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Lst>
  <p:sldSz cy="7560000" cx="10692000"/>
  <p:notesSz cx="7560000" cy="10692000"/>
  <p:embeddedFontLst>
    <p:embeddedFont>
      <p:font typeface="Marcellus"/>
      <p:regular r:id="rId51"/>
    </p:embeddedFont>
    <p:embeddedFont>
      <p:font typeface="Roboto Medium"/>
      <p:regular r:id="rId52"/>
      <p:bold r:id="rId53"/>
      <p:italic r:id="rId54"/>
      <p:boldItalic r:id="rId55"/>
    </p:embeddedFont>
    <p:embeddedFont>
      <p:font typeface="Amatic SC"/>
      <p:regular r:id="rId56"/>
      <p:bold r:id="rId57"/>
    </p:embeddedFont>
    <p:embeddedFont>
      <p:font typeface="Bebas Neue"/>
      <p:regular r:id="rId58"/>
    </p:embeddedFont>
    <p:embeddedFont>
      <p:font typeface="Actor"/>
      <p:regular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381">
          <p15:clr>
            <a:srgbClr val="9AA0A6"/>
          </p15:clr>
        </p15:guide>
        <p15:guide id="2" pos="336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28C9F9E-D3E9-4AD2-863C-AD587CB0544F}">
  <a:tblStyle styleId="{B28C9F9E-D3E9-4AD2-863C-AD587CB0544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381" orient="horz"/>
        <p:guide pos="3368"/>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Marcellus-regular.fntdata"/><Relationship Id="rId50" Type="http://schemas.openxmlformats.org/officeDocument/2006/relationships/slide" Target="slides/slide43.xml"/><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4.xml"/><Relationship Id="rId55" Type="http://schemas.openxmlformats.org/officeDocument/2006/relationships/font" Target="fonts/RobotoMedium-boldItalic.fntdata"/><Relationship Id="rId10" Type="http://schemas.openxmlformats.org/officeDocument/2006/relationships/slide" Target="slides/slide3.xml"/><Relationship Id="rId54" Type="http://schemas.openxmlformats.org/officeDocument/2006/relationships/font" Target="fonts/RobotoMedium-italic.fntdata"/><Relationship Id="rId13" Type="http://schemas.openxmlformats.org/officeDocument/2006/relationships/slide" Target="slides/slide6.xml"/><Relationship Id="rId57" Type="http://schemas.openxmlformats.org/officeDocument/2006/relationships/font" Target="fonts/AmaticSC-bold.fntdata"/><Relationship Id="rId12" Type="http://schemas.openxmlformats.org/officeDocument/2006/relationships/slide" Target="slides/slide5.xml"/><Relationship Id="rId56" Type="http://schemas.openxmlformats.org/officeDocument/2006/relationships/font" Target="fonts/AmaticSC-regular.fntdata"/><Relationship Id="rId15" Type="http://schemas.openxmlformats.org/officeDocument/2006/relationships/slide" Target="slides/slide8.xml"/><Relationship Id="rId59" Type="http://schemas.openxmlformats.org/officeDocument/2006/relationships/font" Target="fonts/Actor-regular.fntdata"/><Relationship Id="rId14" Type="http://schemas.openxmlformats.org/officeDocument/2006/relationships/slide" Target="slides/slide7.xml"/><Relationship Id="rId58" Type="http://schemas.openxmlformats.org/officeDocument/2006/relationships/font" Target="fonts/BebasNeue-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3" name="Shape 2453"/>
        <p:cNvGrpSpPr/>
        <p:nvPr/>
      </p:nvGrpSpPr>
      <p:grpSpPr>
        <a:xfrm>
          <a:off x="0" y="0"/>
          <a:ext cx="0" cy="0"/>
          <a:chOff x="0" y="0"/>
          <a:chExt cx="0" cy="0"/>
        </a:xfrm>
      </p:grpSpPr>
      <p:sp>
        <p:nvSpPr>
          <p:cNvPr id="2454" name="Google Shape;2454;g18dc92a300e_0_395: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2455" name="Google Shape;2455;g18dc92a300e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5" name="Shape 3065"/>
        <p:cNvGrpSpPr/>
        <p:nvPr/>
      </p:nvGrpSpPr>
      <p:grpSpPr>
        <a:xfrm>
          <a:off x="0" y="0"/>
          <a:ext cx="0" cy="0"/>
          <a:chOff x="0" y="0"/>
          <a:chExt cx="0" cy="0"/>
        </a:xfrm>
      </p:grpSpPr>
      <p:sp>
        <p:nvSpPr>
          <p:cNvPr id="3066" name="Google Shape;3066;g6b9de0bd052e6a14_1143: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067" name="Google Shape;3067;g6b9de0bd052e6a14_1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8" name="Shape 3518"/>
        <p:cNvGrpSpPr/>
        <p:nvPr/>
      </p:nvGrpSpPr>
      <p:grpSpPr>
        <a:xfrm>
          <a:off x="0" y="0"/>
          <a:ext cx="0" cy="0"/>
          <a:chOff x="0" y="0"/>
          <a:chExt cx="0" cy="0"/>
        </a:xfrm>
      </p:grpSpPr>
      <p:sp>
        <p:nvSpPr>
          <p:cNvPr id="3519" name="Google Shape;3519;g18dc92a300e_0_1013: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3520" name="Google Shape;3520;g18dc92a300e_0_1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0" name="Shape 4130"/>
        <p:cNvGrpSpPr/>
        <p:nvPr/>
      </p:nvGrpSpPr>
      <p:grpSpPr>
        <a:xfrm>
          <a:off x="0" y="0"/>
          <a:ext cx="0" cy="0"/>
          <a:chOff x="0" y="0"/>
          <a:chExt cx="0" cy="0"/>
        </a:xfrm>
      </p:grpSpPr>
      <p:sp>
        <p:nvSpPr>
          <p:cNvPr id="4131" name="Google Shape;4131;g17dc0f6163d_0_2445: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4132" name="Google Shape;4132;g17dc0f6163d_0_2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6" name="Shape 4696"/>
        <p:cNvGrpSpPr/>
        <p:nvPr/>
      </p:nvGrpSpPr>
      <p:grpSpPr>
        <a:xfrm>
          <a:off x="0" y="0"/>
          <a:ext cx="0" cy="0"/>
          <a:chOff x="0" y="0"/>
          <a:chExt cx="0" cy="0"/>
        </a:xfrm>
      </p:grpSpPr>
      <p:sp>
        <p:nvSpPr>
          <p:cNvPr id="4697" name="Google Shape;4697;g18dc92a300e_0_1646: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4698" name="Google Shape;4698;g18dc92a300e_0_1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8" name="Shape 5308"/>
        <p:cNvGrpSpPr/>
        <p:nvPr/>
      </p:nvGrpSpPr>
      <p:grpSpPr>
        <a:xfrm>
          <a:off x="0" y="0"/>
          <a:ext cx="0" cy="0"/>
          <a:chOff x="0" y="0"/>
          <a:chExt cx="0" cy="0"/>
        </a:xfrm>
      </p:grpSpPr>
      <p:sp>
        <p:nvSpPr>
          <p:cNvPr id="5309" name="Google Shape;5309;g183e71468ba_0_35: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5310" name="Google Shape;5310;g183e71468ba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5" name="Shape 5965"/>
        <p:cNvGrpSpPr/>
        <p:nvPr/>
      </p:nvGrpSpPr>
      <p:grpSpPr>
        <a:xfrm>
          <a:off x="0" y="0"/>
          <a:ext cx="0" cy="0"/>
          <a:chOff x="0" y="0"/>
          <a:chExt cx="0" cy="0"/>
        </a:xfrm>
      </p:grpSpPr>
      <p:sp>
        <p:nvSpPr>
          <p:cNvPr id="5966" name="Google Shape;5966;g18dc92a300e_0_2400: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5967" name="Google Shape;5967;g18dc92a300e_0_2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7" name="Shape 6577"/>
        <p:cNvGrpSpPr/>
        <p:nvPr/>
      </p:nvGrpSpPr>
      <p:grpSpPr>
        <a:xfrm>
          <a:off x="0" y="0"/>
          <a:ext cx="0" cy="0"/>
          <a:chOff x="0" y="0"/>
          <a:chExt cx="0" cy="0"/>
        </a:xfrm>
      </p:grpSpPr>
      <p:sp>
        <p:nvSpPr>
          <p:cNvPr id="6578" name="Google Shape;6578;g183e71468ba_0_849: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6579" name="Google Shape;6579;g183e71468ba_0_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5" name="Shape 6985"/>
        <p:cNvGrpSpPr/>
        <p:nvPr/>
      </p:nvGrpSpPr>
      <p:grpSpPr>
        <a:xfrm>
          <a:off x="0" y="0"/>
          <a:ext cx="0" cy="0"/>
          <a:chOff x="0" y="0"/>
          <a:chExt cx="0" cy="0"/>
        </a:xfrm>
      </p:grpSpPr>
      <p:sp>
        <p:nvSpPr>
          <p:cNvPr id="6986" name="Google Shape;6986;g18dc92a300e_0_4035: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6987" name="Google Shape;6987;g18dc92a300e_0_4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7" name="Shape 7597"/>
        <p:cNvGrpSpPr/>
        <p:nvPr/>
      </p:nvGrpSpPr>
      <p:grpSpPr>
        <a:xfrm>
          <a:off x="0" y="0"/>
          <a:ext cx="0" cy="0"/>
          <a:chOff x="0" y="0"/>
          <a:chExt cx="0" cy="0"/>
        </a:xfrm>
      </p:grpSpPr>
      <p:sp>
        <p:nvSpPr>
          <p:cNvPr id="7598" name="Google Shape;7598;g183e71468ba_0_1306: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7599" name="Google Shape;7599;g183e71468ba_0_1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f02267dafb_0_2: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f02267daf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3" name="Shape 8333"/>
        <p:cNvGrpSpPr/>
        <p:nvPr/>
      </p:nvGrpSpPr>
      <p:grpSpPr>
        <a:xfrm>
          <a:off x="0" y="0"/>
          <a:ext cx="0" cy="0"/>
          <a:chOff x="0" y="0"/>
          <a:chExt cx="0" cy="0"/>
        </a:xfrm>
      </p:grpSpPr>
      <p:sp>
        <p:nvSpPr>
          <p:cNvPr id="8334" name="Google Shape;8334;g18dc92a300e_0_4646: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8335" name="Google Shape;8335;g18dc92a300e_0_4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5" name="Shape 8945"/>
        <p:cNvGrpSpPr/>
        <p:nvPr/>
      </p:nvGrpSpPr>
      <p:grpSpPr>
        <a:xfrm>
          <a:off x="0" y="0"/>
          <a:ext cx="0" cy="0"/>
          <a:chOff x="0" y="0"/>
          <a:chExt cx="0" cy="0"/>
        </a:xfrm>
      </p:grpSpPr>
      <p:sp>
        <p:nvSpPr>
          <p:cNvPr id="8946" name="Google Shape;8946;g183e71468ba_0_3665: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8947" name="Google Shape;8947;g183e71468ba_0_3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3" name="Shape 9613"/>
        <p:cNvGrpSpPr/>
        <p:nvPr/>
      </p:nvGrpSpPr>
      <p:grpSpPr>
        <a:xfrm>
          <a:off x="0" y="0"/>
          <a:ext cx="0" cy="0"/>
          <a:chOff x="0" y="0"/>
          <a:chExt cx="0" cy="0"/>
        </a:xfrm>
      </p:grpSpPr>
      <p:sp>
        <p:nvSpPr>
          <p:cNvPr id="9614" name="Google Shape;9614;g183e71468ba_0_5027: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9615" name="Google Shape;9615;g183e71468ba_0_5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1" name="Shape 10281"/>
        <p:cNvGrpSpPr/>
        <p:nvPr/>
      </p:nvGrpSpPr>
      <p:grpSpPr>
        <a:xfrm>
          <a:off x="0" y="0"/>
          <a:ext cx="0" cy="0"/>
          <a:chOff x="0" y="0"/>
          <a:chExt cx="0" cy="0"/>
        </a:xfrm>
      </p:grpSpPr>
      <p:sp>
        <p:nvSpPr>
          <p:cNvPr id="10282" name="Google Shape;10282;gec11c8349e_0_20028: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0283" name="Google Shape;10283;gec11c8349e_0_20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80" name="Shape 10380"/>
        <p:cNvGrpSpPr/>
        <p:nvPr/>
      </p:nvGrpSpPr>
      <p:grpSpPr>
        <a:xfrm>
          <a:off x="0" y="0"/>
          <a:ext cx="0" cy="0"/>
          <a:chOff x="0" y="0"/>
          <a:chExt cx="0" cy="0"/>
        </a:xfrm>
      </p:grpSpPr>
      <p:sp>
        <p:nvSpPr>
          <p:cNvPr id="10381" name="Google Shape;10381;gf09adc9c10_0_173: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0382" name="Google Shape;10382;gf09adc9c10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4" name="Shape 10444"/>
        <p:cNvGrpSpPr/>
        <p:nvPr/>
      </p:nvGrpSpPr>
      <p:grpSpPr>
        <a:xfrm>
          <a:off x="0" y="0"/>
          <a:ext cx="0" cy="0"/>
          <a:chOff x="0" y="0"/>
          <a:chExt cx="0" cy="0"/>
        </a:xfrm>
      </p:grpSpPr>
      <p:sp>
        <p:nvSpPr>
          <p:cNvPr id="10445" name="Google Shape;10445;gf09adc9c10_0_196: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0446" name="Google Shape;10446;gf09adc9c10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2" name="Shape 10482"/>
        <p:cNvGrpSpPr/>
        <p:nvPr/>
      </p:nvGrpSpPr>
      <p:grpSpPr>
        <a:xfrm>
          <a:off x="0" y="0"/>
          <a:ext cx="0" cy="0"/>
          <a:chOff x="0" y="0"/>
          <a:chExt cx="0" cy="0"/>
        </a:xfrm>
      </p:grpSpPr>
      <p:sp>
        <p:nvSpPr>
          <p:cNvPr id="10483" name="Google Shape;10483;g188dc31c970_0_8185: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484" name="Google Shape;10484;g188dc31c970_0_8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9" name="Shape 10489"/>
        <p:cNvGrpSpPr/>
        <p:nvPr/>
      </p:nvGrpSpPr>
      <p:grpSpPr>
        <a:xfrm>
          <a:off x="0" y="0"/>
          <a:ext cx="0" cy="0"/>
          <a:chOff x="0" y="0"/>
          <a:chExt cx="0" cy="0"/>
        </a:xfrm>
      </p:grpSpPr>
      <p:sp>
        <p:nvSpPr>
          <p:cNvPr id="10490" name="Google Shape;10490;g188dc31c970_0_819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491" name="Google Shape;10491;g188dc31c970_0_8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6" name="Shape 10496"/>
        <p:cNvGrpSpPr/>
        <p:nvPr/>
      </p:nvGrpSpPr>
      <p:grpSpPr>
        <a:xfrm>
          <a:off x="0" y="0"/>
          <a:ext cx="0" cy="0"/>
          <a:chOff x="0" y="0"/>
          <a:chExt cx="0" cy="0"/>
        </a:xfrm>
      </p:grpSpPr>
      <p:sp>
        <p:nvSpPr>
          <p:cNvPr id="10497" name="Google Shape;10497;g17dc0f6163d_0_1166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498" name="Google Shape;10498;g17dc0f6163d_0_11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5" name="Shape 10515"/>
        <p:cNvGrpSpPr/>
        <p:nvPr/>
      </p:nvGrpSpPr>
      <p:grpSpPr>
        <a:xfrm>
          <a:off x="0" y="0"/>
          <a:ext cx="0" cy="0"/>
          <a:chOff x="0" y="0"/>
          <a:chExt cx="0" cy="0"/>
        </a:xfrm>
      </p:grpSpPr>
      <p:sp>
        <p:nvSpPr>
          <p:cNvPr id="10516" name="Google Shape;10516;g17dc0f6163d_0_1169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517" name="Google Shape;10517;g17dc0f6163d_0_11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175ac2732c0_0_55: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175ac2732c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1" name="Shape 10531"/>
        <p:cNvGrpSpPr/>
        <p:nvPr/>
      </p:nvGrpSpPr>
      <p:grpSpPr>
        <a:xfrm>
          <a:off x="0" y="0"/>
          <a:ext cx="0" cy="0"/>
          <a:chOff x="0" y="0"/>
          <a:chExt cx="0" cy="0"/>
        </a:xfrm>
      </p:grpSpPr>
      <p:sp>
        <p:nvSpPr>
          <p:cNvPr id="10532" name="Google Shape;10532;g17dc0f6163d_0_11705: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533" name="Google Shape;10533;g17dc0f6163d_0_11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8" name="Shape 10868"/>
        <p:cNvGrpSpPr/>
        <p:nvPr/>
      </p:nvGrpSpPr>
      <p:grpSpPr>
        <a:xfrm>
          <a:off x="0" y="0"/>
          <a:ext cx="0" cy="0"/>
          <a:chOff x="0" y="0"/>
          <a:chExt cx="0" cy="0"/>
        </a:xfrm>
      </p:grpSpPr>
      <p:sp>
        <p:nvSpPr>
          <p:cNvPr id="10869" name="Google Shape;10869;g17dc0f6163d_0_1204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870" name="Google Shape;10870;g17dc0f6163d_0_12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8" name="Shape 13068"/>
        <p:cNvGrpSpPr/>
        <p:nvPr/>
      </p:nvGrpSpPr>
      <p:grpSpPr>
        <a:xfrm>
          <a:off x="0" y="0"/>
          <a:ext cx="0" cy="0"/>
          <a:chOff x="0" y="0"/>
          <a:chExt cx="0" cy="0"/>
        </a:xfrm>
      </p:grpSpPr>
      <p:sp>
        <p:nvSpPr>
          <p:cNvPr id="13069" name="Google Shape;13069;g17dc0f6163d_0_1424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070" name="Google Shape;13070;g17dc0f6163d_0_14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7" name="Shape 13487"/>
        <p:cNvGrpSpPr/>
        <p:nvPr/>
      </p:nvGrpSpPr>
      <p:grpSpPr>
        <a:xfrm>
          <a:off x="0" y="0"/>
          <a:ext cx="0" cy="0"/>
          <a:chOff x="0" y="0"/>
          <a:chExt cx="0" cy="0"/>
        </a:xfrm>
      </p:grpSpPr>
      <p:sp>
        <p:nvSpPr>
          <p:cNvPr id="13488" name="Google Shape;13488;g17dc0f6163d_0_1465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489" name="Google Shape;13489;g17dc0f6163d_0_146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57" name="Shape 13657"/>
        <p:cNvGrpSpPr/>
        <p:nvPr/>
      </p:nvGrpSpPr>
      <p:grpSpPr>
        <a:xfrm>
          <a:off x="0" y="0"/>
          <a:ext cx="0" cy="0"/>
          <a:chOff x="0" y="0"/>
          <a:chExt cx="0" cy="0"/>
        </a:xfrm>
      </p:grpSpPr>
      <p:sp>
        <p:nvSpPr>
          <p:cNvPr id="13658" name="Google Shape;13658;g17dc0f6163d_0_1482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659" name="Google Shape;13659;g17dc0f6163d_0_14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63" name="Shape 14063"/>
        <p:cNvGrpSpPr/>
        <p:nvPr/>
      </p:nvGrpSpPr>
      <p:grpSpPr>
        <a:xfrm>
          <a:off x="0" y="0"/>
          <a:ext cx="0" cy="0"/>
          <a:chOff x="0" y="0"/>
          <a:chExt cx="0" cy="0"/>
        </a:xfrm>
      </p:grpSpPr>
      <p:sp>
        <p:nvSpPr>
          <p:cNvPr id="14064" name="Google Shape;14064;g17dc0f6163d_0_15232: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065" name="Google Shape;14065;g17dc0f6163d_0_15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3" name="Shape 14443"/>
        <p:cNvGrpSpPr/>
        <p:nvPr/>
      </p:nvGrpSpPr>
      <p:grpSpPr>
        <a:xfrm>
          <a:off x="0" y="0"/>
          <a:ext cx="0" cy="0"/>
          <a:chOff x="0" y="0"/>
          <a:chExt cx="0" cy="0"/>
        </a:xfrm>
      </p:grpSpPr>
      <p:sp>
        <p:nvSpPr>
          <p:cNvPr id="14444" name="Google Shape;14444;g17dc0f6163d_0_1561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445" name="Google Shape;14445;g17dc0f6163d_0_15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57" name="Shape 14857"/>
        <p:cNvGrpSpPr/>
        <p:nvPr/>
      </p:nvGrpSpPr>
      <p:grpSpPr>
        <a:xfrm>
          <a:off x="0" y="0"/>
          <a:ext cx="0" cy="0"/>
          <a:chOff x="0" y="0"/>
          <a:chExt cx="0" cy="0"/>
        </a:xfrm>
      </p:grpSpPr>
      <p:sp>
        <p:nvSpPr>
          <p:cNvPr id="14858" name="Google Shape;14858;g17dc0f6163d_0_1602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859" name="Google Shape;14859;g17dc0f6163d_0_16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18" name="Shape 15218"/>
        <p:cNvGrpSpPr/>
        <p:nvPr/>
      </p:nvGrpSpPr>
      <p:grpSpPr>
        <a:xfrm>
          <a:off x="0" y="0"/>
          <a:ext cx="0" cy="0"/>
          <a:chOff x="0" y="0"/>
          <a:chExt cx="0" cy="0"/>
        </a:xfrm>
      </p:grpSpPr>
      <p:sp>
        <p:nvSpPr>
          <p:cNvPr id="15219" name="Google Shape;15219;g17dc0f6163d_0_1638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220" name="Google Shape;15220;g17dc0f6163d_0_16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28" name="Shape 15728"/>
        <p:cNvGrpSpPr/>
        <p:nvPr/>
      </p:nvGrpSpPr>
      <p:grpSpPr>
        <a:xfrm>
          <a:off x="0" y="0"/>
          <a:ext cx="0" cy="0"/>
          <a:chOff x="0" y="0"/>
          <a:chExt cx="0" cy="0"/>
        </a:xfrm>
      </p:grpSpPr>
      <p:sp>
        <p:nvSpPr>
          <p:cNvPr id="15729" name="Google Shape;15729;g17dc0f6163d_0_16893: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730" name="Google Shape;15730;g17dc0f6163d_0_16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175a3ce20bf_0_0: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175a3ce20b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48" name="Shape 16348"/>
        <p:cNvGrpSpPr/>
        <p:nvPr/>
      </p:nvGrpSpPr>
      <p:grpSpPr>
        <a:xfrm>
          <a:off x="0" y="0"/>
          <a:ext cx="0" cy="0"/>
          <a:chOff x="0" y="0"/>
          <a:chExt cx="0" cy="0"/>
        </a:xfrm>
      </p:grpSpPr>
      <p:sp>
        <p:nvSpPr>
          <p:cNvPr id="16349" name="Google Shape;16349;g17dc0f6163d_0_17512: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6350" name="Google Shape;16350;g17dc0f6163d_0_17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42" name="Shape 16942"/>
        <p:cNvGrpSpPr/>
        <p:nvPr/>
      </p:nvGrpSpPr>
      <p:grpSpPr>
        <a:xfrm>
          <a:off x="0" y="0"/>
          <a:ext cx="0" cy="0"/>
          <a:chOff x="0" y="0"/>
          <a:chExt cx="0" cy="0"/>
        </a:xfrm>
      </p:grpSpPr>
      <p:sp>
        <p:nvSpPr>
          <p:cNvPr id="16943" name="Google Shape;16943;g17dc0f6163d_0_18105: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6944" name="Google Shape;16944;g17dc0f6163d_0_18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63" name="Shape 17263"/>
        <p:cNvGrpSpPr/>
        <p:nvPr/>
      </p:nvGrpSpPr>
      <p:grpSpPr>
        <a:xfrm>
          <a:off x="0" y="0"/>
          <a:ext cx="0" cy="0"/>
          <a:chOff x="0" y="0"/>
          <a:chExt cx="0" cy="0"/>
        </a:xfrm>
      </p:grpSpPr>
      <p:sp>
        <p:nvSpPr>
          <p:cNvPr id="17264" name="Google Shape;17264;g17dc0f6163d_0_18425: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7265" name="Google Shape;17265;g17dc0f6163d_0_18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71" name="Shape 17571"/>
        <p:cNvGrpSpPr/>
        <p:nvPr/>
      </p:nvGrpSpPr>
      <p:grpSpPr>
        <a:xfrm>
          <a:off x="0" y="0"/>
          <a:ext cx="0" cy="0"/>
          <a:chOff x="0" y="0"/>
          <a:chExt cx="0" cy="0"/>
        </a:xfrm>
      </p:grpSpPr>
      <p:sp>
        <p:nvSpPr>
          <p:cNvPr id="17572" name="Google Shape;17572;g17dc0f6163d_0_20356: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7573" name="Google Shape;17573;g17dc0f6163d_0_20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175ac2732c0_0_81: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175ac2732c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175ac27333c_1_62: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175ac27333c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175ac27333c_1_2167: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175ac27333c_1_2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0" name="Shape 1260"/>
        <p:cNvGrpSpPr/>
        <p:nvPr/>
      </p:nvGrpSpPr>
      <p:grpSpPr>
        <a:xfrm>
          <a:off x="0" y="0"/>
          <a:ext cx="0" cy="0"/>
          <a:chOff x="0" y="0"/>
          <a:chExt cx="0" cy="0"/>
        </a:xfrm>
      </p:grpSpPr>
      <p:sp>
        <p:nvSpPr>
          <p:cNvPr id="1261" name="Google Shape;1261;g188dc31c970_0_6796: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262" name="Google Shape;1262;g188dc31c970_0_67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2" name="Shape 1872"/>
        <p:cNvGrpSpPr/>
        <p:nvPr/>
      </p:nvGrpSpPr>
      <p:grpSpPr>
        <a:xfrm>
          <a:off x="0" y="0"/>
          <a:ext cx="0" cy="0"/>
          <a:chOff x="0" y="0"/>
          <a:chExt cx="0" cy="0"/>
        </a:xfrm>
      </p:grpSpPr>
      <p:sp>
        <p:nvSpPr>
          <p:cNvPr id="1873" name="Google Shape;1873;g17dc0f6163d_0_1972:notes"/>
          <p:cNvSpPr/>
          <p:nvPr>
            <p:ph idx="2" type="sldImg"/>
          </p:nvPr>
        </p:nvSpPr>
        <p:spPr>
          <a:xfrm>
            <a:off x="1004502" y="685800"/>
            <a:ext cx="4849800" cy="3429000"/>
          </a:xfrm>
          <a:custGeom>
            <a:rect b="b" l="l" r="r" t="t"/>
            <a:pathLst>
              <a:path extrusionOk="0" h="120000" w="120000">
                <a:moveTo>
                  <a:pt x="0" y="0"/>
                </a:moveTo>
                <a:lnTo>
                  <a:pt x="120000" y="0"/>
                </a:lnTo>
                <a:lnTo>
                  <a:pt x="120000" y="120000"/>
                </a:lnTo>
                <a:lnTo>
                  <a:pt x="0" y="120000"/>
                </a:lnTo>
                <a:close/>
              </a:path>
            </a:pathLst>
          </a:custGeom>
        </p:spPr>
      </p:sp>
      <p:sp>
        <p:nvSpPr>
          <p:cNvPr id="1874" name="Google Shape;1874;g17dc0f6163d_0_19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10" name="Google Shape;10;p2"/>
          <p:cNvSpPr txBox="1"/>
          <p:nvPr>
            <p:ph type="ctrTitle"/>
          </p:nvPr>
        </p:nvSpPr>
        <p:spPr>
          <a:xfrm>
            <a:off x="509700" y="3369463"/>
            <a:ext cx="9672300" cy="25644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12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2647800" y="6010075"/>
            <a:ext cx="5396400" cy="532200"/>
          </a:xfrm>
          <a:prstGeom prst="rect">
            <a:avLst/>
          </a:prstGeom>
          <a:ln cap="flat" cmpd="sng" w="19050">
            <a:solidFill>
              <a:schemeClr val="lt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200">
                <a:solidFill>
                  <a:schemeClr val="dk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2" name="Google Shape;12;p2"/>
          <p:cNvGrpSpPr/>
          <p:nvPr/>
        </p:nvGrpSpPr>
        <p:grpSpPr>
          <a:xfrm>
            <a:off x="8892268" y="6142959"/>
            <a:ext cx="2994196" cy="1147676"/>
            <a:chOff x="422918" y="176071"/>
            <a:chExt cx="2994196" cy="1147676"/>
          </a:xfrm>
        </p:grpSpPr>
        <p:sp>
          <p:nvSpPr>
            <p:cNvPr id="13" name="Google Shape;13;p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2"/>
          <p:cNvGrpSpPr/>
          <p:nvPr/>
        </p:nvGrpSpPr>
        <p:grpSpPr>
          <a:xfrm>
            <a:off x="-922707" y="6412334"/>
            <a:ext cx="2994196" cy="1147676"/>
            <a:chOff x="422918" y="176071"/>
            <a:chExt cx="2994196" cy="1147676"/>
          </a:xfrm>
        </p:grpSpPr>
        <p:sp>
          <p:nvSpPr>
            <p:cNvPr id="20" name="Google Shape;20;p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9" name="Shape 169"/>
        <p:cNvGrpSpPr/>
        <p:nvPr/>
      </p:nvGrpSpPr>
      <p:grpSpPr>
        <a:xfrm>
          <a:off x="0" y="0"/>
          <a:ext cx="0" cy="0"/>
          <a:chOff x="0" y="0"/>
          <a:chExt cx="0" cy="0"/>
        </a:xfrm>
      </p:grpSpPr>
      <p:pic>
        <p:nvPicPr>
          <p:cNvPr id="170" name="Google Shape;170;p11"/>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171" name="Google Shape;171;p11"/>
          <p:cNvSpPr txBox="1"/>
          <p:nvPr>
            <p:ph hasCustomPrompt="1" type="title"/>
          </p:nvPr>
        </p:nvSpPr>
        <p:spPr>
          <a:xfrm>
            <a:off x="1746176" y="2071575"/>
            <a:ext cx="7199700" cy="1383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72" name="Google Shape;172;p11"/>
          <p:cNvSpPr txBox="1"/>
          <p:nvPr>
            <p:ph idx="1" type="subTitle"/>
          </p:nvPr>
        </p:nvSpPr>
        <p:spPr>
          <a:xfrm>
            <a:off x="3120475" y="3785025"/>
            <a:ext cx="4451100" cy="1130400"/>
          </a:xfrm>
          <a:prstGeom prst="rect">
            <a:avLst/>
          </a:prstGeom>
        </p:spPr>
        <p:txBody>
          <a:bodyPr anchorCtr="0" anchor="t" bIns="91425" lIns="91425" spcFirstLastPara="1" rIns="91425" wrap="square" tIns="91425">
            <a:noAutofit/>
          </a:bodyPr>
          <a:lstStyle>
            <a:lvl1pPr lvl="0" algn="ctr">
              <a:spcBef>
                <a:spcPts val="0"/>
              </a:spcBef>
              <a:spcAft>
                <a:spcPts val="0"/>
              </a:spcAft>
              <a:buSzPts val="2200"/>
              <a:buNone/>
              <a:defRPr sz="2200"/>
            </a:lvl1pPr>
            <a:lvl2pPr lvl="1" algn="ctr">
              <a:spcBef>
                <a:spcPts val="0"/>
              </a:spcBef>
              <a:spcAft>
                <a:spcPts val="0"/>
              </a:spcAft>
              <a:buSzPts val="2200"/>
              <a:buNone/>
              <a:defRPr sz="2200"/>
            </a:lvl2pPr>
            <a:lvl3pPr lvl="2" algn="ctr">
              <a:spcBef>
                <a:spcPts val="0"/>
              </a:spcBef>
              <a:spcAft>
                <a:spcPts val="0"/>
              </a:spcAft>
              <a:buSzPts val="2200"/>
              <a:buNone/>
              <a:defRPr sz="2200"/>
            </a:lvl3pPr>
            <a:lvl4pPr lvl="3" algn="ctr">
              <a:spcBef>
                <a:spcPts val="0"/>
              </a:spcBef>
              <a:spcAft>
                <a:spcPts val="0"/>
              </a:spcAft>
              <a:buSzPts val="2200"/>
              <a:buNone/>
              <a:defRPr sz="2200"/>
            </a:lvl4pPr>
            <a:lvl5pPr lvl="4" algn="ctr">
              <a:spcBef>
                <a:spcPts val="0"/>
              </a:spcBef>
              <a:spcAft>
                <a:spcPts val="0"/>
              </a:spcAft>
              <a:buSzPts val="2200"/>
              <a:buNone/>
              <a:defRPr sz="2200"/>
            </a:lvl5pPr>
            <a:lvl6pPr lvl="5" algn="ctr">
              <a:spcBef>
                <a:spcPts val="0"/>
              </a:spcBef>
              <a:spcAft>
                <a:spcPts val="0"/>
              </a:spcAft>
              <a:buSzPts val="2200"/>
              <a:buNone/>
              <a:defRPr sz="2200"/>
            </a:lvl6pPr>
            <a:lvl7pPr lvl="6" algn="ctr">
              <a:spcBef>
                <a:spcPts val="0"/>
              </a:spcBef>
              <a:spcAft>
                <a:spcPts val="0"/>
              </a:spcAft>
              <a:buSzPts val="2200"/>
              <a:buNone/>
              <a:defRPr sz="2200"/>
            </a:lvl7pPr>
            <a:lvl8pPr lvl="7" algn="ctr">
              <a:spcBef>
                <a:spcPts val="0"/>
              </a:spcBef>
              <a:spcAft>
                <a:spcPts val="0"/>
              </a:spcAft>
              <a:buSzPts val="2200"/>
              <a:buNone/>
              <a:defRPr sz="2200"/>
            </a:lvl8pPr>
            <a:lvl9pPr lvl="8" algn="ctr">
              <a:spcBef>
                <a:spcPts val="0"/>
              </a:spcBef>
              <a:spcAft>
                <a:spcPts val="0"/>
              </a:spcAft>
              <a:buSzPts val="2200"/>
              <a:buNone/>
              <a:defRPr sz="2200"/>
            </a:lvl9pPr>
          </a:lstStyle>
          <a:p/>
        </p:txBody>
      </p:sp>
      <p:grpSp>
        <p:nvGrpSpPr>
          <p:cNvPr id="173" name="Google Shape;173;p11"/>
          <p:cNvGrpSpPr/>
          <p:nvPr/>
        </p:nvGrpSpPr>
        <p:grpSpPr>
          <a:xfrm>
            <a:off x="8331411" y="6930488"/>
            <a:ext cx="1850889" cy="602966"/>
            <a:chOff x="140961" y="5725025"/>
            <a:chExt cx="1850889" cy="602966"/>
          </a:xfrm>
        </p:grpSpPr>
        <p:sp>
          <p:nvSpPr>
            <p:cNvPr id="174" name="Google Shape;174;p11"/>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 name="Google Shape;176;p11"/>
          <p:cNvGrpSpPr/>
          <p:nvPr/>
        </p:nvGrpSpPr>
        <p:grpSpPr>
          <a:xfrm>
            <a:off x="10182293" y="3128759"/>
            <a:ext cx="2994196" cy="1147676"/>
            <a:chOff x="422918" y="176071"/>
            <a:chExt cx="2994196" cy="1147676"/>
          </a:xfrm>
        </p:grpSpPr>
        <p:sp>
          <p:nvSpPr>
            <p:cNvPr id="177" name="Google Shape;177;p11"/>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11"/>
          <p:cNvGrpSpPr/>
          <p:nvPr/>
        </p:nvGrpSpPr>
        <p:grpSpPr>
          <a:xfrm>
            <a:off x="-1045582" y="6930509"/>
            <a:ext cx="2994196" cy="1147676"/>
            <a:chOff x="422918" y="176071"/>
            <a:chExt cx="2994196" cy="1147676"/>
          </a:xfrm>
        </p:grpSpPr>
        <p:sp>
          <p:nvSpPr>
            <p:cNvPr id="184" name="Google Shape;184;p11"/>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11"/>
          <p:cNvGrpSpPr/>
          <p:nvPr/>
        </p:nvGrpSpPr>
        <p:grpSpPr>
          <a:xfrm>
            <a:off x="-1561089" y="3847359"/>
            <a:ext cx="2070789" cy="601479"/>
            <a:chOff x="7921061" y="616246"/>
            <a:chExt cx="2070789" cy="601479"/>
          </a:xfrm>
        </p:grpSpPr>
        <p:sp>
          <p:nvSpPr>
            <p:cNvPr id="191" name="Google Shape;191;p11"/>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6034518" y="-461879"/>
            <a:ext cx="2994196" cy="1147676"/>
            <a:chOff x="422918" y="176071"/>
            <a:chExt cx="2994196" cy="1147676"/>
          </a:xfrm>
        </p:grpSpPr>
        <p:sp>
          <p:nvSpPr>
            <p:cNvPr id="195" name="Google Shape;195;p11"/>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2"/>
        </a:solidFill>
      </p:bgPr>
    </p:bg>
    <p:spTree>
      <p:nvGrpSpPr>
        <p:cNvPr id="201" name="Shape 20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02" name="Shape 202"/>
        <p:cNvGrpSpPr/>
        <p:nvPr/>
      </p:nvGrpSpPr>
      <p:grpSpPr>
        <a:xfrm>
          <a:off x="0" y="0"/>
          <a:ext cx="0" cy="0"/>
          <a:chOff x="0" y="0"/>
          <a:chExt cx="0" cy="0"/>
        </a:xfrm>
      </p:grpSpPr>
      <p:pic>
        <p:nvPicPr>
          <p:cNvPr id="203" name="Google Shape;203;p13"/>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204" name="Google Shape;204;p13"/>
          <p:cNvSpPr txBox="1"/>
          <p:nvPr>
            <p:ph type="title"/>
          </p:nvPr>
        </p:nvSpPr>
        <p:spPr>
          <a:xfrm flipH="1">
            <a:off x="3905625" y="3602088"/>
            <a:ext cx="6276600" cy="1159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205" name="Google Shape;205;p13"/>
          <p:cNvSpPr txBox="1"/>
          <p:nvPr>
            <p:ph idx="1" type="subTitle"/>
          </p:nvPr>
        </p:nvSpPr>
        <p:spPr>
          <a:xfrm flipH="1">
            <a:off x="3905625" y="4761888"/>
            <a:ext cx="6276600" cy="579600"/>
          </a:xfrm>
          <a:prstGeom prst="rect">
            <a:avLst/>
          </a:prstGeom>
          <a:ln cap="flat" cmpd="sng" w="19050">
            <a:solidFill>
              <a:schemeClr val="lt2"/>
            </a:solidFill>
            <a:prstDash val="solid"/>
            <a:round/>
            <a:headEnd len="sm" w="sm" type="none"/>
            <a:tailEnd len="sm" w="sm" type="none"/>
          </a:ln>
        </p:spPr>
        <p:txBody>
          <a:bodyPr anchorCtr="0" anchor="t" bIns="91425" lIns="91425" spcFirstLastPara="1" rIns="91425" wrap="square" tIns="91425">
            <a:noAutofit/>
          </a:bodyPr>
          <a:lstStyle>
            <a:lvl1pPr lvl="0" rtl="0" algn="r">
              <a:spcBef>
                <a:spcPts val="0"/>
              </a:spcBef>
              <a:spcAft>
                <a:spcPts val="0"/>
              </a:spcAft>
              <a:buSzPts val="2200"/>
              <a:buNone/>
              <a:defRPr sz="22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206" name="Google Shape;206;p13"/>
          <p:cNvSpPr txBox="1"/>
          <p:nvPr>
            <p:ph hasCustomPrompt="1" idx="2" type="title"/>
          </p:nvPr>
        </p:nvSpPr>
        <p:spPr>
          <a:xfrm>
            <a:off x="8237325" y="2218500"/>
            <a:ext cx="1944900" cy="1383600"/>
          </a:xfrm>
          <a:prstGeom prst="rect">
            <a:avLst/>
          </a:prstGeom>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7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207" name="Google Shape;207;p13"/>
          <p:cNvGrpSpPr/>
          <p:nvPr/>
        </p:nvGrpSpPr>
        <p:grpSpPr>
          <a:xfrm>
            <a:off x="3753186" y="269600"/>
            <a:ext cx="1850889" cy="602966"/>
            <a:chOff x="140961" y="5725025"/>
            <a:chExt cx="1850889" cy="602966"/>
          </a:xfrm>
        </p:grpSpPr>
        <p:sp>
          <p:nvSpPr>
            <p:cNvPr id="208" name="Google Shape;208;p13"/>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13"/>
          <p:cNvGrpSpPr/>
          <p:nvPr/>
        </p:nvGrpSpPr>
        <p:grpSpPr>
          <a:xfrm>
            <a:off x="8685193" y="498434"/>
            <a:ext cx="2994196" cy="1147676"/>
            <a:chOff x="422918" y="176071"/>
            <a:chExt cx="2994196" cy="1147676"/>
          </a:xfrm>
        </p:grpSpPr>
        <p:sp>
          <p:nvSpPr>
            <p:cNvPr id="211" name="Google Shape;211;p1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13"/>
          <p:cNvGrpSpPr/>
          <p:nvPr/>
        </p:nvGrpSpPr>
        <p:grpSpPr>
          <a:xfrm flipH="1">
            <a:off x="-683895" y="1898135"/>
            <a:ext cx="1792925" cy="687114"/>
            <a:chOff x="422918" y="176071"/>
            <a:chExt cx="2994196" cy="1147676"/>
          </a:xfrm>
        </p:grpSpPr>
        <p:sp>
          <p:nvSpPr>
            <p:cNvPr id="218" name="Google Shape;218;p1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AND_BODY_2">
    <p:spTree>
      <p:nvGrpSpPr>
        <p:cNvPr id="224" name="Shape 224"/>
        <p:cNvGrpSpPr/>
        <p:nvPr/>
      </p:nvGrpSpPr>
      <p:grpSpPr>
        <a:xfrm>
          <a:off x="0" y="0"/>
          <a:ext cx="0" cy="0"/>
          <a:chOff x="0" y="0"/>
          <a:chExt cx="0" cy="0"/>
        </a:xfrm>
      </p:grpSpPr>
      <p:pic>
        <p:nvPicPr>
          <p:cNvPr id="225" name="Google Shape;225;p14"/>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226" name="Google Shape;226;p14"/>
          <p:cNvSpPr txBox="1"/>
          <p:nvPr>
            <p:ph type="title"/>
          </p:nvPr>
        </p:nvSpPr>
        <p:spPr>
          <a:xfrm>
            <a:off x="509700" y="654100"/>
            <a:ext cx="9672600" cy="71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227" name="Google Shape;227;p14"/>
          <p:cNvSpPr txBox="1"/>
          <p:nvPr>
            <p:ph idx="1" type="body"/>
          </p:nvPr>
        </p:nvSpPr>
        <p:spPr>
          <a:xfrm>
            <a:off x="509700" y="1658325"/>
            <a:ext cx="4447500" cy="2341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solidFill>
                  <a:schemeClr val="dk1"/>
                </a:solidFill>
              </a:defRPr>
            </a:lvl1pPr>
            <a:lvl2pPr indent="-317500" lvl="1" marL="914400" rtl="0">
              <a:spcBef>
                <a:spcPts val="0"/>
              </a:spcBef>
              <a:spcAft>
                <a:spcPts val="0"/>
              </a:spcAft>
              <a:buSzPts val="1400"/>
              <a:buFont typeface="Arial"/>
              <a:buChar char="○"/>
              <a:defRPr>
                <a:solidFill>
                  <a:schemeClr val="dk1"/>
                </a:solidFill>
              </a:defRPr>
            </a:lvl2pPr>
            <a:lvl3pPr indent="-317500" lvl="2" marL="1371600" rtl="0">
              <a:spcBef>
                <a:spcPts val="0"/>
              </a:spcBef>
              <a:spcAft>
                <a:spcPts val="0"/>
              </a:spcAft>
              <a:buSzPts val="1400"/>
              <a:buFont typeface="Arial"/>
              <a:buChar char="■"/>
              <a:defRPr>
                <a:solidFill>
                  <a:schemeClr val="dk1"/>
                </a:solidFill>
              </a:defRPr>
            </a:lvl3pPr>
            <a:lvl4pPr indent="-317500" lvl="3" marL="1828800" rtl="0">
              <a:spcBef>
                <a:spcPts val="0"/>
              </a:spcBef>
              <a:spcAft>
                <a:spcPts val="0"/>
              </a:spcAft>
              <a:buSzPts val="1400"/>
              <a:buFont typeface="Arial"/>
              <a:buChar char="●"/>
              <a:defRPr>
                <a:solidFill>
                  <a:schemeClr val="dk1"/>
                </a:solidFill>
              </a:defRPr>
            </a:lvl4pPr>
            <a:lvl5pPr indent="-317500" lvl="4" marL="2286000" rtl="0">
              <a:spcBef>
                <a:spcPts val="0"/>
              </a:spcBef>
              <a:spcAft>
                <a:spcPts val="0"/>
              </a:spcAft>
              <a:buSzPts val="1400"/>
              <a:buFont typeface="Arial"/>
              <a:buChar char="○"/>
              <a:defRPr>
                <a:solidFill>
                  <a:schemeClr val="dk1"/>
                </a:solidFill>
              </a:defRPr>
            </a:lvl5pPr>
            <a:lvl6pPr indent="-317500" lvl="5" marL="2743200" rtl="0">
              <a:spcBef>
                <a:spcPts val="0"/>
              </a:spcBef>
              <a:spcAft>
                <a:spcPts val="0"/>
              </a:spcAft>
              <a:buSzPts val="1400"/>
              <a:buFont typeface="Arial"/>
              <a:buChar char="■"/>
              <a:defRPr>
                <a:solidFill>
                  <a:schemeClr val="dk1"/>
                </a:solidFill>
              </a:defRPr>
            </a:lvl6pPr>
            <a:lvl7pPr indent="-317500" lvl="6" marL="3200400" rtl="0">
              <a:spcBef>
                <a:spcPts val="0"/>
              </a:spcBef>
              <a:spcAft>
                <a:spcPts val="0"/>
              </a:spcAft>
              <a:buSzPts val="1400"/>
              <a:buFont typeface="Arial"/>
              <a:buChar char="●"/>
              <a:defRPr>
                <a:solidFill>
                  <a:schemeClr val="dk1"/>
                </a:solidFill>
              </a:defRPr>
            </a:lvl7pPr>
            <a:lvl8pPr indent="-317500" lvl="7" marL="3657600" rtl="0">
              <a:spcBef>
                <a:spcPts val="0"/>
              </a:spcBef>
              <a:spcAft>
                <a:spcPts val="0"/>
              </a:spcAft>
              <a:buSzPts val="1400"/>
              <a:buFont typeface="Arial"/>
              <a:buChar char="○"/>
              <a:defRPr>
                <a:solidFill>
                  <a:schemeClr val="dk1"/>
                </a:solidFill>
              </a:defRPr>
            </a:lvl8pPr>
            <a:lvl9pPr indent="-317500" lvl="8" marL="4114800" rtl="0">
              <a:spcBef>
                <a:spcPts val="0"/>
              </a:spcBef>
              <a:spcAft>
                <a:spcPts val="0"/>
              </a:spcAft>
              <a:buSzPts val="1400"/>
              <a:buFont typeface="Arial"/>
              <a:buChar char="■"/>
              <a:defRPr>
                <a:solidFill>
                  <a:schemeClr val="dk1"/>
                </a:solidFill>
              </a:defRPr>
            </a:lvl9pPr>
          </a:lstStyle>
          <a:p/>
        </p:txBody>
      </p:sp>
      <p:grpSp>
        <p:nvGrpSpPr>
          <p:cNvPr id="228" name="Google Shape;228;p14"/>
          <p:cNvGrpSpPr/>
          <p:nvPr/>
        </p:nvGrpSpPr>
        <p:grpSpPr>
          <a:xfrm>
            <a:off x="8331411" y="6930488"/>
            <a:ext cx="1850889" cy="602966"/>
            <a:chOff x="140961" y="5725025"/>
            <a:chExt cx="1850889" cy="602966"/>
          </a:xfrm>
        </p:grpSpPr>
        <p:sp>
          <p:nvSpPr>
            <p:cNvPr id="229" name="Google Shape;229;p14"/>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 name="Google Shape;231;p14"/>
          <p:cNvGrpSpPr/>
          <p:nvPr/>
        </p:nvGrpSpPr>
        <p:grpSpPr>
          <a:xfrm>
            <a:off x="10182293" y="3128759"/>
            <a:ext cx="2994196" cy="1147676"/>
            <a:chOff x="422918" y="176071"/>
            <a:chExt cx="2994196" cy="1147676"/>
          </a:xfrm>
        </p:grpSpPr>
        <p:sp>
          <p:nvSpPr>
            <p:cNvPr id="232" name="Google Shape;232;p1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14"/>
          <p:cNvGrpSpPr/>
          <p:nvPr/>
        </p:nvGrpSpPr>
        <p:grpSpPr>
          <a:xfrm>
            <a:off x="-1045582" y="6930509"/>
            <a:ext cx="2994196" cy="1147676"/>
            <a:chOff x="422918" y="176071"/>
            <a:chExt cx="2994196" cy="1147676"/>
          </a:xfrm>
        </p:grpSpPr>
        <p:sp>
          <p:nvSpPr>
            <p:cNvPr id="239" name="Google Shape;239;p1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14"/>
          <p:cNvGrpSpPr/>
          <p:nvPr/>
        </p:nvGrpSpPr>
        <p:grpSpPr>
          <a:xfrm>
            <a:off x="-1561089" y="3847359"/>
            <a:ext cx="2070789" cy="601479"/>
            <a:chOff x="7921061" y="616246"/>
            <a:chExt cx="2070789" cy="601479"/>
          </a:xfrm>
        </p:grpSpPr>
        <p:sp>
          <p:nvSpPr>
            <p:cNvPr id="246" name="Google Shape;246;p14"/>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4"/>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4"/>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2_1">
    <p:spTree>
      <p:nvGrpSpPr>
        <p:cNvPr id="249" name="Shape 249"/>
        <p:cNvGrpSpPr/>
        <p:nvPr/>
      </p:nvGrpSpPr>
      <p:grpSpPr>
        <a:xfrm>
          <a:off x="0" y="0"/>
          <a:ext cx="0" cy="0"/>
          <a:chOff x="0" y="0"/>
          <a:chExt cx="0" cy="0"/>
        </a:xfrm>
      </p:grpSpPr>
      <p:pic>
        <p:nvPicPr>
          <p:cNvPr id="250" name="Google Shape;250;p15"/>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251" name="Google Shape;251;p15"/>
          <p:cNvSpPr txBox="1"/>
          <p:nvPr>
            <p:ph type="title"/>
          </p:nvPr>
        </p:nvSpPr>
        <p:spPr>
          <a:xfrm>
            <a:off x="509750" y="654100"/>
            <a:ext cx="9672600" cy="71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
        <p:nvSpPr>
          <p:cNvPr id="252" name="Google Shape;252;p15"/>
          <p:cNvSpPr txBox="1"/>
          <p:nvPr>
            <p:ph idx="1" type="body"/>
          </p:nvPr>
        </p:nvSpPr>
        <p:spPr>
          <a:xfrm>
            <a:off x="509800" y="1429725"/>
            <a:ext cx="9672600" cy="3705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rgbClr val="474749"/>
              </a:buClr>
              <a:buSzPts val="1600"/>
              <a:buFont typeface="Cabin"/>
              <a:buChar char="●"/>
              <a:defRPr sz="1400">
                <a:solidFill>
                  <a:schemeClr val="dk1"/>
                </a:solidFill>
              </a:defRPr>
            </a:lvl1pPr>
            <a:lvl2pPr indent="-304800" lvl="1" marL="914400" rtl="0">
              <a:spcBef>
                <a:spcPts val="0"/>
              </a:spcBef>
              <a:spcAft>
                <a:spcPts val="0"/>
              </a:spcAft>
              <a:buClr>
                <a:srgbClr val="474749"/>
              </a:buClr>
              <a:buSzPts val="1200"/>
              <a:buFont typeface="Roboto Condensed Light"/>
              <a:buChar char="○"/>
              <a:defRPr>
                <a:solidFill>
                  <a:schemeClr val="dk1"/>
                </a:solidFill>
              </a:defRPr>
            </a:lvl2pPr>
            <a:lvl3pPr indent="-304800" lvl="2" marL="1371600" rtl="0">
              <a:spcBef>
                <a:spcPts val="0"/>
              </a:spcBef>
              <a:spcAft>
                <a:spcPts val="0"/>
              </a:spcAft>
              <a:buClr>
                <a:srgbClr val="474749"/>
              </a:buClr>
              <a:buSzPts val="1200"/>
              <a:buFont typeface="Roboto Condensed Light"/>
              <a:buChar char="■"/>
              <a:defRPr>
                <a:solidFill>
                  <a:schemeClr val="dk1"/>
                </a:solidFill>
              </a:defRPr>
            </a:lvl3pPr>
            <a:lvl4pPr indent="-304800" lvl="3" marL="1828800" rtl="0">
              <a:spcBef>
                <a:spcPts val="0"/>
              </a:spcBef>
              <a:spcAft>
                <a:spcPts val="0"/>
              </a:spcAft>
              <a:buClr>
                <a:srgbClr val="474749"/>
              </a:buClr>
              <a:buSzPts val="1200"/>
              <a:buFont typeface="Roboto Condensed Light"/>
              <a:buChar char="●"/>
              <a:defRPr>
                <a:solidFill>
                  <a:schemeClr val="dk1"/>
                </a:solidFill>
              </a:defRPr>
            </a:lvl4pPr>
            <a:lvl5pPr indent="-304800" lvl="4" marL="2286000" rtl="0">
              <a:spcBef>
                <a:spcPts val="0"/>
              </a:spcBef>
              <a:spcAft>
                <a:spcPts val="0"/>
              </a:spcAft>
              <a:buClr>
                <a:srgbClr val="474749"/>
              </a:buClr>
              <a:buSzPts val="1200"/>
              <a:buFont typeface="Roboto Condensed Light"/>
              <a:buChar char="○"/>
              <a:defRPr>
                <a:solidFill>
                  <a:schemeClr val="dk1"/>
                </a:solidFill>
              </a:defRPr>
            </a:lvl5pPr>
            <a:lvl6pPr indent="-304800" lvl="5" marL="2743200" rtl="0">
              <a:spcBef>
                <a:spcPts val="0"/>
              </a:spcBef>
              <a:spcAft>
                <a:spcPts val="0"/>
              </a:spcAft>
              <a:buClr>
                <a:srgbClr val="474749"/>
              </a:buClr>
              <a:buSzPts val="1200"/>
              <a:buFont typeface="Roboto Condensed Light"/>
              <a:buChar char="■"/>
              <a:defRPr>
                <a:solidFill>
                  <a:schemeClr val="dk1"/>
                </a:solidFill>
              </a:defRPr>
            </a:lvl6pPr>
            <a:lvl7pPr indent="-304800" lvl="6" marL="3200400" rtl="0">
              <a:spcBef>
                <a:spcPts val="0"/>
              </a:spcBef>
              <a:spcAft>
                <a:spcPts val="0"/>
              </a:spcAft>
              <a:buClr>
                <a:srgbClr val="474749"/>
              </a:buClr>
              <a:buSzPts val="1200"/>
              <a:buFont typeface="Roboto Condensed Light"/>
              <a:buChar char="●"/>
              <a:defRPr>
                <a:solidFill>
                  <a:schemeClr val="dk1"/>
                </a:solidFill>
              </a:defRPr>
            </a:lvl7pPr>
            <a:lvl8pPr indent="-304800" lvl="7" marL="3657600" rtl="0">
              <a:spcBef>
                <a:spcPts val="0"/>
              </a:spcBef>
              <a:spcAft>
                <a:spcPts val="0"/>
              </a:spcAft>
              <a:buClr>
                <a:srgbClr val="474749"/>
              </a:buClr>
              <a:buSzPts val="1200"/>
              <a:buFont typeface="Roboto Condensed Light"/>
              <a:buChar char="○"/>
              <a:defRPr>
                <a:solidFill>
                  <a:schemeClr val="dk1"/>
                </a:solidFill>
              </a:defRPr>
            </a:lvl8pPr>
            <a:lvl9pPr indent="-304800" lvl="8" marL="4114800" rtl="0">
              <a:spcBef>
                <a:spcPts val="0"/>
              </a:spcBef>
              <a:spcAft>
                <a:spcPts val="0"/>
              </a:spcAft>
              <a:buClr>
                <a:srgbClr val="474749"/>
              </a:buClr>
              <a:buSzPts val="1200"/>
              <a:buFont typeface="Roboto Condensed Light"/>
              <a:buChar char="■"/>
              <a:defRPr>
                <a:solidFill>
                  <a:schemeClr val="dk1"/>
                </a:solidFill>
              </a:defRPr>
            </a:lvl9pPr>
          </a:lstStyle>
          <a:p/>
        </p:txBody>
      </p:sp>
      <p:grpSp>
        <p:nvGrpSpPr>
          <p:cNvPr id="253" name="Google Shape;253;p15"/>
          <p:cNvGrpSpPr/>
          <p:nvPr/>
        </p:nvGrpSpPr>
        <p:grpSpPr>
          <a:xfrm>
            <a:off x="3377168" y="-737279"/>
            <a:ext cx="2994196" cy="1147676"/>
            <a:chOff x="422918" y="176071"/>
            <a:chExt cx="2994196" cy="1147676"/>
          </a:xfrm>
        </p:grpSpPr>
        <p:sp>
          <p:nvSpPr>
            <p:cNvPr id="254" name="Google Shape;254;p15"/>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5"/>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5"/>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15"/>
          <p:cNvGrpSpPr/>
          <p:nvPr/>
        </p:nvGrpSpPr>
        <p:grpSpPr>
          <a:xfrm flipH="1">
            <a:off x="9987275" y="1492138"/>
            <a:ext cx="2994196" cy="1147676"/>
            <a:chOff x="422918" y="176071"/>
            <a:chExt cx="2994196" cy="1147676"/>
          </a:xfrm>
        </p:grpSpPr>
        <p:sp>
          <p:nvSpPr>
            <p:cNvPr id="261" name="Google Shape;261;p15"/>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5"/>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5"/>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5"/>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5"/>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 name="Google Shape;267;p15"/>
          <p:cNvGrpSpPr/>
          <p:nvPr/>
        </p:nvGrpSpPr>
        <p:grpSpPr>
          <a:xfrm>
            <a:off x="-2378107" y="6300371"/>
            <a:ext cx="2994196" cy="1147676"/>
            <a:chOff x="422918" y="176071"/>
            <a:chExt cx="2994196" cy="1147676"/>
          </a:xfrm>
        </p:grpSpPr>
        <p:sp>
          <p:nvSpPr>
            <p:cNvPr id="268" name="Google Shape;268;p15"/>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5"/>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
    <p:spTree>
      <p:nvGrpSpPr>
        <p:cNvPr id="274" name="Shape 274"/>
        <p:cNvGrpSpPr/>
        <p:nvPr/>
      </p:nvGrpSpPr>
      <p:grpSpPr>
        <a:xfrm>
          <a:off x="0" y="0"/>
          <a:ext cx="0" cy="0"/>
          <a:chOff x="0" y="0"/>
          <a:chExt cx="0" cy="0"/>
        </a:xfrm>
      </p:grpSpPr>
      <p:pic>
        <p:nvPicPr>
          <p:cNvPr id="275" name="Google Shape;275;p16"/>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276" name="Google Shape;276;p16"/>
          <p:cNvSpPr txBox="1"/>
          <p:nvPr>
            <p:ph type="ctrTitle"/>
          </p:nvPr>
        </p:nvSpPr>
        <p:spPr>
          <a:xfrm>
            <a:off x="2515750" y="1080425"/>
            <a:ext cx="5660400" cy="1422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9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77" name="Google Shape;277;p16"/>
          <p:cNvSpPr txBox="1"/>
          <p:nvPr>
            <p:ph idx="1" type="subTitle"/>
          </p:nvPr>
        </p:nvSpPr>
        <p:spPr>
          <a:xfrm>
            <a:off x="2515750" y="2509000"/>
            <a:ext cx="5660400" cy="191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Font typeface="Bebas Neue"/>
              <a:buNone/>
              <a:defRPr sz="2400">
                <a:solidFill>
                  <a:schemeClr val="dk1"/>
                </a:solidFill>
              </a:defRPr>
            </a:lvl1pPr>
            <a:lvl2pPr lvl="1" rtl="0" algn="ctr">
              <a:lnSpc>
                <a:spcPct val="100000"/>
              </a:lnSpc>
              <a:spcBef>
                <a:spcPts val="0"/>
              </a:spcBef>
              <a:spcAft>
                <a:spcPts val="0"/>
              </a:spcAft>
              <a:buSzPts val="3400"/>
              <a:buFont typeface="Bebas Neue"/>
              <a:buNone/>
              <a:defRPr sz="3400">
                <a:latin typeface="Bebas Neue"/>
                <a:ea typeface="Bebas Neue"/>
                <a:cs typeface="Bebas Neue"/>
                <a:sym typeface="Bebas Neue"/>
              </a:defRPr>
            </a:lvl2pPr>
            <a:lvl3pPr lvl="2" rtl="0" algn="ctr">
              <a:lnSpc>
                <a:spcPct val="100000"/>
              </a:lnSpc>
              <a:spcBef>
                <a:spcPts val="0"/>
              </a:spcBef>
              <a:spcAft>
                <a:spcPts val="0"/>
              </a:spcAft>
              <a:buSzPts val="3400"/>
              <a:buFont typeface="Bebas Neue"/>
              <a:buNone/>
              <a:defRPr sz="3400">
                <a:latin typeface="Bebas Neue"/>
                <a:ea typeface="Bebas Neue"/>
                <a:cs typeface="Bebas Neue"/>
                <a:sym typeface="Bebas Neue"/>
              </a:defRPr>
            </a:lvl3pPr>
            <a:lvl4pPr lvl="3" rtl="0" algn="ctr">
              <a:lnSpc>
                <a:spcPct val="100000"/>
              </a:lnSpc>
              <a:spcBef>
                <a:spcPts val="0"/>
              </a:spcBef>
              <a:spcAft>
                <a:spcPts val="0"/>
              </a:spcAft>
              <a:buSzPts val="3400"/>
              <a:buFont typeface="Bebas Neue"/>
              <a:buNone/>
              <a:defRPr sz="3400">
                <a:latin typeface="Bebas Neue"/>
                <a:ea typeface="Bebas Neue"/>
                <a:cs typeface="Bebas Neue"/>
                <a:sym typeface="Bebas Neue"/>
              </a:defRPr>
            </a:lvl4pPr>
            <a:lvl5pPr lvl="4" rtl="0" algn="ctr">
              <a:lnSpc>
                <a:spcPct val="100000"/>
              </a:lnSpc>
              <a:spcBef>
                <a:spcPts val="0"/>
              </a:spcBef>
              <a:spcAft>
                <a:spcPts val="0"/>
              </a:spcAft>
              <a:buSzPts val="3400"/>
              <a:buFont typeface="Bebas Neue"/>
              <a:buNone/>
              <a:defRPr sz="3400">
                <a:latin typeface="Bebas Neue"/>
                <a:ea typeface="Bebas Neue"/>
                <a:cs typeface="Bebas Neue"/>
                <a:sym typeface="Bebas Neue"/>
              </a:defRPr>
            </a:lvl5pPr>
            <a:lvl6pPr lvl="5" rtl="0" algn="ctr">
              <a:lnSpc>
                <a:spcPct val="100000"/>
              </a:lnSpc>
              <a:spcBef>
                <a:spcPts val="0"/>
              </a:spcBef>
              <a:spcAft>
                <a:spcPts val="0"/>
              </a:spcAft>
              <a:buSzPts val="3400"/>
              <a:buFont typeface="Bebas Neue"/>
              <a:buNone/>
              <a:defRPr sz="3400">
                <a:latin typeface="Bebas Neue"/>
                <a:ea typeface="Bebas Neue"/>
                <a:cs typeface="Bebas Neue"/>
                <a:sym typeface="Bebas Neue"/>
              </a:defRPr>
            </a:lvl6pPr>
            <a:lvl7pPr lvl="6" rtl="0" algn="ctr">
              <a:lnSpc>
                <a:spcPct val="100000"/>
              </a:lnSpc>
              <a:spcBef>
                <a:spcPts val="0"/>
              </a:spcBef>
              <a:spcAft>
                <a:spcPts val="0"/>
              </a:spcAft>
              <a:buSzPts val="3400"/>
              <a:buFont typeface="Bebas Neue"/>
              <a:buNone/>
              <a:defRPr sz="3400">
                <a:latin typeface="Bebas Neue"/>
                <a:ea typeface="Bebas Neue"/>
                <a:cs typeface="Bebas Neue"/>
                <a:sym typeface="Bebas Neue"/>
              </a:defRPr>
            </a:lvl7pPr>
            <a:lvl8pPr lvl="7" rtl="0" algn="ctr">
              <a:lnSpc>
                <a:spcPct val="100000"/>
              </a:lnSpc>
              <a:spcBef>
                <a:spcPts val="0"/>
              </a:spcBef>
              <a:spcAft>
                <a:spcPts val="0"/>
              </a:spcAft>
              <a:buSzPts val="3400"/>
              <a:buFont typeface="Bebas Neue"/>
              <a:buNone/>
              <a:defRPr sz="3400">
                <a:latin typeface="Bebas Neue"/>
                <a:ea typeface="Bebas Neue"/>
                <a:cs typeface="Bebas Neue"/>
                <a:sym typeface="Bebas Neue"/>
              </a:defRPr>
            </a:lvl8pPr>
            <a:lvl9pPr lvl="8" rtl="0" algn="ctr">
              <a:lnSpc>
                <a:spcPct val="100000"/>
              </a:lnSpc>
              <a:spcBef>
                <a:spcPts val="0"/>
              </a:spcBef>
              <a:spcAft>
                <a:spcPts val="0"/>
              </a:spcAft>
              <a:buSzPts val="3400"/>
              <a:buFont typeface="Bebas Neue"/>
              <a:buNone/>
              <a:defRPr sz="3400">
                <a:latin typeface="Bebas Neue"/>
                <a:ea typeface="Bebas Neue"/>
                <a:cs typeface="Bebas Neue"/>
                <a:sym typeface="Bebas Neue"/>
              </a:defRPr>
            </a:lvl9pPr>
          </a:lstStyle>
          <a:p/>
        </p:txBody>
      </p:sp>
      <p:sp>
        <p:nvSpPr>
          <p:cNvPr id="278" name="Google Shape;278;p16"/>
          <p:cNvSpPr txBox="1"/>
          <p:nvPr/>
        </p:nvSpPr>
        <p:spPr>
          <a:xfrm>
            <a:off x="2736150" y="5312300"/>
            <a:ext cx="5219700" cy="621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b="1" lang="en">
                <a:solidFill>
                  <a:schemeClr val="dk1"/>
                </a:solidFill>
                <a:latin typeface="Actor"/>
                <a:ea typeface="Actor"/>
                <a:cs typeface="Actor"/>
                <a:sym typeface="Actor"/>
              </a:rPr>
              <a:t>CREDITS: </a:t>
            </a:r>
            <a:r>
              <a:rPr lang="en">
                <a:solidFill>
                  <a:schemeClr val="dk1"/>
                </a:solidFill>
                <a:latin typeface="Actor"/>
                <a:ea typeface="Actor"/>
                <a:cs typeface="Actor"/>
                <a:sym typeface="Actor"/>
              </a:rPr>
              <a:t>This presentation template was created by </a:t>
            </a:r>
            <a:r>
              <a:rPr b="1" lang="en">
                <a:solidFill>
                  <a:schemeClr val="dk1"/>
                </a:solidFill>
                <a:uFill>
                  <a:noFill/>
                </a:uFill>
                <a:latin typeface="Actor"/>
                <a:ea typeface="Actor"/>
                <a:cs typeface="Actor"/>
                <a:sym typeface="Actor"/>
                <a:hlinkClick r:id="rId3">
                  <a:extLst>
                    <a:ext uri="{A12FA001-AC4F-418D-AE19-62706E023703}">
                      <ahyp:hlinkClr val="tx"/>
                    </a:ext>
                  </a:extLst>
                </a:hlinkClick>
              </a:rPr>
              <a:t>Slidesgo</a:t>
            </a:r>
            <a:r>
              <a:rPr lang="en">
                <a:solidFill>
                  <a:schemeClr val="dk1"/>
                </a:solidFill>
                <a:latin typeface="Actor"/>
                <a:ea typeface="Actor"/>
                <a:cs typeface="Actor"/>
                <a:sym typeface="Actor"/>
              </a:rPr>
              <a:t>, and includes icons by </a:t>
            </a:r>
            <a:r>
              <a:rPr b="1" lang="en">
                <a:solidFill>
                  <a:schemeClr val="dk1"/>
                </a:solidFill>
                <a:uFill>
                  <a:noFill/>
                </a:uFill>
                <a:latin typeface="Actor"/>
                <a:ea typeface="Actor"/>
                <a:cs typeface="Actor"/>
                <a:sym typeface="Actor"/>
                <a:hlinkClick r:id="rId4">
                  <a:extLst>
                    <a:ext uri="{A12FA001-AC4F-418D-AE19-62706E023703}">
                      <ahyp:hlinkClr val="tx"/>
                    </a:ext>
                  </a:extLst>
                </a:hlinkClick>
              </a:rPr>
              <a:t>Flaticon</a:t>
            </a:r>
            <a:r>
              <a:rPr lang="en">
                <a:solidFill>
                  <a:schemeClr val="dk1"/>
                </a:solidFill>
                <a:latin typeface="Actor"/>
                <a:ea typeface="Actor"/>
                <a:cs typeface="Actor"/>
                <a:sym typeface="Actor"/>
              </a:rPr>
              <a:t>, and infographics &amp; images by </a:t>
            </a:r>
            <a:r>
              <a:rPr b="1" lang="en">
                <a:solidFill>
                  <a:schemeClr val="dk1"/>
                </a:solidFill>
                <a:uFill>
                  <a:noFill/>
                </a:uFill>
                <a:latin typeface="Actor"/>
                <a:ea typeface="Actor"/>
                <a:cs typeface="Actor"/>
                <a:sym typeface="Actor"/>
                <a:hlinkClick r:id="rId5">
                  <a:extLst>
                    <a:ext uri="{A12FA001-AC4F-418D-AE19-62706E023703}">
                      <ahyp:hlinkClr val="tx"/>
                    </a:ext>
                  </a:extLst>
                </a:hlinkClick>
              </a:rPr>
              <a:t>Freepik</a:t>
            </a:r>
            <a:endParaRPr b="1">
              <a:solidFill>
                <a:schemeClr val="dk1"/>
              </a:solidFill>
              <a:latin typeface="Actor"/>
              <a:ea typeface="Actor"/>
              <a:cs typeface="Actor"/>
              <a:sym typeface="Actor"/>
            </a:endParaRPr>
          </a:p>
        </p:txBody>
      </p:sp>
      <p:grpSp>
        <p:nvGrpSpPr>
          <p:cNvPr id="279" name="Google Shape;279;p16"/>
          <p:cNvGrpSpPr/>
          <p:nvPr/>
        </p:nvGrpSpPr>
        <p:grpSpPr>
          <a:xfrm rot="10800000">
            <a:off x="8111511" y="334396"/>
            <a:ext cx="2070789" cy="601479"/>
            <a:chOff x="7921061" y="616246"/>
            <a:chExt cx="2070789" cy="601479"/>
          </a:xfrm>
        </p:grpSpPr>
        <p:sp>
          <p:nvSpPr>
            <p:cNvPr id="280" name="Google Shape;280;p16"/>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6"/>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6"/>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16"/>
          <p:cNvGrpSpPr/>
          <p:nvPr/>
        </p:nvGrpSpPr>
        <p:grpSpPr>
          <a:xfrm>
            <a:off x="8302342" y="6479568"/>
            <a:ext cx="2389668" cy="915960"/>
            <a:chOff x="422918" y="176071"/>
            <a:chExt cx="2994196" cy="1147676"/>
          </a:xfrm>
        </p:grpSpPr>
        <p:sp>
          <p:nvSpPr>
            <p:cNvPr id="284" name="Google Shape;284;p1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16"/>
          <p:cNvGrpSpPr/>
          <p:nvPr/>
        </p:nvGrpSpPr>
        <p:grpSpPr>
          <a:xfrm>
            <a:off x="3848918" y="-224841"/>
            <a:ext cx="2994196" cy="1147676"/>
            <a:chOff x="422918" y="176071"/>
            <a:chExt cx="2994196" cy="1147676"/>
          </a:xfrm>
        </p:grpSpPr>
        <p:sp>
          <p:nvSpPr>
            <p:cNvPr id="291" name="Google Shape;291;p1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TITLE_2">
    <p:bg>
      <p:bgPr>
        <a:solidFill>
          <a:schemeClr val="dk2"/>
        </a:solidFill>
      </p:bgPr>
    </p:bg>
    <p:spTree>
      <p:nvGrpSpPr>
        <p:cNvPr id="297" name="Shape 297"/>
        <p:cNvGrpSpPr/>
        <p:nvPr/>
      </p:nvGrpSpPr>
      <p:grpSpPr>
        <a:xfrm>
          <a:off x="0" y="0"/>
          <a:ext cx="0" cy="0"/>
          <a:chOff x="0" y="0"/>
          <a:chExt cx="0" cy="0"/>
        </a:xfrm>
      </p:grpSpPr>
      <p:pic>
        <p:nvPicPr>
          <p:cNvPr id="298" name="Google Shape;298;p17"/>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2_1">
    <p:bg>
      <p:bgPr>
        <a:solidFill>
          <a:schemeClr val="lt1"/>
        </a:solidFill>
      </p:bgPr>
    </p:bg>
    <p:spTree>
      <p:nvGrpSpPr>
        <p:cNvPr id="299" name="Shape 299"/>
        <p:cNvGrpSpPr/>
        <p:nvPr/>
      </p:nvGrpSpPr>
      <p:grpSpPr>
        <a:xfrm>
          <a:off x="0" y="0"/>
          <a:ext cx="0" cy="0"/>
          <a:chOff x="0" y="0"/>
          <a:chExt cx="0" cy="0"/>
        </a:xfrm>
      </p:grpSpPr>
      <p:pic>
        <p:nvPicPr>
          <p:cNvPr id="300" name="Google Shape;300;p18"/>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TITLE_AND_BODY_2_2_1_6_1">
    <p:spTree>
      <p:nvGrpSpPr>
        <p:cNvPr id="301" name="Shape 301"/>
        <p:cNvGrpSpPr/>
        <p:nvPr/>
      </p:nvGrpSpPr>
      <p:grpSpPr>
        <a:xfrm>
          <a:off x="0" y="0"/>
          <a:ext cx="0" cy="0"/>
          <a:chOff x="0" y="0"/>
          <a:chExt cx="0" cy="0"/>
        </a:xfrm>
      </p:grpSpPr>
      <p:pic>
        <p:nvPicPr>
          <p:cNvPr id="302" name="Google Shape;302;p19"/>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grpSp>
        <p:nvGrpSpPr>
          <p:cNvPr id="303" name="Google Shape;303;p19"/>
          <p:cNvGrpSpPr/>
          <p:nvPr/>
        </p:nvGrpSpPr>
        <p:grpSpPr>
          <a:xfrm>
            <a:off x="-1275170" y="3235530"/>
            <a:ext cx="2389668" cy="915960"/>
            <a:chOff x="422918" y="176071"/>
            <a:chExt cx="2994196" cy="1147676"/>
          </a:xfrm>
        </p:grpSpPr>
        <p:sp>
          <p:nvSpPr>
            <p:cNvPr id="304" name="Google Shape;304;p1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 name="Google Shape;310;p19"/>
          <p:cNvGrpSpPr/>
          <p:nvPr/>
        </p:nvGrpSpPr>
        <p:grpSpPr>
          <a:xfrm rot="4615943">
            <a:off x="9264978" y="-95785"/>
            <a:ext cx="729343" cy="1080231"/>
            <a:chOff x="419010" y="3476558"/>
            <a:chExt cx="729346" cy="1080235"/>
          </a:xfrm>
        </p:grpSpPr>
        <p:sp>
          <p:nvSpPr>
            <p:cNvPr id="311" name="Google Shape;311;p19"/>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9"/>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9"/>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9"/>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9"/>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9"/>
            <p:cNvSpPr/>
            <p:nvPr/>
          </p:nvSpPr>
          <p:spPr>
            <a:xfrm>
              <a:off x="932872" y="3476558"/>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19"/>
          <p:cNvGrpSpPr/>
          <p:nvPr/>
        </p:nvGrpSpPr>
        <p:grpSpPr>
          <a:xfrm rot="3325770">
            <a:off x="211063" y="33613"/>
            <a:ext cx="729321" cy="1080197"/>
            <a:chOff x="419010" y="3476558"/>
            <a:chExt cx="729346" cy="1080235"/>
          </a:xfrm>
        </p:grpSpPr>
        <p:sp>
          <p:nvSpPr>
            <p:cNvPr id="318" name="Google Shape;318;p19"/>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9"/>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9"/>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9"/>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9"/>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9"/>
            <p:cNvSpPr/>
            <p:nvPr/>
          </p:nvSpPr>
          <p:spPr>
            <a:xfrm>
              <a:off x="932872" y="3476558"/>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19"/>
          <p:cNvGrpSpPr/>
          <p:nvPr/>
        </p:nvGrpSpPr>
        <p:grpSpPr>
          <a:xfrm flipH="1">
            <a:off x="9678790" y="1848838"/>
            <a:ext cx="2070786" cy="793618"/>
            <a:chOff x="422918" y="176071"/>
            <a:chExt cx="2994196" cy="1147676"/>
          </a:xfrm>
        </p:grpSpPr>
        <p:sp>
          <p:nvSpPr>
            <p:cNvPr id="325" name="Google Shape;325;p1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19"/>
          <p:cNvGrpSpPr/>
          <p:nvPr/>
        </p:nvGrpSpPr>
        <p:grpSpPr>
          <a:xfrm>
            <a:off x="3683166" y="6346572"/>
            <a:ext cx="3165764" cy="1213438"/>
            <a:chOff x="422918" y="176071"/>
            <a:chExt cx="2994196" cy="1147676"/>
          </a:xfrm>
        </p:grpSpPr>
        <p:sp>
          <p:nvSpPr>
            <p:cNvPr id="332" name="Google Shape;332;p1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19"/>
          <p:cNvGrpSpPr/>
          <p:nvPr/>
        </p:nvGrpSpPr>
        <p:grpSpPr>
          <a:xfrm>
            <a:off x="9149561" y="6745188"/>
            <a:ext cx="1850889" cy="602966"/>
            <a:chOff x="140961" y="5725025"/>
            <a:chExt cx="1850889" cy="602966"/>
          </a:xfrm>
        </p:grpSpPr>
        <p:sp>
          <p:nvSpPr>
            <p:cNvPr id="339" name="Google Shape;339;p19"/>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9"/>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19"/>
          <p:cNvGrpSpPr/>
          <p:nvPr/>
        </p:nvGrpSpPr>
        <p:grpSpPr>
          <a:xfrm rot="10800000">
            <a:off x="-393189" y="6573459"/>
            <a:ext cx="2070789" cy="601479"/>
            <a:chOff x="7921061" y="616246"/>
            <a:chExt cx="2070789" cy="601479"/>
          </a:xfrm>
        </p:grpSpPr>
        <p:sp>
          <p:nvSpPr>
            <p:cNvPr id="342" name="Google Shape;342;p19"/>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9"/>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blank">
  <p:cSld name="BLANK">
    <p:spTree>
      <p:nvGrpSpPr>
        <p:cNvPr id="348" name="Shape 348"/>
        <p:cNvGrpSpPr/>
        <p:nvPr/>
      </p:nvGrpSpPr>
      <p:grpSpPr>
        <a:xfrm>
          <a:off x="0" y="0"/>
          <a:ext cx="0" cy="0"/>
          <a:chOff x="0" y="0"/>
          <a:chExt cx="0" cy="0"/>
        </a:xfrm>
      </p:grpSpPr>
      <p:sp>
        <p:nvSpPr>
          <p:cNvPr id="349" name="Google Shape;349;p21"/>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350" name="Google Shape;350;p21"/>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1pPr>
            <a:lvl2pPr indent="-317500" lvl="1" marL="914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2pPr>
            <a:lvl3pPr indent="-317500" lvl="2" marL="1371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3pPr>
            <a:lvl4pPr indent="-317500" lvl="3" marL="1828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4pPr>
            <a:lvl5pPr indent="-317500" lvl="4" marL="22860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5pPr>
            <a:lvl6pPr indent="-317500" lvl="5" marL="2743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6pPr>
            <a:lvl7pPr indent="-317500" lvl="6" marL="3200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7pPr>
            <a:lvl8pPr indent="-317500" lvl="7" marL="3657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8pPr>
            <a:lvl9pPr indent="-317500" lvl="8" marL="4114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pic>
        <p:nvPicPr>
          <p:cNvPr id="27" name="Google Shape;27;p3"/>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28" name="Google Shape;28;p3"/>
          <p:cNvSpPr txBox="1"/>
          <p:nvPr>
            <p:ph type="title"/>
          </p:nvPr>
        </p:nvSpPr>
        <p:spPr>
          <a:xfrm flipH="1">
            <a:off x="2207775" y="3602100"/>
            <a:ext cx="6276600" cy="11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29" name="Google Shape;29;p3"/>
          <p:cNvSpPr txBox="1"/>
          <p:nvPr>
            <p:ph idx="1" type="subTitle"/>
          </p:nvPr>
        </p:nvSpPr>
        <p:spPr>
          <a:xfrm flipH="1">
            <a:off x="2207775" y="4761900"/>
            <a:ext cx="6276600" cy="579600"/>
          </a:xfrm>
          <a:prstGeom prst="rect">
            <a:avLst/>
          </a:prstGeom>
          <a:ln cap="flat" cmpd="sng" w="19050">
            <a:solidFill>
              <a:schemeClr val="lt2"/>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2200"/>
              <a:buNone/>
              <a:defRPr sz="2200">
                <a:solidFill>
                  <a:schemeClr val="dk1"/>
                </a:solidFill>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30" name="Google Shape;30;p3"/>
          <p:cNvSpPr txBox="1"/>
          <p:nvPr>
            <p:ph hasCustomPrompt="1" idx="2" type="title"/>
          </p:nvPr>
        </p:nvSpPr>
        <p:spPr>
          <a:xfrm>
            <a:off x="4373554" y="2218500"/>
            <a:ext cx="1944900" cy="1383600"/>
          </a:xfrm>
          <a:prstGeom prst="rect">
            <a:avLst/>
          </a:prstGeom>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7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31" name="Google Shape;31;p3"/>
          <p:cNvGrpSpPr/>
          <p:nvPr/>
        </p:nvGrpSpPr>
        <p:grpSpPr>
          <a:xfrm>
            <a:off x="-343214" y="384313"/>
            <a:ext cx="1850889" cy="602966"/>
            <a:chOff x="140961" y="5725025"/>
            <a:chExt cx="1850889" cy="602966"/>
          </a:xfrm>
        </p:grpSpPr>
        <p:sp>
          <p:nvSpPr>
            <p:cNvPr id="32" name="Google Shape;32;p3"/>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 name="Google Shape;34;p3"/>
          <p:cNvGrpSpPr/>
          <p:nvPr/>
        </p:nvGrpSpPr>
        <p:grpSpPr>
          <a:xfrm rot="10800000">
            <a:off x="8231111" y="6749946"/>
            <a:ext cx="2070789" cy="601479"/>
            <a:chOff x="7921061" y="616246"/>
            <a:chExt cx="2070789" cy="601479"/>
          </a:xfrm>
        </p:grpSpPr>
        <p:sp>
          <p:nvSpPr>
            <p:cNvPr id="35" name="Google Shape;35;p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BLANK_1">
    <p:spTree>
      <p:nvGrpSpPr>
        <p:cNvPr id="351" name="Shape 351"/>
        <p:cNvGrpSpPr/>
        <p:nvPr/>
      </p:nvGrpSpPr>
      <p:grpSpPr>
        <a:xfrm>
          <a:off x="0" y="0"/>
          <a:ext cx="0" cy="0"/>
          <a:chOff x="0" y="0"/>
          <a:chExt cx="0" cy="0"/>
        </a:xfrm>
      </p:grpSpPr>
      <p:sp>
        <p:nvSpPr>
          <p:cNvPr id="352" name="Google Shape;352;p22"/>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_1">
    <p:spTree>
      <p:nvGrpSpPr>
        <p:cNvPr id="353" name="Shape 353"/>
        <p:cNvGrpSpPr/>
        <p:nvPr/>
      </p:nvGrpSpPr>
      <p:grpSpPr>
        <a:xfrm>
          <a:off x="0" y="0"/>
          <a:ext cx="0" cy="0"/>
          <a:chOff x="0" y="0"/>
          <a:chExt cx="0" cy="0"/>
        </a:xfrm>
      </p:grpSpPr>
      <p:sp>
        <p:nvSpPr>
          <p:cNvPr id="354" name="Google Shape;354;p23"/>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355" name="Google Shape;355;p23"/>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chemeClr val="lt1"/>
              </a:buClr>
              <a:buSzPts val="1400"/>
              <a:buFont typeface="Arial"/>
              <a:buNone/>
              <a:defRPr>
                <a:solidFill>
                  <a:schemeClr val="lt1"/>
                </a:solidFill>
                <a:latin typeface="Arial"/>
                <a:ea typeface="Arial"/>
                <a:cs typeface="Arial"/>
                <a:sym typeface="Arial"/>
              </a:defRPr>
            </a:lvl1pPr>
            <a:lvl2pPr lvl="1"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2pPr>
            <a:lvl3pPr lvl="2"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3pPr>
            <a:lvl4pPr lvl="3"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4pPr>
            <a:lvl5pPr lvl="4"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5pPr>
            <a:lvl6pPr lvl="5"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6pPr>
            <a:lvl7pPr lvl="6"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7pPr>
            <a:lvl8pPr lvl="7"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8pPr>
            <a:lvl9pPr lvl="8"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_1_1_1">
    <p:spTree>
      <p:nvGrpSpPr>
        <p:cNvPr id="356" name="Shape 35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8" name="Shape 38"/>
        <p:cNvGrpSpPr/>
        <p:nvPr/>
      </p:nvGrpSpPr>
      <p:grpSpPr>
        <a:xfrm>
          <a:off x="0" y="0"/>
          <a:ext cx="0" cy="0"/>
          <a:chOff x="0" y="0"/>
          <a:chExt cx="0" cy="0"/>
        </a:xfrm>
      </p:grpSpPr>
      <p:pic>
        <p:nvPicPr>
          <p:cNvPr id="39" name="Google Shape;39;p4"/>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40" name="Google Shape;40;p4"/>
          <p:cNvSpPr txBox="1"/>
          <p:nvPr>
            <p:ph type="title"/>
          </p:nvPr>
        </p:nvSpPr>
        <p:spPr>
          <a:xfrm>
            <a:off x="509600" y="654100"/>
            <a:ext cx="9672600" cy="711600"/>
          </a:xfrm>
          <a:prstGeom prst="rect">
            <a:avLst/>
          </a:prstGeom>
        </p:spPr>
        <p:txBody>
          <a:bodyPr anchorCtr="0" anchor="t" bIns="91425" lIns="91425" spcFirstLastPara="1" rIns="91425" wrap="square" tIns="91425">
            <a:noAutofit/>
          </a:bodyPr>
          <a:lstStyle>
            <a:lvl1pPr lvl="0" algn="ctr">
              <a:spcBef>
                <a:spcPts val="0"/>
              </a:spcBef>
              <a:spcAft>
                <a:spcPts val="0"/>
              </a:spcAft>
              <a:buSzPts val="4000"/>
              <a:buNone/>
              <a:defRPr/>
            </a:lvl1pPr>
            <a:lvl2pPr lvl="1" algn="ctr">
              <a:spcBef>
                <a:spcPts val="0"/>
              </a:spcBef>
              <a:spcAft>
                <a:spcPts val="0"/>
              </a:spcAft>
              <a:buSzPts val="4000"/>
              <a:buNone/>
              <a:defRPr/>
            </a:lvl2pPr>
            <a:lvl3pPr lvl="2" algn="ctr">
              <a:spcBef>
                <a:spcPts val="0"/>
              </a:spcBef>
              <a:spcAft>
                <a:spcPts val="0"/>
              </a:spcAft>
              <a:buSzPts val="4000"/>
              <a:buNone/>
              <a:defRPr/>
            </a:lvl3pPr>
            <a:lvl4pPr lvl="3" algn="ctr">
              <a:spcBef>
                <a:spcPts val="0"/>
              </a:spcBef>
              <a:spcAft>
                <a:spcPts val="0"/>
              </a:spcAft>
              <a:buSzPts val="4000"/>
              <a:buNone/>
              <a:defRPr/>
            </a:lvl4pPr>
            <a:lvl5pPr lvl="4" algn="ctr">
              <a:spcBef>
                <a:spcPts val="0"/>
              </a:spcBef>
              <a:spcAft>
                <a:spcPts val="0"/>
              </a:spcAft>
              <a:buSzPts val="4000"/>
              <a:buNone/>
              <a:defRPr/>
            </a:lvl5pPr>
            <a:lvl6pPr lvl="5" algn="ctr">
              <a:spcBef>
                <a:spcPts val="0"/>
              </a:spcBef>
              <a:spcAft>
                <a:spcPts val="0"/>
              </a:spcAft>
              <a:buSzPts val="4000"/>
              <a:buNone/>
              <a:defRPr/>
            </a:lvl6pPr>
            <a:lvl7pPr lvl="6" algn="ctr">
              <a:spcBef>
                <a:spcPts val="0"/>
              </a:spcBef>
              <a:spcAft>
                <a:spcPts val="0"/>
              </a:spcAft>
              <a:buSzPts val="4000"/>
              <a:buNone/>
              <a:defRPr/>
            </a:lvl7pPr>
            <a:lvl8pPr lvl="7" algn="ctr">
              <a:spcBef>
                <a:spcPts val="0"/>
              </a:spcBef>
              <a:spcAft>
                <a:spcPts val="0"/>
              </a:spcAft>
              <a:buSzPts val="4000"/>
              <a:buNone/>
              <a:defRPr/>
            </a:lvl8pPr>
            <a:lvl9pPr lvl="8" algn="ctr">
              <a:spcBef>
                <a:spcPts val="0"/>
              </a:spcBef>
              <a:spcAft>
                <a:spcPts val="0"/>
              </a:spcAft>
              <a:buSzPts val="4000"/>
              <a:buNone/>
              <a:defRPr/>
            </a:lvl9pPr>
          </a:lstStyle>
          <a:p/>
        </p:txBody>
      </p:sp>
      <p:sp>
        <p:nvSpPr>
          <p:cNvPr id="41" name="Google Shape;41;p4"/>
          <p:cNvSpPr txBox="1"/>
          <p:nvPr>
            <p:ph idx="1" type="body"/>
          </p:nvPr>
        </p:nvSpPr>
        <p:spPr>
          <a:xfrm>
            <a:off x="509700" y="1658325"/>
            <a:ext cx="9672600" cy="22551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Clr>
                <a:srgbClr val="474749"/>
              </a:buClr>
              <a:buSzPts val="1600"/>
              <a:buFont typeface="Cabin"/>
              <a:buChar char="●"/>
              <a:defRPr>
                <a:solidFill>
                  <a:schemeClr val="dk1"/>
                </a:solidFill>
              </a:defRPr>
            </a:lvl1pPr>
            <a:lvl2pPr indent="-304800" lvl="1" marL="914400">
              <a:spcBef>
                <a:spcPts val="0"/>
              </a:spcBef>
              <a:spcAft>
                <a:spcPts val="0"/>
              </a:spcAft>
              <a:buClr>
                <a:srgbClr val="474749"/>
              </a:buClr>
              <a:buSzPts val="1200"/>
              <a:buFont typeface="Roboto Condensed Light"/>
              <a:buChar char="○"/>
              <a:defRPr>
                <a:solidFill>
                  <a:schemeClr val="dk1"/>
                </a:solidFill>
              </a:defRPr>
            </a:lvl2pPr>
            <a:lvl3pPr indent="-304800" lvl="2" marL="1371600">
              <a:spcBef>
                <a:spcPts val="0"/>
              </a:spcBef>
              <a:spcAft>
                <a:spcPts val="0"/>
              </a:spcAft>
              <a:buClr>
                <a:srgbClr val="474749"/>
              </a:buClr>
              <a:buSzPts val="1200"/>
              <a:buFont typeface="Roboto Condensed Light"/>
              <a:buChar char="■"/>
              <a:defRPr>
                <a:solidFill>
                  <a:schemeClr val="dk1"/>
                </a:solidFill>
              </a:defRPr>
            </a:lvl3pPr>
            <a:lvl4pPr indent="-304800" lvl="3" marL="1828800">
              <a:spcBef>
                <a:spcPts val="0"/>
              </a:spcBef>
              <a:spcAft>
                <a:spcPts val="0"/>
              </a:spcAft>
              <a:buClr>
                <a:srgbClr val="474749"/>
              </a:buClr>
              <a:buSzPts val="1200"/>
              <a:buFont typeface="Roboto Condensed Light"/>
              <a:buChar char="●"/>
              <a:defRPr>
                <a:solidFill>
                  <a:schemeClr val="dk1"/>
                </a:solidFill>
              </a:defRPr>
            </a:lvl4pPr>
            <a:lvl5pPr indent="-304800" lvl="4" marL="2286000">
              <a:spcBef>
                <a:spcPts val="0"/>
              </a:spcBef>
              <a:spcAft>
                <a:spcPts val="0"/>
              </a:spcAft>
              <a:buClr>
                <a:srgbClr val="474749"/>
              </a:buClr>
              <a:buSzPts val="1200"/>
              <a:buFont typeface="Roboto Condensed Light"/>
              <a:buChar char="○"/>
              <a:defRPr>
                <a:solidFill>
                  <a:schemeClr val="dk1"/>
                </a:solidFill>
              </a:defRPr>
            </a:lvl5pPr>
            <a:lvl6pPr indent="-304800" lvl="5" marL="2743200">
              <a:spcBef>
                <a:spcPts val="0"/>
              </a:spcBef>
              <a:spcAft>
                <a:spcPts val="0"/>
              </a:spcAft>
              <a:buClr>
                <a:srgbClr val="474749"/>
              </a:buClr>
              <a:buSzPts val="1200"/>
              <a:buFont typeface="Roboto Condensed Light"/>
              <a:buChar char="■"/>
              <a:defRPr>
                <a:solidFill>
                  <a:schemeClr val="dk1"/>
                </a:solidFill>
              </a:defRPr>
            </a:lvl6pPr>
            <a:lvl7pPr indent="-304800" lvl="6" marL="3200400">
              <a:spcBef>
                <a:spcPts val="0"/>
              </a:spcBef>
              <a:spcAft>
                <a:spcPts val="0"/>
              </a:spcAft>
              <a:buClr>
                <a:srgbClr val="474749"/>
              </a:buClr>
              <a:buSzPts val="1200"/>
              <a:buFont typeface="Roboto Condensed Light"/>
              <a:buChar char="●"/>
              <a:defRPr>
                <a:solidFill>
                  <a:schemeClr val="dk1"/>
                </a:solidFill>
              </a:defRPr>
            </a:lvl7pPr>
            <a:lvl8pPr indent="-304800" lvl="7" marL="3657600">
              <a:spcBef>
                <a:spcPts val="0"/>
              </a:spcBef>
              <a:spcAft>
                <a:spcPts val="0"/>
              </a:spcAft>
              <a:buClr>
                <a:srgbClr val="474749"/>
              </a:buClr>
              <a:buSzPts val="1200"/>
              <a:buFont typeface="Roboto Condensed Light"/>
              <a:buChar char="○"/>
              <a:defRPr>
                <a:solidFill>
                  <a:schemeClr val="dk1"/>
                </a:solidFill>
              </a:defRPr>
            </a:lvl8pPr>
            <a:lvl9pPr indent="-304800" lvl="8" marL="4114800">
              <a:spcBef>
                <a:spcPts val="0"/>
              </a:spcBef>
              <a:spcAft>
                <a:spcPts val="0"/>
              </a:spcAft>
              <a:buClr>
                <a:srgbClr val="474749"/>
              </a:buClr>
              <a:buSzPts val="1200"/>
              <a:buFont typeface="Roboto Condensed Light"/>
              <a:buChar char="■"/>
              <a:defRPr>
                <a:solidFill>
                  <a:schemeClr val="dk1"/>
                </a:solidFill>
              </a:defRPr>
            </a:lvl9pPr>
          </a:lstStyle>
          <a:p/>
        </p:txBody>
      </p:sp>
      <p:grpSp>
        <p:nvGrpSpPr>
          <p:cNvPr id="42" name="Google Shape;42;p4"/>
          <p:cNvGrpSpPr/>
          <p:nvPr/>
        </p:nvGrpSpPr>
        <p:grpSpPr>
          <a:xfrm rot="10800000">
            <a:off x="7141686" y="6749946"/>
            <a:ext cx="2070789" cy="601479"/>
            <a:chOff x="7921061" y="616246"/>
            <a:chExt cx="2070789" cy="601479"/>
          </a:xfrm>
        </p:grpSpPr>
        <p:sp>
          <p:nvSpPr>
            <p:cNvPr id="43" name="Google Shape;43;p4"/>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 name="Google Shape;46;p4"/>
          <p:cNvGrpSpPr/>
          <p:nvPr/>
        </p:nvGrpSpPr>
        <p:grpSpPr>
          <a:xfrm>
            <a:off x="-1538820" y="4333718"/>
            <a:ext cx="2389668" cy="915960"/>
            <a:chOff x="422918" y="176071"/>
            <a:chExt cx="2994196" cy="1147676"/>
          </a:xfrm>
        </p:grpSpPr>
        <p:sp>
          <p:nvSpPr>
            <p:cNvPr id="47" name="Google Shape;47;p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4"/>
          <p:cNvGrpSpPr/>
          <p:nvPr/>
        </p:nvGrpSpPr>
        <p:grpSpPr>
          <a:xfrm flipH="1">
            <a:off x="9717093" y="4716622"/>
            <a:ext cx="1792925" cy="687114"/>
            <a:chOff x="422918" y="176071"/>
            <a:chExt cx="2994196" cy="1147676"/>
          </a:xfrm>
        </p:grpSpPr>
        <p:sp>
          <p:nvSpPr>
            <p:cNvPr id="54" name="Google Shape;54;p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0" name="Shape 60"/>
        <p:cNvGrpSpPr/>
        <p:nvPr/>
      </p:nvGrpSpPr>
      <p:grpSpPr>
        <a:xfrm>
          <a:off x="0" y="0"/>
          <a:ext cx="0" cy="0"/>
          <a:chOff x="0" y="0"/>
          <a:chExt cx="0" cy="0"/>
        </a:xfrm>
      </p:grpSpPr>
      <p:pic>
        <p:nvPicPr>
          <p:cNvPr id="61" name="Google Shape;61;p5"/>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62" name="Google Shape;62;p5"/>
          <p:cNvSpPr txBox="1"/>
          <p:nvPr>
            <p:ph idx="1" type="body"/>
          </p:nvPr>
        </p:nvSpPr>
        <p:spPr>
          <a:xfrm>
            <a:off x="969775" y="1693929"/>
            <a:ext cx="4108800" cy="5021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Clr>
                <a:schemeClr val="dk1"/>
              </a:buClr>
              <a:buSzPts val="1600"/>
              <a:buChar char="●"/>
              <a:defRPr>
                <a:solidFill>
                  <a:schemeClr val="dk1"/>
                </a:solidFill>
              </a:defRPr>
            </a:lvl1pPr>
            <a:lvl2pPr indent="-330200" lvl="1" marL="914400">
              <a:spcBef>
                <a:spcPts val="0"/>
              </a:spcBef>
              <a:spcAft>
                <a:spcPts val="0"/>
              </a:spcAft>
              <a:buClr>
                <a:schemeClr val="dk1"/>
              </a:buClr>
              <a:buSzPts val="1600"/>
              <a:buChar char="○"/>
              <a:defRPr>
                <a:solidFill>
                  <a:schemeClr val="dk1"/>
                </a:solidFill>
              </a:defRPr>
            </a:lvl2pPr>
            <a:lvl3pPr indent="-330200" lvl="2" marL="1371600">
              <a:spcBef>
                <a:spcPts val="0"/>
              </a:spcBef>
              <a:spcAft>
                <a:spcPts val="0"/>
              </a:spcAft>
              <a:buClr>
                <a:schemeClr val="dk1"/>
              </a:buClr>
              <a:buSzPts val="1600"/>
              <a:buChar char="■"/>
              <a:defRPr>
                <a:solidFill>
                  <a:schemeClr val="dk1"/>
                </a:solidFill>
              </a:defRPr>
            </a:lvl3pPr>
            <a:lvl4pPr indent="-330200" lvl="3" marL="1828800">
              <a:spcBef>
                <a:spcPts val="0"/>
              </a:spcBef>
              <a:spcAft>
                <a:spcPts val="0"/>
              </a:spcAft>
              <a:buClr>
                <a:schemeClr val="dk1"/>
              </a:buClr>
              <a:buSzPts val="1600"/>
              <a:buChar char="●"/>
              <a:defRPr>
                <a:solidFill>
                  <a:schemeClr val="dk1"/>
                </a:solidFill>
              </a:defRPr>
            </a:lvl4pPr>
            <a:lvl5pPr indent="-330200" lvl="4" marL="2286000">
              <a:spcBef>
                <a:spcPts val="0"/>
              </a:spcBef>
              <a:spcAft>
                <a:spcPts val="0"/>
              </a:spcAft>
              <a:buClr>
                <a:schemeClr val="dk1"/>
              </a:buClr>
              <a:buSzPts val="1600"/>
              <a:buChar char="○"/>
              <a:defRPr>
                <a:solidFill>
                  <a:schemeClr val="dk1"/>
                </a:solidFill>
              </a:defRPr>
            </a:lvl5pPr>
            <a:lvl6pPr indent="-330200" lvl="5" marL="2743200">
              <a:spcBef>
                <a:spcPts val="0"/>
              </a:spcBef>
              <a:spcAft>
                <a:spcPts val="0"/>
              </a:spcAft>
              <a:buClr>
                <a:schemeClr val="dk1"/>
              </a:buClr>
              <a:buSzPts val="1600"/>
              <a:buChar char="■"/>
              <a:defRPr>
                <a:solidFill>
                  <a:schemeClr val="dk1"/>
                </a:solidFill>
              </a:defRPr>
            </a:lvl6pPr>
            <a:lvl7pPr indent="-330200" lvl="6" marL="3200400">
              <a:spcBef>
                <a:spcPts val="0"/>
              </a:spcBef>
              <a:spcAft>
                <a:spcPts val="0"/>
              </a:spcAft>
              <a:buClr>
                <a:schemeClr val="dk1"/>
              </a:buClr>
              <a:buSzPts val="1600"/>
              <a:buChar char="●"/>
              <a:defRPr>
                <a:solidFill>
                  <a:schemeClr val="dk1"/>
                </a:solidFill>
              </a:defRPr>
            </a:lvl7pPr>
            <a:lvl8pPr indent="-330200" lvl="7" marL="3657600">
              <a:spcBef>
                <a:spcPts val="0"/>
              </a:spcBef>
              <a:spcAft>
                <a:spcPts val="0"/>
              </a:spcAft>
              <a:buClr>
                <a:schemeClr val="dk1"/>
              </a:buClr>
              <a:buSzPts val="1600"/>
              <a:buChar char="○"/>
              <a:defRPr>
                <a:solidFill>
                  <a:schemeClr val="dk1"/>
                </a:solidFill>
              </a:defRPr>
            </a:lvl8pPr>
            <a:lvl9pPr indent="-330200" lvl="8" marL="4114800">
              <a:spcBef>
                <a:spcPts val="0"/>
              </a:spcBef>
              <a:spcAft>
                <a:spcPts val="0"/>
              </a:spcAft>
              <a:buClr>
                <a:schemeClr val="dk1"/>
              </a:buClr>
              <a:buSzPts val="1600"/>
              <a:buChar char="■"/>
              <a:defRPr>
                <a:solidFill>
                  <a:schemeClr val="dk1"/>
                </a:solidFill>
              </a:defRPr>
            </a:lvl9pPr>
          </a:lstStyle>
          <a:p/>
        </p:txBody>
      </p:sp>
      <p:sp>
        <p:nvSpPr>
          <p:cNvPr id="63" name="Google Shape;63;p5"/>
          <p:cNvSpPr txBox="1"/>
          <p:nvPr>
            <p:ph idx="2" type="body"/>
          </p:nvPr>
        </p:nvSpPr>
        <p:spPr>
          <a:xfrm>
            <a:off x="5613479" y="1693929"/>
            <a:ext cx="4108800" cy="5021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Clr>
                <a:schemeClr val="dk1"/>
              </a:buClr>
              <a:buSzPts val="1600"/>
              <a:buChar char="●"/>
              <a:defRPr>
                <a:solidFill>
                  <a:schemeClr val="dk1"/>
                </a:solidFill>
              </a:defRPr>
            </a:lvl1pPr>
            <a:lvl2pPr indent="-330200" lvl="1" marL="914400">
              <a:spcBef>
                <a:spcPts val="0"/>
              </a:spcBef>
              <a:spcAft>
                <a:spcPts val="0"/>
              </a:spcAft>
              <a:buClr>
                <a:schemeClr val="dk1"/>
              </a:buClr>
              <a:buSzPts val="1600"/>
              <a:buChar char="○"/>
              <a:defRPr>
                <a:solidFill>
                  <a:schemeClr val="dk1"/>
                </a:solidFill>
              </a:defRPr>
            </a:lvl2pPr>
            <a:lvl3pPr indent="-330200" lvl="2" marL="1371600">
              <a:spcBef>
                <a:spcPts val="0"/>
              </a:spcBef>
              <a:spcAft>
                <a:spcPts val="0"/>
              </a:spcAft>
              <a:buClr>
                <a:schemeClr val="dk1"/>
              </a:buClr>
              <a:buSzPts val="1600"/>
              <a:buChar char="■"/>
              <a:defRPr>
                <a:solidFill>
                  <a:schemeClr val="dk1"/>
                </a:solidFill>
              </a:defRPr>
            </a:lvl3pPr>
            <a:lvl4pPr indent="-330200" lvl="3" marL="1828800">
              <a:spcBef>
                <a:spcPts val="0"/>
              </a:spcBef>
              <a:spcAft>
                <a:spcPts val="0"/>
              </a:spcAft>
              <a:buClr>
                <a:schemeClr val="dk1"/>
              </a:buClr>
              <a:buSzPts val="1600"/>
              <a:buChar char="●"/>
              <a:defRPr>
                <a:solidFill>
                  <a:schemeClr val="dk1"/>
                </a:solidFill>
              </a:defRPr>
            </a:lvl4pPr>
            <a:lvl5pPr indent="-330200" lvl="4" marL="2286000">
              <a:spcBef>
                <a:spcPts val="0"/>
              </a:spcBef>
              <a:spcAft>
                <a:spcPts val="0"/>
              </a:spcAft>
              <a:buClr>
                <a:schemeClr val="dk1"/>
              </a:buClr>
              <a:buSzPts val="1600"/>
              <a:buChar char="○"/>
              <a:defRPr>
                <a:solidFill>
                  <a:schemeClr val="dk1"/>
                </a:solidFill>
              </a:defRPr>
            </a:lvl5pPr>
            <a:lvl6pPr indent="-330200" lvl="5" marL="2743200">
              <a:spcBef>
                <a:spcPts val="0"/>
              </a:spcBef>
              <a:spcAft>
                <a:spcPts val="0"/>
              </a:spcAft>
              <a:buClr>
                <a:schemeClr val="dk1"/>
              </a:buClr>
              <a:buSzPts val="1600"/>
              <a:buChar char="■"/>
              <a:defRPr>
                <a:solidFill>
                  <a:schemeClr val="dk1"/>
                </a:solidFill>
              </a:defRPr>
            </a:lvl6pPr>
            <a:lvl7pPr indent="-330200" lvl="6" marL="3200400">
              <a:spcBef>
                <a:spcPts val="0"/>
              </a:spcBef>
              <a:spcAft>
                <a:spcPts val="0"/>
              </a:spcAft>
              <a:buClr>
                <a:schemeClr val="dk1"/>
              </a:buClr>
              <a:buSzPts val="1600"/>
              <a:buChar char="●"/>
              <a:defRPr>
                <a:solidFill>
                  <a:schemeClr val="dk1"/>
                </a:solidFill>
              </a:defRPr>
            </a:lvl7pPr>
            <a:lvl8pPr indent="-330200" lvl="7" marL="3657600">
              <a:spcBef>
                <a:spcPts val="0"/>
              </a:spcBef>
              <a:spcAft>
                <a:spcPts val="0"/>
              </a:spcAft>
              <a:buClr>
                <a:schemeClr val="dk1"/>
              </a:buClr>
              <a:buSzPts val="1600"/>
              <a:buChar char="○"/>
              <a:defRPr>
                <a:solidFill>
                  <a:schemeClr val="dk1"/>
                </a:solidFill>
              </a:defRPr>
            </a:lvl8pPr>
            <a:lvl9pPr indent="-330200" lvl="8" marL="4114800">
              <a:spcBef>
                <a:spcPts val="0"/>
              </a:spcBef>
              <a:spcAft>
                <a:spcPts val="0"/>
              </a:spcAft>
              <a:buClr>
                <a:schemeClr val="dk1"/>
              </a:buClr>
              <a:buSzPts val="1600"/>
              <a:buChar char="■"/>
              <a:defRPr>
                <a:solidFill>
                  <a:schemeClr val="dk1"/>
                </a:solidFill>
              </a:defRPr>
            </a:lvl9pPr>
          </a:lstStyle>
          <a:p/>
        </p:txBody>
      </p:sp>
      <p:sp>
        <p:nvSpPr>
          <p:cNvPr id="64" name="Google Shape;64;p5"/>
          <p:cNvSpPr txBox="1"/>
          <p:nvPr>
            <p:ph type="title"/>
          </p:nvPr>
        </p:nvSpPr>
        <p:spPr>
          <a:xfrm>
            <a:off x="650006" y="654111"/>
            <a:ext cx="9392100" cy="5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5" name="Shape 65"/>
        <p:cNvGrpSpPr/>
        <p:nvPr/>
      </p:nvGrpSpPr>
      <p:grpSpPr>
        <a:xfrm>
          <a:off x="0" y="0"/>
          <a:ext cx="0" cy="0"/>
          <a:chOff x="0" y="0"/>
          <a:chExt cx="0" cy="0"/>
        </a:xfrm>
      </p:grpSpPr>
      <p:pic>
        <p:nvPicPr>
          <p:cNvPr id="66" name="Google Shape;66;p6"/>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67" name="Google Shape;67;p6"/>
          <p:cNvSpPr txBox="1"/>
          <p:nvPr>
            <p:ph type="title"/>
          </p:nvPr>
        </p:nvSpPr>
        <p:spPr>
          <a:xfrm>
            <a:off x="509701" y="654100"/>
            <a:ext cx="9672600" cy="713100"/>
          </a:xfrm>
          <a:prstGeom prst="rect">
            <a:avLst/>
          </a:prstGeom>
        </p:spPr>
        <p:txBody>
          <a:bodyPr anchorCtr="0" anchor="t" bIns="91425" lIns="91425" spcFirstLastPara="1" rIns="91425" wrap="square" tIns="91425">
            <a:noAutofit/>
          </a:bodyPr>
          <a:lstStyle>
            <a:lvl1pPr lvl="0" algn="ctr">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grpSp>
        <p:nvGrpSpPr>
          <p:cNvPr id="68" name="Google Shape;68;p6"/>
          <p:cNvGrpSpPr/>
          <p:nvPr/>
        </p:nvGrpSpPr>
        <p:grpSpPr>
          <a:xfrm>
            <a:off x="8331411" y="6930488"/>
            <a:ext cx="1850889" cy="602966"/>
            <a:chOff x="140961" y="5725025"/>
            <a:chExt cx="1850889" cy="602966"/>
          </a:xfrm>
        </p:grpSpPr>
        <p:sp>
          <p:nvSpPr>
            <p:cNvPr id="69" name="Google Shape;69;p6"/>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6"/>
          <p:cNvGrpSpPr/>
          <p:nvPr/>
        </p:nvGrpSpPr>
        <p:grpSpPr>
          <a:xfrm>
            <a:off x="-2433132" y="4863946"/>
            <a:ext cx="2994196" cy="1147676"/>
            <a:chOff x="422918" y="176071"/>
            <a:chExt cx="2994196" cy="1147676"/>
          </a:xfrm>
        </p:grpSpPr>
        <p:sp>
          <p:nvSpPr>
            <p:cNvPr id="72" name="Google Shape;72;p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6"/>
          <p:cNvGrpSpPr/>
          <p:nvPr/>
        </p:nvGrpSpPr>
        <p:grpSpPr>
          <a:xfrm>
            <a:off x="-1561089" y="2261396"/>
            <a:ext cx="2070789" cy="601479"/>
            <a:chOff x="7921061" y="616246"/>
            <a:chExt cx="2070789" cy="601479"/>
          </a:xfrm>
        </p:grpSpPr>
        <p:sp>
          <p:nvSpPr>
            <p:cNvPr id="79" name="Google Shape;79;p6"/>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6"/>
          <p:cNvGrpSpPr/>
          <p:nvPr/>
        </p:nvGrpSpPr>
        <p:grpSpPr>
          <a:xfrm>
            <a:off x="410868" y="6930496"/>
            <a:ext cx="2994196" cy="1147676"/>
            <a:chOff x="422918" y="176071"/>
            <a:chExt cx="2994196" cy="1147676"/>
          </a:xfrm>
        </p:grpSpPr>
        <p:sp>
          <p:nvSpPr>
            <p:cNvPr id="83" name="Google Shape;83;p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6"/>
          <p:cNvGrpSpPr/>
          <p:nvPr/>
        </p:nvGrpSpPr>
        <p:grpSpPr>
          <a:xfrm>
            <a:off x="10250868" y="2261396"/>
            <a:ext cx="2994196" cy="1147676"/>
            <a:chOff x="422918" y="176071"/>
            <a:chExt cx="2994196" cy="1147676"/>
          </a:xfrm>
        </p:grpSpPr>
        <p:sp>
          <p:nvSpPr>
            <p:cNvPr id="90" name="Google Shape;90;p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6" name="Shape 96"/>
        <p:cNvGrpSpPr/>
        <p:nvPr/>
      </p:nvGrpSpPr>
      <p:grpSpPr>
        <a:xfrm>
          <a:off x="0" y="0"/>
          <a:ext cx="0" cy="0"/>
          <a:chOff x="0" y="0"/>
          <a:chExt cx="0" cy="0"/>
        </a:xfrm>
      </p:grpSpPr>
      <p:pic>
        <p:nvPicPr>
          <p:cNvPr id="97" name="Google Shape;97;p7"/>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98" name="Google Shape;98;p7"/>
          <p:cNvSpPr txBox="1"/>
          <p:nvPr>
            <p:ph type="ctrTitle"/>
          </p:nvPr>
        </p:nvSpPr>
        <p:spPr>
          <a:xfrm>
            <a:off x="969938" y="1117250"/>
            <a:ext cx="8752200" cy="13353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99" name="Google Shape;99;p7"/>
          <p:cNvSpPr txBox="1"/>
          <p:nvPr>
            <p:ph idx="1" type="subTitle"/>
          </p:nvPr>
        </p:nvSpPr>
        <p:spPr>
          <a:xfrm>
            <a:off x="969917" y="2550652"/>
            <a:ext cx="8752200" cy="352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1600">
                <a:solidFill>
                  <a:schemeClr val="dk1"/>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100" name="Google Shape;100;p7"/>
          <p:cNvGrpSpPr/>
          <p:nvPr/>
        </p:nvGrpSpPr>
        <p:grpSpPr>
          <a:xfrm>
            <a:off x="3753186" y="269600"/>
            <a:ext cx="1850889" cy="602966"/>
            <a:chOff x="140961" y="5725025"/>
            <a:chExt cx="1850889" cy="602966"/>
          </a:xfrm>
        </p:grpSpPr>
        <p:sp>
          <p:nvSpPr>
            <p:cNvPr id="101" name="Google Shape;101;p7"/>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7"/>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 name="Google Shape;103;p7"/>
          <p:cNvGrpSpPr/>
          <p:nvPr/>
        </p:nvGrpSpPr>
        <p:grpSpPr>
          <a:xfrm flipH="1">
            <a:off x="-683895" y="1898135"/>
            <a:ext cx="1792925" cy="687114"/>
            <a:chOff x="422918" y="176071"/>
            <a:chExt cx="2994196" cy="1147676"/>
          </a:xfrm>
        </p:grpSpPr>
        <p:sp>
          <p:nvSpPr>
            <p:cNvPr id="104" name="Google Shape;104;p7"/>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7"/>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7"/>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7"/>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0" name="Shape 110"/>
        <p:cNvGrpSpPr/>
        <p:nvPr/>
      </p:nvGrpSpPr>
      <p:grpSpPr>
        <a:xfrm>
          <a:off x="0" y="0"/>
          <a:ext cx="0" cy="0"/>
          <a:chOff x="0" y="0"/>
          <a:chExt cx="0" cy="0"/>
        </a:xfrm>
      </p:grpSpPr>
      <p:pic>
        <p:nvPicPr>
          <p:cNvPr id="111" name="Google Shape;111;p8"/>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112" name="Google Shape;112;p8"/>
          <p:cNvSpPr txBox="1"/>
          <p:nvPr>
            <p:ph type="title"/>
          </p:nvPr>
        </p:nvSpPr>
        <p:spPr>
          <a:xfrm>
            <a:off x="969917" y="661638"/>
            <a:ext cx="7445700" cy="6012900"/>
          </a:xfrm>
          <a:prstGeom prst="rect">
            <a:avLst/>
          </a:prstGeom>
        </p:spPr>
        <p:txBody>
          <a:bodyPr anchorCtr="0" anchor="ctr"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grpSp>
        <p:nvGrpSpPr>
          <p:cNvPr id="113" name="Google Shape;113;p8"/>
          <p:cNvGrpSpPr/>
          <p:nvPr/>
        </p:nvGrpSpPr>
        <p:grpSpPr>
          <a:xfrm>
            <a:off x="8604343" y="1107884"/>
            <a:ext cx="2994196" cy="1147676"/>
            <a:chOff x="422918" y="176071"/>
            <a:chExt cx="2994196" cy="1147676"/>
          </a:xfrm>
        </p:grpSpPr>
        <p:sp>
          <p:nvSpPr>
            <p:cNvPr id="114" name="Google Shape;114;p8"/>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8"/>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8"/>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8"/>
          <p:cNvGrpSpPr/>
          <p:nvPr/>
        </p:nvGrpSpPr>
        <p:grpSpPr>
          <a:xfrm>
            <a:off x="-1210632" y="1377259"/>
            <a:ext cx="2994196" cy="1147676"/>
            <a:chOff x="422918" y="176071"/>
            <a:chExt cx="2994196" cy="1147676"/>
          </a:xfrm>
        </p:grpSpPr>
        <p:sp>
          <p:nvSpPr>
            <p:cNvPr id="121" name="Google Shape;121;p8"/>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 name="Google Shape;127;p8"/>
          <p:cNvGrpSpPr/>
          <p:nvPr/>
        </p:nvGrpSpPr>
        <p:grpSpPr>
          <a:xfrm flipH="1" rot="10800000">
            <a:off x="210511" y="6735196"/>
            <a:ext cx="2070789" cy="601479"/>
            <a:chOff x="7921061" y="616246"/>
            <a:chExt cx="2070789" cy="601479"/>
          </a:xfrm>
        </p:grpSpPr>
        <p:sp>
          <p:nvSpPr>
            <p:cNvPr id="128" name="Google Shape;128;p8"/>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1" name="Shape 131"/>
        <p:cNvGrpSpPr/>
        <p:nvPr/>
      </p:nvGrpSpPr>
      <p:grpSpPr>
        <a:xfrm>
          <a:off x="0" y="0"/>
          <a:ext cx="0" cy="0"/>
          <a:chOff x="0" y="0"/>
          <a:chExt cx="0" cy="0"/>
        </a:xfrm>
      </p:grpSpPr>
      <p:pic>
        <p:nvPicPr>
          <p:cNvPr id="132" name="Google Shape;132;p9"/>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133" name="Google Shape;133;p9"/>
          <p:cNvSpPr txBox="1"/>
          <p:nvPr>
            <p:ph type="title"/>
          </p:nvPr>
        </p:nvSpPr>
        <p:spPr>
          <a:xfrm>
            <a:off x="2045696" y="1718615"/>
            <a:ext cx="6600600" cy="2178600"/>
          </a:xfrm>
          <a:prstGeom prst="rect">
            <a:avLst/>
          </a:prstGeom>
        </p:spPr>
        <p:txBody>
          <a:bodyPr anchorCtr="0" anchor="b" bIns="91425" lIns="91425" spcFirstLastPara="1" rIns="91425" wrap="square" tIns="91425">
            <a:noAutofit/>
          </a:bodyPr>
          <a:lstStyle>
            <a:lvl1pPr lvl="0" algn="ctr">
              <a:spcBef>
                <a:spcPts val="0"/>
              </a:spcBef>
              <a:spcAft>
                <a:spcPts val="0"/>
              </a:spcAft>
              <a:buSzPts val="40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34" name="Google Shape;134;p9"/>
          <p:cNvSpPr txBox="1"/>
          <p:nvPr>
            <p:ph idx="1" type="subTitle"/>
          </p:nvPr>
        </p:nvSpPr>
        <p:spPr>
          <a:xfrm>
            <a:off x="2045696" y="4026084"/>
            <a:ext cx="6600600" cy="1815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35" name="Google Shape;135;p9"/>
          <p:cNvGrpSpPr/>
          <p:nvPr/>
        </p:nvGrpSpPr>
        <p:grpSpPr>
          <a:xfrm flipH="1">
            <a:off x="8451011" y="384313"/>
            <a:ext cx="1850889" cy="602966"/>
            <a:chOff x="140961" y="5725025"/>
            <a:chExt cx="1850889" cy="602966"/>
          </a:xfrm>
        </p:grpSpPr>
        <p:sp>
          <p:nvSpPr>
            <p:cNvPr id="136" name="Google Shape;136;p9"/>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9"/>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9"/>
          <p:cNvGrpSpPr/>
          <p:nvPr/>
        </p:nvGrpSpPr>
        <p:grpSpPr>
          <a:xfrm flipH="1" rot="10800000">
            <a:off x="-343214" y="6749946"/>
            <a:ext cx="2070789" cy="601479"/>
            <a:chOff x="7921061" y="616246"/>
            <a:chExt cx="2070789" cy="601479"/>
          </a:xfrm>
        </p:grpSpPr>
        <p:sp>
          <p:nvSpPr>
            <p:cNvPr id="139" name="Google Shape;139;p9"/>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9"/>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9"/>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 name="Google Shape;142;p9"/>
          <p:cNvGrpSpPr/>
          <p:nvPr/>
        </p:nvGrpSpPr>
        <p:grpSpPr>
          <a:xfrm flipH="1">
            <a:off x="9357568" y="6155296"/>
            <a:ext cx="2994196" cy="1147676"/>
            <a:chOff x="422918" y="176071"/>
            <a:chExt cx="2994196" cy="1147676"/>
          </a:xfrm>
        </p:grpSpPr>
        <p:sp>
          <p:nvSpPr>
            <p:cNvPr id="143" name="Google Shape;143;p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 name="Google Shape;149;p9"/>
          <p:cNvGrpSpPr/>
          <p:nvPr/>
        </p:nvGrpSpPr>
        <p:grpSpPr>
          <a:xfrm flipH="1">
            <a:off x="-1235482" y="836521"/>
            <a:ext cx="2994196" cy="1147676"/>
            <a:chOff x="422918" y="176071"/>
            <a:chExt cx="2994196" cy="1147676"/>
          </a:xfrm>
        </p:grpSpPr>
        <p:sp>
          <p:nvSpPr>
            <p:cNvPr id="150" name="Google Shape;150;p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6" name="Shape 156"/>
        <p:cNvGrpSpPr/>
        <p:nvPr/>
      </p:nvGrpSpPr>
      <p:grpSpPr>
        <a:xfrm>
          <a:off x="0" y="0"/>
          <a:ext cx="0" cy="0"/>
          <a:chOff x="0" y="0"/>
          <a:chExt cx="0" cy="0"/>
        </a:xfrm>
      </p:grpSpPr>
      <p:pic>
        <p:nvPicPr>
          <p:cNvPr id="157" name="Google Shape;157;p10"/>
          <p:cNvPicPr preferRelativeResize="0"/>
          <p:nvPr/>
        </p:nvPicPr>
        <p:blipFill rotWithShape="1">
          <a:blip r:embed="rId2">
            <a:alphaModFix amt="10000"/>
          </a:blip>
          <a:srcRect b="0" l="0" r="0" t="0"/>
          <a:stretch/>
        </p:blipFill>
        <p:spPr>
          <a:xfrm>
            <a:off x="25" y="211"/>
            <a:ext cx="10691999" cy="7559577"/>
          </a:xfrm>
          <a:prstGeom prst="rect">
            <a:avLst/>
          </a:prstGeom>
          <a:noFill/>
          <a:ln>
            <a:noFill/>
          </a:ln>
        </p:spPr>
      </p:pic>
      <p:sp>
        <p:nvSpPr>
          <p:cNvPr id="158" name="Google Shape;158;p10"/>
          <p:cNvSpPr txBox="1"/>
          <p:nvPr>
            <p:ph idx="1" type="body"/>
          </p:nvPr>
        </p:nvSpPr>
        <p:spPr>
          <a:xfrm>
            <a:off x="969924" y="6218168"/>
            <a:ext cx="7014300" cy="889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600"/>
              <a:buNone/>
              <a:defRPr/>
            </a:lvl1pPr>
          </a:lstStyle>
          <a:p/>
        </p:txBody>
      </p:sp>
      <p:grpSp>
        <p:nvGrpSpPr>
          <p:cNvPr id="159" name="Google Shape;159;p10"/>
          <p:cNvGrpSpPr/>
          <p:nvPr/>
        </p:nvGrpSpPr>
        <p:grpSpPr>
          <a:xfrm>
            <a:off x="279786" y="268375"/>
            <a:ext cx="1850889" cy="602966"/>
            <a:chOff x="140961" y="5725025"/>
            <a:chExt cx="1850889" cy="602966"/>
          </a:xfrm>
        </p:grpSpPr>
        <p:sp>
          <p:nvSpPr>
            <p:cNvPr id="160" name="Google Shape;160;p10"/>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0"/>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10"/>
          <p:cNvGrpSpPr/>
          <p:nvPr/>
        </p:nvGrpSpPr>
        <p:grpSpPr>
          <a:xfrm>
            <a:off x="8930968" y="6300359"/>
            <a:ext cx="2994196" cy="1147676"/>
            <a:chOff x="422918" y="176071"/>
            <a:chExt cx="2994196" cy="1147676"/>
          </a:xfrm>
        </p:grpSpPr>
        <p:sp>
          <p:nvSpPr>
            <p:cNvPr id="163" name="Google Shape;163;p10"/>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0"/>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0"/>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0"/>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0"/>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0"/>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5"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69918" y="654111"/>
            <a:ext cx="8752200" cy="841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4000"/>
              <a:buFont typeface="Marcellus"/>
              <a:buNone/>
              <a:defRPr b="1" sz="4000">
                <a:solidFill>
                  <a:schemeClr val="dk1"/>
                </a:solidFill>
                <a:latin typeface="Marcellus"/>
                <a:ea typeface="Marcellus"/>
                <a:cs typeface="Marcellus"/>
                <a:sym typeface="Marcellus"/>
              </a:defRPr>
            </a:lvl1pPr>
            <a:lvl2pPr lvl="1">
              <a:spcBef>
                <a:spcPts val="0"/>
              </a:spcBef>
              <a:spcAft>
                <a:spcPts val="0"/>
              </a:spcAft>
              <a:buClr>
                <a:schemeClr val="dk1"/>
              </a:buClr>
              <a:buSzPts val="4000"/>
              <a:buFont typeface="Marcellus"/>
              <a:buNone/>
              <a:defRPr b="1" sz="4000">
                <a:solidFill>
                  <a:schemeClr val="dk1"/>
                </a:solidFill>
                <a:latin typeface="Marcellus"/>
                <a:ea typeface="Marcellus"/>
                <a:cs typeface="Marcellus"/>
                <a:sym typeface="Marcellus"/>
              </a:defRPr>
            </a:lvl2pPr>
            <a:lvl3pPr lvl="2">
              <a:spcBef>
                <a:spcPts val="0"/>
              </a:spcBef>
              <a:spcAft>
                <a:spcPts val="0"/>
              </a:spcAft>
              <a:buClr>
                <a:schemeClr val="dk1"/>
              </a:buClr>
              <a:buSzPts val="4000"/>
              <a:buFont typeface="Marcellus"/>
              <a:buNone/>
              <a:defRPr b="1" sz="4000">
                <a:solidFill>
                  <a:schemeClr val="dk1"/>
                </a:solidFill>
                <a:latin typeface="Marcellus"/>
                <a:ea typeface="Marcellus"/>
                <a:cs typeface="Marcellus"/>
                <a:sym typeface="Marcellus"/>
              </a:defRPr>
            </a:lvl3pPr>
            <a:lvl4pPr lvl="3">
              <a:spcBef>
                <a:spcPts val="0"/>
              </a:spcBef>
              <a:spcAft>
                <a:spcPts val="0"/>
              </a:spcAft>
              <a:buClr>
                <a:schemeClr val="dk1"/>
              </a:buClr>
              <a:buSzPts val="4000"/>
              <a:buFont typeface="Marcellus"/>
              <a:buNone/>
              <a:defRPr b="1" sz="4000">
                <a:solidFill>
                  <a:schemeClr val="dk1"/>
                </a:solidFill>
                <a:latin typeface="Marcellus"/>
                <a:ea typeface="Marcellus"/>
                <a:cs typeface="Marcellus"/>
                <a:sym typeface="Marcellus"/>
              </a:defRPr>
            </a:lvl4pPr>
            <a:lvl5pPr lvl="4">
              <a:spcBef>
                <a:spcPts val="0"/>
              </a:spcBef>
              <a:spcAft>
                <a:spcPts val="0"/>
              </a:spcAft>
              <a:buClr>
                <a:schemeClr val="dk1"/>
              </a:buClr>
              <a:buSzPts val="4000"/>
              <a:buFont typeface="Marcellus"/>
              <a:buNone/>
              <a:defRPr b="1" sz="4000">
                <a:solidFill>
                  <a:schemeClr val="dk1"/>
                </a:solidFill>
                <a:latin typeface="Marcellus"/>
                <a:ea typeface="Marcellus"/>
                <a:cs typeface="Marcellus"/>
                <a:sym typeface="Marcellus"/>
              </a:defRPr>
            </a:lvl5pPr>
            <a:lvl6pPr lvl="5">
              <a:spcBef>
                <a:spcPts val="0"/>
              </a:spcBef>
              <a:spcAft>
                <a:spcPts val="0"/>
              </a:spcAft>
              <a:buClr>
                <a:schemeClr val="dk1"/>
              </a:buClr>
              <a:buSzPts val="4000"/>
              <a:buFont typeface="Marcellus"/>
              <a:buNone/>
              <a:defRPr b="1" sz="4000">
                <a:solidFill>
                  <a:schemeClr val="dk1"/>
                </a:solidFill>
                <a:latin typeface="Marcellus"/>
                <a:ea typeface="Marcellus"/>
                <a:cs typeface="Marcellus"/>
                <a:sym typeface="Marcellus"/>
              </a:defRPr>
            </a:lvl6pPr>
            <a:lvl7pPr lvl="6">
              <a:spcBef>
                <a:spcPts val="0"/>
              </a:spcBef>
              <a:spcAft>
                <a:spcPts val="0"/>
              </a:spcAft>
              <a:buClr>
                <a:schemeClr val="dk1"/>
              </a:buClr>
              <a:buSzPts val="4000"/>
              <a:buFont typeface="Marcellus"/>
              <a:buNone/>
              <a:defRPr b="1" sz="4000">
                <a:solidFill>
                  <a:schemeClr val="dk1"/>
                </a:solidFill>
                <a:latin typeface="Marcellus"/>
                <a:ea typeface="Marcellus"/>
                <a:cs typeface="Marcellus"/>
                <a:sym typeface="Marcellus"/>
              </a:defRPr>
            </a:lvl7pPr>
            <a:lvl8pPr lvl="7">
              <a:spcBef>
                <a:spcPts val="0"/>
              </a:spcBef>
              <a:spcAft>
                <a:spcPts val="0"/>
              </a:spcAft>
              <a:buClr>
                <a:schemeClr val="dk1"/>
              </a:buClr>
              <a:buSzPts val="4000"/>
              <a:buFont typeface="Marcellus"/>
              <a:buNone/>
              <a:defRPr b="1" sz="4000">
                <a:solidFill>
                  <a:schemeClr val="dk1"/>
                </a:solidFill>
                <a:latin typeface="Marcellus"/>
                <a:ea typeface="Marcellus"/>
                <a:cs typeface="Marcellus"/>
                <a:sym typeface="Marcellus"/>
              </a:defRPr>
            </a:lvl8pPr>
            <a:lvl9pPr lvl="8">
              <a:spcBef>
                <a:spcPts val="0"/>
              </a:spcBef>
              <a:spcAft>
                <a:spcPts val="0"/>
              </a:spcAft>
              <a:buClr>
                <a:schemeClr val="dk1"/>
              </a:buClr>
              <a:buSzPts val="4000"/>
              <a:buFont typeface="Marcellus"/>
              <a:buNone/>
              <a:defRPr b="1" sz="4000">
                <a:solidFill>
                  <a:schemeClr val="dk1"/>
                </a:solidFill>
                <a:latin typeface="Marcellus"/>
                <a:ea typeface="Marcellus"/>
                <a:cs typeface="Marcellus"/>
                <a:sym typeface="Marcellus"/>
              </a:defRPr>
            </a:lvl9pPr>
          </a:lstStyle>
          <a:p/>
        </p:txBody>
      </p:sp>
      <p:sp>
        <p:nvSpPr>
          <p:cNvPr id="7" name="Google Shape;7;p1"/>
          <p:cNvSpPr txBox="1"/>
          <p:nvPr>
            <p:ph idx="1" type="body"/>
          </p:nvPr>
        </p:nvSpPr>
        <p:spPr>
          <a:xfrm>
            <a:off x="969918" y="1693932"/>
            <a:ext cx="8752200" cy="50214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1pPr>
            <a:lvl2pPr indent="-330200" lvl="1" marL="9144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2pPr>
            <a:lvl3pPr indent="-330200" lvl="2" marL="13716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3pPr>
            <a:lvl4pPr indent="-330200" lvl="3" marL="18288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4pPr>
            <a:lvl5pPr indent="-330200" lvl="4" marL="22860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5pPr>
            <a:lvl6pPr indent="-330200" lvl="5" marL="27432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6pPr>
            <a:lvl7pPr indent="-330200" lvl="6" marL="32004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7pPr>
            <a:lvl8pPr indent="-330200" lvl="7" marL="36576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8pPr>
            <a:lvl9pPr indent="-330200" lvl="8" marL="4114800">
              <a:lnSpc>
                <a:spcPct val="100000"/>
              </a:lnSpc>
              <a:spcBef>
                <a:spcPts val="0"/>
              </a:spcBef>
              <a:spcAft>
                <a:spcPts val="0"/>
              </a:spcAft>
              <a:buClr>
                <a:schemeClr val="dk1"/>
              </a:buClr>
              <a:buSzPts val="1600"/>
              <a:buFont typeface="Actor"/>
              <a:buChar char="■"/>
              <a:defRPr sz="1600">
                <a:solidFill>
                  <a:schemeClr val="dk1"/>
                </a:solidFill>
                <a:latin typeface="Actor"/>
                <a:ea typeface="Actor"/>
                <a:cs typeface="Actor"/>
                <a:sym typeface="Acto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45" name="Shape 345"/>
        <p:cNvGrpSpPr/>
        <p:nvPr/>
      </p:nvGrpSpPr>
      <p:grpSpPr>
        <a:xfrm>
          <a:off x="0" y="0"/>
          <a:ext cx="0" cy="0"/>
          <a:chOff x="0" y="0"/>
          <a:chExt cx="0" cy="0"/>
        </a:xfrm>
      </p:grpSpPr>
      <p:sp>
        <p:nvSpPr>
          <p:cNvPr id="346" name="Google Shape;346;p20"/>
          <p:cNvSpPr txBox="1"/>
          <p:nvPr>
            <p:ph type="title"/>
          </p:nvPr>
        </p:nvSpPr>
        <p:spPr>
          <a:xfrm>
            <a:off x="1248920" y="1372000"/>
            <a:ext cx="8240400" cy="708900"/>
          </a:xfrm>
          <a:prstGeom prst="rect">
            <a:avLst/>
          </a:prstGeom>
          <a:noFill/>
          <a:ln>
            <a:noFill/>
          </a:ln>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None/>
              <a:defRPr sz="3000">
                <a:solidFill>
                  <a:srgbClr val="FFFFFF"/>
                </a:solidFill>
              </a:defRPr>
            </a:lvl1pPr>
            <a:lvl2pPr lvl="1" rtl="0" algn="ctr">
              <a:spcBef>
                <a:spcPts val="0"/>
              </a:spcBef>
              <a:spcAft>
                <a:spcPts val="0"/>
              </a:spcAft>
              <a:buClr>
                <a:srgbClr val="FFFFFF"/>
              </a:buClr>
              <a:buSzPts val="3000"/>
              <a:buNone/>
              <a:defRPr sz="3000">
                <a:solidFill>
                  <a:srgbClr val="FFFFFF"/>
                </a:solidFill>
              </a:defRPr>
            </a:lvl2pPr>
            <a:lvl3pPr lvl="2" rtl="0" algn="ctr">
              <a:spcBef>
                <a:spcPts val="0"/>
              </a:spcBef>
              <a:spcAft>
                <a:spcPts val="0"/>
              </a:spcAft>
              <a:buClr>
                <a:srgbClr val="FFFFFF"/>
              </a:buClr>
              <a:buSzPts val="3000"/>
              <a:buNone/>
              <a:defRPr sz="3000">
                <a:solidFill>
                  <a:srgbClr val="FFFFFF"/>
                </a:solidFill>
              </a:defRPr>
            </a:lvl3pPr>
            <a:lvl4pPr lvl="3" rtl="0" algn="ctr">
              <a:spcBef>
                <a:spcPts val="0"/>
              </a:spcBef>
              <a:spcAft>
                <a:spcPts val="0"/>
              </a:spcAft>
              <a:buClr>
                <a:srgbClr val="FFFFFF"/>
              </a:buClr>
              <a:buSzPts val="3000"/>
              <a:buNone/>
              <a:defRPr sz="3000">
                <a:solidFill>
                  <a:srgbClr val="FFFFFF"/>
                </a:solidFill>
              </a:defRPr>
            </a:lvl4pPr>
            <a:lvl5pPr lvl="4" rtl="0" algn="ctr">
              <a:spcBef>
                <a:spcPts val="0"/>
              </a:spcBef>
              <a:spcAft>
                <a:spcPts val="0"/>
              </a:spcAft>
              <a:buClr>
                <a:srgbClr val="FFFFFF"/>
              </a:buClr>
              <a:buSzPts val="3000"/>
              <a:buNone/>
              <a:defRPr sz="3000">
                <a:solidFill>
                  <a:srgbClr val="FFFFFF"/>
                </a:solidFill>
              </a:defRPr>
            </a:lvl5pPr>
            <a:lvl6pPr lvl="5" rtl="0" algn="ctr">
              <a:spcBef>
                <a:spcPts val="0"/>
              </a:spcBef>
              <a:spcAft>
                <a:spcPts val="0"/>
              </a:spcAft>
              <a:buClr>
                <a:srgbClr val="FFFFFF"/>
              </a:buClr>
              <a:buSzPts val="3000"/>
              <a:buNone/>
              <a:defRPr sz="3000">
                <a:solidFill>
                  <a:srgbClr val="FFFFFF"/>
                </a:solidFill>
              </a:defRPr>
            </a:lvl6pPr>
            <a:lvl7pPr lvl="6" rtl="0" algn="ctr">
              <a:spcBef>
                <a:spcPts val="0"/>
              </a:spcBef>
              <a:spcAft>
                <a:spcPts val="0"/>
              </a:spcAft>
              <a:buClr>
                <a:srgbClr val="FFFFFF"/>
              </a:buClr>
              <a:buSzPts val="3000"/>
              <a:buNone/>
              <a:defRPr sz="3000">
                <a:solidFill>
                  <a:srgbClr val="FFFFFF"/>
                </a:solidFill>
              </a:defRPr>
            </a:lvl7pPr>
            <a:lvl8pPr lvl="7" rtl="0" algn="ctr">
              <a:spcBef>
                <a:spcPts val="0"/>
              </a:spcBef>
              <a:spcAft>
                <a:spcPts val="0"/>
              </a:spcAft>
              <a:buClr>
                <a:srgbClr val="FFFFFF"/>
              </a:buClr>
              <a:buSzPts val="3000"/>
              <a:buNone/>
              <a:defRPr sz="3000">
                <a:solidFill>
                  <a:srgbClr val="FFFFFF"/>
                </a:solidFill>
              </a:defRPr>
            </a:lvl8pPr>
            <a:lvl9pPr lvl="8" rtl="0" algn="ctr">
              <a:spcBef>
                <a:spcPts val="0"/>
              </a:spcBef>
              <a:spcAft>
                <a:spcPts val="0"/>
              </a:spcAft>
              <a:buClr>
                <a:srgbClr val="FFFFFF"/>
              </a:buClr>
              <a:buSzPts val="3000"/>
              <a:buNone/>
              <a:defRPr sz="3000">
                <a:solidFill>
                  <a:srgbClr val="FFFFFF"/>
                </a:solidFill>
              </a:defRPr>
            </a:lvl9pPr>
          </a:lstStyle>
          <a:p/>
        </p:txBody>
      </p:sp>
      <p:sp>
        <p:nvSpPr>
          <p:cNvPr id="347" name="Google Shape;347;p20"/>
          <p:cNvSpPr txBox="1"/>
          <p:nvPr>
            <p:ph idx="1" type="body"/>
          </p:nvPr>
        </p:nvSpPr>
        <p:spPr>
          <a:xfrm>
            <a:off x="1248920" y="2492000"/>
            <a:ext cx="8240400" cy="3677400"/>
          </a:xfrm>
          <a:prstGeom prst="rect">
            <a:avLst/>
          </a:prstGeom>
          <a:noFill/>
          <a:ln>
            <a:noFill/>
          </a:ln>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Char char="●"/>
              <a:defRPr sz="1400">
                <a:solidFill>
                  <a:schemeClr val="lt1"/>
                </a:solidFill>
              </a:defRPr>
            </a:lvl1pPr>
            <a:lvl2pPr indent="-317500" lvl="1" marL="914400" rtl="0">
              <a:lnSpc>
                <a:spcPct val="115000"/>
              </a:lnSpc>
              <a:spcBef>
                <a:spcPts val="0"/>
              </a:spcBef>
              <a:spcAft>
                <a:spcPts val="0"/>
              </a:spcAft>
              <a:buClr>
                <a:schemeClr val="lt1"/>
              </a:buClr>
              <a:buSzPts val="1400"/>
              <a:buChar char="○"/>
              <a:defRPr sz="1400">
                <a:solidFill>
                  <a:schemeClr val="lt1"/>
                </a:solidFill>
              </a:defRPr>
            </a:lvl2pPr>
            <a:lvl3pPr indent="-317500" lvl="2" marL="1371600" rtl="0">
              <a:lnSpc>
                <a:spcPct val="115000"/>
              </a:lnSpc>
              <a:spcBef>
                <a:spcPts val="0"/>
              </a:spcBef>
              <a:spcAft>
                <a:spcPts val="0"/>
              </a:spcAft>
              <a:buClr>
                <a:schemeClr val="lt1"/>
              </a:buClr>
              <a:buSzPts val="1400"/>
              <a:buChar char="■"/>
              <a:defRPr sz="1400">
                <a:solidFill>
                  <a:schemeClr val="lt1"/>
                </a:solidFill>
              </a:defRPr>
            </a:lvl3pPr>
            <a:lvl4pPr indent="-317500" lvl="3" marL="1828800" rtl="0">
              <a:lnSpc>
                <a:spcPct val="115000"/>
              </a:lnSpc>
              <a:spcBef>
                <a:spcPts val="0"/>
              </a:spcBef>
              <a:spcAft>
                <a:spcPts val="0"/>
              </a:spcAft>
              <a:buClr>
                <a:schemeClr val="lt1"/>
              </a:buClr>
              <a:buSzPts val="1400"/>
              <a:buChar char="●"/>
              <a:defRPr sz="1400">
                <a:solidFill>
                  <a:schemeClr val="lt1"/>
                </a:solidFill>
              </a:defRPr>
            </a:lvl4pPr>
            <a:lvl5pPr indent="-317500" lvl="4" marL="2286000" rtl="0">
              <a:lnSpc>
                <a:spcPct val="115000"/>
              </a:lnSpc>
              <a:spcBef>
                <a:spcPts val="0"/>
              </a:spcBef>
              <a:spcAft>
                <a:spcPts val="0"/>
              </a:spcAft>
              <a:buClr>
                <a:schemeClr val="lt1"/>
              </a:buClr>
              <a:buSzPts val="1400"/>
              <a:buChar char="○"/>
              <a:defRPr sz="1400">
                <a:solidFill>
                  <a:schemeClr val="lt1"/>
                </a:solidFill>
              </a:defRPr>
            </a:lvl5pPr>
            <a:lvl6pPr indent="-317500" lvl="5" marL="2743200" rtl="0">
              <a:lnSpc>
                <a:spcPct val="115000"/>
              </a:lnSpc>
              <a:spcBef>
                <a:spcPts val="0"/>
              </a:spcBef>
              <a:spcAft>
                <a:spcPts val="0"/>
              </a:spcAft>
              <a:buClr>
                <a:schemeClr val="lt1"/>
              </a:buClr>
              <a:buSzPts val="1400"/>
              <a:buChar char="■"/>
              <a:defRPr sz="1400">
                <a:solidFill>
                  <a:schemeClr val="lt1"/>
                </a:solidFill>
              </a:defRPr>
            </a:lvl6pPr>
            <a:lvl7pPr indent="-317500" lvl="6" marL="3200400" rtl="0">
              <a:lnSpc>
                <a:spcPct val="115000"/>
              </a:lnSpc>
              <a:spcBef>
                <a:spcPts val="0"/>
              </a:spcBef>
              <a:spcAft>
                <a:spcPts val="0"/>
              </a:spcAft>
              <a:buClr>
                <a:schemeClr val="lt1"/>
              </a:buClr>
              <a:buSzPts val="1400"/>
              <a:buChar char="●"/>
              <a:defRPr sz="1400">
                <a:solidFill>
                  <a:schemeClr val="lt1"/>
                </a:solidFill>
              </a:defRPr>
            </a:lvl7pPr>
            <a:lvl8pPr indent="-317500" lvl="7" marL="3657600" rtl="0">
              <a:lnSpc>
                <a:spcPct val="115000"/>
              </a:lnSpc>
              <a:spcBef>
                <a:spcPts val="0"/>
              </a:spcBef>
              <a:spcAft>
                <a:spcPts val="0"/>
              </a:spcAft>
              <a:buClr>
                <a:schemeClr val="lt1"/>
              </a:buClr>
              <a:buSzPts val="1400"/>
              <a:buChar char="○"/>
              <a:defRPr sz="1400">
                <a:solidFill>
                  <a:schemeClr val="lt1"/>
                </a:solidFill>
              </a:defRPr>
            </a:lvl8pPr>
            <a:lvl9pPr indent="-317500" lvl="8" marL="4114800" rtl="0">
              <a:lnSpc>
                <a:spcPct val="115000"/>
              </a:lnSpc>
              <a:spcBef>
                <a:spcPts val="0"/>
              </a:spcBef>
              <a:spcAft>
                <a:spcPts val="0"/>
              </a:spcAft>
              <a:buClr>
                <a:schemeClr val="lt1"/>
              </a:buClr>
              <a:buSzPts val="1400"/>
              <a:buChar char="■"/>
              <a:defRPr sz="1400">
                <a:solidFill>
                  <a:schemeClr val="lt1"/>
                </a:solidFill>
              </a:defRPr>
            </a:lvl9pPr>
          </a:lstStyle>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1" Type="http://schemas.openxmlformats.org/officeDocument/2006/relationships/hyperlink" Target="http://bit.ly/30B07Gq" TargetMode="External"/><Relationship Id="rId10" Type="http://schemas.openxmlformats.org/officeDocument/2006/relationships/hyperlink" Target="https://bit.ly/3A1uf1Q" TargetMode="External"/><Relationship Id="rId13" Type="http://schemas.openxmlformats.org/officeDocument/2006/relationships/hyperlink" Target="https://www.freepik.com/?utm_source=slidesgo_template&amp;utm_medium=referral-link&amp;utm_campaign=promo-slide&amp;utm_term=slidesgo&amp;utm_content=freepik" TargetMode="External"/><Relationship Id="rId12" Type="http://schemas.openxmlformats.org/officeDocument/2006/relationships/hyperlink" Target="http://bit.ly/33VAFh3"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8.xml"/><Relationship Id="rId4" Type="http://schemas.openxmlformats.org/officeDocument/2006/relationships/slide" Target="/ppt/slides/slide25.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5" Type="http://schemas.openxmlformats.org/officeDocument/2006/relationships/hyperlink" Target="https://storyset.com/?utm_source=slidesgo_template&amp;utm_medium=referral-link&amp;utm_campaign=promo-slide&amp;utm_term=slidesgo&amp;utm_content=storyset"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 Id="rId17" Type="http://schemas.openxmlformats.org/officeDocument/2006/relationships/hyperlink" Target="https://www.videvo.net/?utm_source=slidesgo_template&amp;utm_medium=referral-link&amp;utm_campaign=sg_resources&amp;utm_content=videvo" TargetMode="External"/><Relationship Id="rId16"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slide" Target="/ppt/slides/slide24.xml"/><Relationship Id="rId6" Type="http://schemas.openxmlformats.org/officeDocument/2006/relationships/slide" Target="/ppt/slides/slide28.xml"/><Relationship Id="rId7" Type="http://schemas.openxmlformats.org/officeDocument/2006/relationships/slide" Target="/ppt/slides/slide36.xml"/><Relationship Id="rId8" Type="http://schemas.openxmlformats.org/officeDocument/2006/relationships/slide" Target="/ppt/slides/slide3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freepik.com/free-vector/vintage-chinese-zodiac-signs-composition_11059241.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www.freepik.com/free-vector/flat-design-sushi-week-twitch-background_19836433.htm/?utm_source=slidesgo_template&amp;utm_medium=referral-link&amp;utm_campaign=sg_resources&amp;utm_content=freepik" TargetMode="External"/><Relationship Id="rId4" Type="http://schemas.openxmlformats.org/officeDocument/2006/relationships/hyperlink" Target="https://www.freepik.com/free-vector/chinese-zodiac-animals-red-set-rabbit-dog-monkey-pig-tiger-horse-dragon-goat-snake-rooster-ox-rat-isolated-cartoon_15405982.htm/?utm_source=slidesgo_template&amp;utm_medium=referral-link&amp;utm_campaign=sg_resources&amp;utm_content=freepik" TargetMode="External"/><Relationship Id="rId5" Type="http://schemas.openxmlformats.org/officeDocument/2006/relationships/hyperlink" Target="https://www.freepik.com/free-vector/full-deck-poker-playing-cards_6086127.htm/?utm_source=slidesgo_template&amp;utm_medium=referral-link&amp;utm_campaign=sg_resources&amp;utm_content=freepik" TargetMode="External"/><Relationship Id="rId6" Type="http://schemas.openxmlformats.org/officeDocument/2006/relationships/hyperlink" Target="https://www.freepik.com/free-vector/vintage-chinese-zodiac-signs-composition_11059241.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s://bit.ly/3A1uf1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s://bit.ly/3A1uf1Q"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 Id="rId3" Type="http://schemas.openxmlformats.org/officeDocument/2006/relationships/hyperlink" Target="https://fonts.google.com/specimen/Marcellus" TargetMode="External"/><Relationship Id="rId4" Type="http://schemas.openxmlformats.org/officeDocument/2006/relationships/hyperlink" Target="https://fonts.google.com/specimen/Marcellus" TargetMode="External"/><Relationship Id="rId5" Type="http://schemas.openxmlformats.org/officeDocument/2006/relationships/hyperlink" Target="https://fonts.google.com/specimen/Actor" TargetMode="External"/><Relationship Id="rId6" Type="http://schemas.openxmlformats.org/officeDocument/2006/relationships/hyperlink" Target="https://fonts.google.com/specimen/Actor" TargetMode="External"/></Relationships>
</file>

<file path=ppt/slides/_rels/slide29.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7.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1.xml"/><Relationship Id="rId2" Type="http://schemas.openxmlformats.org/officeDocument/2006/relationships/notesSlide" Target="../notesSlides/notesSlide29.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6.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8.png"/><Relationship Id="rId14" Type="http://schemas.openxmlformats.org/officeDocument/2006/relationships/image" Target="../media/image10.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 Id="rId3" Type="http://schemas.openxmlformats.org/officeDocument/2006/relationships/hyperlink" Target="https://bit.ly/2ZjL1pd"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 Id="rId3" Type="http://schemas.openxmlformats.org/officeDocument/2006/relationships/hyperlink" Target="https://workspace.google.com/marketplace/app/icons_for_slides_docs/381578326502"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3.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grpSp>
        <p:nvGrpSpPr>
          <p:cNvPr id="361" name="Google Shape;361;p25"/>
          <p:cNvGrpSpPr/>
          <p:nvPr/>
        </p:nvGrpSpPr>
        <p:grpSpPr>
          <a:xfrm>
            <a:off x="3909750" y="497275"/>
            <a:ext cx="2872200" cy="3066634"/>
            <a:chOff x="3909750" y="497275"/>
            <a:chExt cx="2872200" cy="3066634"/>
          </a:xfrm>
        </p:grpSpPr>
        <p:sp>
          <p:nvSpPr>
            <p:cNvPr id="362" name="Google Shape;362;p25"/>
            <p:cNvSpPr/>
            <p:nvPr/>
          </p:nvSpPr>
          <p:spPr>
            <a:xfrm>
              <a:off x="3909750" y="497275"/>
              <a:ext cx="2872200" cy="28722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 name="Google Shape;363;p25"/>
            <p:cNvGrpSpPr/>
            <p:nvPr/>
          </p:nvGrpSpPr>
          <p:grpSpPr>
            <a:xfrm>
              <a:off x="5651120" y="3038248"/>
              <a:ext cx="424230" cy="400187"/>
              <a:chOff x="3882979" y="1160111"/>
              <a:chExt cx="312049" cy="294363"/>
            </a:xfrm>
          </p:grpSpPr>
          <p:sp>
            <p:nvSpPr>
              <p:cNvPr id="364" name="Google Shape;364;p2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 name="Google Shape;368;p25"/>
            <p:cNvGrpSpPr/>
            <p:nvPr/>
          </p:nvGrpSpPr>
          <p:grpSpPr>
            <a:xfrm>
              <a:off x="5133920" y="3163723"/>
              <a:ext cx="424230" cy="400187"/>
              <a:chOff x="3882979" y="1160111"/>
              <a:chExt cx="312049" cy="294363"/>
            </a:xfrm>
          </p:grpSpPr>
          <p:sp>
            <p:nvSpPr>
              <p:cNvPr id="369" name="Google Shape;369;p2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 name="Google Shape;373;p25"/>
            <p:cNvGrpSpPr/>
            <p:nvPr/>
          </p:nvGrpSpPr>
          <p:grpSpPr>
            <a:xfrm>
              <a:off x="4616720" y="3038248"/>
              <a:ext cx="424230" cy="400187"/>
              <a:chOff x="3882979" y="1160111"/>
              <a:chExt cx="312049" cy="294363"/>
            </a:xfrm>
          </p:grpSpPr>
          <p:sp>
            <p:nvSpPr>
              <p:cNvPr id="374" name="Google Shape;374;p2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8" name="Google Shape;378;p25"/>
          <p:cNvSpPr txBox="1"/>
          <p:nvPr>
            <p:ph type="ctrTitle"/>
          </p:nvPr>
        </p:nvSpPr>
        <p:spPr>
          <a:xfrm>
            <a:off x="509700" y="3369463"/>
            <a:ext cx="9672300" cy="256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500">
                <a:solidFill>
                  <a:schemeClr val="dk1"/>
                </a:solidFill>
              </a:rPr>
              <a:t>CHINESE ZODIAC THEMED PRINTABLE DECK </a:t>
            </a:r>
            <a:endParaRPr sz="5500">
              <a:solidFill>
                <a:schemeClr val="dk1"/>
              </a:solidFill>
            </a:endParaRPr>
          </a:p>
          <a:p>
            <a:pPr indent="0" lvl="0" marL="0" rtl="0" algn="ctr">
              <a:spcBef>
                <a:spcPts val="0"/>
              </a:spcBef>
              <a:spcAft>
                <a:spcPts val="0"/>
              </a:spcAft>
              <a:buNone/>
            </a:pPr>
            <a:r>
              <a:rPr lang="en" sz="4000">
                <a:solidFill>
                  <a:schemeClr val="dk1"/>
                </a:solidFill>
              </a:rPr>
              <a:t>OF PLAYING CARDS</a:t>
            </a:r>
            <a:endParaRPr sz="4000">
              <a:solidFill>
                <a:schemeClr val="dk1"/>
              </a:solidFill>
            </a:endParaRPr>
          </a:p>
        </p:txBody>
      </p:sp>
      <p:sp>
        <p:nvSpPr>
          <p:cNvPr id="379" name="Google Shape;379;p25"/>
          <p:cNvSpPr txBox="1"/>
          <p:nvPr>
            <p:ph idx="1" type="subTitle"/>
          </p:nvPr>
        </p:nvSpPr>
        <p:spPr>
          <a:xfrm>
            <a:off x="2647800" y="6010075"/>
            <a:ext cx="5396400" cy="53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380" name="Google Shape;380;p25"/>
          <p:cNvSpPr txBox="1"/>
          <p:nvPr/>
        </p:nvSpPr>
        <p:spPr>
          <a:xfrm>
            <a:off x="3122250" y="7031875"/>
            <a:ext cx="444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Actor"/>
                <a:ea typeface="Actor"/>
                <a:cs typeface="Actor"/>
                <a:sym typeface="Actor"/>
              </a:rPr>
              <a:t>This template has been created by </a:t>
            </a:r>
            <a:r>
              <a:rPr b="1" lang="en">
                <a:solidFill>
                  <a:schemeClr val="dk1"/>
                </a:solidFill>
                <a:latin typeface="Actor"/>
                <a:ea typeface="Actor"/>
                <a:cs typeface="Actor"/>
                <a:sym typeface="Actor"/>
              </a:rPr>
              <a:t>Slidesgo</a:t>
            </a:r>
            <a:endParaRPr b="1">
              <a:solidFill>
                <a:schemeClr val="dk1"/>
              </a:solidFill>
              <a:latin typeface="Actor"/>
              <a:ea typeface="Actor"/>
              <a:cs typeface="Actor"/>
              <a:sym typeface="Actor"/>
            </a:endParaRPr>
          </a:p>
        </p:txBody>
      </p:sp>
      <p:grpSp>
        <p:nvGrpSpPr>
          <p:cNvPr id="381" name="Google Shape;381;p25"/>
          <p:cNvGrpSpPr/>
          <p:nvPr/>
        </p:nvGrpSpPr>
        <p:grpSpPr>
          <a:xfrm>
            <a:off x="8304011" y="4872321"/>
            <a:ext cx="2070789" cy="601479"/>
            <a:chOff x="7921061" y="616246"/>
            <a:chExt cx="2070789" cy="601479"/>
          </a:xfrm>
        </p:grpSpPr>
        <p:sp>
          <p:nvSpPr>
            <p:cNvPr id="382" name="Google Shape;382;p25"/>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5"/>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 name="Google Shape;385;p25"/>
          <p:cNvGrpSpPr/>
          <p:nvPr/>
        </p:nvGrpSpPr>
        <p:grpSpPr>
          <a:xfrm>
            <a:off x="407100" y="919925"/>
            <a:ext cx="2389500" cy="2583984"/>
            <a:chOff x="4142425" y="979925"/>
            <a:chExt cx="2389500" cy="2583984"/>
          </a:xfrm>
        </p:grpSpPr>
        <p:sp>
          <p:nvSpPr>
            <p:cNvPr id="386" name="Google Shape;386;p25"/>
            <p:cNvSpPr/>
            <p:nvPr/>
          </p:nvSpPr>
          <p:spPr>
            <a:xfrm>
              <a:off x="4142425" y="979925"/>
              <a:ext cx="2389500" cy="23895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25"/>
            <p:cNvGrpSpPr/>
            <p:nvPr/>
          </p:nvGrpSpPr>
          <p:grpSpPr>
            <a:xfrm>
              <a:off x="5651120" y="3038248"/>
              <a:ext cx="424230" cy="400187"/>
              <a:chOff x="3882979" y="1160111"/>
              <a:chExt cx="312049" cy="294363"/>
            </a:xfrm>
          </p:grpSpPr>
          <p:sp>
            <p:nvSpPr>
              <p:cNvPr id="388" name="Google Shape;388;p2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 name="Google Shape;392;p25"/>
            <p:cNvGrpSpPr/>
            <p:nvPr/>
          </p:nvGrpSpPr>
          <p:grpSpPr>
            <a:xfrm>
              <a:off x="5133920" y="3163723"/>
              <a:ext cx="424230" cy="400187"/>
              <a:chOff x="3882979" y="1160111"/>
              <a:chExt cx="312049" cy="294363"/>
            </a:xfrm>
          </p:grpSpPr>
          <p:sp>
            <p:nvSpPr>
              <p:cNvPr id="393" name="Google Shape;393;p2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25"/>
            <p:cNvGrpSpPr/>
            <p:nvPr/>
          </p:nvGrpSpPr>
          <p:grpSpPr>
            <a:xfrm>
              <a:off x="4616720" y="3038248"/>
              <a:ext cx="424230" cy="400187"/>
              <a:chOff x="3882979" y="1160111"/>
              <a:chExt cx="312049" cy="294363"/>
            </a:xfrm>
          </p:grpSpPr>
          <p:sp>
            <p:nvSpPr>
              <p:cNvPr id="398" name="Google Shape;398;p2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 name="Google Shape;402;p25"/>
          <p:cNvGrpSpPr/>
          <p:nvPr/>
        </p:nvGrpSpPr>
        <p:grpSpPr>
          <a:xfrm>
            <a:off x="7895100" y="919925"/>
            <a:ext cx="2389500" cy="2583984"/>
            <a:chOff x="4142425" y="979925"/>
            <a:chExt cx="2389500" cy="2583984"/>
          </a:xfrm>
        </p:grpSpPr>
        <p:sp>
          <p:nvSpPr>
            <p:cNvPr id="403" name="Google Shape;403;p25"/>
            <p:cNvSpPr/>
            <p:nvPr/>
          </p:nvSpPr>
          <p:spPr>
            <a:xfrm>
              <a:off x="4142425" y="979925"/>
              <a:ext cx="2389500" cy="23895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 name="Google Shape;404;p25"/>
            <p:cNvGrpSpPr/>
            <p:nvPr/>
          </p:nvGrpSpPr>
          <p:grpSpPr>
            <a:xfrm>
              <a:off x="5651120" y="3038248"/>
              <a:ext cx="424230" cy="400187"/>
              <a:chOff x="3882979" y="1160111"/>
              <a:chExt cx="312049" cy="294363"/>
            </a:xfrm>
          </p:grpSpPr>
          <p:sp>
            <p:nvSpPr>
              <p:cNvPr id="405" name="Google Shape;405;p2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 name="Google Shape;409;p25"/>
            <p:cNvGrpSpPr/>
            <p:nvPr/>
          </p:nvGrpSpPr>
          <p:grpSpPr>
            <a:xfrm>
              <a:off x="5133920" y="3163723"/>
              <a:ext cx="424230" cy="400187"/>
              <a:chOff x="3882979" y="1160111"/>
              <a:chExt cx="312049" cy="294363"/>
            </a:xfrm>
          </p:grpSpPr>
          <p:sp>
            <p:nvSpPr>
              <p:cNvPr id="410" name="Google Shape;410;p2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25"/>
            <p:cNvGrpSpPr/>
            <p:nvPr/>
          </p:nvGrpSpPr>
          <p:grpSpPr>
            <a:xfrm>
              <a:off x="4616720" y="3038248"/>
              <a:ext cx="424230" cy="400187"/>
              <a:chOff x="3882979" y="1160111"/>
              <a:chExt cx="312049" cy="294363"/>
            </a:xfrm>
          </p:grpSpPr>
          <p:sp>
            <p:nvSpPr>
              <p:cNvPr id="415" name="Google Shape;415;p2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9" name="Google Shape;419;p25"/>
          <p:cNvGrpSpPr/>
          <p:nvPr/>
        </p:nvGrpSpPr>
        <p:grpSpPr>
          <a:xfrm>
            <a:off x="11" y="4871575"/>
            <a:ext cx="1850889" cy="602966"/>
            <a:chOff x="140961" y="5725025"/>
            <a:chExt cx="1850889" cy="602966"/>
          </a:xfrm>
        </p:grpSpPr>
        <p:sp>
          <p:nvSpPr>
            <p:cNvPr id="420" name="Google Shape;420;p25"/>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 name="Google Shape;422;p25"/>
          <p:cNvGrpSpPr/>
          <p:nvPr/>
        </p:nvGrpSpPr>
        <p:grpSpPr>
          <a:xfrm rot="-7450770">
            <a:off x="8725169" y="593714"/>
            <a:ext cx="729362" cy="936735"/>
            <a:chOff x="419010" y="3620079"/>
            <a:chExt cx="729346" cy="936714"/>
          </a:xfrm>
        </p:grpSpPr>
        <p:sp>
          <p:nvSpPr>
            <p:cNvPr id="423" name="Google Shape;423;p25"/>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a:off x="492135" y="3620079"/>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 name="Google Shape;429;p25"/>
          <p:cNvGrpSpPr/>
          <p:nvPr/>
        </p:nvGrpSpPr>
        <p:grpSpPr>
          <a:xfrm rot="1617271">
            <a:off x="83870" y="1544932"/>
            <a:ext cx="717952" cy="971311"/>
            <a:chOff x="330125" y="3557075"/>
            <a:chExt cx="717925" cy="971275"/>
          </a:xfrm>
        </p:grpSpPr>
        <p:sp>
          <p:nvSpPr>
            <p:cNvPr id="430" name="Google Shape;430;p2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25"/>
          <p:cNvGrpSpPr/>
          <p:nvPr/>
        </p:nvGrpSpPr>
        <p:grpSpPr>
          <a:xfrm rot="5914498">
            <a:off x="5874910" y="257899"/>
            <a:ext cx="729330" cy="1080211"/>
            <a:chOff x="419010" y="3476558"/>
            <a:chExt cx="729346" cy="1080235"/>
          </a:xfrm>
        </p:grpSpPr>
        <p:sp>
          <p:nvSpPr>
            <p:cNvPr id="437" name="Google Shape;437;p25"/>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5"/>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5"/>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5"/>
            <p:cNvSpPr/>
            <p:nvPr/>
          </p:nvSpPr>
          <p:spPr>
            <a:xfrm>
              <a:off x="932872" y="3476558"/>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25"/>
          <p:cNvSpPr/>
          <p:nvPr/>
        </p:nvSpPr>
        <p:spPr>
          <a:xfrm>
            <a:off x="4151250" y="1229177"/>
            <a:ext cx="2389548" cy="1408397"/>
          </a:xfrm>
          <a:custGeom>
            <a:rect b="b" l="l" r="r" t="t"/>
            <a:pathLst>
              <a:path extrusionOk="0" h="8603" w="14596">
                <a:moveTo>
                  <a:pt x="9329" y="636"/>
                </a:moveTo>
                <a:cubicBezTo>
                  <a:pt x="9288" y="636"/>
                  <a:pt x="9245" y="650"/>
                  <a:pt x="9207" y="681"/>
                </a:cubicBezTo>
                <a:cubicBezTo>
                  <a:pt x="9126" y="743"/>
                  <a:pt x="9109" y="859"/>
                  <a:pt x="9180" y="949"/>
                </a:cubicBezTo>
                <a:cubicBezTo>
                  <a:pt x="9216" y="995"/>
                  <a:pt x="9269" y="1020"/>
                  <a:pt x="9325" y="1020"/>
                </a:cubicBezTo>
                <a:cubicBezTo>
                  <a:pt x="9366" y="1020"/>
                  <a:pt x="9409" y="1006"/>
                  <a:pt x="9448" y="975"/>
                </a:cubicBezTo>
                <a:cubicBezTo>
                  <a:pt x="9528" y="913"/>
                  <a:pt x="9546" y="797"/>
                  <a:pt x="9474" y="708"/>
                </a:cubicBezTo>
                <a:cubicBezTo>
                  <a:pt x="9439" y="662"/>
                  <a:pt x="9385" y="636"/>
                  <a:pt x="9329" y="636"/>
                </a:cubicBezTo>
                <a:close/>
                <a:moveTo>
                  <a:pt x="9371" y="273"/>
                </a:moveTo>
                <a:cubicBezTo>
                  <a:pt x="9467" y="273"/>
                  <a:pt x="9547" y="366"/>
                  <a:pt x="9483" y="538"/>
                </a:cubicBezTo>
                <a:cubicBezTo>
                  <a:pt x="9530" y="500"/>
                  <a:pt x="9580" y="484"/>
                  <a:pt x="9627" y="484"/>
                </a:cubicBezTo>
                <a:cubicBezTo>
                  <a:pt x="9779" y="484"/>
                  <a:pt x="9891" y="652"/>
                  <a:pt x="9680" y="788"/>
                </a:cubicBezTo>
                <a:cubicBezTo>
                  <a:pt x="9883" y="788"/>
                  <a:pt x="9860" y="1083"/>
                  <a:pt x="9658" y="1083"/>
                </a:cubicBezTo>
                <a:cubicBezTo>
                  <a:pt x="9630" y="1083"/>
                  <a:pt x="9599" y="1078"/>
                  <a:pt x="9564" y="1065"/>
                </a:cubicBezTo>
                <a:lnTo>
                  <a:pt x="9564" y="1065"/>
                </a:lnTo>
                <a:cubicBezTo>
                  <a:pt x="9622" y="1229"/>
                  <a:pt x="9519" y="1337"/>
                  <a:pt x="9417" y="1337"/>
                </a:cubicBezTo>
                <a:cubicBezTo>
                  <a:pt x="9347" y="1337"/>
                  <a:pt x="9278" y="1287"/>
                  <a:pt x="9260" y="1172"/>
                </a:cubicBezTo>
                <a:cubicBezTo>
                  <a:pt x="9260" y="1172"/>
                  <a:pt x="9225" y="1302"/>
                  <a:pt x="9105" y="1302"/>
                </a:cubicBezTo>
                <a:cubicBezTo>
                  <a:pt x="9078" y="1302"/>
                  <a:pt x="9047" y="1295"/>
                  <a:pt x="9010" y="1279"/>
                </a:cubicBezTo>
                <a:cubicBezTo>
                  <a:pt x="8814" y="1189"/>
                  <a:pt x="8984" y="1011"/>
                  <a:pt x="9073" y="984"/>
                </a:cubicBezTo>
                <a:lnTo>
                  <a:pt x="9073" y="984"/>
                </a:lnTo>
                <a:cubicBezTo>
                  <a:pt x="9005" y="1004"/>
                  <a:pt x="8944" y="1016"/>
                  <a:pt x="8893" y="1016"/>
                </a:cubicBezTo>
                <a:cubicBezTo>
                  <a:pt x="8801" y="1016"/>
                  <a:pt x="8743" y="977"/>
                  <a:pt x="8743" y="868"/>
                </a:cubicBezTo>
                <a:cubicBezTo>
                  <a:pt x="8743" y="740"/>
                  <a:pt x="8854" y="704"/>
                  <a:pt x="8940" y="704"/>
                </a:cubicBezTo>
                <a:cubicBezTo>
                  <a:pt x="8973" y="704"/>
                  <a:pt x="9002" y="709"/>
                  <a:pt x="9019" y="717"/>
                </a:cubicBezTo>
                <a:cubicBezTo>
                  <a:pt x="8788" y="617"/>
                  <a:pt x="8875" y="351"/>
                  <a:pt x="9016" y="351"/>
                </a:cubicBezTo>
                <a:cubicBezTo>
                  <a:pt x="9065" y="351"/>
                  <a:pt x="9120" y="384"/>
                  <a:pt x="9171" y="467"/>
                </a:cubicBezTo>
                <a:cubicBezTo>
                  <a:pt x="9203" y="335"/>
                  <a:pt x="9293" y="273"/>
                  <a:pt x="9371" y="273"/>
                </a:cubicBezTo>
                <a:close/>
                <a:moveTo>
                  <a:pt x="11004" y="958"/>
                </a:moveTo>
                <a:cubicBezTo>
                  <a:pt x="10944" y="958"/>
                  <a:pt x="10884" y="971"/>
                  <a:pt x="10830" y="993"/>
                </a:cubicBezTo>
                <a:cubicBezTo>
                  <a:pt x="10723" y="1038"/>
                  <a:pt x="10634" y="1118"/>
                  <a:pt x="10581" y="1216"/>
                </a:cubicBezTo>
                <a:cubicBezTo>
                  <a:pt x="10527" y="1314"/>
                  <a:pt x="10509" y="1439"/>
                  <a:pt x="10563" y="1537"/>
                </a:cubicBezTo>
                <a:cubicBezTo>
                  <a:pt x="10572" y="1430"/>
                  <a:pt x="10616" y="1341"/>
                  <a:pt x="10670" y="1279"/>
                </a:cubicBezTo>
                <a:cubicBezTo>
                  <a:pt x="10732" y="1207"/>
                  <a:pt x="10804" y="1154"/>
                  <a:pt x="10884" y="1118"/>
                </a:cubicBezTo>
                <a:cubicBezTo>
                  <a:pt x="10932" y="1096"/>
                  <a:pt x="10984" y="1085"/>
                  <a:pt x="11034" y="1085"/>
                </a:cubicBezTo>
                <a:cubicBezTo>
                  <a:pt x="11066" y="1085"/>
                  <a:pt x="11097" y="1090"/>
                  <a:pt x="11125" y="1100"/>
                </a:cubicBezTo>
                <a:cubicBezTo>
                  <a:pt x="11205" y="1127"/>
                  <a:pt x="11276" y="1189"/>
                  <a:pt x="11339" y="1279"/>
                </a:cubicBezTo>
                <a:cubicBezTo>
                  <a:pt x="11330" y="1172"/>
                  <a:pt x="11285" y="1065"/>
                  <a:pt x="11178" y="1002"/>
                </a:cubicBezTo>
                <a:cubicBezTo>
                  <a:pt x="11125" y="971"/>
                  <a:pt x="11065" y="958"/>
                  <a:pt x="11004" y="958"/>
                </a:cubicBezTo>
                <a:close/>
                <a:moveTo>
                  <a:pt x="7529" y="771"/>
                </a:moveTo>
                <a:cubicBezTo>
                  <a:pt x="7439" y="771"/>
                  <a:pt x="7348" y="794"/>
                  <a:pt x="7271" y="833"/>
                </a:cubicBezTo>
                <a:cubicBezTo>
                  <a:pt x="7128" y="904"/>
                  <a:pt x="7012" y="1011"/>
                  <a:pt x="6941" y="1154"/>
                </a:cubicBezTo>
                <a:cubicBezTo>
                  <a:pt x="6869" y="1297"/>
                  <a:pt x="6860" y="1475"/>
                  <a:pt x="6941" y="1600"/>
                </a:cubicBezTo>
                <a:cubicBezTo>
                  <a:pt x="6941" y="1448"/>
                  <a:pt x="6994" y="1332"/>
                  <a:pt x="7075" y="1234"/>
                </a:cubicBezTo>
                <a:cubicBezTo>
                  <a:pt x="7146" y="1136"/>
                  <a:pt x="7244" y="1056"/>
                  <a:pt x="7351" y="1002"/>
                </a:cubicBezTo>
                <a:cubicBezTo>
                  <a:pt x="7420" y="968"/>
                  <a:pt x="7497" y="948"/>
                  <a:pt x="7571" y="948"/>
                </a:cubicBezTo>
                <a:cubicBezTo>
                  <a:pt x="7612" y="948"/>
                  <a:pt x="7652" y="954"/>
                  <a:pt x="7690" y="966"/>
                </a:cubicBezTo>
                <a:cubicBezTo>
                  <a:pt x="7806" y="993"/>
                  <a:pt x="7904" y="1082"/>
                  <a:pt x="7993" y="1198"/>
                </a:cubicBezTo>
                <a:cubicBezTo>
                  <a:pt x="7976" y="1056"/>
                  <a:pt x="7895" y="904"/>
                  <a:pt x="7744" y="824"/>
                </a:cubicBezTo>
                <a:cubicBezTo>
                  <a:pt x="7679" y="787"/>
                  <a:pt x="7604" y="771"/>
                  <a:pt x="7529" y="771"/>
                </a:cubicBezTo>
                <a:close/>
                <a:moveTo>
                  <a:pt x="12069" y="1292"/>
                </a:moveTo>
                <a:cubicBezTo>
                  <a:pt x="12008" y="1292"/>
                  <a:pt x="11947" y="1303"/>
                  <a:pt x="11892" y="1323"/>
                </a:cubicBezTo>
                <a:cubicBezTo>
                  <a:pt x="11794" y="1368"/>
                  <a:pt x="11714" y="1457"/>
                  <a:pt x="11696" y="1555"/>
                </a:cubicBezTo>
                <a:cubicBezTo>
                  <a:pt x="11758" y="1484"/>
                  <a:pt x="11838" y="1439"/>
                  <a:pt x="11928" y="1421"/>
                </a:cubicBezTo>
                <a:cubicBezTo>
                  <a:pt x="11957" y="1418"/>
                  <a:pt x="11988" y="1416"/>
                  <a:pt x="12019" y="1416"/>
                </a:cubicBezTo>
                <a:cubicBezTo>
                  <a:pt x="12072" y="1416"/>
                  <a:pt x="12127" y="1422"/>
                  <a:pt x="12177" y="1439"/>
                </a:cubicBezTo>
                <a:cubicBezTo>
                  <a:pt x="12258" y="1457"/>
                  <a:pt x="12320" y="1502"/>
                  <a:pt x="12365" y="1564"/>
                </a:cubicBezTo>
                <a:cubicBezTo>
                  <a:pt x="12409" y="1636"/>
                  <a:pt x="12418" y="1725"/>
                  <a:pt x="12418" y="1823"/>
                </a:cubicBezTo>
                <a:cubicBezTo>
                  <a:pt x="12472" y="1743"/>
                  <a:pt x="12499" y="1627"/>
                  <a:pt x="12463" y="1520"/>
                </a:cubicBezTo>
                <a:cubicBezTo>
                  <a:pt x="12418" y="1412"/>
                  <a:pt x="12311" y="1341"/>
                  <a:pt x="12213" y="1314"/>
                </a:cubicBezTo>
                <a:cubicBezTo>
                  <a:pt x="12166" y="1299"/>
                  <a:pt x="12118" y="1292"/>
                  <a:pt x="12069" y="1292"/>
                </a:cubicBezTo>
                <a:close/>
                <a:moveTo>
                  <a:pt x="4211" y="1769"/>
                </a:moveTo>
                <a:cubicBezTo>
                  <a:pt x="4389" y="1769"/>
                  <a:pt x="4532" y="1894"/>
                  <a:pt x="4532" y="2046"/>
                </a:cubicBezTo>
                <a:cubicBezTo>
                  <a:pt x="4532" y="2180"/>
                  <a:pt x="4425" y="2296"/>
                  <a:pt x="4273" y="2322"/>
                </a:cubicBezTo>
                <a:cubicBezTo>
                  <a:pt x="4282" y="2269"/>
                  <a:pt x="4273" y="2224"/>
                  <a:pt x="4256" y="2180"/>
                </a:cubicBezTo>
                <a:cubicBezTo>
                  <a:pt x="4211" y="2019"/>
                  <a:pt x="4077" y="1912"/>
                  <a:pt x="3934" y="1903"/>
                </a:cubicBezTo>
                <a:cubicBezTo>
                  <a:pt x="3988" y="1823"/>
                  <a:pt x="4095" y="1769"/>
                  <a:pt x="4211" y="1769"/>
                </a:cubicBezTo>
                <a:close/>
                <a:moveTo>
                  <a:pt x="9998" y="1582"/>
                </a:moveTo>
                <a:cubicBezTo>
                  <a:pt x="9973" y="1582"/>
                  <a:pt x="9947" y="1585"/>
                  <a:pt x="9920" y="1591"/>
                </a:cubicBezTo>
                <a:cubicBezTo>
                  <a:pt x="9813" y="1618"/>
                  <a:pt x="9724" y="1716"/>
                  <a:pt x="9688" y="1814"/>
                </a:cubicBezTo>
                <a:cubicBezTo>
                  <a:pt x="9644" y="1912"/>
                  <a:pt x="9635" y="2028"/>
                  <a:pt x="9671" y="2126"/>
                </a:cubicBezTo>
                <a:cubicBezTo>
                  <a:pt x="9697" y="2233"/>
                  <a:pt x="9769" y="2322"/>
                  <a:pt x="9867" y="2349"/>
                </a:cubicBezTo>
                <a:cubicBezTo>
                  <a:pt x="9804" y="2278"/>
                  <a:pt x="9778" y="2198"/>
                  <a:pt x="9769" y="2108"/>
                </a:cubicBezTo>
                <a:cubicBezTo>
                  <a:pt x="9760" y="2028"/>
                  <a:pt x="9769" y="1939"/>
                  <a:pt x="9804" y="1867"/>
                </a:cubicBezTo>
                <a:cubicBezTo>
                  <a:pt x="9840" y="1787"/>
                  <a:pt x="9885" y="1725"/>
                  <a:pt x="9956" y="1689"/>
                </a:cubicBezTo>
                <a:cubicBezTo>
                  <a:pt x="10004" y="1665"/>
                  <a:pt x="10059" y="1657"/>
                  <a:pt x="10120" y="1657"/>
                </a:cubicBezTo>
                <a:cubicBezTo>
                  <a:pt x="10150" y="1657"/>
                  <a:pt x="10182" y="1659"/>
                  <a:pt x="10215" y="1662"/>
                </a:cubicBezTo>
                <a:cubicBezTo>
                  <a:pt x="10160" y="1614"/>
                  <a:pt x="10084" y="1582"/>
                  <a:pt x="9998" y="1582"/>
                </a:cubicBezTo>
                <a:close/>
                <a:moveTo>
                  <a:pt x="7234" y="2065"/>
                </a:moveTo>
                <a:cubicBezTo>
                  <a:pt x="7208" y="2065"/>
                  <a:pt x="7181" y="2067"/>
                  <a:pt x="7155" y="2073"/>
                </a:cubicBezTo>
                <a:cubicBezTo>
                  <a:pt x="7066" y="2090"/>
                  <a:pt x="6994" y="2135"/>
                  <a:pt x="6941" y="2206"/>
                </a:cubicBezTo>
                <a:cubicBezTo>
                  <a:pt x="6887" y="2269"/>
                  <a:pt x="6860" y="2367"/>
                  <a:pt x="6887" y="2447"/>
                </a:cubicBezTo>
                <a:cubicBezTo>
                  <a:pt x="6905" y="2367"/>
                  <a:pt x="6941" y="2305"/>
                  <a:pt x="6994" y="2260"/>
                </a:cubicBezTo>
                <a:cubicBezTo>
                  <a:pt x="7048" y="2224"/>
                  <a:pt x="7110" y="2189"/>
                  <a:pt x="7182" y="2180"/>
                </a:cubicBezTo>
                <a:cubicBezTo>
                  <a:pt x="7204" y="2173"/>
                  <a:pt x="7226" y="2170"/>
                  <a:pt x="7248" y="2170"/>
                </a:cubicBezTo>
                <a:cubicBezTo>
                  <a:pt x="7287" y="2170"/>
                  <a:pt x="7325" y="2180"/>
                  <a:pt x="7360" y="2198"/>
                </a:cubicBezTo>
                <a:cubicBezTo>
                  <a:pt x="7423" y="2224"/>
                  <a:pt x="7458" y="2287"/>
                  <a:pt x="7494" y="2358"/>
                </a:cubicBezTo>
                <a:cubicBezTo>
                  <a:pt x="7503" y="2278"/>
                  <a:pt x="7485" y="2189"/>
                  <a:pt x="7414" y="2126"/>
                </a:cubicBezTo>
                <a:cubicBezTo>
                  <a:pt x="7363" y="2082"/>
                  <a:pt x="7299" y="2065"/>
                  <a:pt x="7234" y="2065"/>
                </a:cubicBezTo>
                <a:close/>
                <a:moveTo>
                  <a:pt x="8116" y="1432"/>
                </a:moveTo>
                <a:cubicBezTo>
                  <a:pt x="7983" y="1432"/>
                  <a:pt x="7850" y="1479"/>
                  <a:pt x="7770" y="1573"/>
                </a:cubicBezTo>
                <a:cubicBezTo>
                  <a:pt x="7828" y="1555"/>
                  <a:pt x="7886" y="1547"/>
                  <a:pt x="7942" y="1547"/>
                </a:cubicBezTo>
                <a:cubicBezTo>
                  <a:pt x="8024" y="1547"/>
                  <a:pt x="8103" y="1564"/>
                  <a:pt x="8172" y="1591"/>
                </a:cubicBezTo>
                <a:cubicBezTo>
                  <a:pt x="8297" y="1636"/>
                  <a:pt x="8404" y="1707"/>
                  <a:pt x="8493" y="1796"/>
                </a:cubicBezTo>
                <a:cubicBezTo>
                  <a:pt x="8573" y="1894"/>
                  <a:pt x="8636" y="2001"/>
                  <a:pt x="8636" y="2126"/>
                </a:cubicBezTo>
                <a:cubicBezTo>
                  <a:pt x="8645" y="2242"/>
                  <a:pt x="8591" y="2367"/>
                  <a:pt x="8502" y="2501"/>
                </a:cubicBezTo>
                <a:cubicBezTo>
                  <a:pt x="8636" y="2438"/>
                  <a:pt x="8770" y="2305"/>
                  <a:pt x="8796" y="2135"/>
                </a:cubicBezTo>
                <a:cubicBezTo>
                  <a:pt x="8823" y="1957"/>
                  <a:pt x="8752" y="1787"/>
                  <a:pt x="8636" y="1662"/>
                </a:cubicBezTo>
                <a:cubicBezTo>
                  <a:pt x="8520" y="1546"/>
                  <a:pt x="8377" y="1457"/>
                  <a:pt x="8208" y="1439"/>
                </a:cubicBezTo>
                <a:cubicBezTo>
                  <a:pt x="8177" y="1434"/>
                  <a:pt x="8147" y="1432"/>
                  <a:pt x="8116" y="1432"/>
                </a:cubicBezTo>
                <a:close/>
                <a:moveTo>
                  <a:pt x="5931" y="2155"/>
                </a:moveTo>
                <a:cubicBezTo>
                  <a:pt x="5889" y="2155"/>
                  <a:pt x="5846" y="2166"/>
                  <a:pt x="5808" y="2189"/>
                </a:cubicBezTo>
                <a:cubicBezTo>
                  <a:pt x="5701" y="2260"/>
                  <a:pt x="5674" y="2403"/>
                  <a:pt x="5736" y="2510"/>
                </a:cubicBezTo>
                <a:cubicBezTo>
                  <a:pt x="5782" y="2579"/>
                  <a:pt x="5858" y="2614"/>
                  <a:pt x="5934" y="2614"/>
                </a:cubicBezTo>
                <a:cubicBezTo>
                  <a:pt x="5977" y="2614"/>
                  <a:pt x="6019" y="2603"/>
                  <a:pt x="6058" y="2581"/>
                </a:cubicBezTo>
                <a:cubicBezTo>
                  <a:pt x="6165" y="2510"/>
                  <a:pt x="6200" y="2367"/>
                  <a:pt x="6129" y="2260"/>
                </a:cubicBezTo>
                <a:cubicBezTo>
                  <a:pt x="6083" y="2191"/>
                  <a:pt x="6008" y="2155"/>
                  <a:pt x="5931" y="2155"/>
                </a:cubicBezTo>
                <a:close/>
                <a:moveTo>
                  <a:pt x="12581" y="2137"/>
                </a:moveTo>
                <a:cubicBezTo>
                  <a:pt x="12550" y="2137"/>
                  <a:pt x="12519" y="2142"/>
                  <a:pt x="12490" y="2153"/>
                </a:cubicBezTo>
                <a:cubicBezTo>
                  <a:pt x="12588" y="2171"/>
                  <a:pt x="12659" y="2224"/>
                  <a:pt x="12722" y="2287"/>
                </a:cubicBezTo>
                <a:cubicBezTo>
                  <a:pt x="12775" y="2349"/>
                  <a:pt x="12811" y="2429"/>
                  <a:pt x="12829" y="2510"/>
                </a:cubicBezTo>
                <a:cubicBezTo>
                  <a:pt x="12847" y="2590"/>
                  <a:pt x="12847" y="2670"/>
                  <a:pt x="12811" y="2742"/>
                </a:cubicBezTo>
                <a:cubicBezTo>
                  <a:pt x="12766" y="2813"/>
                  <a:pt x="12695" y="2867"/>
                  <a:pt x="12606" y="2911"/>
                </a:cubicBezTo>
                <a:cubicBezTo>
                  <a:pt x="12617" y="2912"/>
                  <a:pt x="12629" y="2913"/>
                  <a:pt x="12642" y="2913"/>
                </a:cubicBezTo>
                <a:cubicBezTo>
                  <a:pt x="12731" y="2913"/>
                  <a:pt x="12828" y="2883"/>
                  <a:pt x="12891" y="2804"/>
                </a:cubicBezTo>
                <a:cubicBezTo>
                  <a:pt x="12962" y="2715"/>
                  <a:pt x="12980" y="2590"/>
                  <a:pt x="12954" y="2483"/>
                </a:cubicBezTo>
                <a:cubicBezTo>
                  <a:pt x="12927" y="2376"/>
                  <a:pt x="12873" y="2278"/>
                  <a:pt x="12784" y="2215"/>
                </a:cubicBezTo>
                <a:cubicBezTo>
                  <a:pt x="12728" y="2165"/>
                  <a:pt x="12654" y="2137"/>
                  <a:pt x="12581" y="2137"/>
                </a:cubicBezTo>
                <a:close/>
                <a:moveTo>
                  <a:pt x="5724" y="1791"/>
                </a:moveTo>
                <a:cubicBezTo>
                  <a:pt x="5790" y="1791"/>
                  <a:pt x="5863" y="1835"/>
                  <a:pt x="5924" y="1948"/>
                </a:cubicBezTo>
                <a:cubicBezTo>
                  <a:pt x="5934" y="1846"/>
                  <a:pt x="6006" y="1800"/>
                  <a:pt x="6083" y="1800"/>
                </a:cubicBezTo>
                <a:cubicBezTo>
                  <a:pt x="6207" y="1800"/>
                  <a:pt x="6341" y="1922"/>
                  <a:pt x="6236" y="2126"/>
                </a:cubicBezTo>
                <a:cubicBezTo>
                  <a:pt x="6268" y="2118"/>
                  <a:pt x="6297" y="2114"/>
                  <a:pt x="6324" y="2114"/>
                </a:cubicBezTo>
                <a:cubicBezTo>
                  <a:pt x="6598" y="2114"/>
                  <a:pt x="6650" y="2485"/>
                  <a:pt x="6334" y="2501"/>
                </a:cubicBezTo>
                <a:cubicBezTo>
                  <a:pt x="6334" y="2501"/>
                  <a:pt x="6566" y="2581"/>
                  <a:pt x="6441" y="2813"/>
                </a:cubicBezTo>
                <a:cubicBezTo>
                  <a:pt x="6402" y="2884"/>
                  <a:pt x="6355" y="2910"/>
                  <a:pt x="6309" y="2910"/>
                </a:cubicBezTo>
                <a:cubicBezTo>
                  <a:pt x="6209" y="2910"/>
                  <a:pt x="6112" y="2785"/>
                  <a:pt x="6093" y="2706"/>
                </a:cubicBezTo>
                <a:lnTo>
                  <a:pt x="6093" y="2706"/>
                </a:lnTo>
                <a:cubicBezTo>
                  <a:pt x="6135" y="2922"/>
                  <a:pt x="6122" y="3092"/>
                  <a:pt x="5954" y="3092"/>
                </a:cubicBezTo>
                <a:cubicBezTo>
                  <a:pt x="5941" y="3092"/>
                  <a:pt x="5929" y="3091"/>
                  <a:pt x="5915" y="3090"/>
                </a:cubicBezTo>
                <a:cubicBezTo>
                  <a:pt x="5710" y="3072"/>
                  <a:pt x="5728" y="2822"/>
                  <a:pt x="5763" y="2742"/>
                </a:cubicBezTo>
                <a:lnTo>
                  <a:pt x="5763" y="2742"/>
                </a:lnTo>
                <a:cubicBezTo>
                  <a:pt x="5706" y="2853"/>
                  <a:pt x="5620" y="2896"/>
                  <a:pt x="5539" y="2896"/>
                </a:cubicBezTo>
                <a:cubicBezTo>
                  <a:pt x="5353" y="2896"/>
                  <a:pt x="5195" y="2671"/>
                  <a:pt x="5487" y="2528"/>
                </a:cubicBezTo>
                <a:cubicBezTo>
                  <a:pt x="5196" y="2431"/>
                  <a:pt x="5223" y="2122"/>
                  <a:pt x="5448" y="2122"/>
                </a:cubicBezTo>
                <a:cubicBezTo>
                  <a:pt x="5492" y="2122"/>
                  <a:pt x="5544" y="2134"/>
                  <a:pt x="5603" y="2162"/>
                </a:cubicBezTo>
                <a:cubicBezTo>
                  <a:pt x="5482" y="1987"/>
                  <a:pt x="5586" y="1791"/>
                  <a:pt x="5724" y="1791"/>
                </a:cubicBezTo>
                <a:close/>
                <a:moveTo>
                  <a:pt x="7465" y="2494"/>
                </a:moveTo>
                <a:cubicBezTo>
                  <a:pt x="7416" y="2494"/>
                  <a:pt x="7368" y="2507"/>
                  <a:pt x="7333" y="2537"/>
                </a:cubicBezTo>
                <a:cubicBezTo>
                  <a:pt x="7344" y="2535"/>
                  <a:pt x="7354" y="2535"/>
                  <a:pt x="7365" y="2535"/>
                </a:cubicBezTo>
                <a:cubicBezTo>
                  <a:pt x="7432" y="2535"/>
                  <a:pt x="7493" y="2559"/>
                  <a:pt x="7547" y="2590"/>
                </a:cubicBezTo>
                <a:cubicBezTo>
                  <a:pt x="7610" y="2635"/>
                  <a:pt x="7654" y="2679"/>
                  <a:pt x="7690" y="2742"/>
                </a:cubicBezTo>
                <a:cubicBezTo>
                  <a:pt x="7726" y="2804"/>
                  <a:pt x="7744" y="2867"/>
                  <a:pt x="7726" y="2938"/>
                </a:cubicBezTo>
                <a:cubicBezTo>
                  <a:pt x="7717" y="3000"/>
                  <a:pt x="7672" y="3063"/>
                  <a:pt x="7610" y="3116"/>
                </a:cubicBezTo>
                <a:cubicBezTo>
                  <a:pt x="7690" y="3107"/>
                  <a:pt x="7770" y="3054"/>
                  <a:pt x="7815" y="2965"/>
                </a:cubicBezTo>
                <a:cubicBezTo>
                  <a:pt x="7851" y="2876"/>
                  <a:pt x="7833" y="2768"/>
                  <a:pt x="7788" y="2688"/>
                </a:cubicBezTo>
                <a:cubicBezTo>
                  <a:pt x="7744" y="2608"/>
                  <a:pt x="7672" y="2545"/>
                  <a:pt x="7583" y="2519"/>
                </a:cubicBezTo>
                <a:cubicBezTo>
                  <a:pt x="7547" y="2503"/>
                  <a:pt x="7505" y="2494"/>
                  <a:pt x="7465" y="2494"/>
                </a:cubicBezTo>
                <a:close/>
                <a:moveTo>
                  <a:pt x="2864" y="2510"/>
                </a:moveTo>
                <a:cubicBezTo>
                  <a:pt x="2953" y="2581"/>
                  <a:pt x="3007" y="2688"/>
                  <a:pt x="3007" y="2804"/>
                </a:cubicBezTo>
                <a:cubicBezTo>
                  <a:pt x="3007" y="3009"/>
                  <a:pt x="2846" y="3179"/>
                  <a:pt x="2641" y="3179"/>
                </a:cubicBezTo>
                <a:cubicBezTo>
                  <a:pt x="2436" y="3179"/>
                  <a:pt x="2266" y="3009"/>
                  <a:pt x="2266" y="2804"/>
                </a:cubicBezTo>
                <a:cubicBezTo>
                  <a:pt x="2266" y="2786"/>
                  <a:pt x="2266" y="2768"/>
                  <a:pt x="2275" y="2751"/>
                </a:cubicBezTo>
                <a:cubicBezTo>
                  <a:pt x="2507" y="2733"/>
                  <a:pt x="2730" y="2626"/>
                  <a:pt x="2864" y="2510"/>
                </a:cubicBezTo>
                <a:close/>
                <a:moveTo>
                  <a:pt x="11351" y="2086"/>
                </a:moveTo>
                <a:cubicBezTo>
                  <a:pt x="11448" y="2086"/>
                  <a:pt x="11545" y="2110"/>
                  <a:pt x="11633" y="2162"/>
                </a:cubicBezTo>
                <a:cubicBezTo>
                  <a:pt x="11892" y="2322"/>
                  <a:pt x="11981" y="2661"/>
                  <a:pt x="11821" y="2920"/>
                </a:cubicBezTo>
                <a:cubicBezTo>
                  <a:pt x="11715" y="3091"/>
                  <a:pt x="11531" y="3184"/>
                  <a:pt x="11344" y="3184"/>
                </a:cubicBezTo>
                <a:cubicBezTo>
                  <a:pt x="11248" y="3184"/>
                  <a:pt x="11150" y="3159"/>
                  <a:pt x="11062" y="3107"/>
                </a:cubicBezTo>
                <a:cubicBezTo>
                  <a:pt x="10804" y="2947"/>
                  <a:pt x="10723" y="2608"/>
                  <a:pt x="10875" y="2349"/>
                </a:cubicBezTo>
                <a:cubicBezTo>
                  <a:pt x="10981" y="2179"/>
                  <a:pt x="11164" y="2086"/>
                  <a:pt x="11351" y="2086"/>
                </a:cubicBezTo>
                <a:close/>
                <a:moveTo>
                  <a:pt x="6860" y="2938"/>
                </a:moveTo>
                <a:cubicBezTo>
                  <a:pt x="6976" y="2938"/>
                  <a:pt x="7075" y="3036"/>
                  <a:pt x="7075" y="3152"/>
                </a:cubicBezTo>
                <a:cubicBezTo>
                  <a:pt x="7075" y="3268"/>
                  <a:pt x="6976" y="3366"/>
                  <a:pt x="6860" y="3366"/>
                </a:cubicBezTo>
                <a:cubicBezTo>
                  <a:pt x="6745" y="3366"/>
                  <a:pt x="6646" y="3268"/>
                  <a:pt x="6646" y="3152"/>
                </a:cubicBezTo>
                <a:cubicBezTo>
                  <a:pt x="6646" y="3036"/>
                  <a:pt x="6745" y="2938"/>
                  <a:pt x="6860" y="2938"/>
                </a:cubicBezTo>
                <a:close/>
                <a:moveTo>
                  <a:pt x="5058" y="2884"/>
                </a:moveTo>
                <a:cubicBezTo>
                  <a:pt x="4791" y="3228"/>
                  <a:pt x="4243" y="3389"/>
                  <a:pt x="3705" y="3389"/>
                </a:cubicBezTo>
                <a:cubicBezTo>
                  <a:pt x="3614" y="3389"/>
                  <a:pt x="3524" y="3384"/>
                  <a:pt x="3435" y="3375"/>
                </a:cubicBezTo>
                <a:lnTo>
                  <a:pt x="5058" y="2884"/>
                </a:lnTo>
                <a:close/>
                <a:moveTo>
                  <a:pt x="5174" y="3322"/>
                </a:moveTo>
                <a:lnTo>
                  <a:pt x="5174" y="3322"/>
                </a:lnTo>
                <a:cubicBezTo>
                  <a:pt x="4939" y="3557"/>
                  <a:pt x="4550" y="3660"/>
                  <a:pt x="4141" y="3660"/>
                </a:cubicBezTo>
                <a:cubicBezTo>
                  <a:pt x="3928" y="3660"/>
                  <a:pt x="3710" y="3632"/>
                  <a:pt x="3506" y="3580"/>
                </a:cubicBezTo>
                <a:lnTo>
                  <a:pt x="5174" y="3322"/>
                </a:lnTo>
                <a:close/>
                <a:moveTo>
                  <a:pt x="9903" y="2929"/>
                </a:moveTo>
                <a:lnTo>
                  <a:pt x="9903" y="2929"/>
                </a:lnTo>
                <a:cubicBezTo>
                  <a:pt x="9813" y="2938"/>
                  <a:pt x="9706" y="3000"/>
                  <a:pt x="9662" y="3099"/>
                </a:cubicBezTo>
                <a:cubicBezTo>
                  <a:pt x="9608" y="3206"/>
                  <a:pt x="9626" y="3331"/>
                  <a:pt x="9671" y="3429"/>
                </a:cubicBezTo>
                <a:cubicBezTo>
                  <a:pt x="9724" y="3527"/>
                  <a:pt x="9804" y="3607"/>
                  <a:pt x="9903" y="3643"/>
                </a:cubicBezTo>
                <a:cubicBezTo>
                  <a:pt x="9952" y="3665"/>
                  <a:pt x="10007" y="3678"/>
                  <a:pt x="10061" y="3678"/>
                </a:cubicBezTo>
                <a:cubicBezTo>
                  <a:pt x="10114" y="3678"/>
                  <a:pt x="10166" y="3665"/>
                  <a:pt x="10206" y="3634"/>
                </a:cubicBezTo>
                <a:cubicBezTo>
                  <a:pt x="10108" y="3634"/>
                  <a:pt x="10027" y="3607"/>
                  <a:pt x="9956" y="3554"/>
                </a:cubicBezTo>
                <a:cubicBezTo>
                  <a:pt x="9885" y="3509"/>
                  <a:pt x="9831" y="3438"/>
                  <a:pt x="9796" y="3366"/>
                </a:cubicBezTo>
                <a:cubicBezTo>
                  <a:pt x="9751" y="3295"/>
                  <a:pt x="9733" y="3215"/>
                  <a:pt x="9751" y="3134"/>
                </a:cubicBezTo>
                <a:cubicBezTo>
                  <a:pt x="9769" y="3063"/>
                  <a:pt x="9831" y="2992"/>
                  <a:pt x="9903" y="2929"/>
                </a:cubicBezTo>
                <a:close/>
                <a:moveTo>
                  <a:pt x="6031" y="3964"/>
                </a:moveTo>
                <a:cubicBezTo>
                  <a:pt x="6030" y="3965"/>
                  <a:pt x="6029" y="3966"/>
                  <a:pt x="6029" y="3968"/>
                </a:cubicBezTo>
                <a:lnTo>
                  <a:pt x="6029" y="3968"/>
                </a:lnTo>
                <a:cubicBezTo>
                  <a:pt x="6029" y="3966"/>
                  <a:pt x="6030" y="3965"/>
                  <a:pt x="6031" y="3964"/>
                </a:cubicBezTo>
                <a:close/>
                <a:moveTo>
                  <a:pt x="5201" y="3812"/>
                </a:moveTo>
                <a:cubicBezTo>
                  <a:pt x="5002" y="3952"/>
                  <a:pt x="4736" y="4013"/>
                  <a:pt x="4452" y="4013"/>
                </a:cubicBezTo>
                <a:cubicBezTo>
                  <a:pt x="4138" y="4013"/>
                  <a:pt x="3801" y="3939"/>
                  <a:pt x="3506" y="3812"/>
                </a:cubicBezTo>
                <a:close/>
                <a:moveTo>
                  <a:pt x="11223" y="1350"/>
                </a:moveTo>
                <a:lnTo>
                  <a:pt x="11276" y="1948"/>
                </a:lnTo>
                <a:lnTo>
                  <a:pt x="11071" y="1377"/>
                </a:lnTo>
                <a:lnTo>
                  <a:pt x="11116" y="1903"/>
                </a:lnTo>
                <a:lnTo>
                  <a:pt x="10937" y="1404"/>
                </a:lnTo>
                <a:lnTo>
                  <a:pt x="10991" y="2010"/>
                </a:lnTo>
                <a:lnTo>
                  <a:pt x="10786" y="1439"/>
                </a:lnTo>
                <a:lnTo>
                  <a:pt x="10839" y="2099"/>
                </a:lnTo>
                <a:lnTo>
                  <a:pt x="10152" y="1912"/>
                </a:lnTo>
                <a:lnTo>
                  <a:pt x="10152" y="1912"/>
                </a:lnTo>
                <a:lnTo>
                  <a:pt x="10786" y="2233"/>
                </a:lnTo>
                <a:lnTo>
                  <a:pt x="10108" y="2046"/>
                </a:lnTo>
                <a:lnTo>
                  <a:pt x="10108" y="2046"/>
                </a:lnTo>
                <a:lnTo>
                  <a:pt x="10643" y="2322"/>
                </a:lnTo>
                <a:lnTo>
                  <a:pt x="10063" y="2162"/>
                </a:lnTo>
                <a:lnTo>
                  <a:pt x="10688" y="2474"/>
                </a:lnTo>
                <a:lnTo>
                  <a:pt x="10688" y="2474"/>
                </a:lnTo>
                <a:lnTo>
                  <a:pt x="10010" y="2296"/>
                </a:lnTo>
                <a:lnTo>
                  <a:pt x="10010" y="2296"/>
                </a:lnTo>
                <a:lnTo>
                  <a:pt x="10679" y="2635"/>
                </a:lnTo>
                <a:lnTo>
                  <a:pt x="10036" y="3027"/>
                </a:lnTo>
                <a:lnTo>
                  <a:pt x="10036" y="3027"/>
                </a:lnTo>
                <a:lnTo>
                  <a:pt x="10697" y="2786"/>
                </a:lnTo>
                <a:lnTo>
                  <a:pt x="10697" y="2786"/>
                </a:lnTo>
                <a:lnTo>
                  <a:pt x="10099" y="3152"/>
                </a:lnTo>
                <a:lnTo>
                  <a:pt x="10661" y="2947"/>
                </a:lnTo>
                <a:lnTo>
                  <a:pt x="10143" y="3259"/>
                </a:lnTo>
                <a:lnTo>
                  <a:pt x="10804" y="3027"/>
                </a:lnTo>
                <a:lnTo>
                  <a:pt x="10804" y="3027"/>
                </a:lnTo>
                <a:lnTo>
                  <a:pt x="10206" y="3393"/>
                </a:lnTo>
                <a:lnTo>
                  <a:pt x="10937" y="3134"/>
                </a:lnTo>
                <a:cubicBezTo>
                  <a:pt x="10946" y="3134"/>
                  <a:pt x="10955" y="3143"/>
                  <a:pt x="10955" y="3143"/>
                </a:cubicBezTo>
                <a:lnTo>
                  <a:pt x="10813" y="3928"/>
                </a:lnTo>
                <a:lnTo>
                  <a:pt x="11080" y="3277"/>
                </a:lnTo>
                <a:lnTo>
                  <a:pt x="10946" y="3973"/>
                </a:lnTo>
                <a:lnTo>
                  <a:pt x="11178" y="3411"/>
                </a:lnTo>
                <a:lnTo>
                  <a:pt x="11178" y="3411"/>
                </a:lnTo>
                <a:lnTo>
                  <a:pt x="11062" y="4000"/>
                </a:lnTo>
                <a:lnTo>
                  <a:pt x="11062" y="4000"/>
                </a:lnTo>
                <a:lnTo>
                  <a:pt x="11330" y="3357"/>
                </a:lnTo>
                <a:lnTo>
                  <a:pt x="11330" y="3357"/>
                </a:lnTo>
                <a:lnTo>
                  <a:pt x="11205" y="4044"/>
                </a:lnTo>
                <a:lnTo>
                  <a:pt x="11499" y="3322"/>
                </a:lnTo>
                <a:lnTo>
                  <a:pt x="12061" y="3866"/>
                </a:lnTo>
                <a:lnTo>
                  <a:pt x="11660" y="3286"/>
                </a:lnTo>
                <a:lnTo>
                  <a:pt x="12169" y="3768"/>
                </a:lnTo>
                <a:lnTo>
                  <a:pt x="11821" y="3268"/>
                </a:lnTo>
                <a:lnTo>
                  <a:pt x="11821" y="3268"/>
                </a:lnTo>
                <a:lnTo>
                  <a:pt x="12258" y="3696"/>
                </a:lnTo>
                <a:lnTo>
                  <a:pt x="11865" y="3116"/>
                </a:lnTo>
                <a:lnTo>
                  <a:pt x="11865" y="3116"/>
                </a:lnTo>
                <a:lnTo>
                  <a:pt x="12365" y="3598"/>
                </a:lnTo>
                <a:lnTo>
                  <a:pt x="12365" y="3598"/>
                </a:lnTo>
                <a:lnTo>
                  <a:pt x="11937" y="2974"/>
                </a:lnTo>
                <a:lnTo>
                  <a:pt x="11937" y="2974"/>
                </a:lnTo>
                <a:lnTo>
                  <a:pt x="12293" y="3090"/>
                </a:lnTo>
                <a:lnTo>
                  <a:pt x="11972" y="2893"/>
                </a:lnTo>
                <a:lnTo>
                  <a:pt x="11972" y="2893"/>
                </a:lnTo>
                <a:lnTo>
                  <a:pt x="12329" y="3009"/>
                </a:lnTo>
                <a:lnTo>
                  <a:pt x="12329" y="3009"/>
                </a:lnTo>
                <a:lnTo>
                  <a:pt x="12008" y="2813"/>
                </a:lnTo>
                <a:lnTo>
                  <a:pt x="12695" y="2724"/>
                </a:lnTo>
                <a:lnTo>
                  <a:pt x="12053" y="2679"/>
                </a:lnTo>
                <a:lnTo>
                  <a:pt x="12686" y="2599"/>
                </a:lnTo>
                <a:lnTo>
                  <a:pt x="12133" y="2563"/>
                </a:lnTo>
                <a:lnTo>
                  <a:pt x="12686" y="2492"/>
                </a:lnTo>
                <a:lnTo>
                  <a:pt x="12044" y="2447"/>
                </a:lnTo>
                <a:lnTo>
                  <a:pt x="12686" y="2367"/>
                </a:lnTo>
                <a:lnTo>
                  <a:pt x="11937" y="2314"/>
                </a:lnTo>
                <a:lnTo>
                  <a:pt x="12302" y="1814"/>
                </a:lnTo>
                <a:lnTo>
                  <a:pt x="12302" y="1814"/>
                </a:lnTo>
                <a:lnTo>
                  <a:pt x="11838" y="2206"/>
                </a:lnTo>
                <a:lnTo>
                  <a:pt x="11838" y="2206"/>
                </a:lnTo>
                <a:lnTo>
                  <a:pt x="12195" y="1716"/>
                </a:lnTo>
                <a:lnTo>
                  <a:pt x="12195" y="1716"/>
                </a:lnTo>
                <a:lnTo>
                  <a:pt x="11794" y="2064"/>
                </a:lnTo>
                <a:lnTo>
                  <a:pt x="12106" y="1636"/>
                </a:lnTo>
                <a:lnTo>
                  <a:pt x="11633" y="2037"/>
                </a:lnTo>
                <a:lnTo>
                  <a:pt x="11633" y="2037"/>
                </a:lnTo>
                <a:lnTo>
                  <a:pt x="11999" y="1537"/>
                </a:lnTo>
                <a:lnTo>
                  <a:pt x="11999" y="1537"/>
                </a:lnTo>
                <a:lnTo>
                  <a:pt x="11464" y="2001"/>
                </a:lnTo>
                <a:cubicBezTo>
                  <a:pt x="11455" y="2001"/>
                  <a:pt x="11455" y="2001"/>
                  <a:pt x="11455" y="1992"/>
                </a:cubicBezTo>
                <a:lnTo>
                  <a:pt x="11223" y="1350"/>
                </a:lnTo>
                <a:close/>
                <a:moveTo>
                  <a:pt x="12374" y="3322"/>
                </a:moveTo>
                <a:lnTo>
                  <a:pt x="12374" y="3322"/>
                </a:lnTo>
                <a:cubicBezTo>
                  <a:pt x="12418" y="3411"/>
                  <a:pt x="12427" y="3500"/>
                  <a:pt x="12418" y="3580"/>
                </a:cubicBezTo>
                <a:cubicBezTo>
                  <a:pt x="12400" y="3670"/>
                  <a:pt x="12365" y="3750"/>
                  <a:pt x="12320" y="3812"/>
                </a:cubicBezTo>
                <a:cubicBezTo>
                  <a:pt x="12276" y="3884"/>
                  <a:pt x="12204" y="3928"/>
                  <a:pt x="12133" y="3946"/>
                </a:cubicBezTo>
                <a:cubicBezTo>
                  <a:pt x="12111" y="3951"/>
                  <a:pt x="12089" y="3953"/>
                  <a:pt x="12067" y="3953"/>
                </a:cubicBezTo>
                <a:cubicBezTo>
                  <a:pt x="12005" y="3953"/>
                  <a:pt x="11939" y="3936"/>
                  <a:pt x="11874" y="3910"/>
                </a:cubicBezTo>
                <a:lnTo>
                  <a:pt x="11874" y="3910"/>
                </a:lnTo>
                <a:cubicBezTo>
                  <a:pt x="11928" y="3991"/>
                  <a:pt x="12026" y="4053"/>
                  <a:pt x="12142" y="4053"/>
                </a:cubicBezTo>
                <a:cubicBezTo>
                  <a:pt x="12258" y="4044"/>
                  <a:pt x="12365" y="3973"/>
                  <a:pt x="12427" y="3893"/>
                </a:cubicBezTo>
                <a:cubicBezTo>
                  <a:pt x="12490" y="3803"/>
                  <a:pt x="12525" y="3696"/>
                  <a:pt x="12516" y="3589"/>
                </a:cubicBezTo>
                <a:cubicBezTo>
                  <a:pt x="12516" y="3482"/>
                  <a:pt x="12463" y="3366"/>
                  <a:pt x="12374" y="3322"/>
                </a:cubicBezTo>
                <a:close/>
                <a:moveTo>
                  <a:pt x="7681" y="3339"/>
                </a:moveTo>
                <a:cubicBezTo>
                  <a:pt x="7770" y="3473"/>
                  <a:pt x="7735" y="3661"/>
                  <a:pt x="7663" y="3785"/>
                </a:cubicBezTo>
                <a:cubicBezTo>
                  <a:pt x="7574" y="3946"/>
                  <a:pt x="7431" y="4044"/>
                  <a:pt x="7271" y="4071"/>
                </a:cubicBezTo>
                <a:cubicBezTo>
                  <a:pt x="7309" y="4082"/>
                  <a:pt x="7347" y="4087"/>
                  <a:pt x="7384" y="4087"/>
                </a:cubicBezTo>
                <a:cubicBezTo>
                  <a:pt x="7531" y="4087"/>
                  <a:pt x="7669" y="4004"/>
                  <a:pt x="7762" y="3848"/>
                </a:cubicBezTo>
                <a:cubicBezTo>
                  <a:pt x="7877" y="3643"/>
                  <a:pt x="7762" y="3375"/>
                  <a:pt x="7681" y="3339"/>
                </a:cubicBezTo>
                <a:close/>
                <a:moveTo>
                  <a:pt x="7208" y="1987"/>
                </a:moveTo>
                <a:cubicBezTo>
                  <a:pt x="7433" y="1987"/>
                  <a:pt x="7641" y="2168"/>
                  <a:pt x="7538" y="2421"/>
                </a:cubicBezTo>
                <a:cubicBezTo>
                  <a:pt x="7548" y="2420"/>
                  <a:pt x="7558" y="2419"/>
                  <a:pt x="7567" y="2419"/>
                </a:cubicBezTo>
                <a:cubicBezTo>
                  <a:pt x="7962" y="2419"/>
                  <a:pt x="8055" y="3145"/>
                  <a:pt x="7654" y="3215"/>
                </a:cubicBezTo>
                <a:cubicBezTo>
                  <a:pt x="8183" y="3507"/>
                  <a:pt x="7811" y="4169"/>
                  <a:pt x="7329" y="4169"/>
                </a:cubicBezTo>
                <a:cubicBezTo>
                  <a:pt x="7266" y="4169"/>
                  <a:pt x="7202" y="4158"/>
                  <a:pt x="7137" y="4133"/>
                </a:cubicBezTo>
                <a:cubicBezTo>
                  <a:pt x="7513" y="3513"/>
                  <a:pt x="7469" y="2517"/>
                  <a:pt x="6815" y="2517"/>
                </a:cubicBezTo>
                <a:cubicBezTo>
                  <a:pt x="6800" y="2517"/>
                  <a:pt x="6786" y="2518"/>
                  <a:pt x="6771" y="2519"/>
                </a:cubicBezTo>
                <a:cubicBezTo>
                  <a:pt x="6784" y="2136"/>
                  <a:pt x="7003" y="1987"/>
                  <a:pt x="7208" y="1987"/>
                </a:cubicBezTo>
                <a:close/>
                <a:moveTo>
                  <a:pt x="6003" y="3343"/>
                </a:moveTo>
                <a:cubicBezTo>
                  <a:pt x="6045" y="3343"/>
                  <a:pt x="6092" y="3372"/>
                  <a:pt x="6129" y="3446"/>
                </a:cubicBezTo>
                <a:cubicBezTo>
                  <a:pt x="6136" y="3379"/>
                  <a:pt x="6182" y="3348"/>
                  <a:pt x="6232" y="3348"/>
                </a:cubicBezTo>
                <a:cubicBezTo>
                  <a:pt x="6312" y="3348"/>
                  <a:pt x="6401" y="3430"/>
                  <a:pt x="6334" y="3562"/>
                </a:cubicBezTo>
                <a:cubicBezTo>
                  <a:pt x="6356" y="3556"/>
                  <a:pt x="6377" y="3554"/>
                  <a:pt x="6396" y="3554"/>
                </a:cubicBezTo>
                <a:cubicBezTo>
                  <a:pt x="6575" y="3554"/>
                  <a:pt x="6606" y="3795"/>
                  <a:pt x="6397" y="3803"/>
                </a:cubicBezTo>
                <a:cubicBezTo>
                  <a:pt x="6397" y="3803"/>
                  <a:pt x="6548" y="3857"/>
                  <a:pt x="6468" y="4009"/>
                </a:cubicBezTo>
                <a:cubicBezTo>
                  <a:pt x="6443" y="4053"/>
                  <a:pt x="6414" y="4070"/>
                  <a:pt x="6385" y="4070"/>
                </a:cubicBezTo>
                <a:cubicBezTo>
                  <a:pt x="6320" y="4070"/>
                  <a:pt x="6257" y="3986"/>
                  <a:pt x="6245" y="3937"/>
                </a:cubicBezTo>
                <a:lnTo>
                  <a:pt x="6245" y="3937"/>
                </a:lnTo>
                <a:cubicBezTo>
                  <a:pt x="6270" y="4078"/>
                  <a:pt x="6264" y="4189"/>
                  <a:pt x="6155" y="4189"/>
                </a:cubicBezTo>
                <a:cubicBezTo>
                  <a:pt x="6147" y="4189"/>
                  <a:pt x="6138" y="4188"/>
                  <a:pt x="6129" y="4187"/>
                </a:cubicBezTo>
                <a:cubicBezTo>
                  <a:pt x="5999" y="4178"/>
                  <a:pt x="6004" y="4017"/>
                  <a:pt x="6029" y="3968"/>
                </a:cubicBezTo>
                <a:lnTo>
                  <a:pt x="6029" y="3968"/>
                </a:lnTo>
                <a:cubicBezTo>
                  <a:pt x="5991" y="4035"/>
                  <a:pt x="5936" y="4061"/>
                  <a:pt x="5884" y="4061"/>
                </a:cubicBezTo>
                <a:cubicBezTo>
                  <a:pt x="5761" y="4061"/>
                  <a:pt x="5656" y="3915"/>
                  <a:pt x="5843" y="3821"/>
                </a:cubicBezTo>
                <a:cubicBezTo>
                  <a:pt x="5659" y="3755"/>
                  <a:pt x="5676" y="3561"/>
                  <a:pt x="5818" y="3561"/>
                </a:cubicBezTo>
                <a:cubicBezTo>
                  <a:pt x="5848" y="3561"/>
                  <a:pt x="5884" y="3569"/>
                  <a:pt x="5924" y="3589"/>
                </a:cubicBezTo>
                <a:cubicBezTo>
                  <a:pt x="5845" y="3474"/>
                  <a:pt x="5914" y="3343"/>
                  <a:pt x="6003" y="3343"/>
                </a:cubicBezTo>
                <a:close/>
                <a:moveTo>
                  <a:pt x="10625" y="3839"/>
                </a:moveTo>
                <a:cubicBezTo>
                  <a:pt x="10581" y="3919"/>
                  <a:pt x="10572" y="4035"/>
                  <a:pt x="10625" y="4142"/>
                </a:cubicBezTo>
                <a:cubicBezTo>
                  <a:pt x="10679" y="4240"/>
                  <a:pt x="10795" y="4303"/>
                  <a:pt x="10902" y="4312"/>
                </a:cubicBezTo>
                <a:cubicBezTo>
                  <a:pt x="10928" y="4316"/>
                  <a:pt x="10955" y="4319"/>
                  <a:pt x="10982" y="4319"/>
                </a:cubicBezTo>
                <a:cubicBezTo>
                  <a:pt x="11062" y="4319"/>
                  <a:pt x="11140" y="4298"/>
                  <a:pt x="11214" y="4258"/>
                </a:cubicBezTo>
                <a:cubicBezTo>
                  <a:pt x="11303" y="4205"/>
                  <a:pt x="11375" y="4107"/>
                  <a:pt x="11375" y="4000"/>
                </a:cubicBezTo>
                <a:lnTo>
                  <a:pt x="11375" y="4000"/>
                </a:lnTo>
                <a:cubicBezTo>
                  <a:pt x="11321" y="4089"/>
                  <a:pt x="11250" y="4133"/>
                  <a:pt x="11169" y="4160"/>
                </a:cubicBezTo>
                <a:cubicBezTo>
                  <a:pt x="11109" y="4180"/>
                  <a:pt x="11044" y="4190"/>
                  <a:pt x="10981" y="4190"/>
                </a:cubicBezTo>
                <a:cubicBezTo>
                  <a:pt x="10960" y="4190"/>
                  <a:pt x="10940" y="4189"/>
                  <a:pt x="10920" y="4187"/>
                </a:cubicBezTo>
                <a:cubicBezTo>
                  <a:pt x="10839" y="4178"/>
                  <a:pt x="10759" y="4142"/>
                  <a:pt x="10705" y="4080"/>
                </a:cubicBezTo>
                <a:cubicBezTo>
                  <a:pt x="10661" y="4026"/>
                  <a:pt x="10634" y="3937"/>
                  <a:pt x="10625" y="3839"/>
                </a:cubicBezTo>
                <a:close/>
                <a:moveTo>
                  <a:pt x="8716" y="2858"/>
                </a:moveTo>
                <a:lnTo>
                  <a:pt x="8716" y="2858"/>
                </a:lnTo>
                <a:cubicBezTo>
                  <a:pt x="8930" y="3054"/>
                  <a:pt x="8948" y="3402"/>
                  <a:pt x="8868" y="3661"/>
                </a:cubicBezTo>
                <a:cubicBezTo>
                  <a:pt x="8770" y="3973"/>
                  <a:pt x="8564" y="4196"/>
                  <a:pt x="8288" y="4321"/>
                </a:cubicBezTo>
                <a:cubicBezTo>
                  <a:pt x="8295" y="4321"/>
                  <a:pt x="8302" y="4321"/>
                  <a:pt x="8309" y="4321"/>
                </a:cubicBezTo>
                <a:cubicBezTo>
                  <a:pt x="8656" y="4321"/>
                  <a:pt x="8942" y="4108"/>
                  <a:pt x="9064" y="3723"/>
                </a:cubicBezTo>
                <a:cubicBezTo>
                  <a:pt x="9189" y="3304"/>
                  <a:pt x="8877" y="2884"/>
                  <a:pt x="8716" y="2858"/>
                </a:cubicBezTo>
                <a:close/>
                <a:moveTo>
                  <a:pt x="7484" y="666"/>
                </a:moveTo>
                <a:cubicBezTo>
                  <a:pt x="7825" y="666"/>
                  <a:pt x="8155" y="881"/>
                  <a:pt x="8092" y="1279"/>
                </a:cubicBezTo>
                <a:cubicBezTo>
                  <a:pt x="8148" y="1261"/>
                  <a:pt x="8203" y="1253"/>
                  <a:pt x="8256" y="1253"/>
                </a:cubicBezTo>
                <a:cubicBezTo>
                  <a:pt x="8885" y="1253"/>
                  <a:pt x="9259" y="2381"/>
                  <a:pt x="8618" y="2653"/>
                </a:cubicBezTo>
                <a:cubicBezTo>
                  <a:pt x="9692" y="2957"/>
                  <a:pt x="9362" y="4435"/>
                  <a:pt x="8424" y="4435"/>
                </a:cubicBezTo>
                <a:cubicBezTo>
                  <a:pt x="8317" y="4435"/>
                  <a:pt x="8203" y="4416"/>
                  <a:pt x="8083" y="4374"/>
                </a:cubicBezTo>
                <a:cubicBezTo>
                  <a:pt x="8439" y="4089"/>
                  <a:pt x="8645" y="3705"/>
                  <a:pt x="8645" y="3705"/>
                </a:cubicBezTo>
                <a:lnTo>
                  <a:pt x="8645" y="3705"/>
                </a:lnTo>
                <a:lnTo>
                  <a:pt x="8261" y="3991"/>
                </a:lnTo>
                <a:lnTo>
                  <a:pt x="8511" y="3482"/>
                </a:lnTo>
                <a:lnTo>
                  <a:pt x="8332" y="3616"/>
                </a:lnTo>
                <a:lnTo>
                  <a:pt x="8502" y="3170"/>
                </a:lnTo>
                <a:lnTo>
                  <a:pt x="8288" y="3384"/>
                </a:lnTo>
                <a:lnTo>
                  <a:pt x="8288" y="3384"/>
                </a:lnTo>
                <a:lnTo>
                  <a:pt x="8475" y="2920"/>
                </a:lnTo>
                <a:lnTo>
                  <a:pt x="8279" y="3179"/>
                </a:lnTo>
                <a:cubicBezTo>
                  <a:pt x="8279" y="3179"/>
                  <a:pt x="8440" y="2660"/>
                  <a:pt x="8415" y="2660"/>
                </a:cubicBezTo>
                <a:cubicBezTo>
                  <a:pt x="8414" y="2660"/>
                  <a:pt x="8414" y="2661"/>
                  <a:pt x="8413" y="2661"/>
                </a:cubicBezTo>
                <a:cubicBezTo>
                  <a:pt x="8387" y="2687"/>
                  <a:pt x="8243" y="2974"/>
                  <a:pt x="8243" y="2974"/>
                </a:cubicBezTo>
                <a:lnTo>
                  <a:pt x="8243" y="2974"/>
                </a:lnTo>
                <a:cubicBezTo>
                  <a:pt x="8243" y="2974"/>
                  <a:pt x="8243" y="2974"/>
                  <a:pt x="8243" y="2974"/>
                </a:cubicBezTo>
                <a:cubicBezTo>
                  <a:pt x="8243" y="2956"/>
                  <a:pt x="8384" y="2331"/>
                  <a:pt x="8377" y="2331"/>
                </a:cubicBezTo>
                <a:lnTo>
                  <a:pt x="8377" y="2331"/>
                </a:lnTo>
                <a:cubicBezTo>
                  <a:pt x="8377" y="2331"/>
                  <a:pt x="8377" y="2331"/>
                  <a:pt x="8377" y="2331"/>
                </a:cubicBezTo>
                <a:cubicBezTo>
                  <a:pt x="8368" y="2349"/>
                  <a:pt x="8190" y="2688"/>
                  <a:pt x="8190" y="2688"/>
                </a:cubicBezTo>
                <a:cubicBezTo>
                  <a:pt x="8190" y="2688"/>
                  <a:pt x="8254" y="2094"/>
                  <a:pt x="8253" y="2094"/>
                </a:cubicBezTo>
                <a:lnTo>
                  <a:pt x="8253" y="2094"/>
                </a:lnTo>
                <a:cubicBezTo>
                  <a:pt x="8253" y="2094"/>
                  <a:pt x="8253" y="2096"/>
                  <a:pt x="8252" y="2099"/>
                </a:cubicBezTo>
                <a:cubicBezTo>
                  <a:pt x="8234" y="2171"/>
                  <a:pt x="8118" y="2465"/>
                  <a:pt x="8118" y="2465"/>
                </a:cubicBezTo>
                <a:lnTo>
                  <a:pt x="8127" y="1894"/>
                </a:lnTo>
                <a:lnTo>
                  <a:pt x="8011" y="2224"/>
                </a:lnTo>
                <a:lnTo>
                  <a:pt x="7967" y="1707"/>
                </a:lnTo>
                <a:lnTo>
                  <a:pt x="7877" y="2046"/>
                </a:lnTo>
                <a:lnTo>
                  <a:pt x="7806" y="1769"/>
                </a:lnTo>
                <a:lnTo>
                  <a:pt x="7744" y="1930"/>
                </a:lnTo>
                <a:lnTo>
                  <a:pt x="7646" y="1564"/>
                </a:lnTo>
                <a:lnTo>
                  <a:pt x="7610" y="1814"/>
                </a:lnTo>
                <a:cubicBezTo>
                  <a:pt x="7610" y="1814"/>
                  <a:pt x="7461" y="1366"/>
                  <a:pt x="7450" y="1366"/>
                </a:cubicBezTo>
                <a:cubicBezTo>
                  <a:pt x="7449" y="1366"/>
                  <a:pt x="7449" y="1367"/>
                  <a:pt x="7449" y="1368"/>
                </a:cubicBezTo>
                <a:cubicBezTo>
                  <a:pt x="7449" y="1395"/>
                  <a:pt x="7467" y="1751"/>
                  <a:pt x="7467" y="1751"/>
                </a:cubicBezTo>
                <a:lnTo>
                  <a:pt x="7307" y="1430"/>
                </a:lnTo>
                <a:lnTo>
                  <a:pt x="7289" y="1671"/>
                </a:lnTo>
                <a:lnTo>
                  <a:pt x="7110" y="1457"/>
                </a:lnTo>
                <a:cubicBezTo>
                  <a:pt x="7003" y="1528"/>
                  <a:pt x="6959" y="1698"/>
                  <a:pt x="6950" y="1778"/>
                </a:cubicBezTo>
                <a:cubicBezTo>
                  <a:pt x="6727" y="1511"/>
                  <a:pt x="6789" y="1163"/>
                  <a:pt x="6896" y="975"/>
                </a:cubicBezTo>
                <a:cubicBezTo>
                  <a:pt x="7015" y="766"/>
                  <a:pt x="7252" y="666"/>
                  <a:pt x="7484" y="666"/>
                </a:cubicBezTo>
                <a:close/>
                <a:moveTo>
                  <a:pt x="10992" y="792"/>
                </a:moveTo>
                <a:cubicBezTo>
                  <a:pt x="11247" y="792"/>
                  <a:pt x="11491" y="1019"/>
                  <a:pt x="11491" y="1528"/>
                </a:cubicBezTo>
                <a:cubicBezTo>
                  <a:pt x="11650" y="1248"/>
                  <a:pt x="11906" y="1125"/>
                  <a:pt x="12135" y="1125"/>
                </a:cubicBezTo>
                <a:cubicBezTo>
                  <a:pt x="12532" y="1125"/>
                  <a:pt x="12846" y="1497"/>
                  <a:pt x="12427" y="2064"/>
                </a:cubicBezTo>
                <a:cubicBezTo>
                  <a:pt x="12494" y="2040"/>
                  <a:pt x="12556" y="2029"/>
                  <a:pt x="12614" y="2029"/>
                </a:cubicBezTo>
                <a:cubicBezTo>
                  <a:pt x="13186" y="2029"/>
                  <a:pt x="13313" y="3081"/>
                  <a:pt x="12374" y="3081"/>
                </a:cubicBezTo>
                <a:cubicBezTo>
                  <a:pt x="12831" y="3612"/>
                  <a:pt x="12492" y="4156"/>
                  <a:pt x="12081" y="4156"/>
                </a:cubicBezTo>
                <a:cubicBezTo>
                  <a:pt x="11898" y="4156"/>
                  <a:pt x="11701" y="4049"/>
                  <a:pt x="11553" y="3785"/>
                </a:cubicBezTo>
                <a:lnTo>
                  <a:pt x="11553" y="3785"/>
                </a:lnTo>
                <a:cubicBezTo>
                  <a:pt x="11553" y="3786"/>
                  <a:pt x="11621" y="4438"/>
                  <a:pt x="10947" y="4438"/>
                </a:cubicBezTo>
                <a:cubicBezTo>
                  <a:pt x="10929" y="4438"/>
                  <a:pt x="10911" y="4438"/>
                  <a:pt x="10893" y="4437"/>
                </a:cubicBezTo>
                <a:cubicBezTo>
                  <a:pt x="10170" y="4401"/>
                  <a:pt x="10491" y="3643"/>
                  <a:pt x="10741" y="3438"/>
                </a:cubicBezTo>
                <a:lnTo>
                  <a:pt x="10741" y="3438"/>
                </a:lnTo>
                <a:cubicBezTo>
                  <a:pt x="10448" y="3658"/>
                  <a:pt x="10179" y="3808"/>
                  <a:pt x="9962" y="3808"/>
                </a:cubicBezTo>
                <a:cubicBezTo>
                  <a:pt x="9782" y="3808"/>
                  <a:pt x="9638" y="3705"/>
                  <a:pt x="9546" y="3455"/>
                </a:cubicBezTo>
                <a:cubicBezTo>
                  <a:pt x="9341" y="2911"/>
                  <a:pt x="10001" y="2653"/>
                  <a:pt x="10233" y="2644"/>
                </a:cubicBezTo>
                <a:cubicBezTo>
                  <a:pt x="9305" y="2629"/>
                  <a:pt x="9343" y="1477"/>
                  <a:pt x="9936" y="1477"/>
                </a:cubicBezTo>
                <a:cubicBezTo>
                  <a:pt x="10072" y="1477"/>
                  <a:pt x="10238" y="1539"/>
                  <a:pt x="10429" y="1689"/>
                </a:cubicBezTo>
                <a:cubicBezTo>
                  <a:pt x="10361" y="1123"/>
                  <a:pt x="10685" y="792"/>
                  <a:pt x="10992" y="792"/>
                </a:cubicBezTo>
                <a:close/>
                <a:moveTo>
                  <a:pt x="9787" y="0"/>
                </a:moveTo>
                <a:cubicBezTo>
                  <a:pt x="7003" y="0"/>
                  <a:pt x="5168" y="1381"/>
                  <a:pt x="4693" y="1957"/>
                </a:cubicBezTo>
                <a:cubicBezTo>
                  <a:pt x="4709" y="1732"/>
                  <a:pt x="4458" y="1571"/>
                  <a:pt x="4205" y="1571"/>
                </a:cubicBezTo>
                <a:cubicBezTo>
                  <a:pt x="4036" y="1571"/>
                  <a:pt x="3867" y="1643"/>
                  <a:pt x="3774" y="1814"/>
                </a:cubicBezTo>
                <a:cubicBezTo>
                  <a:pt x="3728" y="1804"/>
                  <a:pt x="3648" y="1776"/>
                  <a:pt x="3542" y="1776"/>
                </a:cubicBezTo>
                <a:cubicBezTo>
                  <a:pt x="3359" y="1776"/>
                  <a:pt x="3097" y="1859"/>
                  <a:pt x="2792" y="2260"/>
                </a:cubicBezTo>
                <a:cubicBezTo>
                  <a:pt x="2565" y="2213"/>
                  <a:pt x="2171" y="2143"/>
                  <a:pt x="1704" y="2143"/>
                </a:cubicBezTo>
                <a:cubicBezTo>
                  <a:pt x="1203" y="2143"/>
                  <a:pt x="617" y="2224"/>
                  <a:pt x="63" y="2501"/>
                </a:cubicBezTo>
                <a:cubicBezTo>
                  <a:pt x="36" y="2510"/>
                  <a:pt x="18" y="2528"/>
                  <a:pt x="9" y="2554"/>
                </a:cubicBezTo>
                <a:cubicBezTo>
                  <a:pt x="0" y="2581"/>
                  <a:pt x="9" y="2617"/>
                  <a:pt x="27" y="2635"/>
                </a:cubicBezTo>
                <a:cubicBezTo>
                  <a:pt x="179" y="2867"/>
                  <a:pt x="455" y="3188"/>
                  <a:pt x="1097" y="3411"/>
                </a:cubicBezTo>
                <a:cubicBezTo>
                  <a:pt x="1100" y="3413"/>
                  <a:pt x="1103" y="3414"/>
                  <a:pt x="1107" y="3414"/>
                </a:cubicBezTo>
                <a:cubicBezTo>
                  <a:pt x="1116" y="3414"/>
                  <a:pt x="1127" y="3408"/>
                  <a:pt x="1133" y="3402"/>
                </a:cubicBezTo>
                <a:cubicBezTo>
                  <a:pt x="1142" y="3393"/>
                  <a:pt x="1142" y="3384"/>
                  <a:pt x="1142" y="3375"/>
                </a:cubicBezTo>
                <a:cubicBezTo>
                  <a:pt x="1124" y="3322"/>
                  <a:pt x="1124" y="3268"/>
                  <a:pt x="1124" y="3232"/>
                </a:cubicBezTo>
                <a:cubicBezTo>
                  <a:pt x="1133" y="3215"/>
                  <a:pt x="1133" y="3206"/>
                  <a:pt x="1151" y="3197"/>
                </a:cubicBezTo>
                <a:cubicBezTo>
                  <a:pt x="1160" y="3179"/>
                  <a:pt x="1178" y="3179"/>
                  <a:pt x="1187" y="3179"/>
                </a:cubicBezTo>
                <a:cubicBezTo>
                  <a:pt x="2230" y="3304"/>
                  <a:pt x="2177" y="3768"/>
                  <a:pt x="2150" y="3875"/>
                </a:cubicBezTo>
                <a:cubicBezTo>
                  <a:pt x="2143" y="3916"/>
                  <a:pt x="2091" y="3946"/>
                  <a:pt x="2004" y="3946"/>
                </a:cubicBezTo>
                <a:cubicBezTo>
                  <a:pt x="1884" y="3946"/>
                  <a:pt x="1696" y="3889"/>
                  <a:pt x="1463" y="3723"/>
                </a:cubicBezTo>
                <a:cubicBezTo>
                  <a:pt x="1454" y="3714"/>
                  <a:pt x="1443" y="3710"/>
                  <a:pt x="1432" y="3710"/>
                </a:cubicBezTo>
                <a:cubicBezTo>
                  <a:pt x="1421" y="3710"/>
                  <a:pt x="1410" y="3714"/>
                  <a:pt x="1401" y="3723"/>
                </a:cubicBezTo>
                <a:cubicBezTo>
                  <a:pt x="1383" y="3741"/>
                  <a:pt x="1383" y="3768"/>
                  <a:pt x="1392" y="3794"/>
                </a:cubicBezTo>
                <a:cubicBezTo>
                  <a:pt x="1767" y="4365"/>
                  <a:pt x="2418" y="4517"/>
                  <a:pt x="2418" y="4517"/>
                </a:cubicBezTo>
                <a:cubicBezTo>
                  <a:pt x="2418" y="4517"/>
                  <a:pt x="3454" y="4867"/>
                  <a:pt x="4496" y="4867"/>
                </a:cubicBezTo>
                <a:cubicBezTo>
                  <a:pt x="4923" y="4867"/>
                  <a:pt x="5352" y="4808"/>
                  <a:pt x="5710" y="4642"/>
                </a:cubicBezTo>
                <a:lnTo>
                  <a:pt x="5710" y="4642"/>
                </a:lnTo>
                <a:cubicBezTo>
                  <a:pt x="5627" y="5180"/>
                  <a:pt x="5129" y="5350"/>
                  <a:pt x="4665" y="5350"/>
                </a:cubicBezTo>
                <a:cubicBezTo>
                  <a:pt x="4629" y="5350"/>
                  <a:pt x="4594" y="5349"/>
                  <a:pt x="4559" y="5347"/>
                </a:cubicBezTo>
                <a:cubicBezTo>
                  <a:pt x="4508" y="5344"/>
                  <a:pt x="4459" y="5342"/>
                  <a:pt x="4410" y="5342"/>
                </a:cubicBezTo>
                <a:cubicBezTo>
                  <a:pt x="4138" y="5342"/>
                  <a:pt x="3887" y="5388"/>
                  <a:pt x="3622" y="5516"/>
                </a:cubicBezTo>
                <a:cubicBezTo>
                  <a:pt x="3595" y="5534"/>
                  <a:pt x="3578" y="5570"/>
                  <a:pt x="3595" y="5596"/>
                </a:cubicBezTo>
                <a:cubicBezTo>
                  <a:pt x="3603" y="5618"/>
                  <a:pt x="3622" y="5634"/>
                  <a:pt x="3649" y="5634"/>
                </a:cubicBezTo>
                <a:cubicBezTo>
                  <a:pt x="3654" y="5634"/>
                  <a:pt x="3660" y="5634"/>
                  <a:pt x="3667" y="5632"/>
                </a:cubicBezTo>
                <a:cubicBezTo>
                  <a:pt x="3927" y="5558"/>
                  <a:pt x="4150" y="5552"/>
                  <a:pt x="4217" y="5552"/>
                </a:cubicBezTo>
                <a:cubicBezTo>
                  <a:pt x="4231" y="5552"/>
                  <a:pt x="4238" y="5552"/>
                  <a:pt x="4238" y="5552"/>
                </a:cubicBezTo>
                <a:cubicBezTo>
                  <a:pt x="4238" y="5552"/>
                  <a:pt x="4041" y="5623"/>
                  <a:pt x="3827" y="5739"/>
                </a:cubicBezTo>
                <a:cubicBezTo>
                  <a:pt x="3792" y="5757"/>
                  <a:pt x="3783" y="5784"/>
                  <a:pt x="3801" y="5811"/>
                </a:cubicBezTo>
                <a:cubicBezTo>
                  <a:pt x="3807" y="5838"/>
                  <a:pt x="3830" y="5849"/>
                  <a:pt x="3852" y="5849"/>
                </a:cubicBezTo>
                <a:cubicBezTo>
                  <a:pt x="3859" y="5849"/>
                  <a:pt x="3866" y="5848"/>
                  <a:pt x="3872" y="5846"/>
                </a:cubicBezTo>
                <a:cubicBezTo>
                  <a:pt x="4296" y="5698"/>
                  <a:pt x="4639" y="5685"/>
                  <a:pt x="4742" y="5685"/>
                </a:cubicBezTo>
                <a:cubicBezTo>
                  <a:pt x="4762" y="5685"/>
                  <a:pt x="4773" y="5686"/>
                  <a:pt x="4773" y="5686"/>
                </a:cubicBezTo>
                <a:cubicBezTo>
                  <a:pt x="4773" y="5686"/>
                  <a:pt x="4550" y="5837"/>
                  <a:pt x="4372" y="6025"/>
                </a:cubicBezTo>
                <a:cubicBezTo>
                  <a:pt x="4345" y="6042"/>
                  <a:pt x="4345" y="6078"/>
                  <a:pt x="4363" y="6096"/>
                </a:cubicBezTo>
                <a:cubicBezTo>
                  <a:pt x="4374" y="6113"/>
                  <a:pt x="4393" y="6123"/>
                  <a:pt x="4412" y="6123"/>
                </a:cubicBezTo>
                <a:cubicBezTo>
                  <a:pt x="4423" y="6123"/>
                  <a:pt x="4433" y="6120"/>
                  <a:pt x="4443" y="6114"/>
                </a:cubicBezTo>
                <a:cubicBezTo>
                  <a:pt x="4755" y="5927"/>
                  <a:pt x="5165" y="5730"/>
                  <a:pt x="5692" y="5543"/>
                </a:cubicBezTo>
                <a:cubicBezTo>
                  <a:pt x="6388" y="5275"/>
                  <a:pt x="6896" y="4571"/>
                  <a:pt x="6896" y="4571"/>
                </a:cubicBezTo>
                <a:lnTo>
                  <a:pt x="7173" y="4642"/>
                </a:lnTo>
                <a:cubicBezTo>
                  <a:pt x="7208" y="5133"/>
                  <a:pt x="6905" y="5409"/>
                  <a:pt x="6281" y="5650"/>
                </a:cubicBezTo>
                <a:cubicBezTo>
                  <a:pt x="6236" y="5668"/>
                  <a:pt x="6218" y="5712"/>
                  <a:pt x="6227" y="5766"/>
                </a:cubicBezTo>
                <a:cubicBezTo>
                  <a:pt x="6236" y="5811"/>
                  <a:pt x="6281" y="5837"/>
                  <a:pt x="6334" y="5837"/>
                </a:cubicBezTo>
                <a:cubicBezTo>
                  <a:pt x="7753" y="5623"/>
                  <a:pt x="7949" y="4606"/>
                  <a:pt x="7949" y="4606"/>
                </a:cubicBezTo>
                <a:cubicBezTo>
                  <a:pt x="7949" y="4606"/>
                  <a:pt x="8431" y="4785"/>
                  <a:pt x="8796" y="4856"/>
                </a:cubicBezTo>
                <a:cubicBezTo>
                  <a:pt x="8823" y="5043"/>
                  <a:pt x="8609" y="5382"/>
                  <a:pt x="8109" y="5641"/>
                </a:cubicBezTo>
                <a:cubicBezTo>
                  <a:pt x="8056" y="5668"/>
                  <a:pt x="8038" y="5721"/>
                  <a:pt x="8056" y="5775"/>
                </a:cubicBezTo>
                <a:cubicBezTo>
                  <a:pt x="8071" y="5819"/>
                  <a:pt x="8109" y="5851"/>
                  <a:pt x="8153" y="5851"/>
                </a:cubicBezTo>
                <a:cubicBezTo>
                  <a:pt x="8162" y="5851"/>
                  <a:pt x="8171" y="5849"/>
                  <a:pt x="8181" y="5846"/>
                </a:cubicBezTo>
                <a:cubicBezTo>
                  <a:pt x="8779" y="5739"/>
                  <a:pt x="9269" y="5561"/>
                  <a:pt x="9519" y="5472"/>
                </a:cubicBezTo>
                <a:cubicBezTo>
                  <a:pt x="9617" y="5436"/>
                  <a:pt x="9662" y="5329"/>
                  <a:pt x="9635" y="5231"/>
                </a:cubicBezTo>
                <a:lnTo>
                  <a:pt x="9572" y="5025"/>
                </a:lnTo>
                <a:lnTo>
                  <a:pt x="9572" y="5025"/>
                </a:lnTo>
                <a:cubicBezTo>
                  <a:pt x="9573" y="5026"/>
                  <a:pt x="10151" y="5185"/>
                  <a:pt x="10783" y="5185"/>
                </a:cubicBezTo>
                <a:cubicBezTo>
                  <a:pt x="11036" y="5185"/>
                  <a:pt x="11298" y="5159"/>
                  <a:pt x="11535" y="5088"/>
                </a:cubicBezTo>
                <a:lnTo>
                  <a:pt x="11535" y="5088"/>
                </a:lnTo>
                <a:cubicBezTo>
                  <a:pt x="11375" y="5257"/>
                  <a:pt x="11071" y="5373"/>
                  <a:pt x="10768" y="5454"/>
                </a:cubicBezTo>
                <a:cubicBezTo>
                  <a:pt x="10714" y="5463"/>
                  <a:pt x="10679" y="5516"/>
                  <a:pt x="10688" y="5570"/>
                </a:cubicBezTo>
                <a:cubicBezTo>
                  <a:pt x="10697" y="5623"/>
                  <a:pt x="10741" y="5668"/>
                  <a:pt x="10795" y="5668"/>
                </a:cubicBezTo>
                <a:cubicBezTo>
                  <a:pt x="10883" y="5671"/>
                  <a:pt x="10976" y="5672"/>
                  <a:pt x="11073" y="5672"/>
                </a:cubicBezTo>
                <a:cubicBezTo>
                  <a:pt x="11290" y="5672"/>
                  <a:pt x="11527" y="5663"/>
                  <a:pt x="11767" y="5632"/>
                </a:cubicBezTo>
                <a:cubicBezTo>
                  <a:pt x="11919" y="5614"/>
                  <a:pt x="12053" y="5552"/>
                  <a:pt x="12160" y="5445"/>
                </a:cubicBezTo>
                <a:cubicBezTo>
                  <a:pt x="12570" y="5043"/>
                  <a:pt x="12668" y="4597"/>
                  <a:pt x="12668" y="4597"/>
                </a:cubicBezTo>
                <a:lnTo>
                  <a:pt x="12668" y="4597"/>
                </a:lnTo>
                <a:cubicBezTo>
                  <a:pt x="13435" y="6649"/>
                  <a:pt x="10741" y="7247"/>
                  <a:pt x="7815" y="7247"/>
                </a:cubicBezTo>
                <a:cubicBezTo>
                  <a:pt x="4880" y="7247"/>
                  <a:pt x="3533" y="5989"/>
                  <a:pt x="2284" y="5989"/>
                </a:cubicBezTo>
                <a:cubicBezTo>
                  <a:pt x="1026" y="5989"/>
                  <a:pt x="295" y="6471"/>
                  <a:pt x="295" y="7514"/>
                </a:cubicBezTo>
                <a:cubicBezTo>
                  <a:pt x="295" y="8558"/>
                  <a:pt x="1472" y="8603"/>
                  <a:pt x="1472" y="8603"/>
                </a:cubicBezTo>
                <a:cubicBezTo>
                  <a:pt x="1472" y="8603"/>
                  <a:pt x="616" y="8398"/>
                  <a:pt x="616" y="7425"/>
                </a:cubicBezTo>
                <a:cubicBezTo>
                  <a:pt x="616" y="6786"/>
                  <a:pt x="1305" y="6536"/>
                  <a:pt x="2105" y="6536"/>
                </a:cubicBezTo>
                <a:cubicBezTo>
                  <a:pt x="2522" y="6536"/>
                  <a:pt x="2969" y="6604"/>
                  <a:pt x="3363" y="6720"/>
                </a:cubicBezTo>
                <a:cubicBezTo>
                  <a:pt x="4360" y="7016"/>
                  <a:pt x="6606" y="8175"/>
                  <a:pt x="9367" y="8175"/>
                </a:cubicBezTo>
                <a:cubicBezTo>
                  <a:pt x="9770" y="8175"/>
                  <a:pt x="10184" y="8150"/>
                  <a:pt x="10607" y="8094"/>
                </a:cubicBezTo>
                <a:cubicBezTo>
                  <a:pt x="13926" y="7648"/>
                  <a:pt x="14595" y="5588"/>
                  <a:pt x="13560" y="3678"/>
                </a:cubicBezTo>
                <a:cubicBezTo>
                  <a:pt x="13988" y="2510"/>
                  <a:pt x="13498" y="235"/>
                  <a:pt x="10375" y="21"/>
                </a:cubicBezTo>
                <a:cubicBezTo>
                  <a:pt x="10175" y="7"/>
                  <a:pt x="9979" y="0"/>
                  <a:pt x="9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25"/>
          <p:cNvGrpSpPr/>
          <p:nvPr/>
        </p:nvGrpSpPr>
        <p:grpSpPr>
          <a:xfrm flipH="1">
            <a:off x="6175122" y="2192328"/>
            <a:ext cx="2128873" cy="815883"/>
            <a:chOff x="422918" y="176071"/>
            <a:chExt cx="2994196" cy="1147676"/>
          </a:xfrm>
        </p:grpSpPr>
        <p:sp>
          <p:nvSpPr>
            <p:cNvPr id="445" name="Google Shape;445;p25"/>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5"/>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5"/>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5"/>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5"/>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25"/>
          <p:cNvGrpSpPr/>
          <p:nvPr/>
        </p:nvGrpSpPr>
        <p:grpSpPr>
          <a:xfrm>
            <a:off x="1975205" y="685793"/>
            <a:ext cx="2389668" cy="915960"/>
            <a:chOff x="422918" y="176071"/>
            <a:chExt cx="2994196" cy="1147676"/>
          </a:xfrm>
        </p:grpSpPr>
        <p:sp>
          <p:nvSpPr>
            <p:cNvPr id="452" name="Google Shape;452;p25"/>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5"/>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5"/>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5"/>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5"/>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5"/>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 name="Google Shape;458;p25"/>
          <p:cNvSpPr/>
          <p:nvPr/>
        </p:nvSpPr>
        <p:spPr>
          <a:xfrm>
            <a:off x="903809" y="1357812"/>
            <a:ext cx="1512355" cy="147385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5"/>
          <p:cNvSpPr/>
          <p:nvPr/>
        </p:nvSpPr>
        <p:spPr>
          <a:xfrm>
            <a:off x="8498581" y="1434974"/>
            <a:ext cx="1262642" cy="1473839"/>
          </a:xfrm>
          <a:custGeom>
            <a:rect b="b" l="l" r="r" t="t"/>
            <a:pathLst>
              <a:path extrusionOk="0" h="13226" w="11331">
                <a:moveTo>
                  <a:pt x="10429" y="703"/>
                </a:moveTo>
                <a:lnTo>
                  <a:pt x="10429" y="703"/>
                </a:lnTo>
                <a:cubicBezTo>
                  <a:pt x="10474" y="899"/>
                  <a:pt x="10465" y="1113"/>
                  <a:pt x="10384" y="1301"/>
                </a:cubicBezTo>
                <a:cubicBezTo>
                  <a:pt x="10304" y="1497"/>
                  <a:pt x="10170" y="1657"/>
                  <a:pt x="10010" y="1791"/>
                </a:cubicBezTo>
                <a:cubicBezTo>
                  <a:pt x="9689" y="2050"/>
                  <a:pt x="9305" y="2193"/>
                  <a:pt x="8913" y="2264"/>
                </a:cubicBezTo>
                <a:cubicBezTo>
                  <a:pt x="9100" y="2184"/>
                  <a:pt x="9278" y="2112"/>
                  <a:pt x="9448" y="2023"/>
                </a:cubicBezTo>
                <a:cubicBezTo>
                  <a:pt x="9626" y="1925"/>
                  <a:pt x="9796" y="1827"/>
                  <a:pt x="9938" y="1702"/>
                </a:cubicBezTo>
                <a:cubicBezTo>
                  <a:pt x="10090" y="1586"/>
                  <a:pt x="10215" y="1434"/>
                  <a:pt x="10304" y="1265"/>
                </a:cubicBezTo>
                <a:cubicBezTo>
                  <a:pt x="10393" y="1095"/>
                  <a:pt x="10429" y="908"/>
                  <a:pt x="10429" y="703"/>
                </a:cubicBezTo>
                <a:close/>
                <a:moveTo>
                  <a:pt x="6049" y="1149"/>
                </a:moveTo>
                <a:lnTo>
                  <a:pt x="6049" y="1149"/>
                </a:lnTo>
                <a:cubicBezTo>
                  <a:pt x="5960" y="1301"/>
                  <a:pt x="5915" y="1470"/>
                  <a:pt x="5915" y="1631"/>
                </a:cubicBezTo>
                <a:cubicBezTo>
                  <a:pt x="5915" y="1791"/>
                  <a:pt x="5977" y="1952"/>
                  <a:pt x="6076" y="2077"/>
                </a:cubicBezTo>
                <a:cubicBezTo>
                  <a:pt x="6174" y="2210"/>
                  <a:pt x="6316" y="2309"/>
                  <a:pt x="6468" y="2371"/>
                </a:cubicBezTo>
                <a:cubicBezTo>
                  <a:pt x="6620" y="2434"/>
                  <a:pt x="6789" y="2460"/>
                  <a:pt x="6968" y="2469"/>
                </a:cubicBezTo>
                <a:cubicBezTo>
                  <a:pt x="6892" y="2485"/>
                  <a:pt x="6812" y="2494"/>
                  <a:pt x="6732" y="2494"/>
                </a:cubicBezTo>
                <a:cubicBezTo>
                  <a:pt x="6633" y="2494"/>
                  <a:pt x="6535" y="2481"/>
                  <a:pt x="6441" y="2451"/>
                </a:cubicBezTo>
                <a:cubicBezTo>
                  <a:pt x="6263" y="2398"/>
                  <a:pt x="6102" y="2291"/>
                  <a:pt x="5986" y="2148"/>
                </a:cubicBezTo>
                <a:cubicBezTo>
                  <a:pt x="5879" y="1996"/>
                  <a:pt x="5817" y="1809"/>
                  <a:pt x="5826" y="1631"/>
                </a:cubicBezTo>
                <a:cubicBezTo>
                  <a:pt x="5844" y="1443"/>
                  <a:pt x="5924" y="1274"/>
                  <a:pt x="6049" y="1149"/>
                </a:cubicBezTo>
                <a:close/>
                <a:moveTo>
                  <a:pt x="10545" y="1131"/>
                </a:moveTo>
                <a:lnTo>
                  <a:pt x="10545" y="1131"/>
                </a:lnTo>
                <a:cubicBezTo>
                  <a:pt x="10590" y="1309"/>
                  <a:pt x="10554" y="1506"/>
                  <a:pt x="10465" y="1666"/>
                </a:cubicBezTo>
                <a:cubicBezTo>
                  <a:pt x="10384" y="1836"/>
                  <a:pt x="10260" y="1979"/>
                  <a:pt x="10117" y="2095"/>
                </a:cubicBezTo>
                <a:cubicBezTo>
                  <a:pt x="9983" y="2219"/>
                  <a:pt x="9822" y="2318"/>
                  <a:pt x="9662" y="2398"/>
                </a:cubicBezTo>
                <a:cubicBezTo>
                  <a:pt x="9501" y="2469"/>
                  <a:pt x="9323" y="2532"/>
                  <a:pt x="9144" y="2558"/>
                </a:cubicBezTo>
                <a:cubicBezTo>
                  <a:pt x="9314" y="2496"/>
                  <a:pt x="9466" y="2407"/>
                  <a:pt x="9617" y="2318"/>
                </a:cubicBezTo>
                <a:cubicBezTo>
                  <a:pt x="9769" y="2228"/>
                  <a:pt x="9912" y="2130"/>
                  <a:pt x="10045" y="2014"/>
                </a:cubicBezTo>
                <a:cubicBezTo>
                  <a:pt x="10179" y="1898"/>
                  <a:pt x="10304" y="1773"/>
                  <a:pt x="10393" y="1631"/>
                </a:cubicBezTo>
                <a:cubicBezTo>
                  <a:pt x="10483" y="1479"/>
                  <a:pt x="10545" y="1318"/>
                  <a:pt x="10545" y="1131"/>
                </a:cubicBezTo>
                <a:close/>
                <a:moveTo>
                  <a:pt x="5763" y="1666"/>
                </a:moveTo>
                <a:lnTo>
                  <a:pt x="5763" y="1666"/>
                </a:lnTo>
                <a:cubicBezTo>
                  <a:pt x="5746" y="1809"/>
                  <a:pt x="5763" y="1943"/>
                  <a:pt x="5826" y="2068"/>
                </a:cubicBezTo>
                <a:cubicBezTo>
                  <a:pt x="5879" y="2184"/>
                  <a:pt x="5960" y="2291"/>
                  <a:pt x="6067" y="2380"/>
                </a:cubicBezTo>
                <a:cubicBezTo>
                  <a:pt x="6165" y="2469"/>
                  <a:pt x="6281" y="2549"/>
                  <a:pt x="6406" y="2603"/>
                </a:cubicBezTo>
                <a:cubicBezTo>
                  <a:pt x="6522" y="2665"/>
                  <a:pt x="6655" y="2710"/>
                  <a:pt x="6798" y="2728"/>
                </a:cubicBezTo>
                <a:cubicBezTo>
                  <a:pt x="6757" y="2734"/>
                  <a:pt x="6716" y="2737"/>
                  <a:pt x="6674" y="2737"/>
                </a:cubicBezTo>
                <a:cubicBezTo>
                  <a:pt x="6427" y="2737"/>
                  <a:pt x="6177" y="2628"/>
                  <a:pt x="5986" y="2460"/>
                </a:cubicBezTo>
                <a:cubicBezTo>
                  <a:pt x="5879" y="2362"/>
                  <a:pt x="5790" y="2237"/>
                  <a:pt x="5746" y="2095"/>
                </a:cubicBezTo>
                <a:cubicBezTo>
                  <a:pt x="5692" y="1952"/>
                  <a:pt x="5701" y="1791"/>
                  <a:pt x="5763" y="1666"/>
                </a:cubicBezTo>
                <a:close/>
                <a:moveTo>
                  <a:pt x="8565" y="2612"/>
                </a:moveTo>
                <a:lnTo>
                  <a:pt x="8565" y="2612"/>
                </a:lnTo>
                <a:cubicBezTo>
                  <a:pt x="8600" y="2844"/>
                  <a:pt x="8359" y="3076"/>
                  <a:pt x="8020" y="3112"/>
                </a:cubicBezTo>
                <a:cubicBezTo>
                  <a:pt x="8119" y="2728"/>
                  <a:pt x="8315" y="2621"/>
                  <a:pt x="8565" y="2612"/>
                </a:cubicBezTo>
                <a:close/>
                <a:moveTo>
                  <a:pt x="6943" y="3532"/>
                </a:moveTo>
                <a:cubicBezTo>
                  <a:pt x="6992" y="3532"/>
                  <a:pt x="7038" y="3545"/>
                  <a:pt x="7075" y="3566"/>
                </a:cubicBezTo>
                <a:cubicBezTo>
                  <a:pt x="7090" y="3736"/>
                  <a:pt x="6928" y="3881"/>
                  <a:pt x="6765" y="3881"/>
                </a:cubicBezTo>
                <a:cubicBezTo>
                  <a:pt x="6731" y="3881"/>
                  <a:pt x="6697" y="3875"/>
                  <a:pt x="6664" y="3861"/>
                </a:cubicBezTo>
                <a:cubicBezTo>
                  <a:pt x="6671" y="3621"/>
                  <a:pt x="6814" y="3532"/>
                  <a:pt x="6943" y="3532"/>
                </a:cubicBezTo>
                <a:close/>
                <a:moveTo>
                  <a:pt x="9519" y="3718"/>
                </a:moveTo>
                <a:lnTo>
                  <a:pt x="9519" y="3718"/>
                </a:lnTo>
                <a:cubicBezTo>
                  <a:pt x="9573" y="3870"/>
                  <a:pt x="9591" y="4048"/>
                  <a:pt x="9510" y="4218"/>
                </a:cubicBezTo>
                <a:cubicBezTo>
                  <a:pt x="9492" y="4253"/>
                  <a:pt x="9457" y="4289"/>
                  <a:pt x="9430" y="4334"/>
                </a:cubicBezTo>
                <a:cubicBezTo>
                  <a:pt x="9394" y="4360"/>
                  <a:pt x="9359" y="4396"/>
                  <a:pt x="9323" y="4414"/>
                </a:cubicBezTo>
                <a:cubicBezTo>
                  <a:pt x="9243" y="4468"/>
                  <a:pt x="9153" y="4494"/>
                  <a:pt x="9073" y="4512"/>
                </a:cubicBezTo>
                <a:cubicBezTo>
                  <a:pt x="8982" y="4536"/>
                  <a:pt x="8894" y="4545"/>
                  <a:pt x="8807" y="4545"/>
                </a:cubicBezTo>
                <a:cubicBezTo>
                  <a:pt x="8731" y="4545"/>
                  <a:pt x="8657" y="4538"/>
                  <a:pt x="8582" y="4530"/>
                </a:cubicBezTo>
                <a:cubicBezTo>
                  <a:pt x="8422" y="4512"/>
                  <a:pt x="8270" y="4476"/>
                  <a:pt x="8119" y="4414"/>
                </a:cubicBezTo>
                <a:cubicBezTo>
                  <a:pt x="8279" y="4378"/>
                  <a:pt x="8431" y="4369"/>
                  <a:pt x="8582" y="4360"/>
                </a:cubicBezTo>
                <a:cubicBezTo>
                  <a:pt x="8734" y="4343"/>
                  <a:pt x="8886" y="4334"/>
                  <a:pt x="9020" y="4298"/>
                </a:cubicBezTo>
                <a:cubicBezTo>
                  <a:pt x="9162" y="4271"/>
                  <a:pt x="9287" y="4227"/>
                  <a:pt x="9359" y="4120"/>
                </a:cubicBezTo>
                <a:cubicBezTo>
                  <a:pt x="9448" y="4021"/>
                  <a:pt x="9483" y="3879"/>
                  <a:pt x="9519" y="3718"/>
                </a:cubicBezTo>
                <a:close/>
                <a:moveTo>
                  <a:pt x="10018" y="4448"/>
                </a:moveTo>
                <a:cubicBezTo>
                  <a:pt x="9995" y="4448"/>
                  <a:pt x="9971" y="4452"/>
                  <a:pt x="9947" y="4459"/>
                </a:cubicBezTo>
                <a:cubicBezTo>
                  <a:pt x="10037" y="4476"/>
                  <a:pt x="10099" y="4530"/>
                  <a:pt x="10144" y="4583"/>
                </a:cubicBezTo>
                <a:cubicBezTo>
                  <a:pt x="10188" y="4637"/>
                  <a:pt x="10224" y="4708"/>
                  <a:pt x="10233" y="4771"/>
                </a:cubicBezTo>
                <a:cubicBezTo>
                  <a:pt x="10251" y="4842"/>
                  <a:pt x="10242" y="4914"/>
                  <a:pt x="10215" y="4976"/>
                </a:cubicBezTo>
                <a:cubicBezTo>
                  <a:pt x="10179" y="5030"/>
                  <a:pt x="10117" y="5074"/>
                  <a:pt x="10037" y="5110"/>
                </a:cubicBezTo>
                <a:cubicBezTo>
                  <a:pt x="10050" y="5111"/>
                  <a:pt x="10064" y="5112"/>
                  <a:pt x="10078" y="5112"/>
                </a:cubicBezTo>
                <a:cubicBezTo>
                  <a:pt x="10155" y="5112"/>
                  <a:pt x="10233" y="5089"/>
                  <a:pt x="10286" y="5021"/>
                </a:cubicBezTo>
                <a:cubicBezTo>
                  <a:pt x="10349" y="4949"/>
                  <a:pt x="10367" y="4842"/>
                  <a:pt x="10340" y="4753"/>
                </a:cubicBezTo>
                <a:cubicBezTo>
                  <a:pt x="10322" y="4664"/>
                  <a:pt x="10277" y="4575"/>
                  <a:pt x="10197" y="4521"/>
                </a:cubicBezTo>
                <a:cubicBezTo>
                  <a:pt x="10151" y="4475"/>
                  <a:pt x="10085" y="4448"/>
                  <a:pt x="10018" y="4448"/>
                </a:cubicBezTo>
                <a:close/>
                <a:moveTo>
                  <a:pt x="8217" y="4869"/>
                </a:moveTo>
                <a:lnTo>
                  <a:pt x="8217" y="4869"/>
                </a:lnTo>
                <a:cubicBezTo>
                  <a:pt x="8163" y="5074"/>
                  <a:pt x="8243" y="5270"/>
                  <a:pt x="8458" y="5395"/>
                </a:cubicBezTo>
                <a:cubicBezTo>
                  <a:pt x="8525" y="5433"/>
                  <a:pt x="8597" y="5448"/>
                  <a:pt x="8667" y="5448"/>
                </a:cubicBezTo>
                <a:cubicBezTo>
                  <a:pt x="8827" y="5448"/>
                  <a:pt x="8971" y="5368"/>
                  <a:pt x="9002" y="5306"/>
                </a:cubicBezTo>
                <a:lnTo>
                  <a:pt x="9002" y="5306"/>
                </a:lnTo>
                <a:cubicBezTo>
                  <a:pt x="8941" y="5348"/>
                  <a:pt x="8868" y="5366"/>
                  <a:pt x="8795" y="5366"/>
                </a:cubicBezTo>
                <a:cubicBezTo>
                  <a:pt x="8697" y="5366"/>
                  <a:pt x="8597" y="5334"/>
                  <a:pt x="8520" y="5288"/>
                </a:cubicBezTo>
                <a:cubicBezTo>
                  <a:pt x="8350" y="5190"/>
                  <a:pt x="8252" y="5038"/>
                  <a:pt x="8217" y="4869"/>
                </a:cubicBezTo>
                <a:close/>
                <a:moveTo>
                  <a:pt x="9849" y="4940"/>
                </a:moveTo>
                <a:lnTo>
                  <a:pt x="9849" y="4940"/>
                </a:lnTo>
                <a:cubicBezTo>
                  <a:pt x="9858" y="5030"/>
                  <a:pt x="9831" y="5101"/>
                  <a:pt x="9796" y="5163"/>
                </a:cubicBezTo>
                <a:cubicBezTo>
                  <a:pt x="9751" y="5226"/>
                  <a:pt x="9698" y="5279"/>
                  <a:pt x="9626" y="5315"/>
                </a:cubicBezTo>
                <a:cubicBezTo>
                  <a:pt x="9578" y="5350"/>
                  <a:pt x="9524" y="5363"/>
                  <a:pt x="9473" y="5363"/>
                </a:cubicBezTo>
                <a:cubicBezTo>
                  <a:pt x="9458" y="5363"/>
                  <a:pt x="9444" y="5362"/>
                  <a:pt x="9430" y="5360"/>
                </a:cubicBezTo>
                <a:cubicBezTo>
                  <a:pt x="9359" y="5351"/>
                  <a:pt x="9296" y="5297"/>
                  <a:pt x="9234" y="5235"/>
                </a:cubicBezTo>
                <a:lnTo>
                  <a:pt x="9234" y="5235"/>
                </a:lnTo>
                <a:cubicBezTo>
                  <a:pt x="9252" y="5315"/>
                  <a:pt x="9305" y="5404"/>
                  <a:pt x="9403" y="5449"/>
                </a:cubicBezTo>
                <a:cubicBezTo>
                  <a:pt x="9436" y="5462"/>
                  <a:pt x="9472" y="5468"/>
                  <a:pt x="9509" y="5468"/>
                </a:cubicBezTo>
                <a:cubicBezTo>
                  <a:pt x="9573" y="5468"/>
                  <a:pt x="9638" y="5450"/>
                  <a:pt x="9689" y="5422"/>
                </a:cubicBezTo>
                <a:cubicBezTo>
                  <a:pt x="9769" y="5369"/>
                  <a:pt x="9840" y="5297"/>
                  <a:pt x="9876" y="5208"/>
                </a:cubicBezTo>
                <a:cubicBezTo>
                  <a:pt x="9912" y="5119"/>
                  <a:pt x="9903" y="5012"/>
                  <a:pt x="9849" y="4940"/>
                </a:cubicBezTo>
                <a:close/>
                <a:moveTo>
                  <a:pt x="9867" y="4343"/>
                </a:moveTo>
                <a:lnTo>
                  <a:pt x="9867" y="4343"/>
                </a:lnTo>
                <a:cubicBezTo>
                  <a:pt x="10646" y="4375"/>
                  <a:pt x="10517" y="5189"/>
                  <a:pt x="10105" y="5189"/>
                </a:cubicBezTo>
                <a:cubicBezTo>
                  <a:pt x="10064" y="5189"/>
                  <a:pt x="10020" y="5181"/>
                  <a:pt x="9974" y="5163"/>
                </a:cubicBezTo>
                <a:lnTo>
                  <a:pt x="9974" y="5163"/>
                </a:lnTo>
                <a:cubicBezTo>
                  <a:pt x="9994" y="5410"/>
                  <a:pt x="9747" y="5555"/>
                  <a:pt x="9513" y="5555"/>
                </a:cubicBezTo>
                <a:cubicBezTo>
                  <a:pt x="9333" y="5555"/>
                  <a:pt x="9162" y="5469"/>
                  <a:pt x="9127" y="5279"/>
                </a:cubicBezTo>
                <a:cubicBezTo>
                  <a:pt x="9020" y="5476"/>
                  <a:pt x="8866" y="5556"/>
                  <a:pt x="8710" y="5556"/>
                </a:cubicBezTo>
                <a:cubicBezTo>
                  <a:pt x="8356" y="5556"/>
                  <a:pt x="7993" y="5144"/>
                  <a:pt x="8154" y="4735"/>
                </a:cubicBezTo>
                <a:lnTo>
                  <a:pt x="8154" y="4735"/>
                </a:lnTo>
                <a:cubicBezTo>
                  <a:pt x="8422" y="4896"/>
                  <a:pt x="8759" y="4984"/>
                  <a:pt x="9062" y="4984"/>
                </a:cubicBezTo>
                <a:cubicBezTo>
                  <a:pt x="9517" y="4984"/>
                  <a:pt x="9899" y="4787"/>
                  <a:pt x="9867" y="4343"/>
                </a:cubicBezTo>
                <a:close/>
                <a:moveTo>
                  <a:pt x="10376" y="5520"/>
                </a:moveTo>
                <a:cubicBezTo>
                  <a:pt x="10775" y="5688"/>
                  <a:pt x="10688" y="6193"/>
                  <a:pt x="10415" y="6193"/>
                </a:cubicBezTo>
                <a:cubicBezTo>
                  <a:pt x="10383" y="6193"/>
                  <a:pt x="10349" y="6186"/>
                  <a:pt x="10313" y="6171"/>
                </a:cubicBezTo>
                <a:lnTo>
                  <a:pt x="10313" y="6171"/>
                </a:lnTo>
                <a:cubicBezTo>
                  <a:pt x="10328" y="6342"/>
                  <a:pt x="10160" y="6439"/>
                  <a:pt x="10000" y="6439"/>
                </a:cubicBezTo>
                <a:cubicBezTo>
                  <a:pt x="9876" y="6439"/>
                  <a:pt x="9757" y="6380"/>
                  <a:pt x="9733" y="6252"/>
                </a:cubicBezTo>
                <a:cubicBezTo>
                  <a:pt x="9663" y="6385"/>
                  <a:pt x="9559" y="6439"/>
                  <a:pt x="9453" y="6439"/>
                </a:cubicBezTo>
                <a:cubicBezTo>
                  <a:pt x="9212" y="6439"/>
                  <a:pt x="8961" y="6156"/>
                  <a:pt x="9073" y="5877"/>
                </a:cubicBezTo>
                <a:lnTo>
                  <a:pt x="9073" y="5877"/>
                </a:lnTo>
                <a:cubicBezTo>
                  <a:pt x="9228" y="5923"/>
                  <a:pt x="9386" y="5945"/>
                  <a:pt x="9538" y="5945"/>
                </a:cubicBezTo>
                <a:cubicBezTo>
                  <a:pt x="9921" y="5945"/>
                  <a:pt x="10261" y="5801"/>
                  <a:pt x="10376" y="5520"/>
                </a:cubicBezTo>
                <a:close/>
                <a:moveTo>
                  <a:pt x="7206" y="6241"/>
                </a:moveTo>
                <a:cubicBezTo>
                  <a:pt x="7192" y="6241"/>
                  <a:pt x="7178" y="6241"/>
                  <a:pt x="7164" y="6243"/>
                </a:cubicBezTo>
                <a:cubicBezTo>
                  <a:pt x="7066" y="6261"/>
                  <a:pt x="6986" y="6305"/>
                  <a:pt x="6923" y="6368"/>
                </a:cubicBezTo>
                <a:cubicBezTo>
                  <a:pt x="6861" y="6439"/>
                  <a:pt x="6825" y="6528"/>
                  <a:pt x="6852" y="6617"/>
                </a:cubicBezTo>
                <a:cubicBezTo>
                  <a:pt x="6879" y="6537"/>
                  <a:pt x="6923" y="6475"/>
                  <a:pt x="6986" y="6430"/>
                </a:cubicBezTo>
                <a:cubicBezTo>
                  <a:pt x="7039" y="6394"/>
                  <a:pt x="7110" y="6368"/>
                  <a:pt x="7173" y="6350"/>
                </a:cubicBezTo>
                <a:cubicBezTo>
                  <a:pt x="7190" y="6348"/>
                  <a:pt x="7207" y="6347"/>
                  <a:pt x="7223" y="6347"/>
                </a:cubicBezTo>
                <a:cubicBezTo>
                  <a:pt x="7277" y="6347"/>
                  <a:pt x="7328" y="6358"/>
                  <a:pt x="7369" y="6386"/>
                </a:cubicBezTo>
                <a:cubicBezTo>
                  <a:pt x="7432" y="6421"/>
                  <a:pt x="7467" y="6484"/>
                  <a:pt x="7503" y="6564"/>
                </a:cubicBezTo>
                <a:cubicBezTo>
                  <a:pt x="7512" y="6484"/>
                  <a:pt x="7494" y="6386"/>
                  <a:pt x="7423" y="6323"/>
                </a:cubicBezTo>
                <a:cubicBezTo>
                  <a:pt x="7362" y="6263"/>
                  <a:pt x="7283" y="6241"/>
                  <a:pt x="7206" y="6241"/>
                </a:cubicBezTo>
                <a:close/>
                <a:moveTo>
                  <a:pt x="5355" y="6149"/>
                </a:moveTo>
                <a:cubicBezTo>
                  <a:pt x="5258" y="6149"/>
                  <a:pt x="5155" y="6171"/>
                  <a:pt x="5050" y="6216"/>
                </a:cubicBezTo>
                <a:cubicBezTo>
                  <a:pt x="4729" y="6350"/>
                  <a:pt x="4630" y="6760"/>
                  <a:pt x="4702" y="6876"/>
                </a:cubicBezTo>
                <a:cubicBezTo>
                  <a:pt x="4711" y="6644"/>
                  <a:pt x="4916" y="6448"/>
                  <a:pt x="5112" y="6368"/>
                </a:cubicBezTo>
                <a:cubicBezTo>
                  <a:pt x="5227" y="6319"/>
                  <a:pt x="5339" y="6296"/>
                  <a:pt x="5449" y="6296"/>
                </a:cubicBezTo>
                <a:cubicBezTo>
                  <a:pt x="5579" y="6296"/>
                  <a:pt x="5705" y="6328"/>
                  <a:pt x="5826" y="6386"/>
                </a:cubicBezTo>
                <a:cubicBezTo>
                  <a:pt x="5708" y="6232"/>
                  <a:pt x="5543" y="6149"/>
                  <a:pt x="5355" y="6149"/>
                </a:cubicBezTo>
                <a:close/>
                <a:moveTo>
                  <a:pt x="3868" y="6372"/>
                </a:moveTo>
                <a:cubicBezTo>
                  <a:pt x="3798" y="6372"/>
                  <a:pt x="3724" y="6388"/>
                  <a:pt x="3649" y="6421"/>
                </a:cubicBezTo>
                <a:cubicBezTo>
                  <a:pt x="3417" y="6519"/>
                  <a:pt x="3346" y="6823"/>
                  <a:pt x="3399" y="6903"/>
                </a:cubicBezTo>
                <a:cubicBezTo>
                  <a:pt x="3408" y="6733"/>
                  <a:pt x="3551" y="6591"/>
                  <a:pt x="3703" y="6537"/>
                </a:cubicBezTo>
                <a:cubicBezTo>
                  <a:pt x="3783" y="6499"/>
                  <a:pt x="3865" y="6481"/>
                  <a:pt x="3946" y="6481"/>
                </a:cubicBezTo>
                <a:cubicBezTo>
                  <a:pt x="4037" y="6481"/>
                  <a:pt x="4126" y="6504"/>
                  <a:pt x="4211" y="6546"/>
                </a:cubicBezTo>
                <a:cubicBezTo>
                  <a:pt x="4128" y="6434"/>
                  <a:pt x="4006" y="6372"/>
                  <a:pt x="3868" y="6372"/>
                </a:cubicBezTo>
                <a:close/>
                <a:moveTo>
                  <a:pt x="7012" y="4639"/>
                </a:moveTo>
                <a:cubicBezTo>
                  <a:pt x="7032" y="4639"/>
                  <a:pt x="7052" y="4641"/>
                  <a:pt x="7075" y="4646"/>
                </a:cubicBezTo>
                <a:cubicBezTo>
                  <a:pt x="7235" y="4655"/>
                  <a:pt x="7405" y="4726"/>
                  <a:pt x="7521" y="4860"/>
                </a:cubicBezTo>
                <a:cubicBezTo>
                  <a:pt x="7637" y="4994"/>
                  <a:pt x="7690" y="5146"/>
                  <a:pt x="7753" y="5288"/>
                </a:cubicBezTo>
                <a:cubicBezTo>
                  <a:pt x="7815" y="5422"/>
                  <a:pt x="7869" y="5556"/>
                  <a:pt x="7958" y="5645"/>
                </a:cubicBezTo>
                <a:cubicBezTo>
                  <a:pt x="8003" y="5699"/>
                  <a:pt x="8056" y="5734"/>
                  <a:pt x="8110" y="5779"/>
                </a:cubicBezTo>
                <a:cubicBezTo>
                  <a:pt x="8172" y="5806"/>
                  <a:pt x="8226" y="5832"/>
                  <a:pt x="8306" y="5868"/>
                </a:cubicBezTo>
                <a:cubicBezTo>
                  <a:pt x="8449" y="5939"/>
                  <a:pt x="8591" y="6029"/>
                  <a:pt x="8707" y="6154"/>
                </a:cubicBezTo>
                <a:cubicBezTo>
                  <a:pt x="8930" y="6386"/>
                  <a:pt x="9055" y="6725"/>
                  <a:pt x="9002" y="7028"/>
                </a:cubicBezTo>
                <a:cubicBezTo>
                  <a:pt x="8966" y="6725"/>
                  <a:pt x="8805" y="6457"/>
                  <a:pt x="8582" y="6278"/>
                </a:cubicBezTo>
                <a:cubicBezTo>
                  <a:pt x="8475" y="6189"/>
                  <a:pt x="8350" y="6118"/>
                  <a:pt x="8217" y="6064"/>
                </a:cubicBezTo>
                <a:cubicBezTo>
                  <a:pt x="8154" y="6038"/>
                  <a:pt x="8074" y="6002"/>
                  <a:pt x="8003" y="5957"/>
                </a:cubicBezTo>
                <a:cubicBezTo>
                  <a:pt x="7922" y="5913"/>
                  <a:pt x="7851" y="5859"/>
                  <a:pt x="7797" y="5797"/>
                </a:cubicBezTo>
                <a:cubicBezTo>
                  <a:pt x="7565" y="5529"/>
                  <a:pt x="7539" y="5181"/>
                  <a:pt x="7387" y="4967"/>
                </a:cubicBezTo>
                <a:cubicBezTo>
                  <a:pt x="7316" y="4860"/>
                  <a:pt x="7200" y="4780"/>
                  <a:pt x="7057" y="4753"/>
                </a:cubicBezTo>
                <a:cubicBezTo>
                  <a:pt x="6986" y="4726"/>
                  <a:pt x="6905" y="4726"/>
                  <a:pt x="6834" y="4708"/>
                </a:cubicBezTo>
                <a:cubicBezTo>
                  <a:pt x="6763" y="4708"/>
                  <a:pt x="6682" y="4699"/>
                  <a:pt x="6602" y="4699"/>
                </a:cubicBezTo>
                <a:cubicBezTo>
                  <a:pt x="6682" y="4682"/>
                  <a:pt x="6754" y="4664"/>
                  <a:pt x="6834" y="4646"/>
                </a:cubicBezTo>
                <a:lnTo>
                  <a:pt x="6950" y="4646"/>
                </a:lnTo>
                <a:cubicBezTo>
                  <a:pt x="6972" y="4641"/>
                  <a:pt x="6992" y="4639"/>
                  <a:pt x="7012" y="4639"/>
                </a:cubicBezTo>
                <a:close/>
                <a:moveTo>
                  <a:pt x="10572" y="6519"/>
                </a:moveTo>
                <a:cubicBezTo>
                  <a:pt x="10813" y="6624"/>
                  <a:pt x="10757" y="6924"/>
                  <a:pt x="10594" y="6924"/>
                </a:cubicBezTo>
                <a:cubicBezTo>
                  <a:pt x="10576" y="6924"/>
                  <a:pt x="10557" y="6920"/>
                  <a:pt x="10536" y="6912"/>
                </a:cubicBezTo>
                <a:lnTo>
                  <a:pt x="10536" y="6912"/>
                </a:lnTo>
                <a:cubicBezTo>
                  <a:pt x="10546" y="7012"/>
                  <a:pt x="10444" y="7070"/>
                  <a:pt x="10347" y="7070"/>
                </a:cubicBezTo>
                <a:cubicBezTo>
                  <a:pt x="10272" y="7070"/>
                  <a:pt x="10200" y="7035"/>
                  <a:pt x="10188" y="6956"/>
                </a:cubicBezTo>
                <a:cubicBezTo>
                  <a:pt x="10144" y="7038"/>
                  <a:pt x="10082" y="7072"/>
                  <a:pt x="10018" y="7072"/>
                </a:cubicBezTo>
                <a:cubicBezTo>
                  <a:pt x="9873" y="7072"/>
                  <a:pt x="9725" y="6901"/>
                  <a:pt x="9787" y="6733"/>
                </a:cubicBezTo>
                <a:lnTo>
                  <a:pt x="9787" y="6733"/>
                </a:lnTo>
                <a:cubicBezTo>
                  <a:pt x="9880" y="6761"/>
                  <a:pt x="9974" y="6774"/>
                  <a:pt x="10065" y="6774"/>
                </a:cubicBezTo>
                <a:cubicBezTo>
                  <a:pt x="10297" y="6774"/>
                  <a:pt x="10501" y="6686"/>
                  <a:pt x="10572" y="6519"/>
                </a:cubicBezTo>
                <a:close/>
                <a:moveTo>
                  <a:pt x="8015" y="6634"/>
                </a:moveTo>
                <a:cubicBezTo>
                  <a:pt x="8005" y="6634"/>
                  <a:pt x="7995" y="6634"/>
                  <a:pt x="7985" y="6635"/>
                </a:cubicBezTo>
                <a:cubicBezTo>
                  <a:pt x="7887" y="6635"/>
                  <a:pt x="7788" y="6680"/>
                  <a:pt x="7744" y="6760"/>
                </a:cubicBezTo>
                <a:cubicBezTo>
                  <a:pt x="7799" y="6729"/>
                  <a:pt x="7855" y="6720"/>
                  <a:pt x="7907" y="6720"/>
                </a:cubicBezTo>
                <a:cubicBezTo>
                  <a:pt x="7931" y="6720"/>
                  <a:pt x="7954" y="6722"/>
                  <a:pt x="7976" y="6725"/>
                </a:cubicBezTo>
                <a:cubicBezTo>
                  <a:pt x="8056" y="6733"/>
                  <a:pt x="8127" y="6769"/>
                  <a:pt x="8190" y="6814"/>
                </a:cubicBezTo>
                <a:cubicBezTo>
                  <a:pt x="8243" y="6849"/>
                  <a:pt x="8288" y="6912"/>
                  <a:pt x="8306" y="6974"/>
                </a:cubicBezTo>
                <a:cubicBezTo>
                  <a:pt x="8324" y="7046"/>
                  <a:pt x="8306" y="7126"/>
                  <a:pt x="8270" y="7206"/>
                </a:cubicBezTo>
                <a:cubicBezTo>
                  <a:pt x="8342" y="7162"/>
                  <a:pt x="8395" y="7072"/>
                  <a:pt x="8395" y="6965"/>
                </a:cubicBezTo>
                <a:cubicBezTo>
                  <a:pt x="8395" y="6867"/>
                  <a:pt x="8333" y="6769"/>
                  <a:pt x="8252" y="6716"/>
                </a:cubicBezTo>
                <a:cubicBezTo>
                  <a:pt x="8180" y="6668"/>
                  <a:pt x="8101" y="6634"/>
                  <a:pt x="8015" y="6634"/>
                </a:cubicBezTo>
                <a:close/>
                <a:moveTo>
                  <a:pt x="6243" y="6786"/>
                </a:moveTo>
                <a:cubicBezTo>
                  <a:pt x="6235" y="6786"/>
                  <a:pt x="6227" y="6786"/>
                  <a:pt x="6218" y="6787"/>
                </a:cubicBezTo>
                <a:cubicBezTo>
                  <a:pt x="6120" y="6796"/>
                  <a:pt x="6040" y="6867"/>
                  <a:pt x="5986" y="6939"/>
                </a:cubicBezTo>
                <a:cubicBezTo>
                  <a:pt x="5942" y="7019"/>
                  <a:pt x="5915" y="7117"/>
                  <a:pt x="5933" y="7206"/>
                </a:cubicBezTo>
                <a:cubicBezTo>
                  <a:pt x="5942" y="7295"/>
                  <a:pt x="5995" y="7385"/>
                  <a:pt x="6067" y="7420"/>
                </a:cubicBezTo>
                <a:cubicBezTo>
                  <a:pt x="6022" y="7349"/>
                  <a:pt x="6013" y="7269"/>
                  <a:pt x="6013" y="7197"/>
                </a:cubicBezTo>
                <a:cubicBezTo>
                  <a:pt x="6022" y="7126"/>
                  <a:pt x="6049" y="7055"/>
                  <a:pt x="6085" y="7001"/>
                </a:cubicBezTo>
                <a:cubicBezTo>
                  <a:pt x="6120" y="6939"/>
                  <a:pt x="6174" y="6894"/>
                  <a:pt x="6236" y="6876"/>
                </a:cubicBezTo>
                <a:cubicBezTo>
                  <a:pt x="6258" y="6867"/>
                  <a:pt x="6281" y="6863"/>
                  <a:pt x="6305" y="6863"/>
                </a:cubicBezTo>
                <a:cubicBezTo>
                  <a:pt x="6349" y="6863"/>
                  <a:pt x="6398" y="6877"/>
                  <a:pt x="6450" y="6894"/>
                </a:cubicBezTo>
                <a:cubicBezTo>
                  <a:pt x="6401" y="6829"/>
                  <a:pt x="6330" y="6786"/>
                  <a:pt x="6243" y="6786"/>
                </a:cubicBezTo>
                <a:close/>
                <a:moveTo>
                  <a:pt x="2335" y="7279"/>
                </a:moveTo>
                <a:cubicBezTo>
                  <a:pt x="2354" y="7279"/>
                  <a:pt x="2374" y="7291"/>
                  <a:pt x="2391" y="7322"/>
                </a:cubicBezTo>
                <a:cubicBezTo>
                  <a:pt x="2395" y="7295"/>
                  <a:pt x="2415" y="7282"/>
                  <a:pt x="2437" y="7282"/>
                </a:cubicBezTo>
                <a:cubicBezTo>
                  <a:pt x="2471" y="7282"/>
                  <a:pt x="2508" y="7315"/>
                  <a:pt x="2480" y="7376"/>
                </a:cubicBezTo>
                <a:cubicBezTo>
                  <a:pt x="2490" y="7373"/>
                  <a:pt x="2499" y="7372"/>
                  <a:pt x="2507" y="7372"/>
                </a:cubicBezTo>
                <a:cubicBezTo>
                  <a:pt x="2583" y="7372"/>
                  <a:pt x="2596" y="7475"/>
                  <a:pt x="2507" y="7483"/>
                </a:cubicBezTo>
                <a:cubicBezTo>
                  <a:pt x="2507" y="7483"/>
                  <a:pt x="2570" y="7510"/>
                  <a:pt x="2534" y="7572"/>
                </a:cubicBezTo>
                <a:cubicBezTo>
                  <a:pt x="2523" y="7592"/>
                  <a:pt x="2510" y="7599"/>
                  <a:pt x="2497" y="7599"/>
                </a:cubicBezTo>
                <a:cubicBezTo>
                  <a:pt x="2469" y="7599"/>
                  <a:pt x="2442" y="7564"/>
                  <a:pt x="2436" y="7545"/>
                </a:cubicBezTo>
                <a:lnTo>
                  <a:pt x="2436" y="7545"/>
                </a:lnTo>
                <a:cubicBezTo>
                  <a:pt x="2452" y="7603"/>
                  <a:pt x="2446" y="7653"/>
                  <a:pt x="2402" y="7653"/>
                </a:cubicBezTo>
                <a:cubicBezTo>
                  <a:pt x="2399" y="7653"/>
                  <a:pt x="2395" y="7653"/>
                  <a:pt x="2391" y="7652"/>
                </a:cubicBezTo>
                <a:cubicBezTo>
                  <a:pt x="2329" y="7643"/>
                  <a:pt x="2338" y="7572"/>
                  <a:pt x="2347" y="7554"/>
                </a:cubicBezTo>
                <a:lnTo>
                  <a:pt x="2347" y="7554"/>
                </a:lnTo>
                <a:cubicBezTo>
                  <a:pt x="2331" y="7583"/>
                  <a:pt x="2308" y="7594"/>
                  <a:pt x="2285" y="7594"/>
                </a:cubicBezTo>
                <a:cubicBezTo>
                  <a:pt x="2232" y="7594"/>
                  <a:pt x="2184" y="7530"/>
                  <a:pt x="2266" y="7492"/>
                </a:cubicBezTo>
                <a:cubicBezTo>
                  <a:pt x="2184" y="7462"/>
                  <a:pt x="2190" y="7375"/>
                  <a:pt x="2258" y="7375"/>
                </a:cubicBezTo>
                <a:cubicBezTo>
                  <a:pt x="2270" y="7375"/>
                  <a:pt x="2285" y="7378"/>
                  <a:pt x="2302" y="7385"/>
                </a:cubicBezTo>
                <a:cubicBezTo>
                  <a:pt x="2265" y="7336"/>
                  <a:pt x="2295" y="7279"/>
                  <a:pt x="2335" y="7279"/>
                </a:cubicBezTo>
                <a:close/>
                <a:moveTo>
                  <a:pt x="10285" y="7335"/>
                </a:moveTo>
                <a:cubicBezTo>
                  <a:pt x="10304" y="7335"/>
                  <a:pt x="10325" y="7349"/>
                  <a:pt x="10340" y="7385"/>
                </a:cubicBezTo>
                <a:cubicBezTo>
                  <a:pt x="10343" y="7354"/>
                  <a:pt x="10365" y="7340"/>
                  <a:pt x="10389" y="7340"/>
                </a:cubicBezTo>
                <a:cubicBezTo>
                  <a:pt x="10426" y="7340"/>
                  <a:pt x="10465" y="7375"/>
                  <a:pt x="10438" y="7429"/>
                </a:cubicBezTo>
                <a:cubicBezTo>
                  <a:pt x="10447" y="7427"/>
                  <a:pt x="10455" y="7426"/>
                  <a:pt x="10463" y="7426"/>
                </a:cubicBezTo>
                <a:cubicBezTo>
                  <a:pt x="10540" y="7426"/>
                  <a:pt x="10554" y="7536"/>
                  <a:pt x="10465" y="7536"/>
                </a:cubicBezTo>
                <a:cubicBezTo>
                  <a:pt x="10465" y="7536"/>
                  <a:pt x="10527" y="7563"/>
                  <a:pt x="10492" y="7626"/>
                </a:cubicBezTo>
                <a:cubicBezTo>
                  <a:pt x="10480" y="7645"/>
                  <a:pt x="10467" y="7652"/>
                  <a:pt x="10455" y="7652"/>
                </a:cubicBezTo>
                <a:cubicBezTo>
                  <a:pt x="10427" y="7652"/>
                  <a:pt x="10400" y="7617"/>
                  <a:pt x="10393" y="7599"/>
                </a:cubicBezTo>
                <a:lnTo>
                  <a:pt x="10393" y="7599"/>
                </a:lnTo>
                <a:cubicBezTo>
                  <a:pt x="10402" y="7657"/>
                  <a:pt x="10402" y="7707"/>
                  <a:pt x="10353" y="7707"/>
                </a:cubicBezTo>
                <a:cubicBezTo>
                  <a:pt x="10349" y="7707"/>
                  <a:pt x="10344" y="7706"/>
                  <a:pt x="10340" y="7706"/>
                </a:cubicBezTo>
                <a:cubicBezTo>
                  <a:pt x="10277" y="7697"/>
                  <a:pt x="10286" y="7626"/>
                  <a:pt x="10295" y="7608"/>
                </a:cubicBezTo>
                <a:lnTo>
                  <a:pt x="10295" y="7608"/>
                </a:lnTo>
                <a:cubicBezTo>
                  <a:pt x="10279" y="7639"/>
                  <a:pt x="10256" y="7652"/>
                  <a:pt x="10233" y="7652"/>
                </a:cubicBezTo>
                <a:cubicBezTo>
                  <a:pt x="10180" y="7652"/>
                  <a:pt x="10133" y="7583"/>
                  <a:pt x="10215" y="7545"/>
                </a:cubicBezTo>
                <a:cubicBezTo>
                  <a:pt x="10132" y="7515"/>
                  <a:pt x="10145" y="7428"/>
                  <a:pt x="10209" y="7428"/>
                </a:cubicBezTo>
                <a:cubicBezTo>
                  <a:pt x="10221" y="7428"/>
                  <a:pt x="10235" y="7431"/>
                  <a:pt x="10251" y="7438"/>
                </a:cubicBezTo>
                <a:cubicBezTo>
                  <a:pt x="10215" y="7391"/>
                  <a:pt x="10247" y="7335"/>
                  <a:pt x="10285" y="7335"/>
                </a:cubicBezTo>
                <a:close/>
                <a:moveTo>
                  <a:pt x="3184" y="7106"/>
                </a:moveTo>
                <a:cubicBezTo>
                  <a:pt x="3136" y="7106"/>
                  <a:pt x="3087" y="7117"/>
                  <a:pt x="3042" y="7144"/>
                </a:cubicBezTo>
                <a:cubicBezTo>
                  <a:pt x="2953" y="7197"/>
                  <a:pt x="2909" y="7295"/>
                  <a:pt x="2891" y="7394"/>
                </a:cubicBezTo>
                <a:cubicBezTo>
                  <a:pt x="2882" y="7483"/>
                  <a:pt x="2900" y="7581"/>
                  <a:pt x="2953" y="7670"/>
                </a:cubicBezTo>
                <a:cubicBezTo>
                  <a:pt x="3007" y="7750"/>
                  <a:pt x="3096" y="7813"/>
                  <a:pt x="3185" y="7813"/>
                </a:cubicBezTo>
                <a:cubicBezTo>
                  <a:pt x="3105" y="7759"/>
                  <a:pt x="3060" y="7697"/>
                  <a:pt x="3034" y="7626"/>
                </a:cubicBezTo>
                <a:cubicBezTo>
                  <a:pt x="3007" y="7554"/>
                  <a:pt x="2998" y="7474"/>
                  <a:pt x="3007" y="7403"/>
                </a:cubicBezTo>
                <a:cubicBezTo>
                  <a:pt x="3016" y="7331"/>
                  <a:pt x="3042" y="7260"/>
                  <a:pt x="3096" y="7215"/>
                </a:cubicBezTo>
                <a:cubicBezTo>
                  <a:pt x="3150" y="7171"/>
                  <a:pt x="3230" y="7144"/>
                  <a:pt x="3319" y="7135"/>
                </a:cubicBezTo>
                <a:cubicBezTo>
                  <a:pt x="3279" y="7117"/>
                  <a:pt x="3232" y="7106"/>
                  <a:pt x="3184" y="7106"/>
                </a:cubicBezTo>
                <a:close/>
                <a:moveTo>
                  <a:pt x="4398" y="7149"/>
                </a:moveTo>
                <a:cubicBezTo>
                  <a:pt x="4335" y="7149"/>
                  <a:pt x="4271" y="7163"/>
                  <a:pt x="4211" y="7197"/>
                </a:cubicBezTo>
                <a:cubicBezTo>
                  <a:pt x="4086" y="7269"/>
                  <a:pt x="4015" y="7411"/>
                  <a:pt x="4006" y="7536"/>
                </a:cubicBezTo>
                <a:cubicBezTo>
                  <a:pt x="3988" y="7670"/>
                  <a:pt x="4015" y="7813"/>
                  <a:pt x="4086" y="7920"/>
                </a:cubicBezTo>
                <a:cubicBezTo>
                  <a:pt x="4149" y="8036"/>
                  <a:pt x="4274" y="8116"/>
                  <a:pt x="4398" y="8125"/>
                </a:cubicBezTo>
                <a:cubicBezTo>
                  <a:pt x="4291" y="8054"/>
                  <a:pt x="4229" y="7965"/>
                  <a:pt x="4193" y="7866"/>
                </a:cubicBezTo>
                <a:cubicBezTo>
                  <a:pt x="4158" y="7768"/>
                  <a:pt x="4149" y="7661"/>
                  <a:pt x="4158" y="7563"/>
                </a:cubicBezTo>
                <a:cubicBezTo>
                  <a:pt x="4175" y="7465"/>
                  <a:pt x="4211" y="7367"/>
                  <a:pt x="4282" y="7304"/>
                </a:cubicBezTo>
                <a:cubicBezTo>
                  <a:pt x="4354" y="7233"/>
                  <a:pt x="4461" y="7206"/>
                  <a:pt x="4586" y="7188"/>
                </a:cubicBezTo>
                <a:cubicBezTo>
                  <a:pt x="4530" y="7165"/>
                  <a:pt x="4465" y="7149"/>
                  <a:pt x="4398" y="7149"/>
                </a:cubicBezTo>
                <a:close/>
                <a:moveTo>
                  <a:pt x="8305" y="7574"/>
                </a:moveTo>
                <a:cubicBezTo>
                  <a:pt x="8278" y="7574"/>
                  <a:pt x="8251" y="7579"/>
                  <a:pt x="8226" y="7590"/>
                </a:cubicBezTo>
                <a:cubicBezTo>
                  <a:pt x="8306" y="7599"/>
                  <a:pt x="8368" y="7643"/>
                  <a:pt x="8422" y="7697"/>
                </a:cubicBezTo>
                <a:cubicBezTo>
                  <a:pt x="8466" y="7750"/>
                  <a:pt x="8502" y="7813"/>
                  <a:pt x="8520" y="7884"/>
                </a:cubicBezTo>
                <a:cubicBezTo>
                  <a:pt x="8538" y="7947"/>
                  <a:pt x="8538" y="8018"/>
                  <a:pt x="8511" y="8081"/>
                </a:cubicBezTo>
                <a:cubicBezTo>
                  <a:pt x="8475" y="8143"/>
                  <a:pt x="8422" y="8188"/>
                  <a:pt x="8342" y="8223"/>
                </a:cubicBezTo>
                <a:cubicBezTo>
                  <a:pt x="8352" y="8224"/>
                  <a:pt x="8363" y="8225"/>
                  <a:pt x="8374" y="8225"/>
                </a:cubicBezTo>
                <a:cubicBezTo>
                  <a:pt x="8452" y="8225"/>
                  <a:pt x="8528" y="8196"/>
                  <a:pt x="8582" y="8125"/>
                </a:cubicBezTo>
                <a:cubicBezTo>
                  <a:pt x="8645" y="8045"/>
                  <a:pt x="8654" y="7938"/>
                  <a:pt x="8627" y="7857"/>
                </a:cubicBezTo>
                <a:cubicBezTo>
                  <a:pt x="8600" y="7768"/>
                  <a:pt x="8547" y="7688"/>
                  <a:pt x="8475" y="7634"/>
                </a:cubicBezTo>
                <a:cubicBezTo>
                  <a:pt x="8426" y="7598"/>
                  <a:pt x="8365" y="7574"/>
                  <a:pt x="8305" y="7574"/>
                </a:cubicBezTo>
                <a:close/>
                <a:moveTo>
                  <a:pt x="7289" y="7340"/>
                </a:moveTo>
                <a:cubicBezTo>
                  <a:pt x="7548" y="7340"/>
                  <a:pt x="7762" y="7554"/>
                  <a:pt x="7762" y="7804"/>
                </a:cubicBezTo>
                <a:cubicBezTo>
                  <a:pt x="7762" y="8063"/>
                  <a:pt x="7548" y="8268"/>
                  <a:pt x="7289" y="8268"/>
                </a:cubicBezTo>
                <a:cubicBezTo>
                  <a:pt x="7039" y="8268"/>
                  <a:pt x="6825" y="8063"/>
                  <a:pt x="6825" y="7804"/>
                </a:cubicBezTo>
                <a:cubicBezTo>
                  <a:pt x="6825" y="7554"/>
                  <a:pt x="7039" y="7340"/>
                  <a:pt x="7289" y="7340"/>
                </a:cubicBezTo>
                <a:close/>
                <a:moveTo>
                  <a:pt x="2926" y="7857"/>
                </a:moveTo>
                <a:lnTo>
                  <a:pt x="2926" y="7857"/>
                </a:lnTo>
                <a:cubicBezTo>
                  <a:pt x="2873" y="7920"/>
                  <a:pt x="2837" y="8009"/>
                  <a:pt x="2855" y="8107"/>
                </a:cubicBezTo>
                <a:cubicBezTo>
                  <a:pt x="2873" y="8205"/>
                  <a:pt x="2953" y="8277"/>
                  <a:pt x="3042" y="8312"/>
                </a:cubicBezTo>
                <a:cubicBezTo>
                  <a:pt x="3096" y="8336"/>
                  <a:pt x="3157" y="8352"/>
                  <a:pt x="3219" y="8352"/>
                </a:cubicBezTo>
                <a:cubicBezTo>
                  <a:pt x="3250" y="8352"/>
                  <a:pt x="3280" y="8348"/>
                  <a:pt x="3310" y="8339"/>
                </a:cubicBezTo>
                <a:cubicBezTo>
                  <a:pt x="3399" y="8321"/>
                  <a:pt x="3480" y="8259"/>
                  <a:pt x="3506" y="8170"/>
                </a:cubicBezTo>
                <a:lnTo>
                  <a:pt x="3506" y="8170"/>
                </a:lnTo>
                <a:cubicBezTo>
                  <a:pt x="3444" y="8223"/>
                  <a:pt x="3364" y="8250"/>
                  <a:pt x="3292" y="8250"/>
                </a:cubicBezTo>
                <a:cubicBezTo>
                  <a:pt x="3280" y="8252"/>
                  <a:pt x="3267" y="8252"/>
                  <a:pt x="3254" y="8252"/>
                </a:cubicBezTo>
                <a:cubicBezTo>
                  <a:pt x="3196" y="8252"/>
                  <a:pt x="3138" y="8236"/>
                  <a:pt x="3087" y="8214"/>
                </a:cubicBezTo>
                <a:cubicBezTo>
                  <a:pt x="3025" y="8188"/>
                  <a:pt x="2971" y="8134"/>
                  <a:pt x="2935" y="8081"/>
                </a:cubicBezTo>
                <a:cubicBezTo>
                  <a:pt x="2909" y="8018"/>
                  <a:pt x="2909" y="7938"/>
                  <a:pt x="2926" y="7857"/>
                </a:cubicBezTo>
                <a:close/>
                <a:moveTo>
                  <a:pt x="2298" y="8121"/>
                </a:moveTo>
                <a:cubicBezTo>
                  <a:pt x="2271" y="8121"/>
                  <a:pt x="2244" y="8128"/>
                  <a:pt x="2222" y="8143"/>
                </a:cubicBezTo>
                <a:cubicBezTo>
                  <a:pt x="2168" y="8188"/>
                  <a:pt x="2159" y="8259"/>
                  <a:pt x="2204" y="8312"/>
                </a:cubicBezTo>
                <a:cubicBezTo>
                  <a:pt x="2229" y="8343"/>
                  <a:pt x="2263" y="8359"/>
                  <a:pt x="2298" y="8359"/>
                </a:cubicBezTo>
                <a:cubicBezTo>
                  <a:pt x="2324" y="8359"/>
                  <a:pt x="2350" y="8350"/>
                  <a:pt x="2373" y="8330"/>
                </a:cubicBezTo>
                <a:cubicBezTo>
                  <a:pt x="2427" y="8295"/>
                  <a:pt x="2436" y="8214"/>
                  <a:pt x="2391" y="8161"/>
                </a:cubicBezTo>
                <a:cubicBezTo>
                  <a:pt x="2370" y="8135"/>
                  <a:pt x="2335" y="8121"/>
                  <a:pt x="2298" y="8121"/>
                </a:cubicBezTo>
                <a:close/>
                <a:moveTo>
                  <a:pt x="3854" y="6303"/>
                </a:moveTo>
                <a:cubicBezTo>
                  <a:pt x="4048" y="6303"/>
                  <a:pt x="4244" y="6386"/>
                  <a:pt x="4363" y="6573"/>
                </a:cubicBezTo>
                <a:cubicBezTo>
                  <a:pt x="3640" y="6867"/>
                  <a:pt x="3025" y="7777"/>
                  <a:pt x="3649" y="8179"/>
                </a:cubicBezTo>
                <a:cubicBezTo>
                  <a:pt x="3497" y="8366"/>
                  <a:pt x="3336" y="8438"/>
                  <a:pt x="3193" y="8438"/>
                </a:cubicBezTo>
                <a:cubicBezTo>
                  <a:pt x="2834" y="8438"/>
                  <a:pt x="2594" y="7982"/>
                  <a:pt x="2926" y="7777"/>
                </a:cubicBezTo>
                <a:cubicBezTo>
                  <a:pt x="2596" y="7565"/>
                  <a:pt x="2862" y="6985"/>
                  <a:pt x="3205" y="6985"/>
                </a:cubicBezTo>
                <a:cubicBezTo>
                  <a:pt x="3251" y="6985"/>
                  <a:pt x="3298" y="6996"/>
                  <a:pt x="3346" y="7019"/>
                </a:cubicBezTo>
                <a:cubicBezTo>
                  <a:pt x="3148" y="6589"/>
                  <a:pt x="3495" y="6303"/>
                  <a:pt x="3854" y="6303"/>
                </a:cubicBezTo>
                <a:close/>
                <a:moveTo>
                  <a:pt x="6111" y="7804"/>
                </a:moveTo>
                <a:cubicBezTo>
                  <a:pt x="6022" y="7813"/>
                  <a:pt x="5933" y="7857"/>
                  <a:pt x="5888" y="7938"/>
                </a:cubicBezTo>
                <a:cubicBezTo>
                  <a:pt x="5835" y="8027"/>
                  <a:pt x="5844" y="8134"/>
                  <a:pt x="5879" y="8214"/>
                </a:cubicBezTo>
                <a:cubicBezTo>
                  <a:pt x="5915" y="8295"/>
                  <a:pt x="5977" y="8375"/>
                  <a:pt x="6058" y="8411"/>
                </a:cubicBezTo>
                <a:cubicBezTo>
                  <a:pt x="6105" y="8437"/>
                  <a:pt x="6157" y="8450"/>
                  <a:pt x="6209" y="8450"/>
                </a:cubicBezTo>
                <a:cubicBezTo>
                  <a:pt x="6246" y="8450"/>
                  <a:pt x="6283" y="8443"/>
                  <a:pt x="6316" y="8428"/>
                </a:cubicBezTo>
                <a:cubicBezTo>
                  <a:pt x="6227" y="8420"/>
                  <a:pt x="6165" y="8384"/>
                  <a:pt x="6102" y="8339"/>
                </a:cubicBezTo>
                <a:cubicBezTo>
                  <a:pt x="6049" y="8295"/>
                  <a:pt x="6004" y="8232"/>
                  <a:pt x="5977" y="8170"/>
                </a:cubicBezTo>
                <a:cubicBezTo>
                  <a:pt x="5951" y="8107"/>
                  <a:pt x="5942" y="8036"/>
                  <a:pt x="5969" y="7973"/>
                </a:cubicBezTo>
                <a:cubicBezTo>
                  <a:pt x="5986" y="7911"/>
                  <a:pt x="6040" y="7857"/>
                  <a:pt x="6111" y="7804"/>
                </a:cubicBezTo>
                <a:close/>
                <a:moveTo>
                  <a:pt x="2330" y="7890"/>
                </a:moveTo>
                <a:cubicBezTo>
                  <a:pt x="2390" y="7890"/>
                  <a:pt x="2439" y="7946"/>
                  <a:pt x="2400" y="8054"/>
                </a:cubicBezTo>
                <a:cubicBezTo>
                  <a:pt x="2429" y="8031"/>
                  <a:pt x="2461" y="8021"/>
                  <a:pt x="2490" y="8021"/>
                </a:cubicBezTo>
                <a:cubicBezTo>
                  <a:pt x="2586" y="8021"/>
                  <a:pt x="2655" y="8126"/>
                  <a:pt x="2525" y="8214"/>
                </a:cubicBezTo>
                <a:cubicBezTo>
                  <a:pt x="2649" y="8214"/>
                  <a:pt x="2632" y="8397"/>
                  <a:pt x="2507" y="8397"/>
                </a:cubicBezTo>
                <a:cubicBezTo>
                  <a:pt x="2489" y="8397"/>
                  <a:pt x="2468" y="8393"/>
                  <a:pt x="2445" y="8384"/>
                </a:cubicBezTo>
                <a:lnTo>
                  <a:pt x="2445" y="8384"/>
                </a:lnTo>
                <a:cubicBezTo>
                  <a:pt x="2482" y="8490"/>
                  <a:pt x="2418" y="8559"/>
                  <a:pt x="2354" y="8559"/>
                </a:cubicBezTo>
                <a:cubicBezTo>
                  <a:pt x="2311" y="8559"/>
                  <a:pt x="2268" y="8527"/>
                  <a:pt x="2257" y="8455"/>
                </a:cubicBezTo>
                <a:cubicBezTo>
                  <a:pt x="2257" y="8455"/>
                  <a:pt x="2234" y="8532"/>
                  <a:pt x="2158" y="8532"/>
                </a:cubicBezTo>
                <a:cubicBezTo>
                  <a:pt x="2141" y="8532"/>
                  <a:pt x="2120" y="8528"/>
                  <a:pt x="2097" y="8518"/>
                </a:cubicBezTo>
                <a:cubicBezTo>
                  <a:pt x="1972" y="8464"/>
                  <a:pt x="2079" y="8357"/>
                  <a:pt x="2141" y="8339"/>
                </a:cubicBezTo>
                <a:lnTo>
                  <a:pt x="2141" y="8339"/>
                </a:lnTo>
                <a:cubicBezTo>
                  <a:pt x="2100" y="8351"/>
                  <a:pt x="2062" y="8358"/>
                  <a:pt x="2030" y="8358"/>
                </a:cubicBezTo>
                <a:cubicBezTo>
                  <a:pt x="1967" y="8358"/>
                  <a:pt x="1927" y="8330"/>
                  <a:pt x="1927" y="8259"/>
                </a:cubicBezTo>
                <a:cubicBezTo>
                  <a:pt x="1927" y="8183"/>
                  <a:pt x="1995" y="8161"/>
                  <a:pt x="2050" y="8161"/>
                </a:cubicBezTo>
                <a:cubicBezTo>
                  <a:pt x="2072" y="8161"/>
                  <a:pt x="2093" y="8165"/>
                  <a:pt x="2106" y="8170"/>
                </a:cubicBezTo>
                <a:cubicBezTo>
                  <a:pt x="1960" y="8110"/>
                  <a:pt x="2016" y="7936"/>
                  <a:pt x="2106" y="7936"/>
                </a:cubicBezTo>
                <a:cubicBezTo>
                  <a:pt x="2137" y="7936"/>
                  <a:pt x="2172" y="7957"/>
                  <a:pt x="2204" y="8009"/>
                </a:cubicBezTo>
                <a:cubicBezTo>
                  <a:pt x="2224" y="7928"/>
                  <a:pt x="2281" y="7890"/>
                  <a:pt x="2330" y="7890"/>
                </a:cubicBezTo>
                <a:close/>
                <a:moveTo>
                  <a:pt x="4042" y="8179"/>
                </a:moveTo>
                <a:lnTo>
                  <a:pt x="4042" y="8179"/>
                </a:lnTo>
                <a:cubicBezTo>
                  <a:pt x="3970" y="8268"/>
                  <a:pt x="3917" y="8393"/>
                  <a:pt x="3943" y="8527"/>
                </a:cubicBezTo>
                <a:cubicBezTo>
                  <a:pt x="3970" y="8660"/>
                  <a:pt x="4077" y="8759"/>
                  <a:pt x="4193" y="8812"/>
                </a:cubicBezTo>
                <a:cubicBezTo>
                  <a:pt x="4268" y="8847"/>
                  <a:pt x="4351" y="8866"/>
                  <a:pt x="4433" y="8866"/>
                </a:cubicBezTo>
                <a:cubicBezTo>
                  <a:pt x="4478" y="8866"/>
                  <a:pt x="4524" y="8860"/>
                  <a:pt x="4568" y="8848"/>
                </a:cubicBezTo>
                <a:cubicBezTo>
                  <a:pt x="4684" y="8821"/>
                  <a:pt x="4800" y="8732"/>
                  <a:pt x="4836" y="8625"/>
                </a:cubicBezTo>
                <a:lnTo>
                  <a:pt x="4836" y="8625"/>
                </a:lnTo>
                <a:cubicBezTo>
                  <a:pt x="4746" y="8696"/>
                  <a:pt x="4648" y="8723"/>
                  <a:pt x="4541" y="8732"/>
                </a:cubicBezTo>
                <a:cubicBezTo>
                  <a:pt x="4443" y="8732"/>
                  <a:pt x="4345" y="8714"/>
                  <a:pt x="4256" y="8678"/>
                </a:cubicBezTo>
                <a:cubicBezTo>
                  <a:pt x="4167" y="8634"/>
                  <a:pt x="4095" y="8571"/>
                  <a:pt x="4059" y="8491"/>
                </a:cubicBezTo>
                <a:cubicBezTo>
                  <a:pt x="4024" y="8402"/>
                  <a:pt x="4024" y="8295"/>
                  <a:pt x="4042" y="8179"/>
                </a:cubicBezTo>
                <a:close/>
                <a:moveTo>
                  <a:pt x="7289" y="6626"/>
                </a:moveTo>
                <a:lnTo>
                  <a:pt x="7333" y="7224"/>
                </a:lnTo>
                <a:lnTo>
                  <a:pt x="7173" y="6653"/>
                </a:lnTo>
                <a:lnTo>
                  <a:pt x="7209" y="7162"/>
                </a:lnTo>
                <a:lnTo>
                  <a:pt x="7209" y="7162"/>
                </a:lnTo>
                <a:lnTo>
                  <a:pt x="7075" y="6671"/>
                </a:lnTo>
                <a:lnTo>
                  <a:pt x="7119" y="7260"/>
                </a:lnTo>
                <a:lnTo>
                  <a:pt x="7119" y="7260"/>
                </a:lnTo>
                <a:lnTo>
                  <a:pt x="6950" y="6689"/>
                </a:lnTo>
                <a:lnTo>
                  <a:pt x="7003" y="7322"/>
                </a:lnTo>
                <a:lnTo>
                  <a:pt x="7003" y="7322"/>
                </a:lnTo>
                <a:lnTo>
                  <a:pt x="6441" y="7028"/>
                </a:lnTo>
                <a:lnTo>
                  <a:pt x="6441" y="7028"/>
                </a:lnTo>
                <a:lnTo>
                  <a:pt x="6896" y="7403"/>
                </a:lnTo>
                <a:lnTo>
                  <a:pt x="6370" y="7126"/>
                </a:lnTo>
                <a:lnTo>
                  <a:pt x="6763" y="7447"/>
                </a:lnTo>
                <a:lnTo>
                  <a:pt x="6763" y="7447"/>
                </a:lnTo>
                <a:lnTo>
                  <a:pt x="6316" y="7215"/>
                </a:lnTo>
                <a:lnTo>
                  <a:pt x="6771" y="7590"/>
                </a:lnTo>
                <a:lnTo>
                  <a:pt x="6245" y="7313"/>
                </a:lnTo>
                <a:lnTo>
                  <a:pt x="6754" y="7724"/>
                </a:lnTo>
                <a:cubicBezTo>
                  <a:pt x="6754" y="7733"/>
                  <a:pt x="6754" y="7742"/>
                  <a:pt x="6754" y="7750"/>
                </a:cubicBezTo>
                <a:lnTo>
                  <a:pt x="6120" y="7982"/>
                </a:lnTo>
                <a:lnTo>
                  <a:pt x="6709" y="7893"/>
                </a:lnTo>
                <a:lnTo>
                  <a:pt x="6709" y="7893"/>
                </a:lnTo>
                <a:lnTo>
                  <a:pt x="6156" y="8098"/>
                </a:lnTo>
                <a:lnTo>
                  <a:pt x="6655" y="8018"/>
                </a:lnTo>
                <a:lnTo>
                  <a:pt x="6174" y="8196"/>
                </a:lnTo>
                <a:lnTo>
                  <a:pt x="6763" y="8107"/>
                </a:lnTo>
                <a:lnTo>
                  <a:pt x="6209" y="8312"/>
                </a:lnTo>
                <a:lnTo>
                  <a:pt x="6861" y="8214"/>
                </a:lnTo>
                <a:lnTo>
                  <a:pt x="6709" y="8857"/>
                </a:lnTo>
                <a:lnTo>
                  <a:pt x="6709" y="8857"/>
                </a:lnTo>
                <a:lnTo>
                  <a:pt x="6959" y="8321"/>
                </a:lnTo>
                <a:lnTo>
                  <a:pt x="6825" y="8892"/>
                </a:lnTo>
                <a:lnTo>
                  <a:pt x="7039" y="8428"/>
                </a:lnTo>
                <a:lnTo>
                  <a:pt x="6923" y="8928"/>
                </a:lnTo>
                <a:lnTo>
                  <a:pt x="7173" y="8393"/>
                </a:lnTo>
                <a:lnTo>
                  <a:pt x="7039" y="8964"/>
                </a:lnTo>
                <a:lnTo>
                  <a:pt x="7307" y="8384"/>
                </a:lnTo>
                <a:lnTo>
                  <a:pt x="7378" y="8687"/>
                </a:lnTo>
                <a:lnTo>
                  <a:pt x="7378" y="8366"/>
                </a:lnTo>
                <a:lnTo>
                  <a:pt x="7449" y="8678"/>
                </a:lnTo>
                <a:lnTo>
                  <a:pt x="7449" y="8366"/>
                </a:lnTo>
                <a:lnTo>
                  <a:pt x="7815" y="8821"/>
                </a:lnTo>
                <a:lnTo>
                  <a:pt x="7565" y="8339"/>
                </a:lnTo>
                <a:lnTo>
                  <a:pt x="7565" y="8339"/>
                </a:lnTo>
                <a:lnTo>
                  <a:pt x="7904" y="8759"/>
                </a:lnTo>
                <a:lnTo>
                  <a:pt x="7904" y="8759"/>
                </a:lnTo>
                <a:lnTo>
                  <a:pt x="7690" y="8348"/>
                </a:lnTo>
                <a:lnTo>
                  <a:pt x="7690" y="8348"/>
                </a:lnTo>
                <a:lnTo>
                  <a:pt x="7976" y="8714"/>
                </a:lnTo>
                <a:lnTo>
                  <a:pt x="7726" y="8232"/>
                </a:lnTo>
                <a:lnTo>
                  <a:pt x="8065" y="8651"/>
                </a:lnTo>
                <a:lnTo>
                  <a:pt x="8065" y="8651"/>
                </a:lnTo>
                <a:lnTo>
                  <a:pt x="7780" y="8089"/>
                </a:lnTo>
                <a:lnTo>
                  <a:pt x="8297" y="8134"/>
                </a:lnTo>
                <a:lnTo>
                  <a:pt x="8297" y="8134"/>
                </a:lnTo>
                <a:lnTo>
                  <a:pt x="7815" y="7973"/>
                </a:lnTo>
                <a:lnTo>
                  <a:pt x="8324" y="8018"/>
                </a:lnTo>
                <a:lnTo>
                  <a:pt x="8324" y="8018"/>
                </a:lnTo>
                <a:lnTo>
                  <a:pt x="7896" y="7875"/>
                </a:lnTo>
                <a:lnTo>
                  <a:pt x="8342" y="7920"/>
                </a:lnTo>
                <a:lnTo>
                  <a:pt x="8342" y="7920"/>
                </a:lnTo>
                <a:lnTo>
                  <a:pt x="7851" y="7750"/>
                </a:lnTo>
                <a:lnTo>
                  <a:pt x="8368" y="7804"/>
                </a:lnTo>
                <a:lnTo>
                  <a:pt x="8368" y="7804"/>
                </a:lnTo>
                <a:lnTo>
                  <a:pt x="7797" y="7608"/>
                </a:lnTo>
                <a:lnTo>
                  <a:pt x="8172" y="7153"/>
                </a:lnTo>
                <a:lnTo>
                  <a:pt x="7753" y="7456"/>
                </a:lnTo>
                <a:lnTo>
                  <a:pt x="8083" y="7055"/>
                </a:lnTo>
                <a:lnTo>
                  <a:pt x="7717" y="7313"/>
                </a:lnTo>
                <a:lnTo>
                  <a:pt x="8003" y="6974"/>
                </a:lnTo>
                <a:lnTo>
                  <a:pt x="8003" y="6974"/>
                </a:lnTo>
                <a:lnTo>
                  <a:pt x="7583" y="7278"/>
                </a:lnTo>
                <a:lnTo>
                  <a:pt x="7913" y="6876"/>
                </a:lnTo>
                <a:lnTo>
                  <a:pt x="7458" y="7206"/>
                </a:lnTo>
                <a:lnTo>
                  <a:pt x="7289" y="6626"/>
                </a:lnTo>
                <a:close/>
                <a:moveTo>
                  <a:pt x="5306" y="6002"/>
                </a:moveTo>
                <a:cubicBezTo>
                  <a:pt x="5570" y="6002"/>
                  <a:pt x="5831" y="6144"/>
                  <a:pt x="5960" y="6484"/>
                </a:cubicBezTo>
                <a:cubicBezTo>
                  <a:pt x="5830" y="6458"/>
                  <a:pt x="5702" y="6449"/>
                  <a:pt x="5593" y="6449"/>
                </a:cubicBezTo>
                <a:cubicBezTo>
                  <a:pt x="5401" y="6449"/>
                  <a:pt x="5264" y="6475"/>
                  <a:pt x="5264" y="6475"/>
                </a:cubicBezTo>
                <a:lnTo>
                  <a:pt x="5630" y="6573"/>
                </a:lnTo>
                <a:lnTo>
                  <a:pt x="5192" y="6680"/>
                </a:lnTo>
                <a:lnTo>
                  <a:pt x="5362" y="6725"/>
                </a:lnTo>
                <a:lnTo>
                  <a:pt x="4996" y="6849"/>
                </a:lnTo>
                <a:lnTo>
                  <a:pt x="5246" y="6867"/>
                </a:lnTo>
                <a:lnTo>
                  <a:pt x="4862" y="6992"/>
                </a:lnTo>
                <a:lnTo>
                  <a:pt x="5121" y="6974"/>
                </a:lnTo>
                <a:lnTo>
                  <a:pt x="5121" y="6974"/>
                </a:lnTo>
                <a:cubicBezTo>
                  <a:pt x="5121" y="6974"/>
                  <a:pt x="4702" y="7162"/>
                  <a:pt x="4729" y="7162"/>
                </a:cubicBezTo>
                <a:cubicBezTo>
                  <a:pt x="4762" y="7162"/>
                  <a:pt x="4989" y="7107"/>
                  <a:pt x="5012" y="7107"/>
                </a:cubicBezTo>
                <a:cubicBezTo>
                  <a:pt x="5014" y="7107"/>
                  <a:pt x="5015" y="7108"/>
                  <a:pt x="5014" y="7108"/>
                </a:cubicBezTo>
                <a:cubicBezTo>
                  <a:pt x="5005" y="7117"/>
                  <a:pt x="4532" y="7358"/>
                  <a:pt x="4550" y="7358"/>
                </a:cubicBezTo>
                <a:cubicBezTo>
                  <a:pt x="4568" y="7349"/>
                  <a:pt x="4862" y="7287"/>
                  <a:pt x="4862" y="7287"/>
                </a:cubicBezTo>
                <a:lnTo>
                  <a:pt x="4862" y="7287"/>
                </a:lnTo>
                <a:cubicBezTo>
                  <a:pt x="4862" y="7287"/>
                  <a:pt x="4454" y="7556"/>
                  <a:pt x="4466" y="7556"/>
                </a:cubicBezTo>
                <a:cubicBezTo>
                  <a:pt x="4466" y="7556"/>
                  <a:pt x="4468" y="7555"/>
                  <a:pt x="4470" y="7554"/>
                </a:cubicBezTo>
                <a:cubicBezTo>
                  <a:pt x="4523" y="7527"/>
                  <a:pt x="4764" y="7447"/>
                  <a:pt x="4764" y="7447"/>
                </a:cubicBezTo>
                <a:lnTo>
                  <a:pt x="4764" y="7447"/>
                </a:lnTo>
                <a:lnTo>
                  <a:pt x="4407" y="7733"/>
                </a:lnTo>
                <a:lnTo>
                  <a:pt x="4675" y="7643"/>
                </a:lnTo>
                <a:lnTo>
                  <a:pt x="4381" y="7929"/>
                </a:lnTo>
                <a:lnTo>
                  <a:pt x="4630" y="7813"/>
                </a:lnTo>
                <a:lnTo>
                  <a:pt x="4630" y="7813"/>
                </a:lnTo>
                <a:lnTo>
                  <a:pt x="4497" y="8000"/>
                </a:lnTo>
                <a:lnTo>
                  <a:pt x="4630" y="7956"/>
                </a:lnTo>
                <a:lnTo>
                  <a:pt x="4630" y="7956"/>
                </a:lnTo>
                <a:lnTo>
                  <a:pt x="4452" y="8205"/>
                </a:lnTo>
                <a:lnTo>
                  <a:pt x="4452" y="8205"/>
                </a:lnTo>
                <a:lnTo>
                  <a:pt x="4630" y="8089"/>
                </a:lnTo>
                <a:lnTo>
                  <a:pt x="4630" y="8089"/>
                </a:lnTo>
                <a:cubicBezTo>
                  <a:pt x="4630" y="8089"/>
                  <a:pt x="4427" y="8429"/>
                  <a:pt x="4433" y="8429"/>
                </a:cubicBezTo>
                <a:cubicBezTo>
                  <a:pt x="4433" y="8429"/>
                  <a:pt x="4434" y="8429"/>
                  <a:pt x="4434" y="8428"/>
                </a:cubicBezTo>
                <a:cubicBezTo>
                  <a:pt x="4452" y="8411"/>
                  <a:pt x="4657" y="8223"/>
                  <a:pt x="4657" y="8223"/>
                </a:cubicBezTo>
                <a:lnTo>
                  <a:pt x="4657" y="8223"/>
                </a:lnTo>
                <a:lnTo>
                  <a:pt x="4550" y="8482"/>
                </a:lnTo>
                <a:lnTo>
                  <a:pt x="4702" y="8366"/>
                </a:lnTo>
                <a:lnTo>
                  <a:pt x="4666" y="8589"/>
                </a:lnTo>
                <a:cubicBezTo>
                  <a:pt x="4684" y="8594"/>
                  <a:pt x="4704" y="8596"/>
                  <a:pt x="4723" y="8596"/>
                </a:cubicBezTo>
                <a:cubicBezTo>
                  <a:pt x="4808" y="8596"/>
                  <a:pt x="4901" y="8554"/>
                  <a:pt x="4952" y="8518"/>
                </a:cubicBezTo>
                <a:lnTo>
                  <a:pt x="4952" y="8518"/>
                </a:lnTo>
                <a:cubicBezTo>
                  <a:pt x="4889" y="8803"/>
                  <a:pt x="4648" y="8937"/>
                  <a:pt x="4479" y="8973"/>
                </a:cubicBezTo>
                <a:cubicBezTo>
                  <a:pt x="4453" y="8977"/>
                  <a:pt x="4428" y="8979"/>
                  <a:pt x="4403" y="8979"/>
                </a:cubicBezTo>
                <a:cubicBezTo>
                  <a:pt x="3962" y="8979"/>
                  <a:pt x="3603" y="8342"/>
                  <a:pt x="4051" y="8072"/>
                </a:cubicBezTo>
                <a:cubicBezTo>
                  <a:pt x="3594" y="7781"/>
                  <a:pt x="3963" y="6991"/>
                  <a:pt x="4430" y="6991"/>
                </a:cubicBezTo>
                <a:cubicBezTo>
                  <a:pt x="4492" y="6991"/>
                  <a:pt x="4557" y="7005"/>
                  <a:pt x="4621" y="7037"/>
                </a:cubicBezTo>
                <a:cubicBezTo>
                  <a:pt x="4359" y="6454"/>
                  <a:pt x="4836" y="6002"/>
                  <a:pt x="5306" y="6002"/>
                </a:cubicBezTo>
                <a:close/>
                <a:moveTo>
                  <a:pt x="8145" y="8420"/>
                </a:moveTo>
                <a:lnTo>
                  <a:pt x="8145" y="8420"/>
                </a:lnTo>
                <a:cubicBezTo>
                  <a:pt x="8172" y="8500"/>
                  <a:pt x="8163" y="8580"/>
                  <a:pt x="8136" y="8643"/>
                </a:cubicBezTo>
                <a:cubicBezTo>
                  <a:pt x="8119" y="8714"/>
                  <a:pt x="8074" y="8776"/>
                  <a:pt x="8029" y="8821"/>
                </a:cubicBezTo>
                <a:cubicBezTo>
                  <a:pt x="7976" y="8874"/>
                  <a:pt x="7913" y="8901"/>
                  <a:pt x="7851" y="8910"/>
                </a:cubicBezTo>
                <a:cubicBezTo>
                  <a:pt x="7780" y="8910"/>
                  <a:pt x="7708" y="8883"/>
                  <a:pt x="7637" y="8839"/>
                </a:cubicBezTo>
                <a:lnTo>
                  <a:pt x="7637" y="8839"/>
                </a:lnTo>
                <a:cubicBezTo>
                  <a:pt x="7672" y="8910"/>
                  <a:pt x="7744" y="8982"/>
                  <a:pt x="7842" y="8999"/>
                </a:cubicBezTo>
                <a:cubicBezTo>
                  <a:pt x="7850" y="9000"/>
                  <a:pt x="7859" y="9001"/>
                  <a:pt x="7867" y="9001"/>
                </a:cubicBezTo>
                <a:cubicBezTo>
                  <a:pt x="7957" y="9001"/>
                  <a:pt x="8044" y="8958"/>
                  <a:pt x="8101" y="8901"/>
                </a:cubicBezTo>
                <a:cubicBezTo>
                  <a:pt x="8172" y="8839"/>
                  <a:pt x="8217" y="8750"/>
                  <a:pt x="8226" y="8660"/>
                </a:cubicBezTo>
                <a:cubicBezTo>
                  <a:pt x="8235" y="8571"/>
                  <a:pt x="8208" y="8473"/>
                  <a:pt x="8145" y="8420"/>
                </a:cubicBezTo>
                <a:close/>
                <a:moveTo>
                  <a:pt x="6602" y="8741"/>
                </a:moveTo>
                <a:lnTo>
                  <a:pt x="6602" y="8741"/>
                </a:lnTo>
                <a:cubicBezTo>
                  <a:pt x="6566" y="8821"/>
                  <a:pt x="6557" y="8919"/>
                  <a:pt x="6611" y="8999"/>
                </a:cubicBezTo>
                <a:cubicBezTo>
                  <a:pt x="6664" y="9080"/>
                  <a:pt x="6763" y="9124"/>
                  <a:pt x="6852" y="9133"/>
                </a:cubicBezTo>
                <a:cubicBezTo>
                  <a:pt x="6864" y="9134"/>
                  <a:pt x="6877" y="9135"/>
                  <a:pt x="6889" y="9135"/>
                </a:cubicBezTo>
                <a:cubicBezTo>
                  <a:pt x="6972" y="9135"/>
                  <a:pt x="7048" y="9109"/>
                  <a:pt x="7110" y="9062"/>
                </a:cubicBezTo>
                <a:cubicBezTo>
                  <a:pt x="7191" y="9017"/>
                  <a:pt x="7244" y="8928"/>
                  <a:pt x="7244" y="8848"/>
                </a:cubicBezTo>
                <a:lnTo>
                  <a:pt x="7244" y="8848"/>
                </a:lnTo>
                <a:cubicBezTo>
                  <a:pt x="7200" y="8919"/>
                  <a:pt x="7137" y="8964"/>
                  <a:pt x="7075" y="8990"/>
                </a:cubicBezTo>
                <a:cubicBezTo>
                  <a:pt x="7003" y="9017"/>
                  <a:pt x="6932" y="9026"/>
                  <a:pt x="6861" y="9026"/>
                </a:cubicBezTo>
                <a:cubicBezTo>
                  <a:pt x="6798" y="9017"/>
                  <a:pt x="6727" y="8990"/>
                  <a:pt x="6682" y="8946"/>
                </a:cubicBezTo>
                <a:cubicBezTo>
                  <a:pt x="6638" y="8901"/>
                  <a:pt x="6611" y="8821"/>
                  <a:pt x="6602" y="8741"/>
                </a:cubicBezTo>
                <a:close/>
                <a:moveTo>
                  <a:pt x="7219" y="6117"/>
                </a:moveTo>
                <a:cubicBezTo>
                  <a:pt x="7437" y="6117"/>
                  <a:pt x="7628" y="6292"/>
                  <a:pt x="7574" y="6725"/>
                </a:cubicBezTo>
                <a:cubicBezTo>
                  <a:pt x="7742" y="6594"/>
                  <a:pt x="7911" y="6540"/>
                  <a:pt x="8058" y="6540"/>
                </a:cubicBezTo>
                <a:cubicBezTo>
                  <a:pt x="8515" y="6540"/>
                  <a:pt x="8768" y="7058"/>
                  <a:pt x="8154" y="7429"/>
                </a:cubicBezTo>
                <a:cubicBezTo>
                  <a:pt x="8161" y="7429"/>
                  <a:pt x="8167" y="7429"/>
                  <a:pt x="8173" y="7429"/>
                </a:cubicBezTo>
                <a:cubicBezTo>
                  <a:pt x="8868" y="7429"/>
                  <a:pt x="9083" y="8345"/>
                  <a:pt x="8284" y="8345"/>
                </a:cubicBezTo>
                <a:cubicBezTo>
                  <a:pt x="8249" y="8345"/>
                  <a:pt x="8211" y="8343"/>
                  <a:pt x="8172" y="8339"/>
                </a:cubicBezTo>
                <a:lnTo>
                  <a:pt x="8172" y="8339"/>
                </a:lnTo>
                <a:cubicBezTo>
                  <a:pt x="8517" y="8617"/>
                  <a:pt x="8240" y="9061"/>
                  <a:pt x="7886" y="9061"/>
                </a:cubicBezTo>
                <a:cubicBezTo>
                  <a:pt x="7728" y="9061"/>
                  <a:pt x="7554" y="8972"/>
                  <a:pt x="7414" y="8741"/>
                </a:cubicBezTo>
                <a:cubicBezTo>
                  <a:pt x="7311" y="9064"/>
                  <a:pt x="7088" y="9199"/>
                  <a:pt x="6882" y="9199"/>
                </a:cubicBezTo>
                <a:cubicBezTo>
                  <a:pt x="6572" y="9199"/>
                  <a:pt x="6301" y="8890"/>
                  <a:pt x="6548" y="8455"/>
                </a:cubicBezTo>
                <a:lnTo>
                  <a:pt x="6548" y="8455"/>
                </a:lnTo>
                <a:cubicBezTo>
                  <a:pt x="6548" y="8455"/>
                  <a:pt x="6400" y="8566"/>
                  <a:pt x="6218" y="8566"/>
                </a:cubicBezTo>
                <a:cubicBezTo>
                  <a:pt x="6078" y="8566"/>
                  <a:pt x="5918" y="8501"/>
                  <a:pt x="5790" y="8268"/>
                </a:cubicBezTo>
                <a:cubicBezTo>
                  <a:pt x="5560" y="7843"/>
                  <a:pt x="5934" y="7690"/>
                  <a:pt x="6232" y="7690"/>
                </a:cubicBezTo>
                <a:cubicBezTo>
                  <a:pt x="6316" y="7690"/>
                  <a:pt x="6394" y="7702"/>
                  <a:pt x="6450" y="7724"/>
                </a:cubicBezTo>
                <a:cubicBezTo>
                  <a:pt x="5924" y="7510"/>
                  <a:pt x="5603" y="7251"/>
                  <a:pt x="5906" y="6858"/>
                </a:cubicBezTo>
                <a:cubicBezTo>
                  <a:pt x="6006" y="6735"/>
                  <a:pt x="6123" y="6689"/>
                  <a:pt x="6239" y="6689"/>
                </a:cubicBezTo>
                <a:cubicBezTo>
                  <a:pt x="6484" y="6689"/>
                  <a:pt x="6726" y="6895"/>
                  <a:pt x="6798" y="7010"/>
                </a:cubicBezTo>
                <a:cubicBezTo>
                  <a:pt x="6510" y="6508"/>
                  <a:pt x="6894" y="6117"/>
                  <a:pt x="7219" y="6117"/>
                </a:cubicBezTo>
                <a:close/>
                <a:moveTo>
                  <a:pt x="2695" y="6386"/>
                </a:moveTo>
                <a:cubicBezTo>
                  <a:pt x="2587" y="6501"/>
                  <a:pt x="2480" y="6617"/>
                  <a:pt x="2373" y="6733"/>
                </a:cubicBezTo>
                <a:cubicBezTo>
                  <a:pt x="2275" y="6849"/>
                  <a:pt x="2168" y="6965"/>
                  <a:pt x="2079" y="7099"/>
                </a:cubicBezTo>
                <a:cubicBezTo>
                  <a:pt x="1892" y="7349"/>
                  <a:pt x="1758" y="7626"/>
                  <a:pt x="1695" y="7929"/>
                </a:cubicBezTo>
                <a:cubicBezTo>
                  <a:pt x="1660" y="8081"/>
                  <a:pt x="1642" y="8232"/>
                  <a:pt x="1642" y="8393"/>
                </a:cubicBezTo>
                <a:lnTo>
                  <a:pt x="1633" y="8625"/>
                </a:lnTo>
                <a:cubicBezTo>
                  <a:pt x="1624" y="8705"/>
                  <a:pt x="1615" y="8794"/>
                  <a:pt x="1588" y="8866"/>
                </a:cubicBezTo>
                <a:cubicBezTo>
                  <a:pt x="1544" y="9026"/>
                  <a:pt x="1472" y="9178"/>
                  <a:pt x="1374" y="9303"/>
                </a:cubicBezTo>
                <a:cubicBezTo>
                  <a:pt x="1267" y="9419"/>
                  <a:pt x="1133" y="9526"/>
                  <a:pt x="982" y="9570"/>
                </a:cubicBezTo>
                <a:cubicBezTo>
                  <a:pt x="1267" y="9428"/>
                  <a:pt x="1446" y="9142"/>
                  <a:pt x="1508" y="8848"/>
                </a:cubicBezTo>
                <a:cubicBezTo>
                  <a:pt x="1526" y="8776"/>
                  <a:pt x="1526" y="8696"/>
                  <a:pt x="1535" y="8625"/>
                </a:cubicBezTo>
                <a:lnTo>
                  <a:pt x="1535" y="8384"/>
                </a:lnTo>
                <a:cubicBezTo>
                  <a:pt x="1535" y="8223"/>
                  <a:pt x="1553" y="8063"/>
                  <a:pt x="1588" y="7902"/>
                </a:cubicBezTo>
                <a:cubicBezTo>
                  <a:pt x="1624" y="7750"/>
                  <a:pt x="1678" y="7590"/>
                  <a:pt x="1749" y="7447"/>
                </a:cubicBezTo>
                <a:cubicBezTo>
                  <a:pt x="1820" y="7304"/>
                  <a:pt x="1909" y="7171"/>
                  <a:pt x="2008" y="7046"/>
                </a:cubicBezTo>
                <a:cubicBezTo>
                  <a:pt x="2213" y="6796"/>
                  <a:pt x="2454" y="6582"/>
                  <a:pt x="2695" y="6386"/>
                </a:cubicBezTo>
                <a:close/>
                <a:moveTo>
                  <a:pt x="3010" y="8849"/>
                </a:moveTo>
                <a:cubicBezTo>
                  <a:pt x="3098" y="8849"/>
                  <a:pt x="3186" y="8859"/>
                  <a:pt x="3274" y="8874"/>
                </a:cubicBezTo>
                <a:cubicBezTo>
                  <a:pt x="3426" y="8901"/>
                  <a:pt x="3569" y="8955"/>
                  <a:pt x="3703" y="9008"/>
                </a:cubicBezTo>
                <a:cubicBezTo>
                  <a:pt x="3970" y="9133"/>
                  <a:pt x="4211" y="9294"/>
                  <a:pt x="4452" y="9436"/>
                </a:cubicBezTo>
                <a:cubicBezTo>
                  <a:pt x="4577" y="9499"/>
                  <a:pt x="4693" y="9561"/>
                  <a:pt x="4827" y="9588"/>
                </a:cubicBezTo>
                <a:cubicBezTo>
                  <a:pt x="4898" y="9607"/>
                  <a:pt x="4973" y="9616"/>
                  <a:pt x="5047" y="9616"/>
                </a:cubicBezTo>
                <a:cubicBezTo>
                  <a:pt x="5111" y="9616"/>
                  <a:pt x="5175" y="9609"/>
                  <a:pt x="5237" y="9597"/>
                </a:cubicBezTo>
                <a:lnTo>
                  <a:pt x="5237" y="9597"/>
                </a:lnTo>
                <a:cubicBezTo>
                  <a:pt x="5133" y="9661"/>
                  <a:pt x="4992" y="9697"/>
                  <a:pt x="4855" y="9697"/>
                </a:cubicBezTo>
                <a:cubicBezTo>
                  <a:pt x="4840" y="9697"/>
                  <a:pt x="4824" y="9696"/>
                  <a:pt x="4809" y="9695"/>
                </a:cubicBezTo>
                <a:cubicBezTo>
                  <a:pt x="4657" y="9686"/>
                  <a:pt x="4514" y="9642"/>
                  <a:pt x="4381" y="9588"/>
                </a:cubicBezTo>
                <a:cubicBezTo>
                  <a:pt x="4104" y="9472"/>
                  <a:pt x="3863" y="9321"/>
                  <a:pt x="3613" y="9213"/>
                </a:cubicBezTo>
                <a:cubicBezTo>
                  <a:pt x="3378" y="9104"/>
                  <a:pt x="3134" y="9034"/>
                  <a:pt x="2875" y="9034"/>
                </a:cubicBezTo>
                <a:cubicBezTo>
                  <a:pt x="2859" y="9034"/>
                  <a:pt x="2844" y="9035"/>
                  <a:pt x="2828" y="9035"/>
                </a:cubicBezTo>
                <a:cubicBezTo>
                  <a:pt x="2561" y="9044"/>
                  <a:pt x="2293" y="9124"/>
                  <a:pt x="2025" y="9231"/>
                </a:cubicBezTo>
                <a:cubicBezTo>
                  <a:pt x="2240" y="9044"/>
                  <a:pt x="2516" y="8910"/>
                  <a:pt x="2819" y="8866"/>
                </a:cubicBezTo>
                <a:cubicBezTo>
                  <a:pt x="2883" y="8854"/>
                  <a:pt x="2946" y="8849"/>
                  <a:pt x="3010" y="8849"/>
                </a:cubicBezTo>
                <a:close/>
                <a:moveTo>
                  <a:pt x="9519" y="7028"/>
                </a:moveTo>
                <a:lnTo>
                  <a:pt x="9519" y="7028"/>
                </a:lnTo>
                <a:cubicBezTo>
                  <a:pt x="9689" y="7242"/>
                  <a:pt x="9787" y="7510"/>
                  <a:pt x="9822" y="7786"/>
                </a:cubicBezTo>
                <a:cubicBezTo>
                  <a:pt x="9867" y="8063"/>
                  <a:pt x="9831" y="8348"/>
                  <a:pt x="9760" y="8616"/>
                </a:cubicBezTo>
                <a:cubicBezTo>
                  <a:pt x="9680" y="8874"/>
                  <a:pt x="9564" y="9133"/>
                  <a:pt x="9412" y="9356"/>
                </a:cubicBezTo>
                <a:cubicBezTo>
                  <a:pt x="9252" y="9588"/>
                  <a:pt x="9073" y="9793"/>
                  <a:pt x="8859" y="9954"/>
                </a:cubicBezTo>
                <a:cubicBezTo>
                  <a:pt x="9002" y="9731"/>
                  <a:pt x="9144" y="9499"/>
                  <a:pt x="9260" y="9267"/>
                </a:cubicBezTo>
                <a:cubicBezTo>
                  <a:pt x="9376" y="9035"/>
                  <a:pt x="9475" y="8794"/>
                  <a:pt x="9546" y="8553"/>
                </a:cubicBezTo>
                <a:cubicBezTo>
                  <a:pt x="9617" y="8304"/>
                  <a:pt x="9653" y="8054"/>
                  <a:pt x="9653" y="7795"/>
                </a:cubicBezTo>
                <a:cubicBezTo>
                  <a:pt x="9653" y="7545"/>
                  <a:pt x="9608" y="7287"/>
                  <a:pt x="9519" y="7028"/>
                </a:cubicBezTo>
                <a:close/>
                <a:moveTo>
                  <a:pt x="7572" y="9256"/>
                </a:moveTo>
                <a:cubicBezTo>
                  <a:pt x="7585" y="9256"/>
                  <a:pt x="7597" y="9257"/>
                  <a:pt x="7610" y="9258"/>
                </a:cubicBezTo>
                <a:cubicBezTo>
                  <a:pt x="7708" y="9276"/>
                  <a:pt x="7788" y="9329"/>
                  <a:pt x="7842" y="9410"/>
                </a:cubicBezTo>
                <a:cubicBezTo>
                  <a:pt x="7896" y="9481"/>
                  <a:pt x="7922" y="9561"/>
                  <a:pt x="7931" y="9642"/>
                </a:cubicBezTo>
                <a:cubicBezTo>
                  <a:pt x="7949" y="9722"/>
                  <a:pt x="7949" y="9802"/>
                  <a:pt x="7922" y="9883"/>
                </a:cubicBezTo>
                <a:cubicBezTo>
                  <a:pt x="7913" y="9918"/>
                  <a:pt x="7896" y="9963"/>
                  <a:pt x="7869" y="9999"/>
                </a:cubicBezTo>
                <a:cubicBezTo>
                  <a:pt x="7842" y="10034"/>
                  <a:pt x="7815" y="10061"/>
                  <a:pt x="7788" y="10088"/>
                </a:cubicBezTo>
                <a:cubicBezTo>
                  <a:pt x="7726" y="10150"/>
                  <a:pt x="7646" y="10195"/>
                  <a:pt x="7557" y="10213"/>
                </a:cubicBezTo>
                <a:cubicBezTo>
                  <a:pt x="7527" y="10219"/>
                  <a:pt x="7496" y="10222"/>
                  <a:pt x="7465" y="10222"/>
                </a:cubicBezTo>
                <a:cubicBezTo>
                  <a:pt x="7403" y="10222"/>
                  <a:pt x="7339" y="10210"/>
                  <a:pt x="7280" y="10186"/>
                </a:cubicBezTo>
                <a:cubicBezTo>
                  <a:pt x="7191" y="10141"/>
                  <a:pt x="7119" y="10079"/>
                  <a:pt x="7066" y="10007"/>
                </a:cubicBezTo>
                <a:cubicBezTo>
                  <a:pt x="7030" y="9963"/>
                  <a:pt x="7021" y="9954"/>
                  <a:pt x="7003" y="9927"/>
                </a:cubicBezTo>
                <a:cubicBezTo>
                  <a:pt x="6994" y="9918"/>
                  <a:pt x="6986" y="9909"/>
                  <a:pt x="6977" y="9900"/>
                </a:cubicBezTo>
                <a:cubicBezTo>
                  <a:pt x="6959" y="9891"/>
                  <a:pt x="6950" y="9883"/>
                  <a:pt x="6941" y="9874"/>
                </a:cubicBezTo>
                <a:cubicBezTo>
                  <a:pt x="6879" y="9831"/>
                  <a:pt x="6801" y="9800"/>
                  <a:pt x="6726" y="9800"/>
                </a:cubicBezTo>
                <a:cubicBezTo>
                  <a:pt x="6692" y="9800"/>
                  <a:pt x="6659" y="9806"/>
                  <a:pt x="6629" y="9820"/>
                </a:cubicBezTo>
                <a:cubicBezTo>
                  <a:pt x="6575" y="9838"/>
                  <a:pt x="6531" y="9883"/>
                  <a:pt x="6504" y="9936"/>
                </a:cubicBezTo>
                <a:cubicBezTo>
                  <a:pt x="6468" y="9999"/>
                  <a:pt x="6450" y="10070"/>
                  <a:pt x="6441" y="10141"/>
                </a:cubicBezTo>
                <a:cubicBezTo>
                  <a:pt x="6432" y="10150"/>
                  <a:pt x="6432" y="10150"/>
                  <a:pt x="6432" y="10150"/>
                </a:cubicBezTo>
                <a:cubicBezTo>
                  <a:pt x="6424" y="10150"/>
                  <a:pt x="6415" y="10150"/>
                  <a:pt x="6415" y="10141"/>
                </a:cubicBezTo>
                <a:cubicBezTo>
                  <a:pt x="6397" y="10070"/>
                  <a:pt x="6379" y="9990"/>
                  <a:pt x="6397" y="9900"/>
                </a:cubicBezTo>
                <a:cubicBezTo>
                  <a:pt x="6406" y="9820"/>
                  <a:pt x="6450" y="9731"/>
                  <a:pt x="6531" y="9668"/>
                </a:cubicBezTo>
                <a:cubicBezTo>
                  <a:pt x="6611" y="9606"/>
                  <a:pt x="6718" y="9588"/>
                  <a:pt x="6807" y="9588"/>
                </a:cubicBezTo>
                <a:cubicBezTo>
                  <a:pt x="6905" y="9597"/>
                  <a:pt x="6994" y="9624"/>
                  <a:pt x="7075" y="9677"/>
                </a:cubicBezTo>
                <a:cubicBezTo>
                  <a:pt x="7093" y="9695"/>
                  <a:pt x="7110" y="9704"/>
                  <a:pt x="7128" y="9722"/>
                </a:cubicBezTo>
                <a:cubicBezTo>
                  <a:pt x="7146" y="9740"/>
                  <a:pt x="7164" y="9758"/>
                  <a:pt x="7182" y="9775"/>
                </a:cubicBezTo>
                <a:cubicBezTo>
                  <a:pt x="7209" y="9811"/>
                  <a:pt x="7244" y="9856"/>
                  <a:pt x="7253" y="9874"/>
                </a:cubicBezTo>
                <a:cubicBezTo>
                  <a:pt x="7280" y="9927"/>
                  <a:pt x="7325" y="9963"/>
                  <a:pt x="7369" y="9999"/>
                </a:cubicBezTo>
                <a:cubicBezTo>
                  <a:pt x="7416" y="10024"/>
                  <a:pt x="7470" y="10038"/>
                  <a:pt x="7526" y="10038"/>
                </a:cubicBezTo>
                <a:cubicBezTo>
                  <a:pt x="7587" y="10038"/>
                  <a:pt x="7652" y="10022"/>
                  <a:pt x="7717" y="9990"/>
                </a:cubicBezTo>
                <a:cubicBezTo>
                  <a:pt x="7744" y="9981"/>
                  <a:pt x="7771" y="9963"/>
                  <a:pt x="7797" y="9936"/>
                </a:cubicBezTo>
                <a:cubicBezTo>
                  <a:pt x="7824" y="9909"/>
                  <a:pt x="7842" y="9891"/>
                  <a:pt x="7851" y="9856"/>
                </a:cubicBezTo>
                <a:cubicBezTo>
                  <a:pt x="7878" y="9793"/>
                  <a:pt x="7887" y="9722"/>
                  <a:pt x="7869" y="9651"/>
                </a:cubicBezTo>
                <a:cubicBezTo>
                  <a:pt x="7842" y="9588"/>
                  <a:pt x="7806" y="9526"/>
                  <a:pt x="7753" y="9490"/>
                </a:cubicBezTo>
                <a:cubicBezTo>
                  <a:pt x="7699" y="9454"/>
                  <a:pt x="7646" y="9445"/>
                  <a:pt x="7592" y="9445"/>
                </a:cubicBezTo>
                <a:cubicBezTo>
                  <a:pt x="7539" y="9454"/>
                  <a:pt x="7485" y="9472"/>
                  <a:pt x="7432" y="9490"/>
                </a:cubicBezTo>
                <a:cubicBezTo>
                  <a:pt x="7414" y="9499"/>
                  <a:pt x="7396" y="9517"/>
                  <a:pt x="7387" y="9526"/>
                </a:cubicBezTo>
                <a:cubicBezTo>
                  <a:pt x="7378" y="9544"/>
                  <a:pt x="7378" y="9552"/>
                  <a:pt x="7378" y="9579"/>
                </a:cubicBezTo>
                <a:cubicBezTo>
                  <a:pt x="7378" y="9615"/>
                  <a:pt x="7414" y="9668"/>
                  <a:pt x="7458" y="9704"/>
                </a:cubicBezTo>
                <a:cubicBezTo>
                  <a:pt x="7485" y="9726"/>
                  <a:pt x="7519" y="9738"/>
                  <a:pt x="7557" y="9738"/>
                </a:cubicBezTo>
                <a:cubicBezTo>
                  <a:pt x="7582" y="9738"/>
                  <a:pt x="7609" y="9733"/>
                  <a:pt x="7637" y="9722"/>
                </a:cubicBezTo>
                <a:lnTo>
                  <a:pt x="7637" y="9713"/>
                </a:lnTo>
                <a:cubicBezTo>
                  <a:pt x="7637" y="9713"/>
                  <a:pt x="7646" y="9713"/>
                  <a:pt x="7646" y="9722"/>
                </a:cubicBezTo>
                <a:cubicBezTo>
                  <a:pt x="7655" y="9722"/>
                  <a:pt x="7655" y="9731"/>
                  <a:pt x="7646" y="9731"/>
                </a:cubicBezTo>
                <a:cubicBezTo>
                  <a:pt x="7637" y="9749"/>
                  <a:pt x="7628" y="9767"/>
                  <a:pt x="7610" y="9784"/>
                </a:cubicBezTo>
                <a:cubicBezTo>
                  <a:pt x="7592" y="9793"/>
                  <a:pt x="7574" y="9811"/>
                  <a:pt x="7548" y="9811"/>
                </a:cubicBezTo>
                <a:cubicBezTo>
                  <a:pt x="7525" y="9820"/>
                  <a:pt x="7503" y="9825"/>
                  <a:pt x="7480" y="9825"/>
                </a:cubicBezTo>
                <a:cubicBezTo>
                  <a:pt x="7456" y="9825"/>
                  <a:pt x="7432" y="9820"/>
                  <a:pt x="7405" y="9811"/>
                </a:cubicBezTo>
                <a:cubicBezTo>
                  <a:pt x="7387" y="9811"/>
                  <a:pt x="7360" y="9793"/>
                  <a:pt x="7342" y="9784"/>
                </a:cubicBezTo>
                <a:cubicBezTo>
                  <a:pt x="7325" y="9775"/>
                  <a:pt x="7307" y="9758"/>
                  <a:pt x="7289" y="9740"/>
                </a:cubicBezTo>
                <a:cubicBezTo>
                  <a:pt x="7253" y="9713"/>
                  <a:pt x="7226" y="9668"/>
                  <a:pt x="7209" y="9615"/>
                </a:cubicBezTo>
                <a:cubicBezTo>
                  <a:pt x="7191" y="9561"/>
                  <a:pt x="7191" y="9499"/>
                  <a:pt x="7218" y="9445"/>
                </a:cubicBezTo>
                <a:cubicBezTo>
                  <a:pt x="7244" y="9383"/>
                  <a:pt x="7289" y="9347"/>
                  <a:pt x="7333" y="9321"/>
                </a:cubicBezTo>
                <a:cubicBezTo>
                  <a:pt x="7403" y="9282"/>
                  <a:pt x="7487" y="9256"/>
                  <a:pt x="7572" y="9256"/>
                </a:cubicBezTo>
                <a:close/>
                <a:moveTo>
                  <a:pt x="5201" y="8009"/>
                </a:moveTo>
                <a:lnTo>
                  <a:pt x="5201" y="8009"/>
                </a:lnTo>
                <a:cubicBezTo>
                  <a:pt x="5184" y="8152"/>
                  <a:pt x="5210" y="8295"/>
                  <a:pt x="5264" y="8428"/>
                </a:cubicBezTo>
                <a:cubicBezTo>
                  <a:pt x="5308" y="8562"/>
                  <a:pt x="5371" y="8687"/>
                  <a:pt x="5442" y="8812"/>
                </a:cubicBezTo>
                <a:cubicBezTo>
                  <a:pt x="5576" y="9071"/>
                  <a:pt x="5728" y="9321"/>
                  <a:pt x="5853" y="9579"/>
                </a:cubicBezTo>
                <a:cubicBezTo>
                  <a:pt x="5977" y="9847"/>
                  <a:pt x="6076" y="10132"/>
                  <a:pt x="6111" y="10427"/>
                </a:cubicBezTo>
                <a:cubicBezTo>
                  <a:pt x="6129" y="10569"/>
                  <a:pt x="6129" y="10721"/>
                  <a:pt x="6111" y="10864"/>
                </a:cubicBezTo>
                <a:cubicBezTo>
                  <a:pt x="6093" y="11016"/>
                  <a:pt x="6058" y="11158"/>
                  <a:pt x="5995" y="11292"/>
                </a:cubicBezTo>
                <a:cubicBezTo>
                  <a:pt x="6067" y="11007"/>
                  <a:pt x="6085" y="10721"/>
                  <a:pt x="6031" y="10436"/>
                </a:cubicBezTo>
                <a:cubicBezTo>
                  <a:pt x="5977" y="10159"/>
                  <a:pt x="5879" y="9891"/>
                  <a:pt x="5754" y="9633"/>
                </a:cubicBezTo>
                <a:cubicBezTo>
                  <a:pt x="5630" y="9374"/>
                  <a:pt x="5487" y="9115"/>
                  <a:pt x="5362" y="8857"/>
                </a:cubicBezTo>
                <a:cubicBezTo>
                  <a:pt x="5299" y="8723"/>
                  <a:pt x="5246" y="8589"/>
                  <a:pt x="5210" y="8446"/>
                </a:cubicBezTo>
                <a:cubicBezTo>
                  <a:pt x="5175" y="8304"/>
                  <a:pt x="5157" y="8143"/>
                  <a:pt x="5201" y="8009"/>
                </a:cubicBezTo>
                <a:close/>
                <a:moveTo>
                  <a:pt x="10228" y="1"/>
                </a:moveTo>
                <a:cubicBezTo>
                  <a:pt x="10196" y="1"/>
                  <a:pt x="10167" y="33"/>
                  <a:pt x="10179" y="69"/>
                </a:cubicBezTo>
                <a:cubicBezTo>
                  <a:pt x="10643" y="1283"/>
                  <a:pt x="9805" y="1684"/>
                  <a:pt x="9323" y="1863"/>
                </a:cubicBezTo>
                <a:cubicBezTo>
                  <a:pt x="9305" y="1863"/>
                  <a:pt x="9278" y="1845"/>
                  <a:pt x="9234" y="1818"/>
                </a:cubicBezTo>
                <a:cubicBezTo>
                  <a:pt x="9140" y="1764"/>
                  <a:pt x="9036" y="1737"/>
                  <a:pt x="8931" y="1737"/>
                </a:cubicBezTo>
                <a:cubicBezTo>
                  <a:pt x="8844" y="1737"/>
                  <a:pt x="8756" y="1755"/>
                  <a:pt x="8672" y="1791"/>
                </a:cubicBezTo>
                <a:cubicBezTo>
                  <a:pt x="8547" y="1845"/>
                  <a:pt x="8404" y="1898"/>
                  <a:pt x="8297" y="1898"/>
                </a:cubicBezTo>
                <a:cubicBezTo>
                  <a:pt x="8290" y="1899"/>
                  <a:pt x="8283" y="1899"/>
                  <a:pt x="8275" y="1899"/>
                </a:cubicBezTo>
                <a:cubicBezTo>
                  <a:pt x="8187" y="1899"/>
                  <a:pt x="8059" y="1881"/>
                  <a:pt x="7911" y="1881"/>
                </a:cubicBezTo>
                <a:cubicBezTo>
                  <a:pt x="7654" y="1881"/>
                  <a:pt x="7334" y="1934"/>
                  <a:pt x="7048" y="2219"/>
                </a:cubicBezTo>
                <a:cubicBezTo>
                  <a:pt x="7048" y="2219"/>
                  <a:pt x="6935" y="2280"/>
                  <a:pt x="6772" y="2280"/>
                </a:cubicBezTo>
                <a:cubicBezTo>
                  <a:pt x="6643" y="2280"/>
                  <a:pt x="6484" y="2242"/>
                  <a:pt x="6325" y="2103"/>
                </a:cubicBezTo>
                <a:cubicBezTo>
                  <a:pt x="6004" y="1827"/>
                  <a:pt x="5906" y="1354"/>
                  <a:pt x="6468" y="881"/>
                </a:cubicBezTo>
                <a:cubicBezTo>
                  <a:pt x="6507" y="850"/>
                  <a:pt x="6485" y="798"/>
                  <a:pt x="6442" y="798"/>
                </a:cubicBezTo>
                <a:cubicBezTo>
                  <a:pt x="6436" y="798"/>
                  <a:pt x="6430" y="799"/>
                  <a:pt x="6424" y="801"/>
                </a:cubicBezTo>
                <a:cubicBezTo>
                  <a:pt x="5719" y="1095"/>
                  <a:pt x="5451" y="1800"/>
                  <a:pt x="5638" y="2264"/>
                </a:cubicBezTo>
                <a:cubicBezTo>
                  <a:pt x="5844" y="2781"/>
                  <a:pt x="6254" y="2960"/>
                  <a:pt x="6513" y="3022"/>
                </a:cubicBezTo>
                <a:cubicBezTo>
                  <a:pt x="6290" y="3156"/>
                  <a:pt x="5701" y="3415"/>
                  <a:pt x="5888" y="3727"/>
                </a:cubicBezTo>
                <a:cubicBezTo>
                  <a:pt x="6076" y="4039"/>
                  <a:pt x="6049" y="4120"/>
                  <a:pt x="5933" y="4289"/>
                </a:cubicBezTo>
                <a:cubicBezTo>
                  <a:pt x="6022" y="4360"/>
                  <a:pt x="6227" y="4566"/>
                  <a:pt x="6397" y="4753"/>
                </a:cubicBezTo>
                <a:cubicBezTo>
                  <a:pt x="6093" y="4878"/>
                  <a:pt x="5737" y="5092"/>
                  <a:pt x="5317" y="5449"/>
                </a:cubicBezTo>
                <a:cubicBezTo>
                  <a:pt x="4923" y="5799"/>
                  <a:pt x="4546" y="5895"/>
                  <a:pt x="4184" y="5895"/>
                </a:cubicBezTo>
                <a:cubicBezTo>
                  <a:pt x="3747" y="5895"/>
                  <a:pt x="3330" y="5755"/>
                  <a:pt x="2929" y="5755"/>
                </a:cubicBezTo>
                <a:cubicBezTo>
                  <a:pt x="2722" y="5755"/>
                  <a:pt x="2520" y="5792"/>
                  <a:pt x="2320" y="5904"/>
                </a:cubicBezTo>
                <a:cubicBezTo>
                  <a:pt x="2038" y="6058"/>
                  <a:pt x="1780" y="6117"/>
                  <a:pt x="1554" y="6117"/>
                </a:cubicBezTo>
                <a:cubicBezTo>
                  <a:pt x="1051" y="6117"/>
                  <a:pt x="713" y="5824"/>
                  <a:pt x="652" y="5645"/>
                </a:cubicBezTo>
                <a:cubicBezTo>
                  <a:pt x="562" y="5395"/>
                  <a:pt x="794" y="4557"/>
                  <a:pt x="1918" y="4557"/>
                </a:cubicBezTo>
                <a:cubicBezTo>
                  <a:pt x="2739" y="4557"/>
                  <a:pt x="2944" y="4976"/>
                  <a:pt x="2989" y="5199"/>
                </a:cubicBezTo>
                <a:cubicBezTo>
                  <a:pt x="2994" y="5223"/>
                  <a:pt x="3013" y="5234"/>
                  <a:pt x="3033" y="5234"/>
                </a:cubicBezTo>
                <a:cubicBezTo>
                  <a:pt x="3051" y="5234"/>
                  <a:pt x="3070" y="5225"/>
                  <a:pt x="3078" y="5208"/>
                </a:cubicBezTo>
                <a:cubicBezTo>
                  <a:pt x="3132" y="5083"/>
                  <a:pt x="3185" y="4887"/>
                  <a:pt x="3069" y="4717"/>
                </a:cubicBezTo>
                <a:lnTo>
                  <a:pt x="3069" y="4717"/>
                </a:lnTo>
                <a:cubicBezTo>
                  <a:pt x="3341" y="4896"/>
                  <a:pt x="3669" y="5029"/>
                  <a:pt x="4000" y="5029"/>
                </a:cubicBezTo>
                <a:cubicBezTo>
                  <a:pt x="4083" y="5029"/>
                  <a:pt x="4165" y="5021"/>
                  <a:pt x="4247" y="5003"/>
                </a:cubicBezTo>
                <a:cubicBezTo>
                  <a:pt x="4318" y="4994"/>
                  <a:pt x="4318" y="4896"/>
                  <a:pt x="4247" y="4869"/>
                </a:cubicBezTo>
                <a:cubicBezTo>
                  <a:pt x="4104" y="4833"/>
                  <a:pt x="3943" y="4771"/>
                  <a:pt x="3872" y="4708"/>
                </a:cubicBezTo>
                <a:cubicBezTo>
                  <a:pt x="4470" y="4557"/>
                  <a:pt x="4827" y="4075"/>
                  <a:pt x="4845" y="3531"/>
                </a:cubicBezTo>
                <a:cubicBezTo>
                  <a:pt x="4850" y="3489"/>
                  <a:pt x="4815" y="3462"/>
                  <a:pt x="4779" y="3462"/>
                </a:cubicBezTo>
                <a:cubicBezTo>
                  <a:pt x="4755" y="3462"/>
                  <a:pt x="4731" y="3475"/>
                  <a:pt x="4720" y="3504"/>
                </a:cubicBezTo>
                <a:cubicBezTo>
                  <a:pt x="4657" y="3647"/>
                  <a:pt x="4568" y="3798"/>
                  <a:pt x="4425" y="3923"/>
                </a:cubicBezTo>
                <a:cubicBezTo>
                  <a:pt x="4514" y="3834"/>
                  <a:pt x="4595" y="3281"/>
                  <a:pt x="4167" y="3049"/>
                </a:cubicBezTo>
                <a:cubicBezTo>
                  <a:pt x="4152" y="3041"/>
                  <a:pt x="4137" y="3037"/>
                  <a:pt x="4123" y="3037"/>
                </a:cubicBezTo>
                <a:cubicBezTo>
                  <a:pt x="4061" y="3037"/>
                  <a:pt x="4014" y="3109"/>
                  <a:pt x="4051" y="3174"/>
                </a:cubicBezTo>
                <a:cubicBezTo>
                  <a:pt x="4580" y="4053"/>
                  <a:pt x="3585" y="4261"/>
                  <a:pt x="2875" y="4261"/>
                </a:cubicBezTo>
                <a:cubicBezTo>
                  <a:pt x="2664" y="4261"/>
                  <a:pt x="2477" y="4242"/>
                  <a:pt x="2364" y="4218"/>
                </a:cubicBezTo>
                <a:cubicBezTo>
                  <a:pt x="2292" y="4202"/>
                  <a:pt x="2197" y="4193"/>
                  <a:pt x="2087" y="4193"/>
                </a:cubicBezTo>
                <a:cubicBezTo>
                  <a:pt x="1397" y="4193"/>
                  <a:pt x="125" y="4535"/>
                  <a:pt x="232" y="5574"/>
                </a:cubicBezTo>
                <a:cubicBezTo>
                  <a:pt x="311" y="6314"/>
                  <a:pt x="942" y="6453"/>
                  <a:pt x="1412" y="6453"/>
                </a:cubicBezTo>
                <a:cubicBezTo>
                  <a:pt x="1684" y="6453"/>
                  <a:pt x="1901" y="6407"/>
                  <a:pt x="1927" y="6403"/>
                </a:cubicBezTo>
                <a:lnTo>
                  <a:pt x="1927" y="6403"/>
                </a:lnTo>
                <a:cubicBezTo>
                  <a:pt x="1892" y="6430"/>
                  <a:pt x="1321" y="6921"/>
                  <a:pt x="1044" y="7590"/>
                </a:cubicBezTo>
                <a:cubicBezTo>
                  <a:pt x="750" y="8277"/>
                  <a:pt x="1142" y="8553"/>
                  <a:pt x="1107" y="8928"/>
                </a:cubicBezTo>
                <a:cubicBezTo>
                  <a:pt x="1080" y="9133"/>
                  <a:pt x="884" y="9303"/>
                  <a:pt x="714" y="9410"/>
                </a:cubicBezTo>
                <a:cubicBezTo>
                  <a:pt x="571" y="9499"/>
                  <a:pt x="482" y="9651"/>
                  <a:pt x="473" y="9820"/>
                </a:cubicBezTo>
                <a:cubicBezTo>
                  <a:pt x="455" y="10097"/>
                  <a:pt x="438" y="10471"/>
                  <a:pt x="438" y="10632"/>
                </a:cubicBezTo>
                <a:cubicBezTo>
                  <a:pt x="438" y="10891"/>
                  <a:pt x="170" y="11292"/>
                  <a:pt x="170" y="11292"/>
                </a:cubicBezTo>
                <a:cubicBezTo>
                  <a:pt x="170" y="11292"/>
                  <a:pt x="0" y="11578"/>
                  <a:pt x="9" y="12131"/>
                </a:cubicBezTo>
                <a:cubicBezTo>
                  <a:pt x="148" y="12197"/>
                  <a:pt x="443" y="12264"/>
                  <a:pt x="773" y="12264"/>
                </a:cubicBezTo>
                <a:cubicBezTo>
                  <a:pt x="931" y="12264"/>
                  <a:pt x="1097" y="12248"/>
                  <a:pt x="1258" y="12211"/>
                </a:cubicBezTo>
                <a:cubicBezTo>
                  <a:pt x="1321" y="12006"/>
                  <a:pt x="1285" y="11747"/>
                  <a:pt x="1285" y="11747"/>
                </a:cubicBezTo>
                <a:cubicBezTo>
                  <a:pt x="1285" y="11747"/>
                  <a:pt x="553" y="10873"/>
                  <a:pt x="1597" y="10034"/>
                </a:cubicBezTo>
                <a:cubicBezTo>
                  <a:pt x="2178" y="9574"/>
                  <a:pt x="2741" y="9469"/>
                  <a:pt x="3134" y="9469"/>
                </a:cubicBezTo>
                <a:cubicBezTo>
                  <a:pt x="3465" y="9469"/>
                  <a:pt x="3676" y="9544"/>
                  <a:pt x="3676" y="9544"/>
                </a:cubicBezTo>
                <a:cubicBezTo>
                  <a:pt x="3676" y="9544"/>
                  <a:pt x="4488" y="10186"/>
                  <a:pt x="3872" y="11310"/>
                </a:cubicBezTo>
                <a:cubicBezTo>
                  <a:pt x="3836" y="11355"/>
                  <a:pt x="3854" y="11417"/>
                  <a:pt x="3899" y="11462"/>
                </a:cubicBezTo>
                <a:cubicBezTo>
                  <a:pt x="4059" y="11604"/>
                  <a:pt x="4167" y="11881"/>
                  <a:pt x="4113" y="12220"/>
                </a:cubicBezTo>
                <a:cubicBezTo>
                  <a:pt x="4220" y="12266"/>
                  <a:pt x="4479" y="12297"/>
                  <a:pt x="4698" y="12297"/>
                </a:cubicBezTo>
                <a:cubicBezTo>
                  <a:pt x="4862" y="12297"/>
                  <a:pt x="5003" y="12280"/>
                  <a:pt x="5041" y="12238"/>
                </a:cubicBezTo>
                <a:cubicBezTo>
                  <a:pt x="5041" y="12238"/>
                  <a:pt x="5085" y="11899"/>
                  <a:pt x="5032" y="11765"/>
                </a:cubicBezTo>
                <a:cubicBezTo>
                  <a:pt x="4506" y="11346"/>
                  <a:pt x="4517" y="9966"/>
                  <a:pt x="5393" y="9966"/>
                </a:cubicBezTo>
                <a:cubicBezTo>
                  <a:pt x="5468" y="9966"/>
                  <a:pt x="5550" y="9977"/>
                  <a:pt x="5638" y="9999"/>
                </a:cubicBezTo>
                <a:cubicBezTo>
                  <a:pt x="6031" y="11087"/>
                  <a:pt x="5647" y="11667"/>
                  <a:pt x="5407" y="11908"/>
                </a:cubicBezTo>
                <a:cubicBezTo>
                  <a:pt x="5326" y="11988"/>
                  <a:pt x="5308" y="12113"/>
                  <a:pt x="5371" y="12211"/>
                </a:cubicBezTo>
                <a:cubicBezTo>
                  <a:pt x="5487" y="12389"/>
                  <a:pt x="5647" y="12711"/>
                  <a:pt x="5692" y="13130"/>
                </a:cubicBezTo>
                <a:cubicBezTo>
                  <a:pt x="5855" y="13199"/>
                  <a:pt x="6063" y="13225"/>
                  <a:pt x="6271" y="13225"/>
                </a:cubicBezTo>
                <a:cubicBezTo>
                  <a:pt x="6599" y="13225"/>
                  <a:pt x="6927" y="13160"/>
                  <a:pt x="7075" y="13094"/>
                </a:cubicBezTo>
                <a:cubicBezTo>
                  <a:pt x="7075" y="13094"/>
                  <a:pt x="7182" y="12942"/>
                  <a:pt x="7057" y="12148"/>
                </a:cubicBezTo>
                <a:cubicBezTo>
                  <a:pt x="6254" y="11809"/>
                  <a:pt x="6486" y="11328"/>
                  <a:pt x="6736" y="10534"/>
                </a:cubicBezTo>
                <a:lnTo>
                  <a:pt x="6736" y="10534"/>
                </a:lnTo>
                <a:cubicBezTo>
                  <a:pt x="6862" y="10605"/>
                  <a:pt x="7116" y="10683"/>
                  <a:pt x="7429" y="10683"/>
                </a:cubicBezTo>
                <a:cubicBezTo>
                  <a:pt x="7779" y="10683"/>
                  <a:pt x="8204" y="10586"/>
                  <a:pt x="8609" y="10275"/>
                </a:cubicBezTo>
                <a:cubicBezTo>
                  <a:pt x="9457" y="11488"/>
                  <a:pt x="8761" y="12033"/>
                  <a:pt x="8761" y="12033"/>
                </a:cubicBezTo>
                <a:cubicBezTo>
                  <a:pt x="8761" y="12033"/>
                  <a:pt x="8913" y="12452"/>
                  <a:pt x="8921" y="12987"/>
                </a:cubicBezTo>
                <a:cubicBezTo>
                  <a:pt x="9080" y="13046"/>
                  <a:pt x="9388" y="13077"/>
                  <a:pt x="9672" y="13077"/>
                </a:cubicBezTo>
                <a:cubicBezTo>
                  <a:pt x="9946" y="13077"/>
                  <a:pt x="10199" y="13048"/>
                  <a:pt x="10277" y="12987"/>
                </a:cubicBezTo>
                <a:cubicBezTo>
                  <a:pt x="10438" y="12603"/>
                  <a:pt x="10277" y="11872"/>
                  <a:pt x="10277" y="11872"/>
                </a:cubicBezTo>
                <a:cubicBezTo>
                  <a:pt x="9394" y="11453"/>
                  <a:pt x="10001" y="9758"/>
                  <a:pt x="10313" y="9231"/>
                </a:cubicBezTo>
                <a:cubicBezTo>
                  <a:pt x="10625" y="8696"/>
                  <a:pt x="10964" y="7849"/>
                  <a:pt x="10982" y="6653"/>
                </a:cubicBezTo>
                <a:cubicBezTo>
                  <a:pt x="10991" y="5458"/>
                  <a:pt x="10616" y="3638"/>
                  <a:pt x="9510" y="3201"/>
                </a:cubicBezTo>
                <a:cubicBezTo>
                  <a:pt x="9635" y="3156"/>
                  <a:pt x="10081" y="2897"/>
                  <a:pt x="10393" y="2576"/>
                </a:cubicBezTo>
                <a:cubicBezTo>
                  <a:pt x="10509" y="2469"/>
                  <a:pt x="10438" y="2264"/>
                  <a:pt x="10277" y="2255"/>
                </a:cubicBezTo>
                <a:cubicBezTo>
                  <a:pt x="10245" y="2252"/>
                  <a:pt x="10217" y="2251"/>
                  <a:pt x="10195" y="2251"/>
                </a:cubicBezTo>
                <a:cubicBezTo>
                  <a:pt x="10150" y="2251"/>
                  <a:pt x="10126" y="2255"/>
                  <a:pt x="10126" y="2255"/>
                </a:cubicBezTo>
                <a:cubicBezTo>
                  <a:pt x="10126" y="2255"/>
                  <a:pt x="11330" y="1541"/>
                  <a:pt x="10269" y="25"/>
                </a:cubicBezTo>
                <a:cubicBezTo>
                  <a:pt x="10257" y="8"/>
                  <a:pt x="10242" y="1"/>
                  <a:pt x="10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6" name="Shape 2456"/>
        <p:cNvGrpSpPr/>
        <p:nvPr/>
      </p:nvGrpSpPr>
      <p:grpSpPr>
        <a:xfrm>
          <a:off x="0" y="0"/>
          <a:ext cx="0" cy="0"/>
          <a:chOff x="0" y="0"/>
          <a:chExt cx="0" cy="0"/>
        </a:xfrm>
      </p:grpSpPr>
      <p:sp>
        <p:nvSpPr>
          <p:cNvPr id="2457" name="Google Shape;2457;p34"/>
          <p:cNvSpPr/>
          <p:nvPr/>
        </p:nvSpPr>
        <p:spPr>
          <a:xfrm>
            <a:off x="3460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458" name="Google Shape;2458;p34"/>
          <p:cNvSpPr/>
          <p:nvPr/>
        </p:nvSpPr>
        <p:spPr>
          <a:xfrm>
            <a:off x="28686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459" name="Google Shape;2459;p34"/>
          <p:cNvSpPr/>
          <p:nvPr/>
        </p:nvSpPr>
        <p:spPr>
          <a:xfrm>
            <a:off x="53912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460" name="Google Shape;2460;p34"/>
          <p:cNvSpPr/>
          <p:nvPr/>
        </p:nvSpPr>
        <p:spPr>
          <a:xfrm>
            <a:off x="79138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461" name="Google Shape;2461;p34"/>
          <p:cNvSpPr/>
          <p:nvPr/>
        </p:nvSpPr>
        <p:spPr>
          <a:xfrm>
            <a:off x="3460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462" name="Google Shape;2462;p34"/>
          <p:cNvSpPr/>
          <p:nvPr/>
        </p:nvSpPr>
        <p:spPr>
          <a:xfrm>
            <a:off x="28686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463" name="Google Shape;2463;p34"/>
          <p:cNvSpPr/>
          <p:nvPr/>
        </p:nvSpPr>
        <p:spPr>
          <a:xfrm>
            <a:off x="53912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464" name="Google Shape;2464;p34"/>
          <p:cNvSpPr/>
          <p:nvPr/>
        </p:nvSpPr>
        <p:spPr>
          <a:xfrm>
            <a:off x="79138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2465" name="Google Shape;2465;p34"/>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2466" name="Google Shape;2466;p34"/>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2467" name="Google Shape;2467;p34"/>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2468" name="Google Shape;2468;p34"/>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2469" name="Google Shape;2469;p34"/>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2470" name="Google Shape;2470;p34"/>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2471" name="Google Shape;2471;p34"/>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2472" name="Google Shape;2472;p34"/>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2473" name="Google Shape;2473;p34"/>
          <p:cNvGrpSpPr/>
          <p:nvPr/>
        </p:nvGrpSpPr>
        <p:grpSpPr>
          <a:xfrm>
            <a:off x="346050" y="110100"/>
            <a:ext cx="2432100" cy="3627900"/>
            <a:chOff x="346050" y="110100"/>
            <a:chExt cx="2432100" cy="3627900"/>
          </a:xfrm>
        </p:grpSpPr>
        <p:grpSp>
          <p:nvGrpSpPr>
            <p:cNvPr id="2474" name="Google Shape;2474;p34"/>
            <p:cNvGrpSpPr/>
            <p:nvPr/>
          </p:nvGrpSpPr>
          <p:grpSpPr>
            <a:xfrm>
              <a:off x="346050" y="3634200"/>
              <a:ext cx="100500" cy="103800"/>
              <a:chOff x="346050" y="3634200"/>
              <a:chExt cx="100500" cy="103800"/>
            </a:xfrm>
          </p:grpSpPr>
          <p:cxnSp>
            <p:nvCxnSpPr>
              <p:cNvPr id="2475" name="Google Shape;2475;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476" name="Google Shape;2476;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477" name="Google Shape;2477;p34"/>
            <p:cNvGrpSpPr/>
            <p:nvPr/>
          </p:nvGrpSpPr>
          <p:grpSpPr>
            <a:xfrm>
              <a:off x="2677650" y="3634200"/>
              <a:ext cx="100500" cy="103800"/>
              <a:chOff x="2677650" y="3634200"/>
              <a:chExt cx="100500" cy="103800"/>
            </a:xfrm>
          </p:grpSpPr>
          <p:cxnSp>
            <p:nvCxnSpPr>
              <p:cNvPr id="2478" name="Google Shape;2478;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479" name="Google Shape;2479;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480" name="Google Shape;2480;p34"/>
            <p:cNvGrpSpPr/>
            <p:nvPr/>
          </p:nvGrpSpPr>
          <p:grpSpPr>
            <a:xfrm flipH="1" rot="10800000">
              <a:off x="346050" y="110100"/>
              <a:ext cx="100500" cy="103800"/>
              <a:chOff x="346050" y="3634200"/>
              <a:chExt cx="100500" cy="103800"/>
            </a:xfrm>
          </p:grpSpPr>
          <p:cxnSp>
            <p:nvCxnSpPr>
              <p:cNvPr id="2481" name="Google Shape;2481;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482" name="Google Shape;2482;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483" name="Google Shape;2483;p34"/>
            <p:cNvGrpSpPr/>
            <p:nvPr/>
          </p:nvGrpSpPr>
          <p:grpSpPr>
            <a:xfrm flipH="1" rot="10800000">
              <a:off x="2677650" y="110100"/>
              <a:ext cx="100500" cy="103800"/>
              <a:chOff x="2677650" y="3634200"/>
              <a:chExt cx="100500" cy="103800"/>
            </a:xfrm>
          </p:grpSpPr>
          <p:cxnSp>
            <p:nvCxnSpPr>
              <p:cNvPr id="2484" name="Google Shape;2484;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485" name="Google Shape;2485;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2486" name="Google Shape;2486;p34"/>
          <p:cNvGrpSpPr/>
          <p:nvPr/>
        </p:nvGrpSpPr>
        <p:grpSpPr>
          <a:xfrm>
            <a:off x="2868650" y="110100"/>
            <a:ext cx="2432100" cy="3627900"/>
            <a:chOff x="346050" y="110100"/>
            <a:chExt cx="2432100" cy="3627900"/>
          </a:xfrm>
        </p:grpSpPr>
        <p:grpSp>
          <p:nvGrpSpPr>
            <p:cNvPr id="2487" name="Google Shape;2487;p34"/>
            <p:cNvGrpSpPr/>
            <p:nvPr/>
          </p:nvGrpSpPr>
          <p:grpSpPr>
            <a:xfrm>
              <a:off x="346050" y="3634200"/>
              <a:ext cx="100500" cy="103800"/>
              <a:chOff x="346050" y="3634200"/>
              <a:chExt cx="100500" cy="103800"/>
            </a:xfrm>
          </p:grpSpPr>
          <p:cxnSp>
            <p:nvCxnSpPr>
              <p:cNvPr id="2488" name="Google Shape;2488;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489" name="Google Shape;2489;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490" name="Google Shape;2490;p34"/>
            <p:cNvGrpSpPr/>
            <p:nvPr/>
          </p:nvGrpSpPr>
          <p:grpSpPr>
            <a:xfrm>
              <a:off x="2677650" y="3634200"/>
              <a:ext cx="100500" cy="103800"/>
              <a:chOff x="2677650" y="3634200"/>
              <a:chExt cx="100500" cy="103800"/>
            </a:xfrm>
          </p:grpSpPr>
          <p:cxnSp>
            <p:nvCxnSpPr>
              <p:cNvPr id="2491" name="Google Shape;2491;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492" name="Google Shape;2492;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493" name="Google Shape;2493;p34"/>
            <p:cNvGrpSpPr/>
            <p:nvPr/>
          </p:nvGrpSpPr>
          <p:grpSpPr>
            <a:xfrm flipH="1" rot="10800000">
              <a:off x="346050" y="110100"/>
              <a:ext cx="100500" cy="103800"/>
              <a:chOff x="346050" y="3634200"/>
              <a:chExt cx="100500" cy="103800"/>
            </a:xfrm>
          </p:grpSpPr>
          <p:cxnSp>
            <p:nvCxnSpPr>
              <p:cNvPr id="2494" name="Google Shape;2494;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495" name="Google Shape;2495;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496" name="Google Shape;2496;p34"/>
            <p:cNvGrpSpPr/>
            <p:nvPr/>
          </p:nvGrpSpPr>
          <p:grpSpPr>
            <a:xfrm flipH="1" rot="10800000">
              <a:off x="2677650" y="110100"/>
              <a:ext cx="100500" cy="103800"/>
              <a:chOff x="2677650" y="3634200"/>
              <a:chExt cx="100500" cy="103800"/>
            </a:xfrm>
          </p:grpSpPr>
          <p:cxnSp>
            <p:nvCxnSpPr>
              <p:cNvPr id="2497" name="Google Shape;2497;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498" name="Google Shape;2498;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2499" name="Google Shape;2499;p34"/>
          <p:cNvGrpSpPr/>
          <p:nvPr/>
        </p:nvGrpSpPr>
        <p:grpSpPr>
          <a:xfrm>
            <a:off x="5391250" y="110100"/>
            <a:ext cx="2432100" cy="3627900"/>
            <a:chOff x="346050" y="110100"/>
            <a:chExt cx="2432100" cy="3627900"/>
          </a:xfrm>
        </p:grpSpPr>
        <p:grpSp>
          <p:nvGrpSpPr>
            <p:cNvPr id="2500" name="Google Shape;2500;p34"/>
            <p:cNvGrpSpPr/>
            <p:nvPr/>
          </p:nvGrpSpPr>
          <p:grpSpPr>
            <a:xfrm>
              <a:off x="346050" y="3634200"/>
              <a:ext cx="100500" cy="103800"/>
              <a:chOff x="346050" y="3634200"/>
              <a:chExt cx="100500" cy="103800"/>
            </a:xfrm>
          </p:grpSpPr>
          <p:cxnSp>
            <p:nvCxnSpPr>
              <p:cNvPr id="2501" name="Google Shape;2501;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02" name="Google Shape;2502;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03" name="Google Shape;2503;p34"/>
            <p:cNvGrpSpPr/>
            <p:nvPr/>
          </p:nvGrpSpPr>
          <p:grpSpPr>
            <a:xfrm>
              <a:off x="2677650" y="3634200"/>
              <a:ext cx="100500" cy="103800"/>
              <a:chOff x="2677650" y="3634200"/>
              <a:chExt cx="100500" cy="103800"/>
            </a:xfrm>
          </p:grpSpPr>
          <p:cxnSp>
            <p:nvCxnSpPr>
              <p:cNvPr id="2504" name="Google Shape;2504;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05" name="Google Shape;2505;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06" name="Google Shape;2506;p34"/>
            <p:cNvGrpSpPr/>
            <p:nvPr/>
          </p:nvGrpSpPr>
          <p:grpSpPr>
            <a:xfrm flipH="1" rot="10800000">
              <a:off x="346050" y="110100"/>
              <a:ext cx="100500" cy="103800"/>
              <a:chOff x="346050" y="3634200"/>
              <a:chExt cx="100500" cy="103800"/>
            </a:xfrm>
          </p:grpSpPr>
          <p:cxnSp>
            <p:nvCxnSpPr>
              <p:cNvPr id="2507" name="Google Shape;2507;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08" name="Google Shape;2508;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09" name="Google Shape;2509;p34"/>
            <p:cNvGrpSpPr/>
            <p:nvPr/>
          </p:nvGrpSpPr>
          <p:grpSpPr>
            <a:xfrm flipH="1" rot="10800000">
              <a:off x="2677650" y="110100"/>
              <a:ext cx="100500" cy="103800"/>
              <a:chOff x="2677650" y="3634200"/>
              <a:chExt cx="100500" cy="103800"/>
            </a:xfrm>
          </p:grpSpPr>
          <p:cxnSp>
            <p:nvCxnSpPr>
              <p:cNvPr id="2510" name="Google Shape;2510;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11" name="Google Shape;2511;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2512" name="Google Shape;2512;p34"/>
          <p:cNvGrpSpPr/>
          <p:nvPr/>
        </p:nvGrpSpPr>
        <p:grpSpPr>
          <a:xfrm>
            <a:off x="7913850" y="110100"/>
            <a:ext cx="2432100" cy="3627900"/>
            <a:chOff x="346050" y="110100"/>
            <a:chExt cx="2432100" cy="3627900"/>
          </a:xfrm>
        </p:grpSpPr>
        <p:grpSp>
          <p:nvGrpSpPr>
            <p:cNvPr id="2513" name="Google Shape;2513;p34"/>
            <p:cNvGrpSpPr/>
            <p:nvPr/>
          </p:nvGrpSpPr>
          <p:grpSpPr>
            <a:xfrm>
              <a:off x="346050" y="3634200"/>
              <a:ext cx="100500" cy="103800"/>
              <a:chOff x="346050" y="3634200"/>
              <a:chExt cx="100500" cy="103800"/>
            </a:xfrm>
          </p:grpSpPr>
          <p:cxnSp>
            <p:nvCxnSpPr>
              <p:cNvPr id="2514" name="Google Shape;2514;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15" name="Google Shape;2515;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16" name="Google Shape;2516;p34"/>
            <p:cNvGrpSpPr/>
            <p:nvPr/>
          </p:nvGrpSpPr>
          <p:grpSpPr>
            <a:xfrm>
              <a:off x="2677650" y="3634200"/>
              <a:ext cx="100500" cy="103800"/>
              <a:chOff x="2677650" y="3634200"/>
              <a:chExt cx="100500" cy="103800"/>
            </a:xfrm>
          </p:grpSpPr>
          <p:cxnSp>
            <p:nvCxnSpPr>
              <p:cNvPr id="2517" name="Google Shape;2517;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18" name="Google Shape;2518;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19" name="Google Shape;2519;p34"/>
            <p:cNvGrpSpPr/>
            <p:nvPr/>
          </p:nvGrpSpPr>
          <p:grpSpPr>
            <a:xfrm flipH="1" rot="10800000">
              <a:off x="346050" y="110100"/>
              <a:ext cx="100500" cy="103800"/>
              <a:chOff x="346050" y="3634200"/>
              <a:chExt cx="100500" cy="103800"/>
            </a:xfrm>
          </p:grpSpPr>
          <p:cxnSp>
            <p:nvCxnSpPr>
              <p:cNvPr id="2520" name="Google Shape;2520;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21" name="Google Shape;2521;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22" name="Google Shape;2522;p34"/>
            <p:cNvGrpSpPr/>
            <p:nvPr/>
          </p:nvGrpSpPr>
          <p:grpSpPr>
            <a:xfrm flipH="1" rot="10800000">
              <a:off x="2677650" y="110100"/>
              <a:ext cx="100500" cy="103800"/>
              <a:chOff x="2677650" y="3634200"/>
              <a:chExt cx="100500" cy="103800"/>
            </a:xfrm>
          </p:grpSpPr>
          <p:cxnSp>
            <p:nvCxnSpPr>
              <p:cNvPr id="2523" name="Google Shape;2523;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24" name="Google Shape;2524;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2525" name="Google Shape;2525;p34"/>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6" name="Google Shape;2526;p34"/>
          <p:cNvGrpSpPr/>
          <p:nvPr/>
        </p:nvGrpSpPr>
        <p:grpSpPr>
          <a:xfrm>
            <a:off x="346050" y="3820725"/>
            <a:ext cx="2432100" cy="3627900"/>
            <a:chOff x="346050" y="110100"/>
            <a:chExt cx="2432100" cy="3627900"/>
          </a:xfrm>
        </p:grpSpPr>
        <p:grpSp>
          <p:nvGrpSpPr>
            <p:cNvPr id="2527" name="Google Shape;2527;p34"/>
            <p:cNvGrpSpPr/>
            <p:nvPr/>
          </p:nvGrpSpPr>
          <p:grpSpPr>
            <a:xfrm>
              <a:off x="346050" y="3634200"/>
              <a:ext cx="100500" cy="103800"/>
              <a:chOff x="346050" y="3634200"/>
              <a:chExt cx="100500" cy="103800"/>
            </a:xfrm>
          </p:grpSpPr>
          <p:cxnSp>
            <p:nvCxnSpPr>
              <p:cNvPr id="2528" name="Google Shape;2528;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29" name="Google Shape;2529;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30" name="Google Shape;2530;p34"/>
            <p:cNvGrpSpPr/>
            <p:nvPr/>
          </p:nvGrpSpPr>
          <p:grpSpPr>
            <a:xfrm>
              <a:off x="2677650" y="3634200"/>
              <a:ext cx="100500" cy="103800"/>
              <a:chOff x="2677650" y="3634200"/>
              <a:chExt cx="100500" cy="103800"/>
            </a:xfrm>
          </p:grpSpPr>
          <p:cxnSp>
            <p:nvCxnSpPr>
              <p:cNvPr id="2531" name="Google Shape;2531;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32" name="Google Shape;2532;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33" name="Google Shape;2533;p34"/>
            <p:cNvGrpSpPr/>
            <p:nvPr/>
          </p:nvGrpSpPr>
          <p:grpSpPr>
            <a:xfrm flipH="1" rot="10800000">
              <a:off x="346050" y="110100"/>
              <a:ext cx="100500" cy="103800"/>
              <a:chOff x="346050" y="3634200"/>
              <a:chExt cx="100500" cy="103800"/>
            </a:xfrm>
          </p:grpSpPr>
          <p:cxnSp>
            <p:nvCxnSpPr>
              <p:cNvPr id="2534" name="Google Shape;2534;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35" name="Google Shape;2535;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36" name="Google Shape;2536;p34"/>
            <p:cNvGrpSpPr/>
            <p:nvPr/>
          </p:nvGrpSpPr>
          <p:grpSpPr>
            <a:xfrm flipH="1" rot="10800000">
              <a:off x="2677650" y="110100"/>
              <a:ext cx="100500" cy="103800"/>
              <a:chOff x="2677650" y="3634200"/>
              <a:chExt cx="100500" cy="103800"/>
            </a:xfrm>
          </p:grpSpPr>
          <p:cxnSp>
            <p:nvCxnSpPr>
              <p:cNvPr id="2537" name="Google Shape;2537;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38" name="Google Shape;2538;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2539" name="Google Shape;2539;p34"/>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0" name="Google Shape;2540;p34"/>
          <p:cNvGrpSpPr/>
          <p:nvPr/>
        </p:nvGrpSpPr>
        <p:grpSpPr>
          <a:xfrm>
            <a:off x="2868650" y="3820725"/>
            <a:ext cx="2432100" cy="3627900"/>
            <a:chOff x="346050" y="110100"/>
            <a:chExt cx="2432100" cy="3627900"/>
          </a:xfrm>
        </p:grpSpPr>
        <p:grpSp>
          <p:nvGrpSpPr>
            <p:cNvPr id="2541" name="Google Shape;2541;p34"/>
            <p:cNvGrpSpPr/>
            <p:nvPr/>
          </p:nvGrpSpPr>
          <p:grpSpPr>
            <a:xfrm>
              <a:off x="346050" y="3634200"/>
              <a:ext cx="100500" cy="103800"/>
              <a:chOff x="346050" y="3634200"/>
              <a:chExt cx="100500" cy="103800"/>
            </a:xfrm>
          </p:grpSpPr>
          <p:cxnSp>
            <p:nvCxnSpPr>
              <p:cNvPr id="2542" name="Google Shape;2542;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43" name="Google Shape;2543;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44" name="Google Shape;2544;p34"/>
            <p:cNvGrpSpPr/>
            <p:nvPr/>
          </p:nvGrpSpPr>
          <p:grpSpPr>
            <a:xfrm>
              <a:off x="2677650" y="3634200"/>
              <a:ext cx="100500" cy="103800"/>
              <a:chOff x="2677650" y="3634200"/>
              <a:chExt cx="100500" cy="103800"/>
            </a:xfrm>
          </p:grpSpPr>
          <p:cxnSp>
            <p:nvCxnSpPr>
              <p:cNvPr id="2545" name="Google Shape;2545;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46" name="Google Shape;2546;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47" name="Google Shape;2547;p34"/>
            <p:cNvGrpSpPr/>
            <p:nvPr/>
          </p:nvGrpSpPr>
          <p:grpSpPr>
            <a:xfrm flipH="1" rot="10800000">
              <a:off x="346050" y="110100"/>
              <a:ext cx="100500" cy="103800"/>
              <a:chOff x="346050" y="3634200"/>
              <a:chExt cx="100500" cy="103800"/>
            </a:xfrm>
          </p:grpSpPr>
          <p:cxnSp>
            <p:nvCxnSpPr>
              <p:cNvPr id="2548" name="Google Shape;2548;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49" name="Google Shape;2549;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50" name="Google Shape;2550;p34"/>
            <p:cNvGrpSpPr/>
            <p:nvPr/>
          </p:nvGrpSpPr>
          <p:grpSpPr>
            <a:xfrm flipH="1" rot="10800000">
              <a:off x="2677650" y="110100"/>
              <a:ext cx="100500" cy="103800"/>
              <a:chOff x="2677650" y="3634200"/>
              <a:chExt cx="100500" cy="103800"/>
            </a:xfrm>
          </p:grpSpPr>
          <p:cxnSp>
            <p:nvCxnSpPr>
              <p:cNvPr id="2551" name="Google Shape;2551;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52" name="Google Shape;2552;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2553" name="Google Shape;2553;p34"/>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4" name="Google Shape;2554;p34"/>
          <p:cNvGrpSpPr/>
          <p:nvPr/>
        </p:nvGrpSpPr>
        <p:grpSpPr>
          <a:xfrm>
            <a:off x="5391250" y="3820725"/>
            <a:ext cx="2432100" cy="3627900"/>
            <a:chOff x="346050" y="110100"/>
            <a:chExt cx="2432100" cy="3627900"/>
          </a:xfrm>
        </p:grpSpPr>
        <p:grpSp>
          <p:nvGrpSpPr>
            <p:cNvPr id="2555" name="Google Shape;2555;p34"/>
            <p:cNvGrpSpPr/>
            <p:nvPr/>
          </p:nvGrpSpPr>
          <p:grpSpPr>
            <a:xfrm>
              <a:off x="346050" y="3634200"/>
              <a:ext cx="100500" cy="103800"/>
              <a:chOff x="346050" y="3634200"/>
              <a:chExt cx="100500" cy="103800"/>
            </a:xfrm>
          </p:grpSpPr>
          <p:cxnSp>
            <p:nvCxnSpPr>
              <p:cNvPr id="2556" name="Google Shape;2556;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57" name="Google Shape;2557;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58" name="Google Shape;2558;p34"/>
            <p:cNvGrpSpPr/>
            <p:nvPr/>
          </p:nvGrpSpPr>
          <p:grpSpPr>
            <a:xfrm>
              <a:off x="2677650" y="3634200"/>
              <a:ext cx="100500" cy="103800"/>
              <a:chOff x="2677650" y="3634200"/>
              <a:chExt cx="100500" cy="103800"/>
            </a:xfrm>
          </p:grpSpPr>
          <p:cxnSp>
            <p:nvCxnSpPr>
              <p:cNvPr id="2559" name="Google Shape;2559;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60" name="Google Shape;2560;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61" name="Google Shape;2561;p34"/>
            <p:cNvGrpSpPr/>
            <p:nvPr/>
          </p:nvGrpSpPr>
          <p:grpSpPr>
            <a:xfrm flipH="1" rot="10800000">
              <a:off x="346050" y="110100"/>
              <a:ext cx="100500" cy="103800"/>
              <a:chOff x="346050" y="3634200"/>
              <a:chExt cx="100500" cy="103800"/>
            </a:xfrm>
          </p:grpSpPr>
          <p:cxnSp>
            <p:nvCxnSpPr>
              <p:cNvPr id="2562" name="Google Shape;2562;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63" name="Google Shape;2563;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64" name="Google Shape;2564;p34"/>
            <p:cNvGrpSpPr/>
            <p:nvPr/>
          </p:nvGrpSpPr>
          <p:grpSpPr>
            <a:xfrm flipH="1" rot="10800000">
              <a:off x="2677650" y="110100"/>
              <a:ext cx="100500" cy="103800"/>
              <a:chOff x="2677650" y="3634200"/>
              <a:chExt cx="100500" cy="103800"/>
            </a:xfrm>
          </p:grpSpPr>
          <p:cxnSp>
            <p:nvCxnSpPr>
              <p:cNvPr id="2565" name="Google Shape;2565;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66" name="Google Shape;2566;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2567" name="Google Shape;2567;p34"/>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8" name="Google Shape;2568;p34"/>
          <p:cNvGrpSpPr/>
          <p:nvPr/>
        </p:nvGrpSpPr>
        <p:grpSpPr>
          <a:xfrm>
            <a:off x="7913850" y="3820725"/>
            <a:ext cx="2432100" cy="3627900"/>
            <a:chOff x="346050" y="110100"/>
            <a:chExt cx="2432100" cy="3627900"/>
          </a:xfrm>
        </p:grpSpPr>
        <p:grpSp>
          <p:nvGrpSpPr>
            <p:cNvPr id="2569" name="Google Shape;2569;p34"/>
            <p:cNvGrpSpPr/>
            <p:nvPr/>
          </p:nvGrpSpPr>
          <p:grpSpPr>
            <a:xfrm>
              <a:off x="346050" y="3634200"/>
              <a:ext cx="100500" cy="103800"/>
              <a:chOff x="346050" y="3634200"/>
              <a:chExt cx="100500" cy="103800"/>
            </a:xfrm>
          </p:grpSpPr>
          <p:cxnSp>
            <p:nvCxnSpPr>
              <p:cNvPr id="2570" name="Google Shape;2570;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71" name="Google Shape;2571;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72" name="Google Shape;2572;p34"/>
            <p:cNvGrpSpPr/>
            <p:nvPr/>
          </p:nvGrpSpPr>
          <p:grpSpPr>
            <a:xfrm>
              <a:off x="2677650" y="3634200"/>
              <a:ext cx="100500" cy="103800"/>
              <a:chOff x="2677650" y="3634200"/>
              <a:chExt cx="100500" cy="103800"/>
            </a:xfrm>
          </p:grpSpPr>
          <p:cxnSp>
            <p:nvCxnSpPr>
              <p:cNvPr id="2573" name="Google Shape;2573;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74" name="Google Shape;2574;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75" name="Google Shape;2575;p34"/>
            <p:cNvGrpSpPr/>
            <p:nvPr/>
          </p:nvGrpSpPr>
          <p:grpSpPr>
            <a:xfrm flipH="1" rot="10800000">
              <a:off x="346050" y="110100"/>
              <a:ext cx="100500" cy="103800"/>
              <a:chOff x="346050" y="3634200"/>
              <a:chExt cx="100500" cy="103800"/>
            </a:xfrm>
          </p:grpSpPr>
          <p:cxnSp>
            <p:nvCxnSpPr>
              <p:cNvPr id="2576" name="Google Shape;2576;p3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77" name="Google Shape;2577;p3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578" name="Google Shape;2578;p34"/>
            <p:cNvGrpSpPr/>
            <p:nvPr/>
          </p:nvGrpSpPr>
          <p:grpSpPr>
            <a:xfrm flipH="1" rot="10800000">
              <a:off x="2677650" y="110100"/>
              <a:ext cx="100500" cy="103800"/>
              <a:chOff x="2677650" y="3634200"/>
              <a:chExt cx="100500" cy="103800"/>
            </a:xfrm>
          </p:grpSpPr>
          <p:cxnSp>
            <p:nvCxnSpPr>
              <p:cNvPr id="2579" name="Google Shape;2579;p3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580" name="Google Shape;2580;p3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2581" name="Google Shape;2581;p34"/>
          <p:cNvGrpSpPr/>
          <p:nvPr/>
        </p:nvGrpSpPr>
        <p:grpSpPr>
          <a:xfrm>
            <a:off x="522700" y="2092075"/>
            <a:ext cx="1487875" cy="1465925"/>
            <a:chOff x="522700" y="2092075"/>
            <a:chExt cx="1487875" cy="1465925"/>
          </a:xfrm>
        </p:grpSpPr>
        <p:grpSp>
          <p:nvGrpSpPr>
            <p:cNvPr id="2582" name="Google Shape;2582;p34"/>
            <p:cNvGrpSpPr/>
            <p:nvPr/>
          </p:nvGrpSpPr>
          <p:grpSpPr>
            <a:xfrm rot="5400000">
              <a:off x="526768" y="3243156"/>
              <a:ext cx="310824" cy="318853"/>
              <a:chOff x="8636015" y="4627027"/>
              <a:chExt cx="196786" cy="196786"/>
            </a:xfrm>
          </p:grpSpPr>
          <p:sp>
            <p:nvSpPr>
              <p:cNvPr id="2583" name="Google Shape;2583;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87" name="Google Shape;2587;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588" name="Google Shape;2588;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589" name="Google Shape;2589;p34"/>
            <p:cNvGrpSpPr/>
            <p:nvPr/>
          </p:nvGrpSpPr>
          <p:grpSpPr>
            <a:xfrm flipH="1" rot="5400000">
              <a:off x="1392075" y="2939500"/>
              <a:ext cx="61900" cy="1175100"/>
              <a:chOff x="756550" y="2092075"/>
              <a:chExt cx="61900" cy="1175100"/>
            </a:xfrm>
          </p:grpSpPr>
          <p:cxnSp>
            <p:nvCxnSpPr>
              <p:cNvPr id="2590" name="Google Shape;2590;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591" name="Google Shape;2591;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592" name="Google Shape;2592;p34"/>
          <p:cNvGrpSpPr/>
          <p:nvPr/>
        </p:nvGrpSpPr>
        <p:grpSpPr>
          <a:xfrm rot="10800000">
            <a:off x="1113575" y="290100"/>
            <a:ext cx="1487875" cy="1465925"/>
            <a:chOff x="522700" y="2092075"/>
            <a:chExt cx="1487875" cy="1465925"/>
          </a:xfrm>
        </p:grpSpPr>
        <p:grpSp>
          <p:nvGrpSpPr>
            <p:cNvPr id="2593" name="Google Shape;2593;p34"/>
            <p:cNvGrpSpPr/>
            <p:nvPr/>
          </p:nvGrpSpPr>
          <p:grpSpPr>
            <a:xfrm rot="5400000">
              <a:off x="526768" y="3243156"/>
              <a:ext cx="310824" cy="318853"/>
              <a:chOff x="8636015" y="4627027"/>
              <a:chExt cx="196786" cy="196786"/>
            </a:xfrm>
          </p:grpSpPr>
          <p:sp>
            <p:nvSpPr>
              <p:cNvPr id="2594" name="Google Shape;2594;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98" name="Google Shape;2598;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599" name="Google Shape;2599;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600" name="Google Shape;2600;p34"/>
            <p:cNvGrpSpPr/>
            <p:nvPr/>
          </p:nvGrpSpPr>
          <p:grpSpPr>
            <a:xfrm flipH="1" rot="5400000">
              <a:off x="1392075" y="2939500"/>
              <a:ext cx="61900" cy="1175100"/>
              <a:chOff x="756550" y="2092075"/>
              <a:chExt cx="61900" cy="1175100"/>
            </a:xfrm>
          </p:grpSpPr>
          <p:cxnSp>
            <p:nvCxnSpPr>
              <p:cNvPr id="2601" name="Google Shape;2601;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02" name="Google Shape;2602;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603" name="Google Shape;2603;p34"/>
          <p:cNvGrpSpPr/>
          <p:nvPr/>
        </p:nvGrpSpPr>
        <p:grpSpPr>
          <a:xfrm>
            <a:off x="5567925" y="2092075"/>
            <a:ext cx="1487875" cy="1465925"/>
            <a:chOff x="522700" y="2092075"/>
            <a:chExt cx="1487875" cy="1465925"/>
          </a:xfrm>
        </p:grpSpPr>
        <p:grpSp>
          <p:nvGrpSpPr>
            <p:cNvPr id="2604" name="Google Shape;2604;p34"/>
            <p:cNvGrpSpPr/>
            <p:nvPr/>
          </p:nvGrpSpPr>
          <p:grpSpPr>
            <a:xfrm rot="5400000">
              <a:off x="526768" y="3243156"/>
              <a:ext cx="310824" cy="318853"/>
              <a:chOff x="8636015" y="4627027"/>
              <a:chExt cx="196786" cy="196786"/>
            </a:xfrm>
          </p:grpSpPr>
          <p:sp>
            <p:nvSpPr>
              <p:cNvPr id="2605" name="Google Shape;2605;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09" name="Google Shape;2609;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10" name="Google Shape;2610;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611" name="Google Shape;2611;p34"/>
            <p:cNvGrpSpPr/>
            <p:nvPr/>
          </p:nvGrpSpPr>
          <p:grpSpPr>
            <a:xfrm flipH="1" rot="5400000">
              <a:off x="1392075" y="2939500"/>
              <a:ext cx="61900" cy="1175100"/>
              <a:chOff x="756550" y="2092075"/>
              <a:chExt cx="61900" cy="1175100"/>
            </a:xfrm>
          </p:grpSpPr>
          <p:cxnSp>
            <p:nvCxnSpPr>
              <p:cNvPr id="2612" name="Google Shape;2612;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13" name="Google Shape;2613;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614" name="Google Shape;2614;p34"/>
          <p:cNvGrpSpPr/>
          <p:nvPr/>
        </p:nvGrpSpPr>
        <p:grpSpPr>
          <a:xfrm rot="10800000">
            <a:off x="6158800" y="290100"/>
            <a:ext cx="1487875" cy="1465925"/>
            <a:chOff x="522700" y="2092075"/>
            <a:chExt cx="1487875" cy="1465925"/>
          </a:xfrm>
        </p:grpSpPr>
        <p:grpSp>
          <p:nvGrpSpPr>
            <p:cNvPr id="2615" name="Google Shape;2615;p34"/>
            <p:cNvGrpSpPr/>
            <p:nvPr/>
          </p:nvGrpSpPr>
          <p:grpSpPr>
            <a:xfrm rot="5400000">
              <a:off x="526768" y="3243156"/>
              <a:ext cx="310824" cy="318853"/>
              <a:chOff x="8636015" y="4627027"/>
              <a:chExt cx="196786" cy="196786"/>
            </a:xfrm>
          </p:grpSpPr>
          <p:sp>
            <p:nvSpPr>
              <p:cNvPr id="2616" name="Google Shape;2616;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20" name="Google Shape;2620;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21" name="Google Shape;2621;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622" name="Google Shape;2622;p34"/>
            <p:cNvGrpSpPr/>
            <p:nvPr/>
          </p:nvGrpSpPr>
          <p:grpSpPr>
            <a:xfrm flipH="1" rot="5400000">
              <a:off x="1392075" y="2939500"/>
              <a:ext cx="61900" cy="1175100"/>
              <a:chOff x="756550" y="2092075"/>
              <a:chExt cx="61900" cy="1175100"/>
            </a:xfrm>
          </p:grpSpPr>
          <p:cxnSp>
            <p:nvCxnSpPr>
              <p:cNvPr id="2623" name="Google Shape;2623;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24" name="Google Shape;2624;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625" name="Google Shape;2625;p34"/>
          <p:cNvGrpSpPr/>
          <p:nvPr/>
        </p:nvGrpSpPr>
        <p:grpSpPr>
          <a:xfrm>
            <a:off x="8090525" y="2092075"/>
            <a:ext cx="1487875" cy="1465925"/>
            <a:chOff x="522700" y="2092075"/>
            <a:chExt cx="1487875" cy="1465925"/>
          </a:xfrm>
        </p:grpSpPr>
        <p:grpSp>
          <p:nvGrpSpPr>
            <p:cNvPr id="2626" name="Google Shape;2626;p34"/>
            <p:cNvGrpSpPr/>
            <p:nvPr/>
          </p:nvGrpSpPr>
          <p:grpSpPr>
            <a:xfrm rot="5400000">
              <a:off x="526768" y="3243156"/>
              <a:ext cx="310824" cy="318853"/>
              <a:chOff x="8636015" y="4627027"/>
              <a:chExt cx="196786" cy="196786"/>
            </a:xfrm>
          </p:grpSpPr>
          <p:sp>
            <p:nvSpPr>
              <p:cNvPr id="2627" name="Google Shape;2627;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31" name="Google Shape;2631;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32" name="Google Shape;2632;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633" name="Google Shape;2633;p34"/>
            <p:cNvGrpSpPr/>
            <p:nvPr/>
          </p:nvGrpSpPr>
          <p:grpSpPr>
            <a:xfrm flipH="1" rot="5400000">
              <a:off x="1392075" y="2939500"/>
              <a:ext cx="61900" cy="1175100"/>
              <a:chOff x="756550" y="2092075"/>
              <a:chExt cx="61900" cy="1175100"/>
            </a:xfrm>
          </p:grpSpPr>
          <p:cxnSp>
            <p:nvCxnSpPr>
              <p:cNvPr id="2634" name="Google Shape;2634;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35" name="Google Shape;2635;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636" name="Google Shape;2636;p34"/>
          <p:cNvGrpSpPr/>
          <p:nvPr/>
        </p:nvGrpSpPr>
        <p:grpSpPr>
          <a:xfrm rot="10800000">
            <a:off x="8681400" y="290100"/>
            <a:ext cx="1487875" cy="1465925"/>
            <a:chOff x="522700" y="2092075"/>
            <a:chExt cx="1487875" cy="1465925"/>
          </a:xfrm>
        </p:grpSpPr>
        <p:grpSp>
          <p:nvGrpSpPr>
            <p:cNvPr id="2637" name="Google Shape;2637;p34"/>
            <p:cNvGrpSpPr/>
            <p:nvPr/>
          </p:nvGrpSpPr>
          <p:grpSpPr>
            <a:xfrm rot="5400000">
              <a:off x="526768" y="3243156"/>
              <a:ext cx="310824" cy="318853"/>
              <a:chOff x="8636015" y="4627027"/>
              <a:chExt cx="196786" cy="196786"/>
            </a:xfrm>
          </p:grpSpPr>
          <p:sp>
            <p:nvSpPr>
              <p:cNvPr id="2638" name="Google Shape;2638;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42" name="Google Shape;2642;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43" name="Google Shape;2643;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644" name="Google Shape;2644;p34"/>
            <p:cNvGrpSpPr/>
            <p:nvPr/>
          </p:nvGrpSpPr>
          <p:grpSpPr>
            <a:xfrm flipH="1" rot="5400000">
              <a:off x="1392075" y="2939500"/>
              <a:ext cx="61900" cy="1175100"/>
              <a:chOff x="756550" y="2092075"/>
              <a:chExt cx="61900" cy="1175100"/>
            </a:xfrm>
          </p:grpSpPr>
          <p:cxnSp>
            <p:nvCxnSpPr>
              <p:cNvPr id="2645" name="Google Shape;2645;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46" name="Google Shape;2646;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647" name="Google Shape;2647;p34"/>
          <p:cNvGrpSpPr/>
          <p:nvPr/>
        </p:nvGrpSpPr>
        <p:grpSpPr>
          <a:xfrm>
            <a:off x="522700" y="5803975"/>
            <a:ext cx="1487875" cy="1465925"/>
            <a:chOff x="522700" y="2092075"/>
            <a:chExt cx="1487875" cy="1465925"/>
          </a:xfrm>
        </p:grpSpPr>
        <p:grpSp>
          <p:nvGrpSpPr>
            <p:cNvPr id="2648" name="Google Shape;2648;p34"/>
            <p:cNvGrpSpPr/>
            <p:nvPr/>
          </p:nvGrpSpPr>
          <p:grpSpPr>
            <a:xfrm rot="5400000">
              <a:off x="526768" y="3243156"/>
              <a:ext cx="310824" cy="318853"/>
              <a:chOff x="8636015" y="4627027"/>
              <a:chExt cx="196786" cy="196786"/>
            </a:xfrm>
          </p:grpSpPr>
          <p:sp>
            <p:nvSpPr>
              <p:cNvPr id="2649" name="Google Shape;2649;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53" name="Google Shape;2653;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54" name="Google Shape;2654;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655" name="Google Shape;2655;p34"/>
            <p:cNvGrpSpPr/>
            <p:nvPr/>
          </p:nvGrpSpPr>
          <p:grpSpPr>
            <a:xfrm flipH="1" rot="5400000">
              <a:off x="1392075" y="2939500"/>
              <a:ext cx="61900" cy="1175100"/>
              <a:chOff x="756550" y="2092075"/>
              <a:chExt cx="61900" cy="1175100"/>
            </a:xfrm>
          </p:grpSpPr>
          <p:cxnSp>
            <p:nvCxnSpPr>
              <p:cNvPr id="2656" name="Google Shape;2656;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57" name="Google Shape;2657;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658" name="Google Shape;2658;p34"/>
          <p:cNvGrpSpPr/>
          <p:nvPr/>
        </p:nvGrpSpPr>
        <p:grpSpPr>
          <a:xfrm rot="10800000">
            <a:off x="1113575" y="4002000"/>
            <a:ext cx="1487875" cy="1465925"/>
            <a:chOff x="522700" y="2092075"/>
            <a:chExt cx="1487875" cy="1465925"/>
          </a:xfrm>
        </p:grpSpPr>
        <p:grpSp>
          <p:nvGrpSpPr>
            <p:cNvPr id="2659" name="Google Shape;2659;p34"/>
            <p:cNvGrpSpPr/>
            <p:nvPr/>
          </p:nvGrpSpPr>
          <p:grpSpPr>
            <a:xfrm rot="5400000">
              <a:off x="526768" y="3243156"/>
              <a:ext cx="310824" cy="318853"/>
              <a:chOff x="8636015" y="4627027"/>
              <a:chExt cx="196786" cy="196786"/>
            </a:xfrm>
          </p:grpSpPr>
          <p:sp>
            <p:nvSpPr>
              <p:cNvPr id="2660" name="Google Shape;2660;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64" name="Google Shape;2664;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65" name="Google Shape;2665;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666" name="Google Shape;2666;p34"/>
            <p:cNvGrpSpPr/>
            <p:nvPr/>
          </p:nvGrpSpPr>
          <p:grpSpPr>
            <a:xfrm flipH="1" rot="5400000">
              <a:off x="1392075" y="2939500"/>
              <a:ext cx="61900" cy="1175100"/>
              <a:chOff x="756550" y="2092075"/>
              <a:chExt cx="61900" cy="1175100"/>
            </a:xfrm>
          </p:grpSpPr>
          <p:cxnSp>
            <p:nvCxnSpPr>
              <p:cNvPr id="2667" name="Google Shape;2667;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68" name="Google Shape;2668;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669" name="Google Shape;2669;p34"/>
          <p:cNvGrpSpPr/>
          <p:nvPr/>
        </p:nvGrpSpPr>
        <p:grpSpPr>
          <a:xfrm>
            <a:off x="3045325" y="5803975"/>
            <a:ext cx="1487875" cy="1465925"/>
            <a:chOff x="522700" y="2092075"/>
            <a:chExt cx="1487875" cy="1465925"/>
          </a:xfrm>
        </p:grpSpPr>
        <p:grpSp>
          <p:nvGrpSpPr>
            <p:cNvPr id="2670" name="Google Shape;2670;p34"/>
            <p:cNvGrpSpPr/>
            <p:nvPr/>
          </p:nvGrpSpPr>
          <p:grpSpPr>
            <a:xfrm rot="5400000">
              <a:off x="526768" y="3243156"/>
              <a:ext cx="310824" cy="318853"/>
              <a:chOff x="8636015" y="4627027"/>
              <a:chExt cx="196786" cy="196786"/>
            </a:xfrm>
          </p:grpSpPr>
          <p:sp>
            <p:nvSpPr>
              <p:cNvPr id="2671" name="Google Shape;2671;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75" name="Google Shape;2675;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76" name="Google Shape;2676;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677" name="Google Shape;2677;p34"/>
            <p:cNvGrpSpPr/>
            <p:nvPr/>
          </p:nvGrpSpPr>
          <p:grpSpPr>
            <a:xfrm flipH="1" rot="5400000">
              <a:off x="1392075" y="2939500"/>
              <a:ext cx="61900" cy="1175100"/>
              <a:chOff x="756550" y="2092075"/>
              <a:chExt cx="61900" cy="1175100"/>
            </a:xfrm>
          </p:grpSpPr>
          <p:cxnSp>
            <p:nvCxnSpPr>
              <p:cNvPr id="2678" name="Google Shape;2678;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79" name="Google Shape;2679;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2680" name="Google Shape;2680;p34"/>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34"/>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2" name="Google Shape;2682;p34"/>
          <p:cNvGrpSpPr/>
          <p:nvPr/>
        </p:nvGrpSpPr>
        <p:grpSpPr>
          <a:xfrm rot="10800000">
            <a:off x="3636200" y="4002000"/>
            <a:ext cx="1487875" cy="1465925"/>
            <a:chOff x="522700" y="2092075"/>
            <a:chExt cx="1487875" cy="1465925"/>
          </a:xfrm>
        </p:grpSpPr>
        <p:grpSp>
          <p:nvGrpSpPr>
            <p:cNvPr id="2683" name="Google Shape;2683;p34"/>
            <p:cNvGrpSpPr/>
            <p:nvPr/>
          </p:nvGrpSpPr>
          <p:grpSpPr>
            <a:xfrm rot="5400000">
              <a:off x="526768" y="3243156"/>
              <a:ext cx="310824" cy="318853"/>
              <a:chOff x="8636015" y="4627027"/>
              <a:chExt cx="196786" cy="196786"/>
            </a:xfrm>
          </p:grpSpPr>
          <p:sp>
            <p:nvSpPr>
              <p:cNvPr id="2684" name="Google Shape;2684;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88" name="Google Shape;2688;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89" name="Google Shape;2689;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690" name="Google Shape;2690;p34"/>
            <p:cNvGrpSpPr/>
            <p:nvPr/>
          </p:nvGrpSpPr>
          <p:grpSpPr>
            <a:xfrm flipH="1" rot="5400000">
              <a:off x="1392075" y="2939500"/>
              <a:ext cx="61900" cy="1175100"/>
              <a:chOff x="756550" y="2092075"/>
              <a:chExt cx="61900" cy="1175100"/>
            </a:xfrm>
          </p:grpSpPr>
          <p:cxnSp>
            <p:nvCxnSpPr>
              <p:cNvPr id="2691" name="Google Shape;2691;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692" name="Google Shape;2692;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2693" name="Google Shape;2693;p34"/>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4" name="Google Shape;2694;p34"/>
          <p:cNvGrpSpPr/>
          <p:nvPr/>
        </p:nvGrpSpPr>
        <p:grpSpPr>
          <a:xfrm>
            <a:off x="5567925" y="5803975"/>
            <a:ext cx="1487875" cy="1465925"/>
            <a:chOff x="522700" y="2092075"/>
            <a:chExt cx="1487875" cy="1465925"/>
          </a:xfrm>
        </p:grpSpPr>
        <p:grpSp>
          <p:nvGrpSpPr>
            <p:cNvPr id="2695" name="Google Shape;2695;p34"/>
            <p:cNvGrpSpPr/>
            <p:nvPr/>
          </p:nvGrpSpPr>
          <p:grpSpPr>
            <a:xfrm rot="5400000">
              <a:off x="526768" y="3243156"/>
              <a:ext cx="310824" cy="318853"/>
              <a:chOff x="8636015" y="4627027"/>
              <a:chExt cx="196786" cy="196786"/>
            </a:xfrm>
          </p:grpSpPr>
          <p:sp>
            <p:nvSpPr>
              <p:cNvPr id="2696" name="Google Shape;2696;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00" name="Google Shape;2700;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01" name="Google Shape;2701;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702" name="Google Shape;2702;p34"/>
            <p:cNvGrpSpPr/>
            <p:nvPr/>
          </p:nvGrpSpPr>
          <p:grpSpPr>
            <a:xfrm flipH="1" rot="5400000">
              <a:off x="1392075" y="2939500"/>
              <a:ext cx="61900" cy="1175100"/>
              <a:chOff x="756550" y="2092075"/>
              <a:chExt cx="61900" cy="1175100"/>
            </a:xfrm>
          </p:grpSpPr>
          <p:cxnSp>
            <p:nvCxnSpPr>
              <p:cNvPr id="2703" name="Google Shape;2703;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04" name="Google Shape;2704;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2705" name="Google Shape;2705;p34"/>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6" name="Google Shape;2706;p34"/>
          <p:cNvGrpSpPr/>
          <p:nvPr/>
        </p:nvGrpSpPr>
        <p:grpSpPr>
          <a:xfrm rot="10800000">
            <a:off x="6158800" y="4002000"/>
            <a:ext cx="1487875" cy="1465925"/>
            <a:chOff x="522700" y="2092075"/>
            <a:chExt cx="1487875" cy="1465925"/>
          </a:xfrm>
        </p:grpSpPr>
        <p:grpSp>
          <p:nvGrpSpPr>
            <p:cNvPr id="2707" name="Google Shape;2707;p34"/>
            <p:cNvGrpSpPr/>
            <p:nvPr/>
          </p:nvGrpSpPr>
          <p:grpSpPr>
            <a:xfrm rot="5400000">
              <a:off x="526768" y="3243156"/>
              <a:ext cx="310824" cy="318853"/>
              <a:chOff x="8636015" y="4627027"/>
              <a:chExt cx="196786" cy="196786"/>
            </a:xfrm>
          </p:grpSpPr>
          <p:sp>
            <p:nvSpPr>
              <p:cNvPr id="2708" name="Google Shape;2708;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12" name="Google Shape;2712;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13" name="Google Shape;2713;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714" name="Google Shape;2714;p34"/>
            <p:cNvGrpSpPr/>
            <p:nvPr/>
          </p:nvGrpSpPr>
          <p:grpSpPr>
            <a:xfrm flipH="1" rot="5400000">
              <a:off x="1392075" y="2939500"/>
              <a:ext cx="61900" cy="1175100"/>
              <a:chOff x="756550" y="2092075"/>
              <a:chExt cx="61900" cy="1175100"/>
            </a:xfrm>
          </p:grpSpPr>
          <p:cxnSp>
            <p:nvCxnSpPr>
              <p:cNvPr id="2715" name="Google Shape;2715;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16" name="Google Shape;2716;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717" name="Google Shape;2717;p34"/>
          <p:cNvGrpSpPr/>
          <p:nvPr/>
        </p:nvGrpSpPr>
        <p:grpSpPr>
          <a:xfrm>
            <a:off x="8090525" y="5803975"/>
            <a:ext cx="1487875" cy="1465925"/>
            <a:chOff x="522700" y="2092075"/>
            <a:chExt cx="1487875" cy="1465925"/>
          </a:xfrm>
        </p:grpSpPr>
        <p:grpSp>
          <p:nvGrpSpPr>
            <p:cNvPr id="2718" name="Google Shape;2718;p34"/>
            <p:cNvGrpSpPr/>
            <p:nvPr/>
          </p:nvGrpSpPr>
          <p:grpSpPr>
            <a:xfrm rot="5400000">
              <a:off x="526768" y="3243156"/>
              <a:ext cx="310824" cy="318853"/>
              <a:chOff x="8636015" y="4627027"/>
              <a:chExt cx="196786" cy="196786"/>
            </a:xfrm>
          </p:grpSpPr>
          <p:sp>
            <p:nvSpPr>
              <p:cNvPr id="2719" name="Google Shape;2719;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23" name="Google Shape;2723;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24" name="Google Shape;2724;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725" name="Google Shape;2725;p34"/>
            <p:cNvGrpSpPr/>
            <p:nvPr/>
          </p:nvGrpSpPr>
          <p:grpSpPr>
            <a:xfrm flipH="1" rot="5400000">
              <a:off x="1392075" y="2939500"/>
              <a:ext cx="61900" cy="1175100"/>
              <a:chOff x="756550" y="2092075"/>
              <a:chExt cx="61900" cy="1175100"/>
            </a:xfrm>
          </p:grpSpPr>
          <p:cxnSp>
            <p:nvCxnSpPr>
              <p:cNvPr id="2726" name="Google Shape;2726;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27" name="Google Shape;2727;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728" name="Google Shape;2728;p34"/>
          <p:cNvGrpSpPr/>
          <p:nvPr/>
        </p:nvGrpSpPr>
        <p:grpSpPr>
          <a:xfrm rot="10800000">
            <a:off x="8681400" y="4002000"/>
            <a:ext cx="1487875" cy="1465925"/>
            <a:chOff x="522700" y="2092075"/>
            <a:chExt cx="1487875" cy="1465925"/>
          </a:xfrm>
        </p:grpSpPr>
        <p:grpSp>
          <p:nvGrpSpPr>
            <p:cNvPr id="2729" name="Google Shape;2729;p34"/>
            <p:cNvGrpSpPr/>
            <p:nvPr/>
          </p:nvGrpSpPr>
          <p:grpSpPr>
            <a:xfrm rot="5400000">
              <a:off x="526768" y="3243156"/>
              <a:ext cx="310824" cy="318853"/>
              <a:chOff x="8636015" y="4627027"/>
              <a:chExt cx="196786" cy="196786"/>
            </a:xfrm>
          </p:grpSpPr>
          <p:sp>
            <p:nvSpPr>
              <p:cNvPr id="2730" name="Google Shape;2730;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34" name="Google Shape;2734;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35" name="Google Shape;2735;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736" name="Google Shape;2736;p34"/>
            <p:cNvGrpSpPr/>
            <p:nvPr/>
          </p:nvGrpSpPr>
          <p:grpSpPr>
            <a:xfrm flipH="1" rot="5400000">
              <a:off x="1392075" y="2939500"/>
              <a:ext cx="61900" cy="1175100"/>
              <a:chOff x="756550" y="2092075"/>
              <a:chExt cx="61900" cy="1175100"/>
            </a:xfrm>
          </p:grpSpPr>
          <p:cxnSp>
            <p:nvCxnSpPr>
              <p:cNvPr id="2737" name="Google Shape;2737;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38" name="Google Shape;2738;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2739" name="Google Shape;2739;p34"/>
          <p:cNvSpPr txBox="1"/>
          <p:nvPr/>
        </p:nvSpPr>
        <p:spPr>
          <a:xfrm>
            <a:off x="73426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2740" name="Google Shape;2740;p34"/>
          <p:cNvSpPr txBox="1"/>
          <p:nvPr/>
        </p:nvSpPr>
        <p:spPr>
          <a:xfrm>
            <a:off x="32568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2741" name="Google Shape;2741;p34"/>
          <p:cNvSpPr txBox="1"/>
          <p:nvPr/>
        </p:nvSpPr>
        <p:spPr>
          <a:xfrm>
            <a:off x="577941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2742" name="Google Shape;2742;p34"/>
          <p:cNvSpPr txBox="1"/>
          <p:nvPr/>
        </p:nvSpPr>
        <p:spPr>
          <a:xfrm>
            <a:off x="83020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2743" name="Google Shape;2743;p34"/>
          <p:cNvSpPr txBox="1"/>
          <p:nvPr/>
        </p:nvSpPr>
        <p:spPr>
          <a:xfrm>
            <a:off x="734275"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2744" name="Google Shape;2744;p34"/>
          <p:cNvSpPr txBox="1"/>
          <p:nvPr/>
        </p:nvSpPr>
        <p:spPr>
          <a:xfrm>
            <a:off x="3256850"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2745" name="Google Shape;2745;p34"/>
          <p:cNvSpPr txBox="1"/>
          <p:nvPr/>
        </p:nvSpPr>
        <p:spPr>
          <a:xfrm>
            <a:off x="5779413"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2746" name="Google Shape;2746;p34"/>
          <p:cNvSpPr txBox="1"/>
          <p:nvPr/>
        </p:nvSpPr>
        <p:spPr>
          <a:xfrm>
            <a:off x="8302038"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grpSp>
        <p:nvGrpSpPr>
          <p:cNvPr id="2747" name="Google Shape;2747;p34"/>
          <p:cNvGrpSpPr/>
          <p:nvPr/>
        </p:nvGrpSpPr>
        <p:grpSpPr>
          <a:xfrm>
            <a:off x="3045325" y="2092075"/>
            <a:ext cx="1487875" cy="1465925"/>
            <a:chOff x="522700" y="2092075"/>
            <a:chExt cx="1487875" cy="1465925"/>
          </a:xfrm>
        </p:grpSpPr>
        <p:grpSp>
          <p:nvGrpSpPr>
            <p:cNvPr id="2748" name="Google Shape;2748;p34"/>
            <p:cNvGrpSpPr/>
            <p:nvPr/>
          </p:nvGrpSpPr>
          <p:grpSpPr>
            <a:xfrm rot="5400000">
              <a:off x="526768" y="3243156"/>
              <a:ext cx="310824" cy="318853"/>
              <a:chOff x="8636015" y="4627027"/>
              <a:chExt cx="196786" cy="196786"/>
            </a:xfrm>
          </p:grpSpPr>
          <p:sp>
            <p:nvSpPr>
              <p:cNvPr id="2749" name="Google Shape;2749;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53" name="Google Shape;2753;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54" name="Google Shape;2754;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755" name="Google Shape;2755;p34"/>
            <p:cNvGrpSpPr/>
            <p:nvPr/>
          </p:nvGrpSpPr>
          <p:grpSpPr>
            <a:xfrm flipH="1" rot="5400000">
              <a:off x="1392075" y="2939500"/>
              <a:ext cx="61900" cy="1175100"/>
              <a:chOff x="756550" y="2092075"/>
              <a:chExt cx="61900" cy="1175100"/>
            </a:xfrm>
          </p:grpSpPr>
          <p:cxnSp>
            <p:nvCxnSpPr>
              <p:cNvPr id="2756" name="Google Shape;2756;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57" name="Google Shape;2757;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758" name="Google Shape;2758;p34"/>
          <p:cNvGrpSpPr/>
          <p:nvPr/>
        </p:nvGrpSpPr>
        <p:grpSpPr>
          <a:xfrm rot="10800000">
            <a:off x="3636200" y="290100"/>
            <a:ext cx="1487875" cy="1465925"/>
            <a:chOff x="522700" y="2092075"/>
            <a:chExt cx="1487875" cy="1465925"/>
          </a:xfrm>
        </p:grpSpPr>
        <p:grpSp>
          <p:nvGrpSpPr>
            <p:cNvPr id="2759" name="Google Shape;2759;p34"/>
            <p:cNvGrpSpPr/>
            <p:nvPr/>
          </p:nvGrpSpPr>
          <p:grpSpPr>
            <a:xfrm rot="5400000">
              <a:off x="526768" y="3243156"/>
              <a:ext cx="310824" cy="318853"/>
              <a:chOff x="8636015" y="4627027"/>
              <a:chExt cx="196786" cy="196786"/>
            </a:xfrm>
          </p:grpSpPr>
          <p:sp>
            <p:nvSpPr>
              <p:cNvPr id="2760" name="Google Shape;2760;p3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64" name="Google Shape;2764;p3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65" name="Google Shape;2765;p3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766" name="Google Shape;2766;p34"/>
            <p:cNvGrpSpPr/>
            <p:nvPr/>
          </p:nvGrpSpPr>
          <p:grpSpPr>
            <a:xfrm flipH="1" rot="5400000">
              <a:off x="1392075" y="2939500"/>
              <a:ext cx="61900" cy="1175100"/>
              <a:chOff x="756550" y="2092075"/>
              <a:chExt cx="61900" cy="1175100"/>
            </a:xfrm>
          </p:grpSpPr>
          <p:cxnSp>
            <p:nvCxnSpPr>
              <p:cNvPr id="2767" name="Google Shape;2767;p3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768" name="Google Shape;2768;p3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2769" name="Google Shape;2769;p34"/>
          <p:cNvSpPr/>
          <p:nvPr/>
        </p:nvSpPr>
        <p:spPr>
          <a:xfrm>
            <a:off x="6482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4"/>
          <p:cNvSpPr/>
          <p:nvPr/>
        </p:nvSpPr>
        <p:spPr>
          <a:xfrm>
            <a:off x="15933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34"/>
          <p:cNvSpPr/>
          <p:nvPr/>
        </p:nvSpPr>
        <p:spPr>
          <a:xfrm>
            <a:off x="6482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34"/>
          <p:cNvSpPr/>
          <p:nvPr/>
        </p:nvSpPr>
        <p:spPr>
          <a:xfrm>
            <a:off x="15933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34"/>
          <p:cNvSpPr/>
          <p:nvPr/>
        </p:nvSpPr>
        <p:spPr>
          <a:xfrm>
            <a:off x="17954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34"/>
          <p:cNvSpPr/>
          <p:nvPr/>
        </p:nvSpPr>
        <p:spPr>
          <a:xfrm>
            <a:off x="7878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4"/>
          <p:cNvSpPr/>
          <p:nvPr/>
        </p:nvSpPr>
        <p:spPr>
          <a:xfrm>
            <a:off x="16828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4"/>
          <p:cNvSpPr/>
          <p:nvPr/>
        </p:nvSpPr>
        <p:spPr>
          <a:xfrm>
            <a:off x="8516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7" name="Google Shape;2777;p34"/>
          <p:cNvGrpSpPr/>
          <p:nvPr/>
        </p:nvGrpSpPr>
        <p:grpSpPr>
          <a:xfrm>
            <a:off x="836199" y="1604948"/>
            <a:ext cx="1350981" cy="517831"/>
            <a:chOff x="422918" y="176071"/>
            <a:chExt cx="2994196" cy="1147676"/>
          </a:xfrm>
        </p:grpSpPr>
        <p:sp>
          <p:nvSpPr>
            <p:cNvPr id="2778" name="Google Shape;2778;p3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4" name="Google Shape;2784;p34"/>
          <p:cNvGrpSpPr/>
          <p:nvPr/>
        </p:nvGrpSpPr>
        <p:grpSpPr>
          <a:xfrm rot="-5400000">
            <a:off x="1415099" y="528302"/>
            <a:ext cx="294002" cy="630175"/>
            <a:chOff x="2193731" y="2658014"/>
            <a:chExt cx="294002" cy="630175"/>
          </a:xfrm>
        </p:grpSpPr>
        <p:grpSp>
          <p:nvGrpSpPr>
            <p:cNvPr id="2785" name="Google Shape;2785;p34"/>
            <p:cNvGrpSpPr/>
            <p:nvPr/>
          </p:nvGrpSpPr>
          <p:grpSpPr>
            <a:xfrm>
              <a:off x="2193735" y="2658014"/>
              <a:ext cx="293998" cy="290919"/>
              <a:chOff x="3882979" y="1160111"/>
              <a:chExt cx="297478" cy="294363"/>
            </a:xfrm>
          </p:grpSpPr>
          <p:sp>
            <p:nvSpPr>
              <p:cNvPr id="2786" name="Google Shape;2786;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0" name="Google Shape;2790;p34"/>
            <p:cNvGrpSpPr/>
            <p:nvPr/>
          </p:nvGrpSpPr>
          <p:grpSpPr>
            <a:xfrm>
              <a:off x="2193731" y="2997270"/>
              <a:ext cx="293998" cy="290919"/>
              <a:chOff x="3882979" y="1160111"/>
              <a:chExt cx="297478" cy="294363"/>
            </a:xfrm>
          </p:grpSpPr>
          <p:sp>
            <p:nvSpPr>
              <p:cNvPr id="2791" name="Google Shape;2791;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95" name="Google Shape;2795;p34"/>
          <p:cNvGrpSpPr/>
          <p:nvPr/>
        </p:nvGrpSpPr>
        <p:grpSpPr>
          <a:xfrm rot="5400000">
            <a:off x="1415099" y="2689602"/>
            <a:ext cx="294002" cy="630175"/>
            <a:chOff x="2193731" y="2658014"/>
            <a:chExt cx="294002" cy="630175"/>
          </a:xfrm>
        </p:grpSpPr>
        <p:grpSp>
          <p:nvGrpSpPr>
            <p:cNvPr id="2796" name="Google Shape;2796;p34"/>
            <p:cNvGrpSpPr/>
            <p:nvPr/>
          </p:nvGrpSpPr>
          <p:grpSpPr>
            <a:xfrm>
              <a:off x="2193735" y="2658014"/>
              <a:ext cx="293998" cy="290919"/>
              <a:chOff x="3882979" y="1160111"/>
              <a:chExt cx="297478" cy="294363"/>
            </a:xfrm>
          </p:grpSpPr>
          <p:sp>
            <p:nvSpPr>
              <p:cNvPr id="2797" name="Google Shape;2797;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1" name="Google Shape;2801;p34"/>
            <p:cNvGrpSpPr/>
            <p:nvPr/>
          </p:nvGrpSpPr>
          <p:grpSpPr>
            <a:xfrm>
              <a:off x="2193731" y="2997270"/>
              <a:ext cx="293998" cy="290919"/>
              <a:chOff x="3882979" y="1160111"/>
              <a:chExt cx="297478" cy="294363"/>
            </a:xfrm>
          </p:grpSpPr>
          <p:sp>
            <p:nvSpPr>
              <p:cNvPr id="2802" name="Google Shape;2802;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06" name="Google Shape;2806;p34"/>
          <p:cNvSpPr/>
          <p:nvPr/>
        </p:nvSpPr>
        <p:spPr>
          <a:xfrm>
            <a:off x="31708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4"/>
          <p:cNvSpPr/>
          <p:nvPr/>
        </p:nvSpPr>
        <p:spPr>
          <a:xfrm>
            <a:off x="41159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4"/>
          <p:cNvSpPr/>
          <p:nvPr/>
        </p:nvSpPr>
        <p:spPr>
          <a:xfrm>
            <a:off x="31708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4"/>
          <p:cNvSpPr/>
          <p:nvPr/>
        </p:nvSpPr>
        <p:spPr>
          <a:xfrm>
            <a:off x="41159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4"/>
          <p:cNvSpPr/>
          <p:nvPr/>
        </p:nvSpPr>
        <p:spPr>
          <a:xfrm>
            <a:off x="43180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4"/>
          <p:cNvSpPr/>
          <p:nvPr/>
        </p:nvSpPr>
        <p:spPr>
          <a:xfrm>
            <a:off x="33104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4"/>
          <p:cNvSpPr/>
          <p:nvPr/>
        </p:nvSpPr>
        <p:spPr>
          <a:xfrm>
            <a:off x="42054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4"/>
          <p:cNvSpPr/>
          <p:nvPr/>
        </p:nvSpPr>
        <p:spPr>
          <a:xfrm>
            <a:off x="33742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4" name="Google Shape;2814;p34"/>
          <p:cNvGrpSpPr/>
          <p:nvPr/>
        </p:nvGrpSpPr>
        <p:grpSpPr>
          <a:xfrm>
            <a:off x="3358799" y="1604948"/>
            <a:ext cx="1350981" cy="517831"/>
            <a:chOff x="422918" y="176071"/>
            <a:chExt cx="2994196" cy="1147676"/>
          </a:xfrm>
        </p:grpSpPr>
        <p:sp>
          <p:nvSpPr>
            <p:cNvPr id="2815" name="Google Shape;2815;p3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1" name="Google Shape;2821;p34"/>
          <p:cNvSpPr/>
          <p:nvPr/>
        </p:nvSpPr>
        <p:spPr>
          <a:xfrm>
            <a:off x="56934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4"/>
          <p:cNvSpPr/>
          <p:nvPr/>
        </p:nvSpPr>
        <p:spPr>
          <a:xfrm>
            <a:off x="66385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4"/>
          <p:cNvSpPr/>
          <p:nvPr/>
        </p:nvSpPr>
        <p:spPr>
          <a:xfrm>
            <a:off x="56934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4"/>
          <p:cNvSpPr/>
          <p:nvPr/>
        </p:nvSpPr>
        <p:spPr>
          <a:xfrm>
            <a:off x="66385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4"/>
          <p:cNvSpPr/>
          <p:nvPr/>
        </p:nvSpPr>
        <p:spPr>
          <a:xfrm>
            <a:off x="68406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4"/>
          <p:cNvSpPr/>
          <p:nvPr/>
        </p:nvSpPr>
        <p:spPr>
          <a:xfrm>
            <a:off x="58330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4"/>
          <p:cNvSpPr/>
          <p:nvPr/>
        </p:nvSpPr>
        <p:spPr>
          <a:xfrm>
            <a:off x="67280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4"/>
          <p:cNvSpPr/>
          <p:nvPr/>
        </p:nvSpPr>
        <p:spPr>
          <a:xfrm>
            <a:off x="58968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9" name="Google Shape;2829;p34"/>
          <p:cNvGrpSpPr/>
          <p:nvPr/>
        </p:nvGrpSpPr>
        <p:grpSpPr>
          <a:xfrm>
            <a:off x="5881399" y="1604948"/>
            <a:ext cx="1350981" cy="517831"/>
            <a:chOff x="422918" y="176071"/>
            <a:chExt cx="2994196" cy="1147676"/>
          </a:xfrm>
        </p:grpSpPr>
        <p:sp>
          <p:nvSpPr>
            <p:cNvPr id="2830" name="Google Shape;2830;p3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6" name="Google Shape;2836;p34"/>
          <p:cNvSpPr/>
          <p:nvPr/>
        </p:nvSpPr>
        <p:spPr>
          <a:xfrm>
            <a:off x="82160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4"/>
          <p:cNvSpPr/>
          <p:nvPr/>
        </p:nvSpPr>
        <p:spPr>
          <a:xfrm>
            <a:off x="91611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4"/>
          <p:cNvSpPr/>
          <p:nvPr/>
        </p:nvSpPr>
        <p:spPr>
          <a:xfrm>
            <a:off x="82160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4"/>
          <p:cNvSpPr/>
          <p:nvPr/>
        </p:nvSpPr>
        <p:spPr>
          <a:xfrm>
            <a:off x="91611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4"/>
          <p:cNvSpPr/>
          <p:nvPr/>
        </p:nvSpPr>
        <p:spPr>
          <a:xfrm>
            <a:off x="93632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4"/>
          <p:cNvSpPr/>
          <p:nvPr/>
        </p:nvSpPr>
        <p:spPr>
          <a:xfrm>
            <a:off x="83556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4"/>
          <p:cNvSpPr/>
          <p:nvPr/>
        </p:nvSpPr>
        <p:spPr>
          <a:xfrm>
            <a:off x="92506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4"/>
          <p:cNvSpPr/>
          <p:nvPr/>
        </p:nvSpPr>
        <p:spPr>
          <a:xfrm>
            <a:off x="84194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4" name="Google Shape;2844;p34"/>
          <p:cNvGrpSpPr/>
          <p:nvPr/>
        </p:nvGrpSpPr>
        <p:grpSpPr>
          <a:xfrm>
            <a:off x="8403999" y="1604948"/>
            <a:ext cx="1350981" cy="517831"/>
            <a:chOff x="422918" y="176071"/>
            <a:chExt cx="2994196" cy="1147676"/>
          </a:xfrm>
        </p:grpSpPr>
        <p:sp>
          <p:nvSpPr>
            <p:cNvPr id="2845" name="Google Shape;2845;p3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3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3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1" name="Google Shape;2851;p34"/>
          <p:cNvSpPr/>
          <p:nvPr/>
        </p:nvSpPr>
        <p:spPr>
          <a:xfrm>
            <a:off x="6482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4"/>
          <p:cNvSpPr/>
          <p:nvPr/>
        </p:nvSpPr>
        <p:spPr>
          <a:xfrm>
            <a:off x="15933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4"/>
          <p:cNvSpPr/>
          <p:nvPr/>
        </p:nvSpPr>
        <p:spPr>
          <a:xfrm>
            <a:off x="6482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4"/>
          <p:cNvSpPr/>
          <p:nvPr/>
        </p:nvSpPr>
        <p:spPr>
          <a:xfrm>
            <a:off x="15933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4"/>
          <p:cNvSpPr/>
          <p:nvPr/>
        </p:nvSpPr>
        <p:spPr>
          <a:xfrm>
            <a:off x="17954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34"/>
          <p:cNvSpPr/>
          <p:nvPr/>
        </p:nvSpPr>
        <p:spPr>
          <a:xfrm>
            <a:off x="7878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34"/>
          <p:cNvSpPr/>
          <p:nvPr/>
        </p:nvSpPr>
        <p:spPr>
          <a:xfrm>
            <a:off x="16828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34"/>
          <p:cNvSpPr/>
          <p:nvPr/>
        </p:nvSpPr>
        <p:spPr>
          <a:xfrm>
            <a:off x="8516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9" name="Google Shape;2859;p34"/>
          <p:cNvGrpSpPr/>
          <p:nvPr/>
        </p:nvGrpSpPr>
        <p:grpSpPr>
          <a:xfrm>
            <a:off x="836199" y="5315573"/>
            <a:ext cx="1350981" cy="517831"/>
            <a:chOff x="422918" y="176071"/>
            <a:chExt cx="2994196" cy="1147676"/>
          </a:xfrm>
        </p:grpSpPr>
        <p:sp>
          <p:nvSpPr>
            <p:cNvPr id="2860" name="Google Shape;2860;p3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6" name="Google Shape;2866;p34"/>
          <p:cNvSpPr/>
          <p:nvPr/>
        </p:nvSpPr>
        <p:spPr>
          <a:xfrm>
            <a:off x="31708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4"/>
          <p:cNvSpPr/>
          <p:nvPr/>
        </p:nvSpPr>
        <p:spPr>
          <a:xfrm>
            <a:off x="41159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4"/>
          <p:cNvSpPr/>
          <p:nvPr/>
        </p:nvSpPr>
        <p:spPr>
          <a:xfrm>
            <a:off x="31708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4"/>
          <p:cNvSpPr/>
          <p:nvPr/>
        </p:nvSpPr>
        <p:spPr>
          <a:xfrm>
            <a:off x="41159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4"/>
          <p:cNvSpPr/>
          <p:nvPr/>
        </p:nvSpPr>
        <p:spPr>
          <a:xfrm>
            <a:off x="43180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4"/>
          <p:cNvSpPr/>
          <p:nvPr/>
        </p:nvSpPr>
        <p:spPr>
          <a:xfrm>
            <a:off x="33104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4"/>
          <p:cNvSpPr/>
          <p:nvPr/>
        </p:nvSpPr>
        <p:spPr>
          <a:xfrm>
            <a:off x="42054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34"/>
          <p:cNvSpPr/>
          <p:nvPr/>
        </p:nvSpPr>
        <p:spPr>
          <a:xfrm>
            <a:off x="33742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4" name="Google Shape;2874;p34"/>
          <p:cNvGrpSpPr/>
          <p:nvPr/>
        </p:nvGrpSpPr>
        <p:grpSpPr>
          <a:xfrm>
            <a:off x="3358799" y="5315573"/>
            <a:ext cx="1350981" cy="517831"/>
            <a:chOff x="422918" y="176071"/>
            <a:chExt cx="2994196" cy="1147676"/>
          </a:xfrm>
        </p:grpSpPr>
        <p:sp>
          <p:nvSpPr>
            <p:cNvPr id="2875" name="Google Shape;2875;p3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3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3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1" name="Google Shape;2881;p34"/>
          <p:cNvSpPr/>
          <p:nvPr/>
        </p:nvSpPr>
        <p:spPr>
          <a:xfrm>
            <a:off x="56934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4"/>
          <p:cNvSpPr/>
          <p:nvPr/>
        </p:nvSpPr>
        <p:spPr>
          <a:xfrm>
            <a:off x="66385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4"/>
          <p:cNvSpPr/>
          <p:nvPr/>
        </p:nvSpPr>
        <p:spPr>
          <a:xfrm>
            <a:off x="56934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4"/>
          <p:cNvSpPr/>
          <p:nvPr/>
        </p:nvSpPr>
        <p:spPr>
          <a:xfrm>
            <a:off x="66385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4"/>
          <p:cNvSpPr/>
          <p:nvPr/>
        </p:nvSpPr>
        <p:spPr>
          <a:xfrm>
            <a:off x="68406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4"/>
          <p:cNvSpPr/>
          <p:nvPr/>
        </p:nvSpPr>
        <p:spPr>
          <a:xfrm>
            <a:off x="58330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4"/>
          <p:cNvSpPr/>
          <p:nvPr/>
        </p:nvSpPr>
        <p:spPr>
          <a:xfrm>
            <a:off x="67280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34"/>
          <p:cNvSpPr/>
          <p:nvPr/>
        </p:nvSpPr>
        <p:spPr>
          <a:xfrm>
            <a:off x="58968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9" name="Google Shape;2889;p34"/>
          <p:cNvGrpSpPr/>
          <p:nvPr/>
        </p:nvGrpSpPr>
        <p:grpSpPr>
          <a:xfrm>
            <a:off x="5881399" y="5315573"/>
            <a:ext cx="1350981" cy="517831"/>
            <a:chOff x="422918" y="176071"/>
            <a:chExt cx="2994196" cy="1147676"/>
          </a:xfrm>
        </p:grpSpPr>
        <p:sp>
          <p:nvSpPr>
            <p:cNvPr id="2890" name="Google Shape;2890;p3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6" name="Google Shape;2896;p34"/>
          <p:cNvSpPr/>
          <p:nvPr/>
        </p:nvSpPr>
        <p:spPr>
          <a:xfrm>
            <a:off x="82160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4"/>
          <p:cNvSpPr/>
          <p:nvPr/>
        </p:nvSpPr>
        <p:spPr>
          <a:xfrm>
            <a:off x="91611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4"/>
          <p:cNvSpPr/>
          <p:nvPr/>
        </p:nvSpPr>
        <p:spPr>
          <a:xfrm>
            <a:off x="82160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4"/>
          <p:cNvSpPr/>
          <p:nvPr/>
        </p:nvSpPr>
        <p:spPr>
          <a:xfrm>
            <a:off x="91611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4"/>
          <p:cNvSpPr/>
          <p:nvPr/>
        </p:nvSpPr>
        <p:spPr>
          <a:xfrm>
            <a:off x="93632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4"/>
          <p:cNvSpPr/>
          <p:nvPr/>
        </p:nvSpPr>
        <p:spPr>
          <a:xfrm>
            <a:off x="83556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4"/>
          <p:cNvSpPr/>
          <p:nvPr/>
        </p:nvSpPr>
        <p:spPr>
          <a:xfrm>
            <a:off x="92506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4"/>
          <p:cNvSpPr/>
          <p:nvPr/>
        </p:nvSpPr>
        <p:spPr>
          <a:xfrm>
            <a:off x="84194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4" name="Google Shape;2904;p34"/>
          <p:cNvGrpSpPr/>
          <p:nvPr/>
        </p:nvGrpSpPr>
        <p:grpSpPr>
          <a:xfrm>
            <a:off x="8403999" y="5315573"/>
            <a:ext cx="1350981" cy="517831"/>
            <a:chOff x="422918" y="176071"/>
            <a:chExt cx="2994196" cy="1147676"/>
          </a:xfrm>
        </p:grpSpPr>
        <p:sp>
          <p:nvSpPr>
            <p:cNvPr id="2905" name="Google Shape;2905;p3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34"/>
          <p:cNvGrpSpPr/>
          <p:nvPr/>
        </p:nvGrpSpPr>
        <p:grpSpPr>
          <a:xfrm rot="-5400000">
            <a:off x="3937699" y="528289"/>
            <a:ext cx="294002" cy="630175"/>
            <a:chOff x="2193731" y="2658014"/>
            <a:chExt cx="294002" cy="630175"/>
          </a:xfrm>
        </p:grpSpPr>
        <p:grpSp>
          <p:nvGrpSpPr>
            <p:cNvPr id="2912" name="Google Shape;2912;p34"/>
            <p:cNvGrpSpPr/>
            <p:nvPr/>
          </p:nvGrpSpPr>
          <p:grpSpPr>
            <a:xfrm>
              <a:off x="2193735" y="2658014"/>
              <a:ext cx="293998" cy="290919"/>
              <a:chOff x="3882979" y="1160111"/>
              <a:chExt cx="297478" cy="294363"/>
            </a:xfrm>
          </p:grpSpPr>
          <p:sp>
            <p:nvSpPr>
              <p:cNvPr id="2913" name="Google Shape;2913;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7" name="Google Shape;2917;p34"/>
            <p:cNvGrpSpPr/>
            <p:nvPr/>
          </p:nvGrpSpPr>
          <p:grpSpPr>
            <a:xfrm>
              <a:off x="2193731" y="2997270"/>
              <a:ext cx="293998" cy="290919"/>
              <a:chOff x="3882979" y="1160111"/>
              <a:chExt cx="297478" cy="294363"/>
            </a:xfrm>
          </p:grpSpPr>
          <p:sp>
            <p:nvSpPr>
              <p:cNvPr id="2918" name="Google Shape;2918;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22" name="Google Shape;2922;p34"/>
          <p:cNvGrpSpPr/>
          <p:nvPr/>
        </p:nvGrpSpPr>
        <p:grpSpPr>
          <a:xfrm rot="5400000">
            <a:off x="3937699" y="2689589"/>
            <a:ext cx="294002" cy="630175"/>
            <a:chOff x="2193731" y="2658014"/>
            <a:chExt cx="294002" cy="630175"/>
          </a:xfrm>
        </p:grpSpPr>
        <p:grpSp>
          <p:nvGrpSpPr>
            <p:cNvPr id="2923" name="Google Shape;2923;p34"/>
            <p:cNvGrpSpPr/>
            <p:nvPr/>
          </p:nvGrpSpPr>
          <p:grpSpPr>
            <a:xfrm>
              <a:off x="2193735" y="2658014"/>
              <a:ext cx="293998" cy="290919"/>
              <a:chOff x="3882979" y="1160111"/>
              <a:chExt cx="297478" cy="294363"/>
            </a:xfrm>
          </p:grpSpPr>
          <p:sp>
            <p:nvSpPr>
              <p:cNvPr id="2924" name="Google Shape;2924;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8" name="Google Shape;2928;p34"/>
            <p:cNvGrpSpPr/>
            <p:nvPr/>
          </p:nvGrpSpPr>
          <p:grpSpPr>
            <a:xfrm>
              <a:off x="2193731" y="2997270"/>
              <a:ext cx="293998" cy="290919"/>
              <a:chOff x="3882979" y="1160111"/>
              <a:chExt cx="297478" cy="294363"/>
            </a:xfrm>
          </p:grpSpPr>
          <p:sp>
            <p:nvSpPr>
              <p:cNvPr id="2929" name="Google Shape;2929;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33" name="Google Shape;2933;p34"/>
          <p:cNvGrpSpPr/>
          <p:nvPr/>
        </p:nvGrpSpPr>
        <p:grpSpPr>
          <a:xfrm rot="-5400000">
            <a:off x="6460299" y="522714"/>
            <a:ext cx="294002" cy="630175"/>
            <a:chOff x="2193731" y="2658014"/>
            <a:chExt cx="294002" cy="630175"/>
          </a:xfrm>
        </p:grpSpPr>
        <p:grpSp>
          <p:nvGrpSpPr>
            <p:cNvPr id="2934" name="Google Shape;2934;p34"/>
            <p:cNvGrpSpPr/>
            <p:nvPr/>
          </p:nvGrpSpPr>
          <p:grpSpPr>
            <a:xfrm>
              <a:off x="2193735" y="2658014"/>
              <a:ext cx="293998" cy="290919"/>
              <a:chOff x="3882979" y="1160111"/>
              <a:chExt cx="297478" cy="294363"/>
            </a:xfrm>
          </p:grpSpPr>
          <p:sp>
            <p:nvSpPr>
              <p:cNvPr id="2935" name="Google Shape;2935;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9" name="Google Shape;2939;p34"/>
            <p:cNvGrpSpPr/>
            <p:nvPr/>
          </p:nvGrpSpPr>
          <p:grpSpPr>
            <a:xfrm>
              <a:off x="2193731" y="2997270"/>
              <a:ext cx="293998" cy="290919"/>
              <a:chOff x="3882979" y="1160111"/>
              <a:chExt cx="297478" cy="294363"/>
            </a:xfrm>
          </p:grpSpPr>
          <p:sp>
            <p:nvSpPr>
              <p:cNvPr id="2940" name="Google Shape;2940;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44" name="Google Shape;2944;p34"/>
          <p:cNvGrpSpPr/>
          <p:nvPr/>
        </p:nvGrpSpPr>
        <p:grpSpPr>
          <a:xfrm rot="5400000">
            <a:off x="6460299" y="2684014"/>
            <a:ext cx="294002" cy="630175"/>
            <a:chOff x="2193731" y="2658014"/>
            <a:chExt cx="294002" cy="630175"/>
          </a:xfrm>
        </p:grpSpPr>
        <p:grpSp>
          <p:nvGrpSpPr>
            <p:cNvPr id="2945" name="Google Shape;2945;p34"/>
            <p:cNvGrpSpPr/>
            <p:nvPr/>
          </p:nvGrpSpPr>
          <p:grpSpPr>
            <a:xfrm>
              <a:off x="2193735" y="2658014"/>
              <a:ext cx="293998" cy="290919"/>
              <a:chOff x="3882979" y="1160111"/>
              <a:chExt cx="297478" cy="294363"/>
            </a:xfrm>
          </p:grpSpPr>
          <p:sp>
            <p:nvSpPr>
              <p:cNvPr id="2946" name="Google Shape;2946;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0" name="Google Shape;2950;p34"/>
            <p:cNvGrpSpPr/>
            <p:nvPr/>
          </p:nvGrpSpPr>
          <p:grpSpPr>
            <a:xfrm>
              <a:off x="2193731" y="2997270"/>
              <a:ext cx="293998" cy="290919"/>
              <a:chOff x="3882979" y="1160111"/>
              <a:chExt cx="297478" cy="294363"/>
            </a:xfrm>
          </p:grpSpPr>
          <p:sp>
            <p:nvSpPr>
              <p:cNvPr id="2951" name="Google Shape;2951;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55" name="Google Shape;2955;p34"/>
          <p:cNvGrpSpPr/>
          <p:nvPr/>
        </p:nvGrpSpPr>
        <p:grpSpPr>
          <a:xfrm rot="-5400000">
            <a:off x="8982899" y="522714"/>
            <a:ext cx="294002" cy="630175"/>
            <a:chOff x="2193731" y="2658014"/>
            <a:chExt cx="294002" cy="630175"/>
          </a:xfrm>
        </p:grpSpPr>
        <p:grpSp>
          <p:nvGrpSpPr>
            <p:cNvPr id="2956" name="Google Shape;2956;p34"/>
            <p:cNvGrpSpPr/>
            <p:nvPr/>
          </p:nvGrpSpPr>
          <p:grpSpPr>
            <a:xfrm>
              <a:off x="2193735" y="2658014"/>
              <a:ext cx="293998" cy="290919"/>
              <a:chOff x="3882979" y="1160111"/>
              <a:chExt cx="297478" cy="294363"/>
            </a:xfrm>
          </p:grpSpPr>
          <p:sp>
            <p:nvSpPr>
              <p:cNvPr id="2957" name="Google Shape;2957;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1" name="Google Shape;2961;p34"/>
            <p:cNvGrpSpPr/>
            <p:nvPr/>
          </p:nvGrpSpPr>
          <p:grpSpPr>
            <a:xfrm>
              <a:off x="2193731" y="2997270"/>
              <a:ext cx="293998" cy="290919"/>
              <a:chOff x="3882979" y="1160111"/>
              <a:chExt cx="297478" cy="294363"/>
            </a:xfrm>
          </p:grpSpPr>
          <p:sp>
            <p:nvSpPr>
              <p:cNvPr id="2962" name="Google Shape;2962;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66" name="Google Shape;2966;p34"/>
          <p:cNvGrpSpPr/>
          <p:nvPr/>
        </p:nvGrpSpPr>
        <p:grpSpPr>
          <a:xfrm rot="5400000">
            <a:off x="8982899" y="2684014"/>
            <a:ext cx="294002" cy="630175"/>
            <a:chOff x="2193731" y="2658014"/>
            <a:chExt cx="294002" cy="630175"/>
          </a:xfrm>
        </p:grpSpPr>
        <p:grpSp>
          <p:nvGrpSpPr>
            <p:cNvPr id="2967" name="Google Shape;2967;p34"/>
            <p:cNvGrpSpPr/>
            <p:nvPr/>
          </p:nvGrpSpPr>
          <p:grpSpPr>
            <a:xfrm>
              <a:off x="2193735" y="2658014"/>
              <a:ext cx="293998" cy="290919"/>
              <a:chOff x="3882979" y="1160111"/>
              <a:chExt cx="297478" cy="294363"/>
            </a:xfrm>
          </p:grpSpPr>
          <p:sp>
            <p:nvSpPr>
              <p:cNvPr id="2968" name="Google Shape;2968;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2" name="Google Shape;2972;p34"/>
            <p:cNvGrpSpPr/>
            <p:nvPr/>
          </p:nvGrpSpPr>
          <p:grpSpPr>
            <a:xfrm>
              <a:off x="2193731" y="2997270"/>
              <a:ext cx="293998" cy="290919"/>
              <a:chOff x="3882979" y="1160111"/>
              <a:chExt cx="297478" cy="294363"/>
            </a:xfrm>
          </p:grpSpPr>
          <p:sp>
            <p:nvSpPr>
              <p:cNvPr id="2973" name="Google Shape;2973;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77" name="Google Shape;2977;p34"/>
          <p:cNvGrpSpPr/>
          <p:nvPr/>
        </p:nvGrpSpPr>
        <p:grpSpPr>
          <a:xfrm rot="-5400000">
            <a:off x="1415099" y="4238927"/>
            <a:ext cx="294002" cy="630175"/>
            <a:chOff x="2193731" y="2658014"/>
            <a:chExt cx="294002" cy="630175"/>
          </a:xfrm>
        </p:grpSpPr>
        <p:grpSp>
          <p:nvGrpSpPr>
            <p:cNvPr id="2978" name="Google Shape;2978;p34"/>
            <p:cNvGrpSpPr/>
            <p:nvPr/>
          </p:nvGrpSpPr>
          <p:grpSpPr>
            <a:xfrm>
              <a:off x="2193735" y="2658014"/>
              <a:ext cx="293998" cy="290919"/>
              <a:chOff x="3882979" y="1160111"/>
              <a:chExt cx="297478" cy="294363"/>
            </a:xfrm>
          </p:grpSpPr>
          <p:sp>
            <p:nvSpPr>
              <p:cNvPr id="2979" name="Google Shape;2979;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3" name="Google Shape;2983;p34"/>
            <p:cNvGrpSpPr/>
            <p:nvPr/>
          </p:nvGrpSpPr>
          <p:grpSpPr>
            <a:xfrm>
              <a:off x="2193731" y="2997270"/>
              <a:ext cx="293998" cy="290919"/>
              <a:chOff x="3882979" y="1160111"/>
              <a:chExt cx="297478" cy="294363"/>
            </a:xfrm>
          </p:grpSpPr>
          <p:sp>
            <p:nvSpPr>
              <p:cNvPr id="2984" name="Google Shape;2984;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88" name="Google Shape;2988;p34"/>
          <p:cNvGrpSpPr/>
          <p:nvPr/>
        </p:nvGrpSpPr>
        <p:grpSpPr>
          <a:xfrm rot="5400000">
            <a:off x="1415099" y="6400227"/>
            <a:ext cx="294002" cy="630175"/>
            <a:chOff x="2193731" y="2658014"/>
            <a:chExt cx="294002" cy="630175"/>
          </a:xfrm>
        </p:grpSpPr>
        <p:grpSp>
          <p:nvGrpSpPr>
            <p:cNvPr id="2989" name="Google Shape;2989;p34"/>
            <p:cNvGrpSpPr/>
            <p:nvPr/>
          </p:nvGrpSpPr>
          <p:grpSpPr>
            <a:xfrm>
              <a:off x="2193735" y="2658014"/>
              <a:ext cx="293998" cy="290919"/>
              <a:chOff x="3882979" y="1160111"/>
              <a:chExt cx="297478" cy="294363"/>
            </a:xfrm>
          </p:grpSpPr>
          <p:sp>
            <p:nvSpPr>
              <p:cNvPr id="2990" name="Google Shape;2990;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4" name="Google Shape;2994;p34"/>
            <p:cNvGrpSpPr/>
            <p:nvPr/>
          </p:nvGrpSpPr>
          <p:grpSpPr>
            <a:xfrm>
              <a:off x="2193731" y="2997270"/>
              <a:ext cx="293998" cy="290919"/>
              <a:chOff x="3882979" y="1160111"/>
              <a:chExt cx="297478" cy="294363"/>
            </a:xfrm>
          </p:grpSpPr>
          <p:sp>
            <p:nvSpPr>
              <p:cNvPr id="2995" name="Google Shape;2995;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99" name="Google Shape;2999;p34"/>
          <p:cNvGrpSpPr/>
          <p:nvPr/>
        </p:nvGrpSpPr>
        <p:grpSpPr>
          <a:xfrm rot="-5400000">
            <a:off x="3937699" y="4238914"/>
            <a:ext cx="294002" cy="630175"/>
            <a:chOff x="2193731" y="2658014"/>
            <a:chExt cx="294002" cy="630175"/>
          </a:xfrm>
        </p:grpSpPr>
        <p:grpSp>
          <p:nvGrpSpPr>
            <p:cNvPr id="3000" name="Google Shape;3000;p34"/>
            <p:cNvGrpSpPr/>
            <p:nvPr/>
          </p:nvGrpSpPr>
          <p:grpSpPr>
            <a:xfrm>
              <a:off x="2193735" y="2658014"/>
              <a:ext cx="293998" cy="290919"/>
              <a:chOff x="3882979" y="1160111"/>
              <a:chExt cx="297478" cy="294363"/>
            </a:xfrm>
          </p:grpSpPr>
          <p:sp>
            <p:nvSpPr>
              <p:cNvPr id="3001" name="Google Shape;3001;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34"/>
            <p:cNvGrpSpPr/>
            <p:nvPr/>
          </p:nvGrpSpPr>
          <p:grpSpPr>
            <a:xfrm>
              <a:off x="2193731" y="2997270"/>
              <a:ext cx="293998" cy="290919"/>
              <a:chOff x="3882979" y="1160111"/>
              <a:chExt cx="297478" cy="294363"/>
            </a:xfrm>
          </p:grpSpPr>
          <p:sp>
            <p:nvSpPr>
              <p:cNvPr id="3006" name="Google Shape;3006;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10" name="Google Shape;3010;p34"/>
          <p:cNvGrpSpPr/>
          <p:nvPr/>
        </p:nvGrpSpPr>
        <p:grpSpPr>
          <a:xfrm rot="5400000">
            <a:off x="3937699" y="6400214"/>
            <a:ext cx="294002" cy="630175"/>
            <a:chOff x="2193731" y="2658014"/>
            <a:chExt cx="294002" cy="630175"/>
          </a:xfrm>
        </p:grpSpPr>
        <p:grpSp>
          <p:nvGrpSpPr>
            <p:cNvPr id="3011" name="Google Shape;3011;p34"/>
            <p:cNvGrpSpPr/>
            <p:nvPr/>
          </p:nvGrpSpPr>
          <p:grpSpPr>
            <a:xfrm>
              <a:off x="2193735" y="2658014"/>
              <a:ext cx="293998" cy="290919"/>
              <a:chOff x="3882979" y="1160111"/>
              <a:chExt cx="297478" cy="294363"/>
            </a:xfrm>
          </p:grpSpPr>
          <p:sp>
            <p:nvSpPr>
              <p:cNvPr id="3012" name="Google Shape;3012;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6" name="Google Shape;3016;p34"/>
            <p:cNvGrpSpPr/>
            <p:nvPr/>
          </p:nvGrpSpPr>
          <p:grpSpPr>
            <a:xfrm>
              <a:off x="2193731" y="2997270"/>
              <a:ext cx="293998" cy="290919"/>
              <a:chOff x="3882979" y="1160111"/>
              <a:chExt cx="297478" cy="294363"/>
            </a:xfrm>
          </p:grpSpPr>
          <p:sp>
            <p:nvSpPr>
              <p:cNvPr id="3017" name="Google Shape;3017;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21" name="Google Shape;3021;p34"/>
          <p:cNvGrpSpPr/>
          <p:nvPr/>
        </p:nvGrpSpPr>
        <p:grpSpPr>
          <a:xfrm rot="-5400000">
            <a:off x="6460299" y="4233339"/>
            <a:ext cx="294002" cy="630175"/>
            <a:chOff x="2193731" y="2658014"/>
            <a:chExt cx="294002" cy="630175"/>
          </a:xfrm>
        </p:grpSpPr>
        <p:grpSp>
          <p:nvGrpSpPr>
            <p:cNvPr id="3022" name="Google Shape;3022;p34"/>
            <p:cNvGrpSpPr/>
            <p:nvPr/>
          </p:nvGrpSpPr>
          <p:grpSpPr>
            <a:xfrm>
              <a:off x="2193735" y="2658014"/>
              <a:ext cx="293998" cy="290919"/>
              <a:chOff x="3882979" y="1160111"/>
              <a:chExt cx="297478" cy="294363"/>
            </a:xfrm>
          </p:grpSpPr>
          <p:sp>
            <p:nvSpPr>
              <p:cNvPr id="3023" name="Google Shape;3023;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7" name="Google Shape;3027;p34"/>
            <p:cNvGrpSpPr/>
            <p:nvPr/>
          </p:nvGrpSpPr>
          <p:grpSpPr>
            <a:xfrm>
              <a:off x="2193731" y="2997270"/>
              <a:ext cx="293998" cy="290919"/>
              <a:chOff x="3882979" y="1160111"/>
              <a:chExt cx="297478" cy="294363"/>
            </a:xfrm>
          </p:grpSpPr>
          <p:sp>
            <p:nvSpPr>
              <p:cNvPr id="3028" name="Google Shape;3028;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32" name="Google Shape;3032;p34"/>
          <p:cNvGrpSpPr/>
          <p:nvPr/>
        </p:nvGrpSpPr>
        <p:grpSpPr>
          <a:xfrm rot="5400000">
            <a:off x="6460299" y="6394639"/>
            <a:ext cx="294002" cy="630175"/>
            <a:chOff x="2193731" y="2658014"/>
            <a:chExt cx="294002" cy="630175"/>
          </a:xfrm>
        </p:grpSpPr>
        <p:grpSp>
          <p:nvGrpSpPr>
            <p:cNvPr id="3033" name="Google Shape;3033;p34"/>
            <p:cNvGrpSpPr/>
            <p:nvPr/>
          </p:nvGrpSpPr>
          <p:grpSpPr>
            <a:xfrm>
              <a:off x="2193735" y="2658014"/>
              <a:ext cx="293998" cy="290919"/>
              <a:chOff x="3882979" y="1160111"/>
              <a:chExt cx="297478" cy="294363"/>
            </a:xfrm>
          </p:grpSpPr>
          <p:sp>
            <p:nvSpPr>
              <p:cNvPr id="3034" name="Google Shape;3034;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8" name="Google Shape;3038;p34"/>
            <p:cNvGrpSpPr/>
            <p:nvPr/>
          </p:nvGrpSpPr>
          <p:grpSpPr>
            <a:xfrm>
              <a:off x="2193731" y="2997270"/>
              <a:ext cx="293998" cy="290919"/>
              <a:chOff x="3882979" y="1160111"/>
              <a:chExt cx="297478" cy="294363"/>
            </a:xfrm>
          </p:grpSpPr>
          <p:sp>
            <p:nvSpPr>
              <p:cNvPr id="3039" name="Google Shape;3039;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43" name="Google Shape;3043;p34"/>
          <p:cNvGrpSpPr/>
          <p:nvPr/>
        </p:nvGrpSpPr>
        <p:grpSpPr>
          <a:xfrm rot="-5400000">
            <a:off x="8982899" y="4233339"/>
            <a:ext cx="294002" cy="630175"/>
            <a:chOff x="2193731" y="2658014"/>
            <a:chExt cx="294002" cy="630175"/>
          </a:xfrm>
        </p:grpSpPr>
        <p:grpSp>
          <p:nvGrpSpPr>
            <p:cNvPr id="3044" name="Google Shape;3044;p34"/>
            <p:cNvGrpSpPr/>
            <p:nvPr/>
          </p:nvGrpSpPr>
          <p:grpSpPr>
            <a:xfrm>
              <a:off x="2193735" y="2658014"/>
              <a:ext cx="293998" cy="290919"/>
              <a:chOff x="3882979" y="1160111"/>
              <a:chExt cx="297478" cy="294363"/>
            </a:xfrm>
          </p:grpSpPr>
          <p:sp>
            <p:nvSpPr>
              <p:cNvPr id="3045" name="Google Shape;3045;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9" name="Google Shape;3049;p34"/>
            <p:cNvGrpSpPr/>
            <p:nvPr/>
          </p:nvGrpSpPr>
          <p:grpSpPr>
            <a:xfrm>
              <a:off x="2193731" y="2997270"/>
              <a:ext cx="293998" cy="290919"/>
              <a:chOff x="3882979" y="1160111"/>
              <a:chExt cx="297478" cy="294363"/>
            </a:xfrm>
          </p:grpSpPr>
          <p:sp>
            <p:nvSpPr>
              <p:cNvPr id="3050" name="Google Shape;3050;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54" name="Google Shape;3054;p34"/>
          <p:cNvGrpSpPr/>
          <p:nvPr/>
        </p:nvGrpSpPr>
        <p:grpSpPr>
          <a:xfrm rot="5400000">
            <a:off x="8982899" y="6394639"/>
            <a:ext cx="294002" cy="630175"/>
            <a:chOff x="2193731" y="2658014"/>
            <a:chExt cx="294002" cy="630175"/>
          </a:xfrm>
        </p:grpSpPr>
        <p:grpSp>
          <p:nvGrpSpPr>
            <p:cNvPr id="3055" name="Google Shape;3055;p34"/>
            <p:cNvGrpSpPr/>
            <p:nvPr/>
          </p:nvGrpSpPr>
          <p:grpSpPr>
            <a:xfrm>
              <a:off x="2193735" y="2658014"/>
              <a:ext cx="293998" cy="290919"/>
              <a:chOff x="3882979" y="1160111"/>
              <a:chExt cx="297478" cy="294363"/>
            </a:xfrm>
          </p:grpSpPr>
          <p:sp>
            <p:nvSpPr>
              <p:cNvPr id="3056" name="Google Shape;3056;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0" name="Google Shape;3060;p34"/>
            <p:cNvGrpSpPr/>
            <p:nvPr/>
          </p:nvGrpSpPr>
          <p:grpSpPr>
            <a:xfrm>
              <a:off x="2193731" y="2997270"/>
              <a:ext cx="293998" cy="290919"/>
              <a:chOff x="3882979" y="1160111"/>
              <a:chExt cx="297478" cy="294363"/>
            </a:xfrm>
          </p:grpSpPr>
          <p:sp>
            <p:nvSpPr>
              <p:cNvPr id="3061" name="Google Shape;3061;p3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3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8" name="Shape 3068"/>
        <p:cNvGrpSpPr/>
        <p:nvPr/>
      </p:nvGrpSpPr>
      <p:grpSpPr>
        <a:xfrm>
          <a:off x="0" y="0"/>
          <a:ext cx="0" cy="0"/>
          <a:chOff x="0" y="0"/>
          <a:chExt cx="0" cy="0"/>
        </a:xfrm>
      </p:grpSpPr>
      <p:sp>
        <p:nvSpPr>
          <p:cNvPr id="3069" name="Google Shape;3069;p35"/>
          <p:cNvSpPr/>
          <p:nvPr/>
        </p:nvSpPr>
        <p:spPr>
          <a:xfrm>
            <a:off x="3460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70" name="Google Shape;3070;p35"/>
          <p:cNvSpPr/>
          <p:nvPr/>
        </p:nvSpPr>
        <p:spPr>
          <a:xfrm>
            <a:off x="28686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71" name="Google Shape;3071;p35"/>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35"/>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35"/>
          <p:cNvSpPr/>
          <p:nvPr/>
        </p:nvSpPr>
        <p:spPr>
          <a:xfrm>
            <a:off x="53912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74" name="Google Shape;3074;p35"/>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35"/>
          <p:cNvSpPr/>
          <p:nvPr/>
        </p:nvSpPr>
        <p:spPr>
          <a:xfrm>
            <a:off x="79138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76" name="Google Shape;3076;p35"/>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35"/>
          <p:cNvSpPr/>
          <p:nvPr/>
        </p:nvSpPr>
        <p:spPr>
          <a:xfrm>
            <a:off x="3460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78" name="Google Shape;3078;p35"/>
          <p:cNvSpPr/>
          <p:nvPr/>
        </p:nvSpPr>
        <p:spPr>
          <a:xfrm>
            <a:off x="28686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79" name="Google Shape;3079;p35"/>
          <p:cNvSpPr/>
          <p:nvPr/>
        </p:nvSpPr>
        <p:spPr>
          <a:xfrm>
            <a:off x="53912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80" name="Google Shape;3080;p35"/>
          <p:cNvSpPr/>
          <p:nvPr/>
        </p:nvSpPr>
        <p:spPr>
          <a:xfrm>
            <a:off x="79138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3081" name="Google Shape;3081;p35"/>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3082" name="Google Shape;3082;p35"/>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3083" name="Google Shape;3083;p35"/>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3084" name="Google Shape;3084;p35"/>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3085" name="Google Shape;3085;p35"/>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3086" name="Google Shape;3086;p35"/>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3087" name="Google Shape;3087;p35"/>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3088" name="Google Shape;3088;p35"/>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3089" name="Google Shape;3089;p35"/>
          <p:cNvGrpSpPr/>
          <p:nvPr/>
        </p:nvGrpSpPr>
        <p:grpSpPr>
          <a:xfrm>
            <a:off x="346050" y="110100"/>
            <a:ext cx="2432100" cy="3627900"/>
            <a:chOff x="346050" y="110100"/>
            <a:chExt cx="2432100" cy="3627900"/>
          </a:xfrm>
        </p:grpSpPr>
        <p:grpSp>
          <p:nvGrpSpPr>
            <p:cNvPr id="3090" name="Google Shape;3090;p35"/>
            <p:cNvGrpSpPr/>
            <p:nvPr/>
          </p:nvGrpSpPr>
          <p:grpSpPr>
            <a:xfrm>
              <a:off x="346050" y="3634200"/>
              <a:ext cx="100500" cy="103800"/>
              <a:chOff x="346050" y="3634200"/>
              <a:chExt cx="100500" cy="103800"/>
            </a:xfrm>
          </p:grpSpPr>
          <p:cxnSp>
            <p:nvCxnSpPr>
              <p:cNvPr id="3091" name="Google Shape;3091;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092" name="Google Shape;3092;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093" name="Google Shape;3093;p35"/>
            <p:cNvGrpSpPr/>
            <p:nvPr/>
          </p:nvGrpSpPr>
          <p:grpSpPr>
            <a:xfrm>
              <a:off x="2677650" y="3634200"/>
              <a:ext cx="100500" cy="103800"/>
              <a:chOff x="2677650" y="3634200"/>
              <a:chExt cx="100500" cy="103800"/>
            </a:xfrm>
          </p:grpSpPr>
          <p:cxnSp>
            <p:nvCxnSpPr>
              <p:cNvPr id="3094" name="Google Shape;3094;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095" name="Google Shape;3095;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096" name="Google Shape;3096;p35"/>
            <p:cNvGrpSpPr/>
            <p:nvPr/>
          </p:nvGrpSpPr>
          <p:grpSpPr>
            <a:xfrm flipH="1" rot="10800000">
              <a:off x="346050" y="110100"/>
              <a:ext cx="100500" cy="103800"/>
              <a:chOff x="346050" y="3634200"/>
              <a:chExt cx="100500" cy="103800"/>
            </a:xfrm>
          </p:grpSpPr>
          <p:cxnSp>
            <p:nvCxnSpPr>
              <p:cNvPr id="3097" name="Google Shape;3097;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098" name="Google Shape;3098;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099" name="Google Shape;3099;p35"/>
            <p:cNvGrpSpPr/>
            <p:nvPr/>
          </p:nvGrpSpPr>
          <p:grpSpPr>
            <a:xfrm flipH="1" rot="10800000">
              <a:off x="2677650" y="110100"/>
              <a:ext cx="100500" cy="103800"/>
              <a:chOff x="2677650" y="3634200"/>
              <a:chExt cx="100500" cy="103800"/>
            </a:xfrm>
          </p:grpSpPr>
          <p:cxnSp>
            <p:nvCxnSpPr>
              <p:cNvPr id="3100" name="Google Shape;3100;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01" name="Google Shape;3101;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3102" name="Google Shape;3102;p35"/>
          <p:cNvGrpSpPr/>
          <p:nvPr/>
        </p:nvGrpSpPr>
        <p:grpSpPr>
          <a:xfrm>
            <a:off x="2868650" y="110100"/>
            <a:ext cx="2432100" cy="3627900"/>
            <a:chOff x="346050" y="110100"/>
            <a:chExt cx="2432100" cy="3627900"/>
          </a:xfrm>
        </p:grpSpPr>
        <p:grpSp>
          <p:nvGrpSpPr>
            <p:cNvPr id="3103" name="Google Shape;3103;p35"/>
            <p:cNvGrpSpPr/>
            <p:nvPr/>
          </p:nvGrpSpPr>
          <p:grpSpPr>
            <a:xfrm>
              <a:off x="346050" y="3634200"/>
              <a:ext cx="100500" cy="103800"/>
              <a:chOff x="346050" y="3634200"/>
              <a:chExt cx="100500" cy="103800"/>
            </a:xfrm>
          </p:grpSpPr>
          <p:cxnSp>
            <p:nvCxnSpPr>
              <p:cNvPr id="3104" name="Google Shape;3104;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05" name="Google Shape;3105;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06" name="Google Shape;3106;p35"/>
            <p:cNvGrpSpPr/>
            <p:nvPr/>
          </p:nvGrpSpPr>
          <p:grpSpPr>
            <a:xfrm>
              <a:off x="2677650" y="3634200"/>
              <a:ext cx="100500" cy="103800"/>
              <a:chOff x="2677650" y="3634200"/>
              <a:chExt cx="100500" cy="103800"/>
            </a:xfrm>
          </p:grpSpPr>
          <p:cxnSp>
            <p:nvCxnSpPr>
              <p:cNvPr id="3107" name="Google Shape;3107;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08" name="Google Shape;3108;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09" name="Google Shape;3109;p35"/>
            <p:cNvGrpSpPr/>
            <p:nvPr/>
          </p:nvGrpSpPr>
          <p:grpSpPr>
            <a:xfrm flipH="1" rot="10800000">
              <a:off x="346050" y="110100"/>
              <a:ext cx="100500" cy="103800"/>
              <a:chOff x="346050" y="3634200"/>
              <a:chExt cx="100500" cy="103800"/>
            </a:xfrm>
          </p:grpSpPr>
          <p:cxnSp>
            <p:nvCxnSpPr>
              <p:cNvPr id="3110" name="Google Shape;3110;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11" name="Google Shape;3111;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12" name="Google Shape;3112;p35"/>
            <p:cNvGrpSpPr/>
            <p:nvPr/>
          </p:nvGrpSpPr>
          <p:grpSpPr>
            <a:xfrm flipH="1" rot="10800000">
              <a:off x="2677650" y="110100"/>
              <a:ext cx="100500" cy="103800"/>
              <a:chOff x="2677650" y="3634200"/>
              <a:chExt cx="100500" cy="103800"/>
            </a:xfrm>
          </p:grpSpPr>
          <p:cxnSp>
            <p:nvCxnSpPr>
              <p:cNvPr id="3113" name="Google Shape;3113;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14" name="Google Shape;3114;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3115" name="Google Shape;3115;p35"/>
          <p:cNvGrpSpPr/>
          <p:nvPr/>
        </p:nvGrpSpPr>
        <p:grpSpPr>
          <a:xfrm>
            <a:off x="5391250" y="110100"/>
            <a:ext cx="2432100" cy="3627900"/>
            <a:chOff x="346050" y="110100"/>
            <a:chExt cx="2432100" cy="3627900"/>
          </a:xfrm>
        </p:grpSpPr>
        <p:grpSp>
          <p:nvGrpSpPr>
            <p:cNvPr id="3116" name="Google Shape;3116;p35"/>
            <p:cNvGrpSpPr/>
            <p:nvPr/>
          </p:nvGrpSpPr>
          <p:grpSpPr>
            <a:xfrm>
              <a:off x="346050" y="3634200"/>
              <a:ext cx="100500" cy="103800"/>
              <a:chOff x="346050" y="3634200"/>
              <a:chExt cx="100500" cy="103800"/>
            </a:xfrm>
          </p:grpSpPr>
          <p:cxnSp>
            <p:nvCxnSpPr>
              <p:cNvPr id="3117" name="Google Shape;3117;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18" name="Google Shape;3118;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19" name="Google Shape;3119;p35"/>
            <p:cNvGrpSpPr/>
            <p:nvPr/>
          </p:nvGrpSpPr>
          <p:grpSpPr>
            <a:xfrm>
              <a:off x="2677650" y="3634200"/>
              <a:ext cx="100500" cy="103800"/>
              <a:chOff x="2677650" y="3634200"/>
              <a:chExt cx="100500" cy="103800"/>
            </a:xfrm>
          </p:grpSpPr>
          <p:cxnSp>
            <p:nvCxnSpPr>
              <p:cNvPr id="3120" name="Google Shape;3120;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21" name="Google Shape;3121;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22" name="Google Shape;3122;p35"/>
            <p:cNvGrpSpPr/>
            <p:nvPr/>
          </p:nvGrpSpPr>
          <p:grpSpPr>
            <a:xfrm flipH="1" rot="10800000">
              <a:off x="346050" y="110100"/>
              <a:ext cx="100500" cy="103800"/>
              <a:chOff x="346050" y="3634200"/>
              <a:chExt cx="100500" cy="103800"/>
            </a:xfrm>
          </p:grpSpPr>
          <p:cxnSp>
            <p:nvCxnSpPr>
              <p:cNvPr id="3123" name="Google Shape;3123;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24" name="Google Shape;3124;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25" name="Google Shape;3125;p35"/>
            <p:cNvGrpSpPr/>
            <p:nvPr/>
          </p:nvGrpSpPr>
          <p:grpSpPr>
            <a:xfrm flipH="1" rot="10800000">
              <a:off x="2677650" y="110100"/>
              <a:ext cx="100500" cy="103800"/>
              <a:chOff x="2677650" y="3634200"/>
              <a:chExt cx="100500" cy="103800"/>
            </a:xfrm>
          </p:grpSpPr>
          <p:cxnSp>
            <p:nvCxnSpPr>
              <p:cNvPr id="3126" name="Google Shape;3126;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27" name="Google Shape;3127;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3128" name="Google Shape;3128;p35"/>
          <p:cNvGrpSpPr/>
          <p:nvPr/>
        </p:nvGrpSpPr>
        <p:grpSpPr>
          <a:xfrm>
            <a:off x="7913850" y="110100"/>
            <a:ext cx="2432100" cy="3627900"/>
            <a:chOff x="346050" y="110100"/>
            <a:chExt cx="2432100" cy="3627900"/>
          </a:xfrm>
        </p:grpSpPr>
        <p:grpSp>
          <p:nvGrpSpPr>
            <p:cNvPr id="3129" name="Google Shape;3129;p35"/>
            <p:cNvGrpSpPr/>
            <p:nvPr/>
          </p:nvGrpSpPr>
          <p:grpSpPr>
            <a:xfrm>
              <a:off x="346050" y="3634200"/>
              <a:ext cx="100500" cy="103800"/>
              <a:chOff x="346050" y="3634200"/>
              <a:chExt cx="100500" cy="103800"/>
            </a:xfrm>
          </p:grpSpPr>
          <p:cxnSp>
            <p:nvCxnSpPr>
              <p:cNvPr id="3130" name="Google Shape;3130;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31" name="Google Shape;3131;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32" name="Google Shape;3132;p35"/>
            <p:cNvGrpSpPr/>
            <p:nvPr/>
          </p:nvGrpSpPr>
          <p:grpSpPr>
            <a:xfrm>
              <a:off x="2677650" y="3634200"/>
              <a:ext cx="100500" cy="103800"/>
              <a:chOff x="2677650" y="3634200"/>
              <a:chExt cx="100500" cy="103800"/>
            </a:xfrm>
          </p:grpSpPr>
          <p:cxnSp>
            <p:nvCxnSpPr>
              <p:cNvPr id="3133" name="Google Shape;3133;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34" name="Google Shape;3134;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35" name="Google Shape;3135;p35"/>
            <p:cNvGrpSpPr/>
            <p:nvPr/>
          </p:nvGrpSpPr>
          <p:grpSpPr>
            <a:xfrm flipH="1" rot="10800000">
              <a:off x="346050" y="110100"/>
              <a:ext cx="100500" cy="103800"/>
              <a:chOff x="346050" y="3634200"/>
              <a:chExt cx="100500" cy="103800"/>
            </a:xfrm>
          </p:grpSpPr>
          <p:cxnSp>
            <p:nvCxnSpPr>
              <p:cNvPr id="3136" name="Google Shape;3136;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37" name="Google Shape;3137;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38" name="Google Shape;3138;p35"/>
            <p:cNvGrpSpPr/>
            <p:nvPr/>
          </p:nvGrpSpPr>
          <p:grpSpPr>
            <a:xfrm flipH="1" rot="10800000">
              <a:off x="2677650" y="110100"/>
              <a:ext cx="100500" cy="103800"/>
              <a:chOff x="2677650" y="3634200"/>
              <a:chExt cx="100500" cy="103800"/>
            </a:xfrm>
          </p:grpSpPr>
          <p:cxnSp>
            <p:nvCxnSpPr>
              <p:cNvPr id="3139" name="Google Shape;3139;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40" name="Google Shape;3140;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3141" name="Google Shape;3141;p35"/>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2" name="Google Shape;3142;p35"/>
          <p:cNvGrpSpPr/>
          <p:nvPr/>
        </p:nvGrpSpPr>
        <p:grpSpPr>
          <a:xfrm>
            <a:off x="346050" y="3820725"/>
            <a:ext cx="2432100" cy="3627900"/>
            <a:chOff x="346050" y="110100"/>
            <a:chExt cx="2432100" cy="3627900"/>
          </a:xfrm>
        </p:grpSpPr>
        <p:grpSp>
          <p:nvGrpSpPr>
            <p:cNvPr id="3143" name="Google Shape;3143;p35"/>
            <p:cNvGrpSpPr/>
            <p:nvPr/>
          </p:nvGrpSpPr>
          <p:grpSpPr>
            <a:xfrm>
              <a:off x="346050" y="3634200"/>
              <a:ext cx="100500" cy="103800"/>
              <a:chOff x="346050" y="3634200"/>
              <a:chExt cx="100500" cy="103800"/>
            </a:xfrm>
          </p:grpSpPr>
          <p:cxnSp>
            <p:nvCxnSpPr>
              <p:cNvPr id="3144" name="Google Shape;3144;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45" name="Google Shape;3145;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46" name="Google Shape;3146;p35"/>
            <p:cNvGrpSpPr/>
            <p:nvPr/>
          </p:nvGrpSpPr>
          <p:grpSpPr>
            <a:xfrm>
              <a:off x="2677650" y="3634200"/>
              <a:ext cx="100500" cy="103800"/>
              <a:chOff x="2677650" y="3634200"/>
              <a:chExt cx="100500" cy="103800"/>
            </a:xfrm>
          </p:grpSpPr>
          <p:cxnSp>
            <p:nvCxnSpPr>
              <p:cNvPr id="3147" name="Google Shape;3147;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48" name="Google Shape;3148;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49" name="Google Shape;3149;p35"/>
            <p:cNvGrpSpPr/>
            <p:nvPr/>
          </p:nvGrpSpPr>
          <p:grpSpPr>
            <a:xfrm flipH="1" rot="10800000">
              <a:off x="346050" y="110100"/>
              <a:ext cx="100500" cy="103800"/>
              <a:chOff x="346050" y="3634200"/>
              <a:chExt cx="100500" cy="103800"/>
            </a:xfrm>
          </p:grpSpPr>
          <p:cxnSp>
            <p:nvCxnSpPr>
              <p:cNvPr id="3150" name="Google Shape;3150;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51" name="Google Shape;3151;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52" name="Google Shape;3152;p35"/>
            <p:cNvGrpSpPr/>
            <p:nvPr/>
          </p:nvGrpSpPr>
          <p:grpSpPr>
            <a:xfrm flipH="1" rot="10800000">
              <a:off x="2677650" y="110100"/>
              <a:ext cx="100500" cy="103800"/>
              <a:chOff x="2677650" y="3634200"/>
              <a:chExt cx="100500" cy="103800"/>
            </a:xfrm>
          </p:grpSpPr>
          <p:cxnSp>
            <p:nvCxnSpPr>
              <p:cNvPr id="3153" name="Google Shape;3153;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54" name="Google Shape;3154;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3155" name="Google Shape;3155;p35"/>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6" name="Google Shape;3156;p35"/>
          <p:cNvGrpSpPr/>
          <p:nvPr/>
        </p:nvGrpSpPr>
        <p:grpSpPr>
          <a:xfrm>
            <a:off x="2868650" y="3820725"/>
            <a:ext cx="2432100" cy="3627900"/>
            <a:chOff x="346050" y="110100"/>
            <a:chExt cx="2432100" cy="3627900"/>
          </a:xfrm>
        </p:grpSpPr>
        <p:grpSp>
          <p:nvGrpSpPr>
            <p:cNvPr id="3157" name="Google Shape;3157;p35"/>
            <p:cNvGrpSpPr/>
            <p:nvPr/>
          </p:nvGrpSpPr>
          <p:grpSpPr>
            <a:xfrm>
              <a:off x="346050" y="3634200"/>
              <a:ext cx="100500" cy="103800"/>
              <a:chOff x="346050" y="3634200"/>
              <a:chExt cx="100500" cy="103800"/>
            </a:xfrm>
          </p:grpSpPr>
          <p:cxnSp>
            <p:nvCxnSpPr>
              <p:cNvPr id="3158" name="Google Shape;3158;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59" name="Google Shape;3159;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60" name="Google Shape;3160;p35"/>
            <p:cNvGrpSpPr/>
            <p:nvPr/>
          </p:nvGrpSpPr>
          <p:grpSpPr>
            <a:xfrm>
              <a:off x="2677650" y="3634200"/>
              <a:ext cx="100500" cy="103800"/>
              <a:chOff x="2677650" y="3634200"/>
              <a:chExt cx="100500" cy="103800"/>
            </a:xfrm>
          </p:grpSpPr>
          <p:cxnSp>
            <p:nvCxnSpPr>
              <p:cNvPr id="3161" name="Google Shape;3161;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62" name="Google Shape;3162;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63" name="Google Shape;3163;p35"/>
            <p:cNvGrpSpPr/>
            <p:nvPr/>
          </p:nvGrpSpPr>
          <p:grpSpPr>
            <a:xfrm flipH="1" rot="10800000">
              <a:off x="346050" y="110100"/>
              <a:ext cx="100500" cy="103800"/>
              <a:chOff x="346050" y="3634200"/>
              <a:chExt cx="100500" cy="103800"/>
            </a:xfrm>
          </p:grpSpPr>
          <p:cxnSp>
            <p:nvCxnSpPr>
              <p:cNvPr id="3164" name="Google Shape;3164;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65" name="Google Shape;3165;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66" name="Google Shape;3166;p35"/>
            <p:cNvGrpSpPr/>
            <p:nvPr/>
          </p:nvGrpSpPr>
          <p:grpSpPr>
            <a:xfrm flipH="1" rot="10800000">
              <a:off x="2677650" y="110100"/>
              <a:ext cx="100500" cy="103800"/>
              <a:chOff x="2677650" y="3634200"/>
              <a:chExt cx="100500" cy="103800"/>
            </a:xfrm>
          </p:grpSpPr>
          <p:cxnSp>
            <p:nvCxnSpPr>
              <p:cNvPr id="3167" name="Google Shape;3167;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68" name="Google Shape;3168;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3169" name="Google Shape;3169;p35"/>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0" name="Google Shape;3170;p35"/>
          <p:cNvGrpSpPr/>
          <p:nvPr/>
        </p:nvGrpSpPr>
        <p:grpSpPr>
          <a:xfrm>
            <a:off x="5391250" y="3820725"/>
            <a:ext cx="2432100" cy="3627900"/>
            <a:chOff x="346050" y="110100"/>
            <a:chExt cx="2432100" cy="3627900"/>
          </a:xfrm>
        </p:grpSpPr>
        <p:grpSp>
          <p:nvGrpSpPr>
            <p:cNvPr id="3171" name="Google Shape;3171;p35"/>
            <p:cNvGrpSpPr/>
            <p:nvPr/>
          </p:nvGrpSpPr>
          <p:grpSpPr>
            <a:xfrm>
              <a:off x="346050" y="3634200"/>
              <a:ext cx="100500" cy="103800"/>
              <a:chOff x="346050" y="3634200"/>
              <a:chExt cx="100500" cy="103800"/>
            </a:xfrm>
          </p:grpSpPr>
          <p:cxnSp>
            <p:nvCxnSpPr>
              <p:cNvPr id="3172" name="Google Shape;3172;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73" name="Google Shape;3173;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74" name="Google Shape;3174;p35"/>
            <p:cNvGrpSpPr/>
            <p:nvPr/>
          </p:nvGrpSpPr>
          <p:grpSpPr>
            <a:xfrm>
              <a:off x="2677650" y="3634200"/>
              <a:ext cx="100500" cy="103800"/>
              <a:chOff x="2677650" y="3634200"/>
              <a:chExt cx="100500" cy="103800"/>
            </a:xfrm>
          </p:grpSpPr>
          <p:cxnSp>
            <p:nvCxnSpPr>
              <p:cNvPr id="3175" name="Google Shape;3175;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76" name="Google Shape;3176;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77" name="Google Shape;3177;p35"/>
            <p:cNvGrpSpPr/>
            <p:nvPr/>
          </p:nvGrpSpPr>
          <p:grpSpPr>
            <a:xfrm flipH="1" rot="10800000">
              <a:off x="346050" y="110100"/>
              <a:ext cx="100500" cy="103800"/>
              <a:chOff x="346050" y="3634200"/>
              <a:chExt cx="100500" cy="103800"/>
            </a:xfrm>
          </p:grpSpPr>
          <p:cxnSp>
            <p:nvCxnSpPr>
              <p:cNvPr id="3178" name="Google Shape;3178;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79" name="Google Shape;3179;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80" name="Google Shape;3180;p35"/>
            <p:cNvGrpSpPr/>
            <p:nvPr/>
          </p:nvGrpSpPr>
          <p:grpSpPr>
            <a:xfrm flipH="1" rot="10800000">
              <a:off x="2677650" y="110100"/>
              <a:ext cx="100500" cy="103800"/>
              <a:chOff x="2677650" y="3634200"/>
              <a:chExt cx="100500" cy="103800"/>
            </a:xfrm>
          </p:grpSpPr>
          <p:cxnSp>
            <p:nvCxnSpPr>
              <p:cNvPr id="3181" name="Google Shape;3181;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82" name="Google Shape;3182;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3183" name="Google Shape;3183;p35"/>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4" name="Google Shape;3184;p35"/>
          <p:cNvGrpSpPr/>
          <p:nvPr/>
        </p:nvGrpSpPr>
        <p:grpSpPr>
          <a:xfrm>
            <a:off x="7913850" y="3820725"/>
            <a:ext cx="2432100" cy="3627900"/>
            <a:chOff x="346050" y="110100"/>
            <a:chExt cx="2432100" cy="3627900"/>
          </a:xfrm>
        </p:grpSpPr>
        <p:grpSp>
          <p:nvGrpSpPr>
            <p:cNvPr id="3185" name="Google Shape;3185;p35"/>
            <p:cNvGrpSpPr/>
            <p:nvPr/>
          </p:nvGrpSpPr>
          <p:grpSpPr>
            <a:xfrm>
              <a:off x="346050" y="3634200"/>
              <a:ext cx="100500" cy="103800"/>
              <a:chOff x="346050" y="3634200"/>
              <a:chExt cx="100500" cy="103800"/>
            </a:xfrm>
          </p:grpSpPr>
          <p:cxnSp>
            <p:nvCxnSpPr>
              <p:cNvPr id="3186" name="Google Shape;3186;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87" name="Google Shape;3187;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88" name="Google Shape;3188;p35"/>
            <p:cNvGrpSpPr/>
            <p:nvPr/>
          </p:nvGrpSpPr>
          <p:grpSpPr>
            <a:xfrm>
              <a:off x="2677650" y="3634200"/>
              <a:ext cx="100500" cy="103800"/>
              <a:chOff x="2677650" y="3634200"/>
              <a:chExt cx="100500" cy="103800"/>
            </a:xfrm>
          </p:grpSpPr>
          <p:cxnSp>
            <p:nvCxnSpPr>
              <p:cNvPr id="3189" name="Google Shape;3189;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90" name="Google Shape;3190;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91" name="Google Shape;3191;p35"/>
            <p:cNvGrpSpPr/>
            <p:nvPr/>
          </p:nvGrpSpPr>
          <p:grpSpPr>
            <a:xfrm flipH="1" rot="10800000">
              <a:off x="346050" y="110100"/>
              <a:ext cx="100500" cy="103800"/>
              <a:chOff x="346050" y="3634200"/>
              <a:chExt cx="100500" cy="103800"/>
            </a:xfrm>
          </p:grpSpPr>
          <p:cxnSp>
            <p:nvCxnSpPr>
              <p:cNvPr id="3192" name="Google Shape;3192;p3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93" name="Google Shape;3193;p3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194" name="Google Shape;3194;p35"/>
            <p:cNvGrpSpPr/>
            <p:nvPr/>
          </p:nvGrpSpPr>
          <p:grpSpPr>
            <a:xfrm flipH="1" rot="10800000">
              <a:off x="2677650" y="110100"/>
              <a:ext cx="100500" cy="103800"/>
              <a:chOff x="2677650" y="3634200"/>
              <a:chExt cx="100500" cy="103800"/>
            </a:xfrm>
          </p:grpSpPr>
          <p:cxnSp>
            <p:nvCxnSpPr>
              <p:cNvPr id="3195" name="Google Shape;3195;p3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196" name="Google Shape;3196;p3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3197" name="Google Shape;3197;p35"/>
          <p:cNvGrpSpPr/>
          <p:nvPr/>
        </p:nvGrpSpPr>
        <p:grpSpPr>
          <a:xfrm>
            <a:off x="522700" y="2092075"/>
            <a:ext cx="1487875" cy="1465925"/>
            <a:chOff x="522700" y="2092075"/>
            <a:chExt cx="1487875" cy="1465925"/>
          </a:xfrm>
        </p:grpSpPr>
        <p:grpSp>
          <p:nvGrpSpPr>
            <p:cNvPr id="3198" name="Google Shape;3198;p35"/>
            <p:cNvGrpSpPr/>
            <p:nvPr/>
          </p:nvGrpSpPr>
          <p:grpSpPr>
            <a:xfrm rot="5400000">
              <a:off x="526768" y="3243156"/>
              <a:ext cx="310824" cy="318853"/>
              <a:chOff x="8636015" y="4627027"/>
              <a:chExt cx="196786" cy="196786"/>
            </a:xfrm>
          </p:grpSpPr>
          <p:sp>
            <p:nvSpPr>
              <p:cNvPr id="3199" name="Google Shape;3199;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03" name="Google Shape;3203;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04" name="Google Shape;3204;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205" name="Google Shape;3205;p35"/>
            <p:cNvGrpSpPr/>
            <p:nvPr/>
          </p:nvGrpSpPr>
          <p:grpSpPr>
            <a:xfrm flipH="1" rot="5400000">
              <a:off x="1392075" y="2939500"/>
              <a:ext cx="61900" cy="1175100"/>
              <a:chOff x="756550" y="2092075"/>
              <a:chExt cx="61900" cy="1175100"/>
            </a:xfrm>
          </p:grpSpPr>
          <p:cxnSp>
            <p:nvCxnSpPr>
              <p:cNvPr id="3206" name="Google Shape;3206;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07" name="Google Shape;3207;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208" name="Google Shape;3208;p35"/>
          <p:cNvGrpSpPr/>
          <p:nvPr/>
        </p:nvGrpSpPr>
        <p:grpSpPr>
          <a:xfrm rot="10800000">
            <a:off x="1113575" y="290100"/>
            <a:ext cx="1487875" cy="1465925"/>
            <a:chOff x="522700" y="2092075"/>
            <a:chExt cx="1487875" cy="1465925"/>
          </a:xfrm>
        </p:grpSpPr>
        <p:grpSp>
          <p:nvGrpSpPr>
            <p:cNvPr id="3209" name="Google Shape;3209;p35"/>
            <p:cNvGrpSpPr/>
            <p:nvPr/>
          </p:nvGrpSpPr>
          <p:grpSpPr>
            <a:xfrm rot="5400000">
              <a:off x="526768" y="3243156"/>
              <a:ext cx="310824" cy="318853"/>
              <a:chOff x="8636015" y="4627027"/>
              <a:chExt cx="196786" cy="196786"/>
            </a:xfrm>
          </p:grpSpPr>
          <p:sp>
            <p:nvSpPr>
              <p:cNvPr id="3210" name="Google Shape;3210;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14" name="Google Shape;3214;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15" name="Google Shape;3215;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216" name="Google Shape;3216;p35"/>
            <p:cNvGrpSpPr/>
            <p:nvPr/>
          </p:nvGrpSpPr>
          <p:grpSpPr>
            <a:xfrm flipH="1" rot="5400000">
              <a:off x="1392075" y="2939500"/>
              <a:ext cx="61900" cy="1175100"/>
              <a:chOff x="756550" y="2092075"/>
              <a:chExt cx="61900" cy="1175100"/>
            </a:xfrm>
          </p:grpSpPr>
          <p:cxnSp>
            <p:nvCxnSpPr>
              <p:cNvPr id="3217" name="Google Shape;3217;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18" name="Google Shape;3218;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219" name="Google Shape;3219;p35"/>
          <p:cNvGrpSpPr/>
          <p:nvPr/>
        </p:nvGrpSpPr>
        <p:grpSpPr>
          <a:xfrm>
            <a:off x="3045325" y="2092075"/>
            <a:ext cx="1487875" cy="1465925"/>
            <a:chOff x="522700" y="2092075"/>
            <a:chExt cx="1487875" cy="1465925"/>
          </a:xfrm>
        </p:grpSpPr>
        <p:grpSp>
          <p:nvGrpSpPr>
            <p:cNvPr id="3220" name="Google Shape;3220;p35"/>
            <p:cNvGrpSpPr/>
            <p:nvPr/>
          </p:nvGrpSpPr>
          <p:grpSpPr>
            <a:xfrm rot="5400000">
              <a:off x="526768" y="3243156"/>
              <a:ext cx="310824" cy="318853"/>
              <a:chOff x="8636015" y="4627027"/>
              <a:chExt cx="196786" cy="196786"/>
            </a:xfrm>
          </p:grpSpPr>
          <p:sp>
            <p:nvSpPr>
              <p:cNvPr id="3221" name="Google Shape;3221;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25" name="Google Shape;3225;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26" name="Google Shape;3226;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227" name="Google Shape;3227;p35"/>
            <p:cNvGrpSpPr/>
            <p:nvPr/>
          </p:nvGrpSpPr>
          <p:grpSpPr>
            <a:xfrm flipH="1" rot="5400000">
              <a:off x="1392075" y="2939500"/>
              <a:ext cx="61900" cy="1175100"/>
              <a:chOff x="756550" y="2092075"/>
              <a:chExt cx="61900" cy="1175100"/>
            </a:xfrm>
          </p:grpSpPr>
          <p:cxnSp>
            <p:nvCxnSpPr>
              <p:cNvPr id="3228" name="Google Shape;3228;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29" name="Google Shape;3229;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230" name="Google Shape;3230;p35"/>
          <p:cNvGrpSpPr/>
          <p:nvPr/>
        </p:nvGrpSpPr>
        <p:grpSpPr>
          <a:xfrm rot="10800000">
            <a:off x="3636200" y="290100"/>
            <a:ext cx="1487875" cy="1465925"/>
            <a:chOff x="522700" y="2092075"/>
            <a:chExt cx="1487875" cy="1465925"/>
          </a:xfrm>
        </p:grpSpPr>
        <p:grpSp>
          <p:nvGrpSpPr>
            <p:cNvPr id="3231" name="Google Shape;3231;p35"/>
            <p:cNvGrpSpPr/>
            <p:nvPr/>
          </p:nvGrpSpPr>
          <p:grpSpPr>
            <a:xfrm rot="5400000">
              <a:off x="526768" y="3243156"/>
              <a:ext cx="310824" cy="318853"/>
              <a:chOff x="8636015" y="4627027"/>
              <a:chExt cx="196786" cy="196786"/>
            </a:xfrm>
          </p:grpSpPr>
          <p:sp>
            <p:nvSpPr>
              <p:cNvPr id="3232" name="Google Shape;3232;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36" name="Google Shape;3236;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37" name="Google Shape;3237;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238" name="Google Shape;3238;p35"/>
            <p:cNvGrpSpPr/>
            <p:nvPr/>
          </p:nvGrpSpPr>
          <p:grpSpPr>
            <a:xfrm flipH="1" rot="5400000">
              <a:off x="1392075" y="2939500"/>
              <a:ext cx="61900" cy="1175100"/>
              <a:chOff x="756550" y="2092075"/>
              <a:chExt cx="61900" cy="1175100"/>
            </a:xfrm>
          </p:grpSpPr>
          <p:cxnSp>
            <p:nvCxnSpPr>
              <p:cNvPr id="3239" name="Google Shape;3239;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40" name="Google Shape;3240;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241" name="Google Shape;3241;p35"/>
          <p:cNvGrpSpPr/>
          <p:nvPr/>
        </p:nvGrpSpPr>
        <p:grpSpPr>
          <a:xfrm>
            <a:off x="5567925" y="2092075"/>
            <a:ext cx="1487875" cy="1465925"/>
            <a:chOff x="522700" y="2092075"/>
            <a:chExt cx="1487875" cy="1465925"/>
          </a:xfrm>
        </p:grpSpPr>
        <p:grpSp>
          <p:nvGrpSpPr>
            <p:cNvPr id="3242" name="Google Shape;3242;p35"/>
            <p:cNvGrpSpPr/>
            <p:nvPr/>
          </p:nvGrpSpPr>
          <p:grpSpPr>
            <a:xfrm rot="5400000">
              <a:off x="526768" y="3243156"/>
              <a:ext cx="310824" cy="318853"/>
              <a:chOff x="8636015" y="4627027"/>
              <a:chExt cx="196786" cy="196786"/>
            </a:xfrm>
          </p:grpSpPr>
          <p:sp>
            <p:nvSpPr>
              <p:cNvPr id="3243" name="Google Shape;3243;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47" name="Google Shape;3247;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48" name="Google Shape;3248;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249" name="Google Shape;3249;p35"/>
            <p:cNvGrpSpPr/>
            <p:nvPr/>
          </p:nvGrpSpPr>
          <p:grpSpPr>
            <a:xfrm flipH="1" rot="5400000">
              <a:off x="1392075" y="2939500"/>
              <a:ext cx="61900" cy="1175100"/>
              <a:chOff x="756550" y="2092075"/>
              <a:chExt cx="61900" cy="1175100"/>
            </a:xfrm>
          </p:grpSpPr>
          <p:cxnSp>
            <p:nvCxnSpPr>
              <p:cNvPr id="3250" name="Google Shape;3250;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51" name="Google Shape;3251;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252" name="Google Shape;3252;p35"/>
          <p:cNvGrpSpPr/>
          <p:nvPr/>
        </p:nvGrpSpPr>
        <p:grpSpPr>
          <a:xfrm rot="10800000">
            <a:off x="6158800" y="290100"/>
            <a:ext cx="1487875" cy="1465925"/>
            <a:chOff x="522700" y="2092075"/>
            <a:chExt cx="1487875" cy="1465925"/>
          </a:xfrm>
        </p:grpSpPr>
        <p:grpSp>
          <p:nvGrpSpPr>
            <p:cNvPr id="3253" name="Google Shape;3253;p35"/>
            <p:cNvGrpSpPr/>
            <p:nvPr/>
          </p:nvGrpSpPr>
          <p:grpSpPr>
            <a:xfrm rot="5400000">
              <a:off x="526768" y="3243156"/>
              <a:ext cx="310824" cy="318853"/>
              <a:chOff x="8636015" y="4627027"/>
              <a:chExt cx="196786" cy="196786"/>
            </a:xfrm>
          </p:grpSpPr>
          <p:sp>
            <p:nvSpPr>
              <p:cNvPr id="3254" name="Google Shape;3254;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58" name="Google Shape;3258;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59" name="Google Shape;3259;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260" name="Google Shape;3260;p35"/>
            <p:cNvGrpSpPr/>
            <p:nvPr/>
          </p:nvGrpSpPr>
          <p:grpSpPr>
            <a:xfrm flipH="1" rot="5400000">
              <a:off x="1392075" y="2939500"/>
              <a:ext cx="61900" cy="1175100"/>
              <a:chOff x="756550" y="2092075"/>
              <a:chExt cx="61900" cy="1175100"/>
            </a:xfrm>
          </p:grpSpPr>
          <p:cxnSp>
            <p:nvCxnSpPr>
              <p:cNvPr id="3261" name="Google Shape;3261;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62" name="Google Shape;3262;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263" name="Google Shape;3263;p35"/>
          <p:cNvGrpSpPr/>
          <p:nvPr/>
        </p:nvGrpSpPr>
        <p:grpSpPr>
          <a:xfrm>
            <a:off x="8090525" y="2092075"/>
            <a:ext cx="1487875" cy="1465925"/>
            <a:chOff x="522700" y="2092075"/>
            <a:chExt cx="1487875" cy="1465925"/>
          </a:xfrm>
        </p:grpSpPr>
        <p:grpSp>
          <p:nvGrpSpPr>
            <p:cNvPr id="3264" name="Google Shape;3264;p35"/>
            <p:cNvGrpSpPr/>
            <p:nvPr/>
          </p:nvGrpSpPr>
          <p:grpSpPr>
            <a:xfrm rot="5400000">
              <a:off x="526768" y="3243156"/>
              <a:ext cx="310824" cy="318853"/>
              <a:chOff x="8636015" y="4627027"/>
              <a:chExt cx="196786" cy="196786"/>
            </a:xfrm>
          </p:grpSpPr>
          <p:sp>
            <p:nvSpPr>
              <p:cNvPr id="3265" name="Google Shape;3265;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69" name="Google Shape;3269;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70" name="Google Shape;3270;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271" name="Google Shape;3271;p35"/>
            <p:cNvGrpSpPr/>
            <p:nvPr/>
          </p:nvGrpSpPr>
          <p:grpSpPr>
            <a:xfrm flipH="1" rot="5400000">
              <a:off x="1392075" y="2939500"/>
              <a:ext cx="61900" cy="1175100"/>
              <a:chOff x="756550" y="2092075"/>
              <a:chExt cx="61900" cy="1175100"/>
            </a:xfrm>
          </p:grpSpPr>
          <p:cxnSp>
            <p:nvCxnSpPr>
              <p:cNvPr id="3272" name="Google Shape;3272;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73" name="Google Shape;3273;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274" name="Google Shape;3274;p35"/>
          <p:cNvGrpSpPr/>
          <p:nvPr/>
        </p:nvGrpSpPr>
        <p:grpSpPr>
          <a:xfrm rot="10800000">
            <a:off x="8681400" y="290100"/>
            <a:ext cx="1487875" cy="1465925"/>
            <a:chOff x="522700" y="2092075"/>
            <a:chExt cx="1487875" cy="1465925"/>
          </a:xfrm>
        </p:grpSpPr>
        <p:grpSp>
          <p:nvGrpSpPr>
            <p:cNvPr id="3275" name="Google Shape;3275;p35"/>
            <p:cNvGrpSpPr/>
            <p:nvPr/>
          </p:nvGrpSpPr>
          <p:grpSpPr>
            <a:xfrm rot="5400000">
              <a:off x="526768" y="3243156"/>
              <a:ext cx="310824" cy="318853"/>
              <a:chOff x="8636015" y="4627027"/>
              <a:chExt cx="196786" cy="196786"/>
            </a:xfrm>
          </p:grpSpPr>
          <p:sp>
            <p:nvSpPr>
              <p:cNvPr id="3276" name="Google Shape;3276;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80" name="Google Shape;3280;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81" name="Google Shape;3281;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282" name="Google Shape;3282;p35"/>
            <p:cNvGrpSpPr/>
            <p:nvPr/>
          </p:nvGrpSpPr>
          <p:grpSpPr>
            <a:xfrm flipH="1" rot="5400000">
              <a:off x="1392075" y="2939500"/>
              <a:ext cx="61900" cy="1175100"/>
              <a:chOff x="756550" y="2092075"/>
              <a:chExt cx="61900" cy="1175100"/>
            </a:xfrm>
          </p:grpSpPr>
          <p:cxnSp>
            <p:nvCxnSpPr>
              <p:cNvPr id="3283" name="Google Shape;3283;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84" name="Google Shape;3284;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285" name="Google Shape;3285;p35"/>
          <p:cNvGrpSpPr/>
          <p:nvPr/>
        </p:nvGrpSpPr>
        <p:grpSpPr>
          <a:xfrm>
            <a:off x="522700" y="5803975"/>
            <a:ext cx="1487875" cy="1465925"/>
            <a:chOff x="522700" y="2092075"/>
            <a:chExt cx="1487875" cy="1465925"/>
          </a:xfrm>
        </p:grpSpPr>
        <p:grpSp>
          <p:nvGrpSpPr>
            <p:cNvPr id="3286" name="Google Shape;3286;p35"/>
            <p:cNvGrpSpPr/>
            <p:nvPr/>
          </p:nvGrpSpPr>
          <p:grpSpPr>
            <a:xfrm rot="5400000">
              <a:off x="526768" y="3243156"/>
              <a:ext cx="310824" cy="318853"/>
              <a:chOff x="8636015" y="4627027"/>
              <a:chExt cx="196786" cy="196786"/>
            </a:xfrm>
          </p:grpSpPr>
          <p:sp>
            <p:nvSpPr>
              <p:cNvPr id="3287" name="Google Shape;3287;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91" name="Google Shape;3291;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92" name="Google Shape;3292;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293" name="Google Shape;3293;p35"/>
            <p:cNvGrpSpPr/>
            <p:nvPr/>
          </p:nvGrpSpPr>
          <p:grpSpPr>
            <a:xfrm flipH="1" rot="5400000">
              <a:off x="1392075" y="2939500"/>
              <a:ext cx="61900" cy="1175100"/>
              <a:chOff x="756550" y="2092075"/>
              <a:chExt cx="61900" cy="1175100"/>
            </a:xfrm>
          </p:grpSpPr>
          <p:cxnSp>
            <p:nvCxnSpPr>
              <p:cNvPr id="3294" name="Google Shape;3294;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295" name="Google Shape;3295;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296" name="Google Shape;3296;p35"/>
          <p:cNvGrpSpPr/>
          <p:nvPr/>
        </p:nvGrpSpPr>
        <p:grpSpPr>
          <a:xfrm rot="10800000">
            <a:off x="1113575" y="4002000"/>
            <a:ext cx="1487875" cy="1465925"/>
            <a:chOff x="522700" y="2092075"/>
            <a:chExt cx="1487875" cy="1465925"/>
          </a:xfrm>
        </p:grpSpPr>
        <p:grpSp>
          <p:nvGrpSpPr>
            <p:cNvPr id="3297" name="Google Shape;3297;p35"/>
            <p:cNvGrpSpPr/>
            <p:nvPr/>
          </p:nvGrpSpPr>
          <p:grpSpPr>
            <a:xfrm rot="5400000">
              <a:off x="526768" y="3243156"/>
              <a:ext cx="310824" cy="318853"/>
              <a:chOff x="8636015" y="4627027"/>
              <a:chExt cx="196786" cy="196786"/>
            </a:xfrm>
          </p:grpSpPr>
          <p:sp>
            <p:nvSpPr>
              <p:cNvPr id="3298" name="Google Shape;3298;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02" name="Google Shape;3302;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03" name="Google Shape;3303;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304" name="Google Shape;3304;p35"/>
            <p:cNvGrpSpPr/>
            <p:nvPr/>
          </p:nvGrpSpPr>
          <p:grpSpPr>
            <a:xfrm flipH="1" rot="5400000">
              <a:off x="1392075" y="2939500"/>
              <a:ext cx="61900" cy="1175100"/>
              <a:chOff x="756550" y="2092075"/>
              <a:chExt cx="61900" cy="1175100"/>
            </a:xfrm>
          </p:grpSpPr>
          <p:cxnSp>
            <p:nvCxnSpPr>
              <p:cNvPr id="3305" name="Google Shape;3305;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06" name="Google Shape;3306;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307" name="Google Shape;3307;p35"/>
          <p:cNvGrpSpPr/>
          <p:nvPr/>
        </p:nvGrpSpPr>
        <p:grpSpPr>
          <a:xfrm>
            <a:off x="3045325" y="5803975"/>
            <a:ext cx="1487875" cy="1465925"/>
            <a:chOff x="522700" y="2092075"/>
            <a:chExt cx="1487875" cy="1465925"/>
          </a:xfrm>
        </p:grpSpPr>
        <p:grpSp>
          <p:nvGrpSpPr>
            <p:cNvPr id="3308" name="Google Shape;3308;p35"/>
            <p:cNvGrpSpPr/>
            <p:nvPr/>
          </p:nvGrpSpPr>
          <p:grpSpPr>
            <a:xfrm rot="5400000">
              <a:off x="526768" y="3243156"/>
              <a:ext cx="310824" cy="318853"/>
              <a:chOff x="8636015" y="4627027"/>
              <a:chExt cx="196786" cy="196786"/>
            </a:xfrm>
          </p:grpSpPr>
          <p:sp>
            <p:nvSpPr>
              <p:cNvPr id="3309" name="Google Shape;3309;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13" name="Google Shape;3313;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14" name="Google Shape;3314;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315" name="Google Shape;3315;p35"/>
            <p:cNvGrpSpPr/>
            <p:nvPr/>
          </p:nvGrpSpPr>
          <p:grpSpPr>
            <a:xfrm flipH="1" rot="5400000">
              <a:off x="1392075" y="2939500"/>
              <a:ext cx="61900" cy="1175100"/>
              <a:chOff x="756550" y="2092075"/>
              <a:chExt cx="61900" cy="1175100"/>
            </a:xfrm>
          </p:grpSpPr>
          <p:cxnSp>
            <p:nvCxnSpPr>
              <p:cNvPr id="3316" name="Google Shape;3316;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17" name="Google Shape;3317;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318" name="Google Shape;3318;p35"/>
          <p:cNvGrpSpPr/>
          <p:nvPr/>
        </p:nvGrpSpPr>
        <p:grpSpPr>
          <a:xfrm rot="10800000">
            <a:off x="3636200" y="4002000"/>
            <a:ext cx="1487875" cy="1465925"/>
            <a:chOff x="522700" y="2092075"/>
            <a:chExt cx="1487875" cy="1465925"/>
          </a:xfrm>
        </p:grpSpPr>
        <p:grpSp>
          <p:nvGrpSpPr>
            <p:cNvPr id="3319" name="Google Shape;3319;p35"/>
            <p:cNvGrpSpPr/>
            <p:nvPr/>
          </p:nvGrpSpPr>
          <p:grpSpPr>
            <a:xfrm rot="5400000">
              <a:off x="526768" y="3243156"/>
              <a:ext cx="310824" cy="318853"/>
              <a:chOff x="8636015" y="4627027"/>
              <a:chExt cx="196786" cy="196786"/>
            </a:xfrm>
          </p:grpSpPr>
          <p:sp>
            <p:nvSpPr>
              <p:cNvPr id="3320" name="Google Shape;3320;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24" name="Google Shape;3324;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25" name="Google Shape;3325;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326" name="Google Shape;3326;p35"/>
            <p:cNvGrpSpPr/>
            <p:nvPr/>
          </p:nvGrpSpPr>
          <p:grpSpPr>
            <a:xfrm flipH="1" rot="5400000">
              <a:off x="1392075" y="2939500"/>
              <a:ext cx="61900" cy="1175100"/>
              <a:chOff x="756550" y="2092075"/>
              <a:chExt cx="61900" cy="1175100"/>
            </a:xfrm>
          </p:grpSpPr>
          <p:cxnSp>
            <p:nvCxnSpPr>
              <p:cNvPr id="3327" name="Google Shape;3327;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28" name="Google Shape;3328;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329" name="Google Shape;3329;p35"/>
          <p:cNvGrpSpPr/>
          <p:nvPr/>
        </p:nvGrpSpPr>
        <p:grpSpPr>
          <a:xfrm>
            <a:off x="5567925" y="5803975"/>
            <a:ext cx="1487875" cy="1465925"/>
            <a:chOff x="522700" y="2092075"/>
            <a:chExt cx="1487875" cy="1465925"/>
          </a:xfrm>
        </p:grpSpPr>
        <p:grpSp>
          <p:nvGrpSpPr>
            <p:cNvPr id="3330" name="Google Shape;3330;p35"/>
            <p:cNvGrpSpPr/>
            <p:nvPr/>
          </p:nvGrpSpPr>
          <p:grpSpPr>
            <a:xfrm rot="5400000">
              <a:off x="526768" y="3243156"/>
              <a:ext cx="310824" cy="318853"/>
              <a:chOff x="8636015" y="4627027"/>
              <a:chExt cx="196786" cy="196786"/>
            </a:xfrm>
          </p:grpSpPr>
          <p:sp>
            <p:nvSpPr>
              <p:cNvPr id="3331" name="Google Shape;3331;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35" name="Google Shape;3335;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36" name="Google Shape;3336;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337" name="Google Shape;3337;p35"/>
            <p:cNvGrpSpPr/>
            <p:nvPr/>
          </p:nvGrpSpPr>
          <p:grpSpPr>
            <a:xfrm flipH="1" rot="5400000">
              <a:off x="1392075" y="2939500"/>
              <a:ext cx="61900" cy="1175100"/>
              <a:chOff x="756550" y="2092075"/>
              <a:chExt cx="61900" cy="1175100"/>
            </a:xfrm>
          </p:grpSpPr>
          <p:cxnSp>
            <p:nvCxnSpPr>
              <p:cNvPr id="3338" name="Google Shape;3338;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39" name="Google Shape;3339;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340" name="Google Shape;3340;p35"/>
          <p:cNvGrpSpPr/>
          <p:nvPr/>
        </p:nvGrpSpPr>
        <p:grpSpPr>
          <a:xfrm rot="10800000">
            <a:off x="6158800" y="4002000"/>
            <a:ext cx="1487875" cy="1465925"/>
            <a:chOff x="522700" y="2092075"/>
            <a:chExt cx="1487875" cy="1465925"/>
          </a:xfrm>
        </p:grpSpPr>
        <p:grpSp>
          <p:nvGrpSpPr>
            <p:cNvPr id="3341" name="Google Shape;3341;p35"/>
            <p:cNvGrpSpPr/>
            <p:nvPr/>
          </p:nvGrpSpPr>
          <p:grpSpPr>
            <a:xfrm rot="5400000">
              <a:off x="526768" y="3243156"/>
              <a:ext cx="310824" cy="318853"/>
              <a:chOff x="8636015" y="4627027"/>
              <a:chExt cx="196786" cy="196786"/>
            </a:xfrm>
          </p:grpSpPr>
          <p:sp>
            <p:nvSpPr>
              <p:cNvPr id="3342" name="Google Shape;3342;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46" name="Google Shape;3346;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47" name="Google Shape;3347;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348" name="Google Shape;3348;p35"/>
            <p:cNvGrpSpPr/>
            <p:nvPr/>
          </p:nvGrpSpPr>
          <p:grpSpPr>
            <a:xfrm flipH="1" rot="5400000">
              <a:off x="1392075" y="2939500"/>
              <a:ext cx="61900" cy="1175100"/>
              <a:chOff x="756550" y="2092075"/>
              <a:chExt cx="61900" cy="1175100"/>
            </a:xfrm>
          </p:grpSpPr>
          <p:cxnSp>
            <p:nvCxnSpPr>
              <p:cNvPr id="3349" name="Google Shape;3349;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50" name="Google Shape;3350;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351" name="Google Shape;3351;p35"/>
          <p:cNvGrpSpPr/>
          <p:nvPr/>
        </p:nvGrpSpPr>
        <p:grpSpPr>
          <a:xfrm>
            <a:off x="8090525" y="5803975"/>
            <a:ext cx="1487875" cy="1465925"/>
            <a:chOff x="522700" y="2092075"/>
            <a:chExt cx="1487875" cy="1465925"/>
          </a:xfrm>
        </p:grpSpPr>
        <p:grpSp>
          <p:nvGrpSpPr>
            <p:cNvPr id="3352" name="Google Shape;3352;p35"/>
            <p:cNvGrpSpPr/>
            <p:nvPr/>
          </p:nvGrpSpPr>
          <p:grpSpPr>
            <a:xfrm rot="5400000">
              <a:off x="526768" y="3243156"/>
              <a:ext cx="310824" cy="318853"/>
              <a:chOff x="8636015" y="4627027"/>
              <a:chExt cx="196786" cy="196786"/>
            </a:xfrm>
          </p:grpSpPr>
          <p:sp>
            <p:nvSpPr>
              <p:cNvPr id="3353" name="Google Shape;3353;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57" name="Google Shape;3357;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58" name="Google Shape;3358;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359" name="Google Shape;3359;p35"/>
            <p:cNvGrpSpPr/>
            <p:nvPr/>
          </p:nvGrpSpPr>
          <p:grpSpPr>
            <a:xfrm flipH="1" rot="5400000">
              <a:off x="1392075" y="2939500"/>
              <a:ext cx="61900" cy="1175100"/>
              <a:chOff x="756550" y="2092075"/>
              <a:chExt cx="61900" cy="1175100"/>
            </a:xfrm>
          </p:grpSpPr>
          <p:cxnSp>
            <p:nvCxnSpPr>
              <p:cNvPr id="3360" name="Google Shape;3360;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61" name="Google Shape;3361;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362" name="Google Shape;3362;p35"/>
          <p:cNvGrpSpPr/>
          <p:nvPr/>
        </p:nvGrpSpPr>
        <p:grpSpPr>
          <a:xfrm rot="10800000">
            <a:off x="8681400" y="4002000"/>
            <a:ext cx="1487875" cy="1465925"/>
            <a:chOff x="522700" y="2092075"/>
            <a:chExt cx="1487875" cy="1465925"/>
          </a:xfrm>
        </p:grpSpPr>
        <p:grpSp>
          <p:nvGrpSpPr>
            <p:cNvPr id="3363" name="Google Shape;3363;p35"/>
            <p:cNvGrpSpPr/>
            <p:nvPr/>
          </p:nvGrpSpPr>
          <p:grpSpPr>
            <a:xfrm rot="5400000">
              <a:off x="526768" y="3243156"/>
              <a:ext cx="310824" cy="318853"/>
              <a:chOff x="8636015" y="4627027"/>
              <a:chExt cx="196786" cy="196786"/>
            </a:xfrm>
          </p:grpSpPr>
          <p:sp>
            <p:nvSpPr>
              <p:cNvPr id="3364" name="Google Shape;3364;p3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3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3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3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68" name="Google Shape;3368;p3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69" name="Google Shape;3369;p3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370" name="Google Shape;3370;p35"/>
            <p:cNvGrpSpPr/>
            <p:nvPr/>
          </p:nvGrpSpPr>
          <p:grpSpPr>
            <a:xfrm flipH="1" rot="5400000">
              <a:off x="1392075" y="2939500"/>
              <a:ext cx="61900" cy="1175100"/>
              <a:chOff x="756550" y="2092075"/>
              <a:chExt cx="61900" cy="1175100"/>
            </a:xfrm>
          </p:grpSpPr>
          <p:cxnSp>
            <p:nvCxnSpPr>
              <p:cNvPr id="3371" name="Google Shape;3371;p3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372" name="Google Shape;3372;p3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373" name="Google Shape;3373;p35"/>
          <p:cNvGrpSpPr/>
          <p:nvPr/>
        </p:nvGrpSpPr>
        <p:grpSpPr>
          <a:xfrm>
            <a:off x="2969138" y="3924525"/>
            <a:ext cx="666900" cy="623943"/>
            <a:chOff x="2969138" y="3924525"/>
            <a:chExt cx="666900" cy="623943"/>
          </a:xfrm>
        </p:grpSpPr>
        <p:sp>
          <p:nvSpPr>
            <p:cNvPr id="3374" name="Google Shape;3374;p35"/>
            <p:cNvSpPr txBox="1"/>
            <p:nvPr/>
          </p:nvSpPr>
          <p:spPr>
            <a:xfrm>
              <a:off x="2969138"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9</a:t>
              </a:r>
              <a:endParaRPr sz="2500">
                <a:solidFill>
                  <a:schemeClr val="accent1"/>
                </a:solidFill>
                <a:latin typeface="Marcellus"/>
                <a:ea typeface="Marcellus"/>
                <a:cs typeface="Marcellus"/>
                <a:sym typeface="Marcellus"/>
              </a:endParaRPr>
            </a:p>
          </p:txBody>
        </p:sp>
        <p:sp>
          <p:nvSpPr>
            <p:cNvPr id="3375" name="Google Shape;3375;p35"/>
            <p:cNvSpPr/>
            <p:nvPr/>
          </p:nvSpPr>
          <p:spPr>
            <a:xfrm>
              <a:off x="3218385" y="4408118"/>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6" name="Google Shape;3376;p35"/>
          <p:cNvGrpSpPr/>
          <p:nvPr/>
        </p:nvGrpSpPr>
        <p:grpSpPr>
          <a:xfrm>
            <a:off x="4533175" y="6718772"/>
            <a:ext cx="666900" cy="626061"/>
            <a:chOff x="4533175" y="6718772"/>
            <a:chExt cx="666900" cy="626061"/>
          </a:xfrm>
        </p:grpSpPr>
        <p:sp>
          <p:nvSpPr>
            <p:cNvPr id="3377" name="Google Shape;3377;p35"/>
            <p:cNvSpPr txBox="1"/>
            <p:nvPr/>
          </p:nvSpPr>
          <p:spPr>
            <a:xfrm rot="10800000">
              <a:off x="45331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9</a:t>
              </a:r>
              <a:endParaRPr sz="2500">
                <a:solidFill>
                  <a:schemeClr val="accent1"/>
                </a:solidFill>
                <a:latin typeface="Marcellus"/>
                <a:ea typeface="Marcellus"/>
                <a:cs typeface="Marcellus"/>
                <a:sym typeface="Marcellus"/>
              </a:endParaRPr>
            </a:p>
          </p:txBody>
        </p:sp>
        <p:sp>
          <p:nvSpPr>
            <p:cNvPr id="3378" name="Google Shape;3378;p35"/>
            <p:cNvSpPr/>
            <p:nvPr/>
          </p:nvSpPr>
          <p:spPr>
            <a:xfrm>
              <a:off x="4782422" y="6718772"/>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9" name="Google Shape;3379;p35"/>
          <p:cNvGrpSpPr/>
          <p:nvPr/>
        </p:nvGrpSpPr>
        <p:grpSpPr>
          <a:xfrm>
            <a:off x="5491750" y="3924525"/>
            <a:ext cx="666900" cy="623943"/>
            <a:chOff x="5491750" y="3924525"/>
            <a:chExt cx="666900" cy="623943"/>
          </a:xfrm>
        </p:grpSpPr>
        <p:sp>
          <p:nvSpPr>
            <p:cNvPr id="3380" name="Google Shape;3380;p35"/>
            <p:cNvSpPr txBox="1"/>
            <p:nvPr/>
          </p:nvSpPr>
          <p:spPr>
            <a:xfrm>
              <a:off x="54917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10</a:t>
              </a:r>
              <a:endParaRPr sz="2500">
                <a:solidFill>
                  <a:schemeClr val="accent1"/>
                </a:solidFill>
                <a:latin typeface="Marcellus"/>
                <a:ea typeface="Marcellus"/>
                <a:cs typeface="Marcellus"/>
                <a:sym typeface="Marcellus"/>
              </a:endParaRPr>
            </a:p>
          </p:txBody>
        </p:sp>
        <p:sp>
          <p:nvSpPr>
            <p:cNvPr id="3381" name="Google Shape;3381;p35"/>
            <p:cNvSpPr/>
            <p:nvPr/>
          </p:nvSpPr>
          <p:spPr>
            <a:xfrm>
              <a:off x="5740010" y="4408118"/>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2" name="Google Shape;3382;p35"/>
          <p:cNvGrpSpPr/>
          <p:nvPr/>
        </p:nvGrpSpPr>
        <p:grpSpPr>
          <a:xfrm>
            <a:off x="8014350" y="3924525"/>
            <a:ext cx="666900" cy="623943"/>
            <a:chOff x="8014350" y="3924525"/>
            <a:chExt cx="666900" cy="623943"/>
          </a:xfrm>
        </p:grpSpPr>
        <p:sp>
          <p:nvSpPr>
            <p:cNvPr id="3383" name="Google Shape;3383;p35"/>
            <p:cNvSpPr txBox="1"/>
            <p:nvPr/>
          </p:nvSpPr>
          <p:spPr>
            <a:xfrm>
              <a:off x="80143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p:txBody>
        </p:sp>
        <p:sp>
          <p:nvSpPr>
            <p:cNvPr id="3384" name="Google Shape;3384;p35"/>
            <p:cNvSpPr/>
            <p:nvPr/>
          </p:nvSpPr>
          <p:spPr>
            <a:xfrm>
              <a:off x="8261635" y="4408118"/>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5" name="Google Shape;3385;p35"/>
          <p:cNvGrpSpPr/>
          <p:nvPr/>
        </p:nvGrpSpPr>
        <p:grpSpPr>
          <a:xfrm>
            <a:off x="7055788" y="6718772"/>
            <a:ext cx="666900" cy="626061"/>
            <a:chOff x="7055788" y="6718772"/>
            <a:chExt cx="666900" cy="626061"/>
          </a:xfrm>
        </p:grpSpPr>
        <p:sp>
          <p:nvSpPr>
            <p:cNvPr id="3386" name="Google Shape;3386;p35"/>
            <p:cNvSpPr txBox="1"/>
            <p:nvPr/>
          </p:nvSpPr>
          <p:spPr>
            <a:xfrm rot="10800000">
              <a:off x="7055788"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10</a:t>
              </a:r>
              <a:endParaRPr sz="2500">
                <a:solidFill>
                  <a:schemeClr val="accent1"/>
                </a:solidFill>
                <a:latin typeface="Marcellus"/>
                <a:ea typeface="Marcellus"/>
                <a:cs typeface="Marcellus"/>
                <a:sym typeface="Marcellus"/>
              </a:endParaRPr>
            </a:p>
          </p:txBody>
        </p:sp>
        <p:sp>
          <p:nvSpPr>
            <p:cNvPr id="3387" name="Google Shape;3387;p35"/>
            <p:cNvSpPr/>
            <p:nvPr/>
          </p:nvSpPr>
          <p:spPr>
            <a:xfrm>
              <a:off x="7304072" y="6718772"/>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8" name="Google Shape;3388;p35"/>
          <p:cNvGrpSpPr/>
          <p:nvPr/>
        </p:nvGrpSpPr>
        <p:grpSpPr>
          <a:xfrm>
            <a:off x="9578375" y="6718772"/>
            <a:ext cx="666900" cy="626061"/>
            <a:chOff x="9578375" y="6718772"/>
            <a:chExt cx="666900" cy="626061"/>
          </a:xfrm>
        </p:grpSpPr>
        <p:sp>
          <p:nvSpPr>
            <p:cNvPr id="3389" name="Google Shape;3389;p35"/>
            <p:cNvSpPr txBox="1"/>
            <p:nvPr/>
          </p:nvSpPr>
          <p:spPr>
            <a:xfrm rot="10800000">
              <a:off x="95783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p:txBody>
        </p:sp>
        <p:sp>
          <p:nvSpPr>
            <p:cNvPr id="3390" name="Google Shape;3390;p35"/>
            <p:cNvSpPr/>
            <p:nvPr/>
          </p:nvSpPr>
          <p:spPr>
            <a:xfrm>
              <a:off x="9825722" y="6718772"/>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1" name="Google Shape;3391;p35"/>
          <p:cNvGrpSpPr/>
          <p:nvPr/>
        </p:nvGrpSpPr>
        <p:grpSpPr>
          <a:xfrm>
            <a:off x="446550" y="3924525"/>
            <a:ext cx="666900" cy="623943"/>
            <a:chOff x="446550" y="3924525"/>
            <a:chExt cx="666900" cy="623943"/>
          </a:xfrm>
        </p:grpSpPr>
        <p:sp>
          <p:nvSpPr>
            <p:cNvPr id="3392" name="Google Shape;3392;p35"/>
            <p:cNvSpPr txBox="1"/>
            <p:nvPr/>
          </p:nvSpPr>
          <p:spPr>
            <a:xfrm>
              <a:off x="4465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8</a:t>
              </a:r>
              <a:endParaRPr sz="2500">
                <a:solidFill>
                  <a:schemeClr val="accent1"/>
                </a:solidFill>
                <a:latin typeface="Marcellus"/>
                <a:ea typeface="Marcellus"/>
                <a:cs typeface="Marcellus"/>
                <a:sym typeface="Marcellus"/>
              </a:endParaRPr>
            </a:p>
          </p:txBody>
        </p:sp>
        <p:sp>
          <p:nvSpPr>
            <p:cNvPr id="3393" name="Google Shape;3393;p35"/>
            <p:cNvSpPr/>
            <p:nvPr/>
          </p:nvSpPr>
          <p:spPr>
            <a:xfrm>
              <a:off x="696935" y="4408118"/>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4" name="Google Shape;3394;p35"/>
          <p:cNvGrpSpPr/>
          <p:nvPr/>
        </p:nvGrpSpPr>
        <p:grpSpPr>
          <a:xfrm>
            <a:off x="2010575" y="6718772"/>
            <a:ext cx="666900" cy="626061"/>
            <a:chOff x="2010575" y="6718772"/>
            <a:chExt cx="666900" cy="626061"/>
          </a:xfrm>
        </p:grpSpPr>
        <p:sp>
          <p:nvSpPr>
            <p:cNvPr id="3395" name="Google Shape;3395;p35"/>
            <p:cNvSpPr txBox="1"/>
            <p:nvPr/>
          </p:nvSpPr>
          <p:spPr>
            <a:xfrm rot="10800000">
              <a:off x="20105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8</a:t>
              </a:r>
              <a:endParaRPr sz="2500">
                <a:solidFill>
                  <a:schemeClr val="accent1"/>
                </a:solidFill>
                <a:latin typeface="Marcellus"/>
                <a:ea typeface="Marcellus"/>
                <a:cs typeface="Marcellus"/>
                <a:sym typeface="Marcellus"/>
              </a:endParaRPr>
            </a:p>
          </p:txBody>
        </p:sp>
        <p:sp>
          <p:nvSpPr>
            <p:cNvPr id="3396" name="Google Shape;3396;p35"/>
            <p:cNvSpPr/>
            <p:nvPr/>
          </p:nvSpPr>
          <p:spPr>
            <a:xfrm>
              <a:off x="2260972" y="6718772"/>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35"/>
          <p:cNvGrpSpPr/>
          <p:nvPr/>
        </p:nvGrpSpPr>
        <p:grpSpPr>
          <a:xfrm>
            <a:off x="446550" y="213900"/>
            <a:ext cx="666900" cy="621393"/>
            <a:chOff x="446550" y="213900"/>
            <a:chExt cx="666900" cy="621393"/>
          </a:xfrm>
        </p:grpSpPr>
        <p:sp>
          <p:nvSpPr>
            <p:cNvPr id="3398" name="Google Shape;3398;p35"/>
            <p:cNvSpPr txBox="1"/>
            <p:nvPr/>
          </p:nvSpPr>
          <p:spPr>
            <a:xfrm>
              <a:off x="4465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4</a:t>
              </a:r>
              <a:endParaRPr sz="2500">
                <a:solidFill>
                  <a:schemeClr val="accent1"/>
                </a:solidFill>
                <a:latin typeface="Marcellus"/>
                <a:ea typeface="Marcellus"/>
                <a:cs typeface="Marcellus"/>
                <a:sym typeface="Marcellus"/>
              </a:endParaRPr>
            </a:p>
          </p:txBody>
        </p:sp>
        <p:sp>
          <p:nvSpPr>
            <p:cNvPr id="3399" name="Google Shape;3399;p35"/>
            <p:cNvSpPr/>
            <p:nvPr/>
          </p:nvSpPr>
          <p:spPr>
            <a:xfrm>
              <a:off x="696935" y="694943"/>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0" name="Google Shape;3400;p35"/>
          <p:cNvGrpSpPr/>
          <p:nvPr/>
        </p:nvGrpSpPr>
        <p:grpSpPr>
          <a:xfrm>
            <a:off x="2010575" y="3012797"/>
            <a:ext cx="666900" cy="621411"/>
            <a:chOff x="2010575" y="3012797"/>
            <a:chExt cx="666900" cy="621411"/>
          </a:xfrm>
        </p:grpSpPr>
        <p:sp>
          <p:nvSpPr>
            <p:cNvPr id="3401" name="Google Shape;3401;p35"/>
            <p:cNvSpPr txBox="1"/>
            <p:nvPr/>
          </p:nvSpPr>
          <p:spPr>
            <a:xfrm rot="10800000">
              <a:off x="20105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4</a:t>
              </a:r>
              <a:endParaRPr sz="2500">
                <a:solidFill>
                  <a:schemeClr val="accent1"/>
                </a:solidFill>
                <a:latin typeface="Marcellus"/>
                <a:ea typeface="Marcellus"/>
                <a:cs typeface="Marcellus"/>
                <a:sym typeface="Marcellus"/>
              </a:endParaRPr>
            </a:p>
          </p:txBody>
        </p:sp>
        <p:sp>
          <p:nvSpPr>
            <p:cNvPr id="3402" name="Google Shape;3402;p35"/>
            <p:cNvSpPr/>
            <p:nvPr/>
          </p:nvSpPr>
          <p:spPr>
            <a:xfrm>
              <a:off x="2260972" y="3012797"/>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3" name="Google Shape;3403;p35"/>
          <p:cNvGrpSpPr/>
          <p:nvPr/>
        </p:nvGrpSpPr>
        <p:grpSpPr>
          <a:xfrm>
            <a:off x="2969138" y="213900"/>
            <a:ext cx="666900" cy="621393"/>
            <a:chOff x="2969138" y="213900"/>
            <a:chExt cx="666900" cy="621393"/>
          </a:xfrm>
        </p:grpSpPr>
        <p:sp>
          <p:nvSpPr>
            <p:cNvPr id="3404" name="Google Shape;3404;p35"/>
            <p:cNvSpPr txBox="1"/>
            <p:nvPr/>
          </p:nvSpPr>
          <p:spPr>
            <a:xfrm>
              <a:off x="2969138"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5</a:t>
              </a:r>
              <a:endParaRPr sz="2500">
                <a:solidFill>
                  <a:schemeClr val="accent1"/>
                </a:solidFill>
                <a:latin typeface="Marcellus"/>
                <a:ea typeface="Marcellus"/>
                <a:cs typeface="Marcellus"/>
                <a:sym typeface="Marcellus"/>
              </a:endParaRPr>
            </a:p>
          </p:txBody>
        </p:sp>
        <p:sp>
          <p:nvSpPr>
            <p:cNvPr id="3405" name="Google Shape;3405;p35"/>
            <p:cNvSpPr/>
            <p:nvPr/>
          </p:nvSpPr>
          <p:spPr>
            <a:xfrm>
              <a:off x="3218472" y="694943"/>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6" name="Google Shape;3406;p35"/>
          <p:cNvGrpSpPr/>
          <p:nvPr/>
        </p:nvGrpSpPr>
        <p:grpSpPr>
          <a:xfrm>
            <a:off x="4533175" y="3012797"/>
            <a:ext cx="666900" cy="621411"/>
            <a:chOff x="4533175" y="3012797"/>
            <a:chExt cx="666900" cy="621411"/>
          </a:xfrm>
        </p:grpSpPr>
        <p:sp>
          <p:nvSpPr>
            <p:cNvPr id="3407" name="Google Shape;3407;p35"/>
            <p:cNvSpPr txBox="1"/>
            <p:nvPr/>
          </p:nvSpPr>
          <p:spPr>
            <a:xfrm rot="10800000">
              <a:off x="45331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5</a:t>
              </a:r>
              <a:endParaRPr sz="2500">
                <a:solidFill>
                  <a:schemeClr val="accent1"/>
                </a:solidFill>
                <a:latin typeface="Marcellus"/>
                <a:ea typeface="Marcellus"/>
                <a:cs typeface="Marcellus"/>
                <a:sym typeface="Marcellus"/>
              </a:endParaRPr>
            </a:p>
          </p:txBody>
        </p:sp>
        <p:sp>
          <p:nvSpPr>
            <p:cNvPr id="3408" name="Google Shape;3408;p35"/>
            <p:cNvSpPr/>
            <p:nvPr/>
          </p:nvSpPr>
          <p:spPr>
            <a:xfrm>
              <a:off x="4782509" y="3012797"/>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9" name="Google Shape;3409;p35"/>
          <p:cNvGrpSpPr/>
          <p:nvPr/>
        </p:nvGrpSpPr>
        <p:grpSpPr>
          <a:xfrm>
            <a:off x="5491750" y="213900"/>
            <a:ext cx="666900" cy="621393"/>
            <a:chOff x="5491750" y="213900"/>
            <a:chExt cx="666900" cy="621393"/>
          </a:xfrm>
        </p:grpSpPr>
        <p:sp>
          <p:nvSpPr>
            <p:cNvPr id="3410" name="Google Shape;3410;p35"/>
            <p:cNvSpPr txBox="1"/>
            <p:nvPr/>
          </p:nvSpPr>
          <p:spPr>
            <a:xfrm>
              <a:off x="54917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6</a:t>
              </a:r>
              <a:endParaRPr sz="2500">
                <a:solidFill>
                  <a:schemeClr val="accent1"/>
                </a:solidFill>
                <a:latin typeface="Marcellus"/>
                <a:ea typeface="Marcellus"/>
                <a:cs typeface="Marcellus"/>
                <a:sym typeface="Marcellus"/>
              </a:endParaRPr>
            </a:p>
          </p:txBody>
        </p:sp>
        <p:sp>
          <p:nvSpPr>
            <p:cNvPr id="3411" name="Google Shape;3411;p35"/>
            <p:cNvSpPr/>
            <p:nvPr/>
          </p:nvSpPr>
          <p:spPr>
            <a:xfrm>
              <a:off x="5741072" y="694943"/>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2" name="Google Shape;3412;p35"/>
          <p:cNvGrpSpPr/>
          <p:nvPr/>
        </p:nvGrpSpPr>
        <p:grpSpPr>
          <a:xfrm>
            <a:off x="7055788" y="3012797"/>
            <a:ext cx="666900" cy="621411"/>
            <a:chOff x="7055788" y="3012797"/>
            <a:chExt cx="666900" cy="621411"/>
          </a:xfrm>
        </p:grpSpPr>
        <p:sp>
          <p:nvSpPr>
            <p:cNvPr id="3413" name="Google Shape;3413;p35"/>
            <p:cNvSpPr txBox="1"/>
            <p:nvPr/>
          </p:nvSpPr>
          <p:spPr>
            <a:xfrm rot="10800000">
              <a:off x="7055788"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6</a:t>
              </a:r>
              <a:endParaRPr sz="2500">
                <a:solidFill>
                  <a:schemeClr val="accent1"/>
                </a:solidFill>
                <a:latin typeface="Marcellus"/>
                <a:ea typeface="Marcellus"/>
                <a:cs typeface="Marcellus"/>
                <a:sym typeface="Marcellus"/>
              </a:endParaRPr>
            </a:p>
          </p:txBody>
        </p:sp>
        <p:sp>
          <p:nvSpPr>
            <p:cNvPr id="3414" name="Google Shape;3414;p35"/>
            <p:cNvSpPr/>
            <p:nvPr/>
          </p:nvSpPr>
          <p:spPr>
            <a:xfrm>
              <a:off x="7305109" y="3012797"/>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5" name="Google Shape;3415;p35"/>
          <p:cNvGrpSpPr/>
          <p:nvPr/>
        </p:nvGrpSpPr>
        <p:grpSpPr>
          <a:xfrm>
            <a:off x="8014350" y="213900"/>
            <a:ext cx="666900" cy="621393"/>
            <a:chOff x="8014350" y="213900"/>
            <a:chExt cx="666900" cy="621393"/>
          </a:xfrm>
        </p:grpSpPr>
        <p:sp>
          <p:nvSpPr>
            <p:cNvPr id="3416" name="Google Shape;3416;p35"/>
            <p:cNvSpPr txBox="1"/>
            <p:nvPr/>
          </p:nvSpPr>
          <p:spPr>
            <a:xfrm>
              <a:off x="80143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7</a:t>
              </a:r>
              <a:endParaRPr sz="2500">
                <a:solidFill>
                  <a:schemeClr val="accent1"/>
                </a:solidFill>
                <a:latin typeface="Marcellus"/>
                <a:ea typeface="Marcellus"/>
                <a:cs typeface="Marcellus"/>
                <a:sym typeface="Marcellus"/>
              </a:endParaRPr>
            </a:p>
          </p:txBody>
        </p:sp>
        <p:sp>
          <p:nvSpPr>
            <p:cNvPr id="3417" name="Google Shape;3417;p35"/>
            <p:cNvSpPr/>
            <p:nvPr/>
          </p:nvSpPr>
          <p:spPr>
            <a:xfrm>
              <a:off x="8262797" y="694943"/>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35"/>
          <p:cNvGrpSpPr/>
          <p:nvPr/>
        </p:nvGrpSpPr>
        <p:grpSpPr>
          <a:xfrm>
            <a:off x="9578375" y="3012797"/>
            <a:ext cx="666900" cy="621411"/>
            <a:chOff x="9578375" y="3012797"/>
            <a:chExt cx="666900" cy="621411"/>
          </a:xfrm>
        </p:grpSpPr>
        <p:sp>
          <p:nvSpPr>
            <p:cNvPr id="3419" name="Google Shape;3419;p35"/>
            <p:cNvSpPr txBox="1"/>
            <p:nvPr/>
          </p:nvSpPr>
          <p:spPr>
            <a:xfrm rot="10800000">
              <a:off x="95783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7</a:t>
              </a:r>
              <a:endParaRPr sz="2500">
                <a:solidFill>
                  <a:schemeClr val="accent1"/>
                </a:solidFill>
                <a:latin typeface="Marcellus"/>
                <a:ea typeface="Marcellus"/>
                <a:cs typeface="Marcellus"/>
                <a:sym typeface="Marcellus"/>
              </a:endParaRPr>
            </a:p>
          </p:txBody>
        </p:sp>
        <p:sp>
          <p:nvSpPr>
            <p:cNvPr id="3420" name="Google Shape;3420;p35"/>
            <p:cNvSpPr/>
            <p:nvPr/>
          </p:nvSpPr>
          <p:spPr>
            <a:xfrm>
              <a:off x="9826834" y="3012797"/>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1" name="Google Shape;3421;p35"/>
          <p:cNvGrpSpPr/>
          <p:nvPr/>
        </p:nvGrpSpPr>
        <p:grpSpPr>
          <a:xfrm>
            <a:off x="1026729" y="705043"/>
            <a:ext cx="1070742" cy="2438013"/>
            <a:chOff x="1026729" y="733843"/>
            <a:chExt cx="1070742" cy="2438013"/>
          </a:xfrm>
        </p:grpSpPr>
        <p:sp>
          <p:nvSpPr>
            <p:cNvPr id="3422" name="Google Shape;3422;p35"/>
            <p:cNvSpPr/>
            <p:nvPr/>
          </p:nvSpPr>
          <p:spPr>
            <a:xfrm>
              <a:off x="1026729" y="733843"/>
              <a:ext cx="474405" cy="394695"/>
            </a:xfrm>
            <a:custGeom>
              <a:rect b="b" l="l" r="r" t="t"/>
              <a:pathLst>
                <a:path extrusionOk="0" h="1842" w="2214">
                  <a:moveTo>
                    <a:pt x="568" y="1"/>
                  </a:moveTo>
                  <a:cubicBezTo>
                    <a:pt x="358" y="1"/>
                    <a:pt x="165" y="147"/>
                    <a:pt x="63" y="307"/>
                  </a:cubicBezTo>
                  <a:cubicBezTo>
                    <a:pt x="1" y="405"/>
                    <a:pt x="10" y="646"/>
                    <a:pt x="46" y="762"/>
                  </a:cubicBezTo>
                  <a:cubicBezTo>
                    <a:pt x="81" y="869"/>
                    <a:pt x="117" y="958"/>
                    <a:pt x="197" y="1047"/>
                  </a:cubicBezTo>
                  <a:cubicBezTo>
                    <a:pt x="286" y="1163"/>
                    <a:pt x="411" y="1235"/>
                    <a:pt x="527" y="1324"/>
                  </a:cubicBezTo>
                  <a:cubicBezTo>
                    <a:pt x="634" y="1404"/>
                    <a:pt x="741" y="1467"/>
                    <a:pt x="840" y="1556"/>
                  </a:cubicBezTo>
                  <a:cubicBezTo>
                    <a:pt x="893" y="1600"/>
                    <a:pt x="1107" y="1841"/>
                    <a:pt x="1107" y="1841"/>
                  </a:cubicBezTo>
                  <a:cubicBezTo>
                    <a:pt x="1107" y="1841"/>
                    <a:pt x="1330" y="1600"/>
                    <a:pt x="1375" y="1556"/>
                  </a:cubicBezTo>
                  <a:cubicBezTo>
                    <a:pt x="1473" y="1467"/>
                    <a:pt x="1580" y="1404"/>
                    <a:pt x="1687" y="1324"/>
                  </a:cubicBezTo>
                  <a:cubicBezTo>
                    <a:pt x="1803" y="1235"/>
                    <a:pt x="1928" y="1163"/>
                    <a:pt x="2026" y="1047"/>
                  </a:cubicBezTo>
                  <a:cubicBezTo>
                    <a:pt x="2097" y="958"/>
                    <a:pt x="2133" y="869"/>
                    <a:pt x="2169" y="762"/>
                  </a:cubicBezTo>
                  <a:cubicBezTo>
                    <a:pt x="2213" y="646"/>
                    <a:pt x="2213" y="405"/>
                    <a:pt x="2151" y="307"/>
                  </a:cubicBezTo>
                  <a:cubicBezTo>
                    <a:pt x="2054" y="147"/>
                    <a:pt x="1861" y="1"/>
                    <a:pt x="1651" y="1"/>
                  </a:cubicBezTo>
                  <a:cubicBezTo>
                    <a:pt x="1474" y="1"/>
                    <a:pt x="1285" y="106"/>
                    <a:pt x="1134" y="396"/>
                  </a:cubicBezTo>
                  <a:cubicBezTo>
                    <a:pt x="1125" y="405"/>
                    <a:pt x="1116" y="414"/>
                    <a:pt x="1107" y="414"/>
                  </a:cubicBezTo>
                  <a:cubicBezTo>
                    <a:pt x="1098" y="414"/>
                    <a:pt x="1089" y="405"/>
                    <a:pt x="1089" y="396"/>
                  </a:cubicBezTo>
                  <a:cubicBezTo>
                    <a:pt x="934" y="106"/>
                    <a:pt x="745" y="1"/>
                    <a:pt x="5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35"/>
            <p:cNvSpPr/>
            <p:nvPr/>
          </p:nvSpPr>
          <p:spPr>
            <a:xfrm>
              <a:off x="1623280" y="733843"/>
              <a:ext cx="474191" cy="394695"/>
            </a:xfrm>
            <a:custGeom>
              <a:rect b="b" l="l" r="r" t="t"/>
              <a:pathLst>
                <a:path extrusionOk="0" h="1842" w="2213">
                  <a:moveTo>
                    <a:pt x="562" y="1"/>
                  </a:moveTo>
                  <a:cubicBezTo>
                    <a:pt x="353" y="1"/>
                    <a:pt x="159" y="147"/>
                    <a:pt x="63" y="307"/>
                  </a:cubicBezTo>
                  <a:cubicBezTo>
                    <a:pt x="0" y="405"/>
                    <a:pt x="0" y="646"/>
                    <a:pt x="45" y="762"/>
                  </a:cubicBezTo>
                  <a:cubicBezTo>
                    <a:pt x="81" y="869"/>
                    <a:pt x="116" y="958"/>
                    <a:pt x="188" y="1047"/>
                  </a:cubicBezTo>
                  <a:cubicBezTo>
                    <a:pt x="286" y="1163"/>
                    <a:pt x="411" y="1235"/>
                    <a:pt x="527" y="1324"/>
                  </a:cubicBezTo>
                  <a:cubicBezTo>
                    <a:pt x="634" y="1404"/>
                    <a:pt x="741" y="1467"/>
                    <a:pt x="839" y="1556"/>
                  </a:cubicBezTo>
                  <a:cubicBezTo>
                    <a:pt x="883" y="1600"/>
                    <a:pt x="1107" y="1841"/>
                    <a:pt x="1107" y="1841"/>
                  </a:cubicBezTo>
                  <a:cubicBezTo>
                    <a:pt x="1107" y="1841"/>
                    <a:pt x="1321" y="1600"/>
                    <a:pt x="1374" y="1556"/>
                  </a:cubicBezTo>
                  <a:cubicBezTo>
                    <a:pt x="1472" y="1467"/>
                    <a:pt x="1579" y="1404"/>
                    <a:pt x="1686" y="1324"/>
                  </a:cubicBezTo>
                  <a:cubicBezTo>
                    <a:pt x="1802" y="1235"/>
                    <a:pt x="1927" y="1163"/>
                    <a:pt x="2016" y="1047"/>
                  </a:cubicBezTo>
                  <a:cubicBezTo>
                    <a:pt x="2097" y="958"/>
                    <a:pt x="2132" y="869"/>
                    <a:pt x="2168" y="762"/>
                  </a:cubicBezTo>
                  <a:cubicBezTo>
                    <a:pt x="2204" y="646"/>
                    <a:pt x="2213" y="405"/>
                    <a:pt x="2150" y="307"/>
                  </a:cubicBezTo>
                  <a:cubicBezTo>
                    <a:pt x="2054" y="147"/>
                    <a:pt x="1860" y="1"/>
                    <a:pt x="1651" y="1"/>
                  </a:cubicBezTo>
                  <a:cubicBezTo>
                    <a:pt x="1473" y="1"/>
                    <a:pt x="1285" y="106"/>
                    <a:pt x="1133" y="396"/>
                  </a:cubicBezTo>
                  <a:cubicBezTo>
                    <a:pt x="1124" y="405"/>
                    <a:pt x="1115" y="414"/>
                    <a:pt x="1107" y="414"/>
                  </a:cubicBezTo>
                  <a:cubicBezTo>
                    <a:pt x="1098" y="414"/>
                    <a:pt x="1089" y="405"/>
                    <a:pt x="1080" y="396"/>
                  </a:cubicBezTo>
                  <a:cubicBezTo>
                    <a:pt x="928" y="106"/>
                    <a:pt x="740"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35"/>
            <p:cNvSpPr/>
            <p:nvPr/>
          </p:nvSpPr>
          <p:spPr>
            <a:xfrm>
              <a:off x="1623280" y="2778234"/>
              <a:ext cx="474191" cy="393623"/>
            </a:xfrm>
            <a:custGeom>
              <a:rect b="b" l="l" r="r" t="t"/>
              <a:pathLst>
                <a:path extrusionOk="0" h="1837" w="2213">
                  <a:moveTo>
                    <a:pt x="1107" y="0"/>
                  </a:moveTo>
                  <a:cubicBezTo>
                    <a:pt x="1107" y="0"/>
                    <a:pt x="883" y="232"/>
                    <a:pt x="839" y="277"/>
                  </a:cubicBezTo>
                  <a:cubicBezTo>
                    <a:pt x="741" y="366"/>
                    <a:pt x="634" y="438"/>
                    <a:pt x="527" y="509"/>
                  </a:cubicBezTo>
                  <a:cubicBezTo>
                    <a:pt x="411" y="598"/>
                    <a:pt x="286" y="678"/>
                    <a:pt x="188" y="785"/>
                  </a:cubicBezTo>
                  <a:cubicBezTo>
                    <a:pt x="116" y="875"/>
                    <a:pt x="81" y="964"/>
                    <a:pt x="45" y="1080"/>
                  </a:cubicBezTo>
                  <a:cubicBezTo>
                    <a:pt x="0" y="1187"/>
                    <a:pt x="0" y="1428"/>
                    <a:pt x="63" y="1535"/>
                  </a:cubicBezTo>
                  <a:cubicBezTo>
                    <a:pt x="159" y="1689"/>
                    <a:pt x="353" y="1836"/>
                    <a:pt x="562" y="1836"/>
                  </a:cubicBezTo>
                  <a:cubicBezTo>
                    <a:pt x="740" y="1836"/>
                    <a:pt x="928" y="1731"/>
                    <a:pt x="1080" y="1437"/>
                  </a:cubicBezTo>
                  <a:cubicBezTo>
                    <a:pt x="1089" y="1428"/>
                    <a:pt x="1098" y="1419"/>
                    <a:pt x="1107" y="1419"/>
                  </a:cubicBezTo>
                  <a:cubicBezTo>
                    <a:pt x="1115" y="1419"/>
                    <a:pt x="1124" y="1428"/>
                    <a:pt x="1133" y="1437"/>
                  </a:cubicBezTo>
                  <a:cubicBezTo>
                    <a:pt x="1285" y="1731"/>
                    <a:pt x="1473" y="1836"/>
                    <a:pt x="1651" y="1836"/>
                  </a:cubicBezTo>
                  <a:cubicBezTo>
                    <a:pt x="1860" y="1836"/>
                    <a:pt x="2054" y="1689"/>
                    <a:pt x="2150" y="1535"/>
                  </a:cubicBezTo>
                  <a:cubicBezTo>
                    <a:pt x="2213" y="1428"/>
                    <a:pt x="2204" y="1187"/>
                    <a:pt x="2168" y="1080"/>
                  </a:cubicBezTo>
                  <a:cubicBezTo>
                    <a:pt x="2132" y="964"/>
                    <a:pt x="2097" y="875"/>
                    <a:pt x="2016" y="785"/>
                  </a:cubicBezTo>
                  <a:cubicBezTo>
                    <a:pt x="1927" y="678"/>
                    <a:pt x="1802" y="598"/>
                    <a:pt x="1686" y="509"/>
                  </a:cubicBezTo>
                  <a:cubicBezTo>
                    <a:pt x="1579" y="438"/>
                    <a:pt x="1472" y="366"/>
                    <a:pt x="1374" y="277"/>
                  </a:cubicBezTo>
                  <a:cubicBezTo>
                    <a:pt x="1321"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35"/>
            <p:cNvSpPr/>
            <p:nvPr/>
          </p:nvSpPr>
          <p:spPr>
            <a:xfrm>
              <a:off x="1026729" y="2778234"/>
              <a:ext cx="474405" cy="393623"/>
            </a:xfrm>
            <a:custGeom>
              <a:rect b="b" l="l" r="r" t="t"/>
              <a:pathLst>
                <a:path extrusionOk="0" h="1837" w="2214">
                  <a:moveTo>
                    <a:pt x="1107" y="0"/>
                  </a:moveTo>
                  <a:cubicBezTo>
                    <a:pt x="1107" y="0"/>
                    <a:pt x="893" y="232"/>
                    <a:pt x="840" y="277"/>
                  </a:cubicBezTo>
                  <a:cubicBezTo>
                    <a:pt x="741" y="366"/>
                    <a:pt x="634" y="438"/>
                    <a:pt x="527" y="509"/>
                  </a:cubicBezTo>
                  <a:cubicBezTo>
                    <a:pt x="411" y="598"/>
                    <a:pt x="286" y="678"/>
                    <a:pt x="197" y="785"/>
                  </a:cubicBezTo>
                  <a:cubicBezTo>
                    <a:pt x="117" y="875"/>
                    <a:pt x="81" y="964"/>
                    <a:pt x="46" y="1080"/>
                  </a:cubicBezTo>
                  <a:cubicBezTo>
                    <a:pt x="10" y="1187"/>
                    <a:pt x="1" y="1428"/>
                    <a:pt x="63" y="1535"/>
                  </a:cubicBezTo>
                  <a:cubicBezTo>
                    <a:pt x="165" y="1689"/>
                    <a:pt x="358" y="1836"/>
                    <a:pt x="567" y="1836"/>
                  </a:cubicBezTo>
                  <a:cubicBezTo>
                    <a:pt x="745" y="1836"/>
                    <a:pt x="934" y="1731"/>
                    <a:pt x="1089" y="1437"/>
                  </a:cubicBezTo>
                  <a:cubicBezTo>
                    <a:pt x="1089" y="1428"/>
                    <a:pt x="1098" y="1419"/>
                    <a:pt x="1107" y="1419"/>
                  </a:cubicBezTo>
                  <a:cubicBezTo>
                    <a:pt x="1116" y="1419"/>
                    <a:pt x="1125" y="1428"/>
                    <a:pt x="1134" y="1437"/>
                  </a:cubicBezTo>
                  <a:cubicBezTo>
                    <a:pt x="1285" y="1731"/>
                    <a:pt x="1474" y="1836"/>
                    <a:pt x="1651" y="1836"/>
                  </a:cubicBezTo>
                  <a:cubicBezTo>
                    <a:pt x="1861" y="1836"/>
                    <a:pt x="2054" y="1689"/>
                    <a:pt x="2151" y="1535"/>
                  </a:cubicBezTo>
                  <a:cubicBezTo>
                    <a:pt x="2213" y="1428"/>
                    <a:pt x="2213" y="1187"/>
                    <a:pt x="2169" y="1080"/>
                  </a:cubicBezTo>
                  <a:cubicBezTo>
                    <a:pt x="2133" y="964"/>
                    <a:pt x="2097" y="875"/>
                    <a:pt x="2026" y="785"/>
                  </a:cubicBezTo>
                  <a:cubicBezTo>
                    <a:pt x="1928" y="678"/>
                    <a:pt x="1803" y="598"/>
                    <a:pt x="1687" y="509"/>
                  </a:cubicBezTo>
                  <a:cubicBezTo>
                    <a:pt x="1580" y="438"/>
                    <a:pt x="1473" y="366"/>
                    <a:pt x="1375" y="277"/>
                  </a:cubicBezTo>
                  <a:cubicBezTo>
                    <a:pt x="1330"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6" name="Google Shape;3426;p35"/>
          <p:cNvGrpSpPr/>
          <p:nvPr/>
        </p:nvGrpSpPr>
        <p:grpSpPr>
          <a:xfrm>
            <a:off x="6071929" y="705043"/>
            <a:ext cx="1070742" cy="2438013"/>
            <a:chOff x="6071929" y="705043"/>
            <a:chExt cx="1070742" cy="2438013"/>
          </a:xfrm>
        </p:grpSpPr>
        <p:sp>
          <p:nvSpPr>
            <p:cNvPr id="3427" name="Google Shape;3427;p35"/>
            <p:cNvSpPr/>
            <p:nvPr/>
          </p:nvSpPr>
          <p:spPr>
            <a:xfrm>
              <a:off x="6071929" y="705043"/>
              <a:ext cx="474405" cy="394695"/>
            </a:xfrm>
            <a:custGeom>
              <a:rect b="b" l="l" r="r" t="t"/>
              <a:pathLst>
                <a:path extrusionOk="0" h="1842" w="2214">
                  <a:moveTo>
                    <a:pt x="568" y="1"/>
                  </a:moveTo>
                  <a:cubicBezTo>
                    <a:pt x="358" y="1"/>
                    <a:pt x="165" y="147"/>
                    <a:pt x="63" y="307"/>
                  </a:cubicBezTo>
                  <a:cubicBezTo>
                    <a:pt x="1" y="405"/>
                    <a:pt x="10" y="646"/>
                    <a:pt x="46" y="762"/>
                  </a:cubicBezTo>
                  <a:cubicBezTo>
                    <a:pt x="81" y="869"/>
                    <a:pt x="117" y="958"/>
                    <a:pt x="197" y="1047"/>
                  </a:cubicBezTo>
                  <a:cubicBezTo>
                    <a:pt x="286" y="1163"/>
                    <a:pt x="411" y="1235"/>
                    <a:pt x="527" y="1324"/>
                  </a:cubicBezTo>
                  <a:cubicBezTo>
                    <a:pt x="634" y="1404"/>
                    <a:pt x="741" y="1467"/>
                    <a:pt x="840" y="1556"/>
                  </a:cubicBezTo>
                  <a:cubicBezTo>
                    <a:pt x="893" y="1600"/>
                    <a:pt x="1107" y="1841"/>
                    <a:pt x="1107" y="1841"/>
                  </a:cubicBezTo>
                  <a:cubicBezTo>
                    <a:pt x="1107" y="1841"/>
                    <a:pt x="1330" y="1600"/>
                    <a:pt x="1375" y="1556"/>
                  </a:cubicBezTo>
                  <a:cubicBezTo>
                    <a:pt x="1473" y="1467"/>
                    <a:pt x="1580" y="1404"/>
                    <a:pt x="1687" y="1324"/>
                  </a:cubicBezTo>
                  <a:cubicBezTo>
                    <a:pt x="1803" y="1235"/>
                    <a:pt x="1928" y="1163"/>
                    <a:pt x="2026" y="1047"/>
                  </a:cubicBezTo>
                  <a:cubicBezTo>
                    <a:pt x="2097" y="958"/>
                    <a:pt x="2133" y="869"/>
                    <a:pt x="2169" y="762"/>
                  </a:cubicBezTo>
                  <a:cubicBezTo>
                    <a:pt x="2213" y="646"/>
                    <a:pt x="2213" y="405"/>
                    <a:pt x="2151" y="307"/>
                  </a:cubicBezTo>
                  <a:cubicBezTo>
                    <a:pt x="2054" y="147"/>
                    <a:pt x="1861" y="1"/>
                    <a:pt x="1651" y="1"/>
                  </a:cubicBezTo>
                  <a:cubicBezTo>
                    <a:pt x="1474" y="1"/>
                    <a:pt x="1285" y="106"/>
                    <a:pt x="1134" y="396"/>
                  </a:cubicBezTo>
                  <a:cubicBezTo>
                    <a:pt x="1125" y="405"/>
                    <a:pt x="1116" y="414"/>
                    <a:pt x="1107" y="414"/>
                  </a:cubicBezTo>
                  <a:cubicBezTo>
                    <a:pt x="1098" y="414"/>
                    <a:pt x="1089" y="405"/>
                    <a:pt x="1089" y="396"/>
                  </a:cubicBezTo>
                  <a:cubicBezTo>
                    <a:pt x="934" y="106"/>
                    <a:pt x="745" y="1"/>
                    <a:pt x="5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35"/>
            <p:cNvSpPr/>
            <p:nvPr/>
          </p:nvSpPr>
          <p:spPr>
            <a:xfrm>
              <a:off x="6668480" y="705043"/>
              <a:ext cx="474191" cy="394695"/>
            </a:xfrm>
            <a:custGeom>
              <a:rect b="b" l="l" r="r" t="t"/>
              <a:pathLst>
                <a:path extrusionOk="0" h="1842" w="2213">
                  <a:moveTo>
                    <a:pt x="562" y="1"/>
                  </a:moveTo>
                  <a:cubicBezTo>
                    <a:pt x="353" y="1"/>
                    <a:pt x="159" y="147"/>
                    <a:pt x="63" y="307"/>
                  </a:cubicBezTo>
                  <a:cubicBezTo>
                    <a:pt x="0" y="405"/>
                    <a:pt x="0" y="646"/>
                    <a:pt x="45" y="762"/>
                  </a:cubicBezTo>
                  <a:cubicBezTo>
                    <a:pt x="81" y="869"/>
                    <a:pt x="116" y="958"/>
                    <a:pt x="188" y="1047"/>
                  </a:cubicBezTo>
                  <a:cubicBezTo>
                    <a:pt x="286" y="1163"/>
                    <a:pt x="411" y="1235"/>
                    <a:pt x="527" y="1324"/>
                  </a:cubicBezTo>
                  <a:cubicBezTo>
                    <a:pt x="634" y="1404"/>
                    <a:pt x="741" y="1467"/>
                    <a:pt x="839" y="1556"/>
                  </a:cubicBezTo>
                  <a:cubicBezTo>
                    <a:pt x="884" y="1600"/>
                    <a:pt x="1107" y="1841"/>
                    <a:pt x="1107" y="1841"/>
                  </a:cubicBezTo>
                  <a:cubicBezTo>
                    <a:pt x="1107" y="1841"/>
                    <a:pt x="1321" y="1600"/>
                    <a:pt x="1374" y="1556"/>
                  </a:cubicBezTo>
                  <a:cubicBezTo>
                    <a:pt x="1472" y="1467"/>
                    <a:pt x="1579" y="1404"/>
                    <a:pt x="1686" y="1324"/>
                  </a:cubicBezTo>
                  <a:cubicBezTo>
                    <a:pt x="1802" y="1235"/>
                    <a:pt x="1927" y="1163"/>
                    <a:pt x="2017" y="1047"/>
                  </a:cubicBezTo>
                  <a:cubicBezTo>
                    <a:pt x="2097" y="958"/>
                    <a:pt x="2132" y="869"/>
                    <a:pt x="2168" y="762"/>
                  </a:cubicBezTo>
                  <a:cubicBezTo>
                    <a:pt x="2204" y="646"/>
                    <a:pt x="2213" y="405"/>
                    <a:pt x="2150" y="307"/>
                  </a:cubicBezTo>
                  <a:cubicBezTo>
                    <a:pt x="2054" y="147"/>
                    <a:pt x="1860" y="1"/>
                    <a:pt x="1651" y="1"/>
                  </a:cubicBezTo>
                  <a:cubicBezTo>
                    <a:pt x="1473" y="1"/>
                    <a:pt x="1285" y="106"/>
                    <a:pt x="1133" y="396"/>
                  </a:cubicBezTo>
                  <a:cubicBezTo>
                    <a:pt x="1124" y="405"/>
                    <a:pt x="1115" y="414"/>
                    <a:pt x="1107" y="414"/>
                  </a:cubicBezTo>
                  <a:cubicBezTo>
                    <a:pt x="1098" y="414"/>
                    <a:pt x="1089" y="405"/>
                    <a:pt x="1080" y="396"/>
                  </a:cubicBezTo>
                  <a:cubicBezTo>
                    <a:pt x="929" y="106"/>
                    <a:pt x="740"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35"/>
            <p:cNvSpPr/>
            <p:nvPr/>
          </p:nvSpPr>
          <p:spPr>
            <a:xfrm>
              <a:off x="6071929" y="1727774"/>
              <a:ext cx="474405" cy="393623"/>
            </a:xfrm>
            <a:custGeom>
              <a:rect b="b" l="l" r="r" t="t"/>
              <a:pathLst>
                <a:path extrusionOk="0" h="1837" w="2214">
                  <a:moveTo>
                    <a:pt x="568" y="0"/>
                  </a:moveTo>
                  <a:cubicBezTo>
                    <a:pt x="358" y="0"/>
                    <a:pt x="165" y="147"/>
                    <a:pt x="63" y="302"/>
                  </a:cubicBezTo>
                  <a:cubicBezTo>
                    <a:pt x="1" y="400"/>
                    <a:pt x="10" y="650"/>
                    <a:pt x="46" y="757"/>
                  </a:cubicBezTo>
                  <a:cubicBezTo>
                    <a:pt x="81" y="873"/>
                    <a:pt x="117" y="962"/>
                    <a:pt x="197" y="1051"/>
                  </a:cubicBezTo>
                  <a:cubicBezTo>
                    <a:pt x="286" y="1158"/>
                    <a:pt x="411" y="1239"/>
                    <a:pt x="527" y="1319"/>
                  </a:cubicBezTo>
                  <a:cubicBezTo>
                    <a:pt x="634" y="1399"/>
                    <a:pt x="741" y="1470"/>
                    <a:pt x="840" y="1560"/>
                  </a:cubicBezTo>
                  <a:cubicBezTo>
                    <a:pt x="893" y="1604"/>
                    <a:pt x="1107" y="1836"/>
                    <a:pt x="1107" y="1836"/>
                  </a:cubicBezTo>
                  <a:cubicBezTo>
                    <a:pt x="1107" y="1836"/>
                    <a:pt x="1330" y="1604"/>
                    <a:pt x="1375" y="1560"/>
                  </a:cubicBezTo>
                  <a:cubicBezTo>
                    <a:pt x="1473" y="1470"/>
                    <a:pt x="1580" y="1399"/>
                    <a:pt x="1687" y="1319"/>
                  </a:cubicBezTo>
                  <a:cubicBezTo>
                    <a:pt x="1803" y="1239"/>
                    <a:pt x="1928" y="1158"/>
                    <a:pt x="2026" y="1051"/>
                  </a:cubicBezTo>
                  <a:cubicBezTo>
                    <a:pt x="2097" y="962"/>
                    <a:pt x="2133" y="873"/>
                    <a:pt x="2169" y="757"/>
                  </a:cubicBezTo>
                  <a:cubicBezTo>
                    <a:pt x="2213" y="650"/>
                    <a:pt x="2213" y="400"/>
                    <a:pt x="2151" y="302"/>
                  </a:cubicBezTo>
                  <a:cubicBezTo>
                    <a:pt x="2054" y="147"/>
                    <a:pt x="1861" y="0"/>
                    <a:pt x="1651" y="0"/>
                  </a:cubicBezTo>
                  <a:cubicBezTo>
                    <a:pt x="1474" y="0"/>
                    <a:pt x="1285" y="106"/>
                    <a:pt x="1134" y="400"/>
                  </a:cubicBezTo>
                  <a:cubicBezTo>
                    <a:pt x="1125" y="409"/>
                    <a:pt x="1116" y="409"/>
                    <a:pt x="1107" y="409"/>
                  </a:cubicBezTo>
                  <a:cubicBezTo>
                    <a:pt x="1098" y="409"/>
                    <a:pt x="1089" y="409"/>
                    <a:pt x="1089" y="400"/>
                  </a:cubicBezTo>
                  <a:cubicBezTo>
                    <a:pt x="934" y="106"/>
                    <a:pt x="745" y="0"/>
                    <a:pt x="5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35"/>
            <p:cNvSpPr/>
            <p:nvPr/>
          </p:nvSpPr>
          <p:spPr>
            <a:xfrm>
              <a:off x="6668480" y="1727024"/>
              <a:ext cx="474191" cy="393623"/>
            </a:xfrm>
            <a:custGeom>
              <a:rect b="b" l="l" r="r" t="t"/>
              <a:pathLst>
                <a:path extrusionOk="0" h="1837" w="2213">
                  <a:moveTo>
                    <a:pt x="562" y="0"/>
                  </a:moveTo>
                  <a:cubicBezTo>
                    <a:pt x="353" y="0"/>
                    <a:pt x="159" y="147"/>
                    <a:pt x="63" y="302"/>
                  </a:cubicBezTo>
                  <a:cubicBezTo>
                    <a:pt x="0" y="400"/>
                    <a:pt x="0" y="650"/>
                    <a:pt x="45" y="757"/>
                  </a:cubicBezTo>
                  <a:cubicBezTo>
                    <a:pt x="81" y="873"/>
                    <a:pt x="116" y="962"/>
                    <a:pt x="188" y="1051"/>
                  </a:cubicBezTo>
                  <a:cubicBezTo>
                    <a:pt x="286" y="1158"/>
                    <a:pt x="411" y="1239"/>
                    <a:pt x="527" y="1319"/>
                  </a:cubicBezTo>
                  <a:cubicBezTo>
                    <a:pt x="634" y="1399"/>
                    <a:pt x="741" y="1470"/>
                    <a:pt x="839" y="1560"/>
                  </a:cubicBezTo>
                  <a:cubicBezTo>
                    <a:pt x="884" y="1604"/>
                    <a:pt x="1107" y="1836"/>
                    <a:pt x="1107" y="1836"/>
                  </a:cubicBezTo>
                  <a:cubicBezTo>
                    <a:pt x="1107" y="1836"/>
                    <a:pt x="1321" y="1604"/>
                    <a:pt x="1374" y="1560"/>
                  </a:cubicBezTo>
                  <a:cubicBezTo>
                    <a:pt x="1472" y="1470"/>
                    <a:pt x="1579" y="1399"/>
                    <a:pt x="1686" y="1319"/>
                  </a:cubicBezTo>
                  <a:cubicBezTo>
                    <a:pt x="1802" y="1239"/>
                    <a:pt x="1927" y="1158"/>
                    <a:pt x="2017" y="1051"/>
                  </a:cubicBezTo>
                  <a:cubicBezTo>
                    <a:pt x="2097" y="962"/>
                    <a:pt x="2132" y="873"/>
                    <a:pt x="2168" y="757"/>
                  </a:cubicBezTo>
                  <a:cubicBezTo>
                    <a:pt x="2204" y="650"/>
                    <a:pt x="2213" y="400"/>
                    <a:pt x="2150" y="302"/>
                  </a:cubicBezTo>
                  <a:cubicBezTo>
                    <a:pt x="2054" y="147"/>
                    <a:pt x="1860" y="0"/>
                    <a:pt x="1651" y="0"/>
                  </a:cubicBezTo>
                  <a:cubicBezTo>
                    <a:pt x="1473" y="0"/>
                    <a:pt x="1285" y="106"/>
                    <a:pt x="1133" y="400"/>
                  </a:cubicBezTo>
                  <a:cubicBezTo>
                    <a:pt x="1124" y="409"/>
                    <a:pt x="1115" y="409"/>
                    <a:pt x="1107" y="409"/>
                  </a:cubicBezTo>
                  <a:cubicBezTo>
                    <a:pt x="1098" y="409"/>
                    <a:pt x="1089" y="409"/>
                    <a:pt x="1080" y="400"/>
                  </a:cubicBezTo>
                  <a:cubicBezTo>
                    <a:pt x="928" y="106"/>
                    <a:pt x="740"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35"/>
            <p:cNvSpPr/>
            <p:nvPr/>
          </p:nvSpPr>
          <p:spPr>
            <a:xfrm>
              <a:off x="6668480" y="2749434"/>
              <a:ext cx="474191" cy="393623"/>
            </a:xfrm>
            <a:custGeom>
              <a:rect b="b" l="l" r="r" t="t"/>
              <a:pathLst>
                <a:path extrusionOk="0" h="1837" w="2213">
                  <a:moveTo>
                    <a:pt x="1107" y="0"/>
                  </a:moveTo>
                  <a:cubicBezTo>
                    <a:pt x="1107" y="0"/>
                    <a:pt x="884" y="232"/>
                    <a:pt x="839" y="277"/>
                  </a:cubicBezTo>
                  <a:cubicBezTo>
                    <a:pt x="741" y="366"/>
                    <a:pt x="634" y="438"/>
                    <a:pt x="527" y="509"/>
                  </a:cubicBezTo>
                  <a:cubicBezTo>
                    <a:pt x="411" y="598"/>
                    <a:pt x="286" y="678"/>
                    <a:pt x="188" y="785"/>
                  </a:cubicBezTo>
                  <a:cubicBezTo>
                    <a:pt x="116" y="875"/>
                    <a:pt x="81" y="964"/>
                    <a:pt x="45" y="1080"/>
                  </a:cubicBezTo>
                  <a:cubicBezTo>
                    <a:pt x="0" y="1187"/>
                    <a:pt x="0" y="1428"/>
                    <a:pt x="63" y="1535"/>
                  </a:cubicBezTo>
                  <a:cubicBezTo>
                    <a:pt x="159" y="1689"/>
                    <a:pt x="353" y="1836"/>
                    <a:pt x="562" y="1836"/>
                  </a:cubicBezTo>
                  <a:cubicBezTo>
                    <a:pt x="740" y="1836"/>
                    <a:pt x="928" y="1731"/>
                    <a:pt x="1080" y="1437"/>
                  </a:cubicBezTo>
                  <a:cubicBezTo>
                    <a:pt x="1089" y="1428"/>
                    <a:pt x="1098" y="1419"/>
                    <a:pt x="1107" y="1419"/>
                  </a:cubicBezTo>
                  <a:cubicBezTo>
                    <a:pt x="1115" y="1419"/>
                    <a:pt x="1124" y="1428"/>
                    <a:pt x="1133" y="1437"/>
                  </a:cubicBezTo>
                  <a:cubicBezTo>
                    <a:pt x="1285" y="1731"/>
                    <a:pt x="1473" y="1836"/>
                    <a:pt x="1651" y="1836"/>
                  </a:cubicBezTo>
                  <a:cubicBezTo>
                    <a:pt x="1860" y="1836"/>
                    <a:pt x="2054" y="1689"/>
                    <a:pt x="2150" y="1535"/>
                  </a:cubicBezTo>
                  <a:cubicBezTo>
                    <a:pt x="2213" y="1428"/>
                    <a:pt x="2204" y="1187"/>
                    <a:pt x="2168" y="1080"/>
                  </a:cubicBezTo>
                  <a:cubicBezTo>
                    <a:pt x="2132" y="964"/>
                    <a:pt x="2097" y="875"/>
                    <a:pt x="2017" y="785"/>
                  </a:cubicBezTo>
                  <a:cubicBezTo>
                    <a:pt x="1927" y="678"/>
                    <a:pt x="1802" y="598"/>
                    <a:pt x="1686" y="509"/>
                  </a:cubicBezTo>
                  <a:cubicBezTo>
                    <a:pt x="1579" y="438"/>
                    <a:pt x="1472" y="366"/>
                    <a:pt x="1374" y="277"/>
                  </a:cubicBezTo>
                  <a:cubicBezTo>
                    <a:pt x="1321"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35"/>
            <p:cNvSpPr/>
            <p:nvPr/>
          </p:nvSpPr>
          <p:spPr>
            <a:xfrm>
              <a:off x="6071929" y="2749434"/>
              <a:ext cx="474405" cy="393623"/>
            </a:xfrm>
            <a:custGeom>
              <a:rect b="b" l="l" r="r" t="t"/>
              <a:pathLst>
                <a:path extrusionOk="0" h="1837" w="2214">
                  <a:moveTo>
                    <a:pt x="1107" y="0"/>
                  </a:moveTo>
                  <a:cubicBezTo>
                    <a:pt x="1107" y="0"/>
                    <a:pt x="893" y="232"/>
                    <a:pt x="840" y="277"/>
                  </a:cubicBezTo>
                  <a:cubicBezTo>
                    <a:pt x="741" y="366"/>
                    <a:pt x="634" y="438"/>
                    <a:pt x="527" y="509"/>
                  </a:cubicBezTo>
                  <a:cubicBezTo>
                    <a:pt x="411" y="598"/>
                    <a:pt x="286" y="678"/>
                    <a:pt x="197" y="785"/>
                  </a:cubicBezTo>
                  <a:cubicBezTo>
                    <a:pt x="117" y="875"/>
                    <a:pt x="81" y="964"/>
                    <a:pt x="46" y="1080"/>
                  </a:cubicBezTo>
                  <a:cubicBezTo>
                    <a:pt x="10" y="1187"/>
                    <a:pt x="1" y="1428"/>
                    <a:pt x="63" y="1535"/>
                  </a:cubicBezTo>
                  <a:cubicBezTo>
                    <a:pt x="165" y="1689"/>
                    <a:pt x="358" y="1836"/>
                    <a:pt x="568" y="1836"/>
                  </a:cubicBezTo>
                  <a:cubicBezTo>
                    <a:pt x="745" y="1836"/>
                    <a:pt x="934" y="1731"/>
                    <a:pt x="1089" y="1437"/>
                  </a:cubicBezTo>
                  <a:cubicBezTo>
                    <a:pt x="1089" y="1428"/>
                    <a:pt x="1098" y="1419"/>
                    <a:pt x="1107" y="1419"/>
                  </a:cubicBezTo>
                  <a:cubicBezTo>
                    <a:pt x="1116" y="1419"/>
                    <a:pt x="1125" y="1428"/>
                    <a:pt x="1134" y="1437"/>
                  </a:cubicBezTo>
                  <a:cubicBezTo>
                    <a:pt x="1285" y="1731"/>
                    <a:pt x="1474" y="1836"/>
                    <a:pt x="1651" y="1836"/>
                  </a:cubicBezTo>
                  <a:cubicBezTo>
                    <a:pt x="1861" y="1836"/>
                    <a:pt x="2054" y="1689"/>
                    <a:pt x="2151" y="1535"/>
                  </a:cubicBezTo>
                  <a:cubicBezTo>
                    <a:pt x="2213" y="1428"/>
                    <a:pt x="2213" y="1187"/>
                    <a:pt x="2169" y="1080"/>
                  </a:cubicBezTo>
                  <a:cubicBezTo>
                    <a:pt x="2133" y="964"/>
                    <a:pt x="2097" y="875"/>
                    <a:pt x="2026" y="785"/>
                  </a:cubicBezTo>
                  <a:cubicBezTo>
                    <a:pt x="1928" y="678"/>
                    <a:pt x="1803" y="598"/>
                    <a:pt x="1687" y="509"/>
                  </a:cubicBezTo>
                  <a:cubicBezTo>
                    <a:pt x="1580" y="438"/>
                    <a:pt x="1473" y="366"/>
                    <a:pt x="1375" y="277"/>
                  </a:cubicBezTo>
                  <a:cubicBezTo>
                    <a:pt x="1330"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3" name="Google Shape;3433;p35"/>
          <p:cNvGrpSpPr/>
          <p:nvPr/>
        </p:nvGrpSpPr>
        <p:grpSpPr>
          <a:xfrm>
            <a:off x="3549329" y="705043"/>
            <a:ext cx="1070742" cy="2438013"/>
            <a:chOff x="3549329" y="733843"/>
            <a:chExt cx="1070742" cy="2438013"/>
          </a:xfrm>
        </p:grpSpPr>
        <p:sp>
          <p:nvSpPr>
            <p:cNvPr id="3434" name="Google Shape;3434;p35"/>
            <p:cNvSpPr/>
            <p:nvPr/>
          </p:nvSpPr>
          <p:spPr>
            <a:xfrm>
              <a:off x="3549329" y="733843"/>
              <a:ext cx="474191" cy="394695"/>
            </a:xfrm>
            <a:custGeom>
              <a:rect b="b" l="l" r="r" t="t"/>
              <a:pathLst>
                <a:path extrusionOk="0" h="1842" w="2213">
                  <a:moveTo>
                    <a:pt x="567" y="1"/>
                  </a:moveTo>
                  <a:cubicBezTo>
                    <a:pt x="357" y="1"/>
                    <a:pt x="164" y="147"/>
                    <a:pt x="63" y="307"/>
                  </a:cubicBezTo>
                  <a:cubicBezTo>
                    <a:pt x="0" y="405"/>
                    <a:pt x="9" y="646"/>
                    <a:pt x="45" y="762"/>
                  </a:cubicBezTo>
                  <a:cubicBezTo>
                    <a:pt x="81" y="869"/>
                    <a:pt x="116" y="958"/>
                    <a:pt x="197" y="1047"/>
                  </a:cubicBezTo>
                  <a:cubicBezTo>
                    <a:pt x="286" y="1163"/>
                    <a:pt x="411" y="1235"/>
                    <a:pt x="527" y="1324"/>
                  </a:cubicBezTo>
                  <a:cubicBezTo>
                    <a:pt x="634" y="1404"/>
                    <a:pt x="741" y="1467"/>
                    <a:pt x="839" y="1556"/>
                  </a:cubicBezTo>
                  <a:cubicBezTo>
                    <a:pt x="893" y="1600"/>
                    <a:pt x="1107" y="1841"/>
                    <a:pt x="1107" y="1841"/>
                  </a:cubicBezTo>
                  <a:cubicBezTo>
                    <a:pt x="1107" y="1841"/>
                    <a:pt x="1330" y="1600"/>
                    <a:pt x="1374" y="1556"/>
                  </a:cubicBezTo>
                  <a:cubicBezTo>
                    <a:pt x="1472" y="1467"/>
                    <a:pt x="1579" y="1404"/>
                    <a:pt x="1687" y="1324"/>
                  </a:cubicBezTo>
                  <a:cubicBezTo>
                    <a:pt x="1803" y="1235"/>
                    <a:pt x="1927" y="1163"/>
                    <a:pt x="2026" y="1047"/>
                  </a:cubicBezTo>
                  <a:cubicBezTo>
                    <a:pt x="2097" y="958"/>
                    <a:pt x="2133" y="869"/>
                    <a:pt x="2168" y="762"/>
                  </a:cubicBezTo>
                  <a:cubicBezTo>
                    <a:pt x="2213" y="646"/>
                    <a:pt x="2213" y="405"/>
                    <a:pt x="2150" y="307"/>
                  </a:cubicBezTo>
                  <a:cubicBezTo>
                    <a:pt x="2054" y="147"/>
                    <a:pt x="1860" y="1"/>
                    <a:pt x="1651" y="1"/>
                  </a:cubicBezTo>
                  <a:cubicBezTo>
                    <a:pt x="1473" y="1"/>
                    <a:pt x="1285" y="106"/>
                    <a:pt x="1133" y="396"/>
                  </a:cubicBezTo>
                  <a:cubicBezTo>
                    <a:pt x="1125" y="405"/>
                    <a:pt x="1116" y="414"/>
                    <a:pt x="1107" y="414"/>
                  </a:cubicBezTo>
                  <a:cubicBezTo>
                    <a:pt x="1098" y="414"/>
                    <a:pt x="1089" y="405"/>
                    <a:pt x="1089" y="396"/>
                  </a:cubicBezTo>
                  <a:cubicBezTo>
                    <a:pt x="933" y="106"/>
                    <a:pt x="744" y="1"/>
                    <a:pt x="5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35"/>
            <p:cNvSpPr/>
            <p:nvPr/>
          </p:nvSpPr>
          <p:spPr>
            <a:xfrm>
              <a:off x="4145666" y="733843"/>
              <a:ext cx="474405" cy="394695"/>
            </a:xfrm>
            <a:custGeom>
              <a:rect b="b" l="l" r="r" t="t"/>
              <a:pathLst>
                <a:path extrusionOk="0" h="1842" w="2214">
                  <a:moveTo>
                    <a:pt x="563" y="1"/>
                  </a:moveTo>
                  <a:cubicBezTo>
                    <a:pt x="353" y="1"/>
                    <a:pt x="160" y="147"/>
                    <a:pt x="63" y="307"/>
                  </a:cubicBezTo>
                  <a:cubicBezTo>
                    <a:pt x="1" y="405"/>
                    <a:pt x="1" y="646"/>
                    <a:pt x="45" y="762"/>
                  </a:cubicBezTo>
                  <a:cubicBezTo>
                    <a:pt x="81" y="869"/>
                    <a:pt x="117" y="958"/>
                    <a:pt x="188" y="1047"/>
                  </a:cubicBezTo>
                  <a:cubicBezTo>
                    <a:pt x="286" y="1163"/>
                    <a:pt x="411" y="1235"/>
                    <a:pt x="527" y="1324"/>
                  </a:cubicBezTo>
                  <a:cubicBezTo>
                    <a:pt x="634" y="1404"/>
                    <a:pt x="741" y="1467"/>
                    <a:pt x="839" y="1556"/>
                  </a:cubicBezTo>
                  <a:cubicBezTo>
                    <a:pt x="884" y="1600"/>
                    <a:pt x="1107" y="1841"/>
                    <a:pt x="1107" y="1841"/>
                  </a:cubicBezTo>
                  <a:cubicBezTo>
                    <a:pt x="1107" y="1841"/>
                    <a:pt x="1321" y="1600"/>
                    <a:pt x="1375" y="1556"/>
                  </a:cubicBezTo>
                  <a:cubicBezTo>
                    <a:pt x="1473" y="1467"/>
                    <a:pt x="1580" y="1404"/>
                    <a:pt x="1687" y="1324"/>
                  </a:cubicBezTo>
                  <a:cubicBezTo>
                    <a:pt x="1803" y="1235"/>
                    <a:pt x="1928" y="1163"/>
                    <a:pt x="2017" y="1047"/>
                  </a:cubicBezTo>
                  <a:cubicBezTo>
                    <a:pt x="2097" y="958"/>
                    <a:pt x="2133" y="869"/>
                    <a:pt x="2169" y="762"/>
                  </a:cubicBezTo>
                  <a:cubicBezTo>
                    <a:pt x="2204" y="646"/>
                    <a:pt x="2213" y="405"/>
                    <a:pt x="2151" y="307"/>
                  </a:cubicBezTo>
                  <a:cubicBezTo>
                    <a:pt x="2054" y="147"/>
                    <a:pt x="1861" y="1"/>
                    <a:pt x="1651" y="1"/>
                  </a:cubicBezTo>
                  <a:cubicBezTo>
                    <a:pt x="1474" y="1"/>
                    <a:pt x="1285" y="106"/>
                    <a:pt x="1134" y="396"/>
                  </a:cubicBezTo>
                  <a:cubicBezTo>
                    <a:pt x="1125" y="405"/>
                    <a:pt x="1116" y="414"/>
                    <a:pt x="1107" y="414"/>
                  </a:cubicBezTo>
                  <a:cubicBezTo>
                    <a:pt x="1098" y="414"/>
                    <a:pt x="1089" y="405"/>
                    <a:pt x="1080" y="396"/>
                  </a:cubicBezTo>
                  <a:cubicBezTo>
                    <a:pt x="929" y="106"/>
                    <a:pt x="740"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35"/>
            <p:cNvSpPr/>
            <p:nvPr/>
          </p:nvSpPr>
          <p:spPr>
            <a:xfrm>
              <a:off x="4145666" y="2778234"/>
              <a:ext cx="474405" cy="393623"/>
            </a:xfrm>
            <a:custGeom>
              <a:rect b="b" l="l" r="r" t="t"/>
              <a:pathLst>
                <a:path extrusionOk="0" h="1837" w="2214">
                  <a:moveTo>
                    <a:pt x="1107" y="0"/>
                  </a:moveTo>
                  <a:cubicBezTo>
                    <a:pt x="1107" y="0"/>
                    <a:pt x="884" y="232"/>
                    <a:pt x="839" y="277"/>
                  </a:cubicBezTo>
                  <a:cubicBezTo>
                    <a:pt x="741" y="366"/>
                    <a:pt x="634" y="438"/>
                    <a:pt x="527" y="509"/>
                  </a:cubicBezTo>
                  <a:cubicBezTo>
                    <a:pt x="411" y="598"/>
                    <a:pt x="286" y="678"/>
                    <a:pt x="188" y="785"/>
                  </a:cubicBezTo>
                  <a:cubicBezTo>
                    <a:pt x="117" y="875"/>
                    <a:pt x="81" y="964"/>
                    <a:pt x="45" y="1080"/>
                  </a:cubicBezTo>
                  <a:cubicBezTo>
                    <a:pt x="1" y="1187"/>
                    <a:pt x="1" y="1428"/>
                    <a:pt x="63" y="1535"/>
                  </a:cubicBezTo>
                  <a:cubicBezTo>
                    <a:pt x="160" y="1689"/>
                    <a:pt x="353" y="1836"/>
                    <a:pt x="563" y="1836"/>
                  </a:cubicBezTo>
                  <a:cubicBezTo>
                    <a:pt x="740" y="1836"/>
                    <a:pt x="929" y="1731"/>
                    <a:pt x="1080" y="1437"/>
                  </a:cubicBezTo>
                  <a:cubicBezTo>
                    <a:pt x="1089" y="1428"/>
                    <a:pt x="1098" y="1419"/>
                    <a:pt x="1107" y="1419"/>
                  </a:cubicBezTo>
                  <a:cubicBezTo>
                    <a:pt x="1116" y="1419"/>
                    <a:pt x="1125" y="1428"/>
                    <a:pt x="1134" y="1437"/>
                  </a:cubicBezTo>
                  <a:cubicBezTo>
                    <a:pt x="1285" y="1731"/>
                    <a:pt x="1474" y="1836"/>
                    <a:pt x="1651" y="1836"/>
                  </a:cubicBezTo>
                  <a:cubicBezTo>
                    <a:pt x="1861" y="1836"/>
                    <a:pt x="2054" y="1689"/>
                    <a:pt x="2151" y="1535"/>
                  </a:cubicBezTo>
                  <a:cubicBezTo>
                    <a:pt x="2213" y="1428"/>
                    <a:pt x="2204" y="1187"/>
                    <a:pt x="2169" y="1080"/>
                  </a:cubicBezTo>
                  <a:cubicBezTo>
                    <a:pt x="2133" y="964"/>
                    <a:pt x="2097" y="875"/>
                    <a:pt x="2017" y="785"/>
                  </a:cubicBezTo>
                  <a:cubicBezTo>
                    <a:pt x="1928" y="678"/>
                    <a:pt x="1803" y="598"/>
                    <a:pt x="1687" y="509"/>
                  </a:cubicBezTo>
                  <a:cubicBezTo>
                    <a:pt x="1580" y="438"/>
                    <a:pt x="1473" y="366"/>
                    <a:pt x="1375" y="277"/>
                  </a:cubicBezTo>
                  <a:cubicBezTo>
                    <a:pt x="1321"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35"/>
            <p:cNvSpPr/>
            <p:nvPr/>
          </p:nvSpPr>
          <p:spPr>
            <a:xfrm>
              <a:off x="3549329" y="2778234"/>
              <a:ext cx="474191" cy="393623"/>
            </a:xfrm>
            <a:custGeom>
              <a:rect b="b" l="l" r="r" t="t"/>
              <a:pathLst>
                <a:path extrusionOk="0" h="1837" w="2213">
                  <a:moveTo>
                    <a:pt x="1107" y="0"/>
                  </a:moveTo>
                  <a:cubicBezTo>
                    <a:pt x="1107" y="0"/>
                    <a:pt x="893" y="232"/>
                    <a:pt x="839" y="277"/>
                  </a:cubicBezTo>
                  <a:cubicBezTo>
                    <a:pt x="741" y="366"/>
                    <a:pt x="634" y="438"/>
                    <a:pt x="527" y="509"/>
                  </a:cubicBezTo>
                  <a:cubicBezTo>
                    <a:pt x="411" y="598"/>
                    <a:pt x="286" y="678"/>
                    <a:pt x="197" y="785"/>
                  </a:cubicBezTo>
                  <a:cubicBezTo>
                    <a:pt x="116" y="875"/>
                    <a:pt x="81" y="964"/>
                    <a:pt x="45" y="1080"/>
                  </a:cubicBezTo>
                  <a:cubicBezTo>
                    <a:pt x="9" y="1187"/>
                    <a:pt x="0" y="1428"/>
                    <a:pt x="63" y="1535"/>
                  </a:cubicBezTo>
                  <a:cubicBezTo>
                    <a:pt x="164" y="1689"/>
                    <a:pt x="357" y="1836"/>
                    <a:pt x="567" y="1836"/>
                  </a:cubicBezTo>
                  <a:cubicBezTo>
                    <a:pt x="744" y="1836"/>
                    <a:pt x="933" y="1731"/>
                    <a:pt x="1089" y="1437"/>
                  </a:cubicBezTo>
                  <a:cubicBezTo>
                    <a:pt x="1089" y="1428"/>
                    <a:pt x="1098" y="1419"/>
                    <a:pt x="1107" y="1419"/>
                  </a:cubicBezTo>
                  <a:cubicBezTo>
                    <a:pt x="1116" y="1419"/>
                    <a:pt x="1125" y="1428"/>
                    <a:pt x="1133" y="1437"/>
                  </a:cubicBezTo>
                  <a:cubicBezTo>
                    <a:pt x="1285" y="1731"/>
                    <a:pt x="1474" y="1836"/>
                    <a:pt x="1651" y="1836"/>
                  </a:cubicBezTo>
                  <a:cubicBezTo>
                    <a:pt x="1860" y="1836"/>
                    <a:pt x="2054" y="1689"/>
                    <a:pt x="2150" y="1535"/>
                  </a:cubicBezTo>
                  <a:cubicBezTo>
                    <a:pt x="2213" y="1428"/>
                    <a:pt x="2213" y="1187"/>
                    <a:pt x="2168" y="1080"/>
                  </a:cubicBezTo>
                  <a:cubicBezTo>
                    <a:pt x="2133" y="964"/>
                    <a:pt x="2097" y="875"/>
                    <a:pt x="2026" y="785"/>
                  </a:cubicBezTo>
                  <a:cubicBezTo>
                    <a:pt x="1927" y="678"/>
                    <a:pt x="1803" y="598"/>
                    <a:pt x="1687" y="509"/>
                  </a:cubicBezTo>
                  <a:cubicBezTo>
                    <a:pt x="1579" y="438"/>
                    <a:pt x="1472" y="366"/>
                    <a:pt x="1374" y="277"/>
                  </a:cubicBezTo>
                  <a:cubicBezTo>
                    <a:pt x="1330"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35"/>
            <p:cNvSpPr/>
            <p:nvPr/>
          </p:nvSpPr>
          <p:spPr>
            <a:xfrm>
              <a:off x="3847605" y="1756574"/>
              <a:ext cx="474191" cy="393623"/>
            </a:xfrm>
            <a:custGeom>
              <a:rect b="b" l="l" r="r" t="t"/>
              <a:pathLst>
                <a:path extrusionOk="0" h="1837" w="2213">
                  <a:moveTo>
                    <a:pt x="562" y="0"/>
                  </a:moveTo>
                  <a:cubicBezTo>
                    <a:pt x="353" y="0"/>
                    <a:pt x="159" y="147"/>
                    <a:pt x="63" y="302"/>
                  </a:cubicBezTo>
                  <a:cubicBezTo>
                    <a:pt x="0" y="400"/>
                    <a:pt x="9" y="650"/>
                    <a:pt x="45" y="757"/>
                  </a:cubicBezTo>
                  <a:cubicBezTo>
                    <a:pt x="80" y="873"/>
                    <a:pt x="116" y="962"/>
                    <a:pt x="196" y="1051"/>
                  </a:cubicBezTo>
                  <a:cubicBezTo>
                    <a:pt x="286" y="1158"/>
                    <a:pt x="411" y="1239"/>
                    <a:pt x="526" y="1319"/>
                  </a:cubicBezTo>
                  <a:cubicBezTo>
                    <a:pt x="634" y="1399"/>
                    <a:pt x="741" y="1470"/>
                    <a:pt x="839" y="1560"/>
                  </a:cubicBezTo>
                  <a:cubicBezTo>
                    <a:pt x="892" y="1604"/>
                    <a:pt x="1106" y="1836"/>
                    <a:pt x="1106" y="1836"/>
                  </a:cubicBezTo>
                  <a:cubicBezTo>
                    <a:pt x="1106" y="1836"/>
                    <a:pt x="1329" y="1604"/>
                    <a:pt x="1374" y="1560"/>
                  </a:cubicBezTo>
                  <a:cubicBezTo>
                    <a:pt x="1472" y="1470"/>
                    <a:pt x="1579" y="1399"/>
                    <a:pt x="1686" y="1319"/>
                  </a:cubicBezTo>
                  <a:cubicBezTo>
                    <a:pt x="1802" y="1239"/>
                    <a:pt x="1927" y="1158"/>
                    <a:pt x="2016" y="1051"/>
                  </a:cubicBezTo>
                  <a:cubicBezTo>
                    <a:pt x="2097" y="962"/>
                    <a:pt x="2132" y="873"/>
                    <a:pt x="2168" y="757"/>
                  </a:cubicBezTo>
                  <a:cubicBezTo>
                    <a:pt x="2213" y="650"/>
                    <a:pt x="2213" y="400"/>
                    <a:pt x="2150" y="302"/>
                  </a:cubicBezTo>
                  <a:cubicBezTo>
                    <a:pt x="2053" y="147"/>
                    <a:pt x="1860" y="0"/>
                    <a:pt x="1650" y="0"/>
                  </a:cubicBezTo>
                  <a:cubicBezTo>
                    <a:pt x="1473" y="0"/>
                    <a:pt x="1284" y="106"/>
                    <a:pt x="1133" y="400"/>
                  </a:cubicBezTo>
                  <a:cubicBezTo>
                    <a:pt x="1124" y="409"/>
                    <a:pt x="1115" y="409"/>
                    <a:pt x="1106" y="409"/>
                  </a:cubicBezTo>
                  <a:cubicBezTo>
                    <a:pt x="1097" y="409"/>
                    <a:pt x="1089" y="409"/>
                    <a:pt x="1080" y="400"/>
                  </a:cubicBezTo>
                  <a:cubicBezTo>
                    <a:pt x="928" y="106"/>
                    <a:pt x="740"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9" name="Google Shape;3439;p35"/>
          <p:cNvGrpSpPr/>
          <p:nvPr/>
        </p:nvGrpSpPr>
        <p:grpSpPr>
          <a:xfrm>
            <a:off x="8594529" y="705043"/>
            <a:ext cx="1070742" cy="2438013"/>
            <a:chOff x="8594529" y="705043"/>
            <a:chExt cx="1070742" cy="2438013"/>
          </a:xfrm>
        </p:grpSpPr>
        <p:sp>
          <p:nvSpPr>
            <p:cNvPr id="3440" name="Google Shape;3440;p35"/>
            <p:cNvSpPr/>
            <p:nvPr/>
          </p:nvSpPr>
          <p:spPr>
            <a:xfrm>
              <a:off x="8594529" y="705043"/>
              <a:ext cx="474191" cy="394695"/>
            </a:xfrm>
            <a:custGeom>
              <a:rect b="b" l="l" r="r" t="t"/>
              <a:pathLst>
                <a:path extrusionOk="0" h="1842" w="2213">
                  <a:moveTo>
                    <a:pt x="566" y="1"/>
                  </a:moveTo>
                  <a:cubicBezTo>
                    <a:pt x="358" y="1"/>
                    <a:pt x="164" y="147"/>
                    <a:pt x="63" y="307"/>
                  </a:cubicBezTo>
                  <a:cubicBezTo>
                    <a:pt x="1" y="405"/>
                    <a:pt x="9" y="646"/>
                    <a:pt x="45" y="762"/>
                  </a:cubicBezTo>
                  <a:cubicBezTo>
                    <a:pt x="81" y="869"/>
                    <a:pt x="116" y="958"/>
                    <a:pt x="197" y="1047"/>
                  </a:cubicBezTo>
                  <a:cubicBezTo>
                    <a:pt x="286" y="1163"/>
                    <a:pt x="411" y="1235"/>
                    <a:pt x="527" y="1324"/>
                  </a:cubicBezTo>
                  <a:cubicBezTo>
                    <a:pt x="634" y="1404"/>
                    <a:pt x="741" y="1467"/>
                    <a:pt x="839" y="1556"/>
                  </a:cubicBezTo>
                  <a:cubicBezTo>
                    <a:pt x="893" y="1600"/>
                    <a:pt x="1107" y="1841"/>
                    <a:pt x="1107" y="1841"/>
                  </a:cubicBezTo>
                  <a:cubicBezTo>
                    <a:pt x="1107" y="1841"/>
                    <a:pt x="1330" y="1600"/>
                    <a:pt x="1374" y="1556"/>
                  </a:cubicBezTo>
                  <a:cubicBezTo>
                    <a:pt x="1472" y="1467"/>
                    <a:pt x="1580" y="1404"/>
                    <a:pt x="1687" y="1324"/>
                  </a:cubicBezTo>
                  <a:cubicBezTo>
                    <a:pt x="1803" y="1235"/>
                    <a:pt x="1927" y="1163"/>
                    <a:pt x="2026" y="1047"/>
                  </a:cubicBezTo>
                  <a:cubicBezTo>
                    <a:pt x="2097" y="958"/>
                    <a:pt x="2133" y="869"/>
                    <a:pt x="2168" y="762"/>
                  </a:cubicBezTo>
                  <a:cubicBezTo>
                    <a:pt x="2213" y="646"/>
                    <a:pt x="2213" y="405"/>
                    <a:pt x="2150" y="307"/>
                  </a:cubicBezTo>
                  <a:cubicBezTo>
                    <a:pt x="2054" y="147"/>
                    <a:pt x="1860" y="1"/>
                    <a:pt x="1651" y="1"/>
                  </a:cubicBezTo>
                  <a:cubicBezTo>
                    <a:pt x="1474" y="1"/>
                    <a:pt x="1285" y="106"/>
                    <a:pt x="1133" y="396"/>
                  </a:cubicBezTo>
                  <a:cubicBezTo>
                    <a:pt x="1125" y="405"/>
                    <a:pt x="1116" y="414"/>
                    <a:pt x="1107" y="414"/>
                  </a:cubicBezTo>
                  <a:cubicBezTo>
                    <a:pt x="1098" y="414"/>
                    <a:pt x="1089" y="405"/>
                    <a:pt x="1080" y="396"/>
                  </a:cubicBezTo>
                  <a:cubicBezTo>
                    <a:pt x="929" y="106"/>
                    <a:pt x="742"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35"/>
            <p:cNvSpPr/>
            <p:nvPr/>
          </p:nvSpPr>
          <p:spPr>
            <a:xfrm>
              <a:off x="9190866" y="705043"/>
              <a:ext cx="474405" cy="394695"/>
            </a:xfrm>
            <a:custGeom>
              <a:rect b="b" l="l" r="r" t="t"/>
              <a:pathLst>
                <a:path extrusionOk="0" h="1842" w="2214">
                  <a:moveTo>
                    <a:pt x="563" y="1"/>
                  </a:moveTo>
                  <a:cubicBezTo>
                    <a:pt x="353" y="1"/>
                    <a:pt x="160" y="147"/>
                    <a:pt x="63" y="307"/>
                  </a:cubicBezTo>
                  <a:cubicBezTo>
                    <a:pt x="1" y="405"/>
                    <a:pt x="1" y="646"/>
                    <a:pt x="45" y="762"/>
                  </a:cubicBezTo>
                  <a:cubicBezTo>
                    <a:pt x="81" y="869"/>
                    <a:pt x="117" y="958"/>
                    <a:pt x="188" y="1047"/>
                  </a:cubicBezTo>
                  <a:cubicBezTo>
                    <a:pt x="286" y="1163"/>
                    <a:pt x="411" y="1235"/>
                    <a:pt x="527" y="1324"/>
                  </a:cubicBezTo>
                  <a:cubicBezTo>
                    <a:pt x="634" y="1404"/>
                    <a:pt x="741" y="1467"/>
                    <a:pt x="839" y="1556"/>
                  </a:cubicBezTo>
                  <a:cubicBezTo>
                    <a:pt x="884" y="1600"/>
                    <a:pt x="1107" y="1841"/>
                    <a:pt x="1107" y="1841"/>
                  </a:cubicBezTo>
                  <a:cubicBezTo>
                    <a:pt x="1107" y="1841"/>
                    <a:pt x="1321" y="1600"/>
                    <a:pt x="1375" y="1556"/>
                  </a:cubicBezTo>
                  <a:cubicBezTo>
                    <a:pt x="1473" y="1467"/>
                    <a:pt x="1580" y="1404"/>
                    <a:pt x="1687" y="1324"/>
                  </a:cubicBezTo>
                  <a:cubicBezTo>
                    <a:pt x="1803" y="1235"/>
                    <a:pt x="1928" y="1163"/>
                    <a:pt x="2017" y="1047"/>
                  </a:cubicBezTo>
                  <a:cubicBezTo>
                    <a:pt x="2097" y="958"/>
                    <a:pt x="2133" y="869"/>
                    <a:pt x="2169" y="762"/>
                  </a:cubicBezTo>
                  <a:cubicBezTo>
                    <a:pt x="2204" y="646"/>
                    <a:pt x="2213" y="405"/>
                    <a:pt x="2151" y="307"/>
                  </a:cubicBezTo>
                  <a:cubicBezTo>
                    <a:pt x="2054" y="147"/>
                    <a:pt x="1861" y="1"/>
                    <a:pt x="1651" y="1"/>
                  </a:cubicBezTo>
                  <a:cubicBezTo>
                    <a:pt x="1474" y="1"/>
                    <a:pt x="1285" y="106"/>
                    <a:pt x="1134" y="396"/>
                  </a:cubicBezTo>
                  <a:cubicBezTo>
                    <a:pt x="1125" y="405"/>
                    <a:pt x="1116" y="414"/>
                    <a:pt x="1107" y="414"/>
                  </a:cubicBezTo>
                  <a:cubicBezTo>
                    <a:pt x="1098" y="414"/>
                    <a:pt x="1089" y="405"/>
                    <a:pt x="1080" y="396"/>
                  </a:cubicBezTo>
                  <a:cubicBezTo>
                    <a:pt x="929" y="106"/>
                    <a:pt x="740"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35"/>
            <p:cNvSpPr/>
            <p:nvPr/>
          </p:nvSpPr>
          <p:spPr>
            <a:xfrm>
              <a:off x="8594529" y="1727024"/>
              <a:ext cx="474191" cy="393623"/>
            </a:xfrm>
            <a:custGeom>
              <a:rect b="b" l="l" r="r" t="t"/>
              <a:pathLst>
                <a:path extrusionOk="0" h="1837" w="2213">
                  <a:moveTo>
                    <a:pt x="566" y="0"/>
                  </a:moveTo>
                  <a:cubicBezTo>
                    <a:pt x="357" y="0"/>
                    <a:pt x="164" y="147"/>
                    <a:pt x="63" y="302"/>
                  </a:cubicBezTo>
                  <a:cubicBezTo>
                    <a:pt x="1" y="400"/>
                    <a:pt x="9" y="650"/>
                    <a:pt x="45" y="757"/>
                  </a:cubicBezTo>
                  <a:cubicBezTo>
                    <a:pt x="81" y="873"/>
                    <a:pt x="116" y="962"/>
                    <a:pt x="197" y="1051"/>
                  </a:cubicBezTo>
                  <a:cubicBezTo>
                    <a:pt x="286" y="1158"/>
                    <a:pt x="411" y="1239"/>
                    <a:pt x="527" y="1319"/>
                  </a:cubicBezTo>
                  <a:cubicBezTo>
                    <a:pt x="634" y="1399"/>
                    <a:pt x="741" y="1470"/>
                    <a:pt x="839" y="1560"/>
                  </a:cubicBezTo>
                  <a:cubicBezTo>
                    <a:pt x="893" y="1604"/>
                    <a:pt x="1107" y="1836"/>
                    <a:pt x="1107" y="1836"/>
                  </a:cubicBezTo>
                  <a:cubicBezTo>
                    <a:pt x="1107" y="1836"/>
                    <a:pt x="1330" y="1604"/>
                    <a:pt x="1374" y="1560"/>
                  </a:cubicBezTo>
                  <a:cubicBezTo>
                    <a:pt x="1472" y="1470"/>
                    <a:pt x="1580" y="1399"/>
                    <a:pt x="1687" y="1319"/>
                  </a:cubicBezTo>
                  <a:cubicBezTo>
                    <a:pt x="1803" y="1239"/>
                    <a:pt x="1927" y="1158"/>
                    <a:pt x="2026" y="1051"/>
                  </a:cubicBezTo>
                  <a:cubicBezTo>
                    <a:pt x="2097" y="962"/>
                    <a:pt x="2133" y="873"/>
                    <a:pt x="2168" y="757"/>
                  </a:cubicBezTo>
                  <a:cubicBezTo>
                    <a:pt x="2213" y="650"/>
                    <a:pt x="2213" y="400"/>
                    <a:pt x="2150" y="302"/>
                  </a:cubicBezTo>
                  <a:cubicBezTo>
                    <a:pt x="2054" y="147"/>
                    <a:pt x="1860" y="0"/>
                    <a:pt x="1651" y="0"/>
                  </a:cubicBezTo>
                  <a:cubicBezTo>
                    <a:pt x="1474" y="0"/>
                    <a:pt x="1285" y="106"/>
                    <a:pt x="1133" y="400"/>
                  </a:cubicBezTo>
                  <a:cubicBezTo>
                    <a:pt x="1125" y="409"/>
                    <a:pt x="1116" y="409"/>
                    <a:pt x="1107" y="409"/>
                  </a:cubicBezTo>
                  <a:cubicBezTo>
                    <a:pt x="1098" y="409"/>
                    <a:pt x="1089" y="409"/>
                    <a:pt x="1080" y="400"/>
                  </a:cubicBezTo>
                  <a:cubicBezTo>
                    <a:pt x="929" y="106"/>
                    <a:pt x="742" y="0"/>
                    <a:pt x="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35"/>
            <p:cNvSpPr/>
            <p:nvPr/>
          </p:nvSpPr>
          <p:spPr>
            <a:xfrm>
              <a:off x="9190866" y="1727774"/>
              <a:ext cx="474405" cy="393623"/>
            </a:xfrm>
            <a:custGeom>
              <a:rect b="b" l="l" r="r" t="t"/>
              <a:pathLst>
                <a:path extrusionOk="0" h="1837" w="2214">
                  <a:moveTo>
                    <a:pt x="563" y="0"/>
                  </a:moveTo>
                  <a:cubicBezTo>
                    <a:pt x="353" y="0"/>
                    <a:pt x="160" y="147"/>
                    <a:pt x="63" y="302"/>
                  </a:cubicBezTo>
                  <a:cubicBezTo>
                    <a:pt x="1" y="400"/>
                    <a:pt x="1" y="650"/>
                    <a:pt x="45" y="757"/>
                  </a:cubicBezTo>
                  <a:cubicBezTo>
                    <a:pt x="81" y="873"/>
                    <a:pt x="117" y="962"/>
                    <a:pt x="188" y="1051"/>
                  </a:cubicBezTo>
                  <a:cubicBezTo>
                    <a:pt x="286" y="1158"/>
                    <a:pt x="411" y="1239"/>
                    <a:pt x="527" y="1319"/>
                  </a:cubicBezTo>
                  <a:cubicBezTo>
                    <a:pt x="634" y="1399"/>
                    <a:pt x="741" y="1470"/>
                    <a:pt x="839" y="1560"/>
                  </a:cubicBezTo>
                  <a:cubicBezTo>
                    <a:pt x="884" y="1604"/>
                    <a:pt x="1107" y="1836"/>
                    <a:pt x="1107" y="1836"/>
                  </a:cubicBezTo>
                  <a:cubicBezTo>
                    <a:pt x="1107" y="1836"/>
                    <a:pt x="1321" y="1604"/>
                    <a:pt x="1375" y="1560"/>
                  </a:cubicBezTo>
                  <a:cubicBezTo>
                    <a:pt x="1473" y="1470"/>
                    <a:pt x="1580" y="1399"/>
                    <a:pt x="1687" y="1319"/>
                  </a:cubicBezTo>
                  <a:cubicBezTo>
                    <a:pt x="1803" y="1239"/>
                    <a:pt x="1928" y="1158"/>
                    <a:pt x="2017" y="1051"/>
                  </a:cubicBezTo>
                  <a:cubicBezTo>
                    <a:pt x="2097" y="962"/>
                    <a:pt x="2133" y="873"/>
                    <a:pt x="2169" y="757"/>
                  </a:cubicBezTo>
                  <a:cubicBezTo>
                    <a:pt x="2204" y="650"/>
                    <a:pt x="2213" y="400"/>
                    <a:pt x="2151" y="302"/>
                  </a:cubicBezTo>
                  <a:cubicBezTo>
                    <a:pt x="2054" y="147"/>
                    <a:pt x="1861" y="0"/>
                    <a:pt x="1651" y="0"/>
                  </a:cubicBezTo>
                  <a:cubicBezTo>
                    <a:pt x="1474" y="0"/>
                    <a:pt x="1285" y="106"/>
                    <a:pt x="1134" y="400"/>
                  </a:cubicBezTo>
                  <a:cubicBezTo>
                    <a:pt x="1125" y="409"/>
                    <a:pt x="1116" y="409"/>
                    <a:pt x="1107" y="409"/>
                  </a:cubicBezTo>
                  <a:cubicBezTo>
                    <a:pt x="1098" y="409"/>
                    <a:pt x="1089" y="409"/>
                    <a:pt x="1080" y="400"/>
                  </a:cubicBezTo>
                  <a:cubicBezTo>
                    <a:pt x="929" y="106"/>
                    <a:pt x="740" y="0"/>
                    <a:pt x="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35"/>
            <p:cNvSpPr/>
            <p:nvPr/>
          </p:nvSpPr>
          <p:spPr>
            <a:xfrm>
              <a:off x="9190866" y="2749434"/>
              <a:ext cx="474405" cy="393623"/>
            </a:xfrm>
            <a:custGeom>
              <a:rect b="b" l="l" r="r" t="t"/>
              <a:pathLst>
                <a:path extrusionOk="0" h="1837" w="2214">
                  <a:moveTo>
                    <a:pt x="1107" y="0"/>
                  </a:moveTo>
                  <a:cubicBezTo>
                    <a:pt x="1107" y="0"/>
                    <a:pt x="884" y="232"/>
                    <a:pt x="839" y="277"/>
                  </a:cubicBezTo>
                  <a:cubicBezTo>
                    <a:pt x="741" y="366"/>
                    <a:pt x="634" y="438"/>
                    <a:pt x="527" y="509"/>
                  </a:cubicBezTo>
                  <a:cubicBezTo>
                    <a:pt x="411" y="598"/>
                    <a:pt x="286" y="678"/>
                    <a:pt x="188" y="785"/>
                  </a:cubicBezTo>
                  <a:cubicBezTo>
                    <a:pt x="117" y="875"/>
                    <a:pt x="81" y="964"/>
                    <a:pt x="45" y="1080"/>
                  </a:cubicBezTo>
                  <a:cubicBezTo>
                    <a:pt x="1" y="1187"/>
                    <a:pt x="1" y="1428"/>
                    <a:pt x="63" y="1535"/>
                  </a:cubicBezTo>
                  <a:cubicBezTo>
                    <a:pt x="160" y="1689"/>
                    <a:pt x="353" y="1836"/>
                    <a:pt x="563" y="1836"/>
                  </a:cubicBezTo>
                  <a:cubicBezTo>
                    <a:pt x="740" y="1836"/>
                    <a:pt x="929" y="1731"/>
                    <a:pt x="1080" y="1437"/>
                  </a:cubicBezTo>
                  <a:cubicBezTo>
                    <a:pt x="1089" y="1428"/>
                    <a:pt x="1098" y="1419"/>
                    <a:pt x="1107" y="1419"/>
                  </a:cubicBezTo>
                  <a:cubicBezTo>
                    <a:pt x="1116" y="1419"/>
                    <a:pt x="1125" y="1428"/>
                    <a:pt x="1134" y="1437"/>
                  </a:cubicBezTo>
                  <a:cubicBezTo>
                    <a:pt x="1285" y="1731"/>
                    <a:pt x="1474" y="1836"/>
                    <a:pt x="1651" y="1836"/>
                  </a:cubicBezTo>
                  <a:cubicBezTo>
                    <a:pt x="1861" y="1836"/>
                    <a:pt x="2054" y="1689"/>
                    <a:pt x="2151" y="1535"/>
                  </a:cubicBezTo>
                  <a:cubicBezTo>
                    <a:pt x="2213" y="1428"/>
                    <a:pt x="2204" y="1187"/>
                    <a:pt x="2169" y="1080"/>
                  </a:cubicBezTo>
                  <a:cubicBezTo>
                    <a:pt x="2133" y="964"/>
                    <a:pt x="2097" y="875"/>
                    <a:pt x="2017" y="785"/>
                  </a:cubicBezTo>
                  <a:cubicBezTo>
                    <a:pt x="1928" y="678"/>
                    <a:pt x="1803" y="598"/>
                    <a:pt x="1687" y="509"/>
                  </a:cubicBezTo>
                  <a:cubicBezTo>
                    <a:pt x="1580" y="438"/>
                    <a:pt x="1473" y="366"/>
                    <a:pt x="1375" y="277"/>
                  </a:cubicBezTo>
                  <a:cubicBezTo>
                    <a:pt x="1321"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35"/>
            <p:cNvSpPr/>
            <p:nvPr/>
          </p:nvSpPr>
          <p:spPr>
            <a:xfrm>
              <a:off x="8594529" y="2749434"/>
              <a:ext cx="474191" cy="393623"/>
            </a:xfrm>
            <a:custGeom>
              <a:rect b="b" l="l" r="r" t="t"/>
              <a:pathLst>
                <a:path extrusionOk="0" h="1837" w="2213">
                  <a:moveTo>
                    <a:pt x="1107" y="0"/>
                  </a:moveTo>
                  <a:cubicBezTo>
                    <a:pt x="1107" y="0"/>
                    <a:pt x="893" y="232"/>
                    <a:pt x="839" y="277"/>
                  </a:cubicBezTo>
                  <a:cubicBezTo>
                    <a:pt x="741" y="366"/>
                    <a:pt x="634" y="438"/>
                    <a:pt x="527" y="509"/>
                  </a:cubicBezTo>
                  <a:cubicBezTo>
                    <a:pt x="411" y="598"/>
                    <a:pt x="286" y="678"/>
                    <a:pt x="197" y="785"/>
                  </a:cubicBezTo>
                  <a:cubicBezTo>
                    <a:pt x="116" y="875"/>
                    <a:pt x="81" y="964"/>
                    <a:pt x="45" y="1080"/>
                  </a:cubicBezTo>
                  <a:cubicBezTo>
                    <a:pt x="9" y="1187"/>
                    <a:pt x="1" y="1428"/>
                    <a:pt x="63" y="1535"/>
                  </a:cubicBezTo>
                  <a:cubicBezTo>
                    <a:pt x="164" y="1689"/>
                    <a:pt x="357" y="1836"/>
                    <a:pt x="567" y="1836"/>
                  </a:cubicBezTo>
                  <a:cubicBezTo>
                    <a:pt x="744" y="1836"/>
                    <a:pt x="933" y="1731"/>
                    <a:pt x="1089" y="1437"/>
                  </a:cubicBezTo>
                  <a:cubicBezTo>
                    <a:pt x="1089" y="1428"/>
                    <a:pt x="1098" y="1419"/>
                    <a:pt x="1107" y="1419"/>
                  </a:cubicBezTo>
                  <a:cubicBezTo>
                    <a:pt x="1116" y="1419"/>
                    <a:pt x="1125" y="1428"/>
                    <a:pt x="1133" y="1437"/>
                  </a:cubicBezTo>
                  <a:cubicBezTo>
                    <a:pt x="1285" y="1731"/>
                    <a:pt x="1474" y="1836"/>
                    <a:pt x="1651" y="1836"/>
                  </a:cubicBezTo>
                  <a:cubicBezTo>
                    <a:pt x="1860" y="1836"/>
                    <a:pt x="2054" y="1689"/>
                    <a:pt x="2150" y="1535"/>
                  </a:cubicBezTo>
                  <a:cubicBezTo>
                    <a:pt x="2213" y="1428"/>
                    <a:pt x="2213" y="1187"/>
                    <a:pt x="2168" y="1080"/>
                  </a:cubicBezTo>
                  <a:cubicBezTo>
                    <a:pt x="2133" y="964"/>
                    <a:pt x="2097" y="875"/>
                    <a:pt x="2026" y="785"/>
                  </a:cubicBezTo>
                  <a:cubicBezTo>
                    <a:pt x="1927" y="678"/>
                    <a:pt x="1803" y="598"/>
                    <a:pt x="1687" y="509"/>
                  </a:cubicBezTo>
                  <a:cubicBezTo>
                    <a:pt x="1580" y="438"/>
                    <a:pt x="1472" y="366"/>
                    <a:pt x="1374" y="277"/>
                  </a:cubicBezTo>
                  <a:cubicBezTo>
                    <a:pt x="1330"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35"/>
            <p:cNvSpPr/>
            <p:nvPr/>
          </p:nvSpPr>
          <p:spPr>
            <a:xfrm>
              <a:off x="8892805" y="1216944"/>
              <a:ext cx="474191" cy="393623"/>
            </a:xfrm>
            <a:custGeom>
              <a:rect b="b" l="l" r="r" t="t"/>
              <a:pathLst>
                <a:path extrusionOk="0" h="1837" w="2213">
                  <a:moveTo>
                    <a:pt x="562" y="1"/>
                  </a:moveTo>
                  <a:cubicBezTo>
                    <a:pt x="353" y="1"/>
                    <a:pt x="159" y="148"/>
                    <a:pt x="63" y="302"/>
                  </a:cubicBezTo>
                  <a:cubicBezTo>
                    <a:pt x="0" y="409"/>
                    <a:pt x="9" y="650"/>
                    <a:pt x="45" y="757"/>
                  </a:cubicBezTo>
                  <a:cubicBezTo>
                    <a:pt x="80" y="873"/>
                    <a:pt x="116" y="962"/>
                    <a:pt x="196" y="1052"/>
                  </a:cubicBezTo>
                  <a:cubicBezTo>
                    <a:pt x="286" y="1159"/>
                    <a:pt x="411" y="1239"/>
                    <a:pt x="527" y="1328"/>
                  </a:cubicBezTo>
                  <a:cubicBezTo>
                    <a:pt x="634" y="1399"/>
                    <a:pt x="741" y="1471"/>
                    <a:pt x="839" y="1560"/>
                  </a:cubicBezTo>
                  <a:cubicBezTo>
                    <a:pt x="883" y="1605"/>
                    <a:pt x="1106" y="1837"/>
                    <a:pt x="1106" y="1837"/>
                  </a:cubicBezTo>
                  <a:cubicBezTo>
                    <a:pt x="1106" y="1837"/>
                    <a:pt x="1329" y="1605"/>
                    <a:pt x="1374" y="1560"/>
                  </a:cubicBezTo>
                  <a:cubicBezTo>
                    <a:pt x="1472" y="1471"/>
                    <a:pt x="1579" y="1399"/>
                    <a:pt x="1686" y="1328"/>
                  </a:cubicBezTo>
                  <a:cubicBezTo>
                    <a:pt x="1802" y="1239"/>
                    <a:pt x="1927" y="1159"/>
                    <a:pt x="2016" y="1052"/>
                  </a:cubicBezTo>
                  <a:cubicBezTo>
                    <a:pt x="2097" y="962"/>
                    <a:pt x="2132" y="873"/>
                    <a:pt x="2168" y="757"/>
                  </a:cubicBezTo>
                  <a:cubicBezTo>
                    <a:pt x="2213" y="650"/>
                    <a:pt x="2213" y="409"/>
                    <a:pt x="2150" y="302"/>
                  </a:cubicBezTo>
                  <a:cubicBezTo>
                    <a:pt x="2054" y="148"/>
                    <a:pt x="1860" y="1"/>
                    <a:pt x="1651" y="1"/>
                  </a:cubicBezTo>
                  <a:cubicBezTo>
                    <a:pt x="1473" y="1"/>
                    <a:pt x="1284" y="106"/>
                    <a:pt x="1133" y="400"/>
                  </a:cubicBezTo>
                  <a:cubicBezTo>
                    <a:pt x="1124" y="409"/>
                    <a:pt x="1115" y="418"/>
                    <a:pt x="1106" y="418"/>
                  </a:cubicBezTo>
                  <a:cubicBezTo>
                    <a:pt x="1097" y="418"/>
                    <a:pt x="1089" y="409"/>
                    <a:pt x="1080" y="400"/>
                  </a:cubicBezTo>
                  <a:cubicBezTo>
                    <a:pt x="928" y="106"/>
                    <a:pt x="740"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35"/>
          <p:cNvGrpSpPr/>
          <p:nvPr/>
        </p:nvGrpSpPr>
        <p:grpSpPr>
          <a:xfrm>
            <a:off x="6112985" y="4413955"/>
            <a:ext cx="986531" cy="2438956"/>
            <a:chOff x="6112985" y="4413955"/>
            <a:chExt cx="986531" cy="2438956"/>
          </a:xfrm>
        </p:grpSpPr>
        <p:sp>
          <p:nvSpPr>
            <p:cNvPr id="3448" name="Google Shape;3448;p35"/>
            <p:cNvSpPr/>
            <p:nvPr/>
          </p:nvSpPr>
          <p:spPr>
            <a:xfrm>
              <a:off x="6112985" y="4413955"/>
              <a:ext cx="474191" cy="394695"/>
            </a:xfrm>
            <a:custGeom>
              <a:rect b="b" l="l" r="r" t="t"/>
              <a:pathLst>
                <a:path extrusionOk="0" h="1842" w="2213">
                  <a:moveTo>
                    <a:pt x="562" y="1"/>
                  </a:moveTo>
                  <a:cubicBezTo>
                    <a:pt x="353" y="1"/>
                    <a:pt x="159" y="147"/>
                    <a:pt x="63" y="307"/>
                  </a:cubicBezTo>
                  <a:cubicBezTo>
                    <a:pt x="0" y="405"/>
                    <a:pt x="0" y="646"/>
                    <a:pt x="45" y="762"/>
                  </a:cubicBezTo>
                  <a:cubicBezTo>
                    <a:pt x="81" y="869"/>
                    <a:pt x="116" y="958"/>
                    <a:pt x="197" y="1047"/>
                  </a:cubicBezTo>
                  <a:cubicBezTo>
                    <a:pt x="286" y="1163"/>
                    <a:pt x="411" y="1235"/>
                    <a:pt x="527" y="1324"/>
                  </a:cubicBezTo>
                  <a:cubicBezTo>
                    <a:pt x="634" y="1404"/>
                    <a:pt x="741" y="1467"/>
                    <a:pt x="839" y="1556"/>
                  </a:cubicBezTo>
                  <a:cubicBezTo>
                    <a:pt x="884" y="1600"/>
                    <a:pt x="1107" y="1841"/>
                    <a:pt x="1107" y="1841"/>
                  </a:cubicBezTo>
                  <a:cubicBezTo>
                    <a:pt x="1107" y="1841"/>
                    <a:pt x="1330" y="1600"/>
                    <a:pt x="1374" y="1556"/>
                  </a:cubicBezTo>
                  <a:cubicBezTo>
                    <a:pt x="1472" y="1467"/>
                    <a:pt x="1579" y="1404"/>
                    <a:pt x="1686" y="1324"/>
                  </a:cubicBezTo>
                  <a:cubicBezTo>
                    <a:pt x="1802" y="1235"/>
                    <a:pt x="1927" y="1163"/>
                    <a:pt x="2016" y="1047"/>
                  </a:cubicBezTo>
                  <a:cubicBezTo>
                    <a:pt x="2097" y="958"/>
                    <a:pt x="2132" y="869"/>
                    <a:pt x="2168" y="762"/>
                  </a:cubicBezTo>
                  <a:cubicBezTo>
                    <a:pt x="2204" y="646"/>
                    <a:pt x="2213" y="405"/>
                    <a:pt x="2150" y="307"/>
                  </a:cubicBezTo>
                  <a:cubicBezTo>
                    <a:pt x="2054" y="147"/>
                    <a:pt x="1860" y="1"/>
                    <a:pt x="1651" y="1"/>
                  </a:cubicBezTo>
                  <a:cubicBezTo>
                    <a:pt x="1473" y="1"/>
                    <a:pt x="1285" y="106"/>
                    <a:pt x="1133" y="396"/>
                  </a:cubicBezTo>
                  <a:cubicBezTo>
                    <a:pt x="1124" y="405"/>
                    <a:pt x="1115" y="414"/>
                    <a:pt x="1107" y="414"/>
                  </a:cubicBezTo>
                  <a:cubicBezTo>
                    <a:pt x="1098" y="414"/>
                    <a:pt x="1089" y="405"/>
                    <a:pt x="1080" y="396"/>
                  </a:cubicBezTo>
                  <a:cubicBezTo>
                    <a:pt x="928" y="106"/>
                    <a:pt x="740"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35"/>
            <p:cNvSpPr/>
            <p:nvPr/>
          </p:nvSpPr>
          <p:spPr>
            <a:xfrm>
              <a:off x="6625325" y="4413955"/>
              <a:ext cx="474191" cy="394695"/>
            </a:xfrm>
            <a:custGeom>
              <a:rect b="b" l="l" r="r" t="t"/>
              <a:pathLst>
                <a:path extrusionOk="0" h="1842" w="2213">
                  <a:moveTo>
                    <a:pt x="562" y="1"/>
                  </a:moveTo>
                  <a:cubicBezTo>
                    <a:pt x="353" y="1"/>
                    <a:pt x="159" y="147"/>
                    <a:pt x="63" y="307"/>
                  </a:cubicBezTo>
                  <a:cubicBezTo>
                    <a:pt x="0" y="405"/>
                    <a:pt x="0" y="646"/>
                    <a:pt x="45" y="762"/>
                  </a:cubicBezTo>
                  <a:cubicBezTo>
                    <a:pt x="80" y="869"/>
                    <a:pt x="116" y="958"/>
                    <a:pt x="196" y="1047"/>
                  </a:cubicBezTo>
                  <a:cubicBezTo>
                    <a:pt x="286" y="1163"/>
                    <a:pt x="411" y="1235"/>
                    <a:pt x="527" y="1324"/>
                  </a:cubicBezTo>
                  <a:cubicBezTo>
                    <a:pt x="634" y="1404"/>
                    <a:pt x="741" y="1467"/>
                    <a:pt x="839" y="1556"/>
                  </a:cubicBezTo>
                  <a:cubicBezTo>
                    <a:pt x="883" y="1600"/>
                    <a:pt x="1106" y="1841"/>
                    <a:pt x="1106" y="1841"/>
                  </a:cubicBezTo>
                  <a:cubicBezTo>
                    <a:pt x="1106" y="1841"/>
                    <a:pt x="1329" y="1600"/>
                    <a:pt x="1374" y="1556"/>
                  </a:cubicBezTo>
                  <a:cubicBezTo>
                    <a:pt x="1472" y="1467"/>
                    <a:pt x="1579" y="1404"/>
                    <a:pt x="1686" y="1324"/>
                  </a:cubicBezTo>
                  <a:cubicBezTo>
                    <a:pt x="1802" y="1235"/>
                    <a:pt x="1927" y="1163"/>
                    <a:pt x="2016" y="1047"/>
                  </a:cubicBezTo>
                  <a:cubicBezTo>
                    <a:pt x="2097" y="958"/>
                    <a:pt x="2132" y="869"/>
                    <a:pt x="2168" y="762"/>
                  </a:cubicBezTo>
                  <a:cubicBezTo>
                    <a:pt x="2204" y="646"/>
                    <a:pt x="2213" y="405"/>
                    <a:pt x="2150" y="307"/>
                  </a:cubicBezTo>
                  <a:cubicBezTo>
                    <a:pt x="2053" y="147"/>
                    <a:pt x="1860" y="1"/>
                    <a:pt x="1650" y="1"/>
                  </a:cubicBezTo>
                  <a:cubicBezTo>
                    <a:pt x="1473" y="1"/>
                    <a:pt x="1284" y="106"/>
                    <a:pt x="1133" y="396"/>
                  </a:cubicBezTo>
                  <a:cubicBezTo>
                    <a:pt x="1124" y="405"/>
                    <a:pt x="1115" y="414"/>
                    <a:pt x="1106" y="414"/>
                  </a:cubicBezTo>
                  <a:cubicBezTo>
                    <a:pt x="1097" y="414"/>
                    <a:pt x="1089" y="405"/>
                    <a:pt x="1080" y="396"/>
                  </a:cubicBezTo>
                  <a:cubicBezTo>
                    <a:pt x="928" y="106"/>
                    <a:pt x="740"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35"/>
            <p:cNvSpPr/>
            <p:nvPr/>
          </p:nvSpPr>
          <p:spPr>
            <a:xfrm>
              <a:off x="6112985" y="5196431"/>
              <a:ext cx="474191" cy="394480"/>
            </a:xfrm>
            <a:custGeom>
              <a:rect b="b" l="l" r="r" t="t"/>
              <a:pathLst>
                <a:path extrusionOk="0" h="1841" w="2213">
                  <a:moveTo>
                    <a:pt x="562" y="1"/>
                  </a:moveTo>
                  <a:cubicBezTo>
                    <a:pt x="353" y="1"/>
                    <a:pt x="159" y="147"/>
                    <a:pt x="63" y="306"/>
                  </a:cubicBezTo>
                  <a:cubicBezTo>
                    <a:pt x="0" y="405"/>
                    <a:pt x="0" y="645"/>
                    <a:pt x="45" y="761"/>
                  </a:cubicBezTo>
                  <a:cubicBezTo>
                    <a:pt x="81" y="868"/>
                    <a:pt x="116" y="958"/>
                    <a:pt x="197" y="1056"/>
                  </a:cubicBezTo>
                  <a:cubicBezTo>
                    <a:pt x="286" y="1163"/>
                    <a:pt x="411" y="1234"/>
                    <a:pt x="527" y="1323"/>
                  </a:cubicBezTo>
                  <a:cubicBezTo>
                    <a:pt x="634" y="1404"/>
                    <a:pt x="741" y="1466"/>
                    <a:pt x="839" y="1555"/>
                  </a:cubicBezTo>
                  <a:cubicBezTo>
                    <a:pt x="884" y="1600"/>
                    <a:pt x="1107" y="1841"/>
                    <a:pt x="1107" y="1841"/>
                  </a:cubicBezTo>
                  <a:cubicBezTo>
                    <a:pt x="1107" y="1841"/>
                    <a:pt x="1330" y="1600"/>
                    <a:pt x="1374" y="1555"/>
                  </a:cubicBezTo>
                  <a:cubicBezTo>
                    <a:pt x="1472" y="1466"/>
                    <a:pt x="1579" y="1404"/>
                    <a:pt x="1686" y="1323"/>
                  </a:cubicBezTo>
                  <a:cubicBezTo>
                    <a:pt x="1802" y="1234"/>
                    <a:pt x="1927" y="1163"/>
                    <a:pt x="2016" y="1056"/>
                  </a:cubicBezTo>
                  <a:cubicBezTo>
                    <a:pt x="2097" y="958"/>
                    <a:pt x="2132" y="868"/>
                    <a:pt x="2168" y="761"/>
                  </a:cubicBezTo>
                  <a:cubicBezTo>
                    <a:pt x="2204" y="645"/>
                    <a:pt x="2213" y="405"/>
                    <a:pt x="2150" y="306"/>
                  </a:cubicBezTo>
                  <a:cubicBezTo>
                    <a:pt x="2054" y="147"/>
                    <a:pt x="1860" y="1"/>
                    <a:pt x="1651" y="1"/>
                  </a:cubicBezTo>
                  <a:cubicBezTo>
                    <a:pt x="1473" y="1"/>
                    <a:pt x="1285" y="105"/>
                    <a:pt x="1133" y="396"/>
                  </a:cubicBezTo>
                  <a:cubicBezTo>
                    <a:pt x="1124" y="405"/>
                    <a:pt x="1115" y="413"/>
                    <a:pt x="1107" y="413"/>
                  </a:cubicBezTo>
                  <a:cubicBezTo>
                    <a:pt x="1098" y="413"/>
                    <a:pt x="1089" y="405"/>
                    <a:pt x="1080" y="396"/>
                  </a:cubicBezTo>
                  <a:cubicBezTo>
                    <a:pt x="928" y="105"/>
                    <a:pt x="740"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35"/>
            <p:cNvSpPr/>
            <p:nvPr/>
          </p:nvSpPr>
          <p:spPr>
            <a:xfrm>
              <a:off x="6625325" y="5196431"/>
              <a:ext cx="474191" cy="394480"/>
            </a:xfrm>
            <a:custGeom>
              <a:rect b="b" l="l" r="r" t="t"/>
              <a:pathLst>
                <a:path extrusionOk="0" h="1841" w="2213">
                  <a:moveTo>
                    <a:pt x="562" y="1"/>
                  </a:moveTo>
                  <a:cubicBezTo>
                    <a:pt x="353" y="1"/>
                    <a:pt x="159" y="147"/>
                    <a:pt x="63" y="306"/>
                  </a:cubicBezTo>
                  <a:cubicBezTo>
                    <a:pt x="0" y="405"/>
                    <a:pt x="0" y="645"/>
                    <a:pt x="45" y="761"/>
                  </a:cubicBezTo>
                  <a:cubicBezTo>
                    <a:pt x="80" y="868"/>
                    <a:pt x="116" y="958"/>
                    <a:pt x="196" y="1056"/>
                  </a:cubicBezTo>
                  <a:cubicBezTo>
                    <a:pt x="286" y="1163"/>
                    <a:pt x="411" y="1234"/>
                    <a:pt x="527" y="1323"/>
                  </a:cubicBezTo>
                  <a:cubicBezTo>
                    <a:pt x="634" y="1404"/>
                    <a:pt x="741" y="1466"/>
                    <a:pt x="839" y="1555"/>
                  </a:cubicBezTo>
                  <a:cubicBezTo>
                    <a:pt x="883" y="1600"/>
                    <a:pt x="1106" y="1841"/>
                    <a:pt x="1106" y="1841"/>
                  </a:cubicBezTo>
                  <a:cubicBezTo>
                    <a:pt x="1106" y="1841"/>
                    <a:pt x="1329" y="1600"/>
                    <a:pt x="1374" y="1555"/>
                  </a:cubicBezTo>
                  <a:cubicBezTo>
                    <a:pt x="1472" y="1466"/>
                    <a:pt x="1579" y="1404"/>
                    <a:pt x="1686" y="1323"/>
                  </a:cubicBezTo>
                  <a:cubicBezTo>
                    <a:pt x="1802" y="1234"/>
                    <a:pt x="1927" y="1163"/>
                    <a:pt x="2016" y="1056"/>
                  </a:cubicBezTo>
                  <a:cubicBezTo>
                    <a:pt x="2097" y="958"/>
                    <a:pt x="2132" y="868"/>
                    <a:pt x="2168" y="761"/>
                  </a:cubicBezTo>
                  <a:cubicBezTo>
                    <a:pt x="2204" y="645"/>
                    <a:pt x="2213" y="405"/>
                    <a:pt x="2150" y="306"/>
                  </a:cubicBezTo>
                  <a:cubicBezTo>
                    <a:pt x="2053" y="147"/>
                    <a:pt x="1860" y="1"/>
                    <a:pt x="1650" y="1"/>
                  </a:cubicBezTo>
                  <a:cubicBezTo>
                    <a:pt x="1473" y="1"/>
                    <a:pt x="1284" y="105"/>
                    <a:pt x="1133" y="396"/>
                  </a:cubicBezTo>
                  <a:cubicBezTo>
                    <a:pt x="1124" y="405"/>
                    <a:pt x="1115" y="413"/>
                    <a:pt x="1106" y="413"/>
                  </a:cubicBezTo>
                  <a:cubicBezTo>
                    <a:pt x="1097" y="413"/>
                    <a:pt x="1089" y="405"/>
                    <a:pt x="1080" y="396"/>
                  </a:cubicBezTo>
                  <a:cubicBezTo>
                    <a:pt x="928" y="105"/>
                    <a:pt x="740"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35"/>
            <p:cNvSpPr/>
            <p:nvPr/>
          </p:nvSpPr>
          <p:spPr>
            <a:xfrm>
              <a:off x="6369048" y="4805193"/>
              <a:ext cx="474405" cy="394695"/>
            </a:xfrm>
            <a:custGeom>
              <a:rect b="b" l="l" r="r" t="t"/>
              <a:pathLst>
                <a:path extrusionOk="0" h="1842" w="2214">
                  <a:moveTo>
                    <a:pt x="563" y="1"/>
                  </a:moveTo>
                  <a:cubicBezTo>
                    <a:pt x="353" y="1"/>
                    <a:pt x="160" y="147"/>
                    <a:pt x="63" y="307"/>
                  </a:cubicBezTo>
                  <a:cubicBezTo>
                    <a:pt x="1" y="405"/>
                    <a:pt x="1" y="646"/>
                    <a:pt x="45" y="762"/>
                  </a:cubicBezTo>
                  <a:cubicBezTo>
                    <a:pt x="81" y="869"/>
                    <a:pt x="117" y="958"/>
                    <a:pt x="197" y="1056"/>
                  </a:cubicBezTo>
                  <a:cubicBezTo>
                    <a:pt x="286" y="1163"/>
                    <a:pt x="411" y="1234"/>
                    <a:pt x="527" y="1324"/>
                  </a:cubicBezTo>
                  <a:cubicBezTo>
                    <a:pt x="634" y="1404"/>
                    <a:pt x="741" y="1466"/>
                    <a:pt x="839" y="1556"/>
                  </a:cubicBezTo>
                  <a:cubicBezTo>
                    <a:pt x="884" y="1600"/>
                    <a:pt x="1107" y="1841"/>
                    <a:pt x="1107" y="1841"/>
                  </a:cubicBezTo>
                  <a:cubicBezTo>
                    <a:pt x="1107" y="1841"/>
                    <a:pt x="1330" y="1600"/>
                    <a:pt x="1375" y="1556"/>
                  </a:cubicBezTo>
                  <a:cubicBezTo>
                    <a:pt x="1473" y="1466"/>
                    <a:pt x="1580" y="1404"/>
                    <a:pt x="1687" y="1324"/>
                  </a:cubicBezTo>
                  <a:cubicBezTo>
                    <a:pt x="1803" y="1234"/>
                    <a:pt x="1928" y="1163"/>
                    <a:pt x="2017" y="1056"/>
                  </a:cubicBezTo>
                  <a:cubicBezTo>
                    <a:pt x="2097" y="958"/>
                    <a:pt x="2133" y="869"/>
                    <a:pt x="2169" y="762"/>
                  </a:cubicBezTo>
                  <a:cubicBezTo>
                    <a:pt x="2204" y="646"/>
                    <a:pt x="2213" y="405"/>
                    <a:pt x="2151" y="307"/>
                  </a:cubicBezTo>
                  <a:cubicBezTo>
                    <a:pt x="2054" y="147"/>
                    <a:pt x="1861" y="1"/>
                    <a:pt x="1651" y="1"/>
                  </a:cubicBezTo>
                  <a:cubicBezTo>
                    <a:pt x="1474" y="1"/>
                    <a:pt x="1285" y="106"/>
                    <a:pt x="1134" y="396"/>
                  </a:cubicBezTo>
                  <a:cubicBezTo>
                    <a:pt x="1125" y="405"/>
                    <a:pt x="1116" y="414"/>
                    <a:pt x="1107" y="414"/>
                  </a:cubicBezTo>
                  <a:cubicBezTo>
                    <a:pt x="1098" y="414"/>
                    <a:pt x="1089" y="405"/>
                    <a:pt x="1080" y="396"/>
                  </a:cubicBezTo>
                  <a:cubicBezTo>
                    <a:pt x="929" y="106"/>
                    <a:pt x="740"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35"/>
            <p:cNvSpPr/>
            <p:nvPr/>
          </p:nvSpPr>
          <p:spPr>
            <a:xfrm>
              <a:off x="6625325" y="6458859"/>
              <a:ext cx="474191" cy="394052"/>
            </a:xfrm>
            <a:custGeom>
              <a:rect b="b" l="l" r="r" t="t"/>
              <a:pathLst>
                <a:path extrusionOk="0" h="1839" w="2213">
                  <a:moveTo>
                    <a:pt x="1106" y="0"/>
                  </a:moveTo>
                  <a:cubicBezTo>
                    <a:pt x="1106" y="0"/>
                    <a:pt x="883" y="232"/>
                    <a:pt x="839" y="277"/>
                  </a:cubicBezTo>
                  <a:cubicBezTo>
                    <a:pt x="741" y="366"/>
                    <a:pt x="634" y="437"/>
                    <a:pt x="527" y="518"/>
                  </a:cubicBezTo>
                  <a:cubicBezTo>
                    <a:pt x="411" y="598"/>
                    <a:pt x="286" y="678"/>
                    <a:pt x="196" y="785"/>
                  </a:cubicBezTo>
                  <a:cubicBezTo>
                    <a:pt x="116" y="874"/>
                    <a:pt x="80" y="973"/>
                    <a:pt x="45" y="1080"/>
                  </a:cubicBezTo>
                  <a:cubicBezTo>
                    <a:pt x="0" y="1196"/>
                    <a:pt x="0" y="1436"/>
                    <a:pt x="63" y="1535"/>
                  </a:cubicBezTo>
                  <a:cubicBezTo>
                    <a:pt x="159" y="1693"/>
                    <a:pt x="351" y="1839"/>
                    <a:pt x="559" y="1839"/>
                  </a:cubicBezTo>
                  <a:cubicBezTo>
                    <a:pt x="737" y="1839"/>
                    <a:pt x="927" y="1732"/>
                    <a:pt x="1080" y="1436"/>
                  </a:cubicBezTo>
                  <a:cubicBezTo>
                    <a:pt x="1089" y="1427"/>
                    <a:pt x="1097" y="1427"/>
                    <a:pt x="1106" y="1427"/>
                  </a:cubicBezTo>
                  <a:cubicBezTo>
                    <a:pt x="1115" y="1427"/>
                    <a:pt x="1124" y="1427"/>
                    <a:pt x="1133" y="1436"/>
                  </a:cubicBezTo>
                  <a:cubicBezTo>
                    <a:pt x="1285" y="1732"/>
                    <a:pt x="1475" y="1839"/>
                    <a:pt x="1653" y="1839"/>
                  </a:cubicBezTo>
                  <a:cubicBezTo>
                    <a:pt x="1862" y="1839"/>
                    <a:pt x="2054" y="1693"/>
                    <a:pt x="2150" y="1535"/>
                  </a:cubicBezTo>
                  <a:cubicBezTo>
                    <a:pt x="2213" y="1436"/>
                    <a:pt x="2204" y="1196"/>
                    <a:pt x="2168" y="1080"/>
                  </a:cubicBezTo>
                  <a:cubicBezTo>
                    <a:pt x="2132" y="973"/>
                    <a:pt x="2097" y="874"/>
                    <a:pt x="2016" y="785"/>
                  </a:cubicBezTo>
                  <a:cubicBezTo>
                    <a:pt x="1927" y="678"/>
                    <a:pt x="1802" y="598"/>
                    <a:pt x="1686" y="518"/>
                  </a:cubicBezTo>
                  <a:cubicBezTo>
                    <a:pt x="1579" y="437"/>
                    <a:pt x="1472" y="366"/>
                    <a:pt x="1374" y="277"/>
                  </a:cubicBezTo>
                  <a:cubicBezTo>
                    <a:pt x="1329" y="232"/>
                    <a:pt x="1106" y="0"/>
                    <a:pt x="11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35"/>
            <p:cNvSpPr/>
            <p:nvPr/>
          </p:nvSpPr>
          <p:spPr>
            <a:xfrm>
              <a:off x="6112985" y="6458859"/>
              <a:ext cx="474191" cy="394052"/>
            </a:xfrm>
            <a:custGeom>
              <a:rect b="b" l="l" r="r" t="t"/>
              <a:pathLst>
                <a:path extrusionOk="0" h="1839" w="2213">
                  <a:moveTo>
                    <a:pt x="1107" y="0"/>
                  </a:moveTo>
                  <a:cubicBezTo>
                    <a:pt x="1107" y="0"/>
                    <a:pt x="884" y="232"/>
                    <a:pt x="839" y="277"/>
                  </a:cubicBezTo>
                  <a:cubicBezTo>
                    <a:pt x="741" y="366"/>
                    <a:pt x="634" y="437"/>
                    <a:pt x="527" y="518"/>
                  </a:cubicBezTo>
                  <a:cubicBezTo>
                    <a:pt x="411" y="598"/>
                    <a:pt x="286" y="678"/>
                    <a:pt x="197" y="785"/>
                  </a:cubicBezTo>
                  <a:cubicBezTo>
                    <a:pt x="116" y="874"/>
                    <a:pt x="81" y="973"/>
                    <a:pt x="45" y="1080"/>
                  </a:cubicBezTo>
                  <a:cubicBezTo>
                    <a:pt x="0" y="1196"/>
                    <a:pt x="0" y="1436"/>
                    <a:pt x="63" y="1535"/>
                  </a:cubicBezTo>
                  <a:cubicBezTo>
                    <a:pt x="159" y="1693"/>
                    <a:pt x="351" y="1839"/>
                    <a:pt x="559" y="1839"/>
                  </a:cubicBezTo>
                  <a:cubicBezTo>
                    <a:pt x="738" y="1839"/>
                    <a:pt x="928" y="1732"/>
                    <a:pt x="1080" y="1436"/>
                  </a:cubicBezTo>
                  <a:cubicBezTo>
                    <a:pt x="1089" y="1427"/>
                    <a:pt x="1098" y="1427"/>
                    <a:pt x="1107" y="1427"/>
                  </a:cubicBezTo>
                  <a:cubicBezTo>
                    <a:pt x="1115" y="1427"/>
                    <a:pt x="1124" y="1427"/>
                    <a:pt x="1133" y="1436"/>
                  </a:cubicBezTo>
                  <a:cubicBezTo>
                    <a:pt x="1285" y="1732"/>
                    <a:pt x="1475" y="1839"/>
                    <a:pt x="1654" y="1839"/>
                  </a:cubicBezTo>
                  <a:cubicBezTo>
                    <a:pt x="1862" y="1839"/>
                    <a:pt x="2054" y="1693"/>
                    <a:pt x="2150" y="1535"/>
                  </a:cubicBezTo>
                  <a:cubicBezTo>
                    <a:pt x="2213" y="1436"/>
                    <a:pt x="2204" y="1196"/>
                    <a:pt x="2168" y="1080"/>
                  </a:cubicBezTo>
                  <a:cubicBezTo>
                    <a:pt x="2132" y="973"/>
                    <a:pt x="2097" y="874"/>
                    <a:pt x="2016" y="785"/>
                  </a:cubicBezTo>
                  <a:cubicBezTo>
                    <a:pt x="1927" y="678"/>
                    <a:pt x="1802" y="598"/>
                    <a:pt x="1686" y="518"/>
                  </a:cubicBezTo>
                  <a:cubicBezTo>
                    <a:pt x="1579" y="437"/>
                    <a:pt x="1472" y="366"/>
                    <a:pt x="1374" y="277"/>
                  </a:cubicBezTo>
                  <a:cubicBezTo>
                    <a:pt x="1330"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35"/>
            <p:cNvSpPr/>
            <p:nvPr/>
          </p:nvSpPr>
          <p:spPr>
            <a:xfrm>
              <a:off x="6625325" y="5677455"/>
              <a:ext cx="474191" cy="393623"/>
            </a:xfrm>
            <a:custGeom>
              <a:rect b="b" l="l" r="r" t="t"/>
              <a:pathLst>
                <a:path extrusionOk="0" h="1837" w="2213">
                  <a:moveTo>
                    <a:pt x="1106" y="1"/>
                  </a:moveTo>
                  <a:cubicBezTo>
                    <a:pt x="1106" y="1"/>
                    <a:pt x="883" y="233"/>
                    <a:pt x="839" y="277"/>
                  </a:cubicBezTo>
                  <a:cubicBezTo>
                    <a:pt x="741" y="366"/>
                    <a:pt x="634" y="438"/>
                    <a:pt x="527" y="518"/>
                  </a:cubicBezTo>
                  <a:cubicBezTo>
                    <a:pt x="411" y="598"/>
                    <a:pt x="286" y="679"/>
                    <a:pt x="196" y="786"/>
                  </a:cubicBezTo>
                  <a:cubicBezTo>
                    <a:pt x="116" y="875"/>
                    <a:pt x="80" y="964"/>
                    <a:pt x="45" y="1080"/>
                  </a:cubicBezTo>
                  <a:cubicBezTo>
                    <a:pt x="0" y="1196"/>
                    <a:pt x="0" y="1437"/>
                    <a:pt x="63" y="1535"/>
                  </a:cubicBezTo>
                  <a:cubicBezTo>
                    <a:pt x="159" y="1690"/>
                    <a:pt x="353" y="1836"/>
                    <a:pt x="562" y="1836"/>
                  </a:cubicBezTo>
                  <a:cubicBezTo>
                    <a:pt x="740" y="1836"/>
                    <a:pt x="928" y="1731"/>
                    <a:pt x="1080" y="1437"/>
                  </a:cubicBezTo>
                  <a:cubicBezTo>
                    <a:pt x="1089" y="1428"/>
                    <a:pt x="1097" y="1428"/>
                    <a:pt x="1106" y="1428"/>
                  </a:cubicBezTo>
                  <a:cubicBezTo>
                    <a:pt x="1115" y="1428"/>
                    <a:pt x="1124" y="1428"/>
                    <a:pt x="1133" y="1437"/>
                  </a:cubicBezTo>
                  <a:cubicBezTo>
                    <a:pt x="1284" y="1731"/>
                    <a:pt x="1473" y="1836"/>
                    <a:pt x="1651" y="1836"/>
                  </a:cubicBezTo>
                  <a:cubicBezTo>
                    <a:pt x="1860" y="1836"/>
                    <a:pt x="2053" y="1690"/>
                    <a:pt x="2150" y="1535"/>
                  </a:cubicBezTo>
                  <a:cubicBezTo>
                    <a:pt x="2213" y="1437"/>
                    <a:pt x="2204" y="1196"/>
                    <a:pt x="2168" y="1080"/>
                  </a:cubicBezTo>
                  <a:cubicBezTo>
                    <a:pt x="2132" y="964"/>
                    <a:pt x="2097" y="875"/>
                    <a:pt x="2016" y="786"/>
                  </a:cubicBezTo>
                  <a:cubicBezTo>
                    <a:pt x="1927" y="679"/>
                    <a:pt x="1802" y="598"/>
                    <a:pt x="1686" y="518"/>
                  </a:cubicBezTo>
                  <a:cubicBezTo>
                    <a:pt x="1579" y="438"/>
                    <a:pt x="1472" y="366"/>
                    <a:pt x="1374" y="277"/>
                  </a:cubicBezTo>
                  <a:cubicBezTo>
                    <a:pt x="1329" y="233"/>
                    <a:pt x="1106" y="1"/>
                    <a:pt x="11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35"/>
            <p:cNvSpPr/>
            <p:nvPr/>
          </p:nvSpPr>
          <p:spPr>
            <a:xfrm>
              <a:off x="6112985" y="5677455"/>
              <a:ext cx="474191" cy="393623"/>
            </a:xfrm>
            <a:custGeom>
              <a:rect b="b" l="l" r="r" t="t"/>
              <a:pathLst>
                <a:path extrusionOk="0" h="1837" w="2213">
                  <a:moveTo>
                    <a:pt x="1107" y="1"/>
                  </a:moveTo>
                  <a:cubicBezTo>
                    <a:pt x="1107" y="1"/>
                    <a:pt x="884" y="233"/>
                    <a:pt x="839" y="277"/>
                  </a:cubicBezTo>
                  <a:cubicBezTo>
                    <a:pt x="741" y="366"/>
                    <a:pt x="634" y="438"/>
                    <a:pt x="527" y="518"/>
                  </a:cubicBezTo>
                  <a:cubicBezTo>
                    <a:pt x="411" y="598"/>
                    <a:pt x="286" y="679"/>
                    <a:pt x="197" y="786"/>
                  </a:cubicBezTo>
                  <a:cubicBezTo>
                    <a:pt x="116" y="875"/>
                    <a:pt x="81" y="964"/>
                    <a:pt x="45" y="1080"/>
                  </a:cubicBezTo>
                  <a:cubicBezTo>
                    <a:pt x="0" y="1196"/>
                    <a:pt x="0" y="1437"/>
                    <a:pt x="63" y="1535"/>
                  </a:cubicBezTo>
                  <a:cubicBezTo>
                    <a:pt x="159" y="1690"/>
                    <a:pt x="353" y="1836"/>
                    <a:pt x="562" y="1836"/>
                  </a:cubicBezTo>
                  <a:cubicBezTo>
                    <a:pt x="740" y="1836"/>
                    <a:pt x="928" y="1731"/>
                    <a:pt x="1080" y="1437"/>
                  </a:cubicBezTo>
                  <a:cubicBezTo>
                    <a:pt x="1089" y="1428"/>
                    <a:pt x="1098" y="1428"/>
                    <a:pt x="1107" y="1428"/>
                  </a:cubicBezTo>
                  <a:cubicBezTo>
                    <a:pt x="1115" y="1428"/>
                    <a:pt x="1124" y="1428"/>
                    <a:pt x="1133" y="1437"/>
                  </a:cubicBezTo>
                  <a:cubicBezTo>
                    <a:pt x="1285" y="1731"/>
                    <a:pt x="1473" y="1836"/>
                    <a:pt x="1651" y="1836"/>
                  </a:cubicBezTo>
                  <a:cubicBezTo>
                    <a:pt x="1860" y="1836"/>
                    <a:pt x="2054" y="1690"/>
                    <a:pt x="2150" y="1535"/>
                  </a:cubicBezTo>
                  <a:cubicBezTo>
                    <a:pt x="2213" y="1437"/>
                    <a:pt x="2204" y="1196"/>
                    <a:pt x="2168" y="1080"/>
                  </a:cubicBezTo>
                  <a:cubicBezTo>
                    <a:pt x="2132" y="964"/>
                    <a:pt x="2097" y="875"/>
                    <a:pt x="2016" y="786"/>
                  </a:cubicBezTo>
                  <a:cubicBezTo>
                    <a:pt x="1927" y="679"/>
                    <a:pt x="1802" y="598"/>
                    <a:pt x="1686" y="518"/>
                  </a:cubicBezTo>
                  <a:cubicBezTo>
                    <a:pt x="1579" y="438"/>
                    <a:pt x="1472" y="366"/>
                    <a:pt x="1374" y="277"/>
                  </a:cubicBezTo>
                  <a:cubicBezTo>
                    <a:pt x="1330" y="233"/>
                    <a:pt x="1107"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35"/>
            <p:cNvSpPr/>
            <p:nvPr/>
          </p:nvSpPr>
          <p:spPr>
            <a:xfrm>
              <a:off x="6369048" y="6067621"/>
              <a:ext cx="474405" cy="394695"/>
            </a:xfrm>
            <a:custGeom>
              <a:rect b="b" l="l" r="r" t="t"/>
              <a:pathLst>
                <a:path extrusionOk="0" h="1842" w="2214">
                  <a:moveTo>
                    <a:pt x="1107" y="1"/>
                  </a:moveTo>
                  <a:cubicBezTo>
                    <a:pt x="1107" y="1"/>
                    <a:pt x="884" y="242"/>
                    <a:pt x="839" y="286"/>
                  </a:cubicBezTo>
                  <a:cubicBezTo>
                    <a:pt x="741" y="376"/>
                    <a:pt x="634" y="438"/>
                    <a:pt x="527" y="518"/>
                  </a:cubicBezTo>
                  <a:cubicBezTo>
                    <a:pt x="411" y="608"/>
                    <a:pt x="286" y="679"/>
                    <a:pt x="197" y="795"/>
                  </a:cubicBezTo>
                  <a:cubicBezTo>
                    <a:pt x="117" y="884"/>
                    <a:pt x="81" y="973"/>
                    <a:pt x="45" y="1080"/>
                  </a:cubicBezTo>
                  <a:cubicBezTo>
                    <a:pt x="1" y="1196"/>
                    <a:pt x="1" y="1437"/>
                    <a:pt x="63" y="1535"/>
                  </a:cubicBezTo>
                  <a:cubicBezTo>
                    <a:pt x="160" y="1695"/>
                    <a:pt x="353" y="1841"/>
                    <a:pt x="563" y="1841"/>
                  </a:cubicBezTo>
                  <a:cubicBezTo>
                    <a:pt x="740" y="1841"/>
                    <a:pt x="929" y="1736"/>
                    <a:pt x="1080" y="1446"/>
                  </a:cubicBezTo>
                  <a:cubicBezTo>
                    <a:pt x="1089" y="1437"/>
                    <a:pt x="1098" y="1428"/>
                    <a:pt x="1107" y="1428"/>
                  </a:cubicBezTo>
                  <a:cubicBezTo>
                    <a:pt x="1116" y="1428"/>
                    <a:pt x="1125" y="1437"/>
                    <a:pt x="1134" y="1446"/>
                  </a:cubicBezTo>
                  <a:cubicBezTo>
                    <a:pt x="1285" y="1736"/>
                    <a:pt x="1474" y="1841"/>
                    <a:pt x="1651" y="1841"/>
                  </a:cubicBezTo>
                  <a:cubicBezTo>
                    <a:pt x="1861" y="1841"/>
                    <a:pt x="2054" y="1695"/>
                    <a:pt x="2151" y="1535"/>
                  </a:cubicBezTo>
                  <a:cubicBezTo>
                    <a:pt x="2213" y="1437"/>
                    <a:pt x="2204" y="1196"/>
                    <a:pt x="2169" y="1080"/>
                  </a:cubicBezTo>
                  <a:cubicBezTo>
                    <a:pt x="2133" y="973"/>
                    <a:pt x="2097" y="884"/>
                    <a:pt x="2017" y="795"/>
                  </a:cubicBezTo>
                  <a:cubicBezTo>
                    <a:pt x="1928" y="679"/>
                    <a:pt x="1803" y="608"/>
                    <a:pt x="1687" y="518"/>
                  </a:cubicBezTo>
                  <a:cubicBezTo>
                    <a:pt x="1580" y="438"/>
                    <a:pt x="1473" y="376"/>
                    <a:pt x="1375" y="286"/>
                  </a:cubicBezTo>
                  <a:cubicBezTo>
                    <a:pt x="1330" y="242"/>
                    <a:pt x="1107"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35"/>
          <p:cNvGrpSpPr/>
          <p:nvPr/>
        </p:nvGrpSpPr>
        <p:grpSpPr>
          <a:xfrm>
            <a:off x="1027907" y="4416441"/>
            <a:ext cx="1070528" cy="2438871"/>
            <a:chOff x="1027907" y="4409241"/>
            <a:chExt cx="1070528" cy="2438871"/>
          </a:xfrm>
        </p:grpSpPr>
        <p:sp>
          <p:nvSpPr>
            <p:cNvPr id="3459" name="Google Shape;3459;p35"/>
            <p:cNvSpPr/>
            <p:nvPr/>
          </p:nvSpPr>
          <p:spPr>
            <a:xfrm>
              <a:off x="1027907" y="4409241"/>
              <a:ext cx="474191" cy="393623"/>
            </a:xfrm>
            <a:custGeom>
              <a:rect b="b" l="l" r="r" t="t"/>
              <a:pathLst>
                <a:path extrusionOk="0" h="1837" w="2213">
                  <a:moveTo>
                    <a:pt x="565" y="1"/>
                  </a:moveTo>
                  <a:cubicBezTo>
                    <a:pt x="357" y="1"/>
                    <a:pt x="164" y="147"/>
                    <a:pt x="62" y="302"/>
                  </a:cubicBezTo>
                  <a:cubicBezTo>
                    <a:pt x="0" y="409"/>
                    <a:pt x="9" y="650"/>
                    <a:pt x="45" y="757"/>
                  </a:cubicBezTo>
                  <a:cubicBezTo>
                    <a:pt x="80" y="873"/>
                    <a:pt x="116" y="962"/>
                    <a:pt x="196" y="1051"/>
                  </a:cubicBezTo>
                  <a:cubicBezTo>
                    <a:pt x="285" y="1167"/>
                    <a:pt x="410" y="1239"/>
                    <a:pt x="526" y="1328"/>
                  </a:cubicBezTo>
                  <a:cubicBezTo>
                    <a:pt x="633" y="1399"/>
                    <a:pt x="740" y="1471"/>
                    <a:pt x="839" y="1560"/>
                  </a:cubicBezTo>
                  <a:cubicBezTo>
                    <a:pt x="892" y="1605"/>
                    <a:pt x="1106" y="1836"/>
                    <a:pt x="1106" y="1836"/>
                  </a:cubicBezTo>
                  <a:cubicBezTo>
                    <a:pt x="1106" y="1836"/>
                    <a:pt x="1329" y="1605"/>
                    <a:pt x="1374" y="1560"/>
                  </a:cubicBezTo>
                  <a:cubicBezTo>
                    <a:pt x="1472" y="1471"/>
                    <a:pt x="1579" y="1399"/>
                    <a:pt x="1686" y="1328"/>
                  </a:cubicBezTo>
                  <a:cubicBezTo>
                    <a:pt x="1802" y="1239"/>
                    <a:pt x="1927" y="1167"/>
                    <a:pt x="2025" y="1051"/>
                  </a:cubicBezTo>
                  <a:cubicBezTo>
                    <a:pt x="2096" y="962"/>
                    <a:pt x="2132" y="873"/>
                    <a:pt x="2168" y="757"/>
                  </a:cubicBezTo>
                  <a:cubicBezTo>
                    <a:pt x="2212" y="650"/>
                    <a:pt x="2212" y="409"/>
                    <a:pt x="2150" y="302"/>
                  </a:cubicBezTo>
                  <a:cubicBezTo>
                    <a:pt x="2053" y="147"/>
                    <a:pt x="1860" y="1"/>
                    <a:pt x="1650" y="1"/>
                  </a:cubicBezTo>
                  <a:cubicBezTo>
                    <a:pt x="1473" y="1"/>
                    <a:pt x="1284" y="106"/>
                    <a:pt x="1133" y="400"/>
                  </a:cubicBezTo>
                  <a:cubicBezTo>
                    <a:pt x="1124" y="409"/>
                    <a:pt x="1115" y="418"/>
                    <a:pt x="1106" y="418"/>
                  </a:cubicBezTo>
                  <a:cubicBezTo>
                    <a:pt x="1097" y="418"/>
                    <a:pt x="1088" y="409"/>
                    <a:pt x="1079" y="400"/>
                  </a:cubicBezTo>
                  <a:cubicBezTo>
                    <a:pt x="928" y="106"/>
                    <a:pt x="741"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35"/>
            <p:cNvSpPr/>
            <p:nvPr/>
          </p:nvSpPr>
          <p:spPr>
            <a:xfrm>
              <a:off x="1624244" y="4409241"/>
              <a:ext cx="474191" cy="393623"/>
            </a:xfrm>
            <a:custGeom>
              <a:rect b="b" l="l" r="r" t="t"/>
              <a:pathLst>
                <a:path extrusionOk="0" h="1837" w="2213">
                  <a:moveTo>
                    <a:pt x="562" y="1"/>
                  </a:moveTo>
                  <a:cubicBezTo>
                    <a:pt x="353" y="1"/>
                    <a:pt x="159" y="147"/>
                    <a:pt x="63" y="302"/>
                  </a:cubicBezTo>
                  <a:cubicBezTo>
                    <a:pt x="0" y="409"/>
                    <a:pt x="0" y="650"/>
                    <a:pt x="45" y="757"/>
                  </a:cubicBezTo>
                  <a:cubicBezTo>
                    <a:pt x="81" y="873"/>
                    <a:pt x="116" y="962"/>
                    <a:pt x="188" y="1051"/>
                  </a:cubicBezTo>
                  <a:cubicBezTo>
                    <a:pt x="286" y="1167"/>
                    <a:pt x="411" y="1239"/>
                    <a:pt x="527" y="1328"/>
                  </a:cubicBezTo>
                  <a:cubicBezTo>
                    <a:pt x="634" y="1399"/>
                    <a:pt x="741" y="1471"/>
                    <a:pt x="839" y="1560"/>
                  </a:cubicBezTo>
                  <a:cubicBezTo>
                    <a:pt x="884" y="1605"/>
                    <a:pt x="1107" y="1836"/>
                    <a:pt x="1107" y="1836"/>
                  </a:cubicBezTo>
                  <a:cubicBezTo>
                    <a:pt x="1107" y="1836"/>
                    <a:pt x="1321" y="1605"/>
                    <a:pt x="1374" y="1560"/>
                  </a:cubicBezTo>
                  <a:cubicBezTo>
                    <a:pt x="1472" y="1471"/>
                    <a:pt x="1579" y="1399"/>
                    <a:pt x="1686" y="1328"/>
                  </a:cubicBezTo>
                  <a:cubicBezTo>
                    <a:pt x="1802" y="1239"/>
                    <a:pt x="1927" y="1167"/>
                    <a:pt x="2017" y="1051"/>
                  </a:cubicBezTo>
                  <a:cubicBezTo>
                    <a:pt x="2097" y="962"/>
                    <a:pt x="2133" y="873"/>
                    <a:pt x="2168" y="757"/>
                  </a:cubicBezTo>
                  <a:cubicBezTo>
                    <a:pt x="2204" y="650"/>
                    <a:pt x="2213" y="409"/>
                    <a:pt x="2150" y="302"/>
                  </a:cubicBezTo>
                  <a:cubicBezTo>
                    <a:pt x="2049" y="147"/>
                    <a:pt x="1856" y="1"/>
                    <a:pt x="1648" y="1"/>
                  </a:cubicBezTo>
                  <a:cubicBezTo>
                    <a:pt x="1472" y="1"/>
                    <a:pt x="1285" y="106"/>
                    <a:pt x="1133" y="400"/>
                  </a:cubicBezTo>
                  <a:cubicBezTo>
                    <a:pt x="1124" y="409"/>
                    <a:pt x="1116" y="418"/>
                    <a:pt x="1107" y="418"/>
                  </a:cubicBezTo>
                  <a:cubicBezTo>
                    <a:pt x="1098" y="418"/>
                    <a:pt x="1089" y="409"/>
                    <a:pt x="1080" y="400"/>
                  </a:cubicBezTo>
                  <a:cubicBezTo>
                    <a:pt x="929" y="106"/>
                    <a:pt x="740"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35"/>
            <p:cNvSpPr/>
            <p:nvPr/>
          </p:nvSpPr>
          <p:spPr>
            <a:xfrm>
              <a:off x="1027907" y="5431543"/>
              <a:ext cx="474191" cy="394266"/>
            </a:xfrm>
            <a:custGeom>
              <a:rect b="b" l="l" r="r" t="t"/>
              <a:pathLst>
                <a:path extrusionOk="0" h="1840" w="2213">
                  <a:moveTo>
                    <a:pt x="562" y="1"/>
                  </a:moveTo>
                  <a:cubicBezTo>
                    <a:pt x="355" y="1"/>
                    <a:pt x="163" y="146"/>
                    <a:pt x="62" y="305"/>
                  </a:cubicBezTo>
                  <a:cubicBezTo>
                    <a:pt x="0" y="403"/>
                    <a:pt x="9" y="644"/>
                    <a:pt x="45" y="760"/>
                  </a:cubicBezTo>
                  <a:cubicBezTo>
                    <a:pt x="80" y="876"/>
                    <a:pt x="116" y="965"/>
                    <a:pt x="196" y="1054"/>
                  </a:cubicBezTo>
                  <a:cubicBezTo>
                    <a:pt x="285" y="1161"/>
                    <a:pt x="410" y="1242"/>
                    <a:pt x="526" y="1322"/>
                  </a:cubicBezTo>
                  <a:cubicBezTo>
                    <a:pt x="633" y="1402"/>
                    <a:pt x="740" y="1474"/>
                    <a:pt x="839" y="1563"/>
                  </a:cubicBezTo>
                  <a:cubicBezTo>
                    <a:pt x="892" y="1607"/>
                    <a:pt x="1106" y="1839"/>
                    <a:pt x="1106" y="1839"/>
                  </a:cubicBezTo>
                  <a:cubicBezTo>
                    <a:pt x="1106" y="1839"/>
                    <a:pt x="1329" y="1607"/>
                    <a:pt x="1374" y="1563"/>
                  </a:cubicBezTo>
                  <a:cubicBezTo>
                    <a:pt x="1472" y="1474"/>
                    <a:pt x="1579" y="1402"/>
                    <a:pt x="1686" y="1322"/>
                  </a:cubicBezTo>
                  <a:cubicBezTo>
                    <a:pt x="1802" y="1242"/>
                    <a:pt x="1927" y="1161"/>
                    <a:pt x="2025" y="1054"/>
                  </a:cubicBezTo>
                  <a:cubicBezTo>
                    <a:pt x="2096" y="965"/>
                    <a:pt x="2132" y="876"/>
                    <a:pt x="2168" y="760"/>
                  </a:cubicBezTo>
                  <a:cubicBezTo>
                    <a:pt x="2212" y="644"/>
                    <a:pt x="2212" y="403"/>
                    <a:pt x="2150" y="305"/>
                  </a:cubicBezTo>
                  <a:cubicBezTo>
                    <a:pt x="2054" y="146"/>
                    <a:pt x="1862" y="1"/>
                    <a:pt x="1653" y="1"/>
                  </a:cubicBezTo>
                  <a:cubicBezTo>
                    <a:pt x="1475" y="1"/>
                    <a:pt x="1285" y="107"/>
                    <a:pt x="1133" y="403"/>
                  </a:cubicBezTo>
                  <a:cubicBezTo>
                    <a:pt x="1124" y="412"/>
                    <a:pt x="1115" y="412"/>
                    <a:pt x="1106" y="412"/>
                  </a:cubicBezTo>
                  <a:cubicBezTo>
                    <a:pt x="1097" y="412"/>
                    <a:pt x="1088" y="412"/>
                    <a:pt x="1079" y="403"/>
                  </a:cubicBezTo>
                  <a:cubicBezTo>
                    <a:pt x="927" y="107"/>
                    <a:pt x="739"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35"/>
            <p:cNvSpPr/>
            <p:nvPr/>
          </p:nvSpPr>
          <p:spPr>
            <a:xfrm>
              <a:off x="1624244" y="5431436"/>
              <a:ext cx="474191" cy="394266"/>
            </a:xfrm>
            <a:custGeom>
              <a:rect b="b" l="l" r="r" t="t"/>
              <a:pathLst>
                <a:path extrusionOk="0" h="1840" w="2213">
                  <a:moveTo>
                    <a:pt x="560" y="1"/>
                  </a:moveTo>
                  <a:cubicBezTo>
                    <a:pt x="351" y="1"/>
                    <a:pt x="159" y="146"/>
                    <a:pt x="63" y="305"/>
                  </a:cubicBezTo>
                  <a:cubicBezTo>
                    <a:pt x="0" y="403"/>
                    <a:pt x="0" y="644"/>
                    <a:pt x="45" y="760"/>
                  </a:cubicBezTo>
                  <a:cubicBezTo>
                    <a:pt x="81" y="876"/>
                    <a:pt x="116" y="965"/>
                    <a:pt x="188" y="1054"/>
                  </a:cubicBezTo>
                  <a:cubicBezTo>
                    <a:pt x="286" y="1161"/>
                    <a:pt x="411" y="1242"/>
                    <a:pt x="527" y="1322"/>
                  </a:cubicBezTo>
                  <a:cubicBezTo>
                    <a:pt x="634" y="1402"/>
                    <a:pt x="741" y="1474"/>
                    <a:pt x="839" y="1563"/>
                  </a:cubicBezTo>
                  <a:cubicBezTo>
                    <a:pt x="884" y="1607"/>
                    <a:pt x="1107" y="1839"/>
                    <a:pt x="1107" y="1839"/>
                  </a:cubicBezTo>
                  <a:cubicBezTo>
                    <a:pt x="1107" y="1839"/>
                    <a:pt x="1321" y="1607"/>
                    <a:pt x="1374" y="1563"/>
                  </a:cubicBezTo>
                  <a:cubicBezTo>
                    <a:pt x="1472" y="1474"/>
                    <a:pt x="1579" y="1402"/>
                    <a:pt x="1686" y="1322"/>
                  </a:cubicBezTo>
                  <a:cubicBezTo>
                    <a:pt x="1802" y="1242"/>
                    <a:pt x="1927" y="1161"/>
                    <a:pt x="2017" y="1054"/>
                  </a:cubicBezTo>
                  <a:cubicBezTo>
                    <a:pt x="2097" y="965"/>
                    <a:pt x="2133" y="876"/>
                    <a:pt x="2168" y="760"/>
                  </a:cubicBezTo>
                  <a:cubicBezTo>
                    <a:pt x="2204" y="644"/>
                    <a:pt x="2213" y="403"/>
                    <a:pt x="2150" y="305"/>
                  </a:cubicBezTo>
                  <a:cubicBezTo>
                    <a:pt x="2049" y="146"/>
                    <a:pt x="1858" y="1"/>
                    <a:pt x="1651" y="1"/>
                  </a:cubicBezTo>
                  <a:cubicBezTo>
                    <a:pt x="1474" y="1"/>
                    <a:pt x="1285" y="107"/>
                    <a:pt x="1133" y="403"/>
                  </a:cubicBezTo>
                  <a:cubicBezTo>
                    <a:pt x="1124" y="412"/>
                    <a:pt x="1116" y="412"/>
                    <a:pt x="1107" y="412"/>
                  </a:cubicBezTo>
                  <a:cubicBezTo>
                    <a:pt x="1098" y="412"/>
                    <a:pt x="1089" y="412"/>
                    <a:pt x="1080" y="403"/>
                  </a:cubicBezTo>
                  <a:cubicBezTo>
                    <a:pt x="928" y="107"/>
                    <a:pt x="738" y="1"/>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35"/>
            <p:cNvSpPr/>
            <p:nvPr/>
          </p:nvSpPr>
          <p:spPr>
            <a:xfrm>
              <a:off x="1624244" y="6454488"/>
              <a:ext cx="474191" cy="393623"/>
            </a:xfrm>
            <a:custGeom>
              <a:rect b="b" l="l" r="r" t="t"/>
              <a:pathLst>
                <a:path extrusionOk="0" h="1837" w="2213">
                  <a:moveTo>
                    <a:pt x="1107" y="1"/>
                  </a:moveTo>
                  <a:cubicBezTo>
                    <a:pt x="1107" y="1"/>
                    <a:pt x="884" y="233"/>
                    <a:pt x="839" y="277"/>
                  </a:cubicBezTo>
                  <a:cubicBezTo>
                    <a:pt x="741" y="366"/>
                    <a:pt x="634" y="438"/>
                    <a:pt x="527" y="509"/>
                  </a:cubicBezTo>
                  <a:cubicBezTo>
                    <a:pt x="411" y="598"/>
                    <a:pt x="286" y="670"/>
                    <a:pt x="188" y="786"/>
                  </a:cubicBezTo>
                  <a:cubicBezTo>
                    <a:pt x="116" y="875"/>
                    <a:pt x="81" y="964"/>
                    <a:pt x="45" y="1080"/>
                  </a:cubicBezTo>
                  <a:cubicBezTo>
                    <a:pt x="0" y="1187"/>
                    <a:pt x="0" y="1428"/>
                    <a:pt x="63" y="1535"/>
                  </a:cubicBezTo>
                  <a:cubicBezTo>
                    <a:pt x="159" y="1690"/>
                    <a:pt x="353" y="1836"/>
                    <a:pt x="562" y="1836"/>
                  </a:cubicBezTo>
                  <a:cubicBezTo>
                    <a:pt x="740" y="1836"/>
                    <a:pt x="929" y="1731"/>
                    <a:pt x="1080" y="1437"/>
                  </a:cubicBezTo>
                  <a:cubicBezTo>
                    <a:pt x="1089" y="1428"/>
                    <a:pt x="1098" y="1419"/>
                    <a:pt x="1107" y="1419"/>
                  </a:cubicBezTo>
                  <a:cubicBezTo>
                    <a:pt x="1116" y="1419"/>
                    <a:pt x="1124" y="1428"/>
                    <a:pt x="1133" y="1437"/>
                  </a:cubicBezTo>
                  <a:cubicBezTo>
                    <a:pt x="1285" y="1731"/>
                    <a:pt x="1472" y="1836"/>
                    <a:pt x="1648" y="1836"/>
                  </a:cubicBezTo>
                  <a:cubicBezTo>
                    <a:pt x="1856" y="1836"/>
                    <a:pt x="2049" y="1690"/>
                    <a:pt x="2150" y="1535"/>
                  </a:cubicBezTo>
                  <a:cubicBezTo>
                    <a:pt x="2213" y="1428"/>
                    <a:pt x="2204" y="1187"/>
                    <a:pt x="2168" y="1080"/>
                  </a:cubicBezTo>
                  <a:cubicBezTo>
                    <a:pt x="2133" y="964"/>
                    <a:pt x="2097" y="875"/>
                    <a:pt x="2017" y="786"/>
                  </a:cubicBezTo>
                  <a:cubicBezTo>
                    <a:pt x="1927" y="670"/>
                    <a:pt x="1802" y="598"/>
                    <a:pt x="1686" y="509"/>
                  </a:cubicBezTo>
                  <a:cubicBezTo>
                    <a:pt x="1579" y="438"/>
                    <a:pt x="1472" y="366"/>
                    <a:pt x="1374" y="277"/>
                  </a:cubicBezTo>
                  <a:cubicBezTo>
                    <a:pt x="1321" y="233"/>
                    <a:pt x="1107"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35"/>
            <p:cNvSpPr/>
            <p:nvPr/>
          </p:nvSpPr>
          <p:spPr>
            <a:xfrm>
              <a:off x="1027907" y="6454488"/>
              <a:ext cx="474191" cy="393623"/>
            </a:xfrm>
            <a:custGeom>
              <a:rect b="b" l="l" r="r" t="t"/>
              <a:pathLst>
                <a:path extrusionOk="0" h="1837" w="2213">
                  <a:moveTo>
                    <a:pt x="1106" y="1"/>
                  </a:moveTo>
                  <a:cubicBezTo>
                    <a:pt x="1106" y="1"/>
                    <a:pt x="892" y="233"/>
                    <a:pt x="839" y="277"/>
                  </a:cubicBezTo>
                  <a:cubicBezTo>
                    <a:pt x="740" y="366"/>
                    <a:pt x="633" y="438"/>
                    <a:pt x="526" y="509"/>
                  </a:cubicBezTo>
                  <a:cubicBezTo>
                    <a:pt x="410" y="598"/>
                    <a:pt x="285" y="670"/>
                    <a:pt x="196" y="786"/>
                  </a:cubicBezTo>
                  <a:cubicBezTo>
                    <a:pt x="116" y="875"/>
                    <a:pt x="80" y="964"/>
                    <a:pt x="45" y="1080"/>
                  </a:cubicBezTo>
                  <a:cubicBezTo>
                    <a:pt x="9" y="1187"/>
                    <a:pt x="0" y="1428"/>
                    <a:pt x="62" y="1535"/>
                  </a:cubicBezTo>
                  <a:cubicBezTo>
                    <a:pt x="164" y="1690"/>
                    <a:pt x="357" y="1836"/>
                    <a:pt x="565" y="1836"/>
                  </a:cubicBezTo>
                  <a:cubicBezTo>
                    <a:pt x="741" y="1836"/>
                    <a:pt x="928" y="1731"/>
                    <a:pt x="1079" y="1437"/>
                  </a:cubicBezTo>
                  <a:cubicBezTo>
                    <a:pt x="1088" y="1428"/>
                    <a:pt x="1097" y="1419"/>
                    <a:pt x="1106" y="1419"/>
                  </a:cubicBezTo>
                  <a:cubicBezTo>
                    <a:pt x="1115" y="1419"/>
                    <a:pt x="1124" y="1428"/>
                    <a:pt x="1133" y="1437"/>
                  </a:cubicBezTo>
                  <a:cubicBezTo>
                    <a:pt x="1284" y="1731"/>
                    <a:pt x="1473" y="1836"/>
                    <a:pt x="1650" y="1836"/>
                  </a:cubicBezTo>
                  <a:cubicBezTo>
                    <a:pt x="1860" y="1836"/>
                    <a:pt x="2053" y="1690"/>
                    <a:pt x="2150" y="1535"/>
                  </a:cubicBezTo>
                  <a:cubicBezTo>
                    <a:pt x="2212" y="1428"/>
                    <a:pt x="2212" y="1187"/>
                    <a:pt x="2168" y="1080"/>
                  </a:cubicBezTo>
                  <a:cubicBezTo>
                    <a:pt x="2132" y="964"/>
                    <a:pt x="2096" y="875"/>
                    <a:pt x="2025" y="786"/>
                  </a:cubicBezTo>
                  <a:cubicBezTo>
                    <a:pt x="1927" y="670"/>
                    <a:pt x="1802" y="598"/>
                    <a:pt x="1686" y="509"/>
                  </a:cubicBezTo>
                  <a:cubicBezTo>
                    <a:pt x="1579" y="438"/>
                    <a:pt x="1472" y="366"/>
                    <a:pt x="1374" y="277"/>
                  </a:cubicBezTo>
                  <a:cubicBezTo>
                    <a:pt x="1329" y="233"/>
                    <a:pt x="1106" y="1"/>
                    <a:pt x="11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35"/>
            <p:cNvSpPr/>
            <p:nvPr/>
          </p:nvSpPr>
          <p:spPr>
            <a:xfrm>
              <a:off x="1325969" y="4920392"/>
              <a:ext cx="474405" cy="393623"/>
            </a:xfrm>
            <a:custGeom>
              <a:rect b="b" l="l" r="r" t="t"/>
              <a:pathLst>
                <a:path extrusionOk="0" h="1837" w="2214">
                  <a:moveTo>
                    <a:pt x="563" y="1"/>
                  </a:moveTo>
                  <a:cubicBezTo>
                    <a:pt x="353" y="1"/>
                    <a:pt x="160" y="148"/>
                    <a:pt x="63" y="302"/>
                  </a:cubicBezTo>
                  <a:cubicBezTo>
                    <a:pt x="1" y="409"/>
                    <a:pt x="10" y="650"/>
                    <a:pt x="45" y="757"/>
                  </a:cubicBezTo>
                  <a:cubicBezTo>
                    <a:pt x="81" y="873"/>
                    <a:pt x="117" y="963"/>
                    <a:pt x="197" y="1052"/>
                  </a:cubicBezTo>
                  <a:cubicBezTo>
                    <a:pt x="286" y="1159"/>
                    <a:pt x="411" y="1239"/>
                    <a:pt x="527" y="1319"/>
                  </a:cubicBezTo>
                  <a:cubicBezTo>
                    <a:pt x="634" y="1400"/>
                    <a:pt x="741" y="1471"/>
                    <a:pt x="839" y="1560"/>
                  </a:cubicBezTo>
                  <a:cubicBezTo>
                    <a:pt x="884" y="1605"/>
                    <a:pt x="1107" y="1837"/>
                    <a:pt x="1107" y="1837"/>
                  </a:cubicBezTo>
                  <a:cubicBezTo>
                    <a:pt x="1107" y="1837"/>
                    <a:pt x="1330" y="1605"/>
                    <a:pt x="1375" y="1560"/>
                  </a:cubicBezTo>
                  <a:cubicBezTo>
                    <a:pt x="1473" y="1471"/>
                    <a:pt x="1580" y="1400"/>
                    <a:pt x="1687" y="1319"/>
                  </a:cubicBezTo>
                  <a:cubicBezTo>
                    <a:pt x="1803" y="1239"/>
                    <a:pt x="1928" y="1159"/>
                    <a:pt x="2017" y="1052"/>
                  </a:cubicBezTo>
                  <a:cubicBezTo>
                    <a:pt x="2097" y="963"/>
                    <a:pt x="2133" y="873"/>
                    <a:pt x="2169" y="757"/>
                  </a:cubicBezTo>
                  <a:cubicBezTo>
                    <a:pt x="2213" y="650"/>
                    <a:pt x="2213" y="409"/>
                    <a:pt x="2151" y="302"/>
                  </a:cubicBezTo>
                  <a:cubicBezTo>
                    <a:pt x="2054" y="148"/>
                    <a:pt x="1861" y="1"/>
                    <a:pt x="1651" y="1"/>
                  </a:cubicBezTo>
                  <a:cubicBezTo>
                    <a:pt x="1474" y="1"/>
                    <a:pt x="1285" y="106"/>
                    <a:pt x="1134" y="401"/>
                  </a:cubicBezTo>
                  <a:cubicBezTo>
                    <a:pt x="1125" y="409"/>
                    <a:pt x="1116" y="418"/>
                    <a:pt x="1107" y="418"/>
                  </a:cubicBezTo>
                  <a:cubicBezTo>
                    <a:pt x="1098" y="418"/>
                    <a:pt x="1089" y="409"/>
                    <a:pt x="1080" y="401"/>
                  </a:cubicBezTo>
                  <a:cubicBezTo>
                    <a:pt x="929" y="106"/>
                    <a:pt x="740"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35"/>
            <p:cNvSpPr/>
            <p:nvPr/>
          </p:nvSpPr>
          <p:spPr>
            <a:xfrm>
              <a:off x="1325969" y="5943337"/>
              <a:ext cx="474405" cy="393623"/>
            </a:xfrm>
            <a:custGeom>
              <a:rect b="b" l="l" r="r" t="t"/>
              <a:pathLst>
                <a:path extrusionOk="0" h="1837" w="2214">
                  <a:moveTo>
                    <a:pt x="1107" y="0"/>
                  </a:moveTo>
                  <a:cubicBezTo>
                    <a:pt x="1107" y="0"/>
                    <a:pt x="884" y="232"/>
                    <a:pt x="839" y="277"/>
                  </a:cubicBezTo>
                  <a:cubicBezTo>
                    <a:pt x="741" y="366"/>
                    <a:pt x="634" y="437"/>
                    <a:pt x="527" y="509"/>
                  </a:cubicBezTo>
                  <a:cubicBezTo>
                    <a:pt x="411" y="598"/>
                    <a:pt x="286" y="678"/>
                    <a:pt x="197" y="785"/>
                  </a:cubicBezTo>
                  <a:cubicBezTo>
                    <a:pt x="117" y="875"/>
                    <a:pt x="81" y="964"/>
                    <a:pt x="45" y="1080"/>
                  </a:cubicBezTo>
                  <a:cubicBezTo>
                    <a:pt x="10" y="1187"/>
                    <a:pt x="1" y="1428"/>
                    <a:pt x="63" y="1535"/>
                  </a:cubicBezTo>
                  <a:cubicBezTo>
                    <a:pt x="160" y="1689"/>
                    <a:pt x="353" y="1836"/>
                    <a:pt x="563" y="1836"/>
                  </a:cubicBezTo>
                  <a:cubicBezTo>
                    <a:pt x="740" y="1836"/>
                    <a:pt x="929" y="1731"/>
                    <a:pt x="1080" y="1437"/>
                  </a:cubicBezTo>
                  <a:cubicBezTo>
                    <a:pt x="1089" y="1428"/>
                    <a:pt x="1098" y="1419"/>
                    <a:pt x="1107" y="1419"/>
                  </a:cubicBezTo>
                  <a:cubicBezTo>
                    <a:pt x="1116" y="1419"/>
                    <a:pt x="1125" y="1428"/>
                    <a:pt x="1134" y="1437"/>
                  </a:cubicBezTo>
                  <a:cubicBezTo>
                    <a:pt x="1285" y="1731"/>
                    <a:pt x="1474" y="1836"/>
                    <a:pt x="1651" y="1836"/>
                  </a:cubicBezTo>
                  <a:cubicBezTo>
                    <a:pt x="1861" y="1836"/>
                    <a:pt x="2054" y="1689"/>
                    <a:pt x="2151" y="1535"/>
                  </a:cubicBezTo>
                  <a:cubicBezTo>
                    <a:pt x="2213" y="1428"/>
                    <a:pt x="2213" y="1187"/>
                    <a:pt x="2169" y="1080"/>
                  </a:cubicBezTo>
                  <a:cubicBezTo>
                    <a:pt x="2133" y="964"/>
                    <a:pt x="2097" y="875"/>
                    <a:pt x="2017" y="785"/>
                  </a:cubicBezTo>
                  <a:cubicBezTo>
                    <a:pt x="1928" y="678"/>
                    <a:pt x="1803" y="598"/>
                    <a:pt x="1687" y="509"/>
                  </a:cubicBezTo>
                  <a:cubicBezTo>
                    <a:pt x="1580" y="437"/>
                    <a:pt x="1473" y="366"/>
                    <a:pt x="1375" y="277"/>
                  </a:cubicBezTo>
                  <a:cubicBezTo>
                    <a:pt x="1330"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35"/>
          <p:cNvGrpSpPr/>
          <p:nvPr/>
        </p:nvGrpSpPr>
        <p:grpSpPr>
          <a:xfrm>
            <a:off x="3549329" y="4415668"/>
            <a:ext cx="1070742" cy="2438013"/>
            <a:chOff x="3549329" y="4415668"/>
            <a:chExt cx="1070742" cy="2438013"/>
          </a:xfrm>
        </p:grpSpPr>
        <p:sp>
          <p:nvSpPr>
            <p:cNvPr id="3468" name="Google Shape;3468;p35"/>
            <p:cNvSpPr/>
            <p:nvPr/>
          </p:nvSpPr>
          <p:spPr>
            <a:xfrm>
              <a:off x="3549329" y="4415668"/>
              <a:ext cx="474191" cy="394695"/>
            </a:xfrm>
            <a:custGeom>
              <a:rect b="b" l="l" r="r" t="t"/>
              <a:pathLst>
                <a:path extrusionOk="0" h="1842" w="2213">
                  <a:moveTo>
                    <a:pt x="566" y="1"/>
                  </a:moveTo>
                  <a:cubicBezTo>
                    <a:pt x="358" y="1"/>
                    <a:pt x="164" y="147"/>
                    <a:pt x="63" y="307"/>
                  </a:cubicBezTo>
                  <a:cubicBezTo>
                    <a:pt x="1" y="405"/>
                    <a:pt x="9" y="646"/>
                    <a:pt x="45" y="762"/>
                  </a:cubicBezTo>
                  <a:cubicBezTo>
                    <a:pt x="81" y="869"/>
                    <a:pt x="117" y="958"/>
                    <a:pt x="197" y="1047"/>
                  </a:cubicBezTo>
                  <a:cubicBezTo>
                    <a:pt x="286" y="1163"/>
                    <a:pt x="411" y="1235"/>
                    <a:pt x="527" y="1324"/>
                  </a:cubicBezTo>
                  <a:cubicBezTo>
                    <a:pt x="634" y="1404"/>
                    <a:pt x="741" y="1467"/>
                    <a:pt x="839" y="1556"/>
                  </a:cubicBezTo>
                  <a:cubicBezTo>
                    <a:pt x="893" y="1600"/>
                    <a:pt x="1107" y="1841"/>
                    <a:pt x="1107" y="1841"/>
                  </a:cubicBezTo>
                  <a:cubicBezTo>
                    <a:pt x="1107" y="1841"/>
                    <a:pt x="1330" y="1600"/>
                    <a:pt x="1374" y="1556"/>
                  </a:cubicBezTo>
                  <a:cubicBezTo>
                    <a:pt x="1473" y="1467"/>
                    <a:pt x="1580" y="1404"/>
                    <a:pt x="1687" y="1324"/>
                  </a:cubicBezTo>
                  <a:cubicBezTo>
                    <a:pt x="1803" y="1235"/>
                    <a:pt x="1927" y="1163"/>
                    <a:pt x="2026" y="1047"/>
                  </a:cubicBezTo>
                  <a:cubicBezTo>
                    <a:pt x="2097" y="958"/>
                    <a:pt x="2133" y="869"/>
                    <a:pt x="2168" y="762"/>
                  </a:cubicBezTo>
                  <a:cubicBezTo>
                    <a:pt x="2213" y="646"/>
                    <a:pt x="2213" y="405"/>
                    <a:pt x="2151" y="307"/>
                  </a:cubicBezTo>
                  <a:cubicBezTo>
                    <a:pt x="2054" y="147"/>
                    <a:pt x="1860" y="1"/>
                    <a:pt x="1651" y="1"/>
                  </a:cubicBezTo>
                  <a:cubicBezTo>
                    <a:pt x="1474" y="1"/>
                    <a:pt x="1285" y="106"/>
                    <a:pt x="1134" y="396"/>
                  </a:cubicBezTo>
                  <a:cubicBezTo>
                    <a:pt x="1125" y="405"/>
                    <a:pt x="1116" y="414"/>
                    <a:pt x="1107" y="414"/>
                  </a:cubicBezTo>
                  <a:cubicBezTo>
                    <a:pt x="1098" y="414"/>
                    <a:pt x="1089" y="405"/>
                    <a:pt x="1080" y="396"/>
                  </a:cubicBezTo>
                  <a:cubicBezTo>
                    <a:pt x="929" y="106"/>
                    <a:pt x="742"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35"/>
            <p:cNvSpPr/>
            <p:nvPr/>
          </p:nvSpPr>
          <p:spPr>
            <a:xfrm>
              <a:off x="4145666" y="4415668"/>
              <a:ext cx="474405" cy="394695"/>
            </a:xfrm>
            <a:custGeom>
              <a:rect b="b" l="l" r="r" t="t"/>
              <a:pathLst>
                <a:path extrusionOk="0" h="1842" w="2214">
                  <a:moveTo>
                    <a:pt x="563" y="1"/>
                  </a:moveTo>
                  <a:cubicBezTo>
                    <a:pt x="354" y="1"/>
                    <a:pt x="160" y="147"/>
                    <a:pt x="63" y="307"/>
                  </a:cubicBezTo>
                  <a:cubicBezTo>
                    <a:pt x="1" y="405"/>
                    <a:pt x="1" y="646"/>
                    <a:pt x="46" y="762"/>
                  </a:cubicBezTo>
                  <a:cubicBezTo>
                    <a:pt x="81" y="869"/>
                    <a:pt x="117" y="958"/>
                    <a:pt x="188" y="1047"/>
                  </a:cubicBezTo>
                  <a:cubicBezTo>
                    <a:pt x="286" y="1163"/>
                    <a:pt x="411" y="1235"/>
                    <a:pt x="527" y="1324"/>
                  </a:cubicBezTo>
                  <a:cubicBezTo>
                    <a:pt x="634" y="1404"/>
                    <a:pt x="741" y="1467"/>
                    <a:pt x="839" y="1556"/>
                  </a:cubicBezTo>
                  <a:cubicBezTo>
                    <a:pt x="884" y="1600"/>
                    <a:pt x="1107" y="1841"/>
                    <a:pt x="1107" y="1841"/>
                  </a:cubicBezTo>
                  <a:cubicBezTo>
                    <a:pt x="1107" y="1841"/>
                    <a:pt x="1321" y="1600"/>
                    <a:pt x="1375" y="1556"/>
                  </a:cubicBezTo>
                  <a:cubicBezTo>
                    <a:pt x="1473" y="1467"/>
                    <a:pt x="1580" y="1404"/>
                    <a:pt x="1687" y="1324"/>
                  </a:cubicBezTo>
                  <a:cubicBezTo>
                    <a:pt x="1803" y="1235"/>
                    <a:pt x="1928" y="1163"/>
                    <a:pt x="2017" y="1047"/>
                  </a:cubicBezTo>
                  <a:cubicBezTo>
                    <a:pt x="2097" y="958"/>
                    <a:pt x="2133" y="869"/>
                    <a:pt x="2169" y="762"/>
                  </a:cubicBezTo>
                  <a:cubicBezTo>
                    <a:pt x="2204" y="646"/>
                    <a:pt x="2213" y="405"/>
                    <a:pt x="2151" y="307"/>
                  </a:cubicBezTo>
                  <a:cubicBezTo>
                    <a:pt x="2049" y="147"/>
                    <a:pt x="1856" y="1"/>
                    <a:pt x="1647" y="1"/>
                  </a:cubicBezTo>
                  <a:cubicBezTo>
                    <a:pt x="1469" y="1"/>
                    <a:pt x="1280" y="106"/>
                    <a:pt x="1125" y="396"/>
                  </a:cubicBezTo>
                  <a:cubicBezTo>
                    <a:pt x="1125" y="405"/>
                    <a:pt x="1116" y="414"/>
                    <a:pt x="1107" y="414"/>
                  </a:cubicBezTo>
                  <a:cubicBezTo>
                    <a:pt x="1098" y="414"/>
                    <a:pt x="1089" y="405"/>
                    <a:pt x="1080" y="396"/>
                  </a:cubicBezTo>
                  <a:cubicBezTo>
                    <a:pt x="929" y="106"/>
                    <a:pt x="740"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35"/>
            <p:cNvSpPr/>
            <p:nvPr/>
          </p:nvSpPr>
          <p:spPr>
            <a:xfrm>
              <a:off x="3549329" y="4927248"/>
              <a:ext cx="474191" cy="394266"/>
            </a:xfrm>
            <a:custGeom>
              <a:rect b="b" l="l" r="r" t="t"/>
              <a:pathLst>
                <a:path extrusionOk="0" h="1840" w="2213">
                  <a:moveTo>
                    <a:pt x="563" y="1"/>
                  </a:moveTo>
                  <a:cubicBezTo>
                    <a:pt x="356" y="1"/>
                    <a:pt x="164" y="146"/>
                    <a:pt x="63" y="305"/>
                  </a:cubicBezTo>
                  <a:cubicBezTo>
                    <a:pt x="1" y="403"/>
                    <a:pt x="9" y="644"/>
                    <a:pt x="45" y="760"/>
                  </a:cubicBezTo>
                  <a:cubicBezTo>
                    <a:pt x="81" y="867"/>
                    <a:pt x="117" y="956"/>
                    <a:pt x="197" y="1054"/>
                  </a:cubicBezTo>
                  <a:cubicBezTo>
                    <a:pt x="286" y="1162"/>
                    <a:pt x="411" y="1242"/>
                    <a:pt x="527" y="1322"/>
                  </a:cubicBezTo>
                  <a:cubicBezTo>
                    <a:pt x="634" y="1402"/>
                    <a:pt x="741" y="1474"/>
                    <a:pt x="839" y="1563"/>
                  </a:cubicBezTo>
                  <a:cubicBezTo>
                    <a:pt x="893" y="1599"/>
                    <a:pt x="1107" y="1840"/>
                    <a:pt x="1107" y="1840"/>
                  </a:cubicBezTo>
                  <a:cubicBezTo>
                    <a:pt x="1107" y="1840"/>
                    <a:pt x="1330" y="1599"/>
                    <a:pt x="1374" y="1563"/>
                  </a:cubicBezTo>
                  <a:cubicBezTo>
                    <a:pt x="1473" y="1474"/>
                    <a:pt x="1580" y="1402"/>
                    <a:pt x="1687" y="1322"/>
                  </a:cubicBezTo>
                  <a:cubicBezTo>
                    <a:pt x="1803" y="1242"/>
                    <a:pt x="1927" y="1162"/>
                    <a:pt x="2026" y="1054"/>
                  </a:cubicBezTo>
                  <a:cubicBezTo>
                    <a:pt x="2097" y="956"/>
                    <a:pt x="2133" y="867"/>
                    <a:pt x="2168" y="760"/>
                  </a:cubicBezTo>
                  <a:cubicBezTo>
                    <a:pt x="2213" y="644"/>
                    <a:pt x="2213" y="403"/>
                    <a:pt x="2151" y="305"/>
                  </a:cubicBezTo>
                  <a:cubicBezTo>
                    <a:pt x="2054" y="146"/>
                    <a:pt x="1862" y="1"/>
                    <a:pt x="1654" y="1"/>
                  </a:cubicBezTo>
                  <a:cubicBezTo>
                    <a:pt x="1476" y="1"/>
                    <a:pt x="1286" y="107"/>
                    <a:pt x="1134" y="403"/>
                  </a:cubicBezTo>
                  <a:cubicBezTo>
                    <a:pt x="1125" y="412"/>
                    <a:pt x="1116" y="412"/>
                    <a:pt x="1107" y="412"/>
                  </a:cubicBezTo>
                  <a:cubicBezTo>
                    <a:pt x="1098" y="412"/>
                    <a:pt x="1089" y="412"/>
                    <a:pt x="1080" y="403"/>
                  </a:cubicBezTo>
                  <a:cubicBezTo>
                    <a:pt x="928" y="107"/>
                    <a:pt x="740"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35"/>
            <p:cNvSpPr/>
            <p:nvPr/>
          </p:nvSpPr>
          <p:spPr>
            <a:xfrm>
              <a:off x="4145666" y="4927248"/>
              <a:ext cx="474405" cy="394266"/>
            </a:xfrm>
            <a:custGeom>
              <a:rect b="b" l="l" r="r" t="t"/>
              <a:pathLst>
                <a:path extrusionOk="0" h="1840" w="2214">
                  <a:moveTo>
                    <a:pt x="560" y="1"/>
                  </a:moveTo>
                  <a:cubicBezTo>
                    <a:pt x="352" y="1"/>
                    <a:pt x="160" y="146"/>
                    <a:pt x="63" y="305"/>
                  </a:cubicBezTo>
                  <a:cubicBezTo>
                    <a:pt x="1" y="403"/>
                    <a:pt x="1" y="644"/>
                    <a:pt x="46" y="760"/>
                  </a:cubicBezTo>
                  <a:cubicBezTo>
                    <a:pt x="81" y="867"/>
                    <a:pt x="117" y="956"/>
                    <a:pt x="188" y="1054"/>
                  </a:cubicBezTo>
                  <a:cubicBezTo>
                    <a:pt x="286" y="1162"/>
                    <a:pt x="411" y="1242"/>
                    <a:pt x="527" y="1322"/>
                  </a:cubicBezTo>
                  <a:cubicBezTo>
                    <a:pt x="634" y="1402"/>
                    <a:pt x="741" y="1474"/>
                    <a:pt x="839" y="1563"/>
                  </a:cubicBezTo>
                  <a:cubicBezTo>
                    <a:pt x="884" y="1599"/>
                    <a:pt x="1107" y="1840"/>
                    <a:pt x="1107" y="1840"/>
                  </a:cubicBezTo>
                  <a:cubicBezTo>
                    <a:pt x="1107" y="1840"/>
                    <a:pt x="1321" y="1599"/>
                    <a:pt x="1375" y="1563"/>
                  </a:cubicBezTo>
                  <a:cubicBezTo>
                    <a:pt x="1473" y="1474"/>
                    <a:pt x="1580" y="1402"/>
                    <a:pt x="1687" y="1322"/>
                  </a:cubicBezTo>
                  <a:cubicBezTo>
                    <a:pt x="1803" y="1242"/>
                    <a:pt x="1928" y="1162"/>
                    <a:pt x="2017" y="1054"/>
                  </a:cubicBezTo>
                  <a:cubicBezTo>
                    <a:pt x="2097" y="956"/>
                    <a:pt x="2133" y="867"/>
                    <a:pt x="2169" y="760"/>
                  </a:cubicBezTo>
                  <a:cubicBezTo>
                    <a:pt x="2204" y="644"/>
                    <a:pt x="2213" y="403"/>
                    <a:pt x="2151" y="305"/>
                  </a:cubicBezTo>
                  <a:cubicBezTo>
                    <a:pt x="2050" y="146"/>
                    <a:pt x="1858" y="1"/>
                    <a:pt x="1650" y="1"/>
                  </a:cubicBezTo>
                  <a:cubicBezTo>
                    <a:pt x="1472" y="1"/>
                    <a:pt x="1281" y="107"/>
                    <a:pt x="1125" y="403"/>
                  </a:cubicBezTo>
                  <a:cubicBezTo>
                    <a:pt x="1125" y="412"/>
                    <a:pt x="1116" y="412"/>
                    <a:pt x="1107" y="412"/>
                  </a:cubicBezTo>
                  <a:cubicBezTo>
                    <a:pt x="1098" y="412"/>
                    <a:pt x="1089" y="412"/>
                    <a:pt x="1080" y="403"/>
                  </a:cubicBezTo>
                  <a:cubicBezTo>
                    <a:pt x="928" y="107"/>
                    <a:pt x="738" y="1"/>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35"/>
            <p:cNvSpPr/>
            <p:nvPr/>
          </p:nvSpPr>
          <p:spPr>
            <a:xfrm>
              <a:off x="4145666" y="6460059"/>
              <a:ext cx="474405" cy="393623"/>
            </a:xfrm>
            <a:custGeom>
              <a:rect b="b" l="l" r="r" t="t"/>
              <a:pathLst>
                <a:path extrusionOk="0" h="1837" w="2214">
                  <a:moveTo>
                    <a:pt x="1107" y="0"/>
                  </a:moveTo>
                  <a:cubicBezTo>
                    <a:pt x="1107" y="0"/>
                    <a:pt x="884" y="232"/>
                    <a:pt x="839" y="277"/>
                  </a:cubicBezTo>
                  <a:cubicBezTo>
                    <a:pt x="741" y="366"/>
                    <a:pt x="634" y="438"/>
                    <a:pt x="527" y="509"/>
                  </a:cubicBezTo>
                  <a:cubicBezTo>
                    <a:pt x="411" y="598"/>
                    <a:pt x="286" y="678"/>
                    <a:pt x="188" y="785"/>
                  </a:cubicBezTo>
                  <a:cubicBezTo>
                    <a:pt x="117" y="875"/>
                    <a:pt x="81" y="964"/>
                    <a:pt x="46" y="1080"/>
                  </a:cubicBezTo>
                  <a:cubicBezTo>
                    <a:pt x="1" y="1187"/>
                    <a:pt x="1" y="1428"/>
                    <a:pt x="63" y="1535"/>
                  </a:cubicBezTo>
                  <a:cubicBezTo>
                    <a:pt x="160" y="1689"/>
                    <a:pt x="353" y="1836"/>
                    <a:pt x="563" y="1836"/>
                  </a:cubicBezTo>
                  <a:cubicBezTo>
                    <a:pt x="740" y="1836"/>
                    <a:pt x="929" y="1731"/>
                    <a:pt x="1080" y="1437"/>
                  </a:cubicBezTo>
                  <a:cubicBezTo>
                    <a:pt x="1089" y="1428"/>
                    <a:pt x="1098" y="1419"/>
                    <a:pt x="1107" y="1419"/>
                  </a:cubicBezTo>
                  <a:cubicBezTo>
                    <a:pt x="1116" y="1419"/>
                    <a:pt x="1125" y="1428"/>
                    <a:pt x="1134" y="1437"/>
                  </a:cubicBezTo>
                  <a:cubicBezTo>
                    <a:pt x="1285" y="1731"/>
                    <a:pt x="1472" y="1836"/>
                    <a:pt x="1648" y="1836"/>
                  </a:cubicBezTo>
                  <a:cubicBezTo>
                    <a:pt x="1856" y="1836"/>
                    <a:pt x="2049" y="1689"/>
                    <a:pt x="2151" y="1535"/>
                  </a:cubicBezTo>
                  <a:cubicBezTo>
                    <a:pt x="2213" y="1428"/>
                    <a:pt x="2204" y="1187"/>
                    <a:pt x="2169" y="1080"/>
                  </a:cubicBezTo>
                  <a:cubicBezTo>
                    <a:pt x="2133" y="964"/>
                    <a:pt x="2097" y="875"/>
                    <a:pt x="2017" y="785"/>
                  </a:cubicBezTo>
                  <a:cubicBezTo>
                    <a:pt x="1928" y="678"/>
                    <a:pt x="1803" y="598"/>
                    <a:pt x="1687" y="509"/>
                  </a:cubicBezTo>
                  <a:cubicBezTo>
                    <a:pt x="1580" y="438"/>
                    <a:pt x="1473" y="366"/>
                    <a:pt x="1375" y="277"/>
                  </a:cubicBezTo>
                  <a:cubicBezTo>
                    <a:pt x="1321"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35"/>
            <p:cNvSpPr/>
            <p:nvPr/>
          </p:nvSpPr>
          <p:spPr>
            <a:xfrm>
              <a:off x="3549329" y="6460059"/>
              <a:ext cx="474191" cy="393623"/>
            </a:xfrm>
            <a:custGeom>
              <a:rect b="b" l="l" r="r" t="t"/>
              <a:pathLst>
                <a:path extrusionOk="0" h="1837" w="2213">
                  <a:moveTo>
                    <a:pt x="1107" y="0"/>
                  </a:moveTo>
                  <a:cubicBezTo>
                    <a:pt x="1107" y="0"/>
                    <a:pt x="893" y="232"/>
                    <a:pt x="839" y="277"/>
                  </a:cubicBezTo>
                  <a:cubicBezTo>
                    <a:pt x="741" y="366"/>
                    <a:pt x="634" y="438"/>
                    <a:pt x="527" y="509"/>
                  </a:cubicBezTo>
                  <a:cubicBezTo>
                    <a:pt x="411" y="598"/>
                    <a:pt x="286" y="678"/>
                    <a:pt x="197" y="785"/>
                  </a:cubicBezTo>
                  <a:cubicBezTo>
                    <a:pt x="117" y="875"/>
                    <a:pt x="81" y="964"/>
                    <a:pt x="45" y="1080"/>
                  </a:cubicBezTo>
                  <a:cubicBezTo>
                    <a:pt x="9" y="1187"/>
                    <a:pt x="1" y="1428"/>
                    <a:pt x="63" y="1535"/>
                  </a:cubicBezTo>
                  <a:cubicBezTo>
                    <a:pt x="164" y="1689"/>
                    <a:pt x="358" y="1836"/>
                    <a:pt x="566" y="1836"/>
                  </a:cubicBezTo>
                  <a:cubicBezTo>
                    <a:pt x="742" y="1836"/>
                    <a:pt x="929" y="1731"/>
                    <a:pt x="1080" y="1437"/>
                  </a:cubicBezTo>
                  <a:cubicBezTo>
                    <a:pt x="1089" y="1428"/>
                    <a:pt x="1098" y="1419"/>
                    <a:pt x="1107" y="1419"/>
                  </a:cubicBezTo>
                  <a:cubicBezTo>
                    <a:pt x="1116" y="1419"/>
                    <a:pt x="1125" y="1428"/>
                    <a:pt x="1134" y="1437"/>
                  </a:cubicBezTo>
                  <a:cubicBezTo>
                    <a:pt x="1285" y="1731"/>
                    <a:pt x="1474" y="1836"/>
                    <a:pt x="1651" y="1836"/>
                  </a:cubicBezTo>
                  <a:cubicBezTo>
                    <a:pt x="1860" y="1836"/>
                    <a:pt x="2054" y="1689"/>
                    <a:pt x="2151" y="1535"/>
                  </a:cubicBezTo>
                  <a:cubicBezTo>
                    <a:pt x="2213" y="1428"/>
                    <a:pt x="2213" y="1187"/>
                    <a:pt x="2168" y="1080"/>
                  </a:cubicBezTo>
                  <a:cubicBezTo>
                    <a:pt x="2133" y="964"/>
                    <a:pt x="2097" y="875"/>
                    <a:pt x="2026" y="785"/>
                  </a:cubicBezTo>
                  <a:cubicBezTo>
                    <a:pt x="1927" y="678"/>
                    <a:pt x="1803" y="598"/>
                    <a:pt x="1687" y="509"/>
                  </a:cubicBezTo>
                  <a:cubicBezTo>
                    <a:pt x="1580" y="438"/>
                    <a:pt x="1473" y="366"/>
                    <a:pt x="1374" y="277"/>
                  </a:cubicBezTo>
                  <a:cubicBezTo>
                    <a:pt x="1330" y="232"/>
                    <a:pt x="1107"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35"/>
            <p:cNvSpPr/>
            <p:nvPr/>
          </p:nvSpPr>
          <p:spPr>
            <a:xfrm>
              <a:off x="4145666" y="5948907"/>
              <a:ext cx="474405" cy="394266"/>
            </a:xfrm>
            <a:custGeom>
              <a:rect b="b" l="l" r="r" t="t"/>
              <a:pathLst>
                <a:path extrusionOk="0" h="1840" w="2214">
                  <a:moveTo>
                    <a:pt x="1107" y="1"/>
                  </a:moveTo>
                  <a:cubicBezTo>
                    <a:pt x="1107" y="1"/>
                    <a:pt x="884" y="241"/>
                    <a:pt x="839" y="277"/>
                  </a:cubicBezTo>
                  <a:cubicBezTo>
                    <a:pt x="741" y="366"/>
                    <a:pt x="634" y="438"/>
                    <a:pt x="527" y="518"/>
                  </a:cubicBezTo>
                  <a:cubicBezTo>
                    <a:pt x="411" y="598"/>
                    <a:pt x="286" y="679"/>
                    <a:pt x="188" y="786"/>
                  </a:cubicBezTo>
                  <a:cubicBezTo>
                    <a:pt x="117" y="875"/>
                    <a:pt x="81" y="973"/>
                    <a:pt x="46" y="1080"/>
                  </a:cubicBezTo>
                  <a:cubicBezTo>
                    <a:pt x="1" y="1196"/>
                    <a:pt x="1" y="1437"/>
                    <a:pt x="63" y="1535"/>
                  </a:cubicBezTo>
                  <a:cubicBezTo>
                    <a:pt x="160" y="1694"/>
                    <a:pt x="352" y="1839"/>
                    <a:pt x="560" y="1839"/>
                  </a:cubicBezTo>
                  <a:cubicBezTo>
                    <a:pt x="738" y="1839"/>
                    <a:pt x="928" y="1733"/>
                    <a:pt x="1080" y="1437"/>
                  </a:cubicBezTo>
                  <a:cubicBezTo>
                    <a:pt x="1089" y="1428"/>
                    <a:pt x="1098" y="1428"/>
                    <a:pt x="1107" y="1428"/>
                  </a:cubicBezTo>
                  <a:cubicBezTo>
                    <a:pt x="1116" y="1428"/>
                    <a:pt x="1125" y="1428"/>
                    <a:pt x="1134" y="1437"/>
                  </a:cubicBezTo>
                  <a:cubicBezTo>
                    <a:pt x="1286" y="1733"/>
                    <a:pt x="1474" y="1839"/>
                    <a:pt x="1651" y="1839"/>
                  </a:cubicBezTo>
                  <a:cubicBezTo>
                    <a:pt x="1858" y="1839"/>
                    <a:pt x="2050" y="1694"/>
                    <a:pt x="2151" y="1535"/>
                  </a:cubicBezTo>
                  <a:cubicBezTo>
                    <a:pt x="2213" y="1437"/>
                    <a:pt x="2204" y="1196"/>
                    <a:pt x="2169" y="1080"/>
                  </a:cubicBezTo>
                  <a:cubicBezTo>
                    <a:pt x="2133" y="973"/>
                    <a:pt x="2097" y="875"/>
                    <a:pt x="2017" y="786"/>
                  </a:cubicBezTo>
                  <a:cubicBezTo>
                    <a:pt x="1928" y="679"/>
                    <a:pt x="1803" y="598"/>
                    <a:pt x="1687" y="518"/>
                  </a:cubicBezTo>
                  <a:cubicBezTo>
                    <a:pt x="1580" y="438"/>
                    <a:pt x="1473" y="366"/>
                    <a:pt x="1375" y="277"/>
                  </a:cubicBezTo>
                  <a:cubicBezTo>
                    <a:pt x="1321" y="241"/>
                    <a:pt x="1107"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35"/>
            <p:cNvSpPr/>
            <p:nvPr/>
          </p:nvSpPr>
          <p:spPr>
            <a:xfrm>
              <a:off x="3549329" y="5948907"/>
              <a:ext cx="474191" cy="394266"/>
            </a:xfrm>
            <a:custGeom>
              <a:rect b="b" l="l" r="r" t="t"/>
              <a:pathLst>
                <a:path extrusionOk="0" h="1840" w="2213">
                  <a:moveTo>
                    <a:pt x="1107" y="1"/>
                  </a:moveTo>
                  <a:cubicBezTo>
                    <a:pt x="1107" y="1"/>
                    <a:pt x="893" y="241"/>
                    <a:pt x="839" y="277"/>
                  </a:cubicBezTo>
                  <a:cubicBezTo>
                    <a:pt x="741" y="366"/>
                    <a:pt x="634" y="438"/>
                    <a:pt x="527" y="518"/>
                  </a:cubicBezTo>
                  <a:cubicBezTo>
                    <a:pt x="411" y="598"/>
                    <a:pt x="286" y="679"/>
                    <a:pt x="197" y="786"/>
                  </a:cubicBezTo>
                  <a:cubicBezTo>
                    <a:pt x="117" y="875"/>
                    <a:pt x="81" y="973"/>
                    <a:pt x="45" y="1080"/>
                  </a:cubicBezTo>
                  <a:cubicBezTo>
                    <a:pt x="9" y="1196"/>
                    <a:pt x="1" y="1437"/>
                    <a:pt x="63" y="1535"/>
                  </a:cubicBezTo>
                  <a:cubicBezTo>
                    <a:pt x="164" y="1694"/>
                    <a:pt x="356" y="1839"/>
                    <a:pt x="563" y="1839"/>
                  </a:cubicBezTo>
                  <a:cubicBezTo>
                    <a:pt x="740" y="1839"/>
                    <a:pt x="928" y="1733"/>
                    <a:pt x="1080" y="1437"/>
                  </a:cubicBezTo>
                  <a:cubicBezTo>
                    <a:pt x="1089" y="1428"/>
                    <a:pt x="1098" y="1428"/>
                    <a:pt x="1107" y="1428"/>
                  </a:cubicBezTo>
                  <a:cubicBezTo>
                    <a:pt x="1116" y="1428"/>
                    <a:pt x="1125" y="1428"/>
                    <a:pt x="1134" y="1437"/>
                  </a:cubicBezTo>
                  <a:cubicBezTo>
                    <a:pt x="1286" y="1733"/>
                    <a:pt x="1476" y="1839"/>
                    <a:pt x="1654" y="1839"/>
                  </a:cubicBezTo>
                  <a:cubicBezTo>
                    <a:pt x="1862" y="1839"/>
                    <a:pt x="2054" y="1694"/>
                    <a:pt x="2151" y="1535"/>
                  </a:cubicBezTo>
                  <a:cubicBezTo>
                    <a:pt x="2213" y="1437"/>
                    <a:pt x="2213" y="1196"/>
                    <a:pt x="2168" y="1080"/>
                  </a:cubicBezTo>
                  <a:cubicBezTo>
                    <a:pt x="2133" y="973"/>
                    <a:pt x="2097" y="875"/>
                    <a:pt x="2026" y="786"/>
                  </a:cubicBezTo>
                  <a:cubicBezTo>
                    <a:pt x="1927" y="679"/>
                    <a:pt x="1803" y="598"/>
                    <a:pt x="1687" y="518"/>
                  </a:cubicBezTo>
                  <a:cubicBezTo>
                    <a:pt x="1580" y="438"/>
                    <a:pt x="1473" y="366"/>
                    <a:pt x="1374" y="277"/>
                  </a:cubicBezTo>
                  <a:cubicBezTo>
                    <a:pt x="1330" y="241"/>
                    <a:pt x="1107"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35"/>
            <p:cNvSpPr/>
            <p:nvPr/>
          </p:nvSpPr>
          <p:spPr>
            <a:xfrm>
              <a:off x="3847605" y="5438399"/>
              <a:ext cx="474191" cy="393623"/>
            </a:xfrm>
            <a:custGeom>
              <a:rect b="b" l="l" r="r" t="t"/>
              <a:pathLst>
                <a:path extrusionOk="0" h="1837" w="2213">
                  <a:moveTo>
                    <a:pt x="562" y="0"/>
                  </a:moveTo>
                  <a:cubicBezTo>
                    <a:pt x="353" y="0"/>
                    <a:pt x="159" y="147"/>
                    <a:pt x="63" y="302"/>
                  </a:cubicBezTo>
                  <a:cubicBezTo>
                    <a:pt x="0" y="400"/>
                    <a:pt x="0" y="650"/>
                    <a:pt x="45" y="757"/>
                  </a:cubicBezTo>
                  <a:cubicBezTo>
                    <a:pt x="81" y="873"/>
                    <a:pt x="116" y="962"/>
                    <a:pt x="196" y="1051"/>
                  </a:cubicBezTo>
                  <a:cubicBezTo>
                    <a:pt x="286" y="1158"/>
                    <a:pt x="411" y="1239"/>
                    <a:pt x="527" y="1319"/>
                  </a:cubicBezTo>
                  <a:cubicBezTo>
                    <a:pt x="634" y="1399"/>
                    <a:pt x="741" y="1470"/>
                    <a:pt x="839" y="1560"/>
                  </a:cubicBezTo>
                  <a:cubicBezTo>
                    <a:pt x="883" y="1604"/>
                    <a:pt x="1106" y="1836"/>
                    <a:pt x="1106" y="1836"/>
                  </a:cubicBezTo>
                  <a:cubicBezTo>
                    <a:pt x="1106" y="1836"/>
                    <a:pt x="1329" y="1604"/>
                    <a:pt x="1374" y="1560"/>
                  </a:cubicBezTo>
                  <a:cubicBezTo>
                    <a:pt x="1472" y="1470"/>
                    <a:pt x="1579" y="1399"/>
                    <a:pt x="1686" y="1319"/>
                  </a:cubicBezTo>
                  <a:cubicBezTo>
                    <a:pt x="1802" y="1239"/>
                    <a:pt x="1927" y="1158"/>
                    <a:pt x="2016" y="1051"/>
                  </a:cubicBezTo>
                  <a:cubicBezTo>
                    <a:pt x="2097" y="962"/>
                    <a:pt x="2132" y="873"/>
                    <a:pt x="2168" y="757"/>
                  </a:cubicBezTo>
                  <a:cubicBezTo>
                    <a:pt x="2204" y="650"/>
                    <a:pt x="2213" y="400"/>
                    <a:pt x="2150" y="302"/>
                  </a:cubicBezTo>
                  <a:cubicBezTo>
                    <a:pt x="2054" y="147"/>
                    <a:pt x="1860" y="0"/>
                    <a:pt x="1651" y="0"/>
                  </a:cubicBezTo>
                  <a:cubicBezTo>
                    <a:pt x="1473" y="0"/>
                    <a:pt x="1284" y="106"/>
                    <a:pt x="1133" y="400"/>
                  </a:cubicBezTo>
                  <a:cubicBezTo>
                    <a:pt x="1124" y="409"/>
                    <a:pt x="1115" y="409"/>
                    <a:pt x="1106" y="409"/>
                  </a:cubicBezTo>
                  <a:cubicBezTo>
                    <a:pt x="1098" y="409"/>
                    <a:pt x="1089" y="409"/>
                    <a:pt x="1080" y="400"/>
                  </a:cubicBezTo>
                  <a:cubicBezTo>
                    <a:pt x="928" y="106"/>
                    <a:pt x="740"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7" name="Google Shape;3477;p35"/>
          <p:cNvGrpSpPr/>
          <p:nvPr/>
        </p:nvGrpSpPr>
        <p:grpSpPr>
          <a:xfrm>
            <a:off x="8315135" y="4559876"/>
            <a:ext cx="1629319" cy="2149598"/>
            <a:chOff x="8336735" y="4559876"/>
            <a:chExt cx="1629319" cy="2149598"/>
          </a:xfrm>
        </p:grpSpPr>
        <p:grpSp>
          <p:nvGrpSpPr>
            <p:cNvPr id="3478" name="Google Shape;3478;p35"/>
            <p:cNvGrpSpPr/>
            <p:nvPr/>
          </p:nvGrpSpPr>
          <p:grpSpPr>
            <a:xfrm>
              <a:off x="8336735" y="4559876"/>
              <a:ext cx="1600750" cy="2149598"/>
              <a:chOff x="8336735" y="849176"/>
              <a:chExt cx="1600750" cy="2149598"/>
            </a:xfrm>
          </p:grpSpPr>
          <p:grpSp>
            <p:nvGrpSpPr>
              <p:cNvPr id="3479" name="Google Shape;3479;p35"/>
              <p:cNvGrpSpPr/>
              <p:nvPr/>
            </p:nvGrpSpPr>
            <p:grpSpPr>
              <a:xfrm>
                <a:off x="8351110" y="1215629"/>
                <a:ext cx="1586374" cy="1783145"/>
                <a:chOff x="5972495" y="1272188"/>
                <a:chExt cx="1220100" cy="1371439"/>
              </a:xfrm>
            </p:grpSpPr>
            <p:sp>
              <p:nvSpPr>
                <p:cNvPr id="3480" name="Google Shape;3480;p35"/>
                <p:cNvSpPr/>
                <p:nvPr/>
              </p:nvSpPr>
              <p:spPr>
                <a:xfrm>
                  <a:off x="5972495"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1" name="Google Shape;3481;p35"/>
                <p:cNvGrpSpPr/>
                <p:nvPr/>
              </p:nvGrpSpPr>
              <p:grpSpPr>
                <a:xfrm>
                  <a:off x="6781755" y="2232402"/>
                  <a:ext cx="308398" cy="290919"/>
                  <a:chOff x="3909271" y="1160111"/>
                  <a:chExt cx="312049" cy="294363"/>
                </a:xfrm>
              </p:grpSpPr>
              <p:sp>
                <p:nvSpPr>
                  <p:cNvPr id="3482" name="Google Shape;3482;p35"/>
                  <p:cNvSpPr/>
                  <p:nvPr/>
                </p:nvSpPr>
                <p:spPr>
                  <a:xfrm>
                    <a:off x="4073623"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35"/>
                  <p:cNvSpPr/>
                  <p:nvPr/>
                </p:nvSpPr>
                <p:spPr>
                  <a:xfrm>
                    <a:off x="3909701"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35"/>
                  <p:cNvSpPr/>
                  <p:nvPr/>
                </p:nvSpPr>
                <p:spPr>
                  <a:xfrm>
                    <a:off x="4073193"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35"/>
                  <p:cNvSpPr/>
                  <p:nvPr/>
                </p:nvSpPr>
                <p:spPr>
                  <a:xfrm>
                    <a:off x="3909271"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35"/>
                <p:cNvGrpSpPr/>
                <p:nvPr/>
              </p:nvGrpSpPr>
              <p:grpSpPr>
                <a:xfrm>
                  <a:off x="6418651" y="2352708"/>
                  <a:ext cx="319048" cy="290919"/>
                  <a:chOff x="3898495" y="1160111"/>
                  <a:chExt cx="322825" cy="294363"/>
                </a:xfrm>
              </p:grpSpPr>
              <p:sp>
                <p:nvSpPr>
                  <p:cNvPr id="3487" name="Google Shape;3487;p35"/>
                  <p:cNvSpPr/>
                  <p:nvPr/>
                </p:nvSpPr>
                <p:spPr>
                  <a:xfrm>
                    <a:off x="4073623"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35"/>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35"/>
                  <p:cNvSpPr/>
                  <p:nvPr/>
                </p:nvSpPr>
                <p:spPr>
                  <a:xfrm>
                    <a:off x="4073193"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35"/>
                  <p:cNvSpPr/>
                  <p:nvPr/>
                </p:nvSpPr>
                <p:spPr>
                  <a:xfrm>
                    <a:off x="3909271"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35"/>
                <p:cNvGrpSpPr/>
                <p:nvPr/>
              </p:nvGrpSpPr>
              <p:grpSpPr>
                <a:xfrm>
                  <a:off x="6076855" y="2232402"/>
                  <a:ext cx="308398" cy="290919"/>
                  <a:chOff x="3909271" y="1160111"/>
                  <a:chExt cx="312049" cy="294363"/>
                </a:xfrm>
              </p:grpSpPr>
              <p:sp>
                <p:nvSpPr>
                  <p:cNvPr id="3492" name="Google Shape;3492;p35"/>
                  <p:cNvSpPr/>
                  <p:nvPr/>
                </p:nvSpPr>
                <p:spPr>
                  <a:xfrm>
                    <a:off x="4073623"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35"/>
                  <p:cNvSpPr/>
                  <p:nvPr/>
                </p:nvSpPr>
                <p:spPr>
                  <a:xfrm>
                    <a:off x="3909701"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35"/>
                  <p:cNvSpPr/>
                  <p:nvPr/>
                </p:nvSpPr>
                <p:spPr>
                  <a:xfrm>
                    <a:off x="4073193"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35"/>
                  <p:cNvSpPr/>
                  <p:nvPr/>
                </p:nvSpPr>
                <p:spPr>
                  <a:xfrm>
                    <a:off x="3909271"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6" name="Google Shape;3496;p35"/>
              <p:cNvGrpSpPr/>
              <p:nvPr/>
            </p:nvGrpSpPr>
            <p:grpSpPr>
              <a:xfrm>
                <a:off x="8336735" y="849176"/>
                <a:ext cx="1586325" cy="608039"/>
                <a:chOff x="422918" y="176071"/>
                <a:chExt cx="2994196" cy="1147676"/>
              </a:xfrm>
            </p:grpSpPr>
            <p:sp>
              <p:nvSpPr>
                <p:cNvPr id="3497" name="Google Shape;3497;p35"/>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35"/>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35"/>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35"/>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35"/>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35"/>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3" name="Google Shape;3503;p35"/>
            <p:cNvGrpSpPr/>
            <p:nvPr/>
          </p:nvGrpSpPr>
          <p:grpSpPr>
            <a:xfrm rot="-10621897">
              <a:off x="9558335" y="5114451"/>
              <a:ext cx="399271" cy="336594"/>
              <a:chOff x="330125" y="3557075"/>
              <a:chExt cx="717925" cy="605225"/>
            </a:xfrm>
          </p:grpSpPr>
          <p:sp>
            <p:nvSpPr>
              <p:cNvPr id="3504" name="Google Shape;3504;p3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3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3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3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3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09" name="Google Shape;3509;p35"/>
          <p:cNvSpPr/>
          <p:nvPr/>
        </p:nvSpPr>
        <p:spPr>
          <a:xfrm>
            <a:off x="8497573" y="5273062"/>
            <a:ext cx="1235225" cy="919894"/>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0" name="Google Shape;3510;p35"/>
          <p:cNvGrpSpPr/>
          <p:nvPr/>
        </p:nvGrpSpPr>
        <p:grpSpPr>
          <a:xfrm>
            <a:off x="9133920" y="4306299"/>
            <a:ext cx="841983" cy="244561"/>
            <a:chOff x="7921061" y="616246"/>
            <a:chExt cx="2070789" cy="601479"/>
          </a:xfrm>
        </p:grpSpPr>
        <p:sp>
          <p:nvSpPr>
            <p:cNvPr id="3511" name="Google Shape;3511;p35"/>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35"/>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35"/>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4" name="Google Shape;3514;p35"/>
          <p:cNvGrpSpPr/>
          <p:nvPr/>
        </p:nvGrpSpPr>
        <p:grpSpPr>
          <a:xfrm rot="10800000">
            <a:off x="8283895" y="6723212"/>
            <a:ext cx="841983" cy="244561"/>
            <a:chOff x="7921061" y="616246"/>
            <a:chExt cx="2070789" cy="601479"/>
          </a:xfrm>
        </p:grpSpPr>
        <p:sp>
          <p:nvSpPr>
            <p:cNvPr id="3515" name="Google Shape;3515;p35"/>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35"/>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35"/>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1" name="Shape 3521"/>
        <p:cNvGrpSpPr/>
        <p:nvPr/>
      </p:nvGrpSpPr>
      <p:grpSpPr>
        <a:xfrm>
          <a:off x="0" y="0"/>
          <a:ext cx="0" cy="0"/>
          <a:chOff x="0" y="0"/>
          <a:chExt cx="0" cy="0"/>
        </a:xfrm>
      </p:grpSpPr>
      <p:sp>
        <p:nvSpPr>
          <p:cNvPr id="3522" name="Google Shape;3522;p36"/>
          <p:cNvSpPr/>
          <p:nvPr/>
        </p:nvSpPr>
        <p:spPr>
          <a:xfrm>
            <a:off x="3460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523" name="Google Shape;3523;p36"/>
          <p:cNvSpPr/>
          <p:nvPr/>
        </p:nvSpPr>
        <p:spPr>
          <a:xfrm>
            <a:off x="28686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524" name="Google Shape;3524;p36"/>
          <p:cNvSpPr/>
          <p:nvPr/>
        </p:nvSpPr>
        <p:spPr>
          <a:xfrm>
            <a:off x="53912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525" name="Google Shape;3525;p36"/>
          <p:cNvSpPr/>
          <p:nvPr/>
        </p:nvSpPr>
        <p:spPr>
          <a:xfrm>
            <a:off x="79138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526" name="Google Shape;3526;p36"/>
          <p:cNvSpPr/>
          <p:nvPr/>
        </p:nvSpPr>
        <p:spPr>
          <a:xfrm>
            <a:off x="3460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527" name="Google Shape;3527;p36"/>
          <p:cNvSpPr/>
          <p:nvPr/>
        </p:nvSpPr>
        <p:spPr>
          <a:xfrm>
            <a:off x="28686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528" name="Google Shape;3528;p36"/>
          <p:cNvSpPr/>
          <p:nvPr/>
        </p:nvSpPr>
        <p:spPr>
          <a:xfrm>
            <a:off x="53912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529" name="Google Shape;3529;p36"/>
          <p:cNvSpPr/>
          <p:nvPr/>
        </p:nvSpPr>
        <p:spPr>
          <a:xfrm>
            <a:off x="79138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3530" name="Google Shape;3530;p36"/>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3531" name="Google Shape;3531;p36"/>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3532" name="Google Shape;3532;p36"/>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3533" name="Google Shape;3533;p36"/>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3534" name="Google Shape;3534;p36"/>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3535" name="Google Shape;3535;p36"/>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3536" name="Google Shape;3536;p36"/>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3537" name="Google Shape;3537;p36"/>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3538" name="Google Shape;3538;p36"/>
          <p:cNvGrpSpPr/>
          <p:nvPr/>
        </p:nvGrpSpPr>
        <p:grpSpPr>
          <a:xfrm>
            <a:off x="346050" y="110100"/>
            <a:ext cx="2432100" cy="3627900"/>
            <a:chOff x="346050" y="110100"/>
            <a:chExt cx="2432100" cy="3627900"/>
          </a:xfrm>
        </p:grpSpPr>
        <p:grpSp>
          <p:nvGrpSpPr>
            <p:cNvPr id="3539" name="Google Shape;3539;p36"/>
            <p:cNvGrpSpPr/>
            <p:nvPr/>
          </p:nvGrpSpPr>
          <p:grpSpPr>
            <a:xfrm>
              <a:off x="346050" y="3634200"/>
              <a:ext cx="100500" cy="103800"/>
              <a:chOff x="346050" y="3634200"/>
              <a:chExt cx="100500" cy="103800"/>
            </a:xfrm>
          </p:grpSpPr>
          <p:cxnSp>
            <p:nvCxnSpPr>
              <p:cNvPr id="3540" name="Google Shape;3540;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41" name="Google Shape;3541;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42" name="Google Shape;3542;p36"/>
            <p:cNvGrpSpPr/>
            <p:nvPr/>
          </p:nvGrpSpPr>
          <p:grpSpPr>
            <a:xfrm>
              <a:off x="2677650" y="3634200"/>
              <a:ext cx="100500" cy="103800"/>
              <a:chOff x="2677650" y="3634200"/>
              <a:chExt cx="100500" cy="103800"/>
            </a:xfrm>
          </p:grpSpPr>
          <p:cxnSp>
            <p:nvCxnSpPr>
              <p:cNvPr id="3543" name="Google Shape;3543;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44" name="Google Shape;3544;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45" name="Google Shape;3545;p36"/>
            <p:cNvGrpSpPr/>
            <p:nvPr/>
          </p:nvGrpSpPr>
          <p:grpSpPr>
            <a:xfrm flipH="1" rot="10800000">
              <a:off x="346050" y="110100"/>
              <a:ext cx="100500" cy="103800"/>
              <a:chOff x="346050" y="3634200"/>
              <a:chExt cx="100500" cy="103800"/>
            </a:xfrm>
          </p:grpSpPr>
          <p:cxnSp>
            <p:nvCxnSpPr>
              <p:cNvPr id="3546" name="Google Shape;3546;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47" name="Google Shape;3547;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48" name="Google Shape;3548;p36"/>
            <p:cNvGrpSpPr/>
            <p:nvPr/>
          </p:nvGrpSpPr>
          <p:grpSpPr>
            <a:xfrm flipH="1" rot="10800000">
              <a:off x="2677650" y="110100"/>
              <a:ext cx="100500" cy="103800"/>
              <a:chOff x="2677650" y="3634200"/>
              <a:chExt cx="100500" cy="103800"/>
            </a:xfrm>
          </p:grpSpPr>
          <p:cxnSp>
            <p:nvCxnSpPr>
              <p:cNvPr id="3549" name="Google Shape;3549;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50" name="Google Shape;3550;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3551" name="Google Shape;3551;p36"/>
          <p:cNvGrpSpPr/>
          <p:nvPr/>
        </p:nvGrpSpPr>
        <p:grpSpPr>
          <a:xfrm>
            <a:off x="2868650" y="110100"/>
            <a:ext cx="2432100" cy="3627900"/>
            <a:chOff x="346050" y="110100"/>
            <a:chExt cx="2432100" cy="3627900"/>
          </a:xfrm>
        </p:grpSpPr>
        <p:grpSp>
          <p:nvGrpSpPr>
            <p:cNvPr id="3552" name="Google Shape;3552;p36"/>
            <p:cNvGrpSpPr/>
            <p:nvPr/>
          </p:nvGrpSpPr>
          <p:grpSpPr>
            <a:xfrm>
              <a:off x="346050" y="3634200"/>
              <a:ext cx="100500" cy="103800"/>
              <a:chOff x="346050" y="3634200"/>
              <a:chExt cx="100500" cy="103800"/>
            </a:xfrm>
          </p:grpSpPr>
          <p:cxnSp>
            <p:nvCxnSpPr>
              <p:cNvPr id="3553" name="Google Shape;3553;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54" name="Google Shape;3554;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55" name="Google Shape;3555;p36"/>
            <p:cNvGrpSpPr/>
            <p:nvPr/>
          </p:nvGrpSpPr>
          <p:grpSpPr>
            <a:xfrm>
              <a:off x="2677650" y="3634200"/>
              <a:ext cx="100500" cy="103800"/>
              <a:chOff x="2677650" y="3634200"/>
              <a:chExt cx="100500" cy="103800"/>
            </a:xfrm>
          </p:grpSpPr>
          <p:cxnSp>
            <p:nvCxnSpPr>
              <p:cNvPr id="3556" name="Google Shape;3556;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57" name="Google Shape;3557;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58" name="Google Shape;3558;p36"/>
            <p:cNvGrpSpPr/>
            <p:nvPr/>
          </p:nvGrpSpPr>
          <p:grpSpPr>
            <a:xfrm flipH="1" rot="10800000">
              <a:off x="346050" y="110100"/>
              <a:ext cx="100500" cy="103800"/>
              <a:chOff x="346050" y="3634200"/>
              <a:chExt cx="100500" cy="103800"/>
            </a:xfrm>
          </p:grpSpPr>
          <p:cxnSp>
            <p:nvCxnSpPr>
              <p:cNvPr id="3559" name="Google Shape;3559;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60" name="Google Shape;3560;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61" name="Google Shape;3561;p36"/>
            <p:cNvGrpSpPr/>
            <p:nvPr/>
          </p:nvGrpSpPr>
          <p:grpSpPr>
            <a:xfrm flipH="1" rot="10800000">
              <a:off x="2677650" y="110100"/>
              <a:ext cx="100500" cy="103800"/>
              <a:chOff x="2677650" y="3634200"/>
              <a:chExt cx="100500" cy="103800"/>
            </a:xfrm>
          </p:grpSpPr>
          <p:cxnSp>
            <p:nvCxnSpPr>
              <p:cNvPr id="3562" name="Google Shape;3562;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63" name="Google Shape;3563;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3564" name="Google Shape;3564;p36"/>
          <p:cNvGrpSpPr/>
          <p:nvPr/>
        </p:nvGrpSpPr>
        <p:grpSpPr>
          <a:xfrm>
            <a:off x="5391250" y="110100"/>
            <a:ext cx="2432100" cy="3627900"/>
            <a:chOff x="346050" y="110100"/>
            <a:chExt cx="2432100" cy="3627900"/>
          </a:xfrm>
        </p:grpSpPr>
        <p:grpSp>
          <p:nvGrpSpPr>
            <p:cNvPr id="3565" name="Google Shape;3565;p36"/>
            <p:cNvGrpSpPr/>
            <p:nvPr/>
          </p:nvGrpSpPr>
          <p:grpSpPr>
            <a:xfrm>
              <a:off x="346050" y="3634200"/>
              <a:ext cx="100500" cy="103800"/>
              <a:chOff x="346050" y="3634200"/>
              <a:chExt cx="100500" cy="103800"/>
            </a:xfrm>
          </p:grpSpPr>
          <p:cxnSp>
            <p:nvCxnSpPr>
              <p:cNvPr id="3566" name="Google Shape;3566;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67" name="Google Shape;3567;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68" name="Google Shape;3568;p36"/>
            <p:cNvGrpSpPr/>
            <p:nvPr/>
          </p:nvGrpSpPr>
          <p:grpSpPr>
            <a:xfrm>
              <a:off x="2677650" y="3634200"/>
              <a:ext cx="100500" cy="103800"/>
              <a:chOff x="2677650" y="3634200"/>
              <a:chExt cx="100500" cy="103800"/>
            </a:xfrm>
          </p:grpSpPr>
          <p:cxnSp>
            <p:nvCxnSpPr>
              <p:cNvPr id="3569" name="Google Shape;3569;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70" name="Google Shape;3570;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71" name="Google Shape;3571;p36"/>
            <p:cNvGrpSpPr/>
            <p:nvPr/>
          </p:nvGrpSpPr>
          <p:grpSpPr>
            <a:xfrm flipH="1" rot="10800000">
              <a:off x="346050" y="110100"/>
              <a:ext cx="100500" cy="103800"/>
              <a:chOff x="346050" y="3634200"/>
              <a:chExt cx="100500" cy="103800"/>
            </a:xfrm>
          </p:grpSpPr>
          <p:cxnSp>
            <p:nvCxnSpPr>
              <p:cNvPr id="3572" name="Google Shape;3572;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73" name="Google Shape;3573;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74" name="Google Shape;3574;p36"/>
            <p:cNvGrpSpPr/>
            <p:nvPr/>
          </p:nvGrpSpPr>
          <p:grpSpPr>
            <a:xfrm flipH="1" rot="10800000">
              <a:off x="2677650" y="110100"/>
              <a:ext cx="100500" cy="103800"/>
              <a:chOff x="2677650" y="3634200"/>
              <a:chExt cx="100500" cy="103800"/>
            </a:xfrm>
          </p:grpSpPr>
          <p:cxnSp>
            <p:nvCxnSpPr>
              <p:cNvPr id="3575" name="Google Shape;3575;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76" name="Google Shape;3576;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3577" name="Google Shape;3577;p36"/>
          <p:cNvGrpSpPr/>
          <p:nvPr/>
        </p:nvGrpSpPr>
        <p:grpSpPr>
          <a:xfrm>
            <a:off x="7913850" y="110100"/>
            <a:ext cx="2432100" cy="3627900"/>
            <a:chOff x="346050" y="110100"/>
            <a:chExt cx="2432100" cy="3627900"/>
          </a:xfrm>
        </p:grpSpPr>
        <p:grpSp>
          <p:nvGrpSpPr>
            <p:cNvPr id="3578" name="Google Shape;3578;p36"/>
            <p:cNvGrpSpPr/>
            <p:nvPr/>
          </p:nvGrpSpPr>
          <p:grpSpPr>
            <a:xfrm>
              <a:off x="346050" y="3634200"/>
              <a:ext cx="100500" cy="103800"/>
              <a:chOff x="346050" y="3634200"/>
              <a:chExt cx="100500" cy="103800"/>
            </a:xfrm>
          </p:grpSpPr>
          <p:cxnSp>
            <p:nvCxnSpPr>
              <p:cNvPr id="3579" name="Google Shape;3579;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80" name="Google Shape;3580;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81" name="Google Shape;3581;p36"/>
            <p:cNvGrpSpPr/>
            <p:nvPr/>
          </p:nvGrpSpPr>
          <p:grpSpPr>
            <a:xfrm>
              <a:off x="2677650" y="3634200"/>
              <a:ext cx="100500" cy="103800"/>
              <a:chOff x="2677650" y="3634200"/>
              <a:chExt cx="100500" cy="103800"/>
            </a:xfrm>
          </p:grpSpPr>
          <p:cxnSp>
            <p:nvCxnSpPr>
              <p:cNvPr id="3582" name="Google Shape;3582;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83" name="Google Shape;3583;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84" name="Google Shape;3584;p36"/>
            <p:cNvGrpSpPr/>
            <p:nvPr/>
          </p:nvGrpSpPr>
          <p:grpSpPr>
            <a:xfrm flipH="1" rot="10800000">
              <a:off x="346050" y="110100"/>
              <a:ext cx="100500" cy="103800"/>
              <a:chOff x="346050" y="3634200"/>
              <a:chExt cx="100500" cy="103800"/>
            </a:xfrm>
          </p:grpSpPr>
          <p:cxnSp>
            <p:nvCxnSpPr>
              <p:cNvPr id="3585" name="Google Shape;3585;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86" name="Google Shape;3586;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87" name="Google Shape;3587;p36"/>
            <p:cNvGrpSpPr/>
            <p:nvPr/>
          </p:nvGrpSpPr>
          <p:grpSpPr>
            <a:xfrm flipH="1" rot="10800000">
              <a:off x="2677650" y="110100"/>
              <a:ext cx="100500" cy="103800"/>
              <a:chOff x="2677650" y="3634200"/>
              <a:chExt cx="100500" cy="103800"/>
            </a:xfrm>
          </p:grpSpPr>
          <p:cxnSp>
            <p:nvCxnSpPr>
              <p:cNvPr id="3588" name="Google Shape;3588;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89" name="Google Shape;3589;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3590" name="Google Shape;3590;p36"/>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1" name="Google Shape;3591;p36"/>
          <p:cNvGrpSpPr/>
          <p:nvPr/>
        </p:nvGrpSpPr>
        <p:grpSpPr>
          <a:xfrm>
            <a:off x="346050" y="3820725"/>
            <a:ext cx="2432100" cy="3627900"/>
            <a:chOff x="346050" y="110100"/>
            <a:chExt cx="2432100" cy="3627900"/>
          </a:xfrm>
        </p:grpSpPr>
        <p:grpSp>
          <p:nvGrpSpPr>
            <p:cNvPr id="3592" name="Google Shape;3592;p36"/>
            <p:cNvGrpSpPr/>
            <p:nvPr/>
          </p:nvGrpSpPr>
          <p:grpSpPr>
            <a:xfrm>
              <a:off x="346050" y="3634200"/>
              <a:ext cx="100500" cy="103800"/>
              <a:chOff x="346050" y="3634200"/>
              <a:chExt cx="100500" cy="103800"/>
            </a:xfrm>
          </p:grpSpPr>
          <p:cxnSp>
            <p:nvCxnSpPr>
              <p:cNvPr id="3593" name="Google Shape;3593;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94" name="Google Shape;3594;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95" name="Google Shape;3595;p36"/>
            <p:cNvGrpSpPr/>
            <p:nvPr/>
          </p:nvGrpSpPr>
          <p:grpSpPr>
            <a:xfrm>
              <a:off x="2677650" y="3634200"/>
              <a:ext cx="100500" cy="103800"/>
              <a:chOff x="2677650" y="3634200"/>
              <a:chExt cx="100500" cy="103800"/>
            </a:xfrm>
          </p:grpSpPr>
          <p:cxnSp>
            <p:nvCxnSpPr>
              <p:cNvPr id="3596" name="Google Shape;3596;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597" name="Google Shape;3597;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598" name="Google Shape;3598;p36"/>
            <p:cNvGrpSpPr/>
            <p:nvPr/>
          </p:nvGrpSpPr>
          <p:grpSpPr>
            <a:xfrm flipH="1" rot="10800000">
              <a:off x="346050" y="110100"/>
              <a:ext cx="100500" cy="103800"/>
              <a:chOff x="346050" y="3634200"/>
              <a:chExt cx="100500" cy="103800"/>
            </a:xfrm>
          </p:grpSpPr>
          <p:cxnSp>
            <p:nvCxnSpPr>
              <p:cNvPr id="3599" name="Google Shape;3599;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00" name="Google Shape;3600;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601" name="Google Shape;3601;p36"/>
            <p:cNvGrpSpPr/>
            <p:nvPr/>
          </p:nvGrpSpPr>
          <p:grpSpPr>
            <a:xfrm flipH="1" rot="10800000">
              <a:off x="2677650" y="110100"/>
              <a:ext cx="100500" cy="103800"/>
              <a:chOff x="2677650" y="3634200"/>
              <a:chExt cx="100500" cy="103800"/>
            </a:xfrm>
          </p:grpSpPr>
          <p:cxnSp>
            <p:nvCxnSpPr>
              <p:cNvPr id="3602" name="Google Shape;3602;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03" name="Google Shape;3603;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3604" name="Google Shape;3604;p36"/>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5" name="Google Shape;3605;p36"/>
          <p:cNvGrpSpPr/>
          <p:nvPr/>
        </p:nvGrpSpPr>
        <p:grpSpPr>
          <a:xfrm>
            <a:off x="2868650" y="3820725"/>
            <a:ext cx="2432100" cy="3627900"/>
            <a:chOff x="346050" y="110100"/>
            <a:chExt cx="2432100" cy="3627900"/>
          </a:xfrm>
        </p:grpSpPr>
        <p:grpSp>
          <p:nvGrpSpPr>
            <p:cNvPr id="3606" name="Google Shape;3606;p36"/>
            <p:cNvGrpSpPr/>
            <p:nvPr/>
          </p:nvGrpSpPr>
          <p:grpSpPr>
            <a:xfrm>
              <a:off x="346050" y="3634200"/>
              <a:ext cx="100500" cy="103800"/>
              <a:chOff x="346050" y="3634200"/>
              <a:chExt cx="100500" cy="103800"/>
            </a:xfrm>
          </p:grpSpPr>
          <p:cxnSp>
            <p:nvCxnSpPr>
              <p:cNvPr id="3607" name="Google Shape;3607;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08" name="Google Shape;3608;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609" name="Google Shape;3609;p36"/>
            <p:cNvGrpSpPr/>
            <p:nvPr/>
          </p:nvGrpSpPr>
          <p:grpSpPr>
            <a:xfrm>
              <a:off x="2677650" y="3634200"/>
              <a:ext cx="100500" cy="103800"/>
              <a:chOff x="2677650" y="3634200"/>
              <a:chExt cx="100500" cy="103800"/>
            </a:xfrm>
          </p:grpSpPr>
          <p:cxnSp>
            <p:nvCxnSpPr>
              <p:cNvPr id="3610" name="Google Shape;3610;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11" name="Google Shape;3611;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612" name="Google Shape;3612;p36"/>
            <p:cNvGrpSpPr/>
            <p:nvPr/>
          </p:nvGrpSpPr>
          <p:grpSpPr>
            <a:xfrm flipH="1" rot="10800000">
              <a:off x="346050" y="110100"/>
              <a:ext cx="100500" cy="103800"/>
              <a:chOff x="346050" y="3634200"/>
              <a:chExt cx="100500" cy="103800"/>
            </a:xfrm>
          </p:grpSpPr>
          <p:cxnSp>
            <p:nvCxnSpPr>
              <p:cNvPr id="3613" name="Google Shape;3613;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14" name="Google Shape;3614;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615" name="Google Shape;3615;p36"/>
            <p:cNvGrpSpPr/>
            <p:nvPr/>
          </p:nvGrpSpPr>
          <p:grpSpPr>
            <a:xfrm flipH="1" rot="10800000">
              <a:off x="2677650" y="110100"/>
              <a:ext cx="100500" cy="103800"/>
              <a:chOff x="2677650" y="3634200"/>
              <a:chExt cx="100500" cy="103800"/>
            </a:xfrm>
          </p:grpSpPr>
          <p:cxnSp>
            <p:nvCxnSpPr>
              <p:cNvPr id="3616" name="Google Shape;3616;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17" name="Google Shape;3617;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3618" name="Google Shape;3618;p36"/>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9" name="Google Shape;3619;p36"/>
          <p:cNvGrpSpPr/>
          <p:nvPr/>
        </p:nvGrpSpPr>
        <p:grpSpPr>
          <a:xfrm>
            <a:off x="5391250" y="3820725"/>
            <a:ext cx="2432100" cy="3627900"/>
            <a:chOff x="346050" y="110100"/>
            <a:chExt cx="2432100" cy="3627900"/>
          </a:xfrm>
        </p:grpSpPr>
        <p:grpSp>
          <p:nvGrpSpPr>
            <p:cNvPr id="3620" name="Google Shape;3620;p36"/>
            <p:cNvGrpSpPr/>
            <p:nvPr/>
          </p:nvGrpSpPr>
          <p:grpSpPr>
            <a:xfrm>
              <a:off x="346050" y="3634200"/>
              <a:ext cx="100500" cy="103800"/>
              <a:chOff x="346050" y="3634200"/>
              <a:chExt cx="100500" cy="103800"/>
            </a:xfrm>
          </p:grpSpPr>
          <p:cxnSp>
            <p:nvCxnSpPr>
              <p:cNvPr id="3621" name="Google Shape;3621;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22" name="Google Shape;3622;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623" name="Google Shape;3623;p36"/>
            <p:cNvGrpSpPr/>
            <p:nvPr/>
          </p:nvGrpSpPr>
          <p:grpSpPr>
            <a:xfrm>
              <a:off x="2677650" y="3634200"/>
              <a:ext cx="100500" cy="103800"/>
              <a:chOff x="2677650" y="3634200"/>
              <a:chExt cx="100500" cy="103800"/>
            </a:xfrm>
          </p:grpSpPr>
          <p:cxnSp>
            <p:nvCxnSpPr>
              <p:cNvPr id="3624" name="Google Shape;3624;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25" name="Google Shape;3625;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626" name="Google Shape;3626;p36"/>
            <p:cNvGrpSpPr/>
            <p:nvPr/>
          </p:nvGrpSpPr>
          <p:grpSpPr>
            <a:xfrm flipH="1" rot="10800000">
              <a:off x="346050" y="110100"/>
              <a:ext cx="100500" cy="103800"/>
              <a:chOff x="346050" y="3634200"/>
              <a:chExt cx="100500" cy="103800"/>
            </a:xfrm>
          </p:grpSpPr>
          <p:cxnSp>
            <p:nvCxnSpPr>
              <p:cNvPr id="3627" name="Google Shape;3627;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28" name="Google Shape;3628;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629" name="Google Shape;3629;p36"/>
            <p:cNvGrpSpPr/>
            <p:nvPr/>
          </p:nvGrpSpPr>
          <p:grpSpPr>
            <a:xfrm flipH="1" rot="10800000">
              <a:off x="2677650" y="110100"/>
              <a:ext cx="100500" cy="103800"/>
              <a:chOff x="2677650" y="3634200"/>
              <a:chExt cx="100500" cy="103800"/>
            </a:xfrm>
          </p:grpSpPr>
          <p:cxnSp>
            <p:nvCxnSpPr>
              <p:cNvPr id="3630" name="Google Shape;3630;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31" name="Google Shape;3631;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3632" name="Google Shape;3632;p36"/>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3" name="Google Shape;3633;p36"/>
          <p:cNvGrpSpPr/>
          <p:nvPr/>
        </p:nvGrpSpPr>
        <p:grpSpPr>
          <a:xfrm>
            <a:off x="7913850" y="3820725"/>
            <a:ext cx="2432100" cy="3627900"/>
            <a:chOff x="346050" y="110100"/>
            <a:chExt cx="2432100" cy="3627900"/>
          </a:xfrm>
        </p:grpSpPr>
        <p:grpSp>
          <p:nvGrpSpPr>
            <p:cNvPr id="3634" name="Google Shape;3634;p36"/>
            <p:cNvGrpSpPr/>
            <p:nvPr/>
          </p:nvGrpSpPr>
          <p:grpSpPr>
            <a:xfrm>
              <a:off x="346050" y="3634200"/>
              <a:ext cx="100500" cy="103800"/>
              <a:chOff x="346050" y="3634200"/>
              <a:chExt cx="100500" cy="103800"/>
            </a:xfrm>
          </p:grpSpPr>
          <p:cxnSp>
            <p:nvCxnSpPr>
              <p:cNvPr id="3635" name="Google Shape;3635;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36" name="Google Shape;3636;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637" name="Google Shape;3637;p36"/>
            <p:cNvGrpSpPr/>
            <p:nvPr/>
          </p:nvGrpSpPr>
          <p:grpSpPr>
            <a:xfrm>
              <a:off x="2677650" y="3634200"/>
              <a:ext cx="100500" cy="103800"/>
              <a:chOff x="2677650" y="3634200"/>
              <a:chExt cx="100500" cy="103800"/>
            </a:xfrm>
          </p:grpSpPr>
          <p:cxnSp>
            <p:nvCxnSpPr>
              <p:cNvPr id="3638" name="Google Shape;3638;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39" name="Google Shape;3639;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640" name="Google Shape;3640;p36"/>
            <p:cNvGrpSpPr/>
            <p:nvPr/>
          </p:nvGrpSpPr>
          <p:grpSpPr>
            <a:xfrm flipH="1" rot="10800000">
              <a:off x="346050" y="110100"/>
              <a:ext cx="100500" cy="103800"/>
              <a:chOff x="346050" y="3634200"/>
              <a:chExt cx="100500" cy="103800"/>
            </a:xfrm>
          </p:grpSpPr>
          <p:cxnSp>
            <p:nvCxnSpPr>
              <p:cNvPr id="3641" name="Google Shape;3641;p3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42" name="Google Shape;3642;p3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3643" name="Google Shape;3643;p36"/>
            <p:cNvGrpSpPr/>
            <p:nvPr/>
          </p:nvGrpSpPr>
          <p:grpSpPr>
            <a:xfrm flipH="1" rot="10800000">
              <a:off x="2677650" y="110100"/>
              <a:ext cx="100500" cy="103800"/>
              <a:chOff x="2677650" y="3634200"/>
              <a:chExt cx="100500" cy="103800"/>
            </a:xfrm>
          </p:grpSpPr>
          <p:cxnSp>
            <p:nvCxnSpPr>
              <p:cNvPr id="3644" name="Google Shape;3644;p3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3645" name="Google Shape;3645;p3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3646" name="Google Shape;3646;p36"/>
          <p:cNvGrpSpPr/>
          <p:nvPr/>
        </p:nvGrpSpPr>
        <p:grpSpPr>
          <a:xfrm>
            <a:off x="522700" y="2092075"/>
            <a:ext cx="1487875" cy="1465925"/>
            <a:chOff x="522700" y="2092075"/>
            <a:chExt cx="1487875" cy="1465925"/>
          </a:xfrm>
        </p:grpSpPr>
        <p:grpSp>
          <p:nvGrpSpPr>
            <p:cNvPr id="3647" name="Google Shape;3647;p36"/>
            <p:cNvGrpSpPr/>
            <p:nvPr/>
          </p:nvGrpSpPr>
          <p:grpSpPr>
            <a:xfrm rot="5400000">
              <a:off x="526768" y="3243156"/>
              <a:ext cx="310824" cy="318853"/>
              <a:chOff x="8636015" y="4627027"/>
              <a:chExt cx="196786" cy="196786"/>
            </a:xfrm>
          </p:grpSpPr>
          <p:sp>
            <p:nvSpPr>
              <p:cNvPr id="3648" name="Google Shape;3648;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52" name="Google Shape;3652;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653" name="Google Shape;3653;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654" name="Google Shape;3654;p36"/>
            <p:cNvGrpSpPr/>
            <p:nvPr/>
          </p:nvGrpSpPr>
          <p:grpSpPr>
            <a:xfrm flipH="1" rot="5400000">
              <a:off x="1392075" y="2939500"/>
              <a:ext cx="61900" cy="1175100"/>
              <a:chOff x="756550" y="2092075"/>
              <a:chExt cx="61900" cy="1175100"/>
            </a:xfrm>
          </p:grpSpPr>
          <p:cxnSp>
            <p:nvCxnSpPr>
              <p:cNvPr id="3655" name="Google Shape;3655;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656" name="Google Shape;3656;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657" name="Google Shape;3657;p36"/>
          <p:cNvGrpSpPr/>
          <p:nvPr/>
        </p:nvGrpSpPr>
        <p:grpSpPr>
          <a:xfrm rot="10800000">
            <a:off x="1113575" y="290100"/>
            <a:ext cx="1487875" cy="1465925"/>
            <a:chOff x="522700" y="2092075"/>
            <a:chExt cx="1487875" cy="1465925"/>
          </a:xfrm>
        </p:grpSpPr>
        <p:grpSp>
          <p:nvGrpSpPr>
            <p:cNvPr id="3658" name="Google Shape;3658;p36"/>
            <p:cNvGrpSpPr/>
            <p:nvPr/>
          </p:nvGrpSpPr>
          <p:grpSpPr>
            <a:xfrm rot="5400000">
              <a:off x="526768" y="3243156"/>
              <a:ext cx="310824" cy="318853"/>
              <a:chOff x="8636015" y="4627027"/>
              <a:chExt cx="196786" cy="196786"/>
            </a:xfrm>
          </p:grpSpPr>
          <p:sp>
            <p:nvSpPr>
              <p:cNvPr id="3659" name="Google Shape;3659;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63" name="Google Shape;3663;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664" name="Google Shape;3664;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665" name="Google Shape;3665;p36"/>
            <p:cNvGrpSpPr/>
            <p:nvPr/>
          </p:nvGrpSpPr>
          <p:grpSpPr>
            <a:xfrm flipH="1" rot="5400000">
              <a:off x="1392075" y="2939500"/>
              <a:ext cx="61900" cy="1175100"/>
              <a:chOff x="756550" y="2092075"/>
              <a:chExt cx="61900" cy="1175100"/>
            </a:xfrm>
          </p:grpSpPr>
          <p:cxnSp>
            <p:nvCxnSpPr>
              <p:cNvPr id="3666" name="Google Shape;3666;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667" name="Google Shape;3667;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668" name="Google Shape;3668;p36"/>
          <p:cNvGrpSpPr/>
          <p:nvPr/>
        </p:nvGrpSpPr>
        <p:grpSpPr>
          <a:xfrm>
            <a:off x="5567925" y="2092075"/>
            <a:ext cx="1487875" cy="1465925"/>
            <a:chOff x="522700" y="2092075"/>
            <a:chExt cx="1487875" cy="1465925"/>
          </a:xfrm>
        </p:grpSpPr>
        <p:grpSp>
          <p:nvGrpSpPr>
            <p:cNvPr id="3669" name="Google Shape;3669;p36"/>
            <p:cNvGrpSpPr/>
            <p:nvPr/>
          </p:nvGrpSpPr>
          <p:grpSpPr>
            <a:xfrm rot="5400000">
              <a:off x="526768" y="3243156"/>
              <a:ext cx="310824" cy="318853"/>
              <a:chOff x="8636015" y="4627027"/>
              <a:chExt cx="196786" cy="196786"/>
            </a:xfrm>
          </p:grpSpPr>
          <p:sp>
            <p:nvSpPr>
              <p:cNvPr id="3670" name="Google Shape;3670;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74" name="Google Shape;3674;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675" name="Google Shape;3675;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676" name="Google Shape;3676;p36"/>
            <p:cNvGrpSpPr/>
            <p:nvPr/>
          </p:nvGrpSpPr>
          <p:grpSpPr>
            <a:xfrm flipH="1" rot="5400000">
              <a:off x="1392075" y="2939500"/>
              <a:ext cx="61900" cy="1175100"/>
              <a:chOff x="756550" y="2092075"/>
              <a:chExt cx="61900" cy="1175100"/>
            </a:xfrm>
          </p:grpSpPr>
          <p:cxnSp>
            <p:nvCxnSpPr>
              <p:cNvPr id="3677" name="Google Shape;3677;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678" name="Google Shape;3678;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679" name="Google Shape;3679;p36"/>
          <p:cNvGrpSpPr/>
          <p:nvPr/>
        </p:nvGrpSpPr>
        <p:grpSpPr>
          <a:xfrm rot="10800000">
            <a:off x="6158800" y="290100"/>
            <a:ext cx="1487875" cy="1465925"/>
            <a:chOff x="522700" y="2092075"/>
            <a:chExt cx="1487875" cy="1465925"/>
          </a:xfrm>
        </p:grpSpPr>
        <p:grpSp>
          <p:nvGrpSpPr>
            <p:cNvPr id="3680" name="Google Shape;3680;p36"/>
            <p:cNvGrpSpPr/>
            <p:nvPr/>
          </p:nvGrpSpPr>
          <p:grpSpPr>
            <a:xfrm rot="5400000">
              <a:off x="526768" y="3243156"/>
              <a:ext cx="310824" cy="318853"/>
              <a:chOff x="8636015" y="4627027"/>
              <a:chExt cx="196786" cy="196786"/>
            </a:xfrm>
          </p:grpSpPr>
          <p:sp>
            <p:nvSpPr>
              <p:cNvPr id="3681" name="Google Shape;3681;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85" name="Google Shape;3685;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686" name="Google Shape;3686;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687" name="Google Shape;3687;p36"/>
            <p:cNvGrpSpPr/>
            <p:nvPr/>
          </p:nvGrpSpPr>
          <p:grpSpPr>
            <a:xfrm flipH="1" rot="5400000">
              <a:off x="1392075" y="2939500"/>
              <a:ext cx="61900" cy="1175100"/>
              <a:chOff x="756550" y="2092075"/>
              <a:chExt cx="61900" cy="1175100"/>
            </a:xfrm>
          </p:grpSpPr>
          <p:cxnSp>
            <p:nvCxnSpPr>
              <p:cNvPr id="3688" name="Google Shape;3688;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689" name="Google Shape;3689;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690" name="Google Shape;3690;p36"/>
          <p:cNvGrpSpPr/>
          <p:nvPr/>
        </p:nvGrpSpPr>
        <p:grpSpPr>
          <a:xfrm>
            <a:off x="8090525" y="2092075"/>
            <a:ext cx="1487875" cy="1465925"/>
            <a:chOff x="522700" y="2092075"/>
            <a:chExt cx="1487875" cy="1465925"/>
          </a:xfrm>
        </p:grpSpPr>
        <p:grpSp>
          <p:nvGrpSpPr>
            <p:cNvPr id="3691" name="Google Shape;3691;p36"/>
            <p:cNvGrpSpPr/>
            <p:nvPr/>
          </p:nvGrpSpPr>
          <p:grpSpPr>
            <a:xfrm rot="5400000">
              <a:off x="526768" y="3243156"/>
              <a:ext cx="310824" cy="318853"/>
              <a:chOff x="8636015" y="4627027"/>
              <a:chExt cx="196786" cy="196786"/>
            </a:xfrm>
          </p:grpSpPr>
          <p:sp>
            <p:nvSpPr>
              <p:cNvPr id="3692" name="Google Shape;3692;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96" name="Google Shape;3696;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697" name="Google Shape;3697;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698" name="Google Shape;3698;p36"/>
            <p:cNvGrpSpPr/>
            <p:nvPr/>
          </p:nvGrpSpPr>
          <p:grpSpPr>
            <a:xfrm flipH="1" rot="5400000">
              <a:off x="1392075" y="2939500"/>
              <a:ext cx="61900" cy="1175100"/>
              <a:chOff x="756550" y="2092075"/>
              <a:chExt cx="61900" cy="1175100"/>
            </a:xfrm>
          </p:grpSpPr>
          <p:cxnSp>
            <p:nvCxnSpPr>
              <p:cNvPr id="3699" name="Google Shape;3699;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00" name="Google Shape;3700;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701" name="Google Shape;3701;p36"/>
          <p:cNvGrpSpPr/>
          <p:nvPr/>
        </p:nvGrpSpPr>
        <p:grpSpPr>
          <a:xfrm rot="10800000">
            <a:off x="8681400" y="290100"/>
            <a:ext cx="1487875" cy="1465925"/>
            <a:chOff x="522700" y="2092075"/>
            <a:chExt cx="1487875" cy="1465925"/>
          </a:xfrm>
        </p:grpSpPr>
        <p:grpSp>
          <p:nvGrpSpPr>
            <p:cNvPr id="3702" name="Google Shape;3702;p36"/>
            <p:cNvGrpSpPr/>
            <p:nvPr/>
          </p:nvGrpSpPr>
          <p:grpSpPr>
            <a:xfrm rot="5400000">
              <a:off x="526768" y="3243156"/>
              <a:ext cx="310824" cy="318853"/>
              <a:chOff x="8636015" y="4627027"/>
              <a:chExt cx="196786" cy="196786"/>
            </a:xfrm>
          </p:grpSpPr>
          <p:sp>
            <p:nvSpPr>
              <p:cNvPr id="3703" name="Google Shape;3703;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07" name="Google Shape;3707;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08" name="Google Shape;3708;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709" name="Google Shape;3709;p36"/>
            <p:cNvGrpSpPr/>
            <p:nvPr/>
          </p:nvGrpSpPr>
          <p:grpSpPr>
            <a:xfrm flipH="1" rot="5400000">
              <a:off x="1392075" y="2939500"/>
              <a:ext cx="61900" cy="1175100"/>
              <a:chOff x="756550" y="2092075"/>
              <a:chExt cx="61900" cy="1175100"/>
            </a:xfrm>
          </p:grpSpPr>
          <p:cxnSp>
            <p:nvCxnSpPr>
              <p:cNvPr id="3710" name="Google Shape;3710;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11" name="Google Shape;3711;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712" name="Google Shape;3712;p36"/>
          <p:cNvGrpSpPr/>
          <p:nvPr/>
        </p:nvGrpSpPr>
        <p:grpSpPr>
          <a:xfrm>
            <a:off x="522700" y="5803975"/>
            <a:ext cx="1487875" cy="1465925"/>
            <a:chOff x="522700" y="2092075"/>
            <a:chExt cx="1487875" cy="1465925"/>
          </a:xfrm>
        </p:grpSpPr>
        <p:grpSp>
          <p:nvGrpSpPr>
            <p:cNvPr id="3713" name="Google Shape;3713;p36"/>
            <p:cNvGrpSpPr/>
            <p:nvPr/>
          </p:nvGrpSpPr>
          <p:grpSpPr>
            <a:xfrm rot="5400000">
              <a:off x="526768" y="3243156"/>
              <a:ext cx="310824" cy="318853"/>
              <a:chOff x="8636015" y="4627027"/>
              <a:chExt cx="196786" cy="196786"/>
            </a:xfrm>
          </p:grpSpPr>
          <p:sp>
            <p:nvSpPr>
              <p:cNvPr id="3714" name="Google Shape;3714;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18" name="Google Shape;3718;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19" name="Google Shape;3719;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720" name="Google Shape;3720;p36"/>
            <p:cNvGrpSpPr/>
            <p:nvPr/>
          </p:nvGrpSpPr>
          <p:grpSpPr>
            <a:xfrm flipH="1" rot="5400000">
              <a:off x="1392075" y="2939500"/>
              <a:ext cx="61900" cy="1175100"/>
              <a:chOff x="756550" y="2092075"/>
              <a:chExt cx="61900" cy="1175100"/>
            </a:xfrm>
          </p:grpSpPr>
          <p:cxnSp>
            <p:nvCxnSpPr>
              <p:cNvPr id="3721" name="Google Shape;3721;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22" name="Google Shape;3722;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723" name="Google Shape;3723;p36"/>
          <p:cNvGrpSpPr/>
          <p:nvPr/>
        </p:nvGrpSpPr>
        <p:grpSpPr>
          <a:xfrm rot="10800000">
            <a:off x="1113575" y="4002000"/>
            <a:ext cx="1487875" cy="1465925"/>
            <a:chOff x="522700" y="2092075"/>
            <a:chExt cx="1487875" cy="1465925"/>
          </a:xfrm>
        </p:grpSpPr>
        <p:grpSp>
          <p:nvGrpSpPr>
            <p:cNvPr id="3724" name="Google Shape;3724;p36"/>
            <p:cNvGrpSpPr/>
            <p:nvPr/>
          </p:nvGrpSpPr>
          <p:grpSpPr>
            <a:xfrm rot="5400000">
              <a:off x="526768" y="3243156"/>
              <a:ext cx="310824" cy="318853"/>
              <a:chOff x="8636015" y="4627027"/>
              <a:chExt cx="196786" cy="196786"/>
            </a:xfrm>
          </p:grpSpPr>
          <p:sp>
            <p:nvSpPr>
              <p:cNvPr id="3725" name="Google Shape;3725;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29" name="Google Shape;3729;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30" name="Google Shape;3730;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731" name="Google Shape;3731;p36"/>
            <p:cNvGrpSpPr/>
            <p:nvPr/>
          </p:nvGrpSpPr>
          <p:grpSpPr>
            <a:xfrm flipH="1" rot="5400000">
              <a:off x="1392075" y="2939500"/>
              <a:ext cx="61900" cy="1175100"/>
              <a:chOff x="756550" y="2092075"/>
              <a:chExt cx="61900" cy="1175100"/>
            </a:xfrm>
          </p:grpSpPr>
          <p:cxnSp>
            <p:nvCxnSpPr>
              <p:cNvPr id="3732" name="Google Shape;3732;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33" name="Google Shape;3733;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734" name="Google Shape;3734;p36"/>
          <p:cNvGrpSpPr/>
          <p:nvPr/>
        </p:nvGrpSpPr>
        <p:grpSpPr>
          <a:xfrm>
            <a:off x="3045325" y="5803975"/>
            <a:ext cx="1487875" cy="1465925"/>
            <a:chOff x="522700" y="2092075"/>
            <a:chExt cx="1487875" cy="1465925"/>
          </a:xfrm>
        </p:grpSpPr>
        <p:grpSp>
          <p:nvGrpSpPr>
            <p:cNvPr id="3735" name="Google Shape;3735;p36"/>
            <p:cNvGrpSpPr/>
            <p:nvPr/>
          </p:nvGrpSpPr>
          <p:grpSpPr>
            <a:xfrm rot="5400000">
              <a:off x="526768" y="3243156"/>
              <a:ext cx="310824" cy="318853"/>
              <a:chOff x="8636015" y="4627027"/>
              <a:chExt cx="196786" cy="196786"/>
            </a:xfrm>
          </p:grpSpPr>
          <p:sp>
            <p:nvSpPr>
              <p:cNvPr id="3736" name="Google Shape;3736;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40" name="Google Shape;3740;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41" name="Google Shape;3741;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742" name="Google Shape;3742;p36"/>
            <p:cNvGrpSpPr/>
            <p:nvPr/>
          </p:nvGrpSpPr>
          <p:grpSpPr>
            <a:xfrm flipH="1" rot="5400000">
              <a:off x="1392075" y="2939500"/>
              <a:ext cx="61900" cy="1175100"/>
              <a:chOff x="756550" y="2092075"/>
              <a:chExt cx="61900" cy="1175100"/>
            </a:xfrm>
          </p:grpSpPr>
          <p:cxnSp>
            <p:nvCxnSpPr>
              <p:cNvPr id="3743" name="Google Shape;3743;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44" name="Google Shape;3744;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3745" name="Google Shape;3745;p36"/>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36"/>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7" name="Google Shape;3747;p36"/>
          <p:cNvGrpSpPr/>
          <p:nvPr/>
        </p:nvGrpSpPr>
        <p:grpSpPr>
          <a:xfrm rot="10800000">
            <a:off x="3636200" y="4002000"/>
            <a:ext cx="1487875" cy="1465925"/>
            <a:chOff x="522700" y="2092075"/>
            <a:chExt cx="1487875" cy="1465925"/>
          </a:xfrm>
        </p:grpSpPr>
        <p:grpSp>
          <p:nvGrpSpPr>
            <p:cNvPr id="3748" name="Google Shape;3748;p36"/>
            <p:cNvGrpSpPr/>
            <p:nvPr/>
          </p:nvGrpSpPr>
          <p:grpSpPr>
            <a:xfrm rot="5400000">
              <a:off x="526768" y="3243156"/>
              <a:ext cx="310824" cy="318853"/>
              <a:chOff x="8636015" y="4627027"/>
              <a:chExt cx="196786" cy="196786"/>
            </a:xfrm>
          </p:grpSpPr>
          <p:sp>
            <p:nvSpPr>
              <p:cNvPr id="3749" name="Google Shape;3749;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53" name="Google Shape;3753;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54" name="Google Shape;3754;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755" name="Google Shape;3755;p36"/>
            <p:cNvGrpSpPr/>
            <p:nvPr/>
          </p:nvGrpSpPr>
          <p:grpSpPr>
            <a:xfrm flipH="1" rot="5400000">
              <a:off x="1392075" y="2939500"/>
              <a:ext cx="61900" cy="1175100"/>
              <a:chOff x="756550" y="2092075"/>
              <a:chExt cx="61900" cy="1175100"/>
            </a:xfrm>
          </p:grpSpPr>
          <p:cxnSp>
            <p:nvCxnSpPr>
              <p:cNvPr id="3756" name="Google Shape;3756;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57" name="Google Shape;3757;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3758" name="Google Shape;3758;p36"/>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9" name="Google Shape;3759;p36"/>
          <p:cNvGrpSpPr/>
          <p:nvPr/>
        </p:nvGrpSpPr>
        <p:grpSpPr>
          <a:xfrm>
            <a:off x="5567925" y="5803975"/>
            <a:ext cx="1487875" cy="1465925"/>
            <a:chOff x="522700" y="2092075"/>
            <a:chExt cx="1487875" cy="1465925"/>
          </a:xfrm>
        </p:grpSpPr>
        <p:grpSp>
          <p:nvGrpSpPr>
            <p:cNvPr id="3760" name="Google Shape;3760;p36"/>
            <p:cNvGrpSpPr/>
            <p:nvPr/>
          </p:nvGrpSpPr>
          <p:grpSpPr>
            <a:xfrm rot="5400000">
              <a:off x="526768" y="3243156"/>
              <a:ext cx="310824" cy="318853"/>
              <a:chOff x="8636015" y="4627027"/>
              <a:chExt cx="196786" cy="196786"/>
            </a:xfrm>
          </p:grpSpPr>
          <p:sp>
            <p:nvSpPr>
              <p:cNvPr id="3761" name="Google Shape;3761;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65" name="Google Shape;3765;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66" name="Google Shape;3766;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767" name="Google Shape;3767;p36"/>
            <p:cNvGrpSpPr/>
            <p:nvPr/>
          </p:nvGrpSpPr>
          <p:grpSpPr>
            <a:xfrm flipH="1" rot="5400000">
              <a:off x="1392075" y="2939500"/>
              <a:ext cx="61900" cy="1175100"/>
              <a:chOff x="756550" y="2092075"/>
              <a:chExt cx="61900" cy="1175100"/>
            </a:xfrm>
          </p:grpSpPr>
          <p:cxnSp>
            <p:nvCxnSpPr>
              <p:cNvPr id="3768" name="Google Shape;3768;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69" name="Google Shape;3769;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3770" name="Google Shape;3770;p36"/>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1" name="Google Shape;3771;p36"/>
          <p:cNvGrpSpPr/>
          <p:nvPr/>
        </p:nvGrpSpPr>
        <p:grpSpPr>
          <a:xfrm rot="10800000">
            <a:off x="6158800" y="4002000"/>
            <a:ext cx="1487875" cy="1465925"/>
            <a:chOff x="522700" y="2092075"/>
            <a:chExt cx="1487875" cy="1465925"/>
          </a:xfrm>
        </p:grpSpPr>
        <p:grpSp>
          <p:nvGrpSpPr>
            <p:cNvPr id="3772" name="Google Shape;3772;p36"/>
            <p:cNvGrpSpPr/>
            <p:nvPr/>
          </p:nvGrpSpPr>
          <p:grpSpPr>
            <a:xfrm rot="5400000">
              <a:off x="526768" y="3243156"/>
              <a:ext cx="310824" cy="318853"/>
              <a:chOff x="8636015" y="4627027"/>
              <a:chExt cx="196786" cy="196786"/>
            </a:xfrm>
          </p:grpSpPr>
          <p:sp>
            <p:nvSpPr>
              <p:cNvPr id="3773" name="Google Shape;3773;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77" name="Google Shape;3777;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78" name="Google Shape;3778;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779" name="Google Shape;3779;p36"/>
            <p:cNvGrpSpPr/>
            <p:nvPr/>
          </p:nvGrpSpPr>
          <p:grpSpPr>
            <a:xfrm flipH="1" rot="5400000">
              <a:off x="1392075" y="2939500"/>
              <a:ext cx="61900" cy="1175100"/>
              <a:chOff x="756550" y="2092075"/>
              <a:chExt cx="61900" cy="1175100"/>
            </a:xfrm>
          </p:grpSpPr>
          <p:cxnSp>
            <p:nvCxnSpPr>
              <p:cNvPr id="3780" name="Google Shape;3780;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81" name="Google Shape;3781;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782" name="Google Shape;3782;p36"/>
          <p:cNvGrpSpPr/>
          <p:nvPr/>
        </p:nvGrpSpPr>
        <p:grpSpPr>
          <a:xfrm>
            <a:off x="8090525" y="5803975"/>
            <a:ext cx="1487875" cy="1465925"/>
            <a:chOff x="522700" y="2092075"/>
            <a:chExt cx="1487875" cy="1465925"/>
          </a:xfrm>
        </p:grpSpPr>
        <p:grpSp>
          <p:nvGrpSpPr>
            <p:cNvPr id="3783" name="Google Shape;3783;p36"/>
            <p:cNvGrpSpPr/>
            <p:nvPr/>
          </p:nvGrpSpPr>
          <p:grpSpPr>
            <a:xfrm rot="5400000">
              <a:off x="526768" y="3243156"/>
              <a:ext cx="310824" cy="318853"/>
              <a:chOff x="8636015" y="4627027"/>
              <a:chExt cx="196786" cy="196786"/>
            </a:xfrm>
          </p:grpSpPr>
          <p:sp>
            <p:nvSpPr>
              <p:cNvPr id="3784" name="Google Shape;3784;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88" name="Google Shape;3788;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89" name="Google Shape;3789;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790" name="Google Shape;3790;p36"/>
            <p:cNvGrpSpPr/>
            <p:nvPr/>
          </p:nvGrpSpPr>
          <p:grpSpPr>
            <a:xfrm flipH="1" rot="5400000">
              <a:off x="1392075" y="2939500"/>
              <a:ext cx="61900" cy="1175100"/>
              <a:chOff x="756550" y="2092075"/>
              <a:chExt cx="61900" cy="1175100"/>
            </a:xfrm>
          </p:grpSpPr>
          <p:cxnSp>
            <p:nvCxnSpPr>
              <p:cNvPr id="3791" name="Google Shape;3791;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792" name="Google Shape;3792;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793" name="Google Shape;3793;p36"/>
          <p:cNvGrpSpPr/>
          <p:nvPr/>
        </p:nvGrpSpPr>
        <p:grpSpPr>
          <a:xfrm rot="10800000">
            <a:off x="8681400" y="4002000"/>
            <a:ext cx="1487875" cy="1465925"/>
            <a:chOff x="522700" y="2092075"/>
            <a:chExt cx="1487875" cy="1465925"/>
          </a:xfrm>
        </p:grpSpPr>
        <p:grpSp>
          <p:nvGrpSpPr>
            <p:cNvPr id="3794" name="Google Shape;3794;p36"/>
            <p:cNvGrpSpPr/>
            <p:nvPr/>
          </p:nvGrpSpPr>
          <p:grpSpPr>
            <a:xfrm rot="5400000">
              <a:off x="526768" y="3243156"/>
              <a:ext cx="310824" cy="318853"/>
              <a:chOff x="8636015" y="4627027"/>
              <a:chExt cx="196786" cy="196786"/>
            </a:xfrm>
          </p:grpSpPr>
          <p:sp>
            <p:nvSpPr>
              <p:cNvPr id="3795" name="Google Shape;3795;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99" name="Google Shape;3799;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800" name="Google Shape;3800;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801" name="Google Shape;3801;p36"/>
            <p:cNvGrpSpPr/>
            <p:nvPr/>
          </p:nvGrpSpPr>
          <p:grpSpPr>
            <a:xfrm flipH="1" rot="5400000">
              <a:off x="1392075" y="2939500"/>
              <a:ext cx="61900" cy="1175100"/>
              <a:chOff x="756550" y="2092075"/>
              <a:chExt cx="61900" cy="1175100"/>
            </a:xfrm>
          </p:grpSpPr>
          <p:cxnSp>
            <p:nvCxnSpPr>
              <p:cNvPr id="3802" name="Google Shape;3802;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803" name="Google Shape;3803;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3804" name="Google Shape;3804;p36"/>
          <p:cNvSpPr txBox="1"/>
          <p:nvPr/>
        </p:nvSpPr>
        <p:spPr>
          <a:xfrm>
            <a:off x="73426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3805" name="Google Shape;3805;p36"/>
          <p:cNvSpPr txBox="1"/>
          <p:nvPr/>
        </p:nvSpPr>
        <p:spPr>
          <a:xfrm>
            <a:off x="32568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3806" name="Google Shape;3806;p36"/>
          <p:cNvSpPr txBox="1"/>
          <p:nvPr/>
        </p:nvSpPr>
        <p:spPr>
          <a:xfrm>
            <a:off x="577941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3807" name="Google Shape;3807;p36"/>
          <p:cNvSpPr txBox="1"/>
          <p:nvPr/>
        </p:nvSpPr>
        <p:spPr>
          <a:xfrm>
            <a:off x="83020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3808" name="Google Shape;3808;p36"/>
          <p:cNvSpPr txBox="1"/>
          <p:nvPr/>
        </p:nvSpPr>
        <p:spPr>
          <a:xfrm>
            <a:off x="734275"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3809" name="Google Shape;3809;p36"/>
          <p:cNvSpPr txBox="1"/>
          <p:nvPr/>
        </p:nvSpPr>
        <p:spPr>
          <a:xfrm>
            <a:off x="3256850"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3810" name="Google Shape;3810;p36"/>
          <p:cNvSpPr txBox="1"/>
          <p:nvPr/>
        </p:nvSpPr>
        <p:spPr>
          <a:xfrm>
            <a:off x="5779413"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3811" name="Google Shape;3811;p36"/>
          <p:cNvSpPr txBox="1"/>
          <p:nvPr/>
        </p:nvSpPr>
        <p:spPr>
          <a:xfrm>
            <a:off x="8302038"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grpSp>
        <p:nvGrpSpPr>
          <p:cNvPr id="3812" name="Google Shape;3812;p36"/>
          <p:cNvGrpSpPr/>
          <p:nvPr/>
        </p:nvGrpSpPr>
        <p:grpSpPr>
          <a:xfrm>
            <a:off x="3045325" y="2092075"/>
            <a:ext cx="1487875" cy="1465925"/>
            <a:chOff x="522700" y="2092075"/>
            <a:chExt cx="1487875" cy="1465925"/>
          </a:xfrm>
        </p:grpSpPr>
        <p:grpSp>
          <p:nvGrpSpPr>
            <p:cNvPr id="3813" name="Google Shape;3813;p36"/>
            <p:cNvGrpSpPr/>
            <p:nvPr/>
          </p:nvGrpSpPr>
          <p:grpSpPr>
            <a:xfrm rot="5400000">
              <a:off x="526768" y="3243156"/>
              <a:ext cx="310824" cy="318853"/>
              <a:chOff x="8636015" y="4627027"/>
              <a:chExt cx="196786" cy="196786"/>
            </a:xfrm>
          </p:grpSpPr>
          <p:sp>
            <p:nvSpPr>
              <p:cNvPr id="3814" name="Google Shape;3814;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818" name="Google Shape;3818;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819" name="Google Shape;3819;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820" name="Google Shape;3820;p36"/>
            <p:cNvGrpSpPr/>
            <p:nvPr/>
          </p:nvGrpSpPr>
          <p:grpSpPr>
            <a:xfrm flipH="1" rot="5400000">
              <a:off x="1392075" y="2939500"/>
              <a:ext cx="61900" cy="1175100"/>
              <a:chOff x="756550" y="2092075"/>
              <a:chExt cx="61900" cy="1175100"/>
            </a:xfrm>
          </p:grpSpPr>
          <p:cxnSp>
            <p:nvCxnSpPr>
              <p:cNvPr id="3821" name="Google Shape;3821;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822" name="Google Shape;3822;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3823" name="Google Shape;3823;p36"/>
          <p:cNvGrpSpPr/>
          <p:nvPr/>
        </p:nvGrpSpPr>
        <p:grpSpPr>
          <a:xfrm rot="10800000">
            <a:off x="3636200" y="290100"/>
            <a:ext cx="1487875" cy="1465925"/>
            <a:chOff x="522700" y="2092075"/>
            <a:chExt cx="1487875" cy="1465925"/>
          </a:xfrm>
        </p:grpSpPr>
        <p:grpSp>
          <p:nvGrpSpPr>
            <p:cNvPr id="3824" name="Google Shape;3824;p36"/>
            <p:cNvGrpSpPr/>
            <p:nvPr/>
          </p:nvGrpSpPr>
          <p:grpSpPr>
            <a:xfrm rot="5400000">
              <a:off x="526768" y="3243156"/>
              <a:ext cx="310824" cy="318853"/>
              <a:chOff x="8636015" y="4627027"/>
              <a:chExt cx="196786" cy="196786"/>
            </a:xfrm>
          </p:grpSpPr>
          <p:sp>
            <p:nvSpPr>
              <p:cNvPr id="3825" name="Google Shape;3825;p3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3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3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3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829" name="Google Shape;3829;p3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830" name="Google Shape;3830;p3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3831" name="Google Shape;3831;p36"/>
            <p:cNvGrpSpPr/>
            <p:nvPr/>
          </p:nvGrpSpPr>
          <p:grpSpPr>
            <a:xfrm flipH="1" rot="5400000">
              <a:off x="1392075" y="2939500"/>
              <a:ext cx="61900" cy="1175100"/>
              <a:chOff x="756550" y="2092075"/>
              <a:chExt cx="61900" cy="1175100"/>
            </a:xfrm>
          </p:grpSpPr>
          <p:cxnSp>
            <p:nvCxnSpPr>
              <p:cNvPr id="3832" name="Google Shape;3832;p3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3833" name="Google Shape;3833;p3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3834" name="Google Shape;3834;p36"/>
          <p:cNvSpPr/>
          <p:nvPr/>
        </p:nvSpPr>
        <p:spPr>
          <a:xfrm>
            <a:off x="6482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36"/>
          <p:cNvSpPr/>
          <p:nvPr/>
        </p:nvSpPr>
        <p:spPr>
          <a:xfrm>
            <a:off x="15933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36"/>
          <p:cNvSpPr/>
          <p:nvPr/>
        </p:nvSpPr>
        <p:spPr>
          <a:xfrm>
            <a:off x="6482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36"/>
          <p:cNvSpPr/>
          <p:nvPr/>
        </p:nvSpPr>
        <p:spPr>
          <a:xfrm>
            <a:off x="15933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36"/>
          <p:cNvSpPr/>
          <p:nvPr/>
        </p:nvSpPr>
        <p:spPr>
          <a:xfrm>
            <a:off x="17954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36"/>
          <p:cNvSpPr/>
          <p:nvPr/>
        </p:nvSpPr>
        <p:spPr>
          <a:xfrm>
            <a:off x="7878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36"/>
          <p:cNvSpPr/>
          <p:nvPr/>
        </p:nvSpPr>
        <p:spPr>
          <a:xfrm>
            <a:off x="16828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36"/>
          <p:cNvSpPr/>
          <p:nvPr/>
        </p:nvSpPr>
        <p:spPr>
          <a:xfrm>
            <a:off x="8516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2" name="Google Shape;3842;p36"/>
          <p:cNvGrpSpPr/>
          <p:nvPr/>
        </p:nvGrpSpPr>
        <p:grpSpPr>
          <a:xfrm>
            <a:off x="836199" y="1604948"/>
            <a:ext cx="1350981" cy="517831"/>
            <a:chOff x="422918" y="176071"/>
            <a:chExt cx="2994196" cy="1147676"/>
          </a:xfrm>
        </p:grpSpPr>
        <p:sp>
          <p:nvSpPr>
            <p:cNvPr id="3843" name="Google Shape;3843;p3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3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3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3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3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3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36"/>
          <p:cNvGrpSpPr/>
          <p:nvPr/>
        </p:nvGrpSpPr>
        <p:grpSpPr>
          <a:xfrm rot="-5400000">
            <a:off x="1415099" y="528302"/>
            <a:ext cx="294002" cy="630175"/>
            <a:chOff x="2193731" y="2658014"/>
            <a:chExt cx="294002" cy="630175"/>
          </a:xfrm>
        </p:grpSpPr>
        <p:grpSp>
          <p:nvGrpSpPr>
            <p:cNvPr id="3850" name="Google Shape;3850;p36"/>
            <p:cNvGrpSpPr/>
            <p:nvPr/>
          </p:nvGrpSpPr>
          <p:grpSpPr>
            <a:xfrm>
              <a:off x="2193735" y="2658014"/>
              <a:ext cx="293998" cy="290919"/>
              <a:chOff x="3882979" y="1160111"/>
              <a:chExt cx="297478" cy="294363"/>
            </a:xfrm>
          </p:grpSpPr>
          <p:sp>
            <p:nvSpPr>
              <p:cNvPr id="3851" name="Google Shape;3851;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5" name="Google Shape;3855;p36"/>
            <p:cNvGrpSpPr/>
            <p:nvPr/>
          </p:nvGrpSpPr>
          <p:grpSpPr>
            <a:xfrm>
              <a:off x="2193731" y="2997270"/>
              <a:ext cx="293998" cy="290919"/>
              <a:chOff x="3882979" y="1160111"/>
              <a:chExt cx="297478" cy="294363"/>
            </a:xfrm>
          </p:grpSpPr>
          <p:sp>
            <p:nvSpPr>
              <p:cNvPr id="3856" name="Google Shape;3856;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0" name="Google Shape;3860;p36"/>
          <p:cNvGrpSpPr/>
          <p:nvPr/>
        </p:nvGrpSpPr>
        <p:grpSpPr>
          <a:xfrm rot="5400000">
            <a:off x="1415099" y="2689602"/>
            <a:ext cx="294002" cy="630175"/>
            <a:chOff x="2193731" y="2658014"/>
            <a:chExt cx="294002" cy="630175"/>
          </a:xfrm>
        </p:grpSpPr>
        <p:grpSp>
          <p:nvGrpSpPr>
            <p:cNvPr id="3861" name="Google Shape;3861;p36"/>
            <p:cNvGrpSpPr/>
            <p:nvPr/>
          </p:nvGrpSpPr>
          <p:grpSpPr>
            <a:xfrm>
              <a:off x="2193735" y="2658014"/>
              <a:ext cx="293998" cy="290919"/>
              <a:chOff x="3882979" y="1160111"/>
              <a:chExt cx="297478" cy="294363"/>
            </a:xfrm>
          </p:grpSpPr>
          <p:sp>
            <p:nvSpPr>
              <p:cNvPr id="3862" name="Google Shape;3862;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6" name="Google Shape;3866;p36"/>
            <p:cNvGrpSpPr/>
            <p:nvPr/>
          </p:nvGrpSpPr>
          <p:grpSpPr>
            <a:xfrm>
              <a:off x="2193731" y="2997270"/>
              <a:ext cx="293998" cy="290919"/>
              <a:chOff x="3882979" y="1160111"/>
              <a:chExt cx="297478" cy="294363"/>
            </a:xfrm>
          </p:grpSpPr>
          <p:sp>
            <p:nvSpPr>
              <p:cNvPr id="3867" name="Google Shape;3867;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71" name="Google Shape;3871;p36"/>
          <p:cNvSpPr/>
          <p:nvPr/>
        </p:nvSpPr>
        <p:spPr>
          <a:xfrm>
            <a:off x="31708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36"/>
          <p:cNvSpPr/>
          <p:nvPr/>
        </p:nvSpPr>
        <p:spPr>
          <a:xfrm>
            <a:off x="41159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36"/>
          <p:cNvSpPr/>
          <p:nvPr/>
        </p:nvSpPr>
        <p:spPr>
          <a:xfrm>
            <a:off x="31708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36"/>
          <p:cNvSpPr/>
          <p:nvPr/>
        </p:nvSpPr>
        <p:spPr>
          <a:xfrm>
            <a:off x="41159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36"/>
          <p:cNvSpPr/>
          <p:nvPr/>
        </p:nvSpPr>
        <p:spPr>
          <a:xfrm>
            <a:off x="43180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36"/>
          <p:cNvSpPr/>
          <p:nvPr/>
        </p:nvSpPr>
        <p:spPr>
          <a:xfrm>
            <a:off x="33104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36"/>
          <p:cNvSpPr/>
          <p:nvPr/>
        </p:nvSpPr>
        <p:spPr>
          <a:xfrm>
            <a:off x="42054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36"/>
          <p:cNvSpPr/>
          <p:nvPr/>
        </p:nvSpPr>
        <p:spPr>
          <a:xfrm>
            <a:off x="33742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9" name="Google Shape;3879;p36"/>
          <p:cNvGrpSpPr/>
          <p:nvPr/>
        </p:nvGrpSpPr>
        <p:grpSpPr>
          <a:xfrm>
            <a:off x="3358799" y="1604948"/>
            <a:ext cx="1350981" cy="517831"/>
            <a:chOff x="422918" y="176071"/>
            <a:chExt cx="2994196" cy="1147676"/>
          </a:xfrm>
        </p:grpSpPr>
        <p:sp>
          <p:nvSpPr>
            <p:cNvPr id="3880" name="Google Shape;3880;p3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3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3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3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3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3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6" name="Google Shape;3886;p36"/>
          <p:cNvSpPr/>
          <p:nvPr/>
        </p:nvSpPr>
        <p:spPr>
          <a:xfrm>
            <a:off x="56934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36"/>
          <p:cNvSpPr/>
          <p:nvPr/>
        </p:nvSpPr>
        <p:spPr>
          <a:xfrm>
            <a:off x="66385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36"/>
          <p:cNvSpPr/>
          <p:nvPr/>
        </p:nvSpPr>
        <p:spPr>
          <a:xfrm>
            <a:off x="56934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36"/>
          <p:cNvSpPr/>
          <p:nvPr/>
        </p:nvSpPr>
        <p:spPr>
          <a:xfrm>
            <a:off x="66385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36"/>
          <p:cNvSpPr/>
          <p:nvPr/>
        </p:nvSpPr>
        <p:spPr>
          <a:xfrm>
            <a:off x="68406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36"/>
          <p:cNvSpPr/>
          <p:nvPr/>
        </p:nvSpPr>
        <p:spPr>
          <a:xfrm>
            <a:off x="58330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36"/>
          <p:cNvSpPr/>
          <p:nvPr/>
        </p:nvSpPr>
        <p:spPr>
          <a:xfrm>
            <a:off x="67280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36"/>
          <p:cNvSpPr/>
          <p:nvPr/>
        </p:nvSpPr>
        <p:spPr>
          <a:xfrm>
            <a:off x="58968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4" name="Google Shape;3894;p36"/>
          <p:cNvGrpSpPr/>
          <p:nvPr/>
        </p:nvGrpSpPr>
        <p:grpSpPr>
          <a:xfrm>
            <a:off x="5881399" y="1604948"/>
            <a:ext cx="1350981" cy="517831"/>
            <a:chOff x="422918" y="176071"/>
            <a:chExt cx="2994196" cy="1147676"/>
          </a:xfrm>
        </p:grpSpPr>
        <p:sp>
          <p:nvSpPr>
            <p:cNvPr id="3895" name="Google Shape;3895;p3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3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3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3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3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3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1" name="Google Shape;3901;p36"/>
          <p:cNvSpPr/>
          <p:nvPr/>
        </p:nvSpPr>
        <p:spPr>
          <a:xfrm>
            <a:off x="82160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36"/>
          <p:cNvSpPr/>
          <p:nvPr/>
        </p:nvSpPr>
        <p:spPr>
          <a:xfrm>
            <a:off x="91611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36"/>
          <p:cNvSpPr/>
          <p:nvPr/>
        </p:nvSpPr>
        <p:spPr>
          <a:xfrm>
            <a:off x="82160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36"/>
          <p:cNvSpPr/>
          <p:nvPr/>
        </p:nvSpPr>
        <p:spPr>
          <a:xfrm>
            <a:off x="91611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36"/>
          <p:cNvSpPr/>
          <p:nvPr/>
        </p:nvSpPr>
        <p:spPr>
          <a:xfrm>
            <a:off x="93632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36"/>
          <p:cNvSpPr/>
          <p:nvPr/>
        </p:nvSpPr>
        <p:spPr>
          <a:xfrm>
            <a:off x="83556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36"/>
          <p:cNvSpPr/>
          <p:nvPr/>
        </p:nvSpPr>
        <p:spPr>
          <a:xfrm>
            <a:off x="92506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36"/>
          <p:cNvSpPr/>
          <p:nvPr/>
        </p:nvSpPr>
        <p:spPr>
          <a:xfrm>
            <a:off x="84194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9" name="Google Shape;3909;p36"/>
          <p:cNvGrpSpPr/>
          <p:nvPr/>
        </p:nvGrpSpPr>
        <p:grpSpPr>
          <a:xfrm>
            <a:off x="8403999" y="1604948"/>
            <a:ext cx="1350981" cy="517831"/>
            <a:chOff x="422918" y="176071"/>
            <a:chExt cx="2994196" cy="1147676"/>
          </a:xfrm>
        </p:grpSpPr>
        <p:sp>
          <p:nvSpPr>
            <p:cNvPr id="3910" name="Google Shape;3910;p3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3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3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3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3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3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6" name="Google Shape;3916;p36"/>
          <p:cNvSpPr/>
          <p:nvPr/>
        </p:nvSpPr>
        <p:spPr>
          <a:xfrm>
            <a:off x="6482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36"/>
          <p:cNvSpPr/>
          <p:nvPr/>
        </p:nvSpPr>
        <p:spPr>
          <a:xfrm>
            <a:off x="15933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36"/>
          <p:cNvSpPr/>
          <p:nvPr/>
        </p:nvSpPr>
        <p:spPr>
          <a:xfrm>
            <a:off x="6482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36"/>
          <p:cNvSpPr/>
          <p:nvPr/>
        </p:nvSpPr>
        <p:spPr>
          <a:xfrm>
            <a:off x="15933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36"/>
          <p:cNvSpPr/>
          <p:nvPr/>
        </p:nvSpPr>
        <p:spPr>
          <a:xfrm>
            <a:off x="17954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36"/>
          <p:cNvSpPr/>
          <p:nvPr/>
        </p:nvSpPr>
        <p:spPr>
          <a:xfrm>
            <a:off x="7878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36"/>
          <p:cNvSpPr/>
          <p:nvPr/>
        </p:nvSpPr>
        <p:spPr>
          <a:xfrm>
            <a:off x="16828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36"/>
          <p:cNvSpPr/>
          <p:nvPr/>
        </p:nvSpPr>
        <p:spPr>
          <a:xfrm>
            <a:off x="8516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4" name="Google Shape;3924;p36"/>
          <p:cNvGrpSpPr/>
          <p:nvPr/>
        </p:nvGrpSpPr>
        <p:grpSpPr>
          <a:xfrm>
            <a:off x="836199" y="5315573"/>
            <a:ext cx="1350981" cy="517831"/>
            <a:chOff x="422918" y="176071"/>
            <a:chExt cx="2994196" cy="1147676"/>
          </a:xfrm>
        </p:grpSpPr>
        <p:sp>
          <p:nvSpPr>
            <p:cNvPr id="3925" name="Google Shape;3925;p3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3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3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3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3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3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1" name="Google Shape;3931;p36"/>
          <p:cNvSpPr/>
          <p:nvPr/>
        </p:nvSpPr>
        <p:spPr>
          <a:xfrm>
            <a:off x="31708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36"/>
          <p:cNvSpPr/>
          <p:nvPr/>
        </p:nvSpPr>
        <p:spPr>
          <a:xfrm>
            <a:off x="41159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6"/>
          <p:cNvSpPr/>
          <p:nvPr/>
        </p:nvSpPr>
        <p:spPr>
          <a:xfrm>
            <a:off x="31708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36"/>
          <p:cNvSpPr/>
          <p:nvPr/>
        </p:nvSpPr>
        <p:spPr>
          <a:xfrm>
            <a:off x="41159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36"/>
          <p:cNvSpPr/>
          <p:nvPr/>
        </p:nvSpPr>
        <p:spPr>
          <a:xfrm>
            <a:off x="43180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36"/>
          <p:cNvSpPr/>
          <p:nvPr/>
        </p:nvSpPr>
        <p:spPr>
          <a:xfrm>
            <a:off x="33104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36"/>
          <p:cNvSpPr/>
          <p:nvPr/>
        </p:nvSpPr>
        <p:spPr>
          <a:xfrm>
            <a:off x="42054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36"/>
          <p:cNvSpPr/>
          <p:nvPr/>
        </p:nvSpPr>
        <p:spPr>
          <a:xfrm>
            <a:off x="33742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9" name="Google Shape;3939;p36"/>
          <p:cNvGrpSpPr/>
          <p:nvPr/>
        </p:nvGrpSpPr>
        <p:grpSpPr>
          <a:xfrm>
            <a:off x="3358799" y="5315573"/>
            <a:ext cx="1350981" cy="517831"/>
            <a:chOff x="422918" y="176071"/>
            <a:chExt cx="2994196" cy="1147676"/>
          </a:xfrm>
        </p:grpSpPr>
        <p:sp>
          <p:nvSpPr>
            <p:cNvPr id="3940" name="Google Shape;3940;p3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3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3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3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3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3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6" name="Google Shape;3946;p36"/>
          <p:cNvSpPr/>
          <p:nvPr/>
        </p:nvSpPr>
        <p:spPr>
          <a:xfrm>
            <a:off x="56934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36"/>
          <p:cNvSpPr/>
          <p:nvPr/>
        </p:nvSpPr>
        <p:spPr>
          <a:xfrm>
            <a:off x="66385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36"/>
          <p:cNvSpPr/>
          <p:nvPr/>
        </p:nvSpPr>
        <p:spPr>
          <a:xfrm>
            <a:off x="56934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36"/>
          <p:cNvSpPr/>
          <p:nvPr/>
        </p:nvSpPr>
        <p:spPr>
          <a:xfrm>
            <a:off x="66385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36"/>
          <p:cNvSpPr/>
          <p:nvPr/>
        </p:nvSpPr>
        <p:spPr>
          <a:xfrm>
            <a:off x="68406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36"/>
          <p:cNvSpPr/>
          <p:nvPr/>
        </p:nvSpPr>
        <p:spPr>
          <a:xfrm>
            <a:off x="58330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36"/>
          <p:cNvSpPr/>
          <p:nvPr/>
        </p:nvSpPr>
        <p:spPr>
          <a:xfrm>
            <a:off x="67280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36"/>
          <p:cNvSpPr/>
          <p:nvPr/>
        </p:nvSpPr>
        <p:spPr>
          <a:xfrm>
            <a:off x="58968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4" name="Google Shape;3954;p36"/>
          <p:cNvGrpSpPr/>
          <p:nvPr/>
        </p:nvGrpSpPr>
        <p:grpSpPr>
          <a:xfrm>
            <a:off x="5881399" y="5315573"/>
            <a:ext cx="1350981" cy="517831"/>
            <a:chOff x="422918" y="176071"/>
            <a:chExt cx="2994196" cy="1147676"/>
          </a:xfrm>
        </p:grpSpPr>
        <p:sp>
          <p:nvSpPr>
            <p:cNvPr id="3955" name="Google Shape;3955;p3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3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3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3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3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3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1" name="Google Shape;3961;p36"/>
          <p:cNvSpPr/>
          <p:nvPr/>
        </p:nvSpPr>
        <p:spPr>
          <a:xfrm>
            <a:off x="82160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36"/>
          <p:cNvSpPr/>
          <p:nvPr/>
        </p:nvSpPr>
        <p:spPr>
          <a:xfrm>
            <a:off x="91611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36"/>
          <p:cNvSpPr/>
          <p:nvPr/>
        </p:nvSpPr>
        <p:spPr>
          <a:xfrm>
            <a:off x="82160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36"/>
          <p:cNvSpPr/>
          <p:nvPr/>
        </p:nvSpPr>
        <p:spPr>
          <a:xfrm>
            <a:off x="91611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36"/>
          <p:cNvSpPr/>
          <p:nvPr/>
        </p:nvSpPr>
        <p:spPr>
          <a:xfrm>
            <a:off x="93632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36"/>
          <p:cNvSpPr/>
          <p:nvPr/>
        </p:nvSpPr>
        <p:spPr>
          <a:xfrm>
            <a:off x="83556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36"/>
          <p:cNvSpPr/>
          <p:nvPr/>
        </p:nvSpPr>
        <p:spPr>
          <a:xfrm>
            <a:off x="92506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36"/>
          <p:cNvSpPr/>
          <p:nvPr/>
        </p:nvSpPr>
        <p:spPr>
          <a:xfrm>
            <a:off x="84194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9" name="Google Shape;3969;p36"/>
          <p:cNvGrpSpPr/>
          <p:nvPr/>
        </p:nvGrpSpPr>
        <p:grpSpPr>
          <a:xfrm>
            <a:off x="8403999" y="5315573"/>
            <a:ext cx="1350981" cy="517831"/>
            <a:chOff x="422918" y="176071"/>
            <a:chExt cx="2994196" cy="1147676"/>
          </a:xfrm>
        </p:grpSpPr>
        <p:sp>
          <p:nvSpPr>
            <p:cNvPr id="3970" name="Google Shape;3970;p3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3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3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3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3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6" name="Google Shape;3976;p36"/>
          <p:cNvGrpSpPr/>
          <p:nvPr/>
        </p:nvGrpSpPr>
        <p:grpSpPr>
          <a:xfrm rot="-5400000">
            <a:off x="3937699" y="528289"/>
            <a:ext cx="294002" cy="630175"/>
            <a:chOff x="2193731" y="2658014"/>
            <a:chExt cx="294002" cy="630175"/>
          </a:xfrm>
        </p:grpSpPr>
        <p:grpSp>
          <p:nvGrpSpPr>
            <p:cNvPr id="3977" name="Google Shape;3977;p36"/>
            <p:cNvGrpSpPr/>
            <p:nvPr/>
          </p:nvGrpSpPr>
          <p:grpSpPr>
            <a:xfrm>
              <a:off x="2193735" y="2658014"/>
              <a:ext cx="293998" cy="290919"/>
              <a:chOff x="3882979" y="1160111"/>
              <a:chExt cx="297478" cy="294363"/>
            </a:xfrm>
          </p:grpSpPr>
          <p:sp>
            <p:nvSpPr>
              <p:cNvPr id="3978" name="Google Shape;3978;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2" name="Google Shape;3982;p36"/>
            <p:cNvGrpSpPr/>
            <p:nvPr/>
          </p:nvGrpSpPr>
          <p:grpSpPr>
            <a:xfrm>
              <a:off x="2193731" y="2997270"/>
              <a:ext cx="293998" cy="290919"/>
              <a:chOff x="3882979" y="1160111"/>
              <a:chExt cx="297478" cy="294363"/>
            </a:xfrm>
          </p:grpSpPr>
          <p:sp>
            <p:nvSpPr>
              <p:cNvPr id="3983" name="Google Shape;3983;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87" name="Google Shape;3987;p36"/>
          <p:cNvGrpSpPr/>
          <p:nvPr/>
        </p:nvGrpSpPr>
        <p:grpSpPr>
          <a:xfrm rot="5400000">
            <a:off x="3937699" y="2689589"/>
            <a:ext cx="294002" cy="630175"/>
            <a:chOff x="2193731" y="2658014"/>
            <a:chExt cx="294002" cy="630175"/>
          </a:xfrm>
        </p:grpSpPr>
        <p:grpSp>
          <p:nvGrpSpPr>
            <p:cNvPr id="3988" name="Google Shape;3988;p36"/>
            <p:cNvGrpSpPr/>
            <p:nvPr/>
          </p:nvGrpSpPr>
          <p:grpSpPr>
            <a:xfrm>
              <a:off x="2193735" y="2658014"/>
              <a:ext cx="293998" cy="290919"/>
              <a:chOff x="3882979" y="1160111"/>
              <a:chExt cx="297478" cy="294363"/>
            </a:xfrm>
          </p:grpSpPr>
          <p:sp>
            <p:nvSpPr>
              <p:cNvPr id="3989" name="Google Shape;3989;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36"/>
            <p:cNvGrpSpPr/>
            <p:nvPr/>
          </p:nvGrpSpPr>
          <p:grpSpPr>
            <a:xfrm>
              <a:off x="2193731" y="2997270"/>
              <a:ext cx="293998" cy="290919"/>
              <a:chOff x="3882979" y="1160111"/>
              <a:chExt cx="297478" cy="294363"/>
            </a:xfrm>
          </p:grpSpPr>
          <p:sp>
            <p:nvSpPr>
              <p:cNvPr id="3994" name="Google Shape;3994;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8" name="Google Shape;3998;p36"/>
          <p:cNvGrpSpPr/>
          <p:nvPr/>
        </p:nvGrpSpPr>
        <p:grpSpPr>
          <a:xfrm rot="-5400000">
            <a:off x="6460299" y="522714"/>
            <a:ext cx="294002" cy="630175"/>
            <a:chOff x="2193731" y="2658014"/>
            <a:chExt cx="294002" cy="630175"/>
          </a:xfrm>
        </p:grpSpPr>
        <p:grpSp>
          <p:nvGrpSpPr>
            <p:cNvPr id="3999" name="Google Shape;3999;p36"/>
            <p:cNvGrpSpPr/>
            <p:nvPr/>
          </p:nvGrpSpPr>
          <p:grpSpPr>
            <a:xfrm>
              <a:off x="2193735" y="2658014"/>
              <a:ext cx="293998" cy="290919"/>
              <a:chOff x="3882979" y="1160111"/>
              <a:chExt cx="297478" cy="294363"/>
            </a:xfrm>
          </p:grpSpPr>
          <p:sp>
            <p:nvSpPr>
              <p:cNvPr id="4000" name="Google Shape;4000;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4" name="Google Shape;4004;p36"/>
            <p:cNvGrpSpPr/>
            <p:nvPr/>
          </p:nvGrpSpPr>
          <p:grpSpPr>
            <a:xfrm>
              <a:off x="2193731" y="2997270"/>
              <a:ext cx="293998" cy="290919"/>
              <a:chOff x="3882979" y="1160111"/>
              <a:chExt cx="297478" cy="294363"/>
            </a:xfrm>
          </p:grpSpPr>
          <p:sp>
            <p:nvSpPr>
              <p:cNvPr id="4005" name="Google Shape;4005;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09" name="Google Shape;4009;p36"/>
          <p:cNvGrpSpPr/>
          <p:nvPr/>
        </p:nvGrpSpPr>
        <p:grpSpPr>
          <a:xfrm rot="5400000">
            <a:off x="6460299" y="2684014"/>
            <a:ext cx="294002" cy="630175"/>
            <a:chOff x="2193731" y="2658014"/>
            <a:chExt cx="294002" cy="630175"/>
          </a:xfrm>
        </p:grpSpPr>
        <p:grpSp>
          <p:nvGrpSpPr>
            <p:cNvPr id="4010" name="Google Shape;4010;p36"/>
            <p:cNvGrpSpPr/>
            <p:nvPr/>
          </p:nvGrpSpPr>
          <p:grpSpPr>
            <a:xfrm>
              <a:off x="2193735" y="2658014"/>
              <a:ext cx="293998" cy="290919"/>
              <a:chOff x="3882979" y="1160111"/>
              <a:chExt cx="297478" cy="294363"/>
            </a:xfrm>
          </p:grpSpPr>
          <p:sp>
            <p:nvSpPr>
              <p:cNvPr id="4011" name="Google Shape;4011;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36"/>
            <p:cNvGrpSpPr/>
            <p:nvPr/>
          </p:nvGrpSpPr>
          <p:grpSpPr>
            <a:xfrm>
              <a:off x="2193731" y="2997270"/>
              <a:ext cx="293998" cy="290919"/>
              <a:chOff x="3882979" y="1160111"/>
              <a:chExt cx="297478" cy="294363"/>
            </a:xfrm>
          </p:grpSpPr>
          <p:sp>
            <p:nvSpPr>
              <p:cNvPr id="4016" name="Google Shape;4016;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0" name="Google Shape;4020;p36"/>
          <p:cNvGrpSpPr/>
          <p:nvPr/>
        </p:nvGrpSpPr>
        <p:grpSpPr>
          <a:xfrm rot="-5400000">
            <a:off x="8982899" y="522714"/>
            <a:ext cx="294002" cy="630175"/>
            <a:chOff x="2193731" y="2658014"/>
            <a:chExt cx="294002" cy="630175"/>
          </a:xfrm>
        </p:grpSpPr>
        <p:grpSp>
          <p:nvGrpSpPr>
            <p:cNvPr id="4021" name="Google Shape;4021;p36"/>
            <p:cNvGrpSpPr/>
            <p:nvPr/>
          </p:nvGrpSpPr>
          <p:grpSpPr>
            <a:xfrm>
              <a:off x="2193735" y="2658014"/>
              <a:ext cx="293998" cy="290919"/>
              <a:chOff x="3882979" y="1160111"/>
              <a:chExt cx="297478" cy="294363"/>
            </a:xfrm>
          </p:grpSpPr>
          <p:sp>
            <p:nvSpPr>
              <p:cNvPr id="4022" name="Google Shape;4022;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36"/>
            <p:cNvGrpSpPr/>
            <p:nvPr/>
          </p:nvGrpSpPr>
          <p:grpSpPr>
            <a:xfrm>
              <a:off x="2193731" y="2997270"/>
              <a:ext cx="293998" cy="290919"/>
              <a:chOff x="3882979" y="1160111"/>
              <a:chExt cx="297478" cy="294363"/>
            </a:xfrm>
          </p:grpSpPr>
          <p:sp>
            <p:nvSpPr>
              <p:cNvPr id="4027" name="Google Shape;4027;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1" name="Google Shape;4031;p36"/>
          <p:cNvGrpSpPr/>
          <p:nvPr/>
        </p:nvGrpSpPr>
        <p:grpSpPr>
          <a:xfrm rot="5400000">
            <a:off x="8982899" y="2684014"/>
            <a:ext cx="294002" cy="630175"/>
            <a:chOff x="2193731" y="2658014"/>
            <a:chExt cx="294002" cy="630175"/>
          </a:xfrm>
        </p:grpSpPr>
        <p:grpSp>
          <p:nvGrpSpPr>
            <p:cNvPr id="4032" name="Google Shape;4032;p36"/>
            <p:cNvGrpSpPr/>
            <p:nvPr/>
          </p:nvGrpSpPr>
          <p:grpSpPr>
            <a:xfrm>
              <a:off x="2193735" y="2658014"/>
              <a:ext cx="293998" cy="290919"/>
              <a:chOff x="3882979" y="1160111"/>
              <a:chExt cx="297478" cy="294363"/>
            </a:xfrm>
          </p:grpSpPr>
          <p:sp>
            <p:nvSpPr>
              <p:cNvPr id="4033" name="Google Shape;4033;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7" name="Google Shape;4037;p36"/>
            <p:cNvGrpSpPr/>
            <p:nvPr/>
          </p:nvGrpSpPr>
          <p:grpSpPr>
            <a:xfrm>
              <a:off x="2193731" y="2997270"/>
              <a:ext cx="293998" cy="290919"/>
              <a:chOff x="3882979" y="1160111"/>
              <a:chExt cx="297478" cy="294363"/>
            </a:xfrm>
          </p:grpSpPr>
          <p:sp>
            <p:nvSpPr>
              <p:cNvPr id="4038" name="Google Shape;4038;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2" name="Google Shape;4042;p36"/>
          <p:cNvGrpSpPr/>
          <p:nvPr/>
        </p:nvGrpSpPr>
        <p:grpSpPr>
          <a:xfrm rot="-5400000">
            <a:off x="1415099" y="4238927"/>
            <a:ext cx="294002" cy="630175"/>
            <a:chOff x="2193731" y="2658014"/>
            <a:chExt cx="294002" cy="630175"/>
          </a:xfrm>
        </p:grpSpPr>
        <p:grpSp>
          <p:nvGrpSpPr>
            <p:cNvPr id="4043" name="Google Shape;4043;p36"/>
            <p:cNvGrpSpPr/>
            <p:nvPr/>
          </p:nvGrpSpPr>
          <p:grpSpPr>
            <a:xfrm>
              <a:off x="2193735" y="2658014"/>
              <a:ext cx="293998" cy="290919"/>
              <a:chOff x="3882979" y="1160111"/>
              <a:chExt cx="297478" cy="294363"/>
            </a:xfrm>
          </p:grpSpPr>
          <p:sp>
            <p:nvSpPr>
              <p:cNvPr id="4044" name="Google Shape;4044;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8" name="Google Shape;4048;p36"/>
            <p:cNvGrpSpPr/>
            <p:nvPr/>
          </p:nvGrpSpPr>
          <p:grpSpPr>
            <a:xfrm>
              <a:off x="2193731" y="2997270"/>
              <a:ext cx="293998" cy="290919"/>
              <a:chOff x="3882979" y="1160111"/>
              <a:chExt cx="297478" cy="294363"/>
            </a:xfrm>
          </p:grpSpPr>
          <p:sp>
            <p:nvSpPr>
              <p:cNvPr id="4049" name="Google Shape;4049;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3" name="Google Shape;4053;p36"/>
          <p:cNvGrpSpPr/>
          <p:nvPr/>
        </p:nvGrpSpPr>
        <p:grpSpPr>
          <a:xfrm rot="5400000">
            <a:off x="1415099" y="6400227"/>
            <a:ext cx="294002" cy="630175"/>
            <a:chOff x="2193731" y="2658014"/>
            <a:chExt cx="294002" cy="630175"/>
          </a:xfrm>
        </p:grpSpPr>
        <p:grpSp>
          <p:nvGrpSpPr>
            <p:cNvPr id="4054" name="Google Shape;4054;p36"/>
            <p:cNvGrpSpPr/>
            <p:nvPr/>
          </p:nvGrpSpPr>
          <p:grpSpPr>
            <a:xfrm>
              <a:off x="2193735" y="2658014"/>
              <a:ext cx="293998" cy="290919"/>
              <a:chOff x="3882979" y="1160111"/>
              <a:chExt cx="297478" cy="294363"/>
            </a:xfrm>
          </p:grpSpPr>
          <p:sp>
            <p:nvSpPr>
              <p:cNvPr id="4055" name="Google Shape;4055;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9" name="Google Shape;4059;p36"/>
            <p:cNvGrpSpPr/>
            <p:nvPr/>
          </p:nvGrpSpPr>
          <p:grpSpPr>
            <a:xfrm>
              <a:off x="2193731" y="2997270"/>
              <a:ext cx="293998" cy="290919"/>
              <a:chOff x="3882979" y="1160111"/>
              <a:chExt cx="297478" cy="294363"/>
            </a:xfrm>
          </p:grpSpPr>
          <p:sp>
            <p:nvSpPr>
              <p:cNvPr id="4060" name="Google Shape;4060;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4" name="Google Shape;4064;p36"/>
          <p:cNvGrpSpPr/>
          <p:nvPr/>
        </p:nvGrpSpPr>
        <p:grpSpPr>
          <a:xfrm rot="-5400000">
            <a:off x="3937699" y="4238914"/>
            <a:ext cx="294002" cy="630175"/>
            <a:chOff x="2193731" y="2658014"/>
            <a:chExt cx="294002" cy="630175"/>
          </a:xfrm>
        </p:grpSpPr>
        <p:grpSp>
          <p:nvGrpSpPr>
            <p:cNvPr id="4065" name="Google Shape;4065;p36"/>
            <p:cNvGrpSpPr/>
            <p:nvPr/>
          </p:nvGrpSpPr>
          <p:grpSpPr>
            <a:xfrm>
              <a:off x="2193735" y="2658014"/>
              <a:ext cx="293998" cy="290919"/>
              <a:chOff x="3882979" y="1160111"/>
              <a:chExt cx="297478" cy="294363"/>
            </a:xfrm>
          </p:grpSpPr>
          <p:sp>
            <p:nvSpPr>
              <p:cNvPr id="4066" name="Google Shape;4066;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0" name="Google Shape;4070;p36"/>
            <p:cNvGrpSpPr/>
            <p:nvPr/>
          </p:nvGrpSpPr>
          <p:grpSpPr>
            <a:xfrm>
              <a:off x="2193731" y="2997270"/>
              <a:ext cx="293998" cy="290919"/>
              <a:chOff x="3882979" y="1160111"/>
              <a:chExt cx="297478" cy="294363"/>
            </a:xfrm>
          </p:grpSpPr>
          <p:sp>
            <p:nvSpPr>
              <p:cNvPr id="4071" name="Google Shape;4071;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5" name="Google Shape;4075;p36"/>
          <p:cNvGrpSpPr/>
          <p:nvPr/>
        </p:nvGrpSpPr>
        <p:grpSpPr>
          <a:xfrm rot="5400000">
            <a:off x="3937699" y="6400214"/>
            <a:ext cx="294002" cy="630175"/>
            <a:chOff x="2193731" y="2658014"/>
            <a:chExt cx="294002" cy="630175"/>
          </a:xfrm>
        </p:grpSpPr>
        <p:grpSp>
          <p:nvGrpSpPr>
            <p:cNvPr id="4076" name="Google Shape;4076;p36"/>
            <p:cNvGrpSpPr/>
            <p:nvPr/>
          </p:nvGrpSpPr>
          <p:grpSpPr>
            <a:xfrm>
              <a:off x="2193735" y="2658014"/>
              <a:ext cx="293998" cy="290919"/>
              <a:chOff x="3882979" y="1160111"/>
              <a:chExt cx="297478" cy="294363"/>
            </a:xfrm>
          </p:grpSpPr>
          <p:sp>
            <p:nvSpPr>
              <p:cNvPr id="4077" name="Google Shape;4077;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1" name="Google Shape;4081;p36"/>
            <p:cNvGrpSpPr/>
            <p:nvPr/>
          </p:nvGrpSpPr>
          <p:grpSpPr>
            <a:xfrm>
              <a:off x="2193731" y="2997270"/>
              <a:ext cx="293998" cy="290919"/>
              <a:chOff x="3882979" y="1160111"/>
              <a:chExt cx="297478" cy="294363"/>
            </a:xfrm>
          </p:grpSpPr>
          <p:sp>
            <p:nvSpPr>
              <p:cNvPr id="4082" name="Google Shape;4082;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6" name="Google Shape;4086;p36"/>
          <p:cNvGrpSpPr/>
          <p:nvPr/>
        </p:nvGrpSpPr>
        <p:grpSpPr>
          <a:xfrm rot="-5400000">
            <a:off x="6460299" y="4233339"/>
            <a:ext cx="294002" cy="630175"/>
            <a:chOff x="2193731" y="2658014"/>
            <a:chExt cx="294002" cy="630175"/>
          </a:xfrm>
        </p:grpSpPr>
        <p:grpSp>
          <p:nvGrpSpPr>
            <p:cNvPr id="4087" name="Google Shape;4087;p36"/>
            <p:cNvGrpSpPr/>
            <p:nvPr/>
          </p:nvGrpSpPr>
          <p:grpSpPr>
            <a:xfrm>
              <a:off x="2193735" y="2658014"/>
              <a:ext cx="293998" cy="290919"/>
              <a:chOff x="3882979" y="1160111"/>
              <a:chExt cx="297478" cy="294363"/>
            </a:xfrm>
          </p:grpSpPr>
          <p:sp>
            <p:nvSpPr>
              <p:cNvPr id="4088" name="Google Shape;4088;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2" name="Google Shape;4092;p36"/>
            <p:cNvGrpSpPr/>
            <p:nvPr/>
          </p:nvGrpSpPr>
          <p:grpSpPr>
            <a:xfrm>
              <a:off x="2193731" y="2997270"/>
              <a:ext cx="293998" cy="290919"/>
              <a:chOff x="3882979" y="1160111"/>
              <a:chExt cx="297478" cy="294363"/>
            </a:xfrm>
          </p:grpSpPr>
          <p:sp>
            <p:nvSpPr>
              <p:cNvPr id="4093" name="Google Shape;4093;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7" name="Google Shape;4097;p36"/>
          <p:cNvGrpSpPr/>
          <p:nvPr/>
        </p:nvGrpSpPr>
        <p:grpSpPr>
          <a:xfrm rot="5400000">
            <a:off x="6460299" y="6394639"/>
            <a:ext cx="294002" cy="630175"/>
            <a:chOff x="2193731" y="2658014"/>
            <a:chExt cx="294002" cy="630175"/>
          </a:xfrm>
        </p:grpSpPr>
        <p:grpSp>
          <p:nvGrpSpPr>
            <p:cNvPr id="4098" name="Google Shape;4098;p36"/>
            <p:cNvGrpSpPr/>
            <p:nvPr/>
          </p:nvGrpSpPr>
          <p:grpSpPr>
            <a:xfrm>
              <a:off x="2193735" y="2658014"/>
              <a:ext cx="293998" cy="290919"/>
              <a:chOff x="3882979" y="1160111"/>
              <a:chExt cx="297478" cy="294363"/>
            </a:xfrm>
          </p:grpSpPr>
          <p:sp>
            <p:nvSpPr>
              <p:cNvPr id="4099" name="Google Shape;4099;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3" name="Google Shape;4103;p36"/>
            <p:cNvGrpSpPr/>
            <p:nvPr/>
          </p:nvGrpSpPr>
          <p:grpSpPr>
            <a:xfrm>
              <a:off x="2193731" y="2997270"/>
              <a:ext cx="293998" cy="290919"/>
              <a:chOff x="3882979" y="1160111"/>
              <a:chExt cx="297478" cy="294363"/>
            </a:xfrm>
          </p:grpSpPr>
          <p:sp>
            <p:nvSpPr>
              <p:cNvPr id="4104" name="Google Shape;4104;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8" name="Google Shape;4108;p36"/>
          <p:cNvGrpSpPr/>
          <p:nvPr/>
        </p:nvGrpSpPr>
        <p:grpSpPr>
          <a:xfrm rot="-5400000">
            <a:off x="8982899" y="4233339"/>
            <a:ext cx="294002" cy="630175"/>
            <a:chOff x="2193731" y="2658014"/>
            <a:chExt cx="294002" cy="630175"/>
          </a:xfrm>
        </p:grpSpPr>
        <p:grpSp>
          <p:nvGrpSpPr>
            <p:cNvPr id="4109" name="Google Shape;4109;p36"/>
            <p:cNvGrpSpPr/>
            <p:nvPr/>
          </p:nvGrpSpPr>
          <p:grpSpPr>
            <a:xfrm>
              <a:off x="2193735" y="2658014"/>
              <a:ext cx="293998" cy="290919"/>
              <a:chOff x="3882979" y="1160111"/>
              <a:chExt cx="297478" cy="294363"/>
            </a:xfrm>
          </p:grpSpPr>
          <p:sp>
            <p:nvSpPr>
              <p:cNvPr id="4110" name="Google Shape;4110;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4" name="Google Shape;4114;p36"/>
            <p:cNvGrpSpPr/>
            <p:nvPr/>
          </p:nvGrpSpPr>
          <p:grpSpPr>
            <a:xfrm>
              <a:off x="2193731" y="2997270"/>
              <a:ext cx="293998" cy="290919"/>
              <a:chOff x="3882979" y="1160111"/>
              <a:chExt cx="297478" cy="294363"/>
            </a:xfrm>
          </p:grpSpPr>
          <p:sp>
            <p:nvSpPr>
              <p:cNvPr id="4115" name="Google Shape;4115;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19" name="Google Shape;4119;p36"/>
          <p:cNvGrpSpPr/>
          <p:nvPr/>
        </p:nvGrpSpPr>
        <p:grpSpPr>
          <a:xfrm rot="5400000">
            <a:off x="8982899" y="6394639"/>
            <a:ext cx="294002" cy="630175"/>
            <a:chOff x="2193731" y="2658014"/>
            <a:chExt cx="294002" cy="630175"/>
          </a:xfrm>
        </p:grpSpPr>
        <p:grpSp>
          <p:nvGrpSpPr>
            <p:cNvPr id="4120" name="Google Shape;4120;p36"/>
            <p:cNvGrpSpPr/>
            <p:nvPr/>
          </p:nvGrpSpPr>
          <p:grpSpPr>
            <a:xfrm>
              <a:off x="2193735" y="2658014"/>
              <a:ext cx="293998" cy="290919"/>
              <a:chOff x="3882979" y="1160111"/>
              <a:chExt cx="297478" cy="294363"/>
            </a:xfrm>
          </p:grpSpPr>
          <p:sp>
            <p:nvSpPr>
              <p:cNvPr id="4121" name="Google Shape;4121;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5" name="Google Shape;4125;p36"/>
            <p:cNvGrpSpPr/>
            <p:nvPr/>
          </p:nvGrpSpPr>
          <p:grpSpPr>
            <a:xfrm>
              <a:off x="2193731" y="2997270"/>
              <a:ext cx="293998" cy="290919"/>
              <a:chOff x="3882979" y="1160111"/>
              <a:chExt cx="297478" cy="294363"/>
            </a:xfrm>
          </p:grpSpPr>
          <p:sp>
            <p:nvSpPr>
              <p:cNvPr id="4126" name="Google Shape;4126;p3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3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3" name="Shape 4133"/>
        <p:cNvGrpSpPr/>
        <p:nvPr/>
      </p:nvGrpSpPr>
      <p:grpSpPr>
        <a:xfrm>
          <a:off x="0" y="0"/>
          <a:ext cx="0" cy="0"/>
          <a:chOff x="0" y="0"/>
          <a:chExt cx="0" cy="0"/>
        </a:xfrm>
      </p:grpSpPr>
      <p:sp>
        <p:nvSpPr>
          <p:cNvPr id="4134" name="Google Shape;4134;p37"/>
          <p:cNvSpPr/>
          <p:nvPr/>
        </p:nvSpPr>
        <p:spPr>
          <a:xfrm>
            <a:off x="3460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135" name="Google Shape;4135;p37"/>
          <p:cNvSpPr/>
          <p:nvPr/>
        </p:nvSpPr>
        <p:spPr>
          <a:xfrm>
            <a:off x="28686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136" name="Google Shape;4136;p37"/>
          <p:cNvSpPr/>
          <p:nvPr/>
        </p:nvSpPr>
        <p:spPr>
          <a:xfrm>
            <a:off x="53912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137" name="Google Shape;4137;p37"/>
          <p:cNvSpPr/>
          <p:nvPr/>
        </p:nvSpPr>
        <p:spPr>
          <a:xfrm>
            <a:off x="79138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138" name="Google Shape;4138;p37"/>
          <p:cNvSpPr/>
          <p:nvPr/>
        </p:nvSpPr>
        <p:spPr>
          <a:xfrm>
            <a:off x="3460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139" name="Google Shape;4139;p37"/>
          <p:cNvSpPr/>
          <p:nvPr/>
        </p:nvSpPr>
        <p:spPr>
          <a:xfrm>
            <a:off x="28686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140" name="Google Shape;4140;p37"/>
          <p:cNvSpPr/>
          <p:nvPr/>
        </p:nvSpPr>
        <p:spPr>
          <a:xfrm>
            <a:off x="53912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141" name="Google Shape;4141;p37"/>
          <p:cNvSpPr/>
          <p:nvPr/>
        </p:nvSpPr>
        <p:spPr>
          <a:xfrm>
            <a:off x="79138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4142" name="Google Shape;4142;p37"/>
          <p:cNvPicPr preferRelativeResize="0"/>
          <p:nvPr/>
        </p:nvPicPr>
        <p:blipFill>
          <a:blip r:embed="rId3">
            <a:alphaModFix amt="50000"/>
          </a:blip>
          <a:stretch>
            <a:fillRect/>
          </a:stretch>
        </p:blipFill>
        <p:spPr>
          <a:xfrm>
            <a:off x="346050" y="108825"/>
            <a:ext cx="2432100" cy="3630423"/>
          </a:xfrm>
          <a:prstGeom prst="rect">
            <a:avLst/>
          </a:prstGeom>
          <a:noFill/>
          <a:ln>
            <a:noFill/>
          </a:ln>
        </p:spPr>
      </p:pic>
      <p:pic>
        <p:nvPicPr>
          <p:cNvPr id="4143" name="Google Shape;4143;p37"/>
          <p:cNvPicPr preferRelativeResize="0"/>
          <p:nvPr/>
        </p:nvPicPr>
        <p:blipFill>
          <a:blip r:embed="rId3">
            <a:alphaModFix amt="50000"/>
          </a:blip>
          <a:stretch>
            <a:fillRect/>
          </a:stretch>
        </p:blipFill>
        <p:spPr>
          <a:xfrm>
            <a:off x="2868650" y="108825"/>
            <a:ext cx="2432100" cy="3630423"/>
          </a:xfrm>
          <a:prstGeom prst="rect">
            <a:avLst/>
          </a:prstGeom>
          <a:noFill/>
          <a:ln>
            <a:noFill/>
          </a:ln>
        </p:spPr>
      </p:pic>
      <p:pic>
        <p:nvPicPr>
          <p:cNvPr id="4144" name="Google Shape;4144;p37"/>
          <p:cNvPicPr preferRelativeResize="0"/>
          <p:nvPr/>
        </p:nvPicPr>
        <p:blipFill>
          <a:blip r:embed="rId3">
            <a:alphaModFix amt="50000"/>
          </a:blip>
          <a:stretch>
            <a:fillRect/>
          </a:stretch>
        </p:blipFill>
        <p:spPr>
          <a:xfrm>
            <a:off x="5391250" y="108825"/>
            <a:ext cx="2432100" cy="3630423"/>
          </a:xfrm>
          <a:prstGeom prst="rect">
            <a:avLst/>
          </a:prstGeom>
          <a:noFill/>
          <a:ln>
            <a:noFill/>
          </a:ln>
        </p:spPr>
      </p:pic>
      <p:pic>
        <p:nvPicPr>
          <p:cNvPr id="4145" name="Google Shape;4145;p37"/>
          <p:cNvPicPr preferRelativeResize="0"/>
          <p:nvPr/>
        </p:nvPicPr>
        <p:blipFill>
          <a:blip r:embed="rId3">
            <a:alphaModFix amt="50000"/>
          </a:blip>
          <a:stretch>
            <a:fillRect/>
          </a:stretch>
        </p:blipFill>
        <p:spPr>
          <a:xfrm>
            <a:off x="7913850" y="108825"/>
            <a:ext cx="2432100" cy="3630423"/>
          </a:xfrm>
          <a:prstGeom prst="rect">
            <a:avLst/>
          </a:prstGeom>
          <a:noFill/>
          <a:ln>
            <a:noFill/>
          </a:ln>
        </p:spPr>
      </p:pic>
      <p:pic>
        <p:nvPicPr>
          <p:cNvPr id="4146" name="Google Shape;4146;p37"/>
          <p:cNvPicPr preferRelativeResize="0"/>
          <p:nvPr/>
        </p:nvPicPr>
        <p:blipFill>
          <a:blip r:embed="rId3">
            <a:alphaModFix amt="50000"/>
          </a:blip>
          <a:stretch>
            <a:fillRect/>
          </a:stretch>
        </p:blipFill>
        <p:spPr>
          <a:xfrm>
            <a:off x="346050" y="3820738"/>
            <a:ext cx="2432100" cy="3630423"/>
          </a:xfrm>
          <a:prstGeom prst="rect">
            <a:avLst/>
          </a:prstGeom>
          <a:noFill/>
          <a:ln>
            <a:noFill/>
          </a:ln>
        </p:spPr>
      </p:pic>
      <p:pic>
        <p:nvPicPr>
          <p:cNvPr id="4147" name="Google Shape;4147;p37"/>
          <p:cNvPicPr preferRelativeResize="0"/>
          <p:nvPr/>
        </p:nvPicPr>
        <p:blipFill>
          <a:blip r:embed="rId3">
            <a:alphaModFix amt="50000"/>
          </a:blip>
          <a:stretch>
            <a:fillRect/>
          </a:stretch>
        </p:blipFill>
        <p:spPr>
          <a:xfrm>
            <a:off x="2868650" y="3820738"/>
            <a:ext cx="2432100" cy="3630423"/>
          </a:xfrm>
          <a:prstGeom prst="rect">
            <a:avLst/>
          </a:prstGeom>
          <a:noFill/>
          <a:ln>
            <a:noFill/>
          </a:ln>
        </p:spPr>
      </p:pic>
      <p:pic>
        <p:nvPicPr>
          <p:cNvPr id="4148" name="Google Shape;4148;p37"/>
          <p:cNvPicPr preferRelativeResize="0"/>
          <p:nvPr/>
        </p:nvPicPr>
        <p:blipFill>
          <a:blip r:embed="rId3">
            <a:alphaModFix amt="50000"/>
          </a:blip>
          <a:stretch>
            <a:fillRect/>
          </a:stretch>
        </p:blipFill>
        <p:spPr>
          <a:xfrm>
            <a:off x="5391250" y="3820738"/>
            <a:ext cx="2432100" cy="3630423"/>
          </a:xfrm>
          <a:prstGeom prst="rect">
            <a:avLst/>
          </a:prstGeom>
          <a:noFill/>
          <a:ln>
            <a:noFill/>
          </a:ln>
        </p:spPr>
      </p:pic>
      <p:pic>
        <p:nvPicPr>
          <p:cNvPr id="4149" name="Google Shape;4149;p37"/>
          <p:cNvPicPr preferRelativeResize="0"/>
          <p:nvPr/>
        </p:nvPicPr>
        <p:blipFill>
          <a:blip r:embed="rId3">
            <a:alphaModFix amt="50000"/>
          </a:blip>
          <a:stretch>
            <a:fillRect/>
          </a:stretch>
        </p:blipFill>
        <p:spPr>
          <a:xfrm>
            <a:off x="7913850" y="3820738"/>
            <a:ext cx="2432100" cy="3630423"/>
          </a:xfrm>
          <a:prstGeom prst="rect">
            <a:avLst/>
          </a:prstGeom>
          <a:noFill/>
          <a:ln>
            <a:noFill/>
          </a:ln>
        </p:spPr>
      </p:pic>
      <p:grpSp>
        <p:nvGrpSpPr>
          <p:cNvPr id="4150" name="Google Shape;4150;p37"/>
          <p:cNvGrpSpPr/>
          <p:nvPr/>
        </p:nvGrpSpPr>
        <p:grpSpPr>
          <a:xfrm>
            <a:off x="346050" y="110100"/>
            <a:ext cx="2432100" cy="3627900"/>
            <a:chOff x="346050" y="110100"/>
            <a:chExt cx="2432100" cy="3627900"/>
          </a:xfrm>
        </p:grpSpPr>
        <p:grpSp>
          <p:nvGrpSpPr>
            <p:cNvPr id="4151" name="Google Shape;4151;p37"/>
            <p:cNvGrpSpPr/>
            <p:nvPr/>
          </p:nvGrpSpPr>
          <p:grpSpPr>
            <a:xfrm>
              <a:off x="346050" y="3634200"/>
              <a:ext cx="100500" cy="103800"/>
              <a:chOff x="346050" y="3634200"/>
              <a:chExt cx="100500" cy="103800"/>
            </a:xfrm>
          </p:grpSpPr>
          <p:cxnSp>
            <p:nvCxnSpPr>
              <p:cNvPr id="4152" name="Google Shape;4152;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53" name="Google Shape;4153;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154" name="Google Shape;4154;p37"/>
            <p:cNvGrpSpPr/>
            <p:nvPr/>
          </p:nvGrpSpPr>
          <p:grpSpPr>
            <a:xfrm>
              <a:off x="2677650" y="3634200"/>
              <a:ext cx="100500" cy="103800"/>
              <a:chOff x="2677650" y="3634200"/>
              <a:chExt cx="100500" cy="103800"/>
            </a:xfrm>
          </p:grpSpPr>
          <p:cxnSp>
            <p:nvCxnSpPr>
              <p:cNvPr id="4155" name="Google Shape;4155;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56" name="Google Shape;4156;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157" name="Google Shape;4157;p37"/>
            <p:cNvGrpSpPr/>
            <p:nvPr/>
          </p:nvGrpSpPr>
          <p:grpSpPr>
            <a:xfrm flipH="1" rot="10800000">
              <a:off x="346050" y="110100"/>
              <a:ext cx="100500" cy="103800"/>
              <a:chOff x="346050" y="3634200"/>
              <a:chExt cx="100500" cy="103800"/>
            </a:xfrm>
          </p:grpSpPr>
          <p:cxnSp>
            <p:nvCxnSpPr>
              <p:cNvPr id="4158" name="Google Shape;4158;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59" name="Google Shape;4159;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160" name="Google Shape;4160;p37"/>
            <p:cNvGrpSpPr/>
            <p:nvPr/>
          </p:nvGrpSpPr>
          <p:grpSpPr>
            <a:xfrm flipH="1" rot="10800000">
              <a:off x="2677650" y="110100"/>
              <a:ext cx="100500" cy="103800"/>
              <a:chOff x="2677650" y="3634200"/>
              <a:chExt cx="100500" cy="103800"/>
            </a:xfrm>
          </p:grpSpPr>
          <p:cxnSp>
            <p:nvCxnSpPr>
              <p:cNvPr id="4161" name="Google Shape;4161;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62" name="Google Shape;4162;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4163" name="Google Shape;4163;p37"/>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37"/>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5" name="Google Shape;4165;p37"/>
          <p:cNvGrpSpPr/>
          <p:nvPr/>
        </p:nvGrpSpPr>
        <p:grpSpPr>
          <a:xfrm>
            <a:off x="2868650" y="110100"/>
            <a:ext cx="2432100" cy="3627900"/>
            <a:chOff x="346050" y="110100"/>
            <a:chExt cx="2432100" cy="3627900"/>
          </a:xfrm>
        </p:grpSpPr>
        <p:grpSp>
          <p:nvGrpSpPr>
            <p:cNvPr id="4166" name="Google Shape;4166;p37"/>
            <p:cNvGrpSpPr/>
            <p:nvPr/>
          </p:nvGrpSpPr>
          <p:grpSpPr>
            <a:xfrm>
              <a:off x="346050" y="3634200"/>
              <a:ext cx="100500" cy="103800"/>
              <a:chOff x="346050" y="3634200"/>
              <a:chExt cx="100500" cy="103800"/>
            </a:xfrm>
          </p:grpSpPr>
          <p:cxnSp>
            <p:nvCxnSpPr>
              <p:cNvPr id="4167" name="Google Shape;4167;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68" name="Google Shape;4168;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169" name="Google Shape;4169;p37"/>
            <p:cNvGrpSpPr/>
            <p:nvPr/>
          </p:nvGrpSpPr>
          <p:grpSpPr>
            <a:xfrm>
              <a:off x="2677650" y="3634200"/>
              <a:ext cx="100500" cy="103800"/>
              <a:chOff x="2677650" y="3634200"/>
              <a:chExt cx="100500" cy="103800"/>
            </a:xfrm>
          </p:grpSpPr>
          <p:cxnSp>
            <p:nvCxnSpPr>
              <p:cNvPr id="4170" name="Google Shape;4170;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71" name="Google Shape;4171;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172" name="Google Shape;4172;p37"/>
            <p:cNvGrpSpPr/>
            <p:nvPr/>
          </p:nvGrpSpPr>
          <p:grpSpPr>
            <a:xfrm flipH="1" rot="10800000">
              <a:off x="346050" y="110100"/>
              <a:ext cx="100500" cy="103800"/>
              <a:chOff x="346050" y="3634200"/>
              <a:chExt cx="100500" cy="103800"/>
            </a:xfrm>
          </p:grpSpPr>
          <p:cxnSp>
            <p:nvCxnSpPr>
              <p:cNvPr id="4173" name="Google Shape;4173;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74" name="Google Shape;4174;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175" name="Google Shape;4175;p37"/>
            <p:cNvGrpSpPr/>
            <p:nvPr/>
          </p:nvGrpSpPr>
          <p:grpSpPr>
            <a:xfrm flipH="1" rot="10800000">
              <a:off x="2677650" y="110100"/>
              <a:ext cx="100500" cy="103800"/>
              <a:chOff x="2677650" y="3634200"/>
              <a:chExt cx="100500" cy="103800"/>
            </a:xfrm>
          </p:grpSpPr>
          <p:cxnSp>
            <p:nvCxnSpPr>
              <p:cNvPr id="4176" name="Google Shape;4176;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77" name="Google Shape;4177;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4178" name="Google Shape;4178;p37"/>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9" name="Google Shape;4179;p37"/>
          <p:cNvGrpSpPr/>
          <p:nvPr/>
        </p:nvGrpSpPr>
        <p:grpSpPr>
          <a:xfrm>
            <a:off x="5391250" y="110100"/>
            <a:ext cx="2432100" cy="3627900"/>
            <a:chOff x="346050" y="110100"/>
            <a:chExt cx="2432100" cy="3627900"/>
          </a:xfrm>
        </p:grpSpPr>
        <p:grpSp>
          <p:nvGrpSpPr>
            <p:cNvPr id="4180" name="Google Shape;4180;p37"/>
            <p:cNvGrpSpPr/>
            <p:nvPr/>
          </p:nvGrpSpPr>
          <p:grpSpPr>
            <a:xfrm>
              <a:off x="346050" y="3634200"/>
              <a:ext cx="100500" cy="103800"/>
              <a:chOff x="346050" y="3634200"/>
              <a:chExt cx="100500" cy="103800"/>
            </a:xfrm>
          </p:grpSpPr>
          <p:cxnSp>
            <p:nvCxnSpPr>
              <p:cNvPr id="4181" name="Google Shape;4181;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82" name="Google Shape;4182;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183" name="Google Shape;4183;p37"/>
            <p:cNvGrpSpPr/>
            <p:nvPr/>
          </p:nvGrpSpPr>
          <p:grpSpPr>
            <a:xfrm>
              <a:off x="2677650" y="3634200"/>
              <a:ext cx="100500" cy="103800"/>
              <a:chOff x="2677650" y="3634200"/>
              <a:chExt cx="100500" cy="103800"/>
            </a:xfrm>
          </p:grpSpPr>
          <p:cxnSp>
            <p:nvCxnSpPr>
              <p:cNvPr id="4184" name="Google Shape;4184;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85" name="Google Shape;4185;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186" name="Google Shape;4186;p37"/>
            <p:cNvGrpSpPr/>
            <p:nvPr/>
          </p:nvGrpSpPr>
          <p:grpSpPr>
            <a:xfrm flipH="1" rot="10800000">
              <a:off x="346050" y="110100"/>
              <a:ext cx="100500" cy="103800"/>
              <a:chOff x="346050" y="3634200"/>
              <a:chExt cx="100500" cy="103800"/>
            </a:xfrm>
          </p:grpSpPr>
          <p:cxnSp>
            <p:nvCxnSpPr>
              <p:cNvPr id="4187" name="Google Shape;4187;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88" name="Google Shape;4188;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189" name="Google Shape;4189;p37"/>
            <p:cNvGrpSpPr/>
            <p:nvPr/>
          </p:nvGrpSpPr>
          <p:grpSpPr>
            <a:xfrm flipH="1" rot="10800000">
              <a:off x="2677650" y="110100"/>
              <a:ext cx="100500" cy="103800"/>
              <a:chOff x="2677650" y="3634200"/>
              <a:chExt cx="100500" cy="103800"/>
            </a:xfrm>
          </p:grpSpPr>
          <p:cxnSp>
            <p:nvCxnSpPr>
              <p:cNvPr id="4190" name="Google Shape;4190;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91" name="Google Shape;4191;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4192" name="Google Shape;4192;p37"/>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3" name="Google Shape;4193;p37"/>
          <p:cNvGrpSpPr/>
          <p:nvPr/>
        </p:nvGrpSpPr>
        <p:grpSpPr>
          <a:xfrm>
            <a:off x="7913850" y="110100"/>
            <a:ext cx="2432100" cy="3627900"/>
            <a:chOff x="346050" y="110100"/>
            <a:chExt cx="2432100" cy="3627900"/>
          </a:xfrm>
        </p:grpSpPr>
        <p:grpSp>
          <p:nvGrpSpPr>
            <p:cNvPr id="4194" name="Google Shape;4194;p37"/>
            <p:cNvGrpSpPr/>
            <p:nvPr/>
          </p:nvGrpSpPr>
          <p:grpSpPr>
            <a:xfrm>
              <a:off x="346050" y="3634200"/>
              <a:ext cx="100500" cy="103800"/>
              <a:chOff x="346050" y="3634200"/>
              <a:chExt cx="100500" cy="103800"/>
            </a:xfrm>
          </p:grpSpPr>
          <p:cxnSp>
            <p:nvCxnSpPr>
              <p:cNvPr id="4195" name="Google Shape;4195;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96" name="Google Shape;4196;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197" name="Google Shape;4197;p37"/>
            <p:cNvGrpSpPr/>
            <p:nvPr/>
          </p:nvGrpSpPr>
          <p:grpSpPr>
            <a:xfrm>
              <a:off x="2677650" y="3634200"/>
              <a:ext cx="100500" cy="103800"/>
              <a:chOff x="2677650" y="3634200"/>
              <a:chExt cx="100500" cy="103800"/>
            </a:xfrm>
          </p:grpSpPr>
          <p:cxnSp>
            <p:nvCxnSpPr>
              <p:cNvPr id="4198" name="Google Shape;4198;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199" name="Google Shape;4199;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00" name="Google Shape;4200;p37"/>
            <p:cNvGrpSpPr/>
            <p:nvPr/>
          </p:nvGrpSpPr>
          <p:grpSpPr>
            <a:xfrm flipH="1" rot="10800000">
              <a:off x="346050" y="110100"/>
              <a:ext cx="100500" cy="103800"/>
              <a:chOff x="346050" y="3634200"/>
              <a:chExt cx="100500" cy="103800"/>
            </a:xfrm>
          </p:grpSpPr>
          <p:cxnSp>
            <p:nvCxnSpPr>
              <p:cNvPr id="4201" name="Google Shape;4201;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02" name="Google Shape;4202;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03" name="Google Shape;4203;p37"/>
            <p:cNvGrpSpPr/>
            <p:nvPr/>
          </p:nvGrpSpPr>
          <p:grpSpPr>
            <a:xfrm flipH="1" rot="10800000">
              <a:off x="2677650" y="110100"/>
              <a:ext cx="100500" cy="103800"/>
              <a:chOff x="2677650" y="3634200"/>
              <a:chExt cx="100500" cy="103800"/>
            </a:xfrm>
          </p:grpSpPr>
          <p:cxnSp>
            <p:nvCxnSpPr>
              <p:cNvPr id="4204" name="Google Shape;4204;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05" name="Google Shape;4205;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4206" name="Google Shape;4206;p37"/>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7" name="Google Shape;4207;p37"/>
          <p:cNvGrpSpPr/>
          <p:nvPr/>
        </p:nvGrpSpPr>
        <p:grpSpPr>
          <a:xfrm>
            <a:off x="346050" y="3820725"/>
            <a:ext cx="2432100" cy="3627900"/>
            <a:chOff x="346050" y="110100"/>
            <a:chExt cx="2432100" cy="3627900"/>
          </a:xfrm>
        </p:grpSpPr>
        <p:grpSp>
          <p:nvGrpSpPr>
            <p:cNvPr id="4208" name="Google Shape;4208;p37"/>
            <p:cNvGrpSpPr/>
            <p:nvPr/>
          </p:nvGrpSpPr>
          <p:grpSpPr>
            <a:xfrm>
              <a:off x="346050" y="3634200"/>
              <a:ext cx="100500" cy="103800"/>
              <a:chOff x="346050" y="3634200"/>
              <a:chExt cx="100500" cy="103800"/>
            </a:xfrm>
          </p:grpSpPr>
          <p:cxnSp>
            <p:nvCxnSpPr>
              <p:cNvPr id="4209" name="Google Shape;4209;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10" name="Google Shape;4210;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11" name="Google Shape;4211;p37"/>
            <p:cNvGrpSpPr/>
            <p:nvPr/>
          </p:nvGrpSpPr>
          <p:grpSpPr>
            <a:xfrm>
              <a:off x="2677650" y="3634200"/>
              <a:ext cx="100500" cy="103800"/>
              <a:chOff x="2677650" y="3634200"/>
              <a:chExt cx="100500" cy="103800"/>
            </a:xfrm>
          </p:grpSpPr>
          <p:cxnSp>
            <p:nvCxnSpPr>
              <p:cNvPr id="4212" name="Google Shape;4212;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13" name="Google Shape;4213;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14" name="Google Shape;4214;p37"/>
            <p:cNvGrpSpPr/>
            <p:nvPr/>
          </p:nvGrpSpPr>
          <p:grpSpPr>
            <a:xfrm flipH="1" rot="10800000">
              <a:off x="346050" y="110100"/>
              <a:ext cx="100500" cy="103800"/>
              <a:chOff x="346050" y="3634200"/>
              <a:chExt cx="100500" cy="103800"/>
            </a:xfrm>
          </p:grpSpPr>
          <p:cxnSp>
            <p:nvCxnSpPr>
              <p:cNvPr id="4215" name="Google Shape;4215;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16" name="Google Shape;4216;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17" name="Google Shape;4217;p37"/>
            <p:cNvGrpSpPr/>
            <p:nvPr/>
          </p:nvGrpSpPr>
          <p:grpSpPr>
            <a:xfrm flipH="1" rot="10800000">
              <a:off x="2677650" y="110100"/>
              <a:ext cx="100500" cy="103800"/>
              <a:chOff x="2677650" y="3634200"/>
              <a:chExt cx="100500" cy="103800"/>
            </a:xfrm>
          </p:grpSpPr>
          <p:cxnSp>
            <p:nvCxnSpPr>
              <p:cNvPr id="4218" name="Google Shape;4218;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19" name="Google Shape;4219;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4220" name="Google Shape;4220;p37"/>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1" name="Google Shape;4221;p37"/>
          <p:cNvGrpSpPr/>
          <p:nvPr/>
        </p:nvGrpSpPr>
        <p:grpSpPr>
          <a:xfrm>
            <a:off x="2868650" y="3820725"/>
            <a:ext cx="2432100" cy="3627900"/>
            <a:chOff x="346050" y="110100"/>
            <a:chExt cx="2432100" cy="3627900"/>
          </a:xfrm>
        </p:grpSpPr>
        <p:grpSp>
          <p:nvGrpSpPr>
            <p:cNvPr id="4222" name="Google Shape;4222;p37"/>
            <p:cNvGrpSpPr/>
            <p:nvPr/>
          </p:nvGrpSpPr>
          <p:grpSpPr>
            <a:xfrm>
              <a:off x="346050" y="3634200"/>
              <a:ext cx="100500" cy="103800"/>
              <a:chOff x="346050" y="3634200"/>
              <a:chExt cx="100500" cy="103800"/>
            </a:xfrm>
          </p:grpSpPr>
          <p:cxnSp>
            <p:nvCxnSpPr>
              <p:cNvPr id="4223" name="Google Shape;4223;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24" name="Google Shape;4224;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25" name="Google Shape;4225;p37"/>
            <p:cNvGrpSpPr/>
            <p:nvPr/>
          </p:nvGrpSpPr>
          <p:grpSpPr>
            <a:xfrm>
              <a:off x="2677650" y="3634200"/>
              <a:ext cx="100500" cy="103800"/>
              <a:chOff x="2677650" y="3634200"/>
              <a:chExt cx="100500" cy="103800"/>
            </a:xfrm>
          </p:grpSpPr>
          <p:cxnSp>
            <p:nvCxnSpPr>
              <p:cNvPr id="4226" name="Google Shape;4226;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27" name="Google Shape;4227;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28" name="Google Shape;4228;p37"/>
            <p:cNvGrpSpPr/>
            <p:nvPr/>
          </p:nvGrpSpPr>
          <p:grpSpPr>
            <a:xfrm flipH="1" rot="10800000">
              <a:off x="346050" y="110100"/>
              <a:ext cx="100500" cy="103800"/>
              <a:chOff x="346050" y="3634200"/>
              <a:chExt cx="100500" cy="103800"/>
            </a:xfrm>
          </p:grpSpPr>
          <p:cxnSp>
            <p:nvCxnSpPr>
              <p:cNvPr id="4229" name="Google Shape;4229;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30" name="Google Shape;4230;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31" name="Google Shape;4231;p37"/>
            <p:cNvGrpSpPr/>
            <p:nvPr/>
          </p:nvGrpSpPr>
          <p:grpSpPr>
            <a:xfrm flipH="1" rot="10800000">
              <a:off x="2677650" y="110100"/>
              <a:ext cx="100500" cy="103800"/>
              <a:chOff x="2677650" y="3634200"/>
              <a:chExt cx="100500" cy="103800"/>
            </a:xfrm>
          </p:grpSpPr>
          <p:cxnSp>
            <p:nvCxnSpPr>
              <p:cNvPr id="4232" name="Google Shape;4232;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33" name="Google Shape;4233;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4234" name="Google Shape;4234;p37"/>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5" name="Google Shape;4235;p37"/>
          <p:cNvGrpSpPr/>
          <p:nvPr/>
        </p:nvGrpSpPr>
        <p:grpSpPr>
          <a:xfrm>
            <a:off x="5391250" y="3820725"/>
            <a:ext cx="2432100" cy="3627900"/>
            <a:chOff x="346050" y="110100"/>
            <a:chExt cx="2432100" cy="3627900"/>
          </a:xfrm>
        </p:grpSpPr>
        <p:grpSp>
          <p:nvGrpSpPr>
            <p:cNvPr id="4236" name="Google Shape;4236;p37"/>
            <p:cNvGrpSpPr/>
            <p:nvPr/>
          </p:nvGrpSpPr>
          <p:grpSpPr>
            <a:xfrm>
              <a:off x="346050" y="3634200"/>
              <a:ext cx="100500" cy="103800"/>
              <a:chOff x="346050" y="3634200"/>
              <a:chExt cx="100500" cy="103800"/>
            </a:xfrm>
          </p:grpSpPr>
          <p:cxnSp>
            <p:nvCxnSpPr>
              <p:cNvPr id="4237" name="Google Shape;4237;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38" name="Google Shape;4238;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39" name="Google Shape;4239;p37"/>
            <p:cNvGrpSpPr/>
            <p:nvPr/>
          </p:nvGrpSpPr>
          <p:grpSpPr>
            <a:xfrm>
              <a:off x="2677650" y="3634200"/>
              <a:ext cx="100500" cy="103800"/>
              <a:chOff x="2677650" y="3634200"/>
              <a:chExt cx="100500" cy="103800"/>
            </a:xfrm>
          </p:grpSpPr>
          <p:cxnSp>
            <p:nvCxnSpPr>
              <p:cNvPr id="4240" name="Google Shape;4240;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41" name="Google Shape;4241;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42" name="Google Shape;4242;p37"/>
            <p:cNvGrpSpPr/>
            <p:nvPr/>
          </p:nvGrpSpPr>
          <p:grpSpPr>
            <a:xfrm flipH="1" rot="10800000">
              <a:off x="346050" y="110100"/>
              <a:ext cx="100500" cy="103800"/>
              <a:chOff x="346050" y="3634200"/>
              <a:chExt cx="100500" cy="103800"/>
            </a:xfrm>
          </p:grpSpPr>
          <p:cxnSp>
            <p:nvCxnSpPr>
              <p:cNvPr id="4243" name="Google Shape;4243;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44" name="Google Shape;4244;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45" name="Google Shape;4245;p37"/>
            <p:cNvGrpSpPr/>
            <p:nvPr/>
          </p:nvGrpSpPr>
          <p:grpSpPr>
            <a:xfrm flipH="1" rot="10800000">
              <a:off x="2677650" y="110100"/>
              <a:ext cx="100500" cy="103800"/>
              <a:chOff x="2677650" y="3634200"/>
              <a:chExt cx="100500" cy="103800"/>
            </a:xfrm>
          </p:grpSpPr>
          <p:cxnSp>
            <p:nvCxnSpPr>
              <p:cNvPr id="4246" name="Google Shape;4246;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47" name="Google Shape;4247;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4248" name="Google Shape;4248;p37"/>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9" name="Google Shape;4249;p37"/>
          <p:cNvGrpSpPr/>
          <p:nvPr/>
        </p:nvGrpSpPr>
        <p:grpSpPr>
          <a:xfrm>
            <a:off x="7913850" y="3820725"/>
            <a:ext cx="2432100" cy="3627900"/>
            <a:chOff x="346050" y="110100"/>
            <a:chExt cx="2432100" cy="3627900"/>
          </a:xfrm>
        </p:grpSpPr>
        <p:grpSp>
          <p:nvGrpSpPr>
            <p:cNvPr id="4250" name="Google Shape;4250;p37"/>
            <p:cNvGrpSpPr/>
            <p:nvPr/>
          </p:nvGrpSpPr>
          <p:grpSpPr>
            <a:xfrm>
              <a:off x="346050" y="3634200"/>
              <a:ext cx="100500" cy="103800"/>
              <a:chOff x="346050" y="3634200"/>
              <a:chExt cx="100500" cy="103800"/>
            </a:xfrm>
          </p:grpSpPr>
          <p:cxnSp>
            <p:nvCxnSpPr>
              <p:cNvPr id="4251" name="Google Shape;4251;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52" name="Google Shape;4252;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53" name="Google Shape;4253;p37"/>
            <p:cNvGrpSpPr/>
            <p:nvPr/>
          </p:nvGrpSpPr>
          <p:grpSpPr>
            <a:xfrm>
              <a:off x="2677650" y="3634200"/>
              <a:ext cx="100500" cy="103800"/>
              <a:chOff x="2677650" y="3634200"/>
              <a:chExt cx="100500" cy="103800"/>
            </a:xfrm>
          </p:grpSpPr>
          <p:cxnSp>
            <p:nvCxnSpPr>
              <p:cNvPr id="4254" name="Google Shape;4254;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55" name="Google Shape;4255;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56" name="Google Shape;4256;p37"/>
            <p:cNvGrpSpPr/>
            <p:nvPr/>
          </p:nvGrpSpPr>
          <p:grpSpPr>
            <a:xfrm flipH="1" rot="10800000">
              <a:off x="346050" y="110100"/>
              <a:ext cx="100500" cy="103800"/>
              <a:chOff x="346050" y="3634200"/>
              <a:chExt cx="100500" cy="103800"/>
            </a:xfrm>
          </p:grpSpPr>
          <p:cxnSp>
            <p:nvCxnSpPr>
              <p:cNvPr id="4257" name="Google Shape;4257;p37"/>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58" name="Google Shape;4258;p37"/>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259" name="Google Shape;4259;p37"/>
            <p:cNvGrpSpPr/>
            <p:nvPr/>
          </p:nvGrpSpPr>
          <p:grpSpPr>
            <a:xfrm flipH="1" rot="10800000">
              <a:off x="2677650" y="110100"/>
              <a:ext cx="100500" cy="103800"/>
              <a:chOff x="2677650" y="3634200"/>
              <a:chExt cx="100500" cy="103800"/>
            </a:xfrm>
          </p:grpSpPr>
          <p:cxnSp>
            <p:nvCxnSpPr>
              <p:cNvPr id="4260" name="Google Shape;4260;p37"/>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261" name="Google Shape;4261;p37"/>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4262" name="Google Shape;4262;p37"/>
          <p:cNvGrpSpPr/>
          <p:nvPr/>
        </p:nvGrpSpPr>
        <p:grpSpPr>
          <a:xfrm>
            <a:off x="522700" y="2092075"/>
            <a:ext cx="1487875" cy="1465925"/>
            <a:chOff x="522700" y="2092075"/>
            <a:chExt cx="1487875" cy="1465925"/>
          </a:xfrm>
        </p:grpSpPr>
        <p:grpSp>
          <p:nvGrpSpPr>
            <p:cNvPr id="4263" name="Google Shape;4263;p37"/>
            <p:cNvGrpSpPr/>
            <p:nvPr/>
          </p:nvGrpSpPr>
          <p:grpSpPr>
            <a:xfrm rot="5400000">
              <a:off x="526768" y="3243156"/>
              <a:ext cx="310824" cy="318853"/>
              <a:chOff x="8636015" y="4627027"/>
              <a:chExt cx="196786" cy="196786"/>
            </a:xfrm>
          </p:grpSpPr>
          <p:sp>
            <p:nvSpPr>
              <p:cNvPr id="4264" name="Google Shape;4264;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68" name="Google Shape;4268;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269" name="Google Shape;4269;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270" name="Google Shape;4270;p37"/>
            <p:cNvGrpSpPr/>
            <p:nvPr/>
          </p:nvGrpSpPr>
          <p:grpSpPr>
            <a:xfrm flipH="1" rot="5400000">
              <a:off x="1392075" y="2939500"/>
              <a:ext cx="61900" cy="1175100"/>
              <a:chOff x="756550" y="2092075"/>
              <a:chExt cx="61900" cy="1175100"/>
            </a:xfrm>
          </p:grpSpPr>
          <p:cxnSp>
            <p:nvCxnSpPr>
              <p:cNvPr id="4271" name="Google Shape;4271;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272" name="Google Shape;4272;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273" name="Google Shape;4273;p37"/>
          <p:cNvGrpSpPr/>
          <p:nvPr/>
        </p:nvGrpSpPr>
        <p:grpSpPr>
          <a:xfrm rot="10800000">
            <a:off x="1113575" y="290100"/>
            <a:ext cx="1487875" cy="1465925"/>
            <a:chOff x="522700" y="2092075"/>
            <a:chExt cx="1487875" cy="1465925"/>
          </a:xfrm>
        </p:grpSpPr>
        <p:grpSp>
          <p:nvGrpSpPr>
            <p:cNvPr id="4274" name="Google Shape;4274;p37"/>
            <p:cNvGrpSpPr/>
            <p:nvPr/>
          </p:nvGrpSpPr>
          <p:grpSpPr>
            <a:xfrm rot="5400000">
              <a:off x="526768" y="3243156"/>
              <a:ext cx="310824" cy="318853"/>
              <a:chOff x="8636015" y="4627027"/>
              <a:chExt cx="196786" cy="196786"/>
            </a:xfrm>
          </p:grpSpPr>
          <p:sp>
            <p:nvSpPr>
              <p:cNvPr id="4275" name="Google Shape;4275;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79" name="Google Shape;4279;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280" name="Google Shape;4280;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281" name="Google Shape;4281;p37"/>
            <p:cNvGrpSpPr/>
            <p:nvPr/>
          </p:nvGrpSpPr>
          <p:grpSpPr>
            <a:xfrm flipH="1" rot="5400000">
              <a:off x="1392075" y="2939500"/>
              <a:ext cx="61900" cy="1175100"/>
              <a:chOff x="756550" y="2092075"/>
              <a:chExt cx="61900" cy="1175100"/>
            </a:xfrm>
          </p:grpSpPr>
          <p:cxnSp>
            <p:nvCxnSpPr>
              <p:cNvPr id="4282" name="Google Shape;4282;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283" name="Google Shape;4283;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284" name="Google Shape;4284;p37"/>
          <p:cNvGrpSpPr/>
          <p:nvPr/>
        </p:nvGrpSpPr>
        <p:grpSpPr>
          <a:xfrm>
            <a:off x="3045325" y="2092075"/>
            <a:ext cx="1487875" cy="1465925"/>
            <a:chOff x="522700" y="2092075"/>
            <a:chExt cx="1487875" cy="1465925"/>
          </a:xfrm>
        </p:grpSpPr>
        <p:grpSp>
          <p:nvGrpSpPr>
            <p:cNvPr id="4285" name="Google Shape;4285;p37"/>
            <p:cNvGrpSpPr/>
            <p:nvPr/>
          </p:nvGrpSpPr>
          <p:grpSpPr>
            <a:xfrm rot="5400000">
              <a:off x="526768" y="3243156"/>
              <a:ext cx="310824" cy="318853"/>
              <a:chOff x="8636015" y="4627027"/>
              <a:chExt cx="196786" cy="196786"/>
            </a:xfrm>
          </p:grpSpPr>
          <p:sp>
            <p:nvSpPr>
              <p:cNvPr id="4286" name="Google Shape;4286;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90" name="Google Shape;4290;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291" name="Google Shape;4291;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292" name="Google Shape;4292;p37"/>
            <p:cNvGrpSpPr/>
            <p:nvPr/>
          </p:nvGrpSpPr>
          <p:grpSpPr>
            <a:xfrm flipH="1" rot="5400000">
              <a:off x="1392075" y="2939500"/>
              <a:ext cx="61900" cy="1175100"/>
              <a:chOff x="756550" y="2092075"/>
              <a:chExt cx="61900" cy="1175100"/>
            </a:xfrm>
          </p:grpSpPr>
          <p:cxnSp>
            <p:nvCxnSpPr>
              <p:cNvPr id="4293" name="Google Shape;4293;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294" name="Google Shape;4294;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295" name="Google Shape;4295;p37"/>
          <p:cNvGrpSpPr/>
          <p:nvPr/>
        </p:nvGrpSpPr>
        <p:grpSpPr>
          <a:xfrm rot="10800000">
            <a:off x="3636200" y="290100"/>
            <a:ext cx="1487875" cy="1465925"/>
            <a:chOff x="522700" y="2092075"/>
            <a:chExt cx="1487875" cy="1465925"/>
          </a:xfrm>
        </p:grpSpPr>
        <p:grpSp>
          <p:nvGrpSpPr>
            <p:cNvPr id="4296" name="Google Shape;4296;p37"/>
            <p:cNvGrpSpPr/>
            <p:nvPr/>
          </p:nvGrpSpPr>
          <p:grpSpPr>
            <a:xfrm rot="5400000">
              <a:off x="526768" y="3243156"/>
              <a:ext cx="310824" cy="318853"/>
              <a:chOff x="8636015" y="4627027"/>
              <a:chExt cx="196786" cy="196786"/>
            </a:xfrm>
          </p:grpSpPr>
          <p:sp>
            <p:nvSpPr>
              <p:cNvPr id="4297" name="Google Shape;4297;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01" name="Google Shape;4301;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02" name="Google Shape;4302;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303" name="Google Shape;4303;p37"/>
            <p:cNvGrpSpPr/>
            <p:nvPr/>
          </p:nvGrpSpPr>
          <p:grpSpPr>
            <a:xfrm flipH="1" rot="5400000">
              <a:off x="1392075" y="2939500"/>
              <a:ext cx="61900" cy="1175100"/>
              <a:chOff x="756550" y="2092075"/>
              <a:chExt cx="61900" cy="1175100"/>
            </a:xfrm>
          </p:grpSpPr>
          <p:cxnSp>
            <p:nvCxnSpPr>
              <p:cNvPr id="4304" name="Google Shape;4304;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05" name="Google Shape;4305;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306" name="Google Shape;4306;p37"/>
          <p:cNvGrpSpPr/>
          <p:nvPr/>
        </p:nvGrpSpPr>
        <p:grpSpPr>
          <a:xfrm>
            <a:off x="5567925" y="2092075"/>
            <a:ext cx="1487875" cy="1465925"/>
            <a:chOff x="522700" y="2092075"/>
            <a:chExt cx="1487875" cy="1465925"/>
          </a:xfrm>
        </p:grpSpPr>
        <p:grpSp>
          <p:nvGrpSpPr>
            <p:cNvPr id="4307" name="Google Shape;4307;p37"/>
            <p:cNvGrpSpPr/>
            <p:nvPr/>
          </p:nvGrpSpPr>
          <p:grpSpPr>
            <a:xfrm rot="5400000">
              <a:off x="526768" y="3243156"/>
              <a:ext cx="310824" cy="318853"/>
              <a:chOff x="8636015" y="4627027"/>
              <a:chExt cx="196786" cy="196786"/>
            </a:xfrm>
          </p:grpSpPr>
          <p:sp>
            <p:nvSpPr>
              <p:cNvPr id="4308" name="Google Shape;4308;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12" name="Google Shape;4312;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13" name="Google Shape;4313;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314" name="Google Shape;4314;p37"/>
            <p:cNvGrpSpPr/>
            <p:nvPr/>
          </p:nvGrpSpPr>
          <p:grpSpPr>
            <a:xfrm flipH="1" rot="5400000">
              <a:off x="1392075" y="2939500"/>
              <a:ext cx="61900" cy="1175100"/>
              <a:chOff x="756550" y="2092075"/>
              <a:chExt cx="61900" cy="1175100"/>
            </a:xfrm>
          </p:grpSpPr>
          <p:cxnSp>
            <p:nvCxnSpPr>
              <p:cNvPr id="4315" name="Google Shape;4315;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16" name="Google Shape;4316;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317" name="Google Shape;4317;p37"/>
          <p:cNvGrpSpPr/>
          <p:nvPr/>
        </p:nvGrpSpPr>
        <p:grpSpPr>
          <a:xfrm rot="10800000">
            <a:off x="6158800" y="290100"/>
            <a:ext cx="1487875" cy="1465925"/>
            <a:chOff x="522700" y="2092075"/>
            <a:chExt cx="1487875" cy="1465925"/>
          </a:xfrm>
        </p:grpSpPr>
        <p:grpSp>
          <p:nvGrpSpPr>
            <p:cNvPr id="4318" name="Google Shape;4318;p37"/>
            <p:cNvGrpSpPr/>
            <p:nvPr/>
          </p:nvGrpSpPr>
          <p:grpSpPr>
            <a:xfrm rot="5400000">
              <a:off x="526768" y="3243156"/>
              <a:ext cx="310824" cy="318853"/>
              <a:chOff x="8636015" y="4627027"/>
              <a:chExt cx="196786" cy="196786"/>
            </a:xfrm>
          </p:grpSpPr>
          <p:sp>
            <p:nvSpPr>
              <p:cNvPr id="4319" name="Google Shape;4319;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23" name="Google Shape;4323;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24" name="Google Shape;4324;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325" name="Google Shape;4325;p37"/>
            <p:cNvGrpSpPr/>
            <p:nvPr/>
          </p:nvGrpSpPr>
          <p:grpSpPr>
            <a:xfrm flipH="1" rot="5400000">
              <a:off x="1392075" y="2939500"/>
              <a:ext cx="61900" cy="1175100"/>
              <a:chOff x="756550" y="2092075"/>
              <a:chExt cx="61900" cy="1175100"/>
            </a:xfrm>
          </p:grpSpPr>
          <p:cxnSp>
            <p:nvCxnSpPr>
              <p:cNvPr id="4326" name="Google Shape;4326;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27" name="Google Shape;4327;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328" name="Google Shape;4328;p37"/>
          <p:cNvGrpSpPr/>
          <p:nvPr/>
        </p:nvGrpSpPr>
        <p:grpSpPr>
          <a:xfrm>
            <a:off x="8090525" y="2092075"/>
            <a:ext cx="1487875" cy="1465925"/>
            <a:chOff x="522700" y="2092075"/>
            <a:chExt cx="1487875" cy="1465925"/>
          </a:xfrm>
        </p:grpSpPr>
        <p:grpSp>
          <p:nvGrpSpPr>
            <p:cNvPr id="4329" name="Google Shape;4329;p37"/>
            <p:cNvGrpSpPr/>
            <p:nvPr/>
          </p:nvGrpSpPr>
          <p:grpSpPr>
            <a:xfrm rot="5400000">
              <a:off x="526768" y="3243156"/>
              <a:ext cx="310824" cy="318853"/>
              <a:chOff x="8636015" y="4627027"/>
              <a:chExt cx="196786" cy="196786"/>
            </a:xfrm>
          </p:grpSpPr>
          <p:sp>
            <p:nvSpPr>
              <p:cNvPr id="4330" name="Google Shape;4330;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34" name="Google Shape;4334;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35" name="Google Shape;4335;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336" name="Google Shape;4336;p37"/>
            <p:cNvGrpSpPr/>
            <p:nvPr/>
          </p:nvGrpSpPr>
          <p:grpSpPr>
            <a:xfrm flipH="1" rot="5400000">
              <a:off x="1392075" y="2939500"/>
              <a:ext cx="61900" cy="1175100"/>
              <a:chOff x="756550" y="2092075"/>
              <a:chExt cx="61900" cy="1175100"/>
            </a:xfrm>
          </p:grpSpPr>
          <p:cxnSp>
            <p:nvCxnSpPr>
              <p:cNvPr id="4337" name="Google Shape;4337;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38" name="Google Shape;4338;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339" name="Google Shape;4339;p37"/>
          <p:cNvGrpSpPr/>
          <p:nvPr/>
        </p:nvGrpSpPr>
        <p:grpSpPr>
          <a:xfrm rot="10800000">
            <a:off x="8681400" y="290100"/>
            <a:ext cx="1487875" cy="1465925"/>
            <a:chOff x="522700" y="2092075"/>
            <a:chExt cx="1487875" cy="1465925"/>
          </a:xfrm>
        </p:grpSpPr>
        <p:grpSp>
          <p:nvGrpSpPr>
            <p:cNvPr id="4340" name="Google Shape;4340;p37"/>
            <p:cNvGrpSpPr/>
            <p:nvPr/>
          </p:nvGrpSpPr>
          <p:grpSpPr>
            <a:xfrm rot="5400000">
              <a:off x="526768" y="3243156"/>
              <a:ext cx="310824" cy="318853"/>
              <a:chOff x="8636015" y="4627027"/>
              <a:chExt cx="196786" cy="196786"/>
            </a:xfrm>
          </p:grpSpPr>
          <p:sp>
            <p:nvSpPr>
              <p:cNvPr id="4341" name="Google Shape;4341;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45" name="Google Shape;4345;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46" name="Google Shape;4346;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347" name="Google Shape;4347;p37"/>
            <p:cNvGrpSpPr/>
            <p:nvPr/>
          </p:nvGrpSpPr>
          <p:grpSpPr>
            <a:xfrm flipH="1" rot="5400000">
              <a:off x="1392075" y="2939500"/>
              <a:ext cx="61900" cy="1175100"/>
              <a:chOff x="756550" y="2092075"/>
              <a:chExt cx="61900" cy="1175100"/>
            </a:xfrm>
          </p:grpSpPr>
          <p:cxnSp>
            <p:nvCxnSpPr>
              <p:cNvPr id="4348" name="Google Shape;4348;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49" name="Google Shape;4349;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350" name="Google Shape;4350;p37"/>
          <p:cNvGrpSpPr/>
          <p:nvPr/>
        </p:nvGrpSpPr>
        <p:grpSpPr>
          <a:xfrm>
            <a:off x="522700" y="5803975"/>
            <a:ext cx="1487875" cy="1465925"/>
            <a:chOff x="522700" y="2092075"/>
            <a:chExt cx="1487875" cy="1465925"/>
          </a:xfrm>
        </p:grpSpPr>
        <p:grpSp>
          <p:nvGrpSpPr>
            <p:cNvPr id="4351" name="Google Shape;4351;p37"/>
            <p:cNvGrpSpPr/>
            <p:nvPr/>
          </p:nvGrpSpPr>
          <p:grpSpPr>
            <a:xfrm rot="5400000">
              <a:off x="526768" y="3243156"/>
              <a:ext cx="310824" cy="318853"/>
              <a:chOff x="8636015" y="4627027"/>
              <a:chExt cx="196786" cy="196786"/>
            </a:xfrm>
          </p:grpSpPr>
          <p:sp>
            <p:nvSpPr>
              <p:cNvPr id="4352" name="Google Shape;4352;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56" name="Google Shape;4356;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57" name="Google Shape;4357;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358" name="Google Shape;4358;p37"/>
            <p:cNvGrpSpPr/>
            <p:nvPr/>
          </p:nvGrpSpPr>
          <p:grpSpPr>
            <a:xfrm flipH="1" rot="5400000">
              <a:off x="1392075" y="2939500"/>
              <a:ext cx="61900" cy="1175100"/>
              <a:chOff x="756550" y="2092075"/>
              <a:chExt cx="61900" cy="1175100"/>
            </a:xfrm>
          </p:grpSpPr>
          <p:cxnSp>
            <p:nvCxnSpPr>
              <p:cNvPr id="4359" name="Google Shape;4359;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60" name="Google Shape;4360;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361" name="Google Shape;4361;p37"/>
          <p:cNvGrpSpPr/>
          <p:nvPr/>
        </p:nvGrpSpPr>
        <p:grpSpPr>
          <a:xfrm rot="10800000">
            <a:off x="1113575" y="4002000"/>
            <a:ext cx="1487875" cy="1465925"/>
            <a:chOff x="522700" y="2092075"/>
            <a:chExt cx="1487875" cy="1465925"/>
          </a:xfrm>
        </p:grpSpPr>
        <p:grpSp>
          <p:nvGrpSpPr>
            <p:cNvPr id="4362" name="Google Shape;4362;p37"/>
            <p:cNvGrpSpPr/>
            <p:nvPr/>
          </p:nvGrpSpPr>
          <p:grpSpPr>
            <a:xfrm rot="5400000">
              <a:off x="526768" y="3243156"/>
              <a:ext cx="310824" cy="318853"/>
              <a:chOff x="8636015" y="4627027"/>
              <a:chExt cx="196786" cy="196786"/>
            </a:xfrm>
          </p:grpSpPr>
          <p:sp>
            <p:nvSpPr>
              <p:cNvPr id="4363" name="Google Shape;4363;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67" name="Google Shape;4367;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68" name="Google Shape;4368;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369" name="Google Shape;4369;p37"/>
            <p:cNvGrpSpPr/>
            <p:nvPr/>
          </p:nvGrpSpPr>
          <p:grpSpPr>
            <a:xfrm flipH="1" rot="5400000">
              <a:off x="1392075" y="2939500"/>
              <a:ext cx="61900" cy="1175100"/>
              <a:chOff x="756550" y="2092075"/>
              <a:chExt cx="61900" cy="1175100"/>
            </a:xfrm>
          </p:grpSpPr>
          <p:cxnSp>
            <p:nvCxnSpPr>
              <p:cNvPr id="4370" name="Google Shape;4370;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71" name="Google Shape;4371;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372" name="Google Shape;4372;p37"/>
          <p:cNvGrpSpPr/>
          <p:nvPr/>
        </p:nvGrpSpPr>
        <p:grpSpPr>
          <a:xfrm>
            <a:off x="3045325" y="5803975"/>
            <a:ext cx="1487875" cy="1465925"/>
            <a:chOff x="522700" y="2092075"/>
            <a:chExt cx="1487875" cy="1465925"/>
          </a:xfrm>
        </p:grpSpPr>
        <p:grpSp>
          <p:nvGrpSpPr>
            <p:cNvPr id="4373" name="Google Shape;4373;p37"/>
            <p:cNvGrpSpPr/>
            <p:nvPr/>
          </p:nvGrpSpPr>
          <p:grpSpPr>
            <a:xfrm rot="5400000">
              <a:off x="526768" y="3243156"/>
              <a:ext cx="310824" cy="318853"/>
              <a:chOff x="8636015" y="4627027"/>
              <a:chExt cx="196786" cy="196786"/>
            </a:xfrm>
          </p:grpSpPr>
          <p:sp>
            <p:nvSpPr>
              <p:cNvPr id="4374" name="Google Shape;4374;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78" name="Google Shape;4378;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79" name="Google Shape;4379;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380" name="Google Shape;4380;p37"/>
            <p:cNvGrpSpPr/>
            <p:nvPr/>
          </p:nvGrpSpPr>
          <p:grpSpPr>
            <a:xfrm flipH="1" rot="5400000">
              <a:off x="1392075" y="2939500"/>
              <a:ext cx="61900" cy="1175100"/>
              <a:chOff x="756550" y="2092075"/>
              <a:chExt cx="61900" cy="1175100"/>
            </a:xfrm>
          </p:grpSpPr>
          <p:cxnSp>
            <p:nvCxnSpPr>
              <p:cNvPr id="4381" name="Google Shape;4381;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82" name="Google Shape;4382;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383" name="Google Shape;4383;p37"/>
          <p:cNvGrpSpPr/>
          <p:nvPr/>
        </p:nvGrpSpPr>
        <p:grpSpPr>
          <a:xfrm rot="10800000">
            <a:off x="3636200" y="4002000"/>
            <a:ext cx="1487875" cy="1465925"/>
            <a:chOff x="522700" y="2092075"/>
            <a:chExt cx="1487875" cy="1465925"/>
          </a:xfrm>
        </p:grpSpPr>
        <p:grpSp>
          <p:nvGrpSpPr>
            <p:cNvPr id="4384" name="Google Shape;4384;p37"/>
            <p:cNvGrpSpPr/>
            <p:nvPr/>
          </p:nvGrpSpPr>
          <p:grpSpPr>
            <a:xfrm rot="5400000">
              <a:off x="526768" y="3243156"/>
              <a:ext cx="310824" cy="318853"/>
              <a:chOff x="8636015" y="4627027"/>
              <a:chExt cx="196786" cy="196786"/>
            </a:xfrm>
          </p:grpSpPr>
          <p:sp>
            <p:nvSpPr>
              <p:cNvPr id="4385" name="Google Shape;4385;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89" name="Google Shape;4389;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90" name="Google Shape;4390;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391" name="Google Shape;4391;p37"/>
            <p:cNvGrpSpPr/>
            <p:nvPr/>
          </p:nvGrpSpPr>
          <p:grpSpPr>
            <a:xfrm flipH="1" rot="5400000">
              <a:off x="1392075" y="2939500"/>
              <a:ext cx="61900" cy="1175100"/>
              <a:chOff x="756550" y="2092075"/>
              <a:chExt cx="61900" cy="1175100"/>
            </a:xfrm>
          </p:grpSpPr>
          <p:cxnSp>
            <p:nvCxnSpPr>
              <p:cNvPr id="4392" name="Google Shape;4392;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393" name="Google Shape;4393;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394" name="Google Shape;4394;p37"/>
          <p:cNvGrpSpPr/>
          <p:nvPr/>
        </p:nvGrpSpPr>
        <p:grpSpPr>
          <a:xfrm>
            <a:off x="5567925" y="5803975"/>
            <a:ext cx="1487875" cy="1465925"/>
            <a:chOff x="522700" y="2092075"/>
            <a:chExt cx="1487875" cy="1465925"/>
          </a:xfrm>
        </p:grpSpPr>
        <p:grpSp>
          <p:nvGrpSpPr>
            <p:cNvPr id="4395" name="Google Shape;4395;p37"/>
            <p:cNvGrpSpPr/>
            <p:nvPr/>
          </p:nvGrpSpPr>
          <p:grpSpPr>
            <a:xfrm rot="5400000">
              <a:off x="526768" y="3243156"/>
              <a:ext cx="310824" cy="318853"/>
              <a:chOff x="8636015" y="4627027"/>
              <a:chExt cx="196786" cy="196786"/>
            </a:xfrm>
          </p:grpSpPr>
          <p:sp>
            <p:nvSpPr>
              <p:cNvPr id="4396" name="Google Shape;4396;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00" name="Google Shape;4400;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401" name="Google Shape;4401;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402" name="Google Shape;4402;p37"/>
            <p:cNvGrpSpPr/>
            <p:nvPr/>
          </p:nvGrpSpPr>
          <p:grpSpPr>
            <a:xfrm flipH="1" rot="5400000">
              <a:off x="1392075" y="2939500"/>
              <a:ext cx="61900" cy="1175100"/>
              <a:chOff x="756550" y="2092075"/>
              <a:chExt cx="61900" cy="1175100"/>
            </a:xfrm>
          </p:grpSpPr>
          <p:cxnSp>
            <p:nvCxnSpPr>
              <p:cNvPr id="4403" name="Google Shape;4403;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404" name="Google Shape;4404;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405" name="Google Shape;4405;p37"/>
          <p:cNvGrpSpPr/>
          <p:nvPr/>
        </p:nvGrpSpPr>
        <p:grpSpPr>
          <a:xfrm rot="10800000">
            <a:off x="6158800" y="4002000"/>
            <a:ext cx="1487875" cy="1465925"/>
            <a:chOff x="522700" y="2092075"/>
            <a:chExt cx="1487875" cy="1465925"/>
          </a:xfrm>
        </p:grpSpPr>
        <p:grpSp>
          <p:nvGrpSpPr>
            <p:cNvPr id="4406" name="Google Shape;4406;p37"/>
            <p:cNvGrpSpPr/>
            <p:nvPr/>
          </p:nvGrpSpPr>
          <p:grpSpPr>
            <a:xfrm rot="5400000">
              <a:off x="526768" y="3243156"/>
              <a:ext cx="310824" cy="318853"/>
              <a:chOff x="8636015" y="4627027"/>
              <a:chExt cx="196786" cy="196786"/>
            </a:xfrm>
          </p:grpSpPr>
          <p:sp>
            <p:nvSpPr>
              <p:cNvPr id="4407" name="Google Shape;4407;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11" name="Google Shape;4411;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412" name="Google Shape;4412;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413" name="Google Shape;4413;p37"/>
            <p:cNvGrpSpPr/>
            <p:nvPr/>
          </p:nvGrpSpPr>
          <p:grpSpPr>
            <a:xfrm flipH="1" rot="5400000">
              <a:off x="1392075" y="2939500"/>
              <a:ext cx="61900" cy="1175100"/>
              <a:chOff x="756550" y="2092075"/>
              <a:chExt cx="61900" cy="1175100"/>
            </a:xfrm>
          </p:grpSpPr>
          <p:cxnSp>
            <p:nvCxnSpPr>
              <p:cNvPr id="4414" name="Google Shape;4414;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415" name="Google Shape;4415;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416" name="Google Shape;4416;p37"/>
          <p:cNvGrpSpPr/>
          <p:nvPr/>
        </p:nvGrpSpPr>
        <p:grpSpPr>
          <a:xfrm>
            <a:off x="8090525" y="5803975"/>
            <a:ext cx="1487875" cy="1465925"/>
            <a:chOff x="522700" y="2092075"/>
            <a:chExt cx="1487875" cy="1465925"/>
          </a:xfrm>
        </p:grpSpPr>
        <p:grpSp>
          <p:nvGrpSpPr>
            <p:cNvPr id="4417" name="Google Shape;4417;p37"/>
            <p:cNvGrpSpPr/>
            <p:nvPr/>
          </p:nvGrpSpPr>
          <p:grpSpPr>
            <a:xfrm rot="5400000">
              <a:off x="526768" y="3243156"/>
              <a:ext cx="310824" cy="318853"/>
              <a:chOff x="8636015" y="4627027"/>
              <a:chExt cx="196786" cy="196786"/>
            </a:xfrm>
          </p:grpSpPr>
          <p:sp>
            <p:nvSpPr>
              <p:cNvPr id="4418" name="Google Shape;4418;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22" name="Google Shape;4422;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423" name="Google Shape;4423;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424" name="Google Shape;4424;p37"/>
            <p:cNvGrpSpPr/>
            <p:nvPr/>
          </p:nvGrpSpPr>
          <p:grpSpPr>
            <a:xfrm flipH="1" rot="5400000">
              <a:off x="1392075" y="2939500"/>
              <a:ext cx="61900" cy="1175100"/>
              <a:chOff x="756550" y="2092075"/>
              <a:chExt cx="61900" cy="1175100"/>
            </a:xfrm>
          </p:grpSpPr>
          <p:cxnSp>
            <p:nvCxnSpPr>
              <p:cNvPr id="4425" name="Google Shape;4425;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426" name="Google Shape;4426;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427" name="Google Shape;4427;p37"/>
          <p:cNvGrpSpPr/>
          <p:nvPr/>
        </p:nvGrpSpPr>
        <p:grpSpPr>
          <a:xfrm rot="10800000">
            <a:off x="8681400" y="4002000"/>
            <a:ext cx="1487875" cy="1465925"/>
            <a:chOff x="522700" y="2092075"/>
            <a:chExt cx="1487875" cy="1465925"/>
          </a:xfrm>
        </p:grpSpPr>
        <p:grpSp>
          <p:nvGrpSpPr>
            <p:cNvPr id="4428" name="Google Shape;4428;p37"/>
            <p:cNvGrpSpPr/>
            <p:nvPr/>
          </p:nvGrpSpPr>
          <p:grpSpPr>
            <a:xfrm rot="5400000">
              <a:off x="526768" y="3243156"/>
              <a:ext cx="310824" cy="318853"/>
              <a:chOff x="8636015" y="4627027"/>
              <a:chExt cx="196786" cy="196786"/>
            </a:xfrm>
          </p:grpSpPr>
          <p:sp>
            <p:nvSpPr>
              <p:cNvPr id="4429" name="Google Shape;4429;p37"/>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37"/>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37"/>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37"/>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33" name="Google Shape;4433;p37"/>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434" name="Google Shape;4434;p37"/>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435" name="Google Shape;4435;p37"/>
            <p:cNvGrpSpPr/>
            <p:nvPr/>
          </p:nvGrpSpPr>
          <p:grpSpPr>
            <a:xfrm flipH="1" rot="5400000">
              <a:off x="1392075" y="2939500"/>
              <a:ext cx="61900" cy="1175100"/>
              <a:chOff x="756550" y="2092075"/>
              <a:chExt cx="61900" cy="1175100"/>
            </a:xfrm>
          </p:grpSpPr>
          <p:cxnSp>
            <p:nvCxnSpPr>
              <p:cNvPr id="4436" name="Google Shape;4436;p37"/>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437" name="Google Shape;4437;p37"/>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438" name="Google Shape;4438;p37"/>
          <p:cNvGrpSpPr/>
          <p:nvPr/>
        </p:nvGrpSpPr>
        <p:grpSpPr>
          <a:xfrm>
            <a:off x="446550" y="213900"/>
            <a:ext cx="666900" cy="621393"/>
            <a:chOff x="446550" y="213900"/>
            <a:chExt cx="666900" cy="621393"/>
          </a:xfrm>
        </p:grpSpPr>
        <p:sp>
          <p:nvSpPr>
            <p:cNvPr id="4439" name="Google Shape;4439;p37"/>
            <p:cNvSpPr txBox="1"/>
            <p:nvPr/>
          </p:nvSpPr>
          <p:spPr>
            <a:xfrm>
              <a:off x="4465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Q</a:t>
              </a:r>
              <a:endParaRPr sz="2500">
                <a:solidFill>
                  <a:schemeClr val="accent1"/>
                </a:solidFill>
                <a:latin typeface="Marcellus"/>
                <a:ea typeface="Marcellus"/>
                <a:cs typeface="Marcellus"/>
                <a:sym typeface="Marcellus"/>
              </a:endParaRPr>
            </a:p>
          </p:txBody>
        </p:sp>
        <p:sp>
          <p:nvSpPr>
            <p:cNvPr id="4440" name="Google Shape;4440;p37"/>
            <p:cNvSpPr/>
            <p:nvPr/>
          </p:nvSpPr>
          <p:spPr>
            <a:xfrm>
              <a:off x="696935" y="694943"/>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1" name="Google Shape;4441;p37"/>
          <p:cNvGrpSpPr/>
          <p:nvPr/>
        </p:nvGrpSpPr>
        <p:grpSpPr>
          <a:xfrm>
            <a:off x="2010575" y="3012797"/>
            <a:ext cx="666900" cy="621411"/>
            <a:chOff x="2010575" y="3012797"/>
            <a:chExt cx="666900" cy="621411"/>
          </a:xfrm>
        </p:grpSpPr>
        <p:sp>
          <p:nvSpPr>
            <p:cNvPr id="4442" name="Google Shape;4442;p37"/>
            <p:cNvSpPr txBox="1"/>
            <p:nvPr/>
          </p:nvSpPr>
          <p:spPr>
            <a:xfrm rot="10800000">
              <a:off x="20105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Q</a:t>
              </a:r>
              <a:endParaRPr sz="2500">
                <a:solidFill>
                  <a:schemeClr val="accent1"/>
                </a:solidFill>
                <a:latin typeface="Marcellus"/>
                <a:ea typeface="Marcellus"/>
                <a:cs typeface="Marcellus"/>
                <a:sym typeface="Marcellus"/>
              </a:endParaRPr>
            </a:p>
          </p:txBody>
        </p:sp>
        <p:sp>
          <p:nvSpPr>
            <p:cNvPr id="4443" name="Google Shape;4443;p37"/>
            <p:cNvSpPr/>
            <p:nvPr/>
          </p:nvSpPr>
          <p:spPr>
            <a:xfrm>
              <a:off x="2260972" y="3012797"/>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37"/>
          <p:cNvGrpSpPr/>
          <p:nvPr/>
        </p:nvGrpSpPr>
        <p:grpSpPr>
          <a:xfrm>
            <a:off x="2969138" y="213900"/>
            <a:ext cx="666900" cy="621393"/>
            <a:chOff x="2969138" y="213900"/>
            <a:chExt cx="666900" cy="621393"/>
          </a:xfrm>
        </p:grpSpPr>
        <p:sp>
          <p:nvSpPr>
            <p:cNvPr id="4445" name="Google Shape;4445;p37"/>
            <p:cNvSpPr txBox="1"/>
            <p:nvPr/>
          </p:nvSpPr>
          <p:spPr>
            <a:xfrm>
              <a:off x="2969138"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K</a:t>
              </a:r>
              <a:endParaRPr sz="2500">
                <a:solidFill>
                  <a:schemeClr val="accent1"/>
                </a:solidFill>
                <a:latin typeface="Marcellus"/>
                <a:ea typeface="Marcellus"/>
                <a:cs typeface="Marcellus"/>
                <a:sym typeface="Marcellus"/>
              </a:endParaRPr>
            </a:p>
          </p:txBody>
        </p:sp>
        <p:sp>
          <p:nvSpPr>
            <p:cNvPr id="4446" name="Google Shape;4446;p37"/>
            <p:cNvSpPr/>
            <p:nvPr/>
          </p:nvSpPr>
          <p:spPr>
            <a:xfrm>
              <a:off x="3218472" y="694943"/>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7" name="Google Shape;4447;p37"/>
          <p:cNvGrpSpPr/>
          <p:nvPr/>
        </p:nvGrpSpPr>
        <p:grpSpPr>
          <a:xfrm>
            <a:off x="4533175" y="3012797"/>
            <a:ext cx="666900" cy="621411"/>
            <a:chOff x="4533175" y="3012797"/>
            <a:chExt cx="666900" cy="621411"/>
          </a:xfrm>
        </p:grpSpPr>
        <p:sp>
          <p:nvSpPr>
            <p:cNvPr id="4448" name="Google Shape;4448;p37"/>
            <p:cNvSpPr txBox="1"/>
            <p:nvPr/>
          </p:nvSpPr>
          <p:spPr>
            <a:xfrm rot="10800000">
              <a:off x="45331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K</a:t>
              </a:r>
              <a:endParaRPr sz="2500">
                <a:solidFill>
                  <a:schemeClr val="accent1"/>
                </a:solidFill>
                <a:latin typeface="Marcellus"/>
                <a:ea typeface="Marcellus"/>
                <a:cs typeface="Marcellus"/>
                <a:sym typeface="Marcellus"/>
              </a:endParaRPr>
            </a:p>
          </p:txBody>
        </p:sp>
        <p:sp>
          <p:nvSpPr>
            <p:cNvPr id="4449" name="Google Shape;4449;p37"/>
            <p:cNvSpPr/>
            <p:nvPr/>
          </p:nvSpPr>
          <p:spPr>
            <a:xfrm>
              <a:off x="4782509" y="3012797"/>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37"/>
          <p:cNvGrpSpPr/>
          <p:nvPr/>
        </p:nvGrpSpPr>
        <p:grpSpPr>
          <a:xfrm>
            <a:off x="9578375" y="3003478"/>
            <a:ext cx="666900" cy="630729"/>
            <a:chOff x="9578375" y="3003478"/>
            <a:chExt cx="666900" cy="630729"/>
          </a:xfrm>
        </p:grpSpPr>
        <p:sp>
          <p:nvSpPr>
            <p:cNvPr id="4451" name="Google Shape;4451;p37"/>
            <p:cNvSpPr txBox="1"/>
            <p:nvPr/>
          </p:nvSpPr>
          <p:spPr>
            <a:xfrm rot="10800000">
              <a:off x="95783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2</a:t>
              </a:r>
              <a:endParaRPr sz="2500">
                <a:solidFill>
                  <a:schemeClr val="lt1"/>
                </a:solidFill>
                <a:latin typeface="Marcellus"/>
                <a:ea typeface="Marcellus"/>
                <a:cs typeface="Marcellus"/>
                <a:sym typeface="Marcellus"/>
              </a:endParaRPr>
            </a:p>
          </p:txBody>
        </p:sp>
        <p:grpSp>
          <p:nvGrpSpPr>
            <p:cNvPr id="4452" name="Google Shape;4452;p37"/>
            <p:cNvGrpSpPr/>
            <p:nvPr/>
          </p:nvGrpSpPr>
          <p:grpSpPr>
            <a:xfrm>
              <a:off x="9825686" y="3003478"/>
              <a:ext cx="172277" cy="158993"/>
              <a:chOff x="-7250669" y="4958653"/>
              <a:chExt cx="172277" cy="158993"/>
            </a:xfrm>
          </p:grpSpPr>
          <p:sp>
            <p:nvSpPr>
              <p:cNvPr id="4453" name="Google Shape;4453;p37"/>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37"/>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5" name="Google Shape;4455;p37"/>
          <p:cNvGrpSpPr/>
          <p:nvPr/>
        </p:nvGrpSpPr>
        <p:grpSpPr>
          <a:xfrm>
            <a:off x="8014350" y="213900"/>
            <a:ext cx="666900" cy="630721"/>
            <a:chOff x="8014350" y="213900"/>
            <a:chExt cx="666900" cy="630721"/>
          </a:xfrm>
        </p:grpSpPr>
        <p:sp>
          <p:nvSpPr>
            <p:cNvPr id="4456" name="Google Shape;4456;p37"/>
            <p:cNvSpPr txBox="1"/>
            <p:nvPr/>
          </p:nvSpPr>
          <p:spPr>
            <a:xfrm>
              <a:off x="80143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2</a:t>
              </a:r>
              <a:endParaRPr sz="2500">
                <a:solidFill>
                  <a:schemeClr val="lt1"/>
                </a:solidFill>
                <a:latin typeface="Marcellus"/>
                <a:ea typeface="Marcellus"/>
                <a:cs typeface="Marcellus"/>
                <a:sym typeface="Marcellus"/>
              </a:endParaRPr>
            </a:p>
          </p:txBody>
        </p:sp>
        <p:grpSp>
          <p:nvGrpSpPr>
            <p:cNvPr id="4457" name="Google Shape;4457;p37"/>
            <p:cNvGrpSpPr/>
            <p:nvPr/>
          </p:nvGrpSpPr>
          <p:grpSpPr>
            <a:xfrm>
              <a:off x="8263682" y="685627"/>
              <a:ext cx="172277" cy="158993"/>
              <a:chOff x="-8605980" y="3190427"/>
              <a:chExt cx="172277" cy="158993"/>
            </a:xfrm>
          </p:grpSpPr>
          <p:sp>
            <p:nvSpPr>
              <p:cNvPr id="4458" name="Google Shape;4458;p37"/>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37"/>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0" name="Google Shape;4460;p37"/>
          <p:cNvGrpSpPr/>
          <p:nvPr/>
        </p:nvGrpSpPr>
        <p:grpSpPr>
          <a:xfrm>
            <a:off x="9578375" y="6714103"/>
            <a:ext cx="666900" cy="630729"/>
            <a:chOff x="9578375" y="6714103"/>
            <a:chExt cx="666900" cy="630729"/>
          </a:xfrm>
        </p:grpSpPr>
        <p:sp>
          <p:nvSpPr>
            <p:cNvPr id="4461" name="Google Shape;4461;p37"/>
            <p:cNvSpPr txBox="1"/>
            <p:nvPr/>
          </p:nvSpPr>
          <p:spPr>
            <a:xfrm rot="10800000">
              <a:off x="95783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6</a:t>
              </a:r>
              <a:endParaRPr sz="2500">
                <a:solidFill>
                  <a:schemeClr val="lt1"/>
                </a:solidFill>
                <a:latin typeface="Marcellus"/>
                <a:ea typeface="Marcellus"/>
                <a:cs typeface="Marcellus"/>
                <a:sym typeface="Marcellus"/>
              </a:endParaRPr>
            </a:p>
          </p:txBody>
        </p:sp>
        <p:grpSp>
          <p:nvGrpSpPr>
            <p:cNvPr id="4462" name="Google Shape;4462;p37"/>
            <p:cNvGrpSpPr/>
            <p:nvPr/>
          </p:nvGrpSpPr>
          <p:grpSpPr>
            <a:xfrm>
              <a:off x="9825686" y="6714103"/>
              <a:ext cx="172277" cy="158993"/>
              <a:chOff x="-7250669" y="4958653"/>
              <a:chExt cx="172277" cy="158993"/>
            </a:xfrm>
          </p:grpSpPr>
          <p:sp>
            <p:nvSpPr>
              <p:cNvPr id="4463" name="Google Shape;4463;p37"/>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37"/>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5" name="Google Shape;4465;p37"/>
          <p:cNvGrpSpPr/>
          <p:nvPr/>
        </p:nvGrpSpPr>
        <p:grpSpPr>
          <a:xfrm>
            <a:off x="8014350" y="3924525"/>
            <a:ext cx="666900" cy="630721"/>
            <a:chOff x="8014350" y="3924525"/>
            <a:chExt cx="666900" cy="630721"/>
          </a:xfrm>
        </p:grpSpPr>
        <p:sp>
          <p:nvSpPr>
            <p:cNvPr id="4466" name="Google Shape;4466;p37"/>
            <p:cNvSpPr txBox="1"/>
            <p:nvPr/>
          </p:nvSpPr>
          <p:spPr>
            <a:xfrm>
              <a:off x="80143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6</a:t>
              </a:r>
              <a:endParaRPr sz="2500">
                <a:solidFill>
                  <a:schemeClr val="lt1"/>
                </a:solidFill>
                <a:latin typeface="Marcellus"/>
                <a:ea typeface="Marcellus"/>
                <a:cs typeface="Marcellus"/>
                <a:sym typeface="Marcellus"/>
              </a:endParaRPr>
            </a:p>
          </p:txBody>
        </p:sp>
        <p:grpSp>
          <p:nvGrpSpPr>
            <p:cNvPr id="4467" name="Google Shape;4467;p37"/>
            <p:cNvGrpSpPr/>
            <p:nvPr/>
          </p:nvGrpSpPr>
          <p:grpSpPr>
            <a:xfrm>
              <a:off x="8263682" y="4396252"/>
              <a:ext cx="172277" cy="158993"/>
              <a:chOff x="-8605980" y="3190427"/>
              <a:chExt cx="172277" cy="158993"/>
            </a:xfrm>
          </p:grpSpPr>
          <p:sp>
            <p:nvSpPr>
              <p:cNvPr id="4468" name="Google Shape;4468;p37"/>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37"/>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0" name="Google Shape;4470;p37"/>
          <p:cNvGrpSpPr/>
          <p:nvPr/>
        </p:nvGrpSpPr>
        <p:grpSpPr>
          <a:xfrm>
            <a:off x="7055788" y="6714103"/>
            <a:ext cx="666900" cy="630729"/>
            <a:chOff x="7055788" y="6714103"/>
            <a:chExt cx="666900" cy="630729"/>
          </a:xfrm>
        </p:grpSpPr>
        <p:sp>
          <p:nvSpPr>
            <p:cNvPr id="4471" name="Google Shape;4471;p37"/>
            <p:cNvSpPr txBox="1"/>
            <p:nvPr/>
          </p:nvSpPr>
          <p:spPr>
            <a:xfrm rot="10800000">
              <a:off x="7055788"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5</a:t>
              </a:r>
              <a:endParaRPr sz="2500">
                <a:solidFill>
                  <a:schemeClr val="lt1"/>
                </a:solidFill>
                <a:latin typeface="Marcellus"/>
                <a:ea typeface="Marcellus"/>
                <a:cs typeface="Marcellus"/>
                <a:sym typeface="Marcellus"/>
              </a:endParaRPr>
            </a:p>
          </p:txBody>
        </p:sp>
        <p:grpSp>
          <p:nvGrpSpPr>
            <p:cNvPr id="4472" name="Google Shape;4472;p37"/>
            <p:cNvGrpSpPr/>
            <p:nvPr/>
          </p:nvGrpSpPr>
          <p:grpSpPr>
            <a:xfrm>
              <a:off x="7302161" y="6714103"/>
              <a:ext cx="172277" cy="158993"/>
              <a:chOff x="-7250669" y="4958653"/>
              <a:chExt cx="172277" cy="158993"/>
            </a:xfrm>
          </p:grpSpPr>
          <p:sp>
            <p:nvSpPr>
              <p:cNvPr id="4473" name="Google Shape;4473;p37"/>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37"/>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5" name="Google Shape;4475;p37"/>
          <p:cNvGrpSpPr/>
          <p:nvPr/>
        </p:nvGrpSpPr>
        <p:grpSpPr>
          <a:xfrm>
            <a:off x="5491750" y="3924525"/>
            <a:ext cx="666900" cy="630721"/>
            <a:chOff x="5491750" y="3924525"/>
            <a:chExt cx="666900" cy="630721"/>
          </a:xfrm>
        </p:grpSpPr>
        <p:sp>
          <p:nvSpPr>
            <p:cNvPr id="4476" name="Google Shape;4476;p37"/>
            <p:cNvSpPr txBox="1"/>
            <p:nvPr/>
          </p:nvSpPr>
          <p:spPr>
            <a:xfrm>
              <a:off x="54917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5</a:t>
              </a:r>
              <a:endParaRPr sz="2500">
                <a:solidFill>
                  <a:schemeClr val="lt1"/>
                </a:solidFill>
                <a:latin typeface="Marcellus"/>
                <a:ea typeface="Marcellus"/>
                <a:cs typeface="Marcellus"/>
                <a:sym typeface="Marcellus"/>
              </a:endParaRPr>
            </a:p>
          </p:txBody>
        </p:sp>
        <p:grpSp>
          <p:nvGrpSpPr>
            <p:cNvPr id="4477" name="Google Shape;4477;p37"/>
            <p:cNvGrpSpPr/>
            <p:nvPr/>
          </p:nvGrpSpPr>
          <p:grpSpPr>
            <a:xfrm>
              <a:off x="5740157" y="4396252"/>
              <a:ext cx="172277" cy="158993"/>
              <a:chOff x="-8605980" y="3190427"/>
              <a:chExt cx="172277" cy="158993"/>
            </a:xfrm>
          </p:grpSpPr>
          <p:sp>
            <p:nvSpPr>
              <p:cNvPr id="4478" name="Google Shape;4478;p37"/>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37"/>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0" name="Google Shape;4480;p37"/>
          <p:cNvGrpSpPr/>
          <p:nvPr/>
        </p:nvGrpSpPr>
        <p:grpSpPr>
          <a:xfrm>
            <a:off x="4533175" y="6714103"/>
            <a:ext cx="666900" cy="630729"/>
            <a:chOff x="4533175" y="6714103"/>
            <a:chExt cx="666900" cy="630729"/>
          </a:xfrm>
        </p:grpSpPr>
        <p:sp>
          <p:nvSpPr>
            <p:cNvPr id="4481" name="Google Shape;4481;p37"/>
            <p:cNvSpPr txBox="1"/>
            <p:nvPr/>
          </p:nvSpPr>
          <p:spPr>
            <a:xfrm rot="10800000">
              <a:off x="45331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4</a:t>
              </a:r>
              <a:endParaRPr sz="2500">
                <a:solidFill>
                  <a:schemeClr val="lt1"/>
                </a:solidFill>
                <a:latin typeface="Marcellus"/>
                <a:ea typeface="Marcellus"/>
                <a:cs typeface="Marcellus"/>
                <a:sym typeface="Marcellus"/>
              </a:endParaRPr>
            </a:p>
          </p:txBody>
        </p:sp>
        <p:grpSp>
          <p:nvGrpSpPr>
            <p:cNvPr id="4482" name="Google Shape;4482;p37"/>
            <p:cNvGrpSpPr/>
            <p:nvPr/>
          </p:nvGrpSpPr>
          <p:grpSpPr>
            <a:xfrm>
              <a:off x="4779561" y="6714103"/>
              <a:ext cx="172277" cy="158993"/>
              <a:chOff x="-7250669" y="4958653"/>
              <a:chExt cx="172277" cy="158993"/>
            </a:xfrm>
          </p:grpSpPr>
          <p:sp>
            <p:nvSpPr>
              <p:cNvPr id="4483" name="Google Shape;4483;p37"/>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37"/>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5" name="Google Shape;4485;p37"/>
          <p:cNvGrpSpPr/>
          <p:nvPr/>
        </p:nvGrpSpPr>
        <p:grpSpPr>
          <a:xfrm>
            <a:off x="2969138" y="3924525"/>
            <a:ext cx="666900" cy="630721"/>
            <a:chOff x="2969138" y="3924525"/>
            <a:chExt cx="666900" cy="630721"/>
          </a:xfrm>
        </p:grpSpPr>
        <p:sp>
          <p:nvSpPr>
            <p:cNvPr id="4486" name="Google Shape;4486;p37"/>
            <p:cNvSpPr txBox="1"/>
            <p:nvPr/>
          </p:nvSpPr>
          <p:spPr>
            <a:xfrm>
              <a:off x="2969138"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4</a:t>
              </a:r>
              <a:endParaRPr sz="2500">
                <a:solidFill>
                  <a:schemeClr val="lt1"/>
                </a:solidFill>
                <a:latin typeface="Marcellus"/>
                <a:ea typeface="Marcellus"/>
                <a:cs typeface="Marcellus"/>
                <a:sym typeface="Marcellus"/>
              </a:endParaRPr>
            </a:p>
          </p:txBody>
        </p:sp>
        <p:grpSp>
          <p:nvGrpSpPr>
            <p:cNvPr id="4487" name="Google Shape;4487;p37"/>
            <p:cNvGrpSpPr/>
            <p:nvPr/>
          </p:nvGrpSpPr>
          <p:grpSpPr>
            <a:xfrm>
              <a:off x="3217557" y="4396252"/>
              <a:ext cx="172277" cy="158993"/>
              <a:chOff x="-8605980" y="3190427"/>
              <a:chExt cx="172277" cy="158993"/>
            </a:xfrm>
          </p:grpSpPr>
          <p:sp>
            <p:nvSpPr>
              <p:cNvPr id="4488" name="Google Shape;4488;p37"/>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37"/>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0" name="Google Shape;4490;p37"/>
          <p:cNvGrpSpPr/>
          <p:nvPr/>
        </p:nvGrpSpPr>
        <p:grpSpPr>
          <a:xfrm>
            <a:off x="2010575" y="6714103"/>
            <a:ext cx="666900" cy="630729"/>
            <a:chOff x="2010575" y="6714103"/>
            <a:chExt cx="666900" cy="630729"/>
          </a:xfrm>
        </p:grpSpPr>
        <p:sp>
          <p:nvSpPr>
            <p:cNvPr id="4491" name="Google Shape;4491;p37"/>
            <p:cNvSpPr txBox="1"/>
            <p:nvPr/>
          </p:nvSpPr>
          <p:spPr>
            <a:xfrm rot="10800000">
              <a:off x="20105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3</a:t>
              </a:r>
              <a:endParaRPr sz="2500">
                <a:solidFill>
                  <a:schemeClr val="lt1"/>
                </a:solidFill>
                <a:latin typeface="Marcellus"/>
                <a:ea typeface="Marcellus"/>
                <a:cs typeface="Marcellus"/>
                <a:sym typeface="Marcellus"/>
              </a:endParaRPr>
            </a:p>
          </p:txBody>
        </p:sp>
        <p:grpSp>
          <p:nvGrpSpPr>
            <p:cNvPr id="4492" name="Google Shape;4492;p37"/>
            <p:cNvGrpSpPr/>
            <p:nvPr/>
          </p:nvGrpSpPr>
          <p:grpSpPr>
            <a:xfrm>
              <a:off x="2257086" y="6714103"/>
              <a:ext cx="172277" cy="158993"/>
              <a:chOff x="-7250669" y="4958653"/>
              <a:chExt cx="172277" cy="158993"/>
            </a:xfrm>
          </p:grpSpPr>
          <p:sp>
            <p:nvSpPr>
              <p:cNvPr id="4493" name="Google Shape;4493;p37"/>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37"/>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5" name="Google Shape;4495;p37"/>
          <p:cNvGrpSpPr/>
          <p:nvPr/>
        </p:nvGrpSpPr>
        <p:grpSpPr>
          <a:xfrm>
            <a:off x="446550" y="3924525"/>
            <a:ext cx="666900" cy="630721"/>
            <a:chOff x="446550" y="3924525"/>
            <a:chExt cx="666900" cy="630721"/>
          </a:xfrm>
        </p:grpSpPr>
        <p:sp>
          <p:nvSpPr>
            <p:cNvPr id="4496" name="Google Shape;4496;p37"/>
            <p:cNvSpPr txBox="1"/>
            <p:nvPr/>
          </p:nvSpPr>
          <p:spPr>
            <a:xfrm>
              <a:off x="4465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3</a:t>
              </a:r>
              <a:endParaRPr sz="2500">
                <a:solidFill>
                  <a:schemeClr val="lt1"/>
                </a:solidFill>
                <a:latin typeface="Marcellus"/>
                <a:ea typeface="Marcellus"/>
                <a:cs typeface="Marcellus"/>
                <a:sym typeface="Marcellus"/>
              </a:endParaRPr>
            </a:p>
          </p:txBody>
        </p:sp>
        <p:grpSp>
          <p:nvGrpSpPr>
            <p:cNvPr id="4497" name="Google Shape;4497;p37"/>
            <p:cNvGrpSpPr/>
            <p:nvPr/>
          </p:nvGrpSpPr>
          <p:grpSpPr>
            <a:xfrm>
              <a:off x="695082" y="4396252"/>
              <a:ext cx="172277" cy="158993"/>
              <a:chOff x="-8605980" y="3190427"/>
              <a:chExt cx="172277" cy="158993"/>
            </a:xfrm>
          </p:grpSpPr>
          <p:sp>
            <p:nvSpPr>
              <p:cNvPr id="4498" name="Google Shape;4498;p37"/>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37"/>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0" name="Google Shape;4500;p37"/>
          <p:cNvGrpSpPr/>
          <p:nvPr/>
        </p:nvGrpSpPr>
        <p:grpSpPr>
          <a:xfrm>
            <a:off x="7055788" y="3003478"/>
            <a:ext cx="666900" cy="630729"/>
            <a:chOff x="7055788" y="3003478"/>
            <a:chExt cx="666900" cy="630729"/>
          </a:xfrm>
        </p:grpSpPr>
        <p:sp>
          <p:nvSpPr>
            <p:cNvPr id="4501" name="Google Shape;4501;p37"/>
            <p:cNvSpPr txBox="1"/>
            <p:nvPr/>
          </p:nvSpPr>
          <p:spPr>
            <a:xfrm rot="10800000">
              <a:off x="7055788"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A</a:t>
              </a:r>
              <a:endParaRPr sz="2500">
                <a:solidFill>
                  <a:schemeClr val="lt1"/>
                </a:solidFill>
                <a:latin typeface="Marcellus"/>
                <a:ea typeface="Marcellus"/>
                <a:cs typeface="Marcellus"/>
                <a:sym typeface="Marcellus"/>
              </a:endParaRPr>
            </a:p>
          </p:txBody>
        </p:sp>
        <p:grpSp>
          <p:nvGrpSpPr>
            <p:cNvPr id="4502" name="Google Shape;4502;p37"/>
            <p:cNvGrpSpPr/>
            <p:nvPr/>
          </p:nvGrpSpPr>
          <p:grpSpPr>
            <a:xfrm>
              <a:off x="7302161" y="3003478"/>
              <a:ext cx="172277" cy="158993"/>
              <a:chOff x="-7250669" y="4958653"/>
              <a:chExt cx="172277" cy="158993"/>
            </a:xfrm>
          </p:grpSpPr>
          <p:sp>
            <p:nvSpPr>
              <p:cNvPr id="4503" name="Google Shape;4503;p37"/>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37"/>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5" name="Google Shape;4505;p37"/>
          <p:cNvGrpSpPr/>
          <p:nvPr/>
        </p:nvGrpSpPr>
        <p:grpSpPr>
          <a:xfrm>
            <a:off x="5491750" y="213900"/>
            <a:ext cx="666900" cy="630721"/>
            <a:chOff x="5491750" y="213900"/>
            <a:chExt cx="666900" cy="630721"/>
          </a:xfrm>
        </p:grpSpPr>
        <p:sp>
          <p:nvSpPr>
            <p:cNvPr id="4506" name="Google Shape;4506;p37"/>
            <p:cNvSpPr txBox="1"/>
            <p:nvPr/>
          </p:nvSpPr>
          <p:spPr>
            <a:xfrm>
              <a:off x="54917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A</a:t>
              </a:r>
              <a:endParaRPr sz="2500">
                <a:solidFill>
                  <a:schemeClr val="lt1"/>
                </a:solidFill>
                <a:latin typeface="Marcellus"/>
                <a:ea typeface="Marcellus"/>
                <a:cs typeface="Marcellus"/>
                <a:sym typeface="Marcellus"/>
              </a:endParaRPr>
            </a:p>
          </p:txBody>
        </p:sp>
        <p:grpSp>
          <p:nvGrpSpPr>
            <p:cNvPr id="4507" name="Google Shape;4507;p37"/>
            <p:cNvGrpSpPr/>
            <p:nvPr/>
          </p:nvGrpSpPr>
          <p:grpSpPr>
            <a:xfrm>
              <a:off x="5740157" y="685627"/>
              <a:ext cx="172277" cy="158993"/>
              <a:chOff x="-8605980" y="3190427"/>
              <a:chExt cx="172277" cy="158993"/>
            </a:xfrm>
          </p:grpSpPr>
          <p:sp>
            <p:nvSpPr>
              <p:cNvPr id="4508" name="Google Shape;4508;p37"/>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37"/>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0" name="Google Shape;4510;p37"/>
          <p:cNvGrpSpPr/>
          <p:nvPr/>
        </p:nvGrpSpPr>
        <p:grpSpPr>
          <a:xfrm>
            <a:off x="8913804" y="703052"/>
            <a:ext cx="432193" cy="2441997"/>
            <a:chOff x="-6009996" y="2960422"/>
            <a:chExt cx="432193" cy="2441997"/>
          </a:xfrm>
        </p:grpSpPr>
        <p:sp>
          <p:nvSpPr>
            <p:cNvPr id="4511" name="Google Shape;4511;p37"/>
            <p:cNvSpPr/>
            <p:nvPr/>
          </p:nvSpPr>
          <p:spPr>
            <a:xfrm>
              <a:off x="-5855072" y="3178343"/>
              <a:ext cx="122565" cy="179348"/>
            </a:xfrm>
            <a:custGeom>
              <a:rect b="b" l="l" r="r" t="t"/>
              <a:pathLst>
                <a:path extrusionOk="0" h="837" w="572">
                  <a:moveTo>
                    <a:pt x="214" y="0"/>
                  </a:moveTo>
                  <a:cubicBezTo>
                    <a:pt x="214" y="54"/>
                    <a:pt x="232" y="134"/>
                    <a:pt x="232" y="187"/>
                  </a:cubicBezTo>
                  <a:cubicBezTo>
                    <a:pt x="232" y="241"/>
                    <a:pt x="232" y="295"/>
                    <a:pt x="232" y="348"/>
                  </a:cubicBezTo>
                  <a:cubicBezTo>
                    <a:pt x="206" y="535"/>
                    <a:pt x="143" y="714"/>
                    <a:pt x="0" y="830"/>
                  </a:cubicBezTo>
                  <a:cubicBezTo>
                    <a:pt x="63" y="834"/>
                    <a:pt x="174" y="836"/>
                    <a:pt x="286" y="836"/>
                  </a:cubicBezTo>
                  <a:cubicBezTo>
                    <a:pt x="397" y="836"/>
                    <a:pt x="509" y="834"/>
                    <a:pt x="571" y="830"/>
                  </a:cubicBezTo>
                  <a:cubicBezTo>
                    <a:pt x="429" y="714"/>
                    <a:pt x="366" y="535"/>
                    <a:pt x="348" y="348"/>
                  </a:cubicBezTo>
                  <a:cubicBezTo>
                    <a:pt x="339" y="295"/>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37"/>
            <p:cNvSpPr/>
            <p:nvPr/>
          </p:nvSpPr>
          <p:spPr>
            <a:xfrm>
              <a:off x="-6009996" y="2960422"/>
              <a:ext cx="432193" cy="323341"/>
            </a:xfrm>
            <a:custGeom>
              <a:rect b="b" l="l" r="r" t="t"/>
              <a:pathLst>
                <a:path extrusionOk="0" h="1509" w="2017">
                  <a:moveTo>
                    <a:pt x="1009" y="0"/>
                  </a:moveTo>
                  <a:cubicBezTo>
                    <a:pt x="1009" y="0"/>
                    <a:pt x="777" y="241"/>
                    <a:pt x="643" y="348"/>
                  </a:cubicBezTo>
                  <a:cubicBezTo>
                    <a:pt x="500" y="455"/>
                    <a:pt x="331" y="535"/>
                    <a:pt x="206" y="669"/>
                  </a:cubicBezTo>
                  <a:cubicBezTo>
                    <a:pt x="81" y="794"/>
                    <a:pt x="1" y="973"/>
                    <a:pt x="36" y="1151"/>
                  </a:cubicBezTo>
                  <a:cubicBezTo>
                    <a:pt x="72" y="1347"/>
                    <a:pt x="268" y="1499"/>
                    <a:pt x="474" y="1508"/>
                  </a:cubicBezTo>
                  <a:cubicBezTo>
                    <a:pt x="480" y="1508"/>
                    <a:pt x="487" y="1508"/>
                    <a:pt x="494" y="1508"/>
                  </a:cubicBezTo>
                  <a:cubicBezTo>
                    <a:pt x="692" y="1508"/>
                    <a:pt x="879" y="1386"/>
                    <a:pt x="982" y="1222"/>
                  </a:cubicBezTo>
                  <a:lnTo>
                    <a:pt x="1036" y="1222"/>
                  </a:lnTo>
                  <a:cubicBezTo>
                    <a:pt x="1148" y="1386"/>
                    <a:pt x="1326" y="1508"/>
                    <a:pt x="1523" y="1508"/>
                  </a:cubicBezTo>
                  <a:cubicBezTo>
                    <a:pt x="1530" y="1508"/>
                    <a:pt x="1537" y="1508"/>
                    <a:pt x="1544" y="1508"/>
                  </a:cubicBezTo>
                  <a:cubicBezTo>
                    <a:pt x="1749" y="1499"/>
                    <a:pt x="1946" y="1347"/>
                    <a:pt x="1990" y="1151"/>
                  </a:cubicBezTo>
                  <a:cubicBezTo>
                    <a:pt x="2017" y="973"/>
                    <a:pt x="1937" y="794"/>
                    <a:pt x="1812" y="669"/>
                  </a:cubicBezTo>
                  <a:cubicBezTo>
                    <a:pt x="1696" y="535"/>
                    <a:pt x="1526" y="446"/>
                    <a:pt x="1375" y="348"/>
                  </a:cubicBezTo>
                  <a:cubicBezTo>
                    <a:pt x="1223" y="250"/>
                    <a:pt x="1009"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37"/>
            <p:cNvSpPr/>
            <p:nvPr/>
          </p:nvSpPr>
          <p:spPr>
            <a:xfrm>
              <a:off x="-5855072" y="5005152"/>
              <a:ext cx="122565" cy="179348"/>
            </a:xfrm>
            <a:custGeom>
              <a:rect b="b" l="l" r="r" t="t"/>
              <a:pathLst>
                <a:path extrusionOk="0" h="837" w="572">
                  <a:moveTo>
                    <a:pt x="286" y="0"/>
                  </a:moveTo>
                  <a:cubicBezTo>
                    <a:pt x="174" y="0"/>
                    <a:pt x="63" y="2"/>
                    <a:pt x="0" y="7"/>
                  </a:cubicBezTo>
                  <a:cubicBezTo>
                    <a:pt x="143" y="132"/>
                    <a:pt x="206" y="301"/>
                    <a:pt x="232" y="489"/>
                  </a:cubicBezTo>
                  <a:cubicBezTo>
                    <a:pt x="232" y="542"/>
                    <a:pt x="232" y="596"/>
                    <a:pt x="232" y="649"/>
                  </a:cubicBezTo>
                  <a:cubicBezTo>
                    <a:pt x="232" y="703"/>
                    <a:pt x="214" y="783"/>
                    <a:pt x="214" y="836"/>
                  </a:cubicBezTo>
                  <a:lnTo>
                    <a:pt x="357" y="836"/>
                  </a:lnTo>
                  <a:cubicBezTo>
                    <a:pt x="357" y="783"/>
                    <a:pt x="339" y="703"/>
                    <a:pt x="339" y="649"/>
                  </a:cubicBezTo>
                  <a:cubicBezTo>
                    <a:pt x="339" y="596"/>
                    <a:pt x="339" y="542"/>
                    <a:pt x="348" y="489"/>
                  </a:cubicBezTo>
                  <a:cubicBezTo>
                    <a:pt x="366" y="301"/>
                    <a:pt x="429" y="132"/>
                    <a:pt x="571" y="7"/>
                  </a:cubicBezTo>
                  <a:cubicBezTo>
                    <a:pt x="509" y="2"/>
                    <a:pt x="397"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37"/>
            <p:cNvSpPr/>
            <p:nvPr/>
          </p:nvSpPr>
          <p:spPr>
            <a:xfrm>
              <a:off x="-6009996" y="5079078"/>
              <a:ext cx="432193" cy="323341"/>
            </a:xfrm>
            <a:custGeom>
              <a:rect b="b" l="l" r="r" t="t"/>
              <a:pathLst>
                <a:path extrusionOk="0" h="1509" w="2017">
                  <a:moveTo>
                    <a:pt x="474" y="1"/>
                  </a:moveTo>
                  <a:cubicBezTo>
                    <a:pt x="268" y="10"/>
                    <a:pt x="72" y="161"/>
                    <a:pt x="36" y="358"/>
                  </a:cubicBezTo>
                  <a:cubicBezTo>
                    <a:pt x="1" y="536"/>
                    <a:pt x="81" y="714"/>
                    <a:pt x="206" y="848"/>
                  </a:cubicBezTo>
                  <a:cubicBezTo>
                    <a:pt x="331" y="973"/>
                    <a:pt x="491" y="1062"/>
                    <a:pt x="643" y="1161"/>
                  </a:cubicBezTo>
                  <a:cubicBezTo>
                    <a:pt x="795" y="1259"/>
                    <a:pt x="1009" y="1508"/>
                    <a:pt x="1009" y="1508"/>
                  </a:cubicBezTo>
                  <a:cubicBezTo>
                    <a:pt x="1009" y="1508"/>
                    <a:pt x="1241" y="1268"/>
                    <a:pt x="1375" y="1169"/>
                  </a:cubicBezTo>
                  <a:cubicBezTo>
                    <a:pt x="1517" y="1062"/>
                    <a:pt x="1696" y="973"/>
                    <a:pt x="1812" y="848"/>
                  </a:cubicBezTo>
                  <a:cubicBezTo>
                    <a:pt x="1937" y="714"/>
                    <a:pt x="2017" y="536"/>
                    <a:pt x="1990" y="358"/>
                  </a:cubicBezTo>
                  <a:cubicBezTo>
                    <a:pt x="1946" y="161"/>
                    <a:pt x="1749" y="10"/>
                    <a:pt x="1544" y="1"/>
                  </a:cubicBezTo>
                  <a:cubicBezTo>
                    <a:pt x="1339" y="1"/>
                    <a:pt x="1152" y="117"/>
                    <a:pt x="1036" y="286"/>
                  </a:cubicBezTo>
                  <a:lnTo>
                    <a:pt x="982" y="286"/>
                  </a:lnTo>
                  <a:cubicBezTo>
                    <a:pt x="875" y="117"/>
                    <a:pt x="679"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5" name="Google Shape;4515;p37"/>
          <p:cNvGrpSpPr/>
          <p:nvPr/>
        </p:nvGrpSpPr>
        <p:grpSpPr>
          <a:xfrm>
            <a:off x="1346120" y="4413672"/>
            <a:ext cx="432193" cy="2441997"/>
            <a:chOff x="1346120" y="4413672"/>
            <a:chExt cx="432193" cy="2441997"/>
          </a:xfrm>
        </p:grpSpPr>
        <p:grpSp>
          <p:nvGrpSpPr>
            <p:cNvPr id="4516" name="Google Shape;4516;p37"/>
            <p:cNvGrpSpPr/>
            <p:nvPr/>
          </p:nvGrpSpPr>
          <p:grpSpPr>
            <a:xfrm>
              <a:off x="1346120" y="4413672"/>
              <a:ext cx="432193" cy="397269"/>
              <a:chOff x="1346120" y="4392072"/>
              <a:chExt cx="432193" cy="397269"/>
            </a:xfrm>
          </p:grpSpPr>
          <p:sp>
            <p:nvSpPr>
              <p:cNvPr id="4517" name="Google Shape;4517;p37"/>
              <p:cNvSpPr/>
              <p:nvPr/>
            </p:nvSpPr>
            <p:spPr>
              <a:xfrm>
                <a:off x="1500829" y="4609993"/>
                <a:ext cx="122565" cy="179348"/>
              </a:xfrm>
              <a:custGeom>
                <a:rect b="b" l="l" r="r" t="t"/>
                <a:pathLst>
                  <a:path extrusionOk="0" h="837" w="572">
                    <a:moveTo>
                      <a:pt x="215" y="0"/>
                    </a:moveTo>
                    <a:cubicBezTo>
                      <a:pt x="215" y="54"/>
                      <a:pt x="233" y="134"/>
                      <a:pt x="233" y="187"/>
                    </a:cubicBezTo>
                    <a:cubicBezTo>
                      <a:pt x="233" y="241"/>
                      <a:pt x="233" y="295"/>
                      <a:pt x="233" y="348"/>
                    </a:cubicBezTo>
                    <a:cubicBezTo>
                      <a:pt x="206" y="535"/>
                      <a:pt x="144" y="714"/>
                      <a:pt x="1" y="830"/>
                    </a:cubicBezTo>
                    <a:cubicBezTo>
                      <a:pt x="63" y="834"/>
                      <a:pt x="175" y="836"/>
                      <a:pt x="286" y="836"/>
                    </a:cubicBezTo>
                    <a:cubicBezTo>
                      <a:pt x="398" y="836"/>
                      <a:pt x="509" y="834"/>
                      <a:pt x="572" y="830"/>
                    </a:cubicBezTo>
                    <a:cubicBezTo>
                      <a:pt x="429" y="714"/>
                      <a:pt x="367" y="535"/>
                      <a:pt x="349" y="348"/>
                    </a:cubicBezTo>
                    <a:cubicBezTo>
                      <a:pt x="340" y="295"/>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37"/>
              <p:cNvSpPr/>
              <p:nvPr/>
            </p:nvSpPr>
            <p:spPr>
              <a:xfrm>
                <a:off x="1346120" y="4392072"/>
                <a:ext cx="432193" cy="323341"/>
              </a:xfrm>
              <a:custGeom>
                <a:rect b="b" l="l" r="r" t="t"/>
                <a:pathLst>
                  <a:path extrusionOk="0" h="1509" w="2017">
                    <a:moveTo>
                      <a:pt x="1008" y="0"/>
                    </a:moveTo>
                    <a:cubicBezTo>
                      <a:pt x="1008" y="0"/>
                      <a:pt x="776" y="241"/>
                      <a:pt x="643" y="348"/>
                    </a:cubicBezTo>
                    <a:cubicBezTo>
                      <a:pt x="500" y="455"/>
                      <a:pt x="330" y="535"/>
                      <a:pt x="205" y="669"/>
                    </a:cubicBezTo>
                    <a:cubicBezTo>
                      <a:pt x="81" y="794"/>
                      <a:pt x="0" y="973"/>
                      <a:pt x="36" y="1151"/>
                    </a:cubicBezTo>
                    <a:cubicBezTo>
                      <a:pt x="72" y="1347"/>
                      <a:pt x="268" y="1499"/>
                      <a:pt x="473" y="1508"/>
                    </a:cubicBezTo>
                    <a:cubicBezTo>
                      <a:pt x="480" y="1508"/>
                      <a:pt x="487" y="1508"/>
                      <a:pt x="494" y="1508"/>
                    </a:cubicBezTo>
                    <a:cubicBezTo>
                      <a:pt x="691" y="1508"/>
                      <a:pt x="878" y="1386"/>
                      <a:pt x="982" y="1222"/>
                    </a:cubicBezTo>
                    <a:lnTo>
                      <a:pt x="1035" y="1222"/>
                    </a:lnTo>
                    <a:cubicBezTo>
                      <a:pt x="1139" y="1386"/>
                      <a:pt x="1325" y="1508"/>
                      <a:pt x="1523" y="1508"/>
                    </a:cubicBezTo>
                    <a:cubicBezTo>
                      <a:pt x="1530" y="1508"/>
                      <a:pt x="1537" y="1508"/>
                      <a:pt x="1544" y="1508"/>
                    </a:cubicBezTo>
                    <a:cubicBezTo>
                      <a:pt x="1749" y="1499"/>
                      <a:pt x="1945" y="1347"/>
                      <a:pt x="1990" y="1151"/>
                    </a:cubicBezTo>
                    <a:cubicBezTo>
                      <a:pt x="2016" y="973"/>
                      <a:pt x="1936" y="794"/>
                      <a:pt x="1811" y="669"/>
                    </a:cubicBezTo>
                    <a:cubicBezTo>
                      <a:pt x="1695" y="535"/>
                      <a:pt x="1526" y="446"/>
                      <a:pt x="1374" y="348"/>
                    </a:cubicBezTo>
                    <a:cubicBezTo>
                      <a:pt x="1222"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9" name="Google Shape;4519;p37"/>
            <p:cNvGrpSpPr/>
            <p:nvPr/>
          </p:nvGrpSpPr>
          <p:grpSpPr>
            <a:xfrm>
              <a:off x="1346120" y="6458402"/>
              <a:ext cx="432193" cy="397267"/>
              <a:chOff x="1346120" y="6480002"/>
              <a:chExt cx="432193" cy="397267"/>
            </a:xfrm>
          </p:grpSpPr>
          <p:sp>
            <p:nvSpPr>
              <p:cNvPr id="4520" name="Google Shape;4520;p37"/>
              <p:cNvSpPr/>
              <p:nvPr/>
            </p:nvSpPr>
            <p:spPr>
              <a:xfrm>
                <a:off x="1500829" y="6480002"/>
                <a:ext cx="122565" cy="179348"/>
              </a:xfrm>
              <a:custGeom>
                <a:rect b="b" l="l" r="r" t="t"/>
                <a:pathLst>
                  <a:path extrusionOk="0" h="837" w="572">
                    <a:moveTo>
                      <a:pt x="286" y="0"/>
                    </a:moveTo>
                    <a:cubicBezTo>
                      <a:pt x="175" y="0"/>
                      <a:pt x="63" y="2"/>
                      <a:pt x="1" y="7"/>
                    </a:cubicBezTo>
                    <a:cubicBezTo>
                      <a:pt x="144" y="132"/>
                      <a:pt x="206" y="301"/>
                      <a:pt x="233" y="489"/>
                    </a:cubicBezTo>
                    <a:cubicBezTo>
                      <a:pt x="233" y="542"/>
                      <a:pt x="233" y="596"/>
                      <a:pt x="233" y="649"/>
                    </a:cubicBezTo>
                    <a:cubicBezTo>
                      <a:pt x="233" y="703"/>
                      <a:pt x="215" y="783"/>
                      <a:pt x="215" y="836"/>
                    </a:cubicBezTo>
                    <a:lnTo>
                      <a:pt x="358" y="836"/>
                    </a:lnTo>
                    <a:cubicBezTo>
                      <a:pt x="358" y="783"/>
                      <a:pt x="340" y="703"/>
                      <a:pt x="340" y="649"/>
                    </a:cubicBezTo>
                    <a:cubicBezTo>
                      <a:pt x="340" y="596"/>
                      <a:pt x="340" y="542"/>
                      <a:pt x="349" y="489"/>
                    </a:cubicBezTo>
                    <a:cubicBezTo>
                      <a:pt x="367" y="301"/>
                      <a:pt x="429" y="132"/>
                      <a:pt x="572" y="7"/>
                    </a:cubicBezTo>
                    <a:cubicBezTo>
                      <a:pt x="509" y="2"/>
                      <a:pt x="398"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37"/>
              <p:cNvSpPr/>
              <p:nvPr/>
            </p:nvSpPr>
            <p:spPr>
              <a:xfrm>
                <a:off x="1346120" y="6553928"/>
                <a:ext cx="432193" cy="323341"/>
              </a:xfrm>
              <a:custGeom>
                <a:rect b="b" l="l" r="r" t="t"/>
                <a:pathLst>
                  <a:path extrusionOk="0" h="1509" w="2017">
                    <a:moveTo>
                      <a:pt x="473" y="1"/>
                    </a:moveTo>
                    <a:cubicBezTo>
                      <a:pt x="268" y="10"/>
                      <a:pt x="72" y="161"/>
                      <a:pt x="36" y="358"/>
                    </a:cubicBezTo>
                    <a:cubicBezTo>
                      <a:pt x="0" y="536"/>
                      <a:pt x="81" y="714"/>
                      <a:pt x="205" y="848"/>
                    </a:cubicBezTo>
                    <a:cubicBezTo>
                      <a:pt x="330" y="973"/>
                      <a:pt x="491" y="1062"/>
                      <a:pt x="643" y="1161"/>
                    </a:cubicBezTo>
                    <a:cubicBezTo>
                      <a:pt x="794" y="1259"/>
                      <a:pt x="1008" y="1508"/>
                      <a:pt x="1008" y="1508"/>
                    </a:cubicBezTo>
                    <a:cubicBezTo>
                      <a:pt x="1008" y="1508"/>
                      <a:pt x="1240" y="1268"/>
                      <a:pt x="1374" y="1169"/>
                    </a:cubicBezTo>
                    <a:cubicBezTo>
                      <a:pt x="1517" y="1062"/>
                      <a:pt x="1695" y="973"/>
                      <a:pt x="1811" y="848"/>
                    </a:cubicBezTo>
                    <a:cubicBezTo>
                      <a:pt x="1936" y="714"/>
                      <a:pt x="2016" y="536"/>
                      <a:pt x="1990" y="358"/>
                    </a:cubicBezTo>
                    <a:cubicBezTo>
                      <a:pt x="1945" y="161"/>
                      <a:pt x="1749" y="10"/>
                      <a:pt x="1544" y="1"/>
                    </a:cubicBezTo>
                    <a:cubicBezTo>
                      <a:pt x="1338" y="1"/>
                      <a:pt x="1142" y="117"/>
                      <a:pt x="1035" y="286"/>
                    </a:cubicBezTo>
                    <a:lnTo>
                      <a:pt x="982" y="286"/>
                    </a:lnTo>
                    <a:cubicBezTo>
                      <a:pt x="875" y="117"/>
                      <a:pt x="678" y="1"/>
                      <a:pt x="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37"/>
            <p:cNvGrpSpPr/>
            <p:nvPr/>
          </p:nvGrpSpPr>
          <p:grpSpPr>
            <a:xfrm>
              <a:off x="1346120" y="5435823"/>
              <a:ext cx="432193" cy="397698"/>
              <a:chOff x="1346120" y="5435823"/>
              <a:chExt cx="432193" cy="397698"/>
            </a:xfrm>
          </p:grpSpPr>
          <p:sp>
            <p:nvSpPr>
              <p:cNvPr id="4523" name="Google Shape;4523;p37"/>
              <p:cNvSpPr/>
              <p:nvPr/>
            </p:nvSpPr>
            <p:spPr>
              <a:xfrm>
                <a:off x="1500829" y="5653744"/>
                <a:ext cx="122565" cy="179777"/>
              </a:xfrm>
              <a:custGeom>
                <a:rect b="b" l="l" r="r" t="t"/>
                <a:pathLst>
                  <a:path extrusionOk="0" h="839" w="572">
                    <a:moveTo>
                      <a:pt x="215" y="0"/>
                    </a:moveTo>
                    <a:cubicBezTo>
                      <a:pt x="215" y="54"/>
                      <a:pt x="233" y="134"/>
                      <a:pt x="233" y="187"/>
                    </a:cubicBezTo>
                    <a:cubicBezTo>
                      <a:pt x="233" y="241"/>
                      <a:pt x="233" y="294"/>
                      <a:pt x="233" y="348"/>
                    </a:cubicBezTo>
                    <a:cubicBezTo>
                      <a:pt x="206" y="535"/>
                      <a:pt x="144" y="714"/>
                      <a:pt x="1" y="839"/>
                    </a:cubicBezTo>
                    <a:lnTo>
                      <a:pt x="572" y="839"/>
                    </a:lnTo>
                    <a:cubicBezTo>
                      <a:pt x="429" y="714"/>
                      <a:pt x="367" y="535"/>
                      <a:pt x="349" y="348"/>
                    </a:cubicBezTo>
                    <a:cubicBezTo>
                      <a:pt x="340" y="294"/>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37"/>
              <p:cNvSpPr/>
              <p:nvPr/>
            </p:nvSpPr>
            <p:spPr>
              <a:xfrm>
                <a:off x="1346120" y="5435823"/>
                <a:ext cx="432193" cy="323341"/>
              </a:xfrm>
              <a:custGeom>
                <a:rect b="b" l="l" r="r" t="t"/>
                <a:pathLst>
                  <a:path extrusionOk="0" h="1509" w="2017">
                    <a:moveTo>
                      <a:pt x="1008" y="0"/>
                    </a:moveTo>
                    <a:cubicBezTo>
                      <a:pt x="1008" y="0"/>
                      <a:pt x="776" y="241"/>
                      <a:pt x="643" y="348"/>
                    </a:cubicBezTo>
                    <a:cubicBezTo>
                      <a:pt x="500" y="455"/>
                      <a:pt x="330" y="535"/>
                      <a:pt x="205" y="669"/>
                    </a:cubicBezTo>
                    <a:cubicBezTo>
                      <a:pt x="81" y="794"/>
                      <a:pt x="0" y="981"/>
                      <a:pt x="36" y="1151"/>
                    </a:cubicBezTo>
                    <a:cubicBezTo>
                      <a:pt x="72" y="1356"/>
                      <a:pt x="268" y="1499"/>
                      <a:pt x="473" y="1508"/>
                    </a:cubicBezTo>
                    <a:cubicBezTo>
                      <a:pt x="480" y="1508"/>
                      <a:pt x="487" y="1508"/>
                      <a:pt x="494" y="1508"/>
                    </a:cubicBezTo>
                    <a:cubicBezTo>
                      <a:pt x="691" y="1508"/>
                      <a:pt x="878" y="1386"/>
                      <a:pt x="982" y="1222"/>
                    </a:cubicBezTo>
                    <a:lnTo>
                      <a:pt x="1035" y="1222"/>
                    </a:lnTo>
                    <a:cubicBezTo>
                      <a:pt x="1139" y="1386"/>
                      <a:pt x="1325" y="1508"/>
                      <a:pt x="1523" y="1508"/>
                    </a:cubicBezTo>
                    <a:cubicBezTo>
                      <a:pt x="1530" y="1508"/>
                      <a:pt x="1537" y="1508"/>
                      <a:pt x="1544" y="1508"/>
                    </a:cubicBezTo>
                    <a:cubicBezTo>
                      <a:pt x="1749" y="1499"/>
                      <a:pt x="1945" y="1356"/>
                      <a:pt x="1990" y="1151"/>
                    </a:cubicBezTo>
                    <a:cubicBezTo>
                      <a:pt x="2016" y="981"/>
                      <a:pt x="1936" y="794"/>
                      <a:pt x="1811" y="669"/>
                    </a:cubicBezTo>
                    <a:cubicBezTo>
                      <a:pt x="1695" y="535"/>
                      <a:pt x="1526" y="446"/>
                      <a:pt x="1374" y="348"/>
                    </a:cubicBezTo>
                    <a:cubicBezTo>
                      <a:pt x="1222"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5" name="Google Shape;4525;p37"/>
          <p:cNvGrpSpPr/>
          <p:nvPr/>
        </p:nvGrpSpPr>
        <p:grpSpPr>
          <a:xfrm>
            <a:off x="3591422" y="4413677"/>
            <a:ext cx="986531" cy="2441997"/>
            <a:chOff x="3591422" y="4413677"/>
            <a:chExt cx="986531" cy="2441997"/>
          </a:xfrm>
        </p:grpSpPr>
        <p:grpSp>
          <p:nvGrpSpPr>
            <p:cNvPr id="4526" name="Google Shape;4526;p37"/>
            <p:cNvGrpSpPr/>
            <p:nvPr/>
          </p:nvGrpSpPr>
          <p:grpSpPr>
            <a:xfrm>
              <a:off x="3591422" y="4413677"/>
              <a:ext cx="432193" cy="397269"/>
              <a:chOff x="3591422" y="4392077"/>
              <a:chExt cx="432193" cy="397269"/>
            </a:xfrm>
          </p:grpSpPr>
          <p:sp>
            <p:nvSpPr>
              <p:cNvPr id="4527" name="Google Shape;4527;p37"/>
              <p:cNvSpPr/>
              <p:nvPr/>
            </p:nvSpPr>
            <p:spPr>
              <a:xfrm>
                <a:off x="3746131" y="4609998"/>
                <a:ext cx="122565" cy="179348"/>
              </a:xfrm>
              <a:custGeom>
                <a:rect b="b" l="l" r="r" t="t"/>
                <a:pathLst>
                  <a:path extrusionOk="0" h="837" w="572">
                    <a:moveTo>
                      <a:pt x="215" y="0"/>
                    </a:moveTo>
                    <a:cubicBezTo>
                      <a:pt x="215" y="54"/>
                      <a:pt x="233" y="134"/>
                      <a:pt x="233" y="187"/>
                    </a:cubicBezTo>
                    <a:cubicBezTo>
                      <a:pt x="233" y="241"/>
                      <a:pt x="233" y="295"/>
                      <a:pt x="233" y="348"/>
                    </a:cubicBezTo>
                    <a:cubicBezTo>
                      <a:pt x="206" y="535"/>
                      <a:pt x="144" y="714"/>
                      <a:pt x="1" y="830"/>
                    </a:cubicBezTo>
                    <a:cubicBezTo>
                      <a:pt x="63" y="834"/>
                      <a:pt x="175" y="836"/>
                      <a:pt x="286" y="836"/>
                    </a:cubicBezTo>
                    <a:cubicBezTo>
                      <a:pt x="398" y="836"/>
                      <a:pt x="509" y="834"/>
                      <a:pt x="572" y="830"/>
                    </a:cubicBezTo>
                    <a:cubicBezTo>
                      <a:pt x="429" y="714"/>
                      <a:pt x="367" y="535"/>
                      <a:pt x="340" y="348"/>
                    </a:cubicBezTo>
                    <a:cubicBezTo>
                      <a:pt x="340" y="295"/>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37"/>
              <p:cNvSpPr/>
              <p:nvPr/>
            </p:nvSpPr>
            <p:spPr>
              <a:xfrm>
                <a:off x="3591422" y="4392077"/>
                <a:ext cx="432193" cy="323341"/>
              </a:xfrm>
              <a:custGeom>
                <a:rect b="b" l="l" r="r" t="t"/>
                <a:pathLst>
                  <a:path extrusionOk="0" h="1509" w="2017">
                    <a:moveTo>
                      <a:pt x="1008" y="0"/>
                    </a:moveTo>
                    <a:cubicBezTo>
                      <a:pt x="1008" y="0"/>
                      <a:pt x="776" y="241"/>
                      <a:pt x="643" y="348"/>
                    </a:cubicBezTo>
                    <a:cubicBezTo>
                      <a:pt x="500" y="455"/>
                      <a:pt x="330" y="535"/>
                      <a:pt x="205" y="669"/>
                    </a:cubicBezTo>
                    <a:cubicBezTo>
                      <a:pt x="80" y="794"/>
                      <a:pt x="0" y="973"/>
                      <a:pt x="36" y="1151"/>
                    </a:cubicBezTo>
                    <a:cubicBezTo>
                      <a:pt x="72" y="1347"/>
                      <a:pt x="268" y="1499"/>
                      <a:pt x="473" y="1508"/>
                    </a:cubicBezTo>
                    <a:cubicBezTo>
                      <a:pt x="480" y="1508"/>
                      <a:pt x="487" y="1508"/>
                      <a:pt x="494" y="1508"/>
                    </a:cubicBezTo>
                    <a:cubicBezTo>
                      <a:pt x="691" y="1508"/>
                      <a:pt x="878" y="1386"/>
                      <a:pt x="982" y="1222"/>
                    </a:cubicBezTo>
                    <a:lnTo>
                      <a:pt x="1035" y="1222"/>
                    </a:lnTo>
                    <a:cubicBezTo>
                      <a:pt x="1138" y="1386"/>
                      <a:pt x="1325" y="1508"/>
                      <a:pt x="1523" y="1508"/>
                    </a:cubicBezTo>
                    <a:cubicBezTo>
                      <a:pt x="1530" y="1508"/>
                      <a:pt x="1537" y="1508"/>
                      <a:pt x="1544" y="1508"/>
                    </a:cubicBezTo>
                    <a:cubicBezTo>
                      <a:pt x="1749" y="1499"/>
                      <a:pt x="1945" y="1347"/>
                      <a:pt x="1981" y="1151"/>
                    </a:cubicBezTo>
                    <a:cubicBezTo>
                      <a:pt x="2016" y="973"/>
                      <a:pt x="1936" y="794"/>
                      <a:pt x="1811" y="669"/>
                    </a:cubicBezTo>
                    <a:cubicBezTo>
                      <a:pt x="1686" y="535"/>
                      <a:pt x="1526" y="446"/>
                      <a:pt x="1374" y="348"/>
                    </a:cubicBezTo>
                    <a:cubicBezTo>
                      <a:pt x="1222"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37"/>
            <p:cNvGrpSpPr/>
            <p:nvPr/>
          </p:nvGrpSpPr>
          <p:grpSpPr>
            <a:xfrm>
              <a:off x="4145760" y="4413677"/>
              <a:ext cx="432193" cy="397269"/>
              <a:chOff x="4145760" y="4392077"/>
              <a:chExt cx="432193" cy="397269"/>
            </a:xfrm>
          </p:grpSpPr>
          <p:sp>
            <p:nvSpPr>
              <p:cNvPr id="4530" name="Google Shape;4530;p37"/>
              <p:cNvSpPr/>
              <p:nvPr/>
            </p:nvSpPr>
            <p:spPr>
              <a:xfrm>
                <a:off x="4300469" y="4609998"/>
                <a:ext cx="122565" cy="179348"/>
              </a:xfrm>
              <a:custGeom>
                <a:rect b="b" l="l" r="r" t="t"/>
                <a:pathLst>
                  <a:path extrusionOk="0" h="837" w="572">
                    <a:moveTo>
                      <a:pt x="215" y="0"/>
                    </a:moveTo>
                    <a:cubicBezTo>
                      <a:pt x="215" y="54"/>
                      <a:pt x="233" y="134"/>
                      <a:pt x="233" y="187"/>
                    </a:cubicBezTo>
                    <a:cubicBezTo>
                      <a:pt x="233" y="241"/>
                      <a:pt x="233" y="295"/>
                      <a:pt x="233" y="348"/>
                    </a:cubicBezTo>
                    <a:cubicBezTo>
                      <a:pt x="206" y="535"/>
                      <a:pt x="144" y="714"/>
                      <a:pt x="1" y="830"/>
                    </a:cubicBezTo>
                    <a:cubicBezTo>
                      <a:pt x="68" y="834"/>
                      <a:pt x="179" y="836"/>
                      <a:pt x="290" y="836"/>
                    </a:cubicBezTo>
                    <a:cubicBezTo>
                      <a:pt x="400" y="836"/>
                      <a:pt x="509" y="834"/>
                      <a:pt x="572" y="830"/>
                    </a:cubicBezTo>
                    <a:cubicBezTo>
                      <a:pt x="429" y="714"/>
                      <a:pt x="367" y="535"/>
                      <a:pt x="349" y="348"/>
                    </a:cubicBezTo>
                    <a:cubicBezTo>
                      <a:pt x="340" y="295"/>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37"/>
              <p:cNvSpPr/>
              <p:nvPr/>
            </p:nvSpPr>
            <p:spPr>
              <a:xfrm>
                <a:off x="4145760" y="4392077"/>
                <a:ext cx="432193" cy="323341"/>
              </a:xfrm>
              <a:custGeom>
                <a:rect b="b" l="l" r="r" t="t"/>
                <a:pathLst>
                  <a:path extrusionOk="0" h="1509" w="2017">
                    <a:moveTo>
                      <a:pt x="1008" y="0"/>
                    </a:moveTo>
                    <a:cubicBezTo>
                      <a:pt x="1008" y="0"/>
                      <a:pt x="776" y="241"/>
                      <a:pt x="643" y="348"/>
                    </a:cubicBezTo>
                    <a:cubicBezTo>
                      <a:pt x="500" y="455"/>
                      <a:pt x="330" y="535"/>
                      <a:pt x="205" y="669"/>
                    </a:cubicBezTo>
                    <a:cubicBezTo>
                      <a:pt x="81" y="794"/>
                      <a:pt x="0" y="973"/>
                      <a:pt x="36" y="1151"/>
                    </a:cubicBezTo>
                    <a:cubicBezTo>
                      <a:pt x="72" y="1347"/>
                      <a:pt x="268" y="1499"/>
                      <a:pt x="473" y="1508"/>
                    </a:cubicBezTo>
                    <a:cubicBezTo>
                      <a:pt x="480" y="1508"/>
                      <a:pt x="487" y="1508"/>
                      <a:pt x="494" y="1508"/>
                    </a:cubicBezTo>
                    <a:cubicBezTo>
                      <a:pt x="691" y="1508"/>
                      <a:pt x="878" y="1386"/>
                      <a:pt x="982" y="1222"/>
                    </a:cubicBezTo>
                    <a:lnTo>
                      <a:pt x="1035" y="1222"/>
                    </a:lnTo>
                    <a:cubicBezTo>
                      <a:pt x="1147" y="1386"/>
                      <a:pt x="1326" y="1508"/>
                      <a:pt x="1523" y="1508"/>
                    </a:cubicBezTo>
                    <a:cubicBezTo>
                      <a:pt x="1530" y="1508"/>
                      <a:pt x="1537" y="1508"/>
                      <a:pt x="1544" y="1508"/>
                    </a:cubicBezTo>
                    <a:cubicBezTo>
                      <a:pt x="1749" y="1499"/>
                      <a:pt x="1945" y="1347"/>
                      <a:pt x="1990" y="1151"/>
                    </a:cubicBezTo>
                    <a:cubicBezTo>
                      <a:pt x="2016" y="973"/>
                      <a:pt x="1936" y="794"/>
                      <a:pt x="1811" y="669"/>
                    </a:cubicBezTo>
                    <a:cubicBezTo>
                      <a:pt x="1695" y="535"/>
                      <a:pt x="1526" y="446"/>
                      <a:pt x="1374" y="348"/>
                    </a:cubicBezTo>
                    <a:cubicBezTo>
                      <a:pt x="1222"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37"/>
            <p:cNvGrpSpPr/>
            <p:nvPr/>
          </p:nvGrpSpPr>
          <p:grpSpPr>
            <a:xfrm>
              <a:off x="4145760" y="6458406"/>
              <a:ext cx="432193" cy="397267"/>
              <a:chOff x="4145760" y="6480006"/>
              <a:chExt cx="432193" cy="397267"/>
            </a:xfrm>
          </p:grpSpPr>
          <p:sp>
            <p:nvSpPr>
              <p:cNvPr id="4533" name="Google Shape;4533;p37"/>
              <p:cNvSpPr/>
              <p:nvPr/>
            </p:nvSpPr>
            <p:spPr>
              <a:xfrm>
                <a:off x="4300469" y="6480006"/>
                <a:ext cx="122565" cy="179348"/>
              </a:xfrm>
              <a:custGeom>
                <a:rect b="b" l="l" r="r" t="t"/>
                <a:pathLst>
                  <a:path extrusionOk="0" h="837" w="572">
                    <a:moveTo>
                      <a:pt x="290" y="0"/>
                    </a:moveTo>
                    <a:cubicBezTo>
                      <a:pt x="179" y="0"/>
                      <a:pt x="68" y="2"/>
                      <a:pt x="1" y="7"/>
                    </a:cubicBezTo>
                    <a:cubicBezTo>
                      <a:pt x="144" y="132"/>
                      <a:pt x="206" y="301"/>
                      <a:pt x="233" y="489"/>
                    </a:cubicBezTo>
                    <a:cubicBezTo>
                      <a:pt x="233" y="542"/>
                      <a:pt x="233" y="596"/>
                      <a:pt x="233" y="649"/>
                    </a:cubicBezTo>
                    <a:cubicBezTo>
                      <a:pt x="233" y="703"/>
                      <a:pt x="215" y="783"/>
                      <a:pt x="215" y="836"/>
                    </a:cubicBezTo>
                    <a:lnTo>
                      <a:pt x="358" y="836"/>
                    </a:lnTo>
                    <a:cubicBezTo>
                      <a:pt x="358" y="783"/>
                      <a:pt x="340" y="703"/>
                      <a:pt x="340" y="649"/>
                    </a:cubicBezTo>
                    <a:cubicBezTo>
                      <a:pt x="340" y="596"/>
                      <a:pt x="340" y="542"/>
                      <a:pt x="349" y="489"/>
                    </a:cubicBezTo>
                    <a:cubicBezTo>
                      <a:pt x="367" y="301"/>
                      <a:pt x="429" y="132"/>
                      <a:pt x="572" y="7"/>
                    </a:cubicBezTo>
                    <a:cubicBezTo>
                      <a:pt x="509" y="2"/>
                      <a:pt x="400" y="0"/>
                      <a:pt x="2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37"/>
              <p:cNvSpPr/>
              <p:nvPr/>
            </p:nvSpPr>
            <p:spPr>
              <a:xfrm>
                <a:off x="4145760" y="6553932"/>
                <a:ext cx="432193" cy="323341"/>
              </a:xfrm>
              <a:custGeom>
                <a:rect b="b" l="l" r="r" t="t"/>
                <a:pathLst>
                  <a:path extrusionOk="0" h="1509" w="2017">
                    <a:moveTo>
                      <a:pt x="473" y="1"/>
                    </a:moveTo>
                    <a:cubicBezTo>
                      <a:pt x="268" y="10"/>
                      <a:pt x="72" y="161"/>
                      <a:pt x="36" y="358"/>
                    </a:cubicBezTo>
                    <a:cubicBezTo>
                      <a:pt x="0" y="536"/>
                      <a:pt x="81" y="714"/>
                      <a:pt x="205" y="848"/>
                    </a:cubicBezTo>
                    <a:cubicBezTo>
                      <a:pt x="330" y="973"/>
                      <a:pt x="491" y="1062"/>
                      <a:pt x="643" y="1161"/>
                    </a:cubicBezTo>
                    <a:cubicBezTo>
                      <a:pt x="794" y="1259"/>
                      <a:pt x="1008" y="1508"/>
                      <a:pt x="1008" y="1508"/>
                    </a:cubicBezTo>
                    <a:cubicBezTo>
                      <a:pt x="1008" y="1508"/>
                      <a:pt x="1240" y="1268"/>
                      <a:pt x="1374" y="1169"/>
                    </a:cubicBezTo>
                    <a:cubicBezTo>
                      <a:pt x="1517" y="1062"/>
                      <a:pt x="1695" y="973"/>
                      <a:pt x="1811" y="848"/>
                    </a:cubicBezTo>
                    <a:cubicBezTo>
                      <a:pt x="1936" y="714"/>
                      <a:pt x="2016" y="536"/>
                      <a:pt x="1990" y="358"/>
                    </a:cubicBezTo>
                    <a:cubicBezTo>
                      <a:pt x="1945" y="161"/>
                      <a:pt x="1749" y="10"/>
                      <a:pt x="1544" y="1"/>
                    </a:cubicBezTo>
                    <a:cubicBezTo>
                      <a:pt x="1338" y="1"/>
                      <a:pt x="1151" y="117"/>
                      <a:pt x="1035" y="286"/>
                    </a:cubicBezTo>
                    <a:lnTo>
                      <a:pt x="982" y="286"/>
                    </a:lnTo>
                    <a:cubicBezTo>
                      <a:pt x="875" y="117"/>
                      <a:pt x="678" y="1"/>
                      <a:pt x="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5" name="Google Shape;4535;p37"/>
            <p:cNvGrpSpPr/>
            <p:nvPr/>
          </p:nvGrpSpPr>
          <p:grpSpPr>
            <a:xfrm>
              <a:off x="3591422" y="6458406"/>
              <a:ext cx="432193" cy="397267"/>
              <a:chOff x="3591422" y="6480006"/>
              <a:chExt cx="432193" cy="397267"/>
            </a:xfrm>
          </p:grpSpPr>
          <p:sp>
            <p:nvSpPr>
              <p:cNvPr id="4536" name="Google Shape;4536;p37"/>
              <p:cNvSpPr/>
              <p:nvPr/>
            </p:nvSpPr>
            <p:spPr>
              <a:xfrm>
                <a:off x="3746131" y="6480006"/>
                <a:ext cx="122565" cy="179348"/>
              </a:xfrm>
              <a:custGeom>
                <a:rect b="b" l="l" r="r" t="t"/>
                <a:pathLst>
                  <a:path extrusionOk="0" h="837" w="572">
                    <a:moveTo>
                      <a:pt x="286" y="0"/>
                    </a:moveTo>
                    <a:cubicBezTo>
                      <a:pt x="175" y="0"/>
                      <a:pt x="63" y="2"/>
                      <a:pt x="1" y="7"/>
                    </a:cubicBezTo>
                    <a:cubicBezTo>
                      <a:pt x="144" y="132"/>
                      <a:pt x="206" y="301"/>
                      <a:pt x="233" y="489"/>
                    </a:cubicBezTo>
                    <a:cubicBezTo>
                      <a:pt x="233" y="542"/>
                      <a:pt x="233" y="596"/>
                      <a:pt x="233" y="649"/>
                    </a:cubicBezTo>
                    <a:cubicBezTo>
                      <a:pt x="233" y="703"/>
                      <a:pt x="215" y="783"/>
                      <a:pt x="215" y="836"/>
                    </a:cubicBezTo>
                    <a:lnTo>
                      <a:pt x="358" y="836"/>
                    </a:lnTo>
                    <a:cubicBezTo>
                      <a:pt x="358" y="783"/>
                      <a:pt x="340" y="703"/>
                      <a:pt x="340" y="649"/>
                    </a:cubicBezTo>
                    <a:cubicBezTo>
                      <a:pt x="340" y="596"/>
                      <a:pt x="340" y="542"/>
                      <a:pt x="340" y="489"/>
                    </a:cubicBezTo>
                    <a:cubicBezTo>
                      <a:pt x="367" y="301"/>
                      <a:pt x="429" y="132"/>
                      <a:pt x="572" y="7"/>
                    </a:cubicBezTo>
                    <a:cubicBezTo>
                      <a:pt x="509" y="2"/>
                      <a:pt x="398"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37"/>
              <p:cNvSpPr/>
              <p:nvPr/>
            </p:nvSpPr>
            <p:spPr>
              <a:xfrm>
                <a:off x="3591422" y="6553932"/>
                <a:ext cx="432193" cy="323341"/>
              </a:xfrm>
              <a:custGeom>
                <a:rect b="b" l="l" r="r" t="t"/>
                <a:pathLst>
                  <a:path extrusionOk="0" h="1509" w="2017">
                    <a:moveTo>
                      <a:pt x="473" y="1"/>
                    </a:moveTo>
                    <a:cubicBezTo>
                      <a:pt x="268" y="10"/>
                      <a:pt x="72" y="161"/>
                      <a:pt x="36" y="358"/>
                    </a:cubicBezTo>
                    <a:cubicBezTo>
                      <a:pt x="0" y="536"/>
                      <a:pt x="80" y="714"/>
                      <a:pt x="205" y="848"/>
                    </a:cubicBezTo>
                    <a:cubicBezTo>
                      <a:pt x="330" y="973"/>
                      <a:pt x="491" y="1062"/>
                      <a:pt x="643" y="1161"/>
                    </a:cubicBezTo>
                    <a:cubicBezTo>
                      <a:pt x="794" y="1259"/>
                      <a:pt x="1008" y="1508"/>
                      <a:pt x="1008" y="1508"/>
                    </a:cubicBezTo>
                    <a:cubicBezTo>
                      <a:pt x="1008" y="1508"/>
                      <a:pt x="1240" y="1268"/>
                      <a:pt x="1374" y="1169"/>
                    </a:cubicBezTo>
                    <a:cubicBezTo>
                      <a:pt x="1517" y="1062"/>
                      <a:pt x="1686" y="973"/>
                      <a:pt x="1811" y="848"/>
                    </a:cubicBezTo>
                    <a:cubicBezTo>
                      <a:pt x="1936" y="714"/>
                      <a:pt x="2016" y="536"/>
                      <a:pt x="1981" y="358"/>
                    </a:cubicBezTo>
                    <a:cubicBezTo>
                      <a:pt x="1945" y="161"/>
                      <a:pt x="1749" y="10"/>
                      <a:pt x="1544" y="1"/>
                    </a:cubicBezTo>
                    <a:cubicBezTo>
                      <a:pt x="1338" y="1"/>
                      <a:pt x="1142" y="117"/>
                      <a:pt x="1035" y="286"/>
                    </a:cubicBezTo>
                    <a:lnTo>
                      <a:pt x="982" y="286"/>
                    </a:lnTo>
                    <a:cubicBezTo>
                      <a:pt x="874" y="117"/>
                      <a:pt x="678" y="1"/>
                      <a:pt x="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8" name="Google Shape;4538;p37"/>
          <p:cNvGrpSpPr/>
          <p:nvPr/>
        </p:nvGrpSpPr>
        <p:grpSpPr>
          <a:xfrm>
            <a:off x="6114034" y="4413677"/>
            <a:ext cx="986531" cy="2441997"/>
            <a:chOff x="6114034" y="4413677"/>
            <a:chExt cx="986531" cy="2441997"/>
          </a:xfrm>
        </p:grpSpPr>
        <p:grpSp>
          <p:nvGrpSpPr>
            <p:cNvPr id="4539" name="Google Shape;4539;p37"/>
            <p:cNvGrpSpPr/>
            <p:nvPr/>
          </p:nvGrpSpPr>
          <p:grpSpPr>
            <a:xfrm>
              <a:off x="6114034" y="4413677"/>
              <a:ext cx="432193" cy="397269"/>
              <a:chOff x="6114034" y="4392077"/>
              <a:chExt cx="432193" cy="397269"/>
            </a:xfrm>
          </p:grpSpPr>
          <p:sp>
            <p:nvSpPr>
              <p:cNvPr id="4540" name="Google Shape;4540;p37"/>
              <p:cNvSpPr/>
              <p:nvPr/>
            </p:nvSpPr>
            <p:spPr>
              <a:xfrm>
                <a:off x="6268958" y="4609998"/>
                <a:ext cx="122565" cy="179348"/>
              </a:xfrm>
              <a:custGeom>
                <a:rect b="b" l="l" r="r" t="t"/>
                <a:pathLst>
                  <a:path extrusionOk="0" h="837" w="572">
                    <a:moveTo>
                      <a:pt x="214" y="0"/>
                    </a:moveTo>
                    <a:cubicBezTo>
                      <a:pt x="214" y="54"/>
                      <a:pt x="232" y="134"/>
                      <a:pt x="232" y="187"/>
                    </a:cubicBezTo>
                    <a:cubicBezTo>
                      <a:pt x="232" y="241"/>
                      <a:pt x="232" y="295"/>
                      <a:pt x="232" y="348"/>
                    </a:cubicBezTo>
                    <a:cubicBezTo>
                      <a:pt x="206" y="535"/>
                      <a:pt x="143" y="714"/>
                      <a:pt x="0" y="830"/>
                    </a:cubicBezTo>
                    <a:cubicBezTo>
                      <a:pt x="63" y="834"/>
                      <a:pt x="174" y="836"/>
                      <a:pt x="286" y="836"/>
                    </a:cubicBezTo>
                    <a:cubicBezTo>
                      <a:pt x="397" y="836"/>
                      <a:pt x="509" y="834"/>
                      <a:pt x="571" y="830"/>
                    </a:cubicBezTo>
                    <a:cubicBezTo>
                      <a:pt x="429" y="714"/>
                      <a:pt x="366" y="535"/>
                      <a:pt x="339" y="348"/>
                    </a:cubicBezTo>
                    <a:cubicBezTo>
                      <a:pt x="339" y="295"/>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37"/>
              <p:cNvSpPr/>
              <p:nvPr/>
            </p:nvSpPr>
            <p:spPr>
              <a:xfrm>
                <a:off x="6114034" y="4392077"/>
                <a:ext cx="432193" cy="323341"/>
              </a:xfrm>
              <a:custGeom>
                <a:rect b="b" l="l" r="r" t="t"/>
                <a:pathLst>
                  <a:path extrusionOk="0" h="1509" w="2017">
                    <a:moveTo>
                      <a:pt x="1009" y="0"/>
                    </a:moveTo>
                    <a:cubicBezTo>
                      <a:pt x="1009" y="0"/>
                      <a:pt x="777" y="241"/>
                      <a:pt x="643" y="348"/>
                    </a:cubicBezTo>
                    <a:cubicBezTo>
                      <a:pt x="500" y="455"/>
                      <a:pt x="331" y="535"/>
                      <a:pt x="206" y="669"/>
                    </a:cubicBezTo>
                    <a:cubicBezTo>
                      <a:pt x="81" y="794"/>
                      <a:pt x="1" y="973"/>
                      <a:pt x="36" y="1151"/>
                    </a:cubicBezTo>
                    <a:cubicBezTo>
                      <a:pt x="72" y="1347"/>
                      <a:pt x="268" y="1499"/>
                      <a:pt x="474" y="1508"/>
                    </a:cubicBezTo>
                    <a:cubicBezTo>
                      <a:pt x="480" y="1508"/>
                      <a:pt x="487" y="1508"/>
                      <a:pt x="494" y="1508"/>
                    </a:cubicBezTo>
                    <a:cubicBezTo>
                      <a:pt x="692" y="1508"/>
                      <a:pt x="879" y="1386"/>
                      <a:pt x="982" y="1222"/>
                    </a:cubicBezTo>
                    <a:lnTo>
                      <a:pt x="1036" y="1222"/>
                    </a:lnTo>
                    <a:cubicBezTo>
                      <a:pt x="1139" y="1386"/>
                      <a:pt x="1326" y="1508"/>
                      <a:pt x="1523" y="1508"/>
                    </a:cubicBezTo>
                    <a:cubicBezTo>
                      <a:pt x="1530" y="1508"/>
                      <a:pt x="1537" y="1508"/>
                      <a:pt x="1544" y="1508"/>
                    </a:cubicBezTo>
                    <a:cubicBezTo>
                      <a:pt x="1749" y="1499"/>
                      <a:pt x="1946" y="1347"/>
                      <a:pt x="1981" y="1151"/>
                    </a:cubicBezTo>
                    <a:cubicBezTo>
                      <a:pt x="2017" y="973"/>
                      <a:pt x="1937" y="794"/>
                      <a:pt x="1812" y="669"/>
                    </a:cubicBezTo>
                    <a:cubicBezTo>
                      <a:pt x="1687" y="535"/>
                      <a:pt x="1526" y="446"/>
                      <a:pt x="1375" y="348"/>
                    </a:cubicBezTo>
                    <a:cubicBezTo>
                      <a:pt x="1223" y="250"/>
                      <a:pt x="1009"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2" name="Google Shape;4542;p37"/>
            <p:cNvGrpSpPr/>
            <p:nvPr/>
          </p:nvGrpSpPr>
          <p:grpSpPr>
            <a:xfrm>
              <a:off x="6668373" y="4413677"/>
              <a:ext cx="432193" cy="397269"/>
              <a:chOff x="6668373" y="4392077"/>
              <a:chExt cx="432193" cy="397269"/>
            </a:xfrm>
          </p:grpSpPr>
          <p:sp>
            <p:nvSpPr>
              <p:cNvPr id="4543" name="Google Shape;4543;p37"/>
              <p:cNvSpPr/>
              <p:nvPr/>
            </p:nvSpPr>
            <p:spPr>
              <a:xfrm>
                <a:off x="6823296" y="4609998"/>
                <a:ext cx="122565" cy="179348"/>
              </a:xfrm>
              <a:custGeom>
                <a:rect b="b" l="l" r="r" t="t"/>
                <a:pathLst>
                  <a:path extrusionOk="0" h="837" w="572">
                    <a:moveTo>
                      <a:pt x="215" y="0"/>
                    </a:moveTo>
                    <a:cubicBezTo>
                      <a:pt x="215" y="54"/>
                      <a:pt x="232" y="134"/>
                      <a:pt x="232" y="187"/>
                    </a:cubicBezTo>
                    <a:cubicBezTo>
                      <a:pt x="232" y="241"/>
                      <a:pt x="232" y="295"/>
                      <a:pt x="232" y="348"/>
                    </a:cubicBezTo>
                    <a:cubicBezTo>
                      <a:pt x="206" y="535"/>
                      <a:pt x="143" y="714"/>
                      <a:pt x="0" y="830"/>
                    </a:cubicBezTo>
                    <a:cubicBezTo>
                      <a:pt x="63" y="834"/>
                      <a:pt x="174" y="836"/>
                      <a:pt x="286" y="836"/>
                    </a:cubicBezTo>
                    <a:cubicBezTo>
                      <a:pt x="397" y="836"/>
                      <a:pt x="509" y="834"/>
                      <a:pt x="571" y="830"/>
                    </a:cubicBezTo>
                    <a:cubicBezTo>
                      <a:pt x="429" y="714"/>
                      <a:pt x="366" y="535"/>
                      <a:pt x="348" y="348"/>
                    </a:cubicBezTo>
                    <a:cubicBezTo>
                      <a:pt x="339" y="295"/>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37"/>
              <p:cNvSpPr/>
              <p:nvPr/>
            </p:nvSpPr>
            <p:spPr>
              <a:xfrm>
                <a:off x="6668373" y="4392077"/>
                <a:ext cx="432193" cy="323341"/>
              </a:xfrm>
              <a:custGeom>
                <a:rect b="b" l="l" r="r" t="t"/>
                <a:pathLst>
                  <a:path extrusionOk="0" h="1509" w="2017">
                    <a:moveTo>
                      <a:pt x="1009" y="0"/>
                    </a:moveTo>
                    <a:cubicBezTo>
                      <a:pt x="1009" y="0"/>
                      <a:pt x="777" y="241"/>
                      <a:pt x="643" y="348"/>
                    </a:cubicBezTo>
                    <a:cubicBezTo>
                      <a:pt x="500" y="455"/>
                      <a:pt x="331" y="535"/>
                      <a:pt x="206" y="669"/>
                    </a:cubicBezTo>
                    <a:cubicBezTo>
                      <a:pt x="81" y="794"/>
                      <a:pt x="1" y="973"/>
                      <a:pt x="37" y="1151"/>
                    </a:cubicBezTo>
                    <a:cubicBezTo>
                      <a:pt x="72" y="1347"/>
                      <a:pt x="268" y="1499"/>
                      <a:pt x="474" y="1508"/>
                    </a:cubicBezTo>
                    <a:cubicBezTo>
                      <a:pt x="481" y="1508"/>
                      <a:pt x="487" y="1508"/>
                      <a:pt x="494" y="1508"/>
                    </a:cubicBezTo>
                    <a:cubicBezTo>
                      <a:pt x="692" y="1508"/>
                      <a:pt x="879" y="1386"/>
                      <a:pt x="982" y="1222"/>
                    </a:cubicBezTo>
                    <a:lnTo>
                      <a:pt x="1036" y="1222"/>
                    </a:lnTo>
                    <a:cubicBezTo>
                      <a:pt x="1148" y="1386"/>
                      <a:pt x="1326" y="1508"/>
                      <a:pt x="1523" y="1508"/>
                    </a:cubicBezTo>
                    <a:cubicBezTo>
                      <a:pt x="1530" y="1508"/>
                      <a:pt x="1537" y="1508"/>
                      <a:pt x="1544" y="1508"/>
                    </a:cubicBezTo>
                    <a:cubicBezTo>
                      <a:pt x="1749" y="1499"/>
                      <a:pt x="1946" y="1347"/>
                      <a:pt x="1990" y="1151"/>
                    </a:cubicBezTo>
                    <a:cubicBezTo>
                      <a:pt x="2017" y="973"/>
                      <a:pt x="1937" y="794"/>
                      <a:pt x="1812" y="669"/>
                    </a:cubicBezTo>
                    <a:cubicBezTo>
                      <a:pt x="1696" y="535"/>
                      <a:pt x="1526" y="446"/>
                      <a:pt x="1375" y="348"/>
                    </a:cubicBezTo>
                    <a:cubicBezTo>
                      <a:pt x="1223" y="250"/>
                      <a:pt x="1009"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5" name="Google Shape;4545;p37"/>
            <p:cNvGrpSpPr/>
            <p:nvPr/>
          </p:nvGrpSpPr>
          <p:grpSpPr>
            <a:xfrm>
              <a:off x="6668373" y="6458406"/>
              <a:ext cx="432193" cy="397267"/>
              <a:chOff x="6668373" y="6480006"/>
              <a:chExt cx="432193" cy="397267"/>
            </a:xfrm>
          </p:grpSpPr>
          <p:sp>
            <p:nvSpPr>
              <p:cNvPr id="4546" name="Google Shape;4546;p37"/>
              <p:cNvSpPr/>
              <p:nvPr/>
            </p:nvSpPr>
            <p:spPr>
              <a:xfrm>
                <a:off x="6823296" y="6480006"/>
                <a:ext cx="122565" cy="179348"/>
              </a:xfrm>
              <a:custGeom>
                <a:rect b="b" l="l" r="r" t="t"/>
                <a:pathLst>
                  <a:path extrusionOk="0" h="837" w="572">
                    <a:moveTo>
                      <a:pt x="289" y="0"/>
                    </a:moveTo>
                    <a:cubicBezTo>
                      <a:pt x="179" y="0"/>
                      <a:pt x="67" y="2"/>
                      <a:pt x="0" y="7"/>
                    </a:cubicBezTo>
                    <a:cubicBezTo>
                      <a:pt x="143" y="132"/>
                      <a:pt x="206" y="301"/>
                      <a:pt x="232" y="489"/>
                    </a:cubicBezTo>
                    <a:cubicBezTo>
                      <a:pt x="232" y="542"/>
                      <a:pt x="232" y="596"/>
                      <a:pt x="232" y="649"/>
                    </a:cubicBezTo>
                    <a:cubicBezTo>
                      <a:pt x="232" y="703"/>
                      <a:pt x="215" y="783"/>
                      <a:pt x="215" y="836"/>
                    </a:cubicBezTo>
                    <a:lnTo>
                      <a:pt x="357" y="836"/>
                    </a:lnTo>
                    <a:cubicBezTo>
                      <a:pt x="357" y="783"/>
                      <a:pt x="339" y="703"/>
                      <a:pt x="339" y="649"/>
                    </a:cubicBezTo>
                    <a:cubicBezTo>
                      <a:pt x="339" y="596"/>
                      <a:pt x="339" y="542"/>
                      <a:pt x="348" y="489"/>
                    </a:cubicBezTo>
                    <a:cubicBezTo>
                      <a:pt x="366" y="301"/>
                      <a:pt x="429" y="132"/>
                      <a:pt x="571" y="7"/>
                    </a:cubicBezTo>
                    <a:cubicBezTo>
                      <a:pt x="509" y="2"/>
                      <a:pt x="400" y="0"/>
                      <a:pt x="2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37"/>
              <p:cNvSpPr/>
              <p:nvPr/>
            </p:nvSpPr>
            <p:spPr>
              <a:xfrm>
                <a:off x="6668373" y="6553932"/>
                <a:ext cx="432193" cy="323341"/>
              </a:xfrm>
              <a:custGeom>
                <a:rect b="b" l="l" r="r" t="t"/>
                <a:pathLst>
                  <a:path extrusionOk="0" h="1509" w="2017">
                    <a:moveTo>
                      <a:pt x="474" y="1"/>
                    </a:moveTo>
                    <a:cubicBezTo>
                      <a:pt x="268" y="10"/>
                      <a:pt x="72" y="161"/>
                      <a:pt x="37" y="358"/>
                    </a:cubicBezTo>
                    <a:cubicBezTo>
                      <a:pt x="1" y="536"/>
                      <a:pt x="81" y="714"/>
                      <a:pt x="206" y="848"/>
                    </a:cubicBezTo>
                    <a:cubicBezTo>
                      <a:pt x="331" y="973"/>
                      <a:pt x="491" y="1062"/>
                      <a:pt x="643" y="1161"/>
                    </a:cubicBezTo>
                    <a:cubicBezTo>
                      <a:pt x="795" y="1259"/>
                      <a:pt x="1009" y="1508"/>
                      <a:pt x="1009" y="1508"/>
                    </a:cubicBezTo>
                    <a:cubicBezTo>
                      <a:pt x="1009" y="1508"/>
                      <a:pt x="1241" y="1268"/>
                      <a:pt x="1375" y="1169"/>
                    </a:cubicBezTo>
                    <a:cubicBezTo>
                      <a:pt x="1517" y="1062"/>
                      <a:pt x="1696" y="973"/>
                      <a:pt x="1812" y="848"/>
                    </a:cubicBezTo>
                    <a:cubicBezTo>
                      <a:pt x="1937" y="714"/>
                      <a:pt x="2017" y="536"/>
                      <a:pt x="1990" y="358"/>
                    </a:cubicBezTo>
                    <a:cubicBezTo>
                      <a:pt x="1946" y="161"/>
                      <a:pt x="1749" y="10"/>
                      <a:pt x="1544" y="1"/>
                    </a:cubicBezTo>
                    <a:cubicBezTo>
                      <a:pt x="1339" y="1"/>
                      <a:pt x="1152" y="117"/>
                      <a:pt x="1036" y="286"/>
                    </a:cubicBezTo>
                    <a:lnTo>
                      <a:pt x="982" y="286"/>
                    </a:lnTo>
                    <a:cubicBezTo>
                      <a:pt x="875" y="117"/>
                      <a:pt x="679"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8" name="Google Shape;4548;p37"/>
            <p:cNvGrpSpPr/>
            <p:nvPr/>
          </p:nvGrpSpPr>
          <p:grpSpPr>
            <a:xfrm>
              <a:off x="6114034" y="6458406"/>
              <a:ext cx="432193" cy="397267"/>
              <a:chOff x="6114034" y="6480006"/>
              <a:chExt cx="432193" cy="397267"/>
            </a:xfrm>
          </p:grpSpPr>
          <p:sp>
            <p:nvSpPr>
              <p:cNvPr id="4549" name="Google Shape;4549;p37"/>
              <p:cNvSpPr/>
              <p:nvPr/>
            </p:nvSpPr>
            <p:spPr>
              <a:xfrm>
                <a:off x="6268958" y="6480006"/>
                <a:ext cx="122565" cy="179348"/>
              </a:xfrm>
              <a:custGeom>
                <a:rect b="b" l="l" r="r" t="t"/>
                <a:pathLst>
                  <a:path extrusionOk="0" h="837" w="572">
                    <a:moveTo>
                      <a:pt x="286" y="0"/>
                    </a:moveTo>
                    <a:cubicBezTo>
                      <a:pt x="174" y="0"/>
                      <a:pt x="63" y="2"/>
                      <a:pt x="0" y="7"/>
                    </a:cubicBezTo>
                    <a:cubicBezTo>
                      <a:pt x="143" y="132"/>
                      <a:pt x="206" y="301"/>
                      <a:pt x="232" y="489"/>
                    </a:cubicBezTo>
                    <a:cubicBezTo>
                      <a:pt x="232" y="542"/>
                      <a:pt x="232" y="596"/>
                      <a:pt x="232" y="649"/>
                    </a:cubicBezTo>
                    <a:cubicBezTo>
                      <a:pt x="232" y="703"/>
                      <a:pt x="214" y="783"/>
                      <a:pt x="214" y="836"/>
                    </a:cubicBezTo>
                    <a:lnTo>
                      <a:pt x="357" y="836"/>
                    </a:lnTo>
                    <a:cubicBezTo>
                      <a:pt x="357" y="783"/>
                      <a:pt x="339" y="703"/>
                      <a:pt x="339" y="649"/>
                    </a:cubicBezTo>
                    <a:cubicBezTo>
                      <a:pt x="339" y="596"/>
                      <a:pt x="339" y="542"/>
                      <a:pt x="339" y="489"/>
                    </a:cubicBezTo>
                    <a:cubicBezTo>
                      <a:pt x="366" y="301"/>
                      <a:pt x="429" y="132"/>
                      <a:pt x="571" y="7"/>
                    </a:cubicBezTo>
                    <a:cubicBezTo>
                      <a:pt x="509" y="2"/>
                      <a:pt x="397"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37"/>
              <p:cNvSpPr/>
              <p:nvPr/>
            </p:nvSpPr>
            <p:spPr>
              <a:xfrm>
                <a:off x="6114034" y="6553932"/>
                <a:ext cx="432193" cy="323341"/>
              </a:xfrm>
              <a:custGeom>
                <a:rect b="b" l="l" r="r" t="t"/>
                <a:pathLst>
                  <a:path extrusionOk="0" h="1509" w="2017">
                    <a:moveTo>
                      <a:pt x="474" y="1"/>
                    </a:moveTo>
                    <a:cubicBezTo>
                      <a:pt x="268" y="10"/>
                      <a:pt x="72" y="161"/>
                      <a:pt x="36" y="358"/>
                    </a:cubicBezTo>
                    <a:cubicBezTo>
                      <a:pt x="1" y="536"/>
                      <a:pt x="81" y="714"/>
                      <a:pt x="206" y="848"/>
                    </a:cubicBezTo>
                    <a:cubicBezTo>
                      <a:pt x="331" y="973"/>
                      <a:pt x="491" y="1062"/>
                      <a:pt x="643" y="1161"/>
                    </a:cubicBezTo>
                    <a:cubicBezTo>
                      <a:pt x="795" y="1259"/>
                      <a:pt x="1009" y="1508"/>
                      <a:pt x="1009" y="1508"/>
                    </a:cubicBezTo>
                    <a:cubicBezTo>
                      <a:pt x="1009" y="1508"/>
                      <a:pt x="1241" y="1268"/>
                      <a:pt x="1375" y="1169"/>
                    </a:cubicBezTo>
                    <a:cubicBezTo>
                      <a:pt x="1517" y="1062"/>
                      <a:pt x="1687" y="973"/>
                      <a:pt x="1812" y="848"/>
                    </a:cubicBezTo>
                    <a:cubicBezTo>
                      <a:pt x="1937" y="714"/>
                      <a:pt x="2017" y="536"/>
                      <a:pt x="1981" y="358"/>
                    </a:cubicBezTo>
                    <a:cubicBezTo>
                      <a:pt x="1946" y="161"/>
                      <a:pt x="1749" y="10"/>
                      <a:pt x="1544" y="1"/>
                    </a:cubicBezTo>
                    <a:cubicBezTo>
                      <a:pt x="1339" y="1"/>
                      <a:pt x="1143" y="117"/>
                      <a:pt x="1036" y="286"/>
                    </a:cubicBezTo>
                    <a:lnTo>
                      <a:pt x="982" y="286"/>
                    </a:lnTo>
                    <a:cubicBezTo>
                      <a:pt x="875" y="117"/>
                      <a:pt x="679"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37"/>
            <p:cNvGrpSpPr/>
            <p:nvPr/>
          </p:nvGrpSpPr>
          <p:grpSpPr>
            <a:xfrm>
              <a:off x="6391311" y="5435827"/>
              <a:ext cx="432193" cy="397698"/>
              <a:chOff x="6391311" y="5435827"/>
              <a:chExt cx="432193" cy="397698"/>
            </a:xfrm>
          </p:grpSpPr>
          <p:sp>
            <p:nvSpPr>
              <p:cNvPr id="4552" name="Google Shape;4552;p37"/>
              <p:cNvSpPr/>
              <p:nvPr/>
            </p:nvSpPr>
            <p:spPr>
              <a:xfrm>
                <a:off x="6546020" y="5653748"/>
                <a:ext cx="122565" cy="179777"/>
              </a:xfrm>
              <a:custGeom>
                <a:rect b="b" l="l" r="r" t="t"/>
                <a:pathLst>
                  <a:path extrusionOk="0" h="839" w="572">
                    <a:moveTo>
                      <a:pt x="215" y="0"/>
                    </a:moveTo>
                    <a:cubicBezTo>
                      <a:pt x="215" y="54"/>
                      <a:pt x="233" y="134"/>
                      <a:pt x="233" y="187"/>
                    </a:cubicBezTo>
                    <a:cubicBezTo>
                      <a:pt x="233" y="241"/>
                      <a:pt x="233" y="294"/>
                      <a:pt x="233" y="348"/>
                    </a:cubicBezTo>
                    <a:cubicBezTo>
                      <a:pt x="206" y="535"/>
                      <a:pt x="144" y="714"/>
                      <a:pt x="1" y="839"/>
                    </a:cubicBezTo>
                    <a:lnTo>
                      <a:pt x="572" y="839"/>
                    </a:lnTo>
                    <a:cubicBezTo>
                      <a:pt x="429" y="714"/>
                      <a:pt x="367" y="535"/>
                      <a:pt x="340" y="348"/>
                    </a:cubicBezTo>
                    <a:cubicBezTo>
                      <a:pt x="340" y="294"/>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37"/>
              <p:cNvSpPr/>
              <p:nvPr/>
            </p:nvSpPr>
            <p:spPr>
              <a:xfrm>
                <a:off x="6391311" y="5435827"/>
                <a:ext cx="432193" cy="323341"/>
              </a:xfrm>
              <a:custGeom>
                <a:rect b="b" l="l" r="r" t="t"/>
                <a:pathLst>
                  <a:path extrusionOk="0" h="1509" w="2017">
                    <a:moveTo>
                      <a:pt x="1008" y="0"/>
                    </a:moveTo>
                    <a:cubicBezTo>
                      <a:pt x="1008" y="0"/>
                      <a:pt x="776" y="241"/>
                      <a:pt x="643" y="348"/>
                    </a:cubicBezTo>
                    <a:cubicBezTo>
                      <a:pt x="500" y="455"/>
                      <a:pt x="330" y="535"/>
                      <a:pt x="205" y="669"/>
                    </a:cubicBezTo>
                    <a:cubicBezTo>
                      <a:pt x="81" y="794"/>
                      <a:pt x="0" y="981"/>
                      <a:pt x="36" y="1151"/>
                    </a:cubicBezTo>
                    <a:cubicBezTo>
                      <a:pt x="72" y="1356"/>
                      <a:pt x="268" y="1499"/>
                      <a:pt x="473" y="1508"/>
                    </a:cubicBezTo>
                    <a:cubicBezTo>
                      <a:pt x="480" y="1508"/>
                      <a:pt x="487" y="1508"/>
                      <a:pt x="494" y="1508"/>
                    </a:cubicBezTo>
                    <a:cubicBezTo>
                      <a:pt x="691" y="1508"/>
                      <a:pt x="878" y="1386"/>
                      <a:pt x="982" y="1222"/>
                    </a:cubicBezTo>
                    <a:lnTo>
                      <a:pt x="1035" y="1222"/>
                    </a:lnTo>
                    <a:cubicBezTo>
                      <a:pt x="1139" y="1386"/>
                      <a:pt x="1325" y="1508"/>
                      <a:pt x="1523" y="1508"/>
                    </a:cubicBezTo>
                    <a:cubicBezTo>
                      <a:pt x="1530" y="1508"/>
                      <a:pt x="1537" y="1508"/>
                      <a:pt x="1544" y="1508"/>
                    </a:cubicBezTo>
                    <a:cubicBezTo>
                      <a:pt x="1749" y="1499"/>
                      <a:pt x="1945" y="1356"/>
                      <a:pt x="1981" y="1151"/>
                    </a:cubicBezTo>
                    <a:cubicBezTo>
                      <a:pt x="2016" y="981"/>
                      <a:pt x="1936" y="794"/>
                      <a:pt x="1811" y="669"/>
                    </a:cubicBezTo>
                    <a:cubicBezTo>
                      <a:pt x="1695" y="535"/>
                      <a:pt x="1526" y="446"/>
                      <a:pt x="1374" y="348"/>
                    </a:cubicBezTo>
                    <a:cubicBezTo>
                      <a:pt x="1222"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4" name="Google Shape;4554;p37"/>
          <p:cNvGrpSpPr/>
          <p:nvPr/>
        </p:nvGrpSpPr>
        <p:grpSpPr>
          <a:xfrm>
            <a:off x="8636634" y="4413677"/>
            <a:ext cx="986531" cy="2441997"/>
            <a:chOff x="8636634" y="4413677"/>
            <a:chExt cx="986531" cy="2441997"/>
          </a:xfrm>
        </p:grpSpPr>
        <p:grpSp>
          <p:nvGrpSpPr>
            <p:cNvPr id="4555" name="Google Shape;4555;p37"/>
            <p:cNvGrpSpPr/>
            <p:nvPr/>
          </p:nvGrpSpPr>
          <p:grpSpPr>
            <a:xfrm>
              <a:off x="8636634" y="4413677"/>
              <a:ext cx="432193" cy="397269"/>
              <a:chOff x="8636634" y="4392077"/>
              <a:chExt cx="432193" cy="397269"/>
            </a:xfrm>
          </p:grpSpPr>
          <p:sp>
            <p:nvSpPr>
              <p:cNvPr id="4556" name="Google Shape;4556;p37"/>
              <p:cNvSpPr/>
              <p:nvPr/>
            </p:nvSpPr>
            <p:spPr>
              <a:xfrm>
                <a:off x="8791343" y="4609998"/>
                <a:ext cx="122565" cy="179348"/>
              </a:xfrm>
              <a:custGeom>
                <a:rect b="b" l="l" r="r" t="t"/>
                <a:pathLst>
                  <a:path extrusionOk="0" h="837" w="572">
                    <a:moveTo>
                      <a:pt x="215" y="0"/>
                    </a:moveTo>
                    <a:cubicBezTo>
                      <a:pt x="215" y="54"/>
                      <a:pt x="233" y="134"/>
                      <a:pt x="233" y="187"/>
                    </a:cubicBezTo>
                    <a:cubicBezTo>
                      <a:pt x="233" y="241"/>
                      <a:pt x="233" y="295"/>
                      <a:pt x="233" y="348"/>
                    </a:cubicBezTo>
                    <a:cubicBezTo>
                      <a:pt x="206" y="535"/>
                      <a:pt x="144" y="714"/>
                      <a:pt x="1" y="830"/>
                    </a:cubicBezTo>
                    <a:cubicBezTo>
                      <a:pt x="63" y="834"/>
                      <a:pt x="175" y="836"/>
                      <a:pt x="286" y="836"/>
                    </a:cubicBezTo>
                    <a:cubicBezTo>
                      <a:pt x="398" y="836"/>
                      <a:pt x="509" y="834"/>
                      <a:pt x="572" y="830"/>
                    </a:cubicBezTo>
                    <a:cubicBezTo>
                      <a:pt x="429" y="714"/>
                      <a:pt x="367" y="535"/>
                      <a:pt x="340" y="348"/>
                    </a:cubicBezTo>
                    <a:cubicBezTo>
                      <a:pt x="340" y="295"/>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37"/>
              <p:cNvSpPr/>
              <p:nvPr/>
            </p:nvSpPr>
            <p:spPr>
              <a:xfrm>
                <a:off x="8636634" y="4392077"/>
                <a:ext cx="432193" cy="323341"/>
              </a:xfrm>
              <a:custGeom>
                <a:rect b="b" l="l" r="r" t="t"/>
                <a:pathLst>
                  <a:path extrusionOk="0" h="1509" w="2017">
                    <a:moveTo>
                      <a:pt x="1008" y="0"/>
                    </a:moveTo>
                    <a:cubicBezTo>
                      <a:pt x="1008" y="0"/>
                      <a:pt x="776" y="241"/>
                      <a:pt x="643" y="348"/>
                    </a:cubicBezTo>
                    <a:cubicBezTo>
                      <a:pt x="500" y="455"/>
                      <a:pt x="330" y="535"/>
                      <a:pt x="205" y="669"/>
                    </a:cubicBezTo>
                    <a:cubicBezTo>
                      <a:pt x="81" y="794"/>
                      <a:pt x="0" y="973"/>
                      <a:pt x="36" y="1151"/>
                    </a:cubicBezTo>
                    <a:cubicBezTo>
                      <a:pt x="72" y="1347"/>
                      <a:pt x="268" y="1499"/>
                      <a:pt x="473" y="1508"/>
                    </a:cubicBezTo>
                    <a:cubicBezTo>
                      <a:pt x="480" y="1508"/>
                      <a:pt x="487" y="1508"/>
                      <a:pt x="494" y="1508"/>
                    </a:cubicBezTo>
                    <a:cubicBezTo>
                      <a:pt x="691" y="1508"/>
                      <a:pt x="878" y="1386"/>
                      <a:pt x="982" y="1222"/>
                    </a:cubicBezTo>
                    <a:lnTo>
                      <a:pt x="1035" y="1222"/>
                    </a:lnTo>
                    <a:cubicBezTo>
                      <a:pt x="1139" y="1386"/>
                      <a:pt x="1325" y="1508"/>
                      <a:pt x="1523" y="1508"/>
                    </a:cubicBezTo>
                    <a:cubicBezTo>
                      <a:pt x="1530" y="1508"/>
                      <a:pt x="1537" y="1508"/>
                      <a:pt x="1544" y="1508"/>
                    </a:cubicBezTo>
                    <a:cubicBezTo>
                      <a:pt x="1749" y="1499"/>
                      <a:pt x="1945" y="1347"/>
                      <a:pt x="1981" y="1151"/>
                    </a:cubicBezTo>
                    <a:cubicBezTo>
                      <a:pt x="2016" y="973"/>
                      <a:pt x="1936" y="794"/>
                      <a:pt x="1811" y="669"/>
                    </a:cubicBezTo>
                    <a:cubicBezTo>
                      <a:pt x="1686" y="535"/>
                      <a:pt x="1526" y="446"/>
                      <a:pt x="1374" y="348"/>
                    </a:cubicBezTo>
                    <a:cubicBezTo>
                      <a:pt x="1222"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37"/>
            <p:cNvGrpSpPr/>
            <p:nvPr/>
          </p:nvGrpSpPr>
          <p:grpSpPr>
            <a:xfrm>
              <a:off x="9190973" y="4413677"/>
              <a:ext cx="432193" cy="397269"/>
              <a:chOff x="9190973" y="4392077"/>
              <a:chExt cx="432193" cy="397269"/>
            </a:xfrm>
          </p:grpSpPr>
          <p:sp>
            <p:nvSpPr>
              <p:cNvPr id="4559" name="Google Shape;4559;p37"/>
              <p:cNvSpPr/>
              <p:nvPr/>
            </p:nvSpPr>
            <p:spPr>
              <a:xfrm>
                <a:off x="9345682" y="4609998"/>
                <a:ext cx="122565" cy="179348"/>
              </a:xfrm>
              <a:custGeom>
                <a:rect b="b" l="l" r="r" t="t"/>
                <a:pathLst>
                  <a:path extrusionOk="0" h="837" w="572">
                    <a:moveTo>
                      <a:pt x="215" y="0"/>
                    </a:moveTo>
                    <a:cubicBezTo>
                      <a:pt x="215" y="54"/>
                      <a:pt x="233" y="134"/>
                      <a:pt x="233" y="187"/>
                    </a:cubicBezTo>
                    <a:cubicBezTo>
                      <a:pt x="233" y="241"/>
                      <a:pt x="233" y="295"/>
                      <a:pt x="233" y="348"/>
                    </a:cubicBezTo>
                    <a:cubicBezTo>
                      <a:pt x="206" y="535"/>
                      <a:pt x="144" y="714"/>
                      <a:pt x="1" y="830"/>
                    </a:cubicBezTo>
                    <a:cubicBezTo>
                      <a:pt x="63" y="834"/>
                      <a:pt x="175" y="836"/>
                      <a:pt x="286" y="836"/>
                    </a:cubicBezTo>
                    <a:cubicBezTo>
                      <a:pt x="398" y="836"/>
                      <a:pt x="509" y="834"/>
                      <a:pt x="572" y="830"/>
                    </a:cubicBezTo>
                    <a:cubicBezTo>
                      <a:pt x="429" y="714"/>
                      <a:pt x="367" y="535"/>
                      <a:pt x="349" y="348"/>
                    </a:cubicBezTo>
                    <a:cubicBezTo>
                      <a:pt x="340" y="295"/>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37"/>
              <p:cNvSpPr/>
              <p:nvPr/>
            </p:nvSpPr>
            <p:spPr>
              <a:xfrm>
                <a:off x="9190973" y="4392077"/>
                <a:ext cx="432193" cy="323341"/>
              </a:xfrm>
              <a:custGeom>
                <a:rect b="b" l="l" r="r" t="t"/>
                <a:pathLst>
                  <a:path extrusionOk="0" h="1509" w="2017">
                    <a:moveTo>
                      <a:pt x="1008" y="0"/>
                    </a:moveTo>
                    <a:cubicBezTo>
                      <a:pt x="1008" y="0"/>
                      <a:pt x="776" y="241"/>
                      <a:pt x="643" y="348"/>
                    </a:cubicBezTo>
                    <a:cubicBezTo>
                      <a:pt x="500" y="455"/>
                      <a:pt x="330" y="535"/>
                      <a:pt x="206" y="669"/>
                    </a:cubicBezTo>
                    <a:cubicBezTo>
                      <a:pt x="81" y="794"/>
                      <a:pt x="0" y="973"/>
                      <a:pt x="36" y="1151"/>
                    </a:cubicBezTo>
                    <a:cubicBezTo>
                      <a:pt x="72" y="1347"/>
                      <a:pt x="268" y="1499"/>
                      <a:pt x="473" y="1508"/>
                    </a:cubicBezTo>
                    <a:cubicBezTo>
                      <a:pt x="480" y="1508"/>
                      <a:pt x="487" y="1508"/>
                      <a:pt x="494" y="1508"/>
                    </a:cubicBezTo>
                    <a:cubicBezTo>
                      <a:pt x="691" y="1508"/>
                      <a:pt x="878" y="1386"/>
                      <a:pt x="982" y="1222"/>
                    </a:cubicBezTo>
                    <a:lnTo>
                      <a:pt x="1035" y="1222"/>
                    </a:lnTo>
                    <a:cubicBezTo>
                      <a:pt x="1147" y="1386"/>
                      <a:pt x="1326" y="1508"/>
                      <a:pt x="1523" y="1508"/>
                    </a:cubicBezTo>
                    <a:cubicBezTo>
                      <a:pt x="1530" y="1508"/>
                      <a:pt x="1537" y="1508"/>
                      <a:pt x="1544" y="1508"/>
                    </a:cubicBezTo>
                    <a:cubicBezTo>
                      <a:pt x="1749" y="1499"/>
                      <a:pt x="1945" y="1347"/>
                      <a:pt x="1990" y="1151"/>
                    </a:cubicBezTo>
                    <a:cubicBezTo>
                      <a:pt x="2017" y="973"/>
                      <a:pt x="1936" y="794"/>
                      <a:pt x="1811" y="669"/>
                    </a:cubicBezTo>
                    <a:cubicBezTo>
                      <a:pt x="1695" y="535"/>
                      <a:pt x="1526" y="446"/>
                      <a:pt x="1374" y="348"/>
                    </a:cubicBezTo>
                    <a:cubicBezTo>
                      <a:pt x="1223"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1" name="Google Shape;4561;p37"/>
            <p:cNvGrpSpPr/>
            <p:nvPr/>
          </p:nvGrpSpPr>
          <p:grpSpPr>
            <a:xfrm>
              <a:off x="8636634" y="5435827"/>
              <a:ext cx="432193" cy="397698"/>
              <a:chOff x="8636634" y="5435827"/>
              <a:chExt cx="432193" cy="397698"/>
            </a:xfrm>
          </p:grpSpPr>
          <p:sp>
            <p:nvSpPr>
              <p:cNvPr id="4562" name="Google Shape;4562;p37"/>
              <p:cNvSpPr/>
              <p:nvPr/>
            </p:nvSpPr>
            <p:spPr>
              <a:xfrm>
                <a:off x="8791343" y="5653748"/>
                <a:ext cx="122565" cy="179777"/>
              </a:xfrm>
              <a:custGeom>
                <a:rect b="b" l="l" r="r" t="t"/>
                <a:pathLst>
                  <a:path extrusionOk="0" h="839" w="572">
                    <a:moveTo>
                      <a:pt x="215" y="0"/>
                    </a:moveTo>
                    <a:cubicBezTo>
                      <a:pt x="215" y="54"/>
                      <a:pt x="233" y="134"/>
                      <a:pt x="233" y="187"/>
                    </a:cubicBezTo>
                    <a:cubicBezTo>
                      <a:pt x="233" y="241"/>
                      <a:pt x="233" y="294"/>
                      <a:pt x="233" y="348"/>
                    </a:cubicBezTo>
                    <a:cubicBezTo>
                      <a:pt x="206" y="535"/>
                      <a:pt x="144" y="714"/>
                      <a:pt x="1" y="839"/>
                    </a:cubicBezTo>
                    <a:lnTo>
                      <a:pt x="572" y="839"/>
                    </a:lnTo>
                    <a:cubicBezTo>
                      <a:pt x="429" y="714"/>
                      <a:pt x="367" y="535"/>
                      <a:pt x="340" y="348"/>
                    </a:cubicBezTo>
                    <a:cubicBezTo>
                      <a:pt x="340" y="294"/>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37"/>
              <p:cNvSpPr/>
              <p:nvPr/>
            </p:nvSpPr>
            <p:spPr>
              <a:xfrm>
                <a:off x="8636634" y="5435827"/>
                <a:ext cx="432193" cy="323341"/>
              </a:xfrm>
              <a:custGeom>
                <a:rect b="b" l="l" r="r" t="t"/>
                <a:pathLst>
                  <a:path extrusionOk="0" h="1509" w="2017">
                    <a:moveTo>
                      <a:pt x="1008" y="0"/>
                    </a:moveTo>
                    <a:cubicBezTo>
                      <a:pt x="1008" y="0"/>
                      <a:pt x="776" y="241"/>
                      <a:pt x="643" y="348"/>
                    </a:cubicBezTo>
                    <a:cubicBezTo>
                      <a:pt x="500" y="455"/>
                      <a:pt x="330" y="535"/>
                      <a:pt x="205" y="669"/>
                    </a:cubicBezTo>
                    <a:cubicBezTo>
                      <a:pt x="81" y="794"/>
                      <a:pt x="0" y="981"/>
                      <a:pt x="36" y="1151"/>
                    </a:cubicBezTo>
                    <a:cubicBezTo>
                      <a:pt x="72" y="1356"/>
                      <a:pt x="268" y="1499"/>
                      <a:pt x="473" y="1508"/>
                    </a:cubicBezTo>
                    <a:cubicBezTo>
                      <a:pt x="480" y="1508"/>
                      <a:pt x="487" y="1508"/>
                      <a:pt x="494" y="1508"/>
                    </a:cubicBezTo>
                    <a:cubicBezTo>
                      <a:pt x="691" y="1508"/>
                      <a:pt x="878" y="1386"/>
                      <a:pt x="982" y="1222"/>
                    </a:cubicBezTo>
                    <a:lnTo>
                      <a:pt x="1035" y="1222"/>
                    </a:lnTo>
                    <a:cubicBezTo>
                      <a:pt x="1139" y="1386"/>
                      <a:pt x="1325" y="1508"/>
                      <a:pt x="1523" y="1508"/>
                    </a:cubicBezTo>
                    <a:cubicBezTo>
                      <a:pt x="1530" y="1508"/>
                      <a:pt x="1537" y="1508"/>
                      <a:pt x="1544" y="1508"/>
                    </a:cubicBezTo>
                    <a:cubicBezTo>
                      <a:pt x="1749" y="1499"/>
                      <a:pt x="1945" y="1356"/>
                      <a:pt x="1981" y="1151"/>
                    </a:cubicBezTo>
                    <a:cubicBezTo>
                      <a:pt x="2016" y="981"/>
                      <a:pt x="1936" y="794"/>
                      <a:pt x="1811" y="669"/>
                    </a:cubicBezTo>
                    <a:cubicBezTo>
                      <a:pt x="1686" y="535"/>
                      <a:pt x="1526" y="446"/>
                      <a:pt x="1374" y="348"/>
                    </a:cubicBezTo>
                    <a:cubicBezTo>
                      <a:pt x="1222"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4" name="Google Shape;4564;p37"/>
            <p:cNvGrpSpPr/>
            <p:nvPr/>
          </p:nvGrpSpPr>
          <p:grpSpPr>
            <a:xfrm>
              <a:off x="9190973" y="5435827"/>
              <a:ext cx="432193" cy="397698"/>
              <a:chOff x="9190973" y="5435827"/>
              <a:chExt cx="432193" cy="397698"/>
            </a:xfrm>
          </p:grpSpPr>
          <p:sp>
            <p:nvSpPr>
              <p:cNvPr id="4565" name="Google Shape;4565;p37"/>
              <p:cNvSpPr/>
              <p:nvPr/>
            </p:nvSpPr>
            <p:spPr>
              <a:xfrm>
                <a:off x="9345682" y="5653748"/>
                <a:ext cx="122565" cy="179777"/>
              </a:xfrm>
              <a:custGeom>
                <a:rect b="b" l="l" r="r" t="t"/>
                <a:pathLst>
                  <a:path extrusionOk="0" h="839" w="572">
                    <a:moveTo>
                      <a:pt x="215" y="0"/>
                    </a:moveTo>
                    <a:cubicBezTo>
                      <a:pt x="215" y="54"/>
                      <a:pt x="233" y="134"/>
                      <a:pt x="233" y="187"/>
                    </a:cubicBezTo>
                    <a:cubicBezTo>
                      <a:pt x="233" y="241"/>
                      <a:pt x="233" y="294"/>
                      <a:pt x="233" y="348"/>
                    </a:cubicBezTo>
                    <a:cubicBezTo>
                      <a:pt x="206" y="535"/>
                      <a:pt x="144" y="714"/>
                      <a:pt x="1" y="839"/>
                    </a:cubicBezTo>
                    <a:lnTo>
                      <a:pt x="572" y="839"/>
                    </a:lnTo>
                    <a:cubicBezTo>
                      <a:pt x="429" y="714"/>
                      <a:pt x="367" y="535"/>
                      <a:pt x="349" y="348"/>
                    </a:cubicBezTo>
                    <a:cubicBezTo>
                      <a:pt x="340" y="294"/>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37"/>
              <p:cNvSpPr/>
              <p:nvPr/>
            </p:nvSpPr>
            <p:spPr>
              <a:xfrm>
                <a:off x="9190973" y="5435827"/>
                <a:ext cx="432193" cy="323341"/>
              </a:xfrm>
              <a:custGeom>
                <a:rect b="b" l="l" r="r" t="t"/>
                <a:pathLst>
                  <a:path extrusionOk="0" h="1509" w="2017">
                    <a:moveTo>
                      <a:pt x="1008" y="0"/>
                    </a:moveTo>
                    <a:cubicBezTo>
                      <a:pt x="1008" y="0"/>
                      <a:pt x="776" y="241"/>
                      <a:pt x="643" y="348"/>
                    </a:cubicBezTo>
                    <a:cubicBezTo>
                      <a:pt x="500" y="455"/>
                      <a:pt x="330" y="535"/>
                      <a:pt x="206" y="669"/>
                    </a:cubicBezTo>
                    <a:cubicBezTo>
                      <a:pt x="81" y="794"/>
                      <a:pt x="0" y="981"/>
                      <a:pt x="36" y="1151"/>
                    </a:cubicBezTo>
                    <a:cubicBezTo>
                      <a:pt x="72" y="1356"/>
                      <a:pt x="268" y="1499"/>
                      <a:pt x="473" y="1508"/>
                    </a:cubicBezTo>
                    <a:cubicBezTo>
                      <a:pt x="480" y="1508"/>
                      <a:pt x="487" y="1508"/>
                      <a:pt x="494" y="1508"/>
                    </a:cubicBezTo>
                    <a:cubicBezTo>
                      <a:pt x="691" y="1508"/>
                      <a:pt x="878" y="1386"/>
                      <a:pt x="982" y="1222"/>
                    </a:cubicBezTo>
                    <a:lnTo>
                      <a:pt x="1035" y="1222"/>
                    </a:lnTo>
                    <a:cubicBezTo>
                      <a:pt x="1147" y="1386"/>
                      <a:pt x="1326" y="1508"/>
                      <a:pt x="1523" y="1508"/>
                    </a:cubicBezTo>
                    <a:cubicBezTo>
                      <a:pt x="1530" y="1508"/>
                      <a:pt x="1537" y="1508"/>
                      <a:pt x="1544" y="1508"/>
                    </a:cubicBezTo>
                    <a:cubicBezTo>
                      <a:pt x="1749" y="1499"/>
                      <a:pt x="1945" y="1356"/>
                      <a:pt x="1990" y="1151"/>
                    </a:cubicBezTo>
                    <a:cubicBezTo>
                      <a:pt x="2017" y="981"/>
                      <a:pt x="1936" y="794"/>
                      <a:pt x="1811" y="669"/>
                    </a:cubicBezTo>
                    <a:cubicBezTo>
                      <a:pt x="1695" y="535"/>
                      <a:pt x="1526" y="446"/>
                      <a:pt x="1374" y="348"/>
                    </a:cubicBezTo>
                    <a:cubicBezTo>
                      <a:pt x="1223"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37"/>
            <p:cNvGrpSpPr/>
            <p:nvPr/>
          </p:nvGrpSpPr>
          <p:grpSpPr>
            <a:xfrm>
              <a:off x="9190973" y="6458406"/>
              <a:ext cx="432193" cy="397267"/>
              <a:chOff x="9190973" y="6480006"/>
              <a:chExt cx="432193" cy="397267"/>
            </a:xfrm>
          </p:grpSpPr>
          <p:sp>
            <p:nvSpPr>
              <p:cNvPr id="4568" name="Google Shape;4568;p37"/>
              <p:cNvSpPr/>
              <p:nvPr/>
            </p:nvSpPr>
            <p:spPr>
              <a:xfrm>
                <a:off x="9345682" y="6480006"/>
                <a:ext cx="122565" cy="179348"/>
              </a:xfrm>
              <a:custGeom>
                <a:rect b="b" l="l" r="r" t="t"/>
                <a:pathLst>
                  <a:path extrusionOk="0" h="837" w="572">
                    <a:moveTo>
                      <a:pt x="286" y="0"/>
                    </a:moveTo>
                    <a:cubicBezTo>
                      <a:pt x="175" y="0"/>
                      <a:pt x="63" y="2"/>
                      <a:pt x="1" y="7"/>
                    </a:cubicBezTo>
                    <a:cubicBezTo>
                      <a:pt x="144" y="132"/>
                      <a:pt x="206" y="301"/>
                      <a:pt x="233" y="489"/>
                    </a:cubicBezTo>
                    <a:cubicBezTo>
                      <a:pt x="233" y="542"/>
                      <a:pt x="233" y="596"/>
                      <a:pt x="233" y="649"/>
                    </a:cubicBezTo>
                    <a:cubicBezTo>
                      <a:pt x="233" y="703"/>
                      <a:pt x="215" y="783"/>
                      <a:pt x="215" y="836"/>
                    </a:cubicBezTo>
                    <a:lnTo>
                      <a:pt x="358" y="836"/>
                    </a:lnTo>
                    <a:cubicBezTo>
                      <a:pt x="358" y="783"/>
                      <a:pt x="340" y="703"/>
                      <a:pt x="340" y="649"/>
                    </a:cubicBezTo>
                    <a:cubicBezTo>
                      <a:pt x="340" y="596"/>
                      <a:pt x="340" y="542"/>
                      <a:pt x="349" y="489"/>
                    </a:cubicBezTo>
                    <a:cubicBezTo>
                      <a:pt x="367" y="301"/>
                      <a:pt x="429" y="132"/>
                      <a:pt x="572" y="7"/>
                    </a:cubicBezTo>
                    <a:cubicBezTo>
                      <a:pt x="509" y="2"/>
                      <a:pt x="398"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37"/>
              <p:cNvSpPr/>
              <p:nvPr/>
            </p:nvSpPr>
            <p:spPr>
              <a:xfrm>
                <a:off x="9190973" y="6553932"/>
                <a:ext cx="432193" cy="323341"/>
              </a:xfrm>
              <a:custGeom>
                <a:rect b="b" l="l" r="r" t="t"/>
                <a:pathLst>
                  <a:path extrusionOk="0" h="1509" w="2017">
                    <a:moveTo>
                      <a:pt x="473" y="1"/>
                    </a:moveTo>
                    <a:cubicBezTo>
                      <a:pt x="268" y="10"/>
                      <a:pt x="72" y="161"/>
                      <a:pt x="36" y="358"/>
                    </a:cubicBezTo>
                    <a:cubicBezTo>
                      <a:pt x="0" y="536"/>
                      <a:pt x="81" y="714"/>
                      <a:pt x="206" y="848"/>
                    </a:cubicBezTo>
                    <a:cubicBezTo>
                      <a:pt x="330" y="973"/>
                      <a:pt x="491" y="1062"/>
                      <a:pt x="643" y="1161"/>
                    </a:cubicBezTo>
                    <a:cubicBezTo>
                      <a:pt x="794" y="1259"/>
                      <a:pt x="1008" y="1508"/>
                      <a:pt x="1008" y="1508"/>
                    </a:cubicBezTo>
                    <a:cubicBezTo>
                      <a:pt x="1008" y="1508"/>
                      <a:pt x="1240" y="1268"/>
                      <a:pt x="1374" y="1169"/>
                    </a:cubicBezTo>
                    <a:cubicBezTo>
                      <a:pt x="1517" y="1062"/>
                      <a:pt x="1695" y="973"/>
                      <a:pt x="1811" y="848"/>
                    </a:cubicBezTo>
                    <a:cubicBezTo>
                      <a:pt x="1936" y="714"/>
                      <a:pt x="2017" y="536"/>
                      <a:pt x="1990" y="358"/>
                    </a:cubicBezTo>
                    <a:cubicBezTo>
                      <a:pt x="1945" y="161"/>
                      <a:pt x="1749" y="10"/>
                      <a:pt x="1544" y="1"/>
                    </a:cubicBezTo>
                    <a:cubicBezTo>
                      <a:pt x="1339" y="1"/>
                      <a:pt x="1151" y="117"/>
                      <a:pt x="1035" y="286"/>
                    </a:cubicBezTo>
                    <a:lnTo>
                      <a:pt x="982" y="286"/>
                    </a:lnTo>
                    <a:cubicBezTo>
                      <a:pt x="875" y="117"/>
                      <a:pt x="678" y="1"/>
                      <a:pt x="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0" name="Google Shape;4570;p37"/>
            <p:cNvGrpSpPr/>
            <p:nvPr/>
          </p:nvGrpSpPr>
          <p:grpSpPr>
            <a:xfrm>
              <a:off x="8636634" y="6458406"/>
              <a:ext cx="432193" cy="397267"/>
              <a:chOff x="8636634" y="6480006"/>
              <a:chExt cx="432193" cy="397267"/>
            </a:xfrm>
          </p:grpSpPr>
          <p:sp>
            <p:nvSpPr>
              <p:cNvPr id="4571" name="Google Shape;4571;p37"/>
              <p:cNvSpPr/>
              <p:nvPr/>
            </p:nvSpPr>
            <p:spPr>
              <a:xfrm>
                <a:off x="8791343" y="6480006"/>
                <a:ext cx="122565" cy="179348"/>
              </a:xfrm>
              <a:custGeom>
                <a:rect b="b" l="l" r="r" t="t"/>
                <a:pathLst>
                  <a:path extrusionOk="0" h="837" w="572">
                    <a:moveTo>
                      <a:pt x="286" y="0"/>
                    </a:moveTo>
                    <a:cubicBezTo>
                      <a:pt x="175" y="0"/>
                      <a:pt x="63" y="2"/>
                      <a:pt x="1" y="7"/>
                    </a:cubicBezTo>
                    <a:cubicBezTo>
                      <a:pt x="144" y="132"/>
                      <a:pt x="206" y="301"/>
                      <a:pt x="233" y="489"/>
                    </a:cubicBezTo>
                    <a:cubicBezTo>
                      <a:pt x="233" y="542"/>
                      <a:pt x="233" y="596"/>
                      <a:pt x="233" y="649"/>
                    </a:cubicBezTo>
                    <a:cubicBezTo>
                      <a:pt x="233" y="703"/>
                      <a:pt x="215" y="783"/>
                      <a:pt x="215" y="836"/>
                    </a:cubicBezTo>
                    <a:lnTo>
                      <a:pt x="358" y="836"/>
                    </a:lnTo>
                    <a:cubicBezTo>
                      <a:pt x="358" y="783"/>
                      <a:pt x="340" y="703"/>
                      <a:pt x="340" y="649"/>
                    </a:cubicBezTo>
                    <a:cubicBezTo>
                      <a:pt x="340" y="596"/>
                      <a:pt x="340" y="542"/>
                      <a:pt x="340" y="489"/>
                    </a:cubicBezTo>
                    <a:cubicBezTo>
                      <a:pt x="367" y="301"/>
                      <a:pt x="429" y="132"/>
                      <a:pt x="572" y="7"/>
                    </a:cubicBezTo>
                    <a:cubicBezTo>
                      <a:pt x="509" y="2"/>
                      <a:pt x="398"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37"/>
              <p:cNvSpPr/>
              <p:nvPr/>
            </p:nvSpPr>
            <p:spPr>
              <a:xfrm>
                <a:off x="8636634" y="6553932"/>
                <a:ext cx="432193" cy="323341"/>
              </a:xfrm>
              <a:custGeom>
                <a:rect b="b" l="l" r="r" t="t"/>
                <a:pathLst>
                  <a:path extrusionOk="0" h="1509" w="2017">
                    <a:moveTo>
                      <a:pt x="473" y="1"/>
                    </a:moveTo>
                    <a:cubicBezTo>
                      <a:pt x="268" y="10"/>
                      <a:pt x="72" y="161"/>
                      <a:pt x="36" y="358"/>
                    </a:cubicBezTo>
                    <a:cubicBezTo>
                      <a:pt x="0" y="536"/>
                      <a:pt x="81" y="714"/>
                      <a:pt x="205" y="848"/>
                    </a:cubicBezTo>
                    <a:cubicBezTo>
                      <a:pt x="321" y="973"/>
                      <a:pt x="491" y="1062"/>
                      <a:pt x="643" y="1161"/>
                    </a:cubicBezTo>
                    <a:cubicBezTo>
                      <a:pt x="794" y="1259"/>
                      <a:pt x="1008" y="1508"/>
                      <a:pt x="1008" y="1508"/>
                    </a:cubicBezTo>
                    <a:cubicBezTo>
                      <a:pt x="1008" y="1508"/>
                      <a:pt x="1240" y="1268"/>
                      <a:pt x="1374" y="1169"/>
                    </a:cubicBezTo>
                    <a:cubicBezTo>
                      <a:pt x="1517" y="1062"/>
                      <a:pt x="1686" y="973"/>
                      <a:pt x="1811" y="848"/>
                    </a:cubicBezTo>
                    <a:cubicBezTo>
                      <a:pt x="1936" y="714"/>
                      <a:pt x="2016" y="536"/>
                      <a:pt x="1981" y="358"/>
                    </a:cubicBezTo>
                    <a:cubicBezTo>
                      <a:pt x="1945" y="161"/>
                      <a:pt x="1749" y="10"/>
                      <a:pt x="1544" y="1"/>
                    </a:cubicBezTo>
                    <a:cubicBezTo>
                      <a:pt x="1338" y="1"/>
                      <a:pt x="1142" y="117"/>
                      <a:pt x="1035" y="286"/>
                    </a:cubicBezTo>
                    <a:lnTo>
                      <a:pt x="982" y="286"/>
                    </a:lnTo>
                    <a:cubicBezTo>
                      <a:pt x="875" y="117"/>
                      <a:pt x="678" y="1"/>
                      <a:pt x="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73" name="Google Shape;4573;p37"/>
          <p:cNvGrpSpPr/>
          <p:nvPr/>
        </p:nvGrpSpPr>
        <p:grpSpPr>
          <a:xfrm>
            <a:off x="5996750" y="1098773"/>
            <a:ext cx="1221078" cy="1650554"/>
            <a:chOff x="952050" y="1036823"/>
            <a:chExt cx="1221078" cy="1650554"/>
          </a:xfrm>
        </p:grpSpPr>
        <p:sp>
          <p:nvSpPr>
            <p:cNvPr id="4574" name="Google Shape;4574;p37"/>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5" name="Google Shape;4575;p37"/>
            <p:cNvGrpSpPr/>
            <p:nvPr/>
          </p:nvGrpSpPr>
          <p:grpSpPr>
            <a:xfrm>
              <a:off x="952993" y="1036823"/>
              <a:ext cx="1220135" cy="467678"/>
              <a:chOff x="422918" y="176071"/>
              <a:chExt cx="2994196" cy="1147676"/>
            </a:xfrm>
          </p:grpSpPr>
          <p:sp>
            <p:nvSpPr>
              <p:cNvPr id="4576" name="Google Shape;4576;p37"/>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37"/>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37"/>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37"/>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37"/>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37"/>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2" name="Google Shape;4582;p37"/>
            <p:cNvGrpSpPr/>
            <p:nvPr/>
          </p:nvGrpSpPr>
          <p:grpSpPr>
            <a:xfrm>
              <a:off x="1761310" y="2276151"/>
              <a:ext cx="308398" cy="290919"/>
              <a:chOff x="3882979" y="1160111"/>
              <a:chExt cx="312049" cy="294363"/>
            </a:xfrm>
          </p:grpSpPr>
          <p:sp>
            <p:nvSpPr>
              <p:cNvPr id="4583" name="Google Shape;4583;p3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3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3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3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37"/>
            <p:cNvGrpSpPr/>
            <p:nvPr/>
          </p:nvGrpSpPr>
          <p:grpSpPr>
            <a:xfrm>
              <a:off x="1408856" y="2396457"/>
              <a:ext cx="308398" cy="290919"/>
              <a:chOff x="3882979" y="1160111"/>
              <a:chExt cx="312049" cy="294363"/>
            </a:xfrm>
          </p:grpSpPr>
          <p:sp>
            <p:nvSpPr>
              <p:cNvPr id="4588" name="Google Shape;4588;p3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3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3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3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37"/>
            <p:cNvGrpSpPr/>
            <p:nvPr/>
          </p:nvGrpSpPr>
          <p:grpSpPr>
            <a:xfrm>
              <a:off x="1056410" y="2276151"/>
              <a:ext cx="308398" cy="290919"/>
              <a:chOff x="3882979" y="1160111"/>
              <a:chExt cx="312049" cy="294363"/>
            </a:xfrm>
          </p:grpSpPr>
          <p:sp>
            <p:nvSpPr>
              <p:cNvPr id="4593" name="Google Shape;4593;p3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3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3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3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97" name="Google Shape;4597;p37"/>
          <p:cNvGrpSpPr/>
          <p:nvPr/>
        </p:nvGrpSpPr>
        <p:grpSpPr>
          <a:xfrm>
            <a:off x="6273280" y="1620791"/>
            <a:ext cx="666917" cy="613608"/>
            <a:chOff x="-8055285" y="3960973"/>
            <a:chExt cx="432193" cy="397698"/>
          </a:xfrm>
        </p:grpSpPr>
        <p:sp>
          <p:nvSpPr>
            <p:cNvPr id="4598" name="Google Shape;4598;p37"/>
            <p:cNvSpPr/>
            <p:nvPr/>
          </p:nvSpPr>
          <p:spPr>
            <a:xfrm>
              <a:off x="-7900575" y="4178894"/>
              <a:ext cx="122565" cy="179777"/>
            </a:xfrm>
            <a:custGeom>
              <a:rect b="b" l="l" r="r" t="t"/>
              <a:pathLst>
                <a:path extrusionOk="0" h="839" w="572">
                  <a:moveTo>
                    <a:pt x="215" y="0"/>
                  </a:moveTo>
                  <a:cubicBezTo>
                    <a:pt x="215" y="54"/>
                    <a:pt x="233" y="134"/>
                    <a:pt x="233" y="187"/>
                  </a:cubicBezTo>
                  <a:cubicBezTo>
                    <a:pt x="233" y="241"/>
                    <a:pt x="233" y="294"/>
                    <a:pt x="233" y="348"/>
                  </a:cubicBezTo>
                  <a:cubicBezTo>
                    <a:pt x="206" y="535"/>
                    <a:pt x="144" y="714"/>
                    <a:pt x="1" y="839"/>
                  </a:cubicBezTo>
                  <a:lnTo>
                    <a:pt x="572" y="839"/>
                  </a:lnTo>
                  <a:cubicBezTo>
                    <a:pt x="429" y="714"/>
                    <a:pt x="367" y="535"/>
                    <a:pt x="349" y="348"/>
                  </a:cubicBezTo>
                  <a:cubicBezTo>
                    <a:pt x="340" y="294"/>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37"/>
            <p:cNvSpPr/>
            <p:nvPr/>
          </p:nvSpPr>
          <p:spPr>
            <a:xfrm>
              <a:off x="-8055285" y="3960973"/>
              <a:ext cx="432193" cy="323341"/>
            </a:xfrm>
            <a:custGeom>
              <a:rect b="b" l="l" r="r" t="t"/>
              <a:pathLst>
                <a:path extrusionOk="0" h="1509" w="2017">
                  <a:moveTo>
                    <a:pt x="1008" y="0"/>
                  </a:moveTo>
                  <a:cubicBezTo>
                    <a:pt x="1008" y="0"/>
                    <a:pt x="776" y="241"/>
                    <a:pt x="643" y="348"/>
                  </a:cubicBezTo>
                  <a:cubicBezTo>
                    <a:pt x="500" y="455"/>
                    <a:pt x="330" y="535"/>
                    <a:pt x="205" y="669"/>
                  </a:cubicBezTo>
                  <a:cubicBezTo>
                    <a:pt x="80" y="794"/>
                    <a:pt x="0" y="981"/>
                    <a:pt x="36" y="1151"/>
                  </a:cubicBezTo>
                  <a:cubicBezTo>
                    <a:pt x="72" y="1356"/>
                    <a:pt x="268" y="1499"/>
                    <a:pt x="473" y="1508"/>
                  </a:cubicBezTo>
                  <a:cubicBezTo>
                    <a:pt x="480" y="1508"/>
                    <a:pt x="487" y="1508"/>
                    <a:pt x="494" y="1508"/>
                  </a:cubicBezTo>
                  <a:cubicBezTo>
                    <a:pt x="691" y="1508"/>
                    <a:pt x="878" y="1386"/>
                    <a:pt x="982" y="1222"/>
                  </a:cubicBezTo>
                  <a:lnTo>
                    <a:pt x="1035" y="1222"/>
                  </a:lnTo>
                  <a:cubicBezTo>
                    <a:pt x="1147" y="1386"/>
                    <a:pt x="1326" y="1508"/>
                    <a:pt x="1523" y="1508"/>
                  </a:cubicBezTo>
                  <a:cubicBezTo>
                    <a:pt x="1530" y="1508"/>
                    <a:pt x="1537" y="1508"/>
                    <a:pt x="1544" y="1508"/>
                  </a:cubicBezTo>
                  <a:cubicBezTo>
                    <a:pt x="1749" y="1499"/>
                    <a:pt x="1945" y="1356"/>
                    <a:pt x="1990" y="1151"/>
                  </a:cubicBezTo>
                  <a:cubicBezTo>
                    <a:pt x="2016" y="981"/>
                    <a:pt x="1936" y="794"/>
                    <a:pt x="1811" y="669"/>
                  </a:cubicBezTo>
                  <a:cubicBezTo>
                    <a:pt x="1695" y="535"/>
                    <a:pt x="1526" y="446"/>
                    <a:pt x="1374" y="348"/>
                  </a:cubicBezTo>
                  <a:cubicBezTo>
                    <a:pt x="1222"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0" name="Google Shape;4600;p37"/>
          <p:cNvGrpSpPr/>
          <p:nvPr/>
        </p:nvGrpSpPr>
        <p:grpSpPr>
          <a:xfrm>
            <a:off x="661549" y="849251"/>
            <a:ext cx="1693648" cy="2149598"/>
            <a:chOff x="661549" y="849251"/>
            <a:chExt cx="1693648" cy="2149598"/>
          </a:xfrm>
        </p:grpSpPr>
        <p:grpSp>
          <p:nvGrpSpPr>
            <p:cNvPr id="4601" name="Google Shape;4601;p37"/>
            <p:cNvGrpSpPr/>
            <p:nvPr/>
          </p:nvGrpSpPr>
          <p:grpSpPr>
            <a:xfrm>
              <a:off x="768823" y="849251"/>
              <a:ext cx="1586374" cy="2149598"/>
              <a:chOff x="8336710" y="849176"/>
              <a:chExt cx="1586374" cy="2149598"/>
            </a:xfrm>
          </p:grpSpPr>
          <p:grpSp>
            <p:nvGrpSpPr>
              <p:cNvPr id="4602" name="Google Shape;4602;p37"/>
              <p:cNvGrpSpPr/>
              <p:nvPr/>
            </p:nvGrpSpPr>
            <p:grpSpPr>
              <a:xfrm>
                <a:off x="8336710" y="1215629"/>
                <a:ext cx="1586374" cy="1783145"/>
                <a:chOff x="5961420" y="1272188"/>
                <a:chExt cx="1220100" cy="1371439"/>
              </a:xfrm>
            </p:grpSpPr>
            <p:sp>
              <p:nvSpPr>
                <p:cNvPr id="4603" name="Google Shape;4603;p37"/>
                <p:cNvSpPr/>
                <p:nvPr/>
              </p:nvSpPr>
              <p:spPr>
                <a:xfrm>
                  <a:off x="5961420"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4" name="Google Shape;4604;p37"/>
                <p:cNvGrpSpPr/>
                <p:nvPr/>
              </p:nvGrpSpPr>
              <p:grpSpPr>
                <a:xfrm>
                  <a:off x="6770680" y="2232402"/>
                  <a:ext cx="308398" cy="290919"/>
                  <a:chOff x="3898065" y="1160111"/>
                  <a:chExt cx="312049" cy="294363"/>
                </a:xfrm>
              </p:grpSpPr>
              <p:sp>
                <p:nvSpPr>
                  <p:cNvPr id="4605" name="Google Shape;4605;p37"/>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37"/>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37"/>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37"/>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9" name="Google Shape;4609;p37"/>
                <p:cNvGrpSpPr/>
                <p:nvPr/>
              </p:nvGrpSpPr>
              <p:grpSpPr>
                <a:xfrm>
                  <a:off x="6418226" y="2352708"/>
                  <a:ext cx="308398" cy="290919"/>
                  <a:chOff x="3898065" y="1160111"/>
                  <a:chExt cx="312049" cy="294363"/>
                </a:xfrm>
              </p:grpSpPr>
              <p:sp>
                <p:nvSpPr>
                  <p:cNvPr id="4610" name="Google Shape;4610;p37"/>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37"/>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37"/>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37"/>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37"/>
                <p:cNvGrpSpPr/>
                <p:nvPr/>
              </p:nvGrpSpPr>
              <p:grpSpPr>
                <a:xfrm>
                  <a:off x="6065780" y="2232402"/>
                  <a:ext cx="308398" cy="290919"/>
                  <a:chOff x="3898065" y="1160111"/>
                  <a:chExt cx="312049" cy="294363"/>
                </a:xfrm>
              </p:grpSpPr>
              <p:sp>
                <p:nvSpPr>
                  <p:cNvPr id="4615" name="Google Shape;4615;p37"/>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37"/>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37"/>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37"/>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9" name="Google Shape;4619;p37"/>
              <p:cNvGrpSpPr/>
              <p:nvPr/>
            </p:nvGrpSpPr>
            <p:grpSpPr>
              <a:xfrm>
                <a:off x="8336735" y="849176"/>
                <a:ext cx="1586325" cy="608039"/>
                <a:chOff x="422918" y="176071"/>
                <a:chExt cx="2994196" cy="1147676"/>
              </a:xfrm>
            </p:grpSpPr>
            <p:sp>
              <p:nvSpPr>
                <p:cNvPr id="4620" name="Google Shape;4620;p37"/>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37"/>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37"/>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37"/>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37"/>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37"/>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26" name="Google Shape;4626;p37"/>
            <p:cNvGrpSpPr/>
            <p:nvPr/>
          </p:nvGrpSpPr>
          <p:grpSpPr>
            <a:xfrm rot="5400000">
              <a:off x="630207" y="1703666"/>
              <a:ext cx="399310" cy="336626"/>
              <a:chOff x="330125" y="3557075"/>
              <a:chExt cx="717925" cy="605225"/>
            </a:xfrm>
          </p:grpSpPr>
          <p:sp>
            <p:nvSpPr>
              <p:cNvPr id="4627" name="Google Shape;4627;p37"/>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37"/>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37"/>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37"/>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37"/>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32" name="Google Shape;4632;p37"/>
          <p:cNvGrpSpPr/>
          <p:nvPr/>
        </p:nvGrpSpPr>
        <p:grpSpPr>
          <a:xfrm>
            <a:off x="3204377" y="849251"/>
            <a:ext cx="1872808" cy="2149598"/>
            <a:chOff x="3204377" y="849251"/>
            <a:chExt cx="1872808" cy="2149598"/>
          </a:xfrm>
        </p:grpSpPr>
        <p:grpSp>
          <p:nvGrpSpPr>
            <p:cNvPr id="4633" name="Google Shape;4633;p37"/>
            <p:cNvGrpSpPr/>
            <p:nvPr/>
          </p:nvGrpSpPr>
          <p:grpSpPr>
            <a:xfrm>
              <a:off x="3302435" y="849251"/>
              <a:ext cx="1774750" cy="2149598"/>
              <a:chOff x="3302435" y="849251"/>
              <a:chExt cx="1774750" cy="2149598"/>
            </a:xfrm>
          </p:grpSpPr>
          <p:grpSp>
            <p:nvGrpSpPr>
              <p:cNvPr id="4634" name="Google Shape;4634;p37"/>
              <p:cNvGrpSpPr/>
              <p:nvPr/>
            </p:nvGrpSpPr>
            <p:grpSpPr>
              <a:xfrm>
                <a:off x="3302435" y="1215704"/>
                <a:ext cx="1586374" cy="1783145"/>
                <a:chOff x="5902814" y="1272188"/>
                <a:chExt cx="1220100" cy="1371439"/>
              </a:xfrm>
            </p:grpSpPr>
            <p:sp>
              <p:nvSpPr>
                <p:cNvPr id="4635" name="Google Shape;4635;p37"/>
                <p:cNvSpPr/>
                <p:nvPr/>
              </p:nvSpPr>
              <p:spPr>
                <a:xfrm>
                  <a:off x="5902814"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6" name="Google Shape;4636;p37"/>
                <p:cNvGrpSpPr/>
                <p:nvPr/>
              </p:nvGrpSpPr>
              <p:grpSpPr>
                <a:xfrm>
                  <a:off x="6712074" y="2232402"/>
                  <a:ext cx="308398" cy="290919"/>
                  <a:chOff x="3838765" y="1160111"/>
                  <a:chExt cx="312049" cy="294363"/>
                </a:xfrm>
              </p:grpSpPr>
              <p:sp>
                <p:nvSpPr>
                  <p:cNvPr id="4637" name="Google Shape;4637;p37"/>
                  <p:cNvSpPr/>
                  <p:nvPr/>
                </p:nvSpPr>
                <p:spPr>
                  <a:xfrm>
                    <a:off x="4003116"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37"/>
                  <p:cNvSpPr/>
                  <p:nvPr/>
                </p:nvSpPr>
                <p:spPr>
                  <a:xfrm>
                    <a:off x="38391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37"/>
                  <p:cNvSpPr/>
                  <p:nvPr/>
                </p:nvSpPr>
                <p:spPr>
                  <a:xfrm>
                    <a:off x="40026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37"/>
                  <p:cNvSpPr/>
                  <p:nvPr/>
                </p:nvSpPr>
                <p:spPr>
                  <a:xfrm>
                    <a:off x="38387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37"/>
                <p:cNvGrpSpPr/>
                <p:nvPr/>
              </p:nvGrpSpPr>
              <p:grpSpPr>
                <a:xfrm>
                  <a:off x="6359620" y="2352708"/>
                  <a:ext cx="308398" cy="290919"/>
                  <a:chOff x="3838765" y="1160111"/>
                  <a:chExt cx="312049" cy="294363"/>
                </a:xfrm>
              </p:grpSpPr>
              <p:sp>
                <p:nvSpPr>
                  <p:cNvPr id="4642" name="Google Shape;4642;p37"/>
                  <p:cNvSpPr/>
                  <p:nvPr/>
                </p:nvSpPr>
                <p:spPr>
                  <a:xfrm>
                    <a:off x="4003116"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37"/>
                  <p:cNvSpPr/>
                  <p:nvPr/>
                </p:nvSpPr>
                <p:spPr>
                  <a:xfrm>
                    <a:off x="38391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37"/>
                  <p:cNvSpPr/>
                  <p:nvPr/>
                </p:nvSpPr>
                <p:spPr>
                  <a:xfrm>
                    <a:off x="40026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37"/>
                  <p:cNvSpPr/>
                  <p:nvPr/>
                </p:nvSpPr>
                <p:spPr>
                  <a:xfrm>
                    <a:off x="38387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6" name="Google Shape;4646;p37"/>
                <p:cNvGrpSpPr/>
                <p:nvPr/>
              </p:nvGrpSpPr>
              <p:grpSpPr>
                <a:xfrm>
                  <a:off x="6007174" y="2232402"/>
                  <a:ext cx="308398" cy="290919"/>
                  <a:chOff x="3838765" y="1160111"/>
                  <a:chExt cx="312049" cy="294363"/>
                </a:xfrm>
              </p:grpSpPr>
              <p:sp>
                <p:nvSpPr>
                  <p:cNvPr id="4647" name="Google Shape;4647;p37"/>
                  <p:cNvSpPr/>
                  <p:nvPr/>
                </p:nvSpPr>
                <p:spPr>
                  <a:xfrm>
                    <a:off x="4003116"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37"/>
                  <p:cNvSpPr/>
                  <p:nvPr/>
                </p:nvSpPr>
                <p:spPr>
                  <a:xfrm>
                    <a:off x="38391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37"/>
                  <p:cNvSpPr/>
                  <p:nvPr/>
                </p:nvSpPr>
                <p:spPr>
                  <a:xfrm>
                    <a:off x="40026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37"/>
                  <p:cNvSpPr/>
                  <p:nvPr/>
                </p:nvSpPr>
                <p:spPr>
                  <a:xfrm>
                    <a:off x="38387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51" name="Google Shape;4651;p37"/>
              <p:cNvGrpSpPr/>
              <p:nvPr/>
            </p:nvGrpSpPr>
            <p:grpSpPr>
              <a:xfrm>
                <a:off x="3490860" y="849251"/>
                <a:ext cx="1586325" cy="608039"/>
                <a:chOff x="422918" y="176071"/>
                <a:chExt cx="2994196" cy="1147676"/>
              </a:xfrm>
            </p:grpSpPr>
            <p:sp>
              <p:nvSpPr>
                <p:cNvPr id="4652" name="Google Shape;4652;p37"/>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37"/>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37"/>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37"/>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37"/>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37"/>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58" name="Google Shape;4658;p37"/>
            <p:cNvGrpSpPr/>
            <p:nvPr/>
          </p:nvGrpSpPr>
          <p:grpSpPr>
            <a:xfrm rot="3945180">
              <a:off x="3240177" y="1995852"/>
              <a:ext cx="399283" cy="336604"/>
              <a:chOff x="330125" y="3557075"/>
              <a:chExt cx="717925" cy="605225"/>
            </a:xfrm>
          </p:grpSpPr>
          <p:sp>
            <p:nvSpPr>
              <p:cNvPr id="4659" name="Google Shape;4659;p37"/>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37"/>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37"/>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37"/>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37"/>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64" name="Google Shape;4664;p37"/>
          <p:cNvGrpSpPr/>
          <p:nvPr/>
        </p:nvGrpSpPr>
        <p:grpSpPr>
          <a:xfrm>
            <a:off x="3382855" y="1362326"/>
            <a:ext cx="1384542" cy="1065388"/>
            <a:chOff x="3308408" y="1376025"/>
            <a:chExt cx="1309879" cy="1008031"/>
          </a:xfrm>
        </p:grpSpPr>
        <p:sp>
          <p:nvSpPr>
            <p:cNvPr id="4665" name="Google Shape;4665;p37"/>
            <p:cNvSpPr/>
            <p:nvPr/>
          </p:nvSpPr>
          <p:spPr>
            <a:xfrm>
              <a:off x="3308408" y="1376025"/>
              <a:ext cx="1309879" cy="1008031"/>
            </a:xfrm>
            <a:custGeom>
              <a:rect b="b" l="l" r="r" t="t"/>
              <a:pathLst>
                <a:path extrusionOk="0" h="11665" w="15158">
                  <a:moveTo>
                    <a:pt x="11774" y="3047"/>
                  </a:moveTo>
                  <a:cubicBezTo>
                    <a:pt x="11857" y="3047"/>
                    <a:pt x="11944" y="3065"/>
                    <a:pt x="12017" y="3094"/>
                  </a:cubicBezTo>
                  <a:cubicBezTo>
                    <a:pt x="12116" y="3130"/>
                    <a:pt x="12214" y="3174"/>
                    <a:pt x="12285" y="3246"/>
                  </a:cubicBezTo>
                  <a:cubicBezTo>
                    <a:pt x="12365" y="3317"/>
                    <a:pt x="12428" y="3415"/>
                    <a:pt x="12428" y="3513"/>
                  </a:cubicBezTo>
                  <a:cubicBezTo>
                    <a:pt x="12383" y="3424"/>
                    <a:pt x="12312" y="3362"/>
                    <a:pt x="12232" y="3317"/>
                  </a:cubicBezTo>
                  <a:cubicBezTo>
                    <a:pt x="12160" y="3264"/>
                    <a:pt x="12071" y="3228"/>
                    <a:pt x="11982" y="3201"/>
                  </a:cubicBezTo>
                  <a:cubicBezTo>
                    <a:pt x="11901" y="3165"/>
                    <a:pt x="11803" y="3148"/>
                    <a:pt x="11714" y="3130"/>
                  </a:cubicBezTo>
                  <a:cubicBezTo>
                    <a:pt x="11663" y="3125"/>
                    <a:pt x="11608" y="3119"/>
                    <a:pt x="11552" y="3119"/>
                  </a:cubicBezTo>
                  <a:cubicBezTo>
                    <a:pt x="11512" y="3119"/>
                    <a:pt x="11470" y="3122"/>
                    <a:pt x="11429" y="3130"/>
                  </a:cubicBezTo>
                  <a:cubicBezTo>
                    <a:pt x="11509" y="3067"/>
                    <a:pt x="11616" y="3049"/>
                    <a:pt x="11723" y="3049"/>
                  </a:cubicBezTo>
                  <a:cubicBezTo>
                    <a:pt x="11740" y="3048"/>
                    <a:pt x="11757" y="3047"/>
                    <a:pt x="11774" y="3047"/>
                  </a:cubicBezTo>
                  <a:close/>
                  <a:moveTo>
                    <a:pt x="12138" y="2948"/>
                  </a:moveTo>
                  <a:cubicBezTo>
                    <a:pt x="12205" y="2948"/>
                    <a:pt x="12272" y="2958"/>
                    <a:pt x="12339" y="2978"/>
                  </a:cubicBezTo>
                  <a:cubicBezTo>
                    <a:pt x="12428" y="3005"/>
                    <a:pt x="12508" y="3058"/>
                    <a:pt x="12579" y="3121"/>
                  </a:cubicBezTo>
                  <a:cubicBezTo>
                    <a:pt x="12651" y="3183"/>
                    <a:pt x="12713" y="3255"/>
                    <a:pt x="12758" y="3335"/>
                  </a:cubicBezTo>
                  <a:cubicBezTo>
                    <a:pt x="12802" y="3415"/>
                    <a:pt x="12838" y="3504"/>
                    <a:pt x="12820" y="3603"/>
                  </a:cubicBezTo>
                  <a:cubicBezTo>
                    <a:pt x="12794" y="3513"/>
                    <a:pt x="12740" y="3451"/>
                    <a:pt x="12687" y="3380"/>
                  </a:cubicBezTo>
                  <a:cubicBezTo>
                    <a:pt x="12633" y="3317"/>
                    <a:pt x="12579" y="3255"/>
                    <a:pt x="12508" y="3201"/>
                  </a:cubicBezTo>
                  <a:cubicBezTo>
                    <a:pt x="12446" y="3148"/>
                    <a:pt x="12383" y="3103"/>
                    <a:pt x="12303" y="3058"/>
                  </a:cubicBezTo>
                  <a:cubicBezTo>
                    <a:pt x="12232" y="3014"/>
                    <a:pt x="12151" y="2987"/>
                    <a:pt x="12071" y="2951"/>
                  </a:cubicBezTo>
                  <a:cubicBezTo>
                    <a:pt x="12093" y="2949"/>
                    <a:pt x="12116" y="2948"/>
                    <a:pt x="12138" y="2948"/>
                  </a:cubicBezTo>
                  <a:close/>
                  <a:moveTo>
                    <a:pt x="12124" y="3870"/>
                  </a:moveTo>
                  <a:cubicBezTo>
                    <a:pt x="12026" y="3870"/>
                    <a:pt x="11955" y="3951"/>
                    <a:pt x="11955" y="4040"/>
                  </a:cubicBezTo>
                  <a:cubicBezTo>
                    <a:pt x="11955" y="4138"/>
                    <a:pt x="12026" y="4209"/>
                    <a:pt x="12124" y="4209"/>
                  </a:cubicBezTo>
                  <a:cubicBezTo>
                    <a:pt x="12214" y="4209"/>
                    <a:pt x="12294" y="4138"/>
                    <a:pt x="12294" y="4040"/>
                  </a:cubicBezTo>
                  <a:cubicBezTo>
                    <a:pt x="12294" y="3951"/>
                    <a:pt x="12214" y="3870"/>
                    <a:pt x="12124" y="3870"/>
                  </a:cubicBezTo>
                  <a:close/>
                  <a:moveTo>
                    <a:pt x="12838" y="3959"/>
                  </a:moveTo>
                  <a:cubicBezTo>
                    <a:pt x="12758" y="3959"/>
                    <a:pt x="12695" y="4022"/>
                    <a:pt x="12695" y="4102"/>
                  </a:cubicBezTo>
                  <a:cubicBezTo>
                    <a:pt x="12695" y="4182"/>
                    <a:pt x="12758" y="4254"/>
                    <a:pt x="12838" y="4254"/>
                  </a:cubicBezTo>
                  <a:cubicBezTo>
                    <a:pt x="12918" y="4254"/>
                    <a:pt x="12981" y="4182"/>
                    <a:pt x="12981" y="4102"/>
                  </a:cubicBezTo>
                  <a:cubicBezTo>
                    <a:pt x="12981" y="4022"/>
                    <a:pt x="12918" y="3959"/>
                    <a:pt x="12838" y="3959"/>
                  </a:cubicBezTo>
                  <a:close/>
                  <a:moveTo>
                    <a:pt x="11258" y="3552"/>
                  </a:moveTo>
                  <a:cubicBezTo>
                    <a:pt x="11289" y="3552"/>
                    <a:pt x="11322" y="3554"/>
                    <a:pt x="11357" y="3558"/>
                  </a:cubicBezTo>
                  <a:cubicBezTo>
                    <a:pt x="11420" y="3558"/>
                    <a:pt x="11464" y="3612"/>
                    <a:pt x="11455" y="3674"/>
                  </a:cubicBezTo>
                  <a:cubicBezTo>
                    <a:pt x="11447" y="3731"/>
                    <a:pt x="11402" y="3773"/>
                    <a:pt x="11346" y="3773"/>
                  </a:cubicBezTo>
                  <a:cubicBezTo>
                    <a:pt x="11341" y="3773"/>
                    <a:pt x="11336" y="3773"/>
                    <a:pt x="11331" y="3772"/>
                  </a:cubicBezTo>
                  <a:cubicBezTo>
                    <a:pt x="11308" y="3770"/>
                    <a:pt x="11283" y="3768"/>
                    <a:pt x="11257" y="3768"/>
                  </a:cubicBezTo>
                  <a:cubicBezTo>
                    <a:pt x="11186" y="3768"/>
                    <a:pt x="11108" y="3780"/>
                    <a:pt x="11063" y="3826"/>
                  </a:cubicBezTo>
                  <a:cubicBezTo>
                    <a:pt x="11009" y="3879"/>
                    <a:pt x="10992" y="3959"/>
                    <a:pt x="11000" y="4066"/>
                  </a:cubicBezTo>
                  <a:cubicBezTo>
                    <a:pt x="11009" y="4165"/>
                    <a:pt x="11045" y="4182"/>
                    <a:pt x="11063" y="4182"/>
                  </a:cubicBezTo>
                  <a:cubicBezTo>
                    <a:pt x="11078" y="4189"/>
                    <a:pt x="11096" y="4192"/>
                    <a:pt x="11115" y="4192"/>
                  </a:cubicBezTo>
                  <a:cubicBezTo>
                    <a:pt x="11177" y="4192"/>
                    <a:pt x="11254" y="4163"/>
                    <a:pt x="11295" y="4129"/>
                  </a:cubicBezTo>
                  <a:cubicBezTo>
                    <a:pt x="11315" y="4109"/>
                    <a:pt x="11340" y="4100"/>
                    <a:pt x="11366" y="4100"/>
                  </a:cubicBezTo>
                  <a:cubicBezTo>
                    <a:pt x="11396" y="4100"/>
                    <a:pt x="11427" y="4113"/>
                    <a:pt x="11446" y="4138"/>
                  </a:cubicBezTo>
                  <a:cubicBezTo>
                    <a:pt x="11491" y="4182"/>
                    <a:pt x="11482" y="4254"/>
                    <a:pt x="11438" y="4290"/>
                  </a:cubicBezTo>
                  <a:cubicBezTo>
                    <a:pt x="11357" y="4361"/>
                    <a:pt x="11232" y="4414"/>
                    <a:pt x="11116" y="4414"/>
                  </a:cubicBezTo>
                  <a:cubicBezTo>
                    <a:pt x="11063" y="4414"/>
                    <a:pt x="11018" y="4405"/>
                    <a:pt x="10974" y="4388"/>
                  </a:cubicBezTo>
                  <a:cubicBezTo>
                    <a:pt x="10911" y="4361"/>
                    <a:pt x="10795" y="4281"/>
                    <a:pt x="10786" y="4093"/>
                  </a:cubicBezTo>
                  <a:cubicBezTo>
                    <a:pt x="10760" y="3870"/>
                    <a:pt x="10840" y="3736"/>
                    <a:pt x="10911" y="3674"/>
                  </a:cubicBezTo>
                  <a:cubicBezTo>
                    <a:pt x="10972" y="3613"/>
                    <a:pt x="11078" y="3552"/>
                    <a:pt x="11258" y="3552"/>
                  </a:cubicBezTo>
                  <a:close/>
                  <a:moveTo>
                    <a:pt x="10073" y="4334"/>
                  </a:moveTo>
                  <a:cubicBezTo>
                    <a:pt x="10001" y="4343"/>
                    <a:pt x="9930" y="4370"/>
                    <a:pt x="9876" y="4414"/>
                  </a:cubicBezTo>
                  <a:cubicBezTo>
                    <a:pt x="9823" y="4468"/>
                    <a:pt x="9778" y="4539"/>
                    <a:pt x="9787" y="4620"/>
                  </a:cubicBezTo>
                  <a:cubicBezTo>
                    <a:pt x="9787" y="4700"/>
                    <a:pt x="9841" y="4762"/>
                    <a:pt x="9894" y="4798"/>
                  </a:cubicBezTo>
                  <a:cubicBezTo>
                    <a:pt x="9859" y="4736"/>
                    <a:pt x="9841" y="4673"/>
                    <a:pt x="9850" y="4620"/>
                  </a:cubicBezTo>
                  <a:cubicBezTo>
                    <a:pt x="9859" y="4566"/>
                    <a:pt x="9894" y="4521"/>
                    <a:pt x="9930" y="4486"/>
                  </a:cubicBezTo>
                  <a:cubicBezTo>
                    <a:pt x="9975" y="4450"/>
                    <a:pt x="10028" y="4423"/>
                    <a:pt x="10082" y="4405"/>
                  </a:cubicBezTo>
                  <a:cubicBezTo>
                    <a:pt x="10104" y="4402"/>
                    <a:pt x="10127" y="4400"/>
                    <a:pt x="10150" y="4400"/>
                  </a:cubicBezTo>
                  <a:cubicBezTo>
                    <a:pt x="10190" y="4400"/>
                    <a:pt x="10229" y="4406"/>
                    <a:pt x="10269" y="4423"/>
                  </a:cubicBezTo>
                  <a:cubicBezTo>
                    <a:pt x="10224" y="4361"/>
                    <a:pt x="10153" y="4334"/>
                    <a:pt x="10073" y="4334"/>
                  </a:cubicBezTo>
                  <a:close/>
                  <a:moveTo>
                    <a:pt x="12081" y="3610"/>
                  </a:moveTo>
                  <a:cubicBezTo>
                    <a:pt x="12273" y="3610"/>
                    <a:pt x="12486" y="3736"/>
                    <a:pt x="12606" y="3951"/>
                  </a:cubicBezTo>
                  <a:cubicBezTo>
                    <a:pt x="12683" y="3839"/>
                    <a:pt x="12766" y="3799"/>
                    <a:pt x="12842" y="3799"/>
                  </a:cubicBezTo>
                  <a:cubicBezTo>
                    <a:pt x="12980" y="3799"/>
                    <a:pt x="13097" y="3929"/>
                    <a:pt x="13115" y="4004"/>
                  </a:cubicBezTo>
                  <a:cubicBezTo>
                    <a:pt x="13141" y="4120"/>
                    <a:pt x="13061" y="4343"/>
                    <a:pt x="12865" y="4352"/>
                  </a:cubicBezTo>
                  <a:cubicBezTo>
                    <a:pt x="12829" y="4352"/>
                    <a:pt x="12794" y="4379"/>
                    <a:pt x="12767" y="4405"/>
                  </a:cubicBezTo>
                  <a:lnTo>
                    <a:pt x="12767" y="4414"/>
                  </a:lnTo>
                  <a:cubicBezTo>
                    <a:pt x="12740" y="4450"/>
                    <a:pt x="12740" y="4495"/>
                    <a:pt x="12758" y="4530"/>
                  </a:cubicBezTo>
                  <a:cubicBezTo>
                    <a:pt x="12794" y="4602"/>
                    <a:pt x="12838" y="4727"/>
                    <a:pt x="12829" y="4834"/>
                  </a:cubicBezTo>
                  <a:cubicBezTo>
                    <a:pt x="12728" y="4776"/>
                    <a:pt x="12604" y="4742"/>
                    <a:pt x="12446" y="4742"/>
                  </a:cubicBezTo>
                  <a:cubicBezTo>
                    <a:pt x="12310" y="4742"/>
                    <a:pt x="12149" y="4767"/>
                    <a:pt x="11955" y="4825"/>
                  </a:cubicBezTo>
                  <a:cubicBezTo>
                    <a:pt x="11991" y="4682"/>
                    <a:pt x="12142" y="4575"/>
                    <a:pt x="12232" y="4521"/>
                  </a:cubicBezTo>
                  <a:cubicBezTo>
                    <a:pt x="12249" y="4513"/>
                    <a:pt x="12267" y="4495"/>
                    <a:pt x="12267" y="4477"/>
                  </a:cubicBezTo>
                  <a:cubicBezTo>
                    <a:pt x="12276" y="4450"/>
                    <a:pt x="12276" y="4432"/>
                    <a:pt x="12258" y="4414"/>
                  </a:cubicBezTo>
                  <a:cubicBezTo>
                    <a:pt x="12244" y="4392"/>
                    <a:pt x="12217" y="4376"/>
                    <a:pt x="12193" y="4376"/>
                  </a:cubicBezTo>
                  <a:cubicBezTo>
                    <a:pt x="12188" y="4376"/>
                    <a:pt x="12183" y="4377"/>
                    <a:pt x="12178" y="4379"/>
                  </a:cubicBezTo>
                  <a:cubicBezTo>
                    <a:pt x="12151" y="4384"/>
                    <a:pt x="12124" y="4387"/>
                    <a:pt x="12097" y="4387"/>
                  </a:cubicBezTo>
                  <a:cubicBezTo>
                    <a:pt x="11812" y="4387"/>
                    <a:pt x="11587" y="4093"/>
                    <a:pt x="11750" y="3808"/>
                  </a:cubicBezTo>
                  <a:cubicBezTo>
                    <a:pt x="11823" y="3672"/>
                    <a:pt x="11947" y="3610"/>
                    <a:pt x="12081" y="3610"/>
                  </a:cubicBezTo>
                  <a:close/>
                  <a:moveTo>
                    <a:pt x="6615" y="4785"/>
                  </a:moveTo>
                  <a:cubicBezTo>
                    <a:pt x="6549" y="4785"/>
                    <a:pt x="6478" y="4801"/>
                    <a:pt x="6406" y="4834"/>
                  </a:cubicBezTo>
                  <a:cubicBezTo>
                    <a:pt x="6201" y="4932"/>
                    <a:pt x="6147" y="5199"/>
                    <a:pt x="6192" y="5271"/>
                  </a:cubicBezTo>
                  <a:cubicBezTo>
                    <a:pt x="6192" y="5119"/>
                    <a:pt x="6326" y="4994"/>
                    <a:pt x="6451" y="4932"/>
                  </a:cubicBezTo>
                  <a:cubicBezTo>
                    <a:pt x="6529" y="4895"/>
                    <a:pt x="6610" y="4877"/>
                    <a:pt x="6689" y="4877"/>
                  </a:cubicBezTo>
                  <a:cubicBezTo>
                    <a:pt x="6764" y="4877"/>
                    <a:pt x="6837" y="4893"/>
                    <a:pt x="6906" y="4923"/>
                  </a:cubicBezTo>
                  <a:cubicBezTo>
                    <a:pt x="6832" y="4833"/>
                    <a:pt x="6730" y="4785"/>
                    <a:pt x="6615" y="4785"/>
                  </a:cubicBezTo>
                  <a:close/>
                  <a:moveTo>
                    <a:pt x="12438" y="4897"/>
                  </a:moveTo>
                  <a:cubicBezTo>
                    <a:pt x="12618" y="4897"/>
                    <a:pt x="12747" y="4933"/>
                    <a:pt x="12794" y="4959"/>
                  </a:cubicBezTo>
                  <a:cubicBezTo>
                    <a:pt x="12655" y="5177"/>
                    <a:pt x="12477" y="5282"/>
                    <a:pt x="12321" y="5282"/>
                  </a:cubicBezTo>
                  <a:cubicBezTo>
                    <a:pt x="12267" y="5282"/>
                    <a:pt x="12215" y="5269"/>
                    <a:pt x="12169" y="5244"/>
                  </a:cubicBezTo>
                  <a:cubicBezTo>
                    <a:pt x="11991" y="5155"/>
                    <a:pt x="11982" y="4968"/>
                    <a:pt x="11982" y="4968"/>
                  </a:cubicBezTo>
                  <a:cubicBezTo>
                    <a:pt x="12153" y="4915"/>
                    <a:pt x="12308" y="4897"/>
                    <a:pt x="12438" y="4897"/>
                  </a:cubicBezTo>
                  <a:close/>
                  <a:moveTo>
                    <a:pt x="10099" y="4771"/>
                  </a:moveTo>
                  <a:lnTo>
                    <a:pt x="10099" y="4771"/>
                  </a:lnTo>
                  <a:cubicBezTo>
                    <a:pt x="10028" y="4789"/>
                    <a:pt x="9975" y="4860"/>
                    <a:pt x="9957" y="4932"/>
                  </a:cubicBezTo>
                  <a:cubicBezTo>
                    <a:pt x="9939" y="5003"/>
                    <a:pt x="9939" y="5083"/>
                    <a:pt x="9975" y="5155"/>
                  </a:cubicBezTo>
                  <a:cubicBezTo>
                    <a:pt x="10001" y="5226"/>
                    <a:pt x="10064" y="5298"/>
                    <a:pt x="10144" y="5315"/>
                  </a:cubicBezTo>
                  <a:cubicBezTo>
                    <a:pt x="10161" y="5319"/>
                    <a:pt x="10178" y="5321"/>
                    <a:pt x="10195" y="5321"/>
                  </a:cubicBezTo>
                  <a:cubicBezTo>
                    <a:pt x="10257" y="5321"/>
                    <a:pt x="10314" y="5297"/>
                    <a:pt x="10349" y="5262"/>
                  </a:cubicBezTo>
                  <a:lnTo>
                    <a:pt x="10349" y="5262"/>
                  </a:lnTo>
                  <a:cubicBezTo>
                    <a:pt x="10323" y="5265"/>
                    <a:pt x="10298" y="5267"/>
                    <a:pt x="10275" y="5267"/>
                  </a:cubicBezTo>
                  <a:cubicBezTo>
                    <a:pt x="10234" y="5267"/>
                    <a:pt x="10199" y="5261"/>
                    <a:pt x="10171" y="5244"/>
                  </a:cubicBezTo>
                  <a:cubicBezTo>
                    <a:pt x="10117" y="5217"/>
                    <a:pt x="10082" y="5173"/>
                    <a:pt x="10055" y="5119"/>
                  </a:cubicBezTo>
                  <a:cubicBezTo>
                    <a:pt x="10037" y="5066"/>
                    <a:pt x="10019" y="5003"/>
                    <a:pt x="10028" y="4950"/>
                  </a:cubicBezTo>
                  <a:cubicBezTo>
                    <a:pt x="10028" y="4887"/>
                    <a:pt x="10055" y="4825"/>
                    <a:pt x="10099" y="4771"/>
                  </a:cubicBezTo>
                  <a:close/>
                  <a:moveTo>
                    <a:pt x="10465" y="5414"/>
                  </a:moveTo>
                  <a:lnTo>
                    <a:pt x="10465" y="5414"/>
                  </a:lnTo>
                  <a:cubicBezTo>
                    <a:pt x="10447" y="5494"/>
                    <a:pt x="10563" y="5708"/>
                    <a:pt x="10768" y="5735"/>
                  </a:cubicBezTo>
                  <a:cubicBezTo>
                    <a:pt x="10785" y="5736"/>
                    <a:pt x="10801" y="5737"/>
                    <a:pt x="10817" y="5737"/>
                  </a:cubicBezTo>
                  <a:cubicBezTo>
                    <a:pt x="10988" y="5737"/>
                    <a:pt x="11113" y="5650"/>
                    <a:pt x="11170" y="5512"/>
                  </a:cubicBezTo>
                  <a:lnTo>
                    <a:pt x="11170" y="5512"/>
                  </a:lnTo>
                  <a:cubicBezTo>
                    <a:pt x="11078" y="5596"/>
                    <a:pt x="10967" y="5640"/>
                    <a:pt x="10842" y="5640"/>
                  </a:cubicBezTo>
                  <a:cubicBezTo>
                    <a:pt x="10821" y="5640"/>
                    <a:pt x="10799" y="5639"/>
                    <a:pt x="10777" y="5637"/>
                  </a:cubicBezTo>
                  <a:cubicBezTo>
                    <a:pt x="10653" y="5619"/>
                    <a:pt x="10510" y="5547"/>
                    <a:pt x="10465" y="5414"/>
                  </a:cubicBezTo>
                  <a:close/>
                  <a:moveTo>
                    <a:pt x="10066" y="4275"/>
                  </a:moveTo>
                  <a:cubicBezTo>
                    <a:pt x="10156" y="4275"/>
                    <a:pt x="10261" y="4307"/>
                    <a:pt x="10376" y="4388"/>
                  </a:cubicBezTo>
                  <a:cubicBezTo>
                    <a:pt x="9983" y="4834"/>
                    <a:pt x="10653" y="5387"/>
                    <a:pt x="11277" y="5458"/>
                  </a:cubicBezTo>
                  <a:cubicBezTo>
                    <a:pt x="11215" y="5682"/>
                    <a:pt x="11003" y="5796"/>
                    <a:pt x="10801" y="5796"/>
                  </a:cubicBezTo>
                  <a:cubicBezTo>
                    <a:pt x="10569" y="5796"/>
                    <a:pt x="10351" y="5644"/>
                    <a:pt x="10394" y="5333"/>
                  </a:cubicBezTo>
                  <a:lnTo>
                    <a:pt x="10394" y="5333"/>
                  </a:lnTo>
                  <a:cubicBezTo>
                    <a:pt x="10343" y="5381"/>
                    <a:pt x="10284" y="5401"/>
                    <a:pt x="10224" y="5401"/>
                  </a:cubicBezTo>
                  <a:cubicBezTo>
                    <a:pt x="9982" y="5401"/>
                    <a:pt x="9726" y="5066"/>
                    <a:pt x="9912" y="4852"/>
                  </a:cubicBezTo>
                  <a:cubicBezTo>
                    <a:pt x="9579" y="4766"/>
                    <a:pt x="9714" y="4275"/>
                    <a:pt x="10066" y="4275"/>
                  </a:cubicBezTo>
                  <a:close/>
                  <a:moveTo>
                    <a:pt x="8359" y="5263"/>
                  </a:moveTo>
                  <a:cubicBezTo>
                    <a:pt x="8457" y="5263"/>
                    <a:pt x="8555" y="5301"/>
                    <a:pt x="8627" y="5378"/>
                  </a:cubicBezTo>
                  <a:cubicBezTo>
                    <a:pt x="8770" y="5530"/>
                    <a:pt x="8770" y="5770"/>
                    <a:pt x="8619" y="5913"/>
                  </a:cubicBezTo>
                  <a:cubicBezTo>
                    <a:pt x="8544" y="5983"/>
                    <a:pt x="8448" y="6019"/>
                    <a:pt x="8352" y="6019"/>
                  </a:cubicBezTo>
                  <a:cubicBezTo>
                    <a:pt x="8253" y="6019"/>
                    <a:pt x="8156" y="5981"/>
                    <a:pt x="8083" y="5904"/>
                  </a:cubicBezTo>
                  <a:cubicBezTo>
                    <a:pt x="7941" y="5753"/>
                    <a:pt x="7941" y="5512"/>
                    <a:pt x="8092" y="5369"/>
                  </a:cubicBezTo>
                  <a:cubicBezTo>
                    <a:pt x="8167" y="5299"/>
                    <a:pt x="8263" y="5263"/>
                    <a:pt x="8359" y="5263"/>
                  </a:cubicBezTo>
                  <a:close/>
                  <a:moveTo>
                    <a:pt x="6019" y="5459"/>
                  </a:moveTo>
                  <a:cubicBezTo>
                    <a:pt x="5976" y="5459"/>
                    <a:pt x="5931" y="5470"/>
                    <a:pt x="5889" y="5494"/>
                  </a:cubicBezTo>
                  <a:cubicBezTo>
                    <a:pt x="5817" y="5547"/>
                    <a:pt x="5773" y="5637"/>
                    <a:pt x="5764" y="5726"/>
                  </a:cubicBezTo>
                  <a:cubicBezTo>
                    <a:pt x="5755" y="5806"/>
                    <a:pt x="5782" y="5895"/>
                    <a:pt x="5826" y="5967"/>
                  </a:cubicBezTo>
                  <a:cubicBezTo>
                    <a:pt x="5868" y="6033"/>
                    <a:pt x="5947" y="6084"/>
                    <a:pt x="6023" y="6084"/>
                  </a:cubicBezTo>
                  <a:cubicBezTo>
                    <a:pt x="6028" y="6084"/>
                    <a:pt x="6034" y="6083"/>
                    <a:pt x="6040" y="6083"/>
                  </a:cubicBezTo>
                  <a:cubicBezTo>
                    <a:pt x="5969" y="6047"/>
                    <a:pt x="5924" y="5985"/>
                    <a:pt x="5898" y="5922"/>
                  </a:cubicBezTo>
                  <a:cubicBezTo>
                    <a:pt x="5871" y="5860"/>
                    <a:pt x="5862" y="5797"/>
                    <a:pt x="5871" y="5735"/>
                  </a:cubicBezTo>
                  <a:cubicBezTo>
                    <a:pt x="5871" y="5663"/>
                    <a:pt x="5898" y="5601"/>
                    <a:pt x="5942" y="5556"/>
                  </a:cubicBezTo>
                  <a:cubicBezTo>
                    <a:pt x="5987" y="5512"/>
                    <a:pt x="6049" y="5494"/>
                    <a:pt x="6130" y="5485"/>
                  </a:cubicBezTo>
                  <a:cubicBezTo>
                    <a:pt x="6096" y="5468"/>
                    <a:pt x="6058" y="5459"/>
                    <a:pt x="6019" y="5459"/>
                  </a:cubicBezTo>
                  <a:close/>
                  <a:moveTo>
                    <a:pt x="6668" y="5568"/>
                  </a:moveTo>
                  <a:cubicBezTo>
                    <a:pt x="6699" y="5568"/>
                    <a:pt x="6734" y="5590"/>
                    <a:pt x="6763" y="5646"/>
                  </a:cubicBezTo>
                  <a:cubicBezTo>
                    <a:pt x="6766" y="5593"/>
                    <a:pt x="6801" y="5570"/>
                    <a:pt x="6838" y="5570"/>
                  </a:cubicBezTo>
                  <a:cubicBezTo>
                    <a:pt x="6895" y="5570"/>
                    <a:pt x="6958" y="5628"/>
                    <a:pt x="6915" y="5726"/>
                  </a:cubicBezTo>
                  <a:cubicBezTo>
                    <a:pt x="6930" y="5722"/>
                    <a:pt x="6944" y="5720"/>
                    <a:pt x="6957" y="5720"/>
                  </a:cubicBezTo>
                  <a:cubicBezTo>
                    <a:pt x="7082" y="5720"/>
                    <a:pt x="7105" y="5896"/>
                    <a:pt x="6959" y="5904"/>
                  </a:cubicBezTo>
                  <a:cubicBezTo>
                    <a:pt x="6959" y="5904"/>
                    <a:pt x="7066" y="5940"/>
                    <a:pt x="7004" y="6047"/>
                  </a:cubicBezTo>
                  <a:cubicBezTo>
                    <a:pt x="6987" y="6080"/>
                    <a:pt x="6966" y="6093"/>
                    <a:pt x="6945" y="6093"/>
                  </a:cubicBezTo>
                  <a:cubicBezTo>
                    <a:pt x="6898" y="6093"/>
                    <a:pt x="6849" y="6030"/>
                    <a:pt x="6843" y="5993"/>
                  </a:cubicBezTo>
                  <a:lnTo>
                    <a:pt x="6843" y="5993"/>
                  </a:lnTo>
                  <a:cubicBezTo>
                    <a:pt x="6860" y="6104"/>
                    <a:pt x="6853" y="6181"/>
                    <a:pt x="6768" y="6181"/>
                  </a:cubicBezTo>
                  <a:cubicBezTo>
                    <a:pt x="6764" y="6181"/>
                    <a:pt x="6759" y="6181"/>
                    <a:pt x="6754" y="6181"/>
                  </a:cubicBezTo>
                  <a:cubicBezTo>
                    <a:pt x="6656" y="6172"/>
                    <a:pt x="6665" y="6047"/>
                    <a:pt x="6683" y="6011"/>
                  </a:cubicBezTo>
                  <a:lnTo>
                    <a:pt x="6683" y="6011"/>
                  </a:lnTo>
                  <a:cubicBezTo>
                    <a:pt x="6655" y="6066"/>
                    <a:pt x="6614" y="6087"/>
                    <a:pt x="6576" y="6087"/>
                  </a:cubicBezTo>
                  <a:cubicBezTo>
                    <a:pt x="6491" y="6087"/>
                    <a:pt x="6422" y="5981"/>
                    <a:pt x="6558" y="5913"/>
                  </a:cubicBezTo>
                  <a:cubicBezTo>
                    <a:pt x="6416" y="5868"/>
                    <a:pt x="6430" y="5725"/>
                    <a:pt x="6537" y="5725"/>
                  </a:cubicBezTo>
                  <a:cubicBezTo>
                    <a:pt x="6558" y="5725"/>
                    <a:pt x="6583" y="5730"/>
                    <a:pt x="6611" y="5744"/>
                  </a:cubicBezTo>
                  <a:cubicBezTo>
                    <a:pt x="6557" y="5660"/>
                    <a:pt x="6604" y="5568"/>
                    <a:pt x="6668" y="5568"/>
                  </a:cubicBezTo>
                  <a:close/>
                  <a:moveTo>
                    <a:pt x="10109" y="6005"/>
                  </a:moveTo>
                  <a:cubicBezTo>
                    <a:pt x="10079" y="6005"/>
                    <a:pt x="10048" y="6013"/>
                    <a:pt x="10019" y="6029"/>
                  </a:cubicBezTo>
                  <a:cubicBezTo>
                    <a:pt x="9939" y="6083"/>
                    <a:pt x="9921" y="6190"/>
                    <a:pt x="9966" y="6261"/>
                  </a:cubicBezTo>
                  <a:cubicBezTo>
                    <a:pt x="10000" y="6313"/>
                    <a:pt x="10057" y="6338"/>
                    <a:pt x="10111" y="6338"/>
                  </a:cubicBezTo>
                  <a:cubicBezTo>
                    <a:pt x="10142" y="6338"/>
                    <a:pt x="10172" y="6331"/>
                    <a:pt x="10198" y="6315"/>
                  </a:cubicBezTo>
                  <a:cubicBezTo>
                    <a:pt x="10278" y="6261"/>
                    <a:pt x="10305" y="6163"/>
                    <a:pt x="10251" y="6083"/>
                  </a:cubicBezTo>
                  <a:cubicBezTo>
                    <a:pt x="10217" y="6031"/>
                    <a:pt x="10164" y="6005"/>
                    <a:pt x="10109" y="6005"/>
                  </a:cubicBezTo>
                  <a:close/>
                  <a:moveTo>
                    <a:pt x="5808" y="6136"/>
                  </a:moveTo>
                  <a:lnTo>
                    <a:pt x="5808" y="6136"/>
                  </a:lnTo>
                  <a:cubicBezTo>
                    <a:pt x="5764" y="6190"/>
                    <a:pt x="5737" y="6270"/>
                    <a:pt x="5755" y="6359"/>
                  </a:cubicBezTo>
                  <a:cubicBezTo>
                    <a:pt x="5782" y="6439"/>
                    <a:pt x="5853" y="6511"/>
                    <a:pt x="5924" y="6538"/>
                  </a:cubicBezTo>
                  <a:cubicBezTo>
                    <a:pt x="5971" y="6553"/>
                    <a:pt x="6018" y="6563"/>
                    <a:pt x="6064" y="6563"/>
                  </a:cubicBezTo>
                  <a:cubicBezTo>
                    <a:pt x="6098" y="6563"/>
                    <a:pt x="6132" y="6558"/>
                    <a:pt x="6165" y="6547"/>
                  </a:cubicBezTo>
                  <a:cubicBezTo>
                    <a:pt x="6246" y="6529"/>
                    <a:pt x="6317" y="6466"/>
                    <a:pt x="6335" y="6395"/>
                  </a:cubicBezTo>
                  <a:lnTo>
                    <a:pt x="6335" y="6395"/>
                  </a:lnTo>
                  <a:cubicBezTo>
                    <a:pt x="6281" y="6448"/>
                    <a:pt x="6210" y="6466"/>
                    <a:pt x="6147" y="6475"/>
                  </a:cubicBezTo>
                  <a:cubicBezTo>
                    <a:pt x="6132" y="6477"/>
                    <a:pt x="6116" y="6479"/>
                    <a:pt x="6101" y="6479"/>
                  </a:cubicBezTo>
                  <a:cubicBezTo>
                    <a:pt x="6054" y="6479"/>
                    <a:pt x="6007" y="6468"/>
                    <a:pt x="5960" y="6448"/>
                  </a:cubicBezTo>
                  <a:cubicBezTo>
                    <a:pt x="5907" y="6422"/>
                    <a:pt x="5853" y="6386"/>
                    <a:pt x="5826" y="6332"/>
                  </a:cubicBezTo>
                  <a:cubicBezTo>
                    <a:pt x="5799" y="6279"/>
                    <a:pt x="5799" y="6208"/>
                    <a:pt x="5808" y="6136"/>
                  </a:cubicBezTo>
                  <a:close/>
                  <a:moveTo>
                    <a:pt x="6611" y="4721"/>
                  </a:moveTo>
                  <a:cubicBezTo>
                    <a:pt x="6773" y="4721"/>
                    <a:pt x="6936" y="4788"/>
                    <a:pt x="7039" y="4941"/>
                  </a:cubicBezTo>
                  <a:cubicBezTo>
                    <a:pt x="6406" y="5235"/>
                    <a:pt x="5898" y="6065"/>
                    <a:pt x="6469" y="6395"/>
                  </a:cubicBezTo>
                  <a:cubicBezTo>
                    <a:pt x="6334" y="6574"/>
                    <a:pt x="6187" y="6642"/>
                    <a:pt x="6056" y="6642"/>
                  </a:cubicBezTo>
                  <a:cubicBezTo>
                    <a:pt x="5743" y="6642"/>
                    <a:pt x="5525" y="6253"/>
                    <a:pt x="5808" y="6065"/>
                  </a:cubicBezTo>
                  <a:cubicBezTo>
                    <a:pt x="5506" y="5890"/>
                    <a:pt x="5729" y="5353"/>
                    <a:pt x="6034" y="5353"/>
                  </a:cubicBezTo>
                  <a:cubicBezTo>
                    <a:pt x="6071" y="5353"/>
                    <a:pt x="6109" y="5361"/>
                    <a:pt x="6147" y="5378"/>
                  </a:cubicBezTo>
                  <a:cubicBezTo>
                    <a:pt x="5956" y="4995"/>
                    <a:pt x="6281" y="4721"/>
                    <a:pt x="6611" y="4721"/>
                  </a:cubicBezTo>
                  <a:close/>
                  <a:moveTo>
                    <a:pt x="8333" y="4629"/>
                  </a:moveTo>
                  <a:lnTo>
                    <a:pt x="8369" y="5137"/>
                  </a:lnTo>
                  <a:lnTo>
                    <a:pt x="8235" y="4646"/>
                  </a:lnTo>
                  <a:lnTo>
                    <a:pt x="8262" y="5092"/>
                  </a:lnTo>
                  <a:lnTo>
                    <a:pt x="8146" y="4655"/>
                  </a:lnTo>
                  <a:lnTo>
                    <a:pt x="8181" y="5173"/>
                  </a:lnTo>
                  <a:lnTo>
                    <a:pt x="8039" y="4673"/>
                  </a:lnTo>
                  <a:lnTo>
                    <a:pt x="8083" y="5244"/>
                  </a:lnTo>
                  <a:cubicBezTo>
                    <a:pt x="8074" y="5253"/>
                    <a:pt x="8065" y="5253"/>
                    <a:pt x="8065" y="5262"/>
                  </a:cubicBezTo>
                  <a:lnTo>
                    <a:pt x="7539" y="5003"/>
                  </a:lnTo>
                  <a:lnTo>
                    <a:pt x="7949" y="5315"/>
                  </a:lnTo>
                  <a:lnTo>
                    <a:pt x="7949" y="5315"/>
                  </a:lnTo>
                  <a:lnTo>
                    <a:pt x="7477" y="5092"/>
                  </a:lnTo>
                  <a:lnTo>
                    <a:pt x="7833" y="5360"/>
                  </a:lnTo>
                  <a:lnTo>
                    <a:pt x="7432" y="5164"/>
                  </a:lnTo>
                  <a:lnTo>
                    <a:pt x="7842" y="5485"/>
                  </a:lnTo>
                  <a:lnTo>
                    <a:pt x="7842" y="5485"/>
                  </a:lnTo>
                  <a:lnTo>
                    <a:pt x="7378" y="5253"/>
                  </a:lnTo>
                  <a:lnTo>
                    <a:pt x="7833" y="5610"/>
                  </a:lnTo>
                  <a:lnTo>
                    <a:pt x="7334" y="5904"/>
                  </a:lnTo>
                  <a:lnTo>
                    <a:pt x="7334" y="5904"/>
                  </a:lnTo>
                  <a:lnTo>
                    <a:pt x="7825" y="5735"/>
                  </a:lnTo>
                  <a:lnTo>
                    <a:pt x="7825" y="5735"/>
                  </a:lnTo>
                  <a:lnTo>
                    <a:pt x="7378" y="5993"/>
                  </a:lnTo>
                  <a:lnTo>
                    <a:pt x="7378" y="5993"/>
                  </a:lnTo>
                  <a:lnTo>
                    <a:pt x="7807" y="5851"/>
                  </a:lnTo>
                  <a:lnTo>
                    <a:pt x="7423" y="6083"/>
                  </a:lnTo>
                  <a:lnTo>
                    <a:pt x="7423" y="6083"/>
                  </a:lnTo>
                  <a:lnTo>
                    <a:pt x="7905" y="5913"/>
                  </a:lnTo>
                  <a:lnTo>
                    <a:pt x="7459" y="6172"/>
                  </a:lnTo>
                  <a:lnTo>
                    <a:pt x="7994" y="5993"/>
                  </a:lnTo>
                  <a:lnTo>
                    <a:pt x="7994" y="5993"/>
                  </a:lnTo>
                  <a:lnTo>
                    <a:pt x="7842" y="6216"/>
                  </a:lnTo>
                  <a:lnTo>
                    <a:pt x="8048" y="6029"/>
                  </a:lnTo>
                  <a:lnTo>
                    <a:pt x="7896" y="6261"/>
                  </a:lnTo>
                  <a:lnTo>
                    <a:pt x="8092" y="6074"/>
                  </a:lnTo>
                  <a:lnTo>
                    <a:pt x="8021" y="6582"/>
                  </a:lnTo>
                  <a:lnTo>
                    <a:pt x="8181" y="6127"/>
                  </a:lnTo>
                  <a:lnTo>
                    <a:pt x="8110" y="6600"/>
                  </a:lnTo>
                  <a:lnTo>
                    <a:pt x="8110" y="6600"/>
                  </a:lnTo>
                  <a:lnTo>
                    <a:pt x="8253" y="6216"/>
                  </a:lnTo>
                  <a:lnTo>
                    <a:pt x="8190" y="6618"/>
                  </a:lnTo>
                  <a:lnTo>
                    <a:pt x="8351" y="6172"/>
                  </a:lnTo>
                  <a:lnTo>
                    <a:pt x="8280" y="6645"/>
                  </a:lnTo>
                  <a:lnTo>
                    <a:pt x="8467" y="6118"/>
                  </a:lnTo>
                  <a:lnTo>
                    <a:pt x="8752" y="6475"/>
                  </a:lnTo>
                  <a:lnTo>
                    <a:pt x="8752" y="6475"/>
                  </a:lnTo>
                  <a:lnTo>
                    <a:pt x="8556" y="6074"/>
                  </a:lnTo>
                  <a:lnTo>
                    <a:pt x="8842" y="6422"/>
                  </a:lnTo>
                  <a:lnTo>
                    <a:pt x="8672" y="6065"/>
                  </a:lnTo>
                  <a:lnTo>
                    <a:pt x="8913" y="6377"/>
                  </a:lnTo>
                  <a:lnTo>
                    <a:pt x="8913" y="6377"/>
                  </a:lnTo>
                  <a:lnTo>
                    <a:pt x="8726" y="5967"/>
                  </a:lnTo>
                  <a:lnTo>
                    <a:pt x="9002" y="6324"/>
                  </a:lnTo>
                  <a:lnTo>
                    <a:pt x="9002" y="6324"/>
                  </a:lnTo>
                  <a:lnTo>
                    <a:pt x="8788" y="5842"/>
                  </a:lnTo>
                  <a:lnTo>
                    <a:pt x="9297" y="5806"/>
                  </a:lnTo>
                  <a:lnTo>
                    <a:pt x="8850" y="5717"/>
                  </a:lnTo>
                  <a:lnTo>
                    <a:pt x="9305" y="5690"/>
                  </a:lnTo>
                  <a:lnTo>
                    <a:pt x="8922" y="5619"/>
                  </a:lnTo>
                  <a:lnTo>
                    <a:pt x="9305" y="5592"/>
                  </a:lnTo>
                  <a:lnTo>
                    <a:pt x="8868" y="5503"/>
                  </a:lnTo>
                  <a:lnTo>
                    <a:pt x="9314" y="5476"/>
                  </a:lnTo>
                  <a:lnTo>
                    <a:pt x="8833" y="5378"/>
                  </a:lnTo>
                  <a:lnTo>
                    <a:pt x="9100" y="4932"/>
                  </a:lnTo>
                  <a:lnTo>
                    <a:pt x="8752" y="5315"/>
                  </a:lnTo>
                  <a:lnTo>
                    <a:pt x="9020" y="4869"/>
                  </a:lnTo>
                  <a:lnTo>
                    <a:pt x="8717" y="5199"/>
                  </a:lnTo>
                  <a:lnTo>
                    <a:pt x="8940" y="4816"/>
                  </a:lnTo>
                  <a:lnTo>
                    <a:pt x="8592" y="5199"/>
                  </a:lnTo>
                  <a:lnTo>
                    <a:pt x="8859" y="4753"/>
                  </a:lnTo>
                  <a:lnTo>
                    <a:pt x="8485" y="5164"/>
                  </a:lnTo>
                  <a:lnTo>
                    <a:pt x="8333" y="4629"/>
                  </a:lnTo>
                  <a:close/>
                  <a:moveTo>
                    <a:pt x="9956" y="5742"/>
                  </a:moveTo>
                  <a:cubicBezTo>
                    <a:pt x="10003" y="5742"/>
                    <a:pt x="10056" y="5775"/>
                    <a:pt x="10099" y="5860"/>
                  </a:cubicBezTo>
                  <a:cubicBezTo>
                    <a:pt x="10110" y="5784"/>
                    <a:pt x="10164" y="5749"/>
                    <a:pt x="10220" y="5749"/>
                  </a:cubicBezTo>
                  <a:cubicBezTo>
                    <a:pt x="10309" y="5749"/>
                    <a:pt x="10403" y="5837"/>
                    <a:pt x="10331" y="5985"/>
                  </a:cubicBezTo>
                  <a:cubicBezTo>
                    <a:pt x="10353" y="5979"/>
                    <a:pt x="10374" y="5976"/>
                    <a:pt x="10393" y="5976"/>
                  </a:cubicBezTo>
                  <a:cubicBezTo>
                    <a:pt x="10591" y="5976"/>
                    <a:pt x="10630" y="6245"/>
                    <a:pt x="10403" y="6261"/>
                  </a:cubicBezTo>
                  <a:cubicBezTo>
                    <a:pt x="10403" y="6261"/>
                    <a:pt x="10563" y="6315"/>
                    <a:pt x="10474" y="6484"/>
                  </a:cubicBezTo>
                  <a:cubicBezTo>
                    <a:pt x="10446" y="6534"/>
                    <a:pt x="10414" y="6553"/>
                    <a:pt x="10381" y="6553"/>
                  </a:cubicBezTo>
                  <a:cubicBezTo>
                    <a:pt x="10308" y="6553"/>
                    <a:pt x="10237" y="6459"/>
                    <a:pt x="10224" y="6404"/>
                  </a:cubicBezTo>
                  <a:lnTo>
                    <a:pt x="10224" y="6404"/>
                  </a:lnTo>
                  <a:cubicBezTo>
                    <a:pt x="10259" y="6568"/>
                    <a:pt x="10243" y="6690"/>
                    <a:pt x="10113" y="6690"/>
                  </a:cubicBezTo>
                  <a:cubicBezTo>
                    <a:pt x="10109" y="6690"/>
                    <a:pt x="10104" y="6690"/>
                    <a:pt x="10099" y="6689"/>
                  </a:cubicBezTo>
                  <a:cubicBezTo>
                    <a:pt x="9948" y="6671"/>
                    <a:pt x="9957" y="6484"/>
                    <a:pt x="9983" y="6431"/>
                  </a:cubicBezTo>
                  <a:lnTo>
                    <a:pt x="9983" y="6431"/>
                  </a:lnTo>
                  <a:cubicBezTo>
                    <a:pt x="9943" y="6512"/>
                    <a:pt x="9881" y="6543"/>
                    <a:pt x="9823" y="6543"/>
                  </a:cubicBezTo>
                  <a:cubicBezTo>
                    <a:pt x="9689" y="6543"/>
                    <a:pt x="9576" y="6378"/>
                    <a:pt x="9787" y="6279"/>
                  </a:cubicBezTo>
                  <a:cubicBezTo>
                    <a:pt x="9572" y="6205"/>
                    <a:pt x="9591" y="5982"/>
                    <a:pt x="9754" y="5982"/>
                  </a:cubicBezTo>
                  <a:cubicBezTo>
                    <a:pt x="9786" y="5982"/>
                    <a:pt x="9824" y="5990"/>
                    <a:pt x="9867" y="6011"/>
                  </a:cubicBezTo>
                  <a:cubicBezTo>
                    <a:pt x="9783" y="5885"/>
                    <a:pt x="9857" y="5742"/>
                    <a:pt x="9956" y="5742"/>
                  </a:cubicBezTo>
                  <a:close/>
                  <a:moveTo>
                    <a:pt x="8160" y="4314"/>
                  </a:moveTo>
                  <a:cubicBezTo>
                    <a:pt x="8524" y="4314"/>
                    <a:pt x="8572" y="4768"/>
                    <a:pt x="8529" y="4923"/>
                  </a:cubicBezTo>
                  <a:cubicBezTo>
                    <a:pt x="8609" y="4652"/>
                    <a:pt x="8800" y="4546"/>
                    <a:pt x="8981" y="4546"/>
                  </a:cubicBezTo>
                  <a:cubicBezTo>
                    <a:pt x="9305" y="4546"/>
                    <a:pt x="9595" y="4888"/>
                    <a:pt x="9136" y="5226"/>
                  </a:cubicBezTo>
                  <a:cubicBezTo>
                    <a:pt x="9756" y="5314"/>
                    <a:pt x="9788" y="5990"/>
                    <a:pt x="9256" y="5990"/>
                  </a:cubicBezTo>
                  <a:cubicBezTo>
                    <a:pt x="9192" y="5990"/>
                    <a:pt x="9119" y="5980"/>
                    <a:pt x="9038" y="5958"/>
                  </a:cubicBezTo>
                  <a:lnTo>
                    <a:pt x="9038" y="5958"/>
                  </a:lnTo>
                  <a:cubicBezTo>
                    <a:pt x="9346" y="6266"/>
                    <a:pt x="9183" y="6713"/>
                    <a:pt x="8891" y="6713"/>
                  </a:cubicBezTo>
                  <a:cubicBezTo>
                    <a:pt x="8777" y="6713"/>
                    <a:pt x="8644" y="6645"/>
                    <a:pt x="8511" y="6475"/>
                  </a:cubicBezTo>
                  <a:lnTo>
                    <a:pt x="8511" y="6475"/>
                  </a:lnTo>
                  <a:cubicBezTo>
                    <a:pt x="8531" y="6708"/>
                    <a:pt x="8366" y="6826"/>
                    <a:pt x="8192" y="6826"/>
                  </a:cubicBezTo>
                  <a:cubicBezTo>
                    <a:pt x="7973" y="6826"/>
                    <a:pt x="7742" y="6639"/>
                    <a:pt x="7851" y="6261"/>
                  </a:cubicBezTo>
                  <a:lnTo>
                    <a:pt x="7851" y="6261"/>
                  </a:lnTo>
                  <a:cubicBezTo>
                    <a:pt x="7757" y="6306"/>
                    <a:pt x="7669" y="6325"/>
                    <a:pt x="7589" y="6325"/>
                  </a:cubicBezTo>
                  <a:cubicBezTo>
                    <a:pt x="7144" y="6325"/>
                    <a:pt x="6977" y="5719"/>
                    <a:pt x="7530" y="5583"/>
                  </a:cubicBezTo>
                  <a:cubicBezTo>
                    <a:pt x="7530" y="5583"/>
                    <a:pt x="7066" y="5512"/>
                    <a:pt x="7227" y="5030"/>
                  </a:cubicBezTo>
                  <a:cubicBezTo>
                    <a:pt x="7283" y="4856"/>
                    <a:pt x="7378" y="4793"/>
                    <a:pt x="7481" y="4793"/>
                  </a:cubicBezTo>
                  <a:cubicBezTo>
                    <a:pt x="7658" y="4793"/>
                    <a:pt x="7857" y="4980"/>
                    <a:pt x="7914" y="5110"/>
                  </a:cubicBezTo>
                  <a:cubicBezTo>
                    <a:pt x="7744" y="4682"/>
                    <a:pt x="7717" y="4352"/>
                    <a:pt x="8119" y="4316"/>
                  </a:cubicBezTo>
                  <a:cubicBezTo>
                    <a:pt x="8133" y="4315"/>
                    <a:pt x="8147" y="4314"/>
                    <a:pt x="8160" y="4314"/>
                  </a:cubicBezTo>
                  <a:close/>
                  <a:moveTo>
                    <a:pt x="11339" y="5485"/>
                  </a:moveTo>
                  <a:lnTo>
                    <a:pt x="11339" y="5485"/>
                  </a:lnTo>
                  <a:cubicBezTo>
                    <a:pt x="11785" y="5797"/>
                    <a:pt x="11696" y="6270"/>
                    <a:pt x="11438" y="6645"/>
                  </a:cubicBezTo>
                  <a:cubicBezTo>
                    <a:pt x="11188" y="7019"/>
                    <a:pt x="10956" y="7109"/>
                    <a:pt x="10992" y="7688"/>
                  </a:cubicBezTo>
                  <a:cubicBezTo>
                    <a:pt x="10733" y="6975"/>
                    <a:pt x="11268" y="6698"/>
                    <a:pt x="11411" y="6350"/>
                  </a:cubicBezTo>
                  <a:cubicBezTo>
                    <a:pt x="11554" y="6002"/>
                    <a:pt x="11491" y="5654"/>
                    <a:pt x="11339" y="5485"/>
                  </a:cubicBezTo>
                  <a:close/>
                  <a:moveTo>
                    <a:pt x="6699" y="6600"/>
                  </a:moveTo>
                  <a:cubicBezTo>
                    <a:pt x="6715" y="6600"/>
                    <a:pt x="6731" y="6603"/>
                    <a:pt x="6745" y="6609"/>
                  </a:cubicBezTo>
                  <a:cubicBezTo>
                    <a:pt x="6932" y="6707"/>
                    <a:pt x="7129" y="6787"/>
                    <a:pt x="7325" y="6868"/>
                  </a:cubicBezTo>
                  <a:cubicBezTo>
                    <a:pt x="7521" y="6939"/>
                    <a:pt x="7717" y="7010"/>
                    <a:pt x="7923" y="7055"/>
                  </a:cubicBezTo>
                  <a:cubicBezTo>
                    <a:pt x="8128" y="7109"/>
                    <a:pt x="8333" y="7153"/>
                    <a:pt x="8538" y="7171"/>
                  </a:cubicBezTo>
                  <a:cubicBezTo>
                    <a:pt x="8621" y="7178"/>
                    <a:pt x="8704" y="7182"/>
                    <a:pt x="8787" y="7182"/>
                  </a:cubicBezTo>
                  <a:cubicBezTo>
                    <a:pt x="8917" y="7182"/>
                    <a:pt x="9046" y="7172"/>
                    <a:pt x="9172" y="7144"/>
                  </a:cubicBezTo>
                  <a:lnTo>
                    <a:pt x="9172" y="7144"/>
                  </a:lnTo>
                  <a:cubicBezTo>
                    <a:pt x="8984" y="7242"/>
                    <a:pt x="8761" y="7287"/>
                    <a:pt x="8538" y="7296"/>
                  </a:cubicBezTo>
                  <a:cubicBezTo>
                    <a:pt x="8501" y="7297"/>
                    <a:pt x="8464" y="7298"/>
                    <a:pt x="8427" y="7298"/>
                  </a:cubicBezTo>
                  <a:cubicBezTo>
                    <a:pt x="8244" y="7298"/>
                    <a:pt x="8064" y="7280"/>
                    <a:pt x="7878" y="7242"/>
                  </a:cubicBezTo>
                  <a:cubicBezTo>
                    <a:pt x="7664" y="7207"/>
                    <a:pt x="7450" y="7144"/>
                    <a:pt x="7245" y="7073"/>
                  </a:cubicBezTo>
                  <a:cubicBezTo>
                    <a:pt x="7200" y="7055"/>
                    <a:pt x="7155" y="7037"/>
                    <a:pt x="7111" y="7019"/>
                  </a:cubicBezTo>
                  <a:lnTo>
                    <a:pt x="7111" y="7019"/>
                  </a:lnTo>
                  <a:cubicBezTo>
                    <a:pt x="7164" y="7091"/>
                    <a:pt x="7209" y="7171"/>
                    <a:pt x="7254" y="7251"/>
                  </a:cubicBezTo>
                  <a:cubicBezTo>
                    <a:pt x="7387" y="7483"/>
                    <a:pt x="7494" y="7733"/>
                    <a:pt x="7530" y="7992"/>
                  </a:cubicBezTo>
                  <a:cubicBezTo>
                    <a:pt x="7432" y="7751"/>
                    <a:pt x="7289" y="7537"/>
                    <a:pt x="7138" y="7332"/>
                  </a:cubicBezTo>
                  <a:cubicBezTo>
                    <a:pt x="7066" y="7233"/>
                    <a:pt x="6986" y="7126"/>
                    <a:pt x="6897" y="7037"/>
                  </a:cubicBezTo>
                  <a:cubicBezTo>
                    <a:pt x="6816" y="6948"/>
                    <a:pt x="6727" y="6850"/>
                    <a:pt x="6638" y="6787"/>
                  </a:cubicBezTo>
                  <a:cubicBezTo>
                    <a:pt x="6593" y="6752"/>
                    <a:pt x="6576" y="6689"/>
                    <a:pt x="6611" y="6645"/>
                  </a:cubicBezTo>
                  <a:cubicBezTo>
                    <a:pt x="6630" y="6614"/>
                    <a:pt x="6665" y="6600"/>
                    <a:pt x="6699" y="6600"/>
                  </a:cubicBezTo>
                  <a:close/>
                  <a:moveTo>
                    <a:pt x="10456" y="7001"/>
                  </a:moveTo>
                  <a:lnTo>
                    <a:pt x="10456" y="7001"/>
                  </a:lnTo>
                  <a:cubicBezTo>
                    <a:pt x="10421" y="7349"/>
                    <a:pt x="10376" y="7697"/>
                    <a:pt x="10429" y="8036"/>
                  </a:cubicBezTo>
                  <a:cubicBezTo>
                    <a:pt x="10447" y="8206"/>
                    <a:pt x="10501" y="8366"/>
                    <a:pt x="10563" y="8527"/>
                  </a:cubicBezTo>
                  <a:cubicBezTo>
                    <a:pt x="10635" y="8688"/>
                    <a:pt x="10715" y="8848"/>
                    <a:pt x="10786" y="9009"/>
                  </a:cubicBezTo>
                  <a:cubicBezTo>
                    <a:pt x="10679" y="8866"/>
                    <a:pt x="10572" y="8723"/>
                    <a:pt x="10492" y="8563"/>
                  </a:cubicBezTo>
                  <a:cubicBezTo>
                    <a:pt x="10403" y="8402"/>
                    <a:pt x="10349" y="8233"/>
                    <a:pt x="10322" y="8054"/>
                  </a:cubicBezTo>
                  <a:cubicBezTo>
                    <a:pt x="10269" y="7688"/>
                    <a:pt x="10340" y="7332"/>
                    <a:pt x="10456" y="7001"/>
                  </a:cubicBezTo>
                  <a:close/>
                  <a:moveTo>
                    <a:pt x="6790" y="7430"/>
                  </a:moveTo>
                  <a:lnTo>
                    <a:pt x="6790" y="7430"/>
                  </a:lnTo>
                  <a:cubicBezTo>
                    <a:pt x="6924" y="7581"/>
                    <a:pt x="7048" y="7742"/>
                    <a:pt x="7155" y="7920"/>
                  </a:cubicBezTo>
                  <a:cubicBezTo>
                    <a:pt x="7263" y="8099"/>
                    <a:pt x="7343" y="8286"/>
                    <a:pt x="7387" y="8500"/>
                  </a:cubicBezTo>
                  <a:cubicBezTo>
                    <a:pt x="7432" y="8705"/>
                    <a:pt x="7414" y="8928"/>
                    <a:pt x="7316" y="9125"/>
                  </a:cubicBezTo>
                  <a:cubicBezTo>
                    <a:pt x="7236" y="9321"/>
                    <a:pt x="7084" y="9473"/>
                    <a:pt x="6915" y="9589"/>
                  </a:cubicBezTo>
                  <a:cubicBezTo>
                    <a:pt x="7057" y="9437"/>
                    <a:pt x="7173" y="9276"/>
                    <a:pt x="7245" y="9089"/>
                  </a:cubicBezTo>
                  <a:cubicBezTo>
                    <a:pt x="7307" y="8911"/>
                    <a:pt x="7316" y="8705"/>
                    <a:pt x="7280" y="8518"/>
                  </a:cubicBezTo>
                  <a:cubicBezTo>
                    <a:pt x="7245" y="8331"/>
                    <a:pt x="7164" y="8143"/>
                    <a:pt x="7084" y="7965"/>
                  </a:cubicBezTo>
                  <a:cubicBezTo>
                    <a:pt x="6986" y="7778"/>
                    <a:pt x="6888" y="7608"/>
                    <a:pt x="6790" y="7430"/>
                  </a:cubicBezTo>
                  <a:close/>
                  <a:moveTo>
                    <a:pt x="2764" y="0"/>
                  </a:moveTo>
                  <a:cubicBezTo>
                    <a:pt x="2477" y="0"/>
                    <a:pt x="2155" y="88"/>
                    <a:pt x="1803" y="293"/>
                  </a:cubicBezTo>
                  <a:cubicBezTo>
                    <a:pt x="81" y="1292"/>
                    <a:pt x="1" y="3888"/>
                    <a:pt x="830" y="4397"/>
                  </a:cubicBezTo>
                  <a:cubicBezTo>
                    <a:pt x="1102" y="4562"/>
                    <a:pt x="1396" y="4651"/>
                    <a:pt x="1683" y="4651"/>
                  </a:cubicBezTo>
                  <a:cubicBezTo>
                    <a:pt x="2095" y="4651"/>
                    <a:pt x="2494" y="4467"/>
                    <a:pt x="2793" y="4058"/>
                  </a:cubicBezTo>
                  <a:cubicBezTo>
                    <a:pt x="2849" y="3974"/>
                    <a:pt x="2775" y="3880"/>
                    <a:pt x="2693" y="3880"/>
                  </a:cubicBezTo>
                  <a:cubicBezTo>
                    <a:pt x="2669" y="3880"/>
                    <a:pt x="2645" y="3888"/>
                    <a:pt x="2624" y="3906"/>
                  </a:cubicBezTo>
                  <a:cubicBezTo>
                    <a:pt x="2289" y="4201"/>
                    <a:pt x="1972" y="4331"/>
                    <a:pt x="1697" y="4331"/>
                  </a:cubicBezTo>
                  <a:cubicBezTo>
                    <a:pt x="1108" y="4331"/>
                    <a:pt x="716" y="3732"/>
                    <a:pt x="777" y="2880"/>
                  </a:cubicBezTo>
                  <a:cubicBezTo>
                    <a:pt x="879" y="1493"/>
                    <a:pt x="1711" y="626"/>
                    <a:pt x="2554" y="626"/>
                  </a:cubicBezTo>
                  <a:cubicBezTo>
                    <a:pt x="2595" y="626"/>
                    <a:pt x="2636" y="628"/>
                    <a:pt x="2677" y="632"/>
                  </a:cubicBezTo>
                  <a:cubicBezTo>
                    <a:pt x="3569" y="730"/>
                    <a:pt x="3997" y="1747"/>
                    <a:pt x="3748" y="3344"/>
                  </a:cubicBezTo>
                  <a:cubicBezTo>
                    <a:pt x="3498" y="4950"/>
                    <a:pt x="3846" y="5494"/>
                    <a:pt x="5077" y="6618"/>
                  </a:cubicBezTo>
                  <a:cubicBezTo>
                    <a:pt x="5469" y="6975"/>
                    <a:pt x="6031" y="7822"/>
                    <a:pt x="6370" y="8500"/>
                  </a:cubicBezTo>
                  <a:cubicBezTo>
                    <a:pt x="6549" y="8830"/>
                    <a:pt x="6433" y="9883"/>
                    <a:pt x="6031" y="10374"/>
                  </a:cubicBezTo>
                  <a:cubicBezTo>
                    <a:pt x="5808" y="10641"/>
                    <a:pt x="5666" y="10900"/>
                    <a:pt x="5585" y="11078"/>
                  </a:cubicBezTo>
                  <a:cubicBezTo>
                    <a:pt x="5534" y="11191"/>
                    <a:pt x="5607" y="11320"/>
                    <a:pt x="5725" y="11320"/>
                  </a:cubicBezTo>
                  <a:cubicBezTo>
                    <a:pt x="5729" y="11320"/>
                    <a:pt x="5733" y="11320"/>
                    <a:pt x="5737" y="11319"/>
                  </a:cubicBezTo>
                  <a:cubicBezTo>
                    <a:pt x="5915" y="11319"/>
                    <a:pt x="6085" y="11248"/>
                    <a:pt x="6281" y="11203"/>
                  </a:cubicBezTo>
                  <a:cubicBezTo>
                    <a:pt x="6319" y="11193"/>
                    <a:pt x="6361" y="11188"/>
                    <a:pt x="6404" y="11188"/>
                  </a:cubicBezTo>
                  <a:cubicBezTo>
                    <a:pt x="6652" y="11188"/>
                    <a:pt x="6960" y="11344"/>
                    <a:pt x="7120" y="11435"/>
                  </a:cubicBezTo>
                  <a:cubicBezTo>
                    <a:pt x="7145" y="11450"/>
                    <a:pt x="7174" y="11457"/>
                    <a:pt x="7203" y="11457"/>
                  </a:cubicBezTo>
                  <a:cubicBezTo>
                    <a:pt x="7246" y="11457"/>
                    <a:pt x="7289" y="11441"/>
                    <a:pt x="7316" y="11408"/>
                  </a:cubicBezTo>
                  <a:cubicBezTo>
                    <a:pt x="7378" y="11337"/>
                    <a:pt x="7370" y="11230"/>
                    <a:pt x="7307" y="11177"/>
                  </a:cubicBezTo>
                  <a:cubicBezTo>
                    <a:pt x="7147" y="11034"/>
                    <a:pt x="6861" y="10846"/>
                    <a:pt x="6317" y="10811"/>
                  </a:cubicBezTo>
                  <a:cubicBezTo>
                    <a:pt x="6272" y="10811"/>
                    <a:pt x="6246" y="10766"/>
                    <a:pt x="6263" y="10730"/>
                  </a:cubicBezTo>
                  <a:cubicBezTo>
                    <a:pt x="6665" y="9731"/>
                    <a:pt x="8083" y="9294"/>
                    <a:pt x="7593" y="8268"/>
                  </a:cubicBezTo>
                  <a:lnTo>
                    <a:pt x="7593" y="8268"/>
                  </a:lnTo>
                  <a:cubicBezTo>
                    <a:pt x="8592" y="9018"/>
                    <a:pt x="7762" y="10222"/>
                    <a:pt x="7503" y="10552"/>
                  </a:cubicBezTo>
                  <a:cubicBezTo>
                    <a:pt x="7432" y="10632"/>
                    <a:pt x="7432" y="10757"/>
                    <a:pt x="7503" y="10838"/>
                  </a:cubicBezTo>
                  <a:cubicBezTo>
                    <a:pt x="7503" y="10846"/>
                    <a:pt x="7503" y="10846"/>
                    <a:pt x="7503" y="10846"/>
                  </a:cubicBezTo>
                  <a:cubicBezTo>
                    <a:pt x="7552" y="10900"/>
                    <a:pt x="7620" y="10928"/>
                    <a:pt x="7689" y="10928"/>
                  </a:cubicBezTo>
                  <a:cubicBezTo>
                    <a:pt x="7735" y="10928"/>
                    <a:pt x="7782" y="10916"/>
                    <a:pt x="7825" y="10891"/>
                  </a:cubicBezTo>
                  <a:cubicBezTo>
                    <a:pt x="8007" y="10794"/>
                    <a:pt x="8187" y="10761"/>
                    <a:pt x="8344" y="10761"/>
                  </a:cubicBezTo>
                  <a:cubicBezTo>
                    <a:pt x="8533" y="10761"/>
                    <a:pt x="8691" y="10808"/>
                    <a:pt x="8788" y="10846"/>
                  </a:cubicBezTo>
                  <a:cubicBezTo>
                    <a:pt x="8801" y="10851"/>
                    <a:pt x="8815" y="10853"/>
                    <a:pt x="8828" y="10853"/>
                  </a:cubicBezTo>
                  <a:cubicBezTo>
                    <a:pt x="8867" y="10853"/>
                    <a:pt x="8904" y="10833"/>
                    <a:pt x="8931" y="10793"/>
                  </a:cubicBezTo>
                  <a:cubicBezTo>
                    <a:pt x="8993" y="10704"/>
                    <a:pt x="8931" y="10579"/>
                    <a:pt x="8815" y="10570"/>
                  </a:cubicBezTo>
                  <a:cubicBezTo>
                    <a:pt x="8636" y="10561"/>
                    <a:pt x="8422" y="10516"/>
                    <a:pt x="8226" y="10481"/>
                  </a:cubicBezTo>
                  <a:cubicBezTo>
                    <a:pt x="8137" y="10463"/>
                    <a:pt x="8092" y="10365"/>
                    <a:pt x="8137" y="10284"/>
                  </a:cubicBezTo>
                  <a:cubicBezTo>
                    <a:pt x="8913" y="9044"/>
                    <a:pt x="8958" y="8482"/>
                    <a:pt x="8342" y="7617"/>
                  </a:cubicBezTo>
                  <a:cubicBezTo>
                    <a:pt x="8636" y="7599"/>
                    <a:pt x="9876" y="7421"/>
                    <a:pt x="10215" y="6832"/>
                  </a:cubicBezTo>
                  <a:lnTo>
                    <a:pt x="10215" y="6832"/>
                  </a:lnTo>
                  <a:cubicBezTo>
                    <a:pt x="10215" y="6832"/>
                    <a:pt x="10019" y="7394"/>
                    <a:pt x="10099" y="7983"/>
                  </a:cubicBezTo>
                  <a:cubicBezTo>
                    <a:pt x="10171" y="8572"/>
                    <a:pt x="10858" y="9410"/>
                    <a:pt x="10992" y="10168"/>
                  </a:cubicBezTo>
                  <a:cubicBezTo>
                    <a:pt x="11099" y="10757"/>
                    <a:pt x="10777" y="11168"/>
                    <a:pt x="10456" y="11355"/>
                  </a:cubicBezTo>
                  <a:cubicBezTo>
                    <a:pt x="10429" y="11373"/>
                    <a:pt x="10421" y="11408"/>
                    <a:pt x="10429" y="11435"/>
                  </a:cubicBezTo>
                  <a:cubicBezTo>
                    <a:pt x="10438" y="11462"/>
                    <a:pt x="10465" y="11480"/>
                    <a:pt x="10501" y="11480"/>
                  </a:cubicBezTo>
                  <a:cubicBezTo>
                    <a:pt x="10653" y="11453"/>
                    <a:pt x="10840" y="11382"/>
                    <a:pt x="10956" y="11194"/>
                  </a:cubicBezTo>
                  <a:lnTo>
                    <a:pt x="10956" y="11194"/>
                  </a:lnTo>
                  <a:cubicBezTo>
                    <a:pt x="10956" y="11257"/>
                    <a:pt x="10947" y="11391"/>
                    <a:pt x="10822" y="11596"/>
                  </a:cubicBezTo>
                  <a:cubicBezTo>
                    <a:pt x="10804" y="11614"/>
                    <a:pt x="10813" y="11640"/>
                    <a:pt x="10822" y="11649"/>
                  </a:cubicBezTo>
                  <a:cubicBezTo>
                    <a:pt x="10832" y="11660"/>
                    <a:pt x="10846" y="11664"/>
                    <a:pt x="10857" y="11664"/>
                  </a:cubicBezTo>
                  <a:cubicBezTo>
                    <a:pt x="10865" y="11664"/>
                    <a:pt x="10872" y="11662"/>
                    <a:pt x="10876" y="11658"/>
                  </a:cubicBezTo>
                  <a:cubicBezTo>
                    <a:pt x="11027" y="11533"/>
                    <a:pt x="11125" y="11382"/>
                    <a:pt x="11161" y="11239"/>
                  </a:cubicBezTo>
                  <a:lnTo>
                    <a:pt x="11161" y="11239"/>
                  </a:lnTo>
                  <a:cubicBezTo>
                    <a:pt x="11170" y="11310"/>
                    <a:pt x="11170" y="11391"/>
                    <a:pt x="11143" y="11498"/>
                  </a:cubicBezTo>
                  <a:cubicBezTo>
                    <a:pt x="11143" y="11516"/>
                    <a:pt x="11143" y="11533"/>
                    <a:pt x="11161" y="11542"/>
                  </a:cubicBezTo>
                  <a:cubicBezTo>
                    <a:pt x="11166" y="11545"/>
                    <a:pt x="11171" y="11546"/>
                    <a:pt x="11176" y="11546"/>
                  </a:cubicBezTo>
                  <a:cubicBezTo>
                    <a:pt x="11189" y="11546"/>
                    <a:pt x="11199" y="11540"/>
                    <a:pt x="11206" y="11533"/>
                  </a:cubicBezTo>
                  <a:cubicBezTo>
                    <a:pt x="12080" y="10383"/>
                    <a:pt x="11107" y="8768"/>
                    <a:pt x="11072" y="8036"/>
                  </a:cubicBezTo>
                  <a:lnTo>
                    <a:pt x="11072" y="8036"/>
                  </a:lnTo>
                  <a:cubicBezTo>
                    <a:pt x="11366" y="8607"/>
                    <a:pt x="12232" y="8518"/>
                    <a:pt x="12687" y="8866"/>
                  </a:cubicBezTo>
                  <a:cubicBezTo>
                    <a:pt x="13133" y="9214"/>
                    <a:pt x="13686" y="9928"/>
                    <a:pt x="14096" y="9981"/>
                  </a:cubicBezTo>
                  <a:cubicBezTo>
                    <a:pt x="14417" y="10026"/>
                    <a:pt x="14506" y="10356"/>
                    <a:pt x="14453" y="10641"/>
                  </a:cubicBezTo>
                  <a:cubicBezTo>
                    <a:pt x="14444" y="10677"/>
                    <a:pt x="14462" y="10704"/>
                    <a:pt x="14497" y="10713"/>
                  </a:cubicBezTo>
                  <a:cubicBezTo>
                    <a:pt x="14505" y="10718"/>
                    <a:pt x="14513" y="10720"/>
                    <a:pt x="14521" y="10720"/>
                  </a:cubicBezTo>
                  <a:cubicBezTo>
                    <a:pt x="14542" y="10720"/>
                    <a:pt x="14562" y="10705"/>
                    <a:pt x="14569" y="10686"/>
                  </a:cubicBezTo>
                  <a:cubicBezTo>
                    <a:pt x="14667" y="10534"/>
                    <a:pt x="14667" y="10347"/>
                    <a:pt x="14667" y="10347"/>
                  </a:cubicBezTo>
                  <a:cubicBezTo>
                    <a:pt x="14667" y="10347"/>
                    <a:pt x="14783" y="10454"/>
                    <a:pt x="14863" y="10588"/>
                  </a:cubicBezTo>
                  <a:cubicBezTo>
                    <a:pt x="14870" y="10601"/>
                    <a:pt x="14886" y="10609"/>
                    <a:pt x="14901" y="10609"/>
                  </a:cubicBezTo>
                  <a:cubicBezTo>
                    <a:pt x="14907" y="10609"/>
                    <a:pt x="14912" y="10608"/>
                    <a:pt x="14917" y="10606"/>
                  </a:cubicBezTo>
                  <a:cubicBezTo>
                    <a:pt x="14944" y="10606"/>
                    <a:pt x="14952" y="10579"/>
                    <a:pt x="14952" y="10561"/>
                  </a:cubicBezTo>
                  <a:cubicBezTo>
                    <a:pt x="14935" y="10347"/>
                    <a:pt x="14801" y="10186"/>
                    <a:pt x="14801" y="10186"/>
                  </a:cubicBezTo>
                  <a:lnTo>
                    <a:pt x="14801" y="10186"/>
                  </a:lnTo>
                  <a:cubicBezTo>
                    <a:pt x="14801" y="10186"/>
                    <a:pt x="14926" y="10249"/>
                    <a:pt x="15060" y="10499"/>
                  </a:cubicBezTo>
                  <a:cubicBezTo>
                    <a:pt x="15073" y="10512"/>
                    <a:pt x="15086" y="10520"/>
                    <a:pt x="15102" y="10520"/>
                  </a:cubicBezTo>
                  <a:cubicBezTo>
                    <a:pt x="15108" y="10520"/>
                    <a:pt x="15115" y="10519"/>
                    <a:pt x="15122" y="10516"/>
                  </a:cubicBezTo>
                  <a:cubicBezTo>
                    <a:pt x="15140" y="10507"/>
                    <a:pt x="15158" y="10490"/>
                    <a:pt x="15149" y="10463"/>
                  </a:cubicBezTo>
                  <a:cubicBezTo>
                    <a:pt x="15015" y="9713"/>
                    <a:pt x="14034" y="9437"/>
                    <a:pt x="13507" y="9160"/>
                  </a:cubicBezTo>
                  <a:cubicBezTo>
                    <a:pt x="12918" y="8857"/>
                    <a:pt x="12544" y="7724"/>
                    <a:pt x="11607" y="7314"/>
                  </a:cubicBezTo>
                  <a:cubicBezTo>
                    <a:pt x="11607" y="6627"/>
                    <a:pt x="12267" y="6002"/>
                    <a:pt x="12249" y="5387"/>
                  </a:cubicBezTo>
                  <a:lnTo>
                    <a:pt x="12249" y="5387"/>
                  </a:lnTo>
                  <a:cubicBezTo>
                    <a:pt x="12275" y="5388"/>
                    <a:pt x="12300" y="5389"/>
                    <a:pt x="12324" y="5389"/>
                  </a:cubicBezTo>
                  <a:cubicBezTo>
                    <a:pt x="12822" y="5389"/>
                    <a:pt x="13012" y="5046"/>
                    <a:pt x="12918" y="4637"/>
                  </a:cubicBezTo>
                  <a:cubicBezTo>
                    <a:pt x="13480" y="4138"/>
                    <a:pt x="13561" y="3255"/>
                    <a:pt x="12535" y="2898"/>
                  </a:cubicBezTo>
                  <a:cubicBezTo>
                    <a:pt x="12298" y="2817"/>
                    <a:pt x="12067" y="2778"/>
                    <a:pt x="11852" y="2778"/>
                  </a:cubicBezTo>
                  <a:cubicBezTo>
                    <a:pt x="11146" y="2778"/>
                    <a:pt x="10615" y="3199"/>
                    <a:pt x="10608" y="3924"/>
                  </a:cubicBezTo>
                  <a:cubicBezTo>
                    <a:pt x="10320" y="4089"/>
                    <a:pt x="10148" y="4146"/>
                    <a:pt x="9985" y="4146"/>
                  </a:cubicBezTo>
                  <a:cubicBezTo>
                    <a:pt x="9683" y="4146"/>
                    <a:pt x="9416" y="3952"/>
                    <a:pt x="8511" y="3906"/>
                  </a:cubicBezTo>
                  <a:cubicBezTo>
                    <a:pt x="8449" y="3903"/>
                    <a:pt x="8387" y="3901"/>
                    <a:pt x="8325" y="3901"/>
                  </a:cubicBezTo>
                  <a:cubicBezTo>
                    <a:pt x="7005" y="3901"/>
                    <a:pt x="5876" y="4623"/>
                    <a:pt x="5211" y="5646"/>
                  </a:cubicBezTo>
                  <a:cubicBezTo>
                    <a:pt x="4256" y="5494"/>
                    <a:pt x="4310" y="3620"/>
                    <a:pt x="4408" y="2345"/>
                  </a:cubicBezTo>
                  <a:cubicBezTo>
                    <a:pt x="4479" y="1330"/>
                    <a:pt x="3878" y="0"/>
                    <a:pt x="2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6" name="Google Shape;4666;p37"/>
            <p:cNvGrpSpPr/>
            <p:nvPr/>
          </p:nvGrpSpPr>
          <p:grpSpPr>
            <a:xfrm>
              <a:off x="4210229" y="1507779"/>
              <a:ext cx="306235" cy="182187"/>
              <a:chOff x="-1283649" y="4628961"/>
              <a:chExt cx="506760" cy="301485"/>
            </a:xfrm>
          </p:grpSpPr>
          <p:sp>
            <p:nvSpPr>
              <p:cNvPr id="4667" name="Google Shape;4667;p37"/>
              <p:cNvSpPr/>
              <p:nvPr/>
            </p:nvSpPr>
            <p:spPr>
              <a:xfrm>
                <a:off x="-1283649" y="4628961"/>
                <a:ext cx="506760" cy="301485"/>
              </a:xfrm>
              <a:custGeom>
                <a:rect b="b" l="l" r="r" t="t"/>
                <a:pathLst>
                  <a:path extrusionOk="0" h="1407" w="2365">
                    <a:moveTo>
                      <a:pt x="1052" y="0"/>
                    </a:moveTo>
                    <a:cubicBezTo>
                      <a:pt x="1016" y="0"/>
                      <a:pt x="980" y="8"/>
                      <a:pt x="946" y="23"/>
                    </a:cubicBezTo>
                    <a:cubicBezTo>
                      <a:pt x="839" y="77"/>
                      <a:pt x="786" y="202"/>
                      <a:pt x="687" y="282"/>
                    </a:cubicBezTo>
                    <a:cubicBezTo>
                      <a:pt x="628" y="330"/>
                      <a:pt x="557" y="354"/>
                      <a:pt x="484" y="354"/>
                    </a:cubicBezTo>
                    <a:cubicBezTo>
                      <a:pt x="448" y="354"/>
                      <a:pt x="411" y="348"/>
                      <a:pt x="375" y="336"/>
                    </a:cubicBezTo>
                    <a:cubicBezTo>
                      <a:pt x="322" y="318"/>
                      <a:pt x="277" y="291"/>
                      <a:pt x="232" y="282"/>
                    </a:cubicBezTo>
                    <a:cubicBezTo>
                      <a:pt x="215" y="276"/>
                      <a:pt x="196" y="273"/>
                      <a:pt x="178" y="273"/>
                    </a:cubicBezTo>
                    <a:cubicBezTo>
                      <a:pt x="141" y="273"/>
                      <a:pt x="108" y="285"/>
                      <a:pt x="90" y="309"/>
                    </a:cubicBezTo>
                    <a:cubicBezTo>
                      <a:pt x="54" y="354"/>
                      <a:pt x="18" y="380"/>
                      <a:pt x="9" y="505"/>
                    </a:cubicBezTo>
                    <a:cubicBezTo>
                      <a:pt x="0" y="630"/>
                      <a:pt x="36" y="773"/>
                      <a:pt x="90" y="889"/>
                    </a:cubicBezTo>
                    <a:cubicBezTo>
                      <a:pt x="197" y="1121"/>
                      <a:pt x="215" y="1201"/>
                      <a:pt x="241" y="1237"/>
                    </a:cubicBezTo>
                    <a:cubicBezTo>
                      <a:pt x="252" y="1251"/>
                      <a:pt x="317" y="1255"/>
                      <a:pt x="398" y="1255"/>
                    </a:cubicBezTo>
                    <a:cubicBezTo>
                      <a:pt x="521" y="1255"/>
                      <a:pt x="680" y="1246"/>
                      <a:pt x="750" y="1246"/>
                    </a:cubicBezTo>
                    <a:cubicBezTo>
                      <a:pt x="1232" y="1272"/>
                      <a:pt x="1481" y="1299"/>
                      <a:pt x="1856" y="1406"/>
                    </a:cubicBezTo>
                    <a:cubicBezTo>
                      <a:pt x="1858" y="1407"/>
                      <a:pt x="1860" y="1407"/>
                      <a:pt x="1862" y="1407"/>
                    </a:cubicBezTo>
                    <a:cubicBezTo>
                      <a:pt x="1903" y="1407"/>
                      <a:pt x="1931" y="1319"/>
                      <a:pt x="2008" y="1183"/>
                    </a:cubicBezTo>
                    <a:cubicBezTo>
                      <a:pt x="2150" y="924"/>
                      <a:pt x="2257" y="791"/>
                      <a:pt x="2284" y="701"/>
                    </a:cubicBezTo>
                    <a:cubicBezTo>
                      <a:pt x="2302" y="621"/>
                      <a:pt x="2365" y="398"/>
                      <a:pt x="2052" y="211"/>
                    </a:cubicBezTo>
                    <a:cubicBezTo>
                      <a:pt x="2005" y="187"/>
                      <a:pt x="1949" y="179"/>
                      <a:pt x="1894" y="179"/>
                    </a:cubicBezTo>
                    <a:cubicBezTo>
                      <a:pt x="1866" y="179"/>
                      <a:pt x="1838" y="181"/>
                      <a:pt x="1811" y="184"/>
                    </a:cubicBezTo>
                    <a:cubicBezTo>
                      <a:pt x="1740" y="202"/>
                      <a:pt x="1695" y="238"/>
                      <a:pt x="1633" y="264"/>
                    </a:cubicBezTo>
                    <a:cubicBezTo>
                      <a:pt x="1603" y="279"/>
                      <a:pt x="1569" y="286"/>
                      <a:pt x="1534" y="286"/>
                    </a:cubicBezTo>
                    <a:cubicBezTo>
                      <a:pt x="1486" y="286"/>
                      <a:pt x="1437" y="272"/>
                      <a:pt x="1401" y="247"/>
                    </a:cubicBezTo>
                    <a:cubicBezTo>
                      <a:pt x="1374" y="229"/>
                      <a:pt x="1348" y="184"/>
                      <a:pt x="1330" y="157"/>
                    </a:cubicBezTo>
                    <a:cubicBezTo>
                      <a:pt x="1270" y="64"/>
                      <a:pt x="1160" y="0"/>
                      <a:pt x="10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37"/>
              <p:cNvSpPr/>
              <p:nvPr/>
            </p:nvSpPr>
            <p:spPr>
              <a:xfrm>
                <a:off x="-1096369" y="4692602"/>
                <a:ext cx="84424" cy="166277"/>
              </a:xfrm>
              <a:custGeom>
                <a:rect b="b" l="l" r="r" t="t"/>
                <a:pathLst>
                  <a:path extrusionOk="0" h="776" w="394">
                    <a:moveTo>
                      <a:pt x="207" y="1"/>
                    </a:moveTo>
                    <a:cubicBezTo>
                      <a:pt x="188" y="1"/>
                      <a:pt x="166" y="4"/>
                      <a:pt x="143" y="12"/>
                    </a:cubicBezTo>
                    <a:cubicBezTo>
                      <a:pt x="117" y="21"/>
                      <a:pt x="90" y="48"/>
                      <a:pt x="72" y="65"/>
                    </a:cubicBezTo>
                    <a:cubicBezTo>
                      <a:pt x="1" y="155"/>
                      <a:pt x="1" y="262"/>
                      <a:pt x="10" y="369"/>
                    </a:cubicBezTo>
                    <a:cubicBezTo>
                      <a:pt x="27" y="485"/>
                      <a:pt x="63" y="610"/>
                      <a:pt x="108" y="726"/>
                    </a:cubicBezTo>
                    <a:cubicBezTo>
                      <a:pt x="129" y="757"/>
                      <a:pt x="164" y="776"/>
                      <a:pt x="198" y="776"/>
                    </a:cubicBezTo>
                    <a:cubicBezTo>
                      <a:pt x="222" y="776"/>
                      <a:pt x="244" y="766"/>
                      <a:pt x="259" y="743"/>
                    </a:cubicBezTo>
                    <a:cubicBezTo>
                      <a:pt x="286" y="708"/>
                      <a:pt x="304" y="663"/>
                      <a:pt x="313" y="627"/>
                    </a:cubicBezTo>
                    <a:cubicBezTo>
                      <a:pt x="331" y="547"/>
                      <a:pt x="349" y="467"/>
                      <a:pt x="366" y="387"/>
                    </a:cubicBezTo>
                    <a:cubicBezTo>
                      <a:pt x="384" y="306"/>
                      <a:pt x="393" y="235"/>
                      <a:pt x="384" y="164"/>
                    </a:cubicBezTo>
                    <a:cubicBezTo>
                      <a:pt x="362" y="82"/>
                      <a:pt x="303" y="1"/>
                      <a:pt x="2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37"/>
              <p:cNvSpPr/>
              <p:nvPr/>
            </p:nvSpPr>
            <p:spPr>
              <a:xfrm>
                <a:off x="-954088" y="4738243"/>
                <a:ext cx="110352" cy="130708"/>
              </a:xfrm>
              <a:custGeom>
                <a:rect b="b" l="l" r="r" t="t"/>
                <a:pathLst>
                  <a:path extrusionOk="0" h="610" w="515">
                    <a:moveTo>
                      <a:pt x="412" y="0"/>
                    </a:moveTo>
                    <a:cubicBezTo>
                      <a:pt x="387" y="0"/>
                      <a:pt x="364" y="7"/>
                      <a:pt x="345" y="13"/>
                    </a:cubicBezTo>
                    <a:cubicBezTo>
                      <a:pt x="309" y="31"/>
                      <a:pt x="291" y="58"/>
                      <a:pt x="265" y="84"/>
                    </a:cubicBezTo>
                    <a:cubicBezTo>
                      <a:pt x="202" y="183"/>
                      <a:pt x="77" y="397"/>
                      <a:pt x="15" y="548"/>
                    </a:cubicBezTo>
                    <a:cubicBezTo>
                      <a:pt x="1" y="576"/>
                      <a:pt x="25" y="610"/>
                      <a:pt x="58" y="610"/>
                    </a:cubicBezTo>
                    <a:cubicBezTo>
                      <a:pt x="67" y="610"/>
                      <a:pt x="77" y="608"/>
                      <a:pt x="86" y="602"/>
                    </a:cubicBezTo>
                    <a:cubicBezTo>
                      <a:pt x="149" y="566"/>
                      <a:pt x="336" y="343"/>
                      <a:pt x="398" y="290"/>
                    </a:cubicBezTo>
                    <a:cubicBezTo>
                      <a:pt x="443" y="254"/>
                      <a:pt x="479" y="209"/>
                      <a:pt x="496" y="156"/>
                    </a:cubicBezTo>
                    <a:cubicBezTo>
                      <a:pt x="514" y="102"/>
                      <a:pt x="496" y="31"/>
                      <a:pt x="443" y="4"/>
                    </a:cubicBezTo>
                    <a:cubicBezTo>
                      <a:pt x="432" y="2"/>
                      <a:pt x="422"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37"/>
              <p:cNvSpPr/>
              <p:nvPr/>
            </p:nvSpPr>
            <p:spPr>
              <a:xfrm>
                <a:off x="-1235865" y="4729243"/>
                <a:ext cx="59568" cy="132422"/>
              </a:xfrm>
              <a:custGeom>
                <a:rect b="b" l="l" r="r" t="t"/>
                <a:pathLst>
                  <a:path extrusionOk="0" h="618" w="278">
                    <a:moveTo>
                      <a:pt x="110" y="1"/>
                    </a:moveTo>
                    <a:cubicBezTo>
                      <a:pt x="91" y="1"/>
                      <a:pt x="71" y="8"/>
                      <a:pt x="54" y="19"/>
                    </a:cubicBezTo>
                    <a:cubicBezTo>
                      <a:pt x="36" y="19"/>
                      <a:pt x="18" y="28"/>
                      <a:pt x="9" y="46"/>
                    </a:cubicBezTo>
                    <a:cubicBezTo>
                      <a:pt x="0" y="64"/>
                      <a:pt x="0" y="82"/>
                      <a:pt x="0" y="91"/>
                    </a:cubicBezTo>
                    <a:cubicBezTo>
                      <a:pt x="18" y="223"/>
                      <a:pt x="158" y="617"/>
                      <a:pt x="230" y="617"/>
                    </a:cubicBezTo>
                    <a:cubicBezTo>
                      <a:pt x="231" y="617"/>
                      <a:pt x="232" y="617"/>
                      <a:pt x="232" y="617"/>
                    </a:cubicBezTo>
                    <a:cubicBezTo>
                      <a:pt x="277" y="608"/>
                      <a:pt x="250" y="251"/>
                      <a:pt x="232" y="153"/>
                    </a:cubicBezTo>
                    <a:cubicBezTo>
                      <a:pt x="215" y="37"/>
                      <a:pt x="170" y="19"/>
                      <a:pt x="143" y="10"/>
                    </a:cubicBezTo>
                    <a:cubicBezTo>
                      <a:pt x="133" y="4"/>
                      <a:pt x="121" y="1"/>
                      <a:pt x="1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71" name="Google Shape;4671;p37"/>
          <p:cNvSpPr/>
          <p:nvPr/>
        </p:nvSpPr>
        <p:spPr>
          <a:xfrm>
            <a:off x="1148403" y="1385325"/>
            <a:ext cx="930300" cy="1065407"/>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2" name="Google Shape;4672;p37"/>
          <p:cNvGrpSpPr/>
          <p:nvPr/>
        </p:nvGrpSpPr>
        <p:grpSpPr>
          <a:xfrm>
            <a:off x="6611320" y="593237"/>
            <a:ext cx="841983" cy="244561"/>
            <a:chOff x="7921061" y="616246"/>
            <a:chExt cx="2070789" cy="601479"/>
          </a:xfrm>
        </p:grpSpPr>
        <p:sp>
          <p:nvSpPr>
            <p:cNvPr id="4673" name="Google Shape;4673;p37"/>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37"/>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37"/>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37"/>
          <p:cNvGrpSpPr/>
          <p:nvPr/>
        </p:nvGrpSpPr>
        <p:grpSpPr>
          <a:xfrm rot="10800000">
            <a:off x="5761295" y="3010149"/>
            <a:ext cx="841983" cy="244561"/>
            <a:chOff x="7921061" y="616246"/>
            <a:chExt cx="2070789" cy="601479"/>
          </a:xfrm>
        </p:grpSpPr>
        <p:sp>
          <p:nvSpPr>
            <p:cNvPr id="4677" name="Google Shape;4677;p37"/>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37"/>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37"/>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37"/>
          <p:cNvGrpSpPr/>
          <p:nvPr/>
        </p:nvGrpSpPr>
        <p:grpSpPr>
          <a:xfrm>
            <a:off x="4088720" y="593237"/>
            <a:ext cx="841983" cy="244561"/>
            <a:chOff x="7921061" y="616246"/>
            <a:chExt cx="2070789" cy="601479"/>
          </a:xfrm>
        </p:grpSpPr>
        <p:sp>
          <p:nvSpPr>
            <p:cNvPr id="4681" name="Google Shape;4681;p37"/>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37"/>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37"/>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4" name="Google Shape;4684;p37"/>
          <p:cNvGrpSpPr/>
          <p:nvPr/>
        </p:nvGrpSpPr>
        <p:grpSpPr>
          <a:xfrm rot="10800000">
            <a:off x="3238695" y="3010149"/>
            <a:ext cx="841983" cy="244561"/>
            <a:chOff x="7921061" y="616246"/>
            <a:chExt cx="2070789" cy="601479"/>
          </a:xfrm>
        </p:grpSpPr>
        <p:sp>
          <p:nvSpPr>
            <p:cNvPr id="4685" name="Google Shape;4685;p37"/>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37"/>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37"/>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8" name="Google Shape;4688;p37"/>
          <p:cNvGrpSpPr/>
          <p:nvPr/>
        </p:nvGrpSpPr>
        <p:grpSpPr>
          <a:xfrm>
            <a:off x="1566120" y="593237"/>
            <a:ext cx="841983" cy="244561"/>
            <a:chOff x="7921061" y="616246"/>
            <a:chExt cx="2070789" cy="601479"/>
          </a:xfrm>
        </p:grpSpPr>
        <p:sp>
          <p:nvSpPr>
            <p:cNvPr id="4689" name="Google Shape;4689;p37"/>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37"/>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37"/>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2" name="Google Shape;4692;p37"/>
          <p:cNvGrpSpPr/>
          <p:nvPr/>
        </p:nvGrpSpPr>
        <p:grpSpPr>
          <a:xfrm rot="10800000">
            <a:off x="716095" y="3010149"/>
            <a:ext cx="841983" cy="244561"/>
            <a:chOff x="7921061" y="616246"/>
            <a:chExt cx="2070789" cy="601479"/>
          </a:xfrm>
        </p:grpSpPr>
        <p:sp>
          <p:nvSpPr>
            <p:cNvPr id="4693" name="Google Shape;4693;p37"/>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37"/>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37"/>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9" name="Shape 4699"/>
        <p:cNvGrpSpPr/>
        <p:nvPr/>
      </p:nvGrpSpPr>
      <p:grpSpPr>
        <a:xfrm>
          <a:off x="0" y="0"/>
          <a:ext cx="0" cy="0"/>
          <a:chOff x="0" y="0"/>
          <a:chExt cx="0" cy="0"/>
        </a:xfrm>
      </p:grpSpPr>
      <p:sp>
        <p:nvSpPr>
          <p:cNvPr id="4700" name="Google Shape;4700;p38"/>
          <p:cNvSpPr/>
          <p:nvPr/>
        </p:nvSpPr>
        <p:spPr>
          <a:xfrm>
            <a:off x="3460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701" name="Google Shape;4701;p38"/>
          <p:cNvSpPr/>
          <p:nvPr/>
        </p:nvSpPr>
        <p:spPr>
          <a:xfrm>
            <a:off x="28686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702" name="Google Shape;4702;p38"/>
          <p:cNvSpPr/>
          <p:nvPr/>
        </p:nvSpPr>
        <p:spPr>
          <a:xfrm>
            <a:off x="53912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703" name="Google Shape;4703;p38"/>
          <p:cNvSpPr/>
          <p:nvPr/>
        </p:nvSpPr>
        <p:spPr>
          <a:xfrm>
            <a:off x="79138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704" name="Google Shape;4704;p38"/>
          <p:cNvSpPr/>
          <p:nvPr/>
        </p:nvSpPr>
        <p:spPr>
          <a:xfrm>
            <a:off x="3460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705" name="Google Shape;4705;p38"/>
          <p:cNvSpPr/>
          <p:nvPr/>
        </p:nvSpPr>
        <p:spPr>
          <a:xfrm>
            <a:off x="28686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706" name="Google Shape;4706;p38"/>
          <p:cNvSpPr/>
          <p:nvPr/>
        </p:nvSpPr>
        <p:spPr>
          <a:xfrm>
            <a:off x="53912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707" name="Google Shape;4707;p38"/>
          <p:cNvSpPr/>
          <p:nvPr/>
        </p:nvSpPr>
        <p:spPr>
          <a:xfrm>
            <a:off x="79138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4708" name="Google Shape;4708;p38"/>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4709" name="Google Shape;4709;p38"/>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4710" name="Google Shape;4710;p38"/>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4711" name="Google Shape;4711;p38"/>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4712" name="Google Shape;4712;p38"/>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4713" name="Google Shape;4713;p38"/>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4714" name="Google Shape;4714;p38"/>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4715" name="Google Shape;4715;p38"/>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4716" name="Google Shape;4716;p38"/>
          <p:cNvGrpSpPr/>
          <p:nvPr/>
        </p:nvGrpSpPr>
        <p:grpSpPr>
          <a:xfrm>
            <a:off x="346050" y="110100"/>
            <a:ext cx="2432100" cy="3627900"/>
            <a:chOff x="346050" y="110100"/>
            <a:chExt cx="2432100" cy="3627900"/>
          </a:xfrm>
        </p:grpSpPr>
        <p:grpSp>
          <p:nvGrpSpPr>
            <p:cNvPr id="4717" name="Google Shape;4717;p38"/>
            <p:cNvGrpSpPr/>
            <p:nvPr/>
          </p:nvGrpSpPr>
          <p:grpSpPr>
            <a:xfrm>
              <a:off x="346050" y="3634200"/>
              <a:ext cx="100500" cy="103800"/>
              <a:chOff x="346050" y="3634200"/>
              <a:chExt cx="100500" cy="103800"/>
            </a:xfrm>
          </p:grpSpPr>
          <p:cxnSp>
            <p:nvCxnSpPr>
              <p:cNvPr id="4718" name="Google Shape;4718;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19" name="Google Shape;4719;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20" name="Google Shape;4720;p38"/>
            <p:cNvGrpSpPr/>
            <p:nvPr/>
          </p:nvGrpSpPr>
          <p:grpSpPr>
            <a:xfrm>
              <a:off x="2677650" y="3634200"/>
              <a:ext cx="100500" cy="103800"/>
              <a:chOff x="2677650" y="3634200"/>
              <a:chExt cx="100500" cy="103800"/>
            </a:xfrm>
          </p:grpSpPr>
          <p:cxnSp>
            <p:nvCxnSpPr>
              <p:cNvPr id="4721" name="Google Shape;4721;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22" name="Google Shape;4722;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23" name="Google Shape;4723;p38"/>
            <p:cNvGrpSpPr/>
            <p:nvPr/>
          </p:nvGrpSpPr>
          <p:grpSpPr>
            <a:xfrm flipH="1" rot="10800000">
              <a:off x="346050" y="110100"/>
              <a:ext cx="100500" cy="103800"/>
              <a:chOff x="346050" y="3634200"/>
              <a:chExt cx="100500" cy="103800"/>
            </a:xfrm>
          </p:grpSpPr>
          <p:cxnSp>
            <p:nvCxnSpPr>
              <p:cNvPr id="4724" name="Google Shape;4724;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25" name="Google Shape;4725;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26" name="Google Shape;4726;p38"/>
            <p:cNvGrpSpPr/>
            <p:nvPr/>
          </p:nvGrpSpPr>
          <p:grpSpPr>
            <a:xfrm flipH="1" rot="10800000">
              <a:off x="2677650" y="110100"/>
              <a:ext cx="100500" cy="103800"/>
              <a:chOff x="2677650" y="3634200"/>
              <a:chExt cx="100500" cy="103800"/>
            </a:xfrm>
          </p:grpSpPr>
          <p:cxnSp>
            <p:nvCxnSpPr>
              <p:cNvPr id="4727" name="Google Shape;4727;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28" name="Google Shape;4728;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4729" name="Google Shape;4729;p38"/>
          <p:cNvGrpSpPr/>
          <p:nvPr/>
        </p:nvGrpSpPr>
        <p:grpSpPr>
          <a:xfrm>
            <a:off x="2868650" y="110100"/>
            <a:ext cx="2432100" cy="3627900"/>
            <a:chOff x="346050" y="110100"/>
            <a:chExt cx="2432100" cy="3627900"/>
          </a:xfrm>
        </p:grpSpPr>
        <p:grpSp>
          <p:nvGrpSpPr>
            <p:cNvPr id="4730" name="Google Shape;4730;p38"/>
            <p:cNvGrpSpPr/>
            <p:nvPr/>
          </p:nvGrpSpPr>
          <p:grpSpPr>
            <a:xfrm>
              <a:off x="346050" y="3634200"/>
              <a:ext cx="100500" cy="103800"/>
              <a:chOff x="346050" y="3634200"/>
              <a:chExt cx="100500" cy="103800"/>
            </a:xfrm>
          </p:grpSpPr>
          <p:cxnSp>
            <p:nvCxnSpPr>
              <p:cNvPr id="4731" name="Google Shape;4731;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32" name="Google Shape;4732;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33" name="Google Shape;4733;p38"/>
            <p:cNvGrpSpPr/>
            <p:nvPr/>
          </p:nvGrpSpPr>
          <p:grpSpPr>
            <a:xfrm>
              <a:off x="2677650" y="3634200"/>
              <a:ext cx="100500" cy="103800"/>
              <a:chOff x="2677650" y="3634200"/>
              <a:chExt cx="100500" cy="103800"/>
            </a:xfrm>
          </p:grpSpPr>
          <p:cxnSp>
            <p:nvCxnSpPr>
              <p:cNvPr id="4734" name="Google Shape;4734;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35" name="Google Shape;4735;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36" name="Google Shape;4736;p38"/>
            <p:cNvGrpSpPr/>
            <p:nvPr/>
          </p:nvGrpSpPr>
          <p:grpSpPr>
            <a:xfrm flipH="1" rot="10800000">
              <a:off x="346050" y="110100"/>
              <a:ext cx="100500" cy="103800"/>
              <a:chOff x="346050" y="3634200"/>
              <a:chExt cx="100500" cy="103800"/>
            </a:xfrm>
          </p:grpSpPr>
          <p:cxnSp>
            <p:nvCxnSpPr>
              <p:cNvPr id="4737" name="Google Shape;4737;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38" name="Google Shape;4738;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39" name="Google Shape;4739;p38"/>
            <p:cNvGrpSpPr/>
            <p:nvPr/>
          </p:nvGrpSpPr>
          <p:grpSpPr>
            <a:xfrm flipH="1" rot="10800000">
              <a:off x="2677650" y="110100"/>
              <a:ext cx="100500" cy="103800"/>
              <a:chOff x="2677650" y="3634200"/>
              <a:chExt cx="100500" cy="103800"/>
            </a:xfrm>
          </p:grpSpPr>
          <p:cxnSp>
            <p:nvCxnSpPr>
              <p:cNvPr id="4740" name="Google Shape;4740;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41" name="Google Shape;4741;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4742" name="Google Shape;4742;p38"/>
          <p:cNvGrpSpPr/>
          <p:nvPr/>
        </p:nvGrpSpPr>
        <p:grpSpPr>
          <a:xfrm>
            <a:off x="5391250" y="110100"/>
            <a:ext cx="2432100" cy="3627900"/>
            <a:chOff x="346050" y="110100"/>
            <a:chExt cx="2432100" cy="3627900"/>
          </a:xfrm>
        </p:grpSpPr>
        <p:grpSp>
          <p:nvGrpSpPr>
            <p:cNvPr id="4743" name="Google Shape;4743;p38"/>
            <p:cNvGrpSpPr/>
            <p:nvPr/>
          </p:nvGrpSpPr>
          <p:grpSpPr>
            <a:xfrm>
              <a:off x="346050" y="3634200"/>
              <a:ext cx="100500" cy="103800"/>
              <a:chOff x="346050" y="3634200"/>
              <a:chExt cx="100500" cy="103800"/>
            </a:xfrm>
          </p:grpSpPr>
          <p:cxnSp>
            <p:nvCxnSpPr>
              <p:cNvPr id="4744" name="Google Shape;4744;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45" name="Google Shape;4745;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46" name="Google Shape;4746;p38"/>
            <p:cNvGrpSpPr/>
            <p:nvPr/>
          </p:nvGrpSpPr>
          <p:grpSpPr>
            <a:xfrm>
              <a:off x="2677650" y="3634200"/>
              <a:ext cx="100500" cy="103800"/>
              <a:chOff x="2677650" y="3634200"/>
              <a:chExt cx="100500" cy="103800"/>
            </a:xfrm>
          </p:grpSpPr>
          <p:cxnSp>
            <p:nvCxnSpPr>
              <p:cNvPr id="4747" name="Google Shape;4747;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48" name="Google Shape;4748;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49" name="Google Shape;4749;p38"/>
            <p:cNvGrpSpPr/>
            <p:nvPr/>
          </p:nvGrpSpPr>
          <p:grpSpPr>
            <a:xfrm flipH="1" rot="10800000">
              <a:off x="346050" y="110100"/>
              <a:ext cx="100500" cy="103800"/>
              <a:chOff x="346050" y="3634200"/>
              <a:chExt cx="100500" cy="103800"/>
            </a:xfrm>
          </p:grpSpPr>
          <p:cxnSp>
            <p:nvCxnSpPr>
              <p:cNvPr id="4750" name="Google Shape;4750;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51" name="Google Shape;4751;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52" name="Google Shape;4752;p38"/>
            <p:cNvGrpSpPr/>
            <p:nvPr/>
          </p:nvGrpSpPr>
          <p:grpSpPr>
            <a:xfrm flipH="1" rot="10800000">
              <a:off x="2677650" y="110100"/>
              <a:ext cx="100500" cy="103800"/>
              <a:chOff x="2677650" y="3634200"/>
              <a:chExt cx="100500" cy="103800"/>
            </a:xfrm>
          </p:grpSpPr>
          <p:cxnSp>
            <p:nvCxnSpPr>
              <p:cNvPr id="4753" name="Google Shape;4753;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54" name="Google Shape;4754;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4755" name="Google Shape;4755;p38"/>
          <p:cNvGrpSpPr/>
          <p:nvPr/>
        </p:nvGrpSpPr>
        <p:grpSpPr>
          <a:xfrm>
            <a:off x="7913850" y="110100"/>
            <a:ext cx="2432100" cy="3627900"/>
            <a:chOff x="346050" y="110100"/>
            <a:chExt cx="2432100" cy="3627900"/>
          </a:xfrm>
        </p:grpSpPr>
        <p:grpSp>
          <p:nvGrpSpPr>
            <p:cNvPr id="4756" name="Google Shape;4756;p38"/>
            <p:cNvGrpSpPr/>
            <p:nvPr/>
          </p:nvGrpSpPr>
          <p:grpSpPr>
            <a:xfrm>
              <a:off x="346050" y="3634200"/>
              <a:ext cx="100500" cy="103800"/>
              <a:chOff x="346050" y="3634200"/>
              <a:chExt cx="100500" cy="103800"/>
            </a:xfrm>
          </p:grpSpPr>
          <p:cxnSp>
            <p:nvCxnSpPr>
              <p:cNvPr id="4757" name="Google Shape;4757;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58" name="Google Shape;4758;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59" name="Google Shape;4759;p38"/>
            <p:cNvGrpSpPr/>
            <p:nvPr/>
          </p:nvGrpSpPr>
          <p:grpSpPr>
            <a:xfrm>
              <a:off x="2677650" y="3634200"/>
              <a:ext cx="100500" cy="103800"/>
              <a:chOff x="2677650" y="3634200"/>
              <a:chExt cx="100500" cy="103800"/>
            </a:xfrm>
          </p:grpSpPr>
          <p:cxnSp>
            <p:nvCxnSpPr>
              <p:cNvPr id="4760" name="Google Shape;4760;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61" name="Google Shape;4761;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62" name="Google Shape;4762;p38"/>
            <p:cNvGrpSpPr/>
            <p:nvPr/>
          </p:nvGrpSpPr>
          <p:grpSpPr>
            <a:xfrm flipH="1" rot="10800000">
              <a:off x="346050" y="110100"/>
              <a:ext cx="100500" cy="103800"/>
              <a:chOff x="346050" y="3634200"/>
              <a:chExt cx="100500" cy="103800"/>
            </a:xfrm>
          </p:grpSpPr>
          <p:cxnSp>
            <p:nvCxnSpPr>
              <p:cNvPr id="4763" name="Google Shape;4763;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64" name="Google Shape;4764;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65" name="Google Shape;4765;p38"/>
            <p:cNvGrpSpPr/>
            <p:nvPr/>
          </p:nvGrpSpPr>
          <p:grpSpPr>
            <a:xfrm flipH="1" rot="10800000">
              <a:off x="2677650" y="110100"/>
              <a:ext cx="100500" cy="103800"/>
              <a:chOff x="2677650" y="3634200"/>
              <a:chExt cx="100500" cy="103800"/>
            </a:xfrm>
          </p:grpSpPr>
          <p:cxnSp>
            <p:nvCxnSpPr>
              <p:cNvPr id="4766" name="Google Shape;4766;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67" name="Google Shape;4767;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4768" name="Google Shape;4768;p38"/>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9" name="Google Shape;4769;p38"/>
          <p:cNvGrpSpPr/>
          <p:nvPr/>
        </p:nvGrpSpPr>
        <p:grpSpPr>
          <a:xfrm>
            <a:off x="346050" y="3820725"/>
            <a:ext cx="2432100" cy="3627900"/>
            <a:chOff x="346050" y="110100"/>
            <a:chExt cx="2432100" cy="3627900"/>
          </a:xfrm>
        </p:grpSpPr>
        <p:grpSp>
          <p:nvGrpSpPr>
            <p:cNvPr id="4770" name="Google Shape;4770;p38"/>
            <p:cNvGrpSpPr/>
            <p:nvPr/>
          </p:nvGrpSpPr>
          <p:grpSpPr>
            <a:xfrm>
              <a:off x="346050" y="3634200"/>
              <a:ext cx="100500" cy="103800"/>
              <a:chOff x="346050" y="3634200"/>
              <a:chExt cx="100500" cy="103800"/>
            </a:xfrm>
          </p:grpSpPr>
          <p:cxnSp>
            <p:nvCxnSpPr>
              <p:cNvPr id="4771" name="Google Shape;4771;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72" name="Google Shape;4772;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73" name="Google Shape;4773;p38"/>
            <p:cNvGrpSpPr/>
            <p:nvPr/>
          </p:nvGrpSpPr>
          <p:grpSpPr>
            <a:xfrm>
              <a:off x="2677650" y="3634200"/>
              <a:ext cx="100500" cy="103800"/>
              <a:chOff x="2677650" y="3634200"/>
              <a:chExt cx="100500" cy="103800"/>
            </a:xfrm>
          </p:grpSpPr>
          <p:cxnSp>
            <p:nvCxnSpPr>
              <p:cNvPr id="4774" name="Google Shape;4774;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75" name="Google Shape;4775;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76" name="Google Shape;4776;p38"/>
            <p:cNvGrpSpPr/>
            <p:nvPr/>
          </p:nvGrpSpPr>
          <p:grpSpPr>
            <a:xfrm flipH="1" rot="10800000">
              <a:off x="346050" y="110100"/>
              <a:ext cx="100500" cy="103800"/>
              <a:chOff x="346050" y="3634200"/>
              <a:chExt cx="100500" cy="103800"/>
            </a:xfrm>
          </p:grpSpPr>
          <p:cxnSp>
            <p:nvCxnSpPr>
              <p:cNvPr id="4777" name="Google Shape;4777;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78" name="Google Shape;4778;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79" name="Google Shape;4779;p38"/>
            <p:cNvGrpSpPr/>
            <p:nvPr/>
          </p:nvGrpSpPr>
          <p:grpSpPr>
            <a:xfrm flipH="1" rot="10800000">
              <a:off x="2677650" y="110100"/>
              <a:ext cx="100500" cy="103800"/>
              <a:chOff x="2677650" y="3634200"/>
              <a:chExt cx="100500" cy="103800"/>
            </a:xfrm>
          </p:grpSpPr>
          <p:cxnSp>
            <p:nvCxnSpPr>
              <p:cNvPr id="4780" name="Google Shape;4780;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81" name="Google Shape;4781;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4782" name="Google Shape;4782;p38"/>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3" name="Google Shape;4783;p38"/>
          <p:cNvGrpSpPr/>
          <p:nvPr/>
        </p:nvGrpSpPr>
        <p:grpSpPr>
          <a:xfrm>
            <a:off x="2868650" y="3820725"/>
            <a:ext cx="2432100" cy="3627900"/>
            <a:chOff x="346050" y="110100"/>
            <a:chExt cx="2432100" cy="3627900"/>
          </a:xfrm>
        </p:grpSpPr>
        <p:grpSp>
          <p:nvGrpSpPr>
            <p:cNvPr id="4784" name="Google Shape;4784;p38"/>
            <p:cNvGrpSpPr/>
            <p:nvPr/>
          </p:nvGrpSpPr>
          <p:grpSpPr>
            <a:xfrm>
              <a:off x="346050" y="3634200"/>
              <a:ext cx="100500" cy="103800"/>
              <a:chOff x="346050" y="3634200"/>
              <a:chExt cx="100500" cy="103800"/>
            </a:xfrm>
          </p:grpSpPr>
          <p:cxnSp>
            <p:nvCxnSpPr>
              <p:cNvPr id="4785" name="Google Shape;4785;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86" name="Google Shape;4786;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87" name="Google Shape;4787;p38"/>
            <p:cNvGrpSpPr/>
            <p:nvPr/>
          </p:nvGrpSpPr>
          <p:grpSpPr>
            <a:xfrm>
              <a:off x="2677650" y="3634200"/>
              <a:ext cx="100500" cy="103800"/>
              <a:chOff x="2677650" y="3634200"/>
              <a:chExt cx="100500" cy="103800"/>
            </a:xfrm>
          </p:grpSpPr>
          <p:cxnSp>
            <p:nvCxnSpPr>
              <p:cNvPr id="4788" name="Google Shape;4788;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89" name="Google Shape;4789;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90" name="Google Shape;4790;p38"/>
            <p:cNvGrpSpPr/>
            <p:nvPr/>
          </p:nvGrpSpPr>
          <p:grpSpPr>
            <a:xfrm flipH="1" rot="10800000">
              <a:off x="346050" y="110100"/>
              <a:ext cx="100500" cy="103800"/>
              <a:chOff x="346050" y="3634200"/>
              <a:chExt cx="100500" cy="103800"/>
            </a:xfrm>
          </p:grpSpPr>
          <p:cxnSp>
            <p:nvCxnSpPr>
              <p:cNvPr id="4791" name="Google Shape;4791;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92" name="Google Shape;4792;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793" name="Google Shape;4793;p38"/>
            <p:cNvGrpSpPr/>
            <p:nvPr/>
          </p:nvGrpSpPr>
          <p:grpSpPr>
            <a:xfrm flipH="1" rot="10800000">
              <a:off x="2677650" y="110100"/>
              <a:ext cx="100500" cy="103800"/>
              <a:chOff x="2677650" y="3634200"/>
              <a:chExt cx="100500" cy="103800"/>
            </a:xfrm>
          </p:grpSpPr>
          <p:cxnSp>
            <p:nvCxnSpPr>
              <p:cNvPr id="4794" name="Google Shape;4794;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795" name="Google Shape;4795;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4796" name="Google Shape;4796;p38"/>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7" name="Google Shape;4797;p38"/>
          <p:cNvGrpSpPr/>
          <p:nvPr/>
        </p:nvGrpSpPr>
        <p:grpSpPr>
          <a:xfrm>
            <a:off x="5391250" y="3820725"/>
            <a:ext cx="2432100" cy="3627900"/>
            <a:chOff x="346050" y="110100"/>
            <a:chExt cx="2432100" cy="3627900"/>
          </a:xfrm>
        </p:grpSpPr>
        <p:grpSp>
          <p:nvGrpSpPr>
            <p:cNvPr id="4798" name="Google Shape;4798;p38"/>
            <p:cNvGrpSpPr/>
            <p:nvPr/>
          </p:nvGrpSpPr>
          <p:grpSpPr>
            <a:xfrm>
              <a:off x="346050" y="3634200"/>
              <a:ext cx="100500" cy="103800"/>
              <a:chOff x="346050" y="3634200"/>
              <a:chExt cx="100500" cy="103800"/>
            </a:xfrm>
          </p:grpSpPr>
          <p:cxnSp>
            <p:nvCxnSpPr>
              <p:cNvPr id="4799" name="Google Shape;4799;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800" name="Google Shape;4800;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801" name="Google Shape;4801;p38"/>
            <p:cNvGrpSpPr/>
            <p:nvPr/>
          </p:nvGrpSpPr>
          <p:grpSpPr>
            <a:xfrm>
              <a:off x="2677650" y="3634200"/>
              <a:ext cx="100500" cy="103800"/>
              <a:chOff x="2677650" y="3634200"/>
              <a:chExt cx="100500" cy="103800"/>
            </a:xfrm>
          </p:grpSpPr>
          <p:cxnSp>
            <p:nvCxnSpPr>
              <p:cNvPr id="4802" name="Google Shape;4802;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803" name="Google Shape;4803;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804" name="Google Shape;4804;p38"/>
            <p:cNvGrpSpPr/>
            <p:nvPr/>
          </p:nvGrpSpPr>
          <p:grpSpPr>
            <a:xfrm flipH="1" rot="10800000">
              <a:off x="346050" y="110100"/>
              <a:ext cx="100500" cy="103800"/>
              <a:chOff x="346050" y="3634200"/>
              <a:chExt cx="100500" cy="103800"/>
            </a:xfrm>
          </p:grpSpPr>
          <p:cxnSp>
            <p:nvCxnSpPr>
              <p:cNvPr id="4805" name="Google Shape;4805;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806" name="Google Shape;4806;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807" name="Google Shape;4807;p38"/>
            <p:cNvGrpSpPr/>
            <p:nvPr/>
          </p:nvGrpSpPr>
          <p:grpSpPr>
            <a:xfrm flipH="1" rot="10800000">
              <a:off x="2677650" y="110100"/>
              <a:ext cx="100500" cy="103800"/>
              <a:chOff x="2677650" y="3634200"/>
              <a:chExt cx="100500" cy="103800"/>
            </a:xfrm>
          </p:grpSpPr>
          <p:cxnSp>
            <p:nvCxnSpPr>
              <p:cNvPr id="4808" name="Google Shape;4808;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809" name="Google Shape;4809;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4810" name="Google Shape;4810;p38"/>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1" name="Google Shape;4811;p38"/>
          <p:cNvGrpSpPr/>
          <p:nvPr/>
        </p:nvGrpSpPr>
        <p:grpSpPr>
          <a:xfrm>
            <a:off x="7913850" y="3820725"/>
            <a:ext cx="2432100" cy="3627900"/>
            <a:chOff x="346050" y="110100"/>
            <a:chExt cx="2432100" cy="3627900"/>
          </a:xfrm>
        </p:grpSpPr>
        <p:grpSp>
          <p:nvGrpSpPr>
            <p:cNvPr id="4812" name="Google Shape;4812;p38"/>
            <p:cNvGrpSpPr/>
            <p:nvPr/>
          </p:nvGrpSpPr>
          <p:grpSpPr>
            <a:xfrm>
              <a:off x="346050" y="3634200"/>
              <a:ext cx="100500" cy="103800"/>
              <a:chOff x="346050" y="3634200"/>
              <a:chExt cx="100500" cy="103800"/>
            </a:xfrm>
          </p:grpSpPr>
          <p:cxnSp>
            <p:nvCxnSpPr>
              <p:cNvPr id="4813" name="Google Shape;4813;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814" name="Google Shape;4814;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815" name="Google Shape;4815;p38"/>
            <p:cNvGrpSpPr/>
            <p:nvPr/>
          </p:nvGrpSpPr>
          <p:grpSpPr>
            <a:xfrm>
              <a:off x="2677650" y="3634200"/>
              <a:ext cx="100500" cy="103800"/>
              <a:chOff x="2677650" y="3634200"/>
              <a:chExt cx="100500" cy="103800"/>
            </a:xfrm>
          </p:grpSpPr>
          <p:cxnSp>
            <p:nvCxnSpPr>
              <p:cNvPr id="4816" name="Google Shape;4816;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817" name="Google Shape;4817;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818" name="Google Shape;4818;p38"/>
            <p:cNvGrpSpPr/>
            <p:nvPr/>
          </p:nvGrpSpPr>
          <p:grpSpPr>
            <a:xfrm flipH="1" rot="10800000">
              <a:off x="346050" y="110100"/>
              <a:ext cx="100500" cy="103800"/>
              <a:chOff x="346050" y="3634200"/>
              <a:chExt cx="100500" cy="103800"/>
            </a:xfrm>
          </p:grpSpPr>
          <p:cxnSp>
            <p:nvCxnSpPr>
              <p:cNvPr id="4819" name="Google Shape;4819;p38"/>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820" name="Google Shape;4820;p38"/>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4821" name="Google Shape;4821;p38"/>
            <p:cNvGrpSpPr/>
            <p:nvPr/>
          </p:nvGrpSpPr>
          <p:grpSpPr>
            <a:xfrm flipH="1" rot="10800000">
              <a:off x="2677650" y="110100"/>
              <a:ext cx="100500" cy="103800"/>
              <a:chOff x="2677650" y="3634200"/>
              <a:chExt cx="100500" cy="103800"/>
            </a:xfrm>
          </p:grpSpPr>
          <p:cxnSp>
            <p:nvCxnSpPr>
              <p:cNvPr id="4822" name="Google Shape;4822;p38"/>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4823" name="Google Shape;4823;p38"/>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4824" name="Google Shape;4824;p38"/>
          <p:cNvGrpSpPr/>
          <p:nvPr/>
        </p:nvGrpSpPr>
        <p:grpSpPr>
          <a:xfrm>
            <a:off x="522700" y="2092075"/>
            <a:ext cx="1487875" cy="1465925"/>
            <a:chOff x="522700" y="2092075"/>
            <a:chExt cx="1487875" cy="1465925"/>
          </a:xfrm>
        </p:grpSpPr>
        <p:grpSp>
          <p:nvGrpSpPr>
            <p:cNvPr id="4825" name="Google Shape;4825;p38"/>
            <p:cNvGrpSpPr/>
            <p:nvPr/>
          </p:nvGrpSpPr>
          <p:grpSpPr>
            <a:xfrm rot="5400000">
              <a:off x="526768" y="3243156"/>
              <a:ext cx="310824" cy="318853"/>
              <a:chOff x="8636015" y="4627027"/>
              <a:chExt cx="196786" cy="196786"/>
            </a:xfrm>
          </p:grpSpPr>
          <p:sp>
            <p:nvSpPr>
              <p:cNvPr id="4826" name="Google Shape;4826;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830" name="Google Shape;4830;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31" name="Google Shape;4831;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832" name="Google Shape;4832;p38"/>
            <p:cNvGrpSpPr/>
            <p:nvPr/>
          </p:nvGrpSpPr>
          <p:grpSpPr>
            <a:xfrm flipH="1" rot="5400000">
              <a:off x="1392075" y="2939500"/>
              <a:ext cx="61900" cy="1175100"/>
              <a:chOff x="756550" y="2092075"/>
              <a:chExt cx="61900" cy="1175100"/>
            </a:xfrm>
          </p:grpSpPr>
          <p:cxnSp>
            <p:nvCxnSpPr>
              <p:cNvPr id="4833" name="Google Shape;4833;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34" name="Google Shape;4834;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835" name="Google Shape;4835;p38"/>
          <p:cNvGrpSpPr/>
          <p:nvPr/>
        </p:nvGrpSpPr>
        <p:grpSpPr>
          <a:xfrm rot="10800000">
            <a:off x="1113575" y="290100"/>
            <a:ext cx="1487875" cy="1465925"/>
            <a:chOff x="522700" y="2092075"/>
            <a:chExt cx="1487875" cy="1465925"/>
          </a:xfrm>
        </p:grpSpPr>
        <p:grpSp>
          <p:nvGrpSpPr>
            <p:cNvPr id="4836" name="Google Shape;4836;p38"/>
            <p:cNvGrpSpPr/>
            <p:nvPr/>
          </p:nvGrpSpPr>
          <p:grpSpPr>
            <a:xfrm rot="5400000">
              <a:off x="526768" y="3243156"/>
              <a:ext cx="310824" cy="318853"/>
              <a:chOff x="8636015" y="4627027"/>
              <a:chExt cx="196786" cy="196786"/>
            </a:xfrm>
          </p:grpSpPr>
          <p:sp>
            <p:nvSpPr>
              <p:cNvPr id="4837" name="Google Shape;4837;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841" name="Google Shape;4841;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42" name="Google Shape;4842;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843" name="Google Shape;4843;p38"/>
            <p:cNvGrpSpPr/>
            <p:nvPr/>
          </p:nvGrpSpPr>
          <p:grpSpPr>
            <a:xfrm flipH="1" rot="5400000">
              <a:off x="1392075" y="2939500"/>
              <a:ext cx="61900" cy="1175100"/>
              <a:chOff x="756550" y="2092075"/>
              <a:chExt cx="61900" cy="1175100"/>
            </a:xfrm>
          </p:grpSpPr>
          <p:cxnSp>
            <p:nvCxnSpPr>
              <p:cNvPr id="4844" name="Google Shape;4844;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45" name="Google Shape;4845;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846" name="Google Shape;4846;p38"/>
          <p:cNvGrpSpPr/>
          <p:nvPr/>
        </p:nvGrpSpPr>
        <p:grpSpPr>
          <a:xfrm>
            <a:off x="5567925" y="2092075"/>
            <a:ext cx="1487875" cy="1465925"/>
            <a:chOff x="522700" y="2092075"/>
            <a:chExt cx="1487875" cy="1465925"/>
          </a:xfrm>
        </p:grpSpPr>
        <p:grpSp>
          <p:nvGrpSpPr>
            <p:cNvPr id="4847" name="Google Shape;4847;p38"/>
            <p:cNvGrpSpPr/>
            <p:nvPr/>
          </p:nvGrpSpPr>
          <p:grpSpPr>
            <a:xfrm rot="5400000">
              <a:off x="526768" y="3243156"/>
              <a:ext cx="310824" cy="318853"/>
              <a:chOff x="8636015" y="4627027"/>
              <a:chExt cx="196786" cy="196786"/>
            </a:xfrm>
          </p:grpSpPr>
          <p:sp>
            <p:nvSpPr>
              <p:cNvPr id="4848" name="Google Shape;4848;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852" name="Google Shape;4852;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53" name="Google Shape;4853;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854" name="Google Shape;4854;p38"/>
            <p:cNvGrpSpPr/>
            <p:nvPr/>
          </p:nvGrpSpPr>
          <p:grpSpPr>
            <a:xfrm flipH="1" rot="5400000">
              <a:off x="1392075" y="2939500"/>
              <a:ext cx="61900" cy="1175100"/>
              <a:chOff x="756550" y="2092075"/>
              <a:chExt cx="61900" cy="1175100"/>
            </a:xfrm>
          </p:grpSpPr>
          <p:cxnSp>
            <p:nvCxnSpPr>
              <p:cNvPr id="4855" name="Google Shape;4855;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56" name="Google Shape;4856;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857" name="Google Shape;4857;p38"/>
          <p:cNvGrpSpPr/>
          <p:nvPr/>
        </p:nvGrpSpPr>
        <p:grpSpPr>
          <a:xfrm rot="10800000">
            <a:off x="6158800" y="290100"/>
            <a:ext cx="1487875" cy="1465925"/>
            <a:chOff x="522700" y="2092075"/>
            <a:chExt cx="1487875" cy="1465925"/>
          </a:xfrm>
        </p:grpSpPr>
        <p:grpSp>
          <p:nvGrpSpPr>
            <p:cNvPr id="4858" name="Google Shape;4858;p38"/>
            <p:cNvGrpSpPr/>
            <p:nvPr/>
          </p:nvGrpSpPr>
          <p:grpSpPr>
            <a:xfrm rot="5400000">
              <a:off x="526768" y="3243156"/>
              <a:ext cx="310824" cy="318853"/>
              <a:chOff x="8636015" y="4627027"/>
              <a:chExt cx="196786" cy="196786"/>
            </a:xfrm>
          </p:grpSpPr>
          <p:sp>
            <p:nvSpPr>
              <p:cNvPr id="4859" name="Google Shape;4859;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863" name="Google Shape;4863;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64" name="Google Shape;4864;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865" name="Google Shape;4865;p38"/>
            <p:cNvGrpSpPr/>
            <p:nvPr/>
          </p:nvGrpSpPr>
          <p:grpSpPr>
            <a:xfrm flipH="1" rot="5400000">
              <a:off x="1392075" y="2939500"/>
              <a:ext cx="61900" cy="1175100"/>
              <a:chOff x="756550" y="2092075"/>
              <a:chExt cx="61900" cy="1175100"/>
            </a:xfrm>
          </p:grpSpPr>
          <p:cxnSp>
            <p:nvCxnSpPr>
              <p:cNvPr id="4866" name="Google Shape;4866;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67" name="Google Shape;4867;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868" name="Google Shape;4868;p38"/>
          <p:cNvGrpSpPr/>
          <p:nvPr/>
        </p:nvGrpSpPr>
        <p:grpSpPr>
          <a:xfrm>
            <a:off x="8090525" y="2092075"/>
            <a:ext cx="1487875" cy="1465925"/>
            <a:chOff x="522700" y="2092075"/>
            <a:chExt cx="1487875" cy="1465925"/>
          </a:xfrm>
        </p:grpSpPr>
        <p:grpSp>
          <p:nvGrpSpPr>
            <p:cNvPr id="4869" name="Google Shape;4869;p38"/>
            <p:cNvGrpSpPr/>
            <p:nvPr/>
          </p:nvGrpSpPr>
          <p:grpSpPr>
            <a:xfrm rot="5400000">
              <a:off x="526768" y="3243156"/>
              <a:ext cx="310824" cy="318853"/>
              <a:chOff x="8636015" y="4627027"/>
              <a:chExt cx="196786" cy="196786"/>
            </a:xfrm>
          </p:grpSpPr>
          <p:sp>
            <p:nvSpPr>
              <p:cNvPr id="4870" name="Google Shape;4870;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874" name="Google Shape;4874;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75" name="Google Shape;4875;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876" name="Google Shape;4876;p38"/>
            <p:cNvGrpSpPr/>
            <p:nvPr/>
          </p:nvGrpSpPr>
          <p:grpSpPr>
            <a:xfrm flipH="1" rot="5400000">
              <a:off x="1392075" y="2939500"/>
              <a:ext cx="61900" cy="1175100"/>
              <a:chOff x="756550" y="2092075"/>
              <a:chExt cx="61900" cy="1175100"/>
            </a:xfrm>
          </p:grpSpPr>
          <p:cxnSp>
            <p:nvCxnSpPr>
              <p:cNvPr id="4877" name="Google Shape;4877;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78" name="Google Shape;4878;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879" name="Google Shape;4879;p38"/>
          <p:cNvGrpSpPr/>
          <p:nvPr/>
        </p:nvGrpSpPr>
        <p:grpSpPr>
          <a:xfrm rot="10800000">
            <a:off x="8681400" y="290100"/>
            <a:ext cx="1487875" cy="1465925"/>
            <a:chOff x="522700" y="2092075"/>
            <a:chExt cx="1487875" cy="1465925"/>
          </a:xfrm>
        </p:grpSpPr>
        <p:grpSp>
          <p:nvGrpSpPr>
            <p:cNvPr id="4880" name="Google Shape;4880;p38"/>
            <p:cNvGrpSpPr/>
            <p:nvPr/>
          </p:nvGrpSpPr>
          <p:grpSpPr>
            <a:xfrm rot="5400000">
              <a:off x="526768" y="3243156"/>
              <a:ext cx="310824" cy="318853"/>
              <a:chOff x="8636015" y="4627027"/>
              <a:chExt cx="196786" cy="196786"/>
            </a:xfrm>
          </p:grpSpPr>
          <p:sp>
            <p:nvSpPr>
              <p:cNvPr id="4881" name="Google Shape;4881;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885" name="Google Shape;4885;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86" name="Google Shape;4886;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887" name="Google Shape;4887;p38"/>
            <p:cNvGrpSpPr/>
            <p:nvPr/>
          </p:nvGrpSpPr>
          <p:grpSpPr>
            <a:xfrm flipH="1" rot="5400000">
              <a:off x="1392075" y="2939500"/>
              <a:ext cx="61900" cy="1175100"/>
              <a:chOff x="756550" y="2092075"/>
              <a:chExt cx="61900" cy="1175100"/>
            </a:xfrm>
          </p:grpSpPr>
          <p:cxnSp>
            <p:nvCxnSpPr>
              <p:cNvPr id="4888" name="Google Shape;4888;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89" name="Google Shape;4889;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890" name="Google Shape;4890;p38"/>
          <p:cNvGrpSpPr/>
          <p:nvPr/>
        </p:nvGrpSpPr>
        <p:grpSpPr>
          <a:xfrm>
            <a:off x="522700" y="5803975"/>
            <a:ext cx="1487875" cy="1465925"/>
            <a:chOff x="522700" y="2092075"/>
            <a:chExt cx="1487875" cy="1465925"/>
          </a:xfrm>
        </p:grpSpPr>
        <p:grpSp>
          <p:nvGrpSpPr>
            <p:cNvPr id="4891" name="Google Shape;4891;p38"/>
            <p:cNvGrpSpPr/>
            <p:nvPr/>
          </p:nvGrpSpPr>
          <p:grpSpPr>
            <a:xfrm rot="5400000">
              <a:off x="526768" y="3243156"/>
              <a:ext cx="310824" cy="318853"/>
              <a:chOff x="8636015" y="4627027"/>
              <a:chExt cx="196786" cy="196786"/>
            </a:xfrm>
          </p:grpSpPr>
          <p:sp>
            <p:nvSpPr>
              <p:cNvPr id="4892" name="Google Shape;4892;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896" name="Google Shape;4896;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897" name="Google Shape;4897;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898" name="Google Shape;4898;p38"/>
            <p:cNvGrpSpPr/>
            <p:nvPr/>
          </p:nvGrpSpPr>
          <p:grpSpPr>
            <a:xfrm flipH="1" rot="5400000">
              <a:off x="1392075" y="2939500"/>
              <a:ext cx="61900" cy="1175100"/>
              <a:chOff x="756550" y="2092075"/>
              <a:chExt cx="61900" cy="1175100"/>
            </a:xfrm>
          </p:grpSpPr>
          <p:cxnSp>
            <p:nvCxnSpPr>
              <p:cNvPr id="4899" name="Google Shape;4899;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00" name="Google Shape;4900;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901" name="Google Shape;4901;p38"/>
          <p:cNvGrpSpPr/>
          <p:nvPr/>
        </p:nvGrpSpPr>
        <p:grpSpPr>
          <a:xfrm rot="10800000">
            <a:off x="1113575" y="4002000"/>
            <a:ext cx="1487875" cy="1465925"/>
            <a:chOff x="522700" y="2092075"/>
            <a:chExt cx="1487875" cy="1465925"/>
          </a:xfrm>
        </p:grpSpPr>
        <p:grpSp>
          <p:nvGrpSpPr>
            <p:cNvPr id="4902" name="Google Shape;4902;p38"/>
            <p:cNvGrpSpPr/>
            <p:nvPr/>
          </p:nvGrpSpPr>
          <p:grpSpPr>
            <a:xfrm rot="5400000">
              <a:off x="526768" y="3243156"/>
              <a:ext cx="310824" cy="318853"/>
              <a:chOff x="8636015" y="4627027"/>
              <a:chExt cx="196786" cy="196786"/>
            </a:xfrm>
          </p:grpSpPr>
          <p:sp>
            <p:nvSpPr>
              <p:cNvPr id="4903" name="Google Shape;4903;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07" name="Google Shape;4907;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08" name="Google Shape;4908;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909" name="Google Shape;4909;p38"/>
            <p:cNvGrpSpPr/>
            <p:nvPr/>
          </p:nvGrpSpPr>
          <p:grpSpPr>
            <a:xfrm flipH="1" rot="5400000">
              <a:off x="1392075" y="2939500"/>
              <a:ext cx="61900" cy="1175100"/>
              <a:chOff x="756550" y="2092075"/>
              <a:chExt cx="61900" cy="1175100"/>
            </a:xfrm>
          </p:grpSpPr>
          <p:cxnSp>
            <p:nvCxnSpPr>
              <p:cNvPr id="4910" name="Google Shape;4910;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11" name="Google Shape;4911;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912" name="Google Shape;4912;p38"/>
          <p:cNvGrpSpPr/>
          <p:nvPr/>
        </p:nvGrpSpPr>
        <p:grpSpPr>
          <a:xfrm>
            <a:off x="3045325" y="5803975"/>
            <a:ext cx="1487875" cy="1465925"/>
            <a:chOff x="522700" y="2092075"/>
            <a:chExt cx="1487875" cy="1465925"/>
          </a:xfrm>
        </p:grpSpPr>
        <p:grpSp>
          <p:nvGrpSpPr>
            <p:cNvPr id="4913" name="Google Shape;4913;p38"/>
            <p:cNvGrpSpPr/>
            <p:nvPr/>
          </p:nvGrpSpPr>
          <p:grpSpPr>
            <a:xfrm rot="5400000">
              <a:off x="526768" y="3243156"/>
              <a:ext cx="310824" cy="318853"/>
              <a:chOff x="8636015" y="4627027"/>
              <a:chExt cx="196786" cy="196786"/>
            </a:xfrm>
          </p:grpSpPr>
          <p:sp>
            <p:nvSpPr>
              <p:cNvPr id="4914" name="Google Shape;4914;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18" name="Google Shape;4918;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19" name="Google Shape;4919;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920" name="Google Shape;4920;p38"/>
            <p:cNvGrpSpPr/>
            <p:nvPr/>
          </p:nvGrpSpPr>
          <p:grpSpPr>
            <a:xfrm flipH="1" rot="5400000">
              <a:off x="1392075" y="2939500"/>
              <a:ext cx="61900" cy="1175100"/>
              <a:chOff x="756550" y="2092075"/>
              <a:chExt cx="61900" cy="1175100"/>
            </a:xfrm>
          </p:grpSpPr>
          <p:cxnSp>
            <p:nvCxnSpPr>
              <p:cNvPr id="4921" name="Google Shape;4921;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22" name="Google Shape;4922;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4923" name="Google Shape;4923;p38"/>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38"/>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5" name="Google Shape;4925;p38"/>
          <p:cNvGrpSpPr/>
          <p:nvPr/>
        </p:nvGrpSpPr>
        <p:grpSpPr>
          <a:xfrm rot="10800000">
            <a:off x="3636200" y="4002000"/>
            <a:ext cx="1487875" cy="1465925"/>
            <a:chOff x="522700" y="2092075"/>
            <a:chExt cx="1487875" cy="1465925"/>
          </a:xfrm>
        </p:grpSpPr>
        <p:grpSp>
          <p:nvGrpSpPr>
            <p:cNvPr id="4926" name="Google Shape;4926;p38"/>
            <p:cNvGrpSpPr/>
            <p:nvPr/>
          </p:nvGrpSpPr>
          <p:grpSpPr>
            <a:xfrm rot="5400000">
              <a:off x="526768" y="3243156"/>
              <a:ext cx="310824" cy="318853"/>
              <a:chOff x="8636015" y="4627027"/>
              <a:chExt cx="196786" cy="196786"/>
            </a:xfrm>
          </p:grpSpPr>
          <p:sp>
            <p:nvSpPr>
              <p:cNvPr id="4927" name="Google Shape;4927;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31" name="Google Shape;4931;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32" name="Google Shape;4932;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933" name="Google Shape;4933;p38"/>
            <p:cNvGrpSpPr/>
            <p:nvPr/>
          </p:nvGrpSpPr>
          <p:grpSpPr>
            <a:xfrm flipH="1" rot="5400000">
              <a:off x="1392075" y="2939500"/>
              <a:ext cx="61900" cy="1175100"/>
              <a:chOff x="756550" y="2092075"/>
              <a:chExt cx="61900" cy="1175100"/>
            </a:xfrm>
          </p:grpSpPr>
          <p:cxnSp>
            <p:nvCxnSpPr>
              <p:cNvPr id="4934" name="Google Shape;4934;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35" name="Google Shape;4935;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4936" name="Google Shape;4936;p38"/>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7" name="Google Shape;4937;p38"/>
          <p:cNvGrpSpPr/>
          <p:nvPr/>
        </p:nvGrpSpPr>
        <p:grpSpPr>
          <a:xfrm>
            <a:off x="5567925" y="5803975"/>
            <a:ext cx="1487875" cy="1465925"/>
            <a:chOff x="522700" y="2092075"/>
            <a:chExt cx="1487875" cy="1465925"/>
          </a:xfrm>
        </p:grpSpPr>
        <p:grpSp>
          <p:nvGrpSpPr>
            <p:cNvPr id="4938" name="Google Shape;4938;p38"/>
            <p:cNvGrpSpPr/>
            <p:nvPr/>
          </p:nvGrpSpPr>
          <p:grpSpPr>
            <a:xfrm rot="5400000">
              <a:off x="526768" y="3243156"/>
              <a:ext cx="310824" cy="318853"/>
              <a:chOff x="8636015" y="4627027"/>
              <a:chExt cx="196786" cy="196786"/>
            </a:xfrm>
          </p:grpSpPr>
          <p:sp>
            <p:nvSpPr>
              <p:cNvPr id="4939" name="Google Shape;4939;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43" name="Google Shape;4943;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44" name="Google Shape;4944;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945" name="Google Shape;4945;p38"/>
            <p:cNvGrpSpPr/>
            <p:nvPr/>
          </p:nvGrpSpPr>
          <p:grpSpPr>
            <a:xfrm flipH="1" rot="5400000">
              <a:off x="1392075" y="2939500"/>
              <a:ext cx="61900" cy="1175100"/>
              <a:chOff x="756550" y="2092075"/>
              <a:chExt cx="61900" cy="1175100"/>
            </a:xfrm>
          </p:grpSpPr>
          <p:cxnSp>
            <p:nvCxnSpPr>
              <p:cNvPr id="4946" name="Google Shape;4946;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47" name="Google Shape;4947;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4948" name="Google Shape;4948;p38"/>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9" name="Google Shape;4949;p38"/>
          <p:cNvGrpSpPr/>
          <p:nvPr/>
        </p:nvGrpSpPr>
        <p:grpSpPr>
          <a:xfrm rot="10800000">
            <a:off x="6158800" y="4002000"/>
            <a:ext cx="1487875" cy="1465925"/>
            <a:chOff x="522700" y="2092075"/>
            <a:chExt cx="1487875" cy="1465925"/>
          </a:xfrm>
        </p:grpSpPr>
        <p:grpSp>
          <p:nvGrpSpPr>
            <p:cNvPr id="4950" name="Google Shape;4950;p38"/>
            <p:cNvGrpSpPr/>
            <p:nvPr/>
          </p:nvGrpSpPr>
          <p:grpSpPr>
            <a:xfrm rot="5400000">
              <a:off x="526768" y="3243156"/>
              <a:ext cx="310824" cy="318853"/>
              <a:chOff x="8636015" y="4627027"/>
              <a:chExt cx="196786" cy="196786"/>
            </a:xfrm>
          </p:grpSpPr>
          <p:sp>
            <p:nvSpPr>
              <p:cNvPr id="4951" name="Google Shape;4951;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55" name="Google Shape;4955;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56" name="Google Shape;4956;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957" name="Google Shape;4957;p38"/>
            <p:cNvGrpSpPr/>
            <p:nvPr/>
          </p:nvGrpSpPr>
          <p:grpSpPr>
            <a:xfrm flipH="1" rot="5400000">
              <a:off x="1392075" y="2939500"/>
              <a:ext cx="61900" cy="1175100"/>
              <a:chOff x="756550" y="2092075"/>
              <a:chExt cx="61900" cy="1175100"/>
            </a:xfrm>
          </p:grpSpPr>
          <p:cxnSp>
            <p:nvCxnSpPr>
              <p:cNvPr id="4958" name="Google Shape;4958;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59" name="Google Shape;4959;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960" name="Google Shape;4960;p38"/>
          <p:cNvGrpSpPr/>
          <p:nvPr/>
        </p:nvGrpSpPr>
        <p:grpSpPr>
          <a:xfrm>
            <a:off x="8090525" y="5803975"/>
            <a:ext cx="1487875" cy="1465925"/>
            <a:chOff x="522700" y="2092075"/>
            <a:chExt cx="1487875" cy="1465925"/>
          </a:xfrm>
        </p:grpSpPr>
        <p:grpSp>
          <p:nvGrpSpPr>
            <p:cNvPr id="4961" name="Google Shape;4961;p38"/>
            <p:cNvGrpSpPr/>
            <p:nvPr/>
          </p:nvGrpSpPr>
          <p:grpSpPr>
            <a:xfrm rot="5400000">
              <a:off x="526768" y="3243156"/>
              <a:ext cx="310824" cy="318853"/>
              <a:chOff x="8636015" y="4627027"/>
              <a:chExt cx="196786" cy="196786"/>
            </a:xfrm>
          </p:grpSpPr>
          <p:sp>
            <p:nvSpPr>
              <p:cNvPr id="4962" name="Google Shape;4962;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66" name="Google Shape;4966;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67" name="Google Shape;4967;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968" name="Google Shape;4968;p38"/>
            <p:cNvGrpSpPr/>
            <p:nvPr/>
          </p:nvGrpSpPr>
          <p:grpSpPr>
            <a:xfrm flipH="1" rot="5400000">
              <a:off x="1392075" y="2939500"/>
              <a:ext cx="61900" cy="1175100"/>
              <a:chOff x="756550" y="2092075"/>
              <a:chExt cx="61900" cy="1175100"/>
            </a:xfrm>
          </p:grpSpPr>
          <p:cxnSp>
            <p:nvCxnSpPr>
              <p:cNvPr id="4969" name="Google Shape;4969;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70" name="Google Shape;4970;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4971" name="Google Shape;4971;p38"/>
          <p:cNvGrpSpPr/>
          <p:nvPr/>
        </p:nvGrpSpPr>
        <p:grpSpPr>
          <a:xfrm rot="10800000">
            <a:off x="8681400" y="4002000"/>
            <a:ext cx="1487875" cy="1465925"/>
            <a:chOff x="522700" y="2092075"/>
            <a:chExt cx="1487875" cy="1465925"/>
          </a:xfrm>
        </p:grpSpPr>
        <p:grpSp>
          <p:nvGrpSpPr>
            <p:cNvPr id="4972" name="Google Shape;4972;p38"/>
            <p:cNvGrpSpPr/>
            <p:nvPr/>
          </p:nvGrpSpPr>
          <p:grpSpPr>
            <a:xfrm rot="5400000">
              <a:off x="526768" y="3243156"/>
              <a:ext cx="310824" cy="318853"/>
              <a:chOff x="8636015" y="4627027"/>
              <a:chExt cx="196786" cy="196786"/>
            </a:xfrm>
          </p:grpSpPr>
          <p:sp>
            <p:nvSpPr>
              <p:cNvPr id="4973" name="Google Shape;4973;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77" name="Google Shape;4977;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78" name="Google Shape;4978;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979" name="Google Shape;4979;p38"/>
            <p:cNvGrpSpPr/>
            <p:nvPr/>
          </p:nvGrpSpPr>
          <p:grpSpPr>
            <a:xfrm flipH="1" rot="5400000">
              <a:off x="1392075" y="2939500"/>
              <a:ext cx="61900" cy="1175100"/>
              <a:chOff x="756550" y="2092075"/>
              <a:chExt cx="61900" cy="1175100"/>
            </a:xfrm>
          </p:grpSpPr>
          <p:cxnSp>
            <p:nvCxnSpPr>
              <p:cNvPr id="4980" name="Google Shape;4980;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81" name="Google Shape;4981;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4982" name="Google Shape;4982;p38"/>
          <p:cNvSpPr txBox="1"/>
          <p:nvPr/>
        </p:nvSpPr>
        <p:spPr>
          <a:xfrm>
            <a:off x="73426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4983" name="Google Shape;4983;p38"/>
          <p:cNvSpPr txBox="1"/>
          <p:nvPr/>
        </p:nvSpPr>
        <p:spPr>
          <a:xfrm>
            <a:off x="32568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4984" name="Google Shape;4984;p38"/>
          <p:cNvSpPr txBox="1"/>
          <p:nvPr/>
        </p:nvSpPr>
        <p:spPr>
          <a:xfrm>
            <a:off x="577941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4985" name="Google Shape;4985;p38"/>
          <p:cNvSpPr txBox="1"/>
          <p:nvPr/>
        </p:nvSpPr>
        <p:spPr>
          <a:xfrm>
            <a:off x="83020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4986" name="Google Shape;4986;p38"/>
          <p:cNvSpPr txBox="1"/>
          <p:nvPr/>
        </p:nvSpPr>
        <p:spPr>
          <a:xfrm>
            <a:off x="734275"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4987" name="Google Shape;4987;p38"/>
          <p:cNvSpPr txBox="1"/>
          <p:nvPr/>
        </p:nvSpPr>
        <p:spPr>
          <a:xfrm>
            <a:off x="3256850"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4988" name="Google Shape;4988;p38"/>
          <p:cNvSpPr txBox="1"/>
          <p:nvPr/>
        </p:nvSpPr>
        <p:spPr>
          <a:xfrm>
            <a:off x="5779413"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4989" name="Google Shape;4989;p38"/>
          <p:cNvSpPr txBox="1"/>
          <p:nvPr/>
        </p:nvSpPr>
        <p:spPr>
          <a:xfrm>
            <a:off x="8302038"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grpSp>
        <p:nvGrpSpPr>
          <p:cNvPr id="4990" name="Google Shape;4990;p38"/>
          <p:cNvGrpSpPr/>
          <p:nvPr/>
        </p:nvGrpSpPr>
        <p:grpSpPr>
          <a:xfrm>
            <a:off x="3045325" y="2092075"/>
            <a:ext cx="1487875" cy="1465925"/>
            <a:chOff x="522700" y="2092075"/>
            <a:chExt cx="1487875" cy="1465925"/>
          </a:xfrm>
        </p:grpSpPr>
        <p:grpSp>
          <p:nvGrpSpPr>
            <p:cNvPr id="4991" name="Google Shape;4991;p38"/>
            <p:cNvGrpSpPr/>
            <p:nvPr/>
          </p:nvGrpSpPr>
          <p:grpSpPr>
            <a:xfrm rot="5400000">
              <a:off x="526768" y="3243156"/>
              <a:ext cx="310824" cy="318853"/>
              <a:chOff x="8636015" y="4627027"/>
              <a:chExt cx="196786" cy="196786"/>
            </a:xfrm>
          </p:grpSpPr>
          <p:sp>
            <p:nvSpPr>
              <p:cNvPr id="4992" name="Google Shape;4992;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96" name="Google Shape;4996;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4997" name="Google Shape;4997;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4998" name="Google Shape;4998;p38"/>
            <p:cNvGrpSpPr/>
            <p:nvPr/>
          </p:nvGrpSpPr>
          <p:grpSpPr>
            <a:xfrm flipH="1" rot="5400000">
              <a:off x="1392075" y="2939500"/>
              <a:ext cx="61900" cy="1175100"/>
              <a:chOff x="756550" y="2092075"/>
              <a:chExt cx="61900" cy="1175100"/>
            </a:xfrm>
          </p:grpSpPr>
          <p:cxnSp>
            <p:nvCxnSpPr>
              <p:cNvPr id="4999" name="Google Shape;4999;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000" name="Google Shape;5000;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001" name="Google Shape;5001;p38"/>
          <p:cNvGrpSpPr/>
          <p:nvPr/>
        </p:nvGrpSpPr>
        <p:grpSpPr>
          <a:xfrm rot="10800000">
            <a:off x="3636200" y="290100"/>
            <a:ext cx="1487875" cy="1465925"/>
            <a:chOff x="522700" y="2092075"/>
            <a:chExt cx="1487875" cy="1465925"/>
          </a:xfrm>
        </p:grpSpPr>
        <p:grpSp>
          <p:nvGrpSpPr>
            <p:cNvPr id="5002" name="Google Shape;5002;p38"/>
            <p:cNvGrpSpPr/>
            <p:nvPr/>
          </p:nvGrpSpPr>
          <p:grpSpPr>
            <a:xfrm rot="5400000">
              <a:off x="526768" y="3243156"/>
              <a:ext cx="310824" cy="318853"/>
              <a:chOff x="8636015" y="4627027"/>
              <a:chExt cx="196786" cy="196786"/>
            </a:xfrm>
          </p:grpSpPr>
          <p:sp>
            <p:nvSpPr>
              <p:cNvPr id="5003" name="Google Shape;5003;p38"/>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38"/>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8"/>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38"/>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007" name="Google Shape;5007;p38"/>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008" name="Google Shape;5008;p38"/>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009" name="Google Shape;5009;p38"/>
            <p:cNvGrpSpPr/>
            <p:nvPr/>
          </p:nvGrpSpPr>
          <p:grpSpPr>
            <a:xfrm flipH="1" rot="5400000">
              <a:off x="1392075" y="2939500"/>
              <a:ext cx="61900" cy="1175100"/>
              <a:chOff x="756550" y="2092075"/>
              <a:chExt cx="61900" cy="1175100"/>
            </a:xfrm>
          </p:grpSpPr>
          <p:cxnSp>
            <p:nvCxnSpPr>
              <p:cNvPr id="5010" name="Google Shape;5010;p38"/>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011" name="Google Shape;5011;p38"/>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5012" name="Google Shape;5012;p38"/>
          <p:cNvSpPr/>
          <p:nvPr/>
        </p:nvSpPr>
        <p:spPr>
          <a:xfrm>
            <a:off x="6482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8"/>
          <p:cNvSpPr/>
          <p:nvPr/>
        </p:nvSpPr>
        <p:spPr>
          <a:xfrm>
            <a:off x="15933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8"/>
          <p:cNvSpPr/>
          <p:nvPr/>
        </p:nvSpPr>
        <p:spPr>
          <a:xfrm>
            <a:off x="6482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8"/>
          <p:cNvSpPr/>
          <p:nvPr/>
        </p:nvSpPr>
        <p:spPr>
          <a:xfrm>
            <a:off x="15933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38"/>
          <p:cNvSpPr/>
          <p:nvPr/>
        </p:nvSpPr>
        <p:spPr>
          <a:xfrm>
            <a:off x="17954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8"/>
          <p:cNvSpPr/>
          <p:nvPr/>
        </p:nvSpPr>
        <p:spPr>
          <a:xfrm>
            <a:off x="7878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8"/>
          <p:cNvSpPr/>
          <p:nvPr/>
        </p:nvSpPr>
        <p:spPr>
          <a:xfrm>
            <a:off x="16828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38"/>
          <p:cNvSpPr/>
          <p:nvPr/>
        </p:nvSpPr>
        <p:spPr>
          <a:xfrm>
            <a:off x="8516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0" name="Google Shape;5020;p38"/>
          <p:cNvGrpSpPr/>
          <p:nvPr/>
        </p:nvGrpSpPr>
        <p:grpSpPr>
          <a:xfrm>
            <a:off x="836199" y="1604948"/>
            <a:ext cx="1350981" cy="517831"/>
            <a:chOff x="422918" y="176071"/>
            <a:chExt cx="2994196" cy="1147676"/>
          </a:xfrm>
        </p:grpSpPr>
        <p:sp>
          <p:nvSpPr>
            <p:cNvPr id="5021" name="Google Shape;5021;p38"/>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38"/>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8"/>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8"/>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38"/>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38"/>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7" name="Google Shape;5027;p38"/>
          <p:cNvGrpSpPr/>
          <p:nvPr/>
        </p:nvGrpSpPr>
        <p:grpSpPr>
          <a:xfrm rot="-5400000">
            <a:off x="1415099" y="528302"/>
            <a:ext cx="294002" cy="630175"/>
            <a:chOff x="2193731" y="2658014"/>
            <a:chExt cx="294002" cy="630175"/>
          </a:xfrm>
        </p:grpSpPr>
        <p:grpSp>
          <p:nvGrpSpPr>
            <p:cNvPr id="5028" name="Google Shape;5028;p38"/>
            <p:cNvGrpSpPr/>
            <p:nvPr/>
          </p:nvGrpSpPr>
          <p:grpSpPr>
            <a:xfrm>
              <a:off x="2193735" y="2658014"/>
              <a:ext cx="293998" cy="290919"/>
              <a:chOff x="3882979" y="1160111"/>
              <a:chExt cx="297478" cy="294363"/>
            </a:xfrm>
          </p:grpSpPr>
          <p:sp>
            <p:nvSpPr>
              <p:cNvPr id="5029" name="Google Shape;5029;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3" name="Google Shape;5033;p38"/>
            <p:cNvGrpSpPr/>
            <p:nvPr/>
          </p:nvGrpSpPr>
          <p:grpSpPr>
            <a:xfrm>
              <a:off x="2193731" y="2997270"/>
              <a:ext cx="293998" cy="290919"/>
              <a:chOff x="3882979" y="1160111"/>
              <a:chExt cx="297478" cy="294363"/>
            </a:xfrm>
          </p:grpSpPr>
          <p:sp>
            <p:nvSpPr>
              <p:cNvPr id="5034" name="Google Shape;5034;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8" name="Google Shape;5038;p38"/>
          <p:cNvGrpSpPr/>
          <p:nvPr/>
        </p:nvGrpSpPr>
        <p:grpSpPr>
          <a:xfrm rot="5400000">
            <a:off x="1415099" y="2689602"/>
            <a:ext cx="294002" cy="630175"/>
            <a:chOff x="2193731" y="2658014"/>
            <a:chExt cx="294002" cy="630175"/>
          </a:xfrm>
        </p:grpSpPr>
        <p:grpSp>
          <p:nvGrpSpPr>
            <p:cNvPr id="5039" name="Google Shape;5039;p38"/>
            <p:cNvGrpSpPr/>
            <p:nvPr/>
          </p:nvGrpSpPr>
          <p:grpSpPr>
            <a:xfrm>
              <a:off x="2193735" y="2658014"/>
              <a:ext cx="293998" cy="290919"/>
              <a:chOff x="3882979" y="1160111"/>
              <a:chExt cx="297478" cy="294363"/>
            </a:xfrm>
          </p:grpSpPr>
          <p:sp>
            <p:nvSpPr>
              <p:cNvPr id="5040" name="Google Shape;5040;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4" name="Google Shape;5044;p38"/>
            <p:cNvGrpSpPr/>
            <p:nvPr/>
          </p:nvGrpSpPr>
          <p:grpSpPr>
            <a:xfrm>
              <a:off x="2193731" y="2997270"/>
              <a:ext cx="293998" cy="290919"/>
              <a:chOff x="3882979" y="1160111"/>
              <a:chExt cx="297478" cy="294363"/>
            </a:xfrm>
          </p:grpSpPr>
          <p:sp>
            <p:nvSpPr>
              <p:cNvPr id="5045" name="Google Shape;5045;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49" name="Google Shape;5049;p38"/>
          <p:cNvSpPr/>
          <p:nvPr/>
        </p:nvSpPr>
        <p:spPr>
          <a:xfrm>
            <a:off x="31708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38"/>
          <p:cNvSpPr/>
          <p:nvPr/>
        </p:nvSpPr>
        <p:spPr>
          <a:xfrm>
            <a:off x="41159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8"/>
          <p:cNvSpPr/>
          <p:nvPr/>
        </p:nvSpPr>
        <p:spPr>
          <a:xfrm>
            <a:off x="31708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38"/>
          <p:cNvSpPr/>
          <p:nvPr/>
        </p:nvSpPr>
        <p:spPr>
          <a:xfrm>
            <a:off x="41159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38"/>
          <p:cNvSpPr/>
          <p:nvPr/>
        </p:nvSpPr>
        <p:spPr>
          <a:xfrm>
            <a:off x="43180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38"/>
          <p:cNvSpPr/>
          <p:nvPr/>
        </p:nvSpPr>
        <p:spPr>
          <a:xfrm>
            <a:off x="33104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38"/>
          <p:cNvSpPr/>
          <p:nvPr/>
        </p:nvSpPr>
        <p:spPr>
          <a:xfrm>
            <a:off x="42054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8"/>
          <p:cNvSpPr/>
          <p:nvPr/>
        </p:nvSpPr>
        <p:spPr>
          <a:xfrm>
            <a:off x="33742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7" name="Google Shape;5057;p38"/>
          <p:cNvGrpSpPr/>
          <p:nvPr/>
        </p:nvGrpSpPr>
        <p:grpSpPr>
          <a:xfrm>
            <a:off x="3358799" y="1604948"/>
            <a:ext cx="1350981" cy="517831"/>
            <a:chOff x="422918" y="176071"/>
            <a:chExt cx="2994196" cy="1147676"/>
          </a:xfrm>
        </p:grpSpPr>
        <p:sp>
          <p:nvSpPr>
            <p:cNvPr id="5058" name="Google Shape;5058;p38"/>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38"/>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38"/>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8"/>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38"/>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38"/>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4" name="Google Shape;5064;p38"/>
          <p:cNvSpPr/>
          <p:nvPr/>
        </p:nvSpPr>
        <p:spPr>
          <a:xfrm>
            <a:off x="56934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38"/>
          <p:cNvSpPr/>
          <p:nvPr/>
        </p:nvSpPr>
        <p:spPr>
          <a:xfrm>
            <a:off x="66385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38"/>
          <p:cNvSpPr/>
          <p:nvPr/>
        </p:nvSpPr>
        <p:spPr>
          <a:xfrm>
            <a:off x="56934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38"/>
          <p:cNvSpPr/>
          <p:nvPr/>
        </p:nvSpPr>
        <p:spPr>
          <a:xfrm>
            <a:off x="66385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38"/>
          <p:cNvSpPr/>
          <p:nvPr/>
        </p:nvSpPr>
        <p:spPr>
          <a:xfrm>
            <a:off x="68406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38"/>
          <p:cNvSpPr/>
          <p:nvPr/>
        </p:nvSpPr>
        <p:spPr>
          <a:xfrm>
            <a:off x="58330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8"/>
          <p:cNvSpPr/>
          <p:nvPr/>
        </p:nvSpPr>
        <p:spPr>
          <a:xfrm>
            <a:off x="67280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38"/>
          <p:cNvSpPr/>
          <p:nvPr/>
        </p:nvSpPr>
        <p:spPr>
          <a:xfrm>
            <a:off x="58968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2" name="Google Shape;5072;p38"/>
          <p:cNvGrpSpPr/>
          <p:nvPr/>
        </p:nvGrpSpPr>
        <p:grpSpPr>
          <a:xfrm>
            <a:off x="5881399" y="1604948"/>
            <a:ext cx="1350981" cy="517831"/>
            <a:chOff x="422918" y="176071"/>
            <a:chExt cx="2994196" cy="1147676"/>
          </a:xfrm>
        </p:grpSpPr>
        <p:sp>
          <p:nvSpPr>
            <p:cNvPr id="5073" name="Google Shape;5073;p38"/>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38"/>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38"/>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8"/>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38"/>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38"/>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9" name="Google Shape;5079;p38"/>
          <p:cNvSpPr/>
          <p:nvPr/>
        </p:nvSpPr>
        <p:spPr>
          <a:xfrm>
            <a:off x="82160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38"/>
          <p:cNvSpPr/>
          <p:nvPr/>
        </p:nvSpPr>
        <p:spPr>
          <a:xfrm>
            <a:off x="91611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8"/>
          <p:cNvSpPr/>
          <p:nvPr/>
        </p:nvSpPr>
        <p:spPr>
          <a:xfrm>
            <a:off x="82160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38"/>
          <p:cNvSpPr/>
          <p:nvPr/>
        </p:nvSpPr>
        <p:spPr>
          <a:xfrm>
            <a:off x="91611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38"/>
          <p:cNvSpPr/>
          <p:nvPr/>
        </p:nvSpPr>
        <p:spPr>
          <a:xfrm>
            <a:off x="93632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8"/>
          <p:cNvSpPr/>
          <p:nvPr/>
        </p:nvSpPr>
        <p:spPr>
          <a:xfrm>
            <a:off x="83556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8"/>
          <p:cNvSpPr/>
          <p:nvPr/>
        </p:nvSpPr>
        <p:spPr>
          <a:xfrm>
            <a:off x="92506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38"/>
          <p:cNvSpPr/>
          <p:nvPr/>
        </p:nvSpPr>
        <p:spPr>
          <a:xfrm>
            <a:off x="84194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7" name="Google Shape;5087;p38"/>
          <p:cNvGrpSpPr/>
          <p:nvPr/>
        </p:nvGrpSpPr>
        <p:grpSpPr>
          <a:xfrm>
            <a:off x="8403999" y="1604948"/>
            <a:ext cx="1350981" cy="517831"/>
            <a:chOff x="422918" y="176071"/>
            <a:chExt cx="2994196" cy="1147676"/>
          </a:xfrm>
        </p:grpSpPr>
        <p:sp>
          <p:nvSpPr>
            <p:cNvPr id="5088" name="Google Shape;5088;p38"/>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38"/>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8"/>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8"/>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38"/>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38"/>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4" name="Google Shape;5094;p38"/>
          <p:cNvSpPr/>
          <p:nvPr/>
        </p:nvSpPr>
        <p:spPr>
          <a:xfrm>
            <a:off x="6482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38"/>
          <p:cNvSpPr/>
          <p:nvPr/>
        </p:nvSpPr>
        <p:spPr>
          <a:xfrm>
            <a:off x="15933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38"/>
          <p:cNvSpPr/>
          <p:nvPr/>
        </p:nvSpPr>
        <p:spPr>
          <a:xfrm>
            <a:off x="6482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38"/>
          <p:cNvSpPr/>
          <p:nvPr/>
        </p:nvSpPr>
        <p:spPr>
          <a:xfrm>
            <a:off x="15933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38"/>
          <p:cNvSpPr/>
          <p:nvPr/>
        </p:nvSpPr>
        <p:spPr>
          <a:xfrm>
            <a:off x="17954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38"/>
          <p:cNvSpPr/>
          <p:nvPr/>
        </p:nvSpPr>
        <p:spPr>
          <a:xfrm>
            <a:off x="7878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8"/>
          <p:cNvSpPr/>
          <p:nvPr/>
        </p:nvSpPr>
        <p:spPr>
          <a:xfrm>
            <a:off x="16828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38"/>
          <p:cNvSpPr/>
          <p:nvPr/>
        </p:nvSpPr>
        <p:spPr>
          <a:xfrm>
            <a:off x="8516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2" name="Google Shape;5102;p38"/>
          <p:cNvGrpSpPr/>
          <p:nvPr/>
        </p:nvGrpSpPr>
        <p:grpSpPr>
          <a:xfrm>
            <a:off x="836199" y="5315573"/>
            <a:ext cx="1350981" cy="517831"/>
            <a:chOff x="422918" y="176071"/>
            <a:chExt cx="2994196" cy="1147676"/>
          </a:xfrm>
        </p:grpSpPr>
        <p:sp>
          <p:nvSpPr>
            <p:cNvPr id="5103" name="Google Shape;5103;p38"/>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38"/>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8"/>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38"/>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8"/>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8"/>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9" name="Google Shape;5109;p38"/>
          <p:cNvSpPr/>
          <p:nvPr/>
        </p:nvSpPr>
        <p:spPr>
          <a:xfrm>
            <a:off x="31708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8"/>
          <p:cNvSpPr/>
          <p:nvPr/>
        </p:nvSpPr>
        <p:spPr>
          <a:xfrm>
            <a:off x="41159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38"/>
          <p:cNvSpPr/>
          <p:nvPr/>
        </p:nvSpPr>
        <p:spPr>
          <a:xfrm>
            <a:off x="31708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38"/>
          <p:cNvSpPr/>
          <p:nvPr/>
        </p:nvSpPr>
        <p:spPr>
          <a:xfrm>
            <a:off x="41159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38"/>
          <p:cNvSpPr/>
          <p:nvPr/>
        </p:nvSpPr>
        <p:spPr>
          <a:xfrm>
            <a:off x="43180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38"/>
          <p:cNvSpPr/>
          <p:nvPr/>
        </p:nvSpPr>
        <p:spPr>
          <a:xfrm>
            <a:off x="33104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38"/>
          <p:cNvSpPr/>
          <p:nvPr/>
        </p:nvSpPr>
        <p:spPr>
          <a:xfrm>
            <a:off x="42054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38"/>
          <p:cNvSpPr/>
          <p:nvPr/>
        </p:nvSpPr>
        <p:spPr>
          <a:xfrm>
            <a:off x="33742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7" name="Google Shape;5117;p38"/>
          <p:cNvGrpSpPr/>
          <p:nvPr/>
        </p:nvGrpSpPr>
        <p:grpSpPr>
          <a:xfrm>
            <a:off x="3358799" y="5315573"/>
            <a:ext cx="1350981" cy="517831"/>
            <a:chOff x="422918" y="176071"/>
            <a:chExt cx="2994196" cy="1147676"/>
          </a:xfrm>
        </p:grpSpPr>
        <p:sp>
          <p:nvSpPr>
            <p:cNvPr id="5118" name="Google Shape;5118;p38"/>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8"/>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38"/>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38"/>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38"/>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38"/>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4" name="Google Shape;5124;p38"/>
          <p:cNvSpPr/>
          <p:nvPr/>
        </p:nvSpPr>
        <p:spPr>
          <a:xfrm>
            <a:off x="56934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38"/>
          <p:cNvSpPr/>
          <p:nvPr/>
        </p:nvSpPr>
        <p:spPr>
          <a:xfrm>
            <a:off x="66385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8"/>
          <p:cNvSpPr/>
          <p:nvPr/>
        </p:nvSpPr>
        <p:spPr>
          <a:xfrm>
            <a:off x="56934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8"/>
          <p:cNvSpPr/>
          <p:nvPr/>
        </p:nvSpPr>
        <p:spPr>
          <a:xfrm>
            <a:off x="66385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38"/>
          <p:cNvSpPr/>
          <p:nvPr/>
        </p:nvSpPr>
        <p:spPr>
          <a:xfrm>
            <a:off x="68406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8"/>
          <p:cNvSpPr/>
          <p:nvPr/>
        </p:nvSpPr>
        <p:spPr>
          <a:xfrm>
            <a:off x="58330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8"/>
          <p:cNvSpPr/>
          <p:nvPr/>
        </p:nvSpPr>
        <p:spPr>
          <a:xfrm>
            <a:off x="67280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8"/>
          <p:cNvSpPr/>
          <p:nvPr/>
        </p:nvSpPr>
        <p:spPr>
          <a:xfrm>
            <a:off x="58968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2" name="Google Shape;5132;p38"/>
          <p:cNvGrpSpPr/>
          <p:nvPr/>
        </p:nvGrpSpPr>
        <p:grpSpPr>
          <a:xfrm>
            <a:off x="5881399" y="5315573"/>
            <a:ext cx="1350981" cy="517831"/>
            <a:chOff x="422918" y="176071"/>
            <a:chExt cx="2994196" cy="1147676"/>
          </a:xfrm>
        </p:grpSpPr>
        <p:sp>
          <p:nvSpPr>
            <p:cNvPr id="5133" name="Google Shape;5133;p38"/>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38"/>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38"/>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8"/>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38"/>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8"/>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9" name="Google Shape;5139;p38"/>
          <p:cNvSpPr/>
          <p:nvPr/>
        </p:nvSpPr>
        <p:spPr>
          <a:xfrm>
            <a:off x="82160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38"/>
          <p:cNvSpPr/>
          <p:nvPr/>
        </p:nvSpPr>
        <p:spPr>
          <a:xfrm>
            <a:off x="91611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38"/>
          <p:cNvSpPr/>
          <p:nvPr/>
        </p:nvSpPr>
        <p:spPr>
          <a:xfrm>
            <a:off x="82160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38"/>
          <p:cNvSpPr/>
          <p:nvPr/>
        </p:nvSpPr>
        <p:spPr>
          <a:xfrm>
            <a:off x="91611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38"/>
          <p:cNvSpPr/>
          <p:nvPr/>
        </p:nvSpPr>
        <p:spPr>
          <a:xfrm>
            <a:off x="93632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38"/>
          <p:cNvSpPr/>
          <p:nvPr/>
        </p:nvSpPr>
        <p:spPr>
          <a:xfrm>
            <a:off x="83556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8"/>
          <p:cNvSpPr/>
          <p:nvPr/>
        </p:nvSpPr>
        <p:spPr>
          <a:xfrm>
            <a:off x="92506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8"/>
          <p:cNvSpPr/>
          <p:nvPr/>
        </p:nvSpPr>
        <p:spPr>
          <a:xfrm>
            <a:off x="84194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7" name="Google Shape;5147;p38"/>
          <p:cNvGrpSpPr/>
          <p:nvPr/>
        </p:nvGrpSpPr>
        <p:grpSpPr>
          <a:xfrm>
            <a:off x="8403999" y="5315573"/>
            <a:ext cx="1350981" cy="517831"/>
            <a:chOff x="422918" y="176071"/>
            <a:chExt cx="2994196" cy="1147676"/>
          </a:xfrm>
        </p:grpSpPr>
        <p:sp>
          <p:nvSpPr>
            <p:cNvPr id="5148" name="Google Shape;5148;p38"/>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38"/>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8"/>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8"/>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38"/>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38"/>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4" name="Google Shape;5154;p38"/>
          <p:cNvGrpSpPr/>
          <p:nvPr/>
        </p:nvGrpSpPr>
        <p:grpSpPr>
          <a:xfrm rot="-5400000">
            <a:off x="3937699" y="528289"/>
            <a:ext cx="294002" cy="630175"/>
            <a:chOff x="2193731" y="2658014"/>
            <a:chExt cx="294002" cy="630175"/>
          </a:xfrm>
        </p:grpSpPr>
        <p:grpSp>
          <p:nvGrpSpPr>
            <p:cNvPr id="5155" name="Google Shape;5155;p38"/>
            <p:cNvGrpSpPr/>
            <p:nvPr/>
          </p:nvGrpSpPr>
          <p:grpSpPr>
            <a:xfrm>
              <a:off x="2193735" y="2658014"/>
              <a:ext cx="293998" cy="290919"/>
              <a:chOff x="3882979" y="1160111"/>
              <a:chExt cx="297478" cy="294363"/>
            </a:xfrm>
          </p:grpSpPr>
          <p:sp>
            <p:nvSpPr>
              <p:cNvPr id="5156" name="Google Shape;5156;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38"/>
            <p:cNvGrpSpPr/>
            <p:nvPr/>
          </p:nvGrpSpPr>
          <p:grpSpPr>
            <a:xfrm>
              <a:off x="2193731" y="2997270"/>
              <a:ext cx="293998" cy="290919"/>
              <a:chOff x="3882979" y="1160111"/>
              <a:chExt cx="297478" cy="294363"/>
            </a:xfrm>
          </p:grpSpPr>
          <p:sp>
            <p:nvSpPr>
              <p:cNvPr id="5161" name="Google Shape;5161;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5" name="Google Shape;5165;p38"/>
          <p:cNvGrpSpPr/>
          <p:nvPr/>
        </p:nvGrpSpPr>
        <p:grpSpPr>
          <a:xfrm rot="5400000">
            <a:off x="3937699" y="2689589"/>
            <a:ext cx="294002" cy="630175"/>
            <a:chOff x="2193731" y="2658014"/>
            <a:chExt cx="294002" cy="630175"/>
          </a:xfrm>
        </p:grpSpPr>
        <p:grpSp>
          <p:nvGrpSpPr>
            <p:cNvPr id="5166" name="Google Shape;5166;p38"/>
            <p:cNvGrpSpPr/>
            <p:nvPr/>
          </p:nvGrpSpPr>
          <p:grpSpPr>
            <a:xfrm>
              <a:off x="2193735" y="2658014"/>
              <a:ext cx="293998" cy="290919"/>
              <a:chOff x="3882979" y="1160111"/>
              <a:chExt cx="297478" cy="294363"/>
            </a:xfrm>
          </p:grpSpPr>
          <p:sp>
            <p:nvSpPr>
              <p:cNvPr id="5167" name="Google Shape;5167;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1" name="Google Shape;5171;p38"/>
            <p:cNvGrpSpPr/>
            <p:nvPr/>
          </p:nvGrpSpPr>
          <p:grpSpPr>
            <a:xfrm>
              <a:off x="2193731" y="2997270"/>
              <a:ext cx="293998" cy="290919"/>
              <a:chOff x="3882979" y="1160111"/>
              <a:chExt cx="297478" cy="294363"/>
            </a:xfrm>
          </p:grpSpPr>
          <p:sp>
            <p:nvSpPr>
              <p:cNvPr id="5172" name="Google Shape;5172;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6" name="Google Shape;5176;p38"/>
          <p:cNvGrpSpPr/>
          <p:nvPr/>
        </p:nvGrpSpPr>
        <p:grpSpPr>
          <a:xfrm rot="-5400000">
            <a:off x="6460299" y="522714"/>
            <a:ext cx="294002" cy="630175"/>
            <a:chOff x="2193731" y="2658014"/>
            <a:chExt cx="294002" cy="630175"/>
          </a:xfrm>
        </p:grpSpPr>
        <p:grpSp>
          <p:nvGrpSpPr>
            <p:cNvPr id="5177" name="Google Shape;5177;p38"/>
            <p:cNvGrpSpPr/>
            <p:nvPr/>
          </p:nvGrpSpPr>
          <p:grpSpPr>
            <a:xfrm>
              <a:off x="2193735" y="2658014"/>
              <a:ext cx="293998" cy="290919"/>
              <a:chOff x="3882979" y="1160111"/>
              <a:chExt cx="297478" cy="294363"/>
            </a:xfrm>
          </p:grpSpPr>
          <p:sp>
            <p:nvSpPr>
              <p:cNvPr id="5178" name="Google Shape;5178;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38"/>
            <p:cNvGrpSpPr/>
            <p:nvPr/>
          </p:nvGrpSpPr>
          <p:grpSpPr>
            <a:xfrm>
              <a:off x="2193731" y="2997270"/>
              <a:ext cx="293998" cy="290919"/>
              <a:chOff x="3882979" y="1160111"/>
              <a:chExt cx="297478" cy="294363"/>
            </a:xfrm>
          </p:grpSpPr>
          <p:sp>
            <p:nvSpPr>
              <p:cNvPr id="5183" name="Google Shape;5183;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87" name="Google Shape;5187;p38"/>
          <p:cNvGrpSpPr/>
          <p:nvPr/>
        </p:nvGrpSpPr>
        <p:grpSpPr>
          <a:xfrm rot="5400000">
            <a:off x="6460299" y="2684014"/>
            <a:ext cx="294002" cy="630175"/>
            <a:chOff x="2193731" y="2658014"/>
            <a:chExt cx="294002" cy="630175"/>
          </a:xfrm>
        </p:grpSpPr>
        <p:grpSp>
          <p:nvGrpSpPr>
            <p:cNvPr id="5188" name="Google Shape;5188;p38"/>
            <p:cNvGrpSpPr/>
            <p:nvPr/>
          </p:nvGrpSpPr>
          <p:grpSpPr>
            <a:xfrm>
              <a:off x="2193735" y="2658014"/>
              <a:ext cx="293998" cy="290919"/>
              <a:chOff x="3882979" y="1160111"/>
              <a:chExt cx="297478" cy="294363"/>
            </a:xfrm>
          </p:grpSpPr>
          <p:sp>
            <p:nvSpPr>
              <p:cNvPr id="5189" name="Google Shape;5189;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38"/>
            <p:cNvGrpSpPr/>
            <p:nvPr/>
          </p:nvGrpSpPr>
          <p:grpSpPr>
            <a:xfrm>
              <a:off x="2193731" y="2997270"/>
              <a:ext cx="293998" cy="290919"/>
              <a:chOff x="3882979" y="1160111"/>
              <a:chExt cx="297478" cy="294363"/>
            </a:xfrm>
          </p:grpSpPr>
          <p:sp>
            <p:nvSpPr>
              <p:cNvPr id="5194" name="Google Shape;5194;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8" name="Google Shape;5198;p38"/>
          <p:cNvGrpSpPr/>
          <p:nvPr/>
        </p:nvGrpSpPr>
        <p:grpSpPr>
          <a:xfrm rot="-5400000">
            <a:off x="8982899" y="522714"/>
            <a:ext cx="294002" cy="630175"/>
            <a:chOff x="2193731" y="2658014"/>
            <a:chExt cx="294002" cy="630175"/>
          </a:xfrm>
        </p:grpSpPr>
        <p:grpSp>
          <p:nvGrpSpPr>
            <p:cNvPr id="5199" name="Google Shape;5199;p38"/>
            <p:cNvGrpSpPr/>
            <p:nvPr/>
          </p:nvGrpSpPr>
          <p:grpSpPr>
            <a:xfrm>
              <a:off x="2193735" y="2658014"/>
              <a:ext cx="293998" cy="290919"/>
              <a:chOff x="3882979" y="1160111"/>
              <a:chExt cx="297478" cy="294363"/>
            </a:xfrm>
          </p:grpSpPr>
          <p:sp>
            <p:nvSpPr>
              <p:cNvPr id="5200" name="Google Shape;5200;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38"/>
            <p:cNvGrpSpPr/>
            <p:nvPr/>
          </p:nvGrpSpPr>
          <p:grpSpPr>
            <a:xfrm>
              <a:off x="2193731" y="2997270"/>
              <a:ext cx="293998" cy="290919"/>
              <a:chOff x="3882979" y="1160111"/>
              <a:chExt cx="297478" cy="294363"/>
            </a:xfrm>
          </p:grpSpPr>
          <p:sp>
            <p:nvSpPr>
              <p:cNvPr id="5205" name="Google Shape;5205;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9" name="Google Shape;5209;p38"/>
          <p:cNvGrpSpPr/>
          <p:nvPr/>
        </p:nvGrpSpPr>
        <p:grpSpPr>
          <a:xfrm rot="5400000">
            <a:off x="8982899" y="2684014"/>
            <a:ext cx="294002" cy="630175"/>
            <a:chOff x="2193731" y="2658014"/>
            <a:chExt cx="294002" cy="630175"/>
          </a:xfrm>
        </p:grpSpPr>
        <p:grpSp>
          <p:nvGrpSpPr>
            <p:cNvPr id="5210" name="Google Shape;5210;p38"/>
            <p:cNvGrpSpPr/>
            <p:nvPr/>
          </p:nvGrpSpPr>
          <p:grpSpPr>
            <a:xfrm>
              <a:off x="2193735" y="2658014"/>
              <a:ext cx="293998" cy="290919"/>
              <a:chOff x="3882979" y="1160111"/>
              <a:chExt cx="297478" cy="294363"/>
            </a:xfrm>
          </p:grpSpPr>
          <p:sp>
            <p:nvSpPr>
              <p:cNvPr id="5211" name="Google Shape;5211;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38"/>
            <p:cNvGrpSpPr/>
            <p:nvPr/>
          </p:nvGrpSpPr>
          <p:grpSpPr>
            <a:xfrm>
              <a:off x="2193731" y="2997270"/>
              <a:ext cx="293998" cy="290919"/>
              <a:chOff x="3882979" y="1160111"/>
              <a:chExt cx="297478" cy="294363"/>
            </a:xfrm>
          </p:grpSpPr>
          <p:sp>
            <p:nvSpPr>
              <p:cNvPr id="5216" name="Google Shape;5216;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20" name="Google Shape;5220;p38"/>
          <p:cNvGrpSpPr/>
          <p:nvPr/>
        </p:nvGrpSpPr>
        <p:grpSpPr>
          <a:xfrm rot="-5400000">
            <a:off x="1415099" y="4238927"/>
            <a:ext cx="294002" cy="630175"/>
            <a:chOff x="2193731" y="2658014"/>
            <a:chExt cx="294002" cy="630175"/>
          </a:xfrm>
        </p:grpSpPr>
        <p:grpSp>
          <p:nvGrpSpPr>
            <p:cNvPr id="5221" name="Google Shape;5221;p38"/>
            <p:cNvGrpSpPr/>
            <p:nvPr/>
          </p:nvGrpSpPr>
          <p:grpSpPr>
            <a:xfrm>
              <a:off x="2193735" y="2658014"/>
              <a:ext cx="293998" cy="290919"/>
              <a:chOff x="3882979" y="1160111"/>
              <a:chExt cx="297478" cy="294363"/>
            </a:xfrm>
          </p:grpSpPr>
          <p:sp>
            <p:nvSpPr>
              <p:cNvPr id="5222" name="Google Shape;5222;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38"/>
            <p:cNvGrpSpPr/>
            <p:nvPr/>
          </p:nvGrpSpPr>
          <p:grpSpPr>
            <a:xfrm>
              <a:off x="2193731" y="2997270"/>
              <a:ext cx="293998" cy="290919"/>
              <a:chOff x="3882979" y="1160111"/>
              <a:chExt cx="297478" cy="294363"/>
            </a:xfrm>
          </p:grpSpPr>
          <p:sp>
            <p:nvSpPr>
              <p:cNvPr id="5227" name="Google Shape;5227;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1" name="Google Shape;5231;p38"/>
          <p:cNvGrpSpPr/>
          <p:nvPr/>
        </p:nvGrpSpPr>
        <p:grpSpPr>
          <a:xfrm rot="5400000">
            <a:off x="1415099" y="6400227"/>
            <a:ext cx="294002" cy="630175"/>
            <a:chOff x="2193731" y="2658014"/>
            <a:chExt cx="294002" cy="630175"/>
          </a:xfrm>
        </p:grpSpPr>
        <p:grpSp>
          <p:nvGrpSpPr>
            <p:cNvPr id="5232" name="Google Shape;5232;p38"/>
            <p:cNvGrpSpPr/>
            <p:nvPr/>
          </p:nvGrpSpPr>
          <p:grpSpPr>
            <a:xfrm>
              <a:off x="2193735" y="2658014"/>
              <a:ext cx="293998" cy="290919"/>
              <a:chOff x="3882979" y="1160111"/>
              <a:chExt cx="297478" cy="294363"/>
            </a:xfrm>
          </p:grpSpPr>
          <p:sp>
            <p:nvSpPr>
              <p:cNvPr id="5233" name="Google Shape;5233;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7" name="Google Shape;5237;p38"/>
            <p:cNvGrpSpPr/>
            <p:nvPr/>
          </p:nvGrpSpPr>
          <p:grpSpPr>
            <a:xfrm>
              <a:off x="2193731" y="2997270"/>
              <a:ext cx="293998" cy="290919"/>
              <a:chOff x="3882979" y="1160111"/>
              <a:chExt cx="297478" cy="294363"/>
            </a:xfrm>
          </p:grpSpPr>
          <p:sp>
            <p:nvSpPr>
              <p:cNvPr id="5238" name="Google Shape;5238;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2" name="Google Shape;5242;p38"/>
          <p:cNvGrpSpPr/>
          <p:nvPr/>
        </p:nvGrpSpPr>
        <p:grpSpPr>
          <a:xfrm rot="-5400000">
            <a:off x="3937699" y="4238914"/>
            <a:ext cx="294002" cy="630175"/>
            <a:chOff x="2193731" y="2658014"/>
            <a:chExt cx="294002" cy="630175"/>
          </a:xfrm>
        </p:grpSpPr>
        <p:grpSp>
          <p:nvGrpSpPr>
            <p:cNvPr id="5243" name="Google Shape;5243;p38"/>
            <p:cNvGrpSpPr/>
            <p:nvPr/>
          </p:nvGrpSpPr>
          <p:grpSpPr>
            <a:xfrm>
              <a:off x="2193735" y="2658014"/>
              <a:ext cx="293998" cy="290919"/>
              <a:chOff x="3882979" y="1160111"/>
              <a:chExt cx="297478" cy="294363"/>
            </a:xfrm>
          </p:grpSpPr>
          <p:sp>
            <p:nvSpPr>
              <p:cNvPr id="5244" name="Google Shape;5244;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38"/>
            <p:cNvGrpSpPr/>
            <p:nvPr/>
          </p:nvGrpSpPr>
          <p:grpSpPr>
            <a:xfrm>
              <a:off x="2193731" y="2997270"/>
              <a:ext cx="293998" cy="290919"/>
              <a:chOff x="3882979" y="1160111"/>
              <a:chExt cx="297478" cy="294363"/>
            </a:xfrm>
          </p:grpSpPr>
          <p:sp>
            <p:nvSpPr>
              <p:cNvPr id="5249" name="Google Shape;5249;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3" name="Google Shape;5253;p38"/>
          <p:cNvGrpSpPr/>
          <p:nvPr/>
        </p:nvGrpSpPr>
        <p:grpSpPr>
          <a:xfrm rot="5400000">
            <a:off x="3937699" y="6400214"/>
            <a:ext cx="294002" cy="630175"/>
            <a:chOff x="2193731" y="2658014"/>
            <a:chExt cx="294002" cy="630175"/>
          </a:xfrm>
        </p:grpSpPr>
        <p:grpSp>
          <p:nvGrpSpPr>
            <p:cNvPr id="5254" name="Google Shape;5254;p38"/>
            <p:cNvGrpSpPr/>
            <p:nvPr/>
          </p:nvGrpSpPr>
          <p:grpSpPr>
            <a:xfrm>
              <a:off x="2193735" y="2658014"/>
              <a:ext cx="293998" cy="290919"/>
              <a:chOff x="3882979" y="1160111"/>
              <a:chExt cx="297478" cy="294363"/>
            </a:xfrm>
          </p:grpSpPr>
          <p:sp>
            <p:nvSpPr>
              <p:cNvPr id="5255" name="Google Shape;5255;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38"/>
            <p:cNvGrpSpPr/>
            <p:nvPr/>
          </p:nvGrpSpPr>
          <p:grpSpPr>
            <a:xfrm>
              <a:off x="2193731" y="2997270"/>
              <a:ext cx="293998" cy="290919"/>
              <a:chOff x="3882979" y="1160111"/>
              <a:chExt cx="297478" cy="294363"/>
            </a:xfrm>
          </p:grpSpPr>
          <p:sp>
            <p:nvSpPr>
              <p:cNvPr id="5260" name="Google Shape;5260;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4" name="Google Shape;5264;p38"/>
          <p:cNvGrpSpPr/>
          <p:nvPr/>
        </p:nvGrpSpPr>
        <p:grpSpPr>
          <a:xfrm rot="-5400000">
            <a:off x="6460299" y="4233339"/>
            <a:ext cx="294002" cy="630175"/>
            <a:chOff x="2193731" y="2658014"/>
            <a:chExt cx="294002" cy="630175"/>
          </a:xfrm>
        </p:grpSpPr>
        <p:grpSp>
          <p:nvGrpSpPr>
            <p:cNvPr id="5265" name="Google Shape;5265;p38"/>
            <p:cNvGrpSpPr/>
            <p:nvPr/>
          </p:nvGrpSpPr>
          <p:grpSpPr>
            <a:xfrm>
              <a:off x="2193735" y="2658014"/>
              <a:ext cx="293998" cy="290919"/>
              <a:chOff x="3882979" y="1160111"/>
              <a:chExt cx="297478" cy="294363"/>
            </a:xfrm>
          </p:grpSpPr>
          <p:sp>
            <p:nvSpPr>
              <p:cNvPr id="5266" name="Google Shape;5266;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0" name="Google Shape;5270;p38"/>
            <p:cNvGrpSpPr/>
            <p:nvPr/>
          </p:nvGrpSpPr>
          <p:grpSpPr>
            <a:xfrm>
              <a:off x="2193731" y="2997270"/>
              <a:ext cx="293998" cy="290919"/>
              <a:chOff x="3882979" y="1160111"/>
              <a:chExt cx="297478" cy="294363"/>
            </a:xfrm>
          </p:grpSpPr>
          <p:sp>
            <p:nvSpPr>
              <p:cNvPr id="5271" name="Google Shape;5271;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5" name="Google Shape;5275;p38"/>
          <p:cNvGrpSpPr/>
          <p:nvPr/>
        </p:nvGrpSpPr>
        <p:grpSpPr>
          <a:xfrm rot="5400000">
            <a:off x="6460299" y="6394639"/>
            <a:ext cx="294002" cy="630175"/>
            <a:chOff x="2193731" y="2658014"/>
            <a:chExt cx="294002" cy="630175"/>
          </a:xfrm>
        </p:grpSpPr>
        <p:grpSp>
          <p:nvGrpSpPr>
            <p:cNvPr id="5276" name="Google Shape;5276;p38"/>
            <p:cNvGrpSpPr/>
            <p:nvPr/>
          </p:nvGrpSpPr>
          <p:grpSpPr>
            <a:xfrm>
              <a:off x="2193735" y="2658014"/>
              <a:ext cx="293998" cy="290919"/>
              <a:chOff x="3882979" y="1160111"/>
              <a:chExt cx="297478" cy="294363"/>
            </a:xfrm>
          </p:grpSpPr>
          <p:sp>
            <p:nvSpPr>
              <p:cNvPr id="5277" name="Google Shape;5277;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1" name="Google Shape;5281;p38"/>
            <p:cNvGrpSpPr/>
            <p:nvPr/>
          </p:nvGrpSpPr>
          <p:grpSpPr>
            <a:xfrm>
              <a:off x="2193731" y="2997270"/>
              <a:ext cx="293998" cy="290919"/>
              <a:chOff x="3882979" y="1160111"/>
              <a:chExt cx="297478" cy="294363"/>
            </a:xfrm>
          </p:grpSpPr>
          <p:sp>
            <p:nvSpPr>
              <p:cNvPr id="5282" name="Google Shape;5282;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6" name="Google Shape;5286;p38"/>
          <p:cNvGrpSpPr/>
          <p:nvPr/>
        </p:nvGrpSpPr>
        <p:grpSpPr>
          <a:xfrm rot="-5400000">
            <a:off x="8982899" y="4233339"/>
            <a:ext cx="294002" cy="630175"/>
            <a:chOff x="2193731" y="2658014"/>
            <a:chExt cx="294002" cy="630175"/>
          </a:xfrm>
        </p:grpSpPr>
        <p:grpSp>
          <p:nvGrpSpPr>
            <p:cNvPr id="5287" name="Google Shape;5287;p38"/>
            <p:cNvGrpSpPr/>
            <p:nvPr/>
          </p:nvGrpSpPr>
          <p:grpSpPr>
            <a:xfrm>
              <a:off x="2193735" y="2658014"/>
              <a:ext cx="293998" cy="290919"/>
              <a:chOff x="3882979" y="1160111"/>
              <a:chExt cx="297478" cy="294363"/>
            </a:xfrm>
          </p:grpSpPr>
          <p:sp>
            <p:nvSpPr>
              <p:cNvPr id="5288" name="Google Shape;5288;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38"/>
            <p:cNvGrpSpPr/>
            <p:nvPr/>
          </p:nvGrpSpPr>
          <p:grpSpPr>
            <a:xfrm>
              <a:off x="2193731" y="2997270"/>
              <a:ext cx="293998" cy="290919"/>
              <a:chOff x="3882979" y="1160111"/>
              <a:chExt cx="297478" cy="294363"/>
            </a:xfrm>
          </p:grpSpPr>
          <p:sp>
            <p:nvSpPr>
              <p:cNvPr id="5293" name="Google Shape;5293;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7" name="Google Shape;5297;p38"/>
          <p:cNvGrpSpPr/>
          <p:nvPr/>
        </p:nvGrpSpPr>
        <p:grpSpPr>
          <a:xfrm rot="5400000">
            <a:off x="8982899" y="6394639"/>
            <a:ext cx="294002" cy="630175"/>
            <a:chOff x="2193731" y="2658014"/>
            <a:chExt cx="294002" cy="630175"/>
          </a:xfrm>
        </p:grpSpPr>
        <p:grpSp>
          <p:nvGrpSpPr>
            <p:cNvPr id="5298" name="Google Shape;5298;p38"/>
            <p:cNvGrpSpPr/>
            <p:nvPr/>
          </p:nvGrpSpPr>
          <p:grpSpPr>
            <a:xfrm>
              <a:off x="2193735" y="2658014"/>
              <a:ext cx="293998" cy="290919"/>
              <a:chOff x="3882979" y="1160111"/>
              <a:chExt cx="297478" cy="294363"/>
            </a:xfrm>
          </p:grpSpPr>
          <p:sp>
            <p:nvSpPr>
              <p:cNvPr id="5299" name="Google Shape;5299;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38"/>
            <p:cNvGrpSpPr/>
            <p:nvPr/>
          </p:nvGrpSpPr>
          <p:grpSpPr>
            <a:xfrm>
              <a:off x="2193731" y="2997270"/>
              <a:ext cx="293998" cy="290919"/>
              <a:chOff x="3882979" y="1160111"/>
              <a:chExt cx="297478" cy="294363"/>
            </a:xfrm>
          </p:grpSpPr>
          <p:sp>
            <p:nvSpPr>
              <p:cNvPr id="5304" name="Google Shape;5304;p38"/>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38"/>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38"/>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38"/>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1" name="Shape 5311"/>
        <p:cNvGrpSpPr/>
        <p:nvPr/>
      </p:nvGrpSpPr>
      <p:grpSpPr>
        <a:xfrm>
          <a:off x="0" y="0"/>
          <a:ext cx="0" cy="0"/>
          <a:chOff x="0" y="0"/>
          <a:chExt cx="0" cy="0"/>
        </a:xfrm>
      </p:grpSpPr>
      <p:sp>
        <p:nvSpPr>
          <p:cNvPr id="5312" name="Google Shape;5312;p39"/>
          <p:cNvSpPr/>
          <p:nvPr/>
        </p:nvSpPr>
        <p:spPr>
          <a:xfrm>
            <a:off x="28686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5313" name="Google Shape;5313;p39"/>
          <p:cNvPicPr preferRelativeResize="0"/>
          <p:nvPr/>
        </p:nvPicPr>
        <p:blipFill>
          <a:blip r:embed="rId3">
            <a:alphaModFix amt="50000"/>
          </a:blip>
          <a:stretch>
            <a:fillRect/>
          </a:stretch>
        </p:blipFill>
        <p:spPr>
          <a:xfrm>
            <a:off x="2868650" y="3820738"/>
            <a:ext cx="2432100" cy="3630423"/>
          </a:xfrm>
          <a:prstGeom prst="rect">
            <a:avLst/>
          </a:prstGeom>
          <a:noFill/>
          <a:ln>
            <a:noFill/>
          </a:ln>
        </p:spPr>
      </p:pic>
      <p:sp>
        <p:nvSpPr>
          <p:cNvPr id="5314" name="Google Shape;5314;p39"/>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5" name="Google Shape;5315;p39"/>
          <p:cNvGrpSpPr/>
          <p:nvPr/>
        </p:nvGrpSpPr>
        <p:grpSpPr>
          <a:xfrm>
            <a:off x="3091152" y="4559876"/>
            <a:ext cx="1786733" cy="2149598"/>
            <a:chOff x="3091152" y="4559876"/>
            <a:chExt cx="1786733" cy="2149598"/>
          </a:xfrm>
        </p:grpSpPr>
        <p:grpSp>
          <p:nvGrpSpPr>
            <p:cNvPr id="5316" name="Google Shape;5316;p39"/>
            <p:cNvGrpSpPr/>
            <p:nvPr/>
          </p:nvGrpSpPr>
          <p:grpSpPr>
            <a:xfrm>
              <a:off x="3291510" y="4559876"/>
              <a:ext cx="1586374" cy="2149598"/>
              <a:chOff x="8336710" y="849176"/>
              <a:chExt cx="1586374" cy="2149598"/>
            </a:xfrm>
          </p:grpSpPr>
          <p:grpSp>
            <p:nvGrpSpPr>
              <p:cNvPr id="5317" name="Google Shape;5317;p39"/>
              <p:cNvGrpSpPr/>
              <p:nvPr/>
            </p:nvGrpSpPr>
            <p:grpSpPr>
              <a:xfrm>
                <a:off x="8336710" y="1215629"/>
                <a:ext cx="1586374" cy="1783145"/>
                <a:chOff x="5961420" y="1272188"/>
                <a:chExt cx="1220100" cy="1371439"/>
              </a:xfrm>
            </p:grpSpPr>
            <p:sp>
              <p:nvSpPr>
                <p:cNvPr id="5318" name="Google Shape;5318;p39"/>
                <p:cNvSpPr/>
                <p:nvPr/>
              </p:nvSpPr>
              <p:spPr>
                <a:xfrm>
                  <a:off x="5961420"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9" name="Google Shape;5319;p39"/>
                <p:cNvGrpSpPr/>
                <p:nvPr/>
              </p:nvGrpSpPr>
              <p:grpSpPr>
                <a:xfrm>
                  <a:off x="6770680" y="2232402"/>
                  <a:ext cx="308398" cy="290919"/>
                  <a:chOff x="3898065" y="1160111"/>
                  <a:chExt cx="312049" cy="294363"/>
                </a:xfrm>
              </p:grpSpPr>
              <p:sp>
                <p:nvSpPr>
                  <p:cNvPr id="5320" name="Google Shape;5320;p39"/>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39"/>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39"/>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39"/>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39"/>
                <p:cNvGrpSpPr/>
                <p:nvPr/>
              </p:nvGrpSpPr>
              <p:grpSpPr>
                <a:xfrm>
                  <a:off x="6418226" y="2352708"/>
                  <a:ext cx="308398" cy="290919"/>
                  <a:chOff x="3898065" y="1160111"/>
                  <a:chExt cx="312049" cy="294363"/>
                </a:xfrm>
              </p:grpSpPr>
              <p:sp>
                <p:nvSpPr>
                  <p:cNvPr id="5325" name="Google Shape;5325;p39"/>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39"/>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39"/>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39"/>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9" name="Google Shape;5329;p39"/>
                <p:cNvGrpSpPr/>
                <p:nvPr/>
              </p:nvGrpSpPr>
              <p:grpSpPr>
                <a:xfrm>
                  <a:off x="6065780" y="2232402"/>
                  <a:ext cx="308398" cy="290919"/>
                  <a:chOff x="3898065" y="1160111"/>
                  <a:chExt cx="312049" cy="294363"/>
                </a:xfrm>
              </p:grpSpPr>
              <p:sp>
                <p:nvSpPr>
                  <p:cNvPr id="5330" name="Google Shape;5330;p39"/>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39"/>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39"/>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39"/>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4" name="Google Shape;5334;p39"/>
              <p:cNvGrpSpPr/>
              <p:nvPr/>
            </p:nvGrpSpPr>
            <p:grpSpPr>
              <a:xfrm>
                <a:off x="8336735" y="849176"/>
                <a:ext cx="1586325" cy="608039"/>
                <a:chOff x="422918" y="176071"/>
                <a:chExt cx="2994196" cy="1147676"/>
              </a:xfrm>
            </p:grpSpPr>
            <p:sp>
              <p:nvSpPr>
                <p:cNvPr id="5335" name="Google Shape;5335;p3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3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3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3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3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3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1" name="Google Shape;5341;p39"/>
            <p:cNvGrpSpPr/>
            <p:nvPr/>
          </p:nvGrpSpPr>
          <p:grpSpPr>
            <a:xfrm rot="3945180">
              <a:off x="3126952" y="5455652"/>
              <a:ext cx="399283" cy="336604"/>
              <a:chOff x="330125" y="3557075"/>
              <a:chExt cx="717925" cy="605225"/>
            </a:xfrm>
          </p:grpSpPr>
          <p:sp>
            <p:nvSpPr>
              <p:cNvPr id="5342" name="Google Shape;5342;p39"/>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39"/>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39"/>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39"/>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39"/>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7" name="Google Shape;5347;p39"/>
          <p:cNvGrpSpPr/>
          <p:nvPr/>
        </p:nvGrpSpPr>
        <p:grpSpPr>
          <a:xfrm>
            <a:off x="2868650" y="3820725"/>
            <a:ext cx="2432100" cy="3627900"/>
            <a:chOff x="346050" y="110100"/>
            <a:chExt cx="2432100" cy="3627900"/>
          </a:xfrm>
        </p:grpSpPr>
        <p:grpSp>
          <p:nvGrpSpPr>
            <p:cNvPr id="5348" name="Google Shape;5348;p39"/>
            <p:cNvGrpSpPr/>
            <p:nvPr/>
          </p:nvGrpSpPr>
          <p:grpSpPr>
            <a:xfrm>
              <a:off x="346050" y="3634200"/>
              <a:ext cx="100500" cy="103800"/>
              <a:chOff x="346050" y="3634200"/>
              <a:chExt cx="100500" cy="103800"/>
            </a:xfrm>
          </p:grpSpPr>
          <p:cxnSp>
            <p:nvCxnSpPr>
              <p:cNvPr id="5349" name="Google Shape;5349;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350" name="Google Shape;5350;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351" name="Google Shape;5351;p39"/>
            <p:cNvGrpSpPr/>
            <p:nvPr/>
          </p:nvGrpSpPr>
          <p:grpSpPr>
            <a:xfrm>
              <a:off x="2677650" y="3634200"/>
              <a:ext cx="100500" cy="103800"/>
              <a:chOff x="2677650" y="3634200"/>
              <a:chExt cx="100500" cy="103800"/>
            </a:xfrm>
          </p:grpSpPr>
          <p:cxnSp>
            <p:nvCxnSpPr>
              <p:cNvPr id="5352" name="Google Shape;5352;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353" name="Google Shape;5353;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354" name="Google Shape;5354;p39"/>
            <p:cNvGrpSpPr/>
            <p:nvPr/>
          </p:nvGrpSpPr>
          <p:grpSpPr>
            <a:xfrm flipH="1" rot="10800000">
              <a:off x="346050" y="110100"/>
              <a:ext cx="100500" cy="103800"/>
              <a:chOff x="346050" y="3634200"/>
              <a:chExt cx="100500" cy="103800"/>
            </a:xfrm>
          </p:grpSpPr>
          <p:cxnSp>
            <p:nvCxnSpPr>
              <p:cNvPr id="5355" name="Google Shape;5355;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356" name="Google Shape;5356;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357" name="Google Shape;5357;p39"/>
            <p:cNvGrpSpPr/>
            <p:nvPr/>
          </p:nvGrpSpPr>
          <p:grpSpPr>
            <a:xfrm flipH="1" rot="10800000">
              <a:off x="2677650" y="110100"/>
              <a:ext cx="100500" cy="103800"/>
              <a:chOff x="2677650" y="3634200"/>
              <a:chExt cx="100500" cy="103800"/>
            </a:xfrm>
          </p:grpSpPr>
          <p:cxnSp>
            <p:nvCxnSpPr>
              <p:cNvPr id="5358" name="Google Shape;5358;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359" name="Google Shape;5359;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5360" name="Google Shape;5360;p39"/>
          <p:cNvSpPr/>
          <p:nvPr/>
        </p:nvSpPr>
        <p:spPr>
          <a:xfrm>
            <a:off x="3460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361" name="Google Shape;5361;p39"/>
          <p:cNvSpPr/>
          <p:nvPr/>
        </p:nvSpPr>
        <p:spPr>
          <a:xfrm>
            <a:off x="28686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362" name="Google Shape;5362;p39"/>
          <p:cNvSpPr/>
          <p:nvPr/>
        </p:nvSpPr>
        <p:spPr>
          <a:xfrm>
            <a:off x="53912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363" name="Google Shape;5363;p39"/>
          <p:cNvSpPr/>
          <p:nvPr/>
        </p:nvSpPr>
        <p:spPr>
          <a:xfrm>
            <a:off x="79138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364" name="Google Shape;5364;p39"/>
          <p:cNvSpPr/>
          <p:nvPr/>
        </p:nvSpPr>
        <p:spPr>
          <a:xfrm>
            <a:off x="3460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365" name="Google Shape;5365;p39"/>
          <p:cNvSpPr/>
          <p:nvPr/>
        </p:nvSpPr>
        <p:spPr>
          <a:xfrm>
            <a:off x="53912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366" name="Google Shape;5366;p39"/>
          <p:cNvSpPr/>
          <p:nvPr/>
        </p:nvSpPr>
        <p:spPr>
          <a:xfrm>
            <a:off x="3663906" y="5198124"/>
            <a:ext cx="1090240" cy="1062499"/>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39"/>
          <p:cNvSpPr/>
          <p:nvPr/>
        </p:nvSpPr>
        <p:spPr>
          <a:xfrm>
            <a:off x="79138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5368" name="Google Shape;5368;p39"/>
          <p:cNvPicPr preferRelativeResize="0"/>
          <p:nvPr/>
        </p:nvPicPr>
        <p:blipFill>
          <a:blip r:embed="rId3">
            <a:alphaModFix amt="50000"/>
          </a:blip>
          <a:stretch>
            <a:fillRect/>
          </a:stretch>
        </p:blipFill>
        <p:spPr>
          <a:xfrm>
            <a:off x="346050" y="108825"/>
            <a:ext cx="2432100" cy="3630423"/>
          </a:xfrm>
          <a:prstGeom prst="rect">
            <a:avLst/>
          </a:prstGeom>
          <a:noFill/>
          <a:ln>
            <a:noFill/>
          </a:ln>
        </p:spPr>
      </p:pic>
      <p:pic>
        <p:nvPicPr>
          <p:cNvPr id="5369" name="Google Shape;5369;p39"/>
          <p:cNvPicPr preferRelativeResize="0"/>
          <p:nvPr/>
        </p:nvPicPr>
        <p:blipFill>
          <a:blip r:embed="rId3">
            <a:alphaModFix amt="50000"/>
          </a:blip>
          <a:stretch>
            <a:fillRect/>
          </a:stretch>
        </p:blipFill>
        <p:spPr>
          <a:xfrm>
            <a:off x="7913850" y="3820738"/>
            <a:ext cx="2432100" cy="3630423"/>
          </a:xfrm>
          <a:prstGeom prst="rect">
            <a:avLst/>
          </a:prstGeom>
          <a:noFill/>
          <a:ln>
            <a:noFill/>
          </a:ln>
        </p:spPr>
      </p:pic>
      <p:sp>
        <p:nvSpPr>
          <p:cNvPr id="5370" name="Google Shape;5370;p39"/>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71" name="Google Shape;5371;p39"/>
          <p:cNvPicPr preferRelativeResize="0"/>
          <p:nvPr/>
        </p:nvPicPr>
        <p:blipFill>
          <a:blip r:embed="rId3">
            <a:alphaModFix amt="50000"/>
          </a:blip>
          <a:stretch>
            <a:fillRect/>
          </a:stretch>
        </p:blipFill>
        <p:spPr>
          <a:xfrm>
            <a:off x="2868650" y="108825"/>
            <a:ext cx="2432100" cy="3630423"/>
          </a:xfrm>
          <a:prstGeom prst="rect">
            <a:avLst/>
          </a:prstGeom>
          <a:noFill/>
          <a:ln>
            <a:noFill/>
          </a:ln>
        </p:spPr>
      </p:pic>
      <p:grpSp>
        <p:nvGrpSpPr>
          <p:cNvPr id="5372" name="Google Shape;5372;p39"/>
          <p:cNvGrpSpPr/>
          <p:nvPr/>
        </p:nvGrpSpPr>
        <p:grpSpPr>
          <a:xfrm>
            <a:off x="8519125" y="4805398"/>
            <a:ext cx="1221078" cy="1650554"/>
            <a:chOff x="952050" y="1036823"/>
            <a:chExt cx="1221078" cy="1650554"/>
          </a:xfrm>
        </p:grpSpPr>
        <p:sp>
          <p:nvSpPr>
            <p:cNvPr id="5373" name="Google Shape;5373;p39"/>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4" name="Google Shape;5374;p39"/>
            <p:cNvGrpSpPr/>
            <p:nvPr/>
          </p:nvGrpSpPr>
          <p:grpSpPr>
            <a:xfrm>
              <a:off x="952993" y="1036823"/>
              <a:ext cx="1220135" cy="467678"/>
              <a:chOff x="422918" y="176071"/>
              <a:chExt cx="2994196" cy="1147676"/>
            </a:xfrm>
          </p:grpSpPr>
          <p:sp>
            <p:nvSpPr>
              <p:cNvPr id="5375" name="Google Shape;5375;p3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3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3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3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3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3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1" name="Google Shape;5381;p39"/>
            <p:cNvGrpSpPr/>
            <p:nvPr/>
          </p:nvGrpSpPr>
          <p:grpSpPr>
            <a:xfrm>
              <a:off x="1761310" y="2276151"/>
              <a:ext cx="308398" cy="290919"/>
              <a:chOff x="3882979" y="1160111"/>
              <a:chExt cx="312049" cy="294363"/>
            </a:xfrm>
          </p:grpSpPr>
          <p:sp>
            <p:nvSpPr>
              <p:cNvPr id="5382" name="Google Shape;5382;p39"/>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39"/>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39"/>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39"/>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39"/>
            <p:cNvGrpSpPr/>
            <p:nvPr/>
          </p:nvGrpSpPr>
          <p:grpSpPr>
            <a:xfrm>
              <a:off x="1408856" y="2396457"/>
              <a:ext cx="308398" cy="290919"/>
              <a:chOff x="3882979" y="1160111"/>
              <a:chExt cx="312049" cy="294363"/>
            </a:xfrm>
          </p:grpSpPr>
          <p:sp>
            <p:nvSpPr>
              <p:cNvPr id="5387" name="Google Shape;5387;p39"/>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39"/>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39"/>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39"/>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1" name="Google Shape;5391;p39"/>
            <p:cNvGrpSpPr/>
            <p:nvPr/>
          </p:nvGrpSpPr>
          <p:grpSpPr>
            <a:xfrm>
              <a:off x="1056410" y="2276151"/>
              <a:ext cx="308398" cy="290919"/>
              <a:chOff x="3882979" y="1160111"/>
              <a:chExt cx="312049" cy="294363"/>
            </a:xfrm>
          </p:grpSpPr>
          <p:sp>
            <p:nvSpPr>
              <p:cNvPr id="5392" name="Google Shape;5392;p39"/>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39"/>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39"/>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39"/>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5396" name="Google Shape;5396;p39"/>
          <p:cNvPicPr preferRelativeResize="0"/>
          <p:nvPr/>
        </p:nvPicPr>
        <p:blipFill>
          <a:blip r:embed="rId3">
            <a:alphaModFix amt="50000"/>
          </a:blip>
          <a:stretch>
            <a:fillRect/>
          </a:stretch>
        </p:blipFill>
        <p:spPr>
          <a:xfrm>
            <a:off x="5391250" y="108825"/>
            <a:ext cx="2432100" cy="3630423"/>
          </a:xfrm>
          <a:prstGeom prst="rect">
            <a:avLst/>
          </a:prstGeom>
          <a:noFill/>
          <a:ln>
            <a:noFill/>
          </a:ln>
        </p:spPr>
      </p:pic>
      <p:pic>
        <p:nvPicPr>
          <p:cNvPr id="5397" name="Google Shape;5397;p39"/>
          <p:cNvPicPr preferRelativeResize="0"/>
          <p:nvPr/>
        </p:nvPicPr>
        <p:blipFill>
          <a:blip r:embed="rId3">
            <a:alphaModFix amt="50000"/>
          </a:blip>
          <a:stretch>
            <a:fillRect/>
          </a:stretch>
        </p:blipFill>
        <p:spPr>
          <a:xfrm>
            <a:off x="7913850" y="108825"/>
            <a:ext cx="2432100" cy="3630423"/>
          </a:xfrm>
          <a:prstGeom prst="rect">
            <a:avLst/>
          </a:prstGeom>
          <a:noFill/>
          <a:ln>
            <a:noFill/>
          </a:ln>
        </p:spPr>
      </p:pic>
      <p:pic>
        <p:nvPicPr>
          <p:cNvPr id="5398" name="Google Shape;5398;p39"/>
          <p:cNvPicPr preferRelativeResize="0"/>
          <p:nvPr/>
        </p:nvPicPr>
        <p:blipFill>
          <a:blip r:embed="rId3">
            <a:alphaModFix amt="50000"/>
          </a:blip>
          <a:stretch>
            <a:fillRect/>
          </a:stretch>
        </p:blipFill>
        <p:spPr>
          <a:xfrm>
            <a:off x="346050" y="3820738"/>
            <a:ext cx="2432100" cy="3630423"/>
          </a:xfrm>
          <a:prstGeom prst="rect">
            <a:avLst/>
          </a:prstGeom>
          <a:noFill/>
          <a:ln>
            <a:noFill/>
          </a:ln>
        </p:spPr>
      </p:pic>
      <p:pic>
        <p:nvPicPr>
          <p:cNvPr id="5399" name="Google Shape;5399;p39"/>
          <p:cNvPicPr preferRelativeResize="0"/>
          <p:nvPr/>
        </p:nvPicPr>
        <p:blipFill>
          <a:blip r:embed="rId3">
            <a:alphaModFix amt="50000"/>
          </a:blip>
          <a:stretch>
            <a:fillRect/>
          </a:stretch>
        </p:blipFill>
        <p:spPr>
          <a:xfrm>
            <a:off x="5391250" y="3820738"/>
            <a:ext cx="2432100" cy="3630423"/>
          </a:xfrm>
          <a:prstGeom prst="rect">
            <a:avLst/>
          </a:prstGeom>
          <a:noFill/>
          <a:ln>
            <a:noFill/>
          </a:ln>
        </p:spPr>
      </p:pic>
      <p:grpSp>
        <p:nvGrpSpPr>
          <p:cNvPr id="5400" name="Google Shape;5400;p39"/>
          <p:cNvGrpSpPr/>
          <p:nvPr/>
        </p:nvGrpSpPr>
        <p:grpSpPr>
          <a:xfrm>
            <a:off x="346050" y="110100"/>
            <a:ext cx="2432100" cy="3627900"/>
            <a:chOff x="346050" y="110100"/>
            <a:chExt cx="2432100" cy="3627900"/>
          </a:xfrm>
        </p:grpSpPr>
        <p:grpSp>
          <p:nvGrpSpPr>
            <p:cNvPr id="5401" name="Google Shape;5401;p39"/>
            <p:cNvGrpSpPr/>
            <p:nvPr/>
          </p:nvGrpSpPr>
          <p:grpSpPr>
            <a:xfrm>
              <a:off x="346050" y="3634200"/>
              <a:ext cx="100500" cy="103800"/>
              <a:chOff x="346050" y="3634200"/>
              <a:chExt cx="100500" cy="103800"/>
            </a:xfrm>
          </p:grpSpPr>
          <p:cxnSp>
            <p:nvCxnSpPr>
              <p:cNvPr id="5402" name="Google Shape;5402;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03" name="Google Shape;5403;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04" name="Google Shape;5404;p39"/>
            <p:cNvGrpSpPr/>
            <p:nvPr/>
          </p:nvGrpSpPr>
          <p:grpSpPr>
            <a:xfrm>
              <a:off x="2677650" y="3634200"/>
              <a:ext cx="100500" cy="103800"/>
              <a:chOff x="2677650" y="3634200"/>
              <a:chExt cx="100500" cy="103800"/>
            </a:xfrm>
          </p:grpSpPr>
          <p:cxnSp>
            <p:nvCxnSpPr>
              <p:cNvPr id="5405" name="Google Shape;5405;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06" name="Google Shape;5406;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07" name="Google Shape;5407;p39"/>
            <p:cNvGrpSpPr/>
            <p:nvPr/>
          </p:nvGrpSpPr>
          <p:grpSpPr>
            <a:xfrm flipH="1" rot="10800000">
              <a:off x="346050" y="110100"/>
              <a:ext cx="100500" cy="103800"/>
              <a:chOff x="346050" y="3634200"/>
              <a:chExt cx="100500" cy="103800"/>
            </a:xfrm>
          </p:grpSpPr>
          <p:cxnSp>
            <p:nvCxnSpPr>
              <p:cNvPr id="5408" name="Google Shape;5408;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09" name="Google Shape;5409;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10" name="Google Shape;5410;p39"/>
            <p:cNvGrpSpPr/>
            <p:nvPr/>
          </p:nvGrpSpPr>
          <p:grpSpPr>
            <a:xfrm flipH="1" rot="10800000">
              <a:off x="2677650" y="110100"/>
              <a:ext cx="100500" cy="103800"/>
              <a:chOff x="2677650" y="3634200"/>
              <a:chExt cx="100500" cy="103800"/>
            </a:xfrm>
          </p:grpSpPr>
          <p:cxnSp>
            <p:nvCxnSpPr>
              <p:cNvPr id="5411" name="Google Shape;5411;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12" name="Google Shape;5412;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5413" name="Google Shape;5413;p39"/>
          <p:cNvGrpSpPr/>
          <p:nvPr/>
        </p:nvGrpSpPr>
        <p:grpSpPr>
          <a:xfrm>
            <a:off x="6113254" y="5077970"/>
            <a:ext cx="986723" cy="1151784"/>
            <a:chOff x="13868836" y="5230738"/>
            <a:chExt cx="807334" cy="942386"/>
          </a:xfrm>
        </p:grpSpPr>
        <p:sp>
          <p:nvSpPr>
            <p:cNvPr id="5414" name="Google Shape;5414;p39"/>
            <p:cNvSpPr/>
            <p:nvPr/>
          </p:nvSpPr>
          <p:spPr>
            <a:xfrm>
              <a:off x="13868836" y="5230738"/>
              <a:ext cx="807334" cy="942386"/>
            </a:xfrm>
            <a:custGeom>
              <a:rect b="b" l="l" r="r" t="t"/>
              <a:pathLst>
                <a:path extrusionOk="0" h="13226" w="11331">
                  <a:moveTo>
                    <a:pt x="10429" y="703"/>
                  </a:moveTo>
                  <a:lnTo>
                    <a:pt x="10429" y="703"/>
                  </a:lnTo>
                  <a:cubicBezTo>
                    <a:pt x="10474" y="899"/>
                    <a:pt x="10465" y="1113"/>
                    <a:pt x="10384" y="1301"/>
                  </a:cubicBezTo>
                  <a:cubicBezTo>
                    <a:pt x="10304" y="1497"/>
                    <a:pt x="10170" y="1657"/>
                    <a:pt x="10010" y="1791"/>
                  </a:cubicBezTo>
                  <a:cubicBezTo>
                    <a:pt x="9689" y="2050"/>
                    <a:pt x="9305" y="2193"/>
                    <a:pt x="8913" y="2264"/>
                  </a:cubicBezTo>
                  <a:cubicBezTo>
                    <a:pt x="9100" y="2184"/>
                    <a:pt x="9278" y="2112"/>
                    <a:pt x="9448" y="2023"/>
                  </a:cubicBezTo>
                  <a:cubicBezTo>
                    <a:pt x="9626" y="1925"/>
                    <a:pt x="9796" y="1827"/>
                    <a:pt x="9938" y="1702"/>
                  </a:cubicBezTo>
                  <a:cubicBezTo>
                    <a:pt x="10090" y="1586"/>
                    <a:pt x="10215" y="1434"/>
                    <a:pt x="10304" y="1265"/>
                  </a:cubicBezTo>
                  <a:cubicBezTo>
                    <a:pt x="10393" y="1095"/>
                    <a:pt x="10429" y="908"/>
                    <a:pt x="10429" y="703"/>
                  </a:cubicBezTo>
                  <a:close/>
                  <a:moveTo>
                    <a:pt x="6049" y="1149"/>
                  </a:moveTo>
                  <a:lnTo>
                    <a:pt x="6049" y="1149"/>
                  </a:lnTo>
                  <a:cubicBezTo>
                    <a:pt x="5960" y="1301"/>
                    <a:pt x="5915" y="1470"/>
                    <a:pt x="5915" y="1631"/>
                  </a:cubicBezTo>
                  <a:cubicBezTo>
                    <a:pt x="5915" y="1791"/>
                    <a:pt x="5977" y="1952"/>
                    <a:pt x="6076" y="2077"/>
                  </a:cubicBezTo>
                  <a:cubicBezTo>
                    <a:pt x="6174" y="2210"/>
                    <a:pt x="6316" y="2309"/>
                    <a:pt x="6468" y="2371"/>
                  </a:cubicBezTo>
                  <a:cubicBezTo>
                    <a:pt x="6620" y="2434"/>
                    <a:pt x="6789" y="2460"/>
                    <a:pt x="6968" y="2469"/>
                  </a:cubicBezTo>
                  <a:cubicBezTo>
                    <a:pt x="6892" y="2485"/>
                    <a:pt x="6812" y="2494"/>
                    <a:pt x="6732" y="2494"/>
                  </a:cubicBezTo>
                  <a:cubicBezTo>
                    <a:pt x="6633" y="2494"/>
                    <a:pt x="6535" y="2481"/>
                    <a:pt x="6441" y="2451"/>
                  </a:cubicBezTo>
                  <a:cubicBezTo>
                    <a:pt x="6263" y="2398"/>
                    <a:pt x="6102" y="2291"/>
                    <a:pt x="5986" y="2148"/>
                  </a:cubicBezTo>
                  <a:cubicBezTo>
                    <a:pt x="5879" y="1996"/>
                    <a:pt x="5817" y="1809"/>
                    <a:pt x="5826" y="1631"/>
                  </a:cubicBezTo>
                  <a:cubicBezTo>
                    <a:pt x="5844" y="1443"/>
                    <a:pt x="5924" y="1274"/>
                    <a:pt x="6049" y="1149"/>
                  </a:cubicBezTo>
                  <a:close/>
                  <a:moveTo>
                    <a:pt x="10545" y="1131"/>
                  </a:moveTo>
                  <a:lnTo>
                    <a:pt x="10545" y="1131"/>
                  </a:lnTo>
                  <a:cubicBezTo>
                    <a:pt x="10590" y="1309"/>
                    <a:pt x="10554" y="1506"/>
                    <a:pt x="10465" y="1666"/>
                  </a:cubicBezTo>
                  <a:cubicBezTo>
                    <a:pt x="10384" y="1836"/>
                    <a:pt x="10260" y="1979"/>
                    <a:pt x="10117" y="2095"/>
                  </a:cubicBezTo>
                  <a:cubicBezTo>
                    <a:pt x="9983" y="2219"/>
                    <a:pt x="9822" y="2318"/>
                    <a:pt x="9662" y="2398"/>
                  </a:cubicBezTo>
                  <a:cubicBezTo>
                    <a:pt x="9501" y="2469"/>
                    <a:pt x="9323" y="2532"/>
                    <a:pt x="9144" y="2558"/>
                  </a:cubicBezTo>
                  <a:cubicBezTo>
                    <a:pt x="9314" y="2496"/>
                    <a:pt x="9466" y="2407"/>
                    <a:pt x="9617" y="2318"/>
                  </a:cubicBezTo>
                  <a:cubicBezTo>
                    <a:pt x="9769" y="2228"/>
                    <a:pt x="9912" y="2130"/>
                    <a:pt x="10045" y="2014"/>
                  </a:cubicBezTo>
                  <a:cubicBezTo>
                    <a:pt x="10179" y="1898"/>
                    <a:pt x="10304" y="1773"/>
                    <a:pt x="10393" y="1631"/>
                  </a:cubicBezTo>
                  <a:cubicBezTo>
                    <a:pt x="10483" y="1479"/>
                    <a:pt x="10545" y="1318"/>
                    <a:pt x="10545" y="1131"/>
                  </a:cubicBezTo>
                  <a:close/>
                  <a:moveTo>
                    <a:pt x="5763" y="1666"/>
                  </a:moveTo>
                  <a:lnTo>
                    <a:pt x="5763" y="1666"/>
                  </a:lnTo>
                  <a:cubicBezTo>
                    <a:pt x="5746" y="1809"/>
                    <a:pt x="5763" y="1943"/>
                    <a:pt x="5826" y="2068"/>
                  </a:cubicBezTo>
                  <a:cubicBezTo>
                    <a:pt x="5879" y="2184"/>
                    <a:pt x="5960" y="2291"/>
                    <a:pt x="6067" y="2380"/>
                  </a:cubicBezTo>
                  <a:cubicBezTo>
                    <a:pt x="6165" y="2469"/>
                    <a:pt x="6281" y="2549"/>
                    <a:pt x="6406" y="2603"/>
                  </a:cubicBezTo>
                  <a:cubicBezTo>
                    <a:pt x="6522" y="2665"/>
                    <a:pt x="6655" y="2710"/>
                    <a:pt x="6798" y="2728"/>
                  </a:cubicBezTo>
                  <a:cubicBezTo>
                    <a:pt x="6757" y="2734"/>
                    <a:pt x="6716" y="2737"/>
                    <a:pt x="6674" y="2737"/>
                  </a:cubicBezTo>
                  <a:cubicBezTo>
                    <a:pt x="6427" y="2737"/>
                    <a:pt x="6177" y="2628"/>
                    <a:pt x="5986" y="2460"/>
                  </a:cubicBezTo>
                  <a:cubicBezTo>
                    <a:pt x="5879" y="2362"/>
                    <a:pt x="5790" y="2237"/>
                    <a:pt x="5746" y="2095"/>
                  </a:cubicBezTo>
                  <a:cubicBezTo>
                    <a:pt x="5692" y="1952"/>
                    <a:pt x="5701" y="1791"/>
                    <a:pt x="5763" y="1666"/>
                  </a:cubicBezTo>
                  <a:close/>
                  <a:moveTo>
                    <a:pt x="8565" y="2612"/>
                  </a:moveTo>
                  <a:lnTo>
                    <a:pt x="8565" y="2612"/>
                  </a:lnTo>
                  <a:cubicBezTo>
                    <a:pt x="8600" y="2844"/>
                    <a:pt x="8359" y="3076"/>
                    <a:pt x="8020" y="3112"/>
                  </a:cubicBezTo>
                  <a:cubicBezTo>
                    <a:pt x="8119" y="2728"/>
                    <a:pt x="8315" y="2621"/>
                    <a:pt x="8565" y="2612"/>
                  </a:cubicBezTo>
                  <a:close/>
                  <a:moveTo>
                    <a:pt x="6943" y="3532"/>
                  </a:moveTo>
                  <a:cubicBezTo>
                    <a:pt x="6992" y="3532"/>
                    <a:pt x="7038" y="3545"/>
                    <a:pt x="7075" y="3566"/>
                  </a:cubicBezTo>
                  <a:cubicBezTo>
                    <a:pt x="7090" y="3736"/>
                    <a:pt x="6928" y="3881"/>
                    <a:pt x="6765" y="3881"/>
                  </a:cubicBezTo>
                  <a:cubicBezTo>
                    <a:pt x="6731" y="3881"/>
                    <a:pt x="6697" y="3875"/>
                    <a:pt x="6664" y="3861"/>
                  </a:cubicBezTo>
                  <a:cubicBezTo>
                    <a:pt x="6671" y="3621"/>
                    <a:pt x="6814" y="3532"/>
                    <a:pt x="6943" y="3532"/>
                  </a:cubicBezTo>
                  <a:close/>
                  <a:moveTo>
                    <a:pt x="9519" y="3718"/>
                  </a:moveTo>
                  <a:lnTo>
                    <a:pt x="9519" y="3718"/>
                  </a:lnTo>
                  <a:cubicBezTo>
                    <a:pt x="9573" y="3870"/>
                    <a:pt x="9591" y="4048"/>
                    <a:pt x="9510" y="4218"/>
                  </a:cubicBezTo>
                  <a:cubicBezTo>
                    <a:pt x="9492" y="4253"/>
                    <a:pt x="9457" y="4289"/>
                    <a:pt x="9430" y="4334"/>
                  </a:cubicBezTo>
                  <a:cubicBezTo>
                    <a:pt x="9394" y="4360"/>
                    <a:pt x="9359" y="4396"/>
                    <a:pt x="9323" y="4414"/>
                  </a:cubicBezTo>
                  <a:cubicBezTo>
                    <a:pt x="9243" y="4468"/>
                    <a:pt x="9153" y="4494"/>
                    <a:pt x="9073" y="4512"/>
                  </a:cubicBezTo>
                  <a:cubicBezTo>
                    <a:pt x="8982" y="4536"/>
                    <a:pt x="8894" y="4545"/>
                    <a:pt x="8807" y="4545"/>
                  </a:cubicBezTo>
                  <a:cubicBezTo>
                    <a:pt x="8731" y="4545"/>
                    <a:pt x="8657" y="4538"/>
                    <a:pt x="8582" y="4530"/>
                  </a:cubicBezTo>
                  <a:cubicBezTo>
                    <a:pt x="8422" y="4512"/>
                    <a:pt x="8270" y="4476"/>
                    <a:pt x="8119" y="4414"/>
                  </a:cubicBezTo>
                  <a:cubicBezTo>
                    <a:pt x="8279" y="4378"/>
                    <a:pt x="8431" y="4369"/>
                    <a:pt x="8582" y="4360"/>
                  </a:cubicBezTo>
                  <a:cubicBezTo>
                    <a:pt x="8734" y="4343"/>
                    <a:pt x="8886" y="4334"/>
                    <a:pt x="9020" y="4298"/>
                  </a:cubicBezTo>
                  <a:cubicBezTo>
                    <a:pt x="9162" y="4271"/>
                    <a:pt x="9287" y="4227"/>
                    <a:pt x="9359" y="4120"/>
                  </a:cubicBezTo>
                  <a:cubicBezTo>
                    <a:pt x="9448" y="4021"/>
                    <a:pt x="9483" y="3879"/>
                    <a:pt x="9519" y="3718"/>
                  </a:cubicBezTo>
                  <a:close/>
                  <a:moveTo>
                    <a:pt x="10018" y="4448"/>
                  </a:moveTo>
                  <a:cubicBezTo>
                    <a:pt x="9995" y="4448"/>
                    <a:pt x="9971" y="4452"/>
                    <a:pt x="9947" y="4459"/>
                  </a:cubicBezTo>
                  <a:cubicBezTo>
                    <a:pt x="10037" y="4476"/>
                    <a:pt x="10099" y="4530"/>
                    <a:pt x="10144" y="4583"/>
                  </a:cubicBezTo>
                  <a:cubicBezTo>
                    <a:pt x="10188" y="4637"/>
                    <a:pt x="10224" y="4708"/>
                    <a:pt x="10233" y="4771"/>
                  </a:cubicBezTo>
                  <a:cubicBezTo>
                    <a:pt x="10251" y="4842"/>
                    <a:pt x="10242" y="4914"/>
                    <a:pt x="10215" y="4976"/>
                  </a:cubicBezTo>
                  <a:cubicBezTo>
                    <a:pt x="10179" y="5030"/>
                    <a:pt x="10117" y="5074"/>
                    <a:pt x="10037" y="5110"/>
                  </a:cubicBezTo>
                  <a:cubicBezTo>
                    <a:pt x="10050" y="5111"/>
                    <a:pt x="10064" y="5112"/>
                    <a:pt x="10078" y="5112"/>
                  </a:cubicBezTo>
                  <a:cubicBezTo>
                    <a:pt x="10155" y="5112"/>
                    <a:pt x="10233" y="5089"/>
                    <a:pt x="10286" y="5021"/>
                  </a:cubicBezTo>
                  <a:cubicBezTo>
                    <a:pt x="10349" y="4949"/>
                    <a:pt x="10367" y="4842"/>
                    <a:pt x="10340" y="4753"/>
                  </a:cubicBezTo>
                  <a:cubicBezTo>
                    <a:pt x="10322" y="4664"/>
                    <a:pt x="10277" y="4575"/>
                    <a:pt x="10197" y="4521"/>
                  </a:cubicBezTo>
                  <a:cubicBezTo>
                    <a:pt x="10151" y="4475"/>
                    <a:pt x="10085" y="4448"/>
                    <a:pt x="10018" y="4448"/>
                  </a:cubicBezTo>
                  <a:close/>
                  <a:moveTo>
                    <a:pt x="8217" y="4869"/>
                  </a:moveTo>
                  <a:lnTo>
                    <a:pt x="8217" y="4869"/>
                  </a:lnTo>
                  <a:cubicBezTo>
                    <a:pt x="8163" y="5074"/>
                    <a:pt x="8243" y="5270"/>
                    <a:pt x="8458" y="5395"/>
                  </a:cubicBezTo>
                  <a:cubicBezTo>
                    <a:pt x="8525" y="5433"/>
                    <a:pt x="8597" y="5448"/>
                    <a:pt x="8667" y="5448"/>
                  </a:cubicBezTo>
                  <a:cubicBezTo>
                    <a:pt x="8827" y="5448"/>
                    <a:pt x="8971" y="5368"/>
                    <a:pt x="9002" y="5306"/>
                  </a:cubicBezTo>
                  <a:lnTo>
                    <a:pt x="9002" y="5306"/>
                  </a:lnTo>
                  <a:cubicBezTo>
                    <a:pt x="8941" y="5348"/>
                    <a:pt x="8868" y="5366"/>
                    <a:pt x="8795" y="5366"/>
                  </a:cubicBezTo>
                  <a:cubicBezTo>
                    <a:pt x="8697" y="5366"/>
                    <a:pt x="8597" y="5334"/>
                    <a:pt x="8520" y="5288"/>
                  </a:cubicBezTo>
                  <a:cubicBezTo>
                    <a:pt x="8350" y="5190"/>
                    <a:pt x="8252" y="5038"/>
                    <a:pt x="8217" y="4869"/>
                  </a:cubicBezTo>
                  <a:close/>
                  <a:moveTo>
                    <a:pt x="9849" y="4940"/>
                  </a:moveTo>
                  <a:lnTo>
                    <a:pt x="9849" y="4940"/>
                  </a:lnTo>
                  <a:cubicBezTo>
                    <a:pt x="9858" y="5030"/>
                    <a:pt x="9831" y="5101"/>
                    <a:pt x="9796" y="5163"/>
                  </a:cubicBezTo>
                  <a:cubicBezTo>
                    <a:pt x="9751" y="5226"/>
                    <a:pt x="9698" y="5279"/>
                    <a:pt x="9626" y="5315"/>
                  </a:cubicBezTo>
                  <a:cubicBezTo>
                    <a:pt x="9578" y="5350"/>
                    <a:pt x="9524" y="5363"/>
                    <a:pt x="9473" y="5363"/>
                  </a:cubicBezTo>
                  <a:cubicBezTo>
                    <a:pt x="9458" y="5363"/>
                    <a:pt x="9444" y="5362"/>
                    <a:pt x="9430" y="5360"/>
                  </a:cubicBezTo>
                  <a:cubicBezTo>
                    <a:pt x="9359" y="5351"/>
                    <a:pt x="9296" y="5297"/>
                    <a:pt x="9234" y="5235"/>
                  </a:cubicBezTo>
                  <a:lnTo>
                    <a:pt x="9234" y="5235"/>
                  </a:lnTo>
                  <a:cubicBezTo>
                    <a:pt x="9252" y="5315"/>
                    <a:pt x="9305" y="5404"/>
                    <a:pt x="9403" y="5449"/>
                  </a:cubicBezTo>
                  <a:cubicBezTo>
                    <a:pt x="9436" y="5462"/>
                    <a:pt x="9472" y="5468"/>
                    <a:pt x="9509" y="5468"/>
                  </a:cubicBezTo>
                  <a:cubicBezTo>
                    <a:pt x="9573" y="5468"/>
                    <a:pt x="9638" y="5450"/>
                    <a:pt x="9689" y="5422"/>
                  </a:cubicBezTo>
                  <a:cubicBezTo>
                    <a:pt x="9769" y="5369"/>
                    <a:pt x="9840" y="5297"/>
                    <a:pt x="9876" y="5208"/>
                  </a:cubicBezTo>
                  <a:cubicBezTo>
                    <a:pt x="9912" y="5119"/>
                    <a:pt x="9903" y="5012"/>
                    <a:pt x="9849" y="4940"/>
                  </a:cubicBezTo>
                  <a:close/>
                  <a:moveTo>
                    <a:pt x="9867" y="4343"/>
                  </a:moveTo>
                  <a:lnTo>
                    <a:pt x="9867" y="4343"/>
                  </a:lnTo>
                  <a:cubicBezTo>
                    <a:pt x="10646" y="4375"/>
                    <a:pt x="10517" y="5189"/>
                    <a:pt x="10105" y="5189"/>
                  </a:cubicBezTo>
                  <a:cubicBezTo>
                    <a:pt x="10064" y="5189"/>
                    <a:pt x="10020" y="5181"/>
                    <a:pt x="9974" y="5163"/>
                  </a:cubicBezTo>
                  <a:lnTo>
                    <a:pt x="9974" y="5163"/>
                  </a:lnTo>
                  <a:cubicBezTo>
                    <a:pt x="9994" y="5410"/>
                    <a:pt x="9747" y="5555"/>
                    <a:pt x="9513" y="5555"/>
                  </a:cubicBezTo>
                  <a:cubicBezTo>
                    <a:pt x="9333" y="5555"/>
                    <a:pt x="9162" y="5469"/>
                    <a:pt x="9127" y="5279"/>
                  </a:cubicBezTo>
                  <a:cubicBezTo>
                    <a:pt x="9020" y="5476"/>
                    <a:pt x="8866" y="5556"/>
                    <a:pt x="8710" y="5556"/>
                  </a:cubicBezTo>
                  <a:cubicBezTo>
                    <a:pt x="8356" y="5556"/>
                    <a:pt x="7993" y="5144"/>
                    <a:pt x="8154" y="4735"/>
                  </a:cubicBezTo>
                  <a:lnTo>
                    <a:pt x="8154" y="4735"/>
                  </a:lnTo>
                  <a:cubicBezTo>
                    <a:pt x="8422" y="4896"/>
                    <a:pt x="8759" y="4984"/>
                    <a:pt x="9062" y="4984"/>
                  </a:cubicBezTo>
                  <a:cubicBezTo>
                    <a:pt x="9517" y="4984"/>
                    <a:pt x="9899" y="4787"/>
                    <a:pt x="9867" y="4343"/>
                  </a:cubicBezTo>
                  <a:close/>
                  <a:moveTo>
                    <a:pt x="10376" y="5520"/>
                  </a:moveTo>
                  <a:cubicBezTo>
                    <a:pt x="10775" y="5688"/>
                    <a:pt x="10688" y="6193"/>
                    <a:pt x="10415" y="6193"/>
                  </a:cubicBezTo>
                  <a:cubicBezTo>
                    <a:pt x="10383" y="6193"/>
                    <a:pt x="10349" y="6186"/>
                    <a:pt x="10313" y="6171"/>
                  </a:cubicBezTo>
                  <a:lnTo>
                    <a:pt x="10313" y="6171"/>
                  </a:lnTo>
                  <a:cubicBezTo>
                    <a:pt x="10328" y="6342"/>
                    <a:pt x="10160" y="6439"/>
                    <a:pt x="10000" y="6439"/>
                  </a:cubicBezTo>
                  <a:cubicBezTo>
                    <a:pt x="9876" y="6439"/>
                    <a:pt x="9757" y="6380"/>
                    <a:pt x="9733" y="6252"/>
                  </a:cubicBezTo>
                  <a:cubicBezTo>
                    <a:pt x="9663" y="6385"/>
                    <a:pt x="9559" y="6439"/>
                    <a:pt x="9453" y="6439"/>
                  </a:cubicBezTo>
                  <a:cubicBezTo>
                    <a:pt x="9212" y="6439"/>
                    <a:pt x="8961" y="6156"/>
                    <a:pt x="9073" y="5877"/>
                  </a:cubicBezTo>
                  <a:lnTo>
                    <a:pt x="9073" y="5877"/>
                  </a:lnTo>
                  <a:cubicBezTo>
                    <a:pt x="9228" y="5923"/>
                    <a:pt x="9386" y="5945"/>
                    <a:pt x="9538" y="5945"/>
                  </a:cubicBezTo>
                  <a:cubicBezTo>
                    <a:pt x="9921" y="5945"/>
                    <a:pt x="10261" y="5801"/>
                    <a:pt x="10376" y="5520"/>
                  </a:cubicBezTo>
                  <a:close/>
                  <a:moveTo>
                    <a:pt x="7206" y="6241"/>
                  </a:moveTo>
                  <a:cubicBezTo>
                    <a:pt x="7192" y="6241"/>
                    <a:pt x="7178" y="6241"/>
                    <a:pt x="7164" y="6243"/>
                  </a:cubicBezTo>
                  <a:cubicBezTo>
                    <a:pt x="7066" y="6261"/>
                    <a:pt x="6986" y="6305"/>
                    <a:pt x="6923" y="6368"/>
                  </a:cubicBezTo>
                  <a:cubicBezTo>
                    <a:pt x="6861" y="6439"/>
                    <a:pt x="6825" y="6528"/>
                    <a:pt x="6852" y="6617"/>
                  </a:cubicBezTo>
                  <a:cubicBezTo>
                    <a:pt x="6879" y="6537"/>
                    <a:pt x="6923" y="6475"/>
                    <a:pt x="6986" y="6430"/>
                  </a:cubicBezTo>
                  <a:cubicBezTo>
                    <a:pt x="7039" y="6394"/>
                    <a:pt x="7110" y="6368"/>
                    <a:pt x="7173" y="6350"/>
                  </a:cubicBezTo>
                  <a:cubicBezTo>
                    <a:pt x="7190" y="6348"/>
                    <a:pt x="7207" y="6347"/>
                    <a:pt x="7223" y="6347"/>
                  </a:cubicBezTo>
                  <a:cubicBezTo>
                    <a:pt x="7277" y="6347"/>
                    <a:pt x="7328" y="6358"/>
                    <a:pt x="7369" y="6386"/>
                  </a:cubicBezTo>
                  <a:cubicBezTo>
                    <a:pt x="7432" y="6421"/>
                    <a:pt x="7467" y="6484"/>
                    <a:pt x="7503" y="6564"/>
                  </a:cubicBezTo>
                  <a:cubicBezTo>
                    <a:pt x="7512" y="6484"/>
                    <a:pt x="7494" y="6386"/>
                    <a:pt x="7423" y="6323"/>
                  </a:cubicBezTo>
                  <a:cubicBezTo>
                    <a:pt x="7362" y="6263"/>
                    <a:pt x="7283" y="6241"/>
                    <a:pt x="7206" y="6241"/>
                  </a:cubicBezTo>
                  <a:close/>
                  <a:moveTo>
                    <a:pt x="5355" y="6149"/>
                  </a:moveTo>
                  <a:cubicBezTo>
                    <a:pt x="5258" y="6149"/>
                    <a:pt x="5155" y="6171"/>
                    <a:pt x="5050" y="6216"/>
                  </a:cubicBezTo>
                  <a:cubicBezTo>
                    <a:pt x="4729" y="6350"/>
                    <a:pt x="4630" y="6760"/>
                    <a:pt x="4702" y="6876"/>
                  </a:cubicBezTo>
                  <a:cubicBezTo>
                    <a:pt x="4711" y="6644"/>
                    <a:pt x="4916" y="6448"/>
                    <a:pt x="5112" y="6368"/>
                  </a:cubicBezTo>
                  <a:cubicBezTo>
                    <a:pt x="5227" y="6319"/>
                    <a:pt x="5339" y="6296"/>
                    <a:pt x="5449" y="6296"/>
                  </a:cubicBezTo>
                  <a:cubicBezTo>
                    <a:pt x="5579" y="6296"/>
                    <a:pt x="5705" y="6328"/>
                    <a:pt x="5826" y="6386"/>
                  </a:cubicBezTo>
                  <a:cubicBezTo>
                    <a:pt x="5708" y="6232"/>
                    <a:pt x="5543" y="6149"/>
                    <a:pt x="5355" y="6149"/>
                  </a:cubicBezTo>
                  <a:close/>
                  <a:moveTo>
                    <a:pt x="3868" y="6372"/>
                  </a:moveTo>
                  <a:cubicBezTo>
                    <a:pt x="3798" y="6372"/>
                    <a:pt x="3724" y="6388"/>
                    <a:pt x="3649" y="6421"/>
                  </a:cubicBezTo>
                  <a:cubicBezTo>
                    <a:pt x="3417" y="6519"/>
                    <a:pt x="3346" y="6823"/>
                    <a:pt x="3399" y="6903"/>
                  </a:cubicBezTo>
                  <a:cubicBezTo>
                    <a:pt x="3408" y="6733"/>
                    <a:pt x="3551" y="6591"/>
                    <a:pt x="3703" y="6537"/>
                  </a:cubicBezTo>
                  <a:cubicBezTo>
                    <a:pt x="3783" y="6499"/>
                    <a:pt x="3865" y="6481"/>
                    <a:pt x="3946" y="6481"/>
                  </a:cubicBezTo>
                  <a:cubicBezTo>
                    <a:pt x="4037" y="6481"/>
                    <a:pt x="4126" y="6504"/>
                    <a:pt x="4211" y="6546"/>
                  </a:cubicBezTo>
                  <a:cubicBezTo>
                    <a:pt x="4128" y="6434"/>
                    <a:pt x="4006" y="6372"/>
                    <a:pt x="3868" y="6372"/>
                  </a:cubicBezTo>
                  <a:close/>
                  <a:moveTo>
                    <a:pt x="7012" y="4639"/>
                  </a:moveTo>
                  <a:cubicBezTo>
                    <a:pt x="7032" y="4639"/>
                    <a:pt x="7052" y="4641"/>
                    <a:pt x="7075" y="4646"/>
                  </a:cubicBezTo>
                  <a:cubicBezTo>
                    <a:pt x="7235" y="4655"/>
                    <a:pt x="7405" y="4726"/>
                    <a:pt x="7521" y="4860"/>
                  </a:cubicBezTo>
                  <a:cubicBezTo>
                    <a:pt x="7637" y="4994"/>
                    <a:pt x="7690" y="5146"/>
                    <a:pt x="7753" y="5288"/>
                  </a:cubicBezTo>
                  <a:cubicBezTo>
                    <a:pt x="7815" y="5422"/>
                    <a:pt x="7869" y="5556"/>
                    <a:pt x="7958" y="5645"/>
                  </a:cubicBezTo>
                  <a:cubicBezTo>
                    <a:pt x="8003" y="5699"/>
                    <a:pt x="8056" y="5734"/>
                    <a:pt x="8110" y="5779"/>
                  </a:cubicBezTo>
                  <a:cubicBezTo>
                    <a:pt x="8172" y="5806"/>
                    <a:pt x="8226" y="5832"/>
                    <a:pt x="8306" y="5868"/>
                  </a:cubicBezTo>
                  <a:cubicBezTo>
                    <a:pt x="8449" y="5939"/>
                    <a:pt x="8591" y="6029"/>
                    <a:pt x="8707" y="6154"/>
                  </a:cubicBezTo>
                  <a:cubicBezTo>
                    <a:pt x="8930" y="6386"/>
                    <a:pt x="9055" y="6725"/>
                    <a:pt x="9002" y="7028"/>
                  </a:cubicBezTo>
                  <a:cubicBezTo>
                    <a:pt x="8966" y="6725"/>
                    <a:pt x="8805" y="6457"/>
                    <a:pt x="8582" y="6278"/>
                  </a:cubicBezTo>
                  <a:cubicBezTo>
                    <a:pt x="8475" y="6189"/>
                    <a:pt x="8350" y="6118"/>
                    <a:pt x="8217" y="6064"/>
                  </a:cubicBezTo>
                  <a:cubicBezTo>
                    <a:pt x="8154" y="6038"/>
                    <a:pt x="8074" y="6002"/>
                    <a:pt x="8003" y="5957"/>
                  </a:cubicBezTo>
                  <a:cubicBezTo>
                    <a:pt x="7922" y="5913"/>
                    <a:pt x="7851" y="5859"/>
                    <a:pt x="7797" y="5797"/>
                  </a:cubicBezTo>
                  <a:cubicBezTo>
                    <a:pt x="7565" y="5529"/>
                    <a:pt x="7539" y="5181"/>
                    <a:pt x="7387" y="4967"/>
                  </a:cubicBezTo>
                  <a:cubicBezTo>
                    <a:pt x="7316" y="4860"/>
                    <a:pt x="7200" y="4780"/>
                    <a:pt x="7057" y="4753"/>
                  </a:cubicBezTo>
                  <a:cubicBezTo>
                    <a:pt x="6986" y="4726"/>
                    <a:pt x="6905" y="4726"/>
                    <a:pt x="6834" y="4708"/>
                  </a:cubicBezTo>
                  <a:cubicBezTo>
                    <a:pt x="6763" y="4708"/>
                    <a:pt x="6682" y="4699"/>
                    <a:pt x="6602" y="4699"/>
                  </a:cubicBezTo>
                  <a:cubicBezTo>
                    <a:pt x="6682" y="4682"/>
                    <a:pt x="6754" y="4664"/>
                    <a:pt x="6834" y="4646"/>
                  </a:cubicBezTo>
                  <a:lnTo>
                    <a:pt x="6950" y="4646"/>
                  </a:lnTo>
                  <a:cubicBezTo>
                    <a:pt x="6972" y="4641"/>
                    <a:pt x="6992" y="4639"/>
                    <a:pt x="7012" y="4639"/>
                  </a:cubicBezTo>
                  <a:close/>
                  <a:moveTo>
                    <a:pt x="10572" y="6519"/>
                  </a:moveTo>
                  <a:cubicBezTo>
                    <a:pt x="10813" y="6624"/>
                    <a:pt x="10757" y="6924"/>
                    <a:pt x="10594" y="6924"/>
                  </a:cubicBezTo>
                  <a:cubicBezTo>
                    <a:pt x="10576" y="6924"/>
                    <a:pt x="10557" y="6920"/>
                    <a:pt x="10536" y="6912"/>
                  </a:cubicBezTo>
                  <a:lnTo>
                    <a:pt x="10536" y="6912"/>
                  </a:lnTo>
                  <a:cubicBezTo>
                    <a:pt x="10546" y="7012"/>
                    <a:pt x="10444" y="7070"/>
                    <a:pt x="10347" y="7070"/>
                  </a:cubicBezTo>
                  <a:cubicBezTo>
                    <a:pt x="10272" y="7070"/>
                    <a:pt x="10200" y="7035"/>
                    <a:pt x="10188" y="6956"/>
                  </a:cubicBezTo>
                  <a:cubicBezTo>
                    <a:pt x="10144" y="7038"/>
                    <a:pt x="10082" y="7072"/>
                    <a:pt x="10018" y="7072"/>
                  </a:cubicBezTo>
                  <a:cubicBezTo>
                    <a:pt x="9873" y="7072"/>
                    <a:pt x="9725" y="6901"/>
                    <a:pt x="9787" y="6733"/>
                  </a:cubicBezTo>
                  <a:lnTo>
                    <a:pt x="9787" y="6733"/>
                  </a:lnTo>
                  <a:cubicBezTo>
                    <a:pt x="9880" y="6761"/>
                    <a:pt x="9974" y="6774"/>
                    <a:pt x="10065" y="6774"/>
                  </a:cubicBezTo>
                  <a:cubicBezTo>
                    <a:pt x="10297" y="6774"/>
                    <a:pt x="10501" y="6686"/>
                    <a:pt x="10572" y="6519"/>
                  </a:cubicBezTo>
                  <a:close/>
                  <a:moveTo>
                    <a:pt x="8015" y="6634"/>
                  </a:moveTo>
                  <a:cubicBezTo>
                    <a:pt x="8005" y="6634"/>
                    <a:pt x="7995" y="6634"/>
                    <a:pt x="7985" y="6635"/>
                  </a:cubicBezTo>
                  <a:cubicBezTo>
                    <a:pt x="7887" y="6635"/>
                    <a:pt x="7788" y="6680"/>
                    <a:pt x="7744" y="6760"/>
                  </a:cubicBezTo>
                  <a:cubicBezTo>
                    <a:pt x="7799" y="6729"/>
                    <a:pt x="7855" y="6720"/>
                    <a:pt x="7907" y="6720"/>
                  </a:cubicBezTo>
                  <a:cubicBezTo>
                    <a:pt x="7931" y="6720"/>
                    <a:pt x="7954" y="6722"/>
                    <a:pt x="7976" y="6725"/>
                  </a:cubicBezTo>
                  <a:cubicBezTo>
                    <a:pt x="8056" y="6733"/>
                    <a:pt x="8127" y="6769"/>
                    <a:pt x="8190" y="6814"/>
                  </a:cubicBezTo>
                  <a:cubicBezTo>
                    <a:pt x="8243" y="6849"/>
                    <a:pt x="8288" y="6912"/>
                    <a:pt x="8306" y="6974"/>
                  </a:cubicBezTo>
                  <a:cubicBezTo>
                    <a:pt x="8324" y="7046"/>
                    <a:pt x="8306" y="7126"/>
                    <a:pt x="8270" y="7206"/>
                  </a:cubicBezTo>
                  <a:cubicBezTo>
                    <a:pt x="8342" y="7162"/>
                    <a:pt x="8395" y="7072"/>
                    <a:pt x="8395" y="6965"/>
                  </a:cubicBezTo>
                  <a:cubicBezTo>
                    <a:pt x="8395" y="6867"/>
                    <a:pt x="8333" y="6769"/>
                    <a:pt x="8252" y="6716"/>
                  </a:cubicBezTo>
                  <a:cubicBezTo>
                    <a:pt x="8180" y="6668"/>
                    <a:pt x="8101" y="6634"/>
                    <a:pt x="8015" y="6634"/>
                  </a:cubicBezTo>
                  <a:close/>
                  <a:moveTo>
                    <a:pt x="6243" y="6786"/>
                  </a:moveTo>
                  <a:cubicBezTo>
                    <a:pt x="6235" y="6786"/>
                    <a:pt x="6227" y="6786"/>
                    <a:pt x="6218" y="6787"/>
                  </a:cubicBezTo>
                  <a:cubicBezTo>
                    <a:pt x="6120" y="6796"/>
                    <a:pt x="6040" y="6867"/>
                    <a:pt x="5986" y="6939"/>
                  </a:cubicBezTo>
                  <a:cubicBezTo>
                    <a:pt x="5942" y="7019"/>
                    <a:pt x="5915" y="7117"/>
                    <a:pt x="5933" y="7206"/>
                  </a:cubicBezTo>
                  <a:cubicBezTo>
                    <a:pt x="5942" y="7295"/>
                    <a:pt x="5995" y="7385"/>
                    <a:pt x="6067" y="7420"/>
                  </a:cubicBezTo>
                  <a:cubicBezTo>
                    <a:pt x="6022" y="7349"/>
                    <a:pt x="6013" y="7269"/>
                    <a:pt x="6013" y="7197"/>
                  </a:cubicBezTo>
                  <a:cubicBezTo>
                    <a:pt x="6022" y="7126"/>
                    <a:pt x="6049" y="7055"/>
                    <a:pt x="6085" y="7001"/>
                  </a:cubicBezTo>
                  <a:cubicBezTo>
                    <a:pt x="6120" y="6939"/>
                    <a:pt x="6174" y="6894"/>
                    <a:pt x="6236" y="6876"/>
                  </a:cubicBezTo>
                  <a:cubicBezTo>
                    <a:pt x="6258" y="6867"/>
                    <a:pt x="6281" y="6863"/>
                    <a:pt x="6305" y="6863"/>
                  </a:cubicBezTo>
                  <a:cubicBezTo>
                    <a:pt x="6349" y="6863"/>
                    <a:pt x="6398" y="6877"/>
                    <a:pt x="6450" y="6894"/>
                  </a:cubicBezTo>
                  <a:cubicBezTo>
                    <a:pt x="6401" y="6829"/>
                    <a:pt x="6330" y="6786"/>
                    <a:pt x="6243" y="6786"/>
                  </a:cubicBezTo>
                  <a:close/>
                  <a:moveTo>
                    <a:pt x="2335" y="7279"/>
                  </a:moveTo>
                  <a:cubicBezTo>
                    <a:pt x="2354" y="7279"/>
                    <a:pt x="2374" y="7291"/>
                    <a:pt x="2391" y="7322"/>
                  </a:cubicBezTo>
                  <a:cubicBezTo>
                    <a:pt x="2395" y="7295"/>
                    <a:pt x="2415" y="7282"/>
                    <a:pt x="2437" y="7282"/>
                  </a:cubicBezTo>
                  <a:cubicBezTo>
                    <a:pt x="2471" y="7282"/>
                    <a:pt x="2508" y="7315"/>
                    <a:pt x="2480" y="7376"/>
                  </a:cubicBezTo>
                  <a:cubicBezTo>
                    <a:pt x="2490" y="7373"/>
                    <a:pt x="2499" y="7372"/>
                    <a:pt x="2507" y="7372"/>
                  </a:cubicBezTo>
                  <a:cubicBezTo>
                    <a:pt x="2583" y="7372"/>
                    <a:pt x="2596" y="7475"/>
                    <a:pt x="2507" y="7483"/>
                  </a:cubicBezTo>
                  <a:cubicBezTo>
                    <a:pt x="2507" y="7483"/>
                    <a:pt x="2570" y="7510"/>
                    <a:pt x="2534" y="7572"/>
                  </a:cubicBezTo>
                  <a:cubicBezTo>
                    <a:pt x="2523" y="7592"/>
                    <a:pt x="2510" y="7599"/>
                    <a:pt x="2497" y="7599"/>
                  </a:cubicBezTo>
                  <a:cubicBezTo>
                    <a:pt x="2469" y="7599"/>
                    <a:pt x="2442" y="7564"/>
                    <a:pt x="2436" y="7545"/>
                  </a:cubicBezTo>
                  <a:lnTo>
                    <a:pt x="2436" y="7545"/>
                  </a:lnTo>
                  <a:cubicBezTo>
                    <a:pt x="2452" y="7603"/>
                    <a:pt x="2446" y="7653"/>
                    <a:pt x="2402" y="7653"/>
                  </a:cubicBezTo>
                  <a:cubicBezTo>
                    <a:pt x="2399" y="7653"/>
                    <a:pt x="2395" y="7653"/>
                    <a:pt x="2391" y="7652"/>
                  </a:cubicBezTo>
                  <a:cubicBezTo>
                    <a:pt x="2329" y="7643"/>
                    <a:pt x="2338" y="7572"/>
                    <a:pt x="2347" y="7554"/>
                  </a:cubicBezTo>
                  <a:lnTo>
                    <a:pt x="2347" y="7554"/>
                  </a:lnTo>
                  <a:cubicBezTo>
                    <a:pt x="2331" y="7583"/>
                    <a:pt x="2308" y="7594"/>
                    <a:pt x="2285" y="7594"/>
                  </a:cubicBezTo>
                  <a:cubicBezTo>
                    <a:pt x="2232" y="7594"/>
                    <a:pt x="2184" y="7530"/>
                    <a:pt x="2266" y="7492"/>
                  </a:cubicBezTo>
                  <a:cubicBezTo>
                    <a:pt x="2184" y="7462"/>
                    <a:pt x="2190" y="7375"/>
                    <a:pt x="2258" y="7375"/>
                  </a:cubicBezTo>
                  <a:cubicBezTo>
                    <a:pt x="2270" y="7375"/>
                    <a:pt x="2285" y="7378"/>
                    <a:pt x="2302" y="7385"/>
                  </a:cubicBezTo>
                  <a:cubicBezTo>
                    <a:pt x="2265" y="7336"/>
                    <a:pt x="2295" y="7279"/>
                    <a:pt x="2335" y="7279"/>
                  </a:cubicBezTo>
                  <a:close/>
                  <a:moveTo>
                    <a:pt x="10285" y="7335"/>
                  </a:moveTo>
                  <a:cubicBezTo>
                    <a:pt x="10304" y="7335"/>
                    <a:pt x="10325" y="7349"/>
                    <a:pt x="10340" y="7385"/>
                  </a:cubicBezTo>
                  <a:cubicBezTo>
                    <a:pt x="10343" y="7354"/>
                    <a:pt x="10365" y="7340"/>
                    <a:pt x="10389" y="7340"/>
                  </a:cubicBezTo>
                  <a:cubicBezTo>
                    <a:pt x="10426" y="7340"/>
                    <a:pt x="10465" y="7375"/>
                    <a:pt x="10438" y="7429"/>
                  </a:cubicBezTo>
                  <a:cubicBezTo>
                    <a:pt x="10447" y="7427"/>
                    <a:pt x="10455" y="7426"/>
                    <a:pt x="10463" y="7426"/>
                  </a:cubicBezTo>
                  <a:cubicBezTo>
                    <a:pt x="10540" y="7426"/>
                    <a:pt x="10554" y="7536"/>
                    <a:pt x="10465" y="7536"/>
                  </a:cubicBezTo>
                  <a:cubicBezTo>
                    <a:pt x="10465" y="7536"/>
                    <a:pt x="10527" y="7563"/>
                    <a:pt x="10492" y="7626"/>
                  </a:cubicBezTo>
                  <a:cubicBezTo>
                    <a:pt x="10480" y="7645"/>
                    <a:pt x="10467" y="7652"/>
                    <a:pt x="10455" y="7652"/>
                  </a:cubicBezTo>
                  <a:cubicBezTo>
                    <a:pt x="10427" y="7652"/>
                    <a:pt x="10400" y="7617"/>
                    <a:pt x="10393" y="7599"/>
                  </a:cubicBezTo>
                  <a:lnTo>
                    <a:pt x="10393" y="7599"/>
                  </a:lnTo>
                  <a:cubicBezTo>
                    <a:pt x="10402" y="7657"/>
                    <a:pt x="10402" y="7707"/>
                    <a:pt x="10353" y="7707"/>
                  </a:cubicBezTo>
                  <a:cubicBezTo>
                    <a:pt x="10349" y="7707"/>
                    <a:pt x="10344" y="7706"/>
                    <a:pt x="10340" y="7706"/>
                  </a:cubicBezTo>
                  <a:cubicBezTo>
                    <a:pt x="10277" y="7697"/>
                    <a:pt x="10286" y="7626"/>
                    <a:pt x="10295" y="7608"/>
                  </a:cubicBezTo>
                  <a:lnTo>
                    <a:pt x="10295" y="7608"/>
                  </a:lnTo>
                  <a:cubicBezTo>
                    <a:pt x="10279" y="7639"/>
                    <a:pt x="10256" y="7652"/>
                    <a:pt x="10233" y="7652"/>
                  </a:cubicBezTo>
                  <a:cubicBezTo>
                    <a:pt x="10180" y="7652"/>
                    <a:pt x="10133" y="7583"/>
                    <a:pt x="10215" y="7545"/>
                  </a:cubicBezTo>
                  <a:cubicBezTo>
                    <a:pt x="10132" y="7515"/>
                    <a:pt x="10145" y="7428"/>
                    <a:pt x="10209" y="7428"/>
                  </a:cubicBezTo>
                  <a:cubicBezTo>
                    <a:pt x="10221" y="7428"/>
                    <a:pt x="10235" y="7431"/>
                    <a:pt x="10251" y="7438"/>
                  </a:cubicBezTo>
                  <a:cubicBezTo>
                    <a:pt x="10215" y="7391"/>
                    <a:pt x="10247" y="7335"/>
                    <a:pt x="10285" y="7335"/>
                  </a:cubicBezTo>
                  <a:close/>
                  <a:moveTo>
                    <a:pt x="3184" y="7106"/>
                  </a:moveTo>
                  <a:cubicBezTo>
                    <a:pt x="3136" y="7106"/>
                    <a:pt x="3087" y="7117"/>
                    <a:pt x="3042" y="7144"/>
                  </a:cubicBezTo>
                  <a:cubicBezTo>
                    <a:pt x="2953" y="7197"/>
                    <a:pt x="2909" y="7295"/>
                    <a:pt x="2891" y="7394"/>
                  </a:cubicBezTo>
                  <a:cubicBezTo>
                    <a:pt x="2882" y="7483"/>
                    <a:pt x="2900" y="7581"/>
                    <a:pt x="2953" y="7670"/>
                  </a:cubicBezTo>
                  <a:cubicBezTo>
                    <a:pt x="3007" y="7750"/>
                    <a:pt x="3096" y="7813"/>
                    <a:pt x="3185" y="7813"/>
                  </a:cubicBezTo>
                  <a:cubicBezTo>
                    <a:pt x="3105" y="7759"/>
                    <a:pt x="3060" y="7697"/>
                    <a:pt x="3034" y="7626"/>
                  </a:cubicBezTo>
                  <a:cubicBezTo>
                    <a:pt x="3007" y="7554"/>
                    <a:pt x="2998" y="7474"/>
                    <a:pt x="3007" y="7403"/>
                  </a:cubicBezTo>
                  <a:cubicBezTo>
                    <a:pt x="3016" y="7331"/>
                    <a:pt x="3042" y="7260"/>
                    <a:pt x="3096" y="7215"/>
                  </a:cubicBezTo>
                  <a:cubicBezTo>
                    <a:pt x="3150" y="7171"/>
                    <a:pt x="3230" y="7144"/>
                    <a:pt x="3319" y="7135"/>
                  </a:cubicBezTo>
                  <a:cubicBezTo>
                    <a:pt x="3279" y="7117"/>
                    <a:pt x="3232" y="7106"/>
                    <a:pt x="3184" y="7106"/>
                  </a:cubicBezTo>
                  <a:close/>
                  <a:moveTo>
                    <a:pt x="4398" y="7149"/>
                  </a:moveTo>
                  <a:cubicBezTo>
                    <a:pt x="4335" y="7149"/>
                    <a:pt x="4271" y="7163"/>
                    <a:pt x="4211" y="7197"/>
                  </a:cubicBezTo>
                  <a:cubicBezTo>
                    <a:pt x="4086" y="7269"/>
                    <a:pt x="4015" y="7411"/>
                    <a:pt x="4006" y="7536"/>
                  </a:cubicBezTo>
                  <a:cubicBezTo>
                    <a:pt x="3988" y="7670"/>
                    <a:pt x="4015" y="7813"/>
                    <a:pt x="4086" y="7920"/>
                  </a:cubicBezTo>
                  <a:cubicBezTo>
                    <a:pt x="4149" y="8036"/>
                    <a:pt x="4274" y="8116"/>
                    <a:pt x="4398" y="8125"/>
                  </a:cubicBezTo>
                  <a:cubicBezTo>
                    <a:pt x="4291" y="8054"/>
                    <a:pt x="4229" y="7965"/>
                    <a:pt x="4193" y="7866"/>
                  </a:cubicBezTo>
                  <a:cubicBezTo>
                    <a:pt x="4158" y="7768"/>
                    <a:pt x="4149" y="7661"/>
                    <a:pt x="4158" y="7563"/>
                  </a:cubicBezTo>
                  <a:cubicBezTo>
                    <a:pt x="4175" y="7465"/>
                    <a:pt x="4211" y="7367"/>
                    <a:pt x="4282" y="7304"/>
                  </a:cubicBezTo>
                  <a:cubicBezTo>
                    <a:pt x="4354" y="7233"/>
                    <a:pt x="4461" y="7206"/>
                    <a:pt x="4586" y="7188"/>
                  </a:cubicBezTo>
                  <a:cubicBezTo>
                    <a:pt x="4530" y="7165"/>
                    <a:pt x="4465" y="7149"/>
                    <a:pt x="4398" y="7149"/>
                  </a:cubicBezTo>
                  <a:close/>
                  <a:moveTo>
                    <a:pt x="8305" y="7574"/>
                  </a:moveTo>
                  <a:cubicBezTo>
                    <a:pt x="8278" y="7574"/>
                    <a:pt x="8251" y="7579"/>
                    <a:pt x="8226" y="7590"/>
                  </a:cubicBezTo>
                  <a:cubicBezTo>
                    <a:pt x="8306" y="7599"/>
                    <a:pt x="8368" y="7643"/>
                    <a:pt x="8422" y="7697"/>
                  </a:cubicBezTo>
                  <a:cubicBezTo>
                    <a:pt x="8466" y="7750"/>
                    <a:pt x="8502" y="7813"/>
                    <a:pt x="8520" y="7884"/>
                  </a:cubicBezTo>
                  <a:cubicBezTo>
                    <a:pt x="8538" y="7947"/>
                    <a:pt x="8538" y="8018"/>
                    <a:pt x="8511" y="8081"/>
                  </a:cubicBezTo>
                  <a:cubicBezTo>
                    <a:pt x="8475" y="8143"/>
                    <a:pt x="8422" y="8188"/>
                    <a:pt x="8342" y="8223"/>
                  </a:cubicBezTo>
                  <a:cubicBezTo>
                    <a:pt x="8352" y="8224"/>
                    <a:pt x="8363" y="8225"/>
                    <a:pt x="8374" y="8225"/>
                  </a:cubicBezTo>
                  <a:cubicBezTo>
                    <a:pt x="8452" y="8225"/>
                    <a:pt x="8528" y="8196"/>
                    <a:pt x="8582" y="8125"/>
                  </a:cubicBezTo>
                  <a:cubicBezTo>
                    <a:pt x="8645" y="8045"/>
                    <a:pt x="8654" y="7938"/>
                    <a:pt x="8627" y="7857"/>
                  </a:cubicBezTo>
                  <a:cubicBezTo>
                    <a:pt x="8600" y="7768"/>
                    <a:pt x="8547" y="7688"/>
                    <a:pt x="8475" y="7634"/>
                  </a:cubicBezTo>
                  <a:cubicBezTo>
                    <a:pt x="8426" y="7598"/>
                    <a:pt x="8365" y="7574"/>
                    <a:pt x="8305" y="7574"/>
                  </a:cubicBezTo>
                  <a:close/>
                  <a:moveTo>
                    <a:pt x="7289" y="7340"/>
                  </a:moveTo>
                  <a:cubicBezTo>
                    <a:pt x="7548" y="7340"/>
                    <a:pt x="7762" y="7554"/>
                    <a:pt x="7762" y="7804"/>
                  </a:cubicBezTo>
                  <a:cubicBezTo>
                    <a:pt x="7762" y="8063"/>
                    <a:pt x="7548" y="8268"/>
                    <a:pt x="7289" y="8268"/>
                  </a:cubicBezTo>
                  <a:cubicBezTo>
                    <a:pt x="7039" y="8268"/>
                    <a:pt x="6825" y="8063"/>
                    <a:pt x="6825" y="7804"/>
                  </a:cubicBezTo>
                  <a:cubicBezTo>
                    <a:pt x="6825" y="7554"/>
                    <a:pt x="7039" y="7340"/>
                    <a:pt x="7289" y="7340"/>
                  </a:cubicBezTo>
                  <a:close/>
                  <a:moveTo>
                    <a:pt x="2926" y="7857"/>
                  </a:moveTo>
                  <a:lnTo>
                    <a:pt x="2926" y="7857"/>
                  </a:lnTo>
                  <a:cubicBezTo>
                    <a:pt x="2873" y="7920"/>
                    <a:pt x="2837" y="8009"/>
                    <a:pt x="2855" y="8107"/>
                  </a:cubicBezTo>
                  <a:cubicBezTo>
                    <a:pt x="2873" y="8205"/>
                    <a:pt x="2953" y="8277"/>
                    <a:pt x="3042" y="8312"/>
                  </a:cubicBezTo>
                  <a:cubicBezTo>
                    <a:pt x="3096" y="8336"/>
                    <a:pt x="3157" y="8352"/>
                    <a:pt x="3219" y="8352"/>
                  </a:cubicBezTo>
                  <a:cubicBezTo>
                    <a:pt x="3250" y="8352"/>
                    <a:pt x="3280" y="8348"/>
                    <a:pt x="3310" y="8339"/>
                  </a:cubicBezTo>
                  <a:cubicBezTo>
                    <a:pt x="3399" y="8321"/>
                    <a:pt x="3480" y="8259"/>
                    <a:pt x="3506" y="8170"/>
                  </a:cubicBezTo>
                  <a:lnTo>
                    <a:pt x="3506" y="8170"/>
                  </a:lnTo>
                  <a:cubicBezTo>
                    <a:pt x="3444" y="8223"/>
                    <a:pt x="3364" y="8250"/>
                    <a:pt x="3292" y="8250"/>
                  </a:cubicBezTo>
                  <a:cubicBezTo>
                    <a:pt x="3280" y="8252"/>
                    <a:pt x="3267" y="8252"/>
                    <a:pt x="3254" y="8252"/>
                  </a:cubicBezTo>
                  <a:cubicBezTo>
                    <a:pt x="3196" y="8252"/>
                    <a:pt x="3138" y="8236"/>
                    <a:pt x="3087" y="8214"/>
                  </a:cubicBezTo>
                  <a:cubicBezTo>
                    <a:pt x="3025" y="8188"/>
                    <a:pt x="2971" y="8134"/>
                    <a:pt x="2935" y="8081"/>
                  </a:cubicBezTo>
                  <a:cubicBezTo>
                    <a:pt x="2909" y="8018"/>
                    <a:pt x="2909" y="7938"/>
                    <a:pt x="2926" y="7857"/>
                  </a:cubicBezTo>
                  <a:close/>
                  <a:moveTo>
                    <a:pt x="2298" y="8121"/>
                  </a:moveTo>
                  <a:cubicBezTo>
                    <a:pt x="2271" y="8121"/>
                    <a:pt x="2244" y="8128"/>
                    <a:pt x="2222" y="8143"/>
                  </a:cubicBezTo>
                  <a:cubicBezTo>
                    <a:pt x="2168" y="8188"/>
                    <a:pt x="2159" y="8259"/>
                    <a:pt x="2204" y="8312"/>
                  </a:cubicBezTo>
                  <a:cubicBezTo>
                    <a:pt x="2229" y="8343"/>
                    <a:pt x="2263" y="8359"/>
                    <a:pt x="2298" y="8359"/>
                  </a:cubicBezTo>
                  <a:cubicBezTo>
                    <a:pt x="2324" y="8359"/>
                    <a:pt x="2350" y="8350"/>
                    <a:pt x="2373" y="8330"/>
                  </a:cubicBezTo>
                  <a:cubicBezTo>
                    <a:pt x="2427" y="8295"/>
                    <a:pt x="2436" y="8214"/>
                    <a:pt x="2391" y="8161"/>
                  </a:cubicBezTo>
                  <a:cubicBezTo>
                    <a:pt x="2370" y="8135"/>
                    <a:pt x="2335" y="8121"/>
                    <a:pt x="2298" y="8121"/>
                  </a:cubicBezTo>
                  <a:close/>
                  <a:moveTo>
                    <a:pt x="3854" y="6303"/>
                  </a:moveTo>
                  <a:cubicBezTo>
                    <a:pt x="4048" y="6303"/>
                    <a:pt x="4244" y="6386"/>
                    <a:pt x="4363" y="6573"/>
                  </a:cubicBezTo>
                  <a:cubicBezTo>
                    <a:pt x="3640" y="6867"/>
                    <a:pt x="3025" y="7777"/>
                    <a:pt x="3649" y="8179"/>
                  </a:cubicBezTo>
                  <a:cubicBezTo>
                    <a:pt x="3497" y="8366"/>
                    <a:pt x="3336" y="8438"/>
                    <a:pt x="3193" y="8438"/>
                  </a:cubicBezTo>
                  <a:cubicBezTo>
                    <a:pt x="2834" y="8438"/>
                    <a:pt x="2594" y="7982"/>
                    <a:pt x="2926" y="7777"/>
                  </a:cubicBezTo>
                  <a:cubicBezTo>
                    <a:pt x="2596" y="7565"/>
                    <a:pt x="2862" y="6985"/>
                    <a:pt x="3205" y="6985"/>
                  </a:cubicBezTo>
                  <a:cubicBezTo>
                    <a:pt x="3251" y="6985"/>
                    <a:pt x="3298" y="6996"/>
                    <a:pt x="3346" y="7019"/>
                  </a:cubicBezTo>
                  <a:cubicBezTo>
                    <a:pt x="3148" y="6589"/>
                    <a:pt x="3495" y="6303"/>
                    <a:pt x="3854" y="6303"/>
                  </a:cubicBezTo>
                  <a:close/>
                  <a:moveTo>
                    <a:pt x="6111" y="7804"/>
                  </a:moveTo>
                  <a:cubicBezTo>
                    <a:pt x="6022" y="7813"/>
                    <a:pt x="5933" y="7857"/>
                    <a:pt x="5888" y="7938"/>
                  </a:cubicBezTo>
                  <a:cubicBezTo>
                    <a:pt x="5835" y="8027"/>
                    <a:pt x="5844" y="8134"/>
                    <a:pt x="5879" y="8214"/>
                  </a:cubicBezTo>
                  <a:cubicBezTo>
                    <a:pt x="5915" y="8295"/>
                    <a:pt x="5977" y="8375"/>
                    <a:pt x="6058" y="8411"/>
                  </a:cubicBezTo>
                  <a:cubicBezTo>
                    <a:pt x="6105" y="8437"/>
                    <a:pt x="6157" y="8450"/>
                    <a:pt x="6209" y="8450"/>
                  </a:cubicBezTo>
                  <a:cubicBezTo>
                    <a:pt x="6246" y="8450"/>
                    <a:pt x="6283" y="8443"/>
                    <a:pt x="6316" y="8428"/>
                  </a:cubicBezTo>
                  <a:cubicBezTo>
                    <a:pt x="6227" y="8420"/>
                    <a:pt x="6165" y="8384"/>
                    <a:pt x="6102" y="8339"/>
                  </a:cubicBezTo>
                  <a:cubicBezTo>
                    <a:pt x="6049" y="8295"/>
                    <a:pt x="6004" y="8232"/>
                    <a:pt x="5977" y="8170"/>
                  </a:cubicBezTo>
                  <a:cubicBezTo>
                    <a:pt x="5951" y="8107"/>
                    <a:pt x="5942" y="8036"/>
                    <a:pt x="5969" y="7973"/>
                  </a:cubicBezTo>
                  <a:cubicBezTo>
                    <a:pt x="5986" y="7911"/>
                    <a:pt x="6040" y="7857"/>
                    <a:pt x="6111" y="7804"/>
                  </a:cubicBezTo>
                  <a:close/>
                  <a:moveTo>
                    <a:pt x="2330" y="7890"/>
                  </a:moveTo>
                  <a:cubicBezTo>
                    <a:pt x="2390" y="7890"/>
                    <a:pt x="2439" y="7946"/>
                    <a:pt x="2400" y="8054"/>
                  </a:cubicBezTo>
                  <a:cubicBezTo>
                    <a:pt x="2429" y="8031"/>
                    <a:pt x="2461" y="8021"/>
                    <a:pt x="2490" y="8021"/>
                  </a:cubicBezTo>
                  <a:cubicBezTo>
                    <a:pt x="2586" y="8021"/>
                    <a:pt x="2655" y="8126"/>
                    <a:pt x="2525" y="8214"/>
                  </a:cubicBezTo>
                  <a:cubicBezTo>
                    <a:pt x="2649" y="8214"/>
                    <a:pt x="2632" y="8397"/>
                    <a:pt x="2507" y="8397"/>
                  </a:cubicBezTo>
                  <a:cubicBezTo>
                    <a:pt x="2489" y="8397"/>
                    <a:pt x="2468" y="8393"/>
                    <a:pt x="2445" y="8384"/>
                  </a:cubicBezTo>
                  <a:lnTo>
                    <a:pt x="2445" y="8384"/>
                  </a:lnTo>
                  <a:cubicBezTo>
                    <a:pt x="2482" y="8490"/>
                    <a:pt x="2418" y="8559"/>
                    <a:pt x="2354" y="8559"/>
                  </a:cubicBezTo>
                  <a:cubicBezTo>
                    <a:pt x="2311" y="8559"/>
                    <a:pt x="2268" y="8527"/>
                    <a:pt x="2257" y="8455"/>
                  </a:cubicBezTo>
                  <a:cubicBezTo>
                    <a:pt x="2257" y="8455"/>
                    <a:pt x="2234" y="8532"/>
                    <a:pt x="2158" y="8532"/>
                  </a:cubicBezTo>
                  <a:cubicBezTo>
                    <a:pt x="2141" y="8532"/>
                    <a:pt x="2120" y="8528"/>
                    <a:pt x="2097" y="8518"/>
                  </a:cubicBezTo>
                  <a:cubicBezTo>
                    <a:pt x="1972" y="8464"/>
                    <a:pt x="2079" y="8357"/>
                    <a:pt x="2141" y="8339"/>
                  </a:cubicBezTo>
                  <a:lnTo>
                    <a:pt x="2141" y="8339"/>
                  </a:lnTo>
                  <a:cubicBezTo>
                    <a:pt x="2100" y="8351"/>
                    <a:pt x="2062" y="8358"/>
                    <a:pt x="2030" y="8358"/>
                  </a:cubicBezTo>
                  <a:cubicBezTo>
                    <a:pt x="1967" y="8358"/>
                    <a:pt x="1927" y="8330"/>
                    <a:pt x="1927" y="8259"/>
                  </a:cubicBezTo>
                  <a:cubicBezTo>
                    <a:pt x="1927" y="8183"/>
                    <a:pt x="1995" y="8161"/>
                    <a:pt x="2050" y="8161"/>
                  </a:cubicBezTo>
                  <a:cubicBezTo>
                    <a:pt x="2072" y="8161"/>
                    <a:pt x="2093" y="8165"/>
                    <a:pt x="2106" y="8170"/>
                  </a:cubicBezTo>
                  <a:cubicBezTo>
                    <a:pt x="1960" y="8110"/>
                    <a:pt x="2016" y="7936"/>
                    <a:pt x="2106" y="7936"/>
                  </a:cubicBezTo>
                  <a:cubicBezTo>
                    <a:pt x="2137" y="7936"/>
                    <a:pt x="2172" y="7957"/>
                    <a:pt x="2204" y="8009"/>
                  </a:cubicBezTo>
                  <a:cubicBezTo>
                    <a:pt x="2224" y="7928"/>
                    <a:pt x="2281" y="7890"/>
                    <a:pt x="2330" y="7890"/>
                  </a:cubicBezTo>
                  <a:close/>
                  <a:moveTo>
                    <a:pt x="4042" y="8179"/>
                  </a:moveTo>
                  <a:lnTo>
                    <a:pt x="4042" y="8179"/>
                  </a:lnTo>
                  <a:cubicBezTo>
                    <a:pt x="3970" y="8268"/>
                    <a:pt x="3917" y="8393"/>
                    <a:pt x="3943" y="8527"/>
                  </a:cubicBezTo>
                  <a:cubicBezTo>
                    <a:pt x="3970" y="8660"/>
                    <a:pt x="4077" y="8759"/>
                    <a:pt x="4193" y="8812"/>
                  </a:cubicBezTo>
                  <a:cubicBezTo>
                    <a:pt x="4268" y="8847"/>
                    <a:pt x="4351" y="8866"/>
                    <a:pt x="4433" y="8866"/>
                  </a:cubicBezTo>
                  <a:cubicBezTo>
                    <a:pt x="4478" y="8866"/>
                    <a:pt x="4524" y="8860"/>
                    <a:pt x="4568" y="8848"/>
                  </a:cubicBezTo>
                  <a:cubicBezTo>
                    <a:pt x="4684" y="8821"/>
                    <a:pt x="4800" y="8732"/>
                    <a:pt x="4836" y="8625"/>
                  </a:cubicBezTo>
                  <a:lnTo>
                    <a:pt x="4836" y="8625"/>
                  </a:lnTo>
                  <a:cubicBezTo>
                    <a:pt x="4746" y="8696"/>
                    <a:pt x="4648" y="8723"/>
                    <a:pt x="4541" y="8732"/>
                  </a:cubicBezTo>
                  <a:cubicBezTo>
                    <a:pt x="4443" y="8732"/>
                    <a:pt x="4345" y="8714"/>
                    <a:pt x="4256" y="8678"/>
                  </a:cubicBezTo>
                  <a:cubicBezTo>
                    <a:pt x="4167" y="8634"/>
                    <a:pt x="4095" y="8571"/>
                    <a:pt x="4059" y="8491"/>
                  </a:cubicBezTo>
                  <a:cubicBezTo>
                    <a:pt x="4024" y="8402"/>
                    <a:pt x="4024" y="8295"/>
                    <a:pt x="4042" y="8179"/>
                  </a:cubicBezTo>
                  <a:close/>
                  <a:moveTo>
                    <a:pt x="7289" y="6626"/>
                  </a:moveTo>
                  <a:lnTo>
                    <a:pt x="7333" y="7224"/>
                  </a:lnTo>
                  <a:lnTo>
                    <a:pt x="7173" y="6653"/>
                  </a:lnTo>
                  <a:lnTo>
                    <a:pt x="7209" y="7162"/>
                  </a:lnTo>
                  <a:lnTo>
                    <a:pt x="7209" y="7162"/>
                  </a:lnTo>
                  <a:lnTo>
                    <a:pt x="7075" y="6671"/>
                  </a:lnTo>
                  <a:lnTo>
                    <a:pt x="7119" y="7260"/>
                  </a:lnTo>
                  <a:lnTo>
                    <a:pt x="7119" y="7260"/>
                  </a:lnTo>
                  <a:lnTo>
                    <a:pt x="6950" y="6689"/>
                  </a:lnTo>
                  <a:lnTo>
                    <a:pt x="7003" y="7322"/>
                  </a:lnTo>
                  <a:lnTo>
                    <a:pt x="7003" y="7322"/>
                  </a:lnTo>
                  <a:lnTo>
                    <a:pt x="6441" y="7028"/>
                  </a:lnTo>
                  <a:lnTo>
                    <a:pt x="6441" y="7028"/>
                  </a:lnTo>
                  <a:lnTo>
                    <a:pt x="6896" y="7403"/>
                  </a:lnTo>
                  <a:lnTo>
                    <a:pt x="6370" y="7126"/>
                  </a:lnTo>
                  <a:lnTo>
                    <a:pt x="6763" y="7447"/>
                  </a:lnTo>
                  <a:lnTo>
                    <a:pt x="6763" y="7447"/>
                  </a:lnTo>
                  <a:lnTo>
                    <a:pt x="6316" y="7215"/>
                  </a:lnTo>
                  <a:lnTo>
                    <a:pt x="6771" y="7590"/>
                  </a:lnTo>
                  <a:lnTo>
                    <a:pt x="6245" y="7313"/>
                  </a:lnTo>
                  <a:lnTo>
                    <a:pt x="6754" y="7724"/>
                  </a:lnTo>
                  <a:cubicBezTo>
                    <a:pt x="6754" y="7733"/>
                    <a:pt x="6754" y="7742"/>
                    <a:pt x="6754" y="7750"/>
                  </a:cubicBezTo>
                  <a:lnTo>
                    <a:pt x="6120" y="7982"/>
                  </a:lnTo>
                  <a:lnTo>
                    <a:pt x="6709" y="7893"/>
                  </a:lnTo>
                  <a:lnTo>
                    <a:pt x="6709" y="7893"/>
                  </a:lnTo>
                  <a:lnTo>
                    <a:pt x="6156" y="8098"/>
                  </a:lnTo>
                  <a:lnTo>
                    <a:pt x="6655" y="8018"/>
                  </a:lnTo>
                  <a:lnTo>
                    <a:pt x="6174" y="8196"/>
                  </a:lnTo>
                  <a:lnTo>
                    <a:pt x="6763" y="8107"/>
                  </a:lnTo>
                  <a:lnTo>
                    <a:pt x="6209" y="8312"/>
                  </a:lnTo>
                  <a:lnTo>
                    <a:pt x="6861" y="8214"/>
                  </a:lnTo>
                  <a:lnTo>
                    <a:pt x="6709" y="8857"/>
                  </a:lnTo>
                  <a:lnTo>
                    <a:pt x="6709" y="8857"/>
                  </a:lnTo>
                  <a:lnTo>
                    <a:pt x="6959" y="8321"/>
                  </a:lnTo>
                  <a:lnTo>
                    <a:pt x="6825" y="8892"/>
                  </a:lnTo>
                  <a:lnTo>
                    <a:pt x="7039" y="8428"/>
                  </a:lnTo>
                  <a:lnTo>
                    <a:pt x="6923" y="8928"/>
                  </a:lnTo>
                  <a:lnTo>
                    <a:pt x="7173" y="8393"/>
                  </a:lnTo>
                  <a:lnTo>
                    <a:pt x="7039" y="8964"/>
                  </a:lnTo>
                  <a:lnTo>
                    <a:pt x="7307" y="8384"/>
                  </a:lnTo>
                  <a:lnTo>
                    <a:pt x="7378" y="8687"/>
                  </a:lnTo>
                  <a:lnTo>
                    <a:pt x="7378" y="8366"/>
                  </a:lnTo>
                  <a:lnTo>
                    <a:pt x="7449" y="8678"/>
                  </a:lnTo>
                  <a:lnTo>
                    <a:pt x="7449" y="8366"/>
                  </a:lnTo>
                  <a:lnTo>
                    <a:pt x="7815" y="8821"/>
                  </a:lnTo>
                  <a:lnTo>
                    <a:pt x="7565" y="8339"/>
                  </a:lnTo>
                  <a:lnTo>
                    <a:pt x="7565" y="8339"/>
                  </a:lnTo>
                  <a:lnTo>
                    <a:pt x="7904" y="8759"/>
                  </a:lnTo>
                  <a:lnTo>
                    <a:pt x="7904" y="8759"/>
                  </a:lnTo>
                  <a:lnTo>
                    <a:pt x="7690" y="8348"/>
                  </a:lnTo>
                  <a:lnTo>
                    <a:pt x="7690" y="8348"/>
                  </a:lnTo>
                  <a:lnTo>
                    <a:pt x="7976" y="8714"/>
                  </a:lnTo>
                  <a:lnTo>
                    <a:pt x="7726" y="8232"/>
                  </a:lnTo>
                  <a:lnTo>
                    <a:pt x="8065" y="8651"/>
                  </a:lnTo>
                  <a:lnTo>
                    <a:pt x="8065" y="8651"/>
                  </a:lnTo>
                  <a:lnTo>
                    <a:pt x="7780" y="8089"/>
                  </a:lnTo>
                  <a:lnTo>
                    <a:pt x="8297" y="8134"/>
                  </a:lnTo>
                  <a:lnTo>
                    <a:pt x="8297" y="8134"/>
                  </a:lnTo>
                  <a:lnTo>
                    <a:pt x="7815" y="7973"/>
                  </a:lnTo>
                  <a:lnTo>
                    <a:pt x="8324" y="8018"/>
                  </a:lnTo>
                  <a:lnTo>
                    <a:pt x="8324" y="8018"/>
                  </a:lnTo>
                  <a:lnTo>
                    <a:pt x="7896" y="7875"/>
                  </a:lnTo>
                  <a:lnTo>
                    <a:pt x="8342" y="7920"/>
                  </a:lnTo>
                  <a:lnTo>
                    <a:pt x="8342" y="7920"/>
                  </a:lnTo>
                  <a:lnTo>
                    <a:pt x="7851" y="7750"/>
                  </a:lnTo>
                  <a:lnTo>
                    <a:pt x="8368" y="7804"/>
                  </a:lnTo>
                  <a:lnTo>
                    <a:pt x="8368" y="7804"/>
                  </a:lnTo>
                  <a:lnTo>
                    <a:pt x="7797" y="7608"/>
                  </a:lnTo>
                  <a:lnTo>
                    <a:pt x="8172" y="7153"/>
                  </a:lnTo>
                  <a:lnTo>
                    <a:pt x="7753" y="7456"/>
                  </a:lnTo>
                  <a:lnTo>
                    <a:pt x="8083" y="7055"/>
                  </a:lnTo>
                  <a:lnTo>
                    <a:pt x="7717" y="7313"/>
                  </a:lnTo>
                  <a:lnTo>
                    <a:pt x="8003" y="6974"/>
                  </a:lnTo>
                  <a:lnTo>
                    <a:pt x="8003" y="6974"/>
                  </a:lnTo>
                  <a:lnTo>
                    <a:pt x="7583" y="7278"/>
                  </a:lnTo>
                  <a:lnTo>
                    <a:pt x="7913" y="6876"/>
                  </a:lnTo>
                  <a:lnTo>
                    <a:pt x="7458" y="7206"/>
                  </a:lnTo>
                  <a:lnTo>
                    <a:pt x="7289" y="6626"/>
                  </a:lnTo>
                  <a:close/>
                  <a:moveTo>
                    <a:pt x="5306" y="6002"/>
                  </a:moveTo>
                  <a:cubicBezTo>
                    <a:pt x="5570" y="6002"/>
                    <a:pt x="5831" y="6144"/>
                    <a:pt x="5960" y="6484"/>
                  </a:cubicBezTo>
                  <a:cubicBezTo>
                    <a:pt x="5830" y="6458"/>
                    <a:pt x="5702" y="6449"/>
                    <a:pt x="5593" y="6449"/>
                  </a:cubicBezTo>
                  <a:cubicBezTo>
                    <a:pt x="5401" y="6449"/>
                    <a:pt x="5264" y="6475"/>
                    <a:pt x="5264" y="6475"/>
                  </a:cubicBezTo>
                  <a:lnTo>
                    <a:pt x="5630" y="6573"/>
                  </a:lnTo>
                  <a:lnTo>
                    <a:pt x="5192" y="6680"/>
                  </a:lnTo>
                  <a:lnTo>
                    <a:pt x="5362" y="6725"/>
                  </a:lnTo>
                  <a:lnTo>
                    <a:pt x="4996" y="6849"/>
                  </a:lnTo>
                  <a:lnTo>
                    <a:pt x="5246" y="6867"/>
                  </a:lnTo>
                  <a:lnTo>
                    <a:pt x="4862" y="6992"/>
                  </a:lnTo>
                  <a:lnTo>
                    <a:pt x="5121" y="6974"/>
                  </a:lnTo>
                  <a:lnTo>
                    <a:pt x="5121" y="6974"/>
                  </a:lnTo>
                  <a:cubicBezTo>
                    <a:pt x="5121" y="6974"/>
                    <a:pt x="4702" y="7162"/>
                    <a:pt x="4729" y="7162"/>
                  </a:cubicBezTo>
                  <a:cubicBezTo>
                    <a:pt x="4762" y="7162"/>
                    <a:pt x="4989" y="7107"/>
                    <a:pt x="5012" y="7107"/>
                  </a:cubicBezTo>
                  <a:cubicBezTo>
                    <a:pt x="5014" y="7107"/>
                    <a:pt x="5015" y="7108"/>
                    <a:pt x="5014" y="7108"/>
                  </a:cubicBezTo>
                  <a:cubicBezTo>
                    <a:pt x="5005" y="7117"/>
                    <a:pt x="4532" y="7358"/>
                    <a:pt x="4550" y="7358"/>
                  </a:cubicBezTo>
                  <a:cubicBezTo>
                    <a:pt x="4568" y="7349"/>
                    <a:pt x="4862" y="7287"/>
                    <a:pt x="4862" y="7287"/>
                  </a:cubicBezTo>
                  <a:lnTo>
                    <a:pt x="4862" y="7287"/>
                  </a:lnTo>
                  <a:cubicBezTo>
                    <a:pt x="4862" y="7287"/>
                    <a:pt x="4454" y="7556"/>
                    <a:pt x="4466" y="7556"/>
                  </a:cubicBezTo>
                  <a:cubicBezTo>
                    <a:pt x="4466" y="7556"/>
                    <a:pt x="4468" y="7555"/>
                    <a:pt x="4470" y="7554"/>
                  </a:cubicBezTo>
                  <a:cubicBezTo>
                    <a:pt x="4523" y="7527"/>
                    <a:pt x="4764" y="7447"/>
                    <a:pt x="4764" y="7447"/>
                  </a:cubicBezTo>
                  <a:lnTo>
                    <a:pt x="4764" y="7447"/>
                  </a:lnTo>
                  <a:lnTo>
                    <a:pt x="4407" y="7733"/>
                  </a:lnTo>
                  <a:lnTo>
                    <a:pt x="4675" y="7643"/>
                  </a:lnTo>
                  <a:lnTo>
                    <a:pt x="4381" y="7929"/>
                  </a:lnTo>
                  <a:lnTo>
                    <a:pt x="4630" y="7813"/>
                  </a:lnTo>
                  <a:lnTo>
                    <a:pt x="4630" y="7813"/>
                  </a:lnTo>
                  <a:lnTo>
                    <a:pt x="4497" y="8000"/>
                  </a:lnTo>
                  <a:lnTo>
                    <a:pt x="4630" y="7956"/>
                  </a:lnTo>
                  <a:lnTo>
                    <a:pt x="4630" y="7956"/>
                  </a:lnTo>
                  <a:lnTo>
                    <a:pt x="4452" y="8205"/>
                  </a:lnTo>
                  <a:lnTo>
                    <a:pt x="4452" y="8205"/>
                  </a:lnTo>
                  <a:lnTo>
                    <a:pt x="4630" y="8089"/>
                  </a:lnTo>
                  <a:lnTo>
                    <a:pt x="4630" y="8089"/>
                  </a:lnTo>
                  <a:cubicBezTo>
                    <a:pt x="4630" y="8089"/>
                    <a:pt x="4427" y="8429"/>
                    <a:pt x="4433" y="8429"/>
                  </a:cubicBezTo>
                  <a:cubicBezTo>
                    <a:pt x="4433" y="8429"/>
                    <a:pt x="4434" y="8429"/>
                    <a:pt x="4434" y="8428"/>
                  </a:cubicBezTo>
                  <a:cubicBezTo>
                    <a:pt x="4452" y="8411"/>
                    <a:pt x="4657" y="8223"/>
                    <a:pt x="4657" y="8223"/>
                  </a:cubicBezTo>
                  <a:lnTo>
                    <a:pt x="4657" y="8223"/>
                  </a:lnTo>
                  <a:lnTo>
                    <a:pt x="4550" y="8482"/>
                  </a:lnTo>
                  <a:lnTo>
                    <a:pt x="4702" y="8366"/>
                  </a:lnTo>
                  <a:lnTo>
                    <a:pt x="4666" y="8589"/>
                  </a:lnTo>
                  <a:cubicBezTo>
                    <a:pt x="4684" y="8594"/>
                    <a:pt x="4704" y="8596"/>
                    <a:pt x="4723" y="8596"/>
                  </a:cubicBezTo>
                  <a:cubicBezTo>
                    <a:pt x="4808" y="8596"/>
                    <a:pt x="4901" y="8554"/>
                    <a:pt x="4952" y="8518"/>
                  </a:cubicBezTo>
                  <a:lnTo>
                    <a:pt x="4952" y="8518"/>
                  </a:lnTo>
                  <a:cubicBezTo>
                    <a:pt x="4889" y="8803"/>
                    <a:pt x="4648" y="8937"/>
                    <a:pt x="4479" y="8973"/>
                  </a:cubicBezTo>
                  <a:cubicBezTo>
                    <a:pt x="4453" y="8977"/>
                    <a:pt x="4428" y="8979"/>
                    <a:pt x="4403" y="8979"/>
                  </a:cubicBezTo>
                  <a:cubicBezTo>
                    <a:pt x="3962" y="8979"/>
                    <a:pt x="3603" y="8342"/>
                    <a:pt x="4051" y="8072"/>
                  </a:cubicBezTo>
                  <a:cubicBezTo>
                    <a:pt x="3594" y="7781"/>
                    <a:pt x="3963" y="6991"/>
                    <a:pt x="4430" y="6991"/>
                  </a:cubicBezTo>
                  <a:cubicBezTo>
                    <a:pt x="4492" y="6991"/>
                    <a:pt x="4557" y="7005"/>
                    <a:pt x="4621" y="7037"/>
                  </a:cubicBezTo>
                  <a:cubicBezTo>
                    <a:pt x="4359" y="6454"/>
                    <a:pt x="4836" y="6002"/>
                    <a:pt x="5306" y="6002"/>
                  </a:cubicBezTo>
                  <a:close/>
                  <a:moveTo>
                    <a:pt x="8145" y="8420"/>
                  </a:moveTo>
                  <a:lnTo>
                    <a:pt x="8145" y="8420"/>
                  </a:lnTo>
                  <a:cubicBezTo>
                    <a:pt x="8172" y="8500"/>
                    <a:pt x="8163" y="8580"/>
                    <a:pt x="8136" y="8643"/>
                  </a:cubicBezTo>
                  <a:cubicBezTo>
                    <a:pt x="8119" y="8714"/>
                    <a:pt x="8074" y="8776"/>
                    <a:pt x="8029" y="8821"/>
                  </a:cubicBezTo>
                  <a:cubicBezTo>
                    <a:pt x="7976" y="8874"/>
                    <a:pt x="7913" y="8901"/>
                    <a:pt x="7851" y="8910"/>
                  </a:cubicBezTo>
                  <a:cubicBezTo>
                    <a:pt x="7780" y="8910"/>
                    <a:pt x="7708" y="8883"/>
                    <a:pt x="7637" y="8839"/>
                  </a:cubicBezTo>
                  <a:lnTo>
                    <a:pt x="7637" y="8839"/>
                  </a:lnTo>
                  <a:cubicBezTo>
                    <a:pt x="7672" y="8910"/>
                    <a:pt x="7744" y="8982"/>
                    <a:pt x="7842" y="8999"/>
                  </a:cubicBezTo>
                  <a:cubicBezTo>
                    <a:pt x="7850" y="9000"/>
                    <a:pt x="7859" y="9001"/>
                    <a:pt x="7867" y="9001"/>
                  </a:cubicBezTo>
                  <a:cubicBezTo>
                    <a:pt x="7957" y="9001"/>
                    <a:pt x="8044" y="8958"/>
                    <a:pt x="8101" y="8901"/>
                  </a:cubicBezTo>
                  <a:cubicBezTo>
                    <a:pt x="8172" y="8839"/>
                    <a:pt x="8217" y="8750"/>
                    <a:pt x="8226" y="8660"/>
                  </a:cubicBezTo>
                  <a:cubicBezTo>
                    <a:pt x="8235" y="8571"/>
                    <a:pt x="8208" y="8473"/>
                    <a:pt x="8145" y="8420"/>
                  </a:cubicBezTo>
                  <a:close/>
                  <a:moveTo>
                    <a:pt x="6602" y="8741"/>
                  </a:moveTo>
                  <a:lnTo>
                    <a:pt x="6602" y="8741"/>
                  </a:lnTo>
                  <a:cubicBezTo>
                    <a:pt x="6566" y="8821"/>
                    <a:pt x="6557" y="8919"/>
                    <a:pt x="6611" y="8999"/>
                  </a:cubicBezTo>
                  <a:cubicBezTo>
                    <a:pt x="6664" y="9080"/>
                    <a:pt x="6763" y="9124"/>
                    <a:pt x="6852" y="9133"/>
                  </a:cubicBezTo>
                  <a:cubicBezTo>
                    <a:pt x="6864" y="9134"/>
                    <a:pt x="6877" y="9135"/>
                    <a:pt x="6889" y="9135"/>
                  </a:cubicBezTo>
                  <a:cubicBezTo>
                    <a:pt x="6972" y="9135"/>
                    <a:pt x="7048" y="9109"/>
                    <a:pt x="7110" y="9062"/>
                  </a:cubicBezTo>
                  <a:cubicBezTo>
                    <a:pt x="7191" y="9017"/>
                    <a:pt x="7244" y="8928"/>
                    <a:pt x="7244" y="8848"/>
                  </a:cubicBezTo>
                  <a:lnTo>
                    <a:pt x="7244" y="8848"/>
                  </a:lnTo>
                  <a:cubicBezTo>
                    <a:pt x="7200" y="8919"/>
                    <a:pt x="7137" y="8964"/>
                    <a:pt x="7075" y="8990"/>
                  </a:cubicBezTo>
                  <a:cubicBezTo>
                    <a:pt x="7003" y="9017"/>
                    <a:pt x="6932" y="9026"/>
                    <a:pt x="6861" y="9026"/>
                  </a:cubicBezTo>
                  <a:cubicBezTo>
                    <a:pt x="6798" y="9017"/>
                    <a:pt x="6727" y="8990"/>
                    <a:pt x="6682" y="8946"/>
                  </a:cubicBezTo>
                  <a:cubicBezTo>
                    <a:pt x="6638" y="8901"/>
                    <a:pt x="6611" y="8821"/>
                    <a:pt x="6602" y="8741"/>
                  </a:cubicBezTo>
                  <a:close/>
                  <a:moveTo>
                    <a:pt x="7219" y="6117"/>
                  </a:moveTo>
                  <a:cubicBezTo>
                    <a:pt x="7437" y="6117"/>
                    <a:pt x="7628" y="6292"/>
                    <a:pt x="7574" y="6725"/>
                  </a:cubicBezTo>
                  <a:cubicBezTo>
                    <a:pt x="7742" y="6594"/>
                    <a:pt x="7911" y="6540"/>
                    <a:pt x="8058" y="6540"/>
                  </a:cubicBezTo>
                  <a:cubicBezTo>
                    <a:pt x="8515" y="6540"/>
                    <a:pt x="8768" y="7058"/>
                    <a:pt x="8154" y="7429"/>
                  </a:cubicBezTo>
                  <a:cubicBezTo>
                    <a:pt x="8161" y="7429"/>
                    <a:pt x="8167" y="7429"/>
                    <a:pt x="8173" y="7429"/>
                  </a:cubicBezTo>
                  <a:cubicBezTo>
                    <a:pt x="8868" y="7429"/>
                    <a:pt x="9083" y="8345"/>
                    <a:pt x="8284" y="8345"/>
                  </a:cubicBezTo>
                  <a:cubicBezTo>
                    <a:pt x="8249" y="8345"/>
                    <a:pt x="8211" y="8343"/>
                    <a:pt x="8172" y="8339"/>
                  </a:cubicBezTo>
                  <a:lnTo>
                    <a:pt x="8172" y="8339"/>
                  </a:lnTo>
                  <a:cubicBezTo>
                    <a:pt x="8517" y="8617"/>
                    <a:pt x="8240" y="9061"/>
                    <a:pt x="7886" y="9061"/>
                  </a:cubicBezTo>
                  <a:cubicBezTo>
                    <a:pt x="7728" y="9061"/>
                    <a:pt x="7554" y="8972"/>
                    <a:pt x="7414" y="8741"/>
                  </a:cubicBezTo>
                  <a:cubicBezTo>
                    <a:pt x="7311" y="9064"/>
                    <a:pt x="7088" y="9199"/>
                    <a:pt x="6882" y="9199"/>
                  </a:cubicBezTo>
                  <a:cubicBezTo>
                    <a:pt x="6572" y="9199"/>
                    <a:pt x="6301" y="8890"/>
                    <a:pt x="6548" y="8455"/>
                  </a:cubicBezTo>
                  <a:lnTo>
                    <a:pt x="6548" y="8455"/>
                  </a:lnTo>
                  <a:cubicBezTo>
                    <a:pt x="6548" y="8455"/>
                    <a:pt x="6400" y="8566"/>
                    <a:pt x="6218" y="8566"/>
                  </a:cubicBezTo>
                  <a:cubicBezTo>
                    <a:pt x="6078" y="8566"/>
                    <a:pt x="5918" y="8501"/>
                    <a:pt x="5790" y="8268"/>
                  </a:cubicBezTo>
                  <a:cubicBezTo>
                    <a:pt x="5560" y="7843"/>
                    <a:pt x="5934" y="7690"/>
                    <a:pt x="6232" y="7690"/>
                  </a:cubicBezTo>
                  <a:cubicBezTo>
                    <a:pt x="6316" y="7690"/>
                    <a:pt x="6394" y="7702"/>
                    <a:pt x="6450" y="7724"/>
                  </a:cubicBezTo>
                  <a:cubicBezTo>
                    <a:pt x="5924" y="7510"/>
                    <a:pt x="5603" y="7251"/>
                    <a:pt x="5906" y="6858"/>
                  </a:cubicBezTo>
                  <a:cubicBezTo>
                    <a:pt x="6006" y="6735"/>
                    <a:pt x="6123" y="6689"/>
                    <a:pt x="6239" y="6689"/>
                  </a:cubicBezTo>
                  <a:cubicBezTo>
                    <a:pt x="6484" y="6689"/>
                    <a:pt x="6726" y="6895"/>
                    <a:pt x="6798" y="7010"/>
                  </a:cubicBezTo>
                  <a:cubicBezTo>
                    <a:pt x="6510" y="6508"/>
                    <a:pt x="6894" y="6117"/>
                    <a:pt x="7219" y="6117"/>
                  </a:cubicBezTo>
                  <a:close/>
                  <a:moveTo>
                    <a:pt x="2695" y="6386"/>
                  </a:moveTo>
                  <a:cubicBezTo>
                    <a:pt x="2587" y="6501"/>
                    <a:pt x="2480" y="6617"/>
                    <a:pt x="2373" y="6733"/>
                  </a:cubicBezTo>
                  <a:cubicBezTo>
                    <a:pt x="2275" y="6849"/>
                    <a:pt x="2168" y="6965"/>
                    <a:pt x="2079" y="7099"/>
                  </a:cubicBezTo>
                  <a:cubicBezTo>
                    <a:pt x="1892" y="7349"/>
                    <a:pt x="1758" y="7626"/>
                    <a:pt x="1695" y="7929"/>
                  </a:cubicBezTo>
                  <a:cubicBezTo>
                    <a:pt x="1660" y="8081"/>
                    <a:pt x="1642" y="8232"/>
                    <a:pt x="1642" y="8393"/>
                  </a:cubicBezTo>
                  <a:lnTo>
                    <a:pt x="1633" y="8625"/>
                  </a:lnTo>
                  <a:cubicBezTo>
                    <a:pt x="1624" y="8705"/>
                    <a:pt x="1615" y="8794"/>
                    <a:pt x="1588" y="8866"/>
                  </a:cubicBezTo>
                  <a:cubicBezTo>
                    <a:pt x="1544" y="9026"/>
                    <a:pt x="1472" y="9178"/>
                    <a:pt x="1374" y="9303"/>
                  </a:cubicBezTo>
                  <a:cubicBezTo>
                    <a:pt x="1267" y="9419"/>
                    <a:pt x="1133" y="9526"/>
                    <a:pt x="982" y="9570"/>
                  </a:cubicBezTo>
                  <a:cubicBezTo>
                    <a:pt x="1267" y="9428"/>
                    <a:pt x="1446" y="9142"/>
                    <a:pt x="1508" y="8848"/>
                  </a:cubicBezTo>
                  <a:cubicBezTo>
                    <a:pt x="1526" y="8776"/>
                    <a:pt x="1526" y="8696"/>
                    <a:pt x="1535" y="8625"/>
                  </a:cubicBezTo>
                  <a:lnTo>
                    <a:pt x="1535" y="8384"/>
                  </a:lnTo>
                  <a:cubicBezTo>
                    <a:pt x="1535" y="8223"/>
                    <a:pt x="1553" y="8063"/>
                    <a:pt x="1588" y="7902"/>
                  </a:cubicBezTo>
                  <a:cubicBezTo>
                    <a:pt x="1624" y="7750"/>
                    <a:pt x="1678" y="7590"/>
                    <a:pt x="1749" y="7447"/>
                  </a:cubicBezTo>
                  <a:cubicBezTo>
                    <a:pt x="1820" y="7304"/>
                    <a:pt x="1909" y="7171"/>
                    <a:pt x="2008" y="7046"/>
                  </a:cubicBezTo>
                  <a:cubicBezTo>
                    <a:pt x="2213" y="6796"/>
                    <a:pt x="2454" y="6582"/>
                    <a:pt x="2695" y="6386"/>
                  </a:cubicBezTo>
                  <a:close/>
                  <a:moveTo>
                    <a:pt x="3010" y="8849"/>
                  </a:moveTo>
                  <a:cubicBezTo>
                    <a:pt x="3098" y="8849"/>
                    <a:pt x="3186" y="8859"/>
                    <a:pt x="3274" y="8874"/>
                  </a:cubicBezTo>
                  <a:cubicBezTo>
                    <a:pt x="3426" y="8901"/>
                    <a:pt x="3569" y="8955"/>
                    <a:pt x="3703" y="9008"/>
                  </a:cubicBezTo>
                  <a:cubicBezTo>
                    <a:pt x="3970" y="9133"/>
                    <a:pt x="4211" y="9294"/>
                    <a:pt x="4452" y="9436"/>
                  </a:cubicBezTo>
                  <a:cubicBezTo>
                    <a:pt x="4577" y="9499"/>
                    <a:pt x="4693" y="9561"/>
                    <a:pt x="4827" y="9588"/>
                  </a:cubicBezTo>
                  <a:cubicBezTo>
                    <a:pt x="4898" y="9607"/>
                    <a:pt x="4973" y="9616"/>
                    <a:pt x="5047" y="9616"/>
                  </a:cubicBezTo>
                  <a:cubicBezTo>
                    <a:pt x="5111" y="9616"/>
                    <a:pt x="5175" y="9609"/>
                    <a:pt x="5237" y="9597"/>
                  </a:cubicBezTo>
                  <a:lnTo>
                    <a:pt x="5237" y="9597"/>
                  </a:lnTo>
                  <a:cubicBezTo>
                    <a:pt x="5133" y="9661"/>
                    <a:pt x="4992" y="9697"/>
                    <a:pt x="4855" y="9697"/>
                  </a:cubicBezTo>
                  <a:cubicBezTo>
                    <a:pt x="4840" y="9697"/>
                    <a:pt x="4824" y="9696"/>
                    <a:pt x="4809" y="9695"/>
                  </a:cubicBezTo>
                  <a:cubicBezTo>
                    <a:pt x="4657" y="9686"/>
                    <a:pt x="4514" y="9642"/>
                    <a:pt x="4381" y="9588"/>
                  </a:cubicBezTo>
                  <a:cubicBezTo>
                    <a:pt x="4104" y="9472"/>
                    <a:pt x="3863" y="9321"/>
                    <a:pt x="3613" y="9213"/>
                  </a:cubicBezTo>
                  <a:cubicBezTo>
                    <a:pt x="3378" y="9104"/>
                    <a:pt x="3134" y="9034"/>
                    <a:pt x="2875" y="9034"/>
                  </a:cubicBezTo>
                  <a:cubicBezTo>
                    <a:pt x="2859" y="9034"/>
                    <a:pt x="2844" y="9035"/>
                    <a:pt x="2828" y="9035"/>
                  </a:cubicBezTo>
                  <a:cubicBezTo>
                    <a:pt x="2561" y="9044"/>
                    <a:pt x="2293" y="9124"/>
                    <a:pt x="2025" y="9231"/>
                  </a:cubicBezTo>
                  <a:cubicBezTo>
                    <a:pt x="2240" y="9044"/>
                    <a:pt x="2516" y="8910"/>
                    <a:pt x="2819" y="8866"/>
                  </a:cubicBezTo>
                  <a:cubicBezTo>
                    <a:pt x="2883" y="8854"/>
                    <a:pt x="2946" y="8849"/>
                    <a:pt x="3010" y="8849"/>
                  </a:cubicBezTo>
                  <a:close/>
                  <a:moveTo>
                    <a:pt x="9519" y="7028"/>
                  </a:moveTo>
                  <a:lnTo>
                    <a:pt x="9519" y="7028"/>
                  </a:lnTo>
                  <a:cubicBezTo>
                    <a:pt x="9689" y="7242"/>
                    <a:pt x="9787" y="7510"/>
                    <a:pt x="9822" y="7786"/>
                  </a:cubicBezTo>
                  <a:cubicBezTo>
                    <a:pt x="9867" y="8063"/>
                    <a:pt x="9831" y="8348"/>
                    <a:pt x="9760" y="8616"/>
                  </a:cubicBezTo>
                  <a:cubicBezTo>
                    <a:pt x="9680" y="8874"/>
                    <a:pt x="9564" y="9133"/>
                    <a:pt x="9412" y="9356"/>
                  </a:cubicBezTo>
                  <a:cubicBezTo>
                    <a:pt x="9252" y="9588"/>
                    <a:pt x="9073" y="9793"/>
                    <a:pt x="8859" y="9954"/>
                  </a:cubicBezTo>
                  <a:cubicBezTo>
                    <a:pt x="9002" y="9731"/>
                    <a:pt x="9144" y="9499"/>
                    <a:pt x="9260" y="9267"/>
                  </a:cubicBezTo>
                  <a:cubicBezTo>
                    <a:pt x="9376" y="9035"/>
                    <a:pt x="9475" y="8794"/>
                    <a:pt x="9546" y="8553"/>
                  </a:cubicBezTo>
                  <a:cubicBezTo>
                    <a:pt x="9617" y="8304"/>
                    <a:pt x="9653" y="8054"/>
                    <a:pt x="9653" y="7795"/>
                  </a:cubicBezTo>
                  <a:cubicBezTo>
                    <a:pt x="9653" y="7545"/>
                    <a:pt x="9608" y="7287"/>
                    <a:pt x="9519" y="7028"/>
                  </a:cubicBezTo>
                  <a:close/>
                  <a:moveTo>
                    <a:pt x="7572" y="9256"/>
                  </a:moveTo>
                  <a:cubicBezTo>
                    <a:pt x="7585" y="9256"/>
                    <a:pt x="7597" y="9257"/>
                    <a:pt x="7610" y="9258"/>
                  </a:cubicBezTo>
                  <a:cubicBezTo>
                    <a:pt x="7708" y="9276"/>
                    <a:pt x="7788" y="9329"/>
                    <a:pt x="7842" y="9410"/>
                  </a:cubicBezTo>
                  <a:cubicBezTo>
                    <a:pt x="7896" y="9481"/>
                    <a:pt x="7922" y="9561"/>
                    <a:pt x="7931" y="9642"/>
                  </a:cubicBezTo>
                  <a:cubicBezTo>
                    <a:pt x="7949" y="9722"/>
                    <a:pt x="7949" y="9802"/>
                    <a:pt x="7922" y="9883"/>
                  </a:cubicBezTo>
                  <a:cubicBezTo>
                    <a:pt x="7913" y="9918"/>
                    <a:pt x="7896" y="9963"/>
                    <a:pt x="7869" y="9999"/>
                  </a:cubicBezTo>
                  <a:cubicBezTo>
                    <a:pt x="7842" y="10034"/>
                    <a:pt x="7815" y="10061"/>
                    <a:pt x="7788" y="10088"/>
                  </a:cubicBezTo>
                  <a:cubicBezTo>
                    <a:pt x="7726" y="10150"/>
                    <a:pt x="7646" y="10195"/>
                    <a:pt x="7557" y="10213"/>
                  </a:cubicBezTo>
                  <a:cubicBezTo>
                    <a:pt x="7527" y="10219"/>
                    <a:pt x="7496" y="10222"/>
                    <a:pt x="7465" y="10222"/>
                  </a:cubicBezTo>
                  <a:cubicBezTo>
                    <a:pt x="7403" y="10222"/>
                    <a:pt x="7339" y="10210"/>
                    <a:pt x="7280" y="10186"/>
                  </a:cubicBezTo>
                  <a:cubicBezTo>
                    <a:pt x="7191" y="10141"/>
                    <a:pt x="7119" y="10079"/>
                    <a:pt x="7066" y="10007"/>
                  </a:cubicBezTo>
                  <a:cubicBezTo>
                    <a:pt x="7030" y="9963"/>
                    <a:pt x="7021" y="9954"/>
                    <a:pt x="7003" y="9927"/>
                  </a:cubicBezTo>
                  <a:cubicBezTo>
                    <a:pt x="6994" y="9918"/>
                    <a:pt x="6986" y="9909"/>
                    <a:pt x="6977" y="9900"/>
                  </a:cubicBezTo>
                  <a:cubicBezTo>
                    <a:pt x="6959" y="9891"/>
                    <a:pt x="6950" y="9883"/>
                    <a:pt x="6941" y="9874"/>
                  </a:cubicBezTo>
                  <a:cubicBezTo>
                    <a:pt x="6879" y="9831"/>
                    <a:pt x="6801" y="9800"/>
                    <a:pt x="6726" y="9800"/>
                  </a:cubicBezTo>
                  <a:cubicBezTo>
                    <a:pt x="6692" y="9800"/>
                    <a:pt x="6659" y="9806"/>
                    <a:pt x="6629" y="9820"/>
                  </a:cubicBezTo>
                  <a:cubicBezTo>
                    <a:pt x="6575" y="9838"/>
                    <a:pt x="6531" y="9883"/>
                    <a:pt x="6504" y="9936"/>
                  </a:cubicBezTo>
                  <a:cubicBezTo>
                    <a:pt x="6468" y="9999"/>
                    <a:pt x="6450" y="10070"/>
                    <a:pt x="6441" y="10141"/>
                  </a:cubicBezTo>
                  <a:cubicBezTo>
                    <a:pt x="6432" y="10150"/>
                    <a:pt x="6432" y="10150"/>
                    <a:pt x="6432" y="10150"/>
                  </a:cubicBezTo>
                  <a:cubicBezTo>
                    <a:pt x="6424" y="10150"/>
                    <a:pt x="6415" y="10150"/>
                    <a:pt x="6415" y="10141"/>
                  </a:cubicBezTo>
                  <a:cubicBezTo>
                    <a:pt x="6397" y="10070"/>
                    <a:pt x="6379" y="9990"/>
                    <a:pt x="6397" y="9900"/>
                  </a:cubicBezTo>
                  <a:cubicBezTo>
                    <a:pt x="6406" y="9820"/>
                    <a:pt x="6450" y="9731"/>
                    <a:pt x="6531" y="9668"/>
                  </a:cubicBezTo>
                  <a:cubicBezTo>
                    <a:pt x="6611" y="9606"/>
                    <a:pt x="6718" y="9588"/>
                    <a:pt x="6807" y="9588"/>
                  </a:cubicBezTo>
                  <a:cubicBezTo>
                    <a:pt x="6905" y="9597"/>
                    <a:pt x="6994" y="9624"/>
                    <a:pt x="7075" y="9677"/>
                  </a:cubicBezTo>
                  <a:cubicBezTo>
                    <a:pt x="7093" y="9695"/>
                    <a:pt x="7110" y="9704"/>
                    <a:pt x="7128" y="9722"/>
                  </a:cubicBezTo>
                  <a:cubicBezTo>
                    <a:pt x="7146" y="9740"/>
                    <a:pt x="7164" y="9758"/>
                    <a:pt x="7182" y="9775"/>
                  </a:cubicBezTo>
                  <a:cubicBezTo>
                    <a:pt x="7209" y="9811"/>
                    <a:pt x="7244" y="9856"/>
                    <a:pt x="7253" y="9874"/>
                  </a:cubicBezTo>
                  <a:cubicBezTo>
                    <a:pt x="7280" y="9927"/>
                    <a:pt x="7325" y="9963"/>
                    <a:pt x="7369" y="9999"/>
                  </a:cubicBezTo>
                  <a:cubicBezTo>
                    <a:pt x="7416" y="10024"/>
                    <a:pt x="7470" y="10038"/>
                    <a:pt x="7526" y="10038"/>
                  </a:cubicBezTo>
                  <a:cubicBezTo>
                    <a:pt x="7587" y="10038"/>
                    <a:pt x="7652" y="10022"/>
                    <a:pt x="7717" y="9990"/>
                  </a:cubicBezTo>
                  <a:cubicBezTo>
                    <a:pt x="7744" y="9981"/>
                    <a:pt x="7771" y="9963"/>
                    <a:pt x="7797" y="9936"/>
                  </a:cubicBezTo>
                  <a:cubicBezTo>
                    <a:pt x="7824" y="9909"/>
                    <a:pt x="7842" y="9891"/>
                    <a:pt x="7851" y="9856"/>
                  </a:cubicBezTo>
                  <a:cubicBezTo>
                    <a:pt x="7878" y="9793"/>
                    <a:pt x="7887" y="9722"/>
                    <a:pt x="7869" y="9651"/>
                  </a:cubicBezTo>
                  <a:cubicBezTo>
                    <a:pt x="7842" y="9588"/>
                    <a:pt x="7806" y="9526"/>
                    <a:pt x="7753" y="9490"/>
                  </a:cubicBezTo>
                  <a:cubicBezTo>
                    <a:pt x="7699" y="9454"/>
                    <a:pt x="7646" y="9445"/>
                    <a:pt x="7592" y="9445"/>
                  </a:cubicBezTo>
                  <a:cubicBezTo>
                    <a:pt x="7539" y="9454"/>
                    <a:pt x="7485" y="9472"/>
                    <a:pt x="7432" y="9490"/>
                  </a:cubicBezTo>
                  <a:cubicBezTo>
                    <a:pt x="7414" y="9499"/>
                    <a:pt x="7396" y="9517"/>
                    <a:pt x="7387" y="9526"/>
                  </a:cubicBezTo>
                  <a:cubicBezTo>
                    <a:pt x="7378" y="9544"/>
                    <a:pt x="7378" y="9552"/>
                    <a:pt x="7378" y="9579"/>
                  </a:cubicBezTo>
                  <a:cubicBezTo>
                    <a:pt x="7378" y="9615"/>
                    <a:pt x="7414" y="9668"/>
                    <a:pt x="7458" y="9704"/>
                  </a:cubicBezTo>
                  <a:cubicBezTo>
                    <a:pt x="7485" y="9726"/>
                    <a:pt x="7519" y="9738"/>
                    <a:pt x="7557" y="9738"/>
                  </a:cubicBezTo>
                  <a:cubicBezTo>
                    <a:pt x="7582" y="9738"/>
                    <a:pt x="7609" y="9733"/>
                    <a:pt x="7637" y="9722"/>
                  </a:cubicBezTo>
                  <a:lnTo>
                    <a:pt x="7637" y="9713"/>
                  </a:lnTo>
                  <a:cubicBezTo>
                    <a:pt x="7637" y="9713"/>
                    <a:pt x="7646" y="9713"/>
                    <a:pt x="7646" y="9722"/>
                  </a:cubicBezTo>
                  <a:cubicBezTo>
                    <a:pt x="7655" y="9722"/>
                    <a:pt x="7655" y="9731"/>
                    <a:pt x="7646" y="9731"/>
                  </a:cubicBezTo>
                  <a:cubicBezTo>
                    <a:pt x="7637" y="9749"/>
                    <a:pt x="7628" y="9767"/>
                    <a:pt x="7610" y="9784"/>
                  </a:cubicBezTo>
                  <a:cubicBezTo>
                    <a:pt x="7592" y="9793"/>
                    <a:pt x="7574" y="9811"/>
                    <a:pt x="7548" y="9811"/>
                  </a:cubicBezTo>
                  <a:cubicBezTo>
                    <a:pt x="7525" y="9820"/>
                    <a:pt x="7503" y="9825"/>
                    <a:pt x="7480" y="9825"/>
                  </a:cubicBezTo>
                  <a:cubicBezTo>
                    <a:pt x="7456" y="9825"/>
                    <a:pt x="7432" y="9820"/>
                    <a:pt x="7405" y="9811"/>
                  </a:cubicBezTo>
                  <a:cubicBezTo>
                    <a:pt x="7387" y="9811"/>
                    <a:pt x="7360" y="9793"/>
                    <a:pt x="7342" y="9784"/>
                  </a:cubicBezTo>
                  <a:cubicBezTo>
                    <a:pt x="7325" y="9775"/>
                    <a:pt x="7307" y="9758"/>
                    <a:pt x="7289" y="9740"/>
                  </a:cubicBezTo>
                  <a:cubicBezTo>
                    <a:pt x="7253" y="9713"/>
                    <a:pt x="7226" y="9668"/>
                    <a:pt x="7209" y="9615"/>
                  </a:cubicBezTo>
                  <a:cubicBezTo>
                    <a:pt x="7191" y="9561"/>
                    <a:pt x="7191" y="9499"/>
                    <a:pt x="7218" y="9445"/>
                  </a:cubicBezTo>
                  <a:cubicBezTo>
                    <a:pt x="7244" y="9383"/>
                    <a:pt x="7289" y="9347"/>
                    <a:pt x="7333" y="9321"/>
                  </a:cubicBezTo>
                  <a:cubicBezTo>
                    <a:pt x="7403" y="9282"/>
                    <a:pt x="7487" y="9256"/>
                    <a:pt x="7572" y="9256"/>
                  </a:cubicBezTo>
                  <a:close/>
                  <a:moveTo>
                    <a:pt x="5201" y="8009"/>
                  </a:moveTo>
                  <a:lnTo>
                    <a:pt x="5201" y="8009"/>
                  </a:lnTo>
                  <a:cubicBezTo>
                    <a:pt x="5184" y="8152"/>
                    <a:pt x="5210" y="8295"/>
                    <a:pt x="5264" y="8428"/>
                  </a:cubicBezTo>
                  <a:cubicBezTo>
                    <a:pt x="5308" y="8562"/>
                    <a:pt x="5371" y="8687"/>
                    <a:pt x="5442" y="8812"/>
                  </a:cubicBezTo>
                  <a:cubicBezTo>
                    <a:pt x="5576" y="9071"/>
                    <a:pt x="5728" y="9321"/>
                    <a:pt x="5853" y="9579"/>
                  </a:cubicBezTo>
                  <a:cubicBezTo>
                    <a:pt x="5977" y="9847"/>
                    <a:pt x="6076" y="10132"/>
                    <a:pt x="6111" y="10427"/>
                  </a:cubicBezTo>
                  <a:cubicBezTo>
                    <a:pt x="6129" y="10569"/>
                    <a:pt x="6129" y="10721"/>
                    <a:pt x="6111" y="10864"/>
                  </a:cubicBezTo>
                  <a:cubicBezTo>
                    <a:pt x="6093" y="11016"/>
                    <a:pt x="6058" y="11158"/>
                    <a:pt x="5995" y="11292"/>
                  </a:cubicBezTo>
                  <a:cubicBezTo>
                    <a:pt x="6067" y="11007"/>
                    <a:pt x="6085" y="10721"/>
                    <a:pt x="6031" y="10436"/>
                  </a:cubicBezTo>
                  <a:cubicBezTo>
                    <a:pt x="5977" y="10159"/>
                    <a:pt x="5879" y="9891"/>
                    <a:pt x="5754" y="9633"/>
                  </a:cubicBezTo>
                  <a:cubicBezTo>
                    <a:pt x="5630" y="9374"/>
                    <a:pt x="5487" y="9115"/>
                    <a:pt x="5362" y="8857"/>
                  </a:cubicBezTo>
                  <a:cubicBezTo>
                    <a:pt x="5299" y="8723"/>
                    <a:pt x="5246" y="8589"/>
                    <a:pt x="5210" y="8446"/>
                  </a:cubicBezTo>
                  <a:cubicBezTo>
                    <a:pt x="5175" y="8304"/>
                    <a:pt x="5157" y="8143"/>
                    <a:pt x="5201" y="8009"/>
                  </a:cubicBezTo>
                  <a:close/>
                  <a:moveTo>
                    <a:pt x="10228" y="1"/>
                  </a:moveTo>
                  <a:cubicBezTo>
                    <a:pt x="10196" y="1"/>
                    <a:pt x="10167" y="33"/>
                    <a:pt x="10179" y="69"/>
                  </a:cubicBezTo>
                  <a:cubicBezTo>
                    <a:pt x="10643" y="1283"/>
                    <a:pt x="9805" y="1684"/>
                    <a:pt x="9323" y="1863"/>
                  </a:cubicBezTo>
                  <a:cubicBezTo>
                    <a:pt x="9305" y="1863"/>
                    <a:pt x="9278" y="1845"/>
                    <a:pt x="9234" y="1818"/>
                  </a:cubicBezTo>
                  <a:cubicBezTo>
                    <a:pt x="9140" y="1764"/>
                    <a:pt x="9036" y="1737"/>
                    <a:pt x="8931" y="1737"/>
                  </a:cubicBezTo>
                  <a:cubicBezTo>
                    <a:pt x="8844" y="1737"/>
                    <a:pt x="8756" y="1755"/>
                    <a:pt x="8672" y="1791"/>
                  </a:cubicBezTo>
                  <a:cubicBezTo>
                    <a:pt x="8547" y="1845"/>
                    <a:pt x="8404" y="1898"/>
                    <a:pt x="8297" y="1898"/>
                  </a:cubicBezTo>
                  <a:cubicBezTo>
                    <a:pt x="8290" y="1899"/>
                    <a:pt x="8283" y="1899"/>
                    <a:pt x="8275" y="1899"/>
                  </a:cubicBezTo>
                  <a:cubicBezTo>
                    <a:pt x="8187" y="1899"/>
                    <a:pt x="8059" y="1881"/>
                    <a:pt x="7911" y="1881"/>
                  </a:cubicBezTo>
                  <a:cubicBezTo>
                    <a:pt x="7654" y="1881"/>
                    <a:pt x="7334" y="1934"/>
                    <a:pt x="7048" y="2219"/>
                  </a:cubicBezTo>
                  <a:cubicBezTo>
                    <a:pt x="7048" y="2219"/>
                    <a:pt x="6935" y="2280"/>
                    <a:pt x="6772" y="2280"/>
                  </a:cubicBezTo>
                  <a:cubicBezTo>
                    <a:pt x="6643" y="2280"/>
                    <a:pt x="6484" y="2242"/>
                    <a:pt x="6325" y="2103"/>
                  </a:cubicBezTo>
                  <a:cubicBezTo>
                    <a:pt x="6004" y="1827"/>
                    <a:pt x="5906" y="1354"/>
                    <a:pt x="6468" y="881"/>
                  </a:cubicBezTo>
                  <a:cubicBezTo>
                    <a:pt x="6507" y="850"/>
                    <a:pt x="6485" y="798"/>
                    <a:pt x="6442" y="798"/>
                  </a:cubicBezTo>
                  <a:cubicBezTo>
                    <a:pt x="6436" y="798"/>
                    <a:pt x="6430" y="799"/>
                    <a:pt x="6424" y="801"/>
                  </a:cubicBezTo>
                  <a:cubicBezTo>
                    <a:pt x="5719" y="1095"/>
                    <a:pt x="5451" y="1800"/>
                    <a:pt x="5638" y="2264"/>
                  </a:cubicBezTo>
                  <a:cubicBezTo>
                    <a:pt x="5844" y="2781"/>
                    <a:pt x="6254" y="2960"/>
                    <a:pt x="6513" y="3022"/>
                  </a:cubicBezTo>
                  <a:cubicBezTo>
                    <a:pt x="6290" y="3156"/>
                    <a:pt x="5701" y="3415"/>
                    <a:pt x="5888" y="3727"/>
                  </a:cubicBezTo>
                  <a:cubicBezTo>
                    <a:pt x="6076" y="4039"/>
                    <a:pt x="6049" y="4120"/>
                    <a:pt x="5933" y="4289"/>
                  </a:cubicBezTo>
                  <a:cubicBezTo>
                    <a:pt x="6022" y="4360"/>
                    <a:pt x="6227" y="4566"/>
                    <a:pt x="6397" y="4753"/>
                  </a:cubicBezTo>
                  <a:cubicBezTo>
                    <a:pt x="6093" y="4878"/>
                    <a:pt x="5737" y="5092"/>
                    <a:pt x="5317" y="5449"/>
                  </a:cubicBezTo>
                  <a:cubicBezTo>
                    <a:pt x="4923" y="5799"/>
                    <a:pt x="4546" y="5895"/>
                    <a:pt x="4184" y="5895"/>
                  </a:cubicBezTo>
                  <a:cubicBezTo>
                    <a:pt x="3747" y="5895"/>
                    <a:pt x="3330" y="5755"/>
                    <a:pt x="2929" y="5755"/>
                  </a:cubicBezTo>
                  <a:cubicBezTo>
                    <a:pt x="2722" y="5755"/>
                    <a:pt x="2520" y="5792"/>
                    <a:pt x="2320" y="5904"/>
                  </a:cubicBezTo>
                  <a:cubicBezTo>
                    <a:pt x="2038" y="6058"/>
                    <a:pt x="1780" y="6117"/>
                    <a:pt x="1554" y="6117"/>
                  </a:cubicBezTo>
                  <a:cubicBezTo>
                    <a:pt x="1051" y="6117"/>
                    <a:pt x="713" y="5824"/>
                    <a:pt x="652" y="5645"/>
                  </a:cubicBezTo>
                  <a:cubicBezTo>
                    <a:pt x="562" y="5395"/>
                    <a:pt x="794" y="4557"/>
                    <a:pt x="1918" y="4557"/>
                  </a:cubicBezTo>
                  <a:cubicBezTo>
                    <a:pt x="2739" y="4557"/>
                    <a:pt x="2944" y="4976"/>
                    <a:pt x="2989" y="5199"/>
                  </a:cubicBezTo>
                  <a:cubicBezTo>
                    <a:pt x="2994" y="5223"/>
                    <a:pt x="3013" y="5234"/>
                    <a:pt x="3033" y="5234"/>
                  </a:cubicBezTo>
                  <a:cubicBezTo>
                    <a:pt x="3051" y="5234"/>
                    <a:pt x="3070" y="5225"/>
                    <a:pt x="3078" y="5208"/>
                  </a:cubicBezTo>
                  <a:cubicBezTo>
                    <a:pt x="3132" y="5083"/>
                    <a:pt x="3185" y="4887"/>
                    <a:pt x="3069" y="4717"/>
                  </a:cubicBezTo>
                  <a:lnTo>
                    <a:pt x="3069" y="4717"/>
                  </a:lnTo>
                  <a:cubicBezTo>
                    <a:pt x="3341" y="4896"/>
                    <a:pt x="3669" y="5029"/>
                    <a:pt x="4000" y="5029"/>
                  </a:cubicBezTo>
                  <a:cubicBezTo>
                    <a:pt x="4083" y="5029"/>
                    <a:pt x="4165" y="5021"/>
                    <a:pt x="4247" y="5003"/>
                  </a:cubicBezTo>
                  <a:cubicBezTo>
                    <a:pt x="4318" y="4994"/>
                    <a:pt x="4318" y="4896"/>
                    <a:pt x="4247" y="4869"/>
                  </a:cubicBezTo>
                  <a:cubicBezTo>
                    <a:pt x="4104" y="4833"/>
                    <a:pt x="3943" y="4771"/>
                    <a:pt x="3872" y="4708"/>
                  </a:cubicBezTo>
                  <a:cubicBezTo>
                    <a:pt x="4470" y="4557"/>
                    <a:pt x="4827" y="4075"/>
                    <a:pt x="4845" y="3531"/>
                  </a:cubicBezTo>
                  <a:cubicBezTo>
                    <a:pt x="4850" y="3489"/>
                    <a:pt x="4815" y="3462"/>
                    <a:pt x="4779" y="3462"/>
                  </a:cubicBezTo>
                  <a:cubicBezTo>
                    <a:pt x="4755" y="3462"/>
                    <a:pt x="4731" y="3475"/>
                    <a:pt x="4720" y="3504"/>
                  </a:cubicBezTo>
                  <a:cubicBezTo>
                    <a:pt x="4657" y="3647"/>
                    <a:pt x="4568" y="3798"/>
                    <a:pt x="4425" y="3923"/>
                  </a:cubicBezTo>
                  <a:cubicBezTo>
                    <a:pt x="4514" y="3834"/>
                    <a:pt x="4595" y="3281"/>
                    <a:pt x="4167" y="3049"/>
                  </a:cubicBezTo>
                  <a:cubicBezTo>
                    <a:pt x="4152" y="3041"/>
                    <a:pt x="4137" y="3037"/>
                    <a:pt x="4123" y="3037"/>
                  </a:cubicBezTo>
                  <a:cubicBezTo>
                    <a:pt x="4061" y="3037"/>
                    <a:pt x="4014" y="3109"/>
                    <a:pt x="4051" y="3174"/>
                  </a:cubicBezTo>
                  <a:cubicBezTo>
                    <a:pt x="4580" y="4053"/>
                    <a:pt x="3585" y="4261"/>
                    <a:pt x="2875" y="4261"/>
                  </a:cubicBezTo>
                  <a:cubicBezTo>
                    <a:pt x="2664" y="4261"/>
                    <a:pt x="2477" y="4242"/>
                    <a:pt x="2364" y="4218"/>
                  </a:cubicBezTo>
                  <a:cubicBezTo>
                    <a:pt x="2292" y="4202"/>
                    <a:pt x="2197" y="4193"/>
                    <a:pt x="2087" y="4193"/>
                  </a:cubicBezTo>
                  <a:cubicBezTo>
                    <a:pt x="1397" y="4193"/>
                    <a:pt x="125" y="4535"/>
                    <a:pt x="232" y="5574"/>
                  </a:cubicBezTo>
                  <a:cubicBezTo>
                    <a:pt x="311" y="6314"/>
                    <a:pt x="942" y="6453"/>
                    <a:pt x="1412" y="6453"/>
                  </a:cubicBezTo>
                  <a:cubicBezTo>
                    <a:pt x="1684" y="6453"/>
                    <a:pt x="1901" y="6407"/>
                    <a:pt x="1927" y="6403"/>
                  </a:cubicBezTo>
                  <a:lnTo>
                    <a:pt x="1927" y="6403"/>
                  </a:lnTo>
                  <a:cubicBezTo>
                    <a:pt x="1892" y="6430"/>
                    <a:pt x="1321" y="6921"/>
                    <a:pt x="1044" y="7590"/>
                  </a:cubicBezTo>
                  <a:cubicBezTo>
                    <a:pt x="750" y="8277"/>
                    <a:pt x="1142" y="8553"/>
                    <a:pt x="1107" y="8928"/>
                  </a:cubicBezTo>
                  <a:cubicBezTo>
                    <a:pt x="1080" y="9133"/>
                    <a:pt x="884" y="9303"/>
                    <a:pt x="714" y="9410"/>
                  </a:cubicBezTo>
                  <a:cubicBezTo>
                    <a:pt x="571" y="9499"/>
                    <a:pt x="482" y="9651"/>
                    <a:pt x="473" y="9820"/>
                  </a:cubicBezTo>
                  <a:cubicBezTo>
                    <a:pt x="455" y="10097"/>
                    <a:pt x="438" y="10471"/>
                    <a:pt x="438" y="10632"/>
                  </a:cubicBezTo>
                  <a:cubicBezTo>
                    <a:pt x="438" y="10891"/>
                    <a:pt x="170" y="11292"/>
                    <a:pt x="170" y="11292"/>
                  </a:cubicBezTo>
                  <a:cubicBezTo>
                    <a:pt x="170" y="11292"/>
                    <a:pt x="0" y="11578"/>
                    <a:pt x="9" y="12131"/>
                  </a:cubicBezTo>
                  <a:cubicBezTo>
                    <a:pt x="148" y="12197"/>
                    <a:pt x="443" y="12264"/>
                    <a:pt x="773" y="12264"/>
                  </a:cubicBezTo>
                  <a:cubicBezTo>
                    <a:pt x="931" y="12264"/>
                    <a:pt x="1097" y="12248"/>
                    <a:pt x="1258" y="12211"/>
                  </a:cubicBezTo>
                  <a:cubicBezTo>
                    <a:pt x="1321" y="12006"/>
                    <a:pt x="1285" y="11747"/>
                    <a:pt x="1285" y="11747"/>
                  </a:cubicBezTo>
                  <a:cubicBezTo>
                    <a:pt x="1285" y="11747"/>
                    <a:pt x="553" y="10873"/>
                    <a:pt x="1597" y="10034"/>
                  </a:cubicBezTo>
                  <a:cubicBezTo>
                    <a:pt x="2178" y="9574"/>
                    <a:pt x="2741" y="9469"/>
                    <a:pt x="3134" y="9469"/>
                  </a:cubicBezTo>
                  <a:cubicBezTo>
                    <a:pt x="3465" y="9469"/>
                    <a:pt x="3676" y="9544"/>
                    <a:pt x="3676" y="9544"/>
                  </a:cubicBezTo>
                  <a:cubicBezTo>
                    <a:pt x="3676" y="9544"/>
                    <a:pt x="4488" y="10186"/>
                    <a:pt x="3872" y="11310"/>
                  </a:cubicBezTo>
                  <a:cubicBezTo>
                    <a:pt x="3836" y="11355"/>
                    <a:pt x="3854" y="11417"/>
                    <a:pt x="3899" y="11462"/>
                  </a:cubicBezTo>
                  <a:cubicBezTo>
                    <a:pt x="4059" y="11604"/>
                    <a:pt x="4167" y="11881"/>
                    <a:pt x="4113" y="12220"/>
                  </a:cubicBezTo>
                  <a:cubicBezTo>
                    <a:pt x="4220" y="12266"/>
                    <a:pt x="4479" y="12297"/>
                    <a:pt x="4698" y="12297"/>
                  </a:cubicBezTo>
                  <a:cubicBezTo>
                    <a:pt x="4862" y="12297"/>
                    <a:pt x="5003" y="12280"/>
                    <a:pt x="5041" y="12238"/>
                  </a:cubicBezTo>
                  <a:cubicBezTo>
                    <a:pt x="5041" y="12238"/>
                    <a:pt x="5085" y="11899"/>
                    <a:pt x="5032" y="11765"/>
                  </a:cubicBezTo>
                  <a:cubicBezTo>
                    <a:pt x="4506" y="11346"/>
                    <a:pt x="4517" y="9966"/>
                    <a:pt x="5393" y="9966"/>
                  </a:cubicBezTo>
                  <a:cubicBezTo>
                    <a:pt x="5468" y="9966"/>
                    <a:pt x="5550" y="9977"/>
                    <a:pt x="5638" y="9999"/>
                  </a:cubicBezTo>
                  <a:cubicBezTo>
                    <a:pt x="6031" y="11087"/>
                    <a:pt x="5647" y="11667"/>
                    <a:pt x="5407" y="11908"/>
                  </a:cubicBezTo>
                  <a:cubicBezTo>
                    <a:pt x="5326" y="11988"/>
                    <a:pt x="5308" y="12113"/>
                    <a:pt x="5371" y="12211"/>
                  </a:cubicBezTo>
                  <a:cubicBezTo>
                    <a:pt x="5487" y="12389"/>
                    <a:pt x="5647" y="12711"/>
                    <a:pt x="5692" y="13130"/>
                  </a:cubicBezTo>
                  <a:cubicBezTo>
                    <a:pt x="5855" y="13199"/>
                    <a:pt x="6063" y="13225"/>
                    <a:pt x="6271" y="13225"/>
                  </a:cubicBezTo>
                  <a:cubicBezTo>
                    <a:pt x="6599" y="13225"/>
                    <a:pt x="6927" y="13160"/>
                    <a:pt x="7075" y="13094"/>
                  </a:cubicBezTo>
                  <a:cubicBezTo>
                    <a:pt x="7075" y="13094"/>
                    <a:pt x="7182" y="12942"/>
                    <a:pt x="7057" y="12148"/>
                  </a:cubicBezTo>
                  <a:cubicBezTo>
                    <a:pt x="6254" y="11809"/>
                    <a:pt x="6486" y="11328"/>
                    <a:pt x="6736" y="10534"/>
                  </a:cubicBezTo>
                  <a:lnTo>
                    <a:pt x="6736" y="10534"/>
                  </a:lnTo>
                  <a:cubicBezTo>
                    <a:pt x="6862" y="10605"/>
                    <a:pt x="7116" y="10683"/>
                    <a:pt x="7429" y="10683"/>
                  </a:cubicBezTo>
                  <a:cubicBezTo>
                    <a:pt x="7779" y="10683"/>
                    <a:pt x="8204" y="10586"/>
                    <a:pt x="8609" y="10275"/>
                  </a:cubicBezTo>
                  <a:cubicBezTo>
                    <a:pt x="9457" y="11488"/>
                    <a:pt x="8761" y="12033"/>
                    <a:pt x="8761" y="12033"/>
                  </a:cubicBezTo>
                  <a:cubicBezTo>
                    <a:pt x="8761" y="12033"/>
                    <a:pt x="8913" y="12452"/>
                    <a:pt x="8921" y="12987"/>
                  </a:cubicBezTo>
                  <a:cubicBezTo>
                    <a:pt x="9080" y="13046"/>
                    <a:pt x="9388" y="13077"/>
                    <a:pt x="9672" y="13077"/>
                  </a:cubicBezTo>
                  <a:cubicBezTo>
                    <a:pt x="9946" y="13077"/>
                    <a:pt x="10199" y="13048"/>
                    <a:pt x="10277" y="12987"/>
                  </a:cubicBezTo>
                  <a:cubicBezTo>
                    <a:pt x="10438" y="12603"/>
                    <a:pt x="10277" y="11872"/>
                    <a:pt x="10277" y="11872"/>
                  </a:cubicBezTo>
                  <a:cubicBezTo>
                    <a:pt x="9394" y="11453"/>
                    <a:pt x="10001" y="9758"/>
                    <a:pt x="10313" y="9231"/>
                  </a:cubicBezTo>
                  <a:cubicBezTo>
                    <a:pt x="10625" y="8696"/>
                    <a:pt x="10964" y="7849"/>
                    <a:pt x="10982" y="6653"/>
                  </a:cubicBezTo>
                  <a:cubicBezTo>
                    <a:pt x="10991" y="5458"/>
                    <a:pt x="10616" y="3638"/>
                    <a:pt x="9510" y="3201"/>
                  </a:cubicBezTo>
                  <a:cubicBezTo>
                    <a:pt x="9635" y="3156"/>
                    <a:pt x="10081" y="2897"/>
                    <a:pt x="10393" y="2576"/>
                  </a:cubicBezTo>
                  <a:cubicBezTo>
                    <a:pt x="10509" y="2469"/>
                    <a:pt x="10438" y="2264"/>
                    <a:pt x="10277" y="2255"/>
                  </a:cubicBezTo>
                  <a:cubicBezTo>
                    <a:pt x="10245" y="2252"/>
                    <a:pt x="10217" y="2251"/>
                    <a:pt x="10195" y="2251"/>
                  </a:cubicBezTo>
                  <a:cubicBezTo>
                    <a:pt x="10150" y="2251"/>
                    <a:pt x="10126" y="2255"/>
                    <a:pt x="10126" y="2255"/>
                  </a:cubicBezTo>
                  <a:cubicBezTo>
                    <a:pt x="10126" y="2255"/>
                    <a:pt x="11330" y="1541"/>
                    <a:pt x="10269" y="25"/>
                  </a:cubicBezTo>
                  <a:cubicBezTo>
                    <a:pt x="10257" y="8"/>
                    <a:pt x="10242" y="1"/>
                    <a:pt x="102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5" name="Google Shape;5415;p39"/>
            <p:cNvGrpSpPr/>
            <p:nvPr/>
          </p:nvGrpSpPr>
          <p:grpSpPr>
            <a:xfrm rot="-282088">
              <a:off x="14363027" y="5291950"/>
              <a:ext cx="164185" cy="81249"/>
              <a:chOff x="-1002408" y="2751264"/>
              <a:chExt cx="650110" cy="321843"/>
            </a:xfrm>
          </p:grpSpPr>
          <p:sp>
            <p:nvSpPr>
              <p:cNvPr id="5416" name="Google Shape;5416;p39"/>
              <p:cNvSpPr/>
              <p:nvPr/>
            </p:nvSpPr>
            <p:spPr>
              <a:xfrm>
                <a:off x="-627924" y="2751264"/>
                <a:ext cx="84424" cy="105423"/>
              </a:xfrm>
              <a:custGeom>
                <a:rect b="b" l="l" r="r" t="t"/>
                <a:pathLst>
                  <a:path extrusionOk="0" h="492" w="394">
                    <a:moveTo>
                      <a:pt x="190" y="1"/>
                    </a:moveTo>
                    <a:cubicBezTo>
                      <a:pt x="174" y="1"/>
                      <a:pt x="160" y="23"/>
                      <a:pt x="152" y="38"/>
                    </a:cubicBezTo>
                    <a:cubicBezTo>
                      <a:pt x="125" y="119"/>
                      <a:pt x="18" y="252"/>
                      <a:pt x="1" y="297"/>
                    </a:cubicBezTo>
                    <a:cubicBezTo>
                      <a:pt x="1" y="315"/>
                      <a:pt x="27" y="350"/>
                      <a:pt x="36" y="359"/>
                    </a:cubicBezTo>
                    <a:cubicBezTo>
                      <a:pt x="81" y="395"/>
                      <a:pt x="125" y="431"/>
                      <a:pt x="170" y="466"/>
                    </a:cubicBezTo>
                    <a:cubicBezTo>
                      <a:pt x="183" y="479"/>
                      <a:pt x="204" y="492"/>
                      <a:pt x="225" y="492"/>
                    </a:cubicBezTo>
                    <a:cubicBezTo>
                      <a:pt x="234" y="492"/>
                      <a:pt x="242" y="489"/>
                      <a:pt x="250" y="484"/>
                    </a:cubicBezTo>
                    <a:cubicBezTo>
                      <a:pt x="259" y="475"/>
                      <a:pt x="295" y="431"/>
                      <a:pt x="313" y="404"/>
                    </a:cubicBezTo>
                    <a:cubicBezTo>
                      <a:pt x="348" y="359"/>
                      <a:pt x="393" y="324"/>
                      <a:pt x="393" y="297"/>
                    </a:cubicBezTo>
                    <a:cubicBezTo>
                      <a:pt x="393" y="252"/>
                      <a:pt x="348" y="199"/>
                      <a:pt x="340" y="172"/>
                    </a:cubicBezTo>
                    <a:cubicBezTo>
                      <a:pt x="295" y="119"/>
                      <a:pt x="259" y="65"/>
                      <a:pt x="206" y="11"/>
                    </a:cubicBezTo>
                    <a:cubicBezTo>
                      <a:pt x="206" y="11"/>
                      <a:pt x="206" y="3"/>
                      <a:pt x="197" y="3"/>
                    </a:cubicBezTo>
                    <a:cubicBezTo>
                      <a:pt x="194" y="1"/>
                      <a:pt x="192" y="1"/>
                      <a:pt x="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39"/>
              <p:cNvSpPr/>
              <p:nvPr/>
            </p:nvSpPr>
            <p:spPr>
              <a:xfrm>
                <a:off x="-1002408" y="2842118"/>
                <a:ext cx="650110" cy="230988"/>
              </a:xfrm>
              <a:custGeom>
                <a:rect b="b" l="l" r="r" t="t"/>
                <a:pathLst>
                  <a:path extrusionOk="0" h="1078" w="3034">
                    <a:moveTo>
                      <a:pt x="2743" y="0"/>
                    </a:moveTo>
                    <a:cubicBezTo>
                      <a:pt x="2739" y="0"/>
                      <a:pt x="2735" y="2"/>
                      <a:pt x="2731" y="7"/>
                    </a:cubicBezTo>
                    <a:cubicBezTo>
                      <a:pt x="2588" y="185"/>
                      <a:pt x="2454" y="399"/>
                      <a:pt x="2302" y="578"/>
                    </a:cubicBezTo>
                    <a:cubicBezTo>
                      <a:pt x="2302" y="578"/>
                      <a:pt x="2293" y="587"/>
                      <a:pt x="2293" y="587"/>
                    </a:cubicBezTo>
                    <a:cubicBezTo>
                      <a:pt x="2276" y="587"/>
                      <a:pt x="2267" y="578"/>
                      <a:pt x="2258" y="560"/>
                    </a:cubicBezTo>
                    <a:cubicBezTo>
                      <a:pt x="2160" y="390"/>
                      <a:pt x="2061" y="212"/>
                      <a:pt x="1963" y="42"/>
                    </a:cubicBezTo>
                    <a:cubicBezTo>
                      <a:pt x="1838" y="230"/>
                      <a:pt x="1669" y="426"/>
                      <a:pt x="1517" y="604"/>
                    </a:cubicBezTo>
                    <a:cubicBezTo>
                      <a:pt x="1517" y="613"/>
                      <a:pt x="1499" y="613"/>
                      <a:pt x="1490" y="613"/>
                    </a:cubicBezTo>
                    <a:cubicBezTo>
                      <a:pt x="1446" y="587"/>
                      <a:pt x="1410" y="533"/>
                      <a:pt x="1392" y="480"/>
                    </a:cubicBezTo>
                    <a:cubicBezTo>
                      <a:pt x="1312" y="319"/>
                      <a:pt x="1223" y="158"/>
                      <a:pt x="1125" y="7"/>
                    </a:cubicBezTo>
                    <a:cubicBezTo>
                      <a:pt x="1125" y="7"/>
                      <a:pt x="1116" y="16"/>
                      <a:pt x="1116" y="25"/>
                    </a:cubicBezTo>
                    <a:lnTo>
                      <a:pt x="750" y="649"/>
                    </a:lnTo>
                    <a:cubicBezTo>
                      <a:pt x="750" y="654"/>
                      <a:pt x="748" y="656"/>
                      <a:pt x="744" y="656"/>
                    </a:cubicBezTo>
                    <a:cubicBezTo>
                      <a:pt x="741" y="656"/>
                      <a:pt x="737" y="654"/>
                      <a:pt x="732" y="649"/>
                    </a:cubicBezTo>
                    <a:cubicBezTo>
                      <a:pt x="589" y="435"/>
                      <a:pt x="438" y="239"/>
                      <a:pt x="268" y="51"/>
                    </a:cubicBezTo>
                    <a:cubicBezTo>
                      <a:pt x="259" y="42"/>
                      <a:pt x="259" y="42"/>
                      <a:pt x="259" y="42"/>
                    </a:cubicBezTo>
                    <a:cubicBezTo>
                      <a:pt x="256" y="41"/>
                      <a:pt x="253" y="40"/>
                      <a:pt x="250" y="40"/>
                    </a:cubicBezTo>
                    <a:cubicBezTo>
                      <a:pt x="236" y="40"/>
                      <a:pt x="224" y="55"/>
                      <a:pt x="224" y="69"/>
                    </a:cubicBezTo>
                    <a:cubicBezTo>
                      <a:pt x="224" y="87"/>
                      <a:pt x="179" y="381"/>
                      <a:pt x="134" y="506"/>
                    </a:cubicBezTo>
                    <a:cubicBezTo>
                      <a:pt x="99" y="596"/>
                      <a:pt x="1" y="765"/>
                      <a:pt x="81" y="845"/>
                    </a:cubicBezTo>
                    <a:cubicBezTo>
                      <a:pt x="170" y="926"/>
                      <a:pt x="313" y="1024"/>
                      <a:pt x="393" y="1077"/>
                    </a:cubicBezTo>
                    <a:cubicBezTo>
                      <a:pt x="598" y="1033"/>
                      <a:pt x="741" y="988"/>
                      <a:pt x="946" y="979"/>
                    </a:cubicBezTo>
                    <a:cubicBezTo>
                      <a:pt x="1089" y="979"/>
                      <a:pt x="1241" y="997"/>
                      <a:pt x="1383" y="997"/>
                    </a:cubicBezTo>
                    <a:cubicBezTo>
                      <a:pt x="1426" y="999"/>
                      <a:pt x="1468" y="999"/>
                      <a:pt x="1510" y="999"/>
                    </a:cubicBezTo>
                    <a:cubicBezTo>
                      <a:pt x="1846" y="999"/>
                      <a:pt x="2181" y="953"/>
                      <a:pt x="2517" y="953"/>
                    </a:cubicBezTo>
                    <a:cubicBezTo>
                      <a:pt x="2594" y="953"/>
                      <a:pt x="2671" y="955"/>
                      <a:pt x="2748" y="961"/>
                    </a:cubicBezTo>
                    <a:cubicBezTo>
                      <a:pt x="2775" y="961"/>
                      <a:pt x="2873" y="961"/>
                      <a:pt x="2900" y="943"/>
                    </a:cubicBezTo>
                    <a:cubicBezTo>
                      <a:pt x="2962" y="908"/>
                      <a:pt x="2989" y="640"/>
                      <a:pt x="3016" y="587"/>
                    </a:cubicBezTo>
                    <a:cubicBezTo>
                      <a:pt x="3034" y="551"/>
                      <a:pt x="3025" y="515"/>
                      <a:pt x="2998" y="480"/>
                    </a:cubicBezTo>
                    <a:cubicBezTo>
                      <a:pt x="2989" y="471"/>
                      <a:pt x="2864" y="221"/>
                      <a:pt x="2811" y="123"/>
                    </a:cubicBezTo>
                    <a:cubicBezTo>
                      <a:pt x="2793" y="96"/>
                      <a:pt x="2757" y="42"/>
                      <a:pt x="2748" y="7"/>
                    </a:cubicBezTo>
                    <a:cubicBezTo>
                      <a:pt x="2748" y="2"/>
                      <a:pt x="2746" y="0"/>
                      <a:pt x="2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39"/>
              <p:cNvSpPr/>
              <p:nvPr/>
            </p:nvSpPr>
            <p:spPr>
              <a:xfrm>
                <a:off x="-994694" y="2761335"/>
                <a:ext cx="84210" cy="104995"/>
              </a:xfrm>
              <a:custGeom>
                <a:rect b="b" l="l" r="r" t="t"/>
                <a:pathLst>
                  <a:path extrusionOk="0" h="490" w="393">
                    <a:moveTo>
                      <a:pt x="197" y="0"/>
                    </a:moveTo>
                    <a:cubicBezTo>
                      <a:pt x="179" y="0"/>
                      <a:pt x="161" y="18"/>
                      <a:pt x="152" y="36"/>
                    </a:cubicBezTo>
                    <a:cubicBezTo>
                      <a:pt x="116" y="116"/>
                      <a:pt x="18" y="250"/>
                      <a:pt x="0" y="295"/>
                    </a:cubicBezTo>
                    <a:cubicBezTo>
                      <a:pt x="0" y="312"/>
                      <a:pt x="27" y="348"/>
                      <a:pt x="36" y="357"/>
                    </a:cubicBezTo>
                    <a:cubicBezTo>
                      <a:pt x="81" y="393"/>
                      <a:pt x="125" y="428"/>
                      <a:pt x="170" y="464"/>
                    </a:cubicBezTo>
                    <a:cubicBezTo>
                      <a:pt x="182" y="477"/>
                      <a:pt x="204" y="489"/>
                      <a:pt x="222" y="489"/>
                    </a:cubicBezTo>
                    <a:cubicBezTo>
                      <a:pt x="229" y="489"/>
                      <a:pt x="236" y="487"/>
                      <a:pt x="241" y="482"/>
                    </a:cubicBezTo>
                    <a:cubicBezTo>
                      <a:pt x="259" y="482"/>
                      <a:pt x="286" y="428"/>
                      <a:pt x="313" y="402"/>
                    </a:cubicBezTo>
                    <a:cubicBezTo>
                      <a:pt x="339" y="357"/>
                      <a:pt x="393" y="330"/>
                      <a:pt x="393" y="303"/>
                    </a:cubicBezTo>
                    <a:cubicBezTo>
                      <a:pt x="384" y="250"/>
                      <a:pt x="348" y="196"/>
                      <a:pt x="330" y="170"/>
                    </a:cubicBezTo>
                    <a:cubicBezTo>
                      <a:pt x="295" y="116"/>
                      <a:pt x="250" y="63"/>
                      <a:pt x="206" y="18"/>
                    </a:cubicBezTo>
                    <a:cubicBezTo>
                      <a:pt x="206" y="9"/>
                      <a:pt x="197" y="9"/>
                      <a:pt x="1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39"/>
              <p:cNvSpPr/>
              <p:nvPr/>
            </p:nvSpPr>
            <p:spPr>
              <a:xfrm>
                <a:off x="-969838" y="2789191"/>
                <a:ext cx="40284" cy="51426"/>
              </a:xfrm>
              <a:custGeom>
                <a:rect b="b" l="l" r="r" t="t"/>
                <a:pathLst>
                  <a:path extrusionOk="0" h="240" w="188">
                    <a:moveTo>
                      <a:pt x="82" y="0"/>
                    </a:moveTo>
                    <a:cubicBezTo>
                      <a:pt x="76" y="0"/>
                      <a:pt x="72" y="7"/>
                      <a:pt x="72" y="13"/>
                    </a:cubicBezTo>
                    <a:cubicBezTo>
                      <a:pt x="54" y="57"/>
                      <a:pt x="0" y="120"/>
                      <a:pt x="0" y="147"/>
                    </a:cubicBezTo>
                    <a:cubicBezTo>
                      <a:pt x="0" y="156"/>
                      <a:pt x="9" y="173"/>
                      <a:pt x="18" y="173"/>
                    </a:cubicBezTo>
                    <a:cubicBezTo>
                      <a:pt x="36" y="191"/>
                      <a:pt x="54" y="209"/>
                      <a:pt x="81" y="227"/>
                    </a:cubicBezTo>
                    <a:cubicBezTo>
                      <a:pt x="87" y="233"/>
                      <a:pt x="98" y="240"/>
                      <a:pt x="107" y="240"/>
                    </a:cubicBezTo>
                    <a:cubicBezTo>
                      <a:pt x="110" y="240"/>
                      <a:pt x="114" y="239"/>
                      <a:pt x="116" y="236"/>
                    </a:cubicBezTo>
                    <a:cubicBezTo>
                      <a:pt x="125" y="236"/>
                      <a:pt x="143" y="209"/>
                      <a:pt x="152" y="191"/>
                    </a:cubicBezTo>
                    <a:cubicBezTo>
                      <a:pt x="161" y="173"/>
                      <a:pt x="188" y="156"/>
                      <a:pt x="188" y="147"/>
                    </a:cubicBezTo>
                    <a:cubicBezTo>
                      <a:pt x="188" y="120"/>
                      <a:pt x="170" y="93"/>
                      <a:pt x="161" y="84"/>
                    </a:cubicBezTo>
                    <a:cubicBezTo>
                      <a:pt x="143" y="57"/>
                      <a:pt x="116" y="31"/>
                      <a:pt x="98" y="4"/>
                    </a:cubicBezTo>
                    <a:lnTo>
                      <a:pt x="90" y="4"/>
                    </a:lnTo>
                    <a:cubicBezTo>
                      <a:pt x="87" y="1"/>
                      <a:pt x="84" y="0"/>
                      <a:pt x="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39"/>
              <p:cNvSpPr/>
              <p:nvPr/>
            </p:nvSpPr>
            <p:spPr>
              <a:xfrm>
                <a:off x="-805486" y="2751264"/>
                <a:ext cx="84424" cy="105423"/>
              </a:xfrm>
              <a:custGeom>
                <a:rect b="b" l="l" r="r" t="t"/>
                <a:pathLst>
                  <a:path extrusionOk="0" h="492" w="394">
                    <a:moveTo>
                      <a:pt x="190" y="1"/>
                    </a:moveTo>
                    <a:cubicBezTo>
                      <a:pt x="174" y="1"/>
                      <a:pt x="160" y="23"/>
                      <a:pt x="152" y="38"/>
                    </a:cubicBezTo>
                    <a:cubicBezTo>
                      <a:pt x="125" y="119"/>
                      <a:pt x="18" y="252"/>
                      <a:pt x="1" y="297"/>
                    </a:cubicBezTo>
                    <a:cubicBezTo>
                      <a:pt x="1" y="315"/>
                      <a:pt x="27" y="350"/>
                      <a:pt x="36" y="359"/>
                    </a:cubicBezTo>
                    <a:cubicBezTo>
                      <a:pt x="81" y="395"/>
                      <a:pt x="125" y="431"/>
                      <a:pt x="170" y="466"/>
                    </a:cubicBezTo>
                    <a:cubicBezTo>
                      <a:pt x="183" y="479"/>
                      <a:pt x="204" y="492"/>
                      <a:pt x="225" y="492"/>
                    </a:cubicBezTo>
                    <a:cubicBezTo>
                      <a:pt x="234" y="492"/>
                      <a:pt x="242" y="489"/>
                      <a:pt x="250" y="484"/>
                    </a:cubicBezTo>
                    <a:cubicBezTo>
                      <a:pt x="259" y="475"/>
                      <a:pt x="295" y="431"/>
                      <a:pt x="313" y="404"/>
                    </a:cubicBezTo>
                    <a:cubicBezTo>
                      <a:pt x="348" y="359"/>
                      <a:pt x="393" y="324"/>
                      <a:pt x="393" y="297"/>
                    </a:cubicBezTo>
                    <a:cubicBezTo>
                      <a:pt x="393" y="252"/>
                      <a:pt x="348" y="199"/>
                      <a:pt x="340" y="172"/>
                    </a:cubicBezTo>
                    <a:cubicBezTo>
                      <a:pt x="295" y="119"/>
                      <a:pt x="259" y="65"/>
                      <a:pt x="206" y="11"/>
                    </a:cubicBezTo>
                    <a:cubicBezTo>
                      <a:pt x="206" y="11"/>
                      <a:pt x="206" y="3"/>
                      <a:pt x="197" y="3"/>
                    </a:cubicBezTo>
                    <a:cubicBezTo>
                      <a:pt x="194" y="1"/>
                      <a:pt x="192" y="1"/>
                      <a:pt x="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39"/>
              <p:cNvSpPr/>
              <p:nvPr/>
            </p:nvSpPr>
            <p:spPr>
              <a:xfrm>
                <a:off x="-780630" y="2778477"/>
                <a:ext cx="40284" cy="52497"/>
              </a:xfrm>
              <a:custGeom>
                <a:rect b="b" l="l" r="r" t="t"/>
                <a:pathLst>
                  <a:path extrusionOk="0" h="245" w="188">
                    <a:moveTo>
                      <a:pt x="90" y="0"/>
                    </a:moveTo>
                    <a:cubicBezTo>
                      <a:pt x="90" y="0"/>
                      <a:pt x="81" y="9"/>
                      <a:pt x="72" y="18"/>
                    </a:cubicBezTo>
                    <a:cubicBezTo>
                      <a:pt x="54" y="54"/>
                      <a:pt x="9" y="125"/>
                      <a:pt x="1" y="143"/>
                    </a:cubicBezTo>
                    <a:cubicBezTo>
                      <a:pt x="1" y="152"/>
                      <a:pt x="9" y="170"/>
                      <a:pt x="18" y="179"/>
                    </a:cubicBezTo>
                    <a:cubicBezTo>
                      <a:pt x="36" y="197"/>
                      <a:pt x="63" y="215"/>
                      <a:pt x="81" y="232"/>
                    </a:cubicBezTo>
                    <a:cubicBezTo>
                      <a:pt x="87" y="239"/>
                      <a:pt x="98" y="245"/>
                      <a:pt x="107" y="245"/>
                    </a:cubicBezTo>
                    <a:cubicBezTo>
                      <a:pt x="110" y="245"/>
                      <a:pt x="114" y="244"/>
                      <a:pt x="116" y="241"/>
                    </a:cubicBezTo>
                    <a:cubicBezTo>
                      <a:pt x="125" y="232"/>
                      <a:pt x="143" y="215"/>
                      <a:pt x="152" y="197"/>
                    </a:cubicBezTo>
                    <a:cubicBezTo>
                      <a:pt x="170" y="179"/>
                      <a:pt x="188" y="161"/>
                      <a:pt x="188" y="152"/>
                    </a:cubicBezTo>
                    <a:cubicBezTo>
                      <a:pt x="188" y="125"/>
                      <a:pt x="170" y="99"/>
                      <a:pt x="161" y="81"/>
                    </a:cubicBezTo>
                    <a:cubicBezTo>
                      <a:pt x="143" y="54"/>
                      <a:pt x="125" y="36"/>
                      <a:pt x="99" y="9"/>
                    </a:cubicBezTo>
                    <a:cubicBezTo>
                      <a:pt x="99" y="9"/>
                      <a:pt x="99" y="0"/>
                      <a:pt x="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39"/>
              <p:cNvSpPr/>
              <p:nvPr/>
            </p:nvSpPr>
            <p:spPr>
              <a:xfrm>
                <a:off x="-606636" y="2785548"/>
                <a:ext cx="40284" cy="51212"/>
              </a:xfrm>
              <a:custGeom>
                <a:rect b="b" l="l" r="r" t="t"/>
                <a:pathLst>
                  <a:path extrusionOk="0" h="239" w="188">
                    <a:moveTo>
                      <a:pt x="93" y="1"/>
                    </a:moveTo>
                    <a:cubicBezTo>
                      <a:pt x="86" y="1"/>
                      <a:pt x="79" y="14"/>
                      <a:pt x="72" y="21"/>
                    </a:cubicBezTo>
                    <a:cubicBezTo>
                      <a:pt x="54" y="57"/>
                      <a:pt x="9" y="119"/>
                      <a:pt x="0" y="146"/>
                    </a:cubicBezTo>
                    <a:cubicBezTo>
                      <a:pt x="0" y="155"/>
                      <a:pt x="9" y="173"/>
                      <a:pt x="18" y="173"/>
                    </a:cubicBezTo>
                    <a:cubicBezTo>
                      <a:pt x="36" y="190"/>
                      <a:pt x="63" y="208"/>
                      <a:pt x="81" y="226"/>
                    </a:cubicBezTo>
                    <a:cubicBezTo>
                      <a:pt x="87" y="232"/>
                      <a:pt x="98" y="239"/>
                      <a:pt x="107" y="239"/>
                    </a:cubicBezTo>
                    <a:cubicBezTo>
                      <a:pt x="110" y="239"/>
                      <a:pt x="114" y="238"/>
                      <a:pt x="116" y="235"/>
                    </a:cubicBezTo>
                    <a:cubicBezTo>
                      <a:pt x="125" y="235"/>
                      <a:pt x="143" y="208"/>
                      <a:pt x="152" y="190"/>
                    </a:cubicBezTo>
                    <a:cubicBezTo>
                      <a:pt x="170" y="173"/>
                      <a:pt x="188" y="155"/>
                      <a:pt x="188" y="146"/>
                    </a:cubicBezTo>
                    <a:cubicBezTo>
                      <a:pt x="188" y="119"/>
                      <a:pt x="170" y="92"/>
                      <a:pt x="161" y="83"/>
                    </a:cubicBezTo>
                    <a:cubicBezTo>
                      <a:pt x="143" y="57"/>
                      <a:pt x="125" y="30"/>
                      <a:pt x="98" y="3"/>
                    </a:cubicBezTo>
                    <a:cubicBezTo>
                      <a:pt x="97" y="1"/>
                      <a:pt x="95" y="1"/>
                      <a:pt x="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39"/>
              <p:cNvSpPr/>
              <p:nvPr/>
            </p:nvSpPr>
            <p:spPr>
              <a:xfrm>
                <a:off x="-463283" y="2755121"/>
                <a:ext cx="84210" cy="104995"/>
              </a:xfrm>
              <a:custGeom>
                <a:rect b="b" l="l" r="r" t="t"/>
                <a:pathLst>
                  <a:path extrusionOk="0" h="490" w="393">
                    <a:moveTo>
                      <a:pt x="187" y="0"/>
                    </a:moveTo>
                    <a:cubicBezTo>
                      <a:pt x="173" y="0"/>
                      <a:pt x="159" y="15"/>
                      <a:pt x="152" y="29"/>
                    </a:cubicBezTo>
                    <a:cubicBezTo>
                      <a:pt x="116" y="109"/>
                      <a:pt x="18" y="243"/>
                      <a:pt x="0" y="297"/>
                    </a:cubicBezTo>
                    <a:cubicBezTo>
                      <a:pt x="0" y="306"/>
                      <a:pt x="27" y="341"/>
                      <a:pt x="36" y="350"/>
                    </a:cubicBezTo>
                    <a:cubicBezTo>
                      <a:pt x="81" y="386"/>
                      <a:pt x="125" y="422"/>
                      <a:pt x="161" y="457"/>
                    </a:cubicBezTo>
                    <a:cubicBezTo>
                      <a:pt x="182" y="471"/>
                      <a:pt x="207" y="490"/>
                      <a:pt x="226" y="490"/>
                    </a:cubicBezTo>
                    <a:cubicBezTo>
                      <a:pt x="232" y="490"/>
                      <a:pt x="237" y="488"/>
                      <a:pt x="241" y="484"/>
                    </a:cubicBezTo>
                    <a:cubicBezTo>
                      <a:pt x="250" y="475"/>
                      <a:pt x="286" y="431"/>
                      <a:pt x="313" y="395"/>
                    </a:cubicBezTo>
                    <a:cubicBezTo>
                      <a:pt x="339" y="350"/>
                      <a:pt x="393" y="324"/>
                      <a:pt x="384" y="297"/>
                    </a:cubicBezTo>
                    <a:cubicBezTo>
                      <a:pt x="384" y="243"/>
                      <a:pt x="348" y="190"/>
                      <a:pt x="330" y="172"/>
                    </a:cubicBezTo>
                    <a:cubicBezTo>
                      <a:pt x="295" y="109"/>
                      <a:pt x="250" y="56"/>
                      <a:pt x="206" y="11"/>
                    </a:cubicBezTo>
                    <a:cubicBezTo>
                      <a:pt x="206" y="2"/>
                      <a:pt x="197" y="2"/>
                      <a:pt x="197" y="2"/>
                    </a:cubicBezTo>
                    <a:cubicBezTo>
                      <a:pt x="193" y="1"/>
                      <a:pt x="190" y="0"/>
                      <a:pt x="1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39"/>
              <p:cNvSpPr/>
              <p:nvPr/>
            </p:nvSpPr>
            <p:spPr>
              <a:xfrm>
                <a:off x="-440356" y="2782334"/>
                <a:ext cx="42212" cy="50569"/>
              </a:xfrm>
              <a:custGeom>
                <a:rect b="b" l="l" r="r" t="t"/>
                <a:pathLst>
                  <a:path extrusionOk="0" h="236" w="197">
                    <a:moveTo>
                      <a:pt x="99" y="0"/>
                    </a:moveTo>
                    <a:cubicBezTo>
                      <a:pt x="90" y="0"/>
                      <a:pt x="81" y="9"/>
                      <a:pt x="81" y="18"/>
                    </a:cubicBezTo>
                    <a:cubicBezTo>
                      <a:pt x="63" y="54"/>
                      <a:pt x="9" y="116"/>
                      <a:pt x="9" y="143"/>
                    </a:cubicBezTo>
                    <a:cubicBezTo>
                      <a:pt x="0" y="152"/>
                      <a:pt x="18" y="170"/>
                      <a:pt x="27" y="170"/>
                    </a:cubicBezTo>
                    <a:cubicBezTo>
                      <a:pt x="45" y="188"/>
                      <a:pt x="63" y="205"/>
                      <a:pt x="90" y="223"/>
                    </a:cubicBezTo>
                    <a:cubicBezTo>
                      <a:pt x="96" y="230"/>
                      <a:pt x="107" y="236"/>
                      <a:pt x="116" y="236"/>
                    </a:cubicBezTo>
                    <a:cubicBezTo>
                      <a:pt x="119" y="236"/>
                      <a:pt x="123" y="235"/>
                      <a:pt x="125" y="232"/>
                    </a:cubicBezTo>
                    <a:cubicBezTo>
                      <a:pt x="134" y="232"/>
                      <a:pt x="143" y="205"/>
                      <a:pt x="161" y="197"/>
                    </a:cubicBezTo>
                    <a:cubicBezTo>
                      <a:pt x="170" y="170"/>
                      <a:pt x="197" y="161"/>
                      <a:pt x="197" y="143"/>
                    </a:cubicBezTo>
                    <a:cubicBezTo>
                      <a:pt x="197" y="116"/>
                      <a:pt x="179" y="89"/>
                      <a:pt x="170" y="81"/>
                    </a:cubicBezTo>
                    <a:cubicBezTo>
                      <a:pt x="152" y="54"/>
                      <a:pt x="125" y="27"/>
                      <a:pt x="108" y="9"/>
                    </a:cubicBezTo>
                    <a:cubicBezTo>
                      <a:pt x="108" y="0"/>
                      <a:pt x="108" y="0"/>
                      <a:pt x="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25" name="Google Shape;5425;p39"/>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39"/>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7" name="Google Shape;5427;p39"/>
          <p:cNvGrpSpPr/>
          <p:nvPr/>
        </p:nvGrpSpPr>
        <p:grpSpPr>
          <a:xfrm>
            <a:off x="2868650" y="110100"/>
            <a:ext cx="2432100" cy="3627900"/>
            <a:chOff x="346050" y="110100"/>
            <a:chExt cx="2432100" cy="3627900"/>
          </a:xfrm>
        </p:grpSpPr>
        <p:grpSp>
          <p:nvGrpSpPr>
            <p:cNvPr id="5428" name="Google Shape;5428;p39"/>
            <p:cNvGrpSpPr/>
            <p:nvPr/>
          </p:nvGrpSpPr>
          <p:grpSpPr>
            <a:xfrm>
              <a:off x="346050" y="3634200"/>
              <a:ext cx="100500" cy="103800"/>
              <a:chOff x="346050" y="3634200"/>
              <a:chExt cx="100500" cy="103800"/>
            </a:xfrm>
          </p:grpSpPr>
          <p:cxnSp>
            <p:nvCxnSpPr>
              <p:cNvPr id="5429" name="Google Shape;5429;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30" name="Google Shape;5430;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31" name="Google Shape;5431;p39"/>
            <p:cNvGrpSpPr/>
            <p:nvPr/>
          </p:nvGrpSpPr>
          <p:grpSpPr>
            <a:xfrm>
              <a:off x="2677650" y="3634200"/>
              <a:ext cx="100500" cy="103800"/>
              <a:chOff x="2677650" y="3634200"/>
              <a:chExt cx="100500" cy="103800"/>
            </a:xfrm>
          </p:grpSpPr>
          <p:cxnSp>
            <p:nvCxnSpPr>
              <p:cNvPr id="5432" name="Google Shape;5432;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33" name="Google Shape;5433;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34" name="Google Shape;5434;p39"/>
            <p:cNvGrpSpPr/>
            <p:nvPr/>
          </p:nvGrpSpPr>
          <p:grpSpPr>
            <a:xfrm flipH="1" rot="10800000">
              <a:off x="346050" y="110100"/>
              <a:ext cx="100500" cy="103800"/>
              <a:chOff x="346050" y="3634200"/>
              <a:chExt cx="100500" cy="103800"/>
            </a:xfrm>
          </p:grpSpPr>
          <p:cxnSp>
            <p:nvCxnSpPr>
              <p:cNvPr id="5435" name="Google Shape;5435;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36" name="Google Shape;5436;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37" name="Google Shape;5437;p39"/>
            <p:cNvGrpSpPr/>
            <p:nvPr/>
          </p:nvGrpSpPr>
          <p:grpSpPr>
            <a:xfrm flipH="1" rot="10800000">
              <a:off x="2677650" y="110100"/>
              <a:ext cx="100500" cy="103800"/>
              <a:chOff x="2677650" y="3634200"/>
              <a:chExt cx="100500" cy="103800"/>
            </a:xfrm>
          </p:grpSpPr>
          <p:cxnSp>
            <p:nvCxnSpPr>
              <p:cNvPr id="5438" name="Google Shape;5438;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39" name="Google Shape;5439;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5440" name="Google Shape;5440;p39"/>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1" name="Google Shape;5441;p39"/>
          <p:cNvGrpSpPr/>
          <p:nvPr/>
        </p:nvGrpSpPr>
        <p:grpSpPr>
          <a:xfrm>
            <a:off x="5391250" y="110100"/>
            <a:ext cx="2432100" cy="3627900"/>
            <a:chOff x="346050" y="110100"/>
            <a:chExt cx="2432100" cy="3627900"/>
          </a:xfrm>
        </p:grpSpPr>
        <p:grpSp>
          <p:nvGrpSpPr>
            <p:cNvPr id="5442" name="Google Shape;5442;p39"/>
            <p:cNvGrpSpPr/>
            <p:nvPr/>
          </p:nvGrpSpPr>
          <p:grpSpPr>
            <a:xfrm>
              <a:off x="346050" y="3634200"/>
              <a:ext cx="100500" cy="103800"/>
              <a:chOff x="346050" y="3634200"/>
              <a:chExt cx="100500" cy="103800"/>
            </a:xfrm>
          </p:grpSpPr>
          <p:cxnSp>
            <p:nvCxnSpPr>
              <p:cNvPr id="5443" name="Google Shape;5443;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44" name="Google Shape;5444;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45" name="Google Shape;5445;p39"/>
            <p:cNvGrpSpPr/>
            <p:nvPr/>
          </p:nvGrpSpPr>
          <p:grpSpPr>
            <a:xfrm>
              <a:off x="2677650" y="3634200"/>
              <a:ext cx="100500" cy="103800"/>
              <a:chOff x="2677650" y="3634200"/>
              <a:chExt cx="100500" cy="103800"/>
            </a:xfrm>
          </p:grpSpPr>
          <p:cxnSp>
            <p:nvCxnSpPr>
              <p:cNvPr id="5446" name="Google Shape;5446;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47" name="Google Shape;5447;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48" name="Google Shape;5448;p39"/>
            <p:cNvGrpSpPr/>
            <p:nvPr/>
          </p:nvGrpSpPr>
          <p:grpSpPr>
            <a:xfrm flipH="1" rot="10800000">
              <a:off x="346050" y="110100"/>
              <a:ext cx="100500" cy="103800"/>
              <a:chOff x="346050" y="3634200"/>
              <a:chExt cx="100500" cy="103800"/>
            </a:xfrm>
          </p:grpSpPr>
          <p:cxnSp>
            <p:nvCxnSpPr>
              <p:cNvPr id="5449" name="Google Shape;5449;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50" name="Google Shape;5450;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51" name="Google Shape;5451;p39"/>
            <p:cNvGrpSpPr/>
            <p:nvPr/>
          </p:nvGrpSpPr>
          <p:grpSpPr>
            <a:xfrm flipH="1" rot="10800000">
              <a:off x="2677650" y="110100"/>
              <a:ext cx="100500" cy="103800"/>
              <a:chOff x="2677650" y="3634200"/>
              <a:chExt cx="100500" cy="103800"/>
            </a:xfrm>
          </p:grpSpPr>
          <p:cxnSp>
            <p:nvCxnSpPr>
              <p:cNvPr id="5452" name="Google Shape;5452;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53" name="Google Shape;5453;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5454" name="Google Shape;5454;p39"/>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5" name="Google Shape;5455;p39"/>
          <p:cNvGrpSpPr/>
          <p:nvPr/>
        </p:nvGrpSpPr>
        <p:grpSpPr>
          <a:xfrm>
            <a:off x="7913850" y="110100"/>
            <a:ext cx="2432100" cy="3627900"/>
            <a:chOff x="346050" y="110100"/>
            <a:chExt cx="2432100" cy="3627900"/>
          </a:xfrm>
        </p:grpSpPr>
        <p:grpSp>
          <p:nvGrpSpPr>
            <p:cNvPr id="5456" name="Google Shape;5456;p39"/>
            <p:cNvGrpSpPr/>
            <p:nvPr/>
          </p:nvGrpSpPr>
          <p:grpSpPr>
            <a:xfrm>
              <a:off x="346050" y="3634200"/>
              <a:ext cx="100500" cy="103800"/>
              <a:chOff x="346050" y="3634200"/>
              <a:chExt cx="100500" cy="103800"/>
            </a:xfrm>
          </p:grpSpPr>
          <p:cxnSp>
            <p:nvCxnSpPr>
              <p:cNvPr id="5457" name="Google Shape;5457;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58" name="Google Shape;5458;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59" name="Google Shape;5459;p39"/>
            <p:cNvGrpSpPr/>
            <p:nvPr/>
          </p:nvGrpSpPr>
          <p:grpSpPr>
            <a:xfrm>
              <a:off x="2677650" y="3634200"/>
              <a:ext cx="100500" cy="103800"/>
              <a:chOff x="2677650" y="3634200"/>
              <a:chExt cx="100500" cy="103800"/>
            </a:xfrm>
          </p:grpSpPr>
          <p:cxnSp>
            <p:nvCxnSpPr>
              <p:cNvPr id="5460" name="Google Shape;5460;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61" name="Google Shape;5461;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62" name="Google Shape;5462;p39"/>
            <p:cNvGrpSpPr/>
            <p:nvPr/>
          </p:nvGrpSpPr>
          <p:grpSpPr>
            <a:xfrm flipH="1" rot="10800000">
              <a:off x="346050" y="110100"/>
              <a:ext cx="100500" cy="103800"/>
              <a:chOff x="346050" y="3634200"/>
              <a:chExt cx="100500" cy="103800"/>
            </a:xfrm>
          </p:grpSpPr>
          <p:cxnSp>
            <p:nvCxnSpPr>
              <p:cNvPr id="5463" name="Google Shape;5463;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64" name="Google Shape;5464;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65" name="Google Shape;5465;p39"/>
            <p:cNvGrpSpPr/>
            <p:nvPr/>
          </p:nvGrpSpPr>
          <p:grpSpPr>
            <a:xfrm flipH="1" rot="10800000">
              <a:off x="2677650" y="110100"/>
              <a:ext cx="100500" cy="103800"/>
              <a:chOff x="2677650" y="3634200"/>
              <a:chExt cx="100500" cy="103800"/>
            </a:xfrm>
          </p:grpSpPr>
          <p:cxnSp>
            <p:nvCxnSpPr>
              <p:cNvPr id="5466" name="Google Shape;5466;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67" name="Google Shape;5467;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5468" name="Google Shape;5468;p39"/>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9" name="Google Shape;5469;p39"/>
          <p:cNvGrpSpPr/>
          <p:nvPr/>
        </p:nvGrpSpPr>
        <p:grpSpPr>
          <a:xfrm>
            <a:off x="346050" y="3820725"/>
            <a:ext cx="2432100" cy="3627900"/>
            <a:chOff x="346050" y="110100"/>
            <a:chExt cx="2432100" cy="3627900"/>
          </a:xfrm>
        </p:grpSpPr>
        <p:grpSp>
          <p:nvGrpSpPr>
            <p:cNvPr id="5470" name="Google Shape;5470;p39"/>
            <p:cNvGrpSpPr/>
            <p:nvPr/>
          </p:nvGrpSpPr>
          <p:grpSpPr>
            <a:xfrm>
              <a:off x="346050" y="3634200"/>
              <a:ext cx="100500" cy="103800"/>
              <a:chOff x="346050" y="3634200"/>
              <a:chExt cx="100500" cy="103800"/>
            </a:xfrm>
          </p:grpSpPr>
          <p:cxnSp>
            <p:nvCxnSpPr>
              <p:cNvPr id="5471" name="Google Shape;5471;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72" name="Google Shape;5472;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73" name="Google Shape;5473;p39"/>
            <p:cNvGrpSpPr/>
            <p:nvPr/>
          </p:nvGrpSpPr>
          <p:grpSpPr>
            <a:xfrm>
              <a:off x="2677650" y="3634200"/>
              <a:ext cx="100500" cy="103800"/>
              <a:chOff x="2677650" y="3634200"/>
              <a:chExt cx="100500" cy="103800"/>
            </a:xfrm>
          </p:grpSpPr>
          <p:cxnSp>
            <p:nvCxnSpPr>
              <p:cNvPr id="5474" name="Google Shape;5474;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75" name="Google Shape;5475;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76" name="Google Shape;5476;p39"/>
            <p:cNvGrpSpPr/>
            <p:nvPr/>
          </p:nvGrpSpPr>
          <p:grpSpPr>
            <a:xfrm flipH="1" rot="10800000">
              <a:off x="346050" y="110100"/>
              <a:ext cx="100500" cy="103800"/>
              <a:chOff x="346050" y="3634200"/>
              <a:chExt cx="100500" cy="103800"/>
            </a:xfrm>
          </p:grpSpPr>
          <p:cxnSp>
            <p:nvCxnSpPr>
              <p:cNvPr id="5477" name="Google Shape;5477;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78" name="Google Shape;5478;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79" name="Google Shape;5479;p39"/>
            <p:cNvGrpSpPr/>
            <p:nvPr/>
          </p:nvGrpSpPr>
          <p:grpSpPr>
            <a:xfrm flipH="1" rot="10800000">
              <a:off x="2677650" y="110100"/>
              <a:ext cx="100500" cy="103800"/>
              <a:chOff x="2677650" y="3634200"/>
              <a:chExt cx="100500" cy="103800"/>
            </a:xfrm>
          </p:grpSpPr>
          <p:cxnSp>
            <p:nvCxnSpPr>
              <p:cNvPr id="5480" name="Google Shape;5480;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81" name="Google Shape;5481;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5482" name="Google Shape;5482;p39"/>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3" name="Google Shape;5483;p39"/>
          <p:cNvGrpSpPr/>
          <p:nvPr/>
        </p:nvGrpSpPr>
        <p:grpSpPr>
          <a:xfrm>
            <a:off x="5391250" y="3820725"/>
            <a:ext cx="2432100" cy="3627900"/>
            <a:chOff x="346050" y="110100"/>
            <a:chExt cx="2432100" cy="3627900"/>
          </a:xfrm>
        </p:grpSpPr>
        <p:grpSp>
          <p:nvGrpSpPr>
            <p:cNvPr id="5484" name="Google Shape;5484;p39"/>
            <p:cNvGrpSpPr/>
            <p:nvPr/>
          </p:nvGrpSpPr>
          <p:grpSpPr>
            <a:xfrm>
              <a:off x="346050" y="3634200"/>
              <a:ext cx="100500" cy="103800"/>
              <a:chOff x="346050" y="3634200"/>
              <a:chExt cx="100500" cy="103800"/>
            </a:xfrm>
          </p:grpSpPr>
          <p:cxnSp>
            <p:nvCxnSpPr>
              <p:cNvPr id="5485" name="Google Shape;5485;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86" name="Google Shape;5486;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87" name="Google Shape;5487;p39"/>
            <p:cNvGrpSpPr/>
            <p:nvPr/>
          </p:nvGrpSpPr>
          <p:grpSpPr>
            <a:xfrm>
              <a:off x="2677650" y="3634200"/>
              <a:ext cx="100500" cy="103800"/>
              <a:chOff x="2677650" y="3634200"/>
              <a:chExt cx="100500" cy="103800"/>
            </a:xfrm>
          </p:grpSpPr>
          <p:cxnSp>
            <p:nvCxnSpPr>
              <p:cNvPr id="5488" name="Google Shape;5488;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89" name="Google Shape;5489;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90" name="Google Shape;5490;p39"/>
            <p:cNvGrpSpPr/>
            <p:nvPr/>
          </p:nvGrpSpPr>
          <p:grpSpPr>
            <a:xfrm flipH="1" rot="10800000">
              <a:off x="346050" y="110100"/>
              <a:ext cx="100500" cy="103800"/>
              <a:chOff x="346050" y="3634200"/>
              <a:chExt cx="100500" cy="103800"/>
            </a:xfrm>
          </p:grpSpPr>
          <p:cxnSp>
            <p:nvCxnSpPr>
              <p:cNvPr id="5491" name="Google Shape;5491;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92" name="Google Shape;5492;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493" name="Google Shape;5493;p39"/>
            <p:cNvGrpSpPr/>
            <p:nvPr/>
          </p:nvGrpSpPr>
          <p:grpSpPr>
            <a:xfrm flipH="1" rot="10800000">
              <a:off x="2677650" y="110100"/>
              <a:ext cx="100500" cy="103800"/>
              <a:chOff x="2677650" y="3634200"/>
              <a:chExt cx="100500" cy="103800"/>
            </a:xfrm>
          </p:grpSpPr>
          <p:cxnSp>
            <p:nvCxnSpPr>
              <p:cNvPr id="5494" name="Google Shape;5494;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95" name="Google Shape;5495;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5496" name="Google Shape;5496;p39"/>
          <p:cNvGrpSpPr/>
          <p:nvPr/>
        </p:nvGrpSpPr>
        <p:grpSpPr>
          <a:xfrm>
            <a:off x="7913850" y="3820725"/>
            <a:ext cx="2432100" cy="3627900"/>
            <a:chOff x="346050" y="110100"/>
            <a:chExt cx="2432100" cy="3627900"/>
          </a:xfrm>
        </p:grpSpPr>
        <p:grpSp>
          <p:nvGrpSpPr>
            <p:cNvPr id="5497" name="Google Shape;5497;p39"/>
            <p:cNvGrpSpPr/>
            <p:nvPr/>
          </p:nvGrpSpPr>
          <p:grpSpPr>
            <a:xfrm>
              <a:off x="346050" y="3634200"/>
              <a:ext cx="100500" cy="103800"/>
              <a:chOff x="346050" y="3634200"/>
              <a:chExt cx="100500" cy="103800"/>
            </a:xfrm>
          </p:grpSpPr>
          <p:cxnSp>
            <p:nvCxnSpPr>
              <p:cNvPr id="5498" name="Google Shape;5498;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499" name="Google Shape;5499;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500" name="Google Shape;5500;p39"/>
            <p:cNvGrpSpPr/>
            <p:nvPr/>
          </p:nvGrpSpPr>
          <p:grpSpPr>
            <a:xfrm>
              <a:off x="2677650" y="3634200"/>
              <a:ext cx="100500" cy="103800"/>
              <a:chOff x="2677650" y="3634200"/>
              <a:chExt cx="100500" cy="103800"/>
            </a:xfrm>
          </p:grpSpPr>
          <p:cxnSp>
            <p:nvCxnSpPr>
              <p:cNvPr id="5501" name="Google Shape;5501;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502" name="Google Shape;5502;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503" name="Google Shape;5503;p39"/>
            <p:cNvGrpSpPr/>
            <p:nvPr/>
          </p:nvGrpSpPr>
          <p:grpSpPr>
            <a:xfrm flipH="1" rot="10800000">
              <a:off x="346050" y="110100"/>
              <a:ext cx="100500" cy="103800"/>
              <a:chOff x="346050" y="3634200"/>
              <a:chExt cx="100500" cy="103800"/>
            </a:xfrm>
          </p:grpSpPr>
          <p:cxnSp>
            <p:nvCxnSpPr>
              <p:cNvPr id="5504" name="Google Shape;5504;p39"/>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505" name="Google Shape;5505;p39"/>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506" name="Google Shape;5506;p39"/>
            <p:cNvGrpSpPr/>
            <p:nvPr/>
          </p:nvGrpSpPr>
          <p:grpSpPr>
            <a:xfrm flipH="1" rot="10800000">
              <a:off x="2677650" y="110100"/>
              <a:ext cx="100500" cy="103800"/>
              <a:chOff x="2677650" y="3634200"/>
              <a:chExt cx="100500" cy="103800"/>
            </a:xfrm>
          </p:grpSpPr>
          <p:cxnSp>
            <p:nvCxnSpPr>
              <p:cNvPr id="5507" name="Google Shape;5507;p39"/>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508" name="Google Shape;5508;p39"/>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5509" name="Google Shape;5509;p39"/>
          <p:cNvGrpSpPr/>
          <p:nvPr/>
        </p:nvGrpSpPr>
        <p:grpSpPr>
          <a:xfrm>
            <a:off x="522700" y="2092075"/>
            <a:ext cx="1487875" cy="1465925"/>
            <a:chOff x="522700" y="2092075"/>
            <a:chExt cx="1487875" cy="1465925"/>
          </a:xfrm>
        </p:grpSpPr>
        <p:grpSp>
          <p:nvGrpSpPr>
            <p:cNvPr id="5510" name="Google Shape;5510;p39"/>
            <p:cNvGrpSpPr/>
            <p:nvPr/>
          </p:nvGrpSpPr>
          <p:grpSpPr>
            <a:xfrm rot="5400000">
              <a:off x="526768" y="3243156"/>
              <a:ext cx="310824" cy="318853"/>
              <a:chOff x="8636015" y="4627027"/>
              <a:chExt cx="196786" cy="196786"/>
            </a:xfrm>
          </p:grpSpPr>
          <p:sp>
            <p:nvSpPr>
              <p:cNvPr id="5511" name="Google Shape;5511;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15" name="Google Shape;5515;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16" name="Google Shape;5516;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517" name="Google Shape;5517;p39"/>
            <p:cNvGrpSpPr/>
            <p:nvPr/>
          </p:nvGrpSpPr>
          <p:grpSpPr>
            <a:xfrm flipH="1" rot="5400000">
              <a:off x="1392075" y="2939500"/>
              <a:ext cx="61900" cy="1175100"/>
              <a:chOff x="756550" y="2092075"/>
              <a:chExt cx="61900" cy="1175100"/>
            </a:xfrm>
          </p:grpSpPr>
          <p:cxnSp>
            <p:nvCxnSpPr>
              <p:cNvPr id="5518" name="Google Shape;5518;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19" name="Google Shape;5519;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520" name="Google Shape;5520;p39"/>
          <p:cNvGrpSpPr/>
          <p:nvPr/>
        </p:nvGrpSpPr>
        <p:grpSpPr>
          <a:xfrm rot="10800000">
            <a:off x="1113575" y="290100"/>
            <a:ext cx="1487875" cy="1465925"/>
            <a:chOff x="522700" y="2092075"/>
            <a:chExt cx="1487875" cy="1465925"/>
          </a:xfrm>
        </p:grpSpPr>
        <p:grpSp>
          <p:nvGrpSpPr>
            <p:cNvPr id="5521" name="Google Shape;5521;p39"/>
            <p:cNvGrpSpPr/>
            <p:nvPr/>
          </p:nvGrpSpPr>
          <p:grpSpPr>
            <a:xfrm rot="5400000">
              <a:off x="526768" y="3243156"/>
              <a:ext cx="310824" cy="318853"/>
              <a:chOff x="8636015" y="4627027"/>
              <a:chExt cx="196786" cy="196786"/>
            </a:xfrm>
          </p:grpSpPr>
          <p:sp>
            <p:nvSpPr>
              <p:cNvPr id="5522" name="Google Shape;5522;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26" name="Google Shape;5526;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27" name="Google Shape;5527;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528" name="Google Shape;5528;p39"/>
            <p:cNvGrpSpPr/>
            <p:nvPr/>
          </p:nvGrpSpPr>
          <p:grpSpPr>
            <a:xfrm flipH="1" rot="5400000">
              <a:off x="1392075" y="2939500"/>
              <a:ext cx="61900" cy="1175100"/>
              <a:chOff x="756550" y="2092075"/>
              <a:chExt cx="61900" cy="1175100"/>
            </a:xfrm>
          </p:grpSpPr>
          <p:cxnSp>
            <p:nvCxnSpPr>
              <p:cNvPr id="5529" name="Google Shape;5529;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30" name="Google Shape;5530;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531" name="Google Shape;5531;p39"/>
          <p:cNvGrpSpPr/>
          <p:nvPr/>
        </p:nvGrpSpPr>
        <p:grpSpPr>
          <a:xfrm>
            <a:off x="3045325" y="2092075"/>
            <a:ext cx="1487875" cy="1465925"/>
            <a:chOff x="522700" y="2092075"/>
            <a:chExt cx="1487875" cy="1465925"/>
          </a:xfrm>
        </p:grpSpPr>
        <p:grpSp>
          <p:nvGrpSpPr>
            <p:cNvPr id="5532" name="Google Shape;5532;p39"/>
            <p:cNvGrpSpPr/>
            <p:nvPr/>
          </p:nvGrpSpPr>
          <p:grpSpPr>
            <a:xfrm rot="5400000">
              <a:off x="526768" y="3243156"/>
              <a:ext cx="310824" cy="318853"/>
              <a:chOff x="8636015" y="4627027"/>
              <a:chExt cx="196786" cy="196786"/>
            </a:xfrm>
          </p:grpSpPr>
          <p:sp>
            <p:nvSpPr>
              <p:cNvPr id="5533" name="Google Shape;5533;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37" name="Google Shape;5537;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38" name="Google Shape;5538;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539" name="Google Shape;5539;p39"/>
            <p:cNvGrpSpPr/>
            <p:nvPr/>
          </p:nvGrpSpPr>
          <p:grpSpPr>
            <a:xfrm flipH="1" rot="5400000">
              <a:off x="1392075" y="2939500"/>
              <a:ext cx="61900" cy="1175100"/>
              <a:chOff x="756550" y="2092075"/>
              <a:chExt cx="61900" cy="1175100"/>
            </a:xfrm>
          </p:grpSpPr>
          <p:cxnSp>
            <p:nvCxnSpPr>
              <p:cNvPr id="5540" name="Google Shape;5540;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41" name="Google Shape;5541;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542" name="Google Shape;5542;p39"/>
          <p:cNvGrpSpPr/>
          <p:nvPr/>
        </p:nvGrpSpPr>
        <p:grpSpPr>
          <a:xfrm rot="10800000">
            <a:off x="3636200" y="290100"/>
            <a:ext cx="1487875" cy="1465925"/>
            <a:chOff x="522700" y="2092075"/>
            <a:chExt cx="1487875" cy="1465925"/>
          </a:xfrm>
        </p:grpSpPr>
        <p:grpSp>
          <p:nvGrpSpPr>
            <p:cNvPr id="5543" name="Google Shape;5543;p39"/>
            <p:cNvGrpSpPr/>
            <p:nvPr/>
          </p:nvGrpSpPr>
          <p:grpSpPr>
            <a:xfrm rot="5400000">
              <a:off x="526768" y="3243156"/>
              <a:ext cx="310824" cy="318853"/>
              <a:chOff x="8636015" y="4627027"/>
              <a:chExt cx="196786" cy="196786"/>
            </a:xfrm>
          </p:grpSpPr>
          <p:sp>
            <p:nvSpPr>
              <p:cNvPr id="5544" name="Google Shape;5544;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48" name="Google Shape;5548;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49" name="Google Shape;5549;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550" name="Google Shape;5550;p39"/>
            <p:cNvGrpSpPr/>
            <p:nvPr/>
          </p:nvGrpSpPr>
          <p:grpSpPr>
            <a:xfrm flipH="1" rot="5400000">
              <a:off x="1392075" y="2939500"/>
              <a:ext cx="61900" cy="1175100"/>
              <a:chOff x="756550" y="2092075"/>
              <a:chExt cx="61900" cy="1175100"/>
            </a:xfrm>
          </p:grpSpPr>
          <p:cxnSp>
            <p:nvCxnSpPr>
              <p:cNvPr id="5551" name="Google Shape;5551;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52" name="Google Shape;5552;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553" name="Google Shape;5553;p39"/>
          <p:cNvGrpSpPr/>
          <p:nvPr/>
        </p:nvGrpSpPr>
        <p:grpSpPr>
          <a:xfrm>
            <a:off x="5567925" y="2092075"/>
            <a:ext cx="1487875" cy="1465925"/>
            <a:chOff x="522700" y="2092075"/>
            <a:chExt cx="1487875" cy="1465925"/>
          </a:xfrm>
        </p:grpSpPr>
        <p:grpSp>
          <p:nvGrpSpPr>
            <p:cNvPr id="5554" name="Google Shape;5554;p39"/>
            <p:cNvGrpSpPr/>
            <p:nvPr/>
          </p:nvGrpSpPr>
          <p:grpSpPr>
            <a:xfrm rot="5400000">
              <a:off x="526768" y="3243156"/>
              <a:ext cx="310824" cy="318853"/>
              <a:chOff x="8636015" y="4627027"/>
              <a:chExt cx="196786" cy="196786"/>
            </a:xfrm>
          </p:grpSpPr>
          <p:sp>
            <p:nvSpPr>
              <p:cNvPr id="5555" name="Google Shape;5555;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59" name="Google Shape;5559;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60" name="Google Shape;5560;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561" name="Google Shape;5561;p39"/>
            <p:cNvGrpSpPr/>
            <p:nvPr/>
          </p:nvGrpSpPr>
          <p:grpSpPr>
            <a:xfrm flipH="1" rot="5400000">
              <a:off x="1392075" y="2939500"/>
              <a:ext cx="61900" cy="1175100"/>
              <a:chOff x="756550" y="2092075"/>
              <a:chExt cx="61900" cy="1175100"/>
            </a:xfrm>
          </p:grpSpPr>
          <p:cxnSp>
            <p:nvCxnSpPr>
              <p:cNvPr id="5562" name="Google Shape;5562;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63" name="Google Shape;5563;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564" name="Google Shape;5564;p39"/>
          <p:cNvGrpSpPr/>
          <p:nvPr/>
        </p:nvGrpSpPr>
        <p:grpSpPr>
          <a:xfrm rot="10800000">
            <a:off x="6158800" y="290100"/>
            <a:ext cx="1487875" cy="1465925"/>
            <a:chOff x="522700" y="2092075"/>
            <a:chExt cx="1487875" cy="1465925"/>
          </a:xfrm>
        </p:grpSpPr>
        <p:grpSp>
          <p:nvGrpSpPr>
            <p:cNvPr id="5565" name="Google Shape;5565;p39"/>
            <p:cNvGrpSpPr/>
            <p:nvPr/>
          </p:nvGrpSpPr>
          <p:grpSpPr>
            <a:xfrm rot="5400000">
              <a:off x="526768" y="3243156"/>
              <a:ext cx="310824" cy="318853"/>
              <a:chOff x="8636015" y="4627027"/>
              <a:chExt cx="196786" cy="196786"/>
            </a:xfrm>
          </p:grpSpPr>
          <p:sp>
            <p:nvSpPr>
              <p:cNvPr id="5566" name="Google Shape;5566;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70" name="Google Shape;5570;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71" name="Google Shape;5571;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572" name="Google Shape;5572;p39"/>
            <p:cNvGrpSpPr/>
            <p:nvPr/>
          </p:nvGrpSpPr>
          <p:grpSpPr>
            <a:xfrm flipH="1" rot="5400000">
              <a:off x="1392075" y="2939500"/>
              <a:ext cx="61900" cy="1175100"/>
              <a:chOff x="756550" y="2092075"/>
              <a:chExt cx="61900" cy="1175100"/>
            </a:xfrm>
          </p:grpSpPr>
          <p:cxnSp>
            <p:nvCxnSpPr>
              <p:cNvPr id="5573" name="Google Shape;5573;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74" name="Google Shape;5574;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575" name="Google Shape;5575;p39"/>
          <p:cNvGrpSpPr/>
          <p:nvPr/>
        </p:nvGrpSpPr>
        <p:grpSpPr>
          <a:xfrm>
            <a:off x="8090525" y="2092075"/>
            <a:ext cx="1487875" cy="1465925"/>
            <a:chOff x="522700" y="2092075"/>
            <a:chExt cx="1487875" cy="1465925"/>
          </a:xfrm>
        </p:grpSpPr>
        <p:grpSp>
          <p:nvGrpSpPr>
            <p:cNvPr id="5576" name="Google Shape;5576;p39"/>
            <p:cNvGrpSpPr/>
            <p:nvPr/>
          </p:nvGrpSpPr>
          <p:grpSpPr>
            <a:xfrm rot="5400000">
              <a:off x="526768" y="3243156"/>
              <a:ext cx="310824" cy="318853"/>
              <a:chOff x="8636015" y="4627027"/>
              <a:chExt cx="196786" cy="196786"/>
            </a:xfrm>
          </p:grpSpPr>
          <p:sp>
            <p:nvSpPr>
              <p:cNvPr id="5577" name="Google Shape;5577;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81" name="Google Shape;5581;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82" name="Google Shape;5582;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583" name="Google Shape;5583;p39"/>
            <p:cNvGrpSpPr/>
            <p:nvPr/>
          </p:nvGrpSpPr>
          <p:grpSpPr>
            <a:xfrm flipH="1" rot="5400000">
              <a:off x="1392075" y="2939500"/>
              <a:ext cx="61900" cy="1175100"/>
              <a:chOff x="756550" y="2092075"/>
              <a:chExt cx="61900" cy="1175100"/>
            </a:xfrm>
          </p:grpSpPr>
          <p:cxnSp>
            <p:nvCxnSpPr>
              <p:cNvPr id="5584" name="Google Shape;5584;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85" name="Google Shape;5585;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586" name="Google Shape;5586;p39"/>
          <p:cNvGrpSpPr/>
          <p:nvPr/>
        </p:nvGrpSpPr>
        <p:grpSpPr>
          <a:xfrm rot="10800000">
            <a:off x="8681400" y="290100"/>
            <a:ext cx="1487875" cy="1465925"/>
            <a:chOff x="522700" y="2092075"/>
            <a:chExt cx="1487875" cy="1465925"/>
          </a:xfrm>
        </p:grpSpPr>
        <p:grpSp>
          <p:nvGrpSpPr>
            <p:cNvPr id="5587" name="Google Shape;5587;p39"/>
            <p:cNvGrpSpPr/>
            <p:nvPr/>
          </p:nvGrpSpPr>
          <p:grpSpPr>
            <a:xfrm rot="5400000">
              <a:off x="526768" y="3243156"/>
              <a:ext cx="310824" cy="318853"/>
              <a:chOff x="8636015" y="4627027"/>
              <a:chExt cx="196786" cy="196786"/>
            </a:xfrm>
          </p:grpSpPr>
          <p:sp>
            <p:nvSpPr>
              <p:cNvPr id="5588" name="Google Shape;5588;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92" name="Google Shape;5592;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93" name="Google Shape;5593;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594" name="Google Shape;5594;p39"/>
            <p:cNvGrpSpPr/>
            <p:nvPr/>
          </p:nvGrpSpPr>
          <p:grpSpPr>
            <a:xfrm flipH="1" rot="5400000">
              <a:off x="1392075" y="2939500"/>
              <a:ext cx="61900" cy="1175100"/>
              <a:chOff x="756550" y="2092075"/>
              <a:chExt cx="61900" cy="1175100"/>
            </a:xfrm>
          </p:grpSpPr>
          <p:cxnSp>
            <p:nvCxnSpPr>
              <p:cNvPr id="5595" name="Google Shape;5595;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596" name="Google Shape;5596;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597" name="Google Shape;5597;p39"/>
          <p:cNvGrpSpPr/>
          <p:nvPr/>
        </p:nvGrpSpPr>
        <p:grpSpPr>
          <a:xfrm>
            <a:off x="522700" y="5803975"/>
            <a:ext cx="1487875" cy="1465925"/>
            <a:chOff x="522700" y="2092075"/>
            <a:chExt cx="1487875" cy="1465925"/>
          </a:xfrm>
        </p:grpSpPr>
        <p:grpSp>
          <p:nvGrpSpPr>
            <p:cNvPr id="5598" name="Google Shape;5598;p39"/>
            <p:cNvGrpSpPr/>
            <p:nvPr/>
          </p:nvGrpSpPr>
          <p:grpSpPr>
            <a:xfrm rot="5400000">
              <a:off x="526768" y="3243156"/>
              <a:ext cx="310824" cy="318853"/>
              <a:chOff x="8636015" y="4627027"/>
              <a:chExt cx="196786" cy="196786"/>
            </a:xfrm>
          </p:grpSpPr>
          <p:sp>
            <p:nvSpPr>
              <p:cNvPr id="5599" name="Google Shape;5599;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603" name="Google Shape;5603;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04" name="Google Shape;5604;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605" name="Google Shape;5605;p39"/>
            <p:cNvGrpSpPr/>
            <p:nvPr/>
          </p:nvGrpSpPr>
          <p:grpSpPr>
            <a:xfrm flipH="1" rot="5400000">
              <a:off x="1392075" y="2939500"/>
              <a:ext cx="61900" cy="1175100"/>
              <a:chOff x="756550" y="2092075"/>
              <a:chExt cx="61900" cy="1175100"/>
            </a:xfrm>
          </p:grpSpPr>
          <p:cxnSp>
            <p:nvCxnSpPr>
              <p:cNvPr id="5606" name="Google Shape;5606;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07" name="Google Shape;5607;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608" name="Google Shape;5608;p39"/>
          <p:cNvGrpSpPr/>
          <p:nvPr/>
        </p:nvGrpSpPr>
        <p:grpSpPr>
          <a:xfrm rot="10800000">
            <a:off x="1113575" y="4002000"/>
            <a:ext cx="1487875" cy="1465925"/>
            <a:chOff x="522700" y="2092075"/>
            <a:chExt cx="1487875" cy="1465925"/>
          </a:xfrm>
        </p:grpSpPr>
        <p:grpSp>
          <p:nvGrpSpPr>
            <p:cNvPr id="5609" name="Google Shape;5609;p39"/>
            <p:cNvGrpSpPr/>
            <p:nvPr/>
          </p:nvGrpSpPr>
          <p:grpSpPr>
            <a:xfrm rot="5400000">
              <a:off x="526768" y="3243156"/>
              <a:ext cx="310824" cy="318853"/>
              <a:chOff x="8636015" y="4627027"/>
              <a:chExt cx="196786" cy="196786"/>
            </a:xfrm>
          </p:grpSpPr>
          <p:sp>
            <p:nvSpPr>
              <p:cNvPr id="5610" name="Google Shape;5610;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614" name="Google Shape;5614;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15" name="Google Shape;5615;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616" name="Google Shape;5616;p39"/>
            <p:cNvGrpSpPr/>
            <p:nvPr/>
          </p:nvGrpSpPr>
          <p:grpSpPr>
            <a:xfrm flipH="1" rot="5400000">
              <a:off x="1392075" y="2939500"/>
              <a:ext cx="61900" cy="1175100"/>
              <a:chOff x="756550" y="2092075"/>
              <a:chExt cx="61900" cy="1175100"/>
            </a:xfrm>
          </p:grpSpPr>
          <p:cxnSp>
            <p:nvCxnSpPr>
              <p:cNvPr id="5617" name="Google Shape;5617;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18" name="Google Shape;5618;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619" name="Google Shape;5619;p39"/>
          <p:cNvGrpSpPr/>
          <p:nvPr/>
        </p:nvGrpSpPr>
        <p:grpSpPr>
          <a:xfrm>
            <a:off x="3045325" y="5803975"/>
            <a:ext cx="1487875" cy="1465925"/>
            <a:chOff x="522700" y="2092075"/>
            <a:chExt cx="1487875" cy="1465925"/>
          </a:xfrm>
        </p:grpSpPr>
        <p:grpSp>
          <p:nvGrpSpPr>
            <p:cNvPr id="5620" name="Google Shape;5620;p39"/>
            <p:cNvGrpSpPr/>
            <p:nvPr/>
          </p:nvGrpSpPr>
          <p:grpSpPr>
            <a:xfrm rot="5400000">
              <a:off x="526768" y="3243156"/>
              <a:ext cx="310824" cy="318853"/>
              <a:chOff x="8636015" y="4627027"/>
              <a:chExt cx="196786" cy="196786"/>
            </a:xfrm>
          </p:grpSpPr>
          <p:sp>
            <p:nvSpPr>
              <p:cNvPr id="5621" name="Google Shape;5621;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625" name="Google Shape;5625;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26" name="Google Shape;5626;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627" name="Google Shape;5627;p39"/>
            <p:cNvGrpSpPr/>
            <p:nvPr/>
          </p:nvGrpSpPr>
          <p:grpSpPr>
            <a:xfrm flipH="1" rot="5400000">
              <a:off x="1392075" y="2939500"/>
              <a:ext cx="61900" cy="1175100"/>
              <a:chOff x="756550" y="2092075"/>
              <a:chExt cx="61900" cy="1175100"/>
            </a:xfrm>
          </p:grpSpPr>
          <p:cxnSp>
            <p:nvCxnSpPr>
              <p:cNvPr id="5628" name="Google Shape;5628;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29" name="Google Shape;5629;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630" name="Google Shape;5630;p39"/>
          <p:cNvGrpSpPr/>
          <p:nvPr/>
        </p:nvGrpSpPr>
        <p:grpSpPr>
          <a:xfrm rot="10800000">
            <a:off x="3636200" y="4002000"/>
            <a:ext cx="1487875" cy="1465925"/>
            <a:chOff x="522700" y="2092075"/>
            <a:chExt cx="1487875" cy="1465925"/>
          </a:xfrm>
        </p:grpSpPr>
        <p:grpSp>
          <p:nvGrpSpPr>
            <p:cNvPr id="5631" name="Google Shape;5631;p39"/>
            <p:cNvGrpSpPr/>
            <p:nvPr/>
          </p:nvGrpSpPr>
          <p:grpSpPr>
            <a:xfrm rot="5400000">
              <a:off x="526768" y="3243156"/>
              <a:ext cx="310824" cy="318853"/>
              <a:chOff x="8636015" y="4627027"/>
              <a:chExt cx="196786" cy="196786"/>
            </a:xfrm>
          </p:grpSpPr>
          <p:sp>
            <p:nvSpPr>
              <p:cNvPr id="5632" name="Google Shape;5632;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636" name="Google Shape;5636;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37" name="Google Shape;5637;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638" name="Google Shape;5638;p39"/>
            <p:cNvGrpSpPr/>
            <p:nvPr/>
          </p:nvGrpSpPr>
          <p:grpSpPr>
            <a:xfrm flipH="1" rot="5400000">
              <a:off x="1392075" y="2939500"/>
              <a:ext cx="61900" cy="1175100"/>
              <a:chOff x="756550" y="2092075"/>
              <a:chExt cx="61900" cy="1175100"/>
            </a:xfrm>
          </p:grpSpPr>
          <p:cxnSp>
            <p:nvCxnSpPr>
              <p:cNvPr id="5639" name="Google Shape;5639;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40" name="Google Shape;5640;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641" name="Google Shape;5641;p39"/>
          <p:cNvGrpSpPr/>
          <p:nvPr/>
        </p:nvGrpSpPr>
        <p:grpSpPr>
          <a:xfrm>
            <a:off x="5567925" y="5803975"/>
            <a:ext cx="1487875" cy="1465925"/>
            <a:chOff x="522700" y="2092075"/>
            <a:chExt cx="1487875" cy="1465925"/>
          </a:xfrm>
        </p:grpSpPr>
        <p:grpSp>
          <p:nvGrpSpPr>
            <p:cNvPr id="5642" name="Google Shape;5642;p39"/>
            <p:cNvGrpSpPr/>
            <p:nvPr/>
          </p:nvGrpSpPr>
          <p:grpSpPr>
            <a:xfrm rot="5400000">
              <a:off x="526768" y="3243156"/>
              <a:ext cx="310824" cy="318853"/>
              <a:chOff x="8636015" y="4627027"/>
              <a:chExt cx="196786" cy="196786"/>
            </a:xfrm>
          </p:grpSpPr>
          <p:sp>
            <p:nvSpPr>
              <p:cNvPr id="5643" name="Google Shape;5643;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647" name="Google Shape;5647;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48" name="Google Shape;5648;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649" name="Google Shape;5649;p39"/>
            <p:cNvGrpSpPr/>
            <p:nvPr/>
          </p:nvGrpSpPr>
          <p:grpSpPr>
            <a:xfrm flipH="1" rot="5400000">
              <a:off x="1392075" y="2939500"/>
              <a:ext cx="61900" cy="1175100"/>
              <a:chOff x="756550" y="2092075"/>
              <a:chExt cx="61900" cy="1175100"/>
            </a:xfrm>
          </p:grpSpPr>
          <p:cxnSp>
            <p:nvCxnSpPr>
              <p:cNvPr id="5650" name="Google Shape;5650;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51" name="Google Shape;5651;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652" name="Google Shape;5652;p39"/>
          <p:cNvGrpSpPr/>
          <p:nvPr/>
        </p:nvGrpSpPr>
        <p:grpSpPr>
          <a:xfrm rot="10800000">
            <a:off x="6158800" y="4002000"/>
            <a:ext cx="1487875" cy="1465925"/>
            <a:chOff x="522700" y="2092075"/>
            <a:chExt cx="1487875" cy="1465925"/>
          </a:xfrm>
        </p:grpSpPr>
        <p:grpSp>
          <p:nvGrpSpPr>
            <p:cNvPr id="5653" name="Google Shape;5653;p39"/>
            <p:cNvGrpSpPr/>
            <p:nvPr/>
          </p:nvGrpSpPr>
          <p:grpSpPr>
            <a:xfrm rot="5400000">
              <a:off x="526768" y="3243156"/>
              <a:ext cx="310824" cy="318853"/>
              <a:chOff x="8636015" y="4627027"/>
              <a:chExt cx="196786" cy="196786"/>
            </a:xfrm>
          </p:grpSpPr>
          <p:sp>
            <p:nvSpPr>
              <p:cNvPr id="5654" name="Google Shape;5654;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658" name="Google Shape;5658;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59" name="Google Shape;5659;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660" name="Google Shape;5660;p39"/>
            <p:cNvGrpSpPr/>
            <p:nvPr/>
          </p:nvGrpSpPr>
          <p:grpSpPr>
            <a:xfrm flipH="1" rot="5400000">
              <a:off x="1392075" y="2939500"/>
              <a:ext cx="61900" cy="1175100"/>
              <a:chOff x="756550" y="2092075"/>
              <a:chExt cx="61900" cy="1175100"/>
            </a:xfrm>
          </p:grpSpPr>
          <p:cxnSp>
            <p:nvCxnSpPr>
              <p:cNvPr id="5661" name="Google Shape;5661;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62" name="Google Shape;5662;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663" name="Google Shape;5663;p39"/>
          <p:cNvGrpSpPr/>
          <p:nvPr/>
        </p:nvGrpSpPr>
        <p:grpSpPr>
          <a:xfrm>
            <a:off x="8090525" y="5803975"/>
            <a:ext cx="1487875" cy="1465925"/>
            <a:chOff x="522700" y="2092075"/>
            <a:chExt cx="1487875" cy="1465925"/>
          </a:xfrm>
        </p:grpSpPr>
        <p:grpSp>
          <p:nvGrpSpPr>
            <p:cNvPr id="5664" name="Google Shape;5664;p39"/>
            <p:cNvGrpSpPr/>
            <p:nvPr/>
          </p:nvGrpSpPr>
          <p:grpSpPr>
            <a:xfrm rot="5400000">
              <a:off x="526768" y="3243156"/>
              <a:ext cx="310824" cy="318853"/>
              <a:chOff x="8636015" y="4627027"/>
              <a:chExt cx="196786" cy="196786"/>
            </a:xfrm>
          </p:grpSpPr>
          <p:sp>
            <p:nvSpPr>
              <p:cNvPr id="5665" name="Google Shape;5665;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669" name="Google Shape;5669;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70" name="Google Shape;5670;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671" name="Google Shape;5671;p39"/>
            <p:cNvGrpSpPr/>
            <p:nvPr/>
          </p:nvGrpSpPr>
          <p:grpSpPr>
            <a:xfrm flipH="1" rot="5400000">
              <a:off x="1392075" y="2939500"/>
              <a:ext cx="61900" cy="1175100"/>
              <a:chOff x="756550" y="2092075"/>
              <a:chExt cx="61900" cy="1175100"/>
            </a:xfrm>
          </p:grpSpPr>
          <p:cxnSp>
            <p:nvCxnSpPr>
              <p:cNvPr id="5672" name="Google Shape;5672;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73" name="Google Shape;5673;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674" name="Google Shape;5674;p39"/>
          <p:cNvGrpSpPr/>
          <p:nvPr/>
        </p:nvGrpSpPr>
        <p:grpSpPr>
          <a:xfrm rot="10800000">
            <a:off x="8681400" y="4002000"/>
            <a:ext cx="1487875" cy="1465925"/>
            <a:chOff x="522700" y="2092075"/>
            <a:chExt cx="1487875" cy="1465925"/>
          </a:xfrm>
        </p:grpSpPr>
        <p:grpSp>
          <p:nvGrpSpPr>
            <p:cNvPr id="5675" name="Google Shape;5675;p39"/>
            <p:cNvGrpSpPr/>
            <p:nvPr/>
          </p:nvGrpSpPr>
          <p:grpSpPr>
            <a:xfrm rot="5400000">
              <a:off x="526768" y="3243156"/>
              <a:ext cx="310824" cy="318853"/>
              <a:chOff x="8636015" y="4627027"/>
              <a:chExt cx="196786" cy="196786"/>
            </a:xfrm>
          </p:grpSpPr>
          <p:sp>
            <p:nvSpPr>
              <p:cNvPr id="5676" name="Google Shape;5676;p3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3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3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3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680" name="Google Shape;5680;p39"/>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81" name="Google Shape;5681;p39"/>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5682" name="Google Shape;5682;p39"/>
            <p:cNvGrpSpPr/>
            <p:nvPr/>
          </p:nvGrpSpPr>
          <p:grpSpPr>
            <a:xfrm flipH="1" rot="5400000">
              <a:off x="1392075" y="2939500"/>
              <a:ext cx="61900" cy="1175100"/>
              <a:chOff x="756550" y="2092075"/>
              <a:chExt cx="61900" cy="1175100"/>
            </a:xfrm>
          </p:grpSpPr>
          <p:cxnSp>
            <p:nvCxnSpPr>
              <p:cNvPr id="5683" name="Google Shape;5683;p39"/>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5684" name="Google Shape;5684;p39"/>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5685" name="Google Shape;5685;p39"/>
          <p:cNvGrpSpPr/>
          <p:nvPr/>
        </p:nvGrpSpPr>
        <p:grpSpPr>
          <a:xfrm>
            <a:off x="9578375" y="3003478"/>
            <a:ext cx="666900" cy="630729"/>
            <a:chOff x="9578375" y="3003478"/>
            <a:chExt cx="666900" cy="630729"/>
          </a:xfrm>
        </p:grpSpPr>
        <p:sp>
          <p:nvSpPr>
            <p:cNvPr id="5686" name="Google Shape;5686;p39"/>
            <p:cNvSpPr txBox="1"/>
            <p:nvPr/>
          </p:nvSpPr>
          <p:spPr>
            <a:xfrm rot="10800000">
              <a:off x="95783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10</a:t>
              </a:r>
              <a:endParaRPr sz="2500">
                <a:solidFill>
                  <a:schemeClr val="lt1"/>
                </a:solidFill>
                <a:latin typeface="Marcellus"/>
                <a:ea typeface="Marcellus"/>
                <a:cs typeface="Marcellus"/>
                <a:sym typeface="Marcellus"/>
              </a:endParaRPr>
            </a:p>
          </p:txBody>
        </p:sp>
        <p:grpSp>
          <p:nvGrpSpPr>
            <p:cNvPr id="5687" name="Google Shape;5687;p39"/>
            <p:cNvGrpSpPr/>
            <p:nvPr/>
          </p:nvGrpSpPr>
          <p:grpSpPr>
            <a:xfrm>
              <a:off x="9825686" y="3003478"/>
              <a:ext cx="172277" cy="158993"/>
              <a:chOff x="-7250669" y="4958653"/>
              <a:chExt cx="172277" cy="158993"/>
            </a:xfrm>
          </p:grpSpPr>
          <p:sp>
            <p:nvSpPr>
              <p:cNvPr id="5688" name="Google Shape;5688;p39"/>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39"/>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0" name="Google Shape;5690;p39"/>
          <p:cNvGrpSpPr/>
          <p:nvPr/>
        </p:nvGrpSpPr>
        <p:grpSpPr>
          <a:xfrm>
            <a:off x="8014350" y="213900"/>
            <a:ext cx="666900" cy="630721"/>
            <a:chOff x="8014350" y="213900"/>
            <a:chExt cx="666900" cy="630721"/>
          </a:xfrm>
        </p:grpSpPr>
        <p:sp>
          <p:nvSpPr>
            <p:cNvPr id="5691" name="Google Shape;5691;p39"/>
            <p:cNvSpPr txBox="1"/>
            <p:nvPr/>
          </p:nvSpPr>
          <p:spPr>
            <a:xfrm>
              <a:off x="80143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10</a:t>
              </a:r>
              <a:endParaRPr sz="2500">
                <a:solidFill>
                  <a:schemeClr val="lt1"/>
                </a:solidFill>
                <a:latin typeface="Marcellus"/>
                <a:ea typeface="Marcellus"/>
                <a:cs typeface="Marcellus"/>
                <a:sym typeface="Marcellus"/>
              </a:endParaRPr>
            </a:p>
          </p:txBody>
        </p:sp>
        <p:grpSp>
          <p:nvGrpSpPr>
            <p:cNvPr id="5692" name="Google Shape;5692;p39"/>
            <p:cNvGrpSpPr/>
            <p:nvPr/>
          </p:nvGrpSpPr>
          <p:grpSpPr>
            <a:xfrm>
              <a:off x="8263682" y="685627"/>
              <a:ext cx="172277" cy="158993"/>
              <a:chOff x="-8605980" y="3190427"/>
              <a:chExt cx="172277" cy="158993"/>
            </a:xfrm>
          </p:grpSpPr>
          <p:sp>
            <p:nvSpPr>
              <p:cNvPr id="5693" name="Google Shape;5693;p39"/>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39"/>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5" name="Google Shape;5695;p39"/>
          <p:cNvGrpSpPr/>
          <p:nvPr/>
        </p:nvGrpSpPr>
        <p:grpSpPr>
          <a:xfrm>
            <a:off x="7055788" y="6714103"/>
            <a:ext cx="666900" cy="630729"/>
            <a:chOff x="7055788" y="6714103"/>
            <a:chExt cx="666900" cy="630729"/>
          </a:xfrm>
        </p:grpSpPr>
        <p:sp>
          <p:nvSpPr>
            <p:cNvPr id="5696" name="Google Shape;5696;p39"/>
            <p:cNvSpPr txBox="1"/>
            <p:nvPr/>
          </p:nvSpPr>
          <p:spPr>
            <a:xfrm rot="10800000">
              <a:off x="7055788"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K</a:t>
              </a:r>
              <a:endParaRPr sz="2500">
                <a:solidFill>
                  <a:schemeClr val="lt1"/>
                </a:solidFill>
                <a:latin typeface="Marcellus"/>
                <a:ea typeface="Marcellus"/>
                <a:cs typeface="Marcellus"/>
                <a:sym typeface="Marcellus"/>
              </a:endParaRPr>
            </a:p>
          </p:txBody>
        </p:sp>
        <p:grpSp>
          <p:nvGrpSpPr>
            <p:cNvPr id="5697" name="Google Shape;5697;p39"/>
            <p:cNvGrpSpPr/>
            <p:nvPr/>
          </p:nvGrpSpPr>
          <p:grpSpPr>
            <a:xfrm>
              <a:off x="7302161" y="6714103"/>
              <a:ext cx="172277" cy="158993"/>
              <a:chOff x="-7250669" y="4958653"/>
              <a:chExt cx="172277" cy="158993"/>
            </a:xfrm>
          </p:grpSpPr>
          <p:sp>
            <p:nvSpPr>
              <p:cNvPr id="5698" name="Google Shape;5698;p39"/>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39"/>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00" name="Google Shape;5700;p39"/>
          <p:cNvGrpSpPr/>
          <p:nvPr/>
        </p:nvGrpSpPr>
        <p:grpSpPr>
          <a:xfrm>
            <a:off x="5491750" y="3924525"/>
            <a:ext cx="666900" cy="630721"/>
            <a:chOff x="5491750" y="3924525"/>
            <a:chExt cx="666900" cy="630721"/>
          </a:xfrm>
        </p:grpSpPr>
        <p:sp>
          <p:nvSpPr>
            <p:cNvPr id="5701" name="Google Shape;5701;p39"/>
            <p:cNvSpPr txBox="1"/>
            <p:nvPr/>
          </p:nvSpPr>
          <p:spPr>
            <a:xfrm>
              <a:off x="54917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K</a:t>
              </a:r>
              <a:endParaRPr sz="2500">
                <a:solidFill>
                  <a:schemeClr val="lt1"/>
                </a:solidFill>
                <a:latin typeface="Marcellus"/>
                <a:ea typeface="Marcellus"/>
                <a:cs typeface="Marcellus"/>
                <a:sym typeface="Marcellus"/>
              </a:endParaRPr>
            </a:p>
          </p:txBody>
        </p:sp>
        <p:grpSp>
          <p:nvGrpSpPr>
            <p:cNvPr id="5702" name="Google Shape;5702;p39"/>
            <p:cNvGrpSpPr/>
            <p:nvPr/>
          </p:nvGrpSpPr>
          <p:grpSpPr>
            <a:xfrm>
              <a:off x="5740157" y="4396252"/>
              <a:ext cx="172277" cy="158993"/>
              <a:chOff x="-8605980" y="3190427"/>
              <a:chExt cx="172277" cy="158993"/>
            </a:xfrm>
          </p:grpSpPr>
          <p:sp>
            <p:nvSpPr>
              <p:cNvPr id="5703" name="Google Shape;5703;p39"/>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39"/>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05" name="Google Shape;5705;p39"/>
          <p:cNvGrpSpPr/>
          <p:nvPr/>
        </p:nvGrpSpPr>
        <p:grpSpPr>
          <a:xfrm>
            <a:off x="4533175" y="6714103"/>
            <a:ext cx="666900" cy="630729"/>
            <a:chOff x="4533175" y="6714103"/>
            <a:chExt cx="666900" cy="630729"/>
          </a:xfrm>
        </p:grpSpPr>
        <p:sp>
          <p:nvSpPr>
            <p:cNvPr id="5706" name="Google Shape;5706;p39"/>
            <p:cNvSpPr txBox="1"/>
            <p:nvPr/>
          </p:nvSpPr>
          <p:spPr>
            <a:xfrm rot="10800000">
              <a:off x="45331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Q</a:t>
              </a:r>
              <a:endParaRPr sz="2500">
                <a:solidFill>
                  <a:schemeClr val="lt1"/>
                </a:solidFill>
                <a:latin typeface="Marcellus"/>
                <a:ea typeface="Marcellus"/>
                <a:cs typeface="Marcellus"/>
                <a:sym typeface="Marcellus"/>
              </a:endParaRPr>
            </a:p>
          </p:txBody>
        </p:sp>
        <p:grpSp>
          <p:nvGrpSpPr>
            <p:cNvPr id="5707" name="Google Shape;5707;p39"/>
            <p:cNvGrpSpPr/>
            <p:nvPr/>
          </p:nvGrpSpPr>
          <p:grpSpPr>
            <a:xfrm>
              <a:off x="4779561" y="6714103"/>
              <a:ext cx="172277" cy="158993"/>
              <a:chOff x="-7250669" y="4958653"/>
              <a:chExt cx="172277" cy="158993"/>
            </a:xfrm>
          </p:grpSpPr>
          <p:sp>
            <p:nvSpPr>
              <p:cNvPr id="5708" name="Google Shape;5708;p39"/>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39"/>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10" name="Google Shape;5710;p39"/>
          <p:cNvGrpSpPr/>
          <p:nvPr/>
        </p:nvGrpSpPr>
        <p:grpSpPr>
          <a:xfrm>
            <a:off x="2969138" y="3924525"/>
            <a:ext cx="666900" cy="630721"/>
            <a:chOff x="2969138" y="3924525"/>
            <a:chExt cx="666900" cy="630721"/>
          </a:xfrm>
        </p:grpSpPr>
        <p:sp>
          <p:nvSpPr>
            <p:cNvPr id="5711" name="Google Shape;5711;p39"/>
            <p:cNvSpPr txBox="1"/>
            <p:nvPr/>
          </p:nvSpPr>
          <p:spPr>
            <a:xfrm>
              <a:off x="2969138"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Q</a:t>
              </a:r>
              <a:endParaRPr sz="2500">
                <a:solidFill>
                  <a:schemeClr val="lt1"/>
                </a:solidFill>
                <a:latin typeface="Marcellus"/>
                <a:ea typeface="Marcellus"/>
                <a:cs typeface="Marcellus"/>
                <a:sym typeface="Marcellus"/>
              </a:endParaRPr>
            </a:p>
          </p:txBody>
        </p:sp>
        <p:grpSp>
          <p:nvGrpSpPr>
            <p:cNvPr id="5712" name="Google Shape;5712;p39"/>
            <p:cNvGrpSpPr/>
            <p:nvPr/>
          </p:nvGrpSpPr>
          <p:grpSpPr>
            <a:xfrm>
              <a:off x="3217557" y="4396252"/>
              <a:ext cx="172277" cy="158993"/>
              <a:chOff x="-8605980" y="3190427"/>
              <a:chExt cx="172277" cy="158993"/>
            </a:xfrm>
          </p:grpSpPr>
          <p:sp>
            <p:nvSpPr>
              <p:cNvPr id="5713" name="Google Shape;5713;p39"/>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39"/>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15" name="Google Shape;5715;p39"/>
          <p:cNvGrpSpPr/>
          <p:nvPr/>
        </p:nvGrpSpPr>
        <p:grpSpPr>
          <a:xfrm>
            <a:off x="2010575" y="6714103"/>
            <a:ext cx="666900" cy="630729"/>
            <a:chOff x="2010575" y="6714103"/>
            <a:chExt cx="666900" cy="630729"/>
          </a:xfrm>
        </p:grpSpPr>
        <p:sp>
          <p:nvSpPr>
            <p:cNvPr id="5716" name="Google Shape;5716;p39"/>
            <p:cNvSpPr txBox="1"/>
            <p:nvPr/>
          </p:nvSpPr>
          <p:spPr>
            <a:xfrm rot="10800000">
              <a:off x="20105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J</a:t>
              </a:r>
              <a:endParaRPr sz="2500">
                <a:solidFill>
                  <a:schemeClr val="lt1"/>
                </a:solidFill>
                <a:latin typeface="Marcellus"/>
                <a:ea typeface="Marcellus"/>
                <a:cs typeface="Marcellus"/>
                <a:sym typeface="Marcellus"/>
              </a:endParaRPr>
            </a:p>
          </p:txBody>
        </p:sp>
        <p:grpSp>
          <p:nvGrpSpPr>
            <p:cNvPr id="5717" name="Google Shape;5717;p39"/>
            <p:cNvGrpSpPr/>
            <p:nvPr/>
          </p:nvGrpSpPr>
          <p:grpSpPr>
            <a:xfrm>
              <a:off x="2257086" y="6714103"/>
              <a:ext cx="172277" cy="158993"/>
              <a:chOff x="-7250669" y="4958653"/>
              <a:chExt cx="172277" cy="158993"/>
            </a:xfrm>
          </p:grpSpPr>
          <p:sp>
            <p:nvSpPr>
              <p:cNvPr id="5718" name="Google Shape;5718;p39"/>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39"/>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20" name="Google Shape;5720;p39"/>
          <p:cNvGrpSpPr/>
          <p:nvPr/>
        </p:nvGrpSpPr>
        <p:grpSpPr>
          <a:xfrm>
            <a:off x="446550" y="3924525"/>
            <a:ext cx="666900" cy="630721"/>
            <a:chOff x="446550" y="3924525"/>
            <a:chExt cx="666900" cy="630721"/>
          </a:xfrm>
        </p:grpSpPr>
        <p:sp>
          <p:nvSpPr>
            <p:cNvPr id="5721" name="Google Shape;5721;p39"/>
            <p:cNvSpPr txBox="1"/>
            <p:nvPr/>
          </p:nvSpPr>
          <p:spPr>
            <a:xfrm>
              <a:off x="4465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J</a:t>
              </a:r>
              <a:endParaRPr sz="2500">
                <a:solidFill>
                  <a:schemeClr val="lt1"/>
                </a:solidFill>
                <a:latin typeface="Marcellus"/>
                <a:ea typeface="Marcellus"/>
                <a:cs typeface="Marcellus"/>
                <a:sym typeface="Marcellus"/>
              </a:endParaRPr>
            </a:p>
          </p:txBody>
        </p:sp>
        <p:grpSp>
          <p:nvGrpSpPr>
            <p:cNvPr id="5722" name="Google Shape;5722;p39"/>
            <p:cNvGrpSpPr/>
            <p:nvPr/>
          </p:nvGrpSpPr>
          <p:grpSpPr>
            <a:xfrm>
              <a:off x="695082" y="4396252"/>
              <a:ext cx="172277" cy="158993"/>
              <a:chOff x="-8605980" y="3190427"/>
              <a:chExt cx="172277" cy="158993"/>
            </a:xfrm>
          </p:grpSpPr>
          <p:sp>
            <p:nvSpPr>
              <p:cNvPr id="5723" name="Google Shape;5723;p39"/>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39"/>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25" name="Google Shape;5725;p39"/>
          <p:cNvGrpSpPr/>
          <p:nvPr/>
        </p:nvGrpSpPr>
        <p:grpSpPr>
          <a:xfrm>
            <a:off x="7055788" y="3003478"/>
            <a:ext cx="666900" cy="630729"/>
            <a:chOff x="7055788" y="3003478"/>
            <a:chExt cx="666900" cy="630729"/>
          </a:xfrm>
        </p:grpSpPr>
        <p:sp>
          <p:nvSpPr>
            <p:cNvPr id="5726" name="Google Shape;5726;p39"/>
            <p:cNvSpPr txBox="1"/>
            <p:nvPr/>
          </p:nvSpPr>
          <p:spPr>
            <a:xfrm rot="10800000">
              <a:off x="7055788"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9</a:t>
              </a:r>
              <a:endParaRPr sz="2500">
                <a:solidFill>
                  <a:schemeClr val="lt1"/>
                </a:solidFill>
                <a:latin typeface="Marcellus"/>
                <a:ea typeface="Marcellus"/>
                <a:cs typeface="Marcellus"/>
                <a:sym typeface="Marcellus"/>
              </a:endParaRPr>
            </a:p>
          </p:txBody>
        </p:sp>
        <p:grpSp>
          <p:nvGrpSpPr>
            <p:cNvPr id="5727" name="Google Shape;5727;p39"/>
            <p:cNvGrpSpPr/>
            <p:nvPr/>
          </p:nvGrpSpPr>
          <p:grpSpPr>
            <a:xfrm>
              <a:off x="7302161" y="3003478"/>
              <a:ext cx="172277" cy="158993"/>
              <a:chOff x="-7250669" y="4958653"/>
              <a:chExt cx="172277" cy="158993"/>
            </a:xfrm>
          </p:grpSpPr>
          <p:sp>
            <p:nvSpPr>
              <p:cNvPr id="5728" name="Google Shape;5728;p39"/>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39"/>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0" name="Google Shape;5730;p39"/>
          <p:cNvGrpSpPr/>
          <p:nvPr/>
        </p:nvGrpSpPr>
        <p:grpSpPr>
          <a:xfrm>
            <a:off x="5491750" y="213900"/>
            <a:ext cx="666900" cy="630721"/>
            <a:chOff x="5491750" y="213900"/>
            <a:chExt cx="666900" cy="630721"/>
          </a:xfrm>
        </p:grpSpPr>
        <p:sp>
          <p:nvSpPr>
            <p:cNvPr id="5731" name="Google Shape;5731;p39"/>
            <p:cNvSpPr txBox="1"/>
            <p:nvPr/>
          </p:nvSpPr>
          <p:spPr>
            <a:xfrm>
              <a:off x="54917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9</a:t>
              </a:r>
              <a:endParaRPr sz="2500">
                <a:solidFill>
                  <a:schemeClr val="lt1"/>
                </a:solidFill>
                <a:latin typeface="Marcellus"/>
                <a:ea typeface="Marcellus"/>
                <a:cs typeface="Marcellus"/>
                <a:sym typeface="Marcellus"/>
              </a:endParaRPr>
            </a:p>
          </p:txBody>
        </p:sp>
        <p:grpSp>
          <p:nvGrpSpPr>
            <p:cNvPr id="5732" name="Google Shape;5732;p39"/>
            <p:cNvGrpSpPr/>
            <p:nvPr/>
          </p:nvGrpSpPr>
          <p:grpSpPr>
            <a:xfrm>
              <a:off x="5740157" y="685627"/>
              <a:ext cx="172277" cy="158993"/>
              <a:chOff x="-8605980" y="3190427"/>
              <a:chExt cx="172277" cy="158993"/>
            </a:xfrm>
          </p:grpSpPr>
          <p:sp>
            <p:nvSpPr>
              <p:cNvPr id="5733" name="Google Shape;5733;p39"/>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39"/>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5" name="Google Shape;5735;p39"/>
          <p:cNvGrpSpPr/>
          <p:nvPr/>
        </p:nvGrpSpPr>
        <p:grpSpPr>
          <a:xfrm>
            <a:off x="4533175" y="3003478"/>
            <a:ext cx="666900" cy="630729"/>
            <a:chOff x="4533175" y="3003478"/>
            <a:chExt cx="666900" cy="630729"/>
          </a:xfrm>
        </p:grpSpPr>
        <p:sp>
          <p:nvSpPr>
            <p:cNvPr id="5736" name="Google Shape;5736;p39"/>
            <p:cNvSpPr txBox="1"/>
            <p:nvPr/>
          </p:nvSpPr>
          <p:spPr>
            <a:xfrm rot="10800000">
              <a:off x="45331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8</a:t>
              </a:r>
              <a:endParaRPr sz="2500">
                <a:solidFill>
                  <a:schemeClr val="lt1"/>
                </a:solidFill>
                <a:latin typeface="Marcellus"/>
                <a:ea typeface="Marcellus"/>
                <a:cs typeface="Marcellus"/>
                <a:sym typeface="Marcellus"/>
              </a:endParaRPr>
            </a:p>
          </p:txBody>
        </p:sp>
        <p:grpSp>
          <p:nvGrpSpPr>
            <p:cNvPr id="5737" name="Google Shape;5737;p39"/>
            <p:cNvGrpSpPr/>
            <p:nvPr/>
          </p:nvGrpSpPr>
          <p:grpSpPr>
            <a:xfrm>
              <a:off x="4779561" y="3003478"/>
              <a:ext cx="172277" cy="158993"/>
              <a:chOff x="-7250669" y="4958653"/>
              <a:chExt cx="172277" cy="158993"/>
            </a:xfrm>
          </p:grpSpPr>
          <p:sp>
            <p:nvSpPr>
              <p:cNvPr id="5738" name="Google Shape;5738;p39"/>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39"/>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0" name="Google Shape;5740;p39"/>
          <p:cNvGrpSpPr/>
          <p:nvPr/>
        </p:nvGrpSpPr>
        <p:grpSpPr>
          <a:xfrm>
            <a:off x="2969138" y="213900"/>
            <a:ext cx="666900" cy="630721"/>
            <a:chOff x="2969138" y="213900"/>
            <a:chExt cx="666900" cy="630721"/>
          </a:xfrm>
        </p:grpSpPr>
        <p:sp>
          <p:nvSpPr>
            <p:cNvPr id="5741" name="Google Shape;5741;p39"/>
            <p:cNvSpPr txBox="1"/>
            <p:nvPr/>
          </p:nvSpPr>
          <p:spPr>
            <a:xfrm>
              <a:off x="2969138"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8</a:t>
              </a:r>
              <a:endParaRPr sz="2500">
                <a:solidFill>
                  <a:schemeClr val="lt1"/>
                </a:solidFill>
                <a:latin typeface="Marcellus"/>
                <a:ea typeface="Marcellus"/>
                <a:cs typeface="Marcellus"/>
                <a:sym typeface="Marcellus"/>
              </a:endParaRPr>
            </a:p>
          </p:txBody>
        </p:sp>
        <p:grpSp>
          <p:nvGrpSpPr>
            <p:cNvPr id="5742" name="Google Shape;5742;p39"/>
            <p:cNvGrpSpPr/>
            <p:nvPr/>
          </p:nvGrpSpPr>
          <p:grpSpPr>
            <a:xfrm>
              <a:off x="3217557" y="685627"/>
              <a:ext cx="172277" cy="158993"/>
              <a:chOff x="-8605980" y="3190427"/>
              <a:chExt cx="172277" cy="158993"/>
            </a:xfrm>
          </p:grpSpPr>
          <p:sp>
            <p:nvSpPr>
              <p:cNvPr id="5743" name="Google Shape;5743;p39"/>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39"/>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5" name="Google Shape;5745;p39"/>
          <p:cNvGrpSpPr/>
          <p:nvPr/>
        </p:nvGrpSpPr>
        <p:grpSpPr>
          <a:xfrm>
            <a:off x="2010575" y="3003478"/>
            <a:ext cx="666900" cy="630729"/>
            <a:chOff x="2010575" y="3003478"/>
            <a:chExt cx="666900" cy="630729"/>
          </a:xfrm>
        </p:grpSpPr>
        <p:sp>
          <p:nvSpPr>
            <p:cNvPr id="5746" name="Google Shape;5746;p39"/>
            <p:cNvSpPr txBox="1"/>
            <p:nvPr/>
          </p:nvSpPr>
          <p:spPr>
            <a:xfrm rot="10800000">
              <a:off x="20105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7</a:t>
              </a:r>
              <a:endParaRPr sz="2500">
                <a:solidFill>
                  <a:schemeClr val="lt1"/>
                </a:solidFill>
                <a:latin typeface="Marcellus"/>
                <a:ea typeface="Marcellus"/>
                <a:cs typeface="Marcellus"/>
                <a:sym typeface="Marcellus"/>
              </a:endParaRPr>
            </a:p>
          </p:txBody>
        </p:sp>
        <p:grpSp>
          <p:nvGrpSpPr>
            <p:cNvPr id="5747" name="Google Shape;5747;p39"/>
            <p:cNvGrpSpPr/>
            <p:nvPr/>
          </p:nvGrpSpPr>
          <p:grpSpPr>
            <a:xfrm>
              <a:off x="2256964" y="3003478"/>
              <a:ext cx="172277" cy="158993"/>
              <a:chOff x="-7250669" y="4958653"/>
              <a:chExt cx="172277" cy="158993"/>
            </a:xfrm>
          </p:grpSpPr>
          <p:sp>
            <p:nvSpPr>
              <p:cNvPr id="5748" name="Google Shape;5748;p39"/>
              <p:cNvSpPr/>
              <p:nvPr/>
            </p:nvSpPr>
            <p:spPr>
              <a:xfrm>
                <a:off x="-7189385" y="4958653"/>
                <a:ext cx="49926" cy="70925"/>
              </a:xfrm>
              <a:custGeom>
                <a:rect b="b" l="l" r="r" t="t"/>
                <a:pathLst>
                  <a:path extrusionOk="0" h="331" w="233">
                    <a:moveTo>
                      <a:pt x="0" y="1"/>
                    </a:moveTo>
                    <a:cubicBezTo>
                      <a:pt x="54" y="54"/>
                      <a:pt x="81" y="126"/>
                      <a:pt x="90" y="197"/>
                    </a:cubicBezTo>
                    <a:cubicBezTo>
                      <a:pt x="99" y="215"/>
                      <a:pt x="99" y="242"/>
                      <a:pt x="99" y="259"/>
                    </a:cubicBezTo>
                    <a:cubicBezTo>
                      <a:pt x="99" y="286"/>
                      <a:pt x="90" y="313"/>
                      <a:pt x="90" y="331"/>
                    </a:cubicBezTo>
                    <a:lnTo>
                      <a:pt x="143" y="331"/>
                    </a:lnTo>
                    <a:cubicBezTo>
                      <a:pt x="143" y="313"/>
                      <a:pt x="134" y="286"/>
                      <a:pt x="134" y="259"/>
                    </a:cubicBezTo>
                    <a:cubicBezTo>
                      <a:pt x="134" y="242"/>
                      <a:pt x="134" y="215"/>
                      <a:pt x="134" y="197"/>
                    </a:cubicBezTo>
                    <a:cubicBezTo>
                      <a:pt x="143" y="126"/>
                      <a:pt x="170" y="54"/>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39"/>
              <p:cNvSpPr/>
              <p:nvPr/>
            </p:nvSpPr>
            <p:spPr>
              <a:xfrm>
                <a:off x="-7250669" y="4989081"/>
                <a:ext cx="172277" cy="128565"/>
              </a:xfrm>
              <a:custGeom>
                <a:rect b="b" l="l" r="r" t="t"/>
                <a:pathLst>
                  <a:path extrusionOk="0" h="600" w="804">
                    <a:moveTo>
                      <a:pt x="206" y="1"/>
                    </a:moveTo>
                    <a:cubicBezTo>
                      <a:pt x="200" y="1"/>
                      <a:pt x="194" y="1"/>
                      <a:pt x="188" y="2"/>
                    </a:cubicBezTo>
                    <a:cubicBezTo>
                      <a:pt x="108" y="2"/>
                      <a:pt x="28" y="64"/>
                      <a:pt x="10" y="144"/>
                    </a:cubicBezTo>
                    <a:cubicBezTo>
                      <a:pt x="1" y="207"/>
                      <a:pt x="28" y="278"/>
                      <a:pt x="81" y="332"/>
                    </a:cubicBezTo>
                    <a:cubicBezTo>
                      <a:pt x="126" y="385"/>
                      <a:pt x="197" y="421"/>
                      <a:pt x="260" y="456"/>
                    </a:cubicBezTo>
                    <a:cubicBezTo>
                      <a:pt x="313" y="501"/>
                      <a:pt x="402" y="599"/>
                      <a:pt x="402" y="599"/>
                    </a:cubicBezTo>
                    <a:cubicBezTo>
                      <a:pt x="402" y="599"/>
                      <a:pt x="492" y="501"/>
                      <a:pt x="545" y="465"/>
                    </a:cubicBezTo>
                    <a:cubicBezTo>
                      <a:pt x="608" y="421"/>
                      <a:pt x="670" y="385"/>
                      <a:pt x="724" y="332"/>
                    </a:cubicBezTo>
                    <a:cubicBezTo>
                      <a:pt x="768" y="278"/>
                      <a:pt x="804" y="207"/>
                      <a:pt x="795" y="144"/>
                    </a:cubicBezTo>
                    <a:cubicBezTo>
                      <a:pt x="777" y="64"/>
                      <a:pt x="697" y="2"/>
                      <a:pt x="617" y="2"/>
                    </a:cubicBezTo>
                    <a:cubicBezTo>
                      <a:pt x="611" y="1"/>
                      <a:pt x="605" y="1"/>
                      <a:pt x="599" y="1"/>
                    </a:cubicBezTo>
                    <a:cubicBezTo>
                      <a:pt x="525" y="1"/>
                      <a:pt x="453" y="51"/>
                      <a:pt x="411" y="109"/>
                    </a:cubicBezTo>
                    <a:lnTo>
                      <a:pt x="393" y="109"/>
                    </a:lnTo>
                    <a:cubicBezTo>
                      <a:pt x="352" y="51"/>
                      <a:pt x="280"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0" name="Google Shape;5750;p39"/>
          <p:cNvGrpSpPr/>
          <p:nvPr/>
        </p:nvGrpSpPr>
        <p:grpSpPr>
          <a:xfrm>
            <a:off x="446550" y="213900"/>
            <a:ext cx="666900" cy="630721"/>
            <a:chOff x="446550" y="213900"/>
            <a:chExt cx="666900" cy="630721"/>
          </a:xfrm>
        </p:grpSpPr>
        <p:sp>
          <p:nvSpPr>
            <p:cNvPr id="5751" name="Google Shape;5751;p39"/>
            <p:cNvSpPr txBox="1"/>
            <p:nvPr/>
          </p:nvSpPr>
          <p:spPr>
            <a:xfrm>
              <a:off x="4465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7</a:t>
              </a:r>
              <a:endParaRPr sz="2500">
                <a:solidFill>
                  <a:schemeClr val="lt1"/>
                </a:solidFill>
                <a:latin typeface="Marcellus"/>
                <a:ea typeface="Marcellus"/>
                <a:cs typeface="Marcellus"/>
                <a:sym typeface="Marcellus"/>
              </a:endParaRPr>
            </a:p>
          </p:txBody>
        </p:sp>
        <p:grpSp>
          <p:nvGrpSpPr>
            <p:cNvPr id="5752" name="Google Shape;5752;p39"/>
            <p:cNvGrpSpPr/>
            <p:nvPr/>
          </p:nvGrpSpPr>
          <p:grpSpPr>
            <a:xfrm>
              <a:off x="694959" y="685627"/>
              <a:ext cx="172277" cy="158993"/>
              <a:chOff x="-8605980" y="3190427"/>
              <a:chExt cx="172277" cy="158993"/>
            </a:xfrm>
          </p:grpSpPr>
          <p:sp>
            <p:nvSpPr>
              <p:cNvPr id="5753" name="Google Shape;5753;p39"/>
              <p:cNvSpPr/>
              <p:nvPr/>
            </p:nvSpPr>
            <p:spPr>
              <a:xfrm>
                <a:off x="-8542768" y="3276567"/>
                <a:ext cx="47998" cy="72854"/>
              </a:xfrm>
              <a:custGeom>
                <a:rect b="b" l="l" r="r" t="t"/>
                <a:pathLst>
                  <a:path extrusionOk="0" h="340" w="224">
                    <a:moveTo>
                      <a:pt x="81" y="0"/>
                    </a:moveTo>
                    <a:cubicBezTo>
                      <a:pt x="81" y="27"/>
                      <a:pt x="90" y="54"/>
                      <a:pt x="90" y="81"/>
                    </a:cubicBezTo>
                    <a:cubicBezTo>
                      <a:pt x="90" y="98"/>
                      <a:pt x="90" y="116"/>
                      <a:pt x="90" y="143"/>
                    </a:cubicBezTo>
                    <a:cubicBezTo>
                      <a:pt x="81" y="214"/>
                      <a:pt x="54" y="286"/>
                      <a:pt x="0" y="339"/>
                    </a:cubicBezTo>
                    <a:lnTo>
                      <a:pt x="223" y="339"/>
                    </a:lnTo>
                    <a:cubicBezTo>
                      <a:pt x="170" y="286"/>
                      <a:pt x="143" y="214"/>
                      <a:pt x="134" y="143"/>
                    </a:cubicBezTo>
                    <a:cubicBezTo>
                      <a:pt x="134" y="116"/>
                      <a:pt x="134" y="98"/>
                      <a:pt x="134" y="81"/>
                    </a:cubicBezTo>
                    <a:cubicBezTo>
                      <a:pt x="134" y="54"/>
                      <a:pt x="134" y="27"/>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39"/>
              <p:cNvSpPr/>
              <p:nvPr/>
            </p:nvSpPr>
            <p:spPr>
              <a:xfrm>
                <a:off x="-8605980" y="3190427"/>
                <a:ext cx="172277" cy="128351"/>
              </a:xfrm>
              <a:custGeom>
                <a:rect b="b" l="l" r="r" t="t"/>
                <a:pathLst>
                  <a:path extrusionOk="0" h="599" w="804">
                    <a:moveTo>
                      <a:pt x="402" y="1"/>
                    </a:moveTo>
                    <a:cubicBezTo>
                      <a:pt x="402" y="1"/>
                      <a:pt x="313" y="99"/>
                      <a:pt x="260" y="135"/>
                    </a:cubicBezTo>
                    <a:cubicBezTo>
                      <a:pt x="206" y="179"/>
                      <a:pt x="135" y="215"/>
                      <a:pt x="81" y="260"/>
                    </a:cubicBezTo>
                    <a:cubicBezTo>
                      <a:pt x="37" y="313"/>
                      <a:pt x="1" y="384"/>
                      <a:pt x="19" y="456"/>
                    </a:cubicBezTo>
                    <a:cubicBezTo>
                      <a:pt x="28" y="536"/>
                      <a:pt x="108" y="599"/>
                      <a:pt x="188" y="599"/>
                    </a:cubicBezTo>
                    <a:cubicBezTo>
                      <a:pt x="269" y="599"/>
                      <a:pt x="349" y="554"/>
                      <a:pt x="393" y="483"/>
                    </a:cubicBezTo>
                    <a:lnTo>
                      <a:pt x="411" y="483"/>
                    </a:lnTo>
                    <a:cubicBezTo>
                      <a:pt x="456" y="554"/>
                      <a:pt x="536" y="599"/>
                      <a:pt x="616" y="599"/>
                    </a:cubicBezTo>
                    <a:cubicBezTo>
                      <a:pt x="697" y="599"/>
                      <a:pt x="777" y="536"/>
                      <a:pt x="795" y="456"/>
                    </a:cubicBezTo>
                    <a:cubicBezTo>
                      <a:pt x="804" y="384"/>
                      <a:pt x="777" y="313"/>
                      <a:pt x="724" y="260"/>
                    </a:cubicBezTo>
                    <a:cubicBezTo>
                      <a:pt x="679" y="215"/>
                      <a:pt x="608" y="179"/>
                      <a:pt x="554" y="135"/>
                    </a:cubicBezTo>
                    <a:cubicBezTo>
                      <a:pt x="492" y="99"/>
                      <a:pt x="402"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5" name="Google Shape;5755;p39"/>
          <p:cNvGrpSpPr/>
          <p:nvPr/>
        </p:nvGrpSpPr>
        <p:grpSpPr>
          <a:xfrm>
            <a:off x="1068727" y="703052"/>
            <a:ext cx="986746" cy="2441997"/>
            <a:chOff x="1068727" y="703052"/>
            <a:chExt cx="986746" cy="2441997"/>
          </a:xfrm>
        </p:grpSpPr>
        <p:grpSp>
          <p:nvGrpSpPr>
            <p:cNvPr id="5756" name="Google Shape;5756;p39"/>
            <p:cNvGrpSpPr/>
            <p:nvPr/>
          </p:nvGrpSpPr>
          <p:grpSpPr>
            <a:xfrm>
              <a:off x="1068727" y="703052"/>
              <a:ext cx="432193" cy="397269"/>
              <a:chOff x="1068727" y="681452"/>
              <a:chExt cx="432193" cy="397269"/>
            </a:xfrm>
          </p:grpSpPr>
          <p:sp>
            <p:nvSpPr>
              <p:cNvPr id="5757" name="Google Shape;5757;p39"/>
              <p:cNvSpPr/>
              <p:nvPr/>
            </p:nvSpPr>
            <p:spPr>
              <a:xfrm>
                <a:off x="1223651" y="899373"/>
                <a:ext cx="122565" cy="179348"/>
              </a:xfrm>
              <a:custGeom>
                <a:rect b="b" l="l" r="r" t="t"/>
                <a:pathLst>
                  <a:path extrusionOk="0" h="837" w="572">
                    <a:moveTo>
                      <a:pt x="214" y="0"/>
                    </a:moveTo>
                    <a:cubicBezTo>
                      <a:pt x="214" y="54"/>
                      <a:pt x="232" y="134"/>
                      <a:pt x="232" y="187"/>
                    </a:cubicBezTo>
                    <a:cubicBezTo>
                      <a:pt x="232" y="241"/>
                      <a:pt x="232" y="295"/>
                      <a:pt x="232" y="348"/>
                    </a:cubicBezTo>
                    <a:cubicBezTo>
                      <a:pt x="206" y="535"/>
                      <a:pt x="143" y="714"/>
                      <a:pt x="0" y="830"/>
                    </a:cubicBezTo>
                    <a:cubicBezTo>
                      <a:pt x="63" y="834"/>
                      <a:pt x="174" y="836"/>
                      <a:pt x="286" y="836"/>
                    </a:cubicBezTo>
                    <a:cubicBezTo>
                      <a:pt x="397" y="836"/>
                      <a:pt x="509" y="834"/>
                      <a:pt x="571" y="830"/>
                    </a:cubicBezTo>
                    <a:cubicBezTo>
                      <a:pt x="429" y="714"/>
                      <a:pt x="366" y="535"/>
                      <a:pt x="339" y="348"/>
                    </a:cubicBezTo>
                    <a:cubicBezTo>
                      <a:pt x="339" y="295"/>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39"/>
              <p:cNvSpPr/>
              <p:nvPr/>
            </p:nvSpPr>
            <p:spPr>
              <a:xfrm>
                <a:off x="1068727" y="681452"/>
                <a:ext cx="432193" cy="323341"/>
              </a:xfrm>
              <a:custGeom>
                <a:rect b="b" l="l" r="r" t="t"/>
                <a:pathLst>
                  <a:path extrusionOk="0" h="1509" w="2017">
                    <a:moveTo>
                      <a:pt x="1009" y="0"/>
                    </a:moveTo>
                    <a:cubicBezTo>
                      <a:pt x="1009" y="0"/>
                      <a:pt x="777" y="241"/>
                      <a:pt x="643" y="348"/>
                    </a:cubicBezTo>
                    <a:cubicBezTo>
                      <a:pt x="500" y="455"/>
                      <a:pt x="322" y="535"/>
                      <a:pt x="206" y="669"/>
                    </a:cubicBezTo>
                    <a:cubicBezTo>
                      <a:pt x="81" y="794"/>
                      <a:pt x="1" y="973"/>
                      <a:pt x="36" y="1151"/>
                    </a:cubicBezTo>
                    <a:cubicBezTo>
                      <a:pt x="72" y="1347"/>
                      <a:pt x="268" y="1499"/>
                      <a:pt x="474" y="1508"/>
                    </a:cubicBezTo>
                    <a:cubicBezTo>
                      <a:pt x="480" y="1508"/>
                      <a:pt x="487" y="1508"/>
                      <a:pt x="494" y="1508"/>
                    </a:cubicBezTo>
                    <a:cubicBezTo>
                      <a:pt x="692" y="1508"/>
                      <a:pt x="879" y="1386"/>
                      <a:pt x="982" y="1222"/>
                    </a:cubicBezTo>
                    <a:lnTo>
                      <a:pt x="1036" y="1222"/>
                    </a:lnTo>
                    <a:cubicBezTo>
                      <a:pt x="1139" y="1386"/>
                      <a:pt x="1326" y="1508"/>
                      <a:pt x="1523" y="1508"/>
                    </a:cubicBezTo>
                    <a:cubicBezTo>
                      <a:pt x="1530" y="1508"/>
                      <a:pt x="1537" y="1508"/>
                      <a:pt x="1544" y="1508"/>
                    </a:cubicBezTo>
                    <a:cubicBezTo>
                      <a:pt x="1749" y="1499"/>
                      <a:pt x="1946" y="1347"/>
                      <a:pt x="1981" y="1151"/>
                    </a:cubicBezTo>
                    <a:cubicBezTo>
                      <a:pt x="2017" y="973"/>
                      <a:pt x="1937" y="794"/>
                      <a:pt x="1812" y="669"/>
                    </a:cubicBezTo>
                    <a:cubicBezTo>
                      <a:pt x="1687" y="535"/>
                      <a:pt x="1526" y="446"/>
                      <a:pt x="1375" y="348"/>
                    </a:cubicBezTo>
                    <a:cubicBezTo>
                      <a:pt x="1223" y="250"/>
                      <a:pt x="1009"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39"/>
            <p:cNvGrpSpPr/>
            <p:nvPr/>
          </p:nvGrpSpPr>
          <p:grpSpPr>
            <a:xfrm>
              <a:off x="1623066" y="703052"/>
              <a:ext cx="432407" cy="397269"/>
              <a:chOff x="1623066" y="681452"/>
              <a:chExt cx="432407" cy="397269"/>
            </a:xfrm>
          </p:grpSpPr>
          <p:sp>
            <p:nvSpPr>
              <p:cNvPr id="5760" name="Google Shape;5760;p39"/>
              <p:cNvSpPr/>
              <p:nvPr/>
            </p:nvSpPr>
            <p:spPr>
              <a:xfrm>
                <a:off x="1777989" y="899373"/>
                <a:ext cx="122565" cy="179348"/>
              </a:xfrm>
              <a:custGeom>
                <a:rect b="b" l="l" r="r" t="t"/>
                <a:pathLst>
                  <a:path extrusionOk="0" h="837" w="572">
                    <a:moveTo>
                      <a:pt x="215" y="0"/>
                    </a:moveTo>
                    <a:cubicBezTo>
                      <a:pt x="215" y="54"/>
                      <a:pt x="232" y="134"/>
                      <a:pt x="232" y="187"/>
                    </a:cubicBezTo>
                    <a:cubicBezTo>
                      <a:pt x="232" y="241"/>
                      <a:pt x="232" y="295"/>
                      <a:pt x="232" y="348"/>
                    </a:cubicBezTo>
                    <a:cubicBezTo>
                      <a:pt x="206" y="535"/>
                      <a:pt x="143" y="714"/>
                      <a:pt x="0" y="830"/>
                    </a:cubicBezTo>
                    <a:cubicBezTo>
                      <a:pt x="63" y="834"/>
                      <a:pt x="174" y="836"/>
                      <a:pt x="286" y="836"/>
                    </a:cubicBezTo>
                    <a:cubicBezTo>
                      <a:pt x="397" y="836"/>
                      <a:pt x="509" y="834"/>
                      <a:pt x="571" y="830"/>
                    </a:cubicBezTo>
                    <a:cubicBezTo>
                      <a:pt x="429" y="714"/>
                      <a:pt x="366" y="535"/>
                      <a:pt x="348" y="348"/>
                    </a:cubicBezTo>
                    <a:cubicBezTo>
                      <a:pt x="339" y="295"/>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39"/>
              <p:cNvSpPr/>
              <p:nvPr/>
            </p:nvSpPr>
            <p:spPr>
              <a:xfrm>
                <a:off x="1623066" y="681452"/>
                <a:ext cx="432407" cy="323341"/>
              </a:xfrm>
              <a:custGeom>
                <a:rect b="b" l="l" r="r" t="t"/>
                <a:pathLst>
                  <a:path extrusionOk="0" h="1509" w="2018">
                    <a:moveTo>
                      <a:pt x="1009" y="0"/>
                    </a:moveTo>
                    <a:cubicBezTo>
                      <a:pt x="1009" y="0"/>
                      <a:pt x="777" y="241"/>
                      <a:pt x="643" y="348"/>
                    </a:cubicBezTo>
                    <a:cubicBezTo>
                      <a:pt x="500" y="455"/>
                      <a:pt x="331" y="535"/>
                      <a:pt x="206" y="669"/>
                    </a:cubicBezTo>
                    <a:cubicBezTo>
                      <a:pt x="81" y="794"/>
                      <a:pt x="1" y="973"/>
                      <a:pt x="37" y="1151"/>
                    </a:cubicBezTo>
                    <a:cubicBezTo>
                      <a:pt x="72" y="1347"/>
                      <a:pt x="268" y="1499"/>
                      <a:pt x="474" y="1508"/>
                    </a:cubicBezTo>
                    <a:cubicBezTo>
                      <a:pt x="481" y="1508"/>
                      <a:pt x="488" y="1508"/>
                      <a:pt x="494" y="1508"/>
                    </a:cubicBezTo>
                    <a:cubicBezTo>
                      <a:pt x="692" y="1508"/>
                      <a:pt x="879" y="1386"/>
                      <a:pt x="982" y="1222"/>
                    </a:cubicBezTo>
                    <a:lnTo>
                      <a:pt x="1036" y="1222"/>
                    </a:lnTo>
                    <a:cubicBezTo>
                      <a:pt x="1139" y="1386"/>
                      <a:pt x="1326" y="1508"/>
                      <a:pt x="1523" y="1508"/>
                    </a:cubicBezTo>
                    <a:cubicBezTo>
                      <a:pt x="1530" y="1508"/>
                      <a:pt x="1537" y="1508"/>
                      <a:pt x="1544" y="1508"/>
                    </a:cubicBezTo>
                    <a:cubicBezTo>
                      <a:pt x="1749" y="1499"/>
                      <a:pt x="1946" y="1347"/>
                      <a:pt x="1990" y="1151"/>
                    </a:cubicBezTo>
                    <a:cubicBezTo>
                      <a:pt x="2017" y="973"/>
                      <a:pt x="1937" y="794"/>
                      <a:pt x="1812" y="669"/>
                    </a:cubicBezTo>
                    <a:cubicBezTo>
                      <a:pt x="1696" y="535"/>
                      <a:pt x="1526" y="446"/>
                      <a:pt x="1375" y="348"/>
                    </a:cubicBezTo>
                    <a:cubicBezTo>
                      <a:pt x="1223" y="250"/>
                      <a:pt x="1009"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39"/>
            <p:cNvGrpSpPr/>
            <p:nvPr/>
          </p:nvGrpSpPr>
          <p:grpSpPr>
            <a:xfrm>
              <a:off x="1068727" y="1725202"/>
              <a:ext cx="432193" cy="397698"/>
              <a:chOff x="1068727" y="1725202"/>
              <a:chExt cx="432193" cy="397698"/>
            </a:xfrm>
          </p:grpSpPr>
          <p:sp>
            <p:nvSpPr>
              <p:cNvPr id="5763" name="Google Shape;5763;p39"/>
              <p:cNvSpPr/>
              <p:nvPr/>
            </p:nvSpPr>
            <p:spPr>
              <a:xfrm>
                <a:off x="1223651" y="1943123"/>
                <a:ext cx="122565" cy="179777"/>
              </a:xfrm>
              <a:custGeom>
                <a:rect b="b" l="l" r="r" t="t"/>
                <a:pathLst>
                  <a:path extrusionOk="0" h="839" w="572">
                    <a:moveTo>
                      <a:pt x="214" y="0"/>
                    </a:moveTo>
                    <a:cubicBezTo>
                      <a:pt x="214" y="54"/>
                      <a:pt x="232" y="134"/>
                      <a:pt x="232" y="187"/>
                    </a:cubicBezTo>
                    <a:cubicBezTo>
                      <a:pt x="232" y="241"/>
                      <a:pt x="232" y="294"/>
                      <a:pt x="232" y="348"/>
                    </a:cubicBezTo>
                    <a:cubicBezTo>
                      <a:pt x="206" y="535"/>
                      <a:pt x="143" y="714"/>
                      <a:pt x="0" y="839"/>
                    </a:cubicBezTo>
                    <a:lnTo>
                      <a:pt x="571" y="839"/>
                    </a:lnTo>
                    <a:cubicBezTo>
                      <a:pt x="429" y="714"/>
                      <a:pt x="366" y="535"/>
                      <a:pt x="339" y="348"/>
                    </a:cubicBezTo>
                    <a:cubicBezTo>
                      <a:pt x="339" y="294"/>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39"/>
              <p:cNvSpPr/>
              <p:nvPr/>
            </p:nvSpPr>
            <p:spPr>
              <a:xfrm>
                <a:off x="1068727" y="1725202"/>
                <a:ext cx="432193" cy="323341"/>
              </a:xfrm>
              <a:custGeom>
                <a:rect b="b" l="l" r="r" t="t"/>
                <a:pathLst>
                  <a:path extrusionOk="0" h="1509" w="2017">
                    <a:moveTo>
                      <a:pt x="1009" y="0"/>
                    </a:moveTo>
                    <a:cubicBezTo>
                      <a:pt x="1009" y="0"/>
                      <a:pt x="777" y="241"/>
                      <a:pt x="643" y="348"/>
                    </a:cubicBezTo>
                    <a:cubicBezTo>
                      <a:pt x="500" y="455"/>
                      <a:pt x="322" y="535"/>
                      <a:pt x="206" y="669"/>
                    </a:cubicBezTo>
                    <a:cubicBezTo>
                      <a:pt x="81" y="794"/>
                      <a:pt x="1" y="981"/>
                      <a:pt x="36" y="1151"/>
                    </a:cubicBezTo>
                    <a:cubicBezTo>
                      <a:pt x="72" y="1356"/>
                      <a:pt x="268" y="1499"/>
                      <a:pt x="474" y="1508"/>
                    </a:cubicBezTo>
                    <a:cubicBezTo>
                      <a:pt x="480" y="1508"/>
                      <a:pt x="487" y="1508"/>
                      <a:pt x="494" y="1508"/>
                    </a:cubicBezTo>
                    <a:cubicBezTo>
                      <a:pt x="692" y="1508"/>
                      <a:pt x="879" y="1386"/>
                      <a:pt x="982" y="1222"/>
                    </a:cubicBezTo>
                    <a:lnTo>
                      <a:pt x="1036" y="1222"/>
                    </a:lnTo>
                    <a:cubicBezTo>
                      <a:pt x="1139" y="1386"/>
                      <a:pt x="1326" y="1508"/>
                      <a:pt x="1523" y="1508"/>
                    </a:cubicBezTo>
                    <a:cubicBezTo>
                      <a:pt x="1530" y="1508"/>
                      <a:pt x="1537" y="1508"/>
                      <a:pt x="1544" y="1508"/>
                    </a:cubicBezTo>
                    <a:cubicBezTo>
                      <a:pt x="1749" y="1499"/>
                      <a:pt x="1946" y="1356"/>
                      <a:pt x="1981" y="1151"/>
                    </a:cubicBezTo>
                    <a:cubicBezTo>
                      <a:pt x="2017" y="981"/>
                      <a:pt x="1937" y="794"/>
                      <a:pt x="1812" y="669"/>
                    </a:cubicBezTo>
                    <a:cubicBezTo>
                      <a:pt x="1687" y="535"/>
                      <a:pt x="1526" y="446"/>
                      <a:pt x="1375" y="348"/>
                    </a:cubicBezTo>
                    <a:cubicBezTo>
                      <a:pt x="1223" y="250"/>
                      <a:pt x="1009"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39"/>
            <p:cNvGrpSpPr/>
            <p:nvPr/>
          </p:nvGrpSpPr>
          <p:grpSpPr>
            <a:xfrm>
              <a:off x="1623066" y="1725202"/>
              <a:ext cx="432407" cy="397698"/>
              <a:chOff x="1623066" y="1725202"/>
              <a:chExt cx="432407" cy="397698"/>
            </a:xfrm>
          </p:grpSpPr>
          <p:sp>
            <p:nvSpPr>
              <p:cNvPr id="5766" name="Google Shape;5766;p39"/>
              <p:cNvSpPr/>
              <p:nvPr/>
            </p:nvSpPr>
            <p:spPr>
              <a:xfrm>
                <a:off x="1777989" y="1943123"/>
                <a:ext cx="122565" cy="179777"/>
              </a:xfrm>
              <a:custGeom>
                <a:rect b="b" l="l" r="r" t="t"/>
                <a:pathLst>
                  <a:path extrusionOk="0" h="839" w="572">
                    <a:moveTo>
                      <a:pt x="215" y="0"/>
                    </a:moveTo>
                    <a:cubicBezTo>
                      <a:pt x="215" y="54"/>
                      <a:pt x="232" y="134"/>
                      <a:pt x="232" y="187"/>
                    </a:cubicBezTo>
                    <a:cubicBezTo>
                      <a:pt x="232" y="241"/>
                      <a:pt x="232" y="294"/>
                      <a:pt x="232" y="348"/>
                    </a:cubicBezTo>
                    <a:cubicBezTo>
                      <a:pt x="206" y="535"/>
                      <a:pt x="143" y="714"/>
                      <a:pt x="0" y="839"/>
                    </a:cubicBezTo>
                    <a:lnTo>
                      <a:pt x="571" y="839"/>
                    </a:lnTo>
                    <a:cubicBezTo>
                      <a:pt x="429" y="714"/>
                      <a:pt x="366" y="535"/>
                      <a:pt x="348" y="348"/>
                    </a:cubicBezTo>
                    <a:cubicBezTo>
                      <a:pt x="339" y="294"/>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39"/>
              <p:cNvSpPr/>
              <p:nvPr/>
            </p:nvSpPr>
            <p:spPr>
              <a:xfrm>
                <a:off x="1623066" y="1725202"/>
                <a:ext cx="432407" cy="323341"/>
              </a:xfrm>
              <a:custGeom>
                <a:rect b="b" l="l" r="r" t="t"/>
                <a:pathLst>
                  <a:path extrusionOk="0" h="1509" w="2018">
                    <a:moveTo>
                      <a:pt x="1009" y="0"/>
                    </a:moveTo>
                    <a:cubicBezTo>
                      <a:pt x="1009" y="0"/>
                      <a:pt x="777" y="241"/>
                      <a:pt x="643" y="348"/>
                    </a:cubicBezTo>
                    <a:cubicBezTo>
                      <a:pt x="500" y="455"/>
                      <a:pt x="331" y="535"/>
                      <a:pt x="206" y="669"/>
                    </a:cubicBezTo>
                    <a:cubicBezTo>
                      <a:pt x="81" y="794"/>
                      <a:pt x="1" y="981"/>
                      <a:pt x="37" y="1151"/>
                    </a:cubicBezTo>
                    <a:cubicBezTo>
                      <a:pt x="72" y="1356"/>
                      <a:pt x="268" y="1499"/>
                      <a:pt x="474" y="1508"/>
                    </a:cubicBezTo>
                    <a:cubicBezTo>
                      <a:pt x="481" y="1508"/>
                      <a:pt x="488" y="1508"/>
                      <a:pt x="494" y="1508"/>
                    </a:cubicBezTo>
                    <a:cubicBezTo>
                      <a:pt x="692" y="1508"/>
                      <a:pt x="879" y="1386"/>
                      <a:pt x="982" y="1222"/>
                    </a:cubicBezTo>
                    <a:lnTo>
                      <a:pt x="1036" y="1222"/>
                    </a:lnTo>
                    <a:cubicBezTo>
                      <a:pt x="1139" y="1386"/>
                      <a:pt x="1326" y="1508"/>
                      <a:pt x="1523" y="1508"/>
                    </a:cubicBezTo>
                    <a:cubicBezTo>
                      <a:pt x="1530" y="1508"/>
                      <a:pt x="1537" y="1508"/>
                      <a:pt x="1544" y="1508"/>
                    </a:cubicBezTo>
                    <a:cubicBezTo>
                      <a:pt x="1749" y="1499"/>
                      <a:pt x="1946" y="1356"/>
                      <a:pt x="1990" y="1151"/>
                    </a:cubicBezTo>
                    <a:cubicBezTo>
                      <a:pt x="2017" y="981"/>
                      <a:pt x="1937" y="794"/>
                      <a:pt x="1812" y="669"/>
                    </a:cubicBezTo>
                    <a:cubicBezTo>
                      <a:pt x="1696" y="535"/>
                      <a:pt x="1526" y="446"/>
                      <a:pt x="1375" y="348"/>
                    </a:cubicBezTo>
                    <a:cubicBezTo>
                      <a:pt x="1223" y="250"/>
                      <a:pt x="1009"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39"/>
            <p:cNvGrpSpPr/>
            <p:nvPr/>
          </p:nvGrpSpPr>
          <p:grpSpPr>
            <a:xfrm>
              <a:off x="1623066" y="2747781"/>
              <a:ext cx="432407" cy="397267"/>
              <a:chOff x="1623066" y="2769381"/>
              <a:chExt cx="432407" cy="397267"/>
            </a:xfrm>
          </p:grpSpPr>
          <p:sp>
            <p:nvSpPr>
              <p:cNvPr id="5769" name="Google Shape;5769;p39"/>
              <p:cNvSpPr/>
              <p:nvPr/>
            </p:nvSpPr>
            <p:spPr>
              <a:xfrm>
                <a:off x="1777989" y="2769381"/>
                <a:ext cx="122565" cy="179348"/>
              </a:xfrm>
              <a:custGeom>
                <a:rect b="b" l="l" r="r" t="t"/>
                <a:pathLst>
                  <a:path extrusionOk="0" h="837" w="572">
                    <a:moveTo>
                      <a:pt x="286" y="0"/>
                    </a:moveTo>
                    <a:cubicBezTo>
                      <a:pt x="174" y="0"/>
                      <a:pt x="63" y="2"/>
                      <a:pt x="0" y="7"/>
                    </a:cubicBezTo>
                    <a:cubicBezTo>
                      <a:pt x="143" y="132"/>
                      <a:pt x="206" y="301"/>
                      <a:pt x="232" y="489"/>
                    </a:cubicBezTo>
                    <a:cubicBezTo>
                      <a:pt x="232" y="542"/>
                      <a:pt x="232" y="596"/>
                      <a:pt x="232" y="649"/>
                    </a:cubicBezTo>
                    <a:cubicBezTo>
                      <a:pt x="232" y="703"/>
                      <a:pt x="215" y="783"/>
                      <a:pt x="215" y="836"/>
                    </a:cubicBezTo>
                    <a:lnTo>
                      <a:pt x="357" y="836"/>
                    </a:lnTo>
                    <a:cubicBezTo>
                      <a:pt x="357" y="783"/>
                      <a:pt x="339" y="703"/>
                      <a:pt x="339" y="649"/>
                    </a:cubicBezTo>
                    <a:cubicBezTo>
                      <a:pt x="339" y="596"/>
                      <a:pt x="339" y="542"/>
                      <a:pt x="348" y="489"/>
                    </a:cubicBezTo>
                    <a:cubicBezTo>
                      <a:pt x="366" y="301"/>
                      <a:pt x="429" y="132"/>
                      <a:pt x="571" y="7"/>
                    </a:cubicBezTo>
                    <a:cubicBezTo>
                      <a:pt x="509" y="2"/>
                      <a:pt x="397"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39"/>
              <p:cNvSpPr/>
              <p:nvPr/>
            </p:nvSpPr>
            <p:spPr>
              <a:xfrm>
                <a:off x="1623066" y="2843307"/>
                <a:ext cx="432407" cy="323341"/>
              </a:xfrm>
              <a:custGeom>
                <a:rect b="b" l="l" r="r" t="t"/>
                <a:pathLst>
                  <a:path extrusionOk="0" h="1509" w="2018">
                    <a:moveTo>
                      <a:pt x="474" y="1"/>
                    </a:moveTo>
                    <a:cubicBezTo>
                      <a:pt x="268" y="10"/>
                      <a:pt x="72" y="161"/>
                      <a:pt x="37" y="358"/>
                    </a:cubicBezTo>
                    <a:cubicBezTo>
                      <a:pt x="1" y="536"/>
                      <a:pt x="81" y="714"/>
                      <a:pt x="206" y="848"/>
                    </a:cubicBezTo>
                    <a:cubicBezTo>
                      <a:pt x="331" y="973"/>
                      <a:pt x="492" y="1062"/>
                      <a:pt x="643" y="1161"/>
                    </a:cubicBezTo>
                    <a:cubicBezTo>
                      <a:pt x="795" y="1259"/>
                      <a:pt x="1009" y="1508"/>
                      <a:pt x="1009" y="1508"/>
                    </a:cubicBezTo>
                    <a:cubicBezTo>
                      <a:pt x="1009" y="1508"/>
                      <a:pt x="1241" y="1268"/>
                      <a:pt x="1375" y="1169"/>
                    </a:cubicBezTo>
                    <a:cubicBezTo>
                      <a:pt x="1517" y="1062"/>
                      <a:pt x="1696" y="973"/>
                      <a:pt x="1812" y="848"/>
                    </a:cubicBezTo>
                    <a:cubicBezTo>
                      <a:pt x="1937" y="714"/>
                      <a:pt x="2017" y="536"/>
                      <a:pt x="1990" y="358"/>
                    </a:cubicBezTo>
                    <a:cubicBezTo>
                      <a:pt x="1946" y="161"/>
                      <a:pt x="1749" y="10"/>
                      <a:pt x="1544" y="1"/>
                    </a:cubicBezTo>
                    <a:cubicBezTo>
                      <a:pt x="1339" y="1"/>
                      <a:pt x="1143" y="117"/>
                      <a:pt x="1036" y="286"/>
                    </a:cubicBezTo>
                    <a:lnTo>
                      <a:pt x="982" y="286"/>
                    </a:lnTo>
                    <a:cubicBezTo>
                      <a:pt x="875" y="117"/>
                      <a:pt x="679"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39"/>
            <p:cNvGrpSpPr/>
            <p:nvPr/>
          </p:nvGrpSpPr>
          <p:grpSpPr>
            <a:xfrm>
              <a:off x="1068727" y="2747781"/>
              <a:ext cx="432193" cy="397267"/>
              <a:chOff x="1068727" y="2769381"/>
              <a:chExt cx="432193" cy="397267"/>
            </a:xfrm>
          </p:grpSpPr>
          <p:sp>
            <p:nvSpPr>
              <p:cNvPr id="5772" name="Google Shape;5772;p39"/>
              <p:cNvSpPr/>
              <p:nvPr/>
            </p:nvSpPr>
            <p:spPr>
              <a:xfrm>
                <a:off x="1223651" y="2769381"/>
                <a:ext cx="122565" cy="179348"/>
              </a:xfrm>
              <a:custGeom>
                <a:rect b="b" l="l" r="r" t="t"/>
                <a:pathLst>
                  <a:path extrusionOk="0" h="837" w="572">
                    <a:moveTo>
                      <a:pt x="286" y="0"/>
                    </a:moveTo>
                    <a:cubicBezTo>
                      <a:pt x="174" y="0"/>
                      <a:pt x="63" y="2"/>
                      <a:pt x="0" y="7"/>
                    </a:cubicBezTo>
                    <a:cubicBezTo>
                      <a:pt x="143" y="132"/>
                      <a:pt x="206" y="301"/>
                      <a:pt x="232" y="489"/>
                    </a:cubicBezTo>
                    <a:cubicBezTo>
                      <a:pt x="232" y="542"/>
                      <a:pt x="232" y="596"/>
                      <a:pt x="232" y="649"/>
                    </a:cubicBezTo>
                    <a:cubicBezTo>
                      <a:pt x="232" y="703"/>
                      <a:pt x="214" y="783"/>
                      <a:pt x="214" y="836"/>
                    </a:cubicBezTo>
                    <a:lnTo>
                      <a:pt x="357" y="836"/>
                    </a:lnTo>
                    <a:cubicBezTo>
                      <a:pt x="357" y="783"/>
                      <a:pt x="339" y="703"/>
                      <a:pt x="339" y="649"/>
                    </a:cubicBezTo>
                    <a:cubicBezTo>
                      <a:pt x="339" y="596"/>
                      <a:pt x="339" y="542"/>
                      <a:pt x="339" y="489"/>
                    </a:cubicBezTo>
                    <a:cubicBezTo>
                      <a:pt x="366" y="301"/>
                      <a:pt x="429" y="132"/>
                      <a:pt x="571" y="7"/>
                    </a:cubicBezTo>
                    <a:cubicBezTo>
                      <a:pt x="509" y="2"/>
                      <a:pt x="397"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39"/>
              <p:cNvSpPr/>
              <p:nvPr/>
            </p:nvSpPr>
            <p:spPr>
              <a:xfrm>
                <a:off x="1068727" y="2843307"/>
                <a:ext cx="432193" cy="323341"/>
              </a:xfrm>
              <a:custGeom>
                <a:rect b="b" l="l" r="r" t="t"/>
                <a:pathLst>
                  <a:path extrusionOk="0" h="1509" w="2017">
                    <a:moveTo>
                      <a:pt x="474" y="1"/>
                    </a:moveTo>
                    <a:cubicBezTo>
                      <a:pt x="268" y="10"/>
                      <a:pt x="72" y="161"/>
                      <a:pt x="36" y="358"/>
                    </a:cubicBezTo>
                    <a:cubicBezTo>
                      <a:pt x="1" y="536"/>
                      <a:pt x="81" y="714"/>
                      <a:pt x="206" y="848"/>
                    </a:cubicBezTo>
                    <a:cubicBezTo>
                      <a:pt x="322" y="973"/>
                      <a:pt x="491" y="1062"/>
                      <a:pt x="643" y="1161"/>
                    </a:cubicBezTo>
                    <a:cubicBezTo>
                      <a:pt x="795" y="1259"/>
                      <a:pt x="1009" y="1508"/>
                      <a:pt x="1009" y="1508"/>
                    </a:cubicBezTo>
                    <a:cubicBezTo>
                      <a:pt x="1009" y="1508"/>
                      <a:pt x="1241" y="1268"/>
                      <a:pt x="1375" y="1169"/>
                    </a:cubicBezTo>
                    <a:cubicBezTo>
                      <a:pt x="1517" y="1062"/>
                      <a:pt x="1687" y="973"/>
                      <a:pt x="1812" y="848"/>
                    </a:cubicBezTo>
                    <a:cubicBezTo>
                      <a:pt x="1937" y="714"/>
                      <a:pt x="2017" y="536"/>
                      <a:pt x="1981" y="358"/>
                    </a:cubicBezTo>
                    <a:cubicBezTo>
                      <a:pt x="1946" y="161"/>
                      <a:pt x="1749" y="10"/>
                      <a:pt x="1544" y="1"/>
                    </a:cubicBezTo>
                    <a:cubicBezTo>
                      <a:pt x="1339" y="1"/>
                      <a:pt x="1143" y="117"/>
                      <a:pt x="1036" y="286"/>
                    </a:cubicBezTo>
                    <a:lnTo>
                      <a:pt x="982" y="286"/>
                    </a:lnTo>
                    <a:cubicBezTo>
                      <a:pt x="875" y="117"/>
                      <a:pt x="679"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39"/>
            <p:cNvGrpSpPr/>
            <p:nvPr/>
          </p:nvGrpSpPr>
          <p:grpSpPr>
            <a:xfrm>
              <a:off x="1346004" y="1213163"/>
              <a:ext cx="432193" cy="399198"/>
              <a:chOff x="1346004" y="1210934"/>
              <a:chExt cx="432193" cy="399198"/>
            </a:xfrm>
          </p:grpSpPr>
          <p:sp>
            <p:nvSpPr>
              <p:cNvPr id="5775" name="Google Shape;5775;p39"/>
              <p:cNvSpPr/>
              <p:nvPr/>
            </p:nvSpPr>
            <p:spPr>
              <a:xfrm>
                <a:off x="1500713" y="1430784"/>
                <a:ext cx="122565" cy="179348"/>
              </a:xfrm>
              <a:custGeom>
                <a:rect b="b" l="l" r="r" t="t"/>
                <a:pathLst>
                  <a:path extrusionOk="0" h="837" w="572">
                    <a:moveTo>
                      <a:pt x="215" y="0"/>
                    </a:moveTo>
                    <a:cubicBezTo>
                      <a:pt x="215" y="54"/>
                      <a:pt x="233" y="125"/>
                      <a:pt x="233" y="179"/>
                    </a:cubicBezTo>
                    <a:cubicBezTo>
                      <a:pt x="233" y="232"/>
                      <a:pt x="233" y="295"/>
                      <a:pt x="233" y="348"/>
                    </a:cubicBezTo>
                    <a:cubicBezTo>
                      <a:pt x="206" y="527"/>
                      <a:pt x="144" y="705"/>
                      <a:pt x="1" y="830"/>
                    </a:cubicBezTo>
                    <a:cubicBezTo>
                      <a:pt x="63" y="834"/>
                      <a:pt x="175" y="837"/>
                      <a:pt x="286" y="837"/>
                    </a:cubicBezTo>
                    <a:cubicBezTo>
                      <a:pt x="398" y="837"/>
                      <a:pt x="509" y="834"/>
                      <a:pt x="572" y="830"/>
                    </a:cubicBezTo>
                    <a:cubicBezTo>
                      <a:pt x="429" y="705"/>
                      <a:pt x="367" y="527"/>
                      <a:pt x="340" y="348"/>
                    </a:cubicBezTo>
                    <a:cubicBezTo>
                      <a:pt x="340" y="295"/>
                      <a:pt x="340" y="232"/>
                      <a:pt x="340" y="179"/>
                    </a:cubicBezTo>
                    <a:cubicBezTo>
                      <a:pt x="340" y="125"/>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39"/>
              <p:cNvSpPr/>
              <p:nvPr/>
            </p:nvSpPr>
            <p:spPr>
              <a:xfrm>
                <a:off x="1346004" y="1210934"/>
                <a:ext cx="432193" cy="323341"/>
              </a:xfrm>
              <a:custGeom>
                <a:rect b="b" l="l" r="r" t="t"/>
                <a:pathLst>
                  <a:path extrusionOk="0" h="1509" w="2017">
                    <a:moveTo>
                      <a:pt x="1008" y="0"/>
                    </a:moveTo>
                    <a:cubicBezTo>
                      <a:pt x="1008" y="0"/>
                      <a:pt x="776" y="250"/>
                      <a:pt x="643" y="348"/>
                    </a:cubicBezTo>
                    <a:cubicBezTo>
                      <a:pt x="500" y="455"/>
                      <a:pt x="330" y="536"/>
                      <a:pt x="205" y="669"/>
                    </a:cubicBezTo>
                    <a:cubicBezTo>
                      <a:pt x="81" y="803"/>
                      <a:pt x="0" y="982"/>
                      <a:pt x="36" y="1160"/>
                    </a:cubicBezTo>
                    <a:cubicBezTo>
                      <a:pt x="72" y="1356"/>
                      <a:pt x="268" y="1499"/>
                      <a:pt x="473" y="1508"/>
                    </a:cubicBezTo>
                    <a:cubicBezTo>
                      <a:pt x="481" y="1508"/>
                      <a:pt x="488" y="1508"/>
                      <a:pt x="495" y="1508"/>
                    </a:cubicBezTo>
                    <a:cubicBezTo>
                      <a:pt x="692" y="1508"/>
                      <a:pt x="878" y="1394"/>
                      <a:pt x="982" y="1222"/>
                    </a:cubicBezTo>
                    <a:lnTo>
                      <a:pt x="1035" y="1222"/>
                    </a:lnTo>
                    <a:cubicBezTo>
                      <a:pt x="1138" y="1394"/>
                      <a:pt x="1324" y="1508"/>
                      <a:pt x="1522" y="1508"/>
                    </a:cubicBezTo>
                    <a:cubicBezTo>
                      <a:pt x="1529" y="1508"/>
                      <a:pt x="1536" y="1508"/>
                      <a:pt x="1544" y="1508"/>
                    </a:cubicBezTo>
                    <a:cubicBezTo>
                      <a:pt x="1749" y="1499"/>
                      <a:pt x="1945" y="1356"/>
                      <a:pt x="1981" y="1160"/>
                    </a:cubicBezTo>
                    <a:cubicBezTo>
                      <a:pt x="2016" y="982"/>
                      <a:pt x="1936" y="803"/>
                      <a:pt x="1811" y="669"/>
                    </a:cubicBezTo>
                    <a:cubicBezTo>
                      <a:pt x="1695" y="536"/>
                      <a:pt x="1526" y="455"/>
                      <a:pt x="1374" y="357"/>
                    </a:cubicBezTo>
                    <a:cubicBezTo>
                      <a:pt x="1222"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7" name="Google Shape;5777;p39"/>
          <p:cNvGrpSpPr/>
          <p:nvPr/>
        </p:nvGrpSpPr>
        <p:grpSpPr>
          <a:xfrm>
            <a:off x="6113927" y="703052"/>
            <a:ext cx="986746" cy="2441997"/>
            <a:chOff x="6113927" y="703052"/>
            <a:chExt cx="986746" cy="2441997"/>
          </a:xfrm>
        </p:grpSpPr>
        <p:grpSp>
          <p:nvGrpSpPr>
            <p:cNvPr id="5778" name="Google Shape;5778;p39"/>
            <p:cNvGrpSpPr/>
            <p:nvPr/>
          </p:nvGrpSpPr>
          <p:grpSpPr>
            <a:xfrm>
              <a:off x="6113927" y="703052"/>
              <a:ext cx="432193" cy="397269"/>
              <a:chOff x="6113927" y="681452"/>
              <a:chExt cx="432193" cy="397269"/>
            </a:xfrm>
          </p:grpSpPr>
          <p:sp>
            <p:nvSpPr>
              <p:cNvPr id="5779" name="Google Shape;5779;p39"/>
              <p:cNvSpPr/>
              <p:nvPr/>
            </p:nvSpPr>
            <p:spPr>
              <a:xfrm>
                <a:off x="6268851" y="899373"/>
                <a:ext cx="122565" cy="179348"/>
              </a:xfrm>
              <a:custGeom>
                <a:rect b="b" l="l" r="r" t="t"/>
                <a:pathLst>
                  <a:path extrusionOk="0" h="837" w="572">
                    <a:moveTo>
                      <a:pt x="215" y="0"/>
                    </a:moveTo>
                    <a:cubicBezTo>
                      <a:pt x="215" y="54"/>
                      <a:pt x="232" y="134"/>
                      <a:pt x="232" y="187"/>
                    </a:cubicBezTo>
                    <a:cubicBezTo>
                      <a:pt x="232" y="241"/>
                      <a:pt x="232" y="295"/>
                      <a:pt x="232" y="348"/>
                    </a:cubicBezTo>
                    <a:cubicBezTo>
                      <a:pt x="206" y="535"/>
                      <a:pt x="143" y="714"/>
                      <a:pt x="0" y="830"/>
                    </a:cubicBezTo>
                    <a:cubicBezTo>
                      <a:pt x="63" y="834"/>
                      <a:pt x="174" y="836"/>
                      <a:pt x="286" y="836"/>
                    </a:cubicBezTo>
                    <a:cubicBezTo>
                      <a:pt x="397" y="836"/>
                      <a:pt x="509" y="834"/>
                      <a:pt x="571" y="830"/>
                    </a:cubicBezTo>
                    <a:cubicBezTo>
                      <a:pt x="429" y="714"/>
                      <a:pt x="366" y="535"/>
                      <a:pt x="339" y="348"/>
                    </a:cubicBezTo>
                    <a:cubicBezTo>
                      <a:pt x="339" y="295"/>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39"/>
              <p:cNvSpPr/>
              <p:nvPr/>
            </p:nvSpPr>
            <p:spPr>
              <a:xfrm>
                <a:off x="6113927" y="681452"/>
                <a:ext cx="432193" cy="323341"/>
              </a:xfrm>
              <a:custGeom>
                <a:rect b="b" l="l" r="r" t="t"/>
                <a:pathLst>
                  <a:path extrusionOk="0" h="1509" w="2017">
                    <a:moveTo>
                      <a:pt x="1009" y="0"/>
                    </a:moveTo>
                    <a:cubicBezTo>
                      <a:pt x="1009" y="0"/>
                      <a:pt x="777" y="241"/>
                      <a:pt x="643" y="348"/>
                    </a:cubicBezTo>
                    <a:cubicBezTo>
                      <a:pt x="500" y="455"/>
                      <a:pt x="322" y="535"/>
                      <a:pt x="206" y="669"/>
                    </a:cubicBezTo>
                    <a:cubicBezTo>
                      <a:pt x="81" y="794"/>
                      <a:pt x="1" y="973"/>
                      <a:pt x="28" y="1151"/>
                    </a:cubicBezTo>
                    <a:cubicBezTo>
                      <a:pt x="72" y="1347"/>
                      <a:pt x="268" y="1499"/>
                      <a:pt x="474" y="1508"/>
                    </a:cubicBezTo>
                    <a:cubicBezTo>
                      <a:pt x="481" y="1508"/>
                      <a:pt x="487" y="1508"/>
                      <a:pt x="494" y="1508"/>
                    </a:cubicBezTo>
                    <a:cubicBezTo>
                      <a:pt x="692" y="1508"/>
                      <a:pt x="879" y="1386"/>
                      <a:pt x="982" y="1222"/>
                    </a:cubicBezTo>
                    <a:lnTo>
                      <a:pt x="1036" y="1222"/>
                    </a:lnTo>
                    <a:cubicBezTo>
                      <a:pt x="1139" y="1386"/>
                      <a:pt x="1326" y="1508"/>
                      <a:pt x="1523" y="1508"/>
                    </a:cubicBezTo>
                    <a:cubicBezTo>
                      <a:pt x="1530" y="1508"/>
                      <a:pt x="1537" y="1508"/>
                      <a:pt x="1544" y="1508"/>
                    </a:cubicBezTo>
                    <a:cubicBezTo>
                      <a:pt x="1749" y="1499"/>
                      <a:pt x="1946" y="1347"/>
                      <a:pt x="1981" y="1151"/>
                    </a:cubicBezTo>
                    <a:cubicBezTo>
                      <a:pt x="2017" y="973"/>
                      <a:pt x="1937" y="794"/>
                      <a:pt x="1812" y="669"/>
                    </a:cubicBezTo>
                    <a:cubicBezTo>
                      <a:pt x="1687" y="535"/>
                      <a:pt x="1526" y="446"/>
                      <a:pt x="1375" y="348"/>
                    </a:cubicBezTo>
                    <a:cubicBezTo>
                      <a:pt x="1223" y="250"/>
                      <a:pt x="1009"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39"/>
            <p:cNvGrpSpPr/>
            <p:nvPr/>
          </p:nvGrpSpPr>
          <p:grpSpPr>
            <a:xfrm>
              <a:off x="6668266" y="703052"/>
              <a:ext cx="432407" cy="397269"/>
              <a:chOff x="6668266" y="681452"/>
              <a:chExt cx="432407" cy="397269"/>
            </a:xfrm>
          </p:grpSpPr>
          <p:sp>
            <p:nvSpPr>
              <p:cNvPr id="5782" name="Google Shape;5782;p39"/>
              <p:cNvSpPr/>
              <p:nvPr/>
            </p:nvSpPr>
            <p:spPr>
              <a:xfrm>
                <a:off x="6823189" y="899373"/>
                <a:ext cx="122565" cy="179348"/>
              </a:xfrm>
              <a:custGeom>
                <a:rect b="b" l="l" r="r" t="t"/>
                <a:pathLst>
                  <a:path extrusionOk="0" h="837" w="572">
                    <a:moveTo>
                      <a:pt x="215" y="0"/>
                    </a:moveTo>
                    <a:cubicBezTo>
                      <a:pt x="215" y="54"/>
                      <a:pt x="232" y="134"/>
                      <a:pt x="232" y="187"/>
                    </a:cubicBezTo>
                    <a:cubicBezTo>
                      <a:pt x="232" y="241"/>
                      <a:pt x="232" y="295"/>
                      <a:pt x="232" y="348"/>
                    </a:cubicBezTo>
                    <a:cubicBezTo>
                      <a:pt x="206" y="535"/>
                      <a:pt x="143" y="714"/>
                      <a:pt x="1" y="830"/>
                    </a:cubicBezTo>
                    <a:cubicBezTo>
                      <a:pt x="63" y="834"/>
                      <a:pt x="174" y="836"/>
                      <a:pt x="286" y="836"/>
                    </a:cubicBezTo>
                    <a:cubicBezTo>
                      <a:pt x="397" y="836"/>
                      <a:pt x="509" y="834"/>
                      <a:pt x="571" y="830"/>
                    </a:cubicBezTo>
                    <a:cubicBezTo>
                      <a:pt x="429" y="714"/>
                      <a:pt x="366" y="535"/>
                      <a:pt x="348" y="348"/>
                    </a:cubicBezTo>
                    <a:cubicBezTo>
                      <a:pt x="340" y="295"/>
                      <a:pt x="340" y="241"/>
                      <a:pt x="340" y="187"/>
                    </a:cubicBezTo>
                    <a:cubicBezTo>
                      <a:pt x="340"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39"/>
              <p:cNvSpPr/>
              <p:nvPr/>
            </p:nvSpPr>
            <p:spPr>
              <a:xfrm>
                <a:off x="6668266" y="681452"/>
                <a:ext cx="432407" cy="323341"/>
              </a:xfrm>
              <a:custGeom>
                <a:rect b="b" l="l" r="r" t="t"/>
                <a:pathLst>
                  <a:path extrusionOk="0" h="1509" w="2018">
                    <a:moveTo>
                      <a:pt x="1009" y="0"/>
                    </a:moveTo>
                    <a:cubicBezTo>
                      <a:pt x="1009" y="0"/>
                      <a:pt x="777" y="241"/>
                      <a:pt x="643" y="348"/>
                    </a:cubicBezTo>
                    <a:cubicBezTo>
                      <a:pt x="500" y="455"/>
                      <a:pt x="331" y="535"/>
                      <a:pt x="206" y="669"/>
                    </a:cubicBezTo>
                    <a:cubicBezTo>
                      <a:pt x="81" y="794"/>
                      <a:pt x="1" y="973"/>
                      <a:pt x="37" y="1151"/>
                    </a:cubicBezTo>
                    <a:cubicBezTo>
                      <a:pt x="72" y="1347"/>
                      <a:pt x="269" y="1499"/>
                      <a:pt x="474" y="1508"/>
                    </a:cubicBezTo>
                    <a:cubicBezTo>
                      <a:pt x="481" y="1508"/>
                      <a:pt x="488" y="1508"/>
                      <a:pt x="494" y="1508"/>
                    </a:cubicBezTo>
                    <a:cubicBezTo>
                      <a:pt x="692" y="1508"/>
                      <a:pt x="879" y="1386"/>
                      <a:pt x="982" y="1222"/>
                    </a:cubicBezTo>
                    <a:lnTo>
                      <a:pt x="1036" y="1222"/>
                    </a:lnTo>
                    <a:cubicBezTo>
                      <a:pt x="1139" y="1386"/>
                      <a:pt x="1326" y="1508"/>
                      <a:pt x="1524" y="1508"/>
                    </a:cubicBezTo>
                    <a:cubicBezTo>
                      <a:pt x="1530" y="1508"/>
                      <a:pt x="1537" y="1508"/>
                      <a:pt x="1544" y="1508"/>
                    </a:cubicBezTo>
                    <a:cubicBezTo>
                      <a:pt x="1749" y="1499"/>
                      <a:pt x="1946" y="1347"/>
                      <a:pt x="1981" y="1151"/>
                    </a:cubicBezTo>
                    <a:cubicBezTo>
                      <a:pt x="2017" y="973"/>
                      <a:pt x="1937" y="794"/>
                      <a:pt x="1812" y="669"/>
                    </a:cubicBezTo>
                    <a:cubicBezTo>
                      <a:pt x="1696" y="535"/>
                      <a:pt x="1526" y="446"/>
                      <a:pt x="1375" y="348"/>
                    </a:cubicBezTo>
                    <a:cubicBezTo>
                      <a:pt x="1223" y="250"/>
                      <a:pt x="1009"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39"/>
            <p:cNvGrpSpPr/>
            <p:nvPr/>
          </p:nvGrpSpPr>
          <p:grpSpPr>
            <a:xfrm>
              <a:off x="6113927" y="1214020"/>
              <a:ext cx="432193" cy="397912"/>
              <a:chOff x="6113927" y="1228076"/>
              <a:chExt cx="432193" cy="397912"/>
            </a:xfrm>
          </p:grpSpPr>
          <p:sp>
            <p:nvSpPr>
              <p:cNvPr id="5785" name="Google Shape;5785;p39"/>
              <p:cNvSpPr/>
              <p:nvPr/>
            </p:nvSpPr>
            <p:spPr>
              <a:xfrm>
                <a:off x="6268851" y="1445997"/>
                <a:ext cx="122565" cy="179991"/>
              </a:xfrm>
              <a:custGeom>
                <a:rect b="b" l="l" r="r" t="t"/>
                <a:pathLst>
                  <a:path extrusionOk="0" h="840" w="572">
                    <a:moveTo>
                      <a:pt x="215" y="1"/>
                    </a:moveTo>
                    <a:cubicBezTo>
                      <a:pt x="215" y="54"/>
                      <a:pt x="232" y="134"/>
                      <a:pt x="232" y="188"/>
                    </a:cubicBezTo>
                    <a:cubicBezTo>
                      <a:pt x="232" y="241"/>
                      <a:pt x="232" y="295"/>
                      <a:pt x="232" y="348"/>
                    </a:cubicBezTo>
                    <a:cubicBezTo>
                      <a:pt x="206" y="536"/>
                      <a:pt x="143" y="714"/>
                      <a:pt x="0" y="839"/>
                    </a:cubicBezTo>
                    <a:lnTo>
                      <a:pt x="571" y="839"/>
                    </a:lnTo>
                    <a:cubicBezTo>
                      <a:pt x="429" y="714"/>
                      <a:pt x="366" y="536"/>
                      <a:pt x="339" y="348"/>
                    </a:cubicBezTo>
                    <a:cubicBezTo>
                      <a:pt x="339" y="295"/>
                      <a:pt x="339" y="241"/>
                      <a:pt x="339" y="188"/>
                    </a:cubicBezTo>
                    <a:cubicBezTo>
                      <a:pt x="339" y="134"/>
                      <a:pt x="357" y="54"/>
                      <a:pt x="3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39"/>
              <p:cNvSpPr/>
              <p:nvPr/>
            </p:nvSpPr>
            <p:spPr>
              <a:xfrm>
                <a:off x="6113927" y="1228076"/>
                <a:ext cx="432193" cy="323341"/>
              </a:xfrm>
              <a:custGeom>
                <a:rect b="b" l="l" r="r" t="t"/>
                <a:pathLst>
                  <a:path extrusionOk="0" h="1509" w="2017">
                    <a:moveTo>
                      <a:pt x="1009" y="1"/>
                    </a:moveTo>
                    <a:cubicBezTo>
                      <a:pt x="1009" y="1"/>
                      <a:pt x="777" y="241"/>
                      <a:pt x="643" y="348"/>
                    </a:cubicBezTo>
                    <a:cubicBezTo>
                      <a:pt x="500" y="456"/>
                      <a:pt x="322" y="536"/>
                      <a:pt x="206" y="670"/>
                    </a:cubicBezTo>
                    <a:cubicBezTo>
                      <a:pt x="81" y="795"/>
                      <a:pt x="1" y="982"/>
                      <a:pt x="28" y="1151"/>
                    </a:cubicBezTo>
                    <a:cubicBezTo>
                      <a:pt x="72" y="1357"/>
                      <a:pt x="268" y="1499"/>
                      <a:pt x="474" y="1508"/>
                    </a:cubicBezTo>
                    <a:cubicBezTo>
                      <a:pt x="481" y="1509"/>
                      <a:pt x="487" y="1509"/>
                      <a:pt x="494" y="1509"/>
                    </a:cubicBezTo>
                    <a:cubicBezTo>
                      <a:pt x="692" y="1509"/>
                      <a:pt x="879" y="1387"/>
                      <a:pt x="982" y="1223"/>
                    </a:cubicBezTo>
                    <a:lnTo>
                      <a:pt x="1036" y="1223"/>
                    </a:lnTo>
                    <a:cubicBezTo>
                      <a:pt x="1139" y="1387"/>
                      <a:pt x="1326" y="1509"/>
                      <a:pt x="1523" y="1509"/>
                    </a:cubicBezTo>
                    <a:cubicBezTo>
                      <a:pt x="1530" y="1509"/>
                      <a:pt x="1537" y="1509"/>
                      <a:pt x="1544" y="1508"/>
                    </a:cubicBezTo>
                    <a:cubicBezTo>
                      <a:pt x="1749" y="1499"/>
                      <a:pt x="1946" y="1357"/>
                      <a:pt x="1981" y="1151"/>
                    </a:cubicBezTo>
                    <a:cubicBezTo>
                      <a:pt x="2017" y="982"/>
                      <a:pt x="1937" y="795"/>
                      <a:pt x="1812" y="670"/>
                    </a:cubicBezTo>
                    <a:cubicBezTo>
                      <a:pt x="1687" y="536"/>
                      <a:pt x="1526" y="447"/>
                      <a:pt x="1375" y="348"/>
                    </a:cubicBezTo>
                    <a:cubicBezTo>
                      <a:pt x="1223" y="250"/>
                      <a:pt x="1009" y="1"/>
                      <a:pt x="1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7" name="Google Shape;5787;p39"/>
            <p:cNvGrpSpPr/>
            <p:nvPr/>
          </p:nvGrpSpPr>
          <p:grpSpPr>
            <a:xfrm>
              <a:off x="6668266" y="1214020"/>
              <a:ext cx="432407" cy="397912"/>
              <a:chOff x="6668266" y="1228076"/>
              <a:chExt cx="432407" cy="397912"/>
            </a:xfrm>
          </p:grpSpPr>
          <p:sp>
            <p:nvSpPr>
              <p:cNvPr id="5788" name="Google Shape;5788;p39"/>
              <p:cNvSpPr/>
              <p:nvPr/>
            </p:nvSpPr>
            <p:spPr>
              <a:xfrm>
                <a:off x="6823189" y="1445997"/>
                <a:ext cx="122565" cy="179991"/>
              </a:xfrm>
              <a:custGeom>
                <a:rect b="b" l="l" r="r" t="t"/>
                <a:pathLst>
                  <a:path extrusionOk="0" h="840" w="572">
                    <a:moveTo>
                      <a:pt x="215" y="1"/>
                    </a:moveTo>
                    <a:cubicBezTo>
                      <a:pt x="215" y="54"/>
                      <a:pt x="232" y="134"/>
                      <a:pt x="232" y="188"/>
                    </a:cubicBezTo>
                    <a:cubicBezTo>
                      <a:pt x="232" y="241"/>
                      <a:pt x="232" y="295"/>
                      <a:pt x="232" y="348"/>
                    </a:cubicBezTo>
                    <a:cubicBezTo>
                      <a:pt x="206" y="536"/>
                      <a:pt x="143" y="714"/>
                      <a:pt x="1" y="839"/>
                    </a:cubicBezTo>
                    <a:lnTo>
                      <a:pt x="571" y="839"/>
                    </a:lnTo>
                    <a:cubicBezTo>
                      <a:pt x="429" y="714"/>
                      <a:pt x="366" y="536"/>
                      <a:pt x="348" y="348"/>
                    </a:cubicBezTo>
                    <a:cubicBezTo>
                      <a:pt x="340" y="295"/>
                      <a:pt x="340" y="241"/>
                      <a:pt x="340" y="188"/>
                    </a:cubicBezTo>
                    <a:cubicBezTo>
                      <a:pt x="340" y="134"/>
                      <a:pt x="357" y="54"/>
                      <a:pt x="3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39"/>
              <p:cNvSpPr/>
              <p:nvPr/>
            </p:nvSpPr>
            <p:spPr>
              <a:xfrm>
                <a:off x="6668266" y="1228076"/>
                <a:ext cx="432407" cy="323341"/>
              </a:xfrm>
              <a:custGeom>
                <a:rect b="b" l="l" r="r" t="t"/>
                <a:pathLst>
                  <a:path extrusionOk="0" h="1509" w="2018">
                    <a:moveTo>
                      <a:pt x="1009" y="1"/>
                    </a:moveTo>
                    <a:cubicBezTo>
                      <a:pt x="1009" y="1"/>
                      <a:pt x="777" y="241"/>
                      <a:pt x="643" y="348"/>
                    </a:cubicBezTo>
                    <a:cubicBezTo>
                      <a:pt x="500" y="456"/>
                      <a:pt x="331" y="536"/>
                      <a:pt x="206" y="670"/>
                    </a:cubicBezTo>
                    <a:cubicBezTo>
                      <a:pt x="81" y="795"/>
                      <a:pt x="1" y="982"/>
                      <a:pt x="37" y="1151"/>
                    </a:cubicBezTo>
                    <a:cubicBezTo>
                      <a:pt x="72" y="1357"/>
                      <a:pt x="269" y="1499"/>
                      <a:pt x="474" y="1508"/>
                    </a:cubicBezTo>
                    <a:cubicBezTo>
                      <a:pt x="481" y="1509"/>
                      <a:pt x="488" y="1509"/>
                      <a:pt x="494" y="1509"/>
                    </a:cubicBezTo>
                    <a:cubicBezTo>
                      <a:pt x="692" y="1509"/>
                      <a:pt x="879" y="1387"/>
                      <a:pt x="982" y="1223"/>
                    </a:cubicBezTo>
                    <a:lnTo>
                      <a:pt x="1036" y="1223"/>
                    </a:lnTo>
                    <a:cubicBezTo>
                      <a:pt x="1139" y="1387"/>
                      <a:pt x="1326" y="1509"/>
                      <a:pt x="1524" y="1509"/>
                    </a:cubicBezTo>
                    <a:cubicBezTo>
                      <a:pt x="1530" y="1509"/>
                      <a:pt x="1537" y="1509"/>
                      <a:pt x="1544" y="1508"/>
                    </a:cubicBezTo>
                    <a:cubicBezTo>
                      <a:pt x="1749" y="1499"/>
                      <a:pt x="1946" y="1357"/>
                      <a:pt x="1981" y="1151"/>
                    </a:cubicBezTo>
                    <a:cubicBezTo>
                      <a:pt x="2017" y="982"/>
                      <a:pt x="1937" y="795"/>
                      <a:pt x="1812" y="670"/>
                    </a:cubicBezTo>
                    <a:cubicBezTo>
                      <a:pt x="1696" y="536"/>
                      <a:pt x="1526" y="447"/>
                      <a:pt x="1375" y="348"/>
                    </a:cubicBezTo>
                    <a:cubicBezTo>
                      <a:pt x="1223" y="250"/>
                      <a:pt x="1009" y="1"/>
                      <a:pt x="1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39"/>
            <p:cNvGrpSpPr/>
            <p:nvPr/>
          </p:nvGrpSpPr>
          <p:grpSpPr>
            <a:xfrm>
              <a:off x="6391204" y="1725632"/>
              <a:ext cx="432193" cy="397269"/>
              <a:chOff x="6391204" y="1717488"/>
              <a:chExt cx="432193" cy="397269"/>
            </a:xfrm>
          </p:grpSpPr>
          <p:sp>
            <p:nvSpPr>
              <p:cNvPr id="5791" name="Google Shape;5791;p39"/>
              <p:cNvSpPr/>
              <p:nvPr/>
            </p:nvSpPr>
            <p:spPr>
              <a:xfrm>
                <a:off x="6545913" y="1935409"/>
                <a:ext cx="122565" cy="179348"/>
              </a:xfrm>
              <a:custGeom>
                <a:rect b="b" l="l" r="r" t="t"/>
                <a:pathLst>
                  <a:path extrusionOk="0" h="837" w="572">
                    <a:moveTo>
                      <a:pt x="215" y="0"/>
                    </a:moveTo>
                    <a:cubicBezTo>
                      <a:pt x="215" y="54"/>
                      <a:pt x="233" y="134"/>
                      <a:pt x="233" y="188"/>
                    </a:cubicBezTo>
                    <a:cubicBezTo>
                      <a:pt x="233" y="241"/>
                      <a:pt x="233" y="295"/>
                      <a:pt x="233" y="348"/>
                    </a:cubicBezTo>
                    <a:cubicBezTo>
                      <a:pt x="206" y="536"/>
                      <a:pt x="144" y="705"/>
                      <a:pt x="1" y="830"/>
                    </a:cubicBezTo>
                    <a:cubicBezTo>
                      <a:pt x="63" y="834"/>
                      <a:pt x="175" y="837"/>
                      <a:pt x="286" y="837"/>
                    </a:cubicBezTo>
                    <a:cubicBezTo>
                      <a:pt x="398" y="837"/>
                      <a:pt x="509" y="834"/>
                      <a:pt x="572" y="830"/>
                    </a:cubicBezTo>
                    <a:cubicBezTo>
                      <a:pt x="429" y="705"/>
                      <a:pt x="367" y="536"/>
                      <a:pt x="340" y="348"/>
                    </a:cubicBezTo>
                    <a:cubicBezTo>
                      <a:pt x="340" y="295"/>
                      <a:pt x="340" y="241"/>
                      <a:pt x="340" y="188"/>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39"/>
              <p:cNvSpPr/>
              <p:nvPr/>
            </p:nvSpPr>
            <p:spPr>
              <a:xfrm>
                <a:off x="6391204" y="1717488"/>
                <a:ext cx="432193" cy="323127"/>
              </a:xfrm>
              <a:custGeom>
                <a:rect b="b" l="l" r="r" t="t"/>
                <a:pathLst>
                  <a:path extrusionOk="0" h="1508" w="2017">
                    <a:moveTo>
                      <a:pt x="1008" y="0"/>
                    </a:moveTo>
                    <a:cubicBezTo>
                      <a:pt x="1008" y="0"/>
                      <a:pt x="776" y="241"/>
                      <a:pt x="643" y="339"/>
                    </a:cubicBezTo>
                    <a:cubicBezTo>
                      <a:pt x="500" y="446"/>
                      <a:pt x="330" y="536"/>
                      <a:pt x="206" y="660"/>
                    </a:cubicBezTo>
                    <a:cubicBezTo>
                      <a:pt x="81" y="794"/>
                      <a:pt x="0" y="973"/>
                      <a:pt x="36" y="1151"/>
                    </a:cubicBezTo>
                    <a:cubicBezTo>
                      <a:pt x="72" y="1347"/>
                      <a:pt x="268" y="1499"/>
                      <a:pt x="473" y="1508"/>
                    </a:cubicBezTo>
                    <a:cubicBezTo>
                      <a:pt x="678" y="1508"/>
                      <a:pt x="875" y="1392"/>
                      <a:pt x="982" y="1223"/>
                    </a:cubicBezTo>
                    <a:lnTo>
                      <a:pt x="1035" y="1223"/>
                    </a:lnTo>
                    <a:cubicBezTo>
                      <a:pt x="1142" y="1392"/>
                      <a:pt x="1339" y="1508"/>
                      <a:pt x="1544" y="1508"/>
                    </a:cubicBezTo>
                    <a:cubicBezTo>
                      <a:pt x="1749" y="1499"/>
                      <a:pt x="1945" y="1347"/>
                      <a:pt x="1981" y="1151"/>
                    </a:cubicBezTo>
                    <a:cubicBezTo>
                      <a:pt x="2017" y="973"/>
                      <a:pt x="1936" y="794"/>
                      <a:pt x="1811" y="660"/>
                    </a:cubicBezTo>
                    <a:cubicBezTo>
                      <a:pt x="1686" y="536"/>
                      <a:pt x="1526" y="446"/>
                      <a:pt x="1374" y="348"/>
                    </a:cubicBezTo>
                    <a:cubicBezTo>
                      <a:pt x="1223"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3" name="Google Shape;5793;p39"/>
            <p:cNvGrpSpPr/>
            <p:nvPr/>
          </p:nvGrpSpPr>
          <p:grpSpPr>
            <a:xfrm>
              <a:off x="6668266" y="2747781"/>
              <a:ext cx="432407" cy="397267"/>
              <a:chOff x="6668266" y="2769381"/>
              <a:chExt cx="432407" cy="397267"/>
            </a:xfrm>
          </p:grpSpPr>
          <p:sp>
            <p:nvSpPr>
              <p:cNvPr id="5794" name="Google Shape;5794;p39"/>
              <p:cNvSpPr/>
              <p:nvPr/>
            </p:nvSpPr>
            <p:spPr>
              <a:xfrm>
                <a:off x="6823189" y="2769381"/>
                <a:ext cx="122565" cy="179348"/>
              </a:xfrm>
              <a:custGeom>
                <a:rect b="b" l="l" r="r" t="t"/>
                <a:pathLst>
                  <a:path extrusionOk="0" h="837" w="572">
                    <a:moveTo>
                      <a:pt x="286" y="0"/>
                    </a:moveTo>
                    <a:cubicBezTo>
                      <a:pt x="174" y="0"/>
                      <a:pt x="63" y="2"/>
                      <a:pt x="1" y="7"/>
                    </a:cubicBezTo>
                    <a:cubicBezTo>
                      <a:pt x="143" y="132"/>
                      <a:pt x="206" y="301"/>
                      <a:pt x="232" y="489"/>
                    </a:cubicBezTo>
                    <a:cubicBezTo>
                      <a:pt x="232" y="542"/>
                      <a:pt x="232" y="596"/>
                      <a:pt x="232" y="649"/>
                    </a:cubicBezTo>
                    <a:cubicBezTo>
                      <a:pt x="232" y="703"/>
                      <a:pt x="215" y="783"/>
                      <a:pt x="215" y="836"/>
                    </a:cubicBezTo>
                    <a:lnTo>
                      <a:pt x="357" y="836"/>
                    </a:lnTo>
                    <a:cubicBezTo>
                      <a:pt x="357" y="783"/>
                      <a:pt x="340" y="703"/>
                      <a:pt x="340" y="649"/>
                    </a:cubicBezTo>
                    <a:cubicBezTo>
                      <a:pt x="340" y="596"/>
                      <a:pt x="340" y="542"/>
                      <a:pt x="348" y="489"/>
                    </a:cubicBezTo>
                    <a:cubicBezTo>
                      <a:pt x="366" y="301"/>
                      <a:pt x="429" y="132"/>
                      <a:pt x="571" y="7"/>
                    </a:cubicBezTo>
                    <a:cubicBezTo>
                      <a:pt x="509" y="2"/>
                      <a:pt x="397"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39"/>
              <p:cNvSpPr/>
              <p:nvPr/>
            </p:nvSpPr>
            <p:spPr>
              <a:xfrm>
                <a:off x="6668266" y="2843307"/>
                <a:ext cx="432407" cy="323341"/>
              </a:xfrm>
              <a:custGeom>
                <a:rect b="b" l="l" r="r" t="t"/>
                <a:pathLst>
                  <a:path extrusionOk="0" h="1509" w="2018">
                    <a:moveTo>
                      <a:pt x="474" y="1"/>
                    </a:moveTo>
                    <a:cubicBezTo>
                      <a:pt x="269" y="10"/>
                      <a:pt x="72" y="161"/>
                      <a:pt x="37" y="358"/>
                    </a:cubicBezTo>
                    <a:cubicBezTo>
                      <a:pt x="1" y="536"/>
                      <a:pt x="81" y="714"/>
                      <a:pt x="206" y="848"/>
                    </a:cubicBezTo>
                    <a:cubicBezTo>
                      <a:pt x="331" y="973"/>
                      <a:pt x="492" y="1062"/>
                      <a:pt x="643" y="1161"/>
                    </a:cubicBezTo>
                    <a:cubicBezTo>
                      <a:pt x="795" y="1259"/>
                      <a:pt x="1009" y="1508"/>
                      <a:pt x="1009" y="1508"/>
                    </a:cubicBezTo>
                    <a:cubicBezTo>
                      <a:pt x="1009" y="1508"/>
                      <a:pt x="1241" y="1268"/>
                      <a:pt x="1375" y="1169"/>
                    </a:cubicBezTo>
                    <a:cubicBezTo>
                      <a:pt x="1517" y="1062"/>
                      <a:pt x="1696" y="973"/>
                      <a:pt x="1812" y="848"/>
                    </a:cubicBezTo>
                    <a:cubicBezTo>
                      <a:pt x="1937" y="714"/>
                      <a:pt x="2017" y="536"/>
                      <a:pt x="1981" y="358"/>
                    </a:cubicBezTo>
                    <a:cubicBezTo>
                      <a:pt x="1946" y="161"/>
                      <a:pt x="1749" y="10"/>
                      <a:pt x="1544" y="1"/>
                    </a:cubicBezTo>
                    <a:cubicBezTo>
                      <a:pt x="1339" y="1"/>
                      <a:pt x="1143" y="117"/>
                      <a:pt x="1036" y="286"/>
                    </a:cubicBezTo>
                    <a:lnTo>
                      <a:pt x="982" y="286"/>
                    </a:lnTo>
                    <a:cubicBezTo>
                      <a:pt x="875" y="117"/>
                      <a:pt x="679"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39"/>
            <p:cNvGrpSpPr/>
            <p:nvPr/>
          </p:nvGrpSpPr>
          <p:grpSpPr>
            <a:xfrm>
              <a:off x="6113927" y="2747781"/>
              <a:ext cx="432193" cy="397267"/>
              <a:chOff x="6113927" y="2769381"/>
              <a:chExt cx="432193" cy="397267"/>
            </a:xfrm>
          </p:grpSpPr>
          <p:sp>
            <p:nvSpPr>
              <p:cNvPr id="5797" name="Google Shape;5797;p39"/>
              <p:cNvSpPr/>
              <p:nvPr/>
            </p:nvSpPr>
            <p:spPr>
              <a:xfrm>
                <a:off x="6268851" y="2769381"/>
                <a:ext cx="122565" cy="179348"/>
              </a:xfrm>
              <a:custGeom>
                <a:rect b="b" l="l" r="r" t="t"/>
                <a:pathLst>
                  <a:path extrusionOk="0" h="837" w="572">
                    <a:moveTo>
                      <a:pt x="286" y="0"/>
                    </a:moveTo>
                    <a:cubicBezTo>
                      <a:pt x="174" y="0"/>
                      <a:pt x="63" y="2"/>
                      <a:pt x="0" y="7"/>
                    </a:cubicBezTo>
                    <a:cubicBezTo>
                      <a:pt x="143" y="132"/>
                      <a:pt x="206" y="301"/>
                      <a:pt x="223" y="489"/>
                    </a:cubicBezTo>
                    <a:cubicBezTo>
                      <a:pt x="232" y="542"/>
                      <a:pt x="232" y="596"/>
                      <a:pt x="232" y="649"/>
                    </a:cubicBezTo>
                    <a:cubicBezTo>
                      <a:pt x="232" y="703"/>
                      <a:pt x="215" y="783"/>
                      <a:pt x="215" y="836"/>
                    </a:cubicBezTo>
                    <a:lnTo>
                      <a:pt x="357" y="836"/>
                    </a:lnTo>
                    <a:cubicBezTo>
                      <a:pt x="357" y="783"/>
                      <a:pt x="339" y="703"/>
                      <a:pt x="339" y="649"/>
                    </a:cubicBezTo>
                    <a:cubicBezTo>
                      <a:pt x="339" y="596"/>
                      <a:pt x="339" y="542"/>
                      <a:pt x="339" y="489"/>
                    </a:cubicBezTo>
                    <a:cubicBezTo>
                      <a:pt x="366" y="301"/>
                      <a:pt x="429" y="132"/>
                      <a:pt x="571" y="7"/>
                    </a:cubicBezTo>
                    <a:cubicBezTo>
                      <a:pt x="509" y="2"/>
                      <a:pt x="397"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39"/>
              <p:cNvSpPr/>
              <p:nvPr/>
            </p:nvSpPr>
            <p:spPr>
              <a:xfrm>
                <a:off x="6113927" y="2843307"/>
                <a:ext cx="432193" cy="323341"/>
              </a:xfrm>
              <a:custGeom>
                <a:rect b="b" l="l" r="r" t="t"/>
                <a:pathLst>
                  <a:path extrusionOk="0" h="1509" w="2017">
                    <a:moveTo>
                      <a:pt x="474" y="1"/>
                    </a:moveTo>
                    <a:cubicBezTo>
                      <a:pt x="268" y="10"/>
                      <a:pt x="72" y="161"/>
                      <a:pt x="28" y="358"/>
                    </a:cubicBezTo>
                    <a:cubicBezTo>
                      <a:pt x="1" y="536"/>
                      <a:pt x="81" y="714"/>
                      <a:pt x="206" y="848"/>
                    </a:cubicBezTo>
                    <a:cubicBezTo>
                      <a:pt x="322" y="973"/>
                      <a:pt x="491" y="1062"/>
                      <a:pt x="643" y="1161"/>
                    </a:cubicBezTo>
                    <a:cubicBezTo>
                      <a:pt x="795" y="1259"/>
                      <a:pt x="1009" y="1508"/>
                      <a:pt x="1009" y="1508"/>
                    </a:cubicBezTo>
                    <a:cubicBezTo>
                      <a:pt x="1009" y="1508"/>
                      <a:pt x="1241" y="1268"/>
                      <a:pt x="1375" y="1169"/>
                    </a:cubicBezTo>
                    <a:cubicBezTo>
                      <a:pt x="1517" y="1062"/>
                      <a:pt x="1687" y="973"/>
                      <a:pt x="1812" y="848"/>
                    </a:cubicBezTo>
                    <a:cubicBezTo>
                      <a:pt x="1937" y="714"/>
                      <a:pt x="2017" y="536"/>
                      <a:pt x="1981" y="358"/>
                    </a:cubicBezTo>
                    <a:cubicBezTo>
                      <a:pt x="1946" y="161"/>
                      <a:pt x="1749" y="10"/>
                      <a:pt x="1544" y="1"/>
                    </a:cubicBezTo>
                    <a:cubicBezTo>
                      <a:pt x="1339" y="1"/>
                      <a:pt x="1143" y="117"/>
                      <a:pt x="1036" y="286"/>
                    </a:cubicBezTo>
                    <a:lnTo>
                      <a:pt x="982" y="286"/>
                    </a:lnTo>
                    <a:cubicBezTo>
                      <a:pt x="875" y="117"/>
                      <a:pt x="679"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39"/>
            <p:cNvGrpSpPr/>
            <p:nvPr/>
          </p:nvGrpSpPr>
          <p:grpSpPr>
            <a:xfrm>
              <a:off x="6668266" y="2236601"/>
              <a:ext cx="432407" cy="397481"/>
              <a:chOff x="6668266" y="2222543"/>
              <a:chExt cx="432407" cy="397481"/>
            </a:xfrm>
          </p:grpSpPr>
          <p:sp>
            <p:nvSpPr>
              <p:cNvPr id="5800" name="Google Shape;5800;p39"/>
              <p:cNvSpPr/>
              <p:nvPr/>
            </p:nvSpPr>
            <p:spPr>
              <a:xfrm>
                <a:off x="6823189" y="2222543"/>
                <a:ext cx="122565" cy="179562"/>
              </a:xfrm>
              <a:custGeom>
                <a:rect b="b" l="l" r="r" t="t"/>
                <a:pathLst>
                  <a:path extrusionOk="0" h="838" w="572">
                    <a:moveTo>
                      <a:pt x="286" y="1"/>
                    </a:moveTo>
                    <a:cubicBezTo>
                      <a:pt x="174" y="1"/>
                      <a:pt x="63" y="3"/>
                      <a:pt x="1" y="7"/>
                    </a:cubicBezTo>
                    <a:cubicBezTo>
                      <a:pt x="143" y="123"/>
                      <a:pt x="206" y="302"/>
                      <a:pt x="232" y="489"/>
                    </a:cubicBezTo>
                    <a:cubicBezTo>
                      <a:pt x="232" y="543"/>
                      <a:pt x="232" y="596"/>
                      <a:pt x="232" y="650"/>
                    </a:cubicBezTo>
                    <a:cubicBezTo>
                      <a:pt x="232" y="703"/>
                      <a:pt x="215" y="784"/>
                      <a:pt x="215" y="837"/>
                    </a:cubicBezTo>
                    <a:lnTo>
                      <a:pt x="357" y="837"/>
                    </a:lnTo>
                    <a:cubicBezTo>
                      <a:pt x="357" y="784"/>
                      <a:pt x="340" y="703"/>
                      <a:pt x="340" y="650"/>
                    </a:cubicBezTo>
                    <a:cubicBezTo>
                      <a:pt x="340" y="596"/>
                      <a:pt x="340" y="543"/>
                      <a:pt x="348" y="489"/>
                    </a:cubicBezTo>
                    <a:cubicBezTo>
                      <a:pt x="366" y="302"/>
                      <a:pt x="429" y="123"/>
                      <a:pt x="571" y="7"/>
                    </a:cubicBezTo>
                    <a:cubicBezTo>
                      <a:pt x="509" y="3"/>
                      <a:pt x="397"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39"/>
              <p:cNvSpPr/>
              <p:nvPr/>
            </p:nvSpPr>
            <p:spPr>
              <a:xfrm>
                <a:off x="6668266" y="2296469"/>
                <a:ext cx="432407" cy="323555"/>
              </a:xfrm>
              <a:custGeom>
                <a:rect b="b" l="l" r="r" t="t"/>
                <a:pathLst>
                  <a:path extrusionOk="0" h="1510" w="2018">
                    <a:moveTo>
                      <a:pt x="494" y="1"/>
                    </a:moveTo>
                    <a:cubicBezTo>
                      <a:pt x="488" y="1"/>
                      <a:pt x="481" y="1"/>
                      <a:pt x="474" y="1"/>
                    </a:cubicBezTo>
                    <a:cubicBezTo>
                      <a:pt x="269" y="10"/>
                      <a:pt x="72" y="162"/>
                      <a:pt x="37" y="358"/>
                    </a:cubicBezTo>
                    <a:cubicBezTo>
                      <a:pt x="1" y="537"/>
                      <a:pt x="81" y="715"/>
                      <a:pt x="206" y="840"/>
                    </a:cubicBezTo>
                    <a:cubicBezTo>
                      <a:pt x="331" y="974"/>
                      <a:pt x="492" y="1063"/>
                      <a:pt x="643" y="1161"/>
                    </a:cubicBezTo>
                    <a:cubicBezTo>
                      <a:pt x="795" y="1259"/>
                      <a:pt x="1009" y="1509"/>
                      <a:pt x="1009" y="1509"/>
                    </a:cubicBezTo>
                    <a:cubicBezTo>
                      <a:pt x="1009" y="1509"/>
                      <a:pt x="1241" y="1268"/>
                      <a:pt x="1375" y="1170"/>
                    </a:cubicBezTo>
                    <a:cubicBezTo>
                      <a:pt x="1517" y="1054"/>
                      <a:pt x="1696" y="974"/>
                      <a:pt x="1812" y="840"/>
                    </a:cubicBezTo>
                    <a:cubicBezTo>
                      <a:pt x="1937" y="715"/>
                      <a:pt x="2017" y="537"/>
                      <a:pt x="1981" y="358"/>
                    </a:cubicBezTo>
                    <a:cubicBezTo>
                      <a:pt x="1946" y="162"/>
                      <a:pt x="1749" y="10"/>
                      <a:pt x="1544" y="1"/>
                    </a:cubicBezTo>
                    <a:cubicBezTo>
                      <a:pt x="1537" y="1"/>
                      <a:pt x="1530" y="1"/>
                      <a:pt x="1524" y="1"/>
                    </a:cubicBezTo>
                    <a:cubicBezTo>
                      <a:pt x="1326" y="1"/>
                      <a:pt x="1139" y="123"/>
                      <a:pt x="1036" y="287"/>
                    </a:cubicBezTo>
                    <a:lnTo>
                      <a:pt x="982" y="287"/>
                    </a:lnTo>
                    <a:cubicBezTo>
                      <a:pt x="879" y="123"/>
                      <a:pt x="692" y="1"/>
                      <a:pt x="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39"/>
            <p:cNvGrpSpPr/>
            <p:nvPr/>
          </p:nvGrpSpPr>
          <p:grpSpPr>
            <a:xfrm>
              <a:off x="6113927" y="2236601"/>
              <a:ext cx="432193" cy="397481"/>
              <a:chOff x="6113927" y="2222543"/>
              <a:chExt cx="432193" cy="397481"/>
            </a:xfrm>
          </p:grpSpPr>
          <p:sp>
            <p:nvSpPr>
              <p:cNvPr id="5803" name="Google Shape;5803;p39"/>
              <p:cNvSpPr/>
              <p:nvPr/>
            </p:nvSpPr>
            <p:spPr>
              <a:xfrm>
                <a:off x="6268851" y="2222543"/>
                <a:ext cx="122565" cy="179562"/>
              </a:xfrm>
              <a:custGeom>
                <a:rect b="b" l="l" r="r" t="t"/>
                <a:pathLst>
                  <a:path extrusionOk="0" h="838" w="572">
                    <a:moveTo>
                      <a:pt x="286" y="1"/>
                    </a:moveTo>
                    <a:cubicBezTo>
                      <a:pt x="174" y="1"/>
                      <a:pt x="63" y="3"/>
                      <a:pt x="0" y="7"/>
                    </a:cubicBezTo>
                    <a:cubicBezTo>
                      <a:pt x="143" y="123"/>
                      <a:pt x="206" y="302"/>
                      <a:pt x="223" y="489"/>
                    </a:cubicBezTo>
                    <a:cubicBezTo>
                      <a:pt x="232" y="543"/>
                      <a:pt x="232" y="596"/>
                      <a:pt x="232" y="650"/>
                    </a:cubicBezTo>
                    <a:cubicBezTo>
                      <a:pt x="232" y="703"/>
                      <a:pt x="215" y="784"/>
                      <a:pt x="215" y="837"/>
                    </a:cubicBezTo>
                    <a:lnTo>
                      <a:pt x="357" y="837"/>
                    </a:lnTo>
                    <a:cubicBezTo>
                      <a:pt x="357" y="784"/>
                      <a:pt x="339" y="703"/>
                      <a:pt x="339" y="650"/>
                    </a:cubicBezTo>
                    <a:cubicBezTo>
                      <a:pt x="339" y="596"/>
                      <a:pt x="339" y="543"/>
                      <a:pt x="339" y="489"/>
                    </a:cubicBezTo>
                    <a:cubicBezTo>
                      <a:pt x="366" y="302"/>
                      <a:pt x="429" y="123"/>
                      <a:pt x="571" y="7"/>
                    </a:cubicBezTo>
                    <a:cubicBezTo>
                      <a:pt x="509" y="3"/>
                      <a:pt x="397"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39"/>
              <p:cNvSpPr/>
              <p:nvPr/>
            </p:nvSpPr>
            <p:spPr>
              <a:xfrm>
                <a:off x="6113927" y="2296469"/>
                <a:ext cx="432193" cy="323555"/>
              </a:xfrm>
              <a:custGeom>
                <a:rect b="b" l="l" r="r" t="t"/>
                <a:pathLst>
                  <a:path extrusionOk="0" h="1510" w="2017">
                    <a:moveTo>
                      <a:pt x="494" y="1"/>
                    </a:moveTo>
                    <a:cubicBezTo>
                      <a:pt x="487" y="1"/>
                      <a:pt x="481" y="1"/>
                      <a:pt x="474" y="1"/>
                    </a:cubicBezTo>
                    <a:cubicBezTo>
                      <a:pt x="268" y="10"/>
                      <a:pt x="72" y="162"/>
                      <a:pt x="28" y="358"/>
                    </a:cubicBezTo>
                    <a:cubicBezTo>
                      <a:pt x="1" y="537"/>
                      <a:pt x="81" y="715"/>
                      <a:pt x="206" y="840"/>
                    </a:cubicBezTo>
                    <a:cubicBezTo>
                      <a:pt x="322" y="974"/>
                      <a:pt x="491" y="1063"/>
                      <a:pt x="643" y="1161"/>
                    </a:cubicBezTo>
                    <a:cubicBezTo>
                      <a:pt x="795" y="1259"/>
                      <a:pt x="1009" y="1509"/>
                      <a:pt x="1009" y="1509"/>
                    </a:cubicBezTo>
                    <a:cubicBezTo>
                      <a:pt x="1009" y="1509"/>
                      <a:pt x="1241" y="1268"/>
                      <a:pt x="1375" y="1170"/>
                    </a:cubicBezTo>
                    <a:cubicBezTo>
                      <a:pt x="1517" y="1054"/>
                      <a:pt x="1687" y="974"/>
                      <a:pt x="1812" y="840"/>
                    </a:cubicBezTo>
                    <a:cubicBezTo>
                      <a:pt x="1937" y="715"/>
                      <a:pt x="2017" y="537"/>
                      <a:pt x="1981" y="358"/>
                    </a:cubicBezTo>
                    <a:cubicBezTo>
                      <a:pt x="1946" y="162"/>
                      <a:pt x="1749" y="10"/>
                      <a:pt x="1544" y="1"/>
                    </a:cubicBezTo>
                    <a:cubicBezTo>
                      <a:pt x="1537" y="1"/>
                      <a:pt x="1530" y="1"/>
                      <a:pt x="1523" y="1"/>
                    </a:cubicBezTo>
                    <a:cubicBezTo>
                      <a:pt x="1326" y="1"/>
                      <a:pt x="1139" y="123"/>
                      <a:pt x="1036" y="287"/>
                    </a:cubicBezTo>
                    <a:lnTo>
                      <a:pt x="982" y="287"/>
                    </a:lnTo>
                    <a:cubicBezTo>
                      <a:pt x="879" y="123"/>
                      <a:pt x="692" y="1"/>
                      <a:pt x="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5" name="Google Shape;5805;p39"/>
          <p:cNvGrpSpPr/>
          <p:nvPr/>
        </p:nvGrpSpPr>
        <p:grpSpPr>
          <a:xfrm>
            <a:off x="8636634" y="703052"/>
            <a:ext cx="986531" cy="2441997"/>
            <a:chOff x="8636634" y="703052"/>
            <a:chExt cx="986531" cy="2441997"/>
          </a:xfrm>
        </p:grpSpPr>
        <p:grpSp>
          <p:nvGrpSpPr>
            <p:cNvPr id="5806" name="Google Shape;5806;p39"/>
            <p:cNvGrpSpPr/>
            <p:nvPr/>
          </p:nvGrpSpPr>
          <p:grpSpPr>
            <a:xfrm>
              <a:off x="8636634" y="703052"/>
              <a:ext cx="432193" cy="397269"/>
              <a:chOff x="8636634" y="681452"/>
              <a:chExt cx="432193" cy="397269"/>
            </a:xfrm>
          </p:grpSpPr>
          <p:sp>
            <p:nvSpPr>
              <p:cNvPr id="5807" name="Google Shape;5807;p39"/>
              <p:cNvSpPr/>
              <p:nvPr/>
            </p:nvSpPr>
            <p:spPr>
              <a:xfrm>
                <a:off x="8791343" y="899373"/>
                <a:ext cx="122565" cy="179348"/>
              </a:xfrm>
              <a:custGeom>
                <a:rect b="b" l="l" r="r" t="t"/>
                <a:pathLst>
                  <a:path extrusionOk="0" h="837" w="572">
                    <a:moveTo>
                      <a:pt x="215" y="0"/>
                    </a:moveTo>
                    <a:cubicBezTo>
                      <a:pt x="215" y="54"/>
                      <a:pt x="233" y="134"/>
                      <a:pt x="233" y="187"/>
                    </a:cubicBezTo>
                    <a:cubicBezTo>
                      <a:pt x="233" y="241"/>
                      <a:pt x="233" y="295"/>
                      <a:pt x="224" y="348"/>
                    </a:cubicBezTo>
                    <a:cubicBezTo>
                      <a:pt x="206" y="535"/>
                      <a:pt x="144" y="714"/>
                      <a:pt x="1" y="830"/>
                    </a:cubicBezTo>
                    <a:cubicBezTo>
                      <a:pt x="63" y="834"/>
                      <a:pt x="175" y="836"/>
                      <a:pt x="286" y="836"/>
                    </a:cubicBezTo>
                    <a:cubicBezTo>
                      <a:pt x="398" y="836"/>
                      <a:pt x="509" y="834"/>
                      <a:pt x="572" y="830"/>
                    </a:cubicBezTo>
                    <a:cubicBezTo>
                      <a:pt x="429" y="714"/>
                      <a:pt x="367" y="535"/>
                      <a:pt x="340" y="348"/>
                    </a:cubicBezTo>
                    <a:cubicBezTo>
                      <a:pt x="340" y="295"/>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39"/>
              <p:cNvSpPr/>
              <p:nvPr/>
            </p:nvSpPr>
            <p:spPr>
              <a:xfrm>
                <a:off x="8636634" y="681452"/>
                <a:ext cx="432193" cy="323341"/>
              </a:xfrm>
              <a:custGeom>
                <a:rect b="b" l="l" r="r" t="t"/>
                <a:pathLst>
                  <a:path extrusionOk="0" h="1509" w="2017">
                    <a:moveTo>
                      <a:pt x="1008" y="0"/>
                    </a:moveTo>
                    <a:cubicBezTo>
                      <a:pt x="1008" y="0"/>
                      <a:pt x="776" y="241"/>
                      <a:pt x="643" y="348"/>
                    </a:cubicBezTo>
                    <a:cubicBezTo>
                      <a:pt x="500" y="455"/>
                      <a:pt x="321" y="535"/>
                      <a:pt x="206" y="669"/>
                    </a:cubicBezTo>
                    <a:cubicBezTo>
                      <a:pt x="81" y="794"/>
                      <a:pt x="0" y="973"/>
                      <a:pt x="27" y="1151"/>
                    </a:cubicBezTo>
                    <a:cubicBezTo>
                      <a:pt x="72" y="1347"/>
                      <a:pt x="268" y="1499"/>
                      <a:pt x="473" y="1508"/>
                    </a:cubicBezTo>
                    <a:cubicBezTo>
                      <a:pt x="480" y="1508"/>
                      <a:pt x="487" y="1508"/>
                      <a:pt x="494" y="1508"/>
                    </a:cubicBezTo>
                    <a:cubicBezTo>
                      <a:pt x="691" y="1508"/>
                      <a:pt x="878" y="1386"/>
                      <a:pt x="982" y="1222"/>
                    </a:cubicBezTo>
                    <a:lnTo>
                      <a:pt x="1035" y="1222"/>
                    </a:lnTo>
                    <a:cubicBezTo>
                      <a:pt x="1139" y="1386"/>
                      <a:pt x="1325" y="1508"/>
                      <a:pt x="1523" y="1508"/>
                    </a:cubicBezTo>
                    <a:cubicBezTo>
                      <a:pt x="1530" y="1508"/>
                      <a:pt x="1537" y="1508"/>
                      <a:pt x="1544" y="1508"/>
                    </a:cubicBezTo>
                    <a:cubicBezTo>
                      <a:pt x="1749" y="1499"/>
                      <a:pt x="1945" y="1347"/>
                      <a:pt x="1981" y="1151"/>
                    </a:cubicBezTo>
                    <a:cubicBezTo>
                      <a:pt x="2016" y="973"/>
                      <a:pt x="1936" y="794"/>
                      <a:pt x="1811" y="669"/>
                    </a:cubicBezTo>
                    <a:cubicBezTo>
                      <a:pt x="1686" y="535"/>
                      <a:pt x="1526" y="446"/>
                      <a:pt x="1374" y="348"/>
                    </a:cubicBezTo>
                    <a:cubicBezTo>
                      <a:pt x="1223"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39"/>
            <p:cNvGrpSpPr/>
            <p:nvPr/>
          </p:nvGrpSpPr>
          <p:grpSpPr>
            <a:xfrm>
              <a:off x="9190973" y="703052"/>
              <a:ext cx="432193" cy="397269"/>
              <a:chOff x="9190973" y="681452"/>
              <a:chExt cx="432193" cy="397269"/>
            </a:xfrm>
          </p:grpSpPr>
          <p:sp>
            <p:nvSpPr>
              <p:cNvPr id="5810" name="Google Shape;5810;p39"/>
              <p:cNvSpPr/>
              <p:nvPr/>
            </p:nvSpPr>
            <p:spPr>
              <a:xfrm>
                <a:off x="9345896" y="899373"/>
                <a:ext cx="122351" cy="179348"/>
              </a:xfrm>
              <a:custGeom>
                <a:rect b="b" l="l" r="r" t="t"/>
                <a:pathLst>
                  <a:path extrusionOk="0" h="837" w="571">
                    <a:moveTo>
                      <a:pt x="214" y="0"/>
                    </a:moveTo>
                    <a:cubicBezTo>
                      <a:pt x="214" y="54"/>
                      <a:pt x="232" y="134"/>
                      <a:pt x="232" y="187"/>
                    </a:cubicBezTo>
                    <a:cubicBezTo>
                      <a:pt x="232" y="241"/>
                      <a:pt x="232" y="295"/>
                      <a:pt x="232" y="348"/>
                    </a:cubicBezTo>
                    <a:cubicBezTo>
                      <a:pt x="205" y="535"/>
                      <a:pt x="143" y="714"/>
                      <a:pt x="0" y="830"/>
                    </a:cubicBezTo>
                    <a:cubicBezTo>
                      <a:pt x="62" y="834"/>
                      <a:pt x="174" y="836"/>
                      <a:pt x="286" y="836"/>
                    </a:cubicBezTo>
                    <a:cubicBezTo>
                      <a:pt x="397" y="836"/>
                      <a:pt x="509" y="834"/>
                      <a:pt x="571" y="830"/>
                    </a:cubicBezTo>
                    <a:cubicBezTo>
                      <a:pt x="428" y="714"/>
                      <a:pt x="366" y="535"/>
                      <a:pt x="339" y="348"/>
                    </a:cubicBezTo>
                    <a:cubicBezTo>
                      <a:pt x="339" y="295"/>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39"/>
              <p:cNvSpPr/>
              <p:nvPr/>
            </p:nvSpPr>
            <p:spPr>
              <a:xfrm>
                <a:off x="9190973" y="681452"/>
                <a:ext cx="432193" cy="323341"/>
              </a:xfrm>
              <a:custGeom>
                <a:rect b="b" l="l" r="r" t="t"/>
                <a:pathLst>
                  <a:path extrusionOk="0" h="1509" w="2017">
                    <a:moveTo>
                      <a:pt x="1009" y="0"/>
                    </a:moveTo>
                    <a:cubicBezTo>
                      <a:pt x="1009" y="0"/>
                      <a:pt x="777" y="241"/>
                      <a:pt x="643" y="348"/>
                    </a:cubicBezTo>
                    <a:cubicBezTo>
                      <a:pt x="500" y="455"/>
                      <a:pt x="331" y="535"/>
                      <a:pt x="206" y="669"/>
                    </a:cubicBezTo>
                    <a:cubicBezTo>
                      <a:pt x="81" y="794"/>
                      <a:pt x="0" y="973"/>
                      <a:pt x="36" y="1151"/>
                    </a:cubicBezTo>
                    <a:cubicBezTo>
                      <a:pt x="72" y="1347"/>
                      <a:pt x="268" y="1499"/>
                      <a:pt x="473" y="1508"/>
                    </a:cubicBezTo>
                    <a:cubicBezTo>
                      <a:pt x="480" y="1508"/>
                      <a:pt x="487" y="1508"/>
                      <a:pt x="494" y="1508"/>
                    </a:cubicBezTo>
                    <a:cubicBezTo>
                      <a:pt x="692" y="1508"/>
                      <a:pt x="878" y="1386"/>
                      <a:pt x="982" y="1222"/>
                    </a:cubicBezTo>
                    <a:lnTo>
                      <a:pt x="1035" y="1222"/>
                    </a:lnTo>
                    <a:cubicBezTo>
                      <a:pt x="1139" y="1386"/>
                      <a:pt x="1325" y="1508"/>
                      <a:pt x="1523" y="1508"/>
                    </a:cubicBezTo>
                    <a:cubicBezTo>
                      <a:pt x="1530" y="1508"/>
                      <a:pt x="1537" y="1508"/>
                      <a:pt x="1544" y="1508"/>
                    </a:cubicBezTo>
                    <a:cubicBezTo>
                      <a:pt x="1749" y="1499"/>
                      <a:pt x="1945" y="1347"/>
                      <a:pt x="1981" y="1151"/>
                    </a:cubicBezTo>
                    <a:cubicBezTo>
                      <a:pt x="2017" y="973"/>
                      <a:pt x="1936" y="794"/>
                      <a:pt x="1811" y="669"/>
                    </a:cubicBezTo>
                    <a:cubicBezTo>
                      <a:pt x="1695" y="535"/>
                      <a:pt x="1526" y="446"/>
                      <a:pt x="1374" y="348"/>
                    </a:cubicBezTo>
                    <a:cubicBezTo>
                      <a:pt x="1223" y="250"/>
                      <a:pt x="1009"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2" name="Google Shape;5812;p39"/>
            <p:cNvGrpSpPr/>
            <p:nvPr/>
          </p:nvGrpSpPr>
          <p:grpSpPr>
            <a:xfrm>
              <a:off x="8636634" y="1483788"/>
              <a:ext cx="432193" cy="397912"/>
              <a:chOff x="8636634" y="1463140"/>
              <a:chExt cx="432193" cy="397912"/>
            </a:xfrm>
          </p:grpSpPr>
          <p:sp>
            <p:nvSpPr>
              <p:cNvPr id="5813" name="Google Shape;5813;p39"/>
              <p:cNvSpPr/>
              <p:nvPr/>
            </p:nvSpPr>
            <p:spPr>
              <a:xfrm>
                <a:off x="8787701" y="1681061"/>
                <a:ext cx="120637" cy="179991"/>
              </a:xfrm>
              <a:custGeom>
                <a:rect b="b" l="l" r="r" t="t"/>
                <a:pathLst>
                  <a:path extrusionOk="0" h="840" w="563">
                    <a:moveTo>
                      <a:pt x="232" y="1"/>
                    </a:moveTo>
                    <a:cubicBezTo>
                      <a:pt x="223" y="54"/>
                      <a:pt x="250" y="126"/>
                      <a:pt x="241" y="179"/>
                    </a:cubicBezTo>
                    <a:cubicBezTo>
                      <a:pt x="241" y="233"/>
                      <a:pt x="241" y="286"/>
                      <a:pt x="232" y="349"/>
                    </a:cubicBezTo>
                    <a:cubicBezTo>
                      <a:pt x="214" y="527"/>
                      <a:pt x="143" y="706"/>
                      <a:pt x="0" y="822"/>
                    </a:cubicBezTo>
                    <a:cubicBezTo>
                      <a:pt x="125" y="830"/>
                      <a:pt x="437" y="839"/>
                      <a:pt x="562" y="839"/>
                    </a:cubicBezTo>
                    <a:cubicBezTo>
                      <a:pt x="428" y="706"/>
                      <a:pt x="366" y="536"/>
                      <a:pt x="348" y="349"/>
                    </a:cubicBezTo>
                    <a:cubicBezTo>
                      <a:pt x="348" y="295"/>
                      <a:pt x="348" y="242"/>
                      <a:pt x="348" y="188"/>
                    </a:cubicBezTo>
                    <a:cubicBezTo>
                      <a:pt x="348" y="135"/>
                      <a:pt x="375" y="54"/>
                      <a:pt x="3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39"/>
              <p:cNvSpPr/>
              <p:nvPr/>
            </p:nvSpPr>
            <p:spPr>
              <a:xfrm>
                <a:off x="8636634" y="1463140"/>
                <a:ext cx="432193" cy="325269"/>
              </a:xfrm>
              <a:custGeom>
                <a:rect b="b" l="l" r="r" t="t"/>
                <a:pathLst>
                  <a:path extrusionOk="0" h="1518" w="2017">
                    <a:moveTo>
                      <a:pt x="1035" y="1"/>
                    </a:moveTo>
                    <a:cubicBezTo>
                      <a:pt x="1035" y="1"/>
                      <a:pt x="794" y="233"/>
                      <a:pt x="660" y="331"/>
                    </a:cubicBezTo>
                    <a:cubicBezTo>
                      <a:pt x="518" y="438"/>
                      <a:pt x="339" y="518"/>
                      <a:pt x="214" y="643"/>
                    </a:cubicBezTo>
                    <a:cubicBezTo>
                      <a:pt x="90" y="768"/>
                      <a:pt x="0" y="946"/>
                      <a:pt x="27" y="1125"/>
                    </a:cubicBezTo>
                    <a:cubicBezTo>
                      <a:pt x="63" y="1321"/>
                      <a:pt x="259" y="1482"/>
                      <a:pt x="455" y="1491"/>
                    </a:cubicBezTo>
                    <a:cubicBezTo>
                      <a:pt x="463" y="1491"/>
                      <a:pt x="470" y="1491"/>
                      <a:pt x="477" y="1491"/>
                    </a:cubicBezTo>
                    <a:cubicBezTo>
                      <a:pt x="675" y="1491"/>
                      <a:pt x="861" y="1378"/>
                      <a:pt x="973" y="1223"/>
                    </a:cubicBezTo>
                    <a:lnTo>
                      <a:pt x="1026" y="1223"/>
                    </a:lnTo>
                    <a:cubicBezTo>
                      <a:pt x="1133" y="1393"/>
                      <a:pt x="1330" y="1517"/>
                      <a:pt x="1526" y="1517"/>
                    </a:cubicBezTo>
                    <a:cubicBezTo>
                      <a:pt x="1731" y="1517"/>
                      <a:pt x="1936" y="1375"/>
                      <a:pt x="1981" y="1169"/>
                    </a:cubicBezTo>
                    <a:cubicBezTo>
                      <a:pt x="2016" y="1000"/>
                      <a:pt x="1936" y="813"/>
                      <a:pt x="1820" y="679"/>
                    </a:cubicBezTo>
                    <a:cubicBezTo>
                      <a:pt x="1704" y="545"/>
                      <a:pt x="1535" y="456"/>
                      <a:pt x="1392" y="358"/>
                    </a:cubicBezTo>
                    <a:cubicBezTo>
                      <a:pt x="1240" y="251"/>
                      <a:pt x="1035" y="1"/>
                      <a:pt x="1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5" name="Google Shape;5815;p39"/>
            <p:cNvGrpSpPr/>
            <p:nvPr/>
          </p:nvGrpSpPr>
          <p:grpSpPr>
            <a:xfrm>
              <a:off x="9190973" y="1484388"/>
              <a:ext cx="432193" cy="397698"/>
              <a:chOff x="9190973" y="1476639"/>
              <a:chExt cx="432193" cy="397698"/>
            </a:xfrm>
          </p:grpSpPr>
          <p:sp>
            <p:nvSpPr>
              <p:cNvPr id="5816" name="Google Shape;5816;p39"/>
              <p:cNvSpPr/>
              <p:nvPr/>
            </p:nvSpPr>
            <p:spPr>
              <a:xfrm>
                <a:off x="9342039" y="1694560"/>
                <a:ext cx="120637" cy="179777"/>
              </a:xfrm>
              <a:custGeom>
                <a:rect b="b" l="l" r="r" t="t"/>
                <a:pathLst>
                  <a:path extrusionOk="0" h="839" w="563">
                    <a:moveTo>
                      <a:pt x="232" y="0"/>
                    </a:moveTo>
                    <a:cubicBezTo>
                      <a:pt x="223" y="54"/>
                      <a:pt x="250" y="125"/>
                      <a:pt x="241" y="179"/>
                    </a:cubicBezTo>
                    <a:cubicBezTo>
                      <a:pt x="241" y="241"/>
                      <a:pt x="241" y="295"/>
                      <a:pt x="232" y="348"/>
                    </a:cubicBezTo>
                    <a:cubicBezTo>
                      <a:pt x="214" y="527"/>
                      <a:pt x="143" y="705"/>
                      <a:pt x="0" y="821"/>
                    </a:cubicBezTo>
                    <a:cubicBezTo>
                      <a:pt x="125" y="839"/>
                      <a:pt x="437" y="839"/>
                      <a:pt x="562" y="839"/>
                    </a:cubicBezTo>
                    <a:cubicBezTo>
                      <a:pt x="428" y="714"/>
                      <a:pt x="366" y="536"/>
                      <a:pt x="348" y="348"/>
                    </a:cubicBezTo>
                    <a:cubicBezTo>
                      <a:pt x="348" y="295"/>
                      <a:pt x="348" y="241"/>
                      <a:pt x="348" y="188"/>
                    </a:cubicBezTo>
                    <a:cubicBezTo>
                      <a:pt x="348" y="134"/>
                      <a:pt x="375" y="54"/>
                      <a:pt x="3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39"/>
              <p:cNvSpPr/>
              <p:nvPr/>
            </p:nvSpPr>
            <p:spPr>
              <a:xfrm>
                <a:off x="9190973" y="1476639"/>
                <a:ext cx="432193" cy="325055"/>
              </a:xfrm>
              <a:custGeom>
                <a:rect b="b" l="l" r="r" t="t"/>
                <a:pathLst>
                  <a:path extrusionOk="0" h="1517" w="2017">
                    <a:moveTo>
                      <a:pt x="1035" y="0"/>
                    </a:moveTo>
                    <a:cubicBezTo>
                      <a:pt x="1035" y="0"/>
                      <a:pt x="794" y="232"/>
                      <a:pt x="661" y="330"/>
                    </a:cubicBezTo>
                    <a:cubicBezTo>
                      <a:pt x="518" y="437"/>
                      <a:pt x="339" y="518"/>
                      <a:pt x="215" y="643"/>
                    </a:cubicBezTo>
                    <a:cubicBezTo>
                      <a:pt x="90" y="767"/>
                      <a:pt x="0" y="946"/>
                      <a:pt x="27" y="1124"/>
                    </a:cubicBezTo>
                    <a:cubicBezTo>
                      <a:pt x="63" y="1330"/>
                      <a:pt x="259" y="1481"/>
                      <a:pt x="455" y="1490"/>
                    </a:cubicBezTo>
                    <a:cubicBezTo>
                      <a:pt x="463" y="1490"/>
                      <a:pt x="471" y="1491"/>
                      <a:pt x="479" y="1491"/>
                    </a:cubicBezTo>
                    <a:cubicBezTo>
                      <a:pt x="676" y="1491"/>
                      <a:pt x="861" y="1385"/>
                      <a:pt x="973" y="1222"/>
                    </a:cubicBezTo>
                    <a:lnTo>
                      <a:pt x="1026" y="1222"/>
                    </a:lnTo>
                    <a:cubicBezTo>
                      <a:pt x="1133" y="1392"/>
                      <a:pt x="1330" y="1517"/>
                      <a:pt x="1526" y="1517"/>
                    </a:cubicBezTo>
                    <a:cubicBezTo>
                      <a:pt x="1731" y="1517"/>
                      <a:pt x="1936" y="1374"/>
                      <a:pt x="1981" y="1178"/>
                    </a:cubicBezTo>
                    <a:cubicBezTo>
                      <a:pt x="2017" y="999"/>
                      <a:pt x="1936" y="821"/>
                      <a:pt x="1820" y="687"/>
                    </a:cubicBezTo>
                    <a:cubicBezTo>
                      <a:pt x="1704" y="553"/>
                      <a:pt x="1535" y="455"/>
                      <a:pt x="1392" y="357"/>
                    </a:cubicBezTo>
                    <a:cubicBezTo>
                      <a:pt x="1240" y="250"/>
                      <a:pt x="1035" y="0"/>
                      <a:pt x="10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39"/>
            <p:cNvGrpSpPr/>
            <p:nvPr/>
          </p:nvGrpSpPr>
          <p:grpSpPr>
            <a:xfrm>
              <a:off x="8913697" y="1093613"/>
              <a:ext cx="432407" cy="397484"/>
              <a:chOff x="8913697" y="1078938"/>
              <a:chExt cx="432407" cy="397484"/>
            </a:xfrm>
          </p:grpSpPr>
          <p:sp>
            <p:nvSpPr>
              <p:cNvPr id="5819" name="Google Shape;5819;p39"/>
              <p:cNvSpPr/>
              <p:nvPr/>
            </p:nvSpPr>
            <p:spPr>
              <a:xfrm>
                <a:off x="9068620" y="1296859"/>
                <a:ext cx="122565" cy="179562"/>
              </a:xfrm>
              <a:custGeom>
                <a:rect b="b" l="l" r="r" t="t"/>
                <a:pathLst>
                  <a:path extrusionOk="0" h="838" w="572">
                    <a:moveTo>
                      <a:pt x="215" y="1"/>
                    </a:moveTo>
                    <a:cubicBezTo>
                      <a:pt x="215" y="54"/>
                      <a:pt x="232" y="135"/>
                      <a:pt x="232" y="188"/>
                    </a:cubicBezTo>
                    <a:cubicBezTo>
                      <a:pt x="232" y="242"/>
                      <a:pt x="232" y="295"/>
                      <a:pt x="232" y="349"/>
                    </a:cubicBezTo>
                    <a:cubicBezTo>
                      <a:pt x="206" y="536"/>
                      <a:pt x="143" y="714"/>
                      <a:pt x="0" y="830"/>
                    </a:cubicBezTo>
                    <a:cubicBezTo>
                      <a:pt x="63" y="835"/>
                      <a:pt x="174" y="837"/>
                      <a:pt x="286" y="837"/>
                    </a:cubicBezTo>
                    <a:cubicBezTo>
                      <a:pt x="397" y="837"/>
                      <a:pt x="509" y="835"/>
                      <a:pt x="571" y="830"/>
                    </a:cubicBezTo>
                    <a:cubicBezTo>
                      <a:pt x="429" y="714"/>
                      <a:pt x="366" y="536"/>
                      <a:pt x="339" y="349"/>
                    </a:cubicBezTo>
                    <a:cubicBezTo>
                      <a:pt x="339" y="295"/>
                      <a:pt x="339" y="242"/>
                      <a:pt x="339" y="188"/>
                    </a:cubicBezTo>
                    <a:cubicBezTo>
                      <a:pt x="339" y="135"/>
                      <a:pt x="357" y="54"/>
                      <a:pt x="3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39"/>
              <p:cNvSpPr/>
              <p:nvPr/>
            </p:nvSpPr>
            <p:spPr>
              <a:xfrm>
                <a:off x="8913697" y="1078938"/>
                <a:ext cx="432407" cy="323341"/>
              </a:xfrm>
              <a:custGeom>
                <a:rect b="b" l="l" r="r" t="t"/>
                <a:pathLst>
                  <a:path extrusionOk="0" h="1509" w="2018">
                    <a:moveTo>
                      <a:pt x="1009" y="1"/>
                    </a:moveTo>
                    <a:cubicBezTo>
                      <a:pt x="1009" y="1"/>
                      <a:pt x="777" y="242"/>
                      <a:pt x="643" y="349"/>
                    </a:cubicBezTo>
                    <a:cubicBezTo>
                      <a:pt x="500" y="456"/>
                      <a:pt x="322" y="536"/>
                      <a:pt x="206" y="670"/>
                    </a:cubicBezTo>
                    <a:cubicBezTo>
                      <a:pt x="81" y="795"/>
                      <a:pt x="1" y="973"/>
                      <a:pt x="37" y="1152"/>
                    </a:cubicBezTo>
                    <a:cubicBezTo>
                      <a:pt x="72" y="1348"/>
                      <a:pt x="269" y="1499"/>
                      <a:pt x="474" y="1508"/>
                    </a:cubicBezTo>
                    <a:cubicBezTo>
                      <a:pt x="481" y="1509"/>
                      <a:pt x="488" y="1509"/>
                      <a:pt x="494" y="1509"/>
                    </a:cubicBezTo>
                    <a:cubicBezTo>
                      <a:pt x="692" y="1509"/>
                      <a:pt x="879" y="1387"/>
                      <a:pt x="982" y="1223"/>
                    </a:cubicBezTo>
                    <a:lnTo>
                      <a:pt x="1036" y="1223"/>
                    </a:lnTo>
                    <a:cubicBezTo>
                      <a:pt x="1139" y="1387"/>
                      <a:pt x="1326" y="1509"/>
                      <a:pt x="1523" y="1509"/>
                    </a:cubicBezTo>
                    <a:cubicBezTo>
                      <a:pt x="1530" y="1509"/>
                      <a:pt x="1537" y="1509"/>
                      <a:pt x="1544" y="1508"/>
                    </a:cubicBezTo>
                    <a:cubicBezTo>
                      <a:pt x="1749" y="1499"/>
                      <a:pt x="1946" y="1348"/>
                      <a:pt x="1981" y="1152"/>
                    </a:cubicBezTo>
                    <a:cubicBezTo>
                      <a:pt x="2017" y="973"/>
                      <a:pt x="1937" y="795"/>
                      <a:pt x="1812" y="670"/>
                    </a:cubicBezTo>
                    <a:cubicBezTo>
                      <a:pt x="1687" y="536"/>
                      <a:pt x="1526" y="447"/>
                      <a:pt x="1375" y="349"/>
                    </a:cubicBezTo>
                    <a:cubicBezTo>
                      <a:pt x="1223" y="251"/>
                      <a:pt x="1009" y="1"/>
                      <a:pt x="1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39"/>
            <p:cNvGrpSpPr/>
            <p:nvPr/>
          </p:nvGrpSpPr>
          <p:grpSpPr>
            <a:xfrm>
              <a:off x="9190973" y="2747781"/>
              <a:ext cx="432193" cy="397267"/>
              <a:chOff x="9190973" y="2769381"/>
              <a:chExt cx="432193" cy="397267"/>
            </a:xfrm>
          </p:grpSpPr>
          <p:sp>
            <p:nvSpPr>
              <p:cNvPr id="5822" name="Google Shape;5822;p39"/>
              <p:cNvSpPr/>
              <p:nvPr/>
            </p:nvSpPr>
            <p:spPr>
              <a:xfrm>
                <a:off x="9345896" y="2769381"/>
                <a:ext cx="122351" cy="179348"/>
              </a:xfrm>
              <a:custGeom>
                <a:rect b="b" l="l" r="r" t="t"/>
                <a:pathLst>
                  <a:path extrusionOk="0" h="837" w="571">
                    <a:moveTo>
                      <a:pt x="286" y="0"/>
                    </a:moveTo>
                    <a:cubicBezTo>
                      <a:pt x="174" y="0"/>
                      <a:pt x="62" y="2"/>
                      <a:pt x="0" y="7"/>
                    </a:cubicBezTo>
                    <a:cubicBezTo>
                      <a:pt x="143" y="132"/>
                      <a:pt x="205" y="301"/>
                      <a:pt x="232" y="489"/>
                    </a:cubicBezTo>
                    <a:cubicBezTo>
                      <a:pt x="232" y="542"/>
                      <a:pt x="232" y="596"/>
                      <a:pt x="232" y="649"/>
                    </a:cubicBezTo>
                    <a:cubicBezTo>
                      <a:pt x="232" y="703"/>
                      <a:pt x="214" y="783"/>
                      <a:pt x="214" y="836"/>
                    </a:cubicBezTo>
                    <a:lnTo>
                      <a:pt x="357" y="836"/>
                    </a:lnTo>
                    <a:cubicBezTo>
                      <a:pt x="357" y="783"/>
                      <a:pt x="339" y="703"/>
                      <a:pt x="339" y="649"/>
                    </a:cubicBezTo>
                    <a:cubicBezTo>
                      <a:pt x="339" y="596"/>
                      <a:pt x="339" y="542"/>
                      <a:pt x="339" y="489"/>
                    </a:cubicBezTo>
                    <a:cubicBezTo>
                      <a:pt x="366" y="301"/>
                      <a:pt x="428" y="132"/>
                      <a:pt x="571" y="7"/>
                    </a:cubicBezTo>
                    <a:cubicBezTo>
                      <a:pt x="509" y="2"/>
                      <a:pt x="397"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39"/>
              <p:cNvSpPr/>
              <p:nvPr/>
            </p:nvSpPr>
            <p:spPr>
              <a:xfrm>
                <a:off x="9190973" y="2843307"/>
                <a:ext cx="432193" cy="323341"/>
              </a:xfrm>
              <a:custGeom>
                <a:rect b="b" l="l" r="r" t="t"/>
                <a:pathLst>
                  <a:path extrusionOk="0" h="1509" w="2017">
                    <a:moveTo>
                      <a:pt x="473" y="1"/>
                    </a:moveTo>
                    <a:cubicBezTo>
                      <a:pt x="268" y="10"/>
                      <a:pt x="72" y="161"/>
                      <a:pt x="36" y="358"/>
                    </a:cubicBezTo>
                    <a:cubicBezTo>
                      <a:pt x="0" y="536"/>
                      <a:pt x="81" y="714"/>
                      <a:pt x="206" y="848"/>
                    </a:cubicBezTo>
                    <a:cubicBezTo>
                      <a:pt x="331" y="973"/>
                      <a:pt x="491" y="1062"/>
                      <a:pt x="643" y="1161"/>
                    </a:cubicBezTo>
                    <a:cubicBezTo>
                      <a:pt x="794" y="1259"/>
                      <a:pt x="1009" y="1508"/>
                      <a:pt x="1009" y="1508"/>
                    </a:cubicBezTo>
                    <a:cubicBezTo>
                      <a:pt x="1009" y="1508"/>
                      <a:pt x="1240" y="1268"/>
                      <a:pt x="1374" y="1169"/>
                    </a:cubicBezTo>
                    <a:cubicBezTo>
                      <a:pt x="1517" y="1062"/>
                      <a:pt x="1695" y="973"/>
                      <a:pt x="1811" y="848"/>
                    </a:cubicBezTo>
                    <a:cubicBezTo>
                      <a:pt x="1936" y="714"/>
                      <a:pt x="2017" y="536"/>
                      <a:pt x="1981" y="358"/>
                    </a:cubicBezTo>
                    <a:cubicBezTo>
                      <a:pt x="1945" y="161"/>
                      <a:pt x="1749" y="10"/>
                      <a:pt x="1544" y="1"/>
                    </a:cubicBezTo>
                    <a:cubicBezTo>
                      <a:pt x="1339" y="1"/>
                      <a:pt x="1142" y="117"/>
                      <a:pt x="1035" y="286"/>
                    </a:cubicBezTo>
                    <a:lnTo>
                      <a:pt x="982" y="286"/>
                    </a:lnTo>
                    <a:cubicBezTo>
                      <a:pt x="875" y="117"/>
                      <a:pt x="678" y="1"/>
                      <a:pt x="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39"/>
            <p:cNvGrpSpPr/>
            <p:nvPr/>
          </p:nvGrpSpPr>
          <p:grpSpPr>
            <a:xfrm>
              <a:off x="8636634" y="2747781"/>
              <a:ext cx="432193" cy="397267"/>
              <a:chOff x="8636634" y="2769381"/>
              <a:chExt cx="432193" cy="397267"/>
            </a:xfrm>
          </p:grpSpPr>
          <p:sp>
            <p:nvSpPr>
              <p:cNvPr id="5825" name="Google Shape;5825;p39"/>
              <p:cNvSpPr/>
              <p:nvPr/>
            </p:nvSpPr>
            <p:spPr>
              <a:xfrm>
                <a:off x="8791343" y="2769381"/>
                <a:ext cx="122565" cy="179348"/>
              </a:xfrm>
              <a:custGeom>
                <a:rect b="b" l="l" r="r" t="t"/>
                <a:pathLst>
                  <a:path extrusionOk="0" h="837" w="572">
                    <a:moveTo>
                      <a:pt x="286" y="0"/>
                    </a:moveTo>
                    <a:cubicBezTo>
                      <a:pt x="175" y="0"/>
                      <a:pt x="63" y="2"/>
                      <a:pt x="1" y="7"/>
                    </a:cubicBezTo>
                    <a:cubicBezTo>
                      <a:pt x="144" y="132"/>
                      <a:pt x="206" y="301"/>
                      <a:pt x="224" y="489"/>
                    </a:cubicBezTo>
                    <a:cubicBezTo>
                      <a:pt x="233" y="542"/>
                      <a:pt x="233" y="596"/>
                      <a:pt x="233" y="649"/>
                    </a:cubicBezTo>
                    <a:cubicBezTo>
                      <a:pt x="233" y="703"/>
                      <a:pt x="215" y="783"/>
                      <a:pt x="215" y="836"/>
                    </a:cubicBezTo>
                    <a:lnTo>
                      <a:pt x="358" y="836"/>
                    </a:lnTo>
                    <a:cubicBezTo>
                      <a:pt x="358" y="783"/>
                      <a:pt x="340" y="703"/>
                      <a:pt x="340" y="649"/>
                    </a:cubicBezTo>
                    <a:cubicBezTo>
                      <a:pt x="340" y="596"/>
                      <a:pt x="340" y="542"/>
                      <a:pt x="340" y="489"/>
                    </a:cubicBezTo>
                    <a:cubicBezTo>
                      <a:pt x="367" y="301"/>
                      <a:pt x="429" y="132"/>
                      <a:pt x="572" y="7"/>
                    </a:cubicBezTo>
                    <a:cubicBezTo>
                      <a:pt x="509" y="2"/>
                      <a:pt x="398"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39"/>
              <p:cNvSpPr/>
              <p:nvPr/>
            </p:nvSpPr>
            <p:spPr>
              <a:xfrm>
                <a:off x="8636634" y="2843307"/>
                <a:ext cx="432193" cy="323341"/>
              </a:xfrm>
              <a:custGeom>
                <a:rect b="b" l="l" r="r" t="t"/>
                <a:pathLst>
                  <a:path extrusionOk="0" h="1509" w="2017">
                    <a:moveTo>
                      <a:pt x="473" y="1"/>
                    </a:moveTo>
                    <a:cubicBezTo>
                      <a:pt x="268" y="10"/>
                      <a:pt x="72" y="161"/>
                      <a:pt x="27" y="358"/>
                    </a:cubicBezTo>
                    <a:cubicBezTo>
                      <a:pt x="0" y="536"/>
                      <a:pt x="81" y="714"/>
                      <a:pt x="206" y="848"/>
                    </a:cubicBezTo>
                    <a:cubicBezTo>
                      <a:pt x="321" y="973"/>
                      <a:pt x="491" y="1062"/>
                      <a:pt x="643" y="1161"/>
                    </a:cubicBezTo>
                    <a:cubicBezTo>
                      <a:pt x="794" y="1259"/>
                      <a:pt x="1008" y="1508"/>
                      <a:pt x="1008" y="1508"/>
                    </a:cubicBezTo>
                    <a:cubicBezTo>
                      <a:pt x="1008" y="1508"/>
                      <a:pt x="1240" y="1268"/>
                      <a:pt x="1374" y="1169"/>
                    </a:cubicBezTo>
                    <a:cubicBezTo>
                      <a:pt x="1517" y="1062"/>
                      <a:pt x="1686" y="973"/>
                      <a:pt x="1811" y="848"/>
                    </a:cubicBezTo>
                    <a:cubicBezTo>
                      <a:pt x="1936" y="714"/>
                      <a:pt x="2016" y="536"/>
                      <a:pt x="1981" y="358"/>
                    </a:cubicBezTo>
                    <a:cubicBezTo>
                      <a:pt x="1945" y="161"/>
                      <a:pt x="1749" y="10"/>
                      <a:pt x="1544" y="1"/>
                    </a:cubicBezTo>
                    <a:cubicBezTo>
                      <a:pt x="1338" y="1"/>
                      <a:pt x="1142" y="117"/>
                      <a:pt x="1035" y="286"/>
                    </a:cubicBezTo>
                    <a:lnTo>
                      <a:pt x="982" y="286"/>
                    </a:lnTo>
                    <a:cubicBezTo>
                      <a:pt x="875" y="117"/>
                      <a:pt x="678" y="1"/>
                      <a:pt x="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39"/>
            <p:cNvGrpSpPr/>
            <p:nvPr/>
          </p:nvGrpSpPr>
          <p:grpSpPr>
            <a:xfrm>
              <a:off x="9190973" y="1965378"/>
              <a:ext cx="432193" cy="398553"/>
              <a:chOff x="9190973" y="1988122"/>
              <a:chExt cx="432193" cy="398553"/>
            </a:xfrm>
          </p:grpSpPr>
          <p:sp>
            <p:nvSpPr>
              <p:cNvPr id="5828" name="Google Shape;5828;p39"/>
              <p:cNvSpPr/>
              <p:nvPr/>
            </p:nvSpPr>
            <p:spPr>
              <a:xfrm>
                <a:off x="9351468" y="1988122"/>
                <a:ext cx="120637" cy="180634"/>
              </a:xfrm>
              <a:custGeom>
                <a:rect b="b" l="l" r="r" t="t"/>
                <a:pathLst>
                  <a:path extrusionOk="0" h="843" w="563">
                    <a:moveTo>
                      <a:pt x="149" y="0"/>
                    </a:moveTo>
                    <a:cubicBezTo>
                      <a:pt x="90" y="0"/>
                      <a:pt x="37" y="1"/>
                      <a:pt x="1" y="4"/>
                    </a:cubicBezTo>
                    <a:cubicBezTo>
                      <a:pt x="135" y="129"/>
                      <a:pt x="197" y="307"/>
                      <a:pt x="215" y="486"/>
                    </a:cubicBezTo>
                    <a:cubicBezTo>
                      <a:pt x="215" y="539"/>
                      <a:pt x="215" y="602"/>
                      <a:pt x="215" y="655"/>
                    </a:cubicBezTo>
                    <a:cubicBezTo>
                      <a:pt x="215" y="709"/>
                      <a:pt x="188" y="780"/>
                      <a:pt x="188" y="834"/>
                    </a:cubicBezTo>
                    <a:lnTo>
                      <a:pt x="331" y="843"/>
                    </a:lnTo>
                    <a:cubicBezTo>
                      <a:pt x="340" y="789"/>
                      <a:pt x="313" y="709"/>
                      <a:pt x="322" y="655"/>
                    </a:cubicBezTo>
                    <a:cubicBezTo>
                      <a:pt x="322" y="602"/>
                      <a:pt x="322" y="548"/>
                      <a:pt x="331" y="495"/>
                    </a:cubicBezTo>
                    <a:cubicBezTo>
                      <a:pt x="349" y="307"/>
                      <a:pt x="420" y="138"/>
                      <a:pt x="563" y="13"/>
                    </a:cubicBezTo>
                    <a:cubicBezTo>
                      <a:pt x="475" y="7"/>
                      <a:pt x="293"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39"/>
              <p:cNvSpPr/>
              <p:nvPr/>
            </p:nvSpPr>
            <p:spPr>
              <a:xfrm>
                <a:off x="9190973" y="2059691"/>
                <a:ext cx="432193" cy="326984"/>
              </a:xfrm>
              <a:custGeom>
                <a:rect b="b" l="l" r="r" t="t"/>
                <a:pathLst>
                  <a:path extrusionOk="0" h="1526" w="2017">
                    <a:moveTo>
                      <a:pt x="491" y="0"/>
                    </a:moveTo>
                    <a:cubicBezTo>
                      <a:pt x="286" y="9"/>
                      <a:pt x="81" y="152"/>
                      <a:pt x="36" y="348"/>
                    </a:cubicBezTo>
                    <a:cubicBezTo>
                      <a:pt x="0" y="518"/>
                      <a:pt x="81" y="705"/>
                      <a:pt x="197" y="839"/>
                    </a:cubicBezTo>
                    <a:cubicBezTo>
                      <a:pt x="313" y="973"/>
                      <a:pt x="482" y="1062"/>
                      <a:pt x="625" y="1160"/>
                    </a:cubicBezTo>
                    <a:cubicBezTo>
                      <a:pt x="777" y="1267"/>
                      <a:pt x="982" y="1526"/>
                      <a:pt x="982" y="1526"/>
                    </a:cubicBezTo>
                    <a:cubicBezTo>
                      <a:pt x="982" y="1526"/>
                      <a:pt x="1223" y="1285"/>
                      <a:pt x="1356" y="1187"/>
                    </a:cubicBezTo>
                    <a:cubicBezTo>
                      <a:pt x="1499" y="1080"/>
                      <a:pt x="1678" y="1008"/>
                      <a:pt x="1802" y="874"/>
                    </a:cubicBezTo>
                    <a:cubicBezTo>
                      <a:pt x="1927" y="750"/>
                      <a:pt x="2017" y="571"/>
                      <a:pt x="1990" y="393"/>
                    </a:cubicBezTo>
                    <a:cubicBezTo>
                      <a:pt x="1954" y="196"/>
                      <a:pt x="1758" y="45"/>
                      <a:pt x="1562" y="27"/>
                    </a:cubicBezTo>
                    <a:cubicBezTo>
                      <a:pt x="1554" y="27"/>
                      <a:pt x="1547" y="26"/>
                      <a:pt x="1539" y="26"/>
                    </a:cubicBezTo>
                    <a:cubicBezTo>
                      <a:pt x="1342" y="26"/>
                      <a:pt x="1156" y="140"/>
                      <a:pt x="1044" y="303"/>
                    </a:cubicBezTo>
                    <a:lnTo>
                      <a:pt x="991" y="295"/>
                    </a:lnTo>
                    <a:cubicBezTo>
                      <a:pt x="884" y="125"/>
                      <a:pt x="687" y="0"/>
                      <a:pt x="4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39"/>
            <p:cNvGrpSpPr/>
            <p:nvPr/>
          </p:nvGrpSpPr>
          <p:grpSpPr>
            <a:xfrm>
              <a:off x="8636634" y="1964692"/>
              <a:ext cx="432193" cy="399838"/>
              <a:chOff x="8636634" y="1973551"/>
              <a:chExt cx="432193" cy="399838"/>
            </a:xfrm>
          </p:grpSpPr>
          <p:sp>
            <p:nvSpPr>
              <p:cNvPr id="5831" name="Google Shape;5831;p39"/>
              <p:cNvSpPr/>
              <p:nvPr/>
            </p:nvSpPr>
            <p:spPr>
              <a:xfrm>
                <a:off x="8797129" y="1973551"/>
                <a:ext cx="120637" cy="179991"/>
              </a:xfrm>
              <a:custGeom>
                <a:rect b="b" l="l" r="r" t="t"/>
                <a:pathLst>
                  <a:path extrusionOk="0" h="840" w="563">
                    <a:moveTo>
                      <a:pt x="1" y="1"/>
                    </a:moveTo>
                    <a:cubicBezTo>
                      <a:pt x="135" y="135"/>
                      <a:pt x="197" y="304"/>
                      <a:pt x="215" y="491"/>
                    </a:cubicBezTo>
                    <a:cubicBezTo>
                      <a:pt x="215" y="545"/>
                      <a:pt x="215" y="598"/>
                      <a:pt x="215" y="652"/>
                    </a:cubicBezTo>
                    <a:cubicBezTo>
                      <a:pt x="215" y="705"/>
                      <a:pt x="188" y="786"/>
                      <a:pt x="188" y="839"/>
                    </a:cubicBezTo>
                    <a:lnTo>
                      <a:pt x="331" y="839"/>
                    </a:lnTo>
                    <a:cubicBezTo>
                      <a:pt x="340" y="786"/>
                      <a:pt x="313" y="714"/>
                      <a:pt x="313" y="661"/>
                    </a:cubicBezTo>
                    <a:cubicBezTo>
                      <a:pt x="322" y="607"/>
                      <a:pt x="322" y="554"/>
                      <a:pt x="331" y="500"/>
                    </a:cubicBezTo>
                    <a:cubicBezTo>
                      <a:pt x="349" y="313"/>
                      <a:pt x="420" y="135"/>
                      <a:pt x="563" y="19"/>
                    </a:cubicBezTo>
                    <a:cubicBezTo>
                      <a:pt x="438" y="10"/>
                      <a:pt x="126"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39"/>
              <p:cNvSpPr/>
              <p:nvPr/>
            </p:nvSpPr>
            <p:spPr>
              <a:xfrm>
                <a:off x="8636634" y="2046191"/>
                <a:ext cx="432193" cy="327198"/>
              </a:xfrm>
              <a:custGeom>
                <a:rect b="b" l="l" r="r" t="t"/>
                <a:pathLst>
                  <a:path extrusionOk="0" h="1527" w="2017">
                    <a:moveTo>
                      <a:pt x="482" y="1"/>
                    </a:moveTo>
                    <a:cubicBezTo>
                      <a:pt x="286" y="1"/>
                      <a:pt x="81" y="143"/>
                      <a:pt x="36" y="349"/>
                    </a:cubicBezTo>
                    <a:cubicBezTo>
                      <a:pt x="0" y="518"/>
                      <a:pt x="81" y="705"/>
                      <a:pt x="197" y="839"/>
                    </a:cubicBezTo>
                    <a:cubicBezTo>
                      <a:pt x="313" y="973"/>
                      <a:pt x="482" y="1062"/>
                      <a:pt x="625" y="1160"/>
                    </a:cubicBezTo>
                    <a:cubicBezTo>
                      <a:pt x="776" y="1268"/>
                      <a:pt x="982" y="1526"/>
                      <a:pt x="982" y="1526"/>
                    </a:cubicBezTo>
                    <a:cubicBezTo>
                      <a:pt x="982" y="1526"/>
                      <a:pt x="1223" y="1285"/>
                      <a:pt x="1356" y="1187"/>
                    </a:cubicBezTo>
                    <a:cubicBezTo>
                      <a:pt x="1499" y="1080"/>
                      <a:pt x="1677" y="1000"/>
                      <a:pt x="1802" y="875"/>
                    </a:cubicBezTo>
                    <a:cubicBezTo>
                      <a:pt x="1927" y="750"/>
                      <a:pt x="2016" y="572"/>
                      <a:pt x="1990" y="393"/>
                    </a:cubicBezTo>
                    <a:cubicBezTo>
                      <a:pt x="1954" y="197"/>
                      <a:pt x="1758" y="45"/>
                      <a:pt x="1562" y="28"/>
                    </a:cubicBezTo>
                    <a:cubicBezTo>
                      <a:pt x="1554" y="27"/>
                      <a:pt x="1547" y="27"/>
                      <a:pt x="1539" y="27"/>
                    </a:cubicBezTo>
                    <a:cubicBezTo>
                      <a:pt x="1342" y="27"/>
                      <a:pt x="1156" y="141"/>
                      <a:pt x="1044" y="304"/>
                    </a:cubicBezTo>
                    <a:lnTo>
                      <a:pt x="991" y="295"/>
                    </a:lnTo>
                    <a:cubicBezTo>
                      <a:pt x="884" y="126"/>
                      <a:pt x="687" y="1"/>
                      <a:pt x="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39"/>
            <p:cNvGrpSpPr/>
            <p:nvPr/>
          </p:nvGrpSpPr>
          <p:grpSpPr>
            <a:xfrm>
              <a:off x="8913697" y="2357222"/>
              <a:ext cx="432407" cy="397267"/>
              <a:chOff x="8913697" y="2371680"/>
              <a:chExt cx="432407" cy="397267"/>
            </a:xfrm>
          </p:grpSpPr>
          <p:sp>
            <p:nvSpPr>
              <p:cNvPr id="5834" name="Google Shape;5834;p39"/>
              <p:cNvSpPr/>
              <p:nvPr/>
            </p:nvSpPr>
            <p:spPr>
              <a:xfrm>
                <a:off x="9068620" y="2371680"/>
                <a:ext cx="122565" cy="179348"/>
              </a:xfrm>
              <a:custGeom>
                <a:rect b="b" l="l" r="r" t="t"/>
                <a:pathLst>
                  <a:path extrusionOk="0" h="837" w="572">
                    <a:moveTo>
                      <a:pt x="286" y="1"/>
                    </a:moveTo>
                    <a:cubicBezTo>
                      <a:pt x="174" y="1"/>
                      <a:pt x="63" y="3"/>
                      <a:pt x="0" y="7"/>
                    </a:cubicBezTo>
                    <a:cubicBezTo>
                      <a:pt x="143" y="132"/>
                      <a:pt x="206" y="302"/>
                      <a:pt x="232" y="489"/>
                    </a:cubicBezTo>
                    <a:cubicBezTo>
                      <a:pt x="232" y="542"/>
                      <a:pt x="232" y="596"/>
                      <a:pt x="232" y="650"/>
                    </a:cubicBezTo>
                    <a:cubicBezTo>
                      <a:pt x="232" y="703"/>
                      <a:pt x="215" y="783"/>
                      <a:pt x="215" y="837"/>
                    </a:cubicBezTo>
                    <a:lnTo>
                      <a:pt x="357" y="837"/>
                    </a:lnTo>
                    <a:cubicBezTo>
                      <a:pt x="357" y="783"/>
                      <a:pt x="339" y="703"/>
                      <a:pt x="339" y="650"/>
                    </a:cubicBezTo>
                    <a:cubicBezTo>
                      <a:pt x="339" y="596"/>
                      <a:pt x="339" y="542"/>
                      <a:pt x="339" y="489"/>
                    </a:cubicBezTo>
                    <a:cubicBezTo>
                      <a:pt x="366" y="302"/>
                      <a:pt x="429" y="132"/>
                      <a:pt x="571" y="7"/>
                    </a:cubicBezTo>
                    <a:cubicBezTo>
                      <a:pt x="509" y="3"/>
                      <a:pt x="397"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39"/>
              <p:cNvSpPr/>
              <p:nvPr/>
            </p:nvSpPr>
            <p:spPr>
              <a:xfrm>
                <a:off x="8913697" y="2445821"/>
                <a:ext cx="432407" cy="323127"/>
              </a:xfrm>
              <a:custGeom>
                <a:rect b="b" l="l" r="r" t="t"/>
                <a:pathLst>
                  <a:path extrusionOk="0" h="1508" w="2018">
                    <a:moveTo>
                      <a:pt x="474" y="0"/>
                    </a:moveTo>
                    <a:cubicBezTo>
                      <a:pt x="269" y="9"/>
                      <a:pt x="72" y="161"/>
                      <a:pt x="37" y="357"/>
                    </a:cubicBezTo>
                    <a:cubicBezTo>
                      <a:pt x="1" y="535"/>
                      <a:pt x="81" y="714"/>
                      <a:pt x="206" y="848"/>
                    </a:cubicBezTo>
                    <a:cubicBezTo>
                      <a:pt x="322" y="973"/>
                      <a:pt x="492" y="1062"/>
                      <a:pt x="643" y="1160"/>
                    </a:cubicBezTo>
                    <a:cubicBezTo>
                      <a:pt x="795" y="1258"/>
                      <a:pt x="1009" y="1508"/>
                      <a:pt x="1009" y="1508"/>
                    </a:cubicBezTo>
                    <a:cubicBezTo>
                      <a:pt x="1009" y="1508"/>
                      <a:pt x="1241" y="1267"/>
                      <a:pt x="1375" y="1169"/>
                    </a:cubicBezTo>
                    <a:cubicBezTo>
                      <a:pt x="1517" y="1053"/>
                      <a:pt x="1687" y="973"/>
                      <a:pt x="1812" y="848"/>
                    </a:cubicBezTo>
                    <a:cubicBezTo>
                      <a:pt x="1937" y="714"/>
                      <a:pt x="2017" y="535"/>
                      <a:pt x="1981" y="357"/>
                    </a:cubicBezTo>
                    <a:cubicBezTo>
                      <a:pt x="1946" y="161"/>
                      <a:pt x="1749" y="9"/>
                      <a:pt x="1544" y="0"/>
                    </a:cubicBezTo>
                    <a:cubicBezTo>
                      <a:pt x="1339" y="0"/>
                      <a:pt x="1143" y="116"/>
                      <a:pt x="1036" y="286"/>
                    </a:cubicBezTo>
                    <a:lnTo>
                      <a:pt x="982" y="286"/>
                    </a:lnTo>
                    <a:cubicBezTo>
                      <a:pt x="875" y="116"/>
                      <a:pt x="679"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6" name="Google Shape;5836;p39"/>
          <p:cNvGrpSpPr/>
          <p:nvPr/>
        </p:nvGrpSpPr>
        <p:grpSpPr>
          <a:xfrm>
            <a:off x="8014350" y="3924525"/>
            <a:ext cx="666900" cy="619400"/>
            <a:chOff x="8014350" y="3924525"/>
            <a:chExt cx="666900" cy="619400"/>
          </a:xfrm>
        </p:grpSpPr>
        <p:sp>
          <p:nvSpPr>
            <p:cNvPr id="5837" name="Google Shape;5837;p39"/>
            <p:cNvSpPr txBox="1"/>
            <p:nvPr/>
          </p:nvSpPr>
          <p:spPr>
            <a:xfrm>
              <a:off x="80143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A</a:t>
              </a:r>
              <a:endParaRPr sz="2500">
                <a:solidFill>
                  <a:schemeClr val="accent1"/>
                </a:solidFill>
                <a:latin typeface="Marcellus"/>
                <a:ea typeface="Marcellus"/>
                <a:cs typeface="Marcellus"/>
                <a:sym typeface="Marcellus"/>
              </a:endParaRPr>
            </a:p>
          </p:txBody>
        </p:sp>
        <p:sp>
          <p:nvSpPr>
            <p:cNvPr id="5838" name="Google Shape;5838;p39"/>
            <p:cNvSpPr/>
            <p:nvPr/>
          </p:nvSpPr>
          <p:spPr>
            <a:xfrm>
              <a:off x="8273125" y="4400925"/>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39"/>
          <p:cNvGrpSpPr/>
          <p:nvPr/>
        </p:nvGrpSpPr>
        <p:grpSpPr>
          <a:xfrm>
            <a:off x="9578375" y="6725425"/>
            <a:ext cx="666900" cy="619408"/>
            <a:chOff x="9578375" y="6725425"/>
            <a:chExt cx="666900" cy="619408"/>
          </a:xfrm>
        </p:grpSpPr>
        <p:sp>
          <p:nvSpPr>
            <p:cNvPr id="5840" name="Google Shape;5840;p39"/>
            <p:cNvSpPr txBox="1"/>
            <p:nvPr/>
          </p:nvSpPr>
          <p:spPr>
            <a:xfrm rot="10800000">
              <a:off x="95783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A</a:t>
              </a:r>
              <a:endParaRPr sz="2500">
                <a:solidFill>
                  <a:schemeClr val="accent1"/>
                </a:solidFill>
                <a:latin typeface="Marcellus"/>
                <a:ea typeface="Marcellus"/>
                <a:cs typeface="Marcellus"/>
                <a:sym typeface="Marcellus"/>
              </a:endParaRPr>
            </a:p>
          </p:txBody>
        </p:sp>
        <p:sp>
          <p:nvSpPr>
            <p:cNvPr id="5841" name="Google Shape;5841;p39"/>
            <p:cNvSpPr/>
            <p:nvPr/>
          </p:nvSpPr>
          <p:spPr>
            <a:xfrm>
              <a:off x="9837150" y="6725425"/>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2" name="Google Shape;5842;p39"/>
          <p:cNvSpPr/>
          <p:nvPr/>
        </p:nvSpPr>
        <p:spPr>
          <a:xfrm>
            <a:off x="8796215" y="5385935"/>
            <a:ext cx="666900" cy="635479"/>
          </a:xfrm>
          <a:custGeom>
            <a:rect b="b" l="l" r="r" t="t"/>
            <a:pathLst>
              <a:path extrusionOk="0" h="1982" w="2080">
                <a:moveTo>
                  <a:pt x="1027" y="1"/>
                </a:moveTo>
                <a:cubicBezTo>
                  <a:pt x="955" y="1"/>
                  <a:pt x="848" y="117"/>
                  <a:pt x="750" y="224"/>
                </a:cubicBezTo>
                <a:cubicBezTo>
                  <a:pt x="536" y="464"/>
                  <a:pt x="286" y="687"/>
                  <a:pt x="63" y="919"/>
                </a:cubicBezTo>
                <a:cubicBezTo>
                  <a:pt x="37" y="937"/>
                  <a:pt x="10" y="964"/>
                  <a:pt x="10" y="1000"/>
                </a:cubicBezTo>
                <a:cubicBezTo>
                  <a:pt x="1" y="1044"/>
                  <a:pt x="37" y="1080"/>
                  <a:pt x="63" y="1107"/>
                </a:cubicBezTo>
                <a:cubicBezTo>
                  <a:pt x="215" y="1258"/>
                  <a:pt x="741" y="1820"/>
                  <a:pt x="946" y="1954"/>
                </a:cubicBezTo>
                <a:cubicBezTo>
                  <a:pt x="982" y="1972"/>
                  <a:pt x="1009" y="1981"/>
                  <a:pt x="1045" y="1981"/>
                </a:cubicBezTo>
                <a:cubicBezTo>
                  <a:pt x="1071" y="1981"/>
                  <a:pt x="1107" y="1972"/>
                  <a:pt x="1134" y="1954"/>
                </a:cubicBezTo>
                <a:cubicBezTo>
                  <a:pt x="1339" y="1820"/>
                  <a:pt x="1865" y="1258"/>
                  <a:pt x="2026" y="1107"/>
                </a:cubicBezTo>
                <a:cubicBezTo>
                  <a:pt x="2053" y="1080"/>
                  <a:pt x="2079" y="1044"/>
                  <a:pt x="2079" y="1000"/>
                </a:cubicBezTo>
                <a:cubicBezTo>
                  <a:pt x="2071" y="964"/>
                  <a:pt x="2053" y="937"/>
                  <a:pt x="2026" y="919"/>
                </a:cubicBezTo>
                <a:cubicBezTo>
                  <a:pt x="1794" y="687"/>
                  <a:pt x="1553" y="464"/>
                  <a:pt x="1330" y="224"/>
                </a:cubicBezTo>
                <a:cubicBezTo>
                  <a:pt x="1241" y="117"/>
                  <a:pt x="1134" y="1"/>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3" name="Google Shape;5843;p39"/>
          <p:cNvGrpSpPr/>
          <p:nvPr/>
        </p:nvGrpSpPr>
        <p:grpSpPr>
          <a:xfrm>
            <a:off x="626417" y="4559876"/>
            <a:ext cx="1731455" cy="2149598"/>
            <a:chOff x="626417" y="4559876"/>
            <a:chExt cx="1731455" cy="2149598"/>
          </a:xfrm>
        </p:grpSpPr>
        <p:grpSp>
          <p:nvGrpSpPr>
            <p:cNvPr id="5844" name="Google Shape;5844;p39"/>
            <p:cNvGrpSpPr/>
            <p:nvPr/>
          </p:nvGrpSpPr>
          <p:grpSpPr>
            <a:xfrm>
              <a:off x="771498" y="4559876"/>
              <a:ext cx="1586374" cy="2149598"/>
              <a:chOff x="8336710" y="849176"/>
              <a:chExt cx="1586374" cy="2149598"/>
            </a:xfrm>
          </p:grpSpPr>
          <p:grpSp>
            <p:nvGrpSpPr>
              <p:cNvPr id="5845" name="Google Shape;5845;p39"/>
              <p:cNvGrpSpPr/>
              <p:nvPr/>
            </p:nvGrpSpPr>
            <p:grpSpPr>
              <a:xfrm>
                <a:off x="8336710" y="1215629"/>
                <a:ext cx="1586374" cy="1783145"/>
                <a:chOff x="5961420" y="1272188"/>
                <a:chExt cx="1220100" cy="1371439"/>
              </a:xfrm>
            </p:grpSpPr>
            <p:sp>
              <p:nvSpPr>
                <p:cNvPr id="5846" name="Google Shape;5846;p39"/>
                <p:cNvSpPr/>
                <p:nvPr/>
              </p:nvSpPr>
              <p:spPr>
                <a:xfrm>
                  <a:off x="5961420"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7" name="Google Shape;5847;p39"/>
                <p:cNvGrpSpPr/>
                <p:nvPr/>
              </p:nvGrpSpPr>
              <p:grpSpPr>
                <a:xfrm>
                  <a:off x="6770680" y="2232402"/>
                  <a:ext cx="308398" cy="290919"/>
                  <a:chOff x="3898065" y="1160111"/>
                  <a:chExt cx="312049" cy="294363"/>
                </a:xfrm>
              </p:grpSpPr>
              <p:sp>
                <p:nvSpPr>
                  <p:cNvPr id="5848" name="Google Shape;5848;p39"/>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39"/>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39"/>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39"/>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39"/>
                <p:cNvGrpSpPr/>
                <p:nvPr/>
              </p:nvGrpSpPr>
              <p:grpSpPr>
                <a:xfrm>
                  <a:off x="6418226" y="2352708"/>
                  <a:ext cx="308398" cy="290919"/>
                  <a:chOff x="3898065" y="1160111"/>
                  <a:chExt cx="312049" cy="294363"/>
                </a:xfrm>
              </p:grpSpPr>
              <p:sp>
                <p:nvSpPr>
                  <p:cNvPr id="5853" name="Google Shape;5853;p39"/>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39"/>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39"/>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39"/>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7" name="Google Shape;5857;p39"/>
                <p:cNvGrpSpPr/>
                <p:nvPr/>
              </p:nvGrpSpPr>
              <p:grpSpPr>
                <a:xfrm>
                  <a:off x="6065780" y="2232402"/>
                  <a:ext cx="308398" cy="290919"/>
                  <a:chOff x="3898065" y="1160111"/>
                  <a:chExt cx="312049" cy="294363"/>
                </a:xfrm>
              </p:grpSpPr>
              <p:sp>
                <p:nvSpPr>
                  <p:cNvPr id="5858" name="Google Shape;5858;p39"/>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39"/>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39"/>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39"/>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62" name="Google Shape;5862;p39"/>
              <p:cNvGrpSpPr/>
              <p:nvPr/>
            </p:nvGrpSpPr>
            <p:grpSpPr>
              <a:xfrm>
                <a:off x="8336735" y="849176"/>
                <a:ext cx="1586325" cy="608039"/>
                <a:chOff x="422918" y="176071"/>
                <a:chExt cx="2994196" cy="1147676"/>
              </a:xfrm>
            </p:grpSpPr>
            <p:sp>
              <p:nvSpPr>
                <p:cNvPr id="5863" name="Google Shape;5863;p3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3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3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3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3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3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69" name="Google Shape;5869;p39"/>
            <p:cNvGrpSpPr/>
            <p:nvPr/>
          </p:nvGrpSpPr>
          <p:grpSpPr>
            <a:xfrm rot="-5058226">
              <a:off x="614062" y="5262709"/>
              <a:ext cx="399271" cy="336594"/>
              <a:chOff x="330125" y="3557075"/>
              <a:chExt cx="717925" cy="605225"/>
            </a:xfrm>
          </p:grpSpPr>
          <p:sp>
            <p:nvSpPr>
              <p:cNvPr id="5870" name="Google Shape;5870;p39"/>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39"/>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39"/>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39"/>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39"/>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75" name="Google Shape;5875;p39"/>
          <p:cNvGrpSpPr/>
          <p:nvPr/>
        </p:nvGrpSpPr>
        <p:grpSpPr>
          <a:xfrm>
            <a:off x="5814123" y="4559876"/>
            <a:ext cx="1769744" cy="2149598"/>
            <a:chOff x="5814123" y="4559876"/>
            <a:chExt cx="1769744" cy="2149598"/>
          </a:xfrm>
        </p:grpSpPr>
        <p:grpSp>
          <p:nvGrpSpPr>
            <p:cNvPr id="5876" name="Google Shape;5876;p39"/>
            <p:cNvGrpSpPr/>
            <p:nvPr/>
          </p:nvGrpSpPr>
          <p:grpSpPr>
            <a:xfrm>
              <a:off x="5814123" y="4559876"/>
              <a:ext cx="1586374" cy="2149598"/>
              <a:chOff x="8336710" y="849176"/>
              <a:chExt cx="1586374" cy="2149598"/>
            </a:xfrm>
          </p:grpSpPr>
          <p:grpSp>
            <p:nvGrpSpPr>
              <p:cNvPr id="5877" name="Google Shape;5877;p39"/>
              <p:cNvGrpSpPr/>
              <p:nvPr/>
            </p:nvGrpSpPr>
            <p:grpSpPr>
              <a:xfrm>
                <a:off x="8336710" y="1215629"/>
                <a:ext cx="1586374" cy="1783145"/>
                <a:chOff x="5961420" y="1272188"/>
                <a:chExt cx="1220100" cy="1371439"/>
              </a:xfrm>
            </p:grpSpPr>
            <p:sp>
              <p:nvSpPr>
                <p:cNvPr id="5878" name="Google Shape;5878;p39"/>
                <p:cNvSpPr/>
                <p:nvPr/>
              </p:nvSpPr>
              <p:spPr>
                <a:xfrm>
                  <a:off x="5961420"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9" name="Google Shape;5879;p39"/>
                <p:cNvGrpSpPr/>
                <p:nvPr/>
              </p:nvGrpSpPr>
              <p:grpSpPr>
                <a:xfrm>
                  <a:off x="6770680" y="2232402"/>
                  <a:ext cx="308398" cy="290919"/>
                  <a:chOff x="3898065" y="1160111"/>
                  <a:chExt cx="312049" cy="294363"/>
                </a:xfrm>
              </p:grpSpPr>
              <p:sp>
                <p:nvSpPr>
                  <p:cNvPr id="5880" name="Google Shape;5880;p39"/>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39"/>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39"/>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39"/>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39"/>
                <p:cNvGrpSpPr/>
                <p:nvPr/>
              </p:nvGrpSpPr>
              <p:grpSpPr>
                <a:xfrm>
                  <a:off x="6418226" y="2352708"/>
                  <a:ext cx="308398" cy="290919"/>
                  <a:chOff x="3898065" y="1160111"/>
                  <a:chExt cx="312049" cy="294363"/>
                </a:xfrm>
              </p:grpSpPr>
              <p:sp>
                <p:nvSpPr>
                  <p:cNvPr id="5885" name="Google Shape;5885;p39"/>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39"/>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39"/>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39"/>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39"/>
                <p:cNvGrpSpPr/>
                <p:nvPr/>
              </p:nvGrpSpPr>
              <p:grpSpPr>
                <a:xfrm>
                  <a:off x="6065780" y="2232402"/>
                  <a:ext cx="308398" cy="290919"/>
                  <a:chOff x="3898065" y="1160111"/>
                  <a:chExt cx="312049" cy="294363"/>
                </a:xfrm>
              </p:grpSpPr>
              <p:sp>
                <p:nvSpPr>
                  <p:cNvPr id="5890" name="Google Shape;5890;p39"/>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39"/>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39"/>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39"/>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94" name="Google Shape;5894;p39"/>
              <p:cNvGrpSpPr/>
              <p:nvPr/>
            </p:nvGrpSpPr>
            <p:grpSpPr>
              <a:xfrm>
                <a:off x="8336735" y="849176"/>
                <a:ext cx="1586325" cy="608039"/>
                <a:chOff x="422918" y="176071"/>
                <a:chExt cx="2994196" cy="1147676"/>
              </a:xfrm>
            </p:grpSpPr>
            <p:sp>
              <p:nvSpPr>
                <p:cNvPr id="5895" name="Google Shape;5895;p3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3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3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3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3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3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1" name="Google Shape;5901;p39"/>
            <p:cNvGrpSpPr/>
            <p:nvPr/>
          </p:nvGrpSpPr>
          <p:grpSpPr>
            <a:xfrm rot="-7470097">
              <a:off x="7132482" y="5549163"/>
              <a:ext cx="399249" cy="336575"/>
              <a:chOff x="330125" y="3557075"/>
              <a:chExt cx="717925" cy="605225"/>
            </a:xfrm>
          </p:grpSpPr>
          <p:sp>
            <p:nvSpPr>
              <p:cNvPr id="5902" name="Google Shape;5902;p39"/>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39"/>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39"/>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39"/>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39"/>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07" name="Google Shape;5907;p39"/>
          <p:cNvSpPr/>
          <p:nvPr/>
        </p:nvSpPr>
        <p:spPr>
          <a:xfrm rot="1702862">
            <a:off x="1155914" y="4986251"/>
            <a:ext cx="1063760" cy="1431349"/>
          </a:xfrm>
          <a:custGeom>
            <a:rect b="b" l="l" r="r" t="t"/>
            <a:pathLst>
              <a:path extrusionOk="0" h="14641" w="10881">
                <a:moveTo>
                  <a:pt x="7093" y="625"/>
                </a:moveTo>
                <a:cubicBezTo>
                  <a:pt x="7227" y="1500"/>
                  <a:pt x="6219" y="1821"/>
                  <a:pt x="6130" y="2267"/>
                </a:cubicBezTo>
                <a:cubicBezTo>
                  <a:pt x="5862" y="1268"/>
                  <a:pt x="7093" y="893"/>
                  <a:pt x="7093" y="625"/>
                </a:cubicBezTo>
                <a:close/>
                <a:moveTo>
                  <a:pt x="2526" y="1990"/>
                </a:moveTo>
                <a:lnTo>
                  <a:pt x="2526" y="1990"/>
                </a:lnTo>
                <a:cubicBezTo>
                  <a:pt x="3168" y="2169"/>
                  <a:pt x="3730" y="1749"/>
                  <a:pt x="4542" y="2740"/>
                </a:cubicBezTo>
                <a:cubicBezTo>
                  <a:pt x="4377" y="2789"/>
                  <a:pt x="4232" y="2811"/>
                  <a:pt x="4101" y="2811"/>
                </a:cubicBezTo>
                <a:cubicBezTo>
                  <a:pt x="3457" y="2811"/>
                  <a:pt x="3148" y="2287"/>
                  <a:pt x="2526" y="1990"/>
                </a:cubicBezTo>
                <a:close/>
                <a:moveTo>
                  <a:pt x="5363" y="3230"/>
                </a:moveTo>
                <a:cubicBezTo>
                  <a:pt x="5452" y="3230"/>
                  <a:pt x="5523" y="3302"/>
                  <a:pt x="5523" y="3391"/>
                </a:cubicBezTo>
                <a:cubicBezTo>
                  <a:pt x="5523" y="3480"/>
                  <a:pt x="5452" y="3551"/>
                  <a:pt x="5363" y="3551"/>
                </a:cubicBezTo>
                <a:cubicBezTo>
                  <a:pt x="5273" y="3551"/>
                  <a:pt x="5202" y="3480"/>
                  <a:pt x="5202" y="3391"/>
                </a:cubicBezTo>
                <a:cubicBezTo>
                  <a:pt x="5202" y="3302"/>
                  <a:pt x="5273" y="3230"/>
                  <a:pt x="5363" y="3230"/>
                </a:cubicBezTo>
                <a:close/>
                <a:moveTo>
                  <a:pt x="6726" y="3571"/>
                </a:moveTo>
                <a:cubicBezTo>
                  <a:pt x="6750" y="3571"/>
                  <a:pt x="6771" y="3573"/>
                  <a:pt x="6790" y="3578"/>
                </a:cubicBezTo>
                <a:cubicBezTo>
                  <a:pt x="6843" y="3596"/>
                  <a:pt x="6870" y="3658"/>
                  <a:pt x="6835" y="3703"/>
                </a:cubicBezTo>
                <a:cubicBezTo>
                  <a:pt x="6763" y="3801"/>
                  <a:pt x="6719" y="3801"/>
                  <a:pt x="6692" y="3801"/>
                </a:cubicBezTo>
                <a:cubicBezTo>
                  <a:pt x="6686" y="3801"/>
                  <a:pt x="6673" y="3802"/>
                  <a:pt x="6655" y="3802"/>
                </a:cubicBezTo>
                <a:cubicBezTo>
                  <a:pt x="6619" y="3802"/>
                  <a:pt x="6564" y="3798"/>
                  <a:pt x="6504" y="3774"/>
                </a:cubicBezTo>
                <a:cubicBezTo>
                  <a:pt x="6460" y="3765"/>
                  <a:pt x="6451" y="3694"/>
                  <a:pt x="6487" y="3658"/>
                </a:cubicBezTo>
                <a:cubicBezTo>
                  <a:pt x="6579" y="3593"/>
                  <a:pt x="6661" y="3571"/>
                  <a:pt x="6726" y="3571"/>
                </a:cubicBezTo>
                <a:close/>
                <a:moveTo>
                  <a:pt x="4908" y="3801"/>
                </a:moveTo>
                <a:cubicBezTo>
                  <a:pt x="4899" y="3881"/>
                  <a:pt x="4872" y="3962"/>
                  <a:pt x="4881" y="4033"/>
                </a:cubicBezTo>
                <a:cubicBezTo>
                  <a:pt x="4872" y="4104"/>
                  <a:pt x="4890" y="4176"/>
                  <a:pt x="4917" y="4229"/>
                </a:cubicBezTo>
                <a:cubicBezTo>
                  <a:pt x="4970" y="4327"/>
                  <a:pt x="5104" y="4372"/>
                  <a:pt x="5229" y="4372"/>
                </a:cubicBezTo>
                <a:cubicBezTo>
                  <a:pt x="5264" y="4372"/>
                  <a:pt x="5300" y="4363"/>
                  <a:pt x="5327" y="4354"/>
                </a:cubicBezTo>
                <a:lnTo>
                  <a:pt x="5443" y="4336"/>
                </a:lnTo>
                <a:cubicBezTo>
                  <a:pt x="5508" y="4323"/>
                  <a:pt x="5569" y="4315"/>
                  <a:pt x="5631" y="4315"/>
                </a:cubicBezTo>
                <a:cubicBezTo>
                  <a:pt x="5654" y="4315"/>
                  <a:pt x="5678" y="4316"/>
                  <a:pt x="5702" y="4319"/>
                </a:cubicBezTo>
                <a:cubicBezTo>
                  <a:pt x="5862" y="4327"/>
                  <a:pt x="6032" y="4372"/>
                  <a:pt x="6165" y="4461"/>
                </a:cubicBezTo>
                <a:cubicBezTo>
                  <a:pt x="6099" y="4458"/>
                  <a:pt x="6034" y="4455"/>
                  <a:pt x="5970" y="4455"/>
                </a:cubicBezTo>
                <a:cubicBezTo>
                  <a:pt x="5879" y="4455"/>
                  <a:pt x="5790" y="4460"/>
                  <a:pt x="5702" y="4470"/>
                </a:cubicBezTo>
                <a:cubicBezTo>
                  <a:pt x="5630" y="4479"/>
                  <a:pt x="5559" y="4488"/>
                  <a:pt x="5487" y="4515"/>
                </a:cubicBezTo>
                <a:cubicBezTo>
                  <a:pt x="5470" y="4524"/>
                  <a:pt x="5461" y="4524"/>
                  <a:pt x="5434" y="4533"/>
                </a:cubicBezTo>
                <a:lnTo>
                  <a:pt x="5371" y="4551"/>
                </a:lnTo>
                <a:cubicBezTo>
                  <a:pt x="5327" y="4559"/>
                  <a:pt x="5282" y="4568"/>
                  <a:pt x="5238" y="4568"/>
                </a:cubicBezTo>
                <a:cubicBezTo>
                  <a:pt x="5148" y="4568"/>
                  <a:pt x="5050" y="4551"/>
                  <a:pt x="4961" y="4506"/>
                </a:cubicBezTo>
                <a:cubicBezTo>
                  <a:pt x="4881" y="4461"/>
                  <a:pt x="4801" y="4381"/>
                  <a:pt x="4774" y="4283"/>
                </a:cubicBezTo>
                <a:cubicBezTo>
                  <a:pt x="4738" y="4194"/>
                  <a:pt x="4756" y="4096"/>
                  <a:pt x="4783" y="4015"/>
                </a:cubicBezTo>
                <a:cubicBezTo>
                  <a:pt x="4809" y="3935"/>
                  <a:pt x="4854" y="3864"/>
                  <a:pt x="4908" y="3801"/>
                </a:cubicBezTo>
                <a:close/>
                <a:moveTo>
                  <a:pt x="5141" y="5075"/>
                </a:moveTo>
                <a:cubicBezTo>
                  <a:pt x="5066" y="5075"/>
                  <a:pt x="4994" y="5094"/>
                  <a:pt x="4934" y="5139"/>
                </a:cubicBezTo>
                <a:cubicBezTo>
                  <a:pt x="4863" y="5184"/>
                  <a:pt x="4801" y="5264"/>
                  <a:pt x="4792" y="5353"/>
                </a:cubicBezTo>
                <a:cubicBezTo>
                  <a:pt x="4783" y="5452"/>
                  <a:pt x="4827" y="5532"/>
                  <a:pt x="4890" y="5576"/>
                </a:cubicBezTo>
                <a:cubicBezTo>
                  <a:pt x="4863" y="5505"/>
                  <a:pt x="4854" y="5434"/>
                  <a:pt x="4872" y="5371"/>
                </a:cubicBezTo>
                <a:cubicBezTo>
                  <a:pt x="4890" y="5309"/>
                  <a:pt x="4934" y="5255"/>
                  <a:pt x="4988" y="5220"/>
                </a:cubicBezTo>
                <a:cubicBezTo>
                  <a:pt x="5041" y="5184"/>
                  <a:pt x="5113" y="5166"/>
                  <a:pt x="5175" y="5157"/>
                </a:cubicBezTo>
                <a:cubicBezTo>
                  <a:pt x="5247" y="5157"/>
                  <a:pt x="5318" y="5166"/>
                  <a:pt x="5389" y="5211"/>
                </a:cubicBezTo>
                <a:cubicBezTo>
                  <a:pt x="5354" y="5130"/>
                  <a:pt x="5264" y="5086"/>
                  <a:pt x="5184" y="5077"/>
                </a:cubicBezTo>
                <a:cubicBezTo>
                  <a:pt x="5170" y="5075"/>
                  <a:pt x="5155" y="5075"/>
                  <a:pt x="5141" y="5075"/>
                </a:cubicBezTo>
                <a:close/>
                <a:moveTo>
                  <a:pt x="5131" y="5585"/>
                </a:moveTo>
                <a:cubicBezTo>
                  <a:pt x="5050" y="5603"/>
                  <a:pt x="4979" y="5666"/>
                  <a:pt x="4943" y="5755"/>
                </a:cubicBezTo>
                <a:cubicBezTo>
                  <a:pt x="4899" y="5835"/>
                  <a:pt x="4899" y="5933"/>
                  <a:pt x="4917" y="6022"/>
                </a:cubicBezTo>
                <a:cubicBezTo>
                  <a:pt x="4943" y="6103"/>
                  <a:pt x="5006" y="6192"/>
                  <a:pt x="5095" y="6228"/>
                </a:cubicBezTo>
                <a:cubicBezTo>
                  <a:pt x="5128" y="6241"/>
                  <a:pt x="5162" y="6247"/>
                  <a:pt x="5195" y="6247"/>
                </a:cubicBezTo>
                <a:cubicBezTo>
                  <a:pt x="5251" y="6247"/>
                  <a:pt x="5305" y="6229"/>
                  <a:pt x="5345" y="6201"/>
                </a:cubicBezTo>
                <a:cubicBezTo>
                  <a:pt x="5264" y="6201"/>
                  <a:pt x="5184" y="6192"/>
                  <a:pt x="5131" y="6156"/>
                </a:cubicBezTo>
                <a:cubicBezTo>
                  <a:pt x="5077" y="6112"/>
                  <a:pt x="5041" y="6058"/>
                  <a:pt x="5024" y="5987"/>
                </a:cubicBezTo>
                <a:cubicBezTo>
                  <a:pt x="5006" y="5924"/>
                  <a:pt x="5006" y="5853"/>
                  <a:pt x="5024" y="5782"/>
                </a:cubicBezTo>
                <a:cubicBezTo>
                  <a:pt x="5032" y="5710"/>
                  <a:pt x="5068" y="5639"/>
                  <a:pt x="5131" y="5585"/>
                </a:cubicBezTo>
                <a:close/>
                <a:moveTo>
                  <a:pt x="5452" y="6406"/>
                </a:moveTo>
                <a:cubicBezTo>
                  <a:pt x="5416" y="6486"/>
                  <a:pt x="5523" y="6763"/>
                  <a:pt x="5755" y="6825"/>
                </a:cubicBezTo>
                <a:cubicBezTo>
                  <a:pt x="5806" y="6840"/>
                  <a:pt x="5855" y="6846"/>
                  <a:pt x="5902" y="6846"/>
                </a:cubicBezTo>
                <a:cubicBezTo>
                  <a:pt x="6059" y="6846"/>
                  <a:pt x="6188" y="6769"/>
                  <a:pt x="6264" y="6638"/>
                </a:cubicBezTo>
                <a:lnTo>
                  <a:pt x="6264" y="6638"/>
                </a:lnTo>
                <a:cubicBezTo>
                  <a:pt x="6173" y="6699"/>
                  <a:pt x="6065" y="6735"/>
                  <a:pt x="5950" y="6735"/>
                </a:cubicBezTo>
                <a:cubicBezTo>
                  <a:pt x="5895" y="6735"/>
                  <a:pt x="5839" y="6727"/>
                  <a:pt x="5782" y="6709"/>
                </a:cubicBezTo>
                <a:cubicBezTo>
                  <a:pt x="5639" y="6674"/>
                  <a:pt x="5479" y="6567"/>
                  <a:pt x="5452" y="6406"/>
                </a:cubicBezTo>
                <a:close/>
                <a:moveTo>
                  <a:pt x="5118" y="4995"/>
                </a:moveTo>
                <a:cubicBezTo>
                  <a:pt x="5240" y="4995"/>
                  <a:pt x="5379" y="5048"/>
                  <a:pt x="5523" y="5184"/>
                </a:cubicBezTo>
                <a:cubicBezTo>
                  <a:pt x="4988" y="5639"/>
                  <a:pt x="5684" y="6406"/>
                  <a:pt x="6397" y="6593"/>
                </a:cubicBezTo>
                <a:cubicBezTo>
                  <a:pt x="6300" y="6813"/>
                  <a:pt x="6085" y="6915"/>
                  <a:pt x="5876" y="6915"/>
                </a:cubicBezTo>
                <a:cubicBezTo>
                  <a:pt x="5568" y="6915"/>
                  <a:pt x="5272" y="6693"/>
                  <a:pt x="5389" y="6299"/>
                </a:cubicBezTo>
                <a:lnTo>
                  <a:pt x="5389" y="6299"/>
                </a:lnTo>
                <a:cubicBezTo>
                  <a:pt x="5334" y="6337"/>
                  <a:pt x="5276" y="6354"/>
                  <a:pt x="5219" y="6354"/>
                </a:cubicBezTo>
                <a:cubicBezTo>
                  <a:pt x="4914" y="6354"/>
                  <a:pt x="4628" y="5881"/>
                  <a:pt x="4899" y="5648"/>
                </a:cubicBezTo>
                <a:cubicBezTo>
                  <a:pt x="4542" y="5500"/>
                  <a:pt x="4744" y="4995"/>
                  <a:pt x="5118" y="4995"/>
                </a:cubicBezTo>
                <a:close/>
                <a:moveTo>
                  <a:pt x="3516" y="6707"/>
                </a:moveTo>
                <a:cubicBezTo>
                  <a:pt x="3504" y="6707"/>
                  <a:pt x="3492" y="6708"/>
                  <a:pt x="3480" y="6709"/>
                </a:cubicBezTo>
                <a:cubicBezTo>
                  <a:pt x="3409" y="6727"/>
                  <a:pt x="3337" y="6763"/>
                  <a:pt x="3293" y="6816"/>
                </a:cubicBezTo>
                <a:cubicBezTo>
                  <a:pt x="3239" y="6861"/>
                  <a:pt x="3213" y="6941"/>
                  <a:pt x="3230" y="7004"/>
                </a:cubicBezTo>
                <a:cubicBezTo>
                  <a:pt x="3248" y="6941"/>
                  <a:pt x="3293" y="6897"/>
                  <a:pt x="3337" y="6861"/>
                </a:cubicBezTo>
                <a:cubicBezTo>
                  <a:pt x="3382" y="6834"/>
                  <a:pt x="3436" y="6808"/>
                  <a:pt x="3489" y="6799"/>
                </a:cubicBezTo>
                <a:cubicBezTo>
                  <a:pt x="3503" y="6796"/>
                  <a:pt x="3516" y="6795"/>
                  <a:pt x="3531" y="6795"/>
                </a:cubicBezTo>
                <a:cubicBezTo>
                  <a:pt x="3573" y="6795"/>
                  <a:pt x="3616" y="6805"/>
                  <a:pt x="3650" y="6825"/>
                </a:cubicBezTo>
                <a:cubicBezTo>
                  <a:pt x="3694" y="6852"/>
                  <a:pt x="3721" y="6906"/>
                  <a:pt x="3748" y="6968"/>
                </a:cubicBezTo>
                <a:cubicBezTo>
                  <a:pt x="3757" y="6906"/>
                  <a:pt x="3748" y="6825"/>
                  <a:pt x="3685" y="6772"/>
                </a:cubicBezTo>
                <a:cubicBezTo>
                  <a:pt x="3641" y="6727"/>
                  <a:pt x="3577" y="6707"/>
                  <a:pt x="3516" y="6707"/>
                </a:cubicBezTo>
                <a:close/>
                <a:moveTo>
                  <a:pt x="3186" y="7324"/>
                </a:moveTo>
                <a:cubicBezTo>
                  <a:pt x="3186" y="7325"/>
                  <a:pt x="3186" y="7325"/>
                  <a:pt x="3186" y="7325"/>
                </a:cubicBezTo>
                <a:cubicBezTo>
                  <a:pt x="3186" y="7325"/>
                  <a:pt x="3186" y="7325"/>
                  <a:pt x="3186" y="7324"/>
                </a:cubicBezTo>
                <a:close/>
                <a:moveTo>
                  <a:pt x="4131" y="7022"/>
                </a:moveTo>
                <a:cubicBezTo>
                  <a:pt x="4060" y="7022"/>
                  <a:pt x="3980" y="7057"/>
                  <a:pt x="3944" y="7129"/>
                </a:cubicBezTo>
                <a:cubicBezTo>
                  <a:pt x="3992" y="7101"/>
                  <a:pt x="4040" y="7090"/>
                  <a:pt x="4087" y="7090"/>
                </a:cubicBezTo>
                <a:cubicBezTo>
                  <a:pt x="4102" y="7090"/>
                  <a:pt x="4117" y="7091"/>
                  <a:pt x="4131" y="7093"/>
                </a:cubicBezTo>
                <a:cubicBezTo>
                  <a:pt x="4194" y="7102"/>
                  <a:pt x="4247" y="7129"/>
                  <a:pt x="4292" y="7164"/>
                </a:cubicBezTo>
                <a:cubicBezTo>
                  <a:pt x="4346" y="7200"/>
                  <a:pt x="4381" y="7245"/>
                  <a:pt x="4390" y="7298"/>
                </a:cubicBezTo>
                <a:cubicBezTo>
                  <a:pt x="4408" y="7352"/>
                  <a:pt x="4390" y="7414"/>
                  <a:pt x="4363" y="7486"/>
                </a:cubicBezTo>
                <a:cubicBezTo>
                  <a:pt x="4417" y="7441"/>
                  <a:pt x="4470" y="7370"/>
                  <a:pt x="4462" y="7289"/>
                </a:cubicBezTo>
                <a:cubicBezTo>
                  <a:pt x="4462" y="7209"/>
                  <a:pt x="4417" y="7138"/>
                  <a:pt x="4354" y="7084"/>
                </a:cubicBezTo>
                <a:cubicBezTo>
                  <a:pt x="4292" y="7039"/>
                  <a:pt x="4212" y="7022"/>
                  <a:pt x="4131" y="7022"/>
                </a:cubicBezTo>
                <a:close/>
                <a:moveTo>
                  <a:pt x="2746" y="7145"/>
                </a:moveTo>
                <a:cubicBezTo>
                  <a:pt x="2738" y="7145"/>
                  <a:pt x="2730" y="7146"/>
                  <a:pt x="2722" y="7147"/>
                </a:cubicBezTo>
                <a:cubicBezTo>
                  <a:pt x="2651" y="7155"/>
                  <a:pt x="2579" y="7209"/>
                  <a:pt x="2544" y="7271"/>
                </a:cubicBezTo>
                <a:cubicBezTo>
                  <a:pt x="2508" y="7334"/>
                  <a:pt x="2490" y="7405"/>
                  <a:pt x="2499" y="7477"/>
                </a:cubicBezTo>
                <a:cubicBezTo>
                  <a:pt x="2508" y="7548"/>
                  <a:pt x="2544" y="7619"/>
                  <a:pt x="2606" y="7646"/>
                </a:cubicBezTo>
                <a:cubicBezTo>
                  <a:pt x="2570" y="7593"/>
                  <a:pt x="2561" y="7530"/>
                  <a:pt x="2570" y="7477"/>
                </a:cubicBezTo>
                <a:cubicBezTo>
                  <a:pt x="2570" y="7414"/>
                  <a:pt x="2588" y="7361"/>
                  <a:pt x="2615" y="7316"/>
                </a:cubicBezTo>
                <a:cubicBezTo>
                  <a:pt x="2651" y="7271"/>
                  <a:pt x="2686" y="7227"/>
                  <a:pt x="2740" y="7218"/>
                </a:cubicBezTo>
                <a:cubicBezTo>
                  <a:pt x="2760" y="7211"/>
                  <a:pt x="2781" y="7208"/>
                  <a:pt x="2802" y="7208"/>
                </a:cubicBezTo>
                <a:cubicBezTo>
                  <a:pt x="2837" y="7208"/>
                  <a:pt x="2874" y="7216"/>
                  <a:pt x="2918" y="7227"/>
                </a:cubicBezTo>
                <a:cubicBezTo>
                  <a:pt x="2878" y="7179"/>
                  <a:pt x="2817" y="7145"/>
                  <a:pt x="2746" y="7145"/>
                </a:cubicBezTo>
                <a:close/>
                <a:moveTo>
                  <a:pt x="4362" y="6410"/>
                </a:moveTo>
                <a:cubicBezTo>
                  <a:pt x="4401" y="6410"/>
                  <a:pt x="4441" y="6412"/>
                  <a:pt x="4479" y="6415"/>
                </a:cubicBezTo>
                <a:cubicBezTo>
                  <a:pt x="4604" y="6433"/>
                  <a:pt x="4738" y="6477"/>
                  <a:pt x="4854" y="6540"/>
                </a:cubicBezTo>
                <a:cubicBezTo>
                  <a:pt x="4970" y="6602"/>
                  <a:pt x="5068" y="6700"/>
                  <a:pt x="5148" y="6808"/>
                </a:cubicBezTo>
                <a:cubicBezTo>
                  <a:pt x="5193" y="6861"/>
                  <a:pt x="5229" y="6923"/>
                  <a:pt x="5256" y="6986"/>
                </a:cubicBezTo>
                <a:lnTo>
                  <a:pt x="5291" y="7066"/>
                </a:lnTo>
                <a:cubicBezTo>
                  <a:pt x="5309" y="7093"/>
                  <a:pt x="5318" y="7120"/>
                  <a:pt x="5336" y="7147"/>
                </a:cubicBezTo>
                <a:cubicBezTo>
                  <a:pt x="5434" y="7352"/>
                  <a:pt x="5595" y="7530"/>
                  <a:pt x="5800" y="7619"/>
                </a:cubicBezTo>
                <a:cubicBezTo>
                  <a:pt x="5872" y="7652"/>
                  <a:pt x="5955" y="7671"/>
                  <a:pt x="6037" y="7671"/>
                </a:cubicBezTo>
                <a:cubicBezTo>
                  <a:pt x="6065" y="7671"/>
                  <a:pt x="6093" y="7669"/>
                  <a:pt x="6121" y="7664"/>
                </a:cubicBezTo>
                <a:cubicBezTo>
                  <a:pt x="6237" y="7646"/>
                  <a:pt x="6344" y="7593"/>
                  <a:pt x="6451" y="7530"/>
                </a:cubicBezTo>
                <a:lnTo>
                  <a:pt x="6451" y="7530"/>
                </a:lnTo>
                <a:cubicBezTo>
                  <a:pt x="6380" y="7628"/>
                  <a:pt x="6273" y="7709"/>
                  <a:pt x="6148" y="7753"/>
                </a:cubicBezTo>
                <a:cubicBezTo>
                  <a:pt x="6082" y="7781"/>
                  <a:pt x="6012" y="7794"/>
                  <a:pt x="5941" y="7794"/>
                </a:cubicBezTo>
                <a:cubicBezTo>
                  <a:pt x="5876" y="7794"/>
                  <a:pt x="5810" y="7783"/>
                  <a:pt x="5746" y="7762"/>
                </a:cubicBezTo>
                <a:cubicBezTo>
                  <a:pt x="5479" y="7682"/>
                  <a:pt x="5282" y="7468"/>
                  <a:pt x="5157" y="7236"/>
                </a:cubicBezTo>
                <a:cubicBezTo>
                  <a:pt x="5140" y="7209"/>
                  <a:pt x="5131" y="7182"/>
                  <a:pt x="5113" y="7147"/>
                </a:cubicBezTo>
                <a:lnTo>
                  <a:pt x="5077" y="7066"/>
                </a:lnTo>
                <a:cubicBezTo>
                  <a:pt x="5059" y="7013"/>
                  <a:pt x="5032" y="6959"/>
                  <a:pt x="4997" y="6915"/>
                </a:cubicBezTo>
                <a:cubicBezTo>
                  <a:pt x="4943" y="6825"/>
                  <a:pt x="4854" y="6745"/>
                  <a:pt x="4765" y="6674"/>
                </a:cubicBezTo>
                <a:cubicBezTo>
                  <a:pt x="4676" y="6602"/>
                  <a:pt x="4569" y="6549"/>
                  <a:pt x="4453" y="6513"/>
                </a:cubicBezTo>
                <a:cubicBezTo>
                  <a:pt x="4346" y="6477"/>
                  <a:pt x="4221" y="6451"/>
                  <a:pt x="4096" y="6451"/>
                </a:cubicBezTo>
                <a:cubicBezTo>
                  <a:pt x="4182" y="6420"/>
                  <a:pt x="4273" y="6410"/>
                  <a:pt x="4362" y="6410"/>
                </a:cubicBezTo>
                <a:close/>
                <a:moveTo>
                  <a:pt x="1901" y="8190"/>
                </a:moveTo>
                <a:lnTo>
                  <a:pt x="1901" y="8190"/>
                </a:lnTo>
                <a:cubicBezTo>
                  <a:pt x="1901" y="8191"/>
                  <a:pt x="1901" y="8191"/>
                  <a:pt x="1902" y="8192"/>
                </a:cubicBezTo>
                <a:lnTo>
                  <a:pt x="1902" y="8192"/>
                </a:lnTo>
                <a:cubicBezTo>
                  <a:pt x="1901" y="8191"/>
                  <a:pt x="1901" y="8191"/>
                  <a:pt x="1901" y="8190"/>
                </a:cubicBezTo>
                <a:close/>
                <a:moveTo>
                  <a:pt x="4384" y="7769"/>
                </a:moveTo>
                <a:cubicBezTo>
                  <a:pt x="4365" y="7769"/>
                  <a:pt x="4345" y="7772"/>
                  <a:pt x="4328" y="7780"/>
                </a:cubicBezTo>
                <a:cubicBezTo>
                  <a:pt x="4390" y="7798"/>
                  <a:pt x="4444" y="7825"/>
                  <a:pt x="4479" y="7869"/>
                </a:cubicBezTo>
                <a:cubicBezTo>
                  <a:pt x="4524" y="7914"/>
                  <a:pt x="4551" y="7967"/>
                  <a:pt x="4560" y="8021"/>
                </a:cubicBezTo>
                <a:cubicBezTo>
                  <a:pt x="4578" y="8074"/>
                  <a:pt x="4578" y="8128"/>
                  <a:pt x="4551" y="8172"/>
                </a:cubicBezTo>
                <a:cubicBezTo>
                  <a:pt x="4533" y="8226"/>
                  <a:pt x="4479" y="8262"/>
                  <a:pt x="4426" y="8297"/>
                </a:cubicBezTo>
                <a:cubicBezTo>
                  <a:pt x="4488" y="8297"/>
                  <a:pt x="4569" y="8271"/>
                  <a:pt x="4613" y="8208"/>
                </a:cubicBezTo>
                <a:cubicBezTo>
                  <a:pt x="4658" y="8155"/>
                  <a:pt x="4667" y="8065"/>
                  <a:pt x="4649" y="7994"/>
                </a:cubicBezTo>
                <a:cubicBezTo>
                  <a:pt x="4631" y="7923"/>
                  <a:pt x="4586" y="7860"/>
                  <a:pt x="4524" y="7816"/>
                </a:cubicBezTo>
                <a:cubicBezTo>
                  <a:pt x="4486" y="7790"/>
                  <a:pt x="4434" y="7769"/>
                  <a:pt x="4384" y="7769"/>
                </a:cubicBezTo>
                <a:close/>
                <a:moveTo>
                  <a:pt x="3587" y="7584"/>
                </a:moveTo>
                <a:cubicBezTo>
                  <a:pt x="3792" y="7584"/>
                  <a:pt x="3953" y="7753"/>
                  <a:pt x="3953" y="7958"/>
                </a:cubicBezTo>
                <a:cubicBezTo>
                  <a:pt x="3953" y="8164"/>
                  <a:pt x="3792" y="8333"/>
                  <a:pt x="3587" y="8333"/>
                </a:cubicBezTo>
                <a:cubicBezTo>
                  <a:pt x="3382" y="8333"/>
                  <a:pt x="3213" y="8164"/>
                  <a:pt x="3213" y="7958"/>
                </a:cubicBezTo>
                <a:cubicBezTo>
                  <a:pt x="3213" y="7753"/>
                  <a:pt x="3382" y="7584"/>
                  <a:pt x="3587" y="7584"/>
                </a:cubicBezTo>
                <a:close/>
                <a:moveTo>
                  <a:pt x="1744" y="7801"/>
                </a:moveTo>
                <a:cubicBezTo>
                  <a:pt x="1772" y="7801"/>
                  <a:pt x="1804" y="7820"/>
                  <a:pt x="1830" y="7869"/>
                </a:cubicBezTo>
                <a:cubicBezTo>
                  <a:pt x="1833" y="7825"/>
                  <a:pt x="1864" y="7805"/>
                  <a:pt x="1896" y="7805"/>
                </a:cubicBezTo>
                <a:cubicBezTo>
                  <a:pt x="1949" y="7805"/>
                  <a:pt x="2008" y="7858"/>
                  <a:pt x="1964" y="7940"/>
                </a:cubicBezTo>
                <a:cubicBezTo>
                  <a:pt x="1976" y="7937"/>
                  <a:pt x="1988" y="7936"/>
                  <a:pt x="1999" y="7936"/>
                </a:cubicBezTo>
                <a:cubicBezTo>
                  <a:pt x="2113" y="7936"/>
                  <a:pt x="2138" y="8093"/>
                  <a:pt x="1999" y="8101"/>
                </a:cubicBezTo>
                <a:cubicBezTo>
                  <a:pt x="1999" y="8101"/>
                  <a:pt x="2097" y="8137"/>
                  <a:pt x="2044" y="8235"/>
                </a:cubicBezTo>
                <a:cubicBezTo>
                  <a:pt x="2027" y="8267"/>
                  <a:pt x="2006" y="8279"/>
                  <a:pt x="1987" y="8279"/>
                </a:cubicBezTo>
                <a:cubicBezTo>
                  <a:pt x="1946" y="8279"/>
                  <a:pt x="1909" y="8228"/>
                  <a:pt x="1902" y="8192"/>
                </a:cubicBezTo>
                <a:lnTo>
                  <a:pt x="1902" y="8192"/>
                </a:lnTo>
                <a:cubicBezTo>
                  <a:pt x="1918" y="8284"/>
                  <a:pt x="1910" y="8360"/>
                  <a:pt x="1834" y="8360"/>
                </a:cubicBezTo>
                <a:cubicBezTo>
                  <a:pt x="1830" y="8360"/>
                  <a:pt x="1825" y="8360"/>
                  <a:pt x="1821" y="8360"/>
                </a:cubicBezTo>
                <a:cubicBezTo>
                  <a:pt x="1732" y="8351"/>
                  <a:pt x="1741" y="8244"/>
                  <a:pt x="1758" y="8208"/>
                </a:cubicBezTo>
                <a:lnTo>
                  <a:pt x="1758" y="8208"/>
                </a:lnTo>
                <a:cubicBezTo>
                  <a:pt x="1734" y="8253"/>
                  <a:pt x="1698" y="8271"/>
                  <a:pt x="1665" y="8271"/>
                </a:cubicBezTo>
                <a:cubicBezTo>
                  <a:pt x="1585" y="8271"/>
                  <a:pt x="1517" y="8175"/>
                  <a:pt x="1642" y="8119"/>
                </a:cubicBezTo>
                <a:cubicBezTo>
                  <a:pt x="1516" y="8074"/>
                  <a:pt x="1526" y="7942"/>
                  <a:pt x="1622" y="7942"/>
                </a:cubicBezTo>
                <a:cubicBezTo>
                  <a:pt x="1641" y="7942"/>
                  <a:pt x="1662" y="7947"/>
                  <a:pt x="1687" y="7958"/>
                </a:cubicBezTo>
                <a:cubicBezTo>
                  <a:pt x="1639" y="7886"/>
                  <a:pt x="1685" y="7801"/>
                  <a:pt x="1744" y="7801"/>
                </a:cubicBezTo>
                <a:close/>
                <a:moveTo>
                  <a:pt x="2642" y="7958"/>
                </a:moveTo>
                <a:cubicBezTo>
                  <a:pt x="2570" y="7967"/>
                  <a:pt x="2499" y="7994"/>
                  <a:pt x="2463" y="8065"/>
                </a:cubicBezTo>
                <a:cubicBezTo>
                  <a:pt x="2428" y="8128"/>
                  <a:pt x="2428" y="8217"/>
                  <a:pt x="2454" y="8279"/>
                </a:cubicBezTo>
                <a:cubicBezTo>
                  <a:pt x="2490" y="8351"/>
                  <a:pt x="2535" y="8404"/>
                  <a:pt x="2597" y="8440"/>
                </a:cubicBezTo>
                <a:cubicBezTo>
                  <a:pt x="2632" y="8460"/>
                  <a:pt x="2673" y="8472"/>
                  <a:pt x="2713" y="8472"/>
                </a:cubicBezTo>
                <a:cubicBezTo>
                  <a:pt x="2744" y="8472"/>
                  <a:pt x="2775" y="8465"/>
                  <a:pt x="2802" y="8449"/>
                </a:cubicBezTo>
                <a:cubicBezTo>
                  <a:pt x="2740" y="8449"/>
                  <a:pt x="2686" y="8422"/>
                  <a:pt x="2642" y="8387"/>
                </a:cubicBezTo>
                <a:cubicBezTo>
                  <a:pt x="2597" y="8351"/>
                  <a:pt x="2561" y="8297"/>
                  <a:pt x="2535" y="8253"/>
                </a:cubicBezTo>
                <a:cubicBezTo>
                  <a:pt x="2517" y="8199"/>
                  <a:pt x="2508" y="8146"/>
                  <a:pt x="2526" y="8092"/>
                </a:cubicBezTo>
                <a:cubicBezTo>
                  <a:pt x="2544" y="8039"/>
                  <a:pt x="2588" y="7994"/>
                  <a:pt x="2642" y="7958"/>
                </a:cubicBezTo>
                <a:close/>
                <a:moveTo>
                  <a:pt x="3587" y="7022"/>
                </a:moveTo>
                <a:lnTo>
                  <a:pt x="3623" y="7494"/>
                </a:lnTo>
                <a:lnTo>
                  <a:pt x="3489" y="7039"/>
                </a:lnTo>
                <a:lnTo>
                  <a:pt x="3516" y="7441"/>
                </a:lnTo>
                <a:lnTo>
                  <a:pt x="3409" y="7048"/>
                </a:lnTo>
                <a:lnTo>
                  <a:pt x="3445" y="7521"/>
                </a:lnTo>
                <a:lnTo>
                  <a:pt x="3311" y="7066"/>
                </a:lnTo>
                <a:lnTo>
                  <a:pt x="3355" y="7566"/>
                </a:lnTo>
                <a:lnTo>
                  <a:pt x="2900" y="7334"/>
                </a:lnTo>
                <a:lnTo>
                  <a:pt x="3266" y="7637"/>
                </a:lnTo>
                <a:lnTo>
                  <a:pt x="2847" y="7414"/>
                </a:lnTo>
                <a:lnTo>
                  <a:pt x="3168" y="7673"/>
                </a:lnTo>
                <a:lnTo>
                  <a:pt x="2802" y="7486"/>
                </a:lnTo>
                <a:lnTo>
                  <a:pt x="2802" y="7486"/>
                </a:lnTo>
                <a:lnTo>
                  <a:pt x="3168" y="7780"/>
                </a:lnTo>
                <a:lnTo>
                  <a:pt x="2749" y="7566"/>
                </a:lnTo>
                <a:lnTo>
                  <a:pt x="3150" y="7896"/>
                </a:lnTo>
                <a:cubicBezTo>
                  <a:pt x="3150" y="7896"/>
                  <a:pt x="3150" y="7905"/>
                  <a:pt x="3150" y="7914"/>
                </a:cubicBezTo>
                <a:lnTo>
                  <a:pt x="2651" y="8101"/>
                </a:lnTo>
                <a:lnTo>
                  <a:pt x="2651" y="8101"/>
                </a:lnTo>
                <a:lnTo>
                  <a:pt x="3114" y="8030"/>
                </a:lnTo>
                <a:lnTo>
                  <a:pt x="2677" y="8190"/>
                </a:lnTo>
                <a:lnTo>
                  <a:pt x="3079" y="8128"/>
                </a:lnTo>
                <a:lnTo>
                  <a:pt x="3079" y="8128"/>
                </a:lnTo>
                <a:lnTo>
                  <a:pt x="2695" y="8271"/>
                </a:lnTo>
                <a:lnTo>
                  <a:pt x="3159" y="8199"/>
                </a:lnTo>
                <a:lnTo>
                  <a:pt x="2722" y="8360"/>
                </a:lnTo>
                <a:lnTo>
                  <a:pt x="2722" y="8360"/>
                </a:lnTo>
                <a:lnTo>
                  <a:pt x="3239" y="8288"/>
                </a:lnTo>
                <a:lnTo>
                  <a:pt x="3239" y="8288"/>
                </a:lnTo>
                <a:lnTo>
                  <a:pt x="3123" y="8797"/>
                </a:lnTo>
                <a:lnTo>
                  <a:pt x="3320" y="8369"/>
                </a:lnTo>
                <a:lnTo>
                  <a:pt x="3213" y="8824"/>
                </a:lnTo>
                <a:lnTo>
                  <a:pt x="3382" y="8458"/>
                </a:lnTo>
                <a:lnTo>
                  <a:pt x="3293" y="8850"/>
                </a:lnTo>
                <a:lnTo>
                  <a:pt x="3489" y="8422"/>
                </a:lnTo>
                <a:lnTo>
                  <a:pt x="3382" y="8886"/>
                </a:lnTo>
                <a:lnTo>
                  <a:pt x="3596" y="8413"/>
                </a:lnTo>
                <a:lnTo>
                  <a:pt x="3650" y="8663"/>
                </a:lnTo>
                <a:lnTo>
                  <a:pt x="3650" y="8404"/>
                </a:lnTo>
                <a:lnTo>
                  <a:pt x="3712" y="8654"/>
                </a:lnTo>
                <a:lnTo>
                  <a:pt x="3712" y="8404"/>
                </a:lnTo>
                <a:lnTo>
                  <a:pt x="3998" y="8761"/>
                </a:lnTo>
                <a:lnTo>
                  <a:pt x="3801" y="8378"/>
                </a:lnTo>
                <a:lnTo>
                  <a:pt x="4069" y="8717"/>
                </a:lnTo>
                <a:lnTo>
                  <a:pt x="3900" y="8387"/>
                </a:lnTo>
                <a:lnTo>
                  <a:pt x="4131" y="8681"/>
                </a:lnTo>
                <a:lnTo>
                  <a:pt x="3935" y="8297"/>
                </a:lnTo>
                <a:lnTo>
                  <a:pt x="4203" y="8636"/>
                </a:lnTo>
                <a:lnTo>
                  <a:pt x="3971" y="8181"/>
                </a:lnTo>
                <a:lnTo>
                  <a:pt x="3971" y="8181"/>
                </a:lnTo>
                <a:lnTo>
                  <a:pt x="4390" y="8226"/>
                </a:lnTo>
                <a:lnTo>
                  <a:pt x="3998" y="8092"/>
                </a:lnTo>
                <a:lnTo>
                  <a:pt x="4408" y="8128"/>
                </a:lnTo>
                <a:lnTo>
                  <a:pt x="4069" y="8012"/>
                </a:lnTo>
                <a:lnTo>
                  <a:pt x="4426" y="8048"/>
                </a:lnTo>
                <a:lnTo>
                  <a:pt x="4426" y="8048"/>
                </a:lnTo>
                <a:lnTo>
                  <a:pt x="4033" y="7914"/>
                </a:lnTo>
                <a:lnTo>
                  <a:pt x="4444" y="7949"/>
                </a:lnTo>
                <a:lnTo>
                  <a:pt x="3989" y="7798"/>
                </a:lnTo>
                <a:lnTo>
                  <a:pt x="4283" y="7441"/>
                </a:lnTo>
                <a:lnTo>
                  <a:pt x="3953" y="7673"/>
                </a:lnTo>
                <a:lnTo>
                  <a:pt x="4212" y="7361"/>
                </a:lnTo>
                <a:lnTo>
                  <a:pt x="3926" y="7566"/>
                </a:lnTo>
                <a:lnTo>
                  <a:pt x="4149" y="7298"/>
                </a:lnTo>
                <a:lnTo>
                  <a:pt x="3819" y="7530"/>
                </a:lnTo>
                <a:lnTo>
                  <a:pt x="4078" y="7218"/>
                </a:lnTo>
                <a:lnTo>
                  <a:pt x="3712" y="7477"/>
                </a:lnTo>
                <a:lnTo>
                  <a:pt x="3587" y="7022"/>
                </a:lnTo>
                <a:close/>
                <a:moveTo>
                  <a:pt x="4256" y="8449"/>
                </a:moveTo>
                <a:cubicBezTo>
                  <a:pt x="4283" y="8511"/>
                  <a:pt x="4274" y="8574"/>
                  <a:pt x="4256" y="8627"/>
                </a:cubicBezTo>
                <a:cubicBezTo>
                  <a:pt x="4239" y="8681"/>
                  <a:pt x="4212" y="8734"/>
                  <a:pt x="4167" y="8770"/>
                </a:cubicBezTo>
                <a:cubicBezTo>
                  <a:pt x="4131" y="8806"/>
                  <a:pt x="4078" y="8833"/>
                  <a:pt x="4024" y="8833"/>
                </a:cubicBezTo>
                <a:cubicBezTo>
                  <a:pt x="4017" y="8834"/>
                  <a:pt x="4010" y="8834"/>
                  <a:pt x="4003" y="8834"/>
                </a:cubicBezTo>
                <a:cubicBezTo>
                  <a:pt x="3957" y="8834"/>
                  <a:pt x="3910" y="8810"/>
                  <a:pt x="3864" y="8779"/>
                </a:cubicBezTo>
                <a:lnTo>
                  <a:pt x="3864" y="8779"/>
                </a:lnTo>
                <a:cubicBezTo>
                  <a:pt x="3891" y="8842"/>
                  <a:pt x="3944" y="8895"/>
                  <a:pt x="4024" y="8904"/>
                </a:cubicBezTo>
                <a:cubicBezTo>
                  <a:pt x="4039" y="8907"/>
                  <a:pt x="4053" y="8909"/>
                  <a:pt x="4066" y="8909"/>
                </a:cubicBezTo>
                <a:cubicBezTo>
                  <a:pt x="4129" y="8909"/>
                  <a:pt x="4186" y="8877"/>
                  <a:pt x="4230" y="8833"/>
                </a:cubicBezTo>
                <a:cubicBezTo>
                  <a:pt x="4283" y="8779"/>
                  <a:pt x="4319" y="8717"/>
                  <a:pt x="4328" y="8645"/>
                </a:cubicBezTo>
                <a:cubicBezTo>
                  <a:pt x="4337" y="8574"/>
                  <a:pt x="4310" y="8494"/>
                  <a:pt x="4256" y="8449"/>
                </a:cubicBezTo>
                <a:close/>
                <a:moveTo>
                  <a:pt x="3034" y="8708"/>
                </a:moveTo>
                <a:cubicBezTo>
                  <a:pt x="3007" y="8761"/>
                  <a:pt x="2998" y="8842"/>
                  <a:pt x="3043" y="8904"/>
                </a:cubicBezTo>
                <a:cubicBezTo>
                  <a:pt x="3088" y="8975"/>
                  <a:pt x="3159" y="9011"/>
                  <a:pt x="3230" y="9020"/>
                </a:cubicBezTo>
                <a:cubicBezTo>
                  <a:pt x="3311" y="9020"/>
                  <a:pt x="3382" y="9002"/>
                  <a:pt x="3445" y="8966"/>
                </a:cubicBezTo>
                <a:cubicBezTo>
                  <a:pt x="3498" y="8922"/>
                  <a:pt x="3543" y="8850"/>
                  <a:pt x="3543" y="8788"/>
                </a:cubicBezTo>
                <a:lnTo>
                  <a:pt x="3543" y="8788"/>
                </a:lnTo>
                <a:cubicBezTo>
                  <a:pt x="3507" y="8842"/>
                  <a:pt x="3462" y="8877"/>
                  <a:pt x="3409" y="8904"/>
                </a:cubicBezTo>
                <a:cubicBezTo>
                  <a:pt x="3355" y="8922"/>
                  <a:pt x="3293" y="8931"/>
                  <a:pt x="3239" y="8931"/>
                </a:cubicBezTo>
                <a:cubicBezTo>
                  <a:pt x="3186" y="8922"/>
                  <a:pt x="3132" y="8904"/>
                  <a:pt x="3097" y="8868"/>
                </a:cubicBezTo>
                <a:cubicBezTo>
                  <a:pt x="3061" y="8833"/>
                  <a:pt x="3043" y="8770"/>
                  <a:pt x="3034" y="8708"/>
                </a:cubicBezTo>
                <a:close/>
                <a:moveTo>
                  <a:pt x="3524" y="6609"/>
                </a:moveTo>
                <a:cubicBezTo>
                  <a:pt x="3699" y="6609"/>
                  <a:pt x="3853" y="6749"/>
                  <a:pt x="3810" y="7093"/>
                </a:cubicBezTo>
                <a:cubicBezTo>
                  <a:pt x="3943" y="6988"/>
                  <a:pt x="4078" y="6945"/>
                  <a:pt x="4196" y="6945"/>
                </a:cubicBezTo>
                <a:cubicBezTo>
                  <a:pt x="4561" y="6945"/>
                  <a:pt x="4766" y="7359"/>
                  <a:pt x="4274" y="7655"/>
                </a:cubicBezTo>
                <a:cubicBezTo>
                  <a:pt x="4281" y="7655"/>
                  <a:pt x="4287" y="7655"/>
                  <a:pt x="4293" y="7655"/>
                </a:cubicBezTo>
                <a:cubicBezTo>
                  <a:pt x="4845" y="7655"/>
                  <a:pt x="5012" y="8390"/>
                  <a:pt x="4363" y="8390"/>
                </a:cubicBezTo>
                <a:cubicBezTo>
                  <a:pt x="4337" y="8390"/>
                  <a:pt x="4311" y="8389"/>
                  <a:pt x="4283" y="8387"/>
                </a:cubicBezTo>
                <a:lnTo>
                  <a:pt x="4283" y="8387"/>
                </a:lnTo>
                <a:cubicBezTo>
                  <a:pt x="4561" y="8609"/>
                  <a:pt x="4339" y="8963"/>
                  <a:pt x="4058" y="8963"/>
                </a:cubicBezTo>
                <a:cubicBezTo>
                  <a:pt x="3933" y="8963"/>
                  <a:pt x="3796" y="8892"/>
                  <a:pt x="3685" y="8708"/>
                </a:cubicBezTo>
                <a:cubicBezTo>
                  <a:pt x="3601" y="8962"/>
                  <a:pt x="3424" y="9068"/>
                  <a:pt x="3261" y="9068"/>
                </a:cubicBezTo>
                <a:cubicBezTo>
                  <a:pt x="3012" y="9068"/>
                  <a:pt x="2796" y="8821"/>
                  <a:pt x="2990" y="8476"/>
                </a:cubicBezTo>
                <a:lnTo>
                  <a:pt x="2990" y="8476"/>
                </a:lnTo>
                <a:cubicBezTo>
                  <a:pt x="2990" y="8476"/>
                  <a:pt x="2873" y="8564"/>
                  <a:pt x="2729" y="8564"/>
                </a:cubicBezTo>
                <a:cubicBezTo>
                  <a:pt x="2617" y="8564"/>
                  <a:pt x="2488" y="8511"/>
                  <a:pt x="2383" y="8324"/>
                </a:cubicBezTo>
                <a:cubicBezTo>
                  <a:pt x="2201" y="7988"/>
                  <a:pt x="2503" y="7860"/>
                  <a:pt x="2741" y="7860"/>
                </a:cubicBezTo>
                <a:cubicBezTo>
                  <a:pt x="2806" y="7860"/>
                  <a:pt x="2865" y="7870"/>
                  <a:pt x="2909" y="7887"/>
                </a:cubicBezTo>
                <a:cubicBezTo>
                  <a:pt x="2490" y="7717"/>
                  <a:pt x="2231" y="7512"/>
                  <a:pt x="2481" y="7200"/>
                </a:cubicBezTo>
                <a:cubicBezTo>
                  <a:pt x="2559" y="7102"/>
                  <a:pt x="2651" y="7066"/>
                  <a:pt x="2743" y="7066"/>
                </a:cubicBezTo>
                <a:cubicBezTo>
                  <a:pt x="2937" y="7066"/>
                  <a:pt x="3131" y="7228"/>
                  <a:pt x="3186" y="7324"/>
                </a:cubicBezTo>
                <a:lnTo>
                  <a:pt x="3186" y="7324"/>
                </a:lnTo>
                <a:cubicBezTo>
                  <a:pt x="2957" y="6919"/>
                  <a:pt x="3263" y="6609"/>
                  <a:pt x="3524" y="6609"/>
                </a:cubicBezTo>
                <a:close/>
                <a:moveTo>
                  <a:pt x="2017" y="8592"/>
                </a:moveTo>
                <a:cubicBezTo>
                  <a:pt x="2196" y="8601"/>
                  <a:pt x="2374" y="8654"/>
                  <a:pt x="2526" y="8752"/>
                </a:cubicBezTo>
                <a:cubicBezTo>
                  <a:pt x="2668" y="8850"/>
                  <a:pt x="2775" y="8993"/>
                  <a:pt x="2838" y="9154"/>
                </a:cubicBezTo>
                <a:cubicBezTo>
                  <a:pt x="2740" y="9011"/>
                  <a:pt x="2624" y="8895"/>
                  <a:pt x="2481" y="8815"/>
                </a:cubicBezTo>
                <a:cubicBezTo>
                  <a:pt x="2338" y="8734"/>
                  <a:pt x="2178" y="8699"/>
                  <a:pt x="2017" y="8690"/>
                </a:cubicBezTo>
                <a:cubicBezTo>
                  <a:pt x="1857" y="8690"/>
                  <a:pt x="1696" y="8717"/>
                  <a:pt x="1535" y="8770"/>
                </a:cubicBezTo>
                <a:cubicBezTo>
                  <a:pt x="1384" y="8833"/>
                  <a:pt x="1241" y="8922"/>
                  <a:pt x="1143" y="9056"/>
                </a:cubicBezTo>
                <a:cubicBezTo>
                  <a:pt x="1205" y="8895"/>
                  <a:pt x="1348" y="8770"/>
                  <a:pt x="1509" y="8699"/>
                </a:cubicBezTo>
                <a:cubicBezTo>
                  <a:pt x="1669" y="8627"/>
                  <a:pt x="1848" y="8592"/>
                  <a:pt x="2017" y="8592"/>
                </a:cubicBezTo>
                <a:close/>
                <a:moveTo>
                  <a:pt x="1756" y="9435"/>
                </a:moveTo>
                <a:lnTo>
                  <a:pt x="1756" y="9435"/>
                </a:lnTo>
                <a:cubicBezTo>
                  <a:pt x="1757" y="9436"/>
                  <a:pt x="1758" y="9438"/>
                  <a:pt x="1758" y="9439"/>
                </a:cubicBezTo>
                <a:cubicBezTo>
                  <a:pt x="1758" y="9438"/>
                  <a:pt x="1757" y="9437"/>
                  <a:pt x="1756" y="9435"/>
                </a:cubicBezTo>
                <a:close/>
                <a:moveTo>
                  <a:pt x="1999" y="9600"/>
                </a:moveTo>
                <a:cubicBezTo>
                  <a:pt x="2115" y="9600"/>
                  <a:pt x="2213" y="9698"/>
                  <a:pt x="2213" y="9823"/>
                </a:cubicBezTo>
                <a:cubicBezTo>
                  <a:pt x="2213" y="9939"/>
                  <a:pt x="2115" y="10037"/>
                  <a:pt x="1999" y="10037"/>
                </a:cubicBezTo>
                <a:cubicBezTo>
                  <a:pt x="1874" y="10037"/>
                  <a:pt x="1776" y="9939"/>
                  <a:pt x="1776" y="9823"/>
                </a:cubicBezTo>
                <a:cubicBezTo>
                  <a:pt x="1776" y="9698"/>
                  <a:pt x="1874" y="9600"/>
                  <a:pt x="1999" y="9600"/>
                </a:cubicBezTo>
                <a:close/>
                <a:moveTo>
                  <a:pt x="1990" y="9261"/>
                </a:moveTo>
                <a:lnTo>
                  <a:pt x="2017" y="9546"/>
                </a:lnTo>
                <a:lnTo>
                  <a:pt x="1937" y="9270"/>
                </a:lnTo>
                <a:lnTo>
                  <a:pt x="1955" y="9511"/>
                </a:lnTo>
                <a:lnTo>
                  <a:pt x="1892" y="9279"/>
                </a:lnTo>
                <a:lnTo>
                  <a:pt x="1892" y="9279"/>
                </a:lnTo>
                <a:lnTo>
                  <a:pt x="1910" y="9564"/>
                </a:lnTo>
                <a:lnTo>
                  <a:pt x="1830" y="9288"/>
                </a:lnTo>
                <a:lnTo>
                  <a:pt x="1857" y="9591"/>
                </a:lnTo>
                <a:lnTo>
                  <a:pt x="1589" y="9448"/>
                </a:lnTo>
                <a:lnTo>
                  <a:pt x="1589" y="9448"/>
                </a:lnTo>
                <a:lnTo>
                  <a:pt x="1803" y="9627"/>
                </a:lnTo>
                <a:lnTo>
                  <a:pt x="1553" y="9493"/>
                </a:lnTo>
                <a:lnTo>
                  <a:pt x="1750" y="9653"/>
                </a:lnTo>
                <a:lnTo>
                  <a:pt x="1527" y="9537"/>
                </a:lnTo>
                <a:lnTo>
                  <a:pt x="1750" y="9716"/>
                </a:lnTo>
                <a:lnTo>
                  <a:pt x="1500" y="9582"/>
                </a:lnTo>
                <a:lnTo>
                  <a:pt x="1741" y="9778"/>
                </a:lnTo>
                <a:cubicBezTo>
                  <a:pt x="1741" y="9787"/>
                  <a:pt x="1741" y="9787"/>
                  <a:pt x="1741" y="9796"/>
                </a:cubicBezTo>
                <a:lnTo>
                  <a:pt x="1437" y="9903"/>
                </a:lnTo>
                <a:lnTo>
                  <a:pt x="1437" y="9903"/>
                </a:lnTo>
                <a:lnTo>
                  <a:pt x="1714" y="9859"/>
                </a:lnTo>
                <a:lnTo>
                  <a:pt x="1455" y="9957"/>
                </a:lnTo>
                <a:lnTo>
                  <a:pt x="1696" y="9921"/>
                </a:lnTo>
                <a:lnTo>
                  <a:pt x="1696" y="9921"/>
                </a:lnTo>
                <a:lnTo>
                  <a:pt x="1464" y="10010"/>
                </a:lnTo>
                <a:lnTo>
                  <a:pt x="1741" y="9966"/>
                </a:lnTo>
                <a:lnTo>
                  <a:pt x="1482" y="10064"/>
                </a:lnTo>
                <a:lnTo>
                  <a:pt x="1785" y="10010"/>
                </a:lnTo>
                <a:lnTo>
                  <a:pt x="1723" y="10313"/>
                </a:lnTo>
                <a:lnTo>
                  <a:pt x="1839" y="10064"/>
                </a:lnTo>
                <a:lnTo>
                  <a:pt x="1776" y="10340"/>
                </a:lnTo>
                <a:lnTo>
                  <a:pt x="1874" y="10117"/>
                </a:lnTo>
                <a:lnTo>
                  <a:pt x="1874" y="10117"/>
                </a:lnTo>
                <a:lnTo>
                  <a:pt x="1821" y="10349"/>
                </a:lnTo>
                <a:lnTo>
                  <a:pt x="1937" y="10099"/>
                </a:lnTo>
                <a:lnTo>
                  <a:pt x="1874" y="10367"/>
                </a:lnTo>
                <a:lnTo>
                  <a:pt x="1999" y="10090"/>
                </a:lnTo>
                <a:lnTo>
                  <a:pt x="2035" y="10233"/>
                </a:lnTo>
                <a:lnTo>
                  <a:pt x="2035" y="10090"/>
                </a:lnTo>
                <a:lnTo>
                  <a:pt x="2071" y="10233"/>
                </a:lnTo>
                <a:lnTo>
                  <a:pt x="2071" y="10082"/>
                </a:lnTo>
                <a:lnTo>
                  <a:pt x="2240" y="10296"/>
                </a:lnTo>
                <a:lnTo>
                  <a:pt x="2240" y="10296"/>
                </a:lnTo>
                <a:lnTo>
                  <a:pt x="2124" y="10073"/>
                </a:lnTo>
                <a:lnTo>
                  <a:pt x="2285" y="10269"/>
                </a:lnTo>
                <a:lnTo>
                  <a:pt x="2178" y="10073"/>
                </a:lnTo>
                <a:lnTo>
                  <a:pt x="2320" y="10251"/>
                </a:lnTo>
                <a:lnTo>
                  <a:pt x="2205" y="10019"/>
                </a:lnTo>
                <a:lnTo>
                  <a:pt x="2205" y="10019"/>
                </a:lnTo>
                <a:lnTo>
                  <a:pt x="2365" y="10224"/>
                </a:lnTo>
                <a:lnTo>
                  <a:pt x="2222" y="9957"/>
                </a:lnTo>
                <a:lnTo>
                  <a:pt x="2472" y="9974"/>
                </a:lnTo>
                <a:lnTo>
                  <a:pt x="2472" y="9974"/>
                </a:lnTo>
                <a:lnTo>
                  <a:pt x="2240" y="9903"/>
                </a:lnTo>
                <a:lnTo>
                  <a:pt x="2481" y="9921"/>
                </a:lnTo>
                <a:lnTo>
                  <a:pt x="2285" y="9850"/>
                </a:lnTo>
                <a:lnTo>
                  <a:pt x="2490" y="9876"/>
                </a:lnTo>
                <a:lnTo>
                  <a:pt x="2490" y="9876"/>
                </a:lnTo>
                <a:lnTo>
                  <a:pt x="2258" y="9796"/>
                </a:lnTo>
                <a:lnTo>
                  <a:pt x="2508" y="9814"/>
                </a:lnTo>
                <a:lnTo>
                  <a:pt x="2508" y="9814"/>
                </a:lnTo>
                <a:lnTo>
                  <a:pt x="2240" y="9725"/>
                </a:lnTo>
                <a:lnTo>
                  <a:pt x="2231" y="9725"/>
                </a:lnTo>
                <a:lnTo>
                  <a:pt x="2410" y="9511"/>
                </a:lnTo>
                <a:lnTo>
                  <a:pt x="2213" y="9653"/>
                </a:lnTo>
                <a:lnTo>
                  <a:pt x="2365" y="9466"/>
                </a:lnTo>
                <a:lnTo>
                  <a:pt x="2196" y="9591"/>
                </a:lnTo>
                <a:lnTo>
                  <a:pt x="2329" y="9421"/>
                </a:lnTo>
                <a:lnTo>
                  <a:pt x="2133" y="9564"/>
                </a:lnTo>
                <a:lnTo>
                  <a:pt x="2285" y="9377"/>
                </a:lnTo>
                <a:lnTo>
                  <a:pt x="2071" y="9537"/>
                </a:lnTo>
                <a:lnTo>
                  <a:pt x="1990" y="9261"/>
                </a:lnTo>
                <a:close/>
                <a:moveTo>
                  <a:pt x="1961" y="9020"/>
                </a:moveTo>
                <a:cubicBezTo>
                  <a:pt x="2066" y="9020"/>
                  <a:pt x="2158" y="9102"/>
                  <a:pt x="2133" y="9305"/>
                </a:cubicBezTo>
                <a:cubicBezTo>
                  <a:pt x="2212" y="9242"/>
                  <a:pt x="2293" y="9215"/>
                  <a:pt x="2363" y="9215"/>
                </a:cubicBezTo>
                <a:cubicBezTo>
                  <a:pt x="2577" y="9215"/>
                  <a:pt x="2696" y="9461"/>
                  <a:pt x="2401" y="9635"/>
                </a:cubicBezTo>
                <a:cubicBezTo>
                  <a:pt x="2404" y="9635"/>
                  <a:pt x="2407" y="9635"/>
                  <a:pt x="2410" y="9635"/>
                </a:cubicBezTo>
                <a:cubicBezTo>
                  <a:pt x="2744" y="9635"/>
                  <a:pt x="2843" y="10075"/>
                  <a:pt x="2465" y="10075"/>
                </a:cubicBezTo>
                <a:cubicBezTo>
                  <a:pt x="2447" y="10075"/>
                  <a:pt x="2429" y="10075"/>
                  <a:pt x="2410" y="10073"/>
                </a:cubicBezTo>
                <a:lnTo>
                  <a:pt x="2410" y="10073"/>
                </a:lnTo>
                <a:cubicBezTo>
                  <a:pt x="2576" y="10208"/>
                  <a:pt x="2444" y="10417"/>
                  <a:pt x="2275" y="10417"/>
                </a:cubicBezTo>
                <a:cubicBezTo>
                  <a:pt x="2201" y="10417"/>
                  <a:pt x="2119" y="10376"/>
                  <a:pt x="2053" y="10269"/>
                </a:cubicBezTo>
                <a:cubicBezTo>
                  <a:pt x="2004" y="10419"/>
                  <a:pt x="1900" y="10482"/>
                  <a:pt x="1803" y="10482"/>
                </a:cubicBezTo>
                <a:cubicBezTo>
                  <a:pt x="1654" y="10482"/>
                  <a:pt x="1523" y="10332"/>
                  <a:pt x="1642" y="10126"/>
                </a:cubicBezTo>
                <a:lnTo>
                  <a:pt x="1642" y="10126"/>
                </a:lnTo>
                <a:cubicBezTo>
                  <a:pt x="1642" y="10126"/>
                  <a:pt x="1571" y="10181"/>
                  <a:pt x="1484" y="10181"/>
                </a:cubicBezTo>
                <a:cubicBezTo>
                  <a:pt x="1418" y="10181"/>
                  <a:pt x="1344" y="10149"/>
                  <a:pt x="1286" y="10037"/>
                </a:cubicBezTo>
                <a:cubicBezTo>
                  <a:pt x="1174" y="9834"/>
                  <a:pt x="1352" y="9763"/>
                  <a:pt x="1495" y="9763"/>
                </a:cubicBezTo>
                <a:cubicBezTo>
                  <a:pt x="1534" y="9763"/>
                  <a:pt x="1571" y="9769"/>
                  <a:pt x="1598" y="9778"/>
                </a:cubicBezTo>
                <a:cubicBezTo>
                  <a:pt x="1348" y="9680"/>
                  <a:pt x="1196" y="9555"/>
                  <a:pt x="1339" y="9368"/>
                </a:cubicBezTo>
                <a:cubicBezTo>
                  <a:pt x="1385" y="9311"/>
                  <a:pt x="1440" y="9289"/>
                  <a:pt x="1495" y="9289"/>
                </a:cubicBezTo>
                <a:cubicBezTo>
                  <a:pt x="1609" y="9289"/>
                  <a:pt x="1722" y="9380"/>
                  <a:pt x="1756" y="9435"/>
                </a:cubicBezTo>
                <a:lnTo>
                  <a:pt x="1756" y="9435"/>
                </a:lnTo>
                <a:cubicBezTo>
                  <a:pt x="1622" y="9202"/>
                  <a:pt x="1805" y="9020"/>
                  <a:pt x="1961" y="9020"/>
                </a:cubicBezTo>
                <a:close/>
                <a:moveTo>
                  <a:pt x="3177" y="10644"/>
                </a:moveTo>
                <a:cubicBezTo>
                  <a:pt x="3204" y="10742"/>
                  <a:pt x="3213" y="10840"/>
                  <a:pt x="3204" y="10947"/>
                </a:cubicBezTo>
                <a:cubicBezTo>
                  <a:pt x="3186" y="11054"/>
                  <a:pt x="3150" y="11152"/>
                  <a:pt x="3088" y="11241"/>
                </a:cubicBezTo>
                <a:cubicBezTo>
                  <a:pt x="3025" y="11330"/>
                  <a:pt x="2945" y="11402"/>
                  <a:pt x="2856" y="11446"/>
                </a:cubicBezTo>
                <a:cubicBezTo>
                  <a:pt x="2758" y="11491"/>
                  <a:pt x="2659" y="11518"/>
                  <a:pt x="2552" y="11518"/>
                </a:cubicBezTo>
                <a:cubicBezTo>
                  <a:pt x="2651" y="11482"/>
                  <a:pt x="2731" y="11438"/>
                  <a:pt x="2811" y="11384"/>
                </a:cubicBezTo>
                <a:cubicBezTo>
                  <a:pt x="2891" y="11322"/>
                  <a:pt x="2954" y="11259"/>
                  <a:pt x="3007" y="11179"/>
                </a:cubicBezTo>
                <a:cubicBezTo>
                  <a:pt x="3114" y="11027"/>
                  <a:pt x="3159" y="10840"/>
                  <a:pt x="3177" y="10644"/>
                </a:cubicBezTo>
                <a:close/>
                <a:moveTo>
                  <a:pt x="7361" y="1"/>
                </a:moveTo>
                <a:lnTo>
                  <a:pt x="7361" y="1"/>
                </a:lnTo>
                <a:cubicBezTo>
                  <a:pt x="7290" y="179"/>
                  <a:pt x="7227" y="215"/>
                  <a:pt x="6362" y="670"/>
                </a:cubicBezTo>
                <a:cubicBezTo>
                  <a:pt x="5505" y="1125"/>
                  <a:pt x="5496" y="1714"/>
                  <a:pt x="5657" y="2534"/>
                </a:cubicBezTo>
                <a:cubicBezTo>
                  <a:pt x="5653" y="2534"/>
                  <a:pt x="5649" y="2534"/>
                  <a:pt x="5644" y="2534"/>
                </a:cubicBezTo>
                <a:cubicBezTo>
                  <a:pt x="5422" y="2534"/>
                  <a:pt x="5104" y="2757"/>
                  <a:pt x="5104" y="2757"/>
                </a:cubicBezTo>
                <a:cubicBezTo>
                  <a:pt x="5104" y="2757"/>
                  <a:pt x="4881" y="2195"/>
                  <a:pt x="3971" y="1821"/>
                </a:cubicBezTo>
                <a:cubicBezTo>
                  <a:pt x="3602" y="1665"/>
                  <a:pt x="3367" y="1611"/>
                  <a:pt x="3128" y="1611"/>
                </a:cubicBezTo>
                <a:cubicBezTo>
                  <a:pt x="2777" y="1611"/>
                  <a:pt x="2414" y="1727"/>
                  <a:pt x="1598" y="1812"/>
                </a:cubicBezTo>
                <a:cubicBezTo>
                  <a:pt x="2142" y="1874"/>
                  <a:pt x="2927" y="2829"/>
                  <a:pt x="3445" y="3239"/>
                </a:cubicBezTo>
                <a:cubicBezTo>
                  <a:pt x="3665" y="3411"/>
                  <a:pt x="3911" y="3461"/>
                  <a:pt x="4124" y="3461"/>
                </a:cubicBezTo>
                <a:cubicBezTo>
                  <a:pt x="4419" y="3461"/>
                  <a:pt x="4649" y="3364"/>
                  <a:pt x="4649" y="3364"/>
                </a:cubicBezTo>
                <a:lnTo>
                  <a:pt x="4649" y="3364"/>
                </a:lnTo>
                <a:cubicBezTo>
                  <a:pt x="4319" y="4051"/>
                  <a:pt x="5318" y="5264"/>
                  <a:pt x="3213" y="6433"/>
                </a:cubicBezTo>
                <a:cubicBezTo>
                  <a:pt x="1072" y="7459"/>
                  <a:pt x="741" y="8743"/>
                  <a:pt x="750" y="9127"/>
                </a:cubicBezTo>
                <a:cubicBezTo>
                  <a:pt x="759" y="9520"/>
                  <a:pt x="902" y="10697"/>
                  <a:pt x="331" y="11259"/>
                </a:cubicBezTo>
                <a:cubicBezTo>
                  <a:pt x="206" y="11375"/>
                  <a:pt x="135" y="11482"/>
                  <a:pt x="90" y="11562"/>
                </a:cubicBezTo>
                <a:cubicBezTo>
                  <a:pt x="1" y="11741"/>
                  <a:pt x="133" y="11934"/>
                  <a:pt x="319" y="11934"/>
                </a:cubicBezTo>
                <a:cubicBezTo>
                  <a:pt x="337" y="11934"/>
                  <a:pt x="356" y="11932"/>
                  <a:pt x="376" y="11928"/>
                </a:cubicBezTo>
                <a:cubicBezTo>
                  <a:pt x="1339" y="11687"/>
                  <a:pt x="902" y="10849"/>
                  <a:pt x="1232" y="10421"/>
                </a:cubicBezTo>
                <a:lnTo>
                  <a:pt x="1232" y="10421"/>
                </a:lnTo>
                <a:cubicBezTo>
                  <a:pt x="1302" y="10625"/>
                  <a:pt x="1662" y="10812"/>
                  <a:pt x="2003" y="10812"/>
                </a:cubicBezTo>
                <a:cubicBezTo>
                  <a:pt x="2094" y="10812"/>
                  <a:pt x="2184" y="10799"/>
                  <a:pt x="2267" y="10768"/>
                </a:cubicBezTo>
                <a:lnTo>
                  <a:pt x="2267" y="10768"/>
                </a:lnTo>
                <a:cubicBezTo>
                  <a:pt x="2158" y="10912"/>
                  <a:pt x="1975" y="10947"/>
                  <a:pt x="1793" y="10947"/>
                </a:cubicBezTo>
                <a:cubicBezTo>
                  <a:pt x="1619" y="10947"/>
                  <a:pt x="1445" y="10915"/>
                  <a:pt x="1335" y="10915"/>
                </a:cubicBezTo>
                <a:cubicBezTo>
                  <a:pt x="1287" y="10915"/>
                  <a:pt x="1251" y="10921"/>
                  <a:pt x="1232" y="10938"/>
                </a:cubicBezTo>
                <a:cubicBezTo>
                  <a:pt x="1125" y="11036"/>
                  <a:pt x="1250" y="11589"/>
                  <a:pt x="1250" y="11589"/>
                </a:cubicBezTo>
                <a:cubicBezTo>
                  <a:pt x="1250" y="11589"/>
                  <a:pt x="1018" y="12008"/>
                  <a:pt x="741" y="12303"/>
                </a:cubicBezTo>
                <a:cubicBezTo>
                  <a:pt x="643" y="12410"/>
                  <a:pt x="590" y="12553"/>
                  <a:pt x="599" y="12695"/>
                </a:cubicBezTo>
                <a:cubicBezTo>
                  <a:pt x="625" y="13222"/>
                  <a:pt x="733" y="14399"/>
                  <a:pt x="849" y="14542"/>
                </a:cubicBezTo>
                <a:cubicBezTo>
                  <a:pt x="898" y="14608"/>
                  <a:pt x="1031" y="14641"/>
                  <a:pt x="1181" y="14641"/>
                </a:cubicBezTo>
                <a:cubicBezTo>
                  <a:pt x="1438" y="14641"/>
                  <a:pt x="1741" y="14543"/>
                  <a:pt x="1741" y="14346"/>
                </a:cubicBezTo>
                <a:cubicBezTo>
                  <a:pt x="1750" y="14034"/>
                  <a:pt x="1518" y="14105"/>
                  <a:pt x="1295" y="13730"/>
                </a:cubicBezTo>
                <a:cubicBezTo>
                  <a:pt x="1072" y="13364"/>
                  <a:pt x="1357" y="12472"/>
                  <a:pt x="1357" y="12472"/>
                </a:cubicBezTo>
                <a:cubicBezTo>
                  <a:pt x="1357" y="12472"/>
                  <a:pt x="1419" y="12990"/>
                  <a:pt x="1607" y="13534"/>
                </a:cubicBezTo>
                <a:cubicBezTo>
                  <a:pt x="1646" y="13652"/>
                  <a:pt x="1748" y="13710"/>
                  <a:pt x="1851" y="13710"/>
                </a:cubicBezTo>
                <a:cubicBezTo>
                  <a:pt x="1958" y="13710"/>
                  <a:pt x="2066" y="13648"/>
                  <a:pt x="2106" y="13525"/>
                </a:cubicBezTo>
                <a:cubicBezTo>
                  <a:pt x="2338" y="12820"/>
                  <a:pt x="1981" y="12365"/>
                  <a:pt x="1883" y="12008"/>
                </a:cubicBezTo>
                <a:cubicBezTo>
                  <a:pt x="1859" y="11909"/>
                  <a:pt x="1933" y="11810"/>
                  <a:pt x="2029" y="11810"/>
                </a:cubicBezTo>
                <a:cubicBezTo>
                  <a:pt x="2037" y="11810"/>
                  <a:pt x="2045" y="11811"/>
                  <a:pt x="2053" y="11812"/>
                </a:cubicBezTo>
                <a:cubicBezTo>
                  <a:pt x="2149" y="11822"/>
                  <a:pt x="2244" y="11827"/>
                  <a:pt x="2336" y="11827"/>
                </a:cubicBezTo>
                <a:cubicBezTo>
                  <a:pt x="2932" y="11827"/>
                  <a:pt x="3415" y="11620"/>
                  <a:pt x="3569" y="11125"/>
                </a:cubicBezTo>
                <a:cubicBezTo>
                  <a:pt x="3757" y="10545"/>
                  <a:pt x="3516" y="9796"/>
                  <a:pt x="2981" y="9359"/>
                </a:cubicBezTo>
                <a:cubicBezTo>
                  <a:pt x="2972" y="9359"/>
                  <a:pt x="2972" y="9341"/>
                  <a:pt x="2972" y="9332"/>
                </a:cubicBezTo>
                <a:cubicBezTo>
                  <a:pt x="2981" y="9323"/>
                  <a:pt x="2990" y="9323"/>
                  <a:pt x="2998" y="9323"/>
                </a:cubicBezTo>
                <a:cubicBezTo>
                  <a:pt x="3329" y="9484"/>
                  <a:pt x="3685" y="9859"/>
                  <a:pt x="3748" y="10376"/>
                </a:cubicBezTo>
                <a:cubicBezTo>
                  <a:pt x="3837" y="9207"/>
                  <a:pt x="5577" y="8262"/>
                  <a:pt x="6094" y="8199"/>
                </a:cubicBezTo>
                <a:cubicBezTo>
                  <a:pt x="6603" y="8128"/>
                  <a:pt x="8057" y="7762"/>
                  <a:pt x="8494" y="7548"/>
                </a:cubicBezTo>
                <a:cubicBezTo>
                  <a:pt x="8729" y="7433"/>
                  <a:pt x="8982" y="7400"/>
                  <a:pt x="9238" y="7400"/>
                </a:cubicBezTo>
                <a:cubicBezTo>
                  <a:pt x="9458" y="7400"/>
                  <a:pt x="9680" y="7424"/>
                  <a:pt x="9894" y="7441"/>
                </a:cubicBezTo>
                <a:cubicBezTo>
                  <a:pt x="9938" y="7443"/>
                  <a:pt x="9981" y="7445"/>
                  <a:pt x="10025" y="7445"/>
                </a:cubicBezTo>
                <a:cubicBezTo>
                  <a:pt x="10446" y="7445"/>
                  <a:pt x="10851" y="7327"/>
                  <a:pt x="10867" y="7084"/>
                </a:cubicBezTo>
                <a:cubicBezTo>
                  <a:pt x="10881" y="6867"/>
                  <a:pt x="10735" y="6793"/>
                  <a:pt x="10581" y="6793"/>
                </a:cubicBezTo>
                <a:cubicBezTo>
                  <a:pt x="10539" y="6793"/>
                  <a:pt x="10496" y="6798"/>
                  <a:pt x="10456" y="6808"/>
                </a:cubicBezTo>
                <a:cubicBezTo>
                  <a:pt x="10313" y="6847"/>
                  <a:pt x="9964" y="6872"/>
                  <a:pt x="9615" y="6872"/>
                </a:cubicBezTo>
                <a:cubicBezTo>
                  <a:pt x="9488" y="6872"/>
                  <a:pt x="9360" y="6868"/>
                  <a:pt x="9243" y="6861"/>
                </a:cubicBezTo>
                <a:cubicBezTo>
                  <a:pt x="9098" y="6852"/>
                  <a:pt x="8854" y="6831"/>
                  <a:pt x="8564" y="6831"/>
                </a:cubicBezTo>
                <a:cubicBezTo>
                  <a:pt x="7966" y="6831"/>
                  <a:pt x="7173" y="6921"/>
                  <a:pt x="6656" y="7396"/>
                </a:cubicBezTo>
                <a:cubicBezTo>
                  <a:pt x="6959" y="6897"/>
                  <a:pt x="7727" y="6272"/>
                  <a:pt x="8378" y="6121"/>
                </a:cubicBezTo>
                <a:cubicBezTo>
                  <a:pt x="9029" y="5978"/>
                  <a:pt x="9573" y="5666"/>
                  <a:pt x="9457" y="5380"/>
                </a:cubicBezTo>
                <a:cubicBezTo>
                  <a:pt x="9390" y="5226"/>
                  <a:pt x="9176" y="5163"/>
                  <a:pt x="8915" y="5163"/>
                </a:cubicBezTo>
                <a:cubicBezTo>
                  <a:pt x="8694" y="5163"/>
                  <a:pt x="8438" y="5208"/>
                  <a:pt x="8208" y="5282"/>
                </a:cubicBezTo>
                <a:cubicBezTo>
                  <a:pt x="7700" y="5434"/>
                  <a:pt x="7343" y="5969"/>
                  <a:pt x="6915" y="6121"/>
                </a:cubicBezTo>
                <a:cubicBezTo>
                  <a:pt x="6844" y="6147"/>
                  <a:pt x="6774" y="6160"/>
                  <a:pt x="6705" y="6160"/>
                </a:cubicBezTo>
                <a:cubicBezTo>
                  <a:pt x="6428" y="6160"/>
                  <a:pt x="6169" y="5957"/>
                  <a:pt x="5934" y="5657"/>
                </a:cubicBezTo>
                <a:cubicBezTo>
                  <a:pt x="5934" y="5648"/>
                  <a:pt x="5934" y="5630"/>
                  <a:pt x="5942" y="5621"/>
                </a:cubicBezTo>
                <a:lnTo>
                  <a:pt x="5969" y="5621"/>
                </a:lnTo>
                <a:cubicBezTo>
                  <a:pt x="6244" y="5882"/>
                  <a:pt x="6487" y="6027"/>
                  <a:pt x="6730" y="6027"/>
                </a:cubicBezTo>
                <a:cubicBezTo>
                  <a:pt x="6803" y="6027"/>
                  <a:pt x="6876" y="6014"/>
                  <a:pt x="6951" y="5987"/>
                </a:cubicBezTo>
                <a:cubicBezTo>
                  <a:pt x="7040" y="5951"/>
                  <a:pt x="7075" y="5853"/>
                  <a:pt x="7040" y="5764"/>
                </a:cubicBezTo>
                <a:cubicBezTo>
                  <a:pt x="6924" y="5460"/>
                  <a:pt x="6799" y="4800"/>
                  <a:pt x="6397" y="4452"/>
                </a:cubicBezTo>
                <a:cubicBezTo>
                  <a:pt x="6879" y="4372"/>
                  <a:pt x="6951" y="4087"/>
                  <a:pt x="6951" y="4087"/>
                </a:cubicBezTo>
                <a:lnTo>
                  <a:pt x="6951" y="4087"/>
                </a:lnTo>
                <a:cubicBezTo>
                  <a:pt x="6950" y="4087"/>
                  <a:pt x="6883" y="4133"/>
                  <a:pt x="6803" y="4133"/>
                </a:cubicBezTo>
                <a:cubicBezTo>
                  <a:pt x="6767" y="4133"/>
                  <a:pt x="6728" y="4123"/>
                  <a:pt x="6692" y="4096"/>
                </a:cubicBezTo>
                <a:cubicBezTo>
                  <a:pt x="6623" y="4169"/>
                  <a:pt x="6489" y="4218"/>
                  <a:pt x="6351" y="4218"/>
                </a:cubicBezTo>
                <a:cubicBezTo>
                  <a:pt x="6255" y="4218"/>
                  <a:pt x="6157" y="4195"/>
                  <a:pt x="6076" y="4140"/>
                </a:cubicBezTo>
                <a:cubicBezTo>
                  <a:pt x="6067" y="4131"/>
                  <a:pt x="6058" y="4122"/>
                  <a:pt x="6067" y="4113"/>
                </a:cubicBezTo>
                <a:cubicBezTo>
                  <a:pt x="6074" y="4107"/>
                  <a:pt x="6080" y="4101"/>
                  <a:pt x="6086" y="4101"/>
                </a:cubicBezTo>
                <a:cubicBezTo>
                  <a:pt x="6089" y="4101"/>
                  <a:pt x="6091" y="4102"/>
                  <a:pt x="6094" y="4104"/>
                </a:cubicBezTo>
                <a:cubicBezTo>
                  <a:pt x="6147" y="4124"/>
                  <a:pt x="6206" y="4134"/>
                  <a:pt x="6269" y="4134"/>
                </a:cubicBezTo>
                <a:cubicBezTo>
                  <a:pt x="6411" y="4134"/>
                  <a:pt x="6573" y="4084"/>
                  <a:pt x="6727" y="3980"/>
                </a:cubicBezTo>
                <a:cubicBezTo>
                  <a:pt x="6742" y="3981"/>
                  <a:pt x="6756" y="3982"/>
                  <a:pt x="6769" y="3982"/>
                </a:cubicBezTo>
                <a:cubicBezTo>
                  <a:pt x="7214" y="3982"/>
                  <a:pt x="6985" y="2982"/>
                  <a:pt x="6344" y="2722"/>
                </a:cubicBezTo>
                <a:cubicBezTo>
                  <a:pt x="7227" y="2160"/>
                  <a:pt x="7575" y="1062"/>
                  <a:pt x="73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8" name="Google Shape;5908;p39"/>
          <p:cNvGrpSpPr/>
          <p:nvPr/>
        </p:nvGrpSpPr>
        <p:grpSpPr>
          <a:xfrm>
            <a:off x="9097857" y="4303949"/>
            <a:ext cx="841983" cy="244561"/>
            <a:chOff x="7921061" y="616246"/>
            <a:chExt cx="2070789" cy="601479"/>
          </a:xfrm>
        </p:grpSpPr>
        <p:sp>
          <p:nvSpPr>
            <p:cNvPr id="5909" name="Google Shape;5909;p39"/>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39"/>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39"/>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39"/>
          <p:cNvGrpSpPr/>
          <p:nvPr/>
        </p:nvGrpSpPr>
        <p:grpSpPr>
          <a:xfrm rot="10800000">
            <a:off x="8247832" y="6720862"/>
            <a:ext cx="841983" cy="244561"/>
            <a:chOff x="7921061" y="616246"/>
            <a:chExt cx="2070789" cy="601479"/>
          </a:xfrm>
        </p:grpSpPr>
        <p:sp>
          <p:nvSpPr>
            <p:cNvPr id="5913" name="Google Shape;5913;p39"/>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39"/>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39"/>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6" name="Google Shape;5916;p39"/>
          <p:cNvGrpSpPr/>
          <p:nvPr/>
        </p:nvGrpSpPr>
        <p:grpSpPr>
          <a:xfrm>
            <a:off x="6611320" y="4303949"/>
            <a:ext cx="841983" cy="244561"/>
            <a:chOff x="7921061" y="616246"/>
            <a:chExt cx="2070789" cy="601479"/>
          </a:xfrm>
        </p:grpSpPr>
        <p:sp>
          <p:nvSpPr>
            <p:cNvPr id="5917" name="Google Shape;5917;p39"/>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39"/>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39"/>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39"/>
          <p:cNvGrpSpPr/>
          <p:nvPr/>
        </p:nvGrpSpPr>
        <p:grpSpPr>
          <a:xfrm rot="10800000">
            <a:off x="5761295" y="6720862"/>
            <a:ext cx="841983" cy="244561"/>
            <a:chOff x="7921061" y="616246"/>
            <a:chExt cx="2070789" cy="601479"/>
          </a:xfrm>
        </p:grpSpPr>
        <p:sp>
          <p:nvSpPr>
            <p:cNvPr id="5921" name="Google Shape;5921;p39"/>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39"/>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39"/>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39"/>
          <p:cNvGrpSpPr/>
          <p:nvPr/>
        </p:nvGrpSpPr>
        <p:grpSpPr>
          <a:xfrm>
            <a:off x="4088720" y="4303949"/>
            <a:ext cx="841983" cy="244561"/>
            <a:chOff x="7921061" y="616246"/>
            <a:chExt cx="2070789" cy="601479"/>
          </a:xfrm>
        </p:grpSpPr>
        <p:sp>
          <p:nvSpPr>
            <p:cNvPr id="5925" name="Google Shape;5925;p39"/>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39"/>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39"/>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39"/>
          <p:cNvGrpSpPr/>
          <p:nvPr/>
        </p:nvGrpSpPr>
        <p:grpSpPr>
          <a:xfrm rot="10800000">
            <a:off x="3238695" y="6720862"/>
            <a:ext cx="841983" cy="244561"/>
            <a:chOff x="7921061" y="616246"/>
            <a:chExt cx="2070789" cy="601479"/>
          </a:xfrm>
        </p:grpSpPr>
        <p:sp>
          <p:nvSpPr>
            <p:cNvPr id="5929" name="Google Shape;5929;p39"/>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39"/>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39"/>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2" name="Google Shape;5932;p39"/>
          <p:cNvGrpSpPr/>
          <p:nvPr/>
        </p:nvGrpSpPr>
        <p:grpSpPr>
          <a:xfrm>
            <a:off x="1566120" y="4303949"/>
            <a:ext cx="841983" cy="244561"/>
            <a:chOff x="7921061" y="616246"/>
            <a:chExt cx="2070789" cy="601479"/>
          </a:xfrm>
        </p:grpSpPr>
        <p:sp>
          <p:nvSpPr>
            <p:cNvPr id="5933" name="Google Shape;5933;p39"/>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39"/>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39"/>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39"/>
          <p:cNvGrpSpPr/>
          <p:nvPr/>
        </p:nvGrpSpPr>
        <p:grpSpPr>
          <a:xfrm rot="10800000">
            <a:off x="716095" y="6720862"/>
            <a:ext cx="841983" cy="244561"/>
            <a:chOff x="7921061" y="616246"/>
            <a:chExt cx="2070789" cy="601479"/>
          </a:xfrm>
        </p:grpSpPr>
        <p:sp>
          <p:nvSpPr>
            <p:cNvPr id="5937" name="Google Shape;5937;p39"/>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39"/>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39"/>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0" name="Google Shape;5940;p39"/>
          <p:cNvGrpSpPr/>
          <p:nvPr/>
        </p:nvGrpSpPr>
        <p:grpSpPr>
          <a:xfrm>
            <a:off x="3591434" y="703052"/>
            <a:ext cx="986531" cy="2441997"/>
            <a:chOff x="3591434" y="703052"/>
            <a:chExt cx="986531" cy="2441997"/>
          </a:xfrm>
        </p:grpSpPr>
        <p:grpSp>
          <p:nvGrpSpPr>
            <p:cNvPr id="5941" name="Google Shape;5941;p39"/>
            <p:cNvGrpSpPr/>
            <p:nvPr/>
          </p:nvGrpSpPr>
          <p:grpSpPr>
            <a:xfrm>
              <a:off x="3591434" y="703052"/>
              <a:ext cx="432193" cy="397269"/>
              <a:chOff x="3591434" y="681452"/>
              <a:chExt cx="432193" cy="397269"/>
            </a:xfrm>
          </p:grpSpPr>
          <p:sp>
            <p:nvSpPr>
              <p:cNvPr id="5942" name="Google Shape;5942;p39"/>
              <p:cNvSpPr/>
              <p:nvPr/>
            </p:nvSpPr>
            <p:spPr>
              <a:xfrm>
                <a:off x="3746143" y="899373"/>
                <a:ext cx="122565" cy="179348"/>
              </a:xfrm>
              <a:custGeom>
                <a:rect b="b" l="l" r="r" t="t"/>
                <a:pathLst>
                  <a:path extrusionOk="0" h="837" w="572">
                    <a:moveTo>
                      <a:pt x="215" y="0"/>
                    </a:moveTo>
                    <a:cubicBezTo>
                      <a:pt x="215" y="54"/>
                      <a:pt x="233" y="134"/>
                      <a:pt x="233" y="187"/>
                    </a:cubicBezTo>
                    <a:cubicBezTo>
                      <a:pt x="233" y="241"/>
                      <a:pt x="233" y="295"/>
                      <a:pt x="233" y="348"/>
                    </a:cubicBezTo>
                    <a:cubicBezTo>
                      <a:pt x="206" y="535"/>
                      <a:pt x="144" y="714"/>
                      <a:pt x="1" y="830"/>
                    </a:cubicBezTo>
                    <a:cubicBezTo>
                      <a:pt x="63" y="834"/>
                      <a:pt x="175" y="836"/>
                      <a:pt x="286" y="836"/>
                    </a:cubicBezTo>
                    <a:cubicBezTo>
                      <a:pt x="398" y="836"/>
                      <a:pt x="509" y="834"/>
                      <a:pt x="572" y="830"/>
                    </a:cubicBezTo>
                    <a:cubicBezTo>
                      <a:pt x="429" y="714"/>
                      <a:pt x="367" y="535"/>
                      <a:pt x="340" y="348"/>
                    </a:cubicBezTo>
                    <a:cubicBezTo>
                      <a:pt x="340" y="295"/>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39"/>
              <p:cNvSpPr/>
              <p:nvPr/>
            </p:nvSpPr>
            <p:spPr>
              <a:xfrm>
                <a:off x="3591434" y="681452"/>
                <a:ext cx="432193" cy="323341"/>
              </a:xfrm>
              <a:custGeom>
                <a:rect b="b" l="l" r="r" t="t"/>
                <a:pathLst>
                  <a:path extrusionOk="0" h="1509" w="2017">
                    <a:moveTo>
                      <a:pt x="1008" y="0"/>
                    </a:moveTo>
                    <a:cubicBezTo>
                      <a:pt x="1008" y="0"/>
                      <a:pt x="776" y="241"/>
                      <a:pt x="643" y="348"/>
                    </a:cubicBezTo>
                    <a:cubicBezTo>
                      <a:pt x="500" y="455"/>
                      <a:pt x="321" y="535"/>
                      <a:pt x="205" y="669"/>
                    </a:cubicBezTo>
                    <a:cubicBezTo>
                      <a:pt x="81" y="794"/>
                      <a:pt x="0" y="973"/>
                      <a:pt x="36" y="1151"/>
                    </a:cubicBezTo>
                    <a:cubicBezTo>
                      <a:pt x="72" y="1347"/>
                      <a:pt x="268" y="1499"/>
                      <a:pt x="473" y="1508"/>
                    </a:cubicBezTo>
                    <a:cubicBezTo>
                      <a:pt x="480" y="1508"/>
                      <a:pt x="487" y="1508"/>
                      <a:pt x="494" y="1508"/>
                    </a:cubicBezTo>
                    <a:cubicBezTo>
                      <a:pt x="691" y="1508"/>
                      <a:pt x="878" y="1386"/>
                      <a:pt x="982" y="1222"/>
                    </a:cubicBezTo>
                    <a:lnTo>
                      <a:pt x="1035" y="1222"/>
                    </a:lnTo>
                    <a:cubicBezTo>
                      <a:pt x="1139" y="1386"/>
                      <a:pt x="1325" y="1508"/>
                      <a:pt x="1523" y="1508"/>
                    </a:cubicBezTo>
                    <a:cubicBezTo>
                      <a:pt x="1530" y="1508"/>
                      <a:pt x="1537" y="1508"/>
                      <a:pt x="1544" y="1508"/>
                    </a:cubicBezTo>
                    <a:cubicBezTo>
                      <a:pt x="1749" y="1499"/>
                      <a:pt x="1945" y="1347"/>
                      <a:pt x="1981" y="1151"/>
                    </a:cubicBezTo>
                    <a:cubicBezTo>
                      <a:pt x="2016" y="973"/>
                      <a:pt x="1936" y="794"/>
                      <a:pt x="1811" y="669"/>
                    </a:cubicBezTo>
                    <a:cubicBezTo>
                      <a:pt x="1686" y="535"/>
                      <a:pt x="1526" y="446"/>
                      <a:pt x="1374" y="348"/>
                    </a:cubicBezTo>
                    <a:cubicBezTo>
                      <a:pt x="1222"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39"/>
            <p:cNvGrpSpPr/>
            <p:nvPr/>
          </p:nvGrpSpPr>
          <p:grpSpPr>
            <a:xfrm>
              <a:off x="4145773" y="703052"/>
              <a:ext cx="432193" cy="397269"/>
              <a:chOff x="4145773" y="681452"/>
              <a:chExt cx="432193" cy="397269"/>
            </a:xfrm>
          </p:grpSpPr>
          <p:sp>
            <p:nvSpPr>
              <p:cNvPr id="5945" name="Google Shape;5945;p39"/>
              <p:cNvSpPr/>
              <p:nvPr/>
            </p:nvSpPr>
            <p:spPr>
              <a:xfrm>
                <a:off x="4300482" y="899373"/>
                <a:ext cx="122565" cy="179348"/>
              </a:xfrm>
              <a:custGeom>
                <a:rect b="b" l="l" r="r" t="t"/>
                <a:pathLst>
                  <a:path extrusionOk="0" h="837" w="572">
                    <a:moveTo>
                      <a:pt x="215" y="0"/>
                    </a:moveTo>
                    <a:cubicBezTo>
                      <a:pt x="215" y="54"/>
                      <a:pt x="233" y="134"/>
                      <a:pt x="233" y="187"/>
                    </a:cubicBezTo>
                    <a:cubicBezTo>
                      <a:pt x="233" y="241"/>
                      <a:pt x="233" y="295"/>
                      <a:pt x="233" y="348"/>
                    </a:cubicBezTo>
                    <a:cubicBezTo>
                      <a:pt x="206" y="535"/>
                      <a:pt x="144" y="714"/>
                      <a:pt x="1" y="830"/>
                    </a:cubicBezTo>
                    <a:cubicBezTo>
                      <a:pt x="63" y="834"/>
                      <a:pt x="175" y="836"/>
                      <a:pt x="286" y="836"/>
                    </a:cubicBezTo>
                    <a:cubicBezTo>
                      <a:pt x="398" y="836"/>
                      <a:pt x="509" y="834"/>
                      <a:pt x="572" y="830"/>
                    </a:cubicBezTo>
                    <a:cubicBezTo>
                      <a:pt x="429" y="714"/>
                      <a:pt x="367" y="535"/>
                      <a:pt x="349" y="348"/>
                    </a:cubicBezTo>
                    <a:cubicBezTo>
                      <a:pt x="340" y="295"/>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39"/>
              <p:cNvSpPr/>
              <p:nvPr/>
            </p:nvSpPr>
            <p:spPr>
              <a:xfrm>
                <a:off x="4145773" y="681452"/>
                <a:ext cx="432193" cy="323341"/>
              </a:xfrm>
              <a:custGeom>
                <a:rect b="b" l="l" r="r" t="t"/>
                <a:pathLst>
                  <a:path extrusionOk="0" h="1509" w="2017">
                    <a:moveTo>
                      <a:pt x="1008" y="0"/>
                    </a:moveTo>
                    <a:cubicBezTo>
                      <a:pt x="1008" y="0"/>
                      <a:pt x="777" y="241"/>
                      <a:pt x="643" y="348"/>
                    </a:cubicBezTo>
                    <a:cubicBezTo>
                      <a:pt x="500" y="455"/>
                      <a:pt x="330" y="535"/>
                      <a:pt x="206" y="669"/>
                    </a:cubicBezTo>
                    <a:cubicBezTo>
                      <a:pt x="81" y="794"/>
                      <a:pt x="0" y="973"/>
                      <a:pt x="36" y="1151"/>
                    </a:cubicBezTo>
                    <a:cubicBezTo>
                      <a:pt x="72" y="1347"/>
                      <a:pt x="268" y="1499"/>
                      <a:pt x="473" y="1508"/>
                    </a:cubicBezTo>
                    <a:cubicBezTo>
                      <a:pt x="480" y="1508"/>
                      <a:pt x="487" y="1508"/>
                      <a:pt x="494" y="1508"/>
                    </a:cubicBezTo>
                    <a:cubicBezTo>
                      <a:pt x="692" y="1508"/>
                      <a:pt x="878" y="1386"/>
                      <a:pt x="982" y="1222"/>
                    </a:cubicBezTo>
                    <a:lnTo>
                      <a:pt x="1035" y="1222"/>
                    </a:lnTo>
                    <a:cubicBezTo>
                      <a:pt x="1139" y="1386"/>
                      <a:pt x="1325" y="1508"/>
                      <a:pt x="1523" y="1508"/>
                    </a:cubicBezTo>
                    <a:cubicBezTo>
                      <a:pt x="1530" y="1508"/>
                      <a:pt x="1537" y="1508"/>
                      <a:pt x="1544" y="1508"/>
                    </a:cubicBezTo>
                    <a:cubicBezTo>
                      <a:pt x="1749" y="1499"/>
                      <a:pt x="1945" y="1347"/>
                      <a:pt x="1990" y="1151"/>
                    </a:cubicBezTo>
                    <a:cubicBezTo>
                      <a:pt x="2017" y="973"/>
                      <a:pt x="1936" y="794"/>
                      <a:pt x="1811" y="669"/>
                    </a:cubicBezTo>
                    <a:cubicBezTo>
                      <a:pt x="1695" y="535"/>
                      <a:pt x="1526" y="446"/>
                      <a:pt x="1374" y="348"/>
                    </a:cubicBezTo>
                    <a:cubicBezTo>
                      <a:pt x="1223"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39"/>
            <p:cNvGrpSpPr/>
            <p:nvPr/>
          </p:nvGrpSpPr>
          <p:grpSpPr>
            <a:xfrm>
              <a:off x="3591434" y="1725202"/>
              <a:ext cx="432193" cy="397698"/>
              <a:chOff x="3591434" y="1725202"/>
              <a:chExt cx="432193" cy="397698"/>
            </a:xfrm>
          </p:grpSpPr>
          <p:sp>
            <p:nvSpPr>
              <p:cNvPr id="5948" name="Google Shape;5948;p39"/>
              <p:cNvSpPr/>
              <p:nvPr/>
            </p:nvSpPr>
            <p:spPr>
              <a:xfrm>
                <a:off x="3746143" y="1943123"/>
                <a:ext cx="122565" cy="179777"/>
              </a:xfrm>
              <a:custGeom>
                <a:rect b="b" l="l" r="r" t="t"/>
                <a:pathLst>
                  <a:path extrusionOk="0" h="839" w="572">
                    <a:moveTo>
                      <a:pt x="215" y="0"/>
                    </a:moveTo>
                    <a:cubicBezTo>
                      <a:pt x="215" y="54"/>
                      <a:pt x="233" y="134"/>
                      <a:pt x="233" y="187"/>
                    </a:cubicBezTo>
                    <a:cubicBezTo>
                      <a:pt x="233" y="241"/>
                      <a:pt x="233" y="294"/>
                      <a:pt x="233" y="348"/>
                    </a:cubicBezTo>
                    <a:cubicBezTo>
                      <a:pt x="206" y="535"/>
                      <a:pt x="144" y="714"/>
                      <a:pt x="1" y="839"/>
                    </a:cubicBezTo>
                    <a:lnTo>
                      <a:pt x="572" y="839"/>
                    </a:lnTo>
                    <a:cubicBezTo>
                      <a:pt x="429" y="714"/>
                      <a:pt x="367" y="535"/>
                      <a:pt x="340" y="348"/>
                    </a:cubicBezTo>
                    <a:cubicBezTo>
                      <a:pt x="340" y="294"/>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39"/>
              <p:cNvSpPr/>
              <p:nvPr/>
            </p:nvSpPr>
            <p:spPr>
              <a:xfrm>
                <a:off x="3591434" y="1725202"/>
                <a:ext cx="432193" cy="323341"/>
              </a:xfrm>
              <a:custGeom>
                <a:rect b="b" l="l" r="r" t="t"/>
                <a:pathLst>
                  <a:path extrusionOk="0" h="1509" w="2017">
                    <a:moveTo>
                      <a:pt x="1008" y="0"/>
                    </a:moveTo>
                    <a:cubicBezTo>
                      <a:pt x="1008" y="0"/>
                      <a:pt x="776" y="241"/>
                      <a:pt x="643" y="348"/>
                    </a:cubicBezTo>
                    <a:cubicBezTo>
                      <a:pt x="500" y="455"/>
                      <a:pt x="321" y="535"/>
                      <a:pt x="205" y="669"/>
                    </a:cubicBezTo>
                    <a:cubicBezTo>
                      <a:pt x="81" y="794"/>
                      <a:pt x="0" y="981"/>
                      <a:pt x="36" y="1151"/>
                    </a:cubicBezTo>
                    <a:cubicBezTo>
                      <a:pt x="72" y="1356"/>
                      <a:pt x="268" y="1499"/>
                      <a:pt x="473" y="1508"/>
                    </a:cubicBezTo>
                    <a:cubicBezTo>
                      <a:pt x="480" y="1508"/>
                      <a:pt x="487" y="1508"/>
                      <a:pt x="494" y="1508"/>
                    </a:cubicBezTo>
                    <a:cubicBezTo>
                      <a:pt x="691" y="1508"/>
                      <a:pt x="878" y="1386"/>
                      <a:pt x="982" y="1222"/>
                    </a:cubicBezTo>
                    <a:lnTo>
                      <a:pt x="1035" y="1222"/>
                    </a:lnTo>
                    <a:cubicBezTo>
                      <a:pt x="1139" y="1386"/>
                      <a:pt x="1325" y="1508"/>
                      <a:pt x="1523" y="1508"/>
                    </a:cubicBezTo>
                    <a:cubicBezTo>
                      <a:pt x="1530" y="1508"/>
                      <a:pt x="1537" y="1508"/>
                      <a:pt x="1544" y="1508"/>
                    </a:cubicBezTo>
                    <a:cubicBezTo>
                      <a:pt x="1749" y="1499"/>
                      <a:pt x="1945" y="1356"/>
                      <a:pt x="1981" y="1151"/>
                    </a:cubicBezTo>
                    <a:cubicBezTo>
                      <a:pt x="2016" y="981"/>
                      <a:pt x="1936" y="794"/>
                      <a:pt x="1811" y="669"/>
                    </a:cubicBezTo>
                    <a:cubicBezTo>
                      <a:pt x="1686" y="535"/>
                      <a:pt x="1526" y="446"/>
                      <a:pt x="1374" y="348"/>
                    </a:cubicBezTo>
                    <a:cubicBezTo>
                      <a:pt x="1222"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39"/>
            <p:cNvGrpSpPr/>
            <p:nvPr/>
          </p:nvGrpSpPr>
          <p:grpSpPr>
            <a:xfrm>
              <a:off x="4145773" y="1726060"/>
              <a:ext cx="432193" cy="397698"/>
              <a:chOff x="4145773" y="1725202"/>
              <a:chExt cx="432193" cy="397698"/>
            </a:xfrm>
          </p:grpSpPr>
          <p:sp>
            <p:nvSpPr>
              <p:cNvPr id="5951" name="Google Shape;5951;p39"/>
              <p:cNvSpPr/>
              <p:nvPr/>
            </p:nvSpPr>
            <p:spPr>
              <a:xfrm>
                <a:off x="4300482" y="1943123"/>
                <a:ext cx="122565" cy="179777"/>
              </a:xfrm>
              <a:custGeom>
                <a:rect b="b" l="l" r="r" t="t"/>
                <a:pathLst>
                  <a:path extrusionOk="0" h="839" w="572">
                    <a:moveTo>
                      <a:pt x="215" y="0"/>
                    </a:moveTo>
                    <a:cubicBezTo>
                      <a:pt x="215" y="54"/>
                      <a:pt x="233" y="134"/>
                      <a:pt x="233" y="187"/>
                    </a:cubicBezTo>
                    <a:cubicBezTo>
                      <a:pt x="233" y="241"/>
                      <a:pt x="233" y="294"/>
                      <a:pt x="233" y="348"/>
                    </a:cubicBezTo>
                    <a:cubicBezTo>
                      <a:pt x="206" y="535"/>
                      <a:pt x="144" y="714"/>
                      <a:pt x="1" y="839"/>
                    </a:cubicBezTo>
                    <a:lnTo>
                      <a:pt x="572" y="839"/>
                    </a:lnTo>
                    <a:cubicBezTo>
                      <a:pt x="429" y="714"/>
                      <a:pt x="367" y="535"/>
                      <a:pt x="349" y="348"/>
                    </a:cubicBezTo>
                    <a:cubicBezTo>
                      <a:pt x="340" y="294"/>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39"/>
              <p:cNvSpPr/>
              <p:nvPr/>
            </p:nvSpPr>
            <p:spPr>
              <a:xfrm>
                <a:off x="4145773" y="1725202"/>
                <a:ext cx="432193" cy="323341"/>
              </a:xfrm>
              <a:custGeom>
                <a:rect b="b" l="l" r="r" t="t"/>
                <a:pathLst>
                  <a:path extrusionOk="0" h="1509" w="2017">
                    <a:moveTo>
                      <a:pt x="1008" y="0"/>
                    </a:moveTo>
                    <a:cubicBezTo>
                      <a:pt x="1008" y="0"/>
                      <a:pt x="777" y="241"/>
                      <a:pt x="643" y="348"/>
                    </a:cubicBezTo>
                    <a:cubicBezTo>
                      <a:pt x="500" y="455"/>
                      <a:pt x="330" y="535"/>
                      <a:pt x="206" y="669"/>
                    </a:cubicBezTo>
                    <a:cubicBezTo>
                      <a:pt x="81" y="794"/>
                      <a:pt x="0" y="981"/>
                      <a:pt x="36" y="1151"/>
                    </a:cubicBezTo>
                    <a:cubicBezTo>
                      <a:pt x="72" y="1356"/>
                      <a:pt x="268" y="1499"/>
                      <a:pt x="473" y="1508"/>
                    </a:cubicBezTo>
                    <a:cubicBezTo>
                      <a:pt x="480" y="1508"/>
                      <a:pt x="487" y="1508"/>
                      <a:pt x="494" y="1508"/>
                    </a:cubicBezTo>
                    <a:cubicBezTo>
                      <a:pt x="692" y="1508"/>
                      <a:pt x="878" y="1386"/>
                      <a:pt x="982" y="1222"/>
                    </a:cubicBezTo>
                    <a:lnTo>
                      <a:pt x="1035" y="1222"/>
                    </a:lnTo>
                    <a:cubicBezTo>
                      <a:pt x="1139" y="1386"/>
                      <a:pt x="1325" y="1508"/>
                      <a:pt x="1523" y="1508"/>
                    </a:cubicBezTo>
                    <a:cubicBezTo>
                      <a:pt x="1530" y="1508"/>
                      <a:pt x="1537" y="1508"/>
                      <a:pt x="1544" y="1508"/>
                    </a:cubicBezTo>
                    <a:cubicBezTo>
                      <a:pt x="1749" y="1499"/>
                      <a:pt x="1945" y="1356"/>
                      <a:pt x="1990" y="1151"/>
                    </a:cubicBezTo>
                    <a:cubicBezTo>
                      <a:pt x="2017" y="981"/>
                      <a:pt x="1936" y="794"/>
                      <a:pt x="1811" y="669"/>
                    </a:cubicBezTo>
                    <a:cubicBezTo>
                      <a:pt x="1695" y="535"/>
                      <a:pt x="1526" y="446"/>
                      <a:pt x="1374" y="348"/>
                    </a:cubicBezTo>
                    <a:cubicBezTo>
                      <a:pt x="1223" y="250"/>
                      <a:pt x="1008"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39"/>
            <p:cNvGrpSpPr/>
            <p:nvPr/>
          </p:nvGrpSpPr>
          <p:grpSpPr>
            <a:xfrm>
              <a:off x="3868497" y="1213592"/>
              <a:ext cx="432193" cy="399198"/>
              <a:chOff x="3868497" y="1210934"/>
              <a:chExt cx="432193" cy="399198"/>
            </a:xfrm>
          </p:grpSpPr>
          <p:sp>
            <p:nvSpPr>
              <p:cNvPr id="5954" name="Google Shape;5954;p39"/>
              <p:cNvSpPr/>
              <p:nvPr/>
            </p:nvSpPr>
            <p:spPr>
              <a:xfrm>
                <a:off x="4023420" y="1430784"/>
                <a:ext cx="122565" cy="179348"/>
              </a:xfrm>
              <a:custGeom>
                <a:rect b="b" l="l" r="r" t="t"/>
                <a:pathLst>
                  <a:path extrusionOk="0" h="837" w="572">
                    <a:moveTo>
                      <a:pt x="215" y="0"/>
                    </a:moveTo>
                    <a:cubicBezTo>
                      <a:pt x="215" y="54"/>
                      <a:pt x="232" y="125"/>
                      <a:pt x="232" y="179"/>
                    </a:cubicBezTo>
                    <a:cubicBezTo>
                      <a:pt x="232" y="232"/>
                      <a:pt x="232" y="295"/>
                      <a:pt x="232" y="348"/>
                    </a:cubicBezTo>
                    <a:cubicBezTo>
                      <a:pt x="206" y="527"/>
                      <a:pt x="143" y="705"/>
                      <a:pt x="0" y="830"/>
                    </a:cubicBezTo>
                    <a:cubicBezTo>
                      <a:pt x="63" y="834"/>
                      <a:pt x="174" y="837"/>
                      <a:pt x="286" y="837"/>
                    </a:cubicBezTo>
                    <a:cubicBezTo>
                      <a:pt x="397" y="837"/>
                      <a:pt x="509" y="834"/>
                      <a:pt x="571" y="830"/>
                    </a:cubicBezTo>
                    <a:cubicBezTo>
                      <a:pt x="429" y="705"/>
                      <a:pt x="366" y="527"/>
                      <a:pt x="339" y="348"/>
                    </a:cubicBezTo>
                    <a:cubicBezTo>
                      <a:pt x="339" y="295"/>
                      <a:pt x="339" y="232"/>
                      <a:pt x="339" y="179"/>
                    </a:cubicBezTo>
                    <a:cubicBezTo>
                      <a:pt x="339"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39"/>
              <p:cNvSpPr/>
              <p:nvPr/>
            </p:nvSpPr>
            <p:spPr>
              <a:xfrm>
                <a:off x="3868497" y="1210934"/>
                <a:ext cx="432193" cy="323341"/>
              </a:xfrm>
              <a:custGeom>
                <a:rect b="b" l="l" r="r" t="t"/>
                <a:pathLst>
                  <a:path extrusionOk="0" h="1509" w="2017">
                    <a:moveTo>
                      <a:pt x="1009" y="0"/>
                    </a:moveTo>
                    <a:cubicBezTo>
                      <a:pt x="1009" y="0"/>
                      <a:pt x="777" y="250"/>
                      <a:pt x="643" y="348"/>
                    </a:cubicBezTo>
                    <a:cubicBezTo>
                      <a:pt x="500" y="455"/>
                      <a:pt x="331" y="536"/>
                      <a:pt x="206" y="669"/>
                    </a:cubicBezTo>
                    <a:cubicBezTo>
                      <a:pt x="81" y="803"/>
                      <a:pt x="1" y="982"/>
                      <a:pt x="37" y="1160"/>
                    </a:cubicBezTo>
                    <a:cubicBezTo>
                      <a:pt x="72" y="1356"/>
                      <a:pt x="268" y="1499"/>
                      <a:pt x="474" y="1508"/>
                    </a:cubicBezTo>
                    <a:cubicBezTo>
                      <a:pt x="481" y="1508"/>
                      <a:pt x="488" y="1508"/>
                      <a:pt x="496" y="1508"/>
                    </a:cubicBezTo>
                    <a:cubicBezTo>
                      <a:pt x="693" y="1508"/>
                      <a:pt x="879" y="1394"/>
                      <a:pt x="982" y="1222"/>
                    </a:cubicBezTo>
                    <a:lnTo>
                      <a:pt x="1036" y="1222"/>
                    </a:lnTo>
                    <a:cubicBezTo>
                      <a:pt x="1139" y="1394"/>
                      <a:pt x="1325" y="1508"/>
                      <a:pt x="1522" y="1508"/>
                    </a:cubicBezTo>
                    <a:cubicBezTo>
                      <a:pt x="1529" y="1508"/>
                      <a:pt x="1537" y="1508"/>
                      <a:pt x="1544" y="1508"/>
                    </a:cubicBezTo>
                    <a:cubicBezTo>
                      <a:pt x="1749" y="1499"/>
                      <a:pt x="1946" y="1356"/>
                      <a:pt x="1981" y="1160"/>
                    </a:cubicBezTo>
                    <a:cubicBezTo>
                      <a:pt x="2017" y="982"/>
                      <a:pt x="1937" y="803"/>
                      <a:pt x="1812" y="669"/>
                    </a:cubicBezTo>
                    <a:cubicBezTo>
                      <a:pt x="1696" y="536"/>
                      <a:pt x="1526" y="455"/>
                      <a:pt x="1375" y="357"/>
                    </a:cubicBezTo>
                    <a:cubicBezTo>
                      <a:pt x="1223" y="250"/>
                      <a:pt x="1009"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39"/>
            <p:cNvGrpSpPr/>
            <p:nvPr/>
          </p:nvGrpSpPr>
          <p:grpSpPr>
            <a:xfrm>
              <a:off x="4145773" y="2747781"/>
              <a:ext cx="432193" cy="397267"/>
              <a:chOff x="4145773" y="2769381"/>
              <a:chExt cx="432193" cy="397267"/>
            </a:xfrm>
          </p:grpSpPr>
          <p:sp>
            <p:nvSpPr>
              <p:cNvPr id="5957" name="Google Shape;5957;p39"/>
              <p:cNvSpPr/>
              <p:nvPr/>
            </p:nvSpPr>
            <p:spPr>
              <a:xfrm>
                <a:off x="4300482" y="2769381"/>
                <a:ext cx="122565" cy="179348"/>
              </a:xfrm>
              <a:custGeom>
                <a:rect b="b" l="l" r="r" t="t"/>
                <a:pathLst>
                  <a:path extrusionOk="0" h="837" w="572">
                    <a:moveTo>
                      <a:pt x="286" y="0"/>
                    </a:moveTo>
                    <a:cubicBezTo>
                      <a:pt x="175" y="0"/>
                      <a:pt x="63" y="2"/>
                      <a:pt x="1" y="7"/>
                    </a:cubicBezTo>
                    <a:cubicBezTo>
                      <a:pt x="144" y="132"/>
                      <a:pt x="206" y="301"/>
                      <a:pt x="233" y="489"/>
                    </a:cubicBezTo>
                    <a:cubicBezTo>
                      <a:pt x="233" y="542"/>
                      <a:pt x="233" y="596"/>
                      <a:pt x="233" y="649"/>
                    </a:cubicBezTo>
                    <a:cubicBezTo>
                      <a:pt x="233" y="703"/>
                      <a:pt x="215" y="783"/>
                      <a:pt x="215" y="836"/>
                    </a:cubicBezTo>
                    <a:lnTo>
                      <a:pt x="358" y="836"/>
                    </a:lnTo>
                    <a:cubicBezTo>
                      <a:pt x="358" y="783"/>
                      <a:pt x="340" y="703"/>
                      <a:pt x="340" y="649"/>
                    </a:cubicBezTo>
                    <a:cubicBezTo>
                      <a:pt x="340" y="596"/>
                      <a:pt x="340" y="542"/>
                      <a:pt x="349" y="489"/>
                    </a:cubicBezTo>
                    <a:cubicBezTo>
                      <a:pt x="367" y="301"/>
                      <a:pt x="429" y="132"/>
                      <a:pt x="572" y="7"/>
                    </a:cubicBezTo>
                    <a:cubicBezTo>
                      <a:pt x="509" y="2"/>
                      <a:pt x="398"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39"/>
              <p:cNvSpPr/>
              <p:nvPr/>
            </p:nvSpPr>
            <p:spPr>
              <a:xfrm>
                <a:off x="4145773" y="2843307"/>
                <a:ext cx="432193" cy="323341"/>
              </a:xfrm>
              <a:custGeom>
                <a:rect b="b" l="l" r="r" t="t"/>
                <a:pathLst>
                  <a:path extrusionOk="0" h="1509" w="2017">
                    <a:moveTo>
                      <a:pt x="473" y="1"/>
                    </a:moveTo>
                    <a:cubicBezTo>
                      <a:pt x="268" y="10"/>
                      <a:pt x="72" y="161"/>
                      <a:pt x="36" y="358"/>
                    </a:cubicBezTo>
                    <a:cubicBezTo>
                      <a:pt x="0" y="536"/>
                      <a:pt x="81" y="714"/>
                      <a:pt x="206" y="848"/>
                    </a:cubicBezTo>
                    <a:cubicBezTo>
                      <a:pt x="330" y="973"/>
                      <a:pt x="491" y="1062"/>
                      <a:pt x="643" y="1161"/>
                    </a:cubicBezTo>
                    <a:cubicBezTo>
                      <a:pt x="794" y="1259"/>
                      <a:pt x="1008" y="1508"/>
                      <a:pt x="1008" y="1508"/>
                    </a:cubicBezTo>
                    <a:cubicBezTo>
                      <a:pt x="1008" y="1508"/>
                      <a:pt x="1240" y="1268"/>
                      <a:pt x="1374" y="1169"/>
                    </a:cubicBezTo>
                    <a:cubicBezTo>
                      <a:pt x="1517" y="1062"/>
                      <a:pt x="1695" y="973"/>
                      <a:pt x="1811" y="848"/>
                    </a:cubicBezTo>
                    <a:cubicBezTo>
                      <a:pt x="1936" y="714"/>
                      <a:pt x="2017" y="536"/>
                      <a:pt x="1990" y="358"/>
                    </a:cubicBezTo>
                    <a:cubicBezTo>
                      <a:pt x="1945" y="161"/>
                      <a:pt x="1749" y="10"/>
                      <a:pt x="1544" y="1"/>
                    </a:cubicBezTo>
                    <a:cubicBezTo>
                      <a:pt x="1339" y="1"/>
                      <a:pt x="1142" y="117"/>
                      <a:pt x="1035" y="286"/>
                    </a:cubicBezTo>
                    <a:lnTo>
                      <a:pt x="982" y="286"/>
                    </a:lnTo>
                    <a:cubicBezTo>
                      <a:pt x="875" y="117"/>
                      <a:pt x="678" y="1"/>
                      <a:pt x="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39"/>
            <p:cNvGrpSpPr/>
            <p:nvPr/>
          </p:nvGrpSpPr>
          <p:grpSpPr>
            <a:xfrm>
              <a:off x="3591434" y="2747781"/>
              <a:ext cx="432193" cy="397267"/>
              <a:chOff x="3591434" y="2769381"/>
              <a:chExt cx="432193" cy="397267"/>
            </a:xfrm>
          </p:grpSpPr>
          <p:sp>
            <p:nvSpPr>
              <p:cNvPr id="5960" name="Google Shape;5960;p39"/>
              <p:cNvSpPr/>
              <p:nvPr/>
            </p:nvSpPr>
            <p:spPr>
              <a:xfrm>
                <a:off x="3746143" y="2769381"/>
                <a:ext cx="122565" cy="179348"/>
              </a:xfrm>
              <a:custGeom>
                <a:rect b="b" l="l" r="r" t="t"/>
                <a:pathLst>
                  <a:path extrusionOk="0" h="837" w="572">
                    <a:moveTo>
                      <a:pt x="286" y="0"/>
                    </a:moveTo>
                    <a:cubicBezTo>
                      <a:pt x="175" y="0"/>
                      <a:pt x="63" y="2"/>
                      <a:pt x="1" y="7"/>
                    </a:cubicBezTo>
                    <a:cubicBezTo>
                      <a:pt x="144" y="132"/>
                      <a:pt x="206" y="301"/>
                      <a:pt x="233" y="489"/>
                    </a:cubicBezTo>
                    <a:cubicBezTo>
                      <a:pt x="233" y="542"/>
                      <a:pt x="233" y="596"/>
                      <a:pt x="233" y="649"/>
                    </a:cubicBezTo>
                    <a:cubicBezTo>
                      <a:pt x="233" y="703"/>
                      <a:pt x="215" y="783"/>
                      <a:pt x="215" y="836"/>
                    </a:cubicBezTo>
                    <a:lnTo>
                      <a:pt x="358" y="836"/>
                    </a:lnTo>
                    <a:cubicBezTo>
                      <a:pt x="358" y="783"/>
                      <a:pt x="340" y="703"/>
                      <a:pt x="340" y="649"/>
                    </a:cubicBezTo>
                    <a:cubicBezTo>
                      <a:pt x="340" y="596"/>
                      <a:pt x="340" y="542"/>
                      <a:pt x="340" y="489"/>
                    </a:cubicBezTo>
                    <a:cubicBezTo>
                      <a:pt x="367" y="301"/>
                      <a:pt x="429" y="132"/>
                      <a:pt x="572" y="7"/>
                    </a:cubicBezTo>
                    <a:cubicBezTo>
                      <a:pt x="509" y="2"/>
                      <a:pt x="398"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39"/>
              <p:cNvSpPr/>
              <p:nvPr/>
            </p:nvSpPr>
            <p:spPr>
              <a:xfrm>
                <a:off x="3591434" y="2843307"/>
                <a:ext cx="432193" cy="323341"/>
              </a:xfrm>
              <a:custGeom>
                <a:rect b="b" l="l" r="r" t="t"/>
                <a:pathLst>
                  <a:path extrusionOk="0" h="1509" w="2017">
                    <a:moveTo>
                      <a:pt x="473" y="1"/>
                    </a:moveTo>
                    <a:cubicBezTo>
                      <a:pt x="268" y="10"/>
                      <a:pt x="72" y="161"/>
                      <a:pt x="36" y="358"/>
                    </a:cubicBezTo>
                    <a:cubicBezTo>
                      <a:pt x="0" y="536"/>
                      <a:pt x="81" y="714"/>
                      <a:pt x="205" y="848"/>
                    </a:cubicBezTo>
                    <a:cubicBezTo>
                      <a:pt x="321" y="973"/>
                      <a:pt x="491" y="1062"/>
                      <a:pt x="643" y="1161"/>
                    </a:cubicBezTo>
                    <a:cubicBezTo>
                      <a:pt x="794" y="1259"/>
                      <a:pt x="1008" y="1508"/>
                      <a:pt x="1008" y="1508"/>
                    </a:cubicBezTo>
                    <a:cubicBezTo>
                      <a:pt x="1008" y="1508"/>
                      <a:pt x="1240" y="1268"/>
                      <a:pt x="1374" y="1169"/>
                    </a:cubicBezTo>
                    <a:cubicBezTo>
                      <a:pt x="1517" y="1062"/>
                      <a:pt x="1686" y="973"/>
                      <a:pt x="1811" y="848"/>
                    </a:cubicBezTo>
                    <a:cubicBezTo>
                      <a:pt x="1936" y="714"/>
                      <a:pt x="2016" y="536"/>
                      <a:pt x="1981" y="358"/>
                    </a:cubicBezTo>
                    <a:cubicBezTo>
                      <a:pt x="1945" y="161"/>
                      <a:pt x="1749" y="10"/>
                      <a:pt x="1544" y="1"/>
                    </a:cubicBezTo>
                    <a:cubicBezTo>
                      <a:pt x="1338" y="1"/>
                      <a:pt x="1142" y="117"/>
                      <a:pt x="1035" y="286"/>
                    </a:cubicBezTo>
                    <a:lnTo>
                      <a:pt x="982" y="286"/>
                    </a:lnTo>
                    <a:cubicBezTo>
                      <a:pt x="875" y="117"/>
                      <a:pt x="678" y="1"/>
                      <a:pt x="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39"/>
            <p:cNvGrpSpPr/>
            <p:nvPr/>
          </p:nvGrpSpPr>
          <p:grpSpPr>
            <a:xfrm>
              <a:off x="3868497" y="2237029"/>
              <a:ext cx="432193" cy="397481"/>
              <a:chOff x="3868497" y="2268398"/>
              <a:chExt cx="432193" cy="397481"/>
            </a:xfrm>
          </p:grpSpPr>
          <p:sp>
            <p:nvSpPr>
              <p:cNvPr id="5963" name="Google Shape;5963;p39"/>
              <p:cNvSpPr/>
              <p:nvPr/>
            </p:nvSpPr>
            <p:spPr>
              <a:xfrm>
                <a:off x="4023420" y="2268398"/>
                <a:ext cx="122565" cy="179562"/>
              </a:xfrm>
              <a:custGeom>
                <a:rect b="b" l="l" r="r" t="t"/>
                <a:pathLst>
                  <a:path extrusionOk="0" h="838" w="572">
                    <a:moveTo>
                      <a:pt x="286" y="1"/>
                    </a:moveTo>
                    <a:cubicBezTo>
                      <a:pt x="174" y="1"/>
                      <a:pt x="63" y="3"/>
                      <a:pt x="0" y="7"/>
                    </a:cubicBezTo>
                    <a:cubicBezTo>
                      <a:pt x="143" y="132"/>
                      <a:pt x="206" y="302"/>
                      <a:pt x="232" y="489"/>
                    </a:cubicBezTo>
                    <a:cubicBezTo>
                      <a:pt x="232" y="543"/>
                      <a:pt x="232" y="596"/>
                      <a:pt x="232" y="650"/>
                    </a:cubicBezTo>
                    <a:cubicBezTo>
                      <a:pt x="232" y="703"/>
                      <a:pt x="215" y="784"/>
                      <a:pt x="215" y="837"/>
                    </a:cubicBezTo>
                    <a:lnTo>
                      <a:pt x="357" y="837"/>
                    </a:lnTo>
                    <a:cubicBezTo>
                      <a:pt x="357" y="784"/>
                      <a:pt x="339" y="703"/>
                      <a:pt x="339" y="650"/>
                    </a:cubicBezTo>
                    <a:cubicBezTo>
                      <a:pt x="339" y="596"/>
                      <a:pt x="339" y="543"/>
                      <a:pt x="339" y="489"/>
                    </a:cubicBezTo>
                    <a:cubicBezTo>
                      <a:pt x="366" y="302"/>
                      <a:pt x="429" y="132"/>
                      <a:pt x="571" y="7"/>
                    </a:cubicBezTo>
                    <a:cubicBezTo>
                      <a:pt x="509" y="3"/>
                      <a:pt x="397"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39"/>
              <p:cNvSpPr/>
              <p:nvPr/>
            </p:nvSpPr>
            <p:spPr>
              <a:xfrm>
                <a:off x="3868497" y="2342539"/>
                <a:ext cx="432193" cy="323341"/>
              </a:xfrm>
              <a:custGeom>
                <a:rect b="b" l="l" r="r" t="t"/>
                <a:pathLst>
                  <a:path extrusionOk="0" h="1509" w="2017">
                    <a:moveTo>
                      <a:pt x="474" y="0"/>
                    </a:moveTo>
                    <a:cubicBezTo>
                      <a:pt x="268" y="9"/>
                      <a:pt x="72" y="161"/>
                      <a:pt x="37" y="357"/>
                    </a:cubicBezTo>
                    <a:cubicBezTo>
                      <a:pt x="1" y="536"/>
                      <a:pt x="81" y="714"/>
                      <a:pt x="206" y="839"/>
                    </a:cubicBezTo>
                    <a:cubicBezTo>
                      <a:pt x="331" y="973"/>
                      <a:pt x="491" y="1062"/>
                      <a:pt x="643" y="1160"/>
                    </a:cubicBezTo>
                    <a:cubicBezTo>
                      <a:pt x="795" y="1258"/>
                      <a:pt x="1009" y="1508"/>
                      <a:pt x="1009" y="1508"/>
                    </a:cubicBezTo>
                    <a:cubicBezTo>
                      <a:pt x="1009" y="1508"/>
                      <a:pt x="1241" y="1267"/>
                      <a:pt x="1375" y="1169"/>
                    </a:cubicBezTo>
                    <a:cubicBezTo>
                      <a:pt x="1517" y="1053"/>
                      <a:pt x="1696" y="973"/>
                      <a:pt x="1812" y="839"/>
                    </a:cubicBezTo>
                    <a:cubicBezTo>
                      <a:pt x="1937" y="714"/>
                      <a:pt x="2017" y="536"/>
                      <a:pt x="1981" y="357"/>
                    </a:cubicBezTo>
                    <a:cubicBezTo>
                      <a:pt x="1946" y="161"/>
                      <a:pt x="1749" y="9"/>
                      <a:pt x="1544" y="0"/>
                    </a:cubicBezTo>
                    <a:cubicBezTo>
                      <a:pt x="1339" y="0"/>
                      <a:pt x="1143" y="116"/>
                      <a:pt x="1036" y="286"/>
                    </a:cubicBezTo>
                    <a:lnTo>
                      <a:pt x="982" y="286"/>
                    </a:lnTo>
                    <a:cubicBezTo>
                      <a:pt x="875" y="116"/>
                      <a:pt x="679"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8" name="Shape 5968"/>
        <p:cNvGrpSpPr/>
        <p:nvPr/>
      </p:nvGrpSpPr>
      <p:grpSpPr>
        <a:xfrm>
          <a:off x="0" y="0"/>
          <a:ext cx="0" cy="0"/>
          <a:chOff x="0" y="0"/>
          <a:chExt cx="0" cy="0"/>
        </a:xfrm>
      </p:grpSpPr>
      <p:sp>
        <p:nvSpPr>
          <p:cNvPr id="5969" name="Google Shape;5969;p40"/>
          <p:cNvSpPr/>
          <p:nvPr/>
        </p:nvSpPr>
        <p:spPr>
          <a:xfrm>
            <a:off x="3460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970" name="Google Shape;5970;p40"/>
          <p:cNvSpPr/>
          <p:nvPr/>
        </p:nvSpPr>
        <p:spPr>
          <a:xfrm>
            <a:off x="28686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971" name="Google Shape;5971;p40"/>
          <p:cNvSpPr/>
          <p:nvPr/>
        </p:nvSpPr>
        <p:spPr>
          <a:xfrm>
            <a:off x="53912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972" name="Google Shape;5972;p40"/>
          <p:cNvSpPr/>
          <p:nvPr/>
        </p:nvSpPr>
        <p:spPr>
          <a:xfrm>
            <a:off x="79138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973" name="Google Shape;5973;p40"/>
          <p:cNvSpPr/>
          <p:nvPr/>
        </p:nvSpPr>
        <p:spPr>
          <a:xfrm>
            <a:off x="3460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974" name="Google Shape;5974;p40"/>
          <p:cNvSpPr/>
          <p:nvPr/>
        </p:nvSpPr>
        <p:spPr>
          <a:xfrm>
            <a:off x="28686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975" name="Google Shape;5975;p40"/>
          <p:cNvSpPr/>
          <p:nvPr/>
        </p:nvSpPr>
        <p:spPr>
          <a:xfrm>
            <a:off x="53912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5976" name="Google Shape;5976;p40"/>
          <p:cNvSpPr/>
          <p:nvPr/>
        </p:nvSpPr>
        <p:spPr>
          <a:xfrm>
            <a:off x="79138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5977" name="Google Shape;5977;p40"/>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5978" name="Google Shape;5978;p40"/>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5979" name="Google Shape;5979;p40"/>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5980" name="Google Shape;5980;p40"/>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5981" name="Google Shape;5981;p40"/>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5982" name="Google Shape;5982;p40"/>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5983" name="Google Shape;5983;p40"/>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5984" name="Google Shape;5984;p40"/>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5985" name="Google Shape;5985;p40"/>
          <p:cNvGrpSpPr/>
          <p:nvPr/>
        </p:nvGrpSpPr>
        <p:grpSpPr>
          <a:xfrm>
            <a:off x="346050" y="110100"/>
            <a:ext cx="2432100" cy="3627900"/>
            <a:chOff x="346050" y="110100"/>
            <a:chExt cx="2432100" cy="3627900"/>
          </a:xfrm>
        </p:grpSpPr>
        <p:grpSp>
          <p:nvGrpSpPr>
            <p:cNvPr id="5986" name="Google Shape;5986;p40"/>
            <p:cNvGrpSpPr/>
            <p:nvPr/>
          </p:nvGrpSpPr>
          <p:grpSpPr>
            <a:xfrm>
              <a:off x="346050" y="3634200"/>
              <a:ext cx="100500" cy="103800"/>
              <a:chOff x="346050" y="3634200"/>
              <a:chExt cx="100500" cy="103800"/>
            </a:xfrm>
          </p:grpSpPr>
          <p:cxnSp>
            <p:nvCxnSpPr>
              <p:cNvPr id="5987" name="Google Shape;5987;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988" name="Google Shape;5988;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989" name="Google Shape;5989;p40"/>
            <p:cNvGrpSpPr/>
            <p:nvPr/>
          </p:nvGrpSpPr>
          <p:grpSpPr>
            <a:xfrm>
              <a:off x="2677650" y="3634200"/>
              <a:ext cx="100500" cy="103800"/>
              <a:chOff x="2677650" y="3634200"/>
              <a:chExt cx="100500" cy="103800"/>
            </a:xfrm>
          </p:grpSpPr>
          <p:cxnSp>
            <p:nvCxnSpPr>
              <p:cNvPr id="5990" name="Google Shape;5990;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991" name="Google Shape;5991;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992" name="Google Shape;5992;p40"/>
            <p:cNvGrpSpPr/>
            <p:nvPr/>
          </p:nvGrpSpPr>
          <p:grpSpPr>
            <a:xfrm flipH="1" rot="10800000">
              <a:off x="346050" y="110100"/>
              <a:ext cx="100500" cy="103800"/>
              <a:chOff x="346050" y="3634200"/>
              <a:chExt cx="100500" cy="103800"/>
            </a:xfrm>
          </p:grpSpPr>
          <p:cxnSp>
            <p:nvCxnSpPr>
              <p:cNvPr id="5993" name="Google Shape;5993;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994" name="Google Shape;5994;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5995" name="Google Shape;5995;p40"/>
            <p:cNvGrpSpPr/>
            <p:nvPr/>
          </p:nvGrpSpPr>
          <p:grpSpPr>
            <a:xfrm flipH="1" rot="10800000">
              <a:off x="2677650" y="110100"/>
              <a:ext cx="100500" cy="103800"/>
              <a:chOff x="2677650" y="3634200"/>
              <a:chExt cx="100500" cy="103800"/>
            </a:xfrm>
          </p:grpSpPr>
          <p:cxnSp>
            <p:nvCxnSpPr>
              <p:cNvPr id="5996" name="Google Shape;5996;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5997" name="Google Shape;5997;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5998" name="Google Shape;5998;p40"/>
          <p:cNvGrpSpPr/>
          <p:nvPr/>
        </p:nvGrpSpPr>
        <p:grpSpPr>
          <a:xfrm>
            <a:off x="2868650" y="110100"/>
            <a:ext cx="2432100" cy="3627900"/>
            <a:chOff x="346050" y="110100"/>
            <a:chExt cx="2432100" cy="3627900"/>
          </a:xfrm>
        </p:grpSpPr>
        <p:grpSp>
          <p:nvGrpSpPr>
            <p:cNvPr id="5999" name="Google Shape;5999;p40"/>
            <p:cNvGrpSpPr/>
            <p:nvPr/>
          </p:nvGrpSpPr>
          <p:grpSpPr>
            <a:xfrm>
              <a:off x="346050" y="3634200"/>
              <a:ext cx="100500" cy="103800"/>
              <a:chOff x="346050" y="3634200"/>
              <a:chExt cx="100500" cy="103800"/>
            </a:xfrm>
          </p:grpSpPr>
          <p:cxnSp>
            <p:nvCxnSpPr>
              <p:cNvPr id="6000" name="Google Shape;6000;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01" name="Google Shape;6001;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02" name="Google Shape;6002;p40"/>
            <p:cNvGrpSpPr/>
            <p:nvPr/>
          </p:nvGrpSpPr>
          <p:grpSpPr>
            <a:xfrm>
              <a:off x="2677650" y="3634200"/>
              <a:ext cx="100500" cy="103800"/>
              <a:chOff x="2677650" y="3634200"/>
              <a:chExt cx="100500" cy="103800"/>
            </a:xfrm>
          </p:grpSpPr>
          <p:cxnSp>
            <p:nvCxnSpPr>
              <p:cNvPr id="6003" name="Google Shape;6003;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04" name="Google Shape;6004;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05" name="Google Shape;6005;p40"/>
            <p:cNvGrpSpPr/>
            <p:nvPr/>
          </p:nvGrpSpPr>
          <p:grpSpPr>
            <a:xfrm flipH="1" rot="10800000">
              <a:off x="346050" y="110100"/>
              <a:ext cx="100500" cy="103800"/>
              <a:chOff x="346050" y="3634200"/>
              <a:chExt cx="100500" cy="103800"/>
            </a:xfrm>
          </p:grpSpPr>
          <p:cxnSp>
            <p:nvCxnSpPr>
              <p:cNvPr id="6006" name="Google Shape;6006;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07" name="Google Shape;6007;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08" name="Google Shape;6008;p40"/>
            <p:cNvGrpSpPr/>
            <p:nvPr/>
          </p:nvGrpSpPr>
          <p:grpSpPr>
            <a:xfrm flipH="1" rot="10800000">
              <a:off x="2677650" y="110100"/>
              <a:ext cx="100500" cy="103800"/>
              <a:chOff x="2677650" y="3634200"/>
              <a:chExt cx="100500" cy="103800"/>
            </a:xfrm>
          </p:grpSpPr>
          <p:cxnSp>
            <p:nvCxnSpPr>
              <p:cNvPr id="6009" name="Google Shape;6009;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10" name="Google Shape;6010;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6011" name="Google Shape;6011;p40"/>
          <p:cNvGrpSpPr/>
          <p:nvPr/>
        </p:nvGrpSpPr>
        <p:grpSpPr>
          <a:xfrm>
            <a:off x="5391250" y="110100"/>
            <a:ext cx="2432100" cy="3627900"/>
            <a:chOff x="346050" y="110100"/>
            <a:chExt cx="2432100" cy="3627900"/>
          </a:xfrm>
        </p:grpSpPr>
        <p:grpSp>
          <p:nvGrpSpPr>
            <p:cNvPr id="6012" name="Google Shape;6012;p40"/>
            <p:cNvGrpSpPr/>
            <p:nvPr/>
          </p:nvGrpSpPr>
          <p:grpSpPr>
            <a:xfrm>
              <a:off x="346050" y="3634200"/>
              <a:ext cx="100500" cy="103800"/>
              <a:chOff x="346050" y="3634200"/>
              <a:chExt cx="100500" cy="103800"/>
            </a:xfrm>
          </p:grpSpPr>
          <p:cxnSp>
            <p:nvCxnSpPr>
              <p:cNvPr id="6013" name="Google Shape;6013;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14" name="Google Shape;6014;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15" name="Google Shape;6015;p40"/>
            <p:cNvGrpSpPr/>
            <p:nvPr/>
          </p:nvGrpSpPr>
          <p:grpSpPr>
            <a:xfrm>
              <a:off x="2677650" y="3634200"/>
              <a:ext cx="100500" cy="103800"/>
              <a:chOff x="2677650" y="3634200"/>
              <a:chExt cx="100500" cy="103800"/>
            </a:xfrm>
          </p:grpSpPr>
          <p:cxnSp>
            <p:nvCxnSpPr>
              <p:cNvPr id="6016" name="Google Shape;6016;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17" name="Google Shape;6017;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18" name="Google Shape;6018;p40"/>
            <p:cNvGrpSpPr/>
            <p:nvPr/>
          </p:nvGrpSpPr>
          <p:grpSpPr>
            <a:xfrm flipH="1" rot="10800000">
              <a:off x="346050" y="110100"/>
              <a:ext cx="100500" cy="103800"/>
              <a:chOff x="346050" y="3634200"/>
              <a:chExt cx="100500" cy="103800"/>
            </a:xfrm>
          </p:grpSpPr>
          <p:cxnSp>
            <p:nvCxnSpPr>
              <p:cNvPr id="6019" name="Google Shape;6019;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20" name="Google Shape;6020;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21" name="Google Shape;6021;p40"/>
            <p:cNvGrpSpPr/>
            <p:nvPr/>
          </p:nvGrpSpPr>
          <p:grpSpPr>
            <a:xfrm flipH="1" rot="10800000">
              <a:off x="2677650" y="110100"/>
              <a:ext cx="100500" cy="103800"/>
              <a:chOff x="2677650" y="3634200"/>
              <a:chExt cx="100500" cy="103800"/>
            </a:xfrm>
          </p:grpSpPr>
          <p:cxnSp>
            <p:nvCxnSpPr>
              <p:cNvPr id="6022" name="Google Shape;6022;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23" name="Google Shape;6023;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6024" name="Google Shape;6024;p40"/>
          <p:cNvGrpSpPr/>
          <p:nvPr/>
        </p:nvGrpSpPr>
        <p:grpSpPr>
          <a:xfrm>
            <a:off x="7913850" y="110100"/>
            <a:ext cx="2432100" cy="3627900"/>
            <a:chOff x="346050" y="110100"/>
            <a:chExt cx="2432100" cy="3627900"/>
          </a:xfrm>
        </p:grpSpPr>
        <p:grpSp>
          <p:nvGrpSpPr>
            <p:cNvPr id="6025" name="Google Shape;6025;p40"/>
            <p:cNvGrpSpPr/>
            <p:nvPr/>
          </p:nvGrpSpPr>
          <p:grpSpPr>
            <a:xfrm>
              <a:off x="346050" y="3634200"/>
              <a:ext cx="100500" cy="103800"/>
              <a:chOff x="346050" y="3634200"/>
              <a:chExt cx="100500" cy="103800"/>
            </a:xfrm>
          </p:grpSpPr>
          <p:cxnSp>
            <p:nvCxnSpPr>
              <p:cNvPr id="6026" name="Google Shape;6026;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27" name="Google Shape;6027;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28" name="Google Shape;6028;p40"/>
            <p:cNvGrpSpPr/>
            <p:nvPr/>
          </p:nvGrpSpPr>
          <p:grpSpPr>
            <a:xfrm>
              <a:off x="2677650" y="3634200"/>
              <a:ext cx="100500" cy="103800"/>
              <a:chOff x="2677650" y="3634200"/>
              <a:chExt cx="100500" cy="103800"/>
            </a:xfrm>
          </p:grpSpPr>
          <p:cxnSp>
            <p:nvCxnSpPr>
              <p:cNvPr id="6029" name="Google Shape;6029;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30" name="Google Shape;6030;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31" name="Google Shape;6031;p40"/>
            <p:cNvGrpSpPr/>
            <p:nvPr/>
          </p:nvGrpSpPr>
          <p:grpSpPr>
            <a:xfrm flipH="1" rot="10800000">
              <a:off x="346050" y="110100"/>
              <a:ext cx="100500" cy="103800"/>
              <a:chOff x="346050" y="3634200"/>
              <a:chExt cx="100500" cy="103800"/>
            </a:xfrm>
          </p:grpSpPr>
          <p:cxnSp>
            <p:nvCxnSpPr>
              <p:cNvPr id="6032" name="Google Shape;6032;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33" name="Google Shape;6033;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34" name="Google Shape;6034;p40"/>
            <p:cNvGrpSpPr/>
            <p:nvPr/>
          </p:nvGrpSpPr>
          <p:grpSpPr>
            <a:xfrm flipH="1" rot="10800000">
              <a:off x="2677650" y="110100"/>
              <a:ext cx="100500" cy="103800"/>
              <a:chOff x="2677650" y="3634200"/>
              <a:chExt cx="100500" cy="103800"/>
            </a:xfrm>
          </p:grpSpPr>
          <p:cxnSp>
            <p:nvCxnSpPr>
              <p:cNvPr id="6035" name="Google Shape;6035;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36" name="Google Shape;6036;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6037" name="Google Shape;6037;p40"/>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8" name="Google Shape;6038;p40"/>
          <p:cNvGrpSpPr/>
          <p:nvPr/>
        </p:nvGrpSpPr>
        <p:grpSpPr>
          <a:xfrm>
            <a:off x="346050" y="3820725"/>
            <a:ext cx="2432100" cy="3627900"/>
            <a:chOff x="346050" y="110100"/>
            <a:chExt cx="2432100" cy="3627900"/>
          </a:xfrm>
        </p:grpSpPr>
        <p:grpSp>
          <p:nvGrpSpPr>
            <p:cNvPr id="6039" name="Google Shape;6039;p40"/>
            <p:cNvGrpSpPr/>
            <p:nvPr/>
          </p:nvGrpSpPr>
          <p:grpSpPr>
            <a:xfrm>
              <a:off x="346050" y="3634200"/>
              <a:ext cx="100500" cy="103800"/>
              <a:chOff x="346050" y="3634200"/>
              <a:chExt cx="100500" cy="103800"/>
            </a:xfrm>
          </p:grpSpPr>
          <p:cxnSp>
            <p:nvCxnSpPr>
              <p:cNvPr id="6040" name="Google Shape;6040;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41" name="Google Shape;6041;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42" name="Google Shape;6042;p40"/>
            <p:cNvGrpSpPr/>
            <p:nvPr/>
          </p:nvGrpSpPr>
          <p:grpSpPr>
            <a:xfrm>
              <a:off x="2677650" y="3634200"/>
              <a:ext cx="100500" cy="103800"/>
              <a:chOff x="2677650" y="3634200"/>
              <a:chExt cx="100500" cy="103800"/>
            </a:xfrm>
          </p:grpSpPr>
          <p:cxnSp>
            <p:nvCxnSpPr>
              <p:cNvPr id="6043" name="Google Shape;6043;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44" name="Google Shape;6044;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45" name="Google Shape;6045;p40"/>
            <p:cNvGrpSpPr/>
            <p:nvPr/>
          </p:nvGrpSpPr>
          <p:grpSpPr>
            <a:xfrm flipH="1" rot="10800000">
              <a:off x="346050" y="110100"/>
              <a:ext cx="100500" cy="103800"/>
              <a:chOff x="346050" y="3634200"/>
              <a:chExt cx="100500" cy="103800"/>
            </a:xfrm>
          </p:grpSpPr>
          <p:cxnSp>
            <p:nvCxnSpPr>
              <p:cNvPr id="6046" name="Google Shape;6046;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47" name="Google Shape;6047;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48" name="Google Shape;6048;p40"/>
            <p:cNvGrpSpPr/>
            <p:nvPr/>
          </p:nvGrpSpPr>
          <p:grpSpPr>
            <a:xfrm flipH="1" rot="10800000">
              <a:off x="2677650" y="110100"/>
              <a:ext cx="100500" cy="103800"/>
              <a:chOff x="2677650" y="3634200"/>
              <a:chExt cx="100500" cy="103800"/>
            </a:xfrm>
          </p:grpSpPr>
          <p:cxnSp>
            <p:nvCxnSpPr>
              <p:cNvPr id="6049" name="Google Shape;6049;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50" name="Google Shape;6050;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6051" name="Google Shape;6051;p40"/>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2" name="Google Shape;6052;p40"/>
          <p:cNvGrpSpPr/>
          <p:nvPr/>
        </p:nvGrpSpPr>
        <p:grpSpPr>
          <a:xfrm>
            <a:off x="2868650" y="3820725"/>
            <a:ext cx="2432100" cy="3627900"/>
            <a:chOff x="346050" y="110100"/>
            <a:chExt cx="2432100" cy="3627900"/>
          </a:xfrm>
        </p:grpSpPr>
        <p:grpSp>
          <p:nvGrpSpPr>
            <p:cNvPr id="6053" name="Google Shape;6053;p40"/>
            <p:cNvGrpSpPr/>
            <p:nvPr/>
          </p:nvGrpSpPr>
          <p:grpSpPr>
            <a:xfrm>
              <a:off x="346050" y="3634200"/>
              <a:ext cx="100500" cy="103800"/>
              <a:chOff x="346050" y="3634200"/>
              <a:chExt cx="100500" cy="103800"/>
            </a:xfrm>
          </p:grpSpPr>
          <p:cxnSp>
            <p:nvCxnSpPr>
              <p:cNvPr id="6054" name="Google Shape;6054;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55" name="Google Shape;6055;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56" name="Google Shape;6056;p40"/>
            <p:cNvGrpSpPr/>
            <p:nvPr/>
          </p:nvGrpSpPr>
          <p:grpSpPr>
            <a:xfrm>
              <a:off x="2677650" y="3634200"/>
              <a:ext cx="100500" cy="103800"/>
              <a:chOff x="2677650" y="3634200"/>
              <a:chExt cx="100500" cy="103800"/>
            </a:xfrm>
          </p:grpSpPr>
          <p:cxnSp>
            <p:nvCxnSpPr>
              <p:cNvPr id="6057" name="Google Shape;6057;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58" name="Google Shape;6058;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59" name="Google Shape;6059;p40"/>
            <p:cNvGrpSpPr/>
            <p:nvPr/>
          </p:nvGrpSpPr>
          <p:grpSpPr>
            <a:xfrm flipH="1" rot="10800000">
              <a:off x="346050" y="110100"/>
              <a:ext cx="100500" cy="103800"/>
              <a:chOff x="346050" y="3634200"/>
              <a:chExt cx="100500" cy="103800"/>
            </a:xfrm>
          </p:grpSpPr>
          <p:cxnSp>
            <p:nvCxnSpPr>
              <p:cNvPr id="6060" name="Google Shape;6060;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61" name="Google Shape;6061;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62" name="Google Shape;6062;p40"/>
            <p:cNvGrpSpPr/>
            <p:nvPr/>
          </p:nvGrpSpPr>
          <p:grpSpPr>
            <a:xfrm flipH="1" rot="10800000">
              <a:off x="2677650" y="110100"/>
              <a:ext cx="100500" cy="103800"/>
              <a:chOff x="2677650" y="3634200"/>
              <a:chExt cx="100500" cy="103800"/>
            </a:xfrm>
          </p:grpSpPr>
          <p:cxnSp>
            <p:nvCxnSpPr>
              <p:cNvPr id="6063" name="Google Shape;6063;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64" name="Google Shape;6064;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6065" name="Google Shape;6065;p40"/>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6" name="Google Shape;6066;p40"/>
          <p:cNvGrpSpPr/>
          <p:nvPr/>
        </p:nvGrpSpPr>
        <p:grpSpPr>
          <a:xfrm>
            <a:off x="5391250" y="3820725"/>
            <a:ext cx="2432100" cy="3627900"/>
            <a:chOff x="346050" y="110100"/>
            <a:chExt cx="2432100" cy="3627900"/>
          </a:xfrm>
        </p:grpSpPr>
        <p:grpSp>
          <p:nvGrpSpPr>
            <p:cNvPr id="6067" name="Google Shape;6067;p40"/>
            <p:cNvGrpSpPr/>
            <p:nvPr/>
          </p:nvGrpSpPr>
          <p:grpSpPr>
            <a:xfrm>
              <a:off x="346050" y="3634200"/>
              <a:ext cx="100500" cy="103800"/>
              <a:chOff x="346050" y="3634200"/>
              <a:chExt cx="100500" cy="103800"/>
            </a:xfrm>
          </p:grpSpPr>
          <p:cxnSp>
            <p:nvCxnSpPr>
              <p:cNvPr id="6068" name="Google Shape;6068;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69" name="Google Shape;6069;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70" name="Google Shape;6070;p40"/>
            <p:cNvGrpSpPr/>
            <p:nvPr/>
          </p:nvGrpSpPr>
          <p:grpSpPr>
            <a:xfrm>
              <a:off x="2677650" y="3634200"/>
              <a:ext cx="100500" cy="103800"/>
              <a:chOff x="2677650" y="3634200"/>
              <a:chExt cx="100500" cy="103800"/>
            </a:xfrm>
          </p:grpSpPr>
          <p:cxnSp>
            <p:nvCxnSpPr>
              <p:cNvPr id="6071" name="Google Shape;6071;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72" name="Google Shape;6072;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73" name="Google Shape;6073;p40"/>
            <p:cNvGrpSpPr/>
            <p:nvPr/>
          </p:nvGrpSpPr>
          <p:grpSpPr>
            <a:xfrm flipH="1" rot="10800000">
              <a:off x="346050" y="110100"/>
              <a:ext cx="100500" cy="103800"/>
              <a:chOff x="346050" y="3634200"/>
              <a:chExt cx="100500" cy="103800"/>
            </a:xfrm>
          </p:grpSpPr>
          <p:cxnSp>
            <p:nvCxnSpPr>
              <p:cNvPr id="6074" name="Google Shape;6074;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75" name="Google Shape;6075;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76" name="Google Shape;6076;p40"/>
            <p:cNvGrpSpPr/>
            <p:nvPr/>
          </p:nvGrpSpPr>
          <p:grpSpPr>
            <a:xfrm flipH="1" rot="10800000">
              <a:off x="2677650" y="110100"/>
              <a:ext cx="100500" cy="103800"/>
              <a:chOff x="2677650" y="3634200"/>
              <a:chExt cx="100500" cy="103800"/>
            </a:xfrm>
          </p:grpSpPr>
          <p:cxnSp>
            <p:nvCxnSpPr>
              <p:cNvPr id="6077" name="Google Shape;6077;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78" name="Google Shape;6078;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6079" name="Google Shape;6079;p40"/>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0" name="Google Shape;6080;p40"/>
          <p:cNvGrpSpPr/>
          <p:nvPr/>
        </p:nvGrpSpPr>
        <p:grpSpPr>
          <a:xfrm>
            <a:off x="7913850" y="3820725"/>
            <a:ext cx="2432100" cy="3627900"/>
            <a:chOff x="346050" y="110100"/>
            <a:chExt cx="2432100" cy="3627900"/>
          </a:xfrm>
        </p:grpSpPr>
        <p:grpSp>
          <p:nvGrpSpPr>
            <p:cNvPr id="6081" name="Google Shape;6081;p40"/>
            <p:cNvGrpSpPr/>
            <p:nvPr/>
          </p:nvGrpSpPr>
          <p:grpSpPr>
            <a:xfrm>
              <a:off x="346050" y="3634200"/>
              <a:ext cx="100500" cy="103800"/>
              <a:chOff x="346050" y="3634200"/>
              <a:chExt cx="100500" cy="103800"/>
            </a:xfrm>
          </p:grpSpPr>
          <p:cxnSp>
            <p:nvCxnSpPr>
              <p:cNvPr id="6082" name="Google Shape;6082;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83" name="Google Shape;6083;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84" name="Google Shape;6084;p40"/>
            <p:cNvGrpSpPr/>
            <p:nvPr/>
          </p:nvGrpSpPr>
          <p:grpSpPr>
            <a:xfrm>
              <a:off x="2677650" y="3634200"/>
              <a:ext cx="100500" cy="103800"/>
              <a:chOff x="2677650" y="3634200"/>
              <a:chExt cx="100500" cy="103800"/>
            </a:xfrm>
          </p:grpSpPr>
          <p:cxnSp>
            <p:nvCxnSpPr>
              <p:cNvPr id="6085" name="Google Shape;6085;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86" name="Google Shape;6086;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87" name="Google Shape;6087;p40"/>
            <p:cNvGrpSpPr/>
            <p:nvPr/>
          </p:nvGrpSpPr>
          <p:grpSpPr>
            <a:xfrm flipH="1" rot="10800000">
              <a:off x="346050" y="110100"/>
              <a:ext cx="100500" cy="103800"/>
              <a:chOff x="346050" y="3634200"/>
              <a:chExt cx="100500" cy="103800"/>
            </a:xfrm>
          </p:grpSpPr>
          <p:cxnSp>
            <p:nvCxnSpPr>
              <p:cNvPr id="6088" name="Google Shape;6088;p40"/>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89" name="Google Shape;6089;p40"/>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090" name="Google Shape;6090;p40"/>
            <p:cNvGrpSpPr/>
            <p:nvPr/>
          </p:nvGrpSpPr>
          <p:grpSpPr>
            <a:xfrm flipH="1" rot="10800000">
              <a:off x="2677650" y="110100"/>
              <a:ext cx="100500" cy="103800"/>
              <a:chOff x="2677650" y="3634200"/>
              <a:chExt cx="100500" cy="103800"/>
            </a:xfrm>
          </p:grpSpPr>
          <p:cxnSp>
            <p:nvCxnSpPr>
              <p:cNvPr id="6091" name="Google Shape;6091;p40"/>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092" name="Google Shape;6092;p40"/>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6093" name="Google Shape;6093;p40"/>
          <p:cNvGrpSpPr/>
          <p:nvPr/>
        </p:nvGrpSpPr>
        <p:grpSpPr>
          <a:xfrm>
            <a:off x="522700" y="2092075"/>
            <a:ext cx="1487875" cy="1465925"/>
            <a:chOff x="522700" y="2092075"/>
            <a:chExt cx="1487875" cy="1465925"/>
          </a:xfrm>
        </p:grpSpPr>
        <p:grpSp>
          <p:nvGrpSpPr>
            <p:cNvPr id="6094" name="Google Shape;6094;p40"/>
            <p:cNvGrpSpPr/>
            <p:nvPr/>
          </p:nvGrpSpPr>
          <p:grpSpPr>
            <a:xfrm rot="5400000">
              <a:off x="526768" y="3243156"/>
              <a:ext cx="310824" cy="318853"/>
              <a:chOff x="8636015" y="4627027"/>
              <a:chExt cx="196786" cy="196786"/>
            </a:xfrm>
          </p:grpSpPr>
          <p:sp>
            <p:nvSpPr>
              <p:cNvPr id="6095" name="Google Shape;6095;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099" name="Google Shape;6099;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00" name="Google Shape;6100;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101" name="Google Shape;6101;p40"/>
            <p:cNvGrpSpPr/>
            <p:nvPr/>
          </p:nvGrpSpPr>
          <p:grpSpPr>
            <a:xfrm flipH="1" rot="5400000">
              <a:off x="1392075" y="2939500"/>
              <a:ext cx="61900" cy="1175100"/>
              <a:chOff x="756550" y="2092075"/>
              <a:chExt cx="61900" cy="1175100"/>
            </a:xfrm>
          </p:grpSpPr>
          <p:cxnSp>
            <p:nvCxnSpPr>
              <p:cNvPr id="6102" name="Google Shape;6102;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03" name="Google Shape;6103;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104" name="Google Shape;6104;p40"/>
          <p:cNvGrpSpPr/>
          <p:nvPr/>
        </p:nvGrpSpPr>
        <p:grpSpPr>
          <a:xfrm rot="10800000">
            <a:off x="1113575" y="290100"/>
            <a:ext cx="1487875" cy="1465925"/>
            <a:chOff x="522700" y="2092075"/>
            <a:chExt cx="1487875" cy="1465925"/>
          </a:xfrm>
        </p:grpSpPr>
        <p:grpSp>
          <p:nvGrpSpPr>
            <p:cNvPr id="6105" name="Google Shape;6105;p40"/>
            <p:cNvGrpSpPr/>
            <p:nvPr/>
          </p:nvGrpSpPr>
          <p:grpSpPr>
            <a:xfrm rot="5400000">
              <a:off x="526768" y="3243156"/>
              <a:ext cx="310824" cy="318853"/>
              <a:chOff x="8636015" y="4627027"/>
              <a:chExt cx="196786" cy="196786"/>
            </a:xfrm>
          </p:grpSpPr>
          <p:sp>
            <p:nvSpPr>
              <p:cNvPr id="6106" name="Google Shape;6106;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110" name="Google Shape;6110;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11" name="Google Shape;6111;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112" name="Google Shape;6112;p40"/>
            <p:cNvGrpSpPr/>
            <p:nvPr/>
          </p:nvGrpSpPr>
          <p:grpSpPr>
            <a:xfrm flipH="1" rot="5400000">
              <a:off x="1392075" y="2939500"/>
              <a:ext cx="61900" cy="1175100"/>
              <a:chOff x="756550" y="2092075"/>
              <a:chExt cx="61900" cy="1175100"/>
            </a:xfrm>
          </p:grpSpPr>
          <p:cxnSp>
            <p:nvCxnSpPr>
              <p:cNvPr id="6113" name="Google Shape;6113;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14" name="Google Shape;6114;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115" name="Google Shape;6115;p40"/>
          <p:cNvGrpSpPr/>
          <p:nvPr/>
        </p:nvGrpSpPr>
        <p:grpSpPr>
          <a:xfrm>
            <a:off x="5567925" y="2092075"/>
            <a:ext cx="1487875" cy="1465925"/>
            <a:chOff x="522700" y="2092075"/>
            <a:chExt cx="1487875" cy="1465925"/>
          </a:xfrm>
        </p:grpSpPr>
        <p:grpSp>
          <p:nvGrpSpPr>
            <p:cNvPr id="6116" name="Google Shape;6116;p40"/>
            <p:cNvGrpSpPr/>
            <p:nvPr/>
          </p:nvGrpSpPr>
          <p:grpSpPr>
            <a:xfrm rot="5400000">
              <a:off x="526768" y="3243156"/>
              <a:ext cx="310824" cy="318853"/>
              <a:chOff x="8636015" y="4627027"/>
              <a:chExt cx="196786" cy="196786"/>
            </a:xfrm>
          </p:grpSpPr>
          <p:sp>
            <p:nvSpPr>
              <p:cNvPr id="6117" name="Google Shape;6117;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121" name="Google Shape;6121;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22" name="Google Shape;6122;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123" name="Google Shape;6123;p40"/>
            <p:cNvGrpSpPr/>
            <p:nvPr/>
          </p:nvGrpSpPr>
          <p:grpSpPr>
            <a:xfrm flipH="1" rot="5400000">
              <a:off x="1392075" y="2939500"/>
              <a:ext cx="61900" cy="1175100"/>
              <a:chOff x="756550" y="2092075"/>
              <a:chExt cx="61900" cy="1175100"/>
            </a:xfrm>
          </p:grpSpPr>
          <p:cxnSp>
            <p:nvCxnSpPr>
              <p:cNvPr id="6124" name="Google Shape;6124;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25" name="Google Shape;6125;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126" name="Google Shape;6126;p40"/>
          <p:cNvGrpSpPr/>
          <p:nvPr/>
        </p:nvGrpSpPr>
        <p:grpSpPr>
          <a:xfrm rot="10800000">
            <a:off x="6158800" y="290100"/>
            <a:ext cx="1487875" cy="1465925"/>
            <a:chOff x="522700" y="2092075"/>
            <a:chExt cx="1487875" cy="1465925"/>
          </a:xfrm>
        </p:grpSpPr>
        <p:grpSp>
          <p:nvGrpSpPr>
            <p:cNvPr id="6127" name="Google Shape;6127;p40"/>
            <p:cNvGrpSpPr/>
            <p:nvPr/>
          </p:nvGrpSpPr>
          <p:grpSpPr>
            <a:xfrm rot="5400000">
              <a:off x="526768" y="3243156"/>
              <a:ext cx="310824" cy="318853"/>
              <a:chOff x="8636015" y="4627027"/>
              <a:chExt cx="196786" cy="196786"/>
            </a:xfrm>
          </p:grpSpPr>
          <p:sp>
            <p:nvSpPr>
              <p:cNvPr id="6128" name="Google Shape;6128;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132" name="Google Shape;6132;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33" name="Google Shape;6133;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134" name="Google Shape;6134;p40"/>
            <p:cNvGrpSpPr/>
            <p:nvPr/>
          </p:nvGrpSpPr>
          <p:grpSpPr>
            <a:xfrm flipH="1" rot="5400000">
              <a:off x="1392075" y="2939500"/>
              <a:ext cx="61900" cy="1175100"/>
              <a:chOff x="756550" y="2092075"/>
              <a:chExt cx="61900" cy="1175100"/>
            </a:xfrm>
          </p:grpSpPr>
          <p:cxnSp>
            <p:nvCxnSpPr>
              <p:cNvPr id="6135" name="Google Shape;6135;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36" name="Google Shape;6136;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137" name="Google Shape;6137;p40"/>
          <p:cNvGrpSpPr/>
          <p:nvPr/>
        </p:nvGrpSpPr>
        <p:grpSpPr>
          <a:xfrm>
            <a:off x="8090525" y="2092075"/>
            <a:ext cx="1487875" cy="1465925"/>
            <a:chOff x="522700" y="2092075"/>
            <a:chExt cx="1487875" cy="1465925"/>
          </a:xfrm>
        </p:grpSpPr>
        <p:grpSp>
          <p:nvGrpSpPr>
            <p:cNvPr id="6138" name="Google Shape;6138;p40"/>
            <p:cNvGrpSpPr/>
            <p:nvPr/>
          </p:nvGrpSpPr>
          <p:grpSpPr>
            <a:xfrm rot="5400000">
              <a:off x="526768" y="3243156"/>
              <a:ext cx="310824" cy="318853"/>
              <a:chOff x="8636015" y="4627027"/>
              <a:chExt cx="196786" cy="196786"/>
            </a:xfrm>
          </p:grpSpPr>
          <p:sp>
            <p:nvSpPr>
              <p:cNvPr id="6139" name="Google Shape;6139;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143" name="Google Shape;6143;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44" name="Google Shape;6144;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145" name="Google Shape;6145;p40"/>
            <p:cNvGrpSpPr/>
            <p:nvPr/>
          </p:nvGrpSpPr>
          <p:grpSpPr>
            <a:xfrm flipH="1" rot="5400000">
              <a:off x="1392075" y="2939500"/>
              <a:ext cx="61900" cy="1175100"/>
              <a:chOff x="756550" y="2092075"/>
              <a:chExt cx="61900" cy="1175100"/>
            </a:xfrm>
          </p:grpSpPr>
          <p:cxnSp>
            <p:nvCxnSpPr>
              <p:cNvPr id="6146" name="Google Shape;6146;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47" name="Google Shape;6147;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148" name="Google Shape;6148;p40"/>
          <p:cNvGrpSpPr/>
          <p:nvPr/>
        </p:nvGrpSpPr>
        <p:grpSpPr>
          <a:xfrm rot="10800000">
            <a:off x="8681400" y="290100"/>
            <a:ext cx="1487875" cy="1465925"/>
            <a:chOff x="522700" y="2092075"/>
            <a:chExt cx="1487875" cy="1465925"/>
          </a:xfrm>
        </p:grpSpPr>
        <p:grpSp>
          <p:nvGrpSpPr>
            <p:cNvPr id="6149" name="Google Shape;6149;p40"/>
            <p:cNvGrpSpPr/>
            <p:nvPr/>
          </p:nvGrpSpPr>
          <p:grpSpPr>
            <a:xfrm rot="5400000">
              <a:off x="526768" y="3243156"/>
              <a:ext cx="310824" cy="318853"/>
              <a:chOff x="8636015" y="4627027"/>
              <a:chExt cx="196786" cy="196786"/>
            </a:xfrm>
          </p:grpSpPr>
          <p:sp>
            <p:nvSpPr>
              <p:cNvPr id="6150" name="Google Shape;6150;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154" name="Google Shape;6154;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55" name="Google Shape;6155;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156" name="Google Shape;6156;p40"/>
            <p:cNvGrpSpPr/>
            <p:nvPr/>
          </p:nvGrpSpPr>
          <p:grpSpPr>
            <a:xfrm flipH="1" rot="5400000">
              <a:off x="1392075" y="2939500"/>
              <a:ext cx="61900" cy="1175100"/>
              <a:chOff x="756550" y="2092075"/>
              <a:chExt cx="61900" cy="1175100"/>
            </a:xfrm>
          </p:grpSpPr>
          <p:cxnSp>
            <p:nvCxnSpPr>
              <p:cNvPr id="6157" name="Google Shape;6157;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58" name="Google Shape;6158;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159" name="Google Shape;6159;p40"/>
          <p:cNvGrpSpPr/>
          <p:nvPr/>
        </p:nvGrpSpPr>
        <p:grpSpPr>
          <a:xfrm>
            <a:off x="522700" y="5803975"/>
            <a:ext cx="1487875" cy="1465925"/>
            <a:chOff x="522700" y="2092075"/>
            <a:chExt cx="1487875" cy="1465925"/>
          </a:xfrm>
        </p:grpSpPr>
        <p:grpSp>
          <p:nvGrpSpPr>
            <p:cNvPr id="6160" name="Google Shape;6160;p40"/>
            <p:cNvGrpSpPr/>
            <p:nvPr/>
          </p:nvGrpSpPr>
          <p:grpSpPr>
            <a:xfrm rot="5400000">
              <a:off x="526768" y="3243156"/>
              <a:ext cx="310824" cy="318853"/>
              <a:chOff x="8636015" y="4627027"/>
              <a:chExt cx="196786" cy="196786"/>
            </a:xfrm>
          </p:grpSpPr>
          <p:sp>
            <p:nvSpPr>
              <p:cNvPr id="6161" name="Google Shape;6161;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165" name="Google Shape;6165;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66" name="Google Shape;6166;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167" name="Google Shape;6167;p40"/>
            <p:cNvGrpSpPr/>
            <p:nvPr/>
          </p:nvGrpSpPr>
          <p:grpSpPr>
            <a:xfrm flipH="1" rot="5400000">
              <a:off x="1392075" y="2939500"/>
              <a:ext cx="61900" cy="1175100"/>
              <a:chOff x="756550" y="2092075"/>
              <a:chExt cx="61900" cy="1175100"/>
            </a:xfrm>
          </p:grpSpPr>
          <p:cxnSp>
            <p:nvCxnSpPr>
              <p:cNvPr id="6168" name="Google Shape;6168;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69" name="Google Shape;6169;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170" name="Google Shape;6170;p40"/>
          <p:cNvGrpSpPr/>
          <p:nvPr/>
        </p:nvGrpSpPr>
        <p:grpSpPr>
          <a:xfrm rot="10800000">
            <a:off x="1113575" y="4002000"/>
            <a:ext cx="1487875" cy="1465925"/>
            <a:chOff x="522700" y="2092075"/>
            <a:chExt cx="1487875" cy="1465925"/>
          </a:xfrm>
        </p:grpSpPr>
        <p:grpSp>
          <p:nvGrpSpPr>
            <p:cNvPr id="6171" name="Google Shape;6171;p40"/>
            <p:cNvGrpSpPr/>
            <p:nvPr/>
          </p:nvGrpSpPr>
          <p:grpSpPr>
            <a:xfrm rot="5400000">
              <a:off x="526768" y="3243156"/>
              <a:ext cx="310824" cy="318853"/>
              <a:chOff x="8636015" y="4627027"/>
              <a:chExt cx="196786" cy="196786"/>
            </a:xfrm>
          </p:grpSpPr>
          <p:sp>
            <p:nvSpPr>
              <p:cNvPr id="6172" name="Google Shape;6172;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176" name="Google Shape;6176;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77" name="Google Shape;6177;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178" name="Google Shape;6178;p40"/>
            <p:cNvGrpSpPr/>
            <p:nvPr/>
          </p:nvGrpSpPr>
          <p:grpSpPr>
            <a:xfrm flipH="1" rot="5400000">
              <a:off x="1392075" y="2939500"/>
              <a:ext cx="61900" cy="1175100"/>
              <a:chOff x="756550" y="2092075"/>
              <a:chExt cx="61900" cy="1175100"/>
            </a:xfrm>
          </p:grpSpPr>
          <p:cxnSp>
            <p:nvCxnSpPr>
              <p:cNvPr id="6179" name="Google Shape;6179;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80" name="Google Shape;6180;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181" name="Google Shape;6181;p40"/>
          <p:cNvGrpSpPr/>
          <p:nvPr/>
        </p:nvGrpSpPr>
        <p:grpSpPr>
          <a:xfrm>
            <a:off x="3045325" y="5803975"/>
            <a:ext cx="1487875" cy="1465925"/>
            <a:chOff x="522700" y="2092075"/>
            <a:chExt cx="1487875" cy="1465925"/>
          </a:xfrm>
        </p:grpSpPr>
        <p:grpSp>
          <p:nvGrpSpPr>
            <p:cNvPr id="6182" name="Google Shape;6182;p40"/>
            <p:cNvGrpSpPr/>
            <p:nvPr/>
          </p:nvGrpSpPr>
          <p:grpSpPr>
            <a:xfrm rot="5400000">
              <a:off x="526768" y="3243156"/>
              <a:ext cx="310824" cy="318853"/>
              <a:chOff x="8636015" y="4627027"/>
              <a:chExt cx="196786" cy="196786"/>
            </a:xfrm>
          </p:grpSpPr>
          <p:sp>
            <p:nvSpPr>
              <p:cNvPr id="6183" name="Google Shape;6183;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187" name="Google Shape;6187;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88" name="Google Shape;6188;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189" name="Google Shape;6189;p40"/>
            <p:cNvGrpSpPr/>
            <p:nvPr/>
          </p:nvGrpSpPr>
          <p:grpSpPr>
            <a:xfrm flipH="1" rot="5400000">
              <a:off x="1392075" y="2939500"/>
              <a:ext cx="61900" cy="1175100"/>
              <a:chOff x="756550" y="2092075"/>
              <a:chExt cx="61900" cy="1175100"/>
            </a:xfrm>
          </p:grpSpPr>
          <p:cxnSp>
            <p:nvCxnSpPr>
              <p:cNvPr id="6190" name="Google Shape;6190;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191" name="Google Shape;6191;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6192" name="Google Shape;6192;p40"/>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0"/>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4" name="Google Shape;6194;p40"/>
          <p:cNvGrpSpPr/>
          <p:nvPr/>
        </p:nvGrpSpPr>
        <p:grpSpPr>
          <a:xfrm rot="10800000">
            <a:off x="3636200" y="4002000"/>
            <a:ext cx="1487875" cy="1465925"/>
            <a:chOff x="522700" y="2092075"/>
            <a:chExt cx="1487875" cy="1465925"/>
          </a:xfrm>
        </p:grpSpPr>
        <p:grpSp>
          <p:nvGrpSpPr>
            <p:cNvPr id="6195" name="Google Shape;6195;p40"/>
            <p:cNvGrpSpPr/>
            <p:nvPr/>
          </p:nvGrpSpPr>
          <p:grpSpPr>
            <a:xfrm rot="5400000">
              <a:off x="526768" y="3243156"/>
              <a:ext cx="310824" cy="318853"/>
              <a:chOff x="8636015" y="4627027"/>
              <a:chExt cx="196786" cy="196786"/>
            </a:xfrm>
          </p:grpSpPr>
          <p:sp>
            <p:nvSpPr>
              <p:cNvPr id="6196" name="Google Shape;6196;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00" name="Google Shape;6200;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01" name="Google Shape;6201;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202" name="Google Shape;6202;p40"/>
            <p:cNvGrpSpPr/>
            <p:nvPr/>
          </p:nvGrpSpPr>
          <p:grpSpPr>
            <a:xfrm flipH="1" rot="5400000">
              <a:off x="1392075" y="2939500"/>
              <a:ext cx="61900" cy="1175100"/>
              <a:chOff x="756550" y="2092075"/>
              <a:chExt cx="61900" cy="1175100"/>
            </a:xfrm>
          </p:grpSpPr>
          <p:cxnSp>
            <p:nvCxnSpPr>
              <p:cNvPr id="6203" name="Google Shape;6203;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04" name="Google Shape;6204;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6205" name="Google Shape;6205;p40"/>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6" name="Google Shape;6206;p40"/>
          <p:cNvGrpSpPr/>
          <p:nvPr/>
        </p:nvGrpSpPr>
        <p:grpSpPr>
          <a:xfrm>
            <a:off x="5567925" y="5803975"/>
            <a:ext cx="1487875" cy="1465925"/>
            <a:chOff x="522700" y="2092075"/>
            <a:chExt cx="1487875" cy="1465925"/>
          </a:xfrm>
        </p:grpSpPr>
        <p:grpSp>
          <p:nvGrpSpPr>
            <p:cNvPr id="6207" name="Google Shape;6207;p40"/>
            <p:cNvGrpSpPr/>
            <p:nvPr/>
          </p:nvGrpSpPr>
          <p:grpSpPr>
            <a:xfrm rot="5400000">
              <a:off x="526768" y="3243156"/>
              <a:ext cx="310824" cy="318853"/>
              <a:chOff x="8636015" y="4627027"/>
              <a:chExt cx="196786" cy="196786"/>
            </a:xfrm>
          </p:grpSpPr>
          <p:sp>
            <p:nvSpPr>
              <p:cNvPr id="6208" name="Google Shape;6208;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12" name="Google Shape;6212;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13" name="Google Shape;6213;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214" name="Google Shape;6214;p40"/>
            <p:cNvGrpSpPr/>
            <p:nvPr/>
          </p:nvGrpSpPr>
          <p:grpSpPr>
            <a:xfrm flipH="1" rot="5400000">
              <a:off x="1392075" y="2939500"/>
              <a:ext cx="61900" cy="1175100"/>
              <a:chOff x="756550" y="2092075"/>
              <a:chExt cx="61900" cy="1175100"/>
            </a:xfrm>
          </p:grpSpPr>
          <p:cxnSp>
            <p:nvCxnSpPr>
              <p:cNvPr id="6215" name="Google Shape;6215;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16" name="Google Shape;6216;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6217" name="Google Shape;6217;p40"/>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8" name="Google Shape;6218;p40"/>
          <p:cNvGrpSpPr/>
          <p:nvPr/>
        </p:nvGrpSpPr>
        <p:grpSpPr>
          <a:xfrm rot="10800000">
            <a:off x="6158800" y="4002000"/>
            <a:ext cx="1487875" cy="1465925"/>
            <a:chOff x="522700" y="2092075"/>
            <a:chExt cx="1487875" cy="1465925"/>
          </a:xfrm>
        </p:grpSpPr>
        <p:grpSp>
          <p:nvGrpSpPr>
            <p:cNvPr id="6219" name="Google Shape;6219;p40"/>
            <p:cNvGrpSpPr/>
            <p:nvPr/>
          </p:nvGrpSpPr>
          <p:grpSpPr>
            <a:xfrm rot="5400000">
              <a:off x="526768" y="3243156"/>
              <a:ext cx="310824" cy="318853"/>
              <a:chOff x="8636015" y="4627027"/>
              <a:chExt cx="196786" cy="196786"/>
            </a:xfrm>
          </p:grpSpPr>
          <p:sp>
            <p:nvSpPr>
              <p:cNvPr id="6220" name="Google Shape;6220;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24" name="Google Shape;6224;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25" name="Google Shape;6225;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226" name="Google Shape;6226;p40"/>
            <p:cNvGrpSpPr/>
            <p:nvPr/>
          </p:nvGrpSpPr>
          <p:grpSpPr>
            <a:xfrm flipH="1" rot="5400000">
              <a:off x="1392075" y="2939500"/>
              <a:ext cx="61900" cy="1175100"/>
              <a:chOff x="756550" y="2092075"/>
              <a:chExt cx="61900" cy="1175100"/>
            </a:xfrm>
          </p:grpSpPr>
          <p:cxnSp>
            <p:nvCxnSpPr>
              <p:cNvPr id="6227" name="Google Shape;6227;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28" name="Google Shape;6228;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229" name="Google Shape;6229;p40"/>
          <p:cNvGrpSpPr/>
          <p:nvPr/>
        </p:nvGrpSpPr>
        <p:grpSpPr>
          <a:xfrm>
            <a:off x="8090525" y="5803975"/>
            <a:ext cx="1487875" cy="1465925"/>
            <a:chOff x="522700" y="2092075"/>
            <a:chExt cx="1487875" cy="1465925"/>
          </a:xfrm>
        </p:grpSpPr>
        <p:grpSp>
          <p:nvGrpSpPr>
            <p:cNvPr id="6230" name="Google Shape;6230;p40"/>
            <p:cNvGrpSpPr/>
            <p:nvPr/>
          </p:nvGrpSpPr>
          <p:grpSpPr>
            <a:xfrm rot="5400000">
              <a:off x="526768" y="3243156"/>
              <a:ext cx="310824" cy="318853"/>
              <a:chOff x="8636015" y="4627027"/>
              <a:chExt cx="196786" cy="196786"/>
            </a:xfrm>
          </p:grpSpPr>
          <p:sp>
            <p:nvSpPr>
              <p:cNvPr id="6231" name="Google Shape;6231;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35" name="Google Shape;6235;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36" name="Google Shape;6236;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237" name="Google Shape;6237;p40"/>
            <p:cNvGrpSpPr/>
            <p:nvPr/>
          </p:nvGrpSpPr>
          <p:grpSpPr>
            <a:xfrm flipH="1" rot="5400000">
              <a:off x="1392075" y="2939500"/>
              <a:ext cx="61900" cy="1175100"/>
              <a:chOff x="756550" y="2092075"/>
              <a:chExt cx="61900" cy="1175100"/>
            </a:xfrm>
          </p:grpSpPr>
          <p:cxnSp>
            <p:nvCxnSpPr>
              <p:cNvPr id="6238" name="Google Shape;6238;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39" name="Google Shape;6239;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240" name="Google Shape;6240;p40"/>
          <p:cNvGrpSpPr/>
          <p:nvPr/>
        </p:nvGrpSpPr>
        <p:grpSpPr>
          <a:xfrm rot="10800000">
            <a:off x="8681400" y="4002000"/>
            <a:ext cx="1487875" cy="1465925"/>
            <a:chOff x="522700" y="2092075"/>
            <a:chExt cx="1487875" cy="1465925"/>
          </a:xfrm>
        </p:grpSpPr>
        <p:grpSp>
          <p:nvGrpSpPr>
            <p:cNvPr id="6241" name="Google Shape;6241;p40"/>
            <p:cNvGrpSpPr/>
            <p:nvPr/>
          </p:nvGrpSpPr>
          <p:grpSpPr>
            <a:xfrm rot="5400000">
              <a:off x="526768" y="3243156"/>
              <a:ext cx="310824" cy="318853"/>
              <a:chOff x="8636015" y="4627027"/>
              <a:chExt cx="196786" cy="196786"/>
            </a:xfrm>
          </p:grpSpPr>
          <p:sp>
            <p:nvSpPr>
              <p:cNvPr id="6242" name="Google Shape;6242;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46" name="Google Shape;6246;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47" name="Google Shape;6247;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248" name="Google Shape;6248;p40"/>
            <p:cNvGrpSpPr/>
            <p:nvPr/>
          </p:nvGrpSpPr>
          <p:grpSpPr>
            <a:xfrm flipH="1" rot="5400000">
              <a:off x="1392075" y="2939500"/>
              <a:ext cx="61900" cy="1175100"/>
              <a:chOff x="756550" y="2092075"/>
              <a:chExt cx="61900" cy="1175100"/>
            </a:xfrm>
          </p:grpSpPr>
          <p:cxnSp>
            <p:nvCxnSpPr>
              <p:cNvPr id="6249" name="Google Shape;6249;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50" name="Google Shape;6250;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6251" name="Google Shape;6251;p40"/>
          <p:cNvSpPr txBox="1"/>
          <p:nvPr/>
        </p:nvSpPr>
        <p:spPr>
          <a:xfrm>
            <a:off x="73426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6252" name="Google Shape;6252;p40"/>
          <p:cNvSpPr txBox="1"/>
          <p:nvPr/>
        </p:nvSpPr>
        <p:spPr>
          <a:xfrm>
            <a:off x="32568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6253" name="Google Shape;6253;p40"/>
          <p:cNvSpPr txBox="1"/>
          <p:nvPr/>
        </p:nvSpPr>
        <p:spPr>
          <a:xfrm>
            <a:off x="577941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6254" name="Google Shape;6254;p40"/>
          <p:cNvSpPr txBox="1"/>
          <p:nvPr/>
        </p:nvSpPr>
        <p:spPr>
          <a:xfrm>
            <a:off x="83020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6255" name="Google Shape;6255;p40"/>
          <p:cNvSpPr txBox="1"/>
          <p:nvPr/>
        </p:nvSpPr>
        <p:spPr>
          <a:xfrm>
            <a:off x="734275"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6256" name="Google Shape;6256;p40"/>
          <p:cNvSpPr txBox="1"/>
          <p:nvPr/>
        </p:nvSpPr>
        <p:spPr>
          <a:xfrm>
            <a:off x="3256850"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6257" name="Google Shape;6257;p40"/>
          <p:cNvSpPr txBox="1"/>
          <p:nvPr/>
        </p:nvSpPr>
        <p:spPr>
          <a:xfrm>
            <a:off x="5779413"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6258" name="Google Shape;6258;p40"/>
          <p:cNvSpPr txBox="1"/>
          <p:nvPr/>
        </p:nvSpPr>
        <p:spPr>
          <a:xfrm>
            <a:off x="8302038"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grpSp>
        <p:nvGrpSpPr>
          <p:cNvPr id="6259" name="Google Shape;6259;p40"/>
          <p:cNvGrpSpPr/>
          <p:nvPr/>
        </p:nvGrpSpPr>
        <p:grpSpPr>
          <a:xfrm>
            <a:off x="3045325" y="2092075"/>
            <a:ext cx="1487875" cy="1465925"/>
            <a:chOff x="522700" y="2092075"/>
            <a:chExt cx="1487875" cy="1465925"/>
          </a:xfrm>
        </p:grpSpPr>
        <p:grpSp>
          <p:nvGrpSpPr>
            <p:cNvPr id="6260" name="Google Shape;6260;p40"/>
            <p:cNvGrpSpPr/>
            <p:nvPr/>
          </p:nvGrpSpPr>
          <p:grpSpPr>
            <a:xfrm rot="5400000">
              <a:off x="526768" y="3243156"/>
              <a:ext cx="310824" cy="318853"/>
              <a:chOff x="8636015" y="4627027"/>
              <a:chExt cx="196786" cy="196786"/>
            </a:xfrm>
          </p:grpSpPr>
          <p:sp>
            <p:nvSpPr>
              <p:cNvPr id="6261" name="Google Shape;6261;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65" name="Google Shape;6265;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66" name="Google Shape;6266;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267" name="Google Shape;6267;p40"/>
            <p:cNvGrpSpPr/>
            <p:nvPr/>
          </p:nvGrpSpPr>
          <p:grpSpPr>
            <a:xfrm flipH="1" rot="5400000">
              <a:off x="1392075" y="2939500"/>
              <a:ext cx="61900" cy="1175100"/>
              <a:chOff x="756550" y="2092075"/>
              <a:chExt cx="61900" cy="1175100"/>
            </a:xfrm>
          </p:grpSpPr>
          <p:cxnSp>
            <p:nvCxnSpPr>
              <p:cNvPr id="6268" name="Google Shape;6268;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69" name="Google Shape;6269;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270" name="Google Shape;6270;p40"/>
          <p:cNvGrpSpPr/>
          <p:nvPr/>
        </p:nvGrpSpPr>
        <p:grpSpPr>
          <a:xfrm rot="10800000">
            <a:off x="3636200" y="290100"/>
            <a:ext cx="1487875" cy="1465925"/>
            <a:chOff x="522700" y="2092075"/>
            <a:chExt cx="1487875" cy="1465925"/>
          </a:xfrm>
        </p:grpSpPr>
        <p:grpSp>
          <p:nvGrpSpPr>
            <p:cNvPr id="6271" name="Google Shape;6271;p40"/>
            <p:cNvGrpSpPr/>
            <p:nvPr/>
          </p:nvGrpSpPr>
          <p:grpSpPr>
            <a:xfrm rot="5400000">
              <a:off x="526768" y="3243156"/>
              <a:ext cx="310824" cy="318853"/>
              <a:chOff x="8636015" y="4627027"/>
              <a:chExt cx="196786" cy="196786"/>
            </a:xfrm>
          </p:grpSpPr>
          <p:sp>
            <p:nvSpPr>
              <p:cNvPr id="6272" name="Google Shape;6272;p40"/>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0"/>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0"/>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0"/>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76" name="Google Shape;6276;p40"/>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77" name="Google Shape;6277;p40"/>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278" name="Google Shape;6278;p40"/>
            <p:cNvGrpSpPr/>
            <p:nvPr/>
          </p:nvGrpSpPr>
          <p:grpSpPr>
            <a:xfrm flipH="1" rot="5400000">
              <a:off x="1392075" y="2939500"/>
              <a:ext cx="61900" cy="1175100"/>
              <a:chOff x="756550" y="2092075"/>
              <a:chExt cx="61900" cy="1175100"/>
            </a:xfrm>
          </p:grpSpPr>
          <p:cxnSp>
            <p:nvCxnSpPr>
              <p:cNvPr id="6279" name="Google Shape;6279;p40"/>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280" name="Google Shape;6280;p40"/>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6281" name="Google Shape;6281;p40"/>
          <p:cNvSpPr/>
          <p:nvPr/>
        </p:nvSpPr>
        <p:spPr>
          <a:xfrm>
            <a:off x="6482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0"/>
          <p:cNvSpPr/>
          <p:nvPr/>
        </p:nvSpPr>
        <p:spPr>
          <a:xfrm>
            <a:off x="15933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0"/>
          <p:cNvSpPr/>
          <p:nvPr/>
        </p:nvSpPr>
        <p:spPr>
          <a:xfrm>
            <a:off x="6482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0"/>
          <p:cNvSpPr/>
          <p:nvPr/>
        </p:nvSpPr>
        <p:spPr>
          <a:xfrm>
            <a:off x="15933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0"/>
          <p:cNvSpPr/>
          <p:nvPr/>
        </p:nvSpPr>
        <p:spPr>
          <a:xfrm>
            <a:off x="17954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0"/>
          <p:cNvSpPr/>
          <p:nvPr/>
        </p:nvSpPr>
        <p:spPr>
          <a:xfrm>
            <a:off x="7878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0"/>
          <p:cNvSpPr/>
          <p:nvPr/>
        </p:nvSpPr>
        <p:spPr>
          <a:xfrm>
            <a:off x="16828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0"/>
          <p:cNvSpPr/>
          <p:nvPr/>
        </p:nvSpPr>
        <p:spPr>
          <a:xfrm>
            <a:off x="8516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9" name="Google Shape;6289;p40"/>
          <p:cNvGrpSpPr/>
          <p:nvPr/>
        </p:nvGrpSpPr>
        <p:grpSpPr>
          <a:xfrm>
            <a:off x="836199" y="1604948"/>
            <a:ext cx="1350981" cy="517831"/>
            <a:chOff x="422918" y="176071"/>
            <a:chExt cx="2994196" cy="1147676"/>
          </a:xfrm>
        </p:grpSpPr>
        <p:sp>
          <p:nvSpPr>
            <p:cNvPr id="6290" name="Google Shape;6290;p40"/>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0"/>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0"/>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0"/>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0"/>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0"/>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6" name="Google Shape;6296;p40"/>
          <p:cNvGrpSpPr/>
          <p:nvPr/>
        </p:nvGrpSpPr>
        <p:grpSpPr>
          <a:xfrm rot="-5400000">
            <a:off x="1415099" y="528302"/>
            <a:ext cx="294002" cy="630175"/>
            <a:chOff x="2193731" y="2658014"/>
            <a:chExt cx="294002" cy="630175"/>
          </a:xfrm>
        </p:grpSpPr>
        <p:grpSp>
          <p:nvGrpSpPr>
            <p:cNvPr id="6297" name="Google Shape;6297;p40"/>
            <p:cNvGrpSpPr/>
            <p:nvPr/>
          </p:nvGrpSpPr>
          <p:grpSpPr>
            <a:xfrm>
              <a:off x="2193735" y="2658014"/>
              <a:ext cx="293998" cy="290919"/>
              <a:chOff x="3882979" y="1160111"/>
              <a:chExt cx="297478" cy="294363"/>
            </a:xfrm>
          </p:grpSpPr>
          <p:sp>
            <p:nvSpPr>
              <p:cNvPr id="6298" name="Google Shape;6298;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40"/>
            <p:cNvGrpSpPr/>
            <p:nvPr/>
          </p:nvGrpSpPr>
          <p:grpSpPr>
            <a:xfrm>
              <a:off x="2193731" y="2997270"/>
              <a:ext cx="293998" cy="290919"/>
              <a:chOff x="3882979" y="1160111"/>
              <a:chExt cx="297478" cy="294363"/>
            </a:xfrm>
          </p:grpSpPr>
          <p:sp>
            <p:nvSpPr>
              <p:cNvPr id="6303" name="Google Shape;6303;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07" name="Google Shape;6307;p40"/>
          <p:cNvGrpSpPr/>
          <p:nvPr/>
        </p:nvGrpSpPr>
        <p:grpSpPr>
          <a:xfrm rot="5400000">
            <a:off x="1415099" y="2689602"/>
            <a:ext cx="294002" cy="630175"/>
            <a:chOff x="2193731" y="2658014"/>
            <a:chExt cx="294002" cy="630175"/>
          </a:xfrm>
        </p:grpSpPr>
        <p:grpSp>
          <p:nvGrpSpPr>
            <p:cNvPr id="6308" name="Google Shape;6308;p40"/>
            <p:cNvGrpSpPr/>
            <p:nvPr/>
          </p:nvGrpSpPr>
          <p:grpSpPr>
            <a:xfrm>
              <a:off x="2193735" y="2658014"/>
              <a:ext cx="293998" cy="290919"/>
              <a:chOff x="3882979" y="1160111"/>
              <a:chExt cx="297478" cy="294363"/>
            </a:xfrm>
          </p:grpSpPr>
          <p:sp>
            <p:nvSpPr>
              <p:cNvPr id="6309" name="Google Shape;6309;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3" name="Google Shape;6313;p40"/>
            <p:cNvGrpSpPr/>
            <p:nvPr/>
          </p:nvGrpSpPr>
          <p:grpSpPr>
            <a:xfrm>
              <a:off x="2193731" y="2997270"/>
              <a:ext cx="293998" cy="290919"/>
              <a:chOff x="3882979" y="1160111"/>
              <a:chExt cx="297478" cy="294363"/>
            </a:xfrm>
          </p:grpSpPr>
          <p:sp>
            <p:nvSpPr>
              <p:cNvPr id="6314" name="Google Shape;6314;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18" name="Google Shape;6318;p40"/>
          <p:cNvSpPr/>
          <p:nvPr/>
        </p:nvSpPr>
        <p:spPr>
          <a:xfrm>
            <a:off x="31708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0"/>
          <p:cNvSpPr/>
          <p:nvPr/>
        </p:nvSpPr>
        <p:spPr>
          <a:xfrm>
            <a:off x="41159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0"/>
          <p:cNvSpPr/>
          <p:nvPr/>
        </p:nvSpPr>
        <p:spPr>
          <a:xfrm>
            <a:off x="31708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0"/>
          <p:cNvSpPr/>
          <p:nvPr/>
        </p:nvSpPr>
        <p:spPr>
          <a:xfrm>
            <a:off x="41159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0"/>
          <p:cNvSpPr/>
          <p:nvPr/>
        </p:nvSpPr>
        <p:spPr>
          <a:xfrm>
            <a:off x="43180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0"/>
          <p:cNvSpPr/>
          <p:nvPr/>
        </p:nvSpPr>
        <p:spPr>
          <a:xfrm>
            <a:off x="33104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0"/>
          <p:cNvSpPr/>
          <p:nvPr/>
        </p:nvSpPr>
        <p:spPr>
          <a:xfrm>
            <a:off x="42054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0"/>
          <p:cNvSpPr/>
          <p:nvPr/>
        </p:nvSpPr>
        <p:spPr>
          <a:xfrm>
            <a:off x="33742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6" name="Google Shape;6326;p40"/>
          <p:cNvGrpSpPr/>
          <p:nvPr/>
        </p:nvGrpSpPr>
        <p:grpSpPr>
          <a:xfrm>
            <a:off x="3358799" y="1604948"/>
            <a:ext cx="1350981" cy="517831"/>
            <a:chOff x="422918" y="176071"/>
            <a:chExt cx="2994196" cy="1147676"/>
          </a:xfrm>
        </p:grpSpPr>
        <p:sp>
          <p:nvSpPr>
            <p:cNvPr id="6327" name="Google Shape;6327;p40"/>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0"/>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0"/>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0"/>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0"/>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0"/>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3" name="Google Shape;6333;p40"/>
          <p:cNvSpPr/>
          <p:nvPr/>
        </p:nvSpPr>
        <p:spPr>
          <a:xfrm>
            <a:off x="56934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0"/>
          <p:cNvSpPr/>
          <p:nvPr/>
        </p:nvSpPr>
        <p:spPr>
          <a:xfrm>
            <a:off x="66385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0"/>
          <p:cNvSpPr/>
          <p:nvPr/>
        </p:nvSpPr>
        <p:spPr>
          <a:xfrm>
            <a:off x="56934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0"/>
          <p:cNvSpPr/>
          <p:nvPr/>
        </p:nvSpPr>
        <p:spPr>
          <a:xfrm>
            <a:off x="66385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0"/>
          <p:cNvSpPr/>
          <p:nvPr/>
        </p:nvSpPr>
        <p:spPr>
          <a:xfrm>
            <a:off x="68406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0"/>
          <p:cNvSpPr/>
          <p:nvPr/>
        </p:nvSpPr>
        <p:spPr>
          <a:xfrm>
            <a:off x="58330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0"/>
          <p:cNvSpPr/>
          <p:nvPr/>
        </p:nvSpPr>
        <p:spPr>
          <a:xfrm>
            <a:off x="67280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0"/>
          <p:cNvSpPr/>
          <p:nvPr/>
        </p:nvSpPr>
        <p:spPr>
          <a:xfrm>
            <a:off x="58968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1" name="Google Shape;6341;p40"/>
          <p:cNvGrpSpPr/>
          <p:nvPr/>
        </p:nvGrpSpPr>
        <p:grpSpPr>
          <a:xfrm>
            <a:off x="5881399" y="1604948"/>
            <a:ext cx="1350981" cy="517831"/>
            <a:chOff x="422918" y="176071"/>
            <a:chExt cx="2994196" cy="1147676"/>
          </a:xfrm>
        </p:grpSpPr>
        <p:sp>
          <p:nvSpPr>
            <p:cNvPr id="6342" name="Google Shape;6342;p40"/>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0"/>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0"/>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0"/>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0"/>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0"/>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8" name="Google Shape;6348;p40"/>
          <p:cNvSpPr/>
          <p:nvPr/>
        </p:nvSpPr>
        <p:spPr>
          <a:xfrm>
            <a:off x="82160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0"/>
          <p:cNvSpPr/>
          <p:nvPr/>
        </p:nvSpPr>
        <p:spPr>
          <a:xfrm>
            <a:off x="91611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0"/>
          <p:cNvSpPr/>
          <p:nvPr/>
        </p:nvSpPr>
        <p:spPr>
          <a:xfrm>
            <a:off x="82160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0"/>
          <p:cNvSpPr/>
          <p:nvPr/>
        </p:nvSpPr>
        <p:spPr>
          <a:xfrm>
            <a:off x="91611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0"/>
          <p:cNvSpPr/>
          <p:nvPr/>
        </p:nvSpPr>
        <p:spPr>
          <a:xfrm>
            <a:off x="93632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0"/>
          <p:cNvSpPr/>
          <p:nvPr/>
        </p:nvSpPr>
        <p:spPr>
          <a:xfrm>
            <a:off x="83556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0"/>
          <p:cNvSpPr/>
          <p:nvPr/>
        </p:nvSpPr>
        <p:spPr>
          <a:xfrm>
            <a:off x="92506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0"/>
          <p:cNvSpPr/>
          <p:nvPr/>
        </p:nvSpPr>
        <p:spPr>
          <a:xfrm>
            <a:off x="84194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6" name="Google Shape;6356;p40"/>
          <p:cNvGrpSpPr/>
          <p:nvPr/>
        </p:nvGrpSpPr>
        <p:grpSpPr>
          <a:xfrm>
            <a:off x="8403999" y="1604948"/>
            <a:ext cx="1350981" cy="517831"/>
            <a:chOff x="422918" y="176071"/>
            <a:chExt cx="2994196" cy="1147676"/>
          </a:xfrm>
        </p:grpSpPr>
        <p:sp>
          <p:nvSpPr>
            <p:cNvPr id="6357" name="Google Shape;6357;p40"/>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0"/>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0"/>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0"/>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0"/>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0"/>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3" name="Google Shape;6363;p40"/>
          <p:cNvSpPr/>
          <p:nvPr/>
        </p:nvSpPr>
        <p:spPr>
          <a:xfrm>
            <a:off x="6482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0"/>
          <p:cNvSpPr/>
          <p:nvPr/>
        </p:nvSpPr>
        <p:spPr>
          <a:xfrm>
            <a:off x="15933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0"/>
          <p:cNvSpPr/>
          <p:nvPr/>
        </p:nvSpPr>
        <p:spPr>
          <a:xfrm>
            <a:off x="6482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0"/>
          <p:cNvSpPr/>
          <p:nvPr/>
        </p:nvSpPr>
        <p:spPr>
          <a:xfrm>
            <a:off x="15933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0"/>
          <p:cNvSpPr/>
          <p:nvPr/>
        </p:nvSpPr>
        <p:spPr>
          <a:xfrm>
            <a:off x="17954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0"/>
          <p:cNvSpPr/>
          <p:nvPr/>
        </p:nvSpPr>
        <p:spPr>
          <a:xfrm>
            <a:off x="7878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0"/>
          <p:cNvSpPr/>
          <p:nvPr/>
        </p:nvSpPr>
        <p:spPr>
          <a:xfrm>
            <a:off x="16828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0"/>
          <p:cNvSpPr/>
          <p:nvPr/>
        </p:nvSpPr>
        <p:spPr>
          <a:xfrm>
            <a:off x="8516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1" name="Google Shape;6371;p40"/>
          <p:cNvGrpSpPr/>
          <p:nvPr/>
        </p:nvGrpSpPr>
        <p:grpSpPr>
          <a:xfrm>
            <a:off x="836199" y="5315573"/>
            <a:ext cx="1350981" cy="517831"/>
            <a:chOff x="422918" y="176071"/>
            <a:chExt cx="2994196" cy="1147676"/>
          </a:xfrm>
        </p:grpSpPr>
        <p:sp>
          <p:nvSpPr>
            <p:cNvPr id="6372" name="Google Shape;6372;p40"/>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0"/>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0"/>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0"/>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0"/>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0"/>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8" name="Google Shape;6378;p40"/>
          <p:cNvSpPr/>
          <p:nvPr/>
        </p:nvSpPr>
        <p:spPr>
          <a:xfrm>
            <a:off x="31708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0"/>
          <p:cNvSpPr/>
          <p:nvPr/>
        </p:nvSpPr>
        <p:spPr>
          <a:xfrm>
            <a:off x="41159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0"/>
          <p:cNvSpPr/>
          <p:nvPr/>
        </p:nvSpPr>
        <p:spPr>
          <a:xfrm>
            <a:off x="31708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0"/>
          <p:cNvSpPr/>
          <p:nvPr/>
        </p:nvSpPr>
        <p:spPr>
          <a:xfrm>
            <a:off x="41159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0"/>
          <p:cNvSpPr/>
          <p:nvPr/>
        </p:nvSpPr>
        <p:spPr>
          <a:xfrm>
            <a:off x="43180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0"/>
          <p:cNvSpPr/>
          <p:nvPr/>
        </p:nvSpPr>
        <p:spPr>
          <a:xfrm>
            <a:off x="33104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0"/>
          <p:cNvSpPr/>
          <p:nvPr/>
        </p:nvSpPr>
        <p:spPr>
          <a:xfrm>
            <a:off x="42054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0"/>
          <p:cNvSpPr/>
          <p:nvPr/>
        </p:nvSpPr>
        <p:spPr>
          <a:xfrm>
            <a:off x="33742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6" name="Google Shape;6386;p40"/>
          <p:cNvGrpSpPr/>
          <p:nvPr/>
        </p:nvGrpSpPr>
        <p:grpSpPr>
          <a:xfrm>
            <a:off x="3358799" y="5315573"/>
            <a:ext cx="1350981" cy="517831"/>
            <a:chOff x="422918" y="176071"/>
            <a:chExt cx="2994196" cy="1147676"/>
          </a:xfrm>
        </p:grpSpPr>
        <p:sp>
          <p:nvSpPr>
            <p:cNvPr id="6387" name="Google Shape;6387;p40"/>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0"/>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0"/>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0"/>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0"/>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0"/>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3" name="Google Shape;6393;p40"/>
          <p:cNvSpPr/>
          <p:nvPr/>
        </p:nvSpPr>
        <p:spPr>
          <a:xfrm>
            <a:off x="56934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0"/>
          <p:cNvSpPr/>
          <p:nvPr/>
        </p:nvSpPr>
        <p:spPr>
          <a:xfrm>
            <a:off x="66385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0"/>
          <p:cNvSpPr/>
          <p:nvPr/>
        </p:nvSpPr>
        <p:spPr>
          <a:xfrm>
            <a:off x="56934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0"/>
          <p:cNvSpPr/>
          <p:nvPr/>
        </p:nvSpPr>
        <p:spPr>
          <a:xfrm>
            <a:off x="66385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0"/>
          <p:cNvSpPr/>
          <p:nvPr/>
        </p:nvSpPr>
        <p:spPr>
          <a:xfrm>
            <a:off x="68406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0"/>
          <p:cNvSpPr/>
          <p:nvPr/>
        </p:nvSpPr>
        <p:spPr>
          <a:xfrm>
            <a:off x="58330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0"/>
          <p:cNvSpPr/>
          <p:nvPr/>
        </p:nvSpPr>
        <p:spPr>
          <a:xfrm>
            <a:off x="67280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0"/>
          <p:cNvSpPr/>
          <p:nvPr/>
        </p:nvSpPr>
        <p:spPr>
          <a:xfrm>
            <a:off x="58968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1" name="Google Shape;6401;p40"/>
          <p:cNvGrpSpPr/>
          <p:nvPr/>
        </p:nvGrpSpPr>
        <p:grpSpPr>
          <a:xfrm>
            <a:off x="5881399" y="5315573"/>
            <a:ext cx="1350981" cy="517831"/>
            <a:chOff x="422918" y="176071"/>
            <a:chExt cx="2994196" cy="1147676"/>
          </a:xfrm>
        </p:grpSpPr>
        <p:sp>
          <p:nvSpPr>
            <p:cNvPr id="6402" name="Google Shape;6402;p40"/>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0"/>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0"/>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0"/>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0"/>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0"/>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8" name="Google Shape;6408;p40"/>
          <p:cNvSpPr/>
          <p:nvPr/>
        </p:nvSpPr>
        <p:spPr>
          <a:xfrm>
            <a:off x="82160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0"/>
          <p:cNvSpPr/>
          <p:nvPr/>
        </p:nvSpPr>
        <p:spPr>
          <a:xfrm>
            <a:off x="91611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0"/>
          <p:cNvSpPr/>
          <p:nvPr/>
        </p:nvSpPr>
        <p:spPr>
          <a:xfrm>
            <a:off x="82160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0"/>
          <p:cNvSpPr/>
          <p:nvPr/>
        </p:nvSpPr>
        <p:spPr>
          <a:xfrm>
            <a:off x="91611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0"/>
          <p:cNvSpPr/>
          <p:nvPr/>
        </p:nvSpPr>
        <p:spPr>
          <a:xfrm>
            <a:off x="93632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0"/>
          <p:cNvSpPr/>
          <p:nvPr/>
        </p:nvSpPr>
        <p:spPr>
          <a:xfrm>
            <a:off x="83556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0"/>
          <p:cNvSpPr/>
          <p:nvPr/>
        </p:nvSpPr>
        <p:spPr>
          <a:xfrm>
            <a:off x="92506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0"/>
          <p:cNvSpPr/>
          <p:nvPr/>
        </p:nvSpPr>
        <p:spPr>
          <a:xfrm>
            <a:off x="84194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6" name="Google Shape;6416;p40"/>
          <p:cNvGrpSpPr/>
          <p:nvPr/>
        </p:nvGrpSpPr>
        <p:grpSpPr>
          <a:xfrm>
            <a:off x="8403999" y="5315573"/>
            <a:ext cx="1350981" cy="517831"/>
            <a:chOff x="422918" y="176071"/>
            <a:chExt cx="2994196" cy="1147676"/>
          </a:xfrm>
        </p:grpSpPr>
        <p:sp>
          <p:nvSpPr>
            <p:cNvPr id="6417" name="Google Shape;6417;p40"/>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0"/>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0"/>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0"/>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0"/>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0"/>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3" name="Google Shape;6423;p40"/>
          <p:cNvGrpSpPr/>
          <p:nvPr/>
        </p:nvGrpSpPr>
        <p:grpSpPr>
          <a:xfrm rot="-5400000">
            <a:off x="3937699" y="528289"/>
            <a:ext cx="294002" cy="630175"/>
            <a:chOff x="2193731" y="2658014"/>
            <a:chExt cx="294002" cy="630175"/>
          </a:xfrm>
        </p:grpSpPr>
        <p:grpSp>
          <p:nvGrpSpPr>
            <p:cNvPr id="6424" name="Google Shape;6424;p40"/>
            <p:cNvGrpSpPr/>
            <p:nvPr/>
          </p:nvGrpSpPr>
          <p:grpSpPr>
            <a:xfrm>
              <a:off x="2193735" y="2658014"/>
              <a:ext cx="293998" cy="290919"/>
              <a:chOff x="3882979" y="1160111"/>
              <a:chExt cx="297478" cy="294363"/>
            </a:xfrm>
          </p:grpSpPr>
          <p:sp>
            <p:nvSpPr>
              <p:cNvPr id="6425" name="Google Shape;6425;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40"/>
            <p:cNvGrpSpPr/>
            <p:nvPr/>
          </p:nvGrpSpPr>
          <p:grpSpPr>
            <a:xfrm>
              <a:off x="2193731" y="2997270"/>
              <a:ext cx="293998" cy="290919"/>
              <a:chOff x="3882979" y="1160111"/>
              <a:chExt cx="297478" cy="294363"/>
            </a:xfrm>
          </p:grpSpPr>
          <p:sp>
            <p:nvSpPr>
              <p:cNvPr id="6430" name="Google Shape;6430;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34" name="Google Shape;6434;p40"/>
          <p:cNvGrpSpPr/>
          <p:nvPr/>
        </p:nvGrpSpPr>
        <p:grpSpPr>
          <a:xfrm rot="5400000">
            <a:off x="3937699" y="2689589"/>
            <a:ext cx="294002" cy="630175"/>
            <a:chOff x="2193731" y="2658014"/>
            <a:chExt cx="294002" cy="630175"/>
          </a:xfrm>
        </p:grpSpPr>
        <p:grpSp>
          <p:nvGrpSpPr>
            <p:cNvPr id="6435" name="Google Shape;6435;p40"/>
            <p:cNvGrpSpPr/>
            <p:nvPr/>
          </p:nvGrpSpPr>
          <p:grpSpPr>
            <a:xfrm>
              <a:off x="2193735" y="2658014"/>
              <a:ext cx="293998" cy="290919"/>
              <a:chOff x="3882979" y="1160111"/>
              <a:chExt cx="297478" cy="294363"/>
            </a:xfrm>
          </p:grpSpPr>
          <p:sp>
            <p:nvSpPr>
              <p:cNvPr id="6436" name="Google Shape;6436;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40"/>
            <p:cNvGrpSpPr/>
            <p:nvPr/>
          </p:nvGrpSpPr>
          <p:grpSpPr>
            <a:xfrm>
              <a:off x="2193731" y="2997270"/>
              <a:ext cx="293998" cy="290919"/>
              <a:chOff x="3882979" y="1160111"/>
              <a:chExt cx="297478" cy="294363"/>
            </a:xfrm>
          </p:grpSpPr>
          <p:sp>
            <p:nvSpPr>
              <p:cNvPr id="6441" name="Google Shape;6441;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45" name="Google Shape;6445;p40"/>
          <p:cNvGrpSpPr/>
          <p:nvPr/>
        </p:nvGrpSpPr>
        <p:grpSpPr>
          <a:xfrm rot="-5400000">
            <a:off x="6460299" y="522714"/>
            <a:ext cx="294002" cy="630175"/>
            <a:chOff x="2193731" y="2658014"/>
            <a:chExt cx="294002" cy="630175"/>
          </a:xfrm>
        </p:grpSpPr>
        <p:grpSp>
          <p:nvGrpSpPr>
            <p:cNvPr id="6446" name="Google Shape;6446;p40"/>
            <p:cNvGrpSpPr/>
            <p:nvPr/>
          </p:nvGrpSpPr>
          <p:grpSpPr>
            <a:xfrm>
              <a:off x="2193735" y="2658014"/>
              <a:ext cx="293998" cy="290919"/>
              <a:chOff x="3882979" y="1160111"/>
              <a:chExt cx="297478" cy="294363"/>
            </a:xfrm>
          </p:grpSpPr>
          <p:sp>
            <p:nvSpPr>
              <p:cNvPr id="6447" name="Google Shape;6447;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40"/>
            <p:cNvGrpSpPr/>
            <p:nvPr/>
          </p:nvGrpSpPr>
          <p:grpSpPr>
            <a:xfrm>
              <a:off x="2193731" y="2997270"/>
              <a:ext cx="293998" cy="290919"/>
              <a:chOff x="3882979" y="1160111"/>
              <a:chExt cx="297478" cy="294363"/>
            </a:xfrm>
          </p:grpSpPr>
          <p:sp>
            <p:nvSpPr>
              <p:cNvPr id="6452" name="Google Shape;6452;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56" name="Google Shape;6456;p40"/>
          <p:cNvGrpSpPr/>
          <p:nvPr/>
        </p:nvGrpSpPr>
        <p:grpSpPr>
          <a:xfrm rot="5400000">
            <a:off x="6460299" y="2684014"/>
            <a:ext cx="294002" cy="630175"/>
            <a:chOff x="2193731" y="2658014"/>
            <a:chExt cx="294002" cy="630175"/>
          </a:xfrm>
        </p:grpSpPr>
        <p:grpSp>
          <p:nvGrpSpPr>
            <p:cNvPr id="6457" name="Google Shape;6457;p40"/>
            <p:cNvGrpSpPr/>
            <p:nvPr/>
          </p:nvGrpSpPr>
          <p:grpSpPr>
            <a:xfrm>
              <a:off x="2193735" y="2658014"/>
              <a:ext cx="293998" cy="290919"/>
              <a:chOff x="3882979" y="1160111"/>
              <a:chExt cx="297478" cy="294363"/>
            </a:xfrm>
          </p:grpSpPr>
          <p:sp>
            <p:nvSpPr>
              <p:cNvPr id="6458" name="Google Shape;6458;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2" name="Google Shape;6462;p40"/>
            <p:cNvGrpSpPr/>
            <p:nvPr/>
          </p:nvGrpSpPr>
          <p:grpSpPr>
            <a:xfrm>
              <a:off x="2193731" y="2997270"/>
              <a:ext cx="293998" cy="290919"/>
              <a:chOff x="3882979" y="1160111"/>
              <a:chExt cx="297478" cy="294363"/>
            </a:xfrm>
          </p:grpSpPr>
          <p:sp>
            <p:nvSpPr>
              <p:cNvPr id="6463" name="Google Shape;6463;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67" name="Google Shape;6467;p40"/>
          <p:cNvGrpSpPr/>
          <p:nvPr/>
        </p:nvGrpSpPr>
        <p:grpSpPr>
          <a:xfrm rot="-5400000">
            <a:off x="8982899" y="522714"/>
            <a:ext cx="294002" cy="630175"/>
            <a:chOff x="2193731" y="2658014"/>
            <a:chExt cx="294002" cy="630175"/>
          </a:xfrm>
        </p:grpSpPr>
        <p:grpSp>
          <p:nvGrpSpPr>
            <p:cNvPr id="6468" name="Google Shape;6468;p40"/>
            <p:cNvGrpSpPr/>
            <p:nvPr/>
          </p:nvGrpSpPr>
          <p:grpSpPr>
            <a:xfrm>
              <a:off x="2193735" y="2658014"/>
              <a:ext cx="293998" cy="290919"/>
              <a:chOff x="3882979" y="1160111"/>
              <a:chExt cx="297478" cy="294363"/>
            </a:xfrm>
          </p:grpSpPr>
          <p:sp>
            <p:nvSpPr>
              <p:cNvPr id="6469" name="Google Shape;6469;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40"/>
            <p:cNvGrpSpPr/>
            <p:nvPr/>
          </p:nvGrpSpPr>
          <p:grpSpPr>
            <a:xfrm>
              <a:off x="2193731" y="2997270"/>
              <a:ext cx="293998" cy="290919"/>
              <a:chOff x="3882979" y="1160111"/>
              <a:chExt cx="297478" cy="294363"/>
            </a:xfrm>
          </p:grpSpPr>
          <p:sp>
            <p:nvSpPr>
              <p:cNvPr id="6474" name="Google Shape;6474;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78" name="Google Shape;6478;p40"/>
          <p:cNvGrpSpPr/>
          <p:nvPr/>
        </p:nvGrpSpPr>
        <p:grpSpPr>
          <a:xfrm rot="5400000">
            <a:off x="8982899" y="2684014"/>
            <a:ext cx="294002" cy="630175"/>
            <a:chOff x="2193731" y="2658014"/>
            <a:chExt cx="294002" cy="630175"/>
          </a:xfrm>
        </p:grpSpPr>
        <p:grpSp>
          <p:nvGrpSpPr>
            <p:cNvPr id="6479" name="Google Shape;6479;p40"/>
            <p:cNvGrpSpPr/>
            <p:nvPr/>
          </p:nvGrpSpPr>
          <p:grpSpPr>
            <a:xfrm>
              <a:off x="2193735" y="2658014"/>
              <a:ext cx="293998" cy="290919"/>
              <a:chOff x="3882979" y="1160111"/>
              <a:chExt cx="297478" cy="294363"/>
            </a:xfrm>
          </p:grpSpPr>
          <p:sp>
            <p:nvSpPr>
              <p:cNvPr id="6480" name="Google Shape;6480;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4" name="Google Shape;6484;p40"/>
            <p:cNvGrpSpPr/>
            <p:nvPr/>
          </p:nvGrpSpPr>
          <p:grpSpPr>
            <a:xfrm>
              <a:off x="2193731" y="2997270"/>
              <a:ext cx="293998" cy="290919"/>
              <a:chOff x="3882979" y="1160111"/>
              <a:chExt cx="297478" cy="294363"/>
            </a:xfrm>
          </p:grpSpPr>
          <p:sp>
            <p:nvSpPr>
              <p:cNvPr id="6485" name="Google Shape;6485;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89" name="Google Shape;6489;p40"/>
          <p:cNvGrpSpPr/>
          <p:nvPr/>
        </p:nvGrpSpPr>
        <p:grpSpPr>
          <a:xfrm rot="-5400000">
            <a:off x="1415099" y="4238927"/>
            <a:ext cx="294002" cy="630175"/>
            <a:chOff x="2193731" y="2658014"/>
            <a:chExt cx="294002" cy="630175"/>
          </a:xfrm>
        </p:grpSpPr>
        <p:grpSp>
          <p:nvGrpSpPr>
            <p:cNvPr id="6490" name="Google Shape;6490;p40"/>
            <p:cNvGrpSpPr/>
            <p:nvPr/>
          </p:nvGrpSpPr>
          <p:grpSpPr>
            <a:xfrm>
              <a:off x="2193735" y="2658014"/>
              <a:ext cx="293998" cy="290919"/>
              <a:chOff x="3882979" y="1160111"/>
              <a:chExt cx="297478" cy="294363"/>
            </a:xfrm>
          </p:grpSpPr>
          <p:sp>
            <p:nvSpPr>
              <p:cNvPr id="6491" name="Google Shape;6491;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40"/>
            <p:cNvGrpSpPr/>
            <p:nvPr/>
          </p:nvGrpSpPr>
          <p:grpSpPr>
            <a:xfrm>
              <a:off x="2193731" y="2997270"/>
              <a:ext cx="293998" cy="290919"/>
              <a:chOff x="3882979" y="1160111"/>
              <a:chExt cx="297478" cy="294363"/>
            </a:xfrm>
          </p:grpSpPr>
          <p:sp>
            <p:nvSpPr>
              <p:cNvPr id="6496" name="Google Shape;6496;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00" name="Google Shape;6500;p40"/>
          <p:cNvGrpSpPr/>
          <p:nvPr/>
        </p:nvGrpSpPr>
        <p:grpSpPr>
          <a:xfrm rot="5400000">
            <a:off x="1415099" y="6400227"/>
            <a:ext cx="294002" cy="630175"/>
            <a:chOff x="2193731" y="2658014"/>
            <a:chExt cx="294002" cy="630175"/>
          </a:xfrm>
        </p:grpSpPr>
        <p:grpSp>
          <p:nvGrpSpPr>
            <p:cNvPr id="6501" name="Google Shape;6501;p40"/>
            <p:cNvGrpSpPr/>
            <p:nvPr/>
          </p:nvGrpSpPr>
          <p:grpSpPr>
            <a:xfrm>
              <a:off x="2193735" y="2658014"/>
              <a:ext cx="293998" cy="290919"/>
              <a:chOff x="3882979" y="1160111"/>
              <a:chExt cx="297478" cy="294363"/>
            </a:xfrm>
          </p:grpSpPr>
          <p:sp>
            <p:nvSpPr>
              <p:cNvPr id="6502" name="Google Shape;6502;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6" name="Google Shape;6506;p40"/>
            <p:cNvGrpSpPr/>
            <p:nvPr/>
          </p:nvGrpSpPr>
          <p:grpSpPr>
            <a:xfrm>
              <a:off x="2193731" y="2997270"/>
              <a:ext cx="293998" cy="290919"/>
              <a:chOff x="3882979" y="1160111"/>
              <a:chExt cx="297478" cy="294363"/>
            </a:xfrm>
          </p:grpSpPr>
          <p:sp>
            <p:nvSpPr>
              <p:cNvPr id="6507" name="Google Shape;6507;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1" name="Google Shape;6511;p40"/>
          <p:cNvGrpSpPr/>
          <p:nvPr/>
        </p:nvGrpSpPr>
        <p:grpSpPr>
          <a:xfrm rot="-5400000">
            <a:off x="3937699" y="4238914"/>
            <a:ext cx="294002" cy="630175"/>
            <a:chOff x="2193731" y="2658014"/>
            <a:chExt cx="294002" cy="630175"/>
          </a:xfrm>
        </p:grpSpPr>
        <p:grpSp>
          <p:nvGrpSpPr>
            <p:cNvPr id="6512" name="Google Shape;6512;p40"/>
            <p:cNvGrpSpPr/>
            <p:nvPr/>
          </p:nvGrpSpPr>
          <p:grpSpPr>
            <a:xfrm>
              <a:off x="2193735" y="2658014"/>
              <a:ext cx="293998" cy="290919"/>
              <a:chOff x="3882979" y="1160111"/>
              <a:chExt cx="297478" cy="294363"/>
            </a:xfrm>
          </p:grpSpPr>
          <p:sp>
            <p:nvSpPr>
              <p:cNvPr id="6513" name="Google Shape;6513;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7" name="Google Shape;6517;p40"/>
            <p:cNvGrpSpPr/>
            <p:nvPr/>
          </p:nvGrpSpPr>
          <p:grpSpPr>
            <a:xfrm>
              <a:off x="2193731" y="2997270"/>
              <a:ext cx="293998" cy="290919"/>
              <a:chOff x="3882979" y="1160111"/>
              <a:chExt cx="297478" cy="294363"/>
            </a:xfrm>
          </p:grpSpPr>
          <p:sp>
            <p:nvSpPr>
              <p:cNvPr id="6518" name="Google Shape;6518;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22" name="Google Shape;6522;p40"/>
          <p:cNvGrpSpPr/>
          <p:nvPr/>
        </p:nvGrpSpPr>
        <p:grpSpPr>
          <a:xfrm rot="5400000">
            <a:off x="3937699" y="6400214"/>
            <a:ext cx="294002" cy="630175"/>
            <a:chOff x="2193731" y="2658014"/>
            <a:chExt cx="294002" cy="630175"/>
          </a:xfrm>
        </p:grpSpPr>
        <p:grpSp>
          <p:nvGrpSpPr>
            <p:cNvPr id="6523" name="Google Shape;6523;p40"/>
            <p:cNvGrpSpPr/>
            <p:nvPr/>
          </p:nvGrpSpPr>
          <p:grpSpPr>
            <a:xfrm>
              <a:off x="2193735" y="2658014"/>
              <a:ext cx="293998" cy="290919"/>
              <a:chOff x="3882979" y="1160111"/>
              <a:chExt cx="297478" cy="294363"/>
            </a:xfrm>
          </p:grpSpPr>
          <p:sp>
            <p:nvSpPr>
              <p:cNvPr id="6524" name="Google Shape;6524;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8" name="Google Shape;6528;p40"/>
            <p:cNvGrpSpPr/>
            <p:nvPr/>
          </p:nvGrpSpPr>
          <p:grpSpPr>
            <a:xfrm>
              <a:off x="2193731" y="2997270"/>
              <a:ext cx="293998" cy="290919"/>
              <a:chOff x="3882979" y="1160111"/>
              <a:chExt cx="297478" cy="294363"/>
            </a:xfrm>
          </p:grpSpPr>
          <p:sp>
            <p:nvSpPr>
              <p:cNvPr id="6529" name="Google Shape;6529;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33" name="Google Shape;6533;p40"/>
          <p:cNvGrpSpPr/>
          <p:nvPr/>
        </p:nvGrpSpPr>
        <p:grpSpPr>
          <a:xfrm rot="-5400000">
            <a:off x="6460299" y="4233339"/>
            <a:ext cx="294002" cy="630175"/>
            <a:chOff x="2193731" y="2658014"/>
            <a:chExt cx="294002" cy="630175"/>
          </a:xfrm>
        </p:grpSpPr>
        <p:grpSp>
          <p:nvGrpSpPr>
            <p:cNvPr id="6534" name="Google Shape;6534;p40"/>
            <p:cNvGrpSpPr/>
            <p:nvPr/>
          </p:nvGrpSpPr>
          <p:grpSpPr>
            <a:xfrm>
              <a:off x="2193735" y="2658014"/>
              <a:ext cx="293998" cy="290919"/>
              <a:chOff x="3882979" y="1160111"/>
              <a:chExt cx="297478" cy="294363"/>
            </a:xfrm>
          </p:grpSpPr>
          <p:sp>
            <p:nvSpPr>
              <p:cNvPr id="6535" name="Google Shape;6535;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40"/>
            <p:cNvGrpSpPr/>
            <p:nvPr/>
          </p:nvGrpSpPr>
          <p:grpSpPr>
            <a:xfrm>
              <a:off x="2193731" y="2997270"/>
              <a:ext cx="293998" cy="290919"/>
              <a:chOff x="3882979" y="1160111"/>
              <a:chExt cx="297478" cy="294363"/>
            </a:xfrm>
          </p:grpSpPr>
          <p:sp>
            <p:nvSpPr>
              <p:cNvPr id="6540" name="Google Shape;6540;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4" name="Google Shape;6544;p40"/>
          <p:cNvGrpSpPr/>
          <p:nvPr/>
        </p:nvGrpSpPr>
        <p:grpSpPr>
          <a:xfrm rot="5400000">
            <a:off x="6460299" y="6394639"/>
            <a:ext cx="294002" cy="630175"/>
            <a:chOff x="2193731" y="2658014"/>
            <a:chExt cx="294002" cy="630175"/>
          </a:xfrm>
        </p:grpSpPr>
        <p:grpSp>
          <p:nvGrpSpPr>
            <p:cNvPr id="6545" name="Google Shape;6545;p40"/>
            <p:cNvGrpSpPr/>
            <p:nvPr/>
          </p:nvGrpSpPr>
          <p:grpSpPr>
            <a:xfrm>
              <a:off x="2193735" y="2658014"/>
              <a:ext cx="293998" cy="290919"/>
              <a:chOff x="3882979" y="1160111"/>
              <a:chExt cx="297478" cy="294363"/>
            </a:xfrm>
          </p:grpSpPr>
          <p:sp>
            <p:nvSpPr>
              <p:cNvPr id="6546" name="Google Shape;6546;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0" name="Google Shape;6550;p40"/>
            <p:cNvGrpSpPr/>
            <p:nvPr/>
          </p:nvGrpSpPr>
          <p:grpSpPr>
            <a:xfrm>
              <a:off x="2193731" y="2997270"/>
              <a:ext cx="293998" cy="290919"/>
              <a:chOff x="3882979" y="1160111"/>
              <a:chExt cx="297478" cy="294363"/>
            </a:xfrm>
          </p:grpSpPr>
          <p:sp>
            <p:nvSpPr>
              <p:cNvPr id="6551" name="Google Shape;6551;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55" name="Google Shape;6555;p40"/>
          <p:cNvGrpSpPr/>
          <p:nvPr/>
        </p:nvGrpSpPr>
        <p:grpSpPr>
          <a:xfrm rot="-5400000">
            <a:off x="8982899" y="4233339"/>
            <a:ext cx="294002" cy="630175"/>
            <a:chOff x="2193731" y="2658014"/>
            <a:chExt cx="294002" cy="630175"/>
          </a:xfrm>
        </p:grpSpPr>
        <p:grpSp>
          <p:nvGrpSpPr>
            <p:cNvPr id="6556" name="Google Shape;6556;p40"/>
            <p:cNvGrpSpPr/>
            <p:nvPr/>
          </p:nvGrpSpPr>
          <p:grpSpPr>
            <a:xfrm>
              <a:off x="2193735" y="2658014"/>
              <a:ext cx="293998" cy="290919"/>
              <a:chOff x="3882979" y="1160111"/>
              <a:chExt cx="297478" cy="294363"/>
            </a:xfrm>
          </p:grpSpPr>
          <p:sp>
            <p:nvSpPr>
              <p:cNvPr id="6557" name="Google Shape;6557;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40"/>
            <p:cNvGrpSpPr/>
            <p:nvPr/>
          </p:nvGrpSpPr>
          <p:grpSpPr>
            <a:xfrm>
              <a:off x="2193731" y="2997270"/>
              <a:ext cx="293998" cy="290919"/>
              <a:chOff x="3882979" y="1160111"/>
              <a:chExt cx="297478" cy="294363"/>
            </a:xfrm>
          </p:grpSpPr>
          <p:sp>
            <p:nvSpPr>
              <p:cNvPr id="6562" name="Google Shape;6562;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66" name="Google Shape;6566;p40"/>
          <p:cNvGrpSpPr/>
          <p:nvPr/>
        </p:nvGrpSpPr>
        <p:grpSpPr>
          <a:xfrm rot="5400000">
            <a:off x="8982899" y="6394639"/>
            <a:ext cx="294002" cy="630175"/>
            <a:chOff x="2193731" y="2658014"/>
            <a:chExt cx="294002" cy="630175"/>
          </a:xfrm>
        </p:grpSpPr>
        <p:grpSp>
          <p:nvGrpSpPr>
            <p:cNvPr id="6567" name="Google Shape;6567;p40"/>
            <p:cNvGrpSpPr/>
            <p:nvPr/>
          </p:nvGrpSpPr>
          <p:grpSpPr>
            <a:xfrm>
              <a:off x="2193735" y="2658014"/>
              <a:ext cx="293998" cy="290919"/>
              <a:chOff x="3882979" y="1160111"/>
              <a:chExt cx="297478" cy="294363"/>
            </a:xfrm>
          </p:grpSpPr>
          <p:sp>
            <p:nvSpPr>
              <p:cNvPr id="6568" name="Google Shape;6568;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40"/>
            <p:cNvGrpSpPr/>
            <p:nvPr/>
          </p:nvGrpSpPr>
          <p:grpSpPr>
            <a:xfrm>
              <a:off x="2193731" y="2997270"/>
              <a:ext cx="293998" cy="290919"/>
              <a:chOff x="3882979" y="1160111"/>
              <a:chExt cx="297478" cy="294363"/>
            </a:xfrm>
          </p:grpSpPr>
          <p:sp>
            <p:nvSpPr>
              <p:cNvPr id="6573" name="Google Shape;6573;p40"/>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0"/>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0" name="Shape 6580"/>
        <p:cNvGrpSpPr/>
        <p:nvPr/>
      </p:nvGrpSpPr>
      <p:grpSpPr>
        <a:xfrm>
          <a:off x="0" y="0"/>
          <a:ext cx="0" cy="0"/>
          <a:chOff x="0" y="0"/>
          <a:chExt cx="0" cy="0"/>
        </a:xfrm>
      </p:grpSpPr>
      <p:sp>
        <p:nvSpPr>
          <p:cNvPr id="6581" name="Google Shape;6581;p41"/>
          <p:cNvSpPr/>
          <p:nvPr/>
        </p:nvSpPr>
        <p:spPr>
          <a:xfrm>
            <a:off x="3460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582" name="Google Shape;6582;p41"/>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1"/>
          <p:cNvSpPr/>
          <p:nvPr/>
        </p:nvSpPr>
        <p:spPr>
          <a:xfrm>
            <a:off x="28686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584" name="Google Shape;6584;p41"/>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1"/>
          <p:cNvSpPr/>
          <p:nvPr/>
        </p:nvSpPr>
        <p:spPr>
          <a:xfrm>
            <a:off x="53912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586" name="Google Shape;6586;p41"/>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1"/>
          <p:cNvSpPr/>
          <p:nvPr/>
        </p:nvSpPr>
        <p:spPr>
          <a:xfrm>
            <a:off x="79138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588" name="Google Shape;6588;p41"/>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1"/>
          <p:cNvSpPr/>
          <p:nvPr/>
        </p:nvSpPr>
        <p:spPr>
          <a:xfrm>
            <a:off x="3460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590" name="Google Shape;6590;p41"/>
          <p:cNvSpPr/>
          <p:nvPr/>
        </p:nvSpPr>
        <p:spPr>
          <a:xfrm>
            <a:off x="28686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591" name="Google Shape;6591;p41"/>
          <p:cNvSpPr/>
          <p:nvPr/>
        </p:nvSpPr>
        <p:spPr>
          <a:xfrm>
            <a:off x="53912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592" name="Google Shape;6592;p41"/>
          <p:cNvSpPr/>
          <p:nvPr/>
        </p:nvSpPr>
        <p:spPr>
          <a:xfrm>
            <a:off x="79138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6593" name="Google Shape;6593;p41"/>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6594" name="Google Shape;6594;p41"/>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6595" name="Google Shape;6595;p41"/>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6596" name="Google Shape;6596;p41"/>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6597" name="Google Shape;6597;p41"/>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6598" name="Google Shape;6598;p41"/>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6599" name="Google Shape;6599;p41"/>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6600" name="Google Shape;6600;p41"/>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6601" name="Google Shape;6601;p41"/>
          <p:cNvGrpSpPr/>
          <p:nvPr/>
        </p:nvGrpSpPr>
        <p:grpSpPr>
          <a:xfrm>
            <a:off x="346050" y="110100"/>
            <a:ext cx="2432100" cy="3627900"/>
            <a:chOff x="346050" y="110100"/>
            <a:chExt cx="2432100" cy="3627900"/>
          </a:xfrm>
        </p:grpSpPr>
        <p:grpSp>
          <p:nvGrpSpPr>
            <p:cNvPr id="6602" name="Google Shape;6602;p41"/>
            <p:cNvGrpSpPr/>
            <p:nvPr/>
          </p:nvGrpSpPr>
          <p:grpSpPr>
            <a:xfrm>
              <a:off x="346050" y="3634200"/>
              <a:ext cx="100500" cy="103800"/>
              <a:chOff x="346050" y="3634200"/>
              <a:chExt cx="100500" cy="103800"/>
            </a:xfrm>
          </p:grpSpPr>
          <p:cxnSp>
            <p:nvCxnSpPr>
              <p:cNvPr id="6603" name="Google Shape;6603;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04" name="Google Shape;6604;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05" name="Google Shape;6605;p41"/>
            <p:cNvGrpSpPr/>
            <p:nvPr/>
          </p:nvGrpSpPr>
          <p:grpSpPr>
            <a:xfrm>
              <a:off x="2677650" y="3634200"/>
              <a:ext cx="100500" cy="103800"/>
              <a:chOff x="2677650" y="3634200"/>
              <a:chExt cx="100500" cy="103800"/>
            </a:xfrm>
          </p:grpSpPr>
          <p:cxnSp>
            <p:nvCxnSpPr>
              <p:cNvPr id="6606" name="Google Shape;6606;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07" name="Google Shape;6607;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08" name="Google Shape;6608;p41"/>
            <p:cNvGrpSpPr/>
            <p:nvPr/>
          </p:nvGrpSpPr>
          <p:grpSpPr>
            <a:xfrm flipH="1" rot="10800000">
              <a:off x="346050" y="110100"/>
              <a:ext cx="100500" cy="103800"/>
              <a:chOff x="346050" y="3634200"/>
              <a:chExt cx="100500" cy="103800"/>
            </a:xfrm>
          </p:grpSpPr>
          <p:cxnSp>
            <p:nvCxnSpPr>
              <p:cNvPr id="6609" name="Google Shape;6609;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10" name="Google Shape;6610;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11" name="Google Shape;6611;p41"/>
            <p:cNvGrpSpPr/>
            <p:nvPr/>
          </p:nvGrpSpPr>
          <p:grpSpPr>
            <a:xfrm flipH="1" rot="10800000">
              <a:off x="2677650" y="110100"/>
              <a:ext cx="100500" cy="103800"/>
              <a:chOff x="2677650" y="3634200"/>
              <a:chExt cx="100500" cy="103800"/>
            </a:xfrm>
          </p:grpSpPr>
          <p:cxnSp>
            <p:nvCxnSpPr>
              <p:cNvPr id="6612" name="Google Shape;6612;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13" name="Google Shape;6613;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6614" name="Google Shape;6614;p41"/>
          <p:cNvGrpSpPr/>
          <p:nvPr/>
        </p:nvGrpSpPr>
        <p:grpSpPr>
          <a:xfrm>
            <a:off x="2868650" y="110100"/>
            <a:ext cx="2432100" cy="3627900"/>
            <a:chOff x="346050" y="110100"/>
            <a:chExt cx="2432100" cy="3627900"/>
          </a:xfrm>
        </p:grpSpPr>
        <p:grpSp>
          <p:nvGrpSpPr>
            <p:cNvPr id="6615" name="Google Shape;6615;p41"/>
            <p:cNvGrpSpPr/>
            <p:nvPr/>
          </p:nvGrpSpPr>
          <p:grpSpPr>
            <a:xfrm>
              <a:off x="346050" y="3634200"/>
              <a:ext cx="100500" cy="103800"/>
              <a:chOff x="346050" y="3634200"/>
              <a:chExt cx="100500" cy="103800"/>
            </a:xfrm>
          </p:grpSpPr>
          <p:cxnSp>
            <p:nvCxnSpPr>
              <p:cNvPr id="6616" name="Google Shape;6616;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17" name="Google Shape;6617;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18" name="Google Shape;6618;p41"/>
            <p:cNvGrpSpPr/>
            <p:nvPr/>
          </p:nvGrpSpPr>
          <p:grpSpPr>
            <a:xfrm>
              <a:off x="2677650" y="3634200"/>
              <a:ext cx="100500" cy="103800"/>
              <a:chOff x="2677650" y="3634200"/>
              <a:chExt cx="100500" cy="103800"/>
            </a:xfrm>
          </p:grpSpPr>
          <p:cxnSp>
            <p:nvCxnSpPr>
              <p:cNvPr id="6619" name="Google Shape;6619;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20" name="Google Shape;6620;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21" name="Google Shape;6621;p41"/>
            <p:cNvGrpSpPr/>
            <p:nvPr/>
          </p:nvGrpSpPr>
          <p:grpSpPr>
            <a:xfrm flipH="1" rot="10800000">
              <a:off x="346050" y="110100"/>
              <a:ext cx="100500" cy="103800"/>
              <a:chOff x="346050" y="3634200"/>
              <a:chExt cx="100500" cy="103800"/>
            </a:xfrm>
          </p:grpSpPr>
          <p:cxnSp>
            <p:nvCxnSpPr>
              <p:cNvPr id="6622" name="Google Shape;6622;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23" name="Google Shape;6623;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24" name="Google Shape;6624;p41"/>
            <p:cNvGrpSpPr/>
            <p:nvPr/>
          </p:nvGrpSpPr>
          <p:grpSpPr>
            <a:xfrm flipH="1" rot="10800000">
              <a:off x="2677650" y="110100"/>
              <a:ext cx="100500" cy="103800"/>
              <a:chOff x="2677650" y="3634200"/>
              <a:chExt cx="100500" cy="103800"/>
            </a:xfrm>
          </p:grpSpPr>
          <p:cxnSp>
            <p:nvCxnSpPr>
              <p:cNvPr id="6625" name="Google Shape;6625;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26" name="Google Shape;6626;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6627" name="Google Shape;6627;p41"/>
          <p:cNvGrpSpPr/>
          <p:nvPr/>
        </p:nvGrpSpPr>
        <p:grpSpPr>
          <a:xfrm>
            <a:off x="5391250" y="110100"/>
            <a:ext cx="2432100" cy="3627900"/>
            <a:chOff x="346050" y="110100"/>
            <a:chExt cx="2432100" cy="3627900"/>
          </a:xfrm>
        </p:grpSpPr>
        <p:grpSp>
          <p:nvGrpSpPr>
            <p:cNvPr id="6628" name="Google Shape;6628;p41"/>
            <p:cNvGrpSpPr/>
            <p:nvPr/>
          </p:nvGrpSpPr>
          <p:grpSpPr>
            <a:xfrm>
              <a:off x="346050" y="3634200"/>
              <a:ext cx="100500" cy="103800"/>
              <a:chOff x="346050" y="3634200"/>
              <a:chExt cx="100500" cy="103800"/>
            </a:xfrm>
          </p:grpSpPr>
          <p:cxnSp>
            <p:nvCxnSpPr>
              <p:cNvPr id="6629" name="Google Shape;6629;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30" name="Google Shape;6630;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31" name="Google Shape;6631;p41"/>
            <p:cNvGrpSpPr/>
            <p:nvPr/>
          </p:nvGrpSpPr>
          <p:grpSpPr>
            <a:xfrm>
              <a:off x="2677650" y="3634200"/>
              <a:ext cx="100500" cy="103800"/>
              <a:chOff x="2677650" y="3634200"/>
              <a:chExt cx="100500" cy="103800"/>
            </a:xfrm>
          </p:grpSpPr>
          <p:cxnSp>
            <p:nvCxnSpPr>
              <p:cNvPr id="6632" name="Google Shape;6632;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33" name="Google Shape;6633;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34" name="Google Shape;6634;p41"/>
            <p:cNvGrpSpPr/>
            <p:nvPr/>
          </p:nvGrpSpPr>
          <p:grpSpPr>
            <a:xfrm flipH="1" rot="10800000">
              <a:off x="346050" y="110100"/>
              <a:ext cx="100500" cy="103800"/>
              <a:chOff x="346050" y="3634200"/>
              <a:chExt cx="100500" cy="103800"/>
            </a:xfrm>
          </p:grpSpPr>
          <p:cxnSp>
            <p:nvCxnSpPr>
              <p:cNvPr id="6635" name="Google Shape;6635;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36" name="Google Shape;6636;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37" name="Google Shape;6637;p41"/>
            <p:cNvGrpSpPr/>
            <p:nvPr/>
          </p:nvGrpSpPr>
          <p:grpSpPr>
            <a:xfrm flipH="1" rot="10800000">
              <a:off x="2677650" y="110100"/>
              <a:ext cx="100500" cy="103800"/>
              <a:chOff x="2677650" y="3634200"/>
              <a:chExt cx="100500" cy="103800"/>
            </a:xfrm>
          </p:grpSpPr>
          <p:cxnSp>
            <p:nvCxnSpPr>
              <p:cNvPr id="6638" name="Google Shape;6638;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39" name="Google Shape;6639;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6640" name="Google Shape;6640;p41"/>
          <p:cNvGrpSpPr/>
          <p:nvPr/>
        </p:nvGrpSpPr>
        <p:grpSpPr>
          <a:xfrm>
            <a:off x="7913850" y="110100"/>
            <a:ext cx="2432100" cy="3627900"/>
            <a:chOff x="346050" y="110100"/>
            <a:chExt cx="2432100" cy="3627900"/>
          </a:xfrm>
        </p:grpSpPr>
        <p:grpSp>
          <p:nvGrpSpPr>
            <p:cNvPr id="6641" name="Google Shape;6641;p41"/>
            <p:cNvGrpSpPr/>
            <p:nvPr/>
          </p:nvGrpSpPr>
          <p:grpSpPr>
            <a:xfrm>
              <a:off x="346050" y="3634200"/>
              <a:ext cx="100500" cy="103800"/>
              <a:chOff x="346050" y="3634200"/>
              <a:chExt cx="100500" cy="103800"/>
            </a:xfrm>
          </p:grpSpPr>
          <p:cxnSp>
            <p:nvCxnSpPr>
              <p:cNvPr id="6642" name="Google Shape;6642;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43" name="Google Shape;6643;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44" name="Google Shape;6644;p41"/>
            <p:cNvGrpSpPr/>
            <p:nvPr/>
          </p:nvGrpSpPr>
          <p:grpSpPr>
            <a:xfrm>
              <a:off x="2677650" y="3634200"/>
              <a:ext cx="100500" cy="103800"/>
              <a:chOff x="2677650" y="3634200"/>
              <a:chExt cx="100500" cy="103800"/>
            </a:xfrm>
          </p:grpSpPr>
          <p:cxnSp>
            <p:nvCxnSpPr>
              <p:cNvPr id="6645" name="Google Shape;6645;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46" name="Google Shape;6646;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47" name="Google Shape;6647;p41"/>
            <p:cNvGrpSpPr/>
            <p:nvPr/>
          </p:nvGrpSpPr>
          <p:grpSpPr>
            <a:xfrm flipH="1" rot="10800000">
              <a:off x="346050" y="110100"/>
              <a:ext cx="100500" cy="103800"/>
              <a:chOff x="346050" y="3634200"/>
              <a:chExt cx="100500" cy="103800"/>
            </a:xfrm>
          </p:grpSpPr>
          <p:cxnSp>
            <p:nvCxnSpPr>
              <p:cNvPr id="6648" name="Google Shape;6648;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49" name="Google Shape;6649;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50" name="Google Shape;6650;p41"/>
            <p:cNvGrpSpPr/>
            <p:nvPr/>
          </p:nvGrpSpPr>
          <p:grpSpPr>
            <a:xfrm flipH="1" rot="10800000">
              <a:off x="2677650" y="110100"/>
              <a:ext cx="100500" cy="103800"/>
              <a:chOff x="2677650" y="3634200"/>
              <a:chExt cx="100500" cy="103800"/>
            </a:xfrm>
          </p:grpSpPr>
          <p:cxnSp>
            <p:nvCxnSpPr>
              <p:cNvPr id="6651" name="Google Shape;6651;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52" name="Google Shape;6652;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6653" name="Google Shape;6653;p41"/>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4" name="Google Shape;6654;p41"/>
          <p:cNvGrpSpPr/>
          <p:nvPr/>
        </p:nvGrpSpPr>
        <p:grpSpPr>
          <a:xfrm>
            <a:off x="346050" y="3820725"/>
            <a:ext cx="2432100" cy="3627900"/>
            <a:chOff x="346050" y="110100"/>
            <a:chExt cx="2432100" cy="3627900"/>
          </a:xfrm>
        </p:grpSpPr>
        <p:grpSp>
          <p:nvGrpSpPr>
            <p:cNvPr id="6655" name="Google Shape;6655;p41"/>
            <p:cNvGrpSpPr/>
            <p:nvPr/>
          </p:nvGrpSpPr>
          <p:grpSpPr>
            <a:xfrm>
              <a:off x="346050" y="3634200"/>
              <a:ext cx="100500" cy="103800"/>
              <a:chOff x="346050" y="3634200"/>
              <a:chExt cx="100500" cy="103800"/>
            </a:xfrm>
          </p:grpSpPr>
          <p:cxnSp>
            <p:nvCxnSpPr>
              <p:cNvPr id="6656" name="Google Shape;6656;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57" name="Google Shape;6657;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58" name="Google Shape;6658;p41"/>
            <p:cNvGrpSpPr/>
            <p:nvPr/>
          </p:nvGrpSpPr>
          <p:grpSpPr>
            <a:xfrm>
              <a:off x="2677650" y="3634200"/>
              <a:ext cx="100500" cy="103800"/>
              <a:chOff x="2677650" y="3634200"/>
              <a:chExt cx="100500" cy="103800"/>
            </a:xfrm>
          </p:grpSpPr>
          <p:cxnSp>
            <p:nvCxnSpPr>
              <p:cNvPr id="6659" name="Google Shape;6659;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60" name="Google Shape;6660;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61" name="Google Shape;6661;p41"/>
            <p:cNvGrpSpPr/>
            <p:nvPr/>
          </p:nvGrpSpPr>
          <p:grpSpPr>
            <a:xfrm flipH="1" rot="10800000">
              <a:off x="346050" y="110100"/>
              <a:ext cx="100500" cy="103800"/>
              <a:chOff x="346050" y="3634200"/>
              <a:chExt cx="100500" cy="103800"/>
            </a:xfrm>
          </p:grpSpPr>
          <p:cxnSp>
            <p:nvCxnSpPr>
              <p:cNvPr id="6662" name="Google Shape;6662;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63" name="Google Shape;6663;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64" name="Google Shape;6664;p41"/>
            <p:cNvGrpSpPr/>
            <p:nvPr/>
          </p:nvGrpSpPr>
          <p:grpSpPr>
            <a:xfrm flipH="1" rot="10800000">
              <a:off x="2677650" y="110100"/>
              <a:ext cx="100500" cy="103800"/>
              <a:chOff x="2677650" y="3634200"/>
              <a:chExt cx="100500" cy="103800"/>
            </a:xfrm>
          </p:grpSpPr>
          <p:cxnSp>
            <p:nvCxnSpPr>
              <p:cNvPr id="6665" name="Google Shape;6665;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66" name="Google Shape;6666;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6667" name="Google Shape;6667;p41"/>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8" name="Google Shape;6668;p41"/>
          <p:cNvGrpSpPr/>
          <p:nvPr/>
        </p:nvGrpSpPr>
        <p:grpSpPr>
          <a:xfrm>
            <a:off x="2868650" y="3820725"/>
            <a:ext cx="2432100" cy="3627900"/>
            <a:chOff x="346050" y="110100"/>
            <a:chExt cx="2432100" cy="3627900"/>
          </a:xfrm>
        </p:grpSpPr>
        <p:grpSp>
          <p:nvGrpSpPr>
            <p:cNvPr id="6669" name="Google Shape;6669;p41"/>
            <p:cNvGrpSpPr/>
            <p:nvPr/>
          </p:nvGrpSpPr>
          <p:grpSpPr>
            <a:xfrm>
              <a:off x="346050" y="3634200"/>
              <a:ext cx="100500" cy="103800"/>
              <a:chOff x="346050" y="3634200"/>
              <a:chExt cx="100500" cy="103800"/>
            </a:xfrm>
          </p:grpSpPr>
          <p:cxnSp>
            <p:nvCxnSpPr>
              <p:cNvPr id="6670" name="Google Shape;6670;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71" name="Google Shape;6671;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72" name="Google Shape;6672;p41"/>
            <p:cNvGrpSpPr/>
            <p:nvPr/>
          </p:nvGrpSpPr>
          <p:grpSpPr>
            <a:xfrm>
              <a:off x="2677650" y="3634200"/>
              <a:ext cx="100500" cy="103800"/>
              <a:chOff x="2677650" y="3634200"/>
              <a:chExt cx="100500" cy="103800"/>
            </a:xfrm>
          </p:grpSpPr>
          <p:cxnSp>
            <p:nvCxnSpPr>
              <p:cNvPr id="6673" name="Google Shape;6673;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74" name="Google Shape;6674;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75" name="Google Shape;6675;p41"/>
            <p:cNvGrpSpPr/>
            <p:nvPr/>
          </p:nvGrpSpPr>
          <p:grpSpPr>
            <a:xfrm flipH="1" rot="10800000">
              <a:off x="346050" y="110100"/>
              <a:ext cx="100500" cy="103800"/>
              <a:chOff x="346050" y="3634200"/>
              <a:chExt cx="100500" cy="103800"/>
            </a:xfrm>
          </p:grpSpPr>
          <p:cxnSp>
            <p:nvCxnSpPr>
              <p:cNvPr id="6676" name="Google Shape;6676;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77" name="Google Shape;6677;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78" name="Google Shape;6678;p41"/>
            <p:cNvGrpSpPr/>
            <p:nvPr/>
          </p:nvGrpSpPr>
          <p:grpSpPr>
            <a:xfrm flipH="1" rot="10800000">
              <a:off x="2677650" y="110100"/>
              <a:ext cx="100500" cy="103800"/>
              <a:chOff x="2677650" y="3634200"/>
              <a:chExt cx="100500" cy="103800"/>
            </a:xfrm>
          </p:grpSpPr>
          <p:cxnSp>
            <p:nvCxnSpPr>
              <p:cNvPr id="6679" name="Google Shape;6679;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80" name="Google Shape;6680;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6681" name="Google Shape;6681;p41"/>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2" name="Google Shape;6682;p41"/>
          <p:cNvGrpSpPr/>
          <p:nvPr/>
        </p:nvGrpSpPr>
        <p:grpSpPr>
          <a:xfrm>
            <a:off x="5391250" y="3820725"/>
            <a:ext cx="2432100" cy="3627900"/>
            <a:chOff x="346050" y="110100"/>
            <a:chExt cx="2432100" cy="3627900"/>
          </a:xfrm>
        </p:grpSpPr>
        <p:grpSp>
          <p:nvGrpSpPr>
            <p:cNvPr id="6683" name="Google Shape;6683;p41"/>
            <p:cNvGrpSpPr/>
            <p:nvPr/>
          </p:nvGrpSpPr>
          <p:grpSpPr>
            <a:xfrm>
              <a:off x="346050" y="3634200"/>
              <a:ext cx="100500" cy="103800"/>
              <a:chOff x="346050" y="3634200"/>
              <a:chExt cx="100500" cy="103800"/>
            </a:xfrm>
          </p:grpSpPr>
          <p:cxnSp>
            <p:nvCxnSpPr>
              <p:cNvPr id="6684" name="Google Shape;6684;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85" name="Google Shape;6685;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86" name="Google Shape;6686;p41"/>
            <p:cNvGrpSpPr/>
            <p:nvPr/>
          </p:nvGrpSpPr>
          <p:grpSpPr>
            <a:xfrm>
              <a:off x="2677650" y="3634200"/>
              <a:ext cx="100500" cy="103800"/>
              <a:chOff x="2677650" y="3634200"/>
              <a:chExt cx="100500" cy="103800"/>
            </a:xfrm>
          </p:grpSpPr>
          <p:cxnSp>
            <p:nvCxnSpPr>
              <p:cNvPr id="6687" name="Google Shape;6687;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88" name="Google Shape;6688;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89" name="Google Shape;6689;p41"/>
            <p:cNvGrpSpPr/>
            <p:nvPr/>
          </p:nvGrpSpPr>
          <p:grpSpPr>
            <a:xfrm flipH="1" rot="10800000">
              <a:off x="346050" y="110100"/>
              <a:ext cx="100500" cy="103800"/>
              <a:chOff x="346050" y="3634200"/>
              <a:chExt cx="100500" cy="103800"/>
            </a:xfrm>
          </p:grpSpPr>
          <p:cxnSp>
            <p:nvCxnSpPr>
              <p:cNvPr id="6690" name="Google Shape;6690;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91" name="Google Shape;6691;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692" name="Google Shape;6692;p41"/>
            <p:cNvGrpSpPr/>
            <p:nvPr/>
          </p:nvGrpSpPr>
          <p:grpSpPr>
            <a:xfrm flipH="1" rot="10800000">
              <a:off x="2677650" y="110100"/>
              <a:ext cx="100500" cy="103800"/>
              <a:chOff x="2677650" y="3634200"/>
              <a:chExt cx="100500" cy="103800"/>
            </a:xfrm>
          </p:grpSpPr>
          <p:cxnSp>
            <p:nvCxnSpPr>
              <p:cNvPr id="6693" name="Google Shape;6693;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94" name="Google Shape;6694;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6695" name="Google Shape;6695;p41"/>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6" name="Google Shape;6696;p41"/>
          <p:cNvGrpSpPr/>
          <p:nvPr/>
        </p:nvGrpSpPr>
        <p:grpSpPr>
          <a:xfrm>
            <a:off x="7913850" y="3820725"/>
            <a:ext cx="2432100" cy="3627900"/>
            <a:chOff x="346050" y="110100"/>
            <a:chExt cx="2432100" cy="3627900"/>
          </a:xfrm>
        </p:grpSpPr>
        <p:grpSp>
          <p:nvGrpSpPr>
            <p:cNvPr id="6697" name="Google Shape;6697;p41"/>
            <p:cNvGrpSpPr/>
            <p:nvPr/>
          </p:nvGrpSpPr>
          <p:grpSpPr>
            <a:xfrm>
              <a:off x="346050" y="3634200"/>
              <a:ext cx="100500" cy="103800"/>
              <a:chOff x="346050" y="3634200"/>
              <a:chExt cx="100500" cy="103800"/>
            </a:xfrm>
          </p:grpSpPr>
          <p:cxnSp>
            <p:nvCxnSpPr>
              <p:cNvPr id="6698" name="Google Shape;6698;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699" name="Google Shape;6699;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700" name="Google Shape;6700;p41"/>
            <p:cNvGrpSpPr/>
            <p:nvPr/>
          </p:nvGrpSpPr>
          <p:grpSpPr>
            <a:xfrm>
              <a:off x="2677650" y="3634200"/>
              <a:ext cx="100500" cy="103800"/>
              <a:chOff x="2677650" y="3634200"/>
              <a:chExt cx="100500" cy="103800"/>
            </a:xfrm>
          </p:grpSpPr>
          <p:cxnSp>
            <p:nvCxnSpPr>
              <p:cNvPr id="6701" name="Google Shape;6701;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702" name="Google Shape;6702;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703" name="Google Shape;6703;p41"/>
            <p:cNvGrpSpPr/>
            <p:nvPr/>
          </p:nvGrpSpPr>
          <p:grpSpPr>
            <a:xfrm flipH="1" rot="10800000">
              <a:off x="346050" y="110100"/>
              <a:ext cx="100500" cy="103800"/>
              <a:chOff x="346050" y="3634200"/>
              <a:chExt cx="100500" cy="103800"/>
            </a:xfrm>
          </p:grpSpPr>
          <p:cxnSp>
            <p:nvCxnSpPr>
              <p:cNvPr id="6704" name="Google Shape;6704;p4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705" name="Google Shape;6705;p4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6706" name="Google Shape;6706;p41"/>
            <p:cNvGrpSpPr/>
            <p:nvPr/>
          </p:nvGrpSpPr>
          <p:grpSpPr>
            <a:xfrm flipH="1" rot="10800000">
              <a:off x="2677650" y="110100"/>
              <a:ext cx="100500" cy="103800"/>
              <a:chOff x="2677650" y="3634200"/>
              <a:chExt cx="100500" cy="103800"/>
            </a:xfrm>
          </p:grpSpPr>
          <p:cxnSp>
            <p:nvCxnSpPr>
              <p:cNvPr id="6707" name="Google Shape;6707;p4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6708" name="Google Shape;6708;p4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6709" name="Google Shape;6709;p41"/>
          <p:cNvGrpSpPr/>
          <p:nvPr/>
        </p:nvGrpSpPr>
        <p:grpSpPr>
          <a:xfrm>
            <a:off x="522700" y="2092075"/>
            <a:ext cx="1487875" cy="1465925"/>
            <a:chOff x="522700" y="2092075"/>
            <a:chExt cx="1487875" cy="1465925"/>
          </a:xfrm>
        </p:grpSpPr>
        <p:grpSp>
          <p:nvGrpSpPr>
            <p:cNvPr id="6710" name="Google Shape;6710;p41"/>
            <p:cNvGrpSpPr/>
            <p:nvPr/>
          </p:nvGrpSpPr>
          <p:grpSpPr>
            <a:xfrm rot="5400000">
              <a:off x="526768" y="3243156"/>
              <a:ext cx="310824" cy="318853"/>
              <a:chOff x="8636015" y="4627027"/>
              <a:chExt cx="196786" cy="196786"/>
            </a:xfrm>
          </p:grpSpPr>
          <p:sp>
            <p:nvSpPr>
              <p:cNvPr id="6711" name="Google Shape;6711;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15" name="Google Shape;6715;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16" name="Google Shape;6716;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717" name="Google Shape;6717;p41"/>
            <p:cNvGrpSpPr/>
            <p:nvPr/>
          </p:nvGrpSpPr>
          <p:grpSpPr>
            <a:xfrm flipH="1" rot="5400000">
              <a:off x="1392075" y="2939500"/>
              <a:ext cx="61900" cy="1175100"/>
              <a:chOff x="756550" y="2092075"/>
              <a:chExt cx="61900" cy="1175100"/>
            </a:xfrm>
          </p:grpSpPr>
          <p:cxnSp>
            <p:nvCxnSpPr>
              <p:cNvPr id="6718" name="Google Shape;6718;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19" name="Google Shape;6719;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720" name="Google Shape;6720;p41"/>
          <p:cNvGrpSpPr/>
          <p:nvPr/>
        </p:nvGrpSpPr>
        <p:grpSpPr>
          <a:xfrm rot="10800000">
            <a:off x="1113575" y="290100"/>
            <a:ext cx="1487875" cy="1465925"/>
            <a:chOff x="522700" y="2092075"/>
            <a:chExt cx="1487875" cy="1465925"/>
          </a:xfrm>
        </p:grpSpPr>
        <p:grpSp>
          <p:nvGrpSpPr>
            <p:cNvPr id="6721" name="Google Shape;6721;p41"/>
            <p:cNvGrpSpPr/>
            <p:nvPr/>
          </p:nvGrpSpPr>
          <p:grpSpPr>
            <a:xfrm rot="5400000">
              <a:off x="526768" y="3243156"/>
              <a:ext cx="310824" cy="318853"/>
              <a:chOff x="8636015" y="4627027"/>
              <a:chExt cx="196786" cy="196786"/>
            </a:xfrm>
          </p:grpSpPr>
          <p:sp>
            <p:nvSpPr>
              <p:cNvPr id="6722" name="Google Shape;6722;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26" name="Google Shape;6726;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27" name="Google Shape;6727;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728" name="Google Shape;6728;p41"/>
            <p:cNvGrpSpPr/>
            <p:nvPr/>
          </p:nvGrpSpPr>
          <p:grpSpPr>
            <a:xfrm flipH="1" rot="5400000">
              <a:off x="1392075" y="2939500"/>
              <a:ext cx="61900" cy="1175100"/>
              <a:chOff x="756550" y="2092075"/>
              <a:chExt cx="61900" cy="1175100"/>
            </a:xfrm>
          </p:grpSpPr>
          <p:cxnSp>
            <p:nvCxnSpPr>
              <p:cNvPr id="6729" name="Google Shape;6729;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30" name="Google Shape;6730;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731" name="Google Shape;6731;p41"/>
          <p:cNvGrpSpPr/>
          <p:nvPr/>
        </p:nvGrpSpPr>
        <p:grpSpPr>
          <a:xfrm>
            <a:off x="3045325" y="2092075"/>
            <a:ext cx="1487875" cy="1465925"/>
            <a:chOff x="522700" y="2092075"/>
            <a:chExt cx="1487875" cy="1465925"/>
          </a:xfrm>
        </p:grpSpPr>
        <p:grpSp>
          <p:nvGrpSpPr>
            <p:cNvPr id="6732" name="Google Shape;6732;p41"/>
            <p:cNvGrpSpPr/>
            <p:nvPr/>
          </p:nvGrpSpPr>
          <p:grpSpPr>
            <a:xfrm rot="5400000">
              <a:off x="526768" y="3243156"/>
              <a:ext cx="310824" cy="318853"/>
              <a:chOff x="8636015" y="4627027"/>
              <a:chExt cx="196786" cy="196786"/>
            </a:xfrm>
          </p:grpSpPr>
          <p:sp>
            <p:nvSpPr>
              <p:cNvPr id="6733" name="Google Shape;6733;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37" name="Google Shape;6737;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38" name="Google Shape;6738;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739" name="Google Shape;6739;p41"/>
            <p:cNvGrpSpPr/>
            <p:nvPr/>
          </p:nvGrpSpPr>
          <p:grpSpPr>
            <a:xfrm flipH="1" rot="5400000">
              <a:off x="1392075" y="2939500"/>
              <a:ext cx="61900" cy="1175100"/>
              <a:chOff x="756550" y="2092075"/>
              <a:chExt cx="61900" cy="1175100"/>
            </a:xfrm>
          </p:grpSpPr>
          <p:cxnSp>
            <p:nvCxnSpPr>
              <p:cNvPr id="6740" name="Google Shape;6740;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41" name="Google Shape;6741;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742" name="Google Shape;6742;p41"/>
          <p:cNvGrpSpPr/>
          <p:nvPr/>
        </p:nvGrpSpPr>
        <p:grpSpPr>
          <a:xfrm rot="10800000">
            <a:off x="3636200" y="290100"/>
            <a:ext cx="1487875" cy="1465925"/>
            <a:chOff x="522700" y="2092075"/>
            <a:chExt cx="1487875" cy="1465925"/>
          </a:xfrm>
        </p:grpSpPr>
        <p:grpSp>
          <p:nvGrpSpPr>
            <p:cNvPr id="6743" name="Google Shape;6743;p41"/>
            <p:cNvGrpSpPr/>
            <p:nvPr/>
          </p:nvGrpSpPr>
          <p:grpSpPr>
            <a:xfrm rot="5400000">
              <a:off x="526768" y="3243156"/>
              <a:ext cx="310824" cy="318853"/>
              <a:chOff x="8636015" y="4627027"/>
              <a:chExt cx="196786" cy="196786"/>
            </a:xfrm>
          </p:grpSpPr>
          <p:sp>
            <p:nvSpPr>
              <p:cNvPr id="6744" name="Google Shape;6744;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48" name="Google Shape;6748;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49" name="Google Shape;6749;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750" name="Google Shape;6750;p41"/>
            <p:cNvGrpSpPr/>
            <p:nvPr/>
          </p:nvGrpSpPr>
          <p:grpSpPr>
            <a:xfrm flipH="1" rot="5400000">
              <a:off x="1392075" y="2939500"/>
              <a:ext cx="61900" cy="1175100"/>
              <a:chOff x="756550" y="2092075"/>
              <a:chExt cx="61900" cy="1175100"/>
            </a:xfrm>
          </p:grpSpPr>
          <p:cxnSp>
            <p:nvCxnSpPr>
              <p:cNvPr id="6751" name="Google Shape;6751;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52" name="Google Shape;6752;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753" name="Google Shape;6753;p41"/>
          <p:cNvGrpSpPr/>
          <p:nvPr/>
        </p:nvGrpSpPr>
        <p:grpSpPr>
          <a:xfrm>
            <a:off x="5567925" y="2092075"/>
            <a:ext cx="1487875" cy="1465925"/>
            <a:chOff x="522700" y="2092075"/>
            <a:chExt cx="1487875" cy="1465925"/>
          </a:xfrm>
        </p:grpSpPr>
        <p:grpSp>
          <p:nvGrpSpPr>
            <p:cNvPr id="6754" name="Google Shape;6754;p41"/>
            <p:cNvGrpSpPr/>
            <p:nvPr/>
          </p:nvGrpSpPr>
          <p:grpSpPr>
            <a:xfrm rot="5400000">
              <a:off x="526768" y="3243156"/>
              <a:ext cx="310824" cy="318853"/>
              <a:chOff x="8636015" y="4627027"/>
              <a:chExt cx="196786" cy="196786"/>
            </a:xfrm>
          </p:grpSpPr>
          <p:sp>
            <p:nvSpPr>
              <p:cNvPr id="6755" name="Google Shape;6755;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59" name="Google Shape;6759;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60" name="Google Shape;6760;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761" name="Google Shape;6761;p41"/>
            <p:cNvGrpSpPr/>
            <p:nvPr/>
          </p:nvGrpSpPr>
          <p:grpSpPr>
            <a:xfrm flipH="1" rot="5400000">
              <a:off x="1392075" y="2939500"/>
              <a:ext cx="61900" cy="1175100"/>
              <a:chOff x="756550" y="2092075"/>
              <a:chExt cx="61900" cy="1175100"/>
            </a:xfrm>
          </p:grpSpPr>
          <p:cxnSp>
            <p:nvCxnSpPr>
              <p:cNvPr id="6762" name="Google Shape;6762;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63" name="Google Shape;6763;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764" name="Google Shape;6764;p41"/>
          <p:cNvGrpSpPr/>
          <p:nvPr/>
        </p:nvGrpSpPr>
        <p:grpSpPr>
          <a:xfrm rot="10800000">
            <a:off x="6158800" y="290100"/>
            <a:ext cx="1487875" cy="1465925"/>
            <a:chOff x="522700" y="2092075"/>
            <a:chExt cx="1487875" cy="1465925"/>
          </a:xfrm>
        </p:grpSpPr>
        <p:grpSp>
          <p:nvGrpSpPr>
            <p:cNvPr id="6765" name="Google Shape;6765;p41"/>
            <p:cNvGrpSpPr/>
            <p:nvPr/>
          </p:nvGrpSpPr>
          <p:grpSpPr>
            <a:xfrm rot="5400000">
              <a:off x="526768" y="3243156"/>
              <a:ext cx="310824" cy="318853"/>
              <a:chOff x="8636015" y="4627027"/>
              <a:chExt cx="196786" cy="196786"/>
            </a:xfrm>
          </p:grpSpPr>
          <p:sp>
            <p:nvSpPr>
              <p:cNvPr id="6766" name="Google Shape;6766;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70" name="Google Shape;6770;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71" name="Google Shape;6771;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772" name="Google Shape;6772;p41"/>
            <p:cNvGrpSpPr/>
            <p:nvPr/>
          </p:nvGrpSpPr>
          <p:grpSpPr>
            <a:xfrm flipH="1" rot="5400000">
              <a:off x="1392075" y="2939500"/>
              <a:ext cx="61900" cy="1175100"/>
              <a:chOff x="756550" y="2092075"/>
              <a:chExt cx="61900" cy="1175100"/>
            </a:xfrm>
          </p:grpSpPr>
          <p:cxnSp>
            <p:nvCxnSpPr>
              <p:cNvPr id="6773" name="Google Shape;6773;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74" name="Google Shape;6774;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775" name="Google Shape;6775;p41"/>
          <p:cNvGrpSpPr/>
          <p:nvPr/>
        </p:nvGrpSpPr>
        <p:grpSpPr>
          <a:xfrm>
            <a:off x="8090525" y="2092075"/>
            <a:ext cx="1487875" cy="1465925"/>
            <a:chOff x="522700" y="2092075"/>
            <a:chExt cx="1487875" cy="1465925"/>
          </a:xfrm>
        </p:grpSpPr>
        <p:grpSp>
          <p:nvGrpSpPr>
            <p:cNvPr id="6776" name="Google Shape;6776;p41"/>
            <p:cNvGrpSpPr/>
            <p:nvPr/>
          </p:nvGrpSpPr>
          <p:grpSpPr>
            <a:xfrm rot="5400000">
              <a:off x="526768" y="3243156"/>
              <a:ext cx="310824" cy="318853"/>
              <a:chOff x="8636015" y="4627027"/>
              <a:chExt cx="196786" cy="196786"/>
            </a:xfrm>
          </p:grpSpPr>
          <p:sp>
            <p:nvSpPr>
              <p:cNvPr id="6777" name="Google Shape;6777;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81" name="Google Shape;6781;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82" name="Google Shape;6782;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783" name="Google Shape;6783;p41"/>
            <p:cNvGrpSpPr/>
            <p:nvPr/>
          </p:nvGrpSpPr>
          <p:grpSpPr>
            <a:xfrm flipH="1" rot="5400000">
              <a:off x="1392075" y="2939500"/>
              <a:ext cx="61900" cy="1175100"/>
              <a:chOff x="756550" y="2092075"/>
              <a:chExt cx="61900" cy="1175100"/>
            </a:xfrm>
          </p:grpSpPr>
          <p:cxnSp>
            <p:nvCxnSpPr>
              <p:cNvPr id="6784" name="Google Shape;6784;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85" name="Google Shape;6785;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786" name="Google Shape;6786;p41"/>
          <p:cNvGrpSpPr/>
          <p:nvPr/>
        </p:nvGrpSpPr>
        <p:grpSpPr>
          <a:xfrm rot="10800000">
            <a:off x="8681400" y="290100"/>
            <a:ext cx="1487875" cy="1465925"/>
            <a:chOff x="522700" y="2092075"/>
            <a:chExt cx="1487875" cy="1465925"/>
          </a:xfrm>
        </p:grpSpPr>
        <p:grpSp>
          <p:nvGrpSpPr>
            <p:cNvPr id="6787" name="Google Shape;6787;p41"/>
            <p:cNvGrpSpPr/>
            <p:nvPr/>
          </p:nvGrpSpPr>
          <p:grpSpPr>
            <a:xfrm rot="5400000">
              <a:off x="526768" y="3243156"/>
              <a:ext cx="310824" cy="318853"/>
              <a:chOff x="8636015" y="4627027"/>
              <a:chExt cx="196786" cy="196786"/>
            </a:xfrm>
          </p:grpSpPr>
          <p:sp>
            <p:nvSpPr>
              <p:cNvPr id="6788" name="Google Shape;6788;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92" name="Google Shape;6792;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93" name="Google Shape;6793;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794" name="Google Shape;6794;p41"/>
            <p:cNvGrpSpPr/>
            <p:nvPr/>
          </p:nvGrpSpPr>
          <p:grpSpPr>
            <a:xfrm flipH="1" rot="5400000">
              <a:off x="1392075" y="2939500"/>
              <a:ext cx="61900" cy="1175100"/>
              <a:chOff x="756550" y="2092075"/>
              <a:chExt cx="61900" cy="1175100"/>
            </a:xfrm>
          </p:grpSpPr>
          <p:cxnSp>
            <p:nvCxnSpPr>
              <p:cNvPr id="6795" name="Google Shape;6795;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796" name="Google Shape;6796;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797" name="Google Shape;6797;p41"/>
          <p:cNvGrpSpPr/>
          <p:nvPr/>
        </p:nvGrpSpPr>
        <p:grpSpPr>
          <a:xfrm>
            <a:off x="522700" y="5803975"/>
            <a:ext cx="1487875" cy="1465925"/>
            <a:chOff x="522700" y="2092075"/>
            <a:chExt cx="1487875" cy="1465925"/>
          </a:xfrm>
        </p:grpSpPr>
        <p:grpSp>
          <p:nvGrpSpPr>
            <p:cNvPr id="6798" name="Google Shape;6798;p41"/>
            <p:cNvGrpSpPr/>
            <p:nvPr/>
          </p:nvGrpSpPr>
          <p:grpSpPr>
            <a:xfrm rot="5400000">
              <a:off x="526768" y="3243156"/>
              <a:ext cx="310824" cy="318853"/>
              <a:chOff x="8636015" y="4627027"/>
              <a:chExt cx="196786" cy="196786"/>
            </a:xfrm>
          </p:grpSpPr>
          <p:sp>
            <p:nvSpPr>
              <p:cNvPr id="6799" name="Google Shape;6799;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803" name="Google Shape;6803;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04" name="Google Shape;6804;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805" name="Google Shape;6805;p41"/>
            <p:cNvGrpSpPr/>
            <p:nvPr/>
          </p:nvGrpSpPr>
          <p:grpSpPr>
            <a:xfrm flipH="1" rot="5400000">
              <a:off x="1392075" y="2939500"/>
              <a:ext cx="61900" cy="1175100"/>
              <a:chOff x="756550" y="2092075"/>
              <a:chExt cx="61900" cy="1175100"/>
            </a:xfrm>
          </p:grpSpPr>
          <p:cxnSp>
            <p:nvCxnSpPr>
              <p:cNvPr id="6806" name="Google Shape;6806;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07" name="Google Shape;6807;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808" name="Google Shape;6808;p41"/>
          <p:cNvGrpSpPr/>
          <p:nvPr/>
        </p:nvGrpSpPr>
        <p:grpSpPr>
          <a:xfrm rot="10800000">
            <a:off x="1113575" y="4002000"/>
            <a:ext cx="1487875" cy="1465925"/>
            <a:chOff x="522700" y="2092075"/>
            <a:chExt cx="1487875" cy="1465925"/>
          </a:xfrm>
        </p:grpSpPr>
        <p:grpSp>
          <p:nvGrpSpPr>
            <p:cNvPr id="6809" name="Google Shape;6809;p41"/>
            <p:cNvGrpSpPr/>
            <p:nvPr/>
          </p:nvGrpSpPr>
          <p:grpSpPr>
            <a:xfrm rot="5400000">
              <a:off x="526768" y="3243156"/>
              <a:ext cx="310824" cy="318853"/>
              <a:chOff x="8636015" y="4627027"/>
              <a:chExt cx="196786" cy="196786"/>
            </a:xfrm>
          </p:grpSpPr>
          <p:sp>
            <p:nvSpPr>
              <p:cNvPr id="6810" name="Google Shape;6810;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814" name="Google Shape;6814;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15" name="Google Shape;6815;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816" name="Google Shape;6816;p41"/>
            <p:cNvGrpSpPr/>
            <p:nvPr/>
          </p:nvGrpSpPr>
          <p:grpSpPr>
            <a:xfrm flipH="1" rot="5400000">
              <a:off x="1392075" y="2939500"/>
              <a:ext cx="61900" cy="1175100"/>
              <a:chOff x="756550" y="2092075"/>
              <a:chExt cx="61900" cy="1175100"/>
            </a:xfrm>
          </p:grpSpPr>
          <p:cxnSp>
            <p:nvCxnSpPr>
              <p:cNvPr id="6817" name="Google Shape;6817;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18" name="Google Shape;6818;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819" name="Google Shape;6819;p41"/>
          <p:cNvGrpSpPr/>
          <p:nvPr/>
        </p:nvGrpSpPr>
        <p:grpSpPr>
          <a:xfrm>
            <a:off x="3045325" y="5803975"/>
            <a:ext cx="1487875" cy="1465925"/>
            <a:chOff x="522700" y="2092075"/>
            <a:chExt cx="1487875" cy="1465925"/>
          </a:xfrm>
        </p:grpSpPr>
        <p:grpSp>
          <p:nvGrpSpPr>
            <p:cNvPr id="6820" name="Google Shape;6820;p41"/>
            <p:cNvGrpSpPr/>
            <p:nvPr/>
          </p:nvGrpSpPr>
          <p:grpSpPr>
            <a:xfrm rot="5400000">
              <a:off x="526768" y="3243156"/>
              <a:ext cx="310824" cy="318853"/>
              <a:chOff x="8636015" y="4627027"/>
              <a:chExt cx="196786" cy="196786"/>
            </a:xfrm>
          </p:grpSpPr>
          <p:sp>
            <p:nvSpPr>
              <p:cNvPr id="6821" name="Google Shape;6821;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825" name="Google Shape;6825;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26" name="Google Shape;6826;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827" name="Google Shape;6827;p41"/>
            <p:cNvGrpSpPr/>
            <p:nvPr/>
          </p:nvGrpSpPr>
          <p:grpSpPr>
            <a:xfrm flipH="1" rot="5400000">
              <a:off x="1392075" y="2939500"/>
              <a:ext cx="61900" cy="1175100"/>
              <a:chOff x="756550" y="2092075"/>
              <a:chExt cx="61900" cy="1175100"/>
            </a:xfrm>
          </p:grpSpPr>
          <p:cxnSp>
            <p:nvCxnSpPr>
              <p:cNvPr id="6828" name="Google Shape;6828;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29" name="Google Shape;6829;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830" name="Google Shape;6830;p41"/>
          <p:cNvGrpSpPr/>
          <p:nvPr/>
        </p:nvGrpSpPr>
        <p:grpSpPr>
          <a:xfrm rot="10800000">
            <a:off x="3636200" y="4002000"/>
            <a:ext cx="1487875" cy="1465925"/>
            <a:chOff x="522700" y="2092075"/>
            <a:chExt cx="1487875" cy="1465925"/>
          </a:xfrm>
        </p:grpSpPr>
        <p:grpSp>
          <p:nvGrpSpPr>
            <p:cNvPr id="6831" name="Google Shape;6831;p41"/>
            <p:cNvGrpSpPr/>
            <p:nvPr/>
          </p:nvGrpSpPr>
          <p:grpSpPr>
            <a:xfrm rot="5400000">
              <a:off x="526768" y="3243156"/>
              <a:ext cx="310824" cy="318853"/>
              <a:chOff x="8636015" y="4627027"/>
              <a:chExt cx="196786" cy="196786"/>
            </a:xfrm>
          </p:grpSpPr>
          <p:sp>
            <p:nvSpPr>
              <p:cNvPr id="6832" name="Google Shape;6832;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836" name="Google Shape;6836;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37" name="Google Shape;6837;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838" name="Google Shape;6838;p41"/>
            <p:cNvGrpSpPr/>
            <p:nvPr/>
          </p:nvGrpSpPr>
          <p:grpSpPr>
            <a:xfrm flipH="1" rot="5400000">
              <a:off x="1392075" y="2939500"/>
              <a:ext cx="61900" cy="1175100"/>
              <a:chOff x="756550" y="2092075"/>
              <a:chExt cx="61900" cy="1175100"/>
            </a:xfrm>
          </p:grpSpPr>
          <p:cxnSp>
            <p:nvCxnSpPr>
              <p:cNvPr id="6839" name="Google Shape;6839;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40" name="Google Shape;6840;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841" name="Google Shape;6841;p41"/>
          <p:cNvGrpSpPr/>
          <p:nvPr/>
        </p:nvGrpSpPr>
        <p:grpSpPr>
          <a:xfrm>
            <a:off x="5567925" y="5803975"/>
            <a:ext cx="1487875" cy="1465925"/>
            <a:chOff x="522700" y="2092075"/>
            <a:chExt cx="1487875" cy="1465925"/>
          </a:xfrm>
        </p:grpSpPr>
        <p:grpSp>
          <p:nvGrpSpPr>
            <p:cNvPr id="6842" name="Google Shape;6842;p41"/>
            <p:cNvGrpSpPr/>
            <p:nvPr/>
          </p:nvGrpSpPr>
          <p:grpSpPr>
            <a:xfrm rot="5400000">
              <a:off x="526768" y="3243156"/>
              <a:ext cx="310824" cy="318853"/>
              <a:chOff x="8636015" y="4627027"/>
              <a:chExt cx="196786" cy="196786"/>
            </a:xfrm>
          </p:grpSpPr>
          <p:sp>
            <p:nvSpPr>
              <p:cNvPr id="6843" name="Google Shape;6843;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847" name="Google Shape;6847;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48" name="Google Shape;6848;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849" name="Google Shape;6849;p41"/>
            <p:cNvGrpSpPr/>
            <p:nvPr/>
          </p:nvGrpSpPr>
          <p:grpSpPr>
            <a:xfrm flipH="1" rot="5400000">
              <a:off x="1392075" y="2939500"/>
              <a:ext cx="61900" cy="1175100"/>
              <a:chOff x="756550" y="2092075"/>
              <a:chExt cx="61900" cy="1175100"/>
            </a:xfrm>
          </p:grpSpPr>
          <p:cxnSp>
            <p:nvCxnSpPr>
              <p:cNvPr id="6850" name="Google Shape;6850;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51" name="Google Shape;6851;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852" name="Google Shape;6852;p41"/>
          <p:cNvGrpSpPr/>
          <p:nvPr/>
        </p:nvGrpSpPr>
        <p:grpSpPr>
          <a:xfrm rot="10800000">
            <a:off x="6158800" y="4002000"/>
            <a:ext cx="1487875" cy="1465925"/>
            <a:chOff x="522700" y="2092075"/>
            <a:chExt cx="1487875" cy="1465925"/>
          </a:xfrm>
        </p:grpSpPr>
        <p:grpSp>
          <p:nvGrpSpPr>
            <p:cNvPr id="6853" name="Google Shape;6853;p41"/>
            <p:cNvGrpSpPr/>
            <p:nvPr/>
          </p:nvGrpSpPr>
          <p:grpSpPr>
            <a:xfrm rot="5400000">
              <a:off x="526768" y="3243156"/>
              <a:ext cx="310824" cy="318853"/>
              <a:chOff x="8636015" y="4627027"/>
              <a:chExt cx="196786" cy="196786"/>
            </a:xfrm>
          </p:grpSpPr>
          <p:sp>
            <p:nvSpPr>
              <p:cNvPr id="6854" name="Google Shape;6854;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858" name="Google Shape;6858;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59" name="Google Shape;6859;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860" name="Google Shape;6860;p41"/>
            <p:cNvGrpSpPr/>
            <p:nvPr/>
          </p:nvGrpSpPr>
          <p:grpSpPr>
            <a:xfrm flipH="1" rot="5400000">
              <a:off x="1392075" y="2939500"/>
              <a:ext cx="61900" cy="1175100"/>
              <a:chOff x="756550" y="2092075"/>
              <a:chExt cx="61900" cy="1175100"/>
            </a:xfrm>
          </p:grpSpPr>
          <p:cxnSp>
            <p:nvCxnSpPr>
              <p:cNvPr id="6861" name="Google Shape;6861;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62" name="Google Shape;6862;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863" name="Google Shape;6863;p41"/>
          <p:cNvGrpSpPr/>
          <p:nvPr/>
        </p:nvGrpSpPr>
        <p:grpSpPr>
          <a:xfrm>
            <a:off x="8090525" y="5803975"/>
            <a:ext cx="1487875" cy="1465925"/>
            <a:chOff x="522700" y="2092075"/>
            <a:chExt cx="1487875" cy="1465925"/>
          </a:xfrm>
        </p:grpSpPr>
        <p:grpSp>
          <p:nvGrpSpPr>
            <p:cNvPr id="6864" name="Google Shape;6864;p41"/>
            <p:cNvGrpSpPr/>
            <p:nvPr/>
          </p:nvGrpSpPr>
          <p:grpSpPr>
            <a:xfrm rot="5400000">
              <a:off x="526768" y="3243156"/>
              <a:ext cx="310824" cy="318853"/>
              <a:chOff x="8636015" y="4627027"/>
              <a:chExt cx="196786" cy="196786"/>
            </a:xfrm>
          </p:grpSpPr>
          <p:sp>
            <p:nvSpPr>
              <p:cNvPr id="6865" name="Google Shape;6865;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869" name="Google Shape;6869;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70" name="Google Shape;6870;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871" name="Google Shape;6871;p41"/>
            <p:cNvGrpSpPr/>
            <p:nvPr/>
          </p:nvGrpSpPr>
          <p:grpSpPr>
            <a:xfrm flipH="1" rot="5400000">
              <a:off x="1392075" y="2939500"/>
              <a:ext cx="61900" cy="1175100"/>
              <a:chOff x="756550" y="2092075"/>
              <a:chExt cx="61900" cy="1175100"/>
            </a:xfrm>
          </p:grpSpPr>
          <p:cxnSp>
            <p:nvCxnSpPr>
              <p:cNvPr id="6872" name="Google Shape;6872;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73" name="Google Shape;6873;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874" name="Google Shape;6874;p41"/>
          <p:cNvGrpSpPr/>
          <p:nvPr/>
        </p:nvGrpSpPr>
        <p:grpSpPr>
          <a:xfrm rot="10800000">
            <a:off x="8681400" y="4002000"/>
            <a:ext cx="1487875" cy="1465925"/>
            <a:chOff x="522700" y="2092075"/>
            <a:chExt cx="1487875" cy="1465925"/>
          </a:xfrm>
        </p:grpSpPr>
        <p:grpSp>
          <p:nvGrpSpPr>
            <p:cNvPr id="6875" name="Google Shape;6875;p41"/>
            <p:cNvGrpSpPr/>
            <p:nvPr/>
          </p:nvGrpSpPr>
          <p:grpSpPr>
            <a:xfrm rot="5400000">
              <a:off x="526768" y="3243156"/>
              <a:ext cx="310824" cy="318853"/>
              <a:chOff x="8636015" y="4627027"/>
              <a:chExt cx="196786" cy="196786"/>
            </a:xfrm>
          </p:grpSpPr>
          <p:sp>
            <p:nvSpPr>
              <p:cNvPr id="6876" name="Google Shape;6876;p4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880" name="Google Shape;6880;p4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81" name="Google Shape;6881;p4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6882" name="Google Shape;6882;p41"/>
            <p:cNvGrpSpPr/>
            <p:nvPr/>
          </p:nvGrpSpPr>
          <p:grpSpPr>
            <a:xfrm flipH="1" rot="5400000">
              <a:off x="1392075" y="2939500"/>
              <a:ext cx="61900" cy="1175100"/>
              <a:chOff x="756550" y="2092075"/>
              <a:chExt cx="61900" cy="1175100"/>
            </a:xfrm>
          </p:grpSpPr>
          <p:cxnSp>
            <p:nvCxnSpPr>
              <p:cNvPr id="6883" name="Google Shape;6883;p4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6884" name="Google Shape;6884;p4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6885" name="Google Shape;6885;p41"/>
          <p:cNvGrpSpPr/>
          <p:nvPr/>
        </p:nvGrpSpPr>
        <p:grpSpPr>
          <a:xfrm>
            <a:off x="8014350" y="3924525"/>
            <a:ext cx="666900" cy="619400"/>
            <a:chOff x="8014350" y="3924525"/>
            <a:chExt cx="666900" cy="619400"/>
          </a:xfrm>
        </p:grpSpPr>
        <p:sp>
          <p:nvSpPr>
            <p:cNvPr id="6886" name="Google Shape;6886;p41"/>
            <p:cNvSpPr txBox="1"/>
            <p:nvPr/>
          </p:nvSpPr>
          <p:spPr>
            <a:xfrm>
              <a:off x="80143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9</a:t>
              </a:r>
              <a:endParaRPr sz="2500">
                <a:solidFill>
                  <a:schemeClr val="accent1"/>
                </a:solidFill>
                <a:latin typeface="Marcellus"/>
                <a:ea typeface="Marcellus"/>
                <a:cs typeface="Marcellus"/>
                <a:sym typeface="Marcellus"/>
              </a:endParaRPr>
            </a:p>
          </p:txBody>
        </p:sp>
        <p:sp>
          <p:nvSpPr>
            <p:cNvPr id="6887" name="Google Shape;6887;p41"/>
            <p:cNvSpPr/>
            <p:nvPr/>
          </p:nvSpPr>
          <p:spPr>
            <a:xfrm>
              <a:off x="8273125" y="4400925"/>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41"/>
          <p:cNvGrpSpPr/>
          <p:nvPr/>
        </p:nvGrpSpPr>
        <p:grpSpPr>
          <a:xfrm>
            <a:off x="9578375" y="6725425"/>
            <a:ext cx="666900" cy="619408"/>
            <a:chOff x="9578375" y="6725425"/>
            <a:chExt cx="666900" cy="619408"/>
          </a:xfrm>
        </p:grpSpPr>
        <p:sp>
          <p:nvSpPr>
            <p:cNvPr id="6889" name="Google Shape;6889;p41"/>
            <p:cNvSpPr txBox="1"/>
            <p:nvPr/>
          </p:nvSpPr>
          <p:spPr>
            <a:xfrm rot="10800000">
              <a:off x="95783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9</a:t>
              </a:r>
              <a:endParaRPr sz="2500">
                <a:solidFill>
                  <a:schemeClr val="accent1"/>
                </a:solidFill>
                <a:latin typeface="Marcellus"/>
                <a:ea typeface="Marcellus"/>
                <a:cs typeface="Marcellus"/>
                <a:sym typeface="Marcellus"/>
              </a:endParaRPr>
            </a:p>
          </p:txBody>
        </p:sp>
        <p:sp>
          <p:nvSpPr>
            <p:cNvPr id="6890" name="Google Shape;6890;p41"/>
            <p:cNvSpPr/>
            <p:nvPr/>
          </p:nvSpPr>
          <p:spPr>
            <a:xfrm>
              <a:off x="9837150" y="6725425"/>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41"/>
          <p:cNvGrpSpPr/>
          <p:nvPr/>
        </p:nvGrpSpPr>
        <p:grpSpPr>
          <a:xfrm>
            <a:off x="8014350" y="213900"/>
            <a:ext cx="666900" cy="619400"/>
            <a:chOff x="8014350" y="213900"/>
            <a:chExt cx="666900" cy="619400"/>
          </a:xfrm>
        </p:grpSpPr>
        <p:sp>
          <p:nvSpPr>
            <p:cNvPr id="6892" name="Google Shape;6892;p41"/>
            <p:cNvSpPr txBox="1"/>
            <p:nvPr/>
          </p:nvSpPr>
          <p:spPr>
            <a:xfrm>
              <a:off x="80143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5</a:t>
              </a:r>
              <a:endParaRPr sz="2500">
                <a:solidFill>
                  <a:schemeClr val="accent1"/>
                </a:solidFill>
                <a:latin typeface="Marcellus"/>
                <a:ea typeface="Marcellus"/>
                <a:cs typeface="Marcellus"/>
                <a:sym typeface="Marcellus"/>
              </a:endParaRPr>
            </a:p>
          </p:txBody>
        </p:sp>
        <p:sp>
          <p:nvSpPr>
            <p:cNvPr id="6893" name="Google Shape;6893;p41"/>
            <p:cNvSpPr/>
            <p:nvPr/>
          </p:nvSpPr>
          <p:spPr>
            <a:xfrm>
              <a:off x="8273125" y="6903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41"/>
          <p:cNvGrpSpPr/>
          <p:nvPr/>
        </p:nvGrpSpPr>
        <p:grpSpPr>
          <a:xfrm>
            <a:off x="9578375" y="3014800"/>
            <a:ext cx="666900" cy="619408"/>
            <a:chOff x="9578375" y="3014800"/>
            <a:chExt cx="666900" cy="619408"/>
          </a:xfrm>
        </p:grpSpPr>
        <p:sp>
          <p:nvSpPr>
            <p:cNvPr id="6895" name="Google Shape;6895;p41"/>
            <p:cNvSpPr txBox="1"/>
            <p:nvPr/>
          </p:nvSpPr>
          <p:spPr>
            <a:xfrm rot="10800000">
              <a:off x="95783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5</a:t>
              </a:r>
              <a:endParaRPr sz="2500">
                <a:solidFill>
                  <a:schemeClr val="accent1"/>
                </a:solidFill>
                <a:latin typeface="Marcellus"/>
                <a:ea typeface="Marcellus"/>
                <a:cs typeface="Marcellus"/>
                <a:sym typeface="Marcellus"/>
              </a:endParaRPr>
            </a:p>
          </p:txBody>
        </p:sp>
        <p:sp>
          <p:nvSpPr>
            <p:cNvPr id="6896" name="Google Shape;6896;p41"/>
            <p:cNvSpPr/>
            <p:nvPr/>
          </p:nvSpPr>
          <p:spPr>
            <a:xfrm>
              <a:off x="9837150" y="30148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41"/>
          <p:cNvGrpSpPr/>
          <p:nvPr/>
        </p:nvGrpSpPr>
        <p:grpSpPr>
          <a:xfrm>
            <a:off x="5491750" y="3924525"/>
            <a:ext cx="666900" cy="619400"/>
            <a:chOff x="5491750" y="3924525"/>
            <a:chExt cx="666900" cy="619400"/>
          </a:xfrm>
        </p:grpSpPr>
        <p:sp>
          <p:nvSpPr>
            <p:cNvPr id="6898" name="Google Shape;6898;p41"/>
            <p:cNvSpPr txBox="1"/>
            <p:nvPr/>
          </p:nvSpPr>
          <p:spPr>
            <a:xfrm>
              <a:off x="54917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8</a:t>
              </a:r>
              <a:endParaRPr sz="2500">
                <a:solidFill>
                  <a:schemeClr val="accent1"/>
                </a:solidFill>
                <a:latin typeface="Marcellus"/>
                <a:ea typeface="Marcellus"/>
                <a:cs typeface="Marcellus"/>
                <a:sym typeface="Marcellus"/>
              </a:endParaRPr>
            </a:p>
          </p:txBody>
        </p:sp>
        <p:sp>
          <p:nvSpPr>
            <p:cNvPr id="6899" name="Google Shape;6899;p41"/>
            <p:cNvSpPr/>
            <p:nvPr/>
          </p:nvSpPr>
          <p:spPr>
            <a:xfrm>
              <a:off x="5750613" y="4400925"/>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41"/>
          <p:cNvGrpSpPr/>
          <p:nvPr/>
        </p:nvGrpSpPr>
        <p:grpSpPr>
          <a:xfrm>
            <a:off x="7055788" y="6725425"/>
            <a:ext cx="666900" cy="619408"/>
            <a:chOff x="7055788" y="6725425"/>
            <a:chExt cx="666900" cy="619408"/>
          </a:xfrm>
        </p:grpSpPr>
        <p:sp>
          <p:nvSpPr>
            <p:cNvPr id="6901" name="Google Shape;6901;p41"/>
            <p:cNvSpPr txBox="1"/>
            <p:nvPr/>
          </p:nvSpPr>
          <p:spPr>
            <a:xfrm rot="10800000">
              <a:off x="7055788"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8</a:t>
              </a:r>
              <a:endParaRPr sz="2500">
                <a:solidFill>
                  <a:schemeClr val="accent1"/>
                </a:solidFill>
                <a:latin typeface="Marcellus"/>
                <a:ea typeface="Marcellus"/>
                <a:cs typeface="Marcellus"/>
                <a:sym typeface="Marcellus"/>
              </a:endParaRPr>
            </a:p>
          </p:txBody>
        </p:sp>
        <p:sp>
          <p:nvSpPr>
            <p:cNvPr id="6902" name="Google Shape;6902;p41"/>
            <p:cNvSpPr/>
            <p:nvPr/>
          </p:nvSpPr>
          <p:spPr>
            <a:xfrm>
              <a:off x="7314638" y="6725425"/>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41"/>
          <p:cNvGrpSpPr/>
          <p:nvPr/>
        </p:nvGrpSpPr>
        <p:grpSpPr>
          <a:xfrm>
            <a:off x="5491750" y="213900"/>
            <a:ext cx="666900" cy="619400"/>
            <a:chOff x="5491750" y="213900"/>
            <a:chExt cx="666900" cy="619400"/>
          </a:xfrm>
        </p:grpSpPr>
        <p:sp>
          <p:nvSpPr>
            <p:cNvPr id="6904" name="Google Shape;6904;p41"/>
            <p:cNvSpPr txBox="1"/>
            <p:nvPr/>
          </p:nvSpPr>
          <p:spPr>
            <a:xfrm>
              <a:off x="54917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4</a:t>
              </a:r>
              <a:endParaRPr sz="2500">
                <a:solidFill>
                  <a:schemeClr val="accent1"/>
                </a:solidFill>
                <a:latin typeface="Marcellus"/>
                <a:ea typeface="Marcellus"/>
                <a:cs typeface="Marcellus"/>
                <a:sym typeface="Marcellus"/>
              </a:endParaRPr>
            </a:p>
          </p:txBody>
        </p:sp>
        <p:sp>
          <p:nvSpPr>
            <p:cNvPr id="6905" name="Google Shape;6905;p41"/>
            <p:cNvSpPr/>
            <p:nvPr/>
          </p:nvSpPr>
          <p:spPr>
            <a:xfrm>
              <a:off x="5750613" y="6903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41"/>
          <p:cNvGrpSpPr/>
          <p:nvPr/>
        </p:nvGrpSpPr>
        <p:grpSpPr>
          <a:xfrm>
            <a:off x="7055788" y="3014800"/>
            <a:ext cx="666900" cy="619408"/>
            <a:chOff x="7055788" y="3014800"/>
            <a:chExt cx="666900" cy="619408"/>
          </a:xfrm>
        </p:grpSpPr>
        <p:sp>
          <p:nvSpPr>
            <p:cNvPr id="6907" name="Google Shape;6907;p41"/>
            <p:cNvSpPr txBox="1"/>
            <p:nvPr/>
          </p:nvSpPr>
          <p:spPr>
            <a:xfrm rot="10800000">
              <a:off x="7055788"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4</a:t>
              </a:r>
              <a:endParaRPr sz="2500">
                <a:solidFill>
                  <a:schemeClr val="accent1"/>
                </a:solidFill>
                <a:latin typeface="Marcellus"/>
                <a:ea typeface="Marcellus"/>
                <a:cs typeface="Marcellus"/>
                <a:sym typeface="Marcellus"/>
              </a:endParaRPr>
            </a:p>
          </p:txBody>
        </p:sp>
        <p:sp>
          <p:nvSpPr>
            <p:cNvPr id="6908" name="Google Shape;6908;p41"/>
            <p:cNvSpPr/>
            <p:nvPr/>
          </p:nvSpPr>
          <p:spPr>
            <a:xfrm>
              <a:off x="7314638" y="30148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41"/>
          <p:cNvGrpSpPr/>
          <p:nvPr/>
        </p:nvGrpSpPr>
        <p:grpSpPr>
          <a:xfrm>
            <a:off x="2969138" y="3924525"/>
            <a:ext cx="666900" cy="619400"/>
            <a:chOff x="2969138" y="3924525"/>
            <a:chExt cx="666900" cy="619400"/>
          </a:xfrm>
        </p:grpSpPr>
        <p:sp>
          <p:nvSpPr>
            <p:cNvPr id="6910" name="Google Shape;6910;p41"/>
            <p:cNvSpPr txBox="1"/>
            <p:nvPr/>
          </p:nvSpPr>
          <p:spPr>
            <a:xfrm>
              <a:off x="2969138"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7</a:t>
              </a:r>
              <a:endParaRPr sz="2500">
                <a:solidFill>
                  <a:schemeClr val="accent1"/>
                </a:solidFill>
                <a:latin typeface="Marcellus"/>
                <a:ea typeface="Marcellus"/>
                <a:cs typeface="Marcellus"/>
                <a:sym typeface="Marcellus"/>
              </a:endParaRPr>
            </a:p>
          </p:txBody>
        </p:sp>
        <p:sp>
          <p:nvSpPr>
            <p:cNvPr id="6911" name="Google Shape;6911;p41"/>
            <p:cNvSpPr/>
            <p:nvPr/>
          </p:nvSpPr>
          <p:spPr>
            <a:xfrm>
              <a:off x="3228000" y="4400925"/>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41"/>
          <p:cNvGrpSpPr/>
          <p:nvPr/>
        </p:nvGrpSpPr>
        <p:grpSpPr>
          <a:xfrm>
            <a:off x="4533175" y="6725425"/>
            <a:ext cx="666900" cy="619408"/>
            <a:chOff x="4533175" y="6725425"/>
            <a:chExt cx="666900" cy="619408"/>
          </a:xfrm>
        </p:grpSpPr>
        <p:sp>
          <p:nvSpPr>
            <p:cNvPr id="6913" name="Google Shape;6913;p41"/>
            <p:cNvSpPr txBox="1"/>
            <p:nvPr/>
          </p:nvSpPr>
          <p:spPr>
            <a:xfrm rot="10800000">
              <a:off x="45331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7</a:t>
              </a:r>
              <a:endParaRPr sz="2500">
                <a:solidFill>
                  <a:schemeClr val="accent1"/>
                </a:solidFill>
                <a:latin typeface="Marcellus"/>
                <a:ea typeface="Marcellus"/>
                <a:cs typeface="Marcellus"/>
                <a:sym typeface="Marcellus"/>
              </a:endParaRPr>
            </a:p>
          </p:txBody>
        </p:sp>
        <p:sp>
          <p:nvSpPr>
            <p:cNvPr id="6914" name="Google Shape;6914;p41"/>
            <p:cNvSpPr/>
            <p:nvPr/>
          </p:nvSpPr>
          <p:spPr>
            <a:xfrm>
              <a:off x="4792025" y="6725425"/>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41"/>
          <p:cNvGrpSpPr/>
          <p:nvPr/>
        </p:nvGrpSpPr>
        <p:grpSpPr>
          <a:xfrm>
            <a:off x="2969138" y="213900"/>
            <a:ext cx="666900" cy="619400"/>
            <a:chOff x="2969138" y="213900"/>
            <a:chExt cx="666900" cy="619400"/>
          </a:xfrm>
        </p:grpSpPr>
        <p:sp>
          <p:nvSpPr>
            <p:cNvPr id="6916" name="Google Shape;6916;p41"/>
            <p:cNvSpPr txBox="1"/>
            <p:nvPr/>
          </p:nvSpPr>
          <p:spPr>
            <a:xfrm>
              <a:off x="2969138"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3</a:t>
              </a:r>
              <a:endParaRPr sz="2500">
                <a:solidFill>
                  <a:schemeClr val="accent1"/>
                </a:solidFill>
                <a:latin typeface="Marcellus"/>
                <a:ea typeface="Marcellus"/>
                <a:cs typeface="Marcellus"/>
                <a:sym typeface="Marcellus"/>
              </a:endParaRPr>
            </a:p>
          </p:txBody>
        </p:sp>
        <p:sp>
          <p:nvSpPr>
            <p:cNvPr id="6917" name="Google Shape;6917;p41"/>
            <p:cNvSpPr/>
            <p:nvPr/>
          </p:nvSpPr>
          <p:spPr>
            <a:xfrm>
              <a:off x="3228000" y="6903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41"/>
          <p:cNvGrpSpPr/>
          <p:nvPr/>
        </p:nvGrpSpPr>
        <p:grpSpPr>
          <a:xfrm>
            <a:off x="4533175" y="3014800"/>
            <a:ext cx="666900" cy="619408"/>
            <a:chOff x="4533175" y="3014800"/>
            <a:chExt cx="666900" cy="619408"/>
          </a:xfrm>
        </p:grpSpPr>
        <p:sp>
          <p:nvSpPr>
            <p:cNvPr id="6919" name="Google Shape;6919;p41"/>
            <p:cNvSpPr txBox="1"/>
            <p:nvPr/>
          </p:nvSpPr>
          <p:spPr>
            <a:xfrm rot="10800000">
              <a:off x="45331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3</a:t>
              </a:r>
              <a:endParaRPr sz="2500">
                <a:solidFill>
                  <a:schemeClr val="accent1"/>
                </a:solidFill>
                <a:latin typeface="Marcellus"/>
                <a:ea typeface="Marcellus"/>
                <a:cs typeface="Marcellus"/>
                <a:sym typeface="Marcellus"/>
              </a:endParaRPr>
            </a:p>
          </p:txBody>
        </p:sp>
        <p:sp>
          <p:nvSpPr>
            <p:cNvPr id="6920" name="Google Shape;6920;p41"/>
            <p:cNvSpPr/>
            <p:nvPr/>
          </p:nvSpPr>
          <p:spPr>
            <a:xfrm>
              <a:off x="4792025" y="30148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41"/>
          <p:cNvGrpSpPr/>
          <p:nvPr/>
        </p:nvGrpSpPr>
        <p:grpSpPr>
          <a:xfrm>
            <a:off x="446550" y="3924525"/>
            <a:ext cx="666900" cy="619400"/>
            <a:chOff x="446550" y="3924525"/>
            <a:chExt cx="666900" cy="619400"/>
          </a:xfrm>
        </p:grpSpPr>
        <p:sp>
          <p:nvSpPr>
            <p:cNvPr id="6922" name="Google Shape;6922;p41"/>
            <p:cNvSpPr txBox="1"/>
            <p:nvPr/>
          </p:nvSpPr>
          <p:spPr>
            <a:xfrm>
              <a:off x="4465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6</a:t>
              </a:r>
              <a:endParaRPr sz="2500">
                <a:solidFill>
                  <a:schemeClr val="accent1"/>
                </a:solidFill>
                <a:latin typeface="Marcellus"/>
                <a:ea typeface="Marcellus"/>
                <a:cs typeface="Marcellus"/>
                <a:sym typeface="Marcellus"/>
              </a:endParaRPr>
            </a:p>
          </p:txBody>
        </p:sp>
        <p:sp>
          <p:nvSpPr>
            <p:cNvPr id="6923" name="Google Shape;6923;p41"/>
            <p:cNvSpPr/>
            <p:nvPr/>
          </p:nvSpPr>
          <p:spPr>
            <a:xfrm>
              <a:off x="705413" y="4400925"/>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41"/>
          <p:cNvGrpSpPr/>
          <p:nvPr/>
        </p:nvGrpSpPr>
        <p:grpSpPr>
          <a:xfrm>
            <a:off x="2010575" y="6725425"/>
            <a:ext cx="666900" cy="619408"/>
            <a:chOff x="2010575" y="6725425"/>
            <a:chExt cx="666900" cy="619408"/>
          </a:xfrm>
        </p:grpSpPr>
        <p:sp>
          <p:nvSpPr>
            <p:cNvPr id="6925" name="Google Shape;6925;p41"/>
            <p:cNvSpPr txBox="1"/>
            <p:nvPr/>
          </p:nvSpPr>
          <p:spPr>
            <a:xfrm rot="10800000">
              <a:off x="20105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6</a:t>
              </a:r>
              <a:endParaRPr sz="2500">
                <a:solidFill>
                  <a:schemeClr val="accent1"/>
                </a:solidFill>
                <a:latin typeface="Marcellus"/>
                <a:ea typeface="Marcellus"/>
                <a:cs typeface="Marcellus"/>
                <a:sym typeface="Marcellus"/>
              </a:endParaRPr>
            </a:p>
          </p:txBody>
        </p:sp>
        <p:sp>
          <p:nvSpPr>
            <p:cNvPr id="6926" name="Google Shape;6926;p41"/>
            <p:cNvSpPr/>
            <p:nvPr/>
          </p:nvSpPr>
          <p:spPr>
            <a:xfrm>
              <a:off x="2269438" y="6725425"/>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41"/>
          <p:cNvGrpSpPr/>
          <p:nvPr/>
        </p:nvGrpSpPr>
        <p:grpSpPr>
          <a:xfrm>
            <a:off x="446550" y="213900"/>
            <a:ext cx="666900" cy="619400"/>
            <a:chOff x="446550" y="213900"/>
            <a:chExt cx="666900" cy="619400"/>
          </a:xfrm>
        </p:grpSpPr>
        <p:sp>
          <p:nvSpPr>
            <p:cNvPr id="6928" name="Google Shape;6928;p41"/>
            <p:cNvSpPr txBox="1"/>
            <p:nvPr/>
          </p:nvSpPr>
          <p:spPr>
            <a:xfrm>
              <a:off x="4465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2</a:t>
              </a:r>
              <a:endParaRPr sz="2500">
                <a:solidFill>
                  <a:schemeClr val="accent1"/>
                </a:solidFill>
                <a:latin typeface="Marcellus"/>
                <a:ea typeface="Marcellus"/>
                <a:cs typeface="Marcellus"/>
                <a:sym typeface="Marcellus"/>
              </a:endParaRPr>
            </a:p>
          </p:txBody>
        </p:sp>
        <p:sp>
          <p:nvSpPr>
            <p:cNvPr id="6929" name="Google Shape;6929;p41"/>
            <p:cNvSpPr/>
            <p:nvPr/>
          </p:nvSpPr>
          <p:spPr>
            <a:xfrm>
              <a:off x="705413" y="6903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41"/>
          <p:cNvGrpSpPr/>
          <p:nvPr/>
        </p:nvGrpSpPr>
        <p:grpSpPr>
          <a:xfrm>
            <a:off x="2010575" y="3014800"/>
            <a:ext cx="666900" cy="619408"/>
            <a:chOff x="2010575" y="3014800"/>
            <a:chExt cx="666900" cy="619408"/>
          </a:xfrm>
        </p:grpSpPr>
        <p:sp>
          <p:nvSpPr>
            <p:cNvPr id="6931" name="Google Shape;6931;p41"/>
            <p:cNvSpPr txBox="1"/>
            <p:nvPr/>
          </p:nvSpPr>
          <p:spPr>
            <a:xfrm rot="10800000">
              <a:off x="20105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2</a:t>
              </a:r>
              <a:endParaRPr sz="2500">
                <a:solidFill>
                  <a:schemeClr val="accent1"/>
                </a:solidFill>
                <a:latin typeface="Marcellus"/>
                <a:ea typeface="Marcellus"/>
                <a:cs typeface="Marcellus"/>
                <a:sym typeface="Marcellus"/>
              </a:endParaRPr>
            </a:p>
          </p:txBody>
        </p:sp>
        <p:sp>
          <p:nvSpPr>
            <p:cNvPr id="6932" name="Google Shape;6932;p41"/>
            <p:cNvSpPr/>
            <p:nvPr/>
          </p:nvSpPr>
          <p:spPr>
            <a:xfrm>
              <a:off x="2269438" y="30148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41"/>
          <p:cNvGrpSpPr/>
          <p:nvPr/>
        </p:nvGrpSpPr>
        <p:grpSpPr>
          <a:xfrm>
            <a:off x="1339256" y="703870"/>
            <a:ext cx="445692" cy="2447568"/>
            <a:chOff x="-6015781" y="5891108"/>
            <a:chExt cx="445692" cy="2447568"/>
          </a:xfrm>
        </p:grpSpPr>
        <p:sp>
          <p:nvSpPr>
            <p:cNvPr id="6934" name="Google Shape;6934;p41"/>
            <p:cNvSpPr/>
            <p:nvPr/>
          </p:nvSpPr>
          <p:spPr>
            <a:xfrm>
              <a:off x="-6015781" y="5891108"/>
              <a:ext cx="445692" cy="426407"/>
            </a:xfrm>
            <a:custGeom>
              <a:rect b="b" l="l" r="r" t="t"/>
              <a:pathLst>
                <a:path extrusionOk="0" h="1990" w="2080">
                  <a:moveTo>
                    <a:pt x="1018" y="1"/>
                  </a:moveTo>
                  <a:cubicBezTo>
                    <a:pt x="947" y="9"/>
                    <a:pt x="840" y="125"/>
                    <a:pt x="741" y="232"/>
                  </a:cubicBezTo>
                  <a:cubicBezTo>
                    <a:pt x="527" y="473"/>
                    <a:pt x="286" y="696"/>
                    <a:pt x="54" y="919"/>
                  </a:cubicBezTo>
                  <a:cubicBezTo>
                    <a:pt x="28" y="946"/>
                    <a:pt x="1" y="973"/>
                    <a:pt x="1" y="1009"/>
                  </a:cubicBezTo>
                  <a:cubicBezTo>
                    <a:pt x="1" y="1044"/>
                    <a:pt x="28" y="1089"/>
                    <a:pt x="54" y="1116"/>
                  </a:cubicBezTo>
                  <a:cubicBezTo>
                    <a:pt x="206" y="1267"/>
                    <a:pt x="741" y="1829"/>
                    <a:pt x="947" y="1963"/>
                  </a:cubicBezTo>
                  <a:cubicBezTo>
                    <a:pt x="973" y="1981"/>
                    <a:pt x="1000" y="1990"/>
                    <a:pt x="1036" y="1990"/>
                  </a:cubicBezTo>
                  <a:cubicBezTo>
                    <a:pt x="1071" y="1990"/>
                    <a:pt x="1098" y="1981"/>
                    <a:pt x="1125" y="1963"/>
                  </a:cubicBezTo>
                  <a:cubicBezTo>
                    <a:pt x="1330" y="1829"/>
                    <a:pt x="1865" y="1267"/>
                    <a:pt x="2017" y="1116"/>
                  </a:cubicBezTo>
                  <a:cubicBezTo>
                    <a:pt x="2044" y="1089"/>
                    <a:pt x="2080" y="1044"/>
                    <a:pt x="2071" y="1009"/>
                  </a:cubicBezTo>
                  <a:cubicBezTo>
                    <a:pt x="2071" y="973"/>
                    <a:pt x="2044" y="946"/>
                    <a:pt x="2017" y="919"/>
                  </a:cubicBezTo>
                  <a:cubicBezTo>
                    <a:pt x="1785" y="696"/>
                    <a:pt x="1544" y="473"/>
                    <a:pt x="1330" y="232"/>
                  </a:cubicBezTo>
                  <a:cubicBezTo>
                    <a:pt x="1232" y="125"/>
                    <a:pt x="1125" y="9"/>
                    <a:pt x="10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1"/>
            <p:cNvSpPr/>
            <p:nvPr/>
          </p:nvSpPr>
          <p:spPr>
            <a:xfrm>
              <a:off x="-6015781" y="7912054"/>
              <a:ext cx="445692" cy="426622"/>
            </a:xfrm>
            <a:custGeom>
              <a:rect b="b" l="l" r="r" t="t"/>
              <a:pathLst>
                <a:path extrusionOk="0" h="1991" w="2080">
                  <a:moveTo>
                    <a:pt x="1036" y="1"/>
                  </a:moveTo>
                  <a:cubicBezTo>
                    <a:pt x="1000" y="1"/>
                    <a:pt x="973" y="10"/>
                    <a:pt x="947" y="27"/>
                  </a:cubicBezTo>
                  <a:cubicBezTo>
                    <a:pt x="741" y="161"/>
                    <a:pt x="206" y="723"/>
                    <a:pt x="54" y="875"/>
                  </a:cubicBezTo>
                  <a:cubicBezTo>
                    <a:pt x="28" y="902"/>
                    <a:pt x="1" y="946"/>
                    <a:pt x="1" y="982"/>
                  </a:cubicBezTo>
                  <a:cubicBezTo>
                    <a:pt x="1" y="1018"/>
                    <a:pt x="28" y="1044"/>
                    <a:pt x="54" y="1062"/>
                  </a:cubicBezTo>
                  <a:cubicBezTo>
                    <a:pt x="286" y="1294"/>
                    <a:pt x="527" y="1517"/>
                    <a:pt x="741" y="1758"/>
                  </a:cubicBezTo>
                  <a:cubicBezTo>
                    <a:pt x="840" y="1865"/>
                    <a:pt x="947" y="1981"/>
                    <a:pt x="1018" y="1990"/>
                  </a:cubicBezTo>
                  <a:lnTo>
                    <a:pt x="1054" y="1990"/>
                  </a:lnTo>
                  <a:cubicBezTo>
                    <a:pt x="1125" y="1981"/>
                    <a:pt x="1232" y="1865"/>
                    <a:pt x="1330" y="1758"/>
                  </a:cubicBezTo>
                  <a:cubicBezTo>
                    <a:pt x="1544" y="1517"/>
                    <a:pt x="1785" y="1294"/>
                    <a:pt x="2017" y="1062"/>
                  </a:cubicBezTo>
                  <a:cubicBezTo>
                    <a:pt x="2044" y="1044"/>
                    <a:pt x="2071" y="1018"/>
                    <a:pt x="2071" y="982"/>
                  </a:cubicBezTo>
                  <a:cubicBezTo>
                    <a:pt x="2080" y="946"/>
                    <a:pt x="2044" y="902"/>
                    <a:pt x="2017" y="875"/>
                  </a:cubicBezTo>
                  <a:cubicBezTo>
                    <a:pt x="1865" y="723"/>
                    <a:pt x="1330" y="161"/>
                    <a:pt x="1125" y="27"/>
                  </a:cubicBezTo>
                  <a:cubicBezTo>
                    <a:pt x="1098" y="10"/>
                    <a:pt x="1071"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41"/>
          <p:cNvGrpSpPr/>
          <p:nvPr/>
        </p:nvGrpSpPr>
        <p:grpSpPr>
          <a:xfrm>
            <a:off x="6100642" y="703866"/>
            <a:ext cx="1013316" cy="2440368"/>
            <a:chOff x="-2209765" y="5898308"/>
            <a:chExt cx="1013316" cy="2440368"/>
          </a:xfrm>
        </p:grpSpPr>
        <p:sp>
          <p:nvSpPr>
            <p:cNvPr id="6937" name="Google Shape;6937;p41"/>
            <p:cNvSpPr/>
            <p:nvPr/>
          </p:nvSpPr>
          <p:spPr>
            <a:xfrm>
              <a:off x="-2209765" y="5898308"/>
              <a:ext cx="445692" cy="426407"/>
            </a:xfrm>
            <a:custGeom>
              <a:rect b="b" l="l" r="r" t="t"/>
              <a:pathLst>
                <a:path extrusionOk="0" h="1990" w="2080">
                  <a:moveTo>
                    <a:pt x="1027" y="1"/>
                  </a:moveTo>
                  <a:cubicBezTo>
                    <a:pt x="955" y="9"/>
                    <a:pt x="839" y="125"/>
                    <a:pt x="750" y="232"/>
                  </a:cubicBezTo>
                  <a:cubicBezTo>
                    <a:pt x="536" y="473"/>
                    <a:pt x="286" y="696"/>
                    <a:pt x="54" y="919"/>
                  </a:cubicBezTo>
                  <a:cubicBezTo>
                    <a:pt x="36" y="946"/>
                    <a:pt x="10" y="973"/>
                    <a:pt x="1" y="1009"/>
                  </a:cubicBezTo>
                  <a:cubicBezTo>
                    <a:pt x="1" y="1044"/>
                    <a:pt x="28" y="1089"/>
                    <a:pt x="63" y="1116"/>
                  </a:cubicBezTo>
                  <a:cubicBezTo>
                    <a:pt x="215" y="1267"/>
                    <a:pt x="741" y="1829"/>
                    <a:pt x="946" y="1963"/>
                  </a:cubicBezTo>
                  <a:cubicBezTo>
                    <a:pt x="973" y="1981"/>
                    <a:pt x="1009" y="1990"/>
                    <a:pt x="1036" y="1990"/>
                  </a:cubicBezTo>
                  <a:lnTo>
                    <a:pt x="1045" y="1990"/>
                  </a:lnTo>
                  <a:cubicBezTo>
                    <a:pt x="1071" y="1990"/>
                    <a:pt x="1107" y="1981"/>
                    <a:pt x="1134" y="1963"/>
                  </a:cubicBezTo>
                  <a:cubicBezTo>
                    <a:pt x="1339" y="1829"/>
                    <a:pt x="1865" y="1267"/>
                    <a:pt x="2026" y="1116"/>
                  </a:cubicBezTo>
                  <a:cubicBezTo>
                    <a:pt x="2053" y="1089"/>
                    <a:pt x="2079" y="1044"/>
                    <a:pt x="2079" y="1009"/>
                  </a:cubicBezTo>
                  <a:cubicBezTo>
                    <a:pt x="2070" y="973"/>
                    <a:pt x="2044" y="946"/>
                    <a:pt x="2026" y="919"/>
                  </a:cubicBezTo>
                  <a:cubicBezTo>
                    <a:pt x="1794" y="696"/>
                    <a:pt x="1553" y="473"/>
                    <a:pt x="1330" y="232"/>
                  </a:cubicBezTo>
                  <a:cubicBezTo>
                    <a:pt x="1241" y="125"/>
                    <a:pt x="1125" y="9"/>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1"/>
            <p:cNvSpPr/>
            <p:nvPr/>
          </p:nvSpPr>
          <p:spPr>
            <a:xfrm>
              <a:off x="-1641927" y="5898308"/>
              <a:ext cx="445478" cy="426407"/>
            </a:xfrm>
            <a:custGeom>
              <a:rect b="b" l="l" r="r" t="t"/>
              <a:pathLst>
                <a:path extrusionOk="0" h="1990" w="2079">
                  <a:moveTo>
                    <a:pt x="1026" y="1"/>
                  </a:moveTo>
                  <a:cubicBezTo>
                    <a:pt x="955" y="9"/>
                    <a:pt x="839" y="125"/>
                    <a:pt x="750" y="232"/>
                  </a:cubicBezTo>
                  <a:cubicBezTo>
                    <a:pt x="536" y="473"/>
                    <a:pt x="286" y="696"/>
                    <a:pt x="54" y="919"/>
                  </a:cubicBezTo>
                  <a:cubicBezTo>
                    <a:pt x="36" y="946"/>
                    <a:pt x="9" y="973"/>
                    <a:pt x="9" y="1009"/>
                  </a:cubicBezTo>
                  <a:cubicBezTo>
                    <a:pt x="0" y="1044"/>
                    <a:pt x="27" y="1089"/>
                    <a:pt x="63" y="1116"/>
                  </a:cubicBezTo>
                  <a:cubicBezTo>
                    <a:pt x="214" y="1267"/>
                    <a:pt x="741" y="1829"/>
                    <a:pt x="946" y="1963"/>
                  </a:cubicBezTo>
                  <a:cubicBezTo>
                    <a:pt x="973" y="1981"/>
                    <a:pt x="1008" y="1990"/>
                    <a:pt x="1044" y="1990"/>
                  </a:cubicBezTo>
                  <a:cubicBezTo>
                    <a:pt x="1071" y="1990"/>
                    <a:pt x="1107" y="1981"/>
                    <a:pt x="1133" y="1963"/>
                  </a:cubicBezTo>
                  <a:cubicBezTo>
                    <a:pt x="1338" y="1829"/>
                    <a:pt x="1865" y="1267"/>
                    <a:pt x="2025" y="1116"/>
                  </a:cubicBezTo>
                  <a:cubicBezTo>
                    <a:pt x="2052" y="1089"/>
                    <a:pt x="2079" y="1044"/>
                    <a:pt x="2079" y="1009"/>
                  </a:cubicBezTo>
                  <a:cubicBezTo>
                    <a:pt x="2070" y="973"/>
                    <a:pt x="2043" y="946"/>
                    <a:pt x="2025" y="919"/>
                  </a:cubicBezTo>
                  <a:cubicBezTo>
                    <a:pt x="1793" y="696"/>
                    <a:pt x="1553" y="473"/>
                    <a:pt x="1330" y="232"/>
                  </a:cubicBezTo>
                  <a:cubicBezTo>
                    <a:pt x="1240" y="125"/>
                    <a:pt x="1124" y="9"/>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1"/>
            <p:cNvSpPr/>
            <p:nvPr/>
          </p:nvSpPr>
          <p:spPr>
            <a:xfrm>
              <a:off x="-1641927" y="7912054"/>
              <a:ext cx="445478" cy="426622"/>
            </a:xfrm>
            <a:custGeom>
              <a:rect b="b" l="l" r="r" t="t"/>
              <a:pathLst>
                <a:path extrusionOk="0" h="1991" w="2079">
                  <a:moveTo>
                    <a:pt x="1044" y="1"/>
                  </a:moveTo>
                  <a:cubicBezTo>
                    <a:pt x="1008" y="1"/>
                    <a:pt x="973" y="10"/>
                    <a:pt x="946" y="27"/>
                  </a:cubicBezTo>
                  <a:cubicBezTo>
                    <a:pt x="741" y="161"/>
                    <a:pt x="214" y="723"/>
                    <a:pt x="63" y="875"/>
                  </a:cubicBezTo>
                  <a:cubicBezTo>
                    <a:pt x="27" y="902"/>
                    <a:pt x="0" y="946"/>
                    <a:pt x="9" y="982"/>
                  </a:cubicBezTo>
                  <a:cubicBezTo>
                    <a:pt x="9" y="1018"/>
                    <a:pt x="36" y="1044"/>
                    <a:pt x="54" y="1062"/>
                  </a:cubicBezTo>
                  <a:cubicBezTo>
                    <a:pt x="286" y="1294"/>
                    <a:pt x="536" y="1517"/>
                    <a:pt x="750" y="1758"/>
                  </a:cubicBezTo>
                  <a:cubicBezTo>
                    <a:pt x="839" y="1865"/>
                    <a:pt x="955" y="1981"/>
                    <a:pt x="1026" y="1990"/>
                  </a:cubicBezTo>
                  <a:lnTo>
                    <a:pt x="1062" y="1990"/>
                  </a:lnTo>
                  <a:cubicBezTo>
                    <a:pt x="1124" y="1981"/>
                    <a:pt x="1240" y="1865"/>
                    <a:pt x="1330" y="1758"/>
                  </a:cubicBezTo>
                  <a:cubicBezTo>
                    <a:pt x="1553" y="1517"/>
                    <a:pt x="1793" y="1294"/>
                    <a:pt x="2025" y="1062"/>
                  </a:cubicBezTo>
                  <a:cubicBezTo>
                    <a:pt x="2043" y="1044"/>
                    <a:pt x="2070" y="1018"/>
                    <a:pt x="2079" y="982"/>
                  </a:cubicBezTo>
                  <a:cubicBezTo>
                    <a:pt x="2079" y="946"/>
                    <a:pt x="2052" y="902"/>
                    <a:pt x="2025" y="875"/>
                  </a:cubicBezTo>
                  <a:cubicBezTo>
                    <a:pt x="1865" y="723"/>
                    <a:pt x="1338" y="161"/>
                    <a:pt x="1133" y="27"/>
                  </a:cubicBezTo>
                  <a:cubicBezTo>
                    <a:pt x="1107" y="10"/>
                    <a:pt x="1071"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1"/>
            <p:cNvSpPr/>
            <p:nvPr/>
          </p:nvSpPr>
          <p:spPr>
            <a:xfrm>
              <a:off x="-2209765" y="7912054"/>
              <a:ext cx="445692" cy="426622"/>
            </a:xfrm>
            <a:custGeom>
              <a:rect b="b" l="l" r="r" t="t"/>
              <a:pathLst>
                <a:path extrusionOk="0" h="1991" w="2080">
                  <a:moveTo>
                    <a:pt x="1036" y="1"/>
                  </a:moveTo>
                  <a:cubicBezTo>
                    <a:pt x="1009" y="1"/>
                    <a:pt x="973" y="10"/>
                    <a:pt x="946" y="27"/>
                  </a:cubicBezTo>
                  <a:cubicBezTo>
                    <a:pt x="741" y="161"/>
                    <a:pt x="215" y="723"/>
                    <a:pt x="63" y="875"/>
                  </a:cubicBezTo>
                  <a:cubicBezTo>
                    <a:pt x="28" y="902"/>
                    <a:pt x="1" y="946"/>
                    <a:pt x="1" y="982"/>
                  </a:cubicBezTo>
                  <a:cubicBezTo>
                    <a:pt x="10" y="1018"/>
                    <a:pt x="36" y="1044"/>
                    <a:pt x="54" y="1062"/>
                  </a:cubicBezTo>
                  <a:cubicBezTo>
                    <a:pt x="286" y="1294"/>
                    <a:pt x="536" y="1517"/>
                    <a:pt x="750" y="1758"/>
                  </a:cubicBezTo>
                  <a:cubicBezTo>
                    <a:pt x="839" y="1865"/>
                    <a:pt x="955" y="1981"/>
                    <a:pt x="1027" y="1990"/>
                  </a:cubicBezTo>
                  <a:lnTo>
                    <a:pt x="1062" y="1990"/>
                  </a:lnTo>
                  <a:cubicBezTo>
                    <a:pt x="1125" y="1981"/>
                    <a:pt x="1241" y="1865"/>
                    <a:pt x="1330" y="1758"/>
                  </a:cubicBezTo>
                  <a:cubicBezTo>
                    <a:pt x="1553" y="1517"/>
                    <a:pt x="1794" y="1294"/>
                    <a:pt x="2026" y="1062"/>
                  </a:cubicBezTo>
                  <a:cubicBezTo>
                    <a:pt x="2044" y="1044"/>
                    <a:pt x="2070" y="1018"/>
                    <a:pt x="2079" y="982"/>
                  </a:cubicBezTo>
                  <a:cubicBezTo>
                    <a:pt x="2079" y="946"/>
                    <a:pt x="2053" y="902"/>
                    <a:pt x="2026" y="875"/>
                  </a:cubicBezTo>
                  <a:cubicBezTo>
                    <a:pt x="1865" y="723"/>
                    <a:pt x="1339" y="161"/>
                    <a:pt x="1134" y="27"/>
                  </a:cubicBezTo>
                  <a:cubicBezTo>
                    <a:pt x="1107" y="10"/>
                    <a:pt x="1071" y="1"/>
                    <a:pt x="10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41"/>
          <p:cNvGrpSpPr/>
          <p:nvPr/>
        </p:nvGrpSpPr>
        <p:grpSpPr>
          <a:xfrm>
            <a:off x="8608885" y="703866"/>
            <a:ext cx="1042029" cy="2440368"/>
            <a:chOff x="8608885" y="703866"/>
            <a:chExt cx="1042029" cy="2440368"/>
          </a:xfrm>
        </p:grpSpPr>
        <p:sp>
          <p:nvSpPr>
            <p:cNvPr id="6942" name="Google Shape;6942;p41"/>
            <p:cNvSpPr/>
            <p:nvPr/>
          </p:nvSpPr>
          <p:spPr>
            <a:xfrm>
              <a:off x="8608885" y="703866"/>
              <a:ext cx="445478" cy="426407"/>
            </a:xfrm>
            <a:custGeom>
              <a:rect b="b" l="l" r="r" t="t"/>
              <a:pathLst>
                <a:path extrusionOk="0" h="1990" w="2079">
                  <a:moveTo>
                    <a:pt x="1026" y="1"/>
                  </a:moveTo>
                  <a:cubicBezTo>
                    <a:pt x="955" y="9"/>
                    <a:pt x="839" y="125"/>
                    <a:pt x="750" y="232"/>
                  </a:cubicBezTo>
                  <a:cubicBezTo>
                    <a:pt x="527" y="473"/>
                    <a:pt x="286" y="696"/>
                    <a:pt x="54" y="919"/>
                  </a:cubicBezTo>
                  <a:cubicBezTo>
                    <a:pt x="36" y="946"/>
                    <a:pt x="9" y="973"/>
                    <a:pt x="0" y="1009"/>
                  </a:cubicBezTo>
                  <a:cubicBezTo>
                    <a:pt x="0" y="1044"/>
                    <a:pt x="27" y="1089"/>
                    <a:pt x="63" y="1116"/>
                  </a:cubicBezTo>
                  <a:cubicBezTo>
                    <a:pt x="214" y="1267"/>
                    <a:pt x="741" y="1829"/>
                    <a:pt x="946" y="1963"/>
                  </a:cubicBezTo>
                  <a:cubicBezTo>
                    <a:pt x="973" y="1981"/>
                    <a:pt x="1008" y="1990"/>
                    <a:pt x="1035" y="1990"/>
                  </a:cubicBezTo>
                  <a:lnTo>
                    <a:pt x="1044" y="1990"/>
                  </a:lnTo>
                  <a:cubicBezTo>
                    <a:pt x="1071" y="1990"/>
                    <a:pt x="1106" y="1981"/>
                    <a:pt x="1133" y="1963"/>
                  </a:cubicBezTo>
                  <a:cubicBezTo>
                    <a:pt x="1338" y="1829"/>
                    <a:pt x="1865" y="1267"/>
                    <a:pt x="2016" y="1116"/>
                  </a:cubicBezTo>
                  <a:cubicBezTo>
                    <a:pt x="2052" y="1089"/>
                    <a:pt x="2079" y="1044"/>
                    <a:pt x="2079" y="1009"/>
                  </a:cubicBezTo>
                  <a:cubicBezTo>
                    <a:pt x="2070" y="973"/>
                    <a:pt x="2043" y="946"/>
                    <a:pt x="2025" y="919"/>
                  </a:cubicBezTo>
                  <a:cubicBezTo>
                    <a:pt x="1793" y="696"/>
                    <a:pt x="1553" y="473"/>
                    <a:pt x="1330" y="232"/>
                  </a:cubicBezTo>
                  <a:cubicBezTo>
                    <a:pt x="1240" y="125"/>
                    <a:pt x="1124" y="9"/>
                    <a:pt x="1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1"/>
            <p:cNvSpPr/>
            <p:nvPr/>
          </p:nvSpPr>
          <p:spPr>
            <a:xfrm>
              <a:off x="9205223" y="703866"/>
              <a:ext cx="445692" cy="426407"/>
            </a:xfrm>
            <a:custGeom>
              <a:rect b="b" l="l" r="r" t="t"/>
              <a:pathLst>
                <a:path extrusionOk="0" h="1990" w="2080">
                  <a:moveTo>
                    <a:pt x="1027" y="1"/>
                  </a:moveTo>
                  <a:cubicBezTo>
                    <a:pt x="955" y="9"/>
                    <a:pt x="839" y="125"/>
                    <a:pt x="750" y="232"/>
                  </a:cubicBezTo>
                  <a:cubicBezTo>
                    <a:pt x="536" y="473"/>
                    <a:pt x="286" y="696"/>
                    <a:pt x="54" y="919"/>
                  </a:cubicBezTo>
                  <a:cubicBezTo>
                    <a:pt x="37" y="946"/>
                    <a:pt x="10" y="973"/>
                    <a:pt x="10" y="1009"/>
                  </a:cubicBezTo>
                  <a:cubicBezTo>
                    <a:pt x="1" y="1044"/>
                    <a:pt x="28" y="1089"/>
                    <a:pt x="63" y="1116"/>
                  </a:cubicBezTo>
                  <a:cubicBezTo>
                    <a:pt x="215" y="1267"/>
                    <a:pt x="741" y="1829"/>
                    <a:pt x="946" y="1963"/>
                  </a:cubicBezTo>
                  <a:cubicBezTo>
                    <a:pt x="973" y="1981"/>
                    <a:pt x="1009" y="1990"/>
                    <a:pt x="1045" y="1990"/>
                  </a:cubicBezTo>
                  <a:cubicBezTo>
                    <a:pt x="1071" y="1990"/>
                    <a:pt x="1107" y="1981"/>
                    <a:pt x="1134" y="1963"/>
                  </a:cubicBezTo>
                  <a:cubicBezTo>
                    <a:pt x="1339" y="1829"/>
                    <a:pt x="1865" y="1267"/>
                    <a:pt x="2026" y="1116"/>
                  </a:cubicBezTo>
                  <a:cubicBezTo>
                    <a:pt x="2053" y="1089"/>
                    <a:pt x="2079" y="1044"/>
                    <a:pt x="2079" y="1009"/>
                  </a:cubicBezTo>
                  <a:cubicBezTo>
                    <a:pt x="2071" y="973"/>
                    <a:pt x="2044" y="946"/>
                    <a:pt x="2026" y="919"/>
                  </a:cubicBezTo>
                  <a:cubicBezTo>
                    <a:pt x="1794" y="696"/>
                    <a:pt x="1553" y="473"/>
                    <a:pt x="1330" y="232"/>
                  </a:cubicBezTo>
                  <a:cubicBezTo>
                    <a:pt x="1241" y="125"/>
                    <a:pt x="1125" y="9"/>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1"/>
            <p:cNvSpPr/>
            <p:nvPr/>
          </p:nvSpPr>
          <p:spPr>
            <a:xfrm>
              <a:off x="9205223" y="2717612"/>
              <a:ext cx="445692" cy="426622"/>
            </a:xfrm>
            <a:custGeom>
              <a:rect b="b" l="l" r="r" t="t"/>
              <a:pathLst>
                <a:path extrusionOk="0" h="1991" w="2080">
                  <a:moveTo>
                    <a:pt x="1035" y="1"/>
                  </a:moveTo>
                  <a:cubicBezTo>
                    <a:pt x="1000" y="1"/>
                    <a:pt x="973" y="10"/>
                    <a:pt x="946" y="27"/>
                  </a:cubicBezTo>
                  <a:cubicBezTo>
                    <a:pt x="741" y="161"/>
                    <a:pt x="206" y="723"/>
                    <a:pt x="54" y="875"/>
                  </a:cubicBezTo>
                  <a:cubicBezTo>
                    <a:pt x="27" y="902"/>
                    <a:pt x="1" y="946"/>
                    <a:pt x="1" y="982"/>
                  </a:cubicBezTo>
                  <a:cubicBezTo>
                    <a:pt x="10" y="1018"/>
                    <a:pt x="27" y="1044"/>
                    <a:pt x="54" y="1062"/>
                  </a:cubicBezTo>
                  <a:cubicBezTo>
                    <a:pt x="286" y="1294"/>
                    <a:pt x="527" y="1517"/>
                    <a:pt x="741" y="1758"/>
                  </a:cubicBezTo>
                  <a:cubicBezTo>
                    <a:pt x="839" y="1865"/>
                    <a:pt x="946" y="1981"/>
                    <a:pt x="1018" y="1990"/>
                  </a:cubicBezTo>
                  <a:lnTo>
                    <a:pt x="1053" y="1990"/>
                  </a:lnTo>
                  <a:cubicBezTo>
                    <a:pt x="1125" y="1981"/>
                    <a:pt x="1232" y="1865"/>
                    <a:pt x="1330" y="1758"/>
                  </a:cubicBezTo>
                  <a:cubicBezTo>
                    <a:pt x="1544" y="1517"/>
                    <a:pt x="1794" y="1294"/>
                    <a:pt x="2017" y="1062"/>
                  </a:cubicBezTo>
                  <a:cubicBezTo>
                    <a:pt x="2044" y="1044"/>
                    <a:pt x="2070" y="1018"/>
                    <a:pt x="2070" y="982"/>
                  </a:cubicBezTo>
                  <a:cubicBezTo>
                    <a:pt x="2079" y="946"/>
                    <a:pt x="2044" y="902"/>
                    <a:pt x="2017" y="875"/>
                  </a:cubicBezTo>
                  <a:cubicBezTo>
                    <a:pt x="1865" y="723"/>
                    <a:pt x="1330" y="161"/>
                    <a:pt x="1125" y="27"/>
                  </a:cubicBezTo>
                  <a:cubicBezTo>
                    <a:pt x="1098" y="10"/>
                    <a:pt x="1071" y="1"/>
                    <a:pt x="10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1"/>
            <p:cNvSpPr/>
            <p:nvPr/>
          </p:nvSpPr>
          <p:spPr>
            <a:xfrm>
              <a:off x="8637599" y="2717612"/>
              <a:ext cx="445478" cy="426622"/>
            </a:xfrm>
            <a:custGeom>
              <a:rect b="b" l="l" r="r" t="t"/>
              <a:pathLst>
                <a:path extrusionOk="0" h="1991" w="2079">
                  <a:moveTo>
                    <a:pt x="1035" y="1"/>
                  </a:moveTo>
                  <a:cubicBezTo>
                    <a:pt x="999" y="1"/>
                    <a:pt x="972" y="10"/>
                    <a:pt x="946" y="27"/>
                  </a:cubicBezTo>
                  <a:cubicBezTo>
                    <a:pt x="741" y="161"/>
                    <a:pt x="205" y="723"/>
                    <a:pt x="54" y="875"/>
                  </a:cubicBezTo>
                  <a:cubicBezTo>
                    <a:pt x="27" y="902"/>
                    <a:pt x="0" y="946"/>
                    <a:pt x="0" y="982"/>
                  </a:cubicBezTo>
                  <a:cubicBezTo>
                    <a:pt x="0" y="1018"/>
                    <a:pt x="27" y="1044"/>
                    <a:pt x="54" y="1062"/>
                  </a:cubicBezTo>
                  <a:cubicBezTo>
                    <a:pt x="286" y="1294"/>
                    <a:pt x="526" y="1517"/>
                    <a:pt x="741" y="1758"/>
                  </a:cubicBezTo>
                  <a:cubicBezTo>
                    <a:pt x="839" y="1865"/>
                    <a:pt x="946" y="1981"/>
                    <a:pt x="1017" y="1990"/>
                  </a:cubicBezTo>
                  <a:lnTo>
                    <a:pt x="1053" y="1990"/>
                  </a:lnTo>
                  <a:cubicBezTo>
                    <a:pt x="1124" y="1981"/>
                    <a:pt x="1231" y="1865"/>
                    <a:pt x="1329" y="1758"/>
                  </a:cubicBezTo>
                  <a:cubicBezTo>
                    <a:pt x="1543" y="1517"/>
                    <a:pt x="1784" y="1294"/>
                    <a:pt x="2016" y="1062"/>
                  </a:cubicBezTo>
                  <a:cubicBezTo>
                    <a:pt x="2043" y="1044"/>
                    <a:pt x="2070" y="1018"/>
                    <a:pt x="2070" y="982"/>
                  </a:cubicBezTo>
                  <a:cubicBezTo>
                    <a:pt x="2079" y="946"/>
                    <a:pt x="2043" y="902"/>
                    <a:pt x="2016" y="875"/>
                  </a:cubicBezTo>
                  <a:cubicBezTo>
                    <a:pt x="1865" y="723"/>
                    <a:pt x="1329" y="161"/>
                    <a:pt x="1124" y="27"/>
                  </a:cubicBezTo>
                  <a:cubicBezTo>
                    <a:pt x="1097" y="10"/>
                    <a:pt x="1071" y="1"/>
                    <a:pt x="10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1"/>
            <p:cNvSpPr/>
            <p:nvPr/>
          </p:nvSpPr>
          <p:spPr>
            <a:xfrm>
              <a:off x="8906947" y="1711596"/>
              <a:ext cx="445692" cy="424693"/>
            </a:xfrm>
            <a:custGeom>
              <a:rect b="b" l="l" r="r" t="t"/>
              <a:pathLst>
                <a:path extrusionOk="0" h="1982" w="2080">
                  <a:moveTo>
                    <a:pt x="1027" y="1"/>
                  </a:moveTo>
                  <a:cubicBezTo>
                    <a:pt x="955" y="1"/>
                    <a:pt x="839" y="117"/>
                    <a:pt x="750" y="224"/>
                  </a:cubicBezTo>
                  <a:cubicBezTo>
                    <a:pt x="536" y="464"/>
                    <a:pt x="286" y="687"/>
                    <a:pt x="63" y="919"/>
                  </a:cubicBezTo>
                  <a:cubicBezTo>
                    <a:pt x="37" y="937"/>
                    <a:pt x="10" y="964"/>
                    <a:pt x="10" y="1000"/>
                  </a:cubicBezTo>
                  <a:cubicBezTo>
                    <a:pt x="1" y="1044"/>
                    <a:pt x="28" y="1080"/>
                    <a:pt x="63" y="1107"/>
                  </a:cubicBezTo>
                  <a:cubicBezTo>
                    <a:pt x="215" y="1258"/>
                    <a:pt x="741" y="1820"/>
                    <a:pt x="947" y="1954"/>
                  </a:cubicBezTo>
                  <a:cubicBezTo>
                    <a:pt x="973" y="1972"/>
                    <a:pt x="1009" y="1981"/>
                    <a:pt x="1045" y="1981"/>
                  </a:cubicBezTo>
                  <a:cubicBezTo>
                    <a:pt x="1071" y="1981"/>
                    <a:pt x="1107" y="1972"/>
                    <a:pt x="1134" y="1954"/>
                  </a:cubicBezTo>
                  <a:cubicBezTo>
                    <a:pt x="1339" y="1820"/>
                    <a:pt x="1865" y="1258"/>
                    <a:pt x="2026" y="1107"/>
                  </a:cubicBezTo>
                  <a:cubicBezTo>
                    <a:pt x="2053" y="1080"/>
                    <a:pt x="2080" y="1044"/>
                    <a:pt x="2080" y="1000"/>
                  </a:cubicBezTo>
                  <a:cubicBezTo>
                    <a:pt x="2071" y="964"/>
                    <a:pt x="2053" y="937"/>
                    <a:pt x="2026" y="919"/>
                  </a:cubicBezTo>
                  <a:cubicBezTo>
                    <a:pt x="1794" y="687"/>
                    <a:pt x="1553" y="464"/>
                    <a:pt x="1330" y="224"/>
                  </a:cubicBezTo>
                  <a:cubicBezTo>
                    <a:pt x="1241" y="117"/>
                    <a:pt x="1125" y="1"/>
                    <a:pt x="10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41"/>
          <p:cNvGrpSpPr/>
          <p:nvPr/>
        </p:nvGrpSpPr>
        <p:grpSpPr>
          <a:xfrm>
            <a:off x="1048242" y="4414491"/>
            <a:ext cx="1027673" cy="2440368"/>
            <a:chOff x="1055442" y="4414491"/>
            <a:chExt cx="1027673" cy="2440368"/>
          </a:xfrm>
        </p:grpSpPr>
        <p:sp>
          <p:nvSpPr>
            <p:cNvPr id="6948" name="Google Shape;6948;p41"/>
            <p:cNvSpPr/>
            <p:nvPr/>
          </p:nvSpPr>
          <p:spPr>
            <a:xfrm>
              <a:off x="1055442" y="4414491"/>
              <a:ext cx="445692" cy="426407"/>
            </a:xfrm>
            <a:custGeom>
              <a:rect b="b" l="l" r="r" t="t"/>
              <a:pathLst>
                <a:path extrusionOk="0" h="1990" w="2080">
                  <a:moveTo>
                    <a:pt x="1027" y="1"/>
                  </a:moveTo>
                  <a:cubicBezTo>
                    <a:pt x="955" y="9"/>
                    <a:pt x="839" y="125"/>
                    <a:pt x="750" y="232"/>
                  </a:cubicBezTo>
                  <a:cubicBezTo>
                    <a:pt x="527" y="473"/>
                    <a:pt x="286" y="696"/>
                    <a:pt x="54" y="919"/>
                  </a:cubicBezTo>
                  <a:cubicBezTo>
                    <a:pt x="36" y="946"/>
                    <a:pt x="10" y="973"/>
                    <a:pt x="1" y="1009"/>
                  </a:cubicBezTo>
                  <a:cubicBezTo>
                    <a:pt x="1" y="1044"/>
                    <a:pt x="28" y="1089"/>
                    <a:pt x="63" y="1116"/>
                  </a:cubicBezTo>
                  <a:cubicBezTo>
                    <a:pt x="215" y="1267"/>
                    <a:pt x="741" y="1829"/>
                    <a:pt x="946" y="1963"/>
                  </a:cubicBezTo>
                  <a:cubicBezTo>
                    <a:pt x="973" y="1981"/>
                    <a:pt x="1009" y="1990"/>
                    <a:pt x="1036" y="1990"/>
                  </a:cubicBezTo>
                  <a:lnTo>
                    <a:pt x="1045" y="1990"/>
                  </a:lnTo>
                  <a:cubicBezTo>
                    <a:pt x="1071" y="1990"/>
                    <a:pt x="1107" y="1981"/>
                    <a:pt x="1134" y="1963"/>
                  </a:cubicBezTo>
                  <a:cubicBezTo>
                    <a:pt x="1339" y="1829"/>
                    <a:pt x="1865" y="1267"/>
                    <a:pt x="2017" y="1116"/>
                  </a:cubicBezTo>
                  <a:cubicBezTo>
                    <a:pt x="2053" y="1089"/>
                    <a:pt x="2079" y="1044"/>
                    <a:pt x="2079" y="1009"/>
                  </a:cubicBezTo>
                  <a:cubicBezTo>
                    <a:pt x="2070" y="973"/>
                    <a:pt x="2044" y="946"/>
                    <a:pt x="2026" y="919"/>
                  </a:cubicBezTo>
                  <a:cubicBezTo>
                    <a:pt x="1794" y="696"/>
                    <a:pt x="1553" y="473"/>
                    <a:pt x="1330" y="232"/>
                  </a:cubicBezTo>
                  <a:cubicBezTo>
                    <a:pt x="1241" y="125"/>
                    <a:pt x="1125" y="9"/>
                    <a:pt x="1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1"/>
            <p:cNvSpPr/>
            <p:nvPr/>
          </p:nvSpPr>
          <p:spPr>
            <a:xfrm>
              <a:off x="1637637" y="4414491"/>
              <a:ext cx="445478" cy="426407"/>
            </a:xfrm>
            <a:custGeom>
              <a:rect b="b" l="l" r="r" t="t"/>
              <a:pathLst>
                <a:path extrusionOk="0" h="1990" w="2079">
                  <a:moveTo>
                    <a:pt x="1026" y="1"/>
                  </a:moveTo>
                  <a:cubicBezTo>
                    <a:pt x="955" y="9"/>
                    <a:pt x="839" y="125"/>
                    <a:pt x="750" y="232"/>
                  </a:cubicBezTo>
                  <a:cubicBezTo>
                    <a:pt x="536" y="473"/>
                    <a:pt x="286" y="696"/>
                    <a:pt x="54" y="919"/>
                  </a:cubicBezTo>
                  <a:cubicBezTo>
                    <a:pt x="36" y="946"/>
                    <a:pt x="9" y="973"/>
                    <a:pt x="9" y="1009"/>
                  </a:cubicBezTo>
                  <a:cubicBezTo>
                    <a:pt x="0" y="1044"/>
                    <a:pt x="27" y="1089"/>
                    <a:pt x="63" y="1116"/>
                  </a:cubicBezTo>
                  <a:cubicBezTo>
                    <a:pt x="214" y="1267"/>
                    <a:pt x="741" y="1829"/>
                    <a:pt x="946" y="1963"/>
                  </a:cubicBezTo>
                  <a:cubicBezTo>
                    <a:pt x="973" y="1981"/>
                    <a:pt x="1008" y="1990"/>
                    <a:pt x="1044" y="1990"/>
                  </a:cubicBezTo>
                  <a:cubicBezTo>
                    <a:pt x="1071" y="1990"/>
                    <a:pt x="1107" y="1981"/>
                    <a:pt x="1133" y="1963"/>
                  </a:cubicBezTo>
                  <a:cubicBezTo>
                    <a:pt x="1339" y="1829"/>
                    <a:pt x="1865" y="1267"/>
                    <a:pt x="2025" y="1116"/>
                  </a:cubicBezTo>
                  <a:cubicBezTo>
                    <a:pt x="2052" y="1089"/>
                    <a:pt x="2079" y="1044"/>
                    <a:pt x="2079" y="1009"/>
                  </a:cubicBezTo>
                  <a:cubicBezTo>
                    <a:pt x="2070" y="973"/>
                    <a:pt x="2043" y="946"/>
                    <a:pt x="2025" y="919"/>
                  </a:cubicBezTo>
                  <a:cubicBezTo>
                    <a:pt x="1793" y="696"/>
                    <a:pt x="1553" y="473"/>
                    <a:pt x="1330" y="232"/>
                  </a:cubicBezTo>
                  <a:cubicBezTo>
                    <a:pt x="1240" y="125"/>
                    <a:pt x="1124" y="9"/>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1"/>
            <p:cNvSpPr/>
            <p:nvPr/>
          </p:nvSpPr>
          <p:spPr>
            <a:xfrm>
              <a:off x="1055442" y="5422328"/>
              <a:ext cx="445692" cy="424693"/>
            </a:xfrm>
            <a:custGeom>
              <a:rect b="b" l="l" r="r" t="t"/>
              <a:pathLst>
                <a:path extrusionOk="0" h="1982" w="2080">
                  <a:moveTo>
                    <a:pt x="1027" y="1"/>
                  </a:moveTo>
                  <a:cubicBezTo>
                    <a:pt x="955" y="1"/>
                    <a:pt x="839" y="117"/>
                    <a:pt x="750" y="224"/>
                  </a:cubicBezTo>
                  <a:cubicBezTo>
                    <a:pt x="527" y="464"/>
                    <a:pt x="286" y="687"/>
                    <a:pt x="54" y="919"/>
                  </a:cubicBezTo>
                  <a:cubicBezTo>
                    <a:pt x="36" y="937"/>
                    <a:pt x="10" y="964"/>
                    <a:pt x="1" y="1000"/>
                  </a:cubicBezTo>
                  <a:cubicBezTo>
                    <a:pt x="1" y="1044"/>
                    <a:pt x="28" y="1080"/>
                    <a:pt x="63" y="1107"/>
                  </a:cubicBezTo>
                  <a:cubicBezTo>
                    <a:pt x="215" y="1258"/>
                    <a:pt x="741" y="1820"/>
                    <a:pt x="946" y="1954"/>
                  </a:cubicBezTo>
                  <a:cubicBezTo>
                    <a:pt x="973" y="1972"/>
                    <a:pt x="1009" y="1981"/>
                    <a:pt x="1036" y="1981"/>
                  </a:cubicBezTo>
                  <a:lnTo>
                    <a:pt x="1045" y="1981"/>
                  </a:lnTo>
                  <a:cubicBezTo>
                    <a:pt x="1071" y="1981"/>
                    <a:pt x="1107" y="1972"/>
                    <a:pt x="1134" y="1954"/>
                  </a:cubicBezTo>
                  <a:cubicBezTo>
                    <a:pt x="1339" y="1820"/>
                    <a:pt x="1865" y="1258"/>
                    <a:pt x="2017" y="1107"/>
                  </a:cubicBezTo>
                  <a:cubicBezTo>
                    <a:pt x="2053" y="1080"/>
                    <a:pt x="2079" y="1044"/>
                    <a:pt x="2079" y="1000"/>
                  </a:cubicBezTo>
                  <a:cubicBezTo>
                    <a:pt x="2070" y="964"/>
                    <a:pt x="2044" y="937"/>
                    <a:pt x="2026" y="919"/>
                  </a:cubicBezTo>
                  <a:cubicBezTo>
                    <a:pt x="1794" y="687"/>
                    <a:pt x="1553" y="464"/>
                    <a:pt x="1330" y="224"/>
                  </a:cubicBezTo>
                  <a:cubicBezTo>
                    <a:pt x="1241" y="117"/>
                    <a:pt x="1125" y="1"/>
                    <a:pt x="1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1"/>
            <p:cNvSpPr/>
            <p:nvPr/>
          </p:nvSpPr>
          <p:spPr>
            <a:xfrm>
              <a:off x="1637637" y="5422221"/>
              <a:ext cx="445478" cy="424693"/>
            </a:xfrm>
            <a:custGeom>
              <a:rect b="b" l="l" r="r" t="t"/>
              <a:pathLst>
                <a:path extrusionOk="0" h="1982" w="2079">
                  <a:moveTo>
                    <a:pt x="1026" y="1"/>
                  </a:moveTo>
                  <a:cubicBezTo>
                    <a:pt x="955" y="1"/>
                    <a:pt x="839" y="117"/>
                    <a:pt x="750" y="224"/>
                  </a:cubicBezTo>
                  <a:cubicBezTo>
                    <a:pt x="536" y="464"/>
                    <a:pt x="286" y="687"/>
                    <a:pt x="54" y="919"/>
                  </a:cubicBezTo>
                  <a:cubicBezTo>
                    <a:pt x="36" y="937"/>
                    <a:pt x="9" y="964"/>
                    <a:pt x="9" y="1000"/>
                  </a:cubicBezTo>
                  <a:cubicBezTo>
                    <a:pt x="0" y="1044"/>
                    <a:pt x="27" y="1080"/>
                    <a:pt x="63" y="1107"/>
                  </a:cubicBezTo>
                  <a:cubicBezTo>
                    <a:pt x="214" y="1258"/>
                    <a:pt x="741" y="1820"/>
                    <a:pt x="946" y="1954"/>
                  </a:cubicBezTo>
                  <a:cubicBezTo>
                    <a:pt x="973" y="1972"/>
                    <a:pt x="1008" y="1981"/>
                    <a:pt x="1044" y="1981"/>
                  </a:cubicBezTo>
                  <a:cubicBezTo>
                    <a:pt x="1071" y="1981"/>
                    <a:pt x="1107" y="1972"/>
                    <a:pt x="1133" y="1954"/>
                  </a:cubicBezTo>
                  <a:cubicBezTo>
                    <a:pt x="1339" y="1820"/>
                    <a:pt x="1865" y="1258"/>
                    <a:pt x="2025" y="1107"/>
                  </a:cubicBezTo>
                  <a:cubicBezTo>
                    <a:pt x="2052" y="1080"/>
                    <a:pt x="2079" y="1044"/>
                    <a:pt x="2079" y="1000"/>
                  </a:cubicBezTo>
                  <a:cubicBezTo>
                    <a:pt x="2070" y="964"/>
                    <a:pt x="2043" y="937"/>
                    <a:pt x="2025" y="919"/>
                  </a:cubicBezTo>
                  <a:cubicBezTo>
                    <a:pt x="1793" y="687"/>
                    <a:pt x="1553" y="464"/>
                    <a:pt x="1330" y="224"/>
                  </a:cubicBezTo>
                  <a:cubicBezTo>
                    <a:pt x="1240" y="117"/>
                    <a:pt x="1124" y="1"/>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1"/>
            <p:cNvSpPr/>
            <p:nvPr/>
          </p:nvSpPr>
          <p:spPr>
            <a:xfrm>
              <a:off x="1637637" y="6428237"/>
              <a:ext cx="445478" cy="426622"/>
            </a:xfrm>
            <a:custGeom>
              <a:rect b="b" l="l" r="r" t="t"/>
              <a:pathLst>
                <a:path extrusionOk="0" h="1991" w="2079">
                  <a:moveTo>
                    <a:pt x="1035" y="1"/>
                  </a:moveTo>
                  <a:cubicBezTo>
                    <a:pt x="999" y="1"/>
                    <a:pt x="973" y="10"/>
                    <a:pt x="946" y="27"/>
                  </a:cubicBezTo>
                  <a:cubicBezTo>
                    <a:pt x="741" y="161"/>
                    <a:pt x="205" y="723"/>
                    <a:pt x="54" y="875"/>
                  </a:cubicBezTo>
                  <a:cubicBezTo>
                    <a:pt x="27" y="902"/>
                    <a:pt x="0" y="946"/>
                    <a:pt x="0" y="982"/>
                  </a:cubicBezTo>
                  <a:cubicBezTo>
                    <a:pt x="9" y="1018"/>
                    <a:pt x="27" y="1044"/>
                    <a:pt x="54" y="1062"/>
                  </a:cubicBezTo>
                  <a:cubicBezTo>
                    <a:pt x="286" y="1294"/>
                    <a:pt x="527" y="1517"/>
                    <a:pt x="741" y="1758"/>
                  </a:cubicBezTo>
                  <a:cubicBezTo>
                    <a:pt x="839" y="1865"/>
                    <a:pt x="946" y="1981"/>
                    <a:pt x="1017" y="1990"/>
                  </a:cubicBezTo>
                  <a:lnTo>
                    <a:pt x="1053" y="1990"/>
                  </a:lnTo>
                  <a:cubicBezTo>
                    <a:pt x="1124" y="1981"/>
                    <a:pt x="1231" y="1865"/>
                    <a:pt x="1329" y="1758"/>
                  </a:cubicBezTo>
                  <a:cubicBezTo>
                    <a:pt x="1544" y="1517"/>
                    <a:pt x="1784" y="1294"/>
                    <a:pt x="2016" y="1062"/>
                  </a:cubicBezTo>
                  <a:cubicBezTo>
                    <a:pt x="2043" y="1044"/>
                    <a:pt x="2070" y="1018"/>
                    <a:pt x="2070" y="982"/>
                  </a:cubicBezTo>
                  <a:cubicBezTo>
                    <a:pt x="2079" y="946"/>
                    <a:pt x="2043" y="902"/>
                    <a:pt x="2016" y="875"/>
                  </a:cubicBezTo>
                  <a:cubicBezTo>
                    <a:pt x="1865" y="723"/>
                    <a:pt x="1329" y="161"/>
                    <a:pt x="1124" y="27"/>
                  </a:cubicBezTo>
                  <a:cubicBezTo>
                    <a:pt x="1097" y="10"/>
                    <a:pt x="1071" y="1"/>
                    <a:pt x="10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1"/>
            <p:cNvSpPr/>
            <p:nvPr/>
          </p:nvSpPr>
          <p:spPr>
            <a:xfrm>
              <a:off x="1055442" y="6428237"/>
              <a:ext cx="445692" cy="426622"/>
            </a:xfrm>
            <a:custGeom>
              <a:rect b="b" l="l" r="r" t="t"/>
              <a:pathLst>
                <a:path extrusionOk="0" h="1991" w="2080">
                  <a:moveTo>
                    <a:pt x="1035" y="1"/>
                  </a:moveTo>
                  <a:cubicBezTo>
                    <a:pt x="1000" y="1"/>
                    <a:pt x="973" y="10"/>
                    <a:pt x="946" y="27"/>
                  </a:cubicBezTo>
                  <a:cubicBezTo>
                    <a:pt x="741" y="161"/>
                    <a:pt x="206" y="723"/>
                    <a:pt x="54" y="875"/>
                  </a:cubicBezTo>
                  <a:cubicBezTo>
                    <a:pt x="27" y="902"/>
                    <a:pt x="1" y="946"/>
                    <a:pt x="1" y="982"/>
                  </a:cubicBezTo>
                  <a:cubicBezTo>
                    <a:pt x="1" y="1018"/>
                    <a:pt x="27" y="1044"/>
                    <a:pt x="54" y="1062"/>
                  </a:cubicBezTo>
                  <a:cubicBezTo>
                    <a:pt x="286" y="1294"/>
                    <a:pt x="527" y="1517"/>
                    <a:pt x="741" y="1758"/>
                  </a:cubicBezTo>
                  <a:cubicBezTo>
                    <a:pt x="839" y="1865"/>
                    <a:pt x="946" y="1981"/>
                    <a:pt x="1018" y="1990"/>
                  </a:cubicBezTo>
                  <a:lnTo>
                    <a:pt x="1053" y="1990"/>
                  </a:lnTo>
                  <a:cubicBezTo>
                    <a:pt x="1125" y="1981"/>
                    <a:pt x="1232" y="1865"/>
                    <a:pt x="1330" y="1758"/>
                  </a:cubicBezTo>
                  <a:cubicBezTo>
                    <a:pt x="1544" y="1517"/>
                    <a:pt x="1785" y="1294"/>
                    <a:pt x="2017" y="1062"/>
                  </a:cubicBezTo>
                  <a:cubicBezTo>
                    <a:pt x="2044" y="1044"/>
                    <a:pt x="2070" y="1018"/>
                    <a:pt x="2070" y="982"/>
                  </a:cubicBezTo>
                  <a:cubicBezTo>
                    <a:pt x="2079" y="946"/>
                    <a:pt x="2044" y="902"/>
                    <a:pt x="2017" y="875"/>
                  </a:cubicBezTo>
                  <a:cubicBezTo>
                    <a:pt x="1865" y="723"/>
                    <a:pt x="1330" y="161"/>
                    <a:pt x="1125" y="27"/>
                  </a:cubicBezTo>
                  <a:cubicBezTo>
                    <a:pt x="1098" y="10"/>
                    <a:pt x="1071" y="1"/>
                    <a:pt x="10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41"/>
          <p:cNvGrpSpPr/>
          <p:nvPr/>
        </p:nvGrpSpPr>
        <p:grpSpPr>
          <a:xfrm>
            <a:off x="3563685" y="4414491"/>
            <a:ext cx="1042029" cy="2440368"/>
            <a:chOff x="3563685" y="4421691"/>
            <a:chExt cx="1042029" cy="2440368"/>
          </a:xfrm>
        </p:grpSpPr>
        <p:sp>
          <p:nvSpPr>
            <p:cNvPr id="6955" name="Google Shape;6955;p41"/>
            <p:cNvSpPr/>
            <p:nvPr/>
          </p:nvSpPr>
          <p:spPr>
            <a:xfrm>
              <a:off x="3563685" y="4421691"/>
              <a:ext cx="445478" cy="426407"/>
            </a:xfrm>
            <a:custGeom>
              <a:rect b="b" l="l" r="r" t="t"/>
              <a:pathLst>
                <a:path extrusionOk="0" h="1990" w="2079">
                  <a:moveTo>
                    <a:pt x="1026" y="1"/>
                  </a:moveTo>
                  <a:cubicBezTo>
                    <a:pt x="955" y="9"/>
                    <a:pt x="839" y="125"/>
                    <a:pt x="750" y="232"/>
                  </a:cubicBezTo>
                  <a:cubicBezTo>
                    <a:pt x="527" y="473"/>
                    <a:pt x="286" y="696"/>
                    <a:pt x="54" y="919"/>
                  </a:cubicBezTo>
                  <a:cubicBezTo>
                    <a:pt x="36" y="946"/>
                    <a:pt x="9" y="973"/>
                    <a:pt x="0" y="1009"/>
                  </a:cubicBezTo>
                  <a:cubicBezTo>
                    <a:pt x="0" y="1044"/>
                    <a:pt x="27" y="1089"/>
                    <a:pt x="63" y="1116"/>
                  </a:cubicBezTo>
                  <a:cubicBezTo>
                    <a:pt x="214" y="1267"/>
                    <a:pt x="741" y="1829"/>
                    <a:pt x="946" y="1963"/>
                  </a:cubicBezTo>
                  <a:cubicBezTo>
                    <a:pt x="973" y="1981"/>
                    <a:pt x="1008" y="1990"/>
                    <a:pt x="1035" y="1990"/>
                  </a:cubicBezTo>
                  <a:lnTo>
                    <a:pt x="1044" y="1990"/>
                  </a:lnTo>
                  <a:cubicBezTo>
                    <a:pt x="1071" y="1990"/>
                    <a:pt x="1107" y="1981"/>
                    <a:pt x="1133" y="1963"/>
                  </a:cubicBezTo>
                  <a:cubicBezTo>
                    <a:pt x="1338" y="1829"/>
                    <a:pt x="1865" y="1267"/>
                    <a:pt x="2016" y="1116"/>
                  </a:cubicBezTo>
                  <a:cubicBezTo>
                    <a:pt x="2052" y="1089"/>
                    <a:pt x="2079" y="1044"/>
                    <a:pt x="2079" y="1009"/>
                  </a:cubicBezTo>
                  <a:cubicBezTo>
                    <a:pt x="2070" y="973"/>
                    <a:pt x="2043" y="946"/>
                    <a:pt x="2025" y="919"/>
                  </a:cubicBezTo>
                  <a:cubicBezTo>
                    <a:pt x="1793" y="696"/>
                    <a:pt x="1544" y="473"/>
                    <a:pt x="1330" y="232"/>
                  </a:cubicBezTo>
                  <a:cubicBezTo>
                    <a:pt x="1240" y="125"/>
                    <a:pt x="1124" y="9"/>
                    <a:pt x="1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41"/>
            <p:cNvSpPr/>
            <p:nvPr/>
          </p:nvSpPr>
          <p:spPr>
            <a:xfrm>
              <a:off x="4160023" y="4421691"/>
              <a:ext cx="445692" cy="426407"/>
            </a:xfrm>
            <a:custGeom>
              <a:rect b="b" l="l" r="r" t="t"/>
              <a:pathLst>
                <a:path extrusionOk="0" h="1990" w="2080">
                  <a:moveTo>
                    <a:pt x="1027" y="1"/>
                  </a:moveTo>
                  <a:cubicBezTo>
                    <a:pt x="955" y="9"/>
                    <a:pt x="839" y="125"/>
                    <a:pt x="750" y="232"/>
                  </a:cubicBezTo>
                  <a:cubicBezTo>
                    <a:pt x="536" y="473"/>
                    <a:pt x="286" y="696"/>
                    <a:pt x="54" y="919"/>
                  </a:cubicBezTo>
                  <a:cubicBezTo>
                    <a:pt x="37" y="946"/>
                    <a:pt x="10" y="973"/>
                    <a:pt x="10" y="1009"/>
                  </a:cubicBezTo>
                  <a:cubicBezTo>
                    <a:pt x="1" y="1044"/>
                    <a:pt x="28" y="1089"/>
                    <a:pt x="63" y="1116"/>
                  </a:cubicBezTo>
                  <a:cubicBezTo>
                    <a:pt x="215" y="1267"/>
                    <a:pt x="741" y="1829"/>
                    <a:pt x="946" y="1963"/>
                  </a:cubicBezTo>
                  <a:cubicBezTo>
                    <a:pt x="973" y="1981"/>
                    <a:pt x="1009" y="1990"/>
                    <a:pt x="1045" y="1990"/>
                  </a:cubicBezTo>
                  <a:cubicBezTo>
                    <a:pt x="1071" y="1990"/>
                    <a:pt x="1107" y="1981"/>
                    <a:pt x="1134" y="1963"/>
                  </a:cubicBezTo>
                  <a:cubicBezTo>
                    <a:pt x="1339" y="1829"/>
                    <a:pt x="1865" y="1267"/>
                    <a:pt x="2026" y="1116"/>
                  </a:cubicBezTo>
                  <a:cubicBezTo>
                    <a:pt x="2053" y="1089"/>
                    <a:pt x="2079" y="1044"/>
                    <a:pt x="2079" y="1009"/>
                  </a:cubicBezTo>
                  <a:cubicBezTo>
                    <a:pt x="2071" y="973"/>
                    <a:pt x="2044" y="946"/>
                    <a:pt x="2026" y="919"/>
                  </a:cubicBezTo>
                  <a:cubicBezTo>
                    <a:pt x="1794" y="696"/>
                    <a:pt x="1553" y="473"/>
                    <a:pt x="1330" y="232"/>
                  </a:cubicBezTo>
                  <a:cubicBezTo>
                    <a:pt x="1241" y="125"/>
                    <a:pt x="1125" y="9"/>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1"/>
            <p:cNvSpPr/>
            <p:nvPr/>
          </p:nvSpPr>
          <p:spPr>
            <a:xfrm>
              <a:off x="3563685" y="5429421"/>
              <a:ext cx="445478" cy="424693"/>
            </a:xfrm>
            <a:custGeom>
              <a:rect b="b" l="l" r="r" t="t"/>
              <a:pathLst>
                <a:path extrusionOk="0" h="1982" w="2079">
                  <a:moveTo>
                    <a:pt x="1026" y="1"/>
                  </a:moveTo>
                  <a:cubicBezTo>
                    <a:pt x="955" y="1"/>
                    <a:pt x="839" y="117"/>
                    <a:pt x="750" y="224"/>
                  </a:cubicBezTo>
                  <a:cubicBezTo>
                    <a:pt x="527" y="464"/>
                    <a:pt x="286" y="687"/>
                    <a:pt x="54" y="919"/>
                  </a:cubicBezTo>
                  <a:cubicBezTo>
                    <a:pt x="36" y="937"/>
                    <a:pt x="9" y="964"/>
                    <a:pt x="0" y="1000"/>
                  </a:cubicBezTo>
                  <a:cubicBezTo>
                    <a:pt x="0" y="1044"/>
                    <a:pt x="27" y="1080"/>
                    <a:pt x="63" y="1107"/>
                  </a:cubicBezTo>
                  <a:cubicBezTo>
                    <a:pt x="214" y="1258"/>
                    <a:pt x="741" y="1820"/>
                    <a:pt x="946" y="1954"/>
                  </a:cubicBezTo>
                  <a:cubicBezTo>
                    <a:pt x="973" y="1972"/>
                    <a:pt x="1008" y="1981"/>
                    <a:pt x="1035" y="1981"/>
                  </a:cubicBezTo>
                  <a:lnTo>
                    <a:pt x="1044" y="1981"/>
                  </a:lnTo>
                  <a:cubicBezTo>
                    <a:pt x="1071" y="1981"/>
                    <a:pt x="1107" y="1972"/>
                    <a:pt x="1133" y="1954"/>
                  </a:cubicBezTo>
                  <a:cubicBezTo>
                    <a:pt x="1338" y="1820"/>
                    <a:pt x="1865" y="1258"/>
                    <a:pt x="2016" y="1107"/>
                  </a:cubicBezTo>
                  <a:cubicBezTo>
                    <a:pt x="2052" y="1080"/>
                    <a:pt x="2079" y="1044"/>
                    <a:pt x="2079" y="1000"/>
                  </a:cubicBezTo>
                  <a:cubicBezTo>
                    <a:pt x="2070" y="964"/>
                    <a:pt x="2043" y="937"/>
                    <a:pt x="2025" y="919"/>
                  </a:cubicBezTo>
                  <a:cubicBezTo>
                    <a:pt x="1793" y="687"/>
                    <a:pt x="1544" y="464"/>
                    <a:pt x="1330" y="224"/>
                  </a:cubicBezTo>
                  <a:cubicBezTo>
                    <a:pt x="1240" y="117"/>
                    <a:pt x="1124" y="1"/>
                    <a:pt x="1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1"/>
            <p:cNvSpPr/>
            <p:nvPr/>
          </p:nvSpPr>
          <p:spPr>
            <a:xfrm>
              <a:off x="4160023" y="5429421"/>
              <a:ext cx="445692" cy="424693"/>
            </a:xfrm>
            <a:custGeom>
              <a:rect b="b" l="l" r="r" t="t"/>
              <a:pathLst>
                <a:path extrusionOk="0" h="1982" w="2080">
                  <a:moveTo>
                    <a:pt x="1027" y="1"/>
                  </a:moveTo>
                  <a:cubicBezTo>
                    <a:pt x="955" y="1"/>
                    <a:pt x="839" y="117"/>
                    <a:pt x="750" y="224"/>
                  </a:cubicBezTo>
                  <a:cubicBezTo>
                    <a:pt x="536" y="464"/>
                    <a:pt x="286" y="687"/>
                    <a:pt x="54" y="919"/>
                  </a:cubicBezTo>
                  <a:cubicBezTo>
                    <a:pt x="37" y="937"/>
                    <a:pt x="10" y="964"/>
                    <a:pt x="10" y="1000"/>
                  </a:cubicBezTo>
                  <a:cubicBezTo>
                    <a:pt x="1" y="1044"/>
                    <a:pt x="28" y="1080"/>
                    <a:pt x="63" y="1107"/>
                  </a:cubicBezTo>
                  <a:cubicBezTo>
                    <a:pt x="215" y="1258"/>
                    <a:pt x="741" y="1820"/>
                    <a:pt x="946" y="1954"/>
                  </a:cubicBezTo>
                  <a:cubicBezTo>
                    <a:pt x="973" y="1972"/>
                    <a:pt x="1009" y="1981"/>
                    <a:pt x="1045" y="1981"/>
                  </a:cubicBezTo>
                  <a:cubicBezTo>
                    <a:pt x="1071" y="1981"/>
                    <a:pt x="1107" y="1972"/>
                    <a:pt x="1134" y="1954"/>
                  </a:cubicBezTo>
                  <a:cubicBezTo>
                    <a:pt x="1339" y="1820"/>
                    <a:pt x="1865" y="1258"/>
                    <a:pt x="2026" y="1107"/>
                  </a:cubicBezTo>
                  <a:cubicBezTo>
                    <a:pt x="2053" y="1080"/>
                    <a:pt x="2079" y="1044"/>
                    <a:pt x="2079" y="1000"/>
                  </a:cubicBezTo>
                  <a:cubicBezTo>
                    <a:pt x="2071" y="964"/>
                    <a:pt x="2044" y="937"/>
                    <a:pt x="2026" y="919"/>
                  </a:cubicBezTo>
                  <a:cubicBezTo>
                    <a:pt x="1794" y="687"/>
                    <a:pt x="1553" y="464"/>
                    <a:pt x="1330" y="224"/>
                  </a:cubicBezTo>
                  <a:cubicBezTo>
                    <a:pt x="1241" y="117"/>
                    <a:pt x="1125" y="1"/>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1"/>
            <p:cNvSpPr/>
            <p:nvPr/>
          </p:nvSpPr>
          <p:spPr>
            <a:xfrm>
              <a:off x="4160023" y="6435437"/>
              <a:ext cx="445692" cy="426622"/>
            </a:xfrm>
            <a:custGeom>
              <a:rect b="b" l="l" r="r" t="t"/>
              <a:pathLst>
                <a:path extrusionOk="0" h="1991" w="2080">
                  <a:moveTo>
                    <a:pt x="1036" y="1"/>
                  </a:moveTo>
                  <a:cubicBezTo>
                    <a:pt x="1000" y="1"/>
                    <a:pt x="973" y="10"/>
                    <a:pt x="946" y="27"/>
                  </a:cubicBezTo>
                  <a:cubicBezTo>
                    <a:pt x="741" y="161"/>
                    <a:pt x="206" y="723"/>
                    <a:pt x="54" y="875"/>
                  </a:cubicBezTo>
                  <a:cubicBezTo>
                    <a:pt x="27" y="902"/>
                    <a:pt x="1" y="946"/>
                    <a:pt x="1" y="982"/>
                  </a:cubicBezTo>
                  <a:cubicBezTo>
                    <a:pt x="10" y="1018"/>
                    <a:pt x="27" y="1044"/>
                    <a:pt x="54" y="1062"/>
                  </a:cubicBezTo>
                  <a:cubicBezTo>
                    <a:pt x="286" y="1294"/>
                    <a:pt x="527" y="1517"/>
                    <a:pt x="741" y="1758"/>
                  </a:cubicBezTo>
                  <a:cubicBezTo>
                    <a:pt x="839" y="1865"/>
                    <a:pt x="946" y="1981"/>
                    <a:pt x="1018" y="1990"/>
                  </a:cubicBezTo>
                  <a:lnTo>
                    <a:pt x="1053" y="1990"/>
                  </a:lnTo>
                  <a:cubicBezTo>
                    <a:pt x="1125" y="1981"/>
                    <a:pt x="1232" y="1865"/>
                    <a:pt x="1330" y="1758"/>
                  </a:cubicBezTo>
                  <a:cubicBezTo>
                    <a:pt x="1544" y="1517"/>
                    <a:pt x="1794" y="1294"/>
                    <a:pt x="2017" y="1062"/>
                  </a:cubicBezTo>
                  <a:cubicBezTo>
                    <a:pt x="2044" y="1044"/>
                    <a:pt x="2070" y="1018"/>
                    <a:pt x="2070" y="982"/>
                  </a:cubicBezTo>
                  <a:cubicBezTo>
                    <a:pt x="2079" y="946"/>
                    <a:pt x="2044" y="902"/>
                    <a:pt x="2017" y="875"/>
                  </a:cubicBezTo>
                  <a:cubicBezTo>
                    <a:pt x="1865" y="723"/>
                    <a:pt x="1330" y="161"/>
                    <a:pt x="1125" y="27"/>
                  </a:cubicBezTo>
                  <a:cubicBezTo>
                    <a:pt x="1098" y="10"/>
                    <a:pt x="1071"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1"/>
            <p:cNvSpPr/>
            <p:nvPr/>
          </p:nvSpPr>
          <p:spPr>
            <a:xfrm>
              <a:off x="3563685" y="6435437"/>
              <a:ext cx="445478" cy="426622"/>
            </a:xfrm>
            <a:custGeom>
              <a:rect b="b" l="l" r="r" t="t"/>
              <a:pathLst>
                <a:path extrusionOk="0" h="1991" w="2079">
                  <a:moveTo>
                    <a:pt x="1035" y="1"/>
                  </a:moveTo>
                  <a:cubicBezTo>
                    <a:pt x="999" y="1"/>
                    <a:pt x="973" y="10"/>
                    <a:pt x="946" y="27"/>
                  </a:cubicBezTo>
                  <a:cubicBezTo>
                    <a:pt x="741" y="161"/>
                    <a:pt x="205" y="723"/>
                    <a:pt x="54" y="875"/>
                  </a:cubicBezTo>
                  <a:cubicBezTo>
                    <a:pt x="27" y="902"/>
                    <a:pt x="0" y="946"/>
                    <a:pt x="0" y="982"/>
                  </a:cubicBezTo>
                  <a:cubicBezTo>
                    <a:pt x="0" y="1018"/>
                    <a:pt x="27" y="1044"/>
                    <a:pt x="54" y="1062"/>
                  </a:cubicBezTo>
                  <a:cubicBezTo>
                    <a:pt x="286" y="1294"/>
                    <a:pt x="526" y="1517"/>
                    <a:pt x="741" y="1758"/>
                  </a:cubicBezTo>
                  <a:cubicBezTo>
                    <a:pt x="839" y="1865"/>
                    <a:pt x="946" y="1981"/>
                    <a:pt x="1017" y="1990"/>
                  </a:cubicBezTo>
                  <a:lnTo>
                    <a:pt x="1053" y="1990"/>
                  </a:lnTo>
                  <a:cubicBezTo>
                    <a:pt x="1124" y="1981"/>
                    <a:pt x="1231" y="1865"/>
                    <a:pt x="1329" y="1758"/>
                  </a:cubicBezTo>
                  <a:cubicBezTo>
                    <a:pt x="1543" y="1517"/>
                    <a:pt x="1784" y="1294"/>
                    <a:pt x="2016" y="1062"/>
                  </a:cubicBezTo>
                  <a:cubicBezTo>
                    <a:pt x="2043" y="1044"/>
                    <a:pt x="2070" y="1018"/>
                    <a:pt x="2070" y="982"/>
                  </a:cubicBezTo>
                  <a:cubicBezTo>
                    <a:pt x="2079" y="946"/>
                    <a:pt x="2043" y="902"/>
                    <a:pt x="2016" y="875"/>
                  </a:cubicBezTo>
                  <a:cubicBezTo>
                    <a:pt x="1865" y="723"/>
                    <a:pt x="1329" y="161"/>
                    <a:pt x="1124" y="27"/>
                  </a:cubicBezTo>
                  <a:cubicBezTo>
                    <a:pt x="1097" y="10"/>
                    <a:pt x="1071" y="1"/>
                    <a:pt x="10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1"/>
            <p:cNvSpPr/>
            <p:nvPr/>
          </p:nvSpPr>
          <p:spPr>
            <a:xfrm>
              <a:off x="3861747" y="4925449"/>
              <a:ext cx="445692" cy="426622"/>
            </a:xfrm>
            <a:custGeom>
              <a:rect b="b" l="l" r="r" t="t"/>
              <a:pathLst>
                <a:path extrusionOk="0" h="1991" w="2080">
                  <a:moveTo>
                    <a:pt x="1027" y="1"/>
                  </a:moveTo>
                  <a:cubicBezTo>
                    <a:pt x="955" y="1"/>
                    <a:pt x="840" y="126"/>
                    <a:pt x="750" y="224"/>
                  </a:cubicBezTo>
                  <a:cubicBezTo>
                    <a:pt x="536" y="474"/>
                    <a:pt x="286" y="688"/>
                    <a:pt x="54" y="920"/>
                  </a:cubicBezTo>
                  <a:cubicBezTo>
                    <a:pt x="37" y="938"/>
                    <a:pt x="10" y="964"/>
                    <a:pt x="10" y="1000"/>
                  </a:cubicBezTo>
                  <a:cubicBezTo>
                    <a:pt x="1" y="1045"/>
                    <a:pt x="28" y="1080"/>
                    <a:pt x="63" y="1107"/>
                  </a:cubicBezTo>
                  <a:cubicBezTo>
                    <a:pt x="215" y="1268"/>
                    <a:pt x="741" y="1821"/>
                    <a:pt x="947" y="1964"/>
                  </a:cubicBezTo>
                  <a:cubicBezTo>
                    <a:pt x="973" y="1981"/>
                    <a:pt x="1009" y="1990"/>
                    <a:pt x="1045" y="1990"/>
                  </a:cubicBezTo>
                  <a:cubicBezTo>
                    <a:pt x="1071" y="1990"/>
                    <a:pt x="1107" y="1981"/>
                    <a:pt x="1134" y="1964"/>
                  </a:cubicBezTo>
                  <a:cubicBezTo>
                    <a:pt x="1339" y="1821"/>
                    <a:pt x="1865" y="1268"/>
                    <a:pt x="2026" y="1107"/>
                  </a:cubicBezTo>
                  <a:cubicBezTo>
                    <a:pt x="2053" y="1080"/>
                    <a:pt x="2080" y="1045"/>
                    <a:pt x="2080" y="1000"/>
                  </a:cubicBezTo>
                  <a:cubicBezTo>
                    <a:pt x="2071" y="964"/>
                    <a:pt x="2044" y="938"/>
                    <a:pt x="2026" y="920"/>
                  </a:cubicBezTo>
                  <a:cubicBezTo>
                    <a:pt x="1794" y="688"/>
                    <a:pt x="1553" y="474"/>
                    <a:pt x="1330" y="224"/>
                  </a:cubicBezTo>
                  <a:cubicBezTo>
                    <a:pt x="1241" y="126"/>
                    <a:pt x="1125" y="1"/>
                    <a:pt x="10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41"/>
          <p:cNvGrpSpPr/>
          <p:nvPr/>
        </p:nvGrpSpPr>
        <p:grpSpPr>
          <a:xfrm>
            <a:off x="8623242" y="4414491"/>
            <a:ext cx="1013316" cy="2440368"/>
            <a:chOff x="8623242" y="4414491"/>
            <a:chExt cx="1013316" cy="2440368"/>
          </a:xfrm>
        </p:grpSpPr>
        <p:sp>
          <p:nvSpPr>
            <p:cNvPr id="6963" name="Google Shape;6963;p41"/>
            <p:cNvSpPr/>
            <p:nvPr/>
          </p:nvSpPr>
          <p:spPr>
            <a:xfrm>
              <a:off x="8623242" y="4414491"/>
              <a:ext cx="445478" cy="426407"/>
            </a:xfrm>
            <a:custGeom>
              <a:rect b="b" l="l" r="r" t="t"/>
              <a:pathLst>
                <a:path extrusionOk="0" h="1990" w="2079">
                  <a:moveTo>
                    <a:pt x="1017" y="1"/>
                  </a:moveTo>
                  <a:cubicBezTo>
                    <a:pt x="955" y="9"/>
                    <a:pt x="839" y="125"/>
                    <a:pt x="750" y="232"/>
                  </a:cubicBezTo>
                  <a:cubicBezTo>
                    <a:pt x="527" y="473"/>
                    <a:pt x="286" y="696"/>
                    <a:pt x="54" y="919"/>
                  </a:cubicBezTo>
                  <a:cubicBezTo>
                    <a:pt x="36" y="946"/>
                    <a:pt x="9" y="973"/>
                    <a:pt x="0" y="1009"/>
                  </a:cubicBezTo>
                  <a:cubicBezTo>
                    <a:pt x="0" y="1044"/>
                    <a:pt x="27" y="1089"/>
                    <a:pt x="54" y="1116"/>
                  </a:cubicBezTo>
                  <a:cubicBezTo>
                    <a:pt x="214" y="1267"/>
                    <a:pt x="741" y="1829"/>
                    <a:pt x="946" y="1963"/>
                  </a:cubicBezTo>
                  <a:cubicBezTo>
                    <a:pt x="973" y="1981"/>
                    <a:pt x="1008" y="1990"/>
                    <a:pt x="1035" y="1990"/>
                  </a:cubicBezTo>
                  <a:cubicBezTo>
                    <a:pt x="1071" y="1990"/>
                    <a:pt x="1107" y="1981"/>
                    <a:pt x="1133" y="1963"/>
                  </a:cubicBezTo>
                  <a:cubicBezTo>
                    <a:pt x="1339" y="1829"/>
                    <a:pt x="1865" y="1267"/>
                    <a:pt x="2017" y="1116"/>
                  </a:cubicBezTo>
                  <a:cubicBezTo>
                    <a:pt x="2052" y="1089"/>
                    <a:pt x="2079" y="1044"/>
                    <a:pt x="2070" y="1009"/>
                  </a:cubicBezTo>
                  <a:cubicBezTo>
                    <a:pt x="2070" y="973"/>
                    <a:pt x="2043" y="946"/>
                    <a:pt x="2025" y="919"/>
                  </a:cubicBezTo>
                  <a:cubicBezTo>
                    <a:pt x="1793" y="696"/>
                    <a:pt x="1544" y="473"/>
                    <a:pt x="1330" y="232"/>
                  </a:cubicBezTo>
                  <a:cubicBezTo>
                    <a:pt x="1240" y="125"/>
                    <a:pt x="1124" y="9"/>
                    <a:pt x="1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1"/>
            <p:cNvSpPr/>
            <p:nvPr/>
          </p:nvSpPr>
          <p:spPr>
            <a:xfrm>
              <a:off x="9190866" y="4414491"/>
              <a:ext cx="445692" cy="426407"/>
            </a:xfrm>
            <a:custGeom>
              <a:rect b="b" l="l" r="r" t="t"/>
              <a:pathLst>
                <a:path extrusionOk="0" h="1990" w="2080">
                  <a:moveTo>
                    <a:pt x="1027" y="1"/>
                  </a:moveTo>
                  <a:cubicBezTo>
                    <a:pt x="955" y="9"/>
                    <a:pt x="839" y="125"/>
                    <a:pt x="750" y="232"/>
                  </a:cubicBezTo>
                  <a:cubicBezTo>
                    <a:pt x="536" y="473"/>
                    <a:pt x="286" y="696"/>
                    <a:pt x="54" y="919"/>
                  </a:cubicBezTo>
                  <a:cubicBezTo>
                    <a:pt x="37" y="946"/>
                    <a:pt x="10" y="973"/>
                    <a:pt x="1" y="1009"/>
                  </a:cubicBezTo>
                  <a:cubicBezTo>
                    <a:pt x="1" y="1044"/>
                    <a:pt x="28" y="1089"/>
                    <a:pt x="63" y="1116"/>
                  </a:cubicBezTo>
                  <a:cubicBezTo>
                    <a:pt x="215" y="1267"/>
                    <a:pt x="741" y="1829"/>
                    <a:pt x="947" y="1963"/>
                  </a:cubicBezTo>
                  <a:cubicBezTo>
                    <a:pt x="973" y="1981"/>
                    <a:pt x="1009" y="1990"/>
                    <a:pt x="1036" y="1990"/>
                  </a:cubicBezTo>
                  <a:lnTo>
                    <a:pt x="1045" y="1990"/>
                  </a:lnTo>
                  <a:cubicBezTo>
                    <a:pt x="1071" y="1990"/>
                    <a:pt x="1107" y="1981"/>
                    <a:pt x="1134" y="1963"/>
                  </a:cubicBezTo>
                  <a:cubicBezTo>
                    <a:pt x="1339" y="1829"/>
                    <a:pt x="1865" y="1267"/>
                    <a:pt x="2026" y="1116"/>
                  </a:cubicBezTo>
                  <a:cubicBezTo>
                    <a:pt x="2053" y="1089"/>
                    <a:pt x="2080" y="1044"/>
                    <a:pt x="2080" y="1009"/>
                  </a:cubicBezTo>
                  <a:cubicBezTo>
                    <a:pt x="2071" y="973"/>
                    <a:pt x="2044" y="946"/>
                    <a:pt x="2026" y="919"/>
                  </a:cubicBezTo>
                  <a:cubicBezTo>
                    <a:pt x="1794" y="696"/>
                    <a:pt x="1553" y="473"/>
                    <a:pt x="1330" y="232"/>
                  </a:cubicBezTo>
                  <a:cubicBezTo>
                    <a:pt x="1241" y="125"/>
                    <a:pt x="1125" y="9"/>
                    <a:pt x="10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1"/>
            <p:cNvSpPr/>
            <p:nvPr/>
          </p:nvSpPr>
          <p:spPr>
            <a:xfrm>
              <a:off x="8623242" y="4918356"/>
              <a:ext cx="445478" cy="426407"/>
            </a:xfrm>
            <a:custGeom>
              <a:rect b="b" l="l" r="r" t="t"/>
              <a:pathLst>
                <a:path extrusionOk="0" h="1990" w="2079">
                  <a:moveTo>
                    <a:pt x="1017" y="1"/>
                  </a:moveTo>
                  <a:cubicBezTo>
                    <a:pt x="955" y="10"/>
                    <a:pt x="839" y="126"/>
                    <a:pt x="750" y="233"/>
                  </a:cubicBezTo>
                  <a:cubicBezTo>
                    <a:pt x="527" y="473"/>
                    <a:pt x="286" y="688"/>
                    <a:pt x="54" y="919"/>
                  </a:cubicBezTo>
                  <a:cubicBezTo>
                    <a:pt x="36" y="946"/>
                    <a:pt x="9" y="973"/>
                    <a:pt x="0" y="1009"/>
                  </a:cubicBezTo>
                  <a:cubicBezTo>
                    <a:pt x="0" y="1044"/>
                    <a:pt x="27" y="1080"/>
                    <a:pt x="54" y="1116"/>
                  </a:cubicBezTo>
                  <a:cubicBezTo>
                    <a:pt x="214" y="1267"/>
                    <a:pt x="741" y="1829"/>
                    <a:pt x="946" y="1963"/>
                  </a:cubicBezTo>
                  <a:cubicBezTo>
                    <a:pt x="973" y="1981"/>
                    <a:pt x="1008" y="1990"/>
                    <a:pt x="1035" y="1990"/>
                  </a:cubicBezTo>
                  <a:cubicBezTo>
                    <a:pt x="1071" y="1990"/>
                    <a:pt x="1107" y="1981"/>
                    <a:pt x="1133" y="1963"/>
                  </a:cubicBezTo>
                  <a:cubicBezTo>
                    <a:pt x="1339" y="1829"/>
                    <a:pt x="1865" y="1267"/>
                    <a:pt x="2017" y="1116"/>
                  </a:cubicBezTo>
                  <a:cubicBezTo>
                    <a:pt x="2052" y="1080"/>
                    <a:pt x="2079" y="1044"/>
                    <a:pt x="2070" y="1009"/>
                  </a:cubicBezTo>
                  <a:cubicBezTo>
                    <a:pt x="2070" y="973"/>
                    <a:pt x="2043" y="946"/>
                    <a:pt x="2025" y="919"/>
                  </a:cubicBezTo>
                  <a:cubicBezTo>
                    <a:pt x="1793" y="688"/>
                    <a:pt x="1544" y="473"/>
                    <a:pt x="1330" y="233"/>
                  </a:cubicBezTo>
                  <a:cubicBezTo>
                    <a:pt x="1240" y="126"/>
                    <a:pt x="1124" y="10"/>
                    <a:pt x="1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1"/>
            <p:cNvSpPr/>
            <p:nvPr/>
          </p:nvSpPr>
          <p:spPr>
            <a:xfrm>
              <a:off x="9190866" y="4918356"/>
              <a:ext cx="445692" cy="426407"/>
            </a:xfrm>
            <a:custGeom>
              <a:rect b="b" l="l" r="r" t="t"/>
              <a:pathLst>
                <a:path extrusionOk="0" h="1990" w="2080">
                  <a:moveTo>
                    <a:pt x="1027" y="1"/>
                  </a:moveTo>
                  <a:cubicBezTo>
                    <a:pt x="955" y="10"/>
                    <a:pt x="839" y="126"/>
                    <a:pt x="750" y="233"/>
                  </a:cubicBezTo>
                  <a:cubicBezTo>
                    <a:pt x="536" y="473"/>
                    <a:pt x="286" y="688"/>
                    <a:pt x="54" y="919"/>
                  </a:cubicBezTo>
                  <a:cubicBezTo>
                    <a:pt x="37" y="946"/>
                    <a:pt x="10" y="973"/>
                    <a:pt x="1" y="1009"/>
                  </a:cubicBezTo>
                  <a:cubicBezTo>
                    <a:pt x="1" y="1044"/>
                    <a:pt x="28" y="1080"/>
                    <a:pt x="63" y="1116"/>
                  </a:cubicBezTo>
                  <a:cubicBezTo>
                    <a:pt x="215" y="1267"/>
                    <a:pt x="741" y="1829"/>
                    <a:pt x="947" y="1963"/>
                  </a:cubicBezTo>
                  <a:cubicBezTo>
                    <a:pt x="973" y="1981"/>
                    <a:pt x="1009" y="1990"/>
                    <a:pt x="1036" y="1990"/>
                  </a:cubicBezTo>
                  <a:lnTo>
                    <a:pt x="1045" y="1990"/>
                  </a:lnTo>
                  <a:cubicBezTo>
                    <a:pt x="1071" y="1990"/>
                    <a:pt x="1107" y="1981"/>
                    <a:pt x="1134" y="1963"/>
                  </a:cubicBezTo>
                  <a:cubicBezTo>
                    <a:pt x="1339" y="1829"/>
                    <a:pt x="1865" y="1267"/>
                    <a:pt x="2026" y="1116"/>
                  </a:cubicBezTo>
                  <a:cubicBezTo>
                    <a:pt x="2053" y="1080"/>
                    <a:pt x="2080" y="1044"/>
                    <a:pt x="2080" y="1009"/>
                  </a:cubicBezTo>
                  <a:cubicBezTo>
                    <a:pt x="2071" y="973"/>
                    <a:pt x="2044" y="946"/>
                    <a:pt x="2026" y="919"/>
                  </a:cubicBezTo>
                  <a:cubicBezTo>
                    <a:pt x="1794" y="688"/>
                    <a:pt x="1553" y="473"/>
                    <a:pt x="1330" y="233"/>
                  </a:cubicBezTo>
                  <a:cubicBezTo>
                    <a:pt x="1241" y="126"/>
                    <a:pt x="1125" y="10"/>
                    <a:pt x="10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41"/>
            <p:cNvSpPr/>
            <p:nvPr/>
          </p:nvSpPr>
          <p:spPr>
            <a:xfrm>
              <a:off x="8906090" y="5422221"/>
              <a:ext cx="447620" cy="424693"/>
            </a:xfrm>
            <a:custGeom>
              <a:rect b="b" l="l" r="r" t="t"/>
              <a:pathLst>
                <a:path extrusionOk="0" h="1982" w="2089">
                  <a:moveTo>
                    <a:pt x="1027" y="1"/>
                  </a:moveTo>
                  <a:cubicBezTo>
                    <a:pt x="955" y="1"/>
                    <a:pt x="848" y="117"/>
                    <a:pt x="750" y="224"/>
                  </a:cubicBezTo>
                  <a:cubicBezTo>
                    <a:pt x="536" y="464"/>
                    <a:pt x="295" y="687"/>
                    <a:pt x="63" y="919"/>
                  </a:cubicBezTo>
                  <a:cubicBezTo>
                    <a:pt x="36" y="937"/>
                    <a:pt x="10" y="964"/>
                    <a:pt x="10" y="1000"/>
                  </a:cubicBezTo>
                  <a:cubicBezTo>
                    <a:pt x="1" y="1044"/>
                    <a:pt x="36" y="1080"/>
                    <a:pt x="63" y="1107"/>
                  </a:cubicBezTo>
                  <a:cubicBezTo>
                    <a:pt x="215" y="1258"/>
                    <a:pt x="750" y="1820"/>
                    <a:pt x="955" y="1954"/>
                  </a:cubicBezTo>
                  <a:cubicBezTo>
                    <a:pt x="982" y="1972"/>
                    <a:pt x="1009" y="1981"/>
                    <a:pt x="1044" y="1981"/>
                  </a:cubicBezTo>
                  <a:cubicBezTo>
                    <a:pt x="1080" y="1981"/>
                    <a:pt x="1107" y="1972"/>
                    <a:pt x="1134" y="1954"/>
                  </a:cubicBezTo>
                  <a:cubicBezTo>
                    <a:pt x="1339" y="1820"/>
                    <a:pt x="1874" y="1258"/>
                    <a:pt x="2026" y="1107"/>
                  </a:cubicBezTo>
                  <a:cubicBezTo>
                    <a:pt x="2053" y="1080"/>
                    <a:pt x="2088" y="1044"/>
                    <a:pt x="2079" y="1000"/>
                  </a:cubicBezTo>
                  <a:cubicBezTo>
                    <a:pt x="2079" y="964"/>
                    <a:pt x="2053" y="937"/>
                    <a:pt x="2026" y="919"/>
                  </a:cubicBezTo>
                  <a:cubicBezTo>
                    <a:pt x="1794" y="687"/>
                    <a:pt x="1553" y="464"/>
                    <a:pt x="1339" y="224"/>
                  </a:cubicBezTo>
                  <a:cubicBezTo>
                    <a:pt x="1241" y="117"/>
                    <a:pt x="1134" y="1"/>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1"/>
            <p:cNvSpPr/>
            <p:nvPr/>
          </p:nvSpPr>
          <p:spPr>
            <a:xfrm>
              <a:off x="9190866" y="6428237"/>
              <a:ext cx="445692" cy="426622"/>
            </a:xfrm>
            <a:custGeom>
              <a:rect b="b" l="l" r="r" t="t"/>
              <a:pathLst>
                <a:path extrusionOk="0" h="1991" w="2080">
                  <a:moveTo>
                    <a:pt x="1036" y="1"/>
                  </a:moveTo>
                  <a:cubicBezTo>
                    <a:pt x="1009" y="1"/>
                    <a:pt x="973" y="10"/>
                    <a:pt x="947" y="27"/>
                  </a:cubicBezTo>
                  <a:cubicBezTo>
                    <a:pt x="741" y="161"/>
                    <a:pt x="215" y="723"/>
                    <a:pt x="63" y="875"/>
                  </a:cubicBezTo>
                  <a:cubicBezTo>
                    <a:pt x="28" y="902"/>
                    <a:pt x="1" y="946"/>
                    <a:pt x="1" y="982"/>
                  </a:cubicBezTo>
                  <a:cubicBezTo>
                    <a:pt x="10" y="1018"/>
                    <a:pt x="37" y="1044"/>
                    <a:pt x="54" y="1062"/>
                  </a:cubicBezTo>
                  <a:cubicBezTo>
                    <a:pt x="286" y="1294"/>
                    <a:pt x="536" y="1517"/>
                    <a:pt x="750" y="1758"/>
                  </a:cubicBezTo>
                  <a:cubicBezTo>
                    <a:pt x="839" y="1865"/>
                    <a:pt x="955" y="1981"/>
                    <a:pt x="1027" y="1990"/>
                  </a:cubicBezTo>
                  <a:lnTo>
                    <a:pt x="1063" y="1990"/>
                  </a:lnTo>
                  <a:cubicBezTo>
                    <a:pt x="1125" y="1981"/>
                    <a:pt x="1241" y="1865"/>
                    <a:pt x="1330" y="1758"/>
                  </a:cubicBezTo>
                  <a:cubicBezTo>
                    <a:pt x="1553" y="1517"/>
                    <a:pt x="1794" y="1294"/>
                    <a:pt x="2026" y="1062"/>
                  </a:cubicBezTo>
                  <a:cubicBezTo>
                    <a:pt x="2044" y="1044"/>
                    <a:pt x="2071" y="1018"/>
                    <a:pt x="2080" y="982"/>
                  </a:cubicBezTo>
                  <a:cubicBezTo>
                    <a:pt x="2080" y="946"/>
                    <a:pt x="2053" y="902"/>
                    <a:pt x="2026" y="875"/>
                  </a:cubicBezTo>
                  <a:cubicBezTo>
                    <a:pt x="1865" y="723"/>
                    <a:pt x="1339" y="161"/>
                    <a:pt x="1134" y="27"/>
                  </a:cubicBezTo>
                  <a:cubicBezTo>
                    <a:pt x="1107" y="10"/>
                    <a:pt x="1071" y="1"/>
                    <a:pt x="10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41"/>
            <p:cNvSpPr/>
            <p:nvPr/>
          </p:nvSpPr>
          <p:spPr>
            <a:xfrm>
              <a:off x="8623242" y="6428237"/>
              <a:ext cx="445478" cy="426622"/>
            </a:xfrm>
            <a:custGeom>
              <a:rect b="b" l="l" r="r" t="t"/>
              <a:pathLst>
                <a:path extrusionOk="0" h="1991" w="2079">
                  <a:moveTo>
                    <a:pt x="1035" y="1"/>
                  </a:moveTo>
                  <a:cubicBezTo>
                    <a:pt x="1008" y="1"/>
                    <a:pt x="973" y="10"/>
                    <a:pt x="946" y="27"/>
                  </a:cubicBezTo>
                  <a:cubicBezTo>
                    <a:pt x="741" y="161"/>
                    <a:pt x="214" y="723"/>
                    <a:pt x="54" y="875"/>
                  </a:cubicBezTo>
                  <a:cubicBezTo>
                    <a:pt x="27" y="902"/>
                    <a:pt x="0" y="946"/>
                    <a:pt x="0" y="982"/>
                  </a:cubicBezTo>
                  <a:cubicBezTo>
                    <a:pt x="9" y="1018"/>
                    <a:pt x="36" y="1044"/>
                    <a:pt x="54" y="1062"/>
                  </a:cubicBezTo>
                  <a:cubicBezTo>
                    <a:pt x="286" y="1294"/>
                    <a:pt x="527" y="1517"/>
                    <a:pt x="750" y="1758"/>
                  </a:cubicBezTo>
                  <a:cubicBezTo>
                    <a:pt x="839" y="1865"/>
                    <a:pt x="955" y="1981"/>
                    <a:pt x="1017" y="1990"/>
                  </a:cubicBezTo>
                  <a:lnTo>
                    <a:pt x="1053" y="1990"/>
                  </a:lnTo>
                  <a:cubicBezTo>
                    <a:pt x="1124" y="1981"/>
                    <a:pt x="1240" y="1865"/>
                    <a:pt x="1330" y="1758"/>
                  </a:cubicBezTo>
                  <a:cubicBezTo>
                    <a:pt x="1544" y="1517"/>
                    <a:pt x="1793" y="1294"/>
                    <a:pt x="2025" y="1062"/>
                  </a:cubicBezTo>
                  <a:cubicBezTo>
                    <a:pt x="2043" y="1044"/>
                    <a:pt x="2070" y="1018"/>
                    <a:pt x="2070" y="982"/>
                  </a:cubicBezTo>
                  <a:cubicBezTo>
                    <a:pt x="2079" y="946"/>
                    <a:pt x="2052" y="902"/>
                    <a:pt x="2017" y="875"/>
                  </a:cubicBezTo>
                  <a:cubicBezTo>
                    <a:pt x="1865" y="723"/>
                    <a:pt x="1339" y="161"/>
                    <a:pt x="1133" y="27"/>
                  </a:cubicBezTo>
                  <a:cubicBezTo>
                    <a:pt x="1107" y="10"/>
                    <a:pt x="1071" y="1"/>
                    <a:pt x="10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41"/>
            <p:cNvSpPr/>
            <p:nvPr/>
          </p:nvSpPr>
          <p:spPr>
            <a:xfrm>
              <a:off x="9190866" y="5924372"/>
              <a:ext cx="445692" cy="426407"/>
            </a:xfrm>
            <a:custGeom>
              <a:rect b="b" l="l" r="r" t="t"/>
              <a:pathLst>
                <a:path extrusionOk="0" h="1990" w="2080">
                  <a:moveTo>
                    <a:pt x="1036" y="1"/>
                  </a:moveTo>
                  <a:cubicBezTo>
                    <a:pt x="1009" y="1"/>
                    <a:pt x="973" y="10"/>
                    <a:pt x="947" y="27"/>
                  </a:cubicBezTo>
                  <a:cubicBezTo>
                    <a:pt x="741" y="161"/>
                    <a:pt x="215" y="723"/>
                    <a:pt x="63" y="875"/>
                  </a:cubicBezTo>
                  <a:cubicBezTo>
                    <a:pt x="28" y="911"/>
                    <a:pt x="1" y="946"/>
                    <a:pt x="1" y="982"/>
                  </a:cubicBezTo>
                  <a:cubicBezTo>
                    <a:pt x="10" y="1018"/>
                    <a:pt x="37" y="1044"/>
                    <a:pt x="54" y="1071"/>
                  </a:cubicBezTo>
                  <a:cubicBezTo>
                    <a:pt x="286" y="1294"/>
                    <a:pt x="536" y="1517"/>
                    <a:pt x="750" y="1758"/>
                  </a:cubicBezTo>
                  <a:cubicBezTo>
                    <a:pt x="839" y="1865"/>
                    <a:pt x="955" y="1981"/>
                    <a:pt x="1027" y="1990"/>
                  </a:cubicBezTo>
                  <a:lnTo>
                    <a:pt x="1063" y="1990"/>
                  </a:lnTo>
                  <a:cubicBezTo>
                    <a:pt x="1125" y="1981"/>
                    <a:pt x="1241" y="1865"/>
                    <a:pt x="1330" y="1758"/>
                  </a:cubicBezTo>
                  <a:cubicBezTo>
                    <a:pt x="1553" y="1517"/>
                    <a:pt x="1794" y="1294"/>
                    <a:pt x="2026" y="1071"/>
                  </a:cubicBezTo>
                  <a:cubicBezTo>
                    <a:pt x="2044" y="1044"/>
                    <a:pt x="2071" y="1018"/>
                    <a:pt x="2080" y="982"/>
                  </a:cubicBezTo>
                  <a:cubicBezTo>
                    <a:pt x="2080" y="946"/>
                    <a:pt x="2053" y="911"/>
                    <a:pt x="2026" y="875"/>
                  </a:cubicBezTo>
                  <a:cubicBezTo>
                    <a:pt x="1865" y="723"/>
                    <a:pt x="1339" y="161"/>
                    <a:pt x="1134" y="27"/>
                  </a:cubicBezTo>
                  <a:cubicBezTo>
                    <a:pt x="1107" y="10"/>
                    <a:pt x="1071" y="1"/>
                    <a:pt x="10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41"/>
            <p:cNvSpPr/>
            <p:nvPr/>
          </p:nvSpPr>
          <p:spPr>
            <a:xfrm>
              <a:off x="8623242" y="5924372"/>
              <a:ext cx="445478" cy="426407"/>
            </a:xfrm>
            <a:custGeom>
              <a:rect b="b" l="l" r="r" t="t"/>
              <a:pathLst>
                <a:path extrusionOk="0" h="1990" w="2079">
                  <a:moveTo>
                    <a:pt x="1035" y="1"/>
                  </a:moveTo>
                  <a:cubicBezTo>
                    <a:pt x="1008" y="1"/>
                    <a:pt x="973" y="10"/>
                    <a:pt x="946" y="27"/>
                  </a:cubicBezTo>
                  <a:cubicBezTo>
                    <a:pt x="741" y="161"/>
                    <a:pt x="214" y="723"/>
                    <a:pt x="54" y="875"/>
                  </a:cubicBezTo>
                  <a:cubicBezTo>
                    <a:pt x="27" y="911"/>
                    <a:pt x="0" y="946"/>
                    <a:pt x="0" y="982"/>
                  </a:cubicBezTo>
                  <a:cubicBezTo>
                    <a:pt x="9" y="1018"/>
                    <a:pt x="36" y="1044"/>
                    <a:pt x="54" y="1071"/>
                  </a:cubicBezTo>
                  <a:cubicBezTo>
                    <a:pt x="286" y="1294"/>
                    <a:pt x="527" y="1517"/>
                    <a:pt x="750" y="1758"/>
                  </a:cubicBezTo>
                  <a:cubicBezTo>
                    <a:pt x="839" y="1865"/>
                    <a:pt x="955" y="1981"/>
                    <a:pt x="1017" y="1990"/>
                  </a:cubicBezTo>
                  <a:lnTo>
                    <a:pt x="1053" y="1990"/>
                  </a:lnTo>
                  <a:cubicBezTo>
                    <a:pt x="1124" y="1981"/>
                    <a:pt x="1240" y="1865"/>
                    <a:pt x="1330" y="1758"/>
                  </a:cubicBezTo>
                  <a:cubicBezTo>
                    <a:pt x="1544" y="1517"/>
                    <a:pt x="1793" y="1294"/>
                    <a:pt x="2025" y="1071"/>
                  </a:cubicBezTo>
                  <a:cubicBezTo>
                    <a:pt x="2043" y="1044"/>
                    <a:pt x="2070" y="1018"/>
                    <a:pt x="2070" y="982"/>
                  </a:cubicBezTo>
                  <a:cubicBezTo>
                    <a:pt x="2079" y="946"/>
                    <a:pt x="2052" y="911"/>
                    <a:pt x="2017" y="875"/>
                  </a:cubicBezTo>
                  <a:cubicBezTo>
                    <a:pt x="1865" y="723"/>
                    <a:pt x="1339" y="161"/>
                    <a:pt x="1133" y="27"/>
                  </a:cubicBezTo>
                  <a:cubicBezTo>
                    <a:pt x="1107" y="10"/>
                    <a:pt x="1071" y="1"/>
                    <a:pt x="10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41"/>
          <p:cNvGrpSpPr/>
          <p:nvPr/>
        </p:nvGrpSpPr>
        <p:grpSpPr>
          <a:xfrm>
            <a:off x="3861854" y="704831"/>
            <a:ext cx="445692" cy="2445639"/>
            <a:chOff x="-3971349" y="5887251"/>
            <a:chExt cx="445692" cy="2445639"/>
          </a:xfrm>
        </p:grpSpPr>
        <p:sp>
          <p:nvSpPr>
            <p:cNvPr id="6973" name="Google Shape;6973;p41"/>
            <p:cNvSpPr/>
            <p:nvPr/>
          </p:nvSpPr>
          <p:spPr>
            <a:xfrm>
              <a:off x="-3971242" y="5887251"/>
              <a:ext cx="445478" cy="426622"/>
            </a:xfrm>
            <a:custGeom>
              <a:rect b="b" l="l" r="r" t="t"/>
              <a:pathLst>
                <a:path extrusionOk="0" h="1991" w="2079">
                  <a:moveTo>
                    <a:pt x="1017" y="1"/>
                  </a:moveTo>
                  <a:cubicBezTo>
                    <a:pt x="955" y="10"/>
                    <a:pt x="839" y="126"/>
                    <a:pt x="750" y="233"/>
                  </a:cubicBezTo>
                  <a:cubicBezTo>
                    <a:pt x="527" y="474"/>
                    <a:pt x="286" y="688"/>
                    <a:pt x="54" y="920"/>
                  </a:cubicBezTo>
                  <a:cubicBezTo>
                    <a:pt x="27" y="946"/>
                    <a:pt x="9" y="973"/>
                    <a:pt x="0" y="1009"/>
                  </a:cubicBezTo>
                  <a:cubicBezTo>
                    <a:pt x="0" y="1044"/>
                    <a:pt x="27" y="1080"/>
                    <a:pt x="54" y="1116"/>
                  </a:cubicBezTo>
                  <a:cubicBezTo>
                    <a:pt x="214" y="1267"/>
                    <a:pt x="741" y="1829"/>
                    <a:pt x="946" y="1963"/>
                  </a:cubicBezTo>
                  <a:cubicBezTo>
                    <a:pt x="973" y="1981"/>
                    <a:pt x="1008" y="1990"/>
                    <a:pt x="1035" y="1990"/>
                  </a:cubicBezTo>
                  <a:cubicBezTo>
                    <a:pt x="1071" y="1990"/>
                    <a:pt x="1107" y="1981"/>
                    <a:pt x="1133" y="1963"/>
                  </a:cubicBezTo>
                  <a:cubicBezTo>
                    <a:pt x="1338" y="1829"/>
                    <a:pt x="1865" y="1267"/>
                    <a:pt x="2016" y="1116"/>
                  </a:cubicBezTo>
                  <a:cubicBezTo>
                    <a:pt x="2052" y="1080"/>
                    <a:pt x="2079" y="1044"/>
                    <a:pt x="2070" y="1009"/>
                  </a:cubicBezTo>
                  <a:cubicBezTo>
                    <a:pt x="2070" y="973"/>
                    <a:pt x="2043" y="946"/>
                    <a:pt x="2016" y="920"/>
                  </a:cubicBezTo>
                  <a:cubicBezTo>
                    <a:pt x="1793" y="688"/>
                    <a:pt x="1544" y="474"/>
                    <a:pt x="1330" y="233"/>
                  </a:cubicBezTo>
                  <a:cubicBezTo>
                    <a:pt x="1231" y="126"/>
                    <a:pt x="1124" y="10"/>
                    <a:pt x="1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41"/>
            <p:cNvSpPr/>
            <p:nvPr/>
          </p:nvSpPr>
          <p:spPr>
            <a:xfrm>
              <a:off x="-3971242" y="7906268"/>
              <a:ext cx="445478" cy="426622"/>
            </a:xfrm>
            <a:custGeom>
              <a:rect b="b" l="l" r="r" t="t"/>
              <a:pathLst>
                <a:path extrusionOk="0" h="1991" w="2079">
                  <a:moveTo>
                    <a:pt x="1035" y="1"/>
                  </a:moveTo>
                  <a:cubicBezTo>
                    <a:pt x="1008" y="1"/>
                    <a:pt x="973" y="10"/>
                    <a:pt x="946" y="28"/>
                  </a:cubicBezTo>
                  <a:cubicBezTo>
                    <a:pt x="741" y="170"/>
                    <a:pt x="214" y="724"/>
                    <a:pt x="54" y="884"/>
                  </a:cubicBezTo>
                  <a:cubicBezTo>
                    <a:pt x="27" y="911"/>
                    <a:pt x="0" y="947"/>
                    <a:pt x="0" y="991"/>
                  </a:cubicBezTo>
                  <a:cubicBezTo>
                    <a:pt x="9" y="1027"/>
                    <a:pt x="27" y="1054"/>
                    <a:pt x="54" y="1071"/>
                  </a:cubicBezTo>
                  <a:cubicBezTo>
                    <a:pt x="286" y="1303"/>
                    <a:pt x="527" y="1518"/>
                    <a:pt x="750" y="1767"/>
                  </a:cubicBezTo>
                  <a:cubicBezTo>
                    <a:pt x="839" y="1865"/>
                    <a:pt x="955" y="1990"/>
                    <a:pt x="1017" y="1990"/>
                  </a:cubicBezTo>
                  <a:lnTo>
                    <a:pt x="1053" y="1990"/>
                  </a:lnTo>
                  <a:cubicBezTo>
                    <a:pt x="1124" y="1990"/>
                    <a:pt x="1231" y="1865"/>
                    <a:pt x="1330" y="1767"/>
                  </a:cubicBezTo>
                  <a:cubicBezTo>
                    <a:pt x="1544" y="1518"/>
                    <a:pt x="1793" y="1303"/>
                    <a:pt x="2016" y="1071"/>
                  </a:cubicBezTo>
                  <a:cubicBezTo>
                    <a:pt x="2043" y="1054"/>
                    <a:pt x="2070" y="1027"/>
                    <a:pt x="2070" y="991"/>
                  </a:cubicBezTo>
                  <a:cubicBezTo>
                    <a:pt x="2079" y="947"/>
                    <a:pt x="2052" y="911"/>
                    <a:pt x="2016" y="884"/>
                  </a:cubicBezTo>
                  <a:cubicBezTo>
                    <a:pt x="1865" y="724"/>
                    <a:pt x="1338" y="170"/>
                    <a:pt x="1133" y="28"/>
                  </a:cubicBezTo>
                  <a:cubicBezTo>
                    <a:pt x="1107" y="10"/>
                    <a:pt x="1071" y="1"/>
                    <a:pt x="10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41"/>
            <p:cNvSpPr/>
            <p:nvPr/>
          </p:nvSpPr>
          <p:spPr>
            <a:xfrm>
              <a:off x="-3971349" y="6896760"/>
              <a:ext cx="445692" cy="426622"/>
            </a:xfrm>
            <a:custGeom>
              <a:rect b="b" l="l" r="r" t="t"/>
              <a:pathLst>
                <a:path extrusionOk="0" h="1991" w="2080">
                  <a:moveTo>
                    <a:pt x="1027" y="1"/>
                  </a:moveTo>
                  <a:cubicBezTo>
                    <a:pt x="955" y="10"/>
                    <a:pt x="848" y="126"/>
                    <a:pt x="750" y="233"/>
                  </a:cubicBezTo>
                  <a:cubicBezTo>
                    <a:pt x="536" y="474"/>
                    <a:pt x="295" y="697"/>
                    <a:pt x="63" y="920"/>
                  </a:cubicBezTo>
                  <a:cubicBezTo>
                    <a:pt x="36" y="946"/>
                    <a:pt x="10" y="973"/>
                    <a:pt x="10" y="1009"/>
                  </a:cubicBezTo>
                  <a:cubicBezTo>
                    <a:pt x="1" y="1045"/>
                    <a:pt x="36" y="1080"/>
                    <a:pt x="63" y="1116"/>
                  </a:cubicBezTo>
                  <a:cubicBezTo>
                    <a:pt x="215" y="1268"/>
                    <a:pt x="750" y="1830"/>
                    <a:pt x="955" y="1963"/>
                  </a:cubicBezTo>
                  <a:cubicBezTo>
                    <a:pt x="982" y="1981"/>
                    <a:pt x="1009" y="1990"/>
                    <a:pt x="1044" y="1990"/>
                  </a:cubicBezTo>
                  <a:cubicBezTo>
                    <a:pt x="1080" y="1990"/>
                    <a:pt x="1107" y="1981"/>
                    <a:pt x="1134" y="1963"/>
                  </a:cubicBezTo>
                  <a:cubicBezTo>
                    <a:pt x="1339" y="1830"/>
                    <a:pt x="1874" y="1268"/>
                    <a:pt x="2026" y="1116"/>
                  </a:cubicBezTo>
                  <a:cubicBezTo>
                    <a:pt x="2053" y="1080"/>
                    <a:pt x="2079" y="1045"/>
                    <a:pt x="2079" y="1009"/>
                  </a:cubicBezTo>
                  <a:cubicBezTo>
                    <a:pt x="2079" y="973"/>
                    <a:pt x="2053" y="946"/>
                    <a:pt x="2026" y="920"/>
                  </a:cubicBezTo>
                  <a:cubicBezTo>
                    <a:pt x="1794" y="697"/>
                    <a:pt x="1553" y="474"/>
                    <a:pt x="1339" y="233"/>
                  </a:cubicBezTo>
                  <a:cubicBezTo>
                    <a:pt x="1241" y="126"/>
                    <a:pt x="1134" y="10"/>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41"/>
          <p:cNvGrpSpPr/>
          <p:nvPr/>
        </p:nvGrpSpPr>
        <p:grpSpPr>
          <a:xfrm>
            <a:off x="6100642" y="4414491"/>
            <a:ext cx="1013316" cy="2440368"/>
            <a:chOff x="6100642" y="4414491"/>
            <a:chExt cx="1013316" cy="2440368"/>
          </a:xfrm>
        </p:grpSpPr>
        <p:sp>
          <p:nvSpPr>
            <p:cNvPr id="6977" name="Google Shape;6977;p41"/>
            <p:cNvSpPr/>
            <p:nvPr/>
          </p:nvSpPr>
          <p:spPr>
            <a:xfrm>
              <a:off x="6100642" y="4414491"/>
              <a:ext cx="445692" cy="426407"/>
            </a:xfrm>
            <a:custGeom>
              <a:rect b="b" l="l" r="r" t="t"/>
              <a:pathLst>
                <a:path extrusionOk="0" h="1990" w="2080">
                  <a:moveTo>
                    <a:pt x="1018" y="1"/>
                  </a:moveTo>
                  <a:cubicBezTo>
                    <a:pt x="955" y="9"/>
                    <a:pt x="839" y="125"/>
                    <a:pt x="750" y="232"/>
                  </a:cubicBezTo>
                  <a:cubicBezTo>
                    <a:pt x="527" y="473"/>
                    <a:pt x="286" y="696"/>
                    <a:pt x="54" y="919"/>
                  </a:cubicBezTo>
                  <a:cubicBezTo>
                    <a:pt x="37" y="946"/>
                    <a:pt x="10" y="973"/>
                    <a:pt x="1" y="1009"/>
                  </a:cubicBezTo>
                  <a:cubicBezTo>
                    <a:pt x="1" y="1044"/>
                    <a:pt x="28" y="1089"/>
                    <a:pt x="63" y="1116"/>
                  </a:cubicBezTo>
                  <a:cubicBezTo>
                    <a:pt x="215" y="1267"/>
                    <a:pt x="741" y="1829"/>
                    <a:pt x="946" y="1963"/>
                  </a:cubicBezTo>
                  <a:cubicBezTo>
                    <a:pt x="973" y="1981"/>
                    <a:pt x="1009" y="1990"/>
                    <a:pt x="1036" y="1990"/>
                  </a:cubicBezTo>
                  <a:lnTo>
                    <a:pt x="1045" y="1990"/>
                  </a:lnTo>
                  <a:cubicBezTo>
                    <a:pt x="1071" y="1990"/>
                    <a:pt x="1107" y="1981"/>
                    <a:pt x="1134" y="1963"/>
                  </a:cubicBezTo>
                  <a:cubicBezTo>
                    <a:pt x="1339" y="1829"/>
                    <a:pt x="1865" y="1267"/>
                    <a:pt x="2017" y="1116"/>
                  </a:cubicBezTo>
                  <a:cubicBezTo>
                    <a:pt x="2053" y="1089"/>
                    <a:pt x="2079" y="1044"/>
                    <a:pt x="2071" y="1009"/>
                  </a:cubicBezTo>
                  <a:cubicBezTo>
                    <a:pt x="2071" y="973"/>
                    <a:pt x="2044" y="946"/>
                    <a:pt x="2026" y="919"/>
                  </a:cubicBezTo>
                  <a:cubicBezTo>
                    <a:pt x="1794" y="696"/>
                    <a:pt x="1544" y="473"/>
                    <a:pt x="1330" y="232"/>
                  </a:cubicBezTo>
                  <a:cubicBezTo>
                    <a:pt x="1241" y="125"/>
                    <a:pt x="1125" y="9"/>
                    <a:pt x="10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1"/>
            <p:cNvSpPr/>
            <p:nvPr/>
          </p:nvSpPr>
          <p:spPr>
            <a:xfrm>
              <a:off x="6668480" y="4414491"/>
              <a:ext cx="445478" cy="426407"/>
            </a:xfrm>
            <a:custGeom>
              <a:rect b="b" l="l" r="r" t="t"/>
              <a:pathLst>
                <a:path extrusionOk="0" h="1990" w="2079">
                  <a:moveTo>
                    <a:pt x="1026" y="1"/>
                  </a:moveTo>
                  <a:cubicBezTo>
                    <a:pt x="955" y="9"/>
                    <a:pt x="839" y="125"/>
                    <a:pt x="750" y="232"/>
                  </a:cubicBezTo>
                  <a:cubicBezTo>
                    <a:pt x="536" y="473"/>
                    <a:pt x="286" y="696"/>
                    <a:pt x="54" y="919"/>
                  </a:cubicBezTo>
                  <a:cubicBezTo>
                    <a:pt x="36" y="946"/>
                    <a:pt x="9" y="973"/>
                    <a:pt x="0" y="1009"/>
                  </a:cubicBezTo>
                  <a:cubicBezTo>
                    <a:pt x="0" y="1044"/>
                    <a:pt x="27" y="1089"/>
                    <a:pt x="63" y="1116"/>
                  </a:cubicBezTo>
                  <a:cubicBezTo>
                    <a:pt x="214" y="1267"/>
                    <a:pt x="741" y="1829"/>
                    <a:pt x="946" y="1963"/>
                  </a:cubicBezTo>
                  <a:cubicBezTo>
                    <a:pt x="973" y="1981"/>
                    <a:pt x="1008" y="1990"/>
                    <a:pt x="1044" y="1990"/>
                  </a:cubicBezTo>
                  <a:cubicBezTo>
                    <a:pt x="1071" y="1990"/>
                    <a:pt x="1107" y="1981"/>
                    <a:pt x="1133" y="1963"/>
                  </a:cubicBezTo>
                  <a:cubicBezTo>
                    <a:pt x="1339" y="1829"/>
                    <a:pt x="1865" y="1267"/>
                    <a:pt x="2025" y="1116"/>
                  </a:cubicBezTo>
                  <a:cubicBezTo>
                    <a:pt x="2052" y="1089"/>
                    <a:pt x="2079" y="1044"/>
                    <a:pt x="2079" y="1009"/>
                  </a:cubicBezTo>
                  <a:cubicBezTo>
                    <a:pt x="2070" y="973"/>
                    <a:pt x="2043" y="946"/>
                    <a:pt x="2025" y="919"/>
                  </a:cubicBezTo>
                  <a:cubicBezTo>
                    <a:pt x="1794" y="696"/>
                    <a:pt x="1553" y="473"/>
                    <a:pt x="1330" y="232"/>
                  </a:cubicBezTo>
                  <a:cubicBezTo>
                    <a:pt x="1240" y="125"/>
                    <a:pt x="1124" y="9"/>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1"/>
            <p:cNvSpPr/>
            <p:nvPr/>
          </p:nvSpPr>
          <p:spPr>
            <a:xfrm>
              <a:off x="6100642" y="5422221"/>
              <a:ext cx="445692" cy="424693"/>
            </a:xfrm>
            <a:custGeom>
              <a:rect b="b" l="l" r="r" t="t"/>
              <a:pathLst>
                <a:path extrusionOk="0" h="1982" w="2080">
                  <a:moveTo>
                    <a:pt x="1018" y="1"/>
                  </a:moveTo>
                  <a:cubicBezTo>
                    <a:pt x="955" y="1"/>
                    <a:pt x="839" y="117"/>
                    <a:pt x="750" y="224"/>
                  </a:cubicBezTo>
                  <a:cubicBezTo>
                    <a:pt x="527" y="464"/>
                    <a:pt x="286" y="687"/>
                    <a:pt x="54" y="919"/>
                  </a:cubicBezTo>
                  <a:cubicBezTo>
                    <a:pt x="37" y="937"/>
                    <a:pt x="10" y="964"/>
                    <a:pt x="1" y="1000"/>
                  </a:cubicBezTo>
                  <a:cubicBezTo>
                    <a:pt x="1" y="1044"/>
                    <a:pt x="28" y="1080"/>
                    <a:pt x="63" y="1107"/>
                  </a:cubicBezTo>
                  <a:cubicBezTo>
                    <a:pt x="215" y="1258"/>
                    <a:pt x="741" y="1820"/>
                    <a:pt x="946" y="1954"/>
                  </a:cubicBezTo>
                  <a:cubicBezTo>
                    <a:pt x="973" y="1972"/>
                    <a:pt x="1009" y="1981"/>
                    <a:pt x="1036" y="1981"/>
                  </a:cubicBezTo>
                  <a:lnTo>
                    <a:pt x="1045" y="1981"/>
                  </a:lnTo>
                  <a:cubicBezTo>
                    <a:pt x="1071" y="1981"/>
                    <a:pt x="1107" y="1972"/>
                    <a:pt x="1134" y="1954"/>
                  </a:cubicBezTo>
                  <a:cubicBezTo>
                    <a:pt x="1339" y="1820"/>
                    <a:pt x="1865" y="1258"/>
                    <a:pt x="2017" y="1107"/>
                  </a:cubicBezTo>
                  <a:cubicBezTo>
                    <a:pt x="2053" y="1080"/>
                    <a:pt x="2079" y="1044"/>
                    <a:pt x="2071" y="1000"/>
                  </a:cubicBezTo>
                  <a:cubicBezTo>
                    <a:pt x="2071" y="964"/>
                    <a:pt x="2044" y="937"/>
                    <a:pt x="2026" y="919"/>
                  </a:cubicBezTo>
                  <a:cubicBezTo>
                    <a:pt x="1794" y="687"/>
                    <a:pt x="1544" y="464"/>
                    <a:pt x="1330" y="224"/>
                  </a:cubicBezTo>
                  <a:cubicBezTo>
                    <a:pt x="1241" y="117"/>
                    <a:pt x="1125" y="1"/>
                    <a:pt x="10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1"/>
            <p:cNvSpPr/>
            <p:nvPr/>
          </p:nvSpPr>
          <p:spPr>
            <a:xfrm>
              <a:off x="6668480" y="5422328"/>
              <a:ext cx="445478" cy="424693"/>
            </a:xfrm>
            <a:custGeom>
              <a:rect b="b" l="l" r="r" t="t"/>
              <a:pathLst>
                <a:path extrusionOk="0" h="1982" w="2079">
                  <a:moveTo>
                    <a:pt x="1026" y="1"/>
                  </a:moveTo>
                  <a:cubicBezTo>
                    <a:pt x="955" y="1"/>
                    <a:pt x="839" y="117"/>
                    <a:pt x="750" y="224"/>
                  </a:cubicBezTo>
                  <a:cubicBezTo>
                    <a:pt x="536" y="464"/>
                    <a:pt x="286" y="687"/>
                    <a:pt x="54" y="919"/>
                  </a:cubicBezTo>
                  <a:cubicBezTo>
                    <a:pt x="36" y="937"/>
                    <a:pt x="9" y="964"/>
                    <a:pt x="0" y="1000"/>
                  </a:cubicBezTo>
                  <a:cubicBezTo>
                    <a:pt x="0" y="1044"/>
                    <a:pt x="27" y="1080"/>
                    <a:pt x="63" y="1107"/>
                  </a:cubicBezTo>
                  <a:cubicBezTo>
                    <a:pt x="214" y="1258"/>
                    <a:pt x="741" y="1820"/>
                    <a:pt x="946" y="1954"/>
                  </a:cubicBezTo>
                  <a:cubicBezTo>
                    <a:pt x="973" y="1972"/>
                    <a:pt x="1008" y="1981"/>
                    <a:pt x="1044" y="1981"/>
                  </a:cubicBezTo>
                  <a:cubicBezTo>
                    <a:pt x="1071" y="1981"/>
                    <a:pt x="1107" y="1972"/>
                    <a:pt x="1133" y="1954"/>
                  </a:cubicBezTo>
                  <a:cubicBezTo>
                    <a:pt x="1339" y="1820"/>
                    <a:pt x="1865" y="1258"/>
                    <a:pt x="2025" y="1107"/>
                  </a:cubicBezTo>
                  <a:cubicBezTo>
                    <a:pt x="2052" y="1080"/>
                    <a:pt x="2079" y="1044"/>
                    <a:pt x="2079" y="1000"/>
                  </a:cubicBezTo>
                  <a:cubicBezTo>
                    <a:pt x="2070" y="964"/>
                    <a:pt x="2043" y="937"/>
                    <a:pt x="2025" y="919"/>
                  </a:cubicBezTo>
                  <a:cubicBezTo>
                    <a:pt x="1794" y="687"/>
                    <a:pt x="1553" y="464"/>
                    <a:pt x="1330" y="224"/>
                  </a:cubicBezTo>
                  <a:cubicBezTo>
                    <a:pt x="1240" y="117"/>
                    <a:pt x="1124" y="1"/>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1"/>
            <p:cNvSpPr/>
            <p:nvPr/>
          </p:nvSpPr>
          <p:spPr>
            <a:xfrm>
              <a:off x="6668480" y="6428237"/>
              <a:ext cx="445478" cy="426622"/>
            </a:xfrm>
            <a:custGeom>
              <a:rect b="b" l="l" r="r" t="t"/>
              <a:pathLst>
                <a:path extrusionOk="0" h="1991" w="2079">
                  <a:moveTo>
                    <a:pt x="1044" y="1"/>
                  </a:moveTo>
                  <a:cubicBezTo>
                    <a:pt x="1008" y="1"/>
                    <a:pt x="973" y="10"/>
                    <a:pt x="946" y="27"/>
                  </a:cubicBezTo>
                  <a:cubicBezTo>
                    <a:pt x="741" y="161"/>
                    <a:pt x="214" y="723"/>
                    <a:pt x="63" y="875"/>
                  </a:cubicBezTo>
                  <a:cubicBezTo>
                    <a:pt x="27" y="902"/>
                    <a:pt x="0" y="946"/>
                    <a:pt x="9" y="982"/>
                  </a:cubicBezTo>
                  <a:cubicBezTo>
                    <a:pt x="9" y="1018"/>
                    <a:pt x="36" y="1044"/>
                    <a:pt x="54" y="1062"/>
                  </a:cubicBezTo>
                  <a:cubicBezTo>
                    <a:pt x="286" y="1294"/>
                    <a:pt x="536" y="1517"/>
                    <a:pt x="750" y="1758"/>
                  </a:cubicBezTo>
                  <a:cubicBezTo>
                    <a:pt x="839" y="1865"/>
                    <a:pt x="955" y="1981"/>
                    <a:pt x="1026" y="1990"/>
                  </a:cubicBezTo>
                  <a:lnTo>
                    <a:pt x="1062" y="1990"/>
                  </a:lnTo>
                  <a:cubicBezTo>
                    <a:pt x="1124" y="1981"/>
                    <a:pt x="1240" y="1865"/>
                    <a:pt x="1330" y="1758"/>
                  </a:cubicBezTo>
                  <a:cubicBezTo>
                    <a:pt x="1553" y="1517"/>
                    <a:pt x="1794" y="1294"/>
                    <a:pt x="2025" y="1062"/>
                  </a:cubicBezTo>
                  <a:cubicBezTo>
                    <a:pt x="2043" y="1044"/>
                    <a:pt x="2070" y="1018"/>
                    <a:pt x="2079" y="982"/>
                  </a:cubicBezTo>
                  <a:cubicBezTo>
                    <a:pt x="2079" y="946"/>
                    <a:pt x="2052" y="902"/>
                    <a:pt x="2025" y="875"/>
                  </a:cubicBezTo>
                  <a:cubicBezTo>
                    <a:pt x="1865" y="723"/>
                    <a:pt x="1339" y="161"/>
                    <a:pt x="1133" y="27"/>
                  </a:cubicBezTo>
                  <a:cubicBezTo>
                    <a:pt x="1107" y="10"/>
                    <a:pt x="1071"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1"/>
            <p:cNvSpPr/>
            <p:nvPr/>
          </p:nvSpPr>
          <p:spPr>
            <a:xfrm>
              <a:off x="6100642" y="6428237"/>
              <a:ext cx="445692" cy="426622"/>
            </a:xfrm>
            <a:custGeom>
              <a:rect b="b" l="l" r="r" t="t"/>
              <a:pathLst>
                <a:path extrusionOk="0" h="1991" w="2080">
                  <a:moveTo>
                    <a:pt x="1036" y="1"/>
                  </a:moveTo>
                  <a:cubicBezTo>
                    <a:pt x="1009" y="1"/>
                    <a:pt x="973" y="10"/>
                    <a:pt x="946" y="27"/>
                  </a:cubicBezTo>
                  <a:cubicBezTo>
                    <a:pt x="741" y="161"/>
                    <a:pt x="215" y="723"/>
                    <a:pt x="63" y="875"/>
                  </a:cubicBezTo>
                  <a:cubicBezTo>
                    <a:pt x="28" y="902"/>
                    <a:pt x="1" y="946"/>
                    <a:pt x="1" y="982"/>
                  </a:cubicBezTo>
                  <a:cubicBezTo>
                    <a:pt x="10" y="1018"/>
                    <a:pt x="37" y="1044"/>
                    <a:pt x="54" y="1062"/>
                  </a:cubicBezTo>
                  <a:cubicBezTo>
                    <a:pt x="286" y="1294"/>
                    <a:pt x="527" y="1517"/>
                    <a:pt x="750" y="1758"/>
                  </a:cubicBezTo>
                  <a:cubicBezTo>
                    <a:pt x="839" y="1865"/>
                    <a:pt x="955" y="1981"/>
                    <a:pt x="1018" y="1990"/>
                  </a:cubicBezTo>
                  <a:lnTo>
                    <a:pt x="1054" y="1990"/>
                  </a:lnTo>
                  <a:cubicBezTo>
                    <a:pt x="1125" y="1981"/>
                    <a:pt x="1241" y="1865"/>
                    <a:pt x="1330" y="1758"/>
                  </a:cubicBezTo>
                  <a:cubicBezTo>
                    <a:pt x="1544" y="1517"/>
                    <a:pt x="1794" y="1294"/>
                    <a:pt x="2026" y="1062"/>
                  </a:cubicBezTo>
                  <a:cubicBezTo>
                    <a:pt x="2044" y="1044"/>
                    <a:pt x="2071" y="1018"/>
                    <a:pt x="2071" y="982"/>
                  </a:cubicBezTo>
                  <a:cubicBezTo>
                    <a:pt x="2079" y="946"/>
                    <a:pt x="2053" y="902"/>
                    <a:pt x="2017" y="875"/>
                  </a:cubicBezTo>
                  <a:cubicBezTo>
                    <a:pt x="1865" y="723"/>
                    <a:pt x="1339" y="161"/>
                    <a:pt x="1134" y="27"/>
                  </a:cubicBezTo>
                  <a:cubicBezTo>
                    <a:pt x="1107" y="10"/>
                    <a:pt x="1071" y="1"/>
                    <a:pt x="10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41"/>
            <p:cNvSpPr/>
            <p:nvPr/>
          </p:nvSpPr>
          <p:spPr>
            <a:xfrm>
              <a:off x="6383704" y="4918249"/>
              <a:ext cx="447406" cy="426622"/>
            </a:xfrm>
            <a:custGeom>
              <a:rect b="b" l="l" r="r" t="t"/>
              <a:pathLst>
                <a:path extrusionOk="0" h="1991" w="2088">
                  <a:moveTo>
                    <a:pt x="1026" y="1"/>
                  </a:moveTo>
                  <a:cubicBezTo>
                    <a:pt x="955" y="1"/>
                    <a:pt x="848" y="126"/>
                    <a:pt x="750" y="224"/>
                  </a:cubicBezTo>
                  <a:cubicBezTo>
                    <a:pt x="535" y="474"/>
                    <a:pt x="295" y="688"/>
                    <a:pt x="63" y="920"/>
                  </a:cubicBezTo>
                  <a:cubicBezTo>
                    <a:pt x="36" y="938"/>
                    <a:pt x="9" y="964"/>
                    <a:pt x="9" y="1000"/>
                  </a:cubicBezTo>
                  <a:cubicBezTo>
                    <a:pt x="0" y="1045"/>
                    <a:pt x="36" y="1080"/>
                    <a:pt x="63" y="1107"/>
                  </a:cubicBezTo>
                  <a:cubicBezTo>
                    <a:pt x="214" y="1268"/>
                    <a:pt x="750" y="1821"/>
                    <a:pt x="955" y="1964"/>
                  </a:cubicBezTo>
                  <a:cubicBezTo>
                    <a:pt x="981" y="1981"/>
                    <a:pt x="1008" y="1990"/>
                    <a:pt x="1044" y="1990"/>
                  </a:cubicBezTo>
                  <a:cubicBezTo>
                    <a:pt x="1080" y="1990"/>
                    <a:pt x="1106" y="1981"/>
                    <a:pt x="1133" y="1964"/>
                  </a:cubicBezTo>
                  <a:cubicBezTo>
                    <a:pt x="1338" y="1821"/>
                    <a:pt x="1874" y="1268"/>
                    <a:pt x="2025" y="1107"/>
                  </a:cubicBezTo>
                  <a:cubicBezTo>
                    <a:pt x="2052" y="1080"/>
                    <a:pt x="2088" y="1045"/>
                    <a:pt x="2079" y="1000"/>
                  </a:cubicBezTo>
                  <a:cubicBezTo>
                    <a:pt x="2079" y="964"/>
                    <a:pt x="2052" y="938"/>
                    <a:pt x="2025" y="920"/>
                  </a:cubicBezTo>
                  <a:cubicBezTo>
                    <a:pt x="1793" y="688"/>
                    <a:pt x="1552" y="474"/>
                    <a:pt x="1338" y="224"/>
                  </a:cubicBezTo>
                  <a:cubicBezTo>
                    <a:pt x="1240" y="126"/>
                    <a:pt x="1133" y="1"/>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1"/>
            <p:cNvSpPr/>
            <p:nvPr/>
          </p:nvSpPr>
          <p:spPr>
            <a:xfrm>
              <a:off x="6383704" y="5924265"/>
              <a:ext cx="447406" cy="426622"/>
            </a:xfrm>
            <a:custGeom>
              <a:rect b="b" l="l" r="r" t="t"/>
              <a:pathLst>
                <a:path extrusionOk="0" h="1991" w="2088">
                  <a:moveTo>
                    <a:pt x="1026" y="1"/>
                  </a:moveTo>
                  <a:cubicBezTo>
                    <a:pt x="955" y="1"/>
                    <a:pt x="848" y="126"/>
                    <a:pt x="750" y="224"/>
                  </a:cubicBezTo>
                  <a:cubicBezTo>
                    <a:pt x="535" y="474"/>
                    <a:pt x="295" y="688"/>
                    <a:pt x="63" y="920"/>
                  </a:cubicBezTo>
                  <a:cubicBezTo>
                    <a:pt x="36" y="938"/>
                    <a:pt x="9" y="964"/>
                    <a:pt x="9" y="1000"/>
                  </a:cubicBezTo>
                  <a:cubicBezTo>
                    <a:pt x="0" y="1045"/>
                    <a:pt x="36" y="1080"/>
                    <a:pt x="63" y="1107"/>
                  </a:cubicBezTo>
                  <a:cubicBezTo>
                    <a:pt x="214" y="1268"/>
                    <a:pt x="750" y="1821"/>
                    <a:pt x="955" y="1964"/>
                  </a:cubicBezTo>
                  <a:cubicBezTo>
                    <a:pt x="981" y="1981"/>
                    <a:pt x="1008" y="1990"/>
                    <a:pt x="1044" y="1990"/>
                  </a:cubicBezTo>
                  <a:cubicBezTo>
                    <a:pt x="1080" y="1990"/>
                    <a:pt x="1106" y="1981"/>
                    <a:pt x="1133" y="1964"/>
                  </a:cubicBezTo>
                  <a:cubicBezTo>
                    <a:pt x="1338" y="1821"/>
                    <a:pt x="1874" y="1268"/>
                    <a:pt x="2025" y="1107"/>
                  </a:cubicBezTo>
                  <a:cubicBezTo>
                    <a:pt x="2052" y="1080"/>
                    <a:pt x="2088" y="1045"/>
                    <a:pt x="2079" y="1000"/>
                  </a:cubicBezTo>
                  <a:cubicBezTo>
                    <a:pt x="2079" y="964"/>
                    <a:pt x="2052" y="938"/>
                    <a:pt x="2025" y="920"/>
                  </a:cubicBezTo>
                  <a:cubicBezTo>
                    <a:pt x="1793" y="688"/>
                    <a:pt x="1552" y="474"/>
                    <a:pt x="1338" y="224"/>
                  </a:cubicBezTo>
                  <a:cubicBezTo>
                    <a:pt x="1240" y="126"/>
                    <a:pt x="1133" y="1"/>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8" name="Shape 6988"/>
        <p:cNvGrpSpPr/>
        <p:nvPr/>
      </p:nvGrpSpPr>
      <p:grpSpPr>
        <a:xfrm>
          <a:off x="0" y="0"/>
          <a:ext cx="0" cy="0"/>
          <a:chOff x="0" y="0"/>
          <a:chExt cx="0" cy="0"/>
        </a:xfrm>
      </p:grpSpPr>
      <p:sp>
        <p:nvSpPr>
          <p:cNvPr id="6989" name="Google Shape;6989;p42"/>
          <p:cNvSpPr/>
          <p:nvPr/>
        </p:nvSpPr>
        <p:spPr>
          <a:xfrm>
            <a:off x="3460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990" name="Google Shape;6990;p42"/>
          <p:cNvSpPr/>
          <p:nvPr/>
        </p:nvSpPr>
        <p:spPr>
          <a:xfrm>
            <a:off x="28686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991" name="Google Shape;6991;p42"/>
          <p:cNvSpPr/>
          <p:nvPr/>
        </p:nvSpPr>
        <p:spPr>
          <a:xfrm>
            <a:off x="53912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992" name="Google Shape;6992;p42"/>
          <p:cNvSpPr/>
          <p:nvPr/>
        </p:nvSpPr>
        <p:spPr>
          <a:xfrm>
            <a:off x="79138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993" name="Google Shape;6993;p42"/>
          <p:cNvSpPr/>
          <p:nvPr/>
        </p:nvSpPr>
        <p:spPr>
          <a:xfrm>
            <a:off x="3460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994" name="Google Shape;6994;p42"/>
          <p:cNvSpPr/>
          <p:nvPr/>
        </p:nvSpPr>
        <p:spPr>
          <a:xfrm>
            <a:off x="28686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995" name="Google Shape;6995;p42"/>
          <p:cNvSpPr/>
          <p:nvPr/>
        </p:nvSpPr>
        <p:spPr>
          <a:xfrm>
            <a:off x="53912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996" name="Google Shape;6996;p42"/>
          <p:cNvSpPr/>
          <p:nvPr/>
        </p:nvSpPr>
        <p:spPr>
          <a:xfrm>
            <a:off x="79138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6997" name="Google Shape;6997;p42"/>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6998" name="Google Shape;6998;p42"/>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6999" name="Google Shape;6999;p42"/>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7000" name="Google Shape;7000;p42"/>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7001" name="Google Shape;7001;p42"/>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7002" name="Google Shape;7002;p42"/>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7003" name="Google Shape;7003;p42"/>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7004" name="Google Shape;7004;p42"/>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7005" name="Google Shape;7005;p42"/>
          <p:cNvGrpSpPr/>
          <p:nvPr/>
        </p:nvGrpSpPr>
        <p:grpSpPr>
          <a:xfrm>
            <a:off x="346050" y="110100"/>
            <a:ext cx="2432100" cy="3627900"/>
            <a:chOff x="346050" y="110100"/>
            <a:chExt cx="2432100" cy="3627900"/>
          </a:xfrm>
        </p:grpSpPr>
        <p:grpSp>
          <p:nvGrpSpPr>
            <p:cNvPr id="7006" name="Google Shape;7006;p42"/>
            <p:cNvGrpSpPr/>
            <p:nvPr/>
          </p:nvGrpSpPr>
          <p:grpSpPr>
            <a:xfrm>
              <a:off x="346050" y="3634200"/>
              <a:ext cx="100500" cy="103800"/>
              <a:chOff x="346050" y="3634200"/>
              <a:chExt cx="100500" cy="103800"/>
            </a:xfrm>
          </p:grpSpPr>
          <p:cxnSp>
            <p:nvCxnSpPr>
              <p:cNvPr id="7007" name="Google Shape;7007;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08" name="Google Shape;7008;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09" name="Google Shape;7009;p42"/>
            <p:cNvGrpSpPr/>
            <p:nvPr/>
          </p:nvGrpSpPr>
          <p:grpSpPr>
            <a:xfrm>
              <a:off x="2677650" y="3634200"/>
              <a:ext cx="100500" cy="103800"/>
              <a:chOff x="2677650" y="3634200"/>
              <a:chExt cx="100500" cy="103800"/>
            </a:xfrm>
          </p:grpSpPr>
          <p:cxnSp>
            <p:nvCxnSpPr>
              <p:cNvPr id="7010" name="Google Shape;7010;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11" name="Google Shape;7011;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12" name="Google Shape;7012;p42"/>
            <p:cNvGrpSpPr/>
            <p:nvPr/>
          </p:nvGrpSpPr>
          <p:grpSpPr>
            <a:xfrm flipH="1" rot="10800000">
              <a:off x="346050" y="110100"/>
              <a:ext cx="100500" cy="103800"/>
              <a:chOff x="346050" y="3634200"/>
              <a:chExt cx="100500" cy="103800"/>
            </a:xfrm>
          </p:grpSpPr>
          <p:cxnSp>
            <p:nvCxnSpPr>
              <p:cNvPr id="7013" name="Google Shape;7013;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14" name="Google Shape;7014;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15" name="Google Shape;7015;p42"/>
            <p:cNvGrpSpPr/>
            <p:nvPr/>
          </p:nvGrpSpPr>
          <p:grpSpPr>
            <a:xfrm flipH="1" rot="10800000">
              <a:off x="2677650" y="110100"/>
              <a:ext cx="100500" cy="103800"/>
              <a:chOff x="2677650" y="3634200"/>
              <a:chExt cx="100500" cy="103800"/>
            </a:xfrm>
          </p:grpSpPr>
          <p:cxnSp>
            <p:nvCxnSpPr>
              <p:cNvPr id="7016" name="Google Shape;7016;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17" name="Google Shape;7017;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7018" name="Google Shape;7018;p42"/>
          <p:cNvGrpSpPr/>
          <p:nvPr/>
        </p:nvGrpSpPr>
        <p:grpSpPr>
          <a:xfrm>
            <a:off x="2868650" y="110100"/>
            <a:ext cx="2432100" cy="3627900"/>
            <a:chOff x="346050" y="110100"/>
            <a:chExt cx="2432100" cy="3627900"/>
          </a:xfrm>
        </p:grpSpPr>
        <p:grpSp>
          <p:nvGrpSpPr>
            <p:cNvPr id="7019" name="Google Shape;7019;p42"/>
            <p:cNvGrpSpPr/>
            <p:nvPr/>
          </p:nvGrpSpPr>
          <p:grpSpPr>
            <a:xfrm>
              <a:off x="346050" y="3634200"/>
              <a:ext cx="100500" cy="103800"/>
              <a:chOff x="346050" y="3634200"/>
              <a:chExt cx="100500" cy="103800"/>
            </a:xfrm>
          </p:grpSpPr>
          <p:cxnSp>
            <p:nvCxnSpPr>
              <p:cNvPr id="7020" name="Google Shape;7020;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21" name="Google Shape;7021;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22" name="Google Shape;7022;p42"/>
            <p:cNvGrpSpPr/>
            <p:nvPr/>
          </p:nvGrpSpPr>
          <p:grpSpPr>
            <a:xfrm>
              <a:off x="2677650" y="3634200"/>
              <a:ext cx="100500" cy="103800"/>
              <a:chOff x="2677650" y="3634200"/>
              <a:chExt cx="100500" cy="103800"/>
            </a:xfrm>
          </p:grpSpPr>
          <p:cxnSp>
            <p:nvCxnSpPr>
              <p:cNvPr id="7023" name="Google Shape;7023;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24" name="Google Shape;7024;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25" name="Google Shape;7025;p42"/>
            <p:cNvGrpSpPr/>
            <p:nvPr/>
          </p:nvGrpSpPr>
          <p:grpSpPr>
            <a:xfrm flipH="1" rot="10800000">
              <a:off x="346050" y="110100"/>
              <a:ext cx="100500" cy="103800"/>
              <a:chOff x="346050" y="3634200"/>
              <a:chExt cx="100500" cy="103800"/>
            </a:xfrm>
          </p:grpSpPr>
          <p:cxnSp>
            <p:nvCxnSpPr>
              <p:cNvPr id="7026" name="Google Shape;7026;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27" name="Google Shape;7027;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28" name="Google Shape;7028;p42"/>
            <p:cNvGrpSpPr/>
            <p:nvPr/>
          </p:nvGrpSpPr>
          <p:grpSpPr>
            <a:xfrm flipH="1" rot="10800000">
              <a:off x="2677650" y="110100"/>
              <a:ext cx="100500" cy="103800"/>
              <a:chOff x="2677650" y="3634200"/>
              <a:chExt cx="100500" cy="103800"/>
            </a:xfrm>
          </p:grpSpPr>
          <p:cxnSp>
            <p:nvCxnSpPr>
              <p:cNvPr id="7029" name="Google Shape;7029;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30" name="Google Shape;7030;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7031" name="Google Shape;7031;p42"/>
          <p:cNvGrpSpPr/>
          <p:nvPr/>
        </p:nvGrpSpPr>
        <p:grpSpPr>
          <a:xfrm>
            <a:off x="5391250" y="110100"/>
            <a:ext cx="2432100" cy="3627900"/>
            <a:chOff x="346050" y="110100"/>
            <a:chExt cx="2432100" cy="3627900"/>
          </a:xfrm>
        </p:grpSpPr>
        <p:grpSp>
          <p:nvGrpSpPr>
            <p:cNvPr id="7032" name="Google Shape;7032;p42"/>
            <p:cNvGrpSpPr/>
            <p:nvPr/>
          </p:nvGrpSpPr>
          <p:grpSpPr>
            <a:xfrm>
              <a:off x="346050" y="3634200"/>
              <a:ext cx="100500" cy="103800"/>
              <a:chOff x="346050" y="3634200"/>
              <a:chExt cx="100500" cy="103800"/>
            </a:xfrm>
          </p:grpSpPr>
          <p:cxnSp>
            <p:nvCxnSpPr>
              <p:cNvPr id="7033" name="Google Shape;7033;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34" name="Google Shape;7034;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35" name="Google Shape;7035;p42"/>
            <p:cNvGrpSpPr/>
            <p:nvPr/>
          </p:nvGrpSpPr>
          <p:grpSpPr>
            <a:xfrm>
              <a:off x="2677650" y="3634200"/>
              <a:ext cx="100500" cy="103800"/>
              <a:chOff x="2677650" y="3634200"/>
              <a:chExt cx="100500" cy="103800"/>
            </a:xfrm>
          </p:grpSpPr>
          <p:cxnSp>
            <p:nvCxnSpPr>
              <p:cNvPr id="7036" name="Google Shape;7036;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37" name="Google Shape;7037;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38" name="Google Shape;7038;p42"/>
            <p:cNvGrpSpPr/>
            <p:nvPr/>
          </p:nvGrpSpPr>
          <p:grpSpPr>
            <a:xfrm flipH="1" rot="10800000">
              <a:off x="346050" y="110100"/>
              <a:ext cx="100500" cy="103800"/>
              <a:chOff x="346050" y="3634200"/>
              <a:chExt cx="100500" cy="103800"/>
            </a:xfrm>
          </p:grpSpPr>
          <p:cxnSp>
            <p:nvCxnSpPr>
              <p:cNvPr id="7039" name="Google Shape;7039;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40" name="Google Shape;7040;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41" name="Google Shape;7041;p42"/>
            <p:cNvGrpSpPr/>
            <p:nvPr/>
          </p:nvGrpSpPr>
          <p:grpSpPr>
            <a:xfrm flipH="1" rot="10800000">
              <a:off x="2677650" y="110100"/>
              <a:ext cx="100500" cy="103800"/>
              <a:chOff x="2677650" y="3634200"/>
              <a:chExt cx="100500" cy="103800"/>
            </a:xfrm>
          </p:grpSpPr>
          <p:cxnSp>
            <p:nvCxnSpPr>
              <p:cNvPr id="7042" name="Google Shape;7042;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43" name="Google Shape;7043;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7044" name="Google Shape;7044;p42"/>
          <p:cNvGrpSpPr/>
          <p:nvPr/>
        </p:nvGrpSpPr>
        <p:grpSpPr>
          <a:xfrm>
            <a:off x="7913850" y="110100"/>
            <a:ext cx="2432100" cy="3627900"/>
            <a:chOff x="346050" y="110100"/>
            <a:chExt cx="2432100" cy="3627900"/>
          </a:xfrm>
        </p:grpSpPr>
        <p:grpSp>
          <p:nvGrpSpPr>
            <p:cNvPr id="7045" name="Google Shape;7045;p42"/>
            <p:cNvGrpSpPr/>
            <p:nvPr/>
          </p:nvGrpSpPr>
          <p:grpSpPr>
            <a:xfrm>
              <a:off x="346050" y="3634200"/>
              <a:ext cx="100500" cy="103800"/>
              <a:chOff x="346050" y="3634200"/>
              <a:chExt cx="100500" cy="103800"/>
            </a:xfrm>
          </p:grpSpPr>
          <p:cxnSp>
            <p:nvCxnSpPr>
              <p:cNvPr id="7046" name="Google Shape;7046;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47" name="Google Shape;7047;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48" name="Google Shape;7048;p42"/>
            <p:cNvGrpSpPr/>
            <p:nvPr/>
          </p:nvGrpSpPr>
          <p:grpSpPr>
            <a:xfrm>
              <a:off x="2677650" y="3634200"/>
              <a:ext cx="100500" cy="103800"/>
              <a:chOff x="2677650" y="3634200"/>
              <a:chExt cx="100500" cy="103800"/>
            </a:xfrm>
          </p:grpSpPr>
          <p:cxnSp>
            <p:nvCxnSpPr>
              <p:cNvPr id="7049" name="Google Shape;7049;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50" name="Google Shape;7050;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51" name="Google Shape;7051;p42"/>
            <p:cNvGrpSpPr/>
            <p:nvPr/>
          </p:nvGrpSpPr>
          <p:grpSpPr>
            <a:xfrm flipH="1" rot="10800000">
              <a:off x="346050" y="110100"/>
              <a:ext cx="100500" cy="103800"/>
              <a:chOff x="346050" y="3634200"/>
              <a:chExt cx="100500" cy="103800"/>
            </a:xfrm>
          </p:grpSpPr>
          <p:cxnSp>
            <p:nvCxnSpPr>
              <p:cNvPr id="7052" name="Google Shape;7052;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53" name="Google Shape;7053;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54" name="Google Shape;7054;p42"/>
            <p:cNvGrpSpPr/>
            <p:nvPr/>
          </p:nvGrpSpPr>
          <p:grpSpPr>
            <a:xfrm flipH="1" rot="10800000">
              <a:off x="2677650" y="110100"/>
              <a:ext cx="100500" cy="103800"/>
              <a:chOff x="2677650" y="3634200"/>
              <a:chExt cx="100500" cy="103800"/>
            </a:xfrm>
          </p:grpSpPr>
          <p:cxnSp>
            <p:nvCxnSpPr>
              <p:cNvPr id="7055" name="Google Shape;7055;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56" name="Google Shape;7056;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7057" name="Google Shape;7057;p42"/>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8" name="Google Shape;7058;p42"/>
          <p:cNvGrpSpPr/>
          <p:nvPr/>
        </p:nvGrpSpPr>
        <p:grpSpPr>
          <a:xfrm>
            <a:off x="346050" y="3820725"/>
            <a:ext cx="2432100" cy="3627900"/>
            <a:chOff x="346050" y="110100"/>
            <a:chExt cx="2432100" cy="3627900"/>
          </a:xfrm>
        </p:grpSpPr>
        <p:grpSp>
          <p:nvGrpSpPr>
            <p:cNvPr id="7059" name="Google Shape;7059;p42"/>
            <p:cNvGrpSpPr/>
            <p:nvPr/>
          </p:nvGrpSpPr>
          <p:grpSpPr>
            <a:xfrm>
              <a:off x="346050" y="3634200"/>
              <a:ext cx="100500" cy="103800"/>
              <a:chOff x="346050" y="3634200"/>
              <a:chExt cx="100500" cy="103800"/>
            </a:xfrm>
          </p:grpSpPr>
          <p:cxnSp>
            <p:nvCxnSpPr>
              <p:cNvPr id="7060" name="Google Shape;7060;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61" name="Google Shape;7061;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62" name="Google Shape;7062;p42"/>
            <p:cNvGrpSpPr/>
            <p:nvPr/>
          </p:nvGrpSpPr>
          <p:grpSpPr>
            <a:xfrm>
              <a:off x="2677650" y="3634200"/>
              <a:ext cx="100500" cy="103800"/>
              <a:chOff x="2677650" y="3634200"/>
              <a:chExt cx="100500" cy="103800"/>
            </a:xfrm>
          </p:grpSpPr>
          <p:cxnSp>
            <p:nvCxnSpPr>
              <p:cNvPr id="7063" name="Google Shape;7063;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64" name="Google Shape;7064;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65" name="Google Shape;7065;p42"/>
            <p:cNvGrpSpPr/>
            <p:nvPr/>
          </p:nvGrpSpPr>
          <p:grpSpPr>
            <a:xfrm flipH="1" rot="10800000">
              <a:off x="346050" y="110100"/>
              <a:ext cx="100500" cy="103800"/>
              <a:chOff x="346050" y="3634200"/>
              <a:chExt cx="100500" cy="103800"/>
            </a:xfrm>
          </p:grpSpPr>
          <p:cxnSp>
            <p:nvCxnSpPr>
              <p:cNvPr id="7066" name="Google Shape;7066;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67" name="Google Shape;7067;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68" name="Google Shape;7068;p42"/>
            <p:cNvGrpSpPr/>
            <p:nvPr/>
          </p:nvGrpSpPr>
          <p:grpSpPr>
            <a:xfrm flipH="1" rot="10800000">
              <a:off x="2677650" y="110100"/>
              <a:ext cx="100500" cy="103800"/>
              <a:chOff x="2677650" y="3634200"/>
              <a:chExt cx="100500" cy="103800"/>
            </a:xfrm>
          </p:grpSpPr>
          <p:cxnSp>
            <p:nvCxnSpPr>
              <p:cNvPr id="7069" name="Google Shape;7069;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70" name="Google Shape;7070;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7071" name="Google Shape;7071;p42"/>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2" name="Google Shape;7072;p42"/>
          <p:cNvGrpSpPr/>
          <p:nvPr/>
        </p:nvGrpSpPr>
        <p:grpSpPr>
          <a:xfrm>
            <a:off x="2868650" y="3820725"/>
            <a:ext cx="2432100" cy="3627900"/>
            <a:chOff x="346050" y="110100"/>
            <a:chExt cx="2432100" cy="3627900"/>
          </a:xfrm>
        </p:grpSpPr>
        <p:grpSp>
          <p:nvGrpSpPr>
            <p:cNvPr id="7073" name="Google Shape;7073;p42"/>
            <p:cNvGrpSpPr/>
            <p:nvPr/>
          </p:nvGrpSpPr>
          <p:grpSpPr>
            <a:xfrm>
              <a:off x="346050" y="3634200"/>
              <a:ext cx="100500" cy="103800"/>
              <a:chOff x="346050" y="3634200"/>
              <a:chExt cx="100500" cy="103800"/>
            </a:xfrm>
          </p:grpSpPr>
          <p:cxnSp>
            <p:nvCxnSpPr>
              <p:cNvPr id="7074" name="Google Shape;7074;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75" name="Google Shape;7075;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76" name="Google Shape;7076;p42"/>
            <p:cNvGrpSpPr/>
            <p:nvPr/>
          </p:nvGrpSpPr>
          <p:grpSpPr>
            <a:xfrm>
              <a:off x="2677650" y="3634200"/>
              <a:ext cx="100500" cy="103800"/>
              <a:chOff x="2677650" y="3634200"/>
              <a:chExt cx="100500" cy="103800"/>
            </a:xfrm>
          </p:grpSpPr>
          <p:cxnSp>
            <p:nvCxnSpPr>
              <p:cNvPr id="7077" name="Google Shape;7077;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78" name="Google Shape;7078;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79" name="Google Shape;7079;p42"/>
            <p:cNvGrpSpPr/>
            <p:nvPr/>
          </p:nvGrpSpPr>
          <p:grpSpPr>
            <a:xfrm flipH="1" rot="10800000">
              <a:off x="346050" y="110100"/>
              <a:ext cx="100500" cy="103800"/>
              <a:chOff x="346050" y="3634200"/>
              <a:chExt cx="100500" cy="103800"/>
            </a:xfrm>
          </p:grpSpPr>
          <p:cxnSp>
            <p:nvCxnSpPr>
              <p:cNvPr id="7080" name="Google Shape;7080;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81" name="Google Shape;7081;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82" name="Google Shape;7082;p42"/>
            <p:cNvGrpSpPr/>
            <p:nvPr/>
          </p:nvGrpSpPr>
          <p:grpSpPr>
            <a:xfrm flipH="1" rot="10800000">
              <a:off x="2677650" y="110100"/>
              <a:ext cx="100500" cy="103800"/>
              <a:chOff x="2677650" y="3634200"/>
              <a:chExt cx="100500" cy="103800"/>
            </a:xfrm>
          </p:grpSpPr>
          <p:cxnSp>
            <p:nvCxnSpPr>
              <p:cNvPr id="7083" name="Google Shape;7083;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84" name="Google Shape;7084;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7085" name="Google Shape;7085;p42"/>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6" name="Google Shape;7086;p42"/>
          <p:cNvGrpSpPr/>
          <p:nvPr/>
        </p:nvGrpSpPr>
        <p:grpSpPr>
          <a:xfrm>
            <a:off x="5391250" y="3820725"/>
            <a:ext cx="2432100" cy="3627900"/>
            <a:chOff x="346050" y="110100"/>
            <a:chExt cx="2432100" cy="3627900"/>
          </a:xfrm>
        </p:grpSpPr>
        <p:grpSp>
          <p:nvGrpSpPr>
            <p:cNvPr id="7087" name="Google Shape;7087;p42"/>
            <p:cNvGrpSpPr/>
            <p:nvPr/>
          </p:nvGrpSpPr>
          <p:grpSpPr>
            <a:xfrm>
              <a:off x="346050" y="3634200"/>
              <a:ext cx="100500" cy="103800"/>
              <a:chOff x="346050" y="3634200"/>
              <a:chExt cx="100500" cy="103800"/>
            </a:xfrm>
          </p:grpSpPr>
          <p:cxnSp>
            <p:nvCxnSpPr>
              <p:cNvPr id="7088" name="Google Shape;7088;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89" name="Google Shape;7089;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90" name="Google Shape;7090;p42"/>
            <p:cNvGrpSpPr/>
            <p:nvPr/>
          </p:nvGrpSpPr>
          <p:grpSpPr>
            <a:xfrm>
              <a:off x="2677650" y="3634200"/>
              <a:ext cx="100500" cy="103800"/>
              <a:chOff x="2677650" y="3634200"/>
              <a:chExt cx="100500" cy="103800"/>
            </a:xfrm>
          </p:grpSpPr>
          <p:cxnSp>
            <p:nvCxnSpPr>
              <p:cNvPr id="7091" name="Google Shape;7091;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92" name="Google Shape;7092;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93" name="Google Shape;7093;p42"/>
            <p:cNvGrpSpPr/>
            <p:nvPr/>
          </p:nvGrpSpPr>
          <p:grpSpPr>
            <a:xfrm flipH="1" rot="10800000">
              <a:off x="346050" y="110100"/>
              <a:ext cx="100500" cy="103800"/>
              <a:chOff x="346050" y="3634200"/>
              <a:chExt cx="100500" cy="103800"/>
            </a:xfrm>
          </p:grpSpPr>
          <p:cxnSp>
            <p:nvCxnSpPr>
              <p:cNvPr id="7094" name="Google Shape;7094;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95" name="Google Shape;7095;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096" name="Google Shape;7096;p42"/>
            <p:cNvGrpSpPr/>
            <p:nvPr/>
          </p:nvGrpSpPr>
          <p:grpSpPr>
            <a:xfrm flipH="1" rot="10800000">
              <a:off x="2677650" y="110100"/>
              <a:ext cx="100500" cy="103800"/>
              <a:chOff x="2677650" y="3634200"/>
              <a:chExt cx="100500" cy="103800"/>
            </a:xfrm>
          </p:grpSpPr>
          <p:cxnSp>
            <p:nvCxnSpPr>
              <p:cNvPr id="7097" name="Google Shape;7097;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098" name="Google Shape;7098;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7099" name="Google Shape;7099;p42"/>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0" name="Google Shape;7100;p42"/>
          <p:cNvGrpSpPr/>
          <p:nvPr/>
        </p:nvGrpSpPr>
        <p:grpSpPr>
          <a:xfrm>
            <a:off x="7913850" y="3820725"/>
            <a:ext cx="2432100" cy="3627900"/>
            <a:chOff x="346050" y="110100"/>
            <a:chExt cx="2432100" cy="3627900"/>
          </a:xfrm>
        </p:grpSpPr>
        <p:grpSp>
          <p:nvGrpSpPr>
            <p:cNvPr id="7101" name="Google Shape;7101;p42"/>
            <p:cNvGrpSpPr/>
            <p:nvPr/>
          </p:nvGrpSpPr>
          <p:grpSpPr>
            <a:xfrm>
              <a:off x="346050" y="3634200"/>
              <a:ext cx="100500" cy="103800"/>
              <a:chOff x="346050" y="3634200"/>
              <a:chExt cx="100500" cy="103800"/>
            </a:xfrm>
          </p:grpSpPr>
          <p:cxnSp>
            <p:nvCxnSpPr>
              <p:cNvPr id="7102" name="Google Shape;7102;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103" name="Google Shape;7103;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104" name="Google Shape;7104;p42"/>
            <p:cNvGrpSpPr/>
            <p:nvPr/>
          </p:nvGrpSpPr>
          <p:grpSpPr>
            <a:xfrm>
              <a:off x="2677650" y="3634200"/>
              <a:ext cx="100500" cy="103800"/>
              <a:chOff x="2677650" y="3634200"/>
              <a:chExt cx="100500" cy="103800"/>
            </a:xfrm>
          </p:grpSpPr>
          <p:cxnSp>
            <p:nvCxnSpPr>
              <p:cNvPr id="7105" name="Google Shape;7105;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106" name="Google Shape;7106;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107" name="Google Shape;7107;p42"/>
            <p:cNvGrpSpPr/>
            <p:nvPr/>
          </p:nvGrpSpPr>
          <p:grpSpPr>
            <a:xfrm flipH="1" rot="10800000">
              <a:off x="346050" y="110100"/>
              <a:ext cx="100500" cy="103800"/>
              <a:chOff x="346050" y="3634200"/>
              <a:chExt cx="100500" cy="103800"/>
            </a:xfrm>
          </p:grpSpPr>
          <p:cxnSp>
            <p:nvCxnSpPr>
              <p:cNvPr id="7108" name="Google Shape;7108;p4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109" name="Google Shape;7109;p4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110" name="Google Shape;7110;p42"/>
            <p:cNvGrpSpPr/>
            <p:nvPr/>
          </p:nvGrpSpPr>
          <p:grpSpPr>
            <a:xfrm flipH="1" rot="10800000">
              <a:off x="2677650" y="110100"/>
              <a:ext cx="100500" cy="103800"/>
              <a:chOff x="2677650" y="3634200"/>
              <a:chExt cx="100500" cy="103800"/>
            </a:xfrm>
          </p:grpSpPr>
          <p:cxnSp>
            <p:nvCxnSpPr>
              <p:cNvPr id="7111" name="Google Shape;7111;p4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112" name="Google Shape;7112;p4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7113" name="Google Shape;7113;p42"/>
          <p:cNvGrpSpPr/>
          <p:nvPr/>
        </p:nvGrpSpPr>
        <p:grpSpPr>
          <a:xfrm>
            <a:off x="522700" y="2092075"/>
            <a:ext cx="1487875" cy="1465925"/>
            <a:chOff x="522700" y="2092075"/>
            <a:chExt cx="1487875" cy="1465925"/>
          </a:xfrm>
        </p:grpSpPr>
        <p:grpSp>
          <p:nvGrpSpPr>
            <p:cNvPr id="7114" name="Google Shape;7114;p42"/>
            <p:cNvGrpSpPr/>
            <p:nvPr/>
          </p:nvGrpSpPr>
          <p:grpSpPr>
            <a:xfrm rot="5400000">
              <a:off x="526768" y="3243156"/>
              <a:ext cx="310824" cy="318853"/>
              <a:chOff x="8636015" y="4627027"/>
              <a:chExt cx="196786" cy="196786"/>
            </a:xfrm>
          </p:grpSpPr>
          <p:sp>
            <p:nvSpPr>
              <p:cNvPr id="7115" name="Google Shape;7115;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119" name="Google Shape;7119;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20" name="Google Shape;7120;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121" name="Google Shape;7121;p42"/>
            <p:cNvGrpSpPr/>
            <p:nvPr/>
          </p:nvGrpSpPr>
          <p:grpSpPr>
            <a:xfrm flipH="1" rot="5400000">
              <a:off x="1392075" y="2939500"/>
              <a:ext cx="61900" cy="1175100"/>
              <a:chOff x="756550" y="2092075"/>
              <a:chExt cx="61900" cy="1175100"/>
            </a:xfrm>
          </p:grpSpPr>
          <p:cxnSp>
            <p:nvCxnSpPr>
              <p:cNvPr id="7122" name="Google Shape;7122;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23" name="Google Shape;7123;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124" name="Google Shape;7124;p42"/>
          <p:cNvGrpSpPr/>
          <p:nvPr/>
        </p:nvGrpSpPr>
        <p:grpSpPr>
          <a:xfrm rot="10800000">
            <a:off x="1113575" y="290100"/>
            <a:ext cx="1487875" cy="1465925"/>
            <a:chOff x="522700" y="2092075"/>
            <a:chExt cx="1487875" cy="1465925"/>
          </a:xfrm>
        </p:grpSpPr>
        <p:grpSp>
          <p:nvGrpSpPr>
            <p:cNvPr id="7125" name="Google Shape;7125;p42"/>
            <p:cNvGrpSpPr/>
            <p:nvPr/>
          </p:nvGrpSpPr>
          <p:grpSpPr>
            <a:xfrm rot="5400000">
              <a:off x="526768" y="3243156"/>
              <a:ext cx="310824" cy="318853"/>
              <a:chOff x="8636015" y="4627027"/>
              <a:chExt cx="196786" cy="196786"/>
            </a:xfrm>
          </p:grpSpPr>
          <p:sp>
            <p:nvSpPr>
              <p:cNvPr id="7126" name="Google Shape;7126;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130" name="Google Shape;7130;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31" name="Google Shape;7131;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132" name="Google Shape;7132;p42"/>
            <p:cNvGrpSpPr/>
            <p:nvPr/>
          </p:nvGrpSpPr>
          <p:grpSpPr>
            <a:xfrm flipH="1" rot="5400000">
              <a:off x="1392075" y="2939500"/>
              <a:ext cx="61900" cy="1175100"/>
              <a:chOff x="756550" y="2092075"/>
              <a:chExt cx="61900" cy="1175100"/>
            </a:xfrm>
          </p:grpSpPr>
          <p:cxnSp>
            <p:nvCxnSpPr>
              <p:cNvPr id="7133" name="Google Shape;7133;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34" name="Google Shape;7134;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135" name="Google Shape;7135;p42"/>
          <p:cNvGrpSpPr/>
          <p:nvPr/>
        </p:nvGrpSpPr>
        <p:grpSpPr>
          <a:xfrm>
            <a:off x="5567925" y="2092075"/>
            <a:ext cx="1487875" cy="1465925"/>
            <a:chOff x="522700" y="2092075"/>
            <a:chExt cx="1487875" cy="1465925"/>
          </a:xfrm>
        </p:grpSpPr>
        <p:grpSp>
          <p:nvGrpSpPr>
            <p:cNvPr id="7136" name="Google Shape;7136;p42"/>
            <p:cNvGrpSpPr/>
            <p:nvPr/>
          </p:nvGrpSpPr>
          <p:grpSpPr>
            <a:xfrm rot="5400000">
              <a:off x="526768" y="3243156"/>
              <a:ext cx="310824" cy="318853"/>
              <a:chOff x="8636015" y="4627027"/>
              <a:chExt cx="196786" cy="196786"/>
            </a:xfrm>
          </p:grpSpPr>
          <p:sp>
            <p:nvSpPr>
              <p:cNvPr id="7137" name="Google Shape;7137;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141" name="Google Shape;7141;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42" name="Google Shape;7142;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143" name="Google Shape;7143;p42"/>
            <p:cNvGrpSpPr/>
            <p:nvPr/>
          </p:nvGrpSpPr>
          <p:grpSpPr>
            <a:xfrm flipH="1" rot="5400000">
              <a:off x="1392075" y="2939500"/>
              <a:ext cx="61900" cy="1175100"/>
              <a:chOff x="756550" y="2092075"/>
              <a:chExt cx="61900" cy="1175100"/>
            </a:xfrm>
          </p:grpSpPr>
          <p:cxnSp>
            <p:nvCxnSpPr>
              <p:cNvPr id="7144" name="Google Shape;7144;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45" name="Google Shape;7145;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146" name="Google Shape;7146;p42"/>
          <p:cNvGrpSpPr/>
          <p:nvPr/>
        </p:nvGrpSpPr>
        <p:grpSpPr>
          <a:xfrm rot="10800000">
            <a:off x="6158800" y="290100"/>
            <a:ext cx="1487875" cy="1465925"/>
            <a:chOff x="522700" y="2092075"/>
            <a:chExt cx="1487875" cy="1465925"/>
          </a:xfrm>
        </p:grpSpPr>
        <p:grpSp>
          <p:nvGrpSpPr>
            <p:cNvPr id="7147" name="Google Shape;7147;p42"/>
            <p:cNvGrpSpPr/>
            <p:nvPr/>
          </p:nvGrpSpPr>
          <p:grpSpPr>
            <a:xfrm rot="5400000">
              <a:off x="526768" y="3243156"/>
              <a:ext cx="310824" cy="318853"/>
              <a:chOff x="8636015" y="4627027"/>
              <a:chExt cx="196786" cy="196786"/>
            </a:xfrm>
          </p:grpSpPr>
          <p:sp>
            <p:nvSpPr>
              <p:cNvPr id="7148" name="Google Shape;7148;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152" name="Google Shape;7152;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53" name="Google Shape;7153;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154" name="Google Shape;7154;p42"/>
            <p:cNvGrpSpPr/>
            <p:nvPr/>
          </p:nvGrpSpPr>
          <p:grpSpPr>
            <a:xfrm flipH="1" rot="5400000">
              <a:off x="1392075" y="2939500"/>
              <a:ext cx="61900" cy="1175100"/>
              <a:chOff x="756550" y="2092075"/>
              <a:chExt cx="61900" cy="1175100"/>
            </a:xfrm>
          </p:grpSpPr>
          <p:cxnSp>
            <p:nvCxnSpPr>
              <p:cNvPr id="7155" name="Google Shape;7155;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56" name="Google Shape;7156;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157" name="Google Shape;7157;p42"/>
          <p:cNvGrpSpPr/>
          <p:nvPr/>
        </p:nvGrpSpPr>
        <p:grpSpPr>
          <a:xfrm>
            <a:off x="8090525" y="2092075"/>
            <a:ext cx="1487875" cy="1465925"/>
            <a:chOff x="522700" y="2092075"/>
            <a:chExt cx="1487875" cy="1465925"/>
          </a:xfrm>
        </p:grpSpPr>
        <p:grpSp>
          <p:nvGrpSpPr>
            <p:cNvPr id="7158" name="Google Shape;7158;p42"/>
            <p:cNvGrpSpPr/>
            <p:nvPr/>
          </p:nvGrpSpPr>
          <p:grpSpPr>
            <a:xfrm rot="5400000">
              <a:off x="526768" y="3243156"/>
              <a:ext cx="310824" cy="318853"/>
              <a:chOff x="8636015" y="4627027"/>
              <a:chExt cx="196786" cy="196786"/>
            </a:xfrm>
          </p:grpSpPr>
          <p:sp>
            <p:nvSpPr>
              <p:cNvPr id="7159" name="Google Shape;7159;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163" name="Google Shape;7163;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64" name="Google Shape;7164;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165" name="Google Shape;7165;p42"/>
            <p:cNvGrpSpPr/>
            <p:nvPr/>
          </p:nvGrpSpPr>
          <p:grpSpPr>
            <a:xfrm flipH="1" rot="5400000">
              <a:off x="1392075" y="2939500"/>
              <a:ext cx="61900" cy="1175100"/>
              <a:chOff x="756550" y="2092075"/>
              <a:chExt cx="61900" cy="1175100"/>
            </a:xfrm>
          </p:grpSpPr>
          <p:cxnSp>
            <p:nvCxnSpPr>
              <p:cNvPr id="7166" name="Google Shape;7166;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67" name="Google Shape;7167;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168" name="Google Shape;7168;p42"/>
          <p:cNvGrpSpPr/>
          <p:nvPr/>
        </p:nvGrpSpPr>
        <p:grpSpPr>
          <a:xfrm rot="10800000">
            <a:off x="8681400" y="290100"/>
            <a:ext cx="1487875" cy="1465925"/>
            <a:chOff x="522700" y="2092075"/>
            <a:chExt cx="1487875" cy="1465925"/>
          </a:xfrm>
        </p:grpSpPr>
        <p:grpSp>
          <p:nvGrpSpPr>
            <p:cNvPr id="7169" name="Google Shape;7169;p42"/>
            <p:cNvGrpSpPr/>
            <p:nvPr/>
          </p:nvGrpSpPr>
          <p:grpSpPr>
            <a:xfrm rot="5400000">
              <a:off x="526768" y="3243156"/>
              <a:ext cx="310824" cy="318853"/>
              <a:chOff x="8636015" y="4627027"/>
              <a:chExt cx="196786" cy="196786"/>
            </a:xfrm>
          </p:grpSpPr>
          <p:sp>
            <p:nvSpPr>
              <p:cNvPr id="7170" name="Google Shape;7170;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174" name="Google Shape;7174;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75" name="Google Shape;7175;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176" name="Google Shape;7176;p42"/>
            <p:cNvGrpSpPr/>
            <p:nvPr/>
          </p:nvGrpSpPr>
          <p:grpSpPr>
            <a:xfrm flipH="1" rot="5400000">
              <a:off x="1392075" y="2939500"/>
              <a:ext cx="61900" cy="1175100"/>
              <a:chOff x="756550" y="2092075"/>
              <a:chExt cx="61900" cy="1175100"/>
            </a:xfrm>
          </p:grpSpPr>
          <p:cxnSp>
            <p:nvCxnSpPr>
              <p:cNvPr id="7177" name="Google Shape;7177;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78" name="Google Shape;7178;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179" name="Google Shape;7179;p42"/>
          <p:cNvGrpSpPr/>
          <p:nvPr/>
        </p:nvGrpSpPr>
        <p:grpSpPr>
          <a:xfrm>
            <a:off x="522700" y="5803975"/>
            <a:ext cx="1487875" cy="1465925"/>
            <a:chOff x="522700" y="2092075"/>
            <a:chExt cx="1487875" cy="1465925"/>
          </a:xfrm>
        </p:grpSpPr>
        <p:grpSp>
          <p:nvGrpSpPr>
            <p:cNvPr id="7180" name="Google Shape;7180;p42"/>
            <p:cNvGrpSpPr/>
            <p:nvPr/>
          </p:nvGrpSpPr>
          <p:grpSpPr>
            <a:xfrm rot="5400000">
              <a:off x="526768" y="3243156"/>
              <a:ext cx="310824" cy="318853"/>
              <a:chOff x="8636015" y="4627027"/>
              <a:chExt cx="196786" cy="196786"/>
            </a:xfrm>
          </p:grpSpPr>
          <p:sp>
            <p:nvSpPr>
              <p:cNvPr id="7181" name="Google Shape;7181;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185" name="Google Shape;7185;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86" name="Google Shape;7186;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187" name="Google Shape;7187;p42"/>
            <p:cNvGrpSpPr/>
            <p:nvPr/>
          </p:nvGrpSpPr>
          <p:grpSpPr>
            <a:xfrm flipH="1" rot="5400000">
              <a:off x="1392075" y="2939500"/>
              <a:ext cx="61900" cy="1175100"/>
              <a:chOff x="756550" y="2092075"/>
              <a:chExt cx="61900" cy="1175100"/>
            </a:xfrm>
          </p:grpSpPr>
          <p:cxnSp>
            <p:nvCxnSpPr>
              <p:cNvPr id="7188" name="Google Shape;7188;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89" name="Google Shape;7189;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190" name="Google Shape;7190;p42"/>
          <p:cNvGrpSpPr/>
          <p:nvPr/>
        </p:nvGrpSpPr>
        <p:grpSpPr>
          <a:xfrm rot="10800000">
            <a:off x="1113575" y="4002000"/>
            <a:ext cx="1487875" cy="1465925"/>
            <a:chOff x="522700" y="2092075"/>
            <a:chExt cx="1487875" cy="1465925"/>
          </a:xfrm>
        </p:grpSpPr>
        <p:grpSp>
          <p:nvGrpSpPr>
            <p:cNvPr id="7191" name="Google Shape;7191;p42"/>
            <p:cNvGrpSpPr/>
            <p:nvPr/>
          </p:nvGrpSpPr>
          <p:grpSpPr>
            <a:xfrm rot="5400000">
              <a:off x="526768" y="3243156"/>
              <a:ext cx="310824" cy="318853"/>
              <a:chOff x="8636015" y="4627027"/>
              <a:chExt cx="196786" cy="196786"/>
            </a:xfrm>
          </p:grpSpPr>
          <p:sp>
            <p:nvSpPr>
              <p:cNvPr id="7192" name="Google Shape;7192;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196" name="Google Shape;7196;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197" name="Google Shape;7197;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198" name="Google Shape;7198;p42"/>
            <p:cNvGrpSpPr/>
            <p:nvPr/>
          </p:nvGrpSpPr>
          <p:grpSpPr>
            <a:xfrm flipH="1" rot="5400000">
              <a:off x="1392075" y="2939500"/>
              <a:ext cx="61900" cy="1175100"/>
              <a:chOff x="756550" y="2092075"/>
              <a:chExt cx="61900" cy="1175100"/>
            </a:xfrm>
          </p:grpSpPr>
          <p:cxnSp>
            <p:nvCxnSpPr>
              <p:cNvPr id="7199" name="Google Shape;7199;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00" name="Google Shape;7200;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201" name="Google Shape;7201;p42"/>
          <p:cNvGrpSpPr/>
          <p:nvPr/>
        </p:nvGrpSpPr>
        <p:grpSpPr>
          <a:xfrm>
            <a:off x="3045325" y="5803975"/>
            <a:ext cx="1487875" cy="1465925"/>
            <a:chOff x="522700" y="2092075"/>
            <a:chExt cx="1487875" cy="1465925"/>
          </a:xfrm>
        </p:grpSpPr>
        <p:grpSp>
          <p:nvGrpSpPr>
            <p:cNvPr id="7202" name="Google Shape;7202;p42"/>
            <p:cNvGrpSpPr/>
            <p:nvPr/>
          </p:nvGrpSpPr>
          <p:grpSpPr>
            <a:xfrm rot="5400000">
              <a:off x="526768" y="3243156"/>
              <a:ext cx="310824" cy="318853"/>
              <a:chOff x="8636015" y="4627027"/>
              <a:chExt cx="196786" cy="196786"/>
            </a:xfrm>
          </p:grpSpPr>
          <p:sp>
            <p:nvSpPr>
              <p:cNvPr id="7203" name="Google Shape;7203;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07" name="Google Shape;7207;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08" name="Google Shape;7208;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209" name="Google Shape;7209;p42"/>
            <p:cNvGrpSpPr/>
            <p:nvPr/>
          </p:nvGrpSpPr>
          <p:grpSpPr>
            <a:xfrm flipH="1" rot="5400000">
              <a:off x="1392075" y="2939500"/>
              <a:ext cx="61900" cy="1175100"/>
              <a:chOff x="756550" y="2092075"/>
              <a:chExt cx="61900" cy="1175100"/>
            </a:xfrm>
          </p:grpSpPr>
          <p:cxnSp>
            <p:nvCxnSpPr>
              <p:cNvPr id="7210" name="Google Shape;7210;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11" name="Google Shape;7211;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7212" name="Google Shape;7212;p42"/>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42"/>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4" name="Google Shape;7214;p42"/>
          <p:cNvGrpSpPr/>
          <p:nvPr/>
        </p:nvGrpSpPr>
        <p:grpSpPr>
          <a:xfrm rot="10800000">
            <a:off x="3636200" y="4002000"/>
            <a:ext cx="1487875" cy="1465925"/>
            <a:chOff x="522700" y="2092075"/>
            <a:chExt cx="1487875" cy="1465925"/>
          </a:xfrm>
        </p:grpSpPr>
        <p:grpSp>
          <p:nvGrpSpPr>
            <p:cNvPr id="7215" name="Google Shape;7215;p42"/>
            <p:cNvGrpSpPr/>
            <p:nvPr/>
          </p:nvGrpSpPr>
          <p:grpSpPr>
            <a:xfrm rot="5400000">
              <a:off x="526768" y="3243156"/>
              <a:ext cx="310824" cy="318853"/>
              <a:chOff x="8636015" y="4627027"/>
              <a:chExt cx="196786" cy="196786"/>
            </a:xfrm>
          </p:grpSpPr>
          <p:sp>
            <p:nvSpPr>
              <p:cNvPr id="7216" name="Google Shape;7216;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20" name="Google Shape;7220;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21" name="Google Shape;7221;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222" name="Google Shape;7222;p42"/>
            <p:cNvGrpSpPr/>
            <p:nvPr/>
          </p:nvGrpSpPr>
          <p:grpSpPr>
            <a:xfrm flipH="1" rot="5400000">
              <a:off x="1392075" y="2939500"/>
              <a:ext cx="61900" cy="1175100"/>
              <a:chOff x="756550" y="2092075"/>
              <a:chExt cx="61900" cy="1175100"/>
            </a:xfrm>
          </p:grpSpPr>
          <p:cxnSp>
            <p:nvCxnSpPr>
              <p:cNvPr id="7223" name="Google Shape;7223;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24" name="Google Shape;7224;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7225" name="Google Shape;7225;p42"/>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6" name="Google Shape;7226;p42"/>
          <p:cNvGrpSpPr/>
          <p:nvPr/>
        </p:nvGrpSpPr>
        <p:grpSpPr>
          <a:xfrm>
            <a:off x="5567925" y="5803975"/>
            <a:ext cx="1487875" cy="1465925"/>
            <a:chOff x="522700" y="2092075"/>
            <a:chExt cx="1487875" cy="1465925"/>
          </a:xfrm>
        </p:grpSpPr>
        <p:grpSp>
          <p:nvGrpSpPr>
            <p:cNvPr id="7227" name="Google Shape;7227;p42"/>
            <p:cNvGrpSpPr/>
            <p:nvPr/>
          </p:nvGrpSpPr>
          <p:grpSpPr>
            <a:xfrm rot="5400000">
              <a:off x="526768" y="3243156"/>
              <a:ext cx="310824" cy="318853"/>
              <a:chOff x="8636015" y="4627027"/>
              <a:chExt cx="196786" cy="196786"/>
            </a:xfrm>
          </p:grpSpPr>
          <p:sp>
            <p:nvSpPr>
              <p:cNvPr id="7228" name="Google Shape;7228;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32" name="Google Shape;7232;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33" name="Google Shape;7233;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234" name="Google Shape;7234;p42"/>
            <p:cNvGrpSpPr/>
            <p:nvPr/>
          </p:nvGrpSpPr>
          <p:grpSpPr>
            <a:xfrm flipH="1" rot="5400000">
              <a:off x="1392075" y="2939500"/>
              <a:ext cx="61900" cy="1175100"/>
              <a:chOff x="756550" y="2092075"/>
              <a:chExt cx="61900" cy="1175100"/>
            </a:xfrm>
          </p:grpSpPr>
          <p:cxnSp>
            <p:nvCxnSpPr>
              <p:cNvPr id="7235" name="Google Shape;7235;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36" name="Google Shape;7236;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7237" name="Google Shape;7237;p42"/>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8" name="Google Shape;7238;p42"/>
          <p:cNvGrpSpPr/>
          <p:nvPr/>
        </p:nvGrpSpPr>
        <p:grpSpPr>
          <a:xfrm rot="10800000">
            <a:off x="6158800" y="4002000"/>
            <a:ext cx="1487875" cy="1465925"/>
            <a:chOff x="522700" y="2092075"/>
            <a:chExt cx="1487875" cy="1465925"/>
          </a:xfrm>
        </p:grpSpPr>
        <p:grpSp>
          <p:nvGrpSpPr>
            <p:cNvPr id="7239" name="Google Shape;7239;p42"/>
            <p:cNvGrpSpPr/>
            <p:nvPr/>
          </p:nvGrpSpPr>
          <p:grpSpPr>
            <a:xfrm rot="5400000">
              <a:off x="526768" y="3243156"/>
              <a:ext cx="310824" cy="318853"/>
              <a:chOff x="8636015" y="4627027"/>
              <a:chExt cx="196786" cy="196786"/>
            </a:xfrm>
          </p:grpSpPr>
          <p:sp>
            <p:nvSpPr>
              <p:cNvPr id="7240" name="Google Shape;7240;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44" name="Google Shape;7244;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45" name="Google Shape;7245;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246" name="Google Shape;7246;p42"/>
            <p:cNvGrpSpPr/>
            <p:nvPr/>
          </p:nvGrpSpPr>
          <p:grpSpPr>
            <a:xfrm flipH="1" rot="5400000">
              <a:off x="1392075" y="2939500"/>
              <a:ext cx="61900" cy="1175100"/>
              <a:chOff x="756550" y="2092075"/>
              <a:chExt cx="61900" cy="1175100"/>
            </a:xfrm>
          </p:grpSpPr>
          <p:cxnSp>
            <p:nvCxnSpPr>
              <p:cNvPr id="7247" name="Google Shape;7247;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48" name="Google Shape;7248;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249" name="Google Shape;7249;p42"/>
          <p:cNvGrpSpPr/>
          <p:nvPr/>
        </p:nvGrpSpPr>
        <p:grpSpPr>
          <a:xfrm>
            <a:off x="8090525" y="5803975"/>
            <a:ext cx="1487875" cy="1465925"/>
            <a:chOff x="522700" y="2092075"/>
            <a:chExt cx="1487875" cy="1465925"/>
          </a:xfrm>
        </p:grpSpPr>
        <p:grpSp>
          <p:nvGrpSpPr>
            <p:cNvPr id="7250" name="Google Shape;7250;p42"/>
            <p:cNvGrpSpPr/>
            <p:nvPr/>
          </p:nvGrpSpPr>
          <p:grpSpPr>
            <a:xfrm rot="5400000">
              <a:off x="526768" y="3243156"/>
              <a:ext cx="310824" cy="318853"/>
              <a:chOff x="8636015" y="4627027"/>
              <a:chExt cx="196786" cy="196786"/>
            </a:xfrm>
          </p:grpSpPr>
          <p:sp>
            <p:nvSpPr>
              <p:cNvPr id="7251" name="Google Shape;7251;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55" name="Google Shape;7255;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56" name="Google Shape;7256;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257" name="Google Shape;7257;p42"/>
            <p:cNvGrpSpPr/>
            <p:nvPr/>
          </p:nvGrpSpPr>
          <p:grpSpPr>
            <a:xfrm flipH="1" rot="5400000">
              <a:off x="1392075" y="2939500"/>
              <a:ext cx="61900" cy="1175100"/>
              <a:chOff x="756550" y="2092075"/>
              <a:chExt cx="61900" cy="1175100"/>
            </a:xfrm>
          </p:grpSpPr>
          <p:cxnSp>
            <p:nvCxnSpPr>
              <p:cNvPr id="7258" name="Google Shape;7258;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59" name="Google Shape;7259;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260" name="Google Shape;7260;p42"/>
          <p:cNvGrpSpPr/>
          <p:nvPr/>
        </p:nvGrpSpPr>
        <p:grpSpPr>
          <a:xfrm rot="10800000">
            <a:off x="8681400" y="4002000"/>
            <a:ext cx="1487875" cy="1465925"/>
            <a:chOff x="522700" y="2092075"/>
            <a:chExt cx="1487875" cy="1465925"/>
          </a:xfrm>
        </p:grpSpPr>
        <p:grpSp>
          <p:nvGrpSpPr>
            <p:cNvPr id="7261" name="Google Shape;7261;p42"/>
            <p:cNvGrpSpPr/>
            <p:nvPr/>
          </p:nvGrpSpPr>
          <p:grpSpPr>
            <a:xfrm rot="5400000">
              <a:off x="526768" y="3243156"/>
              <a:ext cx="310824" cy="318853"/>
              <a:chOff x="8636015" y="4627027"/>
              <a:chExt cx="196786" cy="196786"/>
            </a:xfrm>
          </p:grpSpPr>
          <p:sp>
            <p:nvSpPr>
              <p:cNvPr id="7262" name="Google Shape;7262;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66" name="Google Shape;7266;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67" name="Google Shape;7267;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268" name="Google Shape;7268;p42"/>
            <p:cNvGrpSpPr/>
            <p:nvPr/>
          </p:nvGrpSpPr>
          <p:grpSpPr>
            <a:xfrm flipH="1" rot="5400000">
              <a:off x="1392075" y="2939500"/>
              <a:ext cx="61900" cy="1175100"/>
              <a:chOff x="756550" y="2092075"/>
              <a:chExt cx="61900" cy="1175100"/>
            </a:xfrm>
          </p:grpSpPr>
          <p:cxnSp>
            <p:nvCxnSpPr>
              <p:cNvPr id="7269" name="Google Shape;7269;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70" name="Google Shape;7270;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7271" name="Google Shape;7271;p42"/>
          <p:cNvSpPr txBox="1"/>
          <p:nvPr/>
        </p:nvSpPr>
        <p:spPr>
          <a:xfrm>
            <a:off x="73426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7272" name="Google Shape;7272;p42"/>
          <p:cNvSpPr txBox="1"/>
          <p:nvPr/>
        </p:nvSpPr>
        <p:spPr>
          <a:xfrm>
            <a:off x="32568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7273" name="Google Shape;7273;p42"/>
          <p:cNvSpPr txBox="1"/>
          <p:nvPr/>
        </p:nvSpPr>
        <p:spPr>
          <a:xfrm>
            <a:off x="577941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7274" name="Google Shape;7274;p42"/>
          <p:cNvSpPr txBox="1"/>
          <p:nvPr/>
        </p:nvSpPr>
        <p:spPr>
          <a:xfrm>
            <a:off x="83020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7275" name="Google Shape;7275;p42"/>
          <p:cNvSpPr txBox="1"/>
          <p:nvPr/>
        </p:nvSpPr>
        <p:spPr>
          <a:xfrm>
            <a:off x="734275"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7276" name="Google Shape;7276;p42"/>
          <p:cNvSpPr txBox="1"/>
          <p:nvPr/>
        </p:nvSpPr>
        <p:spPr>
          <a:xfrm>
            <a:off x="3256850"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7277" name="Google Shape;7277;p42"/>
          <p:cNvSpPr txBox="1"/>
          <p:nvPr/>
        </p:nvSpPr>
        <p:spPr>
          <a:xfrm>
            <a:off x="5779413"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7278" name="Google Shape;7278;p42"/>
          <p:cNvSpPr txBox="1"/>
          <p:nvPr/>
        </p:nvSpPr>
        <p:spPr>
          <a:xfrm>
            <a:off x="8302038"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grpSp>
        <p:nvGrpSpPr>
          <p:cNvPr id="7279" name="Google Shape;7279;p42"/>
          <p:cNvGrpSpPr/>
          <p:nvPr/>
        </p:nvGrpSpPr>
        <p:grpSpPr>
          <a:xfrm>
            <a:off x="3045325" y="2092075"/>
            <a:ext cx="1487875" cy="1465925"/>
            <a:chOff x="522700" y="2092075"/>
            <a:chExt cx="1487875" cy="1465925"/>
          </a:xfrm>
        </p:grpSpPr>
        <p:grpSp>
          <p:nvGrpSpPr>
            <p:cNvPr id="7280" name="Google Shape;7280;p42"/>
            <p:cNvGrpSpPr/>
            <p:nvPr/>
          </p:nvGrpSpPr>
          <p:grpSpPr>
            <a:xfrm rot="5400000">
              <a:off x="526768" y="3243156"/>
              <a:ext cx="310824" cy="318853"/>
              <a:chOff x="8636015" y="4627027"/>
              <a:chExt cx="196786" cy="196786"/>
            </a:xfrm>
          </p:grpSpPr>
          <p:sp>
            <p:nvSpPr>
              <p:cNvPr id="7281" name="Google Shape;7281;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85" name="Google Shape;7285;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86" name="Google Shape;7286;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287" name="Google Shape;7287;p42"/>
            <p:cNvGrpSpPr/>
            <p:nvPr/>
          </p:nvGrpSpPr>
          <p:grpSpPr>
            <a:xfrm flipH="1" rot="5400000">
              <a:off x="1392075" y="2939500"/>
              <a:ext cx="61900" cy="1175100"/>
              <a:chOff x="756550" y="2092075"/>
              <a:chExt cx="61900" cy="1175100"/>
            </a:xfrm>
          </p:grpSpPr>
          <p:cxnSp>
            <p:nvCxnSpPr>
              <p:cNvPr id="7288" name="Google Shape;7288;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89" name="Google Shape;7289;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290" name="Google Shape;7290;p42"/>
          <p:cNvGrpSpPr/>
          <p:nvPr/>
        </p:nvGrpSpPr>
        <p:grpSpPr>
          <a:xfrm rot="10800000">
            <a:off x="3636200" y="290100"/>
            <a:ext cx="1487875" cy="1465925"/>
            <a:chOff x="522700" y="2092075"/>
            <a:chExt cx="1487875" cy="1465925"/>
          </a:xfrm>
        </p:grpSpPr>
        <p:grpSp>
          <p:nvGrpSpPr>
            <p:cNvPr id="7291" name="Google Shape;7291;p42"/>
            <p:cNvGrpSpPr/>
            <p:nvPr/>
          </p:nvGrpSpPr>
          <p:grpSpPr>
            <a:xfrm rot="5400000">
              <a:off x="526768" y="3243156"/>
              <a:ext cx="310824" cy="318853"/>
              <a:chOff x="8636015" y="4627027"/>
              <a:chExt cx="196786" cy="196786"/>
            </a:xfrm>
          </p:grpSpPr>
          <p:sp>
            <p:nvSpPr>
              <p:cNvPr id="7292" name="Google Shape;7292;p4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4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4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4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96" name="Google Shape;7296;p4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297" name="Google Shape;7297;p4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298" name="Google Shape;7298;p42"/>
            <p:cNvGrpSpPr/>
            <p:nvPr/>
          </p:nvGrpSpPr>
          <p:grpSpPr>
            <a:xfrm flipH="1" rot="5400000">
              <a:off x="1392075" y="2939500"/>
              <a:ext cx="61900" cy="1175100"/>
              <a:chOff x="756550" y="2092075"/>
              <a:chExt cx="61900" cy="1175100"/>
            </a:xfrm>
          </p:grpSpPr>
          <p:cxnSp>
            <p:nvCxnSpPr>
              <p:cNvPr id="7299" name="Google Shape;7299;p4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300" name="Google Shape;7300;p4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7301" name="Google Shape;7301;p42"/>
          <p:cNvSpPr/>
          <p:nvPr/>
        </p:nvSpPr>
        <p:spPr>
          <a:xfrm>
            <a:off x="6482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2"/>
          <p:cNvSpPr/>
          <p:nvPr/>
        </p:nvSpPr>
        <p:spPr>
          <a:xfrm>
            <a:off x="15933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42"/>
          <p:cNvSpPr/>
          <p:nvPr/>
        </p:nvSpPr>
        <p:spPr>
          <a:xfrm>
            <a:off x="6482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42"/>
          <p:cNvSpPr/>
          <p:nvPr/>
        </p:nvSpPr>
        <p:spPr>
          <a:xfrm>
            <a:off x="15933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42"/>
          <p:cNvSpPr/>
          <p:nvPr/>
        </p:nvSpPr>
        <p:spPr>
          <a:xfrm>
            <a:off x="17954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42"/>
          <p:cNvSpPr/>
          <p:nvPr/>
        </p:nvSpPr>
        <p:spPr>
          <a:xfrm>
            <a:off x="7878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42"/>
          <p:cNvSpPr/>
          <p:nvPr/>
        </p:nvSpPr>
        <p:spPr>
          <a:xfrm>
            <a:off x="16828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2"/>
          <p:cNvSpPr/>
          <p:nvPr/>
        </p:nvSpPr>
        <p:spPr>
          <a:xfrm>
            <a:off x="8516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9" name="Google Shape;7309;p42"/>
          <p:cNvGrpSpPr/>
          <p:nvPr/>
        </p:nvGrpSpPr>
        <p:grpSpPr>
          <a:xfrm>
            <a:off x="836199" y="1604948"/>
            <a:ext cx="1350981" cy="517831"/>
            <a:chOff x="422918" y="176071"/>
            <a:chExt cx="2994196" cy="1147676"/>
          </a:xfrm>
        </p:grpSpPr>
        <p:sp>
          <p:nvSpPr>
            <p:cNvPr id="7310" name="Google Shape;7310;p4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4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4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4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42"/>
          <p:cNvGrpSpPr/>
          <p:nvPr/>
        </p:nvGrpSpPr>
        <p:grpSpPr>
          <a:xfrm rot="-5400000">
            <a:off x="1415099" y="528302"/>
            <a:ext cx="294002" cy="630175"/>
            <a:chOff x="2193731" y="2658014"/>
            <a:chExt cx="294002" cy="630175"/>
          </a:xfrm>
        </p:grpSpPr>
        <p:grpSp>
          <p:nvGrpSpPr>
            <p:cNvPr id="7317" name="Google Shape;7317;p42"/>
            <p:cNvGrpSpPr/>
            <p:nvPr/>
          </p:nvGrpSpPr>
          <p:grpSpPr>
            <a:xfrm>
              <a:off x="2193735" y="2658014"/>
              <a:ext cx="293998" cy="290919"/>
              <a:chOff x="3882979" y="1160111"/>
              <a:chExt cx="297478" cy="294363"/>
            </a:xfrm>
          </p:grpSpPr>
          <p:sp>
            <p:nvSpPr>
              <p:cNvPr id="7318" name="Google Shape;7318;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42"/>
            <p:cNvGrpSpPr/>
            <p:nvPr/>
          </p:nvGrpSpPr>
          <p:grpSpPr>
            <a:xfrm>
              <a:off x="2193731" y="2997270"/>
              <a:ext cx="293998" cy="290919"/>
              <a:chOff x="3882979" y="1160111"/>
              <a:chExt cx="297478" cy="294363"/>
            </a:xfrm>
          </p:grpSpPr>
          <p:sp>
            <p:nvSpPr>
              <p:cNvPr id="7323" name="Google Shape;7323;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7" name="Google Shape;7327;p42"/>
          <p:cNvGrpSpPr/>
          <p:nvPr/>
        </p:nvGrpSpPr>
        <p:grpSpPr>
          <a:xfrm rot="5400000">
            <a:off x="1415099" y="2689602"/>
            <a:ext cx="294002" cy="630175"/>
            <a:chOff x="2193731" y="2658014"/>
            <a:chExt cx="294002" cy="630175"/>
          </a:xfrm>
        </p:grpSpPr>
        <p:grpSp>
          <p:nvGrpSpPr>
            <p:cNvPr id="7328" name="Google Shape;7328;p42"/>
            <p:cNvGrpSpPr/>
            <p:nvPr/>
          </p:nvGrpSpPr>
          <p:grpSpPr>
            <a:xfrm>
              <a:off x="2193735" y="2658014"/>
              <a:ext cx="293998" cy="290919"/>
              <a:chOff x="3882979" y="1160111"/>
              <a:chExt cx="297478" cy="294363"/>
            </a:xfrm>
          </p:grpSpPr>
          <p:sp>
            <p:nvSpPr>
              <p:cNvPr id="7329" name="Google Shape;7329;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42"/>
            <p:cNvGrpSpPr/>
            <p:nvPr/>
          </p:nvGrpSpPr>
          <p:grpSpPr>
            <a:xfrm>
              <a:off x="2193731" y="2997270"/>
              <a:ext cx="293998" cy="290919"/>
              <a:chOff x="3882979" y="1160111"/>
              <a:chExt cx="297478" cy="294363"/>
            </a:xfrm>
          </p:grpSpPr>
          <p:sp>
            <p:nvSpPr>
              <p:cNvPr id="7334" name="Google Shape;7334;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338" name="Google Shape;7338;p42"/>
          <p:cNvSpPr/>
          <p:nvPr/>
        </p:nvSpPr>
        <p:spPr>
          <a:xfrm>
            <a:off x="31708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42"/>
          <p:cNvSpPr/>
          <p:nvPr/>
        </p:nvSpPr>
        <p:spPr>
          <a:xfrm>
            <a:off x="41159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42"/>
          <p:cNvSpPr/>
          <p:nvPr/>
        </p:nvSpPr>
        <p:spPr>
          <a:xfrm>
            <a:off x="31708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42"/>
          <p:cNvSpPr/>
          <p:nvPr/>
        </p:nvSpPr>
        <p:spPr>
          <a:xfrm>
            <a:off x="41159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42"/>
          <p:cNvSpPr/>
          <p:nvPr/>
        </p:nvSpPr>
        <p:spPr>
          <a:xfrm>
            <a:off x="43180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42"/>
          <p:cNvSpPr/>
          <p:nvPr/>
        </p:nvSpPr>
        <p:spPr>
          <a:xfrm>
            <a:off x="33104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42"/>
          <p:cNvSpPr/>
          <p:nvPr/>
        </p:nvSpPr>
        <p:spPr>
          <a:xfrm>
            <a:off x="42054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2"/>
          <p:cNvSpPr/>
          <p:nvPr/>
        </p:nvSpPr>
        <p:spPr>
          <a:xfrm>
            <a:off x="33742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6" name="Google Shape;7346;p42"/>
          <p:cNvGrpSpPr/>
          <p:nvPr/>
        </p:nvGrpSpPr>
        <p:grpSpPr>
          <a:xfrm>
            <a:off x="3358799" y="1604948"/>
            <a:ext cx="1350981" cy="517831"/>
            <a:chOff x="422918" y="176071"/>
            <a:chExt cx="2994196" cy="1147676"/>
          </a:xfrm>
        </p:grpSpPr>
        <p:sp>
          <p:nvSpPr>
            <p:cNvPr id="7347" name="Google Shape;7347;p4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4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4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4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4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3" name="Google Shape;7353;p42"/>
          <p:cNvSpPr/>
          <p:nvPr/>
        </p:nvSpPr>
        <p:spPr>
          <a:xfrm>
            <a:off x="56934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2"/>
          <p:cNvSpPr/>
          <p:nvPr/>
        </p:nvSpPr>
        <p:spPr>
          <a:xfrm>
            <a:off x="66385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42"/>
          <p:cNvSpPr/>
          <p:nvPr/>
        </p:nvSpPr>
        <p:spPr>
          <a:xfrm>
            <a:off x="56934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42"/>
          <p:cNvSpPr/>
          <p:nvPr/>
        </p:nvSpPr>
        <p:spPr>
          <a:xfrm>
            <a:off x="66385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2"/>
          <p:cNvSpPr/>
          <p:nvPr/>
        </p:nvSpPr>
        <p:spPr>
          <a:xfrm>
            <a:off x="68406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2"/>
          <p:cNvSpPr/>
          <p:nvPr/>
        </p:nvSpPr>
        <p:spPr>
          <a:xfrm>
            <a:off x="58330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2"/>
          <p:cNvSpPr/>
          <p:nvPr/>
        </p:nvSpPr>
        <p:spPr>
          <a:xfrm>
            <a:off x="67280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42"/>
          <p:cNvSpPr/>
          <p:nvPr/>
        </p:nvSpPr>
        <p:spPr>
          <a:xfrm>
            <a:off x="58968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1" name="Google Shape;7361;p42"/>
          <p:cNvGrpSpPr/>
          <p:nvPr/>
        </p:nvGrpSpPr>
        <p:grpSpPr>
          <a:xfrm>
            <a:off x="5881399" y="1604948"/>
            <a:ext cx="1350981" cy="517831"/>
            <a:chOff x="422918" y="176071"/>
            <a:chExt cx="2994196" cy="1147676"/>
          </a:xfrm>
        </p:grpSpPr>
        <p:sp>
          <p:nvSpPr>
            <p:cNvPr id="7362" name="Google Shape;7362;p4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4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4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8" name="Google Shape;7368;p42"/>
          <p:cNvSpPr/>
          <p:nvPr/>
        </p:nvSpPr>
        <p:spPr>
          <a:xfrm>
            <a:off x="82160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42"/>
          <p:cNvSpPr/>
          <p:nvPr/>
        </p:nvSpPr>
        <p:spPr>
          <a:xfrm>
            <a:off x="91611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42"/>
          <p:cNvSpPr/>
          <p:nvPr/>
        </p:nvSpPr>
        <p:spPr>
          <a:xfrm>
            <a:off x="82160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42"/>
          <p:cNvSpPr/>
          <p:nvPr/>
        </p:nvSpPr>
        <p:spPr>
          <a:xfrm>
            <a:off x="91611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2"/>
          <p:cNvSpPr/>
          <p:nvPr/>
        </p:nvSpPr>
        <p:spPr>
          <a:xfrm>
            <a:off x="93632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42"/>
          <p:cNvSpPr/>
          <p:nvPr/>
        </p:nvSpPr>
        <p:spPr>
          <a:xfrm>
            <a:off x="83556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42"/>
          <p:cNvSpPr/>
          <p:nvPr/>
        </p:nvSpPr>
        <p:spPr>
          <a:xfrm>
            <a:off x="92506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2"/>
          <p:cNvSpPr/>
          <p:nvPr/>
        </p:nvSpPr>
        <p:spPr>
          <a:xfrm>
            <a:off x="84194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6" name="Google Shape;7376;p42"/>
          <p:cNvGrpSpPr/>
          <p:nvPr/>
        </p:nvGrpSpPr>
        <p:grpSpPr>
          <a:xfrm>
            <a:off x="8403999" y="1604948"/>
            <a:ext cx="1350981" cy="517831"/>
            <a:chOff x="422918" y="176071"/>
            <a:chExt cx="2994196" cy="1147676"/>
          </a:xfrm>
        </p:grpSpPr>
        <p:sp>
          <p:nvSpPr>
            <p:cNvPr id="7377" name="Google Shape;7377;p4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4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4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4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4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4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3" name="Google Shape;7383;p42"/>
          <p:cNvSpPr/>
          <p:nvPr/>
        </p:nvSpPr>
        <p:spPr>
          <a:xfrm>
            <a:off x="6482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2"/>
          <p:cNvSpPr/>
          <p:nvPr/>
        </p:nvSpPr>
        <p:spPr>
          <a:xfrm>
            <a:off x="15933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42"/>
          <p:cNvSpPr/>
          <p:nvPr/>
        </p:nvSpPr>
        <p:spPr>
          <a:xfrm>
            <a:off x="6482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42"/>
          <p:cNvSpPr/>
          <p:nvPr/>
        </p:nvSpPr>
        <p:spPr>
          <a:xfrm>
            <a:off x="15933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2"/>
          <p:cNvSpPr/>
          <p:nvPr/>
        </p:nvSpPr>
        <p:spPr>
          <a:xfrm>
            <a:off x="17954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42"/>
          <p:cNvSpPr/>
          <p:nvPr/>
        </p:nvSpPr>
        <p:spPr>
          <a:xfrm>
            <a:off x="7878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42"/>
          <p:cNvSpPr/>
          <p:nvPr/>
        </p:nvSpPr>
        <p:spPr>
          <a:xfrm>
            <a:off x="16828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42"/>
          <p:cNvSpPr/>
          <p:nvPr/>
        </p:nvSpPr>
        <p:spPr>
          <a:xfrm>
            <a:off x="8516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1" name="Google Shape;7391;p42"/>
          <p:cNvGrpSpPr/>
          <p:nvPr/>
        </p:nvGrpSpPr>
        <p:grpSpPr>
          <a:xfrm>
            <a:off x="836199" y="5315573"/>
            <a:ext cx="1350981" cy="517831"/>
            <a:chOff x="422918" y="176071"/>
            <a:chExt cx="2994196" cy="1147676"/>
          </a:xfrm>
        </p:grpSpPr>
        <p:sp>
          <p:nvSpPr>
            <p:cNvPr id="7392" name="Google Shape;7392;p4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4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4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4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4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4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8" name="Google Shape;7398;p42"/>
          <p:cNvSpPr/>
          <p:nvPr/>
        </p:nvSpPr>
        <p:spPr>
          <a:xfrm>
            <a:off x="31708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42"/>
          <p:cNvSpPr/>
          <p:nvPr/>
        </p:nvSpPr>
        <p:spPr>
          <a:xfrm>
            <a:off x="41159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42"/>
          <p:cNvSpPr/>
          <p:nvPr/>
        </p:nvSpPr>
        <p:spPr>
          <a:xfrm>
            <a:off x="31708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42"/>
          <p:cNvSpPr/>
          <p:nvPr/>
        </p:nvSpPr>
        <p:spPr>
          <a:xfrm>
            <a:off x="41159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42"/>
          <p:cNvSpPr/>
          <p:nvPr/>
        </p:nvSpPr>
        <p:spPr>
          <a:xfrm>
            <a:off x="43180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42"/>
          <p:cNvSpPr/>
          <p:nvPr/>
        </p:nvSpPr>
        <p:spPr>
          <a:xfrm>
            <a:off x="33104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42"/>
          <p:cNvSpPr/>
          <p:nvPr/>
        </p:nvSpPr>
        <p:spPr>
          <a:xfrm>
            <a:off x="42054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42"/>
          <p:cNvSpPr/>
          <p:nvPr/>
        </p:nvSpPr>
        <p:spPr>
          <a:xfrm>
            <a:off x="33742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6" name="Google Shape;7406;p42"/>
          <p:cNvGrpSpPr/>
          <p:nvPr/>
        </p:nvGrpSpPr>
        <p:grpSpPr>
          <a:xfrm>
            <a:off x="3358799" y="5315573"/>
            <a:ext cx="1350981" cy="517831"/>
            <a:chOff x="422918" y="176071"/>
            <a:chExt cx="2994196" cy="1147676"/>
          </a:xfrm>
        </p:grpSpPr>
        <p:sp>
          <p:nvSpPr>
            <p:cNvPr id="7407" name="Google Shape;7407;p4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4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4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4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4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3" name="Google Shape;7413;p42"/>
          <p:cNvSpPr/>
          <p:nvPr/>
        </p:nvSpPr>
        <p:spPr>
          <a:xfrm>
            <a:off x="56934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42"/>
          <p:cNvSpPr/>
          <p:nvPr/>
        </p:nvSpPr>
        <p:spPr>
          <a:xfrm>
            <a:off x="66385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2"/>
          <p:cNvSpPr/>
          <p:nvPr/>
        </p:nvSpPr>
        <p:spPr>
          <a:xfrm>
            <a:off x="56934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42"/>
          <p:cNvSpPr/>
          <p:nvPr/>
        </p:nvSpPr>
        <p:spPr>
          <a:xfrm>
            <a:off x="66385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42"/>
          <p:cNvSpPr/>
          <p:nvPr/>
        </p:nvSpPr>
        <p:spPr>
          <a:xfrm>
            <a:off x="68406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42"/>
          <p:cNvSpPr/>
          <p:nvPr/>
        </p:nvSpPr>
        <p:spPr>
          <a:xfrm>
            <a:off x="58330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42"/>
          <p:cNvSpPr/>
          <p:nvPr/>
        </p:nvSpPr>
        <p:spPr>
          <a:xfrm>
            <a:off x="67280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42"/>
          <p:cNvSpPr/>
          <p:nvPr/>
        </p:nvSpPr>
        <p:spPr>
          <a:xfrm>
            <a:off x="58968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1" name="Google Shape;7421;p42"/>
          <p:cNvGrpSpPr/>
          <p:nvPr/>
        </p:nvGrpSpPr>
        <p:grpSpPr>
          <a:xfrm>
            <a:off x="5881399" y="5315573"/>
            <a:ext cx="1350981" cy="517831"/>
            <a:chOff x="422918" y="176071"/>
            <a:chExt cx="2994196" cy="1147676"/>
          </a:xfrm>
        </p:grpSpPr>
        <p:sp>
          <p:nvSpPr>
            <p:cNvPr id="7422" name="Google Shape;7422;p4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4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4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4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4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4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8" name="Google Shape;7428;p42"/>
          <p:cNvSpPr/>
          <p:nvPr/>
        </p:nvSpPr>
        <p:spPr>
          <a:xfrm>
            <a:off x="82160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42"/>
          <p:cNvSpPr/>
          <p:nvPr/>
        </p:nvSpPr>
        <p:spPr>
          <a:xfrm>
            <a:off x="91611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42"/>
          <p:cNvSpPr/>
          <p:nvPr/>
        </p:nvSpPr>
        <p:spPr>
          <a:xfrm>
            <a:off x="82160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42"/>
          <p:cNvSpPr/>
          <p:nvPr/>
        </p:nvSpPr>
        <p:spPr>
          <a:xfrm>
            <a:off x="91611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42"/>
          <p:cNvSpPr/>
          <p:nvPr/>
        </p:nvSpPr>
        <p:spPr>
          <a:xfrm>
            <a:off x="93632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42"/>
          <p:cNvSpPr/>
          <p:nvPr/>
        </p:nvSpPr>
        <p:spPr>
          <a:xfrm>
            <a:off x="83556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42"/>
          <p:cNvSpPr/>
          <p:nvPr/>
        </p:nvSpPr>
        <p:spPr>
          <a:xfrm>
            <a:off x="92506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42"/>
          <p:cNvSpPr/>
          <p:nvPr/>
        </p:nvSpPr>
        <p:spPr>
          <a:xfrm>
            <a:off x="84194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6" name="Google Shape;7436;p42"/>
          <p:cNvGrpSpPr/>
          <p:nvPr/>
        </p:nvGrpSpPr>
        <p:grpSpPr>
          <a:xfrm>
            <a:off x="8403999" y="5315573"/>
            <a:ext cx="1350981" cy="517831"/>
            <a:chOff x="422918" y="176071"/>
            <a:chExt cx="2994196" cy="1147676"/>
          </a:xfrm>
        </p:grpSpPr>
        <p:sp>
          <p:nvSpPr>
            <p:cNvPr id="7437" name="Google Shape;7437;p4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4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4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4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4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42"/>
          <p:cNvGrpSpPr/>
          <p:nvPr/>
        </p:nvGrpSpPr>
        <p:grpSpPr>
          <a:xfrm rot="-5400000">
            <a:off x="3937699" y="528289"/>
            <a:ext cx="294002" cy="630175"/>
            <a:chOff x="2193731" y="2658014"/>
            <a:chExt cx="294002" cy="630175"/>
          </a:xfrm>
        </p:grpSpPr>
        <p:grpSp>
          <p:nvGrpSpPr>
            <p:cNvPr id="7444" name="Google Shape;7444;p42"/>
            <p:cNvGrpSpPr/>
            <p:nvPr/>
          </p:nvGrpSpPr>
          <p:grpSpPr>
            <a:xfrm>
              <a:off x="2193735" y="2658014"/>
              <a:ext cx="293998" cy="290919"/>
              <a:chOff x="3882979" y="1160111"/>
              <a:chExt cx="297478" cy="294363"/>
            </a:xfrm>
          </p:grpSpPr>
          <p:sp>
            <p:nvSpPr>
              <p:cNvPr id="7445" name="Google Shape;7445;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42"/>
            <p:cNvGrpSpPr/>
            <p:nvPr/>
          </p:nvGrpSpPr>
          <p:grpSpPr>
            <a:xfrm>
              <a:off x="2193731" y="2997270"/>
              <a:ext cx="293998" cy="290919"/>
              <a:chOff x="3882979" y="1160111"/>
              <a:chExt cx="297478" cy="294363"/>
            </a:xfrm>
          </p:grpSpPr>
          <p:sp>
            <p:nvSpPr>
              <p:cNvPr id="7450" name="Google Shape;7450;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4" name="Google Shape;7454;p42"/>
          <p:cNvGrpSpPr/>
          <p:nvPr/>
        </p:nvGrpSpPr>
        <p:grpSpPr>
          <a:xfrm rot="5400000">
            <a:off x="3937699" y="2689589"/>
            <a:ext cx="294002" cy="630175"/>
            <a:chOff x="2193731" y="2658014"/>
            <a:chExt cx="294002" cy="630175"/>
          </a:xfrm>
        </p:grpSpPr>
        <p:grpSp>
          <p:nvGrpSpPr>
            <p:cNvPr id="7455" name="Google Shape;7455;p42"/>
            <p:cNvGrpSpPr/>
            <p:nvPr/>
          </p:nvGrpSpPr>
          <p:grpSpPr>
            <a:xfrm>
              <a:off x="2193735" y="2658014"/>
              <a:ext cx="293998" cy="290919"/>
              <a:chOff x="3882979" y="1160111"/>
              <a:chExt cx="297478" cy="294363"/>
            </a:xfrm>
          </p:grpSpPr>
          <p:sp>
            <p:nvSpPr>
              <p:cNvPr id="7456" name="Google Shape;7456;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42"/>
            <p:cNvGrpSpPr/>
            <p:nvPr/>
          </p:nvGrpSpPr>
          <p:grpSpPr>
            <a:xfrm>
              <a:off x="2193731" y="2997270"/>
              <a:ext cx="293998" cy="290919"/>
              <a:chOff x="3882979" y="1160111"/>
              <a:chExt cx="297478" cy="294363"/>
            </a:xfrm>
          </p:grpSpPr>
          <p:sp>
            <p:nvSpPr>
              <p:cNvPr id="7461" name="Google Shape;7461;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65" name="Google Shape;7465;p42"/>
          <p:cNvGrpSpPr/>
          <p:nvPr/>
        </p:nvGrpSpPr>
        <p:grpSpPr>
          <a:xfrm rot="-5400000">
            <a:off x="6460299" y="522714"/>
            <a:ext cx="294002" cy="630175"/>
            <a:chOff x="2193731" y="2658014"/>
            <a:chExt cx="294002" cy="630175"/>
          </a:xfrm>
        </p:grpSpPr>
        <p:grpSp>
          <p:nvGrpSpPr>
            <p:cNvPr id="7466" name="Google Shape;7466;p42"/>
            <p:cNvGrpSpPr/>
            <p:nvPr/>
          </p:nvGrpSpPr>
          <p:grpSpPr>
            <a:xfrm>
              <a:off x="2193735" y="2658014"/>
              <a:ext cx="293998" cy="290919"/>
              <a:chOff x="3882979" y="1160111"/>
              <a:chExt cx="297478" cy="294363"/>
            </a:xfrm>
          </p:grpSpPr>
          <p:sp>
            <p:nvSpPr>
              <p:cNvPr id="7467" name="Google Shape;7467;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42"/>
            <p:cNvGrpSpPr/>
            <p:nvPr/>
          </p:nvGrpSpPr>
          <p:grpSpPr>
            <a:xfrm>
              <a:off x="2193731" y="2997270"/>
              <a:ext cx="293998" cy="290919"/>
              <a:chOff x="3882979" y="1160111"/>
              <a:chExt cx="297478" cy="294363"/>
            </a:xfrm>
          </p:grpSpPr>
          <p:sp>
            <p:nvSpPr>
              <p:cNvPr id="7472" name="Google Shape;7472;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76" name="Google Shape;7476;p42"/>
          <p:cNvGrpSpPr/>
          <p:nvPr/>
        </p:nvGrpSpPr>
        <p:grpSpPr>
          <a:xfrm rot="5400000">
            <a:off x="6460299" y="2684014"/>
            <a:ext cx="294002" cy="630175"/>
            <a:chOff x="2193731" y="2658014"/>
            <a:chExt cx="294002" cy="630175"/>
          </a:xfrm>
        </p:grpSpPr>
        <p:grpSp>
          <p:nvGrpSpPr>
            <p:cNvPr id="7477" name="Google Shape;7477;p42"/>
            <p:cNvGrpSpPr/>
            <p:nvPr/>
          </p:nvGrpSpPr>
          <p:grpSpPr>
            <a:xfrm>
              <a:off x="2193735" y="2658014"/>
              <a:ext cx="293998" cy="290919"/>
              <a:chOff x="3882979" y="1160111"/>
              <a:chExt cx="297478" cy="294363"/>
            </a:xfrm>
          </p:grpSpPr>
          <p:sp>
            <p:nvSpPr>
              <p:cNvPr id="7478" name="Google Shape;7478;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42"/>
            <p:cNvGrpSpPr/>
            <p:nvPr/>
          </p:nvGrpSpPr>
          <p:grpSpPr>
            <a:xfrm>
              <a:off x="2193731" y="2997270"/>
              <a:ext cx="293998" cy="290919"/>
              <a:chOff x="3882979" y="1160111"/>
              <a:chExt cx="297478" cy="294363"/>
            </a:xfrm>
          </p:grpSpPr>
          <p:sp>
            <p:nvSpPr>
              <p:cNvPr id="7483" name="Google Shape;7483;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87" name="Google Shape;7487;p42"/>
          <p:cNvGrpSpPr/>
          <p:nvPr/>
        </p:nvGrpSpPr>
        <p:grpSpPr>
          <a:xfrm rot="-5400000">
            <a:off x="8982899" y="522714"/>
            <a:ext cx="294002" cy="630175"/>
            <a:chOff x="2193731" y="2658014"/>
            <a:chExt cx="294002" cy="630175"/>
          </a:xfrm>
        </p:grpSpPr>
        <p:grpSp>
          <p:nvGrpSpPr>
            <p:cNvPr id="7488" name="Google Shape;7488;p42"/>
            <p:cNvGrpSpPr/>
            <p:nvPr/>
          </p:nvGrpSpPr>
          <p:grpSpPr>
            <a:xfrm>
              <a:off x="2193735" y="2658014"/>
              <a:ext cx="293998" cy="290919"/>
              <a:chOff x="3882979" y="1160111"/>
              <a:chExt cx="297478" cy="294363"/>
            </a:xfrm>
          </p:grpSpPr>
          <p:sp>
            <p:nvSpPr>
              <p:cNvPr id="7489" name="Google Shape;7489;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42"/>
            <p:cNvGrpSpPr/>
            <p:nvPr/>
          </p:nvGrpSpPr>
          <p:grpSpPr>
            <a:xfrm>
              <a:off x="2193731" y="2997270"/>
              <a:ext cx="293998" cy="290919"/>
              <a:chOff x="3882979" y="1160111"/>
              <a:chExt cx="297478" cy="294363"/>
            </a:xfrm>
          </p:grpSpPr>
          <p:sp>
            <p:nvSpPr>
              <p:cNvPr id="7494" name="Google Shape;7494;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8" name="Google Shape;7498;p42"/>
          <p:cNvGrpSpPr/>
          <p:nvPr/>
        </p:nvGrpSpPr>
        <p:grpSpPr>
          <a:xfrm rot="5400000">
            <a:off x="8982899" y="2684014"/>
            <a:ext cx="294002" cy="630175"/>
            <a:chOff x="2193731" y="2658014"/>
            <a:chExt cx="294002" cy="630175"/>
          </a:xfrm>
        </p:grpSpPr>
        <p:grpSp>
          <p:nvGrpSpPr>
            <p:cNvPr id="7499" name="Google Shape;7499;p42"/>
            <p:cNvGrpSpPr/>
            <p:nvPr/>
          </p:nvGrpSpPr>
          <p:grpSpPr>
            <a:xfrm>
              <a:off x="2193735" y="2658014"/>
              <a:ext cx="293998" cy="290919"/>
              <a:chOff x="3882979" y="1160111"/>
              <a:chExt cx="297478" cy="294363"/>
            </a:xfrm>
          </p:grpSpPr>
          <p:sp>
            <p:nvSpPr>
              <p:cNvPr id="7500" name="Google Shape;7500;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42"/>
            <p:cNvGrpSpPr/>
            <p:nvPr/>
          </p:nvGrpSpPr>
          <p:grpSpPr>
            <a:xfrm>
              <a:off x="2193731" y="2997270"/>
              <a:ext cx="293998" cy="290919"/>
              <a:chOff x="3882979" y="1160111"/>
              <a:chExt cx="297478" cy="294363"/>
            </a:xfrm>
          </p:grpSpPr>
          <p:sp>
            <p:nvSpPr>
              <p:cNvPr id="7505" name="Google Shape;7505;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9" name="Google Shape;7509;p42"/>
          <p:cNvGrpSpPr/>
          <p:nvPr/>
        </p:nvGrpSpPr>
        <p:grpSpPr>
          <a:xfrm rot="-5400000">
            <a:off x="1415099" y="4238927"/>
            <a:ext cx="294002" cy="630175"/>
            <a:chOff x="2193731" y="2658014"/>
            <a:chExt cx="294002" cy="630175"/>
          </a:xfrm>
        </p:grpSpPr>
        <p:grpSp>
          <p:nvGrpSpPr>
            <p:cNvPr id="7510" name="Google Shape;7510;p42"/>
            <p:cNvGrpSpPr/>
            <p:nvPr/>
          </p:nvGrpSpPr>
          <p:grpSpPr>
            <a:xfrm>
              <a:off x="2193735" y="2658014"/>
              <a:ext cx="293998" cy="290919"/>
              <a:chOff x="3882979" y="1160111"/>
              <a:chExt cx="297478" cy="294363"/>
            </a:xfrm>
          </p:grpSpPr>
          <p:sp>
            <p:nvSpPr>
              <p:cNvPr id="7511" name="Google Shape;7511;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42"/>
            <p:cNvGrpSpPr/>
            <p:nvPr/>
          </p:nvGrpSpPr>
          <p:grpSpPr>
            <a:xfrm>
              <a:off x="2193731" y="2997270"/>
              <a:ext cx="293998" cy="290919"/>
              <a:chOff x="3882979" y="1160111"/>
              <a:chExt cx="297478" cy="294363"/>
            </a:xfrm>
          </p:grpSpPr>
          <p:sp>
            <p:nvSpPr>
              <p:cNvPr id="7516" name="Google Shape;7516;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0" name="Google Shape;7520;p42"/>
          <p:cNvGrpSpPr/>
          <p:nvPr/>
        </p:nvGrpSpPr>
        <p:grpSpPr>
          <a:xfrm rot="5400000">
            <a:off x="1415099" y="6400227"/>
            <a:ext cx="294002" cy="630175"/>
            <a:chOff x="2193731" y="2658014"/>
            <a:chExt cx="294002" cy="630175"/>
          </a:xfrm>
        </p:grpSpPr>
        <p:grpSp>
          <p:nvGrpSpPr>
            <p:cNvPr id="7521" name="Google Shape;7521;p42"/>
            <p:cNvGrpSpPr/>
            <p:nvPr/>
          </p:nvGrpSpPr>
          <p:grpSpPr>
            <a:xfrm>
              <a:off x="2193735" y="2658014"/>
              <a:ext cx="293998" cy="290919"/>
              <a:chOff x="3882979" y="1160111"/>
              <a:chExt cx="297478" cy="294363"/>
            </a:xfrm>
          </p:grpSpPr>
          <p:sp>
            <p:nvSpPr>
              <p:cNvPr id="7522" name="Google Shape;7522;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42"/>
            <p:cNvGrpSpPr/>
            <p:nvPr/>
          </p:nvGrpSpPr>
          <p:grpSpPr>
            <a:xfrm>
              <a:off x="2193731" y="2997270"/>
              <a:ext cx="293998" cy="290919"/>
              <a:chOff x="3882979" y="1160111"/>
              <a:chExt cx="297478" cy="294363"/>
            </a:xfrm>
          </p:grpSpPr>
          <p:sp>
            <p:nvSpPr>
              <p:cNvPr id="7527" name="Google Shape;7527;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1" name="Google Shape;7531;p42"/>
          <p:cNvGrpSpPr/>
          <p:nvPr/>
        </p:nvGrpSpPr>
        <p:grpSpPr>
          <a:xfrm rot="-5400000">
            <a:off x="3937699" y="4238914"/>
            <a:ext cx="294002" cy="630175"/>
            <a:chOff x="2193731" y="2658014"/>
            <a:chExt cx="294002" cy="630175"/>
          </a:xfrm>
        </p:grpSpPr>
        <p:grpSp>
          <p:nvGrpSpPr>
            <p:cNvPr id="7532" name="Google Shape;7532;p42"/>
            <p:cNvGrpSpPr/>
            <p:nvPr/>
          </p:nvGrpSpPr>
          <p:grpSpPr>
            <a:xfrm>
              <a:off x="2193735" y="2658014"/>
              <a:ext cx="293998" cy="290919"/>
              <a:chOff x="3882979" y="1160111"/>
              <a:chExt cx="297478" cy="294363"/>
            </a:xfrm>
          </p:grpSpPr>
          <p:sp>
            <p:nvSpPr>
              <p:cNvPr id="7533" name="Google Shape;7533;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42"/>
            <p:cNvGrpSpPr/>
            <p:nvPr/>
          </p:nvGrpSpPr>
          <p:grpSpPr>
            <a:xfrm>
              <a:off x="2193731" y="2997270"/>
              <a:ext cx="293998" cy="290919"/>
              <a:chOff x="3882979" y="1160111"/>
              <a:chExt cx="297478" cy="294363"/>
            </a:xfrm>
          </p:grpSpPr>
          <p:sp>
            <p:nvSpPr>
              <p:cNvPr id="7538" name="Google Shape;7538;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2" name="Google Shape;7542;p42"/>
          <p:cNvGrpSpPr/>
          <p:nvPr/>
        </p:nvGrpSpPr>
        <p:grpSpPr>
          <a:xfrm rot="5400000">
            <a:off x="3937699" y="6400214"/>
            <a:ext cx="294002" cy="630175"/>
            <a:chOff x="2193731" y="2658014"/>
            <a:chExt cx="294002" cy="630175"/>
          </a:xfrm>
        </p:grpSpPr>
        <p:grpSp>
          <p:nvGrpSpPr>
            <p:cNvPr id="7543" name="Google Shape;7543;p42"/>
            <p:cNvGrpSpPr/>
            <p:nvPr/>
          </p:nvGrpSpPr>
          <p:grpSpPr>
            <a:xfrm>
              <a:off x="2193735" y="2658014"/>
              <a:ext cx="293998" cy="290919"/>
              <a:chOff x="3882979" y="1160111"/>
              <a:chExt cx="297478" cy="294363"/>
            </a:xfrm>
          </p:grpSpPr>
          <p:sp>
            <p:nvSpPr>
              <p:cNvPr id="7544" name="Google Shape;7544;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42"/>
            <p:cNvGrpSpPr/>
            <p:nvPr/>
          </p:nvGrpSpPr>
          <p:grpSpPr>
            <a:xfrm>
              <a:off x="2193731" y="2997270"/>
              <a:ext cx="293998" cy="290919"/>
              <a:chOff x="3882979" y="1160111"/>
              <a:chExt cx="297478" cy="294363"/>
            </a:xfrm>
          </p:grpSpPr>
          <p:sp>
            <p:nvSpPr>
              <p:cNvPr id="7549" name="Google Shape;7549;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3" name="Google Shape;7553;p42"/>
          <p:cNvGrpSpPr/>
          <p:nvPr/>
        </p:nvGrpSpPr>
        <p:grpSpPr>
          <a:xfrm rot="-5400000">
            <a:off x="6460299" y="4233339"/>
            <a:ext cx="294002" cy="630175"/>
            <a:chOff x="2193731" y="2658014"/>
            <a:chExt cx="294002" cy="630175"/>
          </a:xfrm>
        </p:grpSpPr>
        <p:grpSp>
          <p:nvGrpSpPr>
            <p:cNvPr id="7554" name="Google Shape;7554;p42"/>
            <p:cNvGrpSpPr/>
            <p:nvPr/>
          </p:nvGrpSpPr>
          <p:grpSpPr>
            <a:xfrm>
              <a:off x="2193735" y="2658014"/>
              <a:ext cx="293998" cy="290919"/>
              <a:chOff x="3882979" y="1160111"/>
              <a:chExt cx="297478" cy="294363"/>
            </a:xfrm>
          </p:grpSpPr>
          <p:sp>
            <p:nvSpPr>
              <p:cNvPr id="7555" name="Google Shape;7555;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42"/>
            <p:cNvGrpSpPr/>
            <p:nvPr/>
          </p:nvGrpSpPr>
          <p:grpSpPr>
            <a:xfrm>
              <a:off x="2193731" y="2997270"/>
              <a:ext cx="293998" cy="290919"/>
              <a:chOff x="3882979" y="1160111"/>
              <a:chExt cx="297478" cy="294363"/>
            </a:xfrm>
          </p:grpSpPr>
          <p:sp>
            <p:nvSpPr>
              <p:cNvPr id="7560" name="Google Shape;7560;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4" name="Google Shape;7564;p42"/>
          <p:cNvGrpSpPr/>
          <p:nvPr/>
        </p:nvGrpSpPr>
        <p:grpSpPr>
          <a:xfrm rot="5400000">
            <a:off x="6460299" y="6394639"/>
            <a:ext cx="294002" cy="630175"/>
            <a:chOff x="2193731" y="2658014"/>
            <a:chExt cx="294002" cy="630175"/>
          </a:xfrm>
        </p:grpSpPr>
        <p:grpSp>
          <p:nvGrpSpPr>
            <p:cNvPr id="7565" name="Google Shape;7565;p42"/>
            <p:cNvGrpSpPr/>
            <p:nvPr/>
          </p:nvGrpSpPr>
          <p:grpSpPr>
            <a:xfrm>
              <a:off x="2193735" y="2658014"/>
              <a:ext cx="293998" cy="290919"/>
              <a:chOff x="3882979" y="1160111"/>
              <a:chExt cx="297478" cy="294363"/>
            </a:xfrm>
          </p:grpSpPr>
          <p:sp>
            <p:nvSpPr>
              <p:cNvPr id="7566" name="Google Shape;7566;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42"/>
            <p:cNvGrpSpPr/>
            <p:nvPr/>
          </p:nvGrpSpPr>
          <p:grpSpPr>
            <a:xfrm>
              <a:off x="2193731" y="2997270"/>
              <a:ext cx="293998" cy="290919"/>
              <a:chOff x="3882979" y="1160111"/>
              <a:chExt cx="297478" cy="294363"/>
            </a:xfrm>
          </p:grpSpPr>
          <p:sp>
            <p:nvSpPr>
              <p:cNvPr id="7571" name="Google Shape;7571;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5" name="Google Shape;7575;p42"/>
          <p:cNvGrpSpPr/>
          <p:nvPr/>
        </p:nvGrpSpPr>
        <p:grpSpPr>
          <a:xfrm rot="-5400000">
            <a:off x="8982899" y="4233339"/>
            <a:ext cx="294002" cy="630175"/>
            <a:chOff x="2193731" y="2658014"/>
            <a:chExt cx="294002" cy="630175"/>
          </a:xfrm>
        </p:grpSpPr>
        <p:grpSp>
          <p:nvGrpSpPr>
            <p:cNvPr id="7576" name="Google Shape;7576;p42"/>
            <p:cNvGrpSpPr/>
            <p:nvPr/>
          </p:nvGrpSpPr>
          <p:grpSpPr>
            <a:xfrm>
              <a:off x="2193735" y="2658014"/>
              <a:ext cx="293998" cy="290919"/>
              <a:chOff x="3882979" y="1160111"/>
              <a:chExt cx="297478" cy="294363"/>
            </a:xfrm>
          </p:grpSpPr>
          <p:sp>
            <p:nvSpPr>
              <p:cNvPr id="7577" name="Google Shape;7577;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42"/>
            <p:cNvGrpSpPr/>
            <p:nvPr/>
          </p:nvGrpSpPr>
          <p:grpSpPr>
            <a:xfrm>
              <a:off x="2193731" y="2997270"/>
              <a:ext cx="293998" cy="290919"/>
              <a:chOff x="3882979" y="1160111"/>
              <a:chExt cx="297478" cy="294363"/>
            </a:xfrm>
          </p:grpSpPr>
          <p:sp>
            <p:nvSpPr>
              <p:cNvPr id="7582" name="Google Shape;7582;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6" name="Google Shape;7586;p42"/>
          <p:cNvGrpSpPr/>
          <p:nvPr/>
        </p:nvGrpSpPr>
        <p:grpSpPr>
          <a:xfrm rot="5400000">
            <a:off x="8982899" y="6394639"/>
            <a:ext cx="294002" cy="630175"/>
            <a:chOff x="2193731" y="2658014"/>
            <a:chExt cx="294002" cy="630175"/>
          </a:xfrm>
        </p:grpSpPr>
        <p:grpSp>
          <p:nvGrpSpPr>
            <p:cNvPr id="7587" name="Google Shape;7587;p42"/>
            <p:cNvGrpSpPr/>
            <p:nvPr/>
          </p:nvGrpSpPr>
          <p:grpSpPr>
            <a:xfrm>
              <a:off x="2193735" y="2658014"/>
              <a:ext cx="293998" cy="290919"/>
              <a:chOff x="3882979" y="1160111"/>
              <a:chExt cx="297478" cy="294363"/>
            </a:xfrm>
          </p:grpSpPr>
          <p:sp>
            <p:nvSpPr>
              <p:cNvPr id="7588" name="Google Shape;7588;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42"/>
            <p:cNvGrpSpPr/>
            <p:nvPr/>
          </p:nvGrpSpPr>
          <p:grpSpPr>
            <a:xfrm>
              <a:off x="2193731" y="2997270"/>
              <a:ext cx="293998" cy="290919"/>
              <a:chOff x="3882979" y="1160111"/>
              <a:chExt cx="297478" cy="294363"/>
            </a:xfrm>
          </p:grpSpPr>
          <p:sp>
            <p:nvSpPr>
              <p:cNvPr id="7593" name="Google Shape;7593;p4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4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4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4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0" name="Shape 7600"/>
        <p:cNvGrpSpPr/>
        <p:nvPr/>
      </p:nvGrpSpPr>
      <p:grpSpPr>
        <a:xfrm>
          <a:off x="0" y="0"/>
          <a:ext cx="0" cy="0"/>
          <a:chOff x="0" y="0"/>
          <a:chExt cx="0" cy="0"/>
        </a:xfrm>
      </p:grpSpPr>
      <p:sp>
        <p:nvSpPr>
          <p:cNvPr id="7601" name="Google Shape;7601;p43"/>
          <p:cNvSpPr/>
          <p:nvPr/>
        </p:nvSpPr>
        <p:spPr>
          <a:xfrm>
            <a:off x="3460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602" name="Google Shape;7602;p43"/>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43"/>
          <p:cNvSpPr/>
          <p:nvPr/>
        </p:nvSpPr>
        <p:spPr>
          <a:xfrm>
            <a:off x="28686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604" name="Google Shape;7604;p43"/>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43"/>
          <p:cNvSpPr/>
          <p:nvPr/>
        </p:nvSpPr>
        <p:spPr>
          <a:xfrm>
            <a:off x="53912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606" name="Google Shape;7606;p43"/>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43"/>
          <p:cNvSpPr/>
          <p:nvPr/>
        </p:nvSpPr>
        <p:spPr>
          <a:xfrm>
            <a:off x="79138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7608" name="Google Shape;7608;p43"/>
          <p:cNvGrpSpPr/>
          <p:nvPr/>
        </p:nvGrpSpPr>
        <p:grpSpPr>
          <a:xfrm>
            <a:off x="5614832" y="849251"/>
            <a:ext cx="1785665" cy="2149598"/>
            <a:chOff x="5614832" y="849251"/>
            <a:chExt cx="1785665" cy="2149598"/>
          </a:xfrm>
        </p:grpSpPr>
        <p:grpSp>
          <p:nvGrpSpPr>
            <p:cNvPr id="7609" name="Google Shape;7609;p43"/>
            <p:cNvGrpSpPr/>
            <p:nvPr/>
          </p:nvGrpSpPr>
          <p:grpSpPr>
            <a:xfrm>
              <a:off x="5814123" y="849251"/>
              <a:ext cx="1586374" cy="2149598"/>
              <a:chOff x="8336710" y="849176"/>
              <a:chExt cx="1586374" cy="2149598"/>
            </a:xfrm>
          </p:grpSpPr>
          <p:grpSp>
            <p:nvGrpSpPr>
              <p:cNvPr id="7610" name="Google Shape;7610;p43"/>
              <p:cNvGrpSpPr/>
              <p:nvPr/>
            </p:nvGrpSpPr>
            <p:grpSpPr>
              <a:xfrm>
                <a:off x="8336710" y="1215629"/>
                <a:ext cx="1586374" cy="1783145"/>
                <a:chOff x="5961420" y="1272188"/>
                <a:chExt cx="1220100" cy="1371439"/>
              </a:xfrm>
            </p:grpSpPr>
            <p:sp>
              <p:nvSpPr>
                <p:cNvPr id="7611" name="Google Shape;7611;p43"/>
                <p:cNvSpPr/>
                <p:nvPr/>
              </p:nvSpPr>
              <p:spPr>
                <a:xfrm>
                  <a:off x="5961420"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2" name="Google Shape;7612;p43"/>
                <p:cNvGrpSpPr/>
                <p:nvPr/>
              </p:nvGrpSpPr>
              <p:grpSpPr>
                <a:xfrm>
                  <a:off x="6770680" y="2232402"/>
                  <a:ext cx="308398" cy="290919"/>
                  <a:chOff x="3898065" y="1160111"/>
                  <a:chExt cx="312049" cy="294363"/>
                </a:xfrm>
              </p:grpSpPr>
              <p:sp>
                <p:nvSpPr>
                  <p:cNvPr id="7613" name="Google Shape;7613;p4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4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4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4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43"/>
                <p:cNvGrpSpPr/>
                <p:nvPr/>
              </p:nvGrpSpPr>
              <p:grpSpPr>
                <a:xfrm>
                  <a:off x="6418226" y="2352708"/>
                  <a:ext cx="308398" cy="290919"/>
                  <a:chOff x="3898065" y="1160111"/>
                  <a:chExt cx="312049" cy="294363"/>
                </a:xfrm>
              </p:grpSpPr>
              <p:sp>
                <p:nvSpPr>
                  <p:cNvPr id="7618" name="Google Shape;7618;p4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4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4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4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2" name="Google Shape;7622;p43"/>
                <p:cNvGrpSpPr/>
                <p:nvPr/>
              </p:nvGrpSpPr>
              <p:grpSpPr>
                <a:xfrm>
                  <a:off x="6065780" y="2232402"/>
                  <a:ext cx="308398" cy="290919"/>
                  <a:chOff x="3898065" y="1160111"/>
                  <a:chExt cx="312049" cy="294363"/>
                </a:xfrm>
              </p:grpSpPr>
              <p:sp>
                <p:nvSpPr>
                  <p:cNvPr id="7623" name="Google Shape;7623;p4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4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4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4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7" name="Google Shape;7627;p43"/>
              <p:cNvGrpSpPr/>
              <p:nvPr/>
            </p:nvGrpSpPr>
            <p:grpSpPr>
              <a:xfrm>
                <a:off x="8336735" y="849176"/>
                <a:ext cx="1586325" cy="608039"/>
                <a:chOff x="422918" y="176071"/>
                <a:chExt cx="2994196" cy="1147676"/>
              </a:xfrm>
            </p:grpSpPr>
            <p:sp>
              <p:nvSpPr>
                <p:cNvPr id="7628" name="Google Shape;7628;p4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4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4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4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4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4" name="Google Shape;7634;p43"/>
            <p:cNvGrpSpPr/>
            <p:nvPr/>
          </p:nvGrpSpPr>
          <p:grpSpPr>
            <a:xfrm rot="-2941462">
              <a:off x="5673169" y="1425882"/>
              <a:ext cx="399286" cy="336606"/>
              <a:chOff x="330125" y="3557075"/>
              <a:chExt cx="717925" cy="605225"/>
            </a:xfrm>
          </p:grpSpPr>
          <p:sp>
            <p:nvSpPr>
              <p:cNvPr id="7635" name="Google Shape;7635;p43"/>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43"/>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43"/>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43"/>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43"/>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40" name="Google Shape;7640;p43"/>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641" name="Google Shape;7641;p43"/>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7642" name="Google Shape;7642;p43"/>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7643" name="Google Shape;7643;p43"/>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7644" name="Google Shape;7644;p43"/>
          <p:cNvPicPr preferRelativeResize="0"/>
          <p:nvPr/>
        </p:nvPicPr>
        <p:blipFill>
          <a:blip r:embed="rId3">
            <a:alphaModFix amt="40000"/>
          </a:blip>
          <a:stretch>
            <a:fillRect/>
          </a:stretch>
        </p:blipFill>
        <p:spPr>
          <a:xfrm>
            <a:off x="7913850" y="108825"/>
            <a:ext cx="2432100" cy="3630423"/>
          </a:xfrm>
          <a:prstGeom prst="rect">
            <a:avLst/>
          </a:prstGeom>
          <a:noFill/>
          <a:ln>
            <a:noFill/>
          </a:ln>
        </p:spPr>
      </p:pic>
      <p:grpSp>
        <p:nvGrpSpPr>
          <p:cNvPr id="7645" name="Google Shape;7645;p43"/>
          <p:cNvGrpSpPr/>
          <p:nvPr/>
        </p:nvGrpSpPr>
        <p:grpSpPr>
          <a:xfrm>
            <a:off x="346050" y="110100"/>
            <a:ext cx="2432100" cy="3627900"/>
            <a:chOff x="346050" y="110100"/>
            <a:chExt cx="2432100" cy="3627900"/>
          </a:xfrm>
        </p:grpSpPr>
        <p:grpSp>
          <p:nvGrpSpPr>
            <p:cNvPr id="7646" name="Google Shape;7646;p43"/>
            <p:cNvGrpSpPr/>
            <p:nvPr/>
          </p:nvGrpSpPr>
          <p:grpSpPr>
            <a:xfrm>
              <a:off x="346050" y="3634200"/>
              <a:ext cx="100500" cy="103800"/>
              <a:chOff x="346050" y="3634200"/>
              <a:chExt cx="100500" cy="103800"/>
            </a:xfrm>
          </p:grpSpPr>
          <p:cxnSp>
            <p:nvCxnSpPr>
              <p:cNvPr id="7647" name="Google Shape;7647;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48" name="Google Shape;7648;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49" name="Google Shape;7649;p43"/>
            <p:cNvGrpSpPr/>
            <p:nvPr/>
          </p:nvGrpSpPr>
          <p:grpSpPr>
            <a:xfrm>
              <a:off x="2677650" y="3634200"/>
              <a:ext cx="100500" cy="103800"/>
              <a:chOff x="2677650" y="3634200"/>
              <a:chExt cx="100500" cy="103800"/>
            </a:xfrm>
          </p:grpSpPr>
          <p:cxnSp>
            <p:nvCxnSpPr>
              <p:cNvPr id="7650" name="Google Shape;7650;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51" name="Google Shape;7651;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52" name="Google Shape;7652;p43"/>
            <p:cNvGrpSpPr/>
            <p:nvPr/>
          </p:nvGrpSpPr>
          <p:grpSpPr>
            <a:xfrm flipH="1" rot="10800000">
              <a:off x="346050" y="110100"/>
              <a:ext cx="100500" cy="103800"/>
              <a:chOff x="346050" y="3634200"/>
              <a:chExt cx="100500" cy="103800"/>
            </a:xfrm>
          </p:grpSpPr>
          <p:cxnSp>
            <p:nvCxnSpPr>
              <p:cNvPr id="7653" name="Google Shape;7653;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54" name="Google Shape;7654;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55" name="Google Shape;7655;p43"/>
            <p:cNvGrpSpPr/>
            <p:nvPr/>
          </p:nvGrpSpPr>
          <p:grpSpPr>
            <a:xfrm flipH="1" rot="10800000">
              <a:off x="2677650" y="110100"/>
              <a:ext cx="100500" cy="103800"/>
              <a:chOff x="2677650" y="3634200"/>
              <a:chExt cx="100500" cy="103800"/>
            </a:xfrm>
          </p:grpSpPr>
          <p:cxnSp>
            <p:nvCxnSpPr>
              <p:cNvPr id="7656" name="Google Shape;7656;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57" name="Google Shape;7657;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7658" name="Google Shape;7658;p43"/>
          <p:cNvGrpSpPr/>
          <p:nvPr/>
        </p:nvGrpSpPr>
        <p:grpSpPr>
          <a:xfrm>
            <a:off x="2868650" y="110100"/>
            <a:ext cx="2432100" cy="3627900"/>
            <a:chOff x="346050" y="110100"/>
            <a:chExt cx="2432100" cy="3627900"/>
          </a:xfrm>
        </p:grpSpPr>
        <p:grpSp>
          <p:nvGrpSpPr>
            <p:cNvPr id="7659" name="Google Shape;7659;p43"/>
            <p:cNvGrpSpPr/>
            <p:nvPr/>
          </p:nvGrpSpPr>
          <p:grpSpPr>
            <a:xfrm>
              <a:off x="346050" y="3634200"/>
              <a:ext cx="100500" cy="103800"/>
              <a:chOff x="346050" y="3634200"/>
              <a:chExt cx="100500" cy="103800"/>
            </a:xfrm>
          </p:grpSpPr>
          <p:cxnSp>
            <p:nvCxnSpPr>
              <p:cNvPr id="7660" name="Google Shape;7660;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61" name="Google Shape;7661;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62" name="Google Shape;7662;p43"/>
            <p:cNvGrpSpPr/>
            <p:nvPr/>
          </p:nvGrpSpPr>
          <p:grpSpPr>
            <a:xfrm>
              <a:off x="2677650" y="3634200"/>
              <a:ext cx="100500" cy="103800"/>
              <a:chOff x="2677650" y="3634200"/>
              <a:chExt cx="100500" cy="103800"/>
            </a:xfrm>
          </p:grpSpPr>
          <p:cxnSp>
            <p:nvCxnSpPr>
              <p:cNvPr id="7663" name="Google Shape;7663;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64" name="Google Shape;7664;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65" name="Google Shape;7665;p43"/>
            <p:cNvGrpSpPr/>
            <p:nvPr/>
          </p:nvGrpSpPr>
          <p:grpSpPr>
            <a:xfrm flipH="1" rot="10800000">
              <a:off x="346050" y="110100"/>
              <a:ext cx="100500" cy="103800"/>
              <a:chOff x="346050" y="3634200"/>
              <a:chExt cx="100500" cy="103800"/>
            </a:xfrm>
          </p:grpSpPr>
          <p:cxnSp>
            <p:nvCxnSpPr>
              <p:cNvPr id="7666" name="Google Shape;7666;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67" name="Google Shape;7667;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68" name="Google Shape;7668;p43"/>
            <p:cNvGrpSpPr/>
            <p:nvPr/>
          </p:nvGrpSpPr>
          <p:grpSpPr>
            <a:xfrm flipH="1" rot="10800000">
              <a:off x="2677650" y="110100"/>
              <a:ext cx="100500" cy="103800"/>
              <a:chOff x="2677650" y="3634200"/>
              <a:chExt cx="100500" cy="103800"/>
            </a:xfrm>
          </p:grpSpPr>
          <p:cxnSp>
            <p:nvCxnSpPr>
              <p:cNvPr id="7669" name="Google Shape;7669;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70" name="Google Shape;7670;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7671" name="Google Shape;7671;p43"/>
          <p:cNvGrpSpPr/>
          <p:nvPr/>
        </p:nvGrpSpPr>
        <p:grpSpPr>
          <a:xfrm>
            <a:off x="5391250" y="110100"/>
            <a:ext cx="2432100" cy="3627900"/>
            <a:chOff x="346050" y="110100"/>
            <a:chExt cx="2432100" cy="3627900"/>
          </a:xfrm>
        </p:grpSpPr>
        <p:grpSp>
          <p:nvGrpSpPr>
            <p:cNvPr id="7672" name="Google Shape;7672;p43"/>
            <p:cNvGrpSpPr/>
            <p:nvPr/>
          </p:nvGrpSpPr>
          <p:grpSpPr>
            <a:xfrm>
              <a:off x="346050" y="3634200"/>
              <a:ext cx="100500" cy="103800"/>
              <a:chOff x="346050" y="3634200"/>
              <a:chExt cx="100500" cy="103800"/>
            </a:xfrm>
          </p:grpSpPr>
          <p:cxnSp>
            <p:nvCxnSpPr>
              <p:cNvPr id="7673" name="Google Shape;7673;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74" name="Google Shape;7674;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75" name="Google Shape;7675;p43"/>
            <p:cNvGrpSpPr/>
            <p:nvPr/>
          </p:nvGrpSpPr>
          <p:grpSpPr>
            <a:xfrm>
              <a:off x="2677650" y="3634200"/>
              <a:ext cx="100500" cy="103800"/>
              <a:chOff x="2677650" y="3634200"/>
              <a:chExt cx="100500" cy="103800"/>
            </a:xfrm>
          </p:grpSpPr>
          <p:cxnSp>
            <p:nvCxnSpPr>
              <p:cNvPr id="7676" name="Google Shape;7676;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77" name="Google Shape;7677;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78" name="Google Shape;7678;p43"/>
            <p:cNvGrpSpPr/>
            <p:nvPr/>
          </p:nvGrpSpPr>
          <p:grpSpPr>
            <a:xfrm flipH="1" rot="10800000">
              <a:off x="346050" y="110100"/>
              <a:ext cx="100500" cy="103800"/>
              <a:chOff x="346050" y="3634200"/>
              <a:chExt cx="100500" cy="103800"/>
            </a:xfrm>
          </p:grpSpPr>
          <p:cxnSp>
            <p:nvCxnSpPr>
              <p:cNvPr id="7679" name="Google Shape;7679;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80" name="Google Shape;7680;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81" name="Google Shape;7681;p43"/>
            <p:cNvGrpSpPr/>
            <p:nvPr/>
          </p:nvGrpSpPr>
          <p:grpSpPr>
            <a:xfrm flipH="1" rot="10800000">
              <a:off x="2677650" y="110100"/>
              <a:ext cx="100500" cy="103800"/>
              <a:chOff x="2677650" y="3634200"/>
              <a:chExt cx="100500" cy="103800"/>
            </a:xfrm>
          </p:grpSpPr>
          <p:cxnSp>
            <p:nvCxnSpPr>
              <p:cNvPr id="7682" name="Google Shape;7682;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83" name="Google Shape;7683;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7684" name="Google Shape;7684;p43"/>
          <p:cNvGrpSpPr/>
          <p:nvPr/>
        </p:nvGrpSpPr>
        <p:grpSpPr>
          <a:xfrm>
            <a:off x="7913850" y="110100"/>
            <a:ext cx="2432100" cy="3627900"/>
            <a:chOff x="346050" y="110100"/>
            <a:chExt cx="2432100" cy="3627900"/>
          </a:xfrm>
        </p:grpSpPr>
        <p:grpSp>
          <p:nvGrpSpPr>
            <p:cNvPr id="7685" name="Google Shape;7685;p43"/>
            <p:cNvGrpSpPr/>
            <p:nvPr/>
          </p:nvGrpSpPr>
          <p:grpSpPr>
            <a:xfrm>
              <a:off x="346050" y="3634200"/>
              <a:ext cx="100500" cy="103800"/>
              <a:chOff x="346050" y="3634200"/>
              <a:chExt cx="100500" cy="103800"/>
            </a:xfrm>
          </p:grpSpPr>
          <p:cxnSp>
            <p:nvCxnSpPr>
              <p:cNvPr id="7686" name="Google Shape;7686;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87" name="Google Shape;7687;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88" name="Google Shape;7688;p43"/>
            <p:cNvGrpSpPr/>
            <p:nvPr/>
          </p:nvGrpSpPr>
          <p:grpSpPr>
            <a:xfrm>
              <a:off x="2677650" y="3634200"/>
              <a:ext cx="100500" cy="103800"/>
              <a:chOff x="2677650" y="3634200"/>
              <a:chExt cx="100500" cy="103800"/>
            </a:xfrm>
          </p:grpSpPr>
          <p:cxnSp>
            <p:nvCxnSpPr>
              <p:cNvPr id="7689" name="Google Shape;7689;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90" name="Google Shape;7690;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91" name="Google Shape;7691;p43"/>
            <p:cNvGrpSpPr/>
            <p:nvPr/>
          </p:nvGrpSpPr>
          <p:grpSpPr>
            <a:xfrm flipH="1" rot="10800000">
              <a:off x="346050" y="110100"/>
              <a:ext cx="100500" cy="103800"/>
              <a:chOff x="346050" y="3634200"/>
              <a:chExt cx="100500" cy="103800"/>
            </a:xfrm>
          </p:grpSpPr>
          <p:cxnSp>
            <p:nvCxnSpPr>
              <p:cNvPr id="7692" name="Google Shape;7692;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93" name="Google Shape;7693;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694" name="Google Shape;7694;p43"/>
            <p:cNvGrpSpPr/>
            <p:nvPr/>
          </p:nvGrpSpPr>
          <p:grpSpPr>
            <a:xfrm flipH="1" rot="10800000">
              <a:off x="2677650" y="110100"/>
              <a:ext cx="100500" cy="103800"/>
              <a:chOff x="2677650" y="3634200"/>
              <a:chExt cx="100500" cy="103800"/>
            </a:xfrm>
          </p:grpSpPr>
          <p:cxnSp>
            <p:nvCxnSpPr>
              <p:cNvPr id="7695" name="Google Shape;7695;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696" name="Google Shape;7696;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7697" name="Google Shape;7697;p43"/>
          <p:cNvGrpSpPr/>
          <p:nvPr/>
        </p:nvGrpSpPr>
        <p:grpSpPr>
          <a:xfrm>
            <a:off x="522700" y="2092075"/>
            <a:ext cx="1487875" cy="1465925"/>
            <a:chOff x="522700" y="2092075"/>
            <a:chExt cx="1487875" cy="1465925"/>
          </a:xfrm>
        </p:grpSpPr>
        <p:grpSp>
          <p:nvGrpSpPr>
            <p:cNvPr id="7698" name="Google Shape;7698;p43"/>
            <p:cNvGrpSpPr/>
            <p:nvPr/>
          </p:nvGrpSpPr>
          <p:grpSpPr>
            <a:xfrm rot="5400000">
              <a:off x="526768" y="3243156"/>
              <a:ext cx="310824" cy="318853"/>
              <a:chOff x="8636015" y="4627027"/>
              <a:chExt cx="196786" cy="196786"/>
            </a:xfrm>
          </p:grpSpPr>
          <p:sp>
            <p:nvSpPr>
              <p:cNvPr id="7699" name="Google Shape;7699;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703" name="Google Shape;7703;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04" name="Google Shape;7704;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705" name="Google Shape;7705;p43"/>
            <p:cNvGrpSpPr/>
            <p:nvPr/>
          </p:nvGrpSpPr>
          <p:grpSpPr>
            <a:xfrm flipH="1" rot="5400000">
              <a:off x="1392075" y="2939500"/>
              <a:ext cx="61900" cy="1175100"/>
              <a:chOff x="756550" y="2092075"/>
              <a:chExt cx="61900" cy="1175100"/>
            </a:xfrm>
          </p:grpSpPr>
          <p:cxnSp>
            <p:nvCxnSpPr>
              <p:cNvPr id="7706" name="Google Shape;7706;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07" name="Google Shape;7707;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708" name="Google Shape;7708;p43"/>
          <p:cNvGrpSpPr/>
          <p:nvPr/>
        </p:nvGrpSpPr>
        <p:grpSpPr>
          <a:xfrm rot="10800000">
            <a:off x="1113575" y="290100"/>
            <a:ext cx="1487875" cy="1465925"/>
            <a:chOff x="522700" y="2092075"/>
            <a:chExt cx="1487875" cy="1465925"/>
          </a:xfrm>
        </p:grpSpPr>
        <p:grpSp>
          <p:nvGrpSpPr>
            <p:cNvPr id="7709" name="Google Shape;7709;p43"/>
            <p:cNvGrpSpPr/>
            <p:nvPr/>
          </p:nvGrpSpPr>
          <p:grpSpPr>
            <a:xfrm rot="5400000">
              <a:off x="526768" y="3243156"/>
              <a:ext cx="310824" cy="318853"/>
              <a:chOff x="8636015" y="4627027"/>
              <a:chExt cx="196786" cy="196786"/>
            </a:xfrm>
          </p:grpSpPr>
          <p:sp>
            <p:nvSpPr>
              <p:cNvPr id="7710" name="Google Shape;7710;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714" name="Google Shape;7714;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15" name="Google Shape;7715;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716" name="Google Shape;7716;p43"/>
            <p:cNvGrpSpPr/>
            <p:nvPr/>
          </p:nvGrpSpPr>
          <p:grpSpPr>
            <a:xfrm flipH="1" rot="5400000">
              <a:off x="1392075" y="2939500"/>
              <a:ext cx="61900" cy="1175100"/>
              <a:chOff x="756550" y="2092075"/>
              <a:chExt cx="61900" cy="1175100"/>
            </a:xfrm>
          </p:grpSpPr>
          <p:cxnSp>
            <p:nvCxnSpPr>
              <p:cNvPr id="7717" name="Google Shape;7717;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18" name="Google Shape;7718;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719" name="Google Shape;7719;p43"/>
          <p:cNvGrpSpPr/>
          <p:nvPr/>
        </p:nvGrpSpPr>
        <p:grpSpPr>
          <a:xfrm>
            <a:off x="3045325" y="2092075"/>
            <a:ext cx="1487875" cy="1465925"/>
            <a:chOff x="522700" y="2092075"/>
            <a:chExt cx="1487875" cy="1465925"/>
          </a:xfrm>
        </p:grpSpPr>
        <p:grpSp>
          <p:nvGrpSpPr>
            <p:cNvPr id="7720" name="Google Shape;7720;p43"/>
            <p:cNvGrpSpPr/>
            <p:nvPr/>
          </p:nvGrpSpPr>
          <p:grpSpPr>
            <a:xfrm rot="5400000">
              <a:off x="526768" y="3243156"/>
              <a:ext cx="310824" cy="318853"/>
              <a:chOff x="8636015" y="4627027"/>
              <a:chExt cx="196786" cy="196786"/>
            </a:xfrm>
          </p:grpSpPr>
          <p:sp>
            <p:nvSpPr>
              <p:cNvPr id="7721" name="Google Shape;7721;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725" name="Google Shape;7725;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26" name="Google Shape;7726;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727" name="Google Shape;7727;p43"/>
            <p:cNvGrpSpPr/>
            <p:nvPr/>
          </p:nvGrpSpPr>
          <p:grpSpPr>
            <a:xfrm flipH="1" rot="5400000">
              <a:off x="1392075" y="2939500"/>
              <a:ext cx="61900" cy="1175100"/>
              <a:chOff x="756550" y="2092075"/>
              <a:chExt cx="61900" cy="1175100"/>
            </a:xfrm>
          </p:grpSpPr>
          <p:cxnSp>
            <p:nvCxnSpPr>
              <p:cNvPr id="7728" name="Google Shape;7728;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29" name="Google Shape;7729;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730" name="Google Shape;7730;p43"/>
          <p:cNvGrpSpPr/>
          <p:nvPr/>
        </p:nvGrpSpPr>
        <p:grpSpPr>
          <a:xfrm rot="10800000">
            <a:off x="3636200" y="290100"/>
            <a:ext cx="1487875" cy="1465925"/>
            <a:chOff x="522700" y="2092075"/>
            <a:chExt cx="1487875" cy="1465925"/>
          </a:xfrm>
        </p:grpSpPr>
        <p:grpSp>
          <p:nvGrpSpPr>
            <p:cNvPr id="7731" name="Google Shape;7731;p43"/>
            <p:cNvGrpSpPr/>
            <p:nvPr/>
          </p:nvGrpSpPr>
          <p:grpSpPr>
            <a:xfrm rot="5400000">
              <a:off x="526768" y="3243156"/>
              <a:ext cx="310824" cy="318853"/>
              <a:chOff x="8636015" y="4627027"/>
              <a:chExt cx="196786" cy="196786"/>
            </a:xfrm>
          </p:grpSpPr>
          <p:sp>
            <p:nvSpPr>
              <p:cNvPr id="7732" name="Google Shape;7732;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736" name="Google Shape;7736;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37" name="Google Shape;7737;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738" name="Google Shape;7738;p43"/>
            <p:cNvGrpSpPr/>
            <p:nvPr/>
          </p:nvGrpSpPr>
          <p:grpSpPr>
            <a:xfrm flipH="1" rot="5400000">
              <a:off x="1392075" y="2939500"/>
              <a:ext cx="61900" cy="1175100"/>
              <a:chOff x="756550" y="2092075"/>
              <a:chExt cx="61900" cy="1175100"/>
            </a:xfrm>
          </p:grpSpPr>
          <p:cxnSp>
            <p:nvCxnSpPr>
              <p:cNvPr id="7739" name="Google Shape;7739;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40" name="Google Shape;7740;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741" name="Google Shape;7741;p43"/>
          <p:cNvGrpSpPr/>
          <p:nvPr/>
        </p:nvGrpSpPr>
        <p:grpSpPr>
          <a:xfrm>
            <a:off x="5567925" y="2092075"/>
            <a:ext cx="1487875" cy="1465925"/>
            <a:chOff x="522700" y="2092075"/>
            <a:chExt cx="1487875" cy="1465925"/>
          </a:xfrm>
        </p:grpSpPr>
        <p:grpSp>
          <p:nvGrpSpPr>
            <p:cNvPr id="7742" name="Google Shape;7742;p43"/>
            <p:cNvGrpSpPr/>
            <p:nvPr/>
          </p:nvGrpSpPr>
          <p:grpSpPr>
            <a:xfrm rot="5400000">
              <a:off x="526768" y="3243156"/>
              <a:ext cx="310824" cy="318853"/>
              <a:chOff x="8636015" y="4627027"/>
              <a:chExt cx="196786" cy="196786"/>
            </a:xfrm>
          </p:grpSpPr>
          <p:sp>
            <p:nvSpPr>
              <p:cNvPr id="7743" name="Google Shape;7743;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747" name="Google Shape;7747;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48" name="Google Shape;7748;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749" name="Google Shape;7749;p43"/>
            <p:cNvGrpSpPr/>
            <p:nvPr/>
          </p:nvGrpSpPr>
          <p:grpSpPr>
            <a:xfrm flipH="1" rot="5400000">
              <a:off x="1392075" y="2939500"/>
              <a:ext cx="61900" cy="1175100"/>
              <a:chOff x="756550" y="2092075"/>
              <a:chExt cx="61900" cy="1175100"/>
            </a:xfrm>
          </p:grpSpPr>
          <p:cxnSp>
            <p:nvCxnSpPr>
              <p:cNvPr id="7750" name="Google Shape;7750;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51" name="Google Shape;7751;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752" name="Google Shape;7752;p43"/>
          <p:cNvGrpSpPr/>
          <p:nvPr/>
        </p:nvGrpSpPr>
        <p:grpSpPr>
          <a:xfrm rot="10800000">
            <a:off x="6158800" y="290100"/>
            <a:ext cx="1487875" cy="1465925"/>
            <a:chOff x="522700" y="2092075"/>
            <a:chExt cx="1487875" cy="1465925"/>
          </a:xfrm>
        </p:grpSpPr>
        <p:grpSp>
          <p:nvGrpSpPr>
            <p:cNvPr id="7753" name="Google Shape;7753;p43"/>
            <p:cNvGrpSpPr/>
            <p:nvPr/>
          </p:nvGrpSpPr>
          <p:grpSpPr>
            <a:xfrm rot="5400000">
              <a:off x="526768" y="3243156"/>
              <a:ext cx="310824" cy="318853"/>
              <a:chOff x="8636015" y="4627027"/>
              <a:chExt cx="196786" cy="196786"/>
            </a:xfrm>
          </p:grpSpPr>
          <p:sp>
            <p:nvSpPr>
              <p:cNvPr id="7754" name="Google Shape;7754;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758" name="Google Shape;7758;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59" name="Google Shape;7759;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760" name="Google Shape;7760;p43"/>
            <p:cNvGrpSpPr/>
            <p:nvPr/>
          </p:nvGrpSpPr>
          <p:grpSpPr>
            <a:xfrm flipH="1" rot="5400000">
              <a:off x="1392075" y="2939500"/>
              <a:ext cx="61900" cy="1175100"/>
              <a:chOff x="756550" y="2092075"/>
              <a:chExt cx="61900" cy="1175100"/>
            </a:xfrm>
          </p:grpSpPr>
          <p:cxnSp>
            <p:nvCxnSpPr>
              <p:cNvPr id="7761" name="Google Shape;7761;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62" name="Google Shape;7762;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763" name="Google Shape;7763;p43"/>
          <p:cNvGrpSpPr/>
          <p:nvPr/>
        </p:nvGrpSpPr>
        <p:grpSpPr>
          <a:xfrm>
            <a:off x="8090525" y="2092075"/>
            <a:ext cx="1487875" cy="1465925"/>
            <a:chOff x="522700" y="2092075"/>
            <a:chExt cx="1487875" cy="1465925"/>
          </a:xfrm>
        </p:grpSpPr>
        <p:grpSp>
          <p:nvGrpSpPr>
            <p:cNvPr id="7764" name="Google Shape;7764;p43"/>
            <p:cNvGrpSpPr/>
            <p:nvPr/>
          </p:nvGrpSpPr>
          <p:grpSpPr>
            <a:xfrm rot="5400000">
              <a:off x="526768" y="3243156"/>
              <a:ext cx="310824" cy="318853"/>
              <a:chOff x="8636015" y="4627027"/>
              <a:chExt cx="196786" cy="196786"/>
            </a:xfrm>
          </p:grpSpPr>
          <p:sp>
            <p:nvSpPr>
              <p:cNvPr id="7765" name="Google Shape;7765;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769" name="Google Shape;7769;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70" name="Google Shape;7770;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771" name="Google Shape;7771;p43"/>
            <p:cNvGrpSpPr/>
            <p:nvPr/>
          </p:nvGrpSpPr>
          <p:grpSpPr>
            <a:xfrm flipH="1" rot="5400000">
              <a:off x="1392075" y="2939500"/>
              <a:ext cx="61900" cy="1175100"/>
              <a:chOff x="756550" y="2092075"/>
              <a:chExt cx="61900" cy="1175100"/>
            </a:xfrm>
          </p:grpSpPr>
          <p:cxnSp>
            <p:nvCxnSpPr>
              <p:cNvPr id="7772" name="Google Shape;7772;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73" name="Google Shape;7773;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774" name="Google Shape;7774;p43"/>
          <p:cNvGrpSpPr/>
          <p:nvPr/>
        </p:nvGrpSpPr>
        <p:grpSpPr>
          <a:xfrm rot="10800000">
            <a:off x="8681400" y="290100"/>
            <a:ext cx="1487875" cy="1465925"/>
            <a:chOff x="522700" y="2092075"/>
            <a:chExt cx="1487875" cy="1465925"/>
          </a:xfrm>
        </p:grpSpPr>
        <p:grpSp>
          <p:nvGrpSpPr>
            <p:cNvPr id="7775" name="Google Shape;7775;p43"/>
            <p:cNvGrpSpPr/>
            <p:nvPr/>
          </p:nvGrpSpPr>
          <p:grpSpPr>
            <a:xfrm rot="5400000">
              <a:off x="526768" y="3243156"/>
              <a:ext cx="310824" cy="318853"/>
              <a:chOff x="8636015" y="4627027"/>
              <a:chExt cx="196786" cy="196786"/>
            </a:xfrm>
          </p:grpSpPr>
          <p:sp>
            <p:nvSpPr>
              <p:cNvPr id="7776" name="Google Shape;7776;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780" name="Google Shape;7780;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81" name="Google Shape;7781;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782" name="Google Shape;7782;p43"/>
            <p:cNvGrpSpPr/>
            <p:nvPr/>
          </p:nvGrpSpPr>
          <p:grpSpPr>
            <a:xfrm flipH="1" rot="5400000">
              <a:off x="1392075" y="2939500"/>
              <a:ext cx="61900" cy="1175100"/>
              <a:chOff x="756550" y="2092075"/>
              <a:chExt cx="61900" cy="1175100"/>
            </a:xfrm>
          </p:grpSpPr>
          <p:cxnSp>
            <p:nvCxnSpPr>
              <p:cNvPr id="7783" name="Google Shape;7783;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784" name="Google Shape;7784;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7785" name="Google Shape;7785;p43"/>
          <p:cNvGrpSpPr/>
          <p:nvPr/>
        </p:nvGrpSpPr>
        <p:grpSpPr>
          <a:xfrm rot="-804816">
            <a:off x="4714608" y="-1650690"/>
            <a:ext cx="316504" cy="204045"/>
            <a:chOff x="12318321" y="-3060291"/>
            <a:chExt cx="613898" cy="395771"/>
          </a:xfrm>
        </p:grpSpPr>
        <p:sp>
          <p:nvSpPr>
            <p:cNvPr id="7786" name="Google Shape;7786;p43"/>
            <p:cNvSpPr/>
            <p:nvPr/>
          </p:nvSpPr>
          <p:spPr>
            <a:xfrm>
              <a:off x="12543957" y="-3060291"/>
              <a:ext cx="162635" cy="125779"/>
            </a:xfrm>
            <a:custGeom>
              <a:rect b="b" l="l" r="r" t="t"/>
              <a:pathLst>
                <a:path extrusionOk="0" h="587" w="759">
                  <a:moveTo>
                    <a:pt x="348" y="0"/>
                  </a:moveTo>
                  <a:cubicBezTo>
                    <a:pt x="330" y="0"/>
                    <a:pt x="322" y="9"/>
                    <a:pt x="313" y="18"/>
                  </a:cubicBezTo>
                  <a:cubicBezTo>
                    <a:pt x="241" y="72"/>
                    <a:pt x="197" y="143"/>
                    <a:pt x="161" y="223"/>
                  </a:cubicBezTo>
                  <a:cubicBezTo>
                    <a:pt x="116" y="312"/>
                    <a:pt x="63" y="411"/>
                    <a:pt x="18" y="500"/>
                  </a:cubicBezTo>
                  <a:cubicBezTo>
                    <a:pt x="9" y="518"/>
                    <a:pt x="0" y="535"/>
                    <a:pt x="9" y="544"/>
                  </a:cubicBezTo>
                  <a:cubicBezTo>
                    <a:pt x="18" y="553"/>
                    <a:pt x="27" y="553"/>
                    <a:pt x="36" y="553"/>
                  </a:cubicBezTo>
                  <a:cubicBezTo>
                    <a:pt x="148" y="576"/>
                    <a:pt x="264" y="587"/>
                    <a:pt x="381" y="587"/>
                  </a:cubicBezTo>
                  <a:cubicBezTo>
                    <a:pt x="498" y="587"/>
                    <a:pt x="616" y="576"/>
                    <a:pt x="732" y="553"/>
                  </a:cubicBezTo>
                  <a:cubicBezTo>
                    <a:pt x="741" y="553"/>
                    <a:pt x="741" y="553"/>
                    <a:pt x="750" y="544"/>
                  </a:cubicBezTo>
                  <a:cubicBezTo>
                    <a:pt x="759" y="535"/>
                    <a:pt x="750" y="527"/>
                    <a:pt x="750" y="509"/>
                  </a:cubicBezTo>
                  <a:cubicBezTo>
                    <a:pt x="669" y="330"/>
                    <a:pt x="545" y="161"/>
                    <a:pt x="393" y="27"/>
                  </a:cubicBezTo>
                  <a:cubicBezTo>
                    <a:pt x="384" y="18"/>
                    <a:pt x="366" y="0"/>
                    <a:pt x="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43"/>
            <p:cNvSpPr/>
            <p:nvPr/>
          </p:nvSpPr>
          <p:spPr>
            <a:xfrm>
              <a:off x="12320250" y="-2974365"/>
              <a:ext cx="604255" cy="235274"/>
            </a:xfrm>
            <a:custGeom>
              <a:rect b="b" l="l" r="r" t="t"/>
              <a:pathLst>
                <a:path extrusionOk="0" h="1098" w="2820">
                  <a:moveTo>
                    <a:pt x="2079" y="1"/>
                  </a:moveTo>
                  <a:cubicBezTo>
                    <a:pt x="1624" y="1"/>
                    <a:pt x="1285" y="18"/>
                    <a:pt x="723" y="27"/>
                  </a:cubicBezTo>
                  <a:cubicBezTo>
                    <a:pt x="723" y="27"/>
                    <a:pt x="670" y="36"/>
                    <a:pt x="652" y="54"/>
                  </a:cubicBezTo>
                  <a:cubicBezTo>
                    <a:pt x="625" y="72"/>
                    <a:pt x="607" y="99"/>
                    <a:pt x="589" y="134"/>
                  </a:cubicBezTo>
                  <a:cubicBezTo>
                    <a:pt x="447" y="375"/>
                    <a:pt x="277" y="679"/>
                    <a:pt x="90" y="884"/>
                  </a:cubicBezTo>
                  <a:cubicBezTo>
                    <a:pt x="45" y="928"/>
                    <a:pt x="1" y="1000"/>
                    <a:pt x="36" y="1053"/>
                  </a:cubicBezTo>
                  <a:cubicBezTo>
                    <a:pt x="63" y="1098"/>
                    <a:pt x="126" y="1098"/>
                    <a:pt x="170" y="1098"/>
                  </a:cubicBezTo>
                  <a:cubicBezTo>
                    <a:pt x="545" y="1089"/>
                    <a:pt x="919" y="1080"/>
                    <a:pt x="1294" y="1071"/>
                  </a:cubicBezTo>
                  <a:cubicBezTo>
                    <a:pt x="1502" y="1071"/>
                    <a:pt x="1714" y="1067"/>
                    <a:pt x="1925" y="1067"/>
                  </a:cubicBezTo>
                  <a:cubicBezTo>
                    <a:pt x="2031" y="1067"/>
                    <a:pt x="2136" y="1068"/>
                    <a:pt x="2240" y="1071"/>
                  </a:cubicBezTo>
                  <a:cubicBezTo>
                    <a:pt x="2347" y="1076"/>
                    <a:pt x="2454" y="1084"/>
                    <a:pt x="2560" y="1084"/>
                  </a:cubicBezTo>
                  <a:cubicBezTo>
                    <a:pt x="2648" y="1084"/>
                    <a:pt x="2735" y="1078"/>
                    <a:pt x="2820" y="1062"/>
                  </a:cubicBezTo>
                  <a:cubicBezTo>
                    <a:pt x="2722" y="723"/>
                    <a:pt x="2543" y="393"/>
                    <a:pt x="2320" y="117"/>
                  </a:cubicBezTo>
                  <a:cubicBezTo>
                    <a:pt x="2293" y="81"/>
                    <a:pt x="2258" y="36"/>
                    <a:pt x="2213" y="18"/>
                  </a:cubicBezTo>
                  <a:cubicBezTo>
                    <a:pt x="2168" y="1"/>
                    <a:pt x="2124" y="1"/>
                    <a:pt x="20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43"/>
            <p:cNvSpPr/>
            <p:nvPr/>
          </p:nvSpPr>
          <p:spPr>
            <a:xfrm>
              <a:off x="12318321" y="-2779372"/>
              <a:ext cx="613898" cy="114851"/>
            </a:xfrm>
            <a:custGeom>
              <a:rect b="b" l="l" r="r" t="t"/>
              <a:pathLst>
                <a:path extrusionOk="0" h="536" w="2865">
                  <a:moveTo>
                    <a:pt x="2106" y="7"/>
                  </a:moveTo>
                  <a:cubicBezTo>
                    <a:pt x="1950" y="7"/>
                    <a:pt x="1794" y="9"/>
                    <a:pt x="1678" y="9"/>
                  </a:cubicBezTo>
                  <a:cubicBezTo>
                    <a:pt x="1071" y="9"/>
                    <a:pt x="750" y="9"/>
                    <a:pt x="99" y="45"/>
                  </a:cubicBezTo>
                  <a:cubicBezTo>
                    <a:pt x="19" y="45"/>
                    <a:pt x="1" y="99"/>
                    <a:pt x="1" y="179"/>
                  </a:cubicBezTo>
                  <a:cubicBezTo>
                    <a:pt x="1" y="215"/>
                    <a:pt x="19" y="241"/>
                    <a:pt x="36" y="268"/>
                  </a:cubicBezTo>
                  <a:cubicBezTo>
                    <a:pt x="117" y="340"/>
                    <a:pt x="197" y="411"/>
                    <a:pt x="268" y="482"/>
                  </a:cubicBezTo>
                  <a:cubicBezTo>
                    <a:pt x="286" y="491"/>
                    <a:pt x="304" y="509"/>
                    <a:pt x="322" y="518"/>
                  </a:cubicBezTo>
                  <a:cubicBezTo>
                    <a:pt x="358" y="527"/>
                    <a:pt x="384" y="536"/>
                    <a:pt x="420" y="536"/>
                  </a:cubicBezTo>
                  <a:cubicBezTo>
                    <a:pt x="945" y="509"/>
                    <a:pt x="1443" y="497"/>
                    <a:pt x="1956" y="497"/>
                  </a:cubicBezTo>
                  <a:cubicBezTo>
                    <a:pt x="2114" y="497"/>
                    <a:pt x="2274" y="498"/>
                    <a:pt x="2436" y="500"/>
                  </a:cubicBezTo>
                  <a:cubicBezTo>
                    <a:pt x="2534" y="500"/>
                    <a:pt x="2615" y="464"/>
                    <a:pt x="2686" y="384"/>
                  </a:cubicBezTo>
                  <a:cubicBezTo>
                    <a:pt x="2757" y="313"/>
                    <a:pt x="2864" y="188"/>
                    <a:pt x="2838" y="108"/>
                  </a:cubicBezTo>
                  <a:cubicBezTo>
                    <a:pt x="2820" y="1"/>
                    <a:pt x="2704" y="27"/>
                    <a:pt x="2534" y="18"/>
                  </a:cubicBezTo>
                  <a:cubicBezTo>
                    <a:pt x="2418" y="9"/>
                    <a:pt x="2262" y="7"/>
                    <a:pt x="2106" y="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9" name="Google Shape;7789;p43"/>
          <p:cNvSpPr/>
          <p:nvPr/>
        </p:nvSpPr>
        <p:spPr>
          <a:xfrm rot="826009">
            <a:off x="7453420" y="-1347019"/>
            <a:ext cx="305792" cy="318324"/>
          </a:xfrm>
          <a:custGeom>
            <a:rect b="b" l="l" r="r" t="t"/>
            <a:pathLst>
              <a:path extrusionOk="0" h="1299" w="2231">
                <a:moveTo>
                  <a:pt x="1129" y="0"/>
                </a:moveTo>
                <a:cubicBezTo>
                  <a:pt x="1118" y="0"/>
                  <a:pt x="1107" y="5"/>
                  <a:pt x="1098" y="13"/>
                </a:cubicBezTo>
                <a:cubicBezTo>
                  <a:pt x="1027" y="156"/>
                  <a:pt x="955" y="308"/>
                  <a:pt x="893" y="460"/>
                </a:cubicBezTo>
                <a:cubicBezTo>
                  <a:pt x="893" y="464"/>
                  <a:pt x="890" y="466"/>
                  <a:pt x="887" y="466"/>
                </a:cubicBezTo>
                <a:cubicBezTo>
                  <a:pt x="884" y="466"/>
                  <a:pt x="879" y="464"/>
                  <a:pt x="875" y="460"/>
                </a:cubicBezTo>
                <a:cubicBezTo>
                  <a:pt x="812" y="317"/>
                  <a:pt x="705" y="183"/>
                  <a:pt x="607" y="49"/>
                </a:cubicBezTo>
                <a:cubicBezTo>
                  <a:pt x="604" y="42"/>
                  <a:pt x="598" y="39"/>
                  <a:pt x="592" y="39"/>
                </a:cubicBezTo>
                <a:cubicBezTo>
                  <a:pt x="582" y="39"/>
                  <a:pt x="572" y="47"/>
                  <a:pt x="572" y="58"/>
                </a:cubicBezTo>
                <a:cubicBezTo>
                  <a:pt x="545" y="210"/>
                  <a:pt x="500" y="379"/>
                  <a:pt x="447" y="522"/>
                </a:cubicBezTo>
                <a:cubicBezTo>
                  <a:pt x="441" y="532"/>
                  <a:pt x="430" y="537"/>
                  <a:pt x="420" y="537"/>
                </a:cubicBezTo>
                <a:cubicBezTo>
                  <a:pt x="413" y="537"/>
                  <a:pt x="406" y="535"/>
                  <a:pt x="402" y="531"/>
                </a:cubicBezTo>
                <a:cubicBezTo>
                  <a:pt x="304" y="468"/>
                  <a:pt x="63" y="272"/>
                  <a:pt x="27" y="263"/>
                </a:cubicBezTo>
                <a:cubicBezTo>
                  <a:pt x="26" y="262"/>
                  <a:pt x="24" y="261"/>
                  <a:pt x="21" y="261"/>
                </a:cubicBezTo>
                <a:cubicBezTo>
                  <a:pt x="12" y="261"/>
                  <a:pt x="1" y="274"/>
                  <a:pt x="1" y="281"/>
                </a:cubicBezTo>
                <a:cubicBezTo>
                  <a:pt x="10" y="344"/>
                  <a:pt x="36" y="415"/>
                  <a:pt x="45" y="460"/>
                </a:cubicBezTo>
                <a:cubicBezTo>
                  <a:pt x="117" y="700"/>
                  <a:pt x="143" y="870"/>
                  <a:pt x="179" y="950"/>
                </a:cubicBezTo>
                <a:cubicBezTo>
                  <a:pt x="188" y="968"/>
                  <a:pt x="197" y="977"/>
                  <a:pt x="206" y="986"/>
                </a:cubicBezTo>
                <a:cubicBezTo>
                  <a:pt x="216" y="996"/>
                  <a:pt x="230" y="1001"/>
                  <a:pt x="245" y="1001"/>
                </a:cubicBezTo>
                <a:cubicBezTo>
                  <a:pt x="255" y="1001"/>
                  <a:pt x="266" y="998"/>
                  <a:pt x="277" y="995"/>
                </a:cubicBezTo>
                <a:cubicBezTo>
                  <a:pt x="476" y="976"/>
                  <a:pt x="638" y="964"/>
                  <a:pt x="793" y="964"/>
                </a:cubicBezTo>
                <a:cubicBezTo>
                  <a:pt x="1015" y="964"/>
                  <a:pt x="1222" y="989"/>
                  <a:pt x="1499" y="1057"/>
                </a:cubicBezTo>
                <a:cubicBezTo>
                  <a:pt x="1731" y="1120"/>
                  <a:pt x="1910" y="1209"/>
                  <a:pt x="2008" y="1298"/>
                </a:cubicBezTo>
                <a:cubicBezTo>
                  <a:pt x="2008" y="1298"/>
                  <a:pt x="2008" y="1298"/>
                  <a:pt x="2008" y="1298"/>
                </a:cubicBezTo>
                <a:cubicBezTo>
                  <a:pt x="2027" y="1298"/>
                  <a:pt x="2097" y="879"/>
                  <a:pt x="2106" y="852"/>
                </a:cubicBezTo>
                <a:cubicBezTo>
                  <a:pt x="2142" y="656"/>
                  <a:pt x="2231" y="344"/>
                  <a:pt x="2195" y="299"/>
                </a:cubicBezTo>
                <a:cubicBezTo>
                  <a:pt x="2195" y="299"/>
                  <a:pt x="2195" y="290"/>
                  <a:pt x="2186" y="290"/>
                </a:cubicBezTo>
                <a:cubicBezTo>
                  <a:pt x="2075" y="290"/>
                  <a:pt x="1832" y="586"/>
                  <a:pt x="1781" y="586"/>
                </a:cubicBezTo>
                <a:cubicBezTo>
                  <a:pt x="1779" y="586"/>
                  <a:pt x="1777" y="585"/>
                  <a:pt x="1776" y="584"/>
                </a:cubicBezTo>
                <a:cubicBezTo>
                  <a:pt x="1722" y="549"/>
                  <a:pt x="1740" y="254"/>
                  <a:pt x="1696" y="85"/>
                </a:cubicBezTo>
                <a:cubicBezTo>
                  <a:pt x="1690" y="68"/>
                  <a:pt x="1677" y="58"/>
                  <a:pt x="1661" y="58"/>
                </a:cubicBezTo>
                <a:cubicBezTo>
                  <a:pt x="1652" y="58"/>
                  <a:pt x="1643" y="61"/>
                  <a:pt x="1633" y="67"/>
                </a:cubicBezTo>
                <a:cubicBezTo>
                  <a:pt x="1562" y="138"/>
                  <a:pt x="1410" y="415"/>
                  <a:pt x="1374" y="477"/>
                </a:cubicBezTo>
                <a:cubicBezTo>
                  <a:pt x="1357" y="495"/>
                  <a:pt x="1339" y="513"/>
                  <a:pt x="1321" y="513"/>
                </a:cubicBezTo>
                <a:cubicBezTo>
                  <a:pt x="1303" y="504"/>
                  <a:pt x="1294" y="486"/>
                  <a:pt x="1285" y="468"/>
                </a:cubicBezTo>
                <a:cubicBezTo>
                  <a:pt x="1232" y="308"/>
                  <a:pt x="1223" y="165"/>
                  <a:pt x="1160" y="13"/>
                </a:cubicBezTo>
                <a:cubicBezTo>
                  <a:pt x="1151" y="5"/>
                  <a:pt x="1140" y="0"/>
                  <a:pt x="11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43"/>
          <p:cNvSpPr/>
          <p:nvPr/>
        </p:nvSpPr>
        <p:spPr>
          <a:xfrm>
            <a:off x="8533835" y="-1592526"/>
            <a:ext cx="1318347" cy="80452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43"/>
          <p:cNvSpPr/>
          <p:nvPr/>
        </p:nvSpPr>
        <p:spPr>
          <a:xfrm rot="826005">
            <a:off x="8787871" y="-1604292"/>
            <a:ext cx="272934" cy="244959"/>
          </a:xfrm>
          <a:custGeom>
            <a:rect b="b" l="l" r="r" t="t"/>
            <a:pathLst>
              <a:path extrusionOk="0" h="1299" w="2231">
                <a:moveTo>
                  <a:pt x="1129" y="0"/>
                </a:moveTo>
                <a:cubicBezTo>
                  <a:pt x="1118" y="0"/>
                  <a:pt x="1107" y="5"/>
                  <a:pt x="1098" y="13"/>
                </a:cubicBezTo>
                <a:cubicBezTo>
                  <a:pt x="1027" y="156"/>
                  <a:pt x="955" y="308"/>
                  <a:pt x="893" y="460"/>
                </a:cubicBezTo>
                <a:cubicBezTo>
                  <a:pt x="893" y="464"/>
                  <a:pt x="890" y="466"/>
                  <a:pt x="887" y="466"/>
                </a:cubicBezTo>
                <a:cubicBezTo>
                  <a:pt x="884" y="466"/>
                  <a:pt x="879" y="464"/>
                  <a:pt x="875" y="460"/>
                </a:cubicBezTo>
                <a:cubicBezTo>
                  <a:pt x="812" y="317"/>
                  <a:pt x="705" y="183"/>
                  <a:pt x="607" y="49"/>
                </a:cubicBezTo>
                <a:cubicBezTo>
                  <a:pt x="604" y="42"/>
                  <a:pt x="598" y="39"/>
                  <a:pt x="592" y="39"/>
                </a:cubicBezTo>
                <a:cubicBezTo>
                  <a:pt x="582" y="39"/>
                  <a:pt x="572" y="47"/>
                  <a:pt x="572" y="58"/>
                </a:cubicBezTo>
                <a:cubicBezTo>
                  <a:pt x="545" y="210"/>
                  <a:pt x="500" y="379"/>
                  <a:pt x="447" y="522"/>
                </a:cubicBezTo>
                <a:cubicBezTo>
                  <a:pt x="441" y="532"/>
                  <a:pt x="430" y="537"/>
                  <a:pt x="420" y="537"/>
                </a:cubicBezTo>
                <a:cubicBezTo>
                  <a:pt x="413" y="537"/>
                  <a:pt x="406" y="535"/>
                  <a:pt x="402" y="531"/>
                </a:cubicBezTo>
                <a:cubicBezTo>
                  <a:pt x="304" y="468"/>
                  <a:pt x="63" y="272"/>
                  <a:pt x="27" y="263"/>
                </a:cubicBezTo>
                <a:cubicBezTo>
                  <a:pt x="26" y="262"/>
                  <a:pt x="24" y="261"/>
                  <a:pt x="21" y="261"/>
                </a:cubicBezTo>
                <a:cubicBezTo>
                  <a:pt x="12" y="261"/>
                  <a:pt x="1" y="274"/>
                  <a:pt x="1" y="281"/>
                </a:cubicBezTo>
                <a:cubicBezTo>
                  <a:pt x="10" y="344"/>
                  <a:pt x="36" y="415"/>
                  <a:pt x="45" y="460"/>
                </a:cubicBezTo>
                <a:cubicBezTo>
                  <a:pt x="117" y="700"/>
                  <a:pt x="143" y="870"/>
                  <a:pt x="179" y="950"/>
                </a:cubicBezTo>
                <a:cubicBezTo>
                  <a:pt x="188" y="968"/>
                  <a:pt x="197" y="977"/>
                  <a:pt x="206" y="986"/>
                </a:cubicBezTo>
                <a:cubicBezTo>
                  <a:pt x="216" y="996"/>
                  <a:pt x="230" y="1001"/>
                  <a:pt x="245" y="1001"/>
                </a:cubicBezTo>
                <a:cubicBezTo>
                  <a:pt x="255" y="1001"/>
                  <a:pt x="266" y="998"/>
                  <a:pt x="277" y="995"/>
                </a:cubicBezTo>
                <a:cubicBezTo>
                  <a:pt x="476" y="976"/>
                  <a:pt x="638" y="964"/>
                  <a:pt x="793" y="964"/>
                </a:cubicBezTo>
                <a:cubicBezTo>
                  <a:pt x="1015" y="964"/>
                  <a:pt x="1222" y="989"/>
                  <a:pt x="1499" y="1057"/>
                </a:cubicBezTo>
                <a:cubicBezTo>
                  <a:pt x="1731" y="1120"/>
                  <a:pt x="1910" y="1209"/>
                  <a:pt x="2008" y="1298"/>
                </a:cubicBezTo>
                <a:cubicBezTo>
                  <a:pt x="2008" y="1298"/>
                  <a:pt x="2008" y="1298"/>
                  <a:pt x="2008" y="1298"/>
                </a:cubicBezTo>
                <a:cubicBezTo>
                  <a:pt x="2027" y="1298"/>
                  <a:pt x="2097" y="879"/>
                  <a:pt x="2106" y="852"/>
                </a:cubicBezTo>
                <a:cubicBezTo>
                  <a:pt x="2142" y="656"/>
                  <a:pt x="2231" y="344"/>
                  <a:pt x="2195" y="299"/>
                </a:cubicBezTo>
                <a:cubicBezTo>
                  <a:pt x="2195" y="299"/>
                  <a:pt x="2195" y="290"/>
                  <a:pt x="2186" y="290"/>
                </a:cubicBezTo>
                <a:cubicBezTo>
                  <a:pt x="2075" y="290"/>
                  <a:pt x="1832" y="586"/>
                  <a:pt x="1781" y="586"/>
                </a:cubicBezTo>
                <a:cubicBezTo>
                  <a:pt x="1779" y="586"/>
                  <a:pt x="1777" y="585"/>
                  <a:pt x="1776" y="584"/>
                </a:cubicBezTo>
                <a:cubicBezTo>
                  <a:pt x="1722" y="549"/>
                  <a:pt x="1740" y="254"/>
                  <a:pt x="1696" y="85"/>
                </a:cubicBezTo>
                <a:cubicBezTo>
                  <a:pt x="1690" y="68"/>
                  <a:pt x="1677" y="58"/>
                  <a:pt x="1661" y="58"/>
                </a:cubicBezTo>
                <a:cubicBezTo>
                  <a:pt x="1652" y="58"/>
                  <a:pt x="1643" y="61"/>
                  <a:pt x="1633" y="67"/>
                </a:cubicBezTo>
                <a:cubicBezTo>
                  <a:pt x="1562" y="138"/>
                  <a:pt x="1410" y="415"/>
                  <a:pt x="1374" y="477"/>
                </a:cubicBezTo>
                <a:cubicBezTo>
                  <a:pt x="1357" y="495"/>
                  <a:pt x="1339" y="513"/>
                  <a:pt x="1321" y="513"/>
                </a:cubicBezTo>
                <a:cubicBezTo>
                  <a:pt x="1303" y="504"/>
                  <a:pt x="1294" y="486"/>
                  <a:pt x="1285" y="468"/>
                </a:cubicBezTo>
                <a:cubicBezTo>
                  <a:pt x="1232" y="308"/>
                  <a:pt x="1223" y="165"/>
                  <a:pt x="1160" y="13"/>
                </a:cubicBezTo>
                <a:cubicBezTo>
                  <a:pt x="1151" y="5"/>
                  <a:pt x="1140" y="0"/>
                  <a:pt x="11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2" name="Google Shape;7792;p43"/>
          <p:cNvGrpSpPr/>
          <p:nvPr/>
        </p:nvGrpSpPr>
        <p:grpSpPr>
          <a:xfrm>
            <a:off x="8014350" y="213900"/>
            <a:ext cx="666900" cy="619400"/>
            <a:chOff x="8014350" y="213900"/>
            <a:chExt cx="666900" cy="619400"/>
          </a:xfrm>
        </p:grpSpPr>
        <p:sp>
          <p:nvSpPr>
            <p:cNvPr id="7793" name="Google Shape;7793;p43"/>
            <p:cNvSpPr txBox="1"/>
            <p:nvPr/>
          </p:nvSpPr>
          <p:spPr>
            <a:xfrm>
              <a:off x="80143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K</a:t>
              </a:r>
              <a:endParaRPr sz="2500">
                <a:solidFill>
                  <a:schemeClr val="accent1"/>
                </a:solidFill>
                <a:latin typeface="Marcellus"/>
                <a:ea typeface="Marcellus"/>
                <a:cs typeface="Marcellus"/>
                <a:sym typeface="Marcellus"/>
              </a:endParaRPr>
            </a:p>
          </p:txBody>
        </p:sp>
        <p:sp>
          <p:nvSpPr>
            <p:cNvPr id="7794" name="Google Shape;7794;p43"/>
            <p:cNvSpPr/>
            <p:nvPr/>
          </p:nvSpPr>
          <p:spPr>
            <a:xfrm>
              <a:off x="8273125" y="6903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43"/>
          <p:cNvGrpSpPr/>
          <p:nvPr/>
        </p:nvGrpSpPr>
        <p:grpSpPr>
          <a:xfrm>
            <a:off x="9578375" y="3014800"/>
            <a:ext cx="666900" cy="619408"/>
            <a:chOff x="9578375" y="3014800"/>
            <a:chExt cx="666900" cy="619408"/>
          </a:xfrm>
        </p:grpSpPr>
        <p:sp>
          <p:nvSpPr>
            <p:cNvPr id="7796" name="Google Shape;7796;p43"/>
            <p:cNvSpPr txBox="1"/>
            <p:nvPr/>
          </p:nvSpPr>
          <p:spPr>
            <a:xfrm rot="10800000">
              <a:off x="95783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K</a:t>
              </a:r>
              <a:endParaRPr sz="2500">
                <a:solidFill>
                  <a:schemeClr val="accent1"/>
                </a:solidFill>
                <a:latin typeface="Marcellus"/>
                <a:ea typeface="Marcellus"/>
                <a:cs typeface="Marcellus"/>
                <a:sym typeface="Marcellus"/>
              </a:endParaRPr>
            </a:p>
          </p:txBody>
        </p:sp>
        <p:sp>
          <p:nvSpPr>
            <p:cNvPr id="7797" name="Google Shape;7797;p43"/>
            <p:cNvSpPr/>
            <p:nvPr/>
          </p:nvSpPr>
          <p:spPr>
            <a:xfrm>
              <a:off x="9837150" y="30148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43"/>
          <p:cNvGrpSpPr/>
          <p:nvPr/>
        </p:nvGrpSpPr>
        <p:grpSpPr>
          <a:xfrm>
            <a:off x="5491750" y="213900"/>
            <a:ext cx="666900" cy="619400"/>
            <a:chOff x="5491750" y="213900"/>
            <a:chExt cx="666900" cy="619400"/>
          </a:xfrm>
        </p:grpSpPr>
        <p:sp>
          <p:nvSpPr>
            <p:cNvPr id="7799" name="Google Shape;7799;p43"/>
            <p:cNvSpPr txBox="1"/>
            <p:nvPr/>
          </p:nvSpPr>
          <p:spPr>
            <a:xfrm>
              <a:off x="54917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Q</a:t>
              </a:r>
              <a:endParaRPr sz="2500">
                <a:solidFill>
                  <a:schemeClr val="accent1"/>
                </a:solidFill>
                <a:latin typeface="Marcellus"/>
                <a:ea typeface="Marcellus"/>
                <a:cs typeface="Marcellus"/>
                <a:sym typeface="Marcellus"/>
              </a:endParaRPr>
            </a:p>
          </p:txBody>
        </p:sp>
        <p:sp>
          <p:nvSpPr>
            <p:cNvPr id="7800" name="Google Shape;7800;p43"/>
            <p:cNvSpPr/>
            <p:nvPr/>
          </p:nvSpPr>
          <p:spPr>
            <a:xfrm>
              <a:off x="5750613" y="6903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43"/>
          <p:cNvGrpSpPr/>
          <p:nvPr/>
        </p:nvGrpSpPr>
        <p:grpSpPr>
          <a:xfrm>
            <a:off x="7055788" y="3014800"/>
            <a:ext cx="666900" cy="619408"/>
            <a:chOff x="7055788" y="3014800"/>
            <a:chExt cx="666900" cy="619408"/>
          </a:xfrm>
        </p:grpSpPr>
        <p:sp>
          <p:nvSpPr>
            <p:cNvPr id="7802" name="Google Shape;7802;p43"/>
            <p:cNvSpPr txBox="1"/>
            <p:nvPr/>
          </p:nvSpPr>
          <p:spPr>
            <a:xfrm rot="10800000">
              <a:off x="7055788"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Q</a:t>
              </a:r>
              <a:endParaRPr sz="2500">
                <a:solidFill>
                  <a:schemeClr val="accent1"/>
                </a:solidFill>
                <a:latin typeface="Marcellus"/>
                <a:ea typeface="Marcellus"/>
                <a:cs typeface="Marcellus"/>
                <a:sym typeface="Marcellus"/>
              </a:endParaRPr>
            </a:p>
          </p:txBody>
        </p:sp>
        <p:sp>
          <p:nvSpPr>
            <p:cNvPr id="7803" name="Google Shape;7803;p43"/>
            <p:cNvSpPr/>
            <p:nvPr/>
          </p:nvSpPr>
          <p:spPr>
            <a:xfrm>
              <a:off x="7314638" y="30148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43"/>
          <p:cNvGrpSpPr/>
          <p:nvPr/>
        </p:nvGrpSpPr>
        <p:grpSpPr>
          <a:xfrm>
            <a:off x="2969138" y="213900"/>
            <a:ext cx="666900" cy="619400"/>
            <a:chOff x="2969138" y="213900"/>
            <a:chExt cx="666900" cy="619400"/>
          </a:xfrm>
        </p:grpSpPr>
        <p:sp>
          <p:nvSpPr>
            <p:cNvPr id="7805" name="Google Shape;7805;p43"/>
            <p:cNvSpPr txBox="1"/>
            <p:nvPr/>
          </p:nvSpPr>
          <p:spPr>
            <a:xfrm>
              <a:off x="2969138"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p:txBody>
        </p:sp>
        <p:sp>
          <p:nvSpPr>
            <p:cNvPr id="7806" name="Google Shape;7806;p43"/>
            <p:cNvSpPr/>
            <p:nvPr/>
          </p:nvSpPr>
          <p:spPr>
            <a:xfrm>
              <a:off x="3228000" y="6903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43"/>
          <p:cNvGrpSpPr/>
          <p:nvPr/>
        </p:nvGrpSpPr>
        <p:grpSpPr>
          <a:xfrm>
            <a:off x="4533175" y="3014800"/>
            <a:ext cx="666900" cy="619408"/>
            <a:chOff x="4533175" y="3014800"/>
            <a:chExt cx="666900" cy="619408"/>
          </a:xfrm>
        </p:grpSpPr>
        <p:sp>
          <p:nvSpPr>
            <p:cNvPr id="7808" name="Google Shape;7808;p43"/>
            <p:cNvSpPr txBox="1"/>
            <p:nvPr/>
          </p:nvSpPr>
          <p:spPr>
            <a:xfrm rot="10800000">
              <a:off x="45331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p:txBody>
        </p:sp>
        <p:sp>
          <p:nvSpPr>
            <p:cNvPr id="7809" name="Google Shape;7809;p43"/>
            <p:cNvSpPr/>
            <p:nvPr/>
          </p:nvSpPr>
          <p:spPr>
            <a:xfrm>
              <a:off x="4792025" y="30148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43"/>
          <p:cNvGrpSpPr/>
          <p:nvPr/>
        </p:nvGrpSpPr>
        <p:grpSpPr>
          <a:xfrm>
            <a:off x="446550" y="213900"/>
            <a:ext cx="666900" cy="619400"/>
            <a:chOff x="446550" y="213900"/>
            <a:chExt cx="666900" cy="619400"/>
          </a:xfrm>
        </p:grpSpPr>
        <p:sp>
          <p:nvSpPr>
            <p:cNvPr id="7811" name="Google Shape;7811;p43"/>
            <p:cNvSpPr txBox="1"/>
            <p:nvPr/>
          </p:nvSpPr>
          <p:spPr>
            <a:xfrm>
              <a:off x="4465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10</a:t>
              </a:r>
              <a:endParaRPr sz="2500">
                <a:solidFill>
                  <a:schemeClr val="accent1"/>
                </a:solidFill>
                <a:latin typeface="Marcellus"/>
                <a:ea typeface="Marcellus"/>
                <a:cs typeface="Marcellus"/>
                <a:sym typeface="Marcellus"/>
              </a:endParaRPr>
            </a:p>
          </p:txBody>
        </p:sp>
        <p:sp>
          <p:nvSpPr>
            <p:cNvPr id="7812" name="Google Shape;7812;p43"/>
            <p:cNvSpPr/>
            <p:nvPr/>
          </p:nvSpPr>
          <p:spPr>
            <a:xfrm>
              <a:off x="705413" y="6903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43"/>
          <p:cNvGrpSpPr/>
          <p:nvPr/>
        </p:nvGrpSpPr>
        <p:grpSpPr>
          <a:xfrm>
            <a:off x="2010575" y="3014800"/>
            <a:ext cx="666900" cy="619408"/>
            <a:chOff x="2010575" y="3014800"/>
            <a:chExt cx="666900" cy="619408"/>
          </a:xfrm>
        </p:grpSpPr>
        <p:sp>
          <p:nvSpPr>
            <p:cNvPr id="7814" name="Google Shape;7814;p43"/>
            <p:cNvSpPr txBox="1"/>
            <p:nvPr/>
          </p:nvSpPr>
          <p:spPr>
            <a:xfrm rot="10800000">
              <a:off x="20105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10</a:t>
              </a:r>
              <a:endParaRPr sz="2500">
                <a:solidFill>
                  <a:schemeClr val="accent1"/>
                </a:solidFill>
                <a:latin typeface="Marcellus"/>
                <a:ea typeface="Marcellus"/>
                <a:cs typeface="Marcellus"/>
                <a:sym typeface="Marcellus"/>
              </a:endParaRPr>
            </a:p>
          </p:txBody>
        </p:sp>
        <p:sp>
          <p:nvSpPr>
            <p:cNvPr id="7815" name="Google Shape;7815;p43"/>
            <p:cNvSpPr/>
            <p:nvPr/>
          </p:nvSpPr>
          <p:spPr>
            <a:xfrm>
              <a:off x="2269438" y="3014800"/>
              <a:ext cx="149350" cy="143000"/>
            </a:xfrm>
            <a:custGeom>
              <a:rect b="b" l="l" r="r" t="t"/>
              <a:pathLst>
                <a:path extrusionOk="0" h="607" w="634">
                  <a:moveTo>
                    <a:pt x="312" y="0"/>
                  </a:moveTo>
                  <a:cubicBezTo>
                    <a:pt x="294" y="0"/>
                    <a:pt x="259" y="36"/>
                    <a:pt x="232" y="72"/>
                  </a:cubicBezTo>
                  <a:cubicBezTo>
                    <a:pt x="170" y="143"/>
                    <a:pt x="89" y="205"/>
                    <a:pt x="18" y="277"/>
                  </a:cubicBezTo>
                  <a:cubicBezTo>
                    <a:pt x="18" y="286"/>
                    <a:pt x="9" y="295"/>
                    <a:pt x="9" y="303"/>
                  </a:cubicBezTo>
                  <a:cubicBezTo>
                    <a:pt x="0" y="321"/>
                    <a:pt x="9" y="330"/>
                    <a:pt x="18" y="339"/>
                  </a:cubicBezTo>
                  <a:cubicBezTo>
                    <a:pt x="71" y="384"/>
                    <a:pt x="232" y="553"/>
                    <a:pt x="294" y="598"/>
                  </a:cubicBezTo>
                  <a:cubicBezTo>
                    <a:pt x="303" y="598"/>
                    <a:pt x="312" y="607"/>
                    <a:pt x="321" y="607"/>
                  </a:cubicBezTo>
                  <a:cubicBezTo>
                    <a:pt x="330" y="607"/>
                    <a:pt x="339" y="598"/>
                    <a:pt x="348" y="598"/>
                  </a:cubicBezTo>
                  <a:cubicBezTo>
                    <a:pt x="410" y="553"/>
                    <a:pt x="571" y="384"/>
                    <a:pt x="616" y="339"/>
                  </a:cubicBezTo>
                  <a:cubicBezTo>
                    <a:pt x="625" y="330"/>
                    <a:pt x="633" y="321"/>
                    <a:pt x="633" y="303"/>
                  </a:cubicBezTo>
                  <a:cubicBezTo>
                    <a:pt x="633" y="295"/>
                    <a:pt x="625" y="286"/>
                    <a:pt x="616" y="277"/>
                  </a:cubicBezTo>
                  <a:cubicBezTo>
                    <a:pt x="544" y="205"/>
                    <a:pt x="473" y="143"/>
                    <a:pt x="410" y="72"/>
                  </a:cubicBezTo>
                  <a:cubicBezTo>
                    <a:pt x="384" y="36"/>
                    <a:pt x="348" y="0"/>
                    <a:pt x="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43"/>
          <p:cNvGrpSpPr/>
          <p:nvPr/>
        </p:nvGrpSpPr>
        <p:grpSpPr>
          <a:xfrm>
            <a:off x="1055335" y="703870"/>
            <a:ext cx="1013530" cy="2440368"/>
            <a:chOff x="1055335" y="703870"/>
            <a:chExt cx="1013530" cy="2440368"/>
          </a:xfrm>
        </p:grpSpPr>
        <p:sp>
          <p:nvSpPr>
            <p:cNvPr id="7817" name="Google Shape;7817;p43"/>
            <p:cNvSpPr/>
            <p:nvPr/>
          </p:nvSpPr>
          <p:spPr>
            <a:xfrm>
              <a:off x="1055335" y="703870"/>
              <a:ext cx="445692" cy="426407"/>
            </a:xfrm>
            <a:custGeom>
              <a:rect b="b" l="l" r="r" t="t"/>
              <a:pathLst>
                <a:path extrusionOk="0" h="1990" w="2080">
                  <a:moveTo>
                    <a:pt x="1018" y="1"/>
                  </a:moveTo>
                  <a:cubicBezTo>
                    <a:pt x="955" y="9"/>
                    <a:pt x="839" y="125"/>
                    <a:pt x="750" y="232"/>
                  </a:cubicBezTo>
                  <a:cubicBezTo>
                    <a:pt x="527" y="473"/>
                    <a:pt x="286" y="696"/>
                    <a:pt x="54" y="919"/>
                  </a:cubicBezTo>
                  <a:cubicBezTo>
                    <a:pt x="37" y="946"/>
                    <a:pt x="10" y="973"/>
                    <a:pt x="1" y="1009"/>
                  </a:cubicBezTo>
                  <a:cubicBezTo>
                    <a:pt x="1" y="1044"/>
                    <a:pt x="28" y="1089"/>
                    <a:pt x="54" y="1116"/>
                  </a:cubicBezTo>
                  <a:cubicBezTo>
                    <a:pt x="215" y="1267"/>
                    <a:pt x="741" y="1829"/>
                    <a:pt x="947" y="1963"/>
                  </a:cubicBezTo>
                  <a:cubicBezTo>
                    <a:pt x="973" y="1981"/>
                    <a:pt x="1009" y="1990"/>
                    <a:pt x="1036" y="1990"/>
                  </a:cubicBezTo>
                  <a:cubicBezTo>
                    <a:pt x="1071" y="1990"/>
                    <a:pt x="1107" y="1981"/>
                    <a:pt x="1134" y="1963"/>
                  </a:cubicBezTo>
                  <a:cubicBezTo>
                    <a:pt x="1339" y="1829"/>
                    <a:pt x="1865" y="1267"/>
                    <a:pt x="2017" y="1116"/>
                  </a:cubicBezTo>
                  <a:cubicBezTo>
                    <a:pt x="2053" y="1089"/>
                    <a:pt x="2079" y="1044"/>
                    <a:pt x="2071" y="1009"/>
                  </a:cubicBezTo>
                  <a:cubicBezTo>
                    <a:pt x="2071" y="973"/>
                    <a:pt x="2044" y="946"/>
                    <a:pt x="2026" y="919"/>
                  </a:cubicBezTo>
                  <a:cubicBezTo>
                    <a:pt x="1794" y="696"/>
                    <a:pt x="1544" y="473"/>
                    <a:pt x="1330" y="232"/>
                  </a:cubicBezTo>
                  <a:cubicBezTo>
                    <a:pt x="1241" y="125"/>
                    <a:pt x="1125" y="9"/>
                    <a:pt x="10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43"/>
            <p:cNvSpPr/>
            <p:nvPr/>
          </p:nvSpPr>
          <p:spPr>
            <a:xfrm>
              <a:off x="1623173" y="703870"/>
              <a:ext cx="445692" cy="426407"/>
            </a:xfrm>
            <a:custGeom>
              <a:rect b="b" l="l" r="r" t="t"/>
              <a:pathLst>
                <a:path extrusionOk="0" h="1990" w="2080">
                  <a:moveTo>
                    <a:pt x="1026" y="1"/>
                  </a:moveTo>
                  <a:cubicBezTo>
                    <a:pt x="955" y="9"/>
                    <a:pt x="839" y="125"/>
                    <a:pt x="750" y="232"/>
                  </a:cubicBezTo>
                  <a:cubicBezTo>
                    <a:pt x="536" y="473"/>
                    <a:pt x="286" y="696"/>
                    <a:pt x="54" y="919"/>
                  </a:cubicBezTo>
                  <a:cubicBezTo>
                    <a:pt x="36" y="946"/>
                    <a:pt x="9" y="973"/>
                    <a:pt x="0" y="1009"/>
                  </a:cubicBezTo>
                  <a:cubicBezTo>
                    <a:pt x="0" y="1044"/>
                    <a:pt x="27" y="1089"/>
                    <a:pt x="63" y="1116"/>
                  </a:cubicBezTo>
                  <a:cubicBezTo>
                    <a:pt x="215" y="1267"/>
                    <a:pt x="741" y="1829"/>
                    <a:pt x="946" y="1963"/>
                  </a:cubicBezTo>
                  <a:cubicBezTo>
                    <a:pt x="973" y="1981"/>
                    <a:pt x="1009" y="1990"/>
                    <a:pt x="1035" y="1990"/>
                  </a:cubicBezTo>
                  <a:lnTo>
                    <a:pt x="1044" y="1990"/>
                  </a:lnTo>
                  <a:cubicBezTo>
                    <a:pt x="1071" y="1990"/>
                    <a:pt x="1107" y="1981"/>
                    <a:pt x="1133" y="1963"/>
                  </a:cubicBezTo>
                  <a:cubicBezTo>
                    <a:pt x="1339" y="1829"/>
                    <a:pt x="1865" y="1267"/>
                    <a:pt x="2017" y="1116"/>
                  </a:cubicBezTo>
                  <a:cubicBezTo>
                    <a:pt x="2052" y="1089"/>
                    <a:pt x="2079" y="1044"/>
                    <a:pt x="2079" y="1009"/>
                  </a:cubicBezTo>
                  <a:cubicBezTo>
                    <a:pt x="2070" y="973"/>
                    <a:pt x="2043" y="946"/>
                    <a:pt x="2025" y="919"/>
                  </a:cubicBezTo>
                  <a:cubicBezTo>
                    <a:pt x="1794" y="696"/>
                    <a:pt x="1553" y="473"/>
                    <a:pt x="1330" y="232"/>
                  </a:cubicBezTo>
                  <a:cubicBezTo>
                    <a:pt x="1240" y="125"/>
                    <a:pt x="1124" y="9"/>
                    <a:pt x="1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43"/>
            <p:cNvSpPr/>
            <p:nvPr/>
          </p:nvSpPr>
          <p:spPr>
            <a:xfrm>
              <a:off x="1055335" y="1459012"/>
              <a:ext cx="445692" cy="426407"/>
            </a:xfrm>
            <a:custGeom>
              <a:rect b="b" l="l" r="r" t="t"/>
              <a:pathLst>
                <a:path extrusionOk="0" h="1990" w="2080">
                  <a:moveTo>
                    <a:pt x="1018" y="1"/>
                  </a:moveTo>
                  <a:cubicBezTo>
                    <a:pt x="955" y="9"/>
                    <a:pt x="839" y="125"/>
                    <a:pt x="750" y="233"/>
                  </a:cubicBezTo>
                  <a:cubicBezTo>
                    <a:pt x="527" y="473"/>
                    <a:pt x="286" y="687"/>
                    <a:pt x="54" y="919"/>
                  </a:cubicBezTo>
                  <a:cubicBezTo>
                    <a:pt x="37" y="946"/>
                    <a:pt x="10" y="973"/>
                    <a:pt x="1" y="1009"/>
                  </a:cubicBezTo>
                  <a:cubicBezTo>
                    <a:pt x="1" y="1044"/>
                    <a:pt x="28" y="1080"/>
                    <a:pt x="54" y="1116"/>
                  </a:cubicBezTo>
                  <a:cubicBezTo>
                    <a:pt x="215" y="1267"/>
                    <a:pt x="741" y="1829"/>
                    <a:pt x="947" y="1963"/>
                  </a:cubicBezTo>
                  <a:cubicBezTo>
                    <a:pt x="973" y="1981"/>
                    <a:pt x="1009" y="1990"/>
                    <a:pt x="1036" y="1990"/>
                  </a:cubicBezTo>
                  <a:cubicBezTo>
                    <a:pt x="1071" y="1990"/>
                    <a:pt x="1107" y="1981"/>
                    <a:pt x="1134" y="1963"/>
                  </a:cubicBezTo>
                  <a:cubicBezTo>
                    <a:pt x="1339" y="1829"/>
                    <a:pt x="1865" y="1267"/>
                    <a:pt x="2017" y="1116"/>
                  </a:cubicBezTo>
                  <a:cubicBezTo>
                    <a:pt x="2053" y="1080"/>
                    <a:pt x="2079" y="1044"/>
                    <a:pt x="2071" y="1009"/>
                  </a:cubicBezTo>
                  <a:cubicBezTo>
                    <a:pt x="2071" y="973"/>
                    <a:pt x="2044" y="946"/>
                    <a:pt x="2026" y="919"/>
                  </a:cubicBezTo>
                  <a:cubicBezTo>
                    <a:pt x="1794" y="687"/>
                    <a:pt x="1544" y="473"/>
                    <a:pt x="1330" y="233"/>
                  </a:cubicBezTo>
                  <a:cubicBezTo>
                    <a:pt x="1241" y="125"/>
                    <a:pt x="1125" y="9"/>
                    <a:pt x="10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43"/>
            <p:cNvSpPr/>
            <p:nvPr/>
          </p:nvSpPr>
          <p:spPr>
            <a:xfrm>
              <a:off x="1623173" y="1459012"/>
              <a:ext cx="445692" cy="426407"/>
            </a:xfrm>
            <a:custGeom>
              <a:rect b="b" l="l" r="r" t="t"/>
              <a:pathLst>
                <a:path extrusionOk="0" h="1990" w="2080">
                  <a:moveTo>
                    <a:pt x="1026" y="1"/>
                  </a:moveTo>
                  <a:cubicBezTo>
                    <a:pt x="955" y="9"/>
                    <a:pt x="839" y="125"/>
                    <a:pt x="750" y="233"/>
                  </a:cubicBezTo>
                  <a:cubicBezTo>
                    <a:pt x="536" y="473"/>
                    <a:pt x="286" y="687"/>
                    <a:pt x="54" y="919"/>
                  </a:cubicBezTo>
                  <a:cubicBezTo>
                    <a:pt x="36" y="946"/>
                    <a:pt x="9" y="973"/>
                    <a:pt x="0" y="1009"/>
                  </a:cubicBezTo>
                  <a:cubicBezTo>
                    <a:pt x="0" y="1044"/>
                    <a:pt x="27" y="1080"/>
                    <a:pt x="63" y="1116"/>
                  </a:cubicBezTo>
                  <a:cubicBezTo>
                    <a:pt x="215" y="1267"/>
                    <a:pt x="741" y="1829"/>
                    <a:pt x="946" y="1963"/>
                  </a:cubicBezTo>
                  <a:cubicBezTo>
                    <a:pt x="973" y="1981"/>
                    <a:pt x="1009" y="1990"/>
                    <a:pt x="1035" y="1990"/>
                  </a:cubicBezTo>
                  <a:lnTo>
                    <a:pt x="1044" y="1990"/>
                  </a:lnTo>
                  <a:cubicBezTo>
                    <a:pt x="1071" y="1990"/>
                    <a:pt x="1107" y="1981"/>
                    <a:pt x="1133" y="1963"/>
                  </a:cubicBezTo>
                  <a:cubicBezTo>
                    <a:pt x="1339" y="1829"/>
                    <a:pt x="1865" y="1267"/>
                    <a:pt x="2017" y="1116"/>
                  </a:cubicBezTo>
                  <a:cubicBezTo>
                    <a:pt x="2052" y="1080"/>
                    <a:pt x="2079" y="1044"/>
                    <a:pt x="2079" y="1009"/>
                  </a:cubicBezTo>
                  <a:cubicBezTo>
                    <a:pt x="2070" y="973"/>
                    <a:pt x="2043" y="946"/>
                    <a:pt x="2025" y="919"/>
                  </a:cubicBezTo>
                  <a:cubicBezTo>
                    <a:pt x="1794" y="687"/>
                    <a:pt x="1553" y="473"/>
                    <a:pt x="1330" y="233"/>
                  </a:cubicBezTo>
                  <a:cubicBezTo>
                    <a:pt x="1240" y="125"/>
                    <a:pt x="1124" y="9"/>
                    <a:pt x="1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43"/>
            <p:cNvSpPr/>
            <p:nvPr/>
          </p:nvSpPr>
          <p:spPr>
            <a:xfrm>
              <a:off x="1338397" y="1081334"/>
              <a:ext cx="447406" cy="426622"/>
            </a:xfrm>
            <a:custGeom>
              <a:rect b="b" l="l" r="r" t="t"/>
              <a:pathLst>
                <a:path extrusionOk="0" h="1991" w="2088">
                  <a:moveTo>
                    <a:pt x="1026" y="1"/>
                  </a:moveTo>
                  <a:cubicBezTo>
                    <a:pt x="955" y="1"/>
                    <a:pt x="848" y="126"/>
                    <a:pt x="750" y="233"/>
                  </a:cubicBezTo>
                  <a:cubicBezTo>
                    <a:pt x="535" y="474"/>
                    <a:pt x="295" y="688"/>
                    <a:pt x="63" y="920"/>
                  </a:cubicBezTo>
                  <a:cubicBezTo>
                    <a:pt x="36" y="946"/>
                    <a:pt x="9" y="973"/>
                    <a:pt x="9" y="1000"/>
                  </a:cubicBezTo>
                  <a:cubicBezTo>
                    <a:pt x="0" y="1044"/>
                    <a:pt x="36" y="1080"/>
                    <a:pt x="63" y="1107"/>
                  </a:cubicBezTo>
                  <a:cubicBezTo>
                    <a:pt x="214" y="1268"/>
                    <a:pt x="750" y="1830"/>
                    <a:pt x="955" y="1963"/>
                  </a:cubicBezTo>
                  <a:cubicBezTo>
                    <a:pt x="982" y="1981"/>
                    <a:pt x="1008" y="1990"/>
                    <a:pt x="1044" y="1990"/>
                  </a:cubicBezTo>
                  <a:cubicBezTo>
                    <a:pt x="1080" y="1990"/>
                    <a:pt x="1106" y="1981"/>
                    <a:pt x="1133" y="1963"/>
                  </a:cubicBezTo>
                  <a:cubicBezTo>
                    <a:pt x="1338" y="1830"/>
                    <a:pt x="1874" y="1268"/>
                    <a:pt x="2025" y="1107"/>
                  </a:cubicBezTo>
                  <a:cubicBezTo>
                    <a:pt x="2052" y="1080"/>
                    <a:pt x="2088" y="1044"/>
                    <a:pt x="2079" y="1000"/>
                  </a:cubicBezTo>
                  <a:cubicBezTo>
                    <a:pt x="2079" y="973"/>
                    <a:pt x="2052" y="946"/>
                    <a:pt x="2025" y="920"/>
                  </a:cubicBezTo>
                  <a:cubicBezTo>
                    <a:pt x="1793" y="688"/>
                    <a:pt x="1552" y="474"/>
                    <a:pt x="1338" y="233"/>
                  </a:cubicBezTo>
                  <a:cubicBezTo>
                    <a:pt x="1240" y="126"/>
                    <a:pt x="1133" y="1"/>
                    <a:pt x="10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43"/>
            <p:cNvSpPr/>
            <p:nvPr/>
          </p:nvSpPr>
          <p:spPr>
            <a:xfrm>
              <a:off x="1623173" y="2717616"/>
              <a:ext cx="445692" cy="426622"/>
            </a:xfrm>
            <a:custGeom>
              <a:rect b="b" l="l" r="r" t="t"/>
              <a:pathLst>
                <a:path extrusionOk="0" h="1991" w="2080">
                  <a:moveTo>
                    <a:pt x="1035" y="1"/>
                  </a:moveTo>
                  <a:cubicBezTo>
                    <a:pt x="1009" y="1"/>
                    <a:pt x="973" y="10"/>
                    <a:pt x="946" y="27"/>
                  </a:cubicBezTo>
                  <a:cubicBezTo>
                    <a:pt x="741" y="161"/>
                    <a:pt x="215" y="723"/>
                    <a:pt x="63" y="875"/>
                  </a:cubicBezTo>
                  <a:cubicBezTo>
                    <a:pt x="27" y="902"/>
                    <a:pt x="0" y="946"/>
                    <a:pt x="0" y="982"/>
                  </a:cubicBezTo>
                  <a:cubicBezTo>
                    <a:pt x="9" y="1018"/>
                    <a:pt x="36" y="1044"/>
                    <a:pt x="54" y="1062"/>
                  </a:cubicBezTo>
                  <a:cubicBezTo>
                    <a:pt x="286" y="1294"/>
                    <a:pt x="536" y="1517"/>
                    <a:pt x="750" y="1758"/>
                  </a:cubicBezTo>
                  <a:cubicBezTo>
                    <a:pt x="839" y="1865"/>
                    <a:pt x="955" y="1981"/>
                    <a:pt x="1026" y="1990"/>
                  </a:cubicBezTo>
                  <a:lnTo>
                    <a:pt x="1053" y="1990"/>
                  </a:lnTo>
                  <a:cubicBezTo>
                    <a:pt x="1124" y="1981"/>
                    <a:pt x="1240" y="1865"/>
                    <a:pt x="1330" y="1758"/>
                  </a:cubicBezTo>
                  <a:cubicBezTo>
                    <a:pt x="1553" y="1517"/>
                    <a:pt x="1794" y="1294"/>
                    <a:pt x="2025" y="1062"/>
                  </a:cubicBezTo>
                  <a:cubicBezTo>
                    <a:pt x="2043" y="1044"/>
                    <a:pt x="2070" y="1018"/>
                    <a:pt x="2079" y="982"/>
                  </a:cubicBezTo>
                  <a:cubicBezTo>
                    <a:pt x="2079" y="946"/>
                    <a:pt x="2052" y="902"/>
                    <a:pt x="2017" y="875"/>
                  </a:cubicBezTo>
                  <a:cubicBezTo>
                    <a:pt x="1865" y="723"/>
                    <a:pt x="1339" y="161"/>
                    <a:pt x="1133" y="27"/>
                  </a:cubicBezTo>
                  <a:cubicBezTo>
                    <a:pt x="1107" y="10"/>
                    <a:pt x="1071"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43"/>
            <p:cNvSpPr/>
            <p:nvPr/>
          </p:nvSpPr>
          <p:spPr>
            <a:xfrm>
              <a:off x="1055335" y="2717616"/>
              <a:ext cx="445692" cy="426622"/>
            </a:xfrm>
            <a:custGeom>
              <a:rect b="b" l="l" r="r" t="t"/>
              <a:pathLst>
                <a:path extrusionOk="0" h="1991" w="2080">
                  <a:moveTo>
                    <a:pt x="1036" y="1"/>
                  </a:moveTo>
                  <a:cubicBezTo>
                    <a:pt x="1009" y="1"/>
                    <a:pt x="973" y="10"/>
                    <a:pt x="947" y="27"/>
                  </a:cubicBezTo>
                  <a:cubicBezTo>
                    <a:pt x="741" y="161"/>
                    <a:pt x="215" y="723"/>
                    <a:pt x="54" y="875"/>
                  </a:cubicBezTo>
                  <a:cubicBezTo>
                    <a:pt x="28" y="902"/>
                    <a:pt x="1" y="946"/>
                    <a:pt x="1" y="982"/>
                  </a:cubicBezTo>
                  <a:cubicBezTo>
                    <a:pt x="10" y="1018"/>
                    <a:pt x="37" y="1044"/>
                    <a:pt x="54" y="1062"/>
                  </a:cubicBezTo>
                  <a:cubicBezTo>
                    <a:pt x="286" y="1294"/>
                    <a:pt x="527" y="1517"/>
                    <a:pt x="750" y="1758"/>
                  </a:cubicBezTo>
                  <a:cubicBezTo>
                    <a:pt x="839" y="1865"/>
                    <a:pt x="955" y="1981"/>
                    <a:pt x="1018" y="1990"/>
                  </a:cubicBezTo>
                  <a:lnTo>
                    <a:pt x="1054" y="1990"/>
                  </a:lnTo>
                  <a:cubicBezTo>
                    <a:pt x="1125" y="1981"/>
                    <a:pt x="1241" y="1865"/>
                    <a:pt x="1330" y="1758"/>
                  </a:cubicBezTo>
                  <a:cubicBezTo>
                    <a:pt x="1544" y="1517"/>
                    <a:pt x="1794" y="1294"/>
                    <a:pt x="2026" y="1062"/>
                  </a:cubicBezTo>
                  <a:cubicBezTo>
                    <a:pt x="2044" y="1044"/>
                    <a:pt x="2071" y="1018"/>
                    <a:pt x="2071" y="982"/>
                  </a:cubicBezTo>
                  <a:cubicBezTo>
                    <a:pt x="2079" y="946"/>
                    <a:pt x="2053" y="902"/>
                    <a:pt x="2017" y="875"/>
                  </a:cubicBezTo>
                  <a:cubicBezTo>
                    <a:pt x="1865" y="723"/>
                    <a:pt x="1339" y="161"/>
                    <a:pt x="1134" y="27"/>
                  </a:cubicBezTo>
                  <a:cubicBezTo>
                    <a:pt x="1107" y="10"/>
                    <a:pt x="1071"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43"/>
            <p:cNvSpPr/>
            <p:nvPr/>
          </p:nvSpPr>
          <p:spPr>
            <a:xfrm>
              <a:off x="1623173" y="1962475"/>
              <a:ext cx="445692" cy="426622"/>
            </a:xfrm>
            <a:custGeom>
              <a:rect b="b" l="l" r="r" t="t"/>
              <a:pathLst>
                <a:path extrusionOk="0" h="1991" w="2080">
                  <a:moveTo>
                    <a:pt x="1035" y="1"/>
                  </a:moveTo>
                  <a:cubicBezTo>
                    <a:pt x="1009" y="1"/>
                    <a:pt x="973" y="10"/>
                    <a:pt x="946" y="27"/>
                  </a:cubicBezTo>
                  <a:cubicBezTo>
                    <a:pt x="741" y="161"/>
                    <a:pt x="215" y="723"/>
                    <a:pt x="63" y="875"/>
                  </a:cubicBezTo>
                  <a:cubicBezTo>
                    <a:pt x="27" y="911"/>
                    <a:pt x="0" y="946"/>
                    <a:pt x="0" y="982"/>
                  </a:cubicBezTo>
                  <a:cubicBezTo>
                    <a:pt x="9" y="1018"/>
                    <a:pt x="36" y="1044"/>
                    <a:pt x="54" y="1071"/>
                  </a:cubicBezTo>
                  <a:cubicBezTo>
                    <a:pt x="286" y="1303"/>
                    <a:pt x="536" y="1517"/>
                    <a:pt x="750" y="1758"/>
                  </a:cubicBezTo>
                  <a:cubicBezTo>
                    <a:pt x="839" y="1865"/>
                    <a:pt x="955" y="1981"/>
                    <a:pt x="1026" y="1990"/>
                  </a:cubicBezTo>
                  <a:lnTo>
                    <a:pt x="1053" y="1990"/>
                  </a:lnTo>
                  <a:cubicBezTo>
                    <a:pt x="1124" y="1981"/>
                    <a:pt x="1240" y="1865"/>
                    <a:pt x="1330" y="1758"/>
                  </a:cubicBezTo>
                  <a:cubicBezTo>
                    <a:pt x="1553" y="1517"/>
                    <a:pt x="1794" y="1303"/>
                    <a:pt x="2025" y="1071"/>
                  </a:cubicBezTo>
                  <a:cubicBezTo>
                    <a:pt x="2043" y="1044"/>
                    <a:pt x="2070" y="1018"/>
                    <a:pt x="2079" y="982"/>
                  </a:cubicBezTo>
                  <a:cubicBezTo>
                    <a:pt x="2079" y="946"/>
                    <a:pt x="2052" y="911"/>
                    <a:pt x="2017" y="875"/>
                  </a:cubicBezTo>
                  <a:cubicBezTo>
                    <a:pt x="1865" y="723"/>
                    <a:pt x="1339" y="161"/>
                    <a:pt x="1133" y="27"/>
                  </a:cubicBezTo>
                  <a:cubicBezTo>
                    <a:pt x="1107" y="10"/>
                    <a:pt x="1071"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43"/>
            <p:cNvSpPr/>
            <p:nvPr/>
          </p:nvSpPr>
          <p:spPr>
            <a:xfrm>
              <a:off x="1055335" y="1962475"/>
              <a:ext cx="445692" cy="426622"/>
            </a:xfrm>
            <a:custGeom>
              <a:rect b="b" l="l" r="r" t="t"/>
              <a:pathLst>
                <a:path extrusionOk="0" h="1991" w="2080">
                  <a:moveTo>
                    <a:pt x="1036" y="1"/>
                  </a:moveTo>
                  <a:cubicBezTo>
                    <a:pt x="1009" y="1"/>
                    <a:pt x="973" y="10"/>
                    <a:pt x="947" y="27"/>
                  </a:cubicBezTo>
                  <a:cubicBezTo>
                    <a:pt x="741" y="161"/>
                    <a:pt x="215" y="723"/>
                    <a:pt x="54" y="875"/>
                  </a:cubicBezTo>
                  <a:cubicBezTo>
                    <a:pt x="28" y="911"/>
                    <a:pt x="1" y="946"/>
                    <a:pt x="1" y="982"/>
                  </a:cubicBezTo>
                  <a:cubicBezTo>
                    <a:pt x="10" y="1018"/>
                    <a:pt x="37" y="1044"/>
                    <a:pt x="54" y="1071"/>
                  </a:cubicBezTo>
                  <a:cubicBezTo>
                    <a:pt x="286" y="1303"/>
                    <a:pt x="527" y="1517"/>
                    <a:pt x="750" y="1758"/>
                  </a:cubicBezTo>
                  <a:cubicBezTo>
                    <a:pt x="839" y="1865"/>
                    <a:pt x="955" y="1981"/>
                    <a:pt x="1018" y="1990"/>
                  </a:cubicBezTo>
                  <a:lnTo>
                    <a:pt x="1054" y="1990"/>
                  </a:lnTo>
                  <a:cubicBezTo>
                    <a:pt x="1125" y="1981"/>
                    <a:pt x="1241" y="1865"/>
                    <a:pt x="1330" y="1758"/>
                  </a:cubicBezTo>
                  <a:cubicBezTo>
                    <a:pt x="1544" y="1517"/>
                    <a:pt x="1794" y="1303"/>
                    <a:pt x="2026" y="1071"/>
                  </a:cubicBezTo>
                  <a:cubicBezTo>
                    <a:pt x="2044" y="1044"/>
                    <a:pt x="2071" y="1018"/>
                    <a:pt x="2071" y="982"/>
                  </a:cubicBezTo>
                  <a:cubicBezTo>
                    <a:pt x="2079" y="946"/>
                    <a:pt x="2053" y="911"/>
                    <a:pt x="2017" y="875"/>
                  </a:cubicBezTo>
                  <a:cubicBezTo>
                    <a:pt x="1865" y="723"/>
                    <a:pt x="1339" y="161"/>
                    <a:pt x="1134" y="27"/>
                  </a:cubicBezTo>
                  <a:cubicBezTo>
                    <a:pt x="1107" y="10"/>
                    <a:pt x="1071" y="1"/>
                    <a:pt x="1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43"/>
            <p:cNvSpPr/>
            <p:nvPr/>
          </p:nvSpPr>
          <p:spPr>
            <a:xfrm>
              <a:off x="1338397" y="2340153"/>
              <a:ext cx="447406" cy="426407"/>
            </a:xfrm>
            <a:custGeom>
              <a:rect b="b" l="l" r="r" t="t"/>
              <a:pathLst>
                <a:path extrusionOk="0" h="1990" w="2088">
                  <a:moveTo>
                    <a:pt x="1044" y="1"/>
                  </a:moveTo>
                  <a:cubicBezTo>
                    <a:pt x="1008" y="1"/>
                    <a:pt x="982" y="9"/>
                    <a:pt x="955" y="27"/>
                  </a:cubicBezTo>
                  <a:cubicBezTo>
                    <a:pt x="750" y="161"/>
                    <a:pt x="214" y="723"/>
                    <a:pt x="63" y="884"/>
                  </a:cubicBezTo>
                  <a:cubicBezTo>
                    <a:pt x="36" y="910"/>
                    <a:pt x="0" y="946"/>
                    <a:pt x="9" y="991"/>
                  </a:cubicBezTo>
                  <a:cubicBezTo>
                    <a:pt x="9" y="1018"/>
                    <a:pt x="36" y="1044"/>
                    <a:pt x="63" y="1071"/>
                  </a:cubicBezTo>
                  <a:cubicBezTo>
                    <a:pt x="295" y="1303"/>
                    <a:pt x="535" y="1517"/>
                    <a:pt x="750" y="1758"/>
                  </a:cubicBezTo>
                  <a:cubicBezTo>
                    <a:pt x="848" y="1865"/>
                    <a:pt x="955" y="1990"/>
                    <a:pt x="1026" y="1990"/>
                  </a:cubicBezTo>
                  <a:lnTo>
                    <a:pt x="1062" y="1990"/>
                  </a:lnTo>
                  <a:cubicBezTo>
                    <a:pt x="1133" y="1990"/>
                    <a:pt x="1240" y="1865"/>
                    <a:pt x="1338" y="1758"/>
                  </a:cubicBezTo>
                  <a:cubicBezTo>
                    <a:pt x="1552" y="1517"/>
                    <a:pt x="1793" y="1303"/>
                    <a:pt x="2025" y="1071"/>
                  </a:cubicBezTo>
                  <a:cubicBezTo>
                    <a:pt x="2052" y="1044"/>
                    <a:pt x="2079" y="1018"/>
                    <a:pt x="2079" y="991"/>
                  </a:cubicBezTo>
                  <a:cubicBezTo>
                    <a:pt x="2088" y="946"/>
                    <a:pt x="2052" y="910"/>
                    <a:pt x="2025" y="884"/>
                  </a:cubicBezTo>
                  <a:cubicBezTo>
                    <a:pt x="1874" y="723"/>
                    <a:pt x="1338" y="161"/>
                    <a:pt x="1133" y="27"/>
                  </a:cubicBezTo>
                  <a:cubicBezTo>
                    <a:pt x="1106" y="9"/>
                    <a:pt x="1080"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43"/>
          <p:cNvGrpSpPr/>
          <p:nvPr/>
        </p:nvGrpSpPr>
        <p:grpSpPr>
          <a:xfrm>
            <a:off x="3302585" y="849251"/>
            <a:ext cx="1753124" cy="2149598"/>
            <a:chOff x="3302585" y="849251"/>
            <a:chExt cx="1753124" cy="2149598"/>
          </a:xfrm>
        </p:grpSpPr>
        <p:grpSp>
          <p:nvGrpSpPr>
            <p:cNvPr id="7828" name="Google Shape;7828;p43"/>
            <p:cNvGrpSpPr/>
            <p:nvPr/>
          </p:nvGrpSpPr>
          <p:grpSpPr>
            <a:xfrm>
              <a:off x="3302585" y="849251"/>
              <a:ext cx="1648150" cy="2149598"/>
              <a:chOff x="8274910" y="849176"/>
              <a:chExt cx="1648150" cy="2149598"/>
            </a:xfrm>
          </p:grpSpPr>
          <p:grpSp>
            <p:nvGrpSpPr>
              <p:cNvPr id="7829" name="Google Shape;7829;p43"/>
              <p:cNvGrpSpPr/>
              <p:nvPr/>
            </p:nvGrpSpPr>
            <p:grpSpPr>
              <a:xfrm>
                <a:off x="8274910" y="1215629"/>
                <a:ext cx="1586374" cy="1783145"/>
                <a:chOff x="5913889" y="1272188"/>
                <a:chExt cx="1220100" cy="1371439"/>
              </a:xfrm>
            </p:grpSpPr>
            <p:sp>
              <p:nvSpPr>
                <p:cNvPr id="7830" name="Google Shape;7830;p43"/>
                <p:cNvSpPr/>
                <p:nvPr/>
              </p:nvSpPr>
              <p:spPr>
                <a:xfrm>
                  <a:off x="5913889"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1" name="Google Shape;7831;p43"/>
                <p:cNvGrpSpPr/>
                <p:nvPr/>
              </p:nvGrpSpPr>
              <p:grpSpPr>
                <a:xfrm>
                  <a:off x="6723149" y="2232402"/>
                  <a:ext cx="308398" cy="290919"/>
                  <a:chOff x="3849971" y="1160111"/>
                  <a:chExt cx="312049" cy="294363"/>
                </a:xfrm>
              </p:grpSpPr>
              <p:sp>
                <p:nvSpPr>
                  <p:cNvPr id="7832" name="Google Shape;7832;p43"/>
                  <p:cNvSpPr/>
                  <p:nvPr/>
                </p:nvSpPr>
                <p:spPr>
                  <a:xfrm>
                    <a:off x="4014323"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43"/>
                  <p:cNvSpPr/>
                  <p:nvPr/>
                </p:nvSpPr>
                <p:spPr>
                  <a:xfrm>
                    <a:off x="3850401"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43"/>
                  <p:cNvSpPr/>
                  <p:nvPr/>
                </p:nvSpPr>
                <p:spPr>
                  <a:xfrm>
                    <a:off x="4013893"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43"/>
                  <p:cNvSpPr/>
                  <p:nvPr/>
                </p:nvSpPr>
                <p:spPr>
                  <a:xfrm>
                    <a:off x="3849971"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43"/>
                <p:cNvGrpSpPr/>
                <p:nvPr/>
              </p:nvGrpSpPr>
              <p:grpSpPr>
                <a:xfrm>
                  <a:off x="6370695" y="2352708"/>
                  <a:ext cx="308398" cy="290919"/>
                  <a:chOff x="3849971" y="1160111"/>
                  <a:chExt cx="312049" cy="294363"/>
                </a:xfrm>
              </p:grpSpPr>
              <p:sp>
                <p:nvSpPr>
                  <p:cNvPr id="7837" name="Google Shape;7837;p43"/>
                  <p:cNvSpPr/>
                  <p:nvPr/>
                </p:nvSpPr>
                <p:spPr>
                  <a:xfrm>
                    <a:off x="4014323"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43"/>
                  <p:cNvSpPr/>
                  <p:nvPr/>
                </p:nvSpPr>
                <p:spPr>
                  <a:xfrm>
                    <a:off x="3850401"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3"/>
                  <p:cNvSpPr/>
                  <p:nvPr/>
                </p:nvSpPr>
                <p:spPr>
                  <a:xfrm>
                    <a:off x="4013893"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43"/>
                  <p:cNvSpPr/>
                  <p:nvPr/>
                </p:nvSpPr>
                <p:spPr>
                  <a:xfrm>
                    <a:off x="3849971"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43"/>
                <p:cNvGrpSpPr/>
                <p:nvPr/>
              </p:nvGrpSpPr>
              <p:grpSpPr>
                <a:xfrm>
                  <a:off x="6018249" y="2232402"/>
                  <a:ext cx="308398" cy="290919"/>
                  <a:chOff x="3849971" y="1160111"/>
                  <a:chExt cx="312049" cy="294363"/>
                </a:xfrm>
              </p:grpSpPr>
              <p:sp>
                <p:nvSpPr>
                  <p:cNvPr id="7842" name="Google Shape;7842;p43"/>
                  <p:cNvSpPr/>
                  <p:nvPr/>
                </p:nvSpPr>
                <p:spPr>
                  <a:xfrm>
                    <a:off x="4014323"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43"/>
                  <p:cNvSpPr/>
                  <p:nvPr/>
                </p:nvSpPr>
                <p:spPr>
                  <a:xfrm>
                    <a:off x="3850401"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43"/>
                  <p:cNvSpPr/>
                  <p:nvPr/>
                </p:nvSpPr>
                <p:spPr>
                  <a:xfrm>
                    <a:off x="4013893"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43"/>
                  <p:cNvSpPr/>
                  <p:nvPr/>
                </p:nvSpPr>
                <p:spPr>
                  <a:xfrm>
                    <a:off x="3849971"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6" name="Google Shape;7846;p43"/>
              <p:cNvGrpSpPr/>
              <p:nvPr/>
            </p:nvGrpSpPr>
            <p:grpSpPr>
              <a:xfrm>
                <a:off x="8336735" y="849176"/>
                <a:ext cx="1586325" cy="608039"/>
                <a:chOff x="422918" y="176071"/>
                <a:chExt cx="2994196" cy="1147676"/>
              </a:xfrm>
            </p:grpSpPr>
            <p:sp>
              <p:nvSpPr>
                <p:cNvPr id="7847" name="Google Shape;7847;p4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4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4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4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4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4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3" name="Google Shape;7853;p43"/>
            <p:cNvGrpSpPr/>
            <p:nvPr/>
          </p:nvGrpSpPr>
          <p:grpSpPr>
            <a:xfrm rot="-9265529">
              <a:off x="4603308" y="1528383"/>
              <a:ext cx="399305" cy="336622"/>
              <a:chOff x="365156" y="3540310"/>
              <a:chExt cx="717925" cy="605225"/>
            </a:xfrm>
          </p:grpSpPr>
          <p:sp>
            <p:nvSpPr>
              <p:cNvPr id="7854" name="Google Shape;7854;p43"/>
              <p:cNvSpPr/>
              <p:nvPr/>
            </p:nvSpPr>
            <p:spPr>
              <a:xfrm>
                <a:off x="948381" y="395581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43"/>
              <p:cNvSpPr/>
              <p:nvPr/>
            </p:nvSpPr>
            <p:spPr>
              <a:xfrm>
                <a:off x="365156" y="357326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43"/>
              <p:cNvSpPr/>
              <p:nvPr/>
            </p:nvSpPr>
            <p:spPr>
              <a:xfrm>
                <a:off x="365156" y="401083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43"/>
              <p:cNvSpPr/>
              <p:nvPr/>
            </p:nvSpPr>
            <p:spPr>
              <a:xfrm>
                <a:off x="626468" y="3925510"/>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43"/>
              <p:cNvSpPr/>
              <p:nvPr/>
            </p:nvSpPr>
            <p:spPr>
              <a:xfrm>
                <a:off x="656781" y="3540310"/>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859" name="Google Shape;7859;p43"/>
          <p:cNvSpPr/>
          <p:nvPr/>
        </p:nvSpPr>
        <p:spPr>
          <a:xfrm>
            <a:off x="3666275" y="1421616"/>
            <a:ext cx="1013555" cy="1172931"/>
          </a:xfrm>
          <a:custGeom>
            <a:rect b="b" l="l" r="r" t="t"/>
            <a:pathLst>
              <a:path extrusionOk="0" h="14248" w="12312">
                <a:moveTo>
                  <a:pt x="2615" y="4087"/>
                </a:moveTo>
                <a:cubicBezTo>
                  <a:pt x="2738" y="4087"/>
                  <a:pt x="2864" y="4126"/>
                  <a:pt x="2962" y="4203"/>
                </a:cubicBezTo>
                <a:cubicBezTo>
                  <a:pt x="3096" y="4292"/>
                  <a:pt x="3176" y="4453"/>
                  <a:pt x="3176" y="4613"/>
                </a:cubicBezTo>
                <a:cubicBezTo>
                  <a:pt x="3167" y="4774"/>
                  <a:pt x="3087" y="4916"/>
                  <a:pt x="2971" y="5006"/>
                </a:cubicBezTo>
                <a:cubicBezTo>
                  <a:pt x="3033" y="4872"/>
                  <a:pt x="3060" y="4738"/>
                  <a:pt x="3042" y="4622"/>
                </a:cubicBezTo>
                <a:cubicBezTo>
                  <a:pt x="3015" y="4506"/>
                  <a:pt x="2953" y="4408"/>
                  <a:pt x="2855" y="4337"/>
                </a:cubicBezTo>
                <a:cubicBezTo>
                  <a:pt x="2766" y="4265"/>
                  <a:pt x="2650" y="4229"/>
                  <a:pt x="2525" y="4229"/>
                </a:cubicBezTo>
                <a:cubicBezTo>
                  <a:pt x="2512" y="4229"/>
                  <a:pt x="2499" y="4228"/>
                  <a:pt x="2486" y="4228"/>
                </a:cubicBezTo>
                <a:cubicBezTo>
                  <a:pt x="2374" y="4228"/>
                  <a:pt x="2261" y="4261"/>
                  <a:pt x="2141" y="4301"/>
                </a:cubicBezTo>
                <a:cubicBezTo>
                  <a:pt x="2230" y="4203"/>
                  <a:pt x="2364" y="4114"/>
                  <a:pt x="2516" y="4096"/>
                </a:cubicBezTo>
                <a:cubicBezTo>
                  <a:pt x="2548" y="4090"/>
                  <a:pt x="2582" y="4087"/>
                  <a:pt x="2615" y="4087"/>
                </a:cubicBezTo>
                <a:close/>
                <a:moveTo>
                  <a:pt x="6899" y="4161"/>
                </a:moveTo>
                <a:cubicBezTo>
                  <a:pt x="6922" y="4161"/>
                  <a:pt x="6945" y="4163"/>
                  <a:pt x="6968" y="4167"/>
                </a:cubicBezTo>
                <a:cubicBezTo>
                  <a:pt x="7128" y="4185"/>
                  <a:pt x="7253" y="4283"/>
                  <a:pt x="7333" y="4408"/>
                </a:cubicBezTo>
                <a:cubicBezTo>
                  <a:pt x="7219" y="4343"/>
                  <a:pt x="7097" y="4300"/>
                  <a:pt x="6989" y="4300"/>
                </a:cubicBezTo>
                <a:cubicBezTo>
                  <a:pt x="6978" y="4300"/>
                  <a:pt x="6968" y="4300"/>
                  <a:pt x="6959" y="4301"/>
                </a:cubicBezTo>
                <a:cubicBezTo>
                  <a:pt x="6843" y="4310"/>
                  <a:pt x="6736" y="4363"/>
                  <a:pt x="6655" y="4453"/>
                </a:cubicBezTo>
                <a:cubicBezTo>
                  <a:pt x="6575" y="4533"/>
                  <a:pt x="6521" y="4640"/>
                  <a:pt x="6513" y="4765"/>
                </a:cubicBezTo>
                <a:cubicBezTo>
                  <a:pt x="6495" y="4890"/>
                  <a:pt x="6513" y="5023"/>
                  <a:pt x="6548" y="5157"/>
                </a:cubicBezTo>
                <a:cubicBezTo>
                  <a:pt x="6450" y="5059"/>
                  <a:pt x="6388" y="4916"/>
                  <a:pt x="6379" y="4765"/>
                </a:cubicBezTo>
                <a:cubicBezTo>
                  <a:pt x="6370" y="4613"/>
                  <a:pt x="6414" y="4444"/>
                  <a:pt x="6530" y="4328"/>
                </a:cubicBezTo>
                <a:cubicBezTo>
                  <a:pt x="6622" y="4228"/>
                  <a:pt x="6760" y="4161"/>
                  <a:pt x="6899" y="4161"/>
                </a:cubicBezTo>
                <a:close/>
                <a:moveTo>
                  <a:pt x="5427" y="4665"/>
                </a:moveTo>
                <a:cubicBezTo>
                  <a:pt x="5435" y="4665"/>
                  <a:pt x="5443" y="4666"/>
                  <a:pt x="5451" y="4667"/>
                </a:cubicBezTo>
                <a:cubicBezTo>
                  <a:pt x="5522" y="4667"/>
                  <a:pt x="5585" y="4684"/>
                  <a:pt x="5647" y="4711"/>
                </a:cubicBezTo>
                <a:cubicBezTo>
                  <a:pt x="5701" y="4747"/>
                  <a:pt x="5754" y="4783"/>
                  <a:pt x="5790" y="4836"/>
                </a:cubicBezTo>
                <a:cubicBezTo>
                  <a:pt x="5808" y="4863"/>
                  <a:pt x="5826" y="4890"/>
                  <a:pt x="5835" y="4925"/>
                </a:cubicBezTo>
                <a:cubicBezTo>
                  <a:pt x="5843" y="4952"/>
                  <a:pt x="5852" y="4988"/>
                  <a:pt x="5861" y="5015"/>
                </a:cubicBezTo>
                <a:cubicBezTo>
                  <a:pt x="5861" y="5086"/>
                  <a:pt x="5861" y="5157"/>
                  <a:pt x="5826" y="5220"/>
                </a:cubicBezTo>
                <a:cubicBezTo>
                  <a:pt x="5799" y="5282"/>
                  <a:pt x="5745" y="5345"/>
                  <a:pt x="5674" y="5380"/>
                </a:cubicBezTo>
                <a:cubicBezTo>
                  <a:pt x="5612" y="5416"/>
                  <a:pt x="5540" y="5434"/>
                  <a:pt x="5469" y="5434"/>
                </a:cubicBezTo>
                <a:lnTo>
                  <a:pt x="5362" y="5434"/>
                </a:lnTo>
                <a:cubicBezTo>
                  <a:pt x="5353" y="5443"/>
                  <a:pt x="5335" y="5443"/>
                  <a:pt x="5326" y="5443"/>
                </a:cubicBezTo>
                <a:cubicBezTo>
                  <a:pt x="5246" y="5470"/>
                  <a:pt x="5165" y="5532"/>
                  <a:pt x="5148" y="5621"/>
                </a:cubicBezTo>
                <a:cubicBezTo>
                  <a:pt x="5139" y="5657"/>
                  <a:pt x="5139" y="5701"/>
                  <a:pt x="5165" y="5746"/>
                </a:cubicBezTo>
                <a:cubicBezTo>
                  <a:pt x="5183" y="5800"/>
                  <a:pt x="5228" y="5844"/>
                  <a:pt x="5264" y="5889"/>
                </a:cubicBezTo>
                <a:cubicBezTo>
                  <a:pt x="5264" y="5889"/>
                  <a:pt x="5264" y="5889"/>
                  <a:pt x="5264" y="5898"/>
                </a:cubicBezTo>
                <a:lnTo>
                  <a:pt x="5255" y="5898"/>
                </a:lnTo>
                <a:cubicBezTo>
                  <a:pt x="5192" y="5880"/>
                  <a:pt x="5139" y="5853"/>
                  <a:pt x="5094" y="5800"/>
                </a:cubicBezTo>
                <a:cubicBezTo>
                  <a:pt x="5049" y="5755"/>
                  <a:pt x="5014" y="5684"/>
                  <a:pt x="5014" y="5603"/>
                </a:cubicBezTo>
                <a:cubicBezTo>
                  <a:pt x="5014" y="5523"/>
                  <a:pt x="5041" y="5452"/>
                  <a:pt x="5094" y="5398"/>
                </a:cubicBezTo>
                <a:cubicBezTo>
                  <a:pt x="5139" y="5345"/>
                  <a:pt x="5201" y="5300"/>
                  <a:pt x="5264" y="5273"/>
                </a:cubicBezTo>
                <a:cubicBezTo>
                  <a:pt x="5281" y="5264"/>
                  <a:pt x="5299" y="5264"/>
                  <a:pt x="5317" y="5255"/>
                </a:cubicBezTo>
                <a:cubicBezTo>
                  <a:pt x="5335" y="5255"/>
                  <a:pt x="5353" y="5246"/>
                  <a:pt x="5380" y="5246"/>
                </a:cubicBezTo>
                <a:lnTo>
                  <a:pt x="5469" y="5246"/>
                </a:lnTo>
                <a:cubicBezTo>
                  <a:pt x="5483" y="5249"/>
                  <a:pt x="5497" y="5250"/>
                  <a:pt x="5510" y="5250"/>
                </a:cubicBezTo>
                <a:cubicBezTo>
                  <a:pt x="5546" y="5250"/>
                  <a:pt x="5576" y="5242"/>
                  <a:pt x="5603" y="5229"/>
                </a:cubicBezTo>
                <a:cubicBezTo>
                  <a:pt x="5683" y="5202"/>
                  <a:pt x="5745" y="5122"/>
                  <a:pt x="5763" y="5015"/>
                </a:cubicBezTo>
                <a:cubicBezTo>
                  <a:pt x="5763" y="4988"/>
                  <a:pt x="5772" y="4961"/>
                  <a:pt x="5763" y="4934"/>
                </a:cubicBezTo>
                <a:cubicBezTo>
                  <a:pt x="5763" y="4916"/>
                  <a:pt x="5754" y="4890"/>
                  <a:pt x="5745" y="4863"/>
                </a:cubicBezTo>
                <a:cubicBezTo>
                  <a:pt x="5719" y="4818"/>
                  <a:pt x="5674" y="4783"/>
                  <a:pt x="5620" y="4765"/>
                </a:cubicBezTo>
                <a:cubicBezTo>
                  <a:pt x="5589" y="4754"/>
                  <a:pt x="5558" y="4750"/>
                  <a:pt x="5528" y="4750"/>
                </a:cubicBezTo>
                <a:cubicBezTo>
                  <a:pt x="5507" y="4750"/>
                  <a:pt x="5487" y="4752"/>
                  <a:pt x="5469" y="4756"/>
                </a:cubicBezTo>
                <a:cubicBezTo>
                  <a:pt x="5415" y="4774"/>
                  <a:pt x="5388" y="4800"/>
                  <a:pt x="5362" y="4836"/>
                </a:cubicBezTo>
                <a:cubicBezTo>
                  <a:pt x="5344" y="4872"/>
                  <a:pt x="5326" y="4916"/>
                  <a:pt x="5317" y="4961"/>
                </a:cubicBezTo>
                <a:cubicBezTo>
                  <a:pt x="5317" y="4979"/>
                  <a:pt x="5317" y="4997"/>
                  <a:pt x="5317" y="5006"/>
                </a:cubicBezTo>
                <a:cubicBezTo>
                  <a:pt x="5326" y="5015"/>
                  <a:pt x="5335" y="5023"/>
                  <a:pt x="5344" y="5032"/>
                </a:cubicBezTo>
                <a:cubicBezTo>
                  <a:pt x="5360" y="5043"/>
                  <a:pt x="5387" y="5051"/>
                  <a:pt x="5414" y="5051"/>
                </a:cubicBezTo>
                <a:cubicBezTo>
                  <a:pt x="5430" y="5051"/>
                  <a:pt x="5446" y="5048"/>
                  <a:pt x="5460" y="5041"/>
                </a:cubicBezTo>
                <a:cubicBezTo>
                  <a:pt x="5504" y="5032"/>
                  <a:pt x="5540" y="4997"/>
                  <a:pt x="5549" y="4943"/>
                </a:cubicBezTo>
                <a:lnTo>
                  <a:pt x="5558" y="4934"/>
                </a:lnTo>
                <a:cubicBezTo>
                  <a:pt x="5561" y="4931"/>
                  <a:pt x="5563" y="4930"/>
                  <a:pt x="5564" y="4930"/>
                </a:cubicBezTo>
                <a:cubicBezTo>
                  <a:pt x="5567" y="4930"/>
                  <a:pt x="5567" y="4934"/>
                  <a:pt x="5567" y="4934"/>
                </a:cubicBezTo>
                <a:cubicBezTo>
                  <a:pt x="5576" y="4952"/>
                  <a:pt x="5576" y="4970"/>
                  <a:pt x="5585" y="4988"/>
                </a:cubicBezTo>
                <a:cubicBezTo>
                  <a:pt x="5576" y="5006"/>
                  <a:pt x="5585" y="5023"/>
                  <a:pt x="5576" y="5041"/>
                </a:cubicBezTo>
                <a:cubicBezTo>
                  <a:pt x="5567" y="5077"/>
                  <a:pt x="5540" y="5104"/>
                  <a:pt x="5504" y="5122"/>
                </a:cubicBezTo>
                <a:cubicBezTo>
                  <a:pt x="5496" y="5139"/>
                  <a:pt x="5478" y="5148"/>
                  <a:pt x="5460" y="5148"/>
                </a:cubicBezTo>
                <a:cubicBezTo>
                  <a:pt x="5442" y="5157"/>
                  <a:pt x="5424" y="5166"/>
                  <a:pt x="5406" y="5166"/>
                </a:cubicBezTo>
                <a:cubicBezTo>
                  <a:pt x="5392" y="5170"/>
                  <a:pt x="5375" y="5172"/>
                  <a:pt x="5359" y="5172"/>
                </a:cubicBezTo>
                <a:cubicBezTo>
                  <a:pt x="5335" y="5172"/>
                  <a:pt x="5311" y="5168"/>
                  <a:pt x="5290" y="5157"/>
                </a:cubicBezTo>
                <a:cubicBezTo>
                  <a:pt x="5246" y="5139"/>
                  <a:pt x="5210" y="5113"/>
                  <a:pt x="5192" y="5068"/>
                </a:cubicBezTo>
                <a:cubicBezTo>
                  <a:pt x="5165" y="5023"/>
                  <a:pt x="5165" y="4979"/>
                  <a:pt x="5165" y="4943"/>
                </a:cubicBezTo>
                <a:cubicBezTo>
                  <a:pt x="5174" y="4863"/>
                  <a:pt x="5201" y="4800"/>
                  <a:pt x="5255" y="4747"/>
                </a:cubicBezTo>
                <a:cubicBezTo>
                  <a:pt x="5302" y="4692"/>
                  <a:pt x="5369" y="4665"/>
                  <a:pt x="5427" y="4665"/>
                </a:cubicBezTo>
                <a:close/>
                <a:moveTo>
                  <a:pt x="11098" y="6058"/>
                </a:moveTo>
                <a:cubicBezTo>
                  <a:pt x="11169" y="6058"/>
                  <a:pt x="11223" y="6112"/>
                  <a:pt x="11223" y="6183"/>
                </a:cubicBezTo>
                <a:cubicBezTo>
                  <a:pt x="11223" y="6255"/>
                  <a:pt x="11169" y="6308"/>
                  <a:pt x="11098" y="6308"/>
                </a:cubicBezTo>
                <a:cubicBezTo>
                  <a:pt x="11027" y="6308"/>
                  <a:pt x="10973" y="6255"/>
                  <a:pt x="10973" y="6183"/>
                </a:cubicBezTo>
                <a:cubicBezTo>
                  <a:pt x="10973" y="6112"/>
                  <a:pt x="11027" y="6058"/>
                  <a:pt x="11098" y="6058"/>
                </a:cubicBezTo>
                <a:close/>
                <a:moveTo>
                  <a:pt x="4429" y="5831"/>
                </a:moveTo>
                <a:cubicBezTo>
                  <a:pt x="4449" y="5831"/>
                  <a:pt x="4468" y="5833"/>
                  <a:pt x="4487" y="5835"/>
                </a:cubicBezTo>
                <a:cubicBezTo>
                  <a:pt x="4541" y="5835"/>
                  <a:pt x="4595" y="5844"/>
                  <a:pt x="4657" y="5871"/>
                </a:cubicBezTo>
                <a:cubicBezTo>
                  <a:pt x="4719" y="5898"/>
                  <a:pt x="4791" y="5951"/>
                  <a:pt x="4809" y="6040"/>
                </a:cubicBezTo>
                <a:cubicBezTo>
                  <a:pt x="4826" y="6130"/>
                  <a:pt x="4791" y="6201"/>
                  <a:pt x="4746" y="6255"/>
                </a:cubicBezTo>
                <a:cubicBezTo>
                  <a:pt x="4664" y="6345"/>
                  <a:pt x="4560" y="6389"/>
                  <a:pt x="4454" y="6389"/>
                </a:cubicBezTo>
                <a:cubicBezTo>
                  <a:pt x="4444" y="6389"/>
                  <a:pt x="4435" y="6389"/>
                  <a:pt x="4425" y="6388"/>
                </a:cubicBezTo>
                <a:cubicBezTo>
                  <a:pt x="4363" y="6388"/>
                  <a:pt x="4309" y="6371"/>
                  <a:pt x="4256" y="6362"/>
                </a:cubicBezTo>
                <a:cubicBezTo>
                  <a:pt x="4211" y="6344"/>
                  <a:pt x="4157" y="6326"/>
                  <a:pt x="4113" y="6317"/>
                </a:cubicBezTo>
                <a:cubicBezTo>
                  <a:pt x="4006" y="6290"/>
                  <a:pt x="3899" y="6272"/>
                  <a:pt x="3809" y="6255"/>
                </a:cubicBezTo>
                <a:lnTo>
                  <a:pt x="3667" y="6219"/>
                </a:lnTo>
                <a:cubicBezTo>
                  <a:pt x="3641" y="6213"/>
                  <a:pt x="3612" y="6206"/>
                  <a:pt x="3584" y="6206"/>
                </a:cubicBezTo>
                <a:cubicBezTo>
                  <a:pt x="3572" y="6206"/>
                  <a:pt x="3561" y="6207"/>
                  <a:pt x="3551" y="6210"/>
                </a:cubicBezTo>
                <a:cubicBezTo>
                  <a:pt x="3470" y="6219"/>
                  <a:pt x="3399" y="6281"/>
                  <a:pt x="3310" y="6344"/>
                </a:cubicBezTo>
                <a:lnTo>
                  <a:pt x="3301" y="6344"/>
                </a:lnTo>
                <a:cubicBezTo>
                  <a:pt x="3292" y="6344"/>
                  <a:pt x="3292" y="6335"/>
                  <a:pt x="3292" y="6335"/>
                </a:cubicBezTo>
                <a:cubicBezTo>
                  <a:pt x="3328" y="6237"/>
                  <a:pt x="3390" y="6130"/>
                  <a:pt x="3515" y="6085"/>
                </a:cubicBezTo>
                <a:cubicBezTo>
                  <a:pt x="3555" y="6068"/>
                  <a:pt x="3594" y="6062"/>
                  <a:pt x="3634" y="6062"/>
                </a:cubicBezTo>
                <a:cubicBezTo>
                  <a:pt x="3657" y="6062"/>
                  <a:pt x="3680" y="6064"/>
                  <a:pt x="3702" y="6067"/>
                </a:cubicBezTo>
                <a:cubicBezTo>
                  <a:pt x="3756" y="6076"/>
                  <a:pt x="3809" y="6094"/>
                  <a:pt x="3854" y="6121"/>
                </a:cubicBezTo>
                <a:cubicBezTo>
                  <a:pt x="3952" y="6165"/>
                  <a:pt x="4032" y="6228"/>
                  <a:pt x="4122" y="6263"/>
                </a:cubicBezTo>
                <a:cubicBezTo>
                  <a:pt x="4187" y="6287"/>
                  <a:pt x="4257" y="6307"/>
                  <a:pt x="4322" y="6307"/>
                </a:cubicBezTo>
                <a:cubicBezTo>
                  <a:pt x="4355" y="6307"/>
                  <a:pt x="4386" y="6302"/>
                  <a:pt x="4416" y="6290"/>
                </a:cubicBezTo>
                <a:cubicBezTo>
                  <a:pt x="4496" y="6263"/>
                  <a:pt x="4577" y="6210"/>
                  <a:pt x="4612" y="6156"/>
                </a:cubicBezTo>
                <a:cubicBezTo>
                  <a:pt x="4630" y="6121"/>
                  <a:pt x="4630" y="6094"/>
                  <a:pt x="4630" y="6085"/>
                </a:cubicBezTo>
                <a:cubicBezTo>
                  <a:pt x="4621" y="6067"/>
                  <a:pt x="4612" y="6049"/>
                  <a:pt x="4577" y="6032"/>
                </a:cubicBezTo>
                <a:cubicBezTo>
                  <a:pt x="4526" y="6002"/>
                  <a:pt x="4445" y="5973"/>
                  <a:pt x="4388" y="5973"/>
                </a:cubicBezTo>
                <a:cubicBezTo>
                  <a:pt x="4375" y="5973"/>
                  <a:pt x="4363" y="5975"/>
                  <a:pt x="4354" y="5978"/>
                </a:cubicBezTo>
                <a:cubicBezTo>
                  <a:pt x="4336" y="5978"/>
                  <a:pt x="4318" y="6005"/>
                  <a:pt x="4318" y="6049"/>
                </a:cubicBezTo>
                <a:cubicBezTo>
                  <a:pt x="4318" y="6094"/>
                  <a:pt x="4336" y="6139"/>
                  <a:pt x="4380" y="6165"/>
                </a:cubicBezTo>
                <a:cubicBezTo>
                  <a:pt x="4380" y="6165"/>
                  <a:pt x="4380" y="6174"/>
                  <a:pt x="4380" y="6183"/>
                </a:cubicBezTo>
                <a:lnTo>
                  <a:pt x="4371" y="6183"/>
                </a:lnTo>
                <a:cubicBezTo>
                  <a:pt x="4309" y="6174"/>
                  <a:pt x="4264" y="6121"/>
                  <a:pt x="4247" y="6067"/>
                </a:cubicBezTo>
                <a:cubicBezTo>
                  <a:pt x="4229" y="6040"/>
                  <a:pt x="4229" y="6005"/>
                  <a:pt x="4229" y="5969"/>
                </a:cubicBezTo>
                <a:cubicBezTo>
                  <a:pt x="4238" y="5933"/>
                  <a:pt x="4264" y="5898"/>
                  <a:pt x="4291" y="5871"/>
                </a:cubicBezTo>
                <a:cubicBezTo>
                  <a:pt x="4341" y="5840"/>
                  <a:pt x="4386" y="5831"/>
                  <a:pt x="4429" y="5831"/>
                </a:cubicBezTo>
                <a:close/>
                <a:moveTo>
                  <a:pt x="9424" y="6570"/>
                </a:moveTo>
                <a:cubicBezTo>
                  <a:pt x="9624" y="6570"/>
                  <a:pt x="9804" y="6656"/>
                  <a:pt x="9885" y="6718"/>
                </a:cubicBezTo>
                <a:cubicBezTo>
                  <a:pt x="9705" y="6886"/>
                  <a:pt x="9390" y="6976"/>
                  <a:pt x="9135" y="6976"/>
                </a:cubicBezTo>
                <a:cubicBezTo>
                  <a:pt x="9023" y="6976"/>
                  <a:pt x="8923" y="6959"/>
                  <a:pt x="8850" y="6924"/>
                </a:cubicBezTo>
                <a:cubicBezTo>
                  <a:pt x="9009" y="6653"/>
                  <a:pt x="9226" y="6570"/>
                  <a:pt x="9424" y="6570"/>
                </a:cubicBezTo>
                <a:close/>
                <a:moveTo>
                  <a:pt x="2661" y="6090"/>
                </a:moveTo>
                <a:cubicBezTo>
                  <a:pt x="2672" y="6090"/>
                  <a:pt x="2682" y="6091"/>
                  <a:pt x="2694" y="6094"/>
                </a:cubicBezTo>
                <a:cubicBezTo>
                  <a:pt x="2730" y="6094"/>
                  <a:pt x="2766" y="6103"/>
                  <a:pt x="2792" y="6112"/>
                </a:cubicBezTo>
                <a:cubicBezTo>
                  <a:pt x="2855" y="6130"/>
                  <a:pt x="2900" y="6174"/>
                  <a:pt x="2944" y="6219"/>
                </a:cubicBezTo>
                <a:cubicBezTo>
                  <a:pt x="2989" y="6263"/>
                  <a:pt x="3024" y="6317"/>
                  <a:pt x="3051" y="6388"/>
                </a:cubicBezTo>
                <a:cubicBezTo>
                  <a:pt x="3069" y="6451"/>
                  <a:pt x="3060" y="6531"/>
                  <a:pt x="3024" y="6602"/>
                </a:cubicBezTo>
                <a:cubicBezTo>
                  <a:pt x="2989" y="6665"/>
                  <a:pt x="2926" y="6710"/>
                  <a:pt x="2855" y="6745"/>
                </a:cubicBezTo>
                <a:cubicBezTo>
                  <a:pt x="2830" y="6752"/>
                  <a:pt x="2800" y="6758"/>
                  <a:pt x="2769" y="6758"/>
                </a:cubicBezTo>
                <a:cubicBezTo>
                  <a:pt x="2756" y="6758"/>
                  <a:pt x="2743" y="6757"/>
                  <a:pt x="2730" y="6754"/>
                </a:cubicBezTo>
                <a:cubicBezTo>
                  <a:pt x="2685" y="6745"/>
                  <a:pt x="2641" y="6718"/>
                  <a:pt x="2614" y="6683"/>
                </a:cubicBezTo>
                <a:cubicBezTo>
                  <a:pt x="2596" y="6647"/>
                  <a:pt x="2578" y="6611"/>
                  <a:pt x="2578" y="6576"/>
                </a:cubicBezTo>
                <a:cubicBezTo>
                  <a:pt x="2569" y="6549"/>
                  <a:pt x="2578" y="6531"/>
                  <a:pt x="2578" y="6513"/>
                </a:cubicBezTo>
                <a:cubicBezTo>
                  <a:pt x="2578" y="6495"/>
                  <a:pt x="2578" y="6478"/>
                  <a:pt x="2587" y="6460"/>
                </a:cubicBezTo>
                <a:cubicBezTo>
                  <a:pt x="2605" y="6424"/>
                  <a:pt x="2623" y="6397"/>
                  <a:pt x="2659" y="6371"/>
                </a:cubicBezTo>
                <a:cubicBezTo>
                  <a:pt x="2668" y="6362"/>
                  <a:pt x="2685" y="6362"/>
                  <a:pt x="2703" y="6353"/>
                </a:cubicBezTo>
                <a:lnTo>
                  <a:pt x="2748" y="6353"/>
                </a:lnTo>
                <a:cubicBezTo>
                  <a:pt x="2757" y="6353"/>
                  <a:pt x="2757" y="6353"/>
                  <a:pt x="2766" y="6362"/>
                </a:cubicBezTo>
                <a:cubicBezTo>
                  <a:pt x="2766" y="6362"/>
                  <a:pt x="2757" y="6362"/>
                  <a:pt x="2757" y="6371"/>
                </a:cubicBezTo>
                <a:cubicBezTo>
                  <a:pt x="2703" y="6397"/>
                  <a:pt x="2676" y="6442"/>
                  <a:pt x="2676" y="6487"/>
                </a:cubicBezTo>
                <a:cubicBezTo>
                  <a:pt x="2676" y="6531"/>
                  <a:pt x="2694" y="6576"/>
                  <a:pt x="2721" y="6594"/>
                </a:cubicBezTo>
                <a:cubicBezTo>
                  <a:pt x="2739" y="6602"/>
                  <a:pt x="2748" y="6611"/>
                  <a:pt x="2757" y="6611"/>
                </a:cubicBezTo>
                <a:cubicBezTo>
                  <a:pt x="2766" y="6611"/>
                  <a:pt x="2784" y="6602"/>
                  <a:pt x="2801" y="6602"/>
                </a:cubicBezTo>
                <a:cubicBezTo>
                  <a:pt x="2837" y="6585"/>
                  <a:pt x="2873" y="6549"/>
                  <a:pt x="2908" y="6522"/>
                </a:cubicBezTo>
                <a:cubicBezTo>
                  <a:pt x="2935" y="6495"/>
                  <a:pt x="2953" y="6451"/>
                  <a:pt x="2953" y="6397"/>
                </a:cubicBezTo>
                <a:cubicBezTo>
                  <a:pt x="2953" y="6353"/>
                  <a:pt x="2935" y="6299"/>
                  <a:pt x="2900" y="6255"/>
                </a:cubicBezTo>
                <a:cubicBezTo>
                  <a:pt x="2873" y="6210"/>
                  <a:pt x="2828" y="6174"/>
                  <a:pt x="2775" y="6165"/>
                </a:cubicBezTo>
                <a:cubicBezTo>
                  <a:pt x="2761" y="6161"/>
                  <a:pt x="2748" y="6159"/>
                  <a:pt x="2734" y="6159"/>
                </a:cubicBezTo>
                <a:cubicBezTo>
                  <a:pt x="2721" y="6159"/>
                  <a:pt x="2708" y="6161"/>
                  <a:pt x="2694" y="6165"/>
                </a:cubicBezTo>
                <a:cubicBezTo>
                  <a:pt x="2668" y="6165"/>
                  <a:pt x="2650" y="6174"/>
                  <a:pt x="2623" y="6183"/>
                </a:cubicBezTo>
                <a:cubicBezTo>
                  <a:pt x="2525" y="6237"/>
                  <a:pt x="2471" y="6317"/>
                  <a:pt x="2462" y="6397"/>
                </a:cubicBezTo>
                <a:cubicBezTo>
                  <a:pt x="2453" y="6442"/>
                  <a:pt x="2462" y="6487"/>
                  <a:pt x="2480" y="6531"/>
                </a:cubicBezTo>
                <a:cubicBezTo>
                  <a:pt x="2480" y="6549"/>
                  <a:pt x="2498" y="6585"/>
                  <a:pt x="2507" y="6620"/>
                </a:cubicBezTo>
                <a:cubicBezTo>
                  <a:pt x="2507" y="6638"/>
                  <a:pt x="2516" y="6656"/>
                  <a:pt x="2516" y="6683"/>
                </a:cubicBezTo>
                <a:cubicBezTo>
                  <a:pt x="2516" y="6701"/>
                  <a:pt x="2516" y="6718"/>
                  <a:pt x="2516" y="6736"/>
                </a:cubicBezTo>
                <a:cubicBezTo>
                  <a:pt x="2507" y="6808"/>
                  <a:pt x="2480" y="6879"/>
                  <a:pt x="2445" y="6941"/>
                </a:cubicBezTo>
                <a:cubicBezTo>
                  <a:pt x="2400" y="6995"/>
                  <a:pt x="2337" y="7049"/>
                  <a:pt x="2266" y="7075"/>
                </a:cubicBezTo>
                <a:cubicBezTo>
                  <a:pt x="2244" y="7080"/>
                  <a:pt x="2222" y="7082"/>
                  <a:pt x="2201" y="7082"/>
                </a:cubicBezTo>
                <a:cubicBezTo>
                  <a:pt x="2147" y="7082"/>
                  <a:pt x="2097" y="7068"/>
                  <a:pt x="2052" y="7049"/>
                </a:cubicBezTo>
                <a:cubicBezTo>
                  <a:pt x="1990" y="7022"/>
                  <a:pt x="1945" y="6968"/>
                  <a:pt x="1909" y="6915"/>
                </a:cubicBezTo>
                <a:cubicBezTo>
                  <a:pt x="1909" y="6915"/>
                  <a:pt x="1909" y="6906"/>
                  <a:pt x="1918" y="6906"/>
                </a:cubicBezTo>
                <a:lnTo>
                  <a:pt x="1927" y="6906"/>
                </a:lnTo>
                <a:cubicBezTo>
                  <a:pt x="1981" y="6933"/>
                  <a:pt x="2034" y="6959"/>
                  <a:pt x="2079" y="6959"/>
                </a:cubicBezTo>
                <a:cubicBezTo>
                  <a:pt x="2098" y="6963"/>
                  <a:pt x="2117" y="6965"/>
                  <a:pt x="2134" y="6965"/>
                </a:cubicBezTo>
                <a:cubicBezTo>
                  <a:pt x="2164" y="6965"/>
                  <a:pt x="2190" y="6958"/>
                  <a:pt x="2213" y="6941"/>
                </a:cubicBezTo>
                <a:cubicBezTo>
                  <a:pt x="2284" y="6897"/>
                  <a:pt x="2329" y="6808"/>
                  <a:pt x="2329" y="6718"/>
                </a:cubicBezTo>
                <a:cubicBezTo>
                  <a:pt x="2329" y="6710"/>
                  <a:pt x="2329" y="6701"/>
                  <a:pt x="2329" y="6692"/>
                </a:cubicBezTo>
                <a:cubicBezTo>
                  <a:pt x="2329" y="6683"/>
                  <a:pt x="2329" y="6674"/>
                  <a:pt x="2329" y="6656"/>
                </a:cubicBezTo>
                <a:cubicBezTo>
                  <a:pt x="2320" y="6638"/>
                  <a:pt x="2320" y="6620"/>
                  <a:pt x="2302" y="6585"/>
                </a:cubicBezTo>
                <a:cubicBezTo>
                  <a:pt x="2284" y="6513"/>
                  <a:pt x="2284" y="6442"/>
                  <a:pt x="2302" y="6371"/>
                </a:cubicBezTo>
                <a:cubicBezTo>
                  <a:pt x="2320" y="6299"/>
                  <a:pt x="2355" y="6228"/>
                  <a:pt x="2409" y="6183"/>
                </a:cubicBezTo>
                <a:cubicBezTo>
                  <a:pt x="2462" y="6139"/>
                  <a:pt x="2534" y="6112"/>
                  <a:pt x="2596" y="6094"/>
                </a:cubicBezTo>
                <a:cubicBezTo>
                  <a:pt x="2620" y="6094"/>
                  <a:pt x="2640" y="6090"/>
                  <a:pt x="2661" y="6090"/>
                </a:cubicBezTo>
                <a:close/>
                <a:moveTo>
                  <a:pt x="2183" y="7646"/>
                </a:moveTo>
                <a:cubicBezTo>
                  <a:pt x="2159" y="7646"/>
                  <a:pt x="2136" y="7652"/>
                  <a:pt x="2114" y="7664"/>
                </a:cubicBezTo>
                <a:cubicBezTo>
                  <a:pt x="2052" y="7709"/>
                  <a:pt x="2034" y="7789"/>
                  <a:pt x="2079" y="7851"/>
                </a:cubicBezTo>
                <a:cubicBezTo>
                  <a:pt x="2101" y="7890"/>
                  <a:pt x="2140" y="7912"/>
                  <a:pt x="2182" y="7912"/>
                </a:cubicBezTo>
                <a:cubicBezTo>
                  <a:pt x="2208" y="7912"/>
                  <a:pt x="2234" y="7904"/>
                  <a:pt x="2257" y="7887"/>
                </a:cubicBezTo>
                <a:cubicBezTo>
                  <a:pt x="2320" y="7851"/>
                  <a:pt x="2337" y="7771"/>
                  <a:pt x="2293" y="7709"/>
                </a:cubicBezTo>
                <a:cubicBezTo>
                  <a:pt x="2269" y="7668"/>
                  <a:pt x="2227" y="7646"/>
                  <a:pt x="2183" y="7646"/>
                </a:cubicBezTo>
                <a:close/>
                <a:moveTo>
                  <a:pt x="8234" y="7503"/>
                </a:moveTo>
                <a:cubicBezTo>
                  <a:pt x="8368" y="7503"/>
                  <a:pt x="8466" y="7611"/>
                  <a:pt x="8466" y="7744"/>
                </a:cubicBezTo>
                <a:cubicBezTo>
                  <a:pt x="8466" y="7869"/>
                  <a:pt x="8368" y="7976"/>
                  <a:pt x="8234" y="7976"/>
                </a:cubicBezTo>
                <a:cubicBezTo>
                  <a:pt x="8109" y="7976"/>
                  <a:pt x="8002" y="7869"/>
                  <a:pt x="8002" y="7744"/>
                </a:cubicBezTo>
                <a:cubicBezTo>
                  <a:pt x="8002" y="7611"/>
                  <a:pt x="8109" y="7503"/>
                  <a:pt x="8234" y="7503"/>
                </a:cubicBezTo>
                <a:close/>
                <a:moveTo>
                  <a:pt x="2069" y="7442"/>
                </a:moveTo>
                <a:cubicBezTo>
                  <a:pt x="2105" y="7442"/>
                  <a:pt x="2145" y="7467"/>
                  <a:pt x="2177" y="7530"/>
                </a:cubicBezTo>
                <a:cubicBezTo>
                  <a:pt x="2184" y="7472"/>
                  <a:pt x="2226" y="7445"/>
                  <a:pt x="2271" y="7445"/>
                </a:cubicBezTo>
                <a:cubicBezTo>
                  <a:pt x="2342" y="7445"/>
                  <a:pt x="2419" y="7513"/>
                  <a:pt x="2364" y="7628"/>
                </a:cubicBezTo>
                <a:cubicBezTo>
                  <a:pt x="2383" y="7623"/>
                  <a:pt x="2400" y="7621"/>
                  <a:pt x="2416" y="7621"/>
                </a:cubicBezTo>
                <a:cubicBezTo>
                  <a:pt x="2568" y="7621"/>
                  <a:pt x="2596" y="7834"/>
                  <a:pt x="2418" y="7842"/>
                </a:cubicBezTo>
                <a:cubicBezTo>
                  <a:pt x="2418" y="7842"/>
                  <a:pt x="2543" y="7896"/>
                  <a:pt x="2471" y="8021"/>
                </a:cubicBezTo>
                <a:cubicBezTo>
                  <a:pt x="2448" y="8064"/>
                  <a:pt x="2422" y="8080"/>
                  <a:pt x="2396" y="8080"/>
                </a:cubicBezTo>
                <a:cubicBezTo>
                  <a:pt x="2340" y="8080"/>
                  <a:pt x="2287" y="8007"/>
                  <a:pt x="2275" y="7958"/>
                </a:cubicBezTo>
                <a:lnTo>
                  <a:pt x="2275" y="7958"/>
                </a:lnTo>
                <a:cubicBezTo>
                  <a:pt x="2301" y="8087"/>
                  <a:pt x="2294" y="8182"/>
                  <a:pt x="2191" y="8182"/>
                </a:cubicBezTo>
                <a:cubicBezTo>
                  <a:pt x="2187" y="8182"/>
                  <a:pt x="2182" y="8182"/>
                  <a:pt x="2177" y="8181"/>
                </a:cubicBezTo>
                <a:cubicBezTo>
                  <a:pt x="2052" y="8173"/>
                  <a:pt x="2070" y="8030"/>
                  <a:pt x="2088" y="7985"/>
                </a:cubicBezTo>
                <a:lnTo>
                  <a:pt x="2088" y="7985"/>
                </a:lnTo>
                <a:cubicBezTo>
                  <a:pt x="2056" y="8047"/>
                  <a:pt x="2007" y="8071"/>
                  <a:pt x="1962" y="8071"/>
                </a:cubicBezTo>
                <a:cubicBezTo>
                  <a:pt x="1856" y="8071"/>
                  <a:pt x="1765" y="7941"/>
                  <a:pt x="1927" y="7860"/>
                </a:cubicBezTo>
                <a:cubicBezTo>
                  <a:pt x="1766" y="7802"/>
                  <a:pt x="1779" y="7628"/>
                  <a:pt x="1904" y="7628"/>
                </a:cubicBezTo>
                <a:cubicBezTo>
                  <a:pt x="1930" y="7628"/>
                  <a:pt x="1962" y="7636"/>
                  <a:pt x="1998" y="7655"/>
                </a:cubicBezTo>
                <a:cubicBezTo>
                  <a:pt x="1932" y="7552"/>
                  <a:pt x="1992" y="7442"/>
                  <a:pt x="2069" y="7442"/>
                </a:cubicBezTo>
                <a:close/>
                <a:moveTo>
                  <a:pt x="8234" y="7102"/>
                </a:moveTo>
                <a:lnTo>
                  <a:pt x="8261" y="7423"/>
                </a:lnTo>
                <a:lnTo>
                  <a:pt x="8172" y="7120"/>
                </a:lnTo>
                <a:lnTo>
                  <a:pt x="8190" y="7388"/>
                </a:lnTo>
                <a:lnTo>
                  <a:pt x="8118" y="7129"/>
                </a:lnTo>
                <a:lnTo>
                  <a:pt x="8136" y="7441"/>
                </a:lnTo>
                <a:lnTo>
                  <a:pt x="8047" y="7138"/>
                </a:lnTo>
                <a:lnTo>
                  <a:pt x="8074" y="7477"/>
                </a:lnTo>
                <a:lnTo>
                  <a:pt x="7770" y="7316"/>
                </a:lnTo>
                <a:lnTo>
                  <a:pt x="8020" y="7521"/>
                </a:lnTo>
                <a:lnTo>
                  <a:pt x="8020" y="7521"/>
                </a:lnTo>
                <a:lnTo>
                  <a:pt x="7735" y="7370"/>
                </a:lnTo>
                <a:lnTo>
                  <a:pt x="7949" y="7548"/>
                </a:lnTo>
                <a:lnTo>
                  <a:pt x="7708" y="7423"/>
                </a:lnTo>
                <a:lnTo>
                  <a:pt x="7949" y="7619"/>
                </a:lnTo>
                <a:lnTo>
                  <a:pt x="7672" y="7477"/>
                </a:lnTo>
                <a:lnTo>
                  <a:pt x="7940" y="7700"/>
                </a:lnTo>
                <a:cubicBezTo>
                  <a:pt x="7940" y="7700"/>
                  <a:pt x="7940" y="7709"/>
                  <a:pt x="7940" y="7709"/>
                </a:cubicBezTo>
                <a:lnTo>
                  <a:pt x="7601" y="7834"/>
                </a:lnTo>
                <a:lnTo>
                  <a:pt x="7913" y="7789"/>
                </a:lnTo>
                <a:lnTo>
                  <a:pt x="7619" y="7896"/>
                </a:lnTo>
                <a:lnTo>
                  <a:pt x="7886" y="7860"/>
                </a:lnTo>
                <a:lnTo>
                  <a:pt x="7886" y="7860"/>
                </a:lnTo>
                <a:lnTo>
                  <a:pt x="7628" y="7950"/>
                </a:lnTo>
                <a:lnTo>
                  <a:pt x="7628" y="7950"/>
                </a:lnTo>
                <a:lnTo>
                  <a:pt x="7949" y="7905"/>
                </a:lnTo>
                <a:lnTo>
                  <a:pt x="7949" y="7905"/>
                </a:lnTo>
                <a:lnTo>
                  <a:pt x="7646" y="8012"/>
                </a:lnTo>
                <a:lnTo>
                  <a:pt x="8002" y="7958"/>
                </a:lnTo>
                <a:lnTo>
                  <a:pt x="7922" y="8306"/>
                </a:lnTo>
                <a:lnTo>
                  <a:pt x="8056" y="8021"/>
                </a:lnTo>
                <a:lnTo>
                  <a:pt x="7985" y="8324"/>
                </a:lnTo>
                <a:lnTo>
                  <a:pt x="8100" y="8074"/>
                </a:lnTo>
                <a:lnTo>
                  <a:pt x="8038" y="8342"/>
                </a:lnTo>
                <a:lnTo>
                  <a:pt x="8172" y="8057"/>
                </a:lnTo>
                <a:lnTo>
                  <a:pt x="8100" y="8369"/>
                </a:lnTo>
                <a:lnTo>
                  <a:pt x="8243" y="8048"/>
                </a:lnTo>
                <a:lnTo>
                  <a:pt x="8279" y="8217"/>
                </a:lnTo>
                <a:lnTo>
                  <a:pt x="8279" y="8048"/>
                </a:lnTo>
                <a:lnTo>
                  <a:pt x="8315" y="8208"/>
                </a:lnTo>
                <a:lnTo>
                  <a:pt x="8324" y="8039"/>
                </a:lnTo>
                <a:lnTo>
                  <a:pt x="8511" y="8289"/>
                </a:lnTo>
                <a:lnTo>
                  <a:pt x="8377" y="8030"/>
                </a:lnTo>
                <a:lnTo>
                  <a:pt x="8564" y="8253"/>
                </a:lnTo>
                <a:lnTo>
                  <a:pt x="8448" y="8030"/>
                </a:lnTo>
                <a:lnTo>
                  <a:pt x="8600" y="8226"/>
                </a:lnTo>
                <a:lnTo>
                  <a:pt x="8466" y="7967"/>
                </a:lnTo>
                <a:lnTo>
                  <a:pt x="8654" y="8199"/>
                </a:lnTo>
                <a:lnTo>
                  <a:pt x="8493" y="7896"/>
                </a:lnTo>
                <a:lnTo>
                  <a:pt x="8778" y="7923"/>
                </a:lnTo>
                <a:lnTo>
                  <a:pt x="8511" y="7834"/>
                </a:lnTo>
                <a:lnTo>
                  <a:pt x="8787" y="7860"/>
                </a:lnTo>
                <a:lnTo>
                  <a:pt x="8564" y="7780"/>
                </a:lnTo>
                <a:lnTo>
                  <a:pt x="8805" y="7798"/>
                </a:lnTo>
                <a:lnTo>
                  <a:pt x="8538" y="7709"/>
                </a:lnTo>
                <a:lnTo>
                  <a:pt x="8814" y="7735"/>
                </a:lnTo>
                <a:lnTo>
                  <a:pt x="8511" y="7637"/>
                </a:lnTo>
                <a:cubicBezTo>
                  <a:pt x="8511" y="7637"/>
                  <a:pt x="8511" y="7628"/>
                  <a:pt x="8511" y="7628"/>
                </a:cubicBezTo>
                <a:lnTo>
                  <a:pt x="8707" y="7388"/>
                </a:lnTo>
                <a:lnTo>
                  <a:pt x="8484" y="7548"/>
                </a:lnTo>
                <a:lnTo>
                  <a:pt x="8663" y="7334"/>
                </a:lnTo>
                <a:lnTo>
                  <a:pt x="8466" y="7477"/>
                </a:lnTo>
                <a:lnTo>
                  <a:pt x="8618" y="7289"/>
                </a:lnTo>
                <a:lnTo>
                  <a:pt x="8395" y="7450"/>
                </a:lnTo>
                <a:lnTo>
                  <a:pt x="8573" y="7236"/>
                </a:lnTo>
                <a:lnTo>
                  <a:pt x="8324" y="7414"/>
                </a:lnTo>
                <a:lnTo>
                  <a:pt x="8234" y="7102"/>
                </a:lnTo>
                <a:close/>
                <a:moveTo>
                  <a:pt x="8198" y="6910"/>
                </a:moveTo>
                <a:cubicBezTo>
                  <a:pt x="8309" y="6910"/>
                  <a:pt x="8406" y="6999"/>
                  <a:pt x="8377" y="7218"/>
                </a:cubicBezTo>
                <a:cubicBezTo>
                  <a:pt x="8463" y="7150"/>
                  <a:pt x="8549" y="7122"/>
                  <a:pt x="8624" y="7122"/>
                </a:cubicBezTo>
                <a:cubicBezTo>
                  <a:pt x="8854" y="7122"/>
                  <a:pt x="8981" y="7384"/>
                  <a:pt x="8671" y="7566"/>
                </a:cubicBezTo>
                <a:cubicBezTo>
                  <a:pt x="8675" y="7566"/>
                  <a:pt x="8678" y="7566"/>
                  <a:pt x="8681" y="7566"/>
                </a:cubicBezTo>
                <a:cubicBezTo>
                  <a:pt x="9027" y="7566"/>
                  <a:pt x="9133" y="8032"/>
                  <a:pt x="8726" y="8032"/>
                </a:cubicBezTo>
                <a:cubicBezTo>
                  <a:pt x="8711" y="8032"/>
                  <a:pt x="8696" y="8031"/>
                  <a:pt x="8680" y="8030"/>
                </a:cubicBezTo>
                <a:lnTo>
                  <a:pt x="8680" y="8030"/>
                </a:lnTo>
                <a:cubicBezTo>
                  <a:pt x="8853" y="8165"/>
                  <a:pt x="8711" y="8390"/>
                  <a:pt x="8533" y="8390"/>
                </a:cubicBezTo>
                <a:cubicBezTo>
                  <a:pt x="8453" y="8390"/>
                  <a:pt x="8366" y="8345"/>
                  <a:pt x="8297" y="8226"/>
                </a:cubicBezTo>
                <a:cubicBezTo>
                  <a:pt x="8243" y="8390"/>
                  <a:pt x="8130" y="8458"/>
                  <a:pt x="8027" y="8458"/>
                </a:cubicBezTo>
                <a:cubicBezTo>
                  <a:pt x="7871" y="8458"/>
                  <a:pt x="7736" y="8303"/>
                  <a:pt x="7860" y="8083"/>
                </a:cubicBezTo>
                <a:lnTo>
                  <a:pt x="7860" y="8083"/>
                </a:lnTo>
                <a:cubicBezTo>
                  <a:pt x="7860" y="8083"/>
                  <a:pt x="7786" y="8140"/>
                  <a:pt x="7696" y="8140"/>
                </a:cubicBezTo>
                <a:cubicBezTo>
                  <a:pt x="7627" y="8140"/>
                  <a:pt x="7547" y="8106"/>
                  <a:pt x="7485" y="7985"/>
                </a:cubicBezTo>
                <a:cubicBezTo>
                  <a:pt x="7367" y="7778"/>
                  <a:pt x="7550" y="7699"/>
                  <a:pt x="7700" y="7699"/>
                </a:cubicBezTo>
                <a:cubicBezTo>
                  <a:pt x="7744" y="7699"/>
                  <a:pt x="7785" y="7706"/>
                  <a:pt x="7815" y="7718"/>
                </a:cubicBezTo>
                <a:cubicBezTo>
                  <a:pt x="7547" y="7611"/>
                  <a:pt x="7387" y="7477"/>
                  <a:pt x="7538" y="7280"/>
                </a:cubicBezTo>
                <a:cubicBezTo>
                  <a:pt x="7590" y="7221"/>
                  <a:pt x="7648" y="7198"/>
                  <a:pt x="7706" y="7198"/>
                </a:cubicBezTo>
                <a:cubicBezTo>
                  <a:pt x="7829" y="7198"/>
                  <a:pt x="7948" y="7300"/>
                  <a:pt x="7985" y="7361"/>
                </a:cubicBezTo>
                <a:cubicBezTo>
                  <a:pt x="7841" y="7105"/>
                  <a:pt x="8034" y="6910"/>
                  <a:pt x="8198" y="6910"/>
                </a:cubicBezTo>
                <a:close/>
                <a:moveTo>
                  <a:pt x="2743" y="8477"/>
                </a:moveTo>
                <a:cubicBezTo>
                  <a:pt x="2766" y="8477"/>
                  <a:pt x="2790" y="8482"/>
                  <a:pt x="2810" y="8494"/>
                </a:cubicBezTo>
                <a:cubicBezTo>
                  <a:pt x="2864" y="8512"/>
                  <a:pt x="2900" y="8547"/>
                  <a:pt x="2926" y="8592"/>
                </a:cubicBezTo>
                <a:cubicBezTo>
                  <a:pt x="2944" y="8619"/>
                  <a:pt x="2953" y="8645"/>
                  <a:pt x="2944" y="8681"/>
                </a:cubicBezTo>
                <a:cubicBezTo>
                  <a:pt x="2944" y="8708"/>
                  <a:pt x="2926" y="8744"/>
                  <a:pt x="2908" y="8761"/>
                </a:cubicBezTo>
                <a:cubicBezTo>
                  <a:pt x="2891" y="8788"/>
                  <a:pt x="2864" y="8797"/>
                  <a:pt x="2837" y="8806"/>
                </a:cubicBezTo>
                <a:lnTo>
                  <a:pt x="2757" y="8806"/>
                </a:lnTo>
                <a:cubicBezTo>
                  <a:pt x="2730" y="8797"/>
                  <a:pt x="2712" y="8788"/>
                  <a:pt x="2694" y="8770"/>
                </a:cubicBezTo>
                <a:cubicBezTo>
                  <a:pt x="2685" y="8761"/>
                  <a:pt x="2676" y="8744"/>
                  <a:pt x="2676" y="8735"/>
                </a:cubicBezTo>
                <a:cubicBezTo>
                  <a:pt x="2668" y="8726"/>
                  <a:pt x="2668" y="8717"/>
                  <a:pt x="2668" y="8699"/>
                </a:cubicBezTo>
                <a:lnTo>
                  <a:pt x="2676" y="8699"/>
                </a:lnTo>
                <a:cubicBezTo>
                  <a:pt x="2703" y="8735"/>
                  <a:pt x="2739" y="8744"/>
                  <a:pt x="2766" y="8744"/>
                </a:cubicBezTo>
                <a:cubicBezTo>
                  <a:pt x="2792" y="8735"/>
                  <a:pt x="2828" y="8717"/>
                  <a:pt x="2837" y="8699"/>
                </a:cubicBezTo>
                <a:cubicBezTo>
                  <a:pt x="2846" y="8690"/>
                  <a:pt x="2846" y="8681"/>
                  <a:pt x="2846" y="8672"/>
                </a:cubicBezTo>
                <a:cubicBezTo>
                  <a:pt x="2846" y="8663"/>
                  <a:pt x="2837" y="8654"/>
                  <a:pt x="2837" y="8645"/>
                </a:cubicBezTo>
                <a:cubicBezTo>
                  <a:pt x="2819" y="8619"/>
                  <a:pt x="2792" y="8601"/>
                  <a:pt x="2775" y="8583"/>
                </a:cubicBezTo>
                <a:cubicBezTo>
                  <a:pt x="2748" y="8565"/>
                  <a:pt x="2721" y="8556"/>
                  <a:pt x="2685" y="8556"/>
                </a:cubicBezTo>
                <a:cubicBezTo>
                  <a:pt x="2650" y="8565"/>
                  <a:pt x="2614" y="8583"/>
                  <a:pt x="2587" y="8610"/>
                </a:cubicBezTo>
                <a:cubicBezTo>
                  <a:pt x="2561" y="8636"/>
                  <a:pt x="2543" y="8672"/>
                  <a:pt x="2534" y="8708"/>
                </a:cubicBezTo>
                <a:cubicBezTo>
                  <a:pt x="2534" y="8726"/>
                  <a:pt x="2534" y="8744"/>
                  <a:pt x="2543" y="8761"/>
                </a:cubicBezTo>
                <a:cubicBezTo>
                  <a:pt x="2552" y="8779"/>
                  <a:pt x="2561" y="8788"/>
                  <a:pt x="2569" y="8806"/>
                </a:cubicBezTo>
                <a:cubicBezTo>
                  <a:pt x="2605" y="8868"/>
                  <a:pt x="2668" y="8904"/>
                  <a:pt x="2730" y="8904"/>
                </a:cubicBezTo>
                <a:cubicBezTo>
                  <a:pt x="2757" y="8895"/>
                  <a:pt x="2792" y="8886"/>
                  <a:pt x="2819" y="8877"/>
                </a:cubicBezTo>
                <a:cubicBezTo>
                  <a:pt x="2828" y="8868"/>
                  <a:pt x="2855" y="8859"/>
                  <a:pt x="2882" y="8842"/>
                </a:cubicBezTo>
                <a:cubicBezTo>
                  <a:pt x="2891" y="8842"/>
                  <a:pt x="2900" y="8842"/>
                  <a:pt x="2917" y="8833"/>
                </a:cubicBezTo>
                <a:lnTo>
                  <a:pt x="2953" y="8833"/>
                </a:lnTo>
                <a:cubicBezTo>
                  <a:pt x="3007" y="8833"/>
                  <a:pt x="3060" y="8842"/>
                  <a:pt x="3105" y="8859"/>
                </a:cubicBezTo>
                <a:cubicBezTo>
                  <a:pt x="3149" y="8886"/>
                  <a:pt x="3194" y="8922"/>
                  <a:pt x="3212" y="8975"/>
                </a:cubicBezTo>
                <a:cubicBezTo>
                  <a:pt x="3230" y="9020"/>
                  <a:pt x="3230" y="9074"/>
                  <a:pt x="3212" y="9118"/>
                </a:cubicBezTo>
                <a:cubicBezTo>
                  <a:pt x="3203" y="9163"/>
                  <a:pt x="3167" y="9198"/>
                  <a:pt x="3140" y="9225"/>
                </a:cubicBezTo>
                <a:cubicBezTo>
                  <a:pt x="3140" y="9230"/>
                  <a:pt x="3138" y="9232"/>
                  <a:pt x="3136" y="9232"/>
                </a:cubicBezTo>
                <a:cubicBezTo>
                  <a:pt x="3134" y="9232"/>
                  <a:pt x="3131" y="9230"/>
                  <a:pt x="3131" y="9225"/>
                </a:cubicBezTo>
                <a:cubicBezTo>
                  <a:pt x="3140" y="9181"/>
                  <a:pt x="3158" y="9145"/>
                  <a:pt x="3158" y="9109"/>
                </a:cubicBezTo>
                <a:cubicBezTo>
                  <a:pt x="3158" y="9074"/>
                  <a:pt x="3149" y="9038"/>
                  <a:pt x="3131" y="9020"/>
                </a:cubicBezTo>
                <a:cubicBezTo>
                  <a:pt x="3096" y="8975"/>
                  <a:pt x="3024" y="8958"/>
                  <a:pt x="2962" y="8958"/>
                </a:cubicBezTo>
                <a:cubicBezTo>
                  <a:pt x="2953" y="8958"/>
                  <a:pt x="2953" y="8958"/>
                  <a:pt x="2944" y="8967"/>
                </a:cubicBezTo>
                <a:lnTo>
                  <a:pt x="2917" y="8967"/>
                </a:lnTo>
                <a:cubicBezTo>
                  <a:pt x="2908" y="8975"/>
                  <a:pt x="2900" y="8975"/>
                  <a:pt x="2873" y="8993"/>
                </a:cubicBezTo>
                <a:cubicBezTo>
                  <a:pt x="2840" y="9006"/>
                  <a:pt x="2803" y="9015"/>
                  <a:pt x="2764" y="9015"/>
                </a:cubicBezTo>
                <a:cubicBezTo>
                  <a:pt x="2750" y="9015"/>
                  <a:pt x="2735" y="9014"/>
                  <a:pt x="2721" y="9011"/>
                </a:cubicBezTo>
                <a:cubicBezTo>
                  <a:pt x="2668" y="9011"/>
                  <a:pt x="2623" y="8984"/>
                  <a:pt x="2578" y="8958"/>
                </a:cubicBezTo>
                <a:cubicBezTo>
                  <a:pt x="2543" y="8922"/>
                  <a:pt x="2516" y="8877"/>
                  <a:pt x="2507" y="8833"/>
                </a:cubicBezTo>
                <a:cubicBezTo>
                  <a:pt x="2498" y="8815"/>
                  <a:pt x="2498" y="8788"/>
                  <a:pt x="2489" y="8770"/>
                </a:cubicBezTo>
                <a:cubicBezTo>
                  <a:pt x="2489" y="8744"/>
                  <a:pt x="2489" y="8717"/>
                  <a:pt x="2498" y="8699"/>
                </a:cubicBezTo>
                <a:cubicBezTo>
                  <a:pt x="2507" y="8654"/>
                  <a:pt x="2534" y="8619"/>
                  <a:pt x="2561" y="8583"/>
                </a:cubicBezTo>
                <a:cubicBezTo>
                  <a:pt x="2587" y="8547"/>
                  <a:pt x="2623" y="8512"/>
                  <a:pt x="2668" y="8494"/>
                </a:cubicBezTo>
                <a:cubicBezTo>
                  <a:pt x="2687" y="8484"/>
                  <a:pt x="2715" y="8477"/>
                  <a:pt x="2743" y="8477"/>
                </a:cubicBezTo>
                <a:close/>
                <a:moveTo>
                  <a:pt x="1323" y="8289"/>
                </a:moveTo>
                <a:cubicBezTo>
                  <a:pt x="1367" y="8289"/>
                  <a:pt x="1413" y="8300"/>
                  <a:pt x="1454" y="8324"/>
                </a:cubicBezTo>
                <a:cubicBezTo>
                  <a:pt x="1508" y="8369"/>
                  <a:pt x="1552" y="8422"/>
                  <a:pt x="1570" y="8485"/>
                </a:cubicBezTo>
                <a:cubicBezTo>
                  <a:pt x="1579" y="8520"/>
                  <a:pt x="1588" y="8556"/>
                  <a:pt x="1579" y="8601"/>
                </a:cubicBezTo>
                <a:cubicBezTo>
                  <a:pt x="1570" y="8645"/>
                  <a:pt x="1535" y="8681"/>
                  <a:pt x="1508" y="8699"/>
                </a:cubicBezTo>
                <a:cubicBezTo>
                  <a:pt x="1472" y="8717"/>
                  <a:pt x="1436" y="8735"/>
                  <a:pt x="1401" y="8735"/>
                </a:cubicBezTo>
                <a:cubicBezTo>
                  <a:pt x="1383" y="8735"/>
                  <a:pt x="1365" y="8735"/>
                  <a:pt x="1347" y="8726"/>
                </a:cubicBezTo>
                <a:cubicBezTo>
                  <a:pt x="1338" y="8726"/>
                  <a:pt x="1320" y="8717"/>
                  <a:pt x="1303" y="8717"/>
                </a:cubicBezTo>
                <a:cubicBezTo>
                  <a:pt x="1276" y="8699"/>
                  <a:pt x="1249" y="8681"/>
                  <a:pt x="1231" y="8645"/>
                </a:cubicBezTo>
                <a:cubicBezTo>
                  <a:pt x="1222" y="8636"/>
                  <a:pt x="1213" y="8619"/>
                  <a:pt x="1213" y="8610"/>
                </a:cubicBezTo>
                <a:cubicBezTo>
                  <a:pt x="1213" y="8592"/>
                  <a:pt x="1213" y="8574"/>
                  <a:pt x="1213" y="8565"/>
                </a:cubicBezTo>
                <a:cubicBezTo>
                  <a:pt x="1213" y="8556"/>
                  <a:pt x="1213" y="8556"/>
                  <a:pt x="1222" y="8556"/>
                </a:cubicBezTo>
                <a:lnTo>
                  <a:pt x="1231" y="8556"/>
                </a:lnTo>
                <a:cubicBezTo>
                  <a:pt x="1249" y="8610"/>
                  <a:pt x="1285" y="8628"/>
                  <a:pt x="1329" y="8636"/>
                </a:cubicBezTo>
                <a:cubicBezTo>
                  <a:pt x="1365" y="8636"/>
                  <a:pt x="1410" y="8619"/>
                  <a:pt x="1428" y="8601"/>
                </a:cubicBezTo>
                <a:cubicBezTo>
                  <a:pt x="1436" y="8592"/>
                  <a:pt x="1445" y="8583"/>
                  <a:pt x="1445" y="8574"/>
                </a:cubicBezTo>
                <a:cubicBezTo>
                  <a:pt x="1445" y="8556"/>
                  <a:pt x="1445" y="8547"/>
                  <a:pt x="1436" y="8529"/>
                </a:cubicBezTo>
                <a:cubicBezTo>
                  <a:pt x="1428" y="8494"/>
                  <a:pt x="1401" y="8458"/>
                  <a:pt x="1374" y="8431"/>
                </a:cubicBezTo>
                <a:cubicBezTo>
                  <a:pt x="1347" y="8405"/>
                  <a:pt x="1312" y="8387"/>
                  <a:pt x="1267" y="8387"/>
                </a:cubicBezTo>
                <a:cubicBezTo>
                  <a:pt x="1259" y="8385"/>
                  <a:pt x="1251" y="8384"/>
                  <a:pt x="1243" y="8384"/>
                </a:cubicBezTo>
                <a:cubicBezTo>
                  <a:pt x="1207" y="8384"/>
                  <a:pt x="1170" y="8400"/>
                  <a:pt x="1133" y="8422"/>
                </a:cubicBezTo>
                <a:cubicBezTo>
                  <a:pt x="1089" y="8449"/>
                  <a:pt x="1062" y="8485"/>
                  <a:pt x="1044" y="8529"/>
                </a:cubicBezTo>
                <a:cubicBezTo>
                  <a:pt x="1035" y="8556"/>
                  <a:pt x="1035" y="8574"/>
                  <a:pt x="1044" y="8601"/>
                </a:cubicBezTo>
                <a:cubicBezTo>
                  <a:pt x="1044" y="8628"/>
                  <a:pt x="1053" y="8645"/>
                  <a:pt x="1062" y="8672"/>
                </a:cubicBezTo>
                <a:cubicBezTo>
                  <a:pt x="1097" y="8752"/>
                  <a:pt x="1169" y="8815"/>
                  <a:pt x="1240" y="8824"/>
                </a:cubicBezTo>
                <a:cubicBezTo>
                  <a:pt x="1255" y="8827"/>
                  <a:pt x="1271" y="8830"/>
                  <a:pt x="1288" y="8830"/>
                </a:cubicBezTo>
                <a:cubicBezTo>
                  <a:pt x="1311" y="8830"/>
                  <a:pt x="1335" y="8825"/>
                  <a:pt x="1356" y="8815"/>
                </a:cubicBezTo>
                <a:cubicBezTo>
                  <a:pt x="1374" y="8815"/>
                  <a:pt x="1410" y="8806"/>
                  <a:pt x="1445" y="8797"/>
                </a:cubicBezTo>
                <a:cubicBezTo>
                  <a:pt x="1463" y="8797"/>
                  <a:pt x="1481" y="8797"/>
                  <a:pt x="1499" y="8788"/>
                </a:cubicBezTo>
                <a:cubicBezTo>
                  <a:pt x="1517" y="8797"/>
                  <a:pt x="1526" y="8797"/>
                  <a:pt x="1544" y="8797"/>
                </a:cubicBezTo>
                <a:cubicBezTo>
                  <a:pt x="1615" y="8806"/>
                  <a:pt x="1677" y="8833"/>
                  <a:pt x="1731" y="8868"/>
                </a:cubicBezTo>
                <a:cubicBezTo>
                  <a:pt x="1775" y="8913"/>
                  <a:pt x="1820" y="8975"/>
                  <a:pt x="1838" y="9038"/>
                </a:cubicBezTo>
                <a:cubicBezTo>
                  <a:pt x="1856" y="9109"/>
                  <a:pt x="1838" y="9181"/>
                  <a:pt x="1802" y="9225"/>
                </a:cubicBezTo>
                <a:cubicBezTo>
                  <a:pt x="1775" y="9279"/>
                  <a:pt x="1731" y="9314"/>
                  <a:pt x="1686" y="9350"/>
                </a:cubicBezTo>
                <a:cubicBezTo>
                  <a:pt x="1677" y="9350"/>
                  <a:pt x="1677" y="9350"/>
                  <a:pt x="1668" y="9341"/>
                </a:cubicBezTo>
                <a:cubicBezTo>
                  <a:pt x="1668" y="9341"/>
                  <a:pt x="1668" y="9341"/>
                  <a:pt x="1668" y="9332"/>
                </a:cubicBezTo>
                <a:cubicBezTo>
                  <a:pt x="1695" y="9288"/>
                  <a:pt x="1722" y="9243"/>
                  <a:pt x="1731" y="9198"/>
                </a:cubicBezTo>
                <a:cubicBezTo>
                  <a:pt x="1740" y="9154"/>
                  <a:pt x="1740" y="9109"/>
                  <a:pt x="1722" y="9074"/>
                </a:cubicBezTo>
                <a:cubicBezTo>
                  <a:pt x="1686" y="9011"/>
                  <a:pt x="1606" y="8967"/>
                  <a:pt x="1526" y="8967"/>
                </a:cubicBezTo>
                <a:cubicBezTo>
                  <a:pt x="1517" y="8967"/>
                  <a:pt x="1508" y="8958"/>
                  <a:pt x="1499" y="8958"/>
                </a:cubicBezTo>
                <a:cubicBezTo>
                  <a:pt x="1490" y="8958"/>
                  <a:pt x="1481" y="8967"/>
                  <a:pt x="1472" y="8967"/>
                </a:cubicBezTo>
                <a:cubicBezTo>
                  <a:pt x="1445" y="8967"/>
                  <a:pt x="1436" y="8967"/>
                  <a:pt x="1401" y="8975"/>
                </a:cubicBezTo>
                <a:cubicBezTo>
                  <a:pt x="1370" y="8984"/>
                  <a:pt x="1336" y="8989"/>
                  <a:pt x="1303" y="8989"/>
                </a:cubicBezTo>
                <a:cubicBezTo>
                  <a:pt x="1269" y="8989"/>
                  <a:pt x="1236" y="8984"/>
                  <a:pt x="1205" y="8975"/>
                </a:cubicBezTo>
                <a:cubicBezTo>
                  <a:pt x="1142" y="8949"/>
                  <a:pt x="1080" y="8913"/>
                  <a:pt x="1044" y="8859"/>
                </a:cubicBezTo>
                <a:cubicBezTo>
                  <a:pt x="999" y="8806"/>
                  <a:pt x="981" y="8752"/>
                  <a:pt x="973" y="8690"/>
                </a:cubicBezTo>
                <a:cubicBezTo>
                  <a:pt x="973" y="8663"/>
                  <a:pt x="973" y="8628"/>
                  <a:pt x="973" y="8601"/>
                </a:cubicBezTo>
                <a:cubicBezTo>
                  <a:pt x="973" y="8574"/>
                  <a:pt x="981" y="8538"/>
                  <a:pt x="999" y="8512"/>
                </a:cubicBezTo>
                <a:cubicBezTo>
                  <a:pt x="1017" y="8458"/>
                  <a:pt x="1062" y="8413"/>
                  <a:pt x="1106" y="8378"/>
                </a:cubicBezTo>
                <a:cubicBezTo>
                  <a:pt x="1151" y="8342"/>
                  <a:pt x="1196" y="8315"/>
                  <a:pt x="1258" y="8297"/>
                </a:cubicBezTo>
                <a:cubicBezTo>
                  <a:pt x="1279" y="8292"/>
                  <a:pt x="1301" y="8289"/>
                  <a:pt x="1323" y="8289"/>
                </a:cubicBezTo>
                <a:close/>
                <a:moveTo>
                  <a:pt x="10388" y="9423"/>
                </a:moveTo>
                <a:cubicBezTo>
                  <a:pt x="10413" y="9423"/>
                  <a:pt x="10441" y="9440"/>
                  <a:pt x="10465" y="9484"/>
                </a:cubicBezTo>
                <a:cubicBezTo>
                  <a:pt x="10468" y="9442"/>
                  <a:pt x="10496" y="9424"/>
                  <a:pt x="10525" y="9424"/>
                </a:cubicBezTo>
                <a:cubicBezTo>
                  <a:pt x="10570" y="9424"/>
                  <a:pt x="10619" y="9470"/>
                  <a:pt x="10581" y="9546"/>
                </a:cubicBezTo>
                <a:cubicBezTo>
                  <a:pt x="10592" y="9543"/>
                  <a:pt x="10604" y="9541"/>
                  <a:pt x="10614" y="9541"/>
                </a:cubicBezTo>
                <a:cubicBezTo>
                  <a:pt x="10711" y="9541"/>
                  <a:pt x="10729" y="9680"/>
                  <a:pt x="10616" y="9680"/>
                </a:cubicBezTo>
                <a:cubicBezTo>
                  <a:pt x="10616" y="9680"/>
                  <a:pt x="10697" y="9716"/>
                  <a:pt x="10652" y="9796"/>
                </a:cubicBezTo>
                <a:cubicBezTo>
                  <a:pt x="10637" y="9825"/>
                  <a:pt x="10620" y="9837"/>
                  <a:pt x="10602" y="9837"/>
                </a:cubicBezTo>
                <a:cubicBezTo>
                  <a:pt x="10567" y="9837"/>
                  <a:pt x="10533" y="9790"/>
                  <a:pt x="10527" y="9761"/>
                </a:cubicBezTo>
                <a:lnTo>
                  <a:pt x="10527" y="9761"/>
                </a:lnTo>
                <a:cubicBezTo>
                  <a:pt x="10544" y="9844"/>
                  <a:pt x="10537" y="9904"/>
                  <a:pt x="10470" y="9904"/>
                </a:cubicBezTo>
                <a:cubicBezTo>
                  <a:pt x="10466" y="9904"/>
                  <a:pt x="10461" y="9904"/>
                  <a:pt x="10456" y="9903"/>
                </a:cubicBezTo>
                <a:cubicBezTo>
                  <a:pt x="10384" y="9894"/>
                  <a:pt x="10393" y="9805"/>
                  <a:pt x="10402" y="9778"/>
                </a:cubicBezTo>
                <a:lnTo>
                  <a:pt x="10402" y="9778"/>
                </a:lnTo>
                <a:cubicBezTo>
                  <a:pt x="10381" y="9818"/>
                  <a:pt x="10349" y="9834"/>
                  <a:pt x="10320" y="9834"/>
                </a:cubicBezTo>
                <a:cubicBezTo>
                  <a:pt x="10250" y="9834"/>
                  <a:pt x="10191" y="9748"/>
                  <a:pt x="10304" y="9698"/>
                </a:cubicBezTo>
                <a:cubicBezTo>
                  <a:pt x="10191" y="9661"/>
                  <a:pt x="10199" y="9541"/>
                  <a:pt x="10283" y="9541"/>
                </a:cubicBezTo>
                <a:cubicBezTo>
                  <a:pt x="10300" y="9541"/>
                  <a:pt x="10318" y="9545"/>
                  <a:pt x="10340" y="9555"/>
                </a:cubicBezTo>
                <a:cubicBezTo>
                  <a:pt x="10298" y="9495"/>
                  <a:pt x="10336" y="9423"/>
                  <a:pt x="10388" y="9423"/>
                </a:cubicBezTo>
                <a:close/>
                <a:moveTo>
                  <a:pt x="5665" y="3052"/>
                </a:moveTo>
                <a:lnTo>
                  <a:pt x="5665" y="3070"/>
                </a:lnTo>
                <a:cubicBezTo>
                  <a:pt x="5513" y="3079"/>
                  <a:pt x="5362" y="3114"/>
                  <a:pt x="5237" y="3186"/>
                </a:cubicBezTo>
                <a:cubicBezTo>
                  <a:pt x="5103" y="3257"/>
                  <a:pt x="5005" y="3382"/>
                  <a:pt x="4942" y="3507"/>
                </a:cubicBezTo>
                <a:cubicBezTo>
                  <a:pt x="4889" y="3641"/>
                  <a:pt x="4862" y="3792"/>
                  <a:pt x="4853" y="3944"/>
                </a:cubicBezTo>
                <a:cubicBezTo>
                  <a:pt x="4844" y="4087"/>
                  <a:pt x="4862" y="4238"/>
                  <a:pt x="4880" y="4390"/>
                </a:cubicBezTo>
                <a:cubicBezTo>
                  <a:pt x="4898" y="4461"/>
                  <a:pt x="4916" y="4533"/>
                  <a:pt x="4934" y="4604"/>
                </a:cubicBezTo>
                <a:cubicBezTo>
                  <a:pt x="4960" y="4676"/>
                  <a:pt x="4978" y="4756"/>
                  <a:pt x="4987" y="4845"/>
                </a:cubicBezTo>
                <a:cubicBezTo>
                  <a:pt x="4996" y="4925"/>
                  <a:pt x="4996" y="5015"/>
                  <a:pt x="4987" y="5095"/>
                </a:cubicBezTo>
                <a:cubicBezTo>
                  <a:pt x="4978" y="5139"/>
                  <a:pt x="4960" y="5175"/>
                  <a:pt x="4951" y="5220"/>
                </a:cubicBezTo>
                <a:cubicBezTo>
                  <a:pt x="4934" y="5255"/>
                  <a:pt x="4916" y="5300"/>
                  <a:pt x="4898" y="5336"/>
                </a:cubicBezTo>
                <a:cubicBezTo>
                  <a:pt x="4871" y="5371"/>
                  <a:pt x="4844" y="5407"/>
                  <a:pt x="4818" y="5443"/>
                </a:cubicBezTo>
                <a:cubicBezTo>
                  <a:pt x="4791" y="5470"/>
                  <a:pt x="4755" y="5505"/>
                  <a:pt x="4728" y="5532"/>
                </a:cubicBezTo>
                <a:cubicBezTo>
                  <a:pt x="4657" y="5577"/>
                  <a:pt x="4595" y="5630"/>
                  <a:pt x="4523" y="5666"/>
                </a:cubicBezTo>
                <a:cubicBezTo>
                  <a:pt x="4380" y="5746"/>
                  <a:pt x="4220" y="5782"/>
                  <a:pt x="4068" y="5826"/>
                </a:cubicBezTo>
                <a:cubicBezTo>
                  <a:pt x="3756" y="5889"/>
                  <a:pt x="3444" y="5898"/>
                  <a:pt x="3131" y="5898"/>
                </a:cubicBezTo>
                <a:cubicBezTo>
                  <a:pt x="2828" y="5898"/>
                  <a:pt x="2516" y="5933"/>
                  <a:pt x="2239" y="6067"/>
                </a:cubicBezTo>
                <a:cubicBezTo>
                  <a:pt x="2106" y="6130"/>
                  <a:pt x="1972" y="6210"/>
                  <a:pt x="1865" y="6317"/>
                </a:cubicBezTo>
                <a:cubicBezTo>
                  <a:pt x="1758" y="6415"/>
                  <a:pt x="1668" y="6540"/>
                  <a:pt x="1606" y="6683"/>
                </a:cubicBezTo>
                <a:cubicBezTo>
                  <a:pt x="1472" y="6950"/>
                  <a:pt x="1445" y="7272"/>
                  <a:pt x="1499" y="7566"/>
                </a:cubicBezTo>
                <a:cubicBezTo>
                  <a:pt x="1552" y="7860"/>
                  <a:pt x="1677" y="8137"/>
                  <a:pt x="1838" y="8396"/>
                </a:cubicBezTo>
                <a:cubicBezTo>
                  <a:pt x="2007" y="8645"/>
                  <a:pt x="2213" y="8868"/>
                  <a:pt x="2436" y="9074"/>
                </a:cubicBezTo>
                <a:cubicBezTo>
                  <a:pt x="2489" y="9127"/>
                  <a:pt x="2552" y="9172"/>
                  <a:pt x="2605" y="9225"/>
                </a:cubicBezTo>
                <a:lnTo>
                  <a:pt x="2784" y="9359"/>
                </a:lnTo>
                <a:cubicBezTo>
                  <a:pt x="2908" y="9457"/>
                  <a:pt x="3033" y="9537"/>
                  <a:pt x="3158" y="9627"/>
                </a:cubicBezTo>
                <a:cubicBezTo>
                  <a:pt x="3221" y="9671"/>
                  <a:pt x="3292" y="9707"/>
                  <a:pt x="3354" y="9743"/>
                </a:cubicBezTo>
                <a:cubicBezTo>
                  <a:pt x="3417" y="9787"/>
                  <a:pt x="3479" y="9823"/>
                  <a:pt x="3551" y="9859"/>
                </a:cubicBezTo>
                <a:cubicBezTo>
                  <a:pt x="3685" y="9930"/>
                  <a:pt x="3818" y="10001"/>
                  <a:pt x="3961" y="10055"/>
                </a:cubicBezTo>
                <a:cubicBezTo>
                  <a:pt x="4260" y="10187"/>
                  <a:pt x="4587" y="10255"/>
                  <a:pt x="4915" y="10255"/>
                </a:cubicBezTo>
                <a:cubicBezTo>
                  <a:pt x="5183" y="10255"/>
                  <a:pt x="5453" y="10210"/>
                  <a:pt x="5710" y="10117"/>
                </a:cubicBezTo>
                <a:cubicBezTo>
                  <a:pt x="6272" y="9912"/>
                  <a:pt x="6780" y="9546"/>
                  <a:pt x="7262" y="9163"/>
                </a:cubicBezTo>
                <a:lnTo>
                  <a:pt x="7271" y="9172"/>
                </a:lnTo>
                <a:cubicBezTo>
                  <a:pt x="6834" y="9609"/>
                  <a:pt x="6334" y="10001"/>
                  <a:pt x="5754" y="10242"/>
                </a:cubicBezTo>
                <a:cubicBezTo>
                  <a:pt x="5460" y="10358"/>
                  <a:pt x="5139" y="10421"/>
                  <a:pt x="4818" y="10421"/>
                </a:cubicBezTo>
                <a:cubicBezTo>
                  <a:pt x="4737" y="10412"/>
                  <a:pt x="4657" y="10421"/>
                  <a:pt x="4577" y="10403"/>
                </a:cubicBezTo>
                <a:lnTo>
                  <a:pt x="4345" y="10367"/>
                </a:lnTo>
                <a:cubicBezTo>
                  <a:pt x="4193" y="10323"/>
                  <a:pt x="4032" y="10287"/>
                  <a:pt x="3890" y="10224"/>
                </a:cubicBezTo>
                <a:cubicBezTo>
                  <a:pt x="3738" y="10171"/>
                  <a:pt x="3604" y="10091"/>
                  <a:pt x="3462" y="10019"/>
                </a:cubicBezTo>
                <a:cubicBezTo>
                  <a:pt x="3390" y="9984"/>
                  <a:pt x="3328" y="9939"/>
                  <a:pt x="3256" y="9903"/>
                </a:cubicBezTo>
                <a:cubicBezTo>
                  <a:pt x="3194" y="9859"/>
                  <a:pt x="3123" y="9823"/>
                  <a:pt x="3060" y="9769"/>
                </a:cubicBezTo>
                <a:cubicBezTo>
                  <a:pt x="2935" y="9680"/>
                  <a:pt x="2801" y="9591"/>
                  <a:pt x="2685" y="9493"/>
                </a:cubicBezTo>
                <a:lnTo>
                  <a:pt x="2498" y="9350"/>
                </a:lnTo>
                <a:cubicBezTo>
                  <a:pt x="2445" y="9297"/>
                  <a:pt x="2382" y="9252"/>
                  <a:pt x="2320" y="9198"/>
                </a:cubicBezTo>
                <a:cubicBezTo>
                  <a:pt x="2097" y="8975"/>
                  <a:pt x="1883" y="8735"/>
                  <a:pt x="1722" y="8467"/>
                </a:cubicBezTo>
                <a:cubicBezTo>
                  <a:pt x="1561" y="8190"/>
                  <a:pt x="1445" y="7887"/>
                  <a:pt x="1410" y="7575"/>
                </a:cubicBezTo>
                <a:cubicBezTo>
                  <a:pt x="1365" y="7263"/>
                  <a:pt x="1410" y="6933"/>
                  <a:pt x="1544" y="6656"/>
                </a:cubicBezTo>
                <a:cubicBezTo>
                  <a:pt x="1686" y="6371"/>
                  <a:pt x="1936" y="6148"/>
                  <a:pt x="2222" y="6014"/>
                </a:cubicBezTo>
                <a:cubicBezTo>
                  <a:pt x="2293" y="5978"/>
                  <a:pt x="2364" y="5951"/>
                  <a:pt x="2436" y="5924"/>
                </a:cubicBezTo>
                <a:cubicBezTo>
                  <a:pt x="2516" y="5907"/>
                  <a:pt x="2587" y="5880"/>
                  <a:pt x="2668" y="5862"/>
                </a:cubicBezTo>
                <a:cubicBezTo>
                  <a:pt x="2819" y="5826"/>
                  <a:pt x="2971" y="5817"/>
                  <a:pt x="3131" y="5809"/>
                </a:cubicBezTo>
                <a:cubicBezTo>
                  <a:pt x="3435" y="5791"/>
                  <a:pt x="3738" y="5755"/>
                  <a:pt x="4032" y="5684"/>
                </a:cubicBezTo>
                <a:cubicBezTo>
                  <a:pt x="4175" y="5648"/>
                  <a:pt x="4318" y="5594"/>
                  <a:pt x="4452" y="5532"/>
                </a:cubicBezTo>
                <a:cubicBezTo>
                  <a:pt x="4514" y="5496"/>
                  <a:pt x="4568" y="5452"/>
                  <a:pt x="4630" y="5416"/>
                </a:cubicBezTo>
                <a:lnTo>
                  <a:pt x="4702" y="5336"/>
                </a:lnTo>
                <a:cubicBezTo>
                  <a:pt x="4728" y="5318"/>
                  <a:pt x="4746" y="5282"/>
                  <a:pt x="4764" y="5255"/>
                </a:cubicBezTo>
                <a:cubicBezTo>
                  <a:pt x="4835" y="5139"/>
                  <a:pt x="4862" y="4997"/>
                  <a:pt x="4844" y="4863"/>
                </a:cubicBezTo>
                <a:cubicBezTo>
                  <a:pt x="4835" y="4792"/>
                  <a:pt x="4818" y="4720"/>
                  <a:pt x="4800" y="4649"/>
                </a:cubicBezTo>
                <a:cubicBezTo>
                  <a:pt x="4782" y="4568"/>
                  <a:pt x="4764" y="4488"/>
                  <a:pt x="4755" y="4408"/>
                </a:cubicBezTo>
                <a:cubicBezTo>
                  <a:pt x="4728" y="4256"/>
                  <a:pt x="4719" y="4096"/>
                  <a:pt x="4737" y="3935"/>
                </a:cubicBezTo>
                <a:cubicBezTo>
                  <a:pt x="4755" y="3775"/>
                  <a:pt x="4791" y="3614"/>
                  <a:pt x="4862" y="3471"/>
                </a:cubicBezTo>
                <a:cubicBezTo>
                  <a:pt x="4942" y="3328"/>
                  <a:pt x="5058" y="3204"/>
                  <a:pt x="5210" y="3141"/>
                </a:cubicBezTo>
                <a:cubicBezTo>
                  <a:pt x="5353" y="3070"/>
                  <a:pt x="5513" y="3052"/>
                  <a:pt x="5665" y="3052"/>
                </a:cubicBezTo>
                <a:close/>
                <a:moveTo>
                  <a:pt x="2248" y="9502"/>
                </a:moveTo>
                <a:cubicBezTo>
                  <a:pt x="2337" y="9502"/>
                  <a:pt x="2418" y="9537"/>
                  <a:pt x="2489" y="9591"/>
                </a:cubicBezTo>
                <a:cubicBezTo>
                  <a:pt x="2525" y="9627"/>
                  <a:pt x="2561" y="9662"/>
                  <a:pt x="2578" y="9716"/>
                </a:cubicBezTo>
                <a:cubicBezTo>
                  <a:pt x="2596" y="9769"/>
                  <a:pt x="2587" y="9832"/>
                  <a:pt x="2569" y="9876"/>
                </a:cubicBezTo>
                <a:cubicBezTo>
                  <a:pt x="2543" y="9921"/>
                  <a:pt x="2516" y="9957"/>
                  <a:pt x="2480" y="9984"/>
                </a:cubicBezTo>
                <a:cubicBezTo>
                  <a:pt x="2462" y="10001"/>
                  <a:pt x="2445" y="10010"/>
                  <a:pt x="2418" y="10019"/>
                </a:cubicBezTo>
                <a:cubicBezTo>
                  <a:pt x="2400" y="10028"/>
                  <a:pt x="2382" y="10037"/>
                  <a:pt x="2355" y="10037"/>
                </a:cubicBezTo>
                <a:cubicBezTo>
                  <a:pt x="2343" y="10039"/>
                  <a:pt x="2331" y="10041"/>
                  <a:pt x="2320" y="10041"/>
                </a:cubicBezTo>
                <a:cubicBezTo>
                  <a:pt x="2287" y="10041"/>
                  <a:pt x="2257" y="10032"/>
                  <a:pt x="2230" y="10019"/>
                </a:cubicBezTo>
                <a:cubicBezTo>
                  <a:pt x="2213" y="10010"/>
                  <a:pt x="2195" y="9992"/>
                  <a:pt x="2177" y="9984"/>
                </a:cubicBezTo>
                <a:cubicBezTo>
                  <a:pt x="2168" y="9966"/>
                  <a:pt x="2159" y="9948"/>
                  <a:pt x="2150" y="9930"/>
                </a:cubicBezTo>
                <a:cubicBezTo>
                  <a:pt x="2141" y="9930"/>
                  <a:pt x="2141" y="9921"/>
                  <a:pt x="2150" y="9921"/>
                </a:cubicBezTo>
                <a:cubicBezTo>
                  <a:pt x="2150" y="9917"/>
                  <a:pt x="2152" y="9914"/>
                  <a:pt x="2155" y="9914"/>
                </a:cubicBezTo>
                <a:cubicBezTo>
                  <a:pt x="2157" y="9914"/>
                  <a:pt x="2159" y="9917"/>
                  <a:pt x="2159" y="9921"/>
                </a:cubicBezTo>
                <a:cubicBezTo>
                  <a:pt x="2193" y="9940"/>
                  <a:pt x="2226" y="9949"/>
                  <a:pt x="2257" y="9949"/>
                </a:cubicBezTo>
                <a:cubicBezTo>
                  <a:pt x="2283" y="9949"/>
                  <a:pt x="2308" y="9942"/>
                  <a:pt x="2329" y="9930"/>
                </a:cubicBezTo>
                <a:cubicBezTo>
                  <a:pt x="2373" y="9903"/>
                  <a:pt x="2409" y="9859"/>
                  <a:pt x="2418" y="9823"/>
                </a:cubicBezTo>
                <a:cubicBezTo>
                  <a:pt x="2418" y="9805"/>
                  <a:pt x="2418" y="9787"/>
                  <a:pt x="2409" y="9778"/>
                </a:cubicBezTo>
                <a:cubicBezTo>
                  <a:pt x="2409" y="9761"/>
                  <a:pt x="2391" y="9752"/>
                  <a:pt x="2373" y="9734"/>
                </a:cubicBezTo>
                <a:cubicBezTo>
                  <a:pt x="2337" y="9707"/>
                  <a:pt x="2284" y="9689"/>
                  <a:pt x="2239" y="9671"/>
                </a:cubicBezTo>
                <a:cubicBezTo>
                  <a:pt x="2226" y="9669"/>
                  <a:pt x="2213" y="9668"/>
                  <a:pt x="2199" y="9668"/>
                </a:cubicBezTo>
                <a:cubicBezTo>
                  <a:pt x="2159" y="9668"/>
                  <a:pt x="2119" y="9678"/>
                  <a:pt x="2079" y="9698"/>
                </a:cubicBezTo>
                <a:cubicBezTo>
                  <a:pt x="2034" y="9725"/>
                  <a:pt x="1981" y="9769"/>
                  <a:pt x="1963" y="9832"/>
                </a:cubicBezTo>
                <a:cubicBezTo>
                  <a:pt x="1936" y="9894"/>
                  <a:pt x="1927" y="9957"/>
                  <a:pt x="1945" y="10019"/>
                </a:cubicBezTo>
                <a:cubicBezTo>
                  <a:pt x="1954" y="10046"/>
                  <a:pt x="1963" y="10073"/>
                  <a:pt x="1990" y="10100"/>
                </a:cubicBezTo>
                <a:cubicBezTo>
                  <a:pt x="2007" y="10126"/>
                  <a:pt x="2025" y="10144"/>
                  <a:pt x="2052" y="10162"/>
                </a:cubicBezTo>
                <a:cubicBezTo>
                  <a:pt x="2119" y="10207"/>
                  <a:pt x="2190" y="10227"/>
                  <a:pt x="2258" y="10227"/>
                </a:cubicBezTo>
                <a:cubicBezTo>
                  <a:pt x="2298" y="10227"/>
                  <a:pt x="2337" y="10220"/>
                  <a:pt x="2373" y="10207"/>
                </a:cubicBezTo>
                <a:cubicBezTo>
                  <a:pt x="2418" y="10189"/>
                  <a:pt x="2453" y="10153"/>
                  <a:pt x="2489" y="10108"/>
                </a:cubicBezTo>
                <a:cubicBezTo>
                  <a:pt x="2507" y="10100"/>
                  <a:pt x="2543" y="10055"/>
                  <a:pt x="2569" y="10028"/>
                </a:cubicBezTo>
                <a:cubicBezTo>
                  <a:pt x="2587" y="10010"/>
                  <a:pt x="2605" y="10001"/>
                  <a:pt x="2623" y="9984"/>
                </a:cubicBezTo>
                <a:cubicBezTo>
                  <a:pt x="2641" y="9975"/>
                  <a:pt x="2668" y="9966"/>
                  <a:pt x="2685" y="9957"/>
                </a:cubicBezTo>
                <a:cubicBezTo>
                  <a:pt x="2752" y="9927"/>
                  <a:pt x="2825" y="9910"/>
                  <a:pt x="2893" y="9910"/>
                </a:cubicBezTo>
                <a:cubicBezTo>
                  <a:pt x="2907" y="9910"/>
                  <a:pt x="2921" y="9911"/>
                  <a:pt x="2935" y="9912"/>
                </a:cubicBezTo>
                <a:cubicBezTo>
                  <a:pt x="3024" y="9921"/>
                  <a:pt x="3114" y="9948"/>
                  <a:pt x="3176" y="10019"/>
                </a:cubicBezTo>
                <a:cubicBezTo>
                  <a:pt x="3247" y="10082"/>
                  <a:pt x="3274" y="10171"/>
                  <a:pt x="3274" y="10251"/>
                </a:cubicBezTo>
                <a:cubicBezTo>
                  <a:pt x="3283" y="10331"/>
                  <a:pt x="3256" y="10403"/>
                  <a:pt x="3230" y="10465"/>
                </a:cubicBezTo>
                <a:cubicBezTo>
                  <a:pt x="3221" y="10474"/>
                  <a:pt x="3221" y="10474"/>
                  <a:pt x="3212" y="10474"/>
                </a:cubicBezTo>
                <a:cubicBezTo>
                  <a:pt x="3212" y="10474"/>
                  <a:pt x="3203" y="10465"/>
                  <a:pt x="3203" y="10465"/>
                </a:cubicBezTo>
                <a:cubicBezTo>
                  <a:pt x="3203" y="10394"/>
                  <a:pt x="3194" y="10323"/>
                  <a:pt x="3176" y="10269"/>
                </a:cubicBezTo>
                <a:cubicBezTo>
                  <a:pt x="3149" y="10207"/>
                  <a:pt x="3123" y="10162"/>
                  <a:pt x="3078" y="10144"/>
                </a:cubicBezTo>
                <a:cubicBezTo>
                  <a:pt x="3037" y="10120"/>
                  <a:pt x="2990" y="10108"/>
                  <a:pt x="2943" y="10108"/>
                </a:cubicBezTo>
                <a:cubicBezTo>
                  <a:pt x="2888" y="10108"/>
                  <a:pt x="2832" y="10124"/>
                  <a:pt x="2784" y="10153"/>
                </a:cubicBezTo>
                <a:cubicBezTo>
                  <a:pt x="2766" y="10162"/>
                  <a:pt x="2757" y="10162"/>
                  <a:pt x="2748" y="10171"/>
                </a:cubicBezTo>
                <a:cubicBezTo>
                  <a:pt x="2739" y="10180"/>
                  <a:pt x="2730" y="10189"/>
                  <a:pt x="2721" y="10198"/>
                </a:cubicBezTo>
                <a:cubicBezTo>
                  <a:pt x="2694" y="10215"/>
                  <a:pt x="2685" y="10224"/>
                  <a:pt x="2650" y="10260"/>
                </a:cubicBezTo>
                <a:cubicBezTo>
                  <a:pt x="2587" y="10323"/>
                  <a:pt x="2516" y="10367"/>
                  <a:pt x="2427" y="10394"/>
                </a:cubicBezTo>
                <a:cubicBezTo>
                  <a:pt x="2391" y="10402"/>
                  <a:pt x="2351" y="10406"/>
                  <a:pt x="2311" y="10406"/>
                </a:cubicBezTo>
                <a:cubicBezTo>
                  <a:pt x="2262" y="10406"/>
                  <a:pt x="2212" y="10400"/>
                  <a:pt x="2168" y="10385"/>
                </a:cubicBezTo>
                <a:cubicBezTo>
                  <a:pt x="2088" y="10358"/>
                  <a:pt x="2025" y="10305"/>
                  <a:pt x="1972" y="10242"/>
                </a:cubicBezTo>
                <a:cubicBezTo>
                  <a:pt x="1945" y="10215"/>
                  <a:pt x="1927" y="10180"/>
                  <a:pt x="1909" y="10144"/>
                </a:cubicBezTo>
                <a:cubicBezTo>
                  <a:pt x="1891" y="10108"/>
                  <a:pt x="1883" y="10073"/>
                  <a:pt x="1874" y="10028"/>
                </a:cubicBezTo>
                <a:cubicBezTo>
                  <a:pt x="1865" y="9957"/>
                  <a:pt x="1874" y="9876"/>
                  <a:pt x="1900" y="9805"/>
                </a:cubicBezTo>
                <a:cubicBezTo>
                  <a:pt x="1918" y="9734"/>
                  <a:pt x="1954" y="9662"/>
                  <a:pt x="2007" y="9609"/>
                </a:cubicBezTo>
                <a:cubicBezTo>
                  <a:pt x="2070" y="9546"/>
                  <a:pt x="2159" y="9502"/>
                  <a:pt x="2248" y="9502"/>
                </a:cubicBezTo>
                <a:close/>
                <a:moveTo>
                  <a:pt x="9929" y="10733"/>
                </a:moveTo>
                <a:cubicBezTo>
                  <a:pt x="9894" y="10769"/>
                  <a:pt x="9831" y="10786"/>
                  <a:pt x="9778" y="10795"/>
                </a:cubicBezTo>
                <a:cubicBezTo>
                  <a:pt x="9724" y="10813"/>
                  <a:pt x="9671" y="10813"/>
                  <a:pt x="9617" y="10822"/>
                </a:cubicBezTo>
                <a:cubicBezTo>
                  <a:pt x="9501" y="10831"/>
                  <a:pt x="9394" y="10831"/>
                  <a:pt x="9287" y="10840"/>
                </a:cubicBezTo>
                <a:cubicBezTo>
                  <a:pt x="9180" y="10840"/>
                  <a:pt x="9073" y="10849"/>
                  <a:pt x="8975" y="10876"/>
                </a:cubicBezTo>
                <a:cubicBezTo>
                  <a:pt x="8877" y="10893"/>
                  <a:pt x="8778" y="10938"/>
                  <a:pt x="8716" y="11036"/>
                </a:cubicBezTo>
                <a:cubicBezTo>
                  <a:pt x="8725" y="11009"/>
                  <a:pt x="8734" y="10983"/>
                  <a:pt x="8752" y="10956"/>
                </a:cubicBezTo>
                <a:cubicBezTo>
                  <a:pt x="8770" y="10938"/>
                  <a:pt x="8787" y="10911"/>
                  <a:pt x="8805" y="10893"/>
                </a:cubicBezTo>
                <a:cubicBezTo>
                  <a:pt x="8832" y="10876"/>
                  <a:pt x="8850" y="10858"/>
                  <a:pt x="8877" y="10840"/>
                </a:cubicBezTo>
                <a:cubicBezTo>
                  <a:pt x="8903" y="10831"/>
                  <a:pt x="8930" y="10813"/>
                  <a:pt x="8957" y="10804"/>
                </a:cubicBezTo>
                <a:cubicBezTo>
                  <a:pt x="9064" y="10769"/>
                  <a:pt x="9180" y="10760"/>
                  <a:pt x="9287" y="10751"/>
                </a:cubicBezTo>
                <a:cubicBezTo>
                  <a:pt x="9323" y="10748"/>
                  <a:pt x="9358" y="10747"/>
                  <a:pt x="9394" y="10747"/>
                </a:cubicBezTo>
                <a:cubicBezTo>
                  <a:pt x="9466" y="10747"/>
                  <a:pt x="9540" y="10751"/>
                  <a:pt x="9617" y="10751"/>
                </a:cubicBezTo>
                <a:cubicBezTo>
                  <a:pt x="9671" y="10760"/>
                  <a:pt x="9724" y="10760"/>
                  <a:pt x="9778" y="10760"/>
                </a:cubicBezTo>
                <a:cubicBezTo>
                  <a:pt x="9831" y="10760"/>
                  <a:pt x="9885" y="10751"/>
                  <a:pt x="9929" y="10733"/>
                </a:cubicBezTo>
                <a:close/>
                <a:moveTo>
                  <a:pt x="9929" y="9948"/>
                </a:moveTo>
                <a:lnTo>
                  <a:pt x="9929" y="9948"/>
                </a:lnTo>
                <a:cubicBezTo>
                  <a:pt x="9956" y="9992"/>
                  <a:pt x="9992" y="10028"/>
                  <a:pt x="10019" y="10073"/>
                </a:cubicBezTo>
                <a:cubicBezTo>
                  <a:pt x="10045" y="10117"/>
                  <a:pt x="10072" y="10162"/>
                  <a:pt x="10072" y="10224"/>
                </a:cubicBezTo>
                <a:cubicBezTo>
                  <a:pt x="10081" y="10287"/>
                  <a:pt x="10045" y="10358"/>
                  <a:pt x="9992" y="10394"/>
                </a:cubicBezTo>
                <a:cubicBezTo>
                  <a:pt x="9947" y="10430"/>
                  <a:pt x="9894" y="10447"/>
                  <a:pt x="9840" y="10465"/>
                </a:cubicBezTo>
                <a:cubicBezTo>
                  <a:pt x="9644" y="10528"/>
                  <a:pt x="9448" y="10528"/>
                  <a:pt x="9251" y="10554"/>
                </a:cubicBezTo>
                <a:cubicBezTo>
                  <a:pt x="9064" y="10581"/>
                  <a:pt x="8877" y="10608"/>
                  <a:pt x="8725" y="10697"/>
                </a:cubicBezTo>
                <a:cubicBezTo>
                  <a:pt x="8645" y="10733"/>
                  <a:pt x="8582" y="10795"/>
                  <a:pt x="8529" y="10876"/>
                </a:cubicBezTo>
                <a:cubicBezTo>
                  <a:pt x="8484" y="10947"/>
                  <a:pt x="8457" y="11045"/>
                  <a:pt x="8431" y="11134"/>
                </a:cubicBezTo>
                <a:cubicBezTo>
                  <a:pt x="8413" y="11036"/>
                  <a:pt x="8422" y="10938"/>
                  <a:pt x="8457" y="10840"/>
                </a:cubicBezTo>
                <a:cubicBezTo>
                  <a:pt x="8493" y="10733"/>
                  <a:pt x="8564" y="10644"/>
                  <a:pt x="8654" y="10581"/>
                </a:cubicBezTo>
                <a:cubicBezTo>
                  <a:pt x="8823" y="10447"/>
                  <a:pt x="9037" y="10412"/>
                  <a:pt x="9233" y="10385"/>
                </a:cubicBezTo>
                <a:cubicBezTo>
                  <a:pt x="9332" y="10376"/>
                  <a:pt x="9430" y="10367"/>
                  <a:pt x="9528" y="10358"/>
                </a:cubicBezTo>
                <a:cubicBezTo>
                  <a:pt x="9626" y="10358"/>
                  <a:pt x="9724" y="10349"/>
                  <a:pt x="9813" y="10331"/>
                </a:cubicBezTo>
                <a:cubicBezTo>
                  <a:pt x="9858" y="10331"/>
                  <a:pt x="9894" y="10314"/>
                  <a:pt x="9929" y="10296"/>
                </a:cubicBezTo>
                <a:cubicBezTo>
                  <a:pt x="9965" y="10278"/>
                  <a:pt x="9983" y="10260"/>
                  <a:pt x="9992" y="10224"/>
                </a:cubicBezTo>
                <a:cubicBezTo>
                  <a:pt x="10001" y="10144"/>
                  <a:pt x="9965" y="10046"/>
                  <a:pt x="9929" y="9948"/>
                </a:cubicBezTo>
                <a:close/>
                <a:moveTo>
                  <a:pt x="7253" y="9568"/>
                </a:moveTo>
                <a:cubicBezTo>
                  <a:pt x="7290" y="9568"/>
                  <a:pt x="7326" y="9573"/>
                  <a:pt x="7360" y="9582"/>
                </a:cubicBezTo>
                <a:cubicBezTo>
                  <a:pt x="7458" y="9600"/>
                  <a:pt x="7538" y="9653"/>
                  <a:pt x="7610" y="9707"/>
                </a:cubicBezTo>
                <a:cubicBezTo>
                  <a:pt x="7610" y="9707"/>
                  <a:pt x="7619" y="9716"/>
                  <a:pt x="7610" y="9725"/>
                </a:cubicBezTo>
                <a:cubicBezTo>
                  <a:pt x="7610" y="9725"/>
                  <a:pt x="7601" y="9734"/>
                  <a:pt x="7601" y="9734"/>
                </a:cubicBezTo>
                <a:lnTo>
                  <a:pt x="7592" y="9734"/>
                </a:lnTo>
                <a:cubicBezTo>
                  <a:pt x="7526" y="9719"/>
                  <a:pt x="7455" y="9705"/>
                  <a:pt x="7392" y="9705"/>
                </a:cubicBezTo>
                <a:cubicBezTo>
                  <a:pt x="7378" y="9705"/>
                  <a:pt x="7364" y="9705"/>
                  <a:pt x="7351" y="9707"/>
                </a:cubicBezTo>
                <a:cubicBezTo>
                  <a:pt x="7271" y="9716"/>
                  <a:pt x="7208" y="9743"/>
                  <a:pt x="7164" y="9787"/>
                </a:cubicBezTo>
                <a:cubicBezTo>
                  <a:pt x="7083" y="9885"/>
                  <a:pt x="7057" y="10028"/>
                  <a:pt x="7092" y="10153"/>
                </a:cubicBezTo>
                <a:cubicBezTo>
                  <a:pt x="7092" y="10171"/>
                  <a:pt x="7101" y="10189"/>
                  <a:pt x="7101" y="10198"/>
                </a:cubicBezTo>
                <a:cubicBezTo>
                  <a:pt x="7110" y="10215"/>
                  <a:pt x="7119" y="10233"/>
                  <a:pt x="7119" y="10242"/>
                </a:cubicBezTo>
                <a:cubicBezTo>
                  <a:pt x="7137" y="10269"/>
                  <a:pt x="7146" y="10296"/>
                  <a:pt x="7182" y="10349"/>
                </a:cubicBezTo>
                <a:cubicBezTo>
                  <a:pt x="7235" y="10439"/>
                  <a:pt x="7271" y="10546"/>
                  <a:pt x="7271" y="10653"/>
                </a:cubicBezTo>
                <a:cubicBezTo>
                  <a:pt x="7280" y="10769"/>
                  <a:pt x="7244" y="10876"/>
                  <a:pt x="7191" y="10965"/>
                </a:cubicBezTo>
                <a:cubicBezTo>
                  <a:pt x="7128" y="11054"/>
                  <a:pt x="7048" y="11116"/>
                  <a:pt x="6959" y="11161"/>
                </a:cubicBezTo>
                <a:cubicBezTo>
                  <a:pt x="6914" y="11188"/>
                  <a:pt x="6860" y="11197"/>
                  <a:pt x="6816" y="11206"/>
                </a:cubicBezTo>
                <a:cubicBezTo>
                  <a:pt x="6771" y="11224"/>
                  <a:pt x="6718" y="11224"/>
                  <a:pt x="6673" y="11224"/>
                </a:cubicBezTo>
                <a:cubicBezTo>
                  <a:pt x="6575" y="11215"/>
                  <a:pt x="6486" y="11170"/>
                  <a:pt x="6405" y="11125"/>
                </a:cubicBezTo>
                <a:cubicBezTo>
                  <a:pt x="6325" y="11072"/>
                  <a:pt x="6245" y="11009"/>
                  <a:pt x="6191" y="10920"/>
                </a:cubicBezTo>
                <a:cubicBezTo>
                  <a:pt x="6138" y="10840"/>
                  <a:pt x="6111" y="10715"/>
                  <a:pt x="6138" y="10608"/>
                </a:cubicBezTo>
                <a:cubicBezTo>
                  <a:pt x="6165" y="10492"/>
                  <a:pt x="6227" y="10412"/>
                  <a:pt x="6325" y="10340"/>
                </a:cubicBezTo>
                <a:cubicBezTo>
                  <a:pt x="6370" y="10305"/>
                  <a:pt x="6432" y="10278"/>
                  <a:pt x="6504" y="10269"/>
                </a:cubicBezTo>
                <a:cubicBezTo>
                  <a:pt x="6510" y="10268"/>
                  <a:pt x="6517" y="10268"/>
                  <a:pt x="6524" y="10268"/>
                </a:cubicBezTo>
                <a:cubicBezTo>
                  <a:pt x="6581" y="10268"/>
                  <a:pt x="6643" y="10300"/>
                  <a:pt x="6691" y="10331"/>
                </a:cubicBezTo>
                <a:cubicBezTo>
                  <a:pt x="6736" y="10367"/>
                  <a:pt x="6780" y="10421"/>
                  <a:pt x="6798" y="10474"/>
                </a:cubicBezTo>
                <a:cubicBezTo>
                  <a:pt x="6807" y="10492"/>
                  <a:pt x="6816" y="10528"/>
                  <a:pt x="6816" y="10554"/>
                </a:cubicBezTo>
                <a:cubicBezTo>
                  <a:pt x="6825" y="10581"/>
                  <a:pt x="6825" y="10608"/>
                  <a:pt x="6825" y="10635"/>
                </a:cubicBezTo>
                <a:cubicBezTo>
                  <a:pt x="6816" y="10688"/>
                  <a:pt x="6798" y="10742"/>
                  <a:pt x="6762" y="10786"/>
                </a:cubicBezTo>
                <a:cubicBezTo>
                  <a:pt x="6744" y="10804"/>
                  <a:pt x="6718" y="10822"/>
                  <a:pt x="6700" y="10831"/>
                </a:cubicBezTo>
                <a:cubicBezTo>
                  <a:pt x="6673" y="10849"/>
                  <a:pt x="6655" y="10849"/>
                  <a:pt x="6629" y="10858"/>
                </a:cubicBezTo>
                <a:cubicBezTo>
                  <a:pt x="6620" y="10858"/>
                  <a:pt x="6620" y="10858"/>
                  <a:pt x="6611" y="10849"/>
                </a:cubicBezTo>
                <a:cubicBezTo>
                  <a:pt x="6611" y="10849"/>
                  <a:pt x="6611" y="10840"/>
                  <a:pt x="6620" y="10840"/>
                </a:cubicBezTo>
                <a:lnTo>
                  <a:pt x="6620" y="10831"/>
                </a:lnTo>
                <a:cubicBezTo>
                  <a:pt x="6682" y="10777"/>
                  <a:pt x="6700" y="10697"/>
                  <a:pt x="6682" y="10635"/>
                </a:cubicBezTo>
                <a:cubicBezTo>
                  <a:pt x="6664" y="10572"/>
                  <a:pt x="6620" y="10519"/>
                  <a:pt x="6575" y="10492"/>
                </a:cubicBezTo>
                <a:cubicBezTo>
                  <a:pt x="6563" y="10492"/>
                  <a:pt x="6551" y="10488"/>
                  <a:pt x="6539" y="10488"/>
                </a:cubicBezTo>
                <a:cubicBezTo>
                  <a:pt x="6533" y="10488"/>
                  <a:pt x="6527" y="10489"/>
                  <a:pt x="6521" y="10492"/>
                </a:cubicBezTo>
                <a:cubicBezTo>
                  <a:pt x="6504" y="10492"/>
                  <a:pt x="6486" y="10501"/>
                  <a:pt x="6459" y="10519"/>
                </a:cubicBezTo>
                <a:cubicBezTo>
                  <a:pt x="6414" y="10563"/>
                  <a:pt x="6370" y="10617"/>
                  <a:pt x="6343" y="10670"/>
                </a:cubicBezTo>
                <a:cubicBezTo>
                  <a:pt x="6316" y="10724"/>
                  <a:pt x="6307" y="10795"/>
                  <a:pt x="6325" y="10867"/>
                </a:cubicBezTo>
                <a:cubicBezTo>
                  <a:pt x="6343" y="10938"/>
                  <a:pt x="6388" y="11009"/>
                  <a:pt x="6450" y="11054"/>
                </a:cubicBezTo>
                <a:cubicBezTo>
                  <a:pt x="6513" y="11108"/>
                  <a:pt x="6593" y="11134"/>
                  <a:pt x="6673" y="11134"/>
                </a:cubicBezTo>
                <a:cubicBezTo>
                  <a:pt x="6709" y="11134"/>
                  <a:pt x="6744" y="11125"/>
                  <a:pt x="6780" y="11108"/>
                </a:cubicBezTo>
                <a:cubicBezTo>
                  <a:pt x="6816" y="11090"/>
                  <a:pt x="6852" y="11063"/>
                  <a:pt x="6878" y="11045"/>
                </a:cubicBezTo>
                <a:cubicBezTo>
                  <a:pt x="6994" y="10938"/>
                  <a:pt x="7048" y="10795"/>
                  <a:pt x="7030" y="10670"/>
                </a:cubicBezTo>
                <a:cubicBezTo>
                  <a:pt x="7021" y="10608"/>
                  <a:pt x="6994" y="10546"/>
                  <a:pt x="6950" y="10492"/>
                </a:cubicBezTo>
                <a:cubicBezTo>
                  <a:pt x="6941" y="10474"/>
                  <a:pt x="6896" y="10421"/>
                  <a:pt x="6869" y="10367"/>
                </a:cubicBezTo>
                <a:cubicBezTo>
                  <a:pt x="6860" y="10340"/>
                  <a:pt x="6852" y="10323"/>
                  <a:pt x="6843" y="10296"/>
                </a:cubicBezTo>
                <a:cubicBezTo>
                  <a:pt x="6834" y="10269"/>
                  <a:pt x="6825" y="10242"/>
                  <a:pt x="6816" y="10215"/>
                </a:cubicBezTo>
                <a:cubicBezTo>
                  <a:pt x="6798" y="10108"/>
                  <a:pt x="6807" y="9992"/>
                  <a:pt x="6843" y="9885"/>
                </a:cubicBezTo>
                <a:cubicBezTo>
                  <a:pt x="6878" y="9787"/>
                  <a:pt x="6950" y="9689"/>
                  <a:pt x="7048" y="9627"/>
                </a:cubicBezTo>
                <a:cubicBezTo>
                  <a:pt x="7112" y="9586"/>
                  <a:pt x="7184" y="9568"/>
                  <a:pt x="7253" y="9568"/>
                </a:cubicBezTo>
                <a:close/>
                <a:moveTo>
                  <a:pt x="5647" y="10501"/>
                </a:moveTo>
                <a:cubicBezTo>
                  <a:pt x="5736" y="10501"/>
                  <a:pt x="5826" y="10537"/>
                  <a:pt x="5879" y="10599"/>
                </a:cubicBezTo>
                <a:cubicBezTo>
                  <a:pt x="5942" y="10653"/>
                  <a:pt x="5977" y="10724"/>
                  <a:pt x="6004" y="10786"/>
                </a:cubicBezTo>
                <a:cubicBezTo>
                  <a:pt x="6004" y="10795"/>
                  <a:pt x="6004" y="10795"/>
                  <a:pt x="5995" y="10804"/>
                </a:cubicBezTo>
                <a:cubicBezTo>
                  <a:pt x="5995" y="10804"/>
                  <a:pt x="5986" y="10804"/>
                  <a:pt x="5986" y="10795"/>
                </a:cubicBezTo>
                <a:cubicBezTo>
                  <a:pt x="5933" y="10751"/>
                  <a:pt x="5879" y="10706"/>
                  <a:pt x="5826" y="10679"/>
                </a:cubicBezTo>
                <a:cubicBezTo>
                  <a:pt x="5780" y="10666"/>
                  <a:pt x="5739" y="10658"/>
                  <a:pt x="5703" y="10658"/>
                </a:cubicBezTo>
                <a:cubicBezTo>
                  <a:pt x="5690" y="10658"/>
                  <a:pt x="5677" y="10659"/>
                  <a:pt x="5665" y="10662"/>
                </a:cubicBezTo>
                <a:cubicBezTo>
                  <a:pt x="5567" y="10688"/>
                  <a:pt x="5496" y="10786"/>
                  <a:pt x="5460" y="10885"/>
                </a:cubicBezTo>
                <a:cubicBezTo>
                  <a:pt x="5460" y="10893"/>
                  <a:pt x="5460" y="10902"/>
                  <a:pt x="5451" y="10920"/>
                </a:cubicBezTo>
                <a:cubicBezTo>
                  <a:pt x="5451" y="10929"/>
                  <a:pt x="5451" y="10947"/>
                  <a:pt x="5451" y="10956"/>
                </a:cubicBezTo>
                <a:cubicBezTo>
                  <a:pt x="5451" y="10983"/>
                  <a:pt x="5451" y="11001"/>
                  <a:pt x="5451" y="11045"/>
                </a:cubicBezTo>
                <a:cubicBezTo>
                  <a:pt x="5451" y="11134"/>
                  <a:pt x="5433" y="11224"/>
                  <a:pt x="5388" y="11295"/>
                </a:cubicBezTo>
                <a:cubicBezTo>
                  <a:pt x="5344" y="11375"/>
                  <a:pt x="5281" y="11438"/>
                  <a:pt x="5201" y="11473"/>
                </a:cubicBezTo>
                <a:cubicBezTo>
                  <a:pt x="5139" y="11508"/>
                  <a:pt x="5077" y="11521"/>
                  <a:pt x="5014" y="11521"/>
                </a:cubicBezTo>
                <a:cubicBezTo>
                  <a:pt x="4996" y="11521"/>
                  <a:pt x="4978" y="11520"/>
                  <a:pt x="4960" y="11518"/>
                </a:cubicBezTo>
                <a:cubicBezTo>
                  <a:pt x="4925" y="11509"/>
                  <a:pt x="4880" y="11500"/>
                  <a:pt x="4844" y="11491"/>
                </a:cubicBezTo>
                <a:cubicBezTo>
                  <a:pt x="4809" y="11482"/>
                  <a:pt x="4773" y="11464"/>
                  <a:pt x="4737" y="11438"/>
                </a:cubicBezTo>
                <a:cubicBezTo>
                  <a:pt x="4675" y="11393"/>
                  <a:pt x="4630" y="11331"/>
                  <a:pt x="4595" y="11268"/>
                </a:cubicBezTo>
                <a:cubicBezTo>
                  <a:pt x="4559" y="11197"/>
                  <a:pt x="4532" y="11125"/>
                  <a:pt x="4532" y="11045"/>
                </a:cubicBezTo>
                <a:cubicBezTo>
                  <a:pt x="4532" y="10956"/>
                  <a:pt x="4559" y="10867"/>
                  <a:pt x="4630" y="10804"/>
                </a:cubicBezTo>
                <a:cubicBezTo>
                  <a:pt x="4693" y="10742"/>
                  <a:pt x="4773" y="10706"/>
                  <a:pt x="4862" y="10688"/>
                </a:cubicBezTo>
                <a:cubicBezTo>
                  <a:pt x="4907" y="10688"/>
                  <a:pt x="4960" y="10697"/>
                  <a:pt x="5014" y="10715"/>
                </a:cubicBezTo>
                <a:cubicBezTo>
                  <a:pt x="5067" y="10742"/>
                  <a:pt x="5103" y="10795"/>
                  <a:pt x="5121" y="10840"/>
                </a:cubicBezTo>
                <a:cubicBezTo>
                  <a:pt x="5139" y="10885"/>
                  <a:pt x="5139" y="10929"/>
                  <a:pt x="5130" y="10974"/>
                </a:cubicBezTo>
                <a:cubicBezTo>
                  <a:pt x="5130" y="11001"/>
                  <a:pt x="5121" y="11018"/>
                  <a:pt x="5112" y="11045"/>
                </a:cubicBezTo>
                <a:cubicBezTo>
                  <a:pt x="5103" y="11063"/>
                  <a:pt x="5094" y="11081"/>
                  <a:pt x="5085" y="11099"/>
                </a:cubicBezTo>
                <a:cubicBezTo>
                  <a:pt x="5058" y="11134"/>
                  <a:pt x="5023" y="11161"/>
                  <a:pt x="4978" y="11179"/>
                </a:cubicBezTo>
                <a:cubicBezTo>
                  <a:pt x="4960" y="11188"/>
                  <a:pt x="4934" y="11188"/>
                  <a:pt x="4916" y="11188"/>
                </a:cubicBezTo>
                <a:cubicBezTo>
                  <a:pt x="4898" y="11188"/>
                  <a:pt x="4880" y="11179"/>
                  <a:pt x="4862" y="11179"/>
                </a:cubicBezTo>
                <a:cubicBezTo>
                  <a:pt x="4853" y="11170"/>
                  <a:pt x="4853" y="11170"/>
                  <a:pt x="4853" y="11161"/>
                </a:cubicBezTo>
                <a:cubicBezTo>
                  <a:pt x="4853" y="11161"/>
                  <a:pt x="4853" y="11152"/>
                  <a:pt x="4862" y="11152"/>
                </a:cubicBezTo>
                <a:cubicBezTo>
                  <a:pt x="4934" y="11143"/>
                  <a:pt x="4969" y="11099"/>
                  <a:pt x="4987" y="11045"/>
                </a:cubicBezTo>
                <a:cubicBezTo>
                  <a:pt x="5005" y="10992"/>
                  <a:pt x="4996" y="10938"/>
                  <a:pt x="4978" y="10902"/>
                </a:cubicBezTo>
                <a:cubicBezTo>
                  <a:pt x="4960" y="10893"/>
                  <a:pt x="4951" y="10876"/>
                  <a:pt x="4934" y="10876"/>
                </a:cubicBezTo>
                <a:lnTo>
                  <a:pt x="4880" y="10876"/>
                </a:lnTo>
                <a:cubicBezTo>
                  <a:pt x="4835" y="10885"/>
                  <a:pt x="4782" y="10902"/>
                  <a:pt x="4737" y="10929"/>
                </a:cubicBezTo>
                <a:cubicBezTo>
                  <a:pt x="4702" y="10956"/>
                  <a:pt x="4666" y="11001"/>
                  <a:pt x="4648" y="11054"/>
                </a:cubicBezTo>
                <a:cubicBezTo>
                  <a:pt x="4630" y="11108"/>
                  <a:pt x="4630" y="11179"/>
                  <a:pt x="4657" y="11241"/>
                </a:cubicBezTo>
                <a:cubicBezTo>
                  <a:pt x="4684" y="11295"/>
                  <a:pt x="4728" y="11348"/>
                  <a:pt x="4782" y="11384"/>
                </a:cubicBezTo>
                <a:cubicBezTo>
                  <a:pt x="4809" y="11393"/>
                  <a:pt x="4835" y="11402"/>
                  <a:pt x="4862" y="11402"/>
                </a:cubicBezTo>
                <a:cubicBezTo>
                  <a:pt x="4880" y="11406"/>
                  <a:pt x="4896" y="11409"/>
                  <a:pt x="4911" y="11409"/>
                </a:cubicBezTo>
                <a:cubicBezTo>
                  <a:pt x="4927" y="11409"/>
                  <a:pt x="4942" y="11406"/>
                  <a:pt x="4960" y="11402"/>
                </a:cubicBezTo>
                <a:cubicBezTo>
                  <a:pt x="5076" y="11384"/>
                  <a:pt x="5174" y="11304"/>
                  <a:pt x="5210" y="11215"/>
                </a:cubicBezTo>
                <a:cubicBezTo>
                  <a:pt x="5228" y="11161"/>
                  <a:pt x="5237" y="11108"/>
                  <a:pt x="5237" y="11054"/>
                </a:cubicBezTo>
                <a:cubicBezTo>
                  <a:pt x="5228" y="11036"/>
                  <a:pt x="5228" y="10983"/>
                  <a:pt x="5228" y="10938"/>
                </a:cubicBezTo>
                <a:cubicBezTo>
                  <a:pt x="5228" y="10920"/>
                  <a:pt x="5237" y="10893"/>
                  <a:pt x="5237" y="10876"/>
                </a:cubicBezTo>
                <a:cubicBezTo>
                  <a:pt x="5246" y="10849"/>
                  <a:pt x="5246" y="10831"/>
                  <a:pt x="5255" y="10813"/>
                </a:cubicBezTo>
                <a:cubicBezTo>
                  <a:pt x="5281" y="10724"/>
                  <a:pt x="5335" y="10653"/>
                  <a:pt x="5406" y="10599"/>
                </a:cubicBezTo>
                <a:cubicBezTo>
                  <a:pt x="5469" y="10546"/>
                  <a:pt x="5558" y="10501"/>
                  <a:pt x="5647" y="10501"/>
                </a:cubicBezTo>
                <a:close/>
                <a:moveTo>
                  <a:pt x="8609" y="8610"/>
                </a:moveTo>
                <a:lnTo>
                  <a:pt x="8618" y="8619"/>
                </a:lnTo>
                <a:cubicBezTo>
                  <a:pt x="8431" y="8735"/>
                  <a:pt x="8288" y="8886"/>
                  <a:pt x="8181" y="9074"/>
                </a:cubicBezTo>
                <a:cubicBezTo>
                  <a:pt x="8083" y="9252"/>
                  <a:pt x="8011" y="9448"/>
                  <a:pt x="7940" y="9653"/>
                </a:cubicBezTo>
                <a:cubicBezTo>
                  <a:pt x="7869" y="9859"/>
                  <a:pt x="7797" y="10064"/>
                  <a:pt x="7735" y="10269"/>
                </a:cubicBezTo>
                <a:cubicBezTo>
                  <a:pt x="7672" y="10483"/>
                  <a:pt x="7619" y="10697"/>
                  <a:pt x="7547" y="10902"/>
                </a:cubicBezTo>
                <a:cubicBezTo>
                  <a:pt x="7476" y="11116"/>
                  <a:pt x="7360" y="11322"/>
                  <a:pt x="7199" y="11482"/>
                </a:cubicBezTo>
                <a:cubicBezTo>
                  <a:pt x="7030" y="11643"/>
                  <a:pt x="6825" y="11768"/>
                  <a:pt x="6602" y="11821"/>
                </a:cubicBezTo>
                <a:cubicBezTo>
                  <a:pt x="6448" y="11858"/>
                  <a:pt x="6290" y="11878"/>
                  <a:pt x="6133" y="11878"/>
                </a:cubicBezTo>
                <a:cubicBezTo>
                  <a:pt x="6063" y="11878"/>
                  <a:pt x="5993" y="11874"/>
                  <a:pt x="5924" y="11866"/>
                </a:cubicBezTo>
                <a:cubicBezTo>
                  <a:pt x="5817" y="11866"/>
                  <a:pt x="5710" y="11839"/>
                  <a:pt x="5594" y="11821"/>
                </a:cubicBezTo>
                <a:cubicBezTo>
                  <a:pt x="5540" y="11812"/>
                  <a:pt x="5487" y="11794"/>
                  <a:pt x="5433" y="11786"/>
                </a:cubicBezTo>
                <a:cubicBezTo>
                  <a:pt x="5388" y="11768"/>
                  <a:pt x="5335" y="11759"/>
                  <a:pt x="5281" y="11741"/>
                </a:cubicBezTo>
                <a:lnTo>
                  <a:pt x="5281" y="11723"/>
                </a:lnTo>
                <a:cubicBezTo>
                  <a:pt x="5439" y="11729"/>
                  <a:pt x="5592" y="11736"/>
                  <a:pt x="5744" y="11736"/>
                </a:cubicBezTo>
                <a:cubicBezTo>
                  <a:pt x="5807" y="11736"/>
                  <a:pt x="5870" y="11735"/>
                  <a:pt x="5933" y="11732"/>
                </a:cubicBezTo>
                <a:cubicBezTo>
                  <a:pt x="6147" y="11732"/>
                  <a:pt x="6352" y="11705"/>
                  <a:pt x="6548" y="11643"/>
                </a:cubicBezTo>
                <a:cubicBezTo>
                  <a:pt x="6744" y="11589"/>
                  <a:pt x="6932" y="11500"/>
                  <a:pt x="7083" y="11366"/>
                </a:cubicBezTo>
                <a:cubicBezTo>
                  <a:pt x="7235" y="11224"/>
                  <a:pt x="7360" y="11054"/>
                  <a:pt x="7458" y="10867"/>
                </a:cubicBezTo>
                <a:cubicBezTo>
                  <a:pt x="7565" y="10679"/>
                  <a:pt x="7637" y="10474"/>
                  <a:pt x="7681" y="10260"/>
                </a:cubicBezTo>
                <a:cubicBezTo>
                  <a:pt x="7735" y="10046"/>
                  <a:pt x="7753" y="9832"/>
                  <a:pt x="7806" y="9618"/>
                </a:cubicBezTo>
                <a:cubicBezTo>
                  <a:pt x="7833" y="9502"/>
                  <a:pt x="7869" y="9404"/>
                  <a:pt x="7904" y="9297"/>
                </a:cubicBezTo>
                <a:cubicBezTo>
                  <a:pt x="7931" y="9243"/>
                  <a:pt x="7958" y="9198"/>
                  <a:pt x="7976" y="9145"/>
                </a:cubicBezTo>
                <a:cubicBezTo>
                  <a:pt x="8011" y="9091"/>
                  <a:pt x="8038" y="9047"/>
                  <a:pt x="8065" y="8993"/>
                </a:cubicBezTo>
                <a:cubicBezTo>
                  <a:pt x="8199" y="8815"/>
                  <a:pt x="8395" y="8654"/>
                  <a:pt x="8609" y="8610"/>
                </a:cubicBezTo>
                <a:close/>
                <a:moveTo>
                  <a:pt x="3497" y="12125"/>
                </a:moveTo>
                <a:cubicBezTo>
                  <a:pt x="3496" y="12126"/>
                  <a:pt x="3495" y="12129"/>
                  <a:pt x="3494" y="12131"/>
                </a:cubicBezTo>
                <a:lnTo>
                  <a:pt x="3494" y="12131"/>
                </a:lnTo>
                <a:cubicBezTo>
                  <a:pt x="3495" y="12129"/>
                  <a:pt x="3496" y="12127"/>
                  <a:pt x="3497" y="12125"/>
                </a:cubicBezTo>
                <a:close/>
                <a:moveTo>
                  <a:pt x="3483" y="11800"/>
                </a:moveTo>
                <a:cubicBezTo>
                  <a:pt x="3505" y="11800"/>
                  <a:pt x="3530" y="11816"/>
                  <a:pt x="3551" y="11857"/>
                </a:cubicBezTo>
                <a:cubicBezTo>
                  <a:pt x="3554" y="11820"/>
                  <a:pt x="3578" y="11803"/>
                  <a:pt x="3604" y="11803"/>
                </a:cubicBezTo>
                <a:cubicBezTo>
                  <a:pt x="3645" y="11803"/>
                  <a:pt x="3691" y="11847"/>
                  <a:pt x="3658" y="11919"/>
                </a:cubicBezTo>
                <a:cubicBezTo>
                  <a:pt x="3670" y="11916"/>
                  <a:pt x="3681" y="11914"/>
                  <a:pt x="3692" y="11914"/>
                </a:cubicBezTo>
                <a:cubicBezTo>
                  <a:pt x="3780" y="11914"/>
                  <a:pt x="3797" y="12036"/>
                  <a:pt x="3693" y="12044"/>
                </a:cubicBezTo>
                <a:cubicBezTo>
                  <a:pt x="3693" y="12044"/>
                  <a:pt x="3765" y="12071"/>
                  <a:pt x="3729" y="12151"/>
                </a:cubicBezTo>
                <a:cubicBezTo>
                  <a:pt x="3715" y="12176"/>
                  <a:pt x="3699" y="12186"/>
                  <a:pt x="3682" y="12186"/>
                </a:cubicBezTo>
                <a:cubicBezTo>
                  <a:pt x="3646" y="12186"/>
                  <a:pt x="3610" y="12140"/>
                  <a:pt x="3604" y="12116"/>
                </a:cubicBezTo>
                <a:lnTo>
                  <a:pt x="3604" y="12116"/>
                </a:lnTo>
                <a:cubicBezTo>
                  <a:pt x="3622" y="12196"/>
                  <a:pt x="3613" y="12249"/>
                  <a:pt x="3542" y="12249"/>
                </a:cubicBezTo>
                <a:cubicBezTo>
                  <a:pt x="3484" y="12241"/>
                  <a:pt x="3480" y="12163"/>
                  <a:pt x="3494" y="12131"/>
                </a:cubicBezTo>
                <a:lnTo>
                  <a:pt x="3494" y="12131"/>
                </a:lnTo>
                <a:cubicBezTo>
                  <a:pt x="3475" y="12165"/>
                  <a:pt x="3446" y="12178"/>
                  <a:pt x="3419" y="12178"/>
                </a:cubicBezTo>
                <a:cubicBezTo>
                  <a:pt x="3355" y="12178"/>
                  <a:pt x="3300" y="12103"/>
                  <a:pt x="3399" y="12053"/>
                </a:cubicBezTo>
                <a:cubicBezTo>
                  <a:pt x="3303" y="12016"/>
                  <a:pt x="3311" y="11913"/>
                  <a:pt x="3387" y="11913"/>
                </a:cubicBezTo>
                <a:cubicBezTo>
                  <a:pt x="3403" y="11913"/>
                  <a:pt x="3422" y="11917"/>
                  <a:pt x="3444" y="11928"/>
                </a:cubicBezTo>
                <a:cubicBezTo>
                  <a:pt x="3402" y="11868"/>
                  <a:pt x="3436" y="11800"/>
                  <a:pt x="3483" y="11800"/>
                </a:cubicBezTo>
                <a:close/>
                <a:moveTo>
                  <a:pt x="2864" y="1"/>
                </a:moveTo>
                <a:lnTo>
                  <a:pt x="2864" y="1"/>
                </a:lnTo>
                <a:cubicBezTo>
                  <a:pt x="2971" y="563"/>
                  <a:pt x="3533" y="1161"/>
                  <a:pt x="4327" y="1250"/>
                </a:cubicBezTo>
                <a:cubicBezTo>
                  <a:pt x="4255" y="1346"/>
                  <a:pt x="3922" y="1455"/>
                  <a:pt x="3582" y="1455"/>
                </a:cubicBezTo>
                <a:cubicBezTo>
                  <a:pt x="3418" y="1455"/>
                  <a:pt x="3253" y="1430"/>
                  <a:pt x="3114" y="1366"/>
                </a:cubicBezTo>
                <a:lnTo>
                  <a:pt x="3114" y="1366"/>
                </a:lnTo>
                <a:cubicBezTo>
                  <a:pt x="3434" y="1645"/>
                  <a:pt x="3796" y="1706"/>
                  <a:pt x="4133" y="1706"/>
                </a:cubicBezTo>
                <a:cubicBezTo>
                  <a:pt x="4392" y="1706"/>
                  <a:pt x="4637" y="1669"/>
                  <a:pt x="4836" y="1669"/>
                </a:cubicBezTo>
                <a:cubicBezTo>
                  <a:pt x="4989" y="1669"/>
                  <a:pt x="5116" y="1691"/>
                  <a:pt x="5201" y="1767"/>
                </a:cubicBezTo>
                <a:cubicBezTo>
                  <a:pt x="5130" y="1758"/>
                  <a:pt x="5061" y="1753"/>
                  <a:pt x="4996" y="1753"/>
                </a:cubicBezTo>
                <a:cubicBezTo>
                  <a:pt x="4699" y="1753"/>
                  <a:pt x="4459" y="1849"/>
                  <a:pt x="4291" y="2017"/>
                </a:cubicBezTo>
                <a:cubicBezTo>
                  <a:pt x="4395" y="1971"/>
                  <a:pt x="4487" y="1953"/>
                  <a:pt x="4575" y="1953"/>
                </a:cubicBezTo>
                <a:cubicBezTo>
                  <a:pt x="4825" y="1953"/>
                  <a:pt x="5038" y="2100"/>
                  <a:pt x="5388" y="2160"/>
                </a:cubicBezTo>
                <a:cubicBezTo>
                  <a:pt x="5466" y="2173"/>
                  <a:pt x="5541" y="2178"/>
                  <a:pt x="5613" y="2178"/>
                </a:cubicBezTo>
                <a:cubicBezTo>
                  <a:pt x="5979" y="2178"/>
                  <a:pt x="6254" y="2035"/>
                  <a:pt x="6254" y="2035"/>
                </a:cubicBezTo>
                <a:cubicBezTo>
                  <a:pt x="6254" y="2035"/>
                  <a:pt x="6258" y="2035"/>
                  <a:pt x="6266" y="2035"/>
                </a:cubicBezTo>
                <a:cubicBezTo>
                  <a:pt x="6381" y="2035"/>
                  <a:pt x="7270" y="2050"/>
                  <a:pt x="7253" y="2534"/>
                </a:cubicBezTo>
                <a:cubicBezTo>
                  <a:pt x="7248" y="2836"/>
                  <a:pt x="6921" y="2923"/>
                  <a:pt x="6631" y="2923"/>
                </a:cubicBezTo>
                <a:cubicBezTo>
                  <a:pt x="6425" y="2923"/>
                  <a:pt x="6237" y="2879"/>
                  <a:pt x="6200" y="2838"/>
                </a:cubicBezTo>
                <a:cubicBezTo>
                  <a:pt x="6111" y="2740"/>
                  <a:pt x="6022" y="2401"/>
                  <a:pt x="6022" y="2401"/>
                </a:cubicBezTo>
                <a:cubicBezTo>
                  <a:pt x="6022" y="2401"/>
                  <a:pt x="5852" y="2677"/>
                  <a:pt x="5629" y="2811"/>
                </a:cubicBezTo>
                <a:cubicBezTo>
                  <a:pt x="5496" y="2633"/>
                  <a:pt x="5522" y="2383"/>
                  <a:pt x="5522" y="2383"/>
                </a:cubicBezTo>
                <a:lnTo>
                  <a:pt x="5522" y="2383"/>
                </a:lnTo>
                <a:cubicBezTo>
                  <a:pt x="5522" y="2383"/>
                  <a:pt x="5148" y="2445"/>
                  <a:pt x="5023" y="2820"/>
                </a:cubicBezTo>
                <a:cubicBezTo>
                  <a:pt x="4907" y="2731"/>
                  <a:pt x="4853" y="2445"/>
                  <a:pt x="4853" y="2445"/>
                </a:cubicBezTo>
                <a:cubicBezTo>
                  <a:pt x="4853" y="2445"/>
                  <a:pt x="4550" y="2936"/>
                  <a:pt x="4630" y="3525"/>
                </a:cubicBezTo>
                <a:cubicBezTo>
                  <a:pt x="4434" y="3409"/>
                  <a:pt x="4327" y="3034"/>
                  <a:pt x="4327" y="3034"/>
                </a:cubicBezTo>
                <a:lnTo>
                  <a:pt x="4327" y="3034"/>
                </a:lnTo>
                <a:cubicBezTo>
                  <a:pt x="4327" y="3034"/>
                  <a:pt x="4211" y="3489"/>
                  <a:pt x="4487" y="4015"/>
                </a:cubicBezTo>
                <a:cubicBezTo>
                  <a:pt x="4773" y="4542"/>
                  <a:pt x="4461" y="5041"/>
                  <a:pt x="4461" y="5041"/>
                </a:cubicBezTo>
                <a:cubicBezTo>
                  <a:pt x="4461" y="5041"/>
                  <a:pt x="4371" y="4854"/>
                  <a:pt x="4291" y="4809"/>
                </a:cubicBezTo>
                <a:lnTo>
                  <a:pt x="4291" y="4809"/>
                </a:lnTo>
                <a:cubicBezTo>
                  <a:pt x="4327" y="5086"/>
                  <a:pt x="3809" y="5532"/>
                  <a:pt x="3809" y="5532"/>
                </a:cubicBezTo>
                <a:cubicBezTo>
                  <a:pt x="3809" y="5532"/>
                  <a:pt x="3631" y="5523"/>
                  <a:pt x="3774" y="4676"/>
                </a:cubicBezTo>
                <a:cubicBezTo>
                  <a:pt x="3908" y="3837"/>
                  <a:pt x="3078" y="3293"/>
                  <a:pt x="3078" y="3293"/>
                </a:cubicBezTo>
                <a:lnTo>
                  <a:pt x="3078" y="3293"/>
                </a:lnTo>
                <a:cubicBezTo>
                  <a:pt x="3078" y="3293"/>
                  <a:pt x="3408" y="3703"/>
                  <a:pt x="3185" y="4015"/>
                </a:cubicBezTo>
                <a:cubicBezTo>
                  <a:pt x="2960" y="3913"/>
                  <a:pt x="2760" y="3877"/>
                  <a:pt x="2589" y="3877"/>
                </a:cubicBezTo>
                <a:cubicBezTo>
                  <a:pt x="2177" y="3877"/>
                  <a:pt x="1936" y="4087"/>
                  <a:pt x="1936" y="4087"/>
                </a:cubicBezTo>
                <a:cubicBezTo>
                  <a:pt x="1936" y="4087"/>
                  <a:pt x="1888" y="4100"/>
                  <a:pt x="1802" y="4100"/>
                </a:cubicBezTo>
                <a:cubicBezTo>
                  <a:pt x="1691" y="4100"/>
                  <a:pt x="1515" y="4077"/>
                  <a:pt x="1303" y="3971"/>
                </a:cubicBezTo>
                <a:cubicBezTo>
                  <a:pt x="1236" y="3690"/>
                  <a:pt x="845" y="3415"/>
                  <a:pt x="460" y="3415"/>
                </a:cubicBezTo>
                <a:cubicBezTo>
                  <a:pt x="380" y="3415"/>
                  <a:pt x="300" y="3427"/>
                  <a:pt x="223" y="3453"/>
                </a:cubicBezTo>
                <a:cubicBezTo>
                  <a:pt x="473" y="3516"/>
                  <a:pt x="812" y="3721"/>
                  <a:pt x="928" y="4087"/>
                </a:cubicBezTo>
                <a:cubicBezTo>
                  <a:pt x="924" y="4091"/>
                  <a:pt x="914" y="4092"/>
                  <a:pt x="899" y="4092"/>
                </a:cubicBezTo>
                <a:cubicBezTo>
                  <a:pt x="861" y="4092"/>
                  <a:pt x="791" y="4083"/>
                  <a:pt x="702" y="4083"/>
                </a:cubicBezTo>
                <a:cubicBezTo>
                  <a:pt x="511" y="4083"/>
                  <a:pt x="233" y="4125"/>
                  <a:pt x="0" y="4390"/>
                </a:cubicBezTo>
                <a:cubicBezTo>
                  <a:pt x="93" y="4342"/>
                  <a:pt x="205" y="4318"/>
                  <a:pt x="322" y="4318"/>
                </a:cubicBezTo>
                <a:cubicBezTo>
                  <a:pt x="486" y="4318"/>
                  <a:pt x="661" y="4364"/>
                  <a:pt x="812" y="4453"/>
                </a:cubicBezTo>
                <a:cubicBezTo>
                  <a:pt x="509" y="4488"/>
                  <a:pt x="286" y="4738"/>
                  <a:pt x="0" y="4827"/>
                </a:cubicBezTo>
                <a:cubicBezTo>
                  <a:pt x="61" y="4858"/>
                  <a:pt x="158" y="4872"/>
                  <a:pt x="268" y="4872"/>
                </a:cubicBezTo>
                <a:cubicBezTo>
                  <a:pt x="543" y="4872"/>
                  <a:pt x="901" y="4781"/>
                  <a:pt x="990" y="4622"/>
                </a:cubicBezTo>
                <a:lnTo>
                  <a:pt x="990" y="4622"/>
                </a:lnTo>
                <a:cubicBezTo>
                  <a:pt x="1008" y="4765"/>
                  <a:pt x="758" y="5202"/>
                  <a:pt x="375" y="5300"/>
                </a:cubicBezTo>
                <a:cubicBezTo>
                  <a:pt x="406" y="5302"/>
                  <a:pt x="439" y="5303"/>
                  <a:pt x="472" y="5303"/>
                </a:cubicBezTo>
                <a:cubicBezTo>
                  <a:pt x="770" y="5303"/>
                  <a:pt x="1136" y="5217"/>
                  <a:pt x="1401" y="4792"/>
                </a:cubicBezTo>
                <a:cubicBezTo>
                  <a:pt x="1583" y="4666"/>
                  <a:pt x="1808" y="4601"/>
                  <a:pt x="2019" y="4601"/>
                </a:cubicBezTo>
                <a:cubicBezTo>
                  <a:pt x="2272" y="4601"/>
                  <a:pt x="2506" y="4695"/>
                  <a:pt x="2623" y="4890"/>
                </a:cubicBezTo>
                <a:cubicBezTo>
                  <a:pt x="2828" y="5238"/>
                  <a:pt x="2587" y="5568"/>
                  <a:pt x="2587" y="5568"/>
                </a:cubicBezTo>
                <a:cubicBezTo>
                  <a:pt x="2587" y="5568"/>
                  <a:pt x="2373" y="5354"/>
                  <a:pt x="2453" y="5122"/>
                </a:cubicBezTo>
                <a:lnTo>
                  <a:pt x="2453" y="5122"/>
                </a:lnTo>
                <a:cubicBezTo>
                  <a:pt x="1990" y="5407"/>
                  <a:pt x="1749" y="5978"/>
                  <a:pt x="1749" y="5978"/>
                </a:cubicBezTo>
                <a:cubicBezTo>
                  <a:pt x="1749" y="5978"/>
                  <a:pt x="1552" y="5675"/>
                  <a:pt x="1651" y="5452"/>
                </a:cubicBezTo>
                <a:lnTo>
                  <a:pt x="1651" y="5452"/>
                </a:lnTo>
                <a:cubicBezTo>
                  <a:pt x="1267" y="5862"/>
                  <a:pt x="1213" y="6504"/>
                  <a:pt x="1222" y="6834"/>
                </a:cubicBezTo>
                <a:cubicBezTo>
                  <a:pt x="1222" y="6834"/>
                  <a:pt x="999" y="6674"/>
                  <a:pt x="1026" y="6272"/>
                </a:cubicBezTo>
                <a:lnTo>
                  <a:pt x="1026" y="6272"/>
                </a:lnTo>
                <a:cubicBezTo>
                  <a:pt x="812" y="6638"/>
                  <a:pt x="518" y="8083"/>
                  <a:pt x="946" y="9100"/>
                </a:cubicBezTo>
                <a:cubicBezTo>
                  <a:pt x="1365" y="10117"/>
                  <a:pt x="2346" y="10858"/>
                  <a:pt x="2346" y="10858"/>
                </a:cubicBezTo>
                <a:cubicBezTo>
                  <a:pt x="2346" y="10858"/>
                  <a:pt x="2577" y="10801"/>
                  <a:pt x="2837" y="10801"/>
                </a:cubicBezTo>
                <a:cubicBezTo>
                  <a:pt x="2920" y="10801"/>
                  <a:pt x="3005" y="10807"/>
                  <a:pt x="3087" y="10822"/>
                </a:cubicBezTo>
                <a:cubicBezTo>
                  <a:pt x="3206" y="10841"/>
                  <a:pt x="3347" y="10851"/>
                  <a:pt x="3497" y="10851"/>
                </a:cubicBezTo>
                <a:cubicBezTo>
                  <a:pt x="3771" y="10851"/>
                  <a:pt x="4072" y="10817"/>
                  <a:pt x="4309" y="10742"/>
                </a:cubicBezTo>
                <a:lnTo>
                  <a:pt x="4309" y="10742"/>
                </a:lnTo>
                <a:cubicBezTo>
                  <a:pt x="4190" y="10884"/>
                  <a:pt x="3920" y="10976"/>
                  <a:pt x="3558" y="10976"/>
                </a:cubicBezTo>
                <a:cubicBezTo>
                  <a:pt x="3488" y="10976"/>
                  <a:pt x="3414" y="10972"/>
                  <a:pt x="3337" y="10965"/>
                </a:cubicBezTo>
                <a:cubicBezTo>
                  <a:pt x="3226" y="10954"/>
                  <a:pt x="3096" y="10945"/>
                  <a:pt x="2959" y="10945"/>
                </a:cubicBezTo>
                <a:cubicBezTo>
                  <a:pt x="2520" y="10945"/>
                  <a:pt x="2008" y="11043"/>
                  <a:pt x="1811" y="11518"/>
                </a:cubicBezTo>
                <a:cubicBezTo>
                  <a:pt x="1964" y="11437"/>
                  <a:pt x="2091" y="11402"/>
                  <a:pt x="2199" y="11402"/>
                </a:cubicBezTo>
                <a:cubicBezTo>
                  <a:pt x="2534" y="11402"/>
                  <a:pt x="2689" y="11734"/>
                  <a:pt x="2864" y="12071"/>
                </a:cubicBezTo>
                <a:cubicBezTo>
                  <a:pt x="3096" y="12517"/>
                  <a:pt x="3774" y="12383"/>
                  <a:pt x="3881" y="12740"/>
                </a:cubicBezTo>
                <a:cubicBezTo>
                  <a:pt x="3986" y="13082"/>
                  <a:pt x="3635" y="13552"/>
                  <a:pt x="3040" y="13552"/>
                </a:cubicBezTo>
                <a:cubicBezTo>
                  <a:pt x="3029" y="13552"/>
                  <a:pt x="3018" y="13552"/>
                  <a:pt x="3007" y="13552"/>
                </a:cubicBezTo>
                <a:lnTo>
                  <a:pt x="3007" y="13552"/>
                </a:lnTo>
                <a:cubicBezTo>
                  <a:pt x="3175" y="13664"/>
                  <a:pt x="3351" y="13717"/>
                  <a:pt x="3512" y="13717"/>
                </a:cubicBezTo>
                <a:cubicBezTo>
                  <a:pt x="3786" y="13717"/>
                  <a:pt x="4016" y="13566"/>
                  <a:pt x="4095" y="13302"/>
                </a:cubicBezTo>
                <a:lnTo>
                  <a:pt x="4095" y="13302"/>
                </a:lnTo>
                <a:cubicBezTo>
                  <a:pt x="4211" y="13489"/>
                  <a:pt x="4148" y="13980"/>
                  <a:pt x="3818" y="14248"/>
                </a:cubicBezTo>
                <a:cubicBezTo>
                  <a:pt x="4389" y="14230"/>
                  <a:pt x="4595" y="13605"/>
                  <a:pt x="4505" y="13365"/>
                </a:cubicBezTo>
                <a:lnTo>
                  <a:pt x="4505" y="13365"/>
                </a:lnTo>
                <a:cubicBezTo>
                  <a:pt x="4809" y="13472"/>
                  <a:pt x="4853" y="13837"/>
                  <a:pt x="4764" y="14114"/>
                </a:cubicBezTo>
                <a:cubicBezTo>
                  <a:pt x="5005" y="13989"/>
                  <a:pt x="5353" y="13516"/>
                  <a:pt x="4675" y="13097"/>
                </a:cubicBezTo>
                <a:cubicBezTo>
                  <a:pt x="4755" y="13017"/>
                  <a:pt x="4940" y="12959"/>
                  <a:pt x="5160" y="12959"/>
                </a:cubicBezTo>
                <a:cubicBezTo>
                  <a:pt x="5331" y="12959"/>
                  <a:pt x="5522" y="12993"/>
                  <a:pt x="5701" y="13079"/>
                </a:cubicBezTo>
                <a:cubicBezTo>
                  <a:pt x="5543" y="12858"/>
                  <a:pt x="5274" y="12691"/>
                  <a:pt x="4934" y="12691"/>
                </a:cubicBezTo>
                <a:cubicBezTo>
                  <a:pt x="4793" y="12691"/>
                  <a:pt x="4640" y="12719"/>
                  <a:pt x="4479" y="12785"/>
                </a:cubicBezTo>
                <a:cubicBezTo>
                  <a:pt x="4514" y="12330"/>
                  <a:pt x="3809" y="11714"/>
                  <a:pt x="3809" y="11714"/>
                </a:cubicBezTo>
                <a:lnTo>
                  <a:pt x="3809" y="11714"/>
                </a:lnTo>
                <a:cubicBezTo>
                  <a:pt x="3810" y="11714"/>
                  <a:pt x="4398" y="11768"/>
                  <a:pt x="4853" y="12125"/>
                </a:cubicBezTo>
                <a:cubicBezTo>
                  <a:pt x="5155" y="12362"/>
                  <a:pt x="5716" y="12543"/>
                  <a:pt x="6250" y="12543"/>
                </a:cubicBezTo>
                <a:cubicBezTo>
                  <a:pt x="6539" y="12543"/>
                  <a:pt x="6820" y="12491"/>
                  <a:pt x="7048" y="12365"/>
                </a:cubicBezTo>
                <a:cubicBezTo>
                  <a:pt x="7126" y="12390"/>
                  <a:pt x="7222" y="12401"/>
                  <a:pt x="7327" y="12401"/>
                </a:cubicBezTo>
                <a:cubicBezTo>
                  <a:pt x="7725" y="12401"/>
                  <a:pt x="8246" y="12232"/>
                  <a:pt x="8359" y="11928"/>
                </a:cubicBezTo>
                <a:cubicBezTo>
                  <a:pt x="8477" y="11619"/>
                  <a:pt x="8667" y="11450"/>
                  <a:pt x="8821" y="11450"/>
                </a:cubicBezTo>
                <a:cubicBezTo>
                  <a:pt x="8853" y="11450"/>
                  <a:pt x="8884" y="11458"/>
                  <a:pt x="8912" y="11473"/>
                </a:cubicBezTo>
                <a:cubicBezTo>
                  <a:pt x="9073" y="11563"/>
                  <a:pt x="9037" y="12000"/>
                  <a:pt x="8439" y="12401"/>
                </a:cubicBezTo>
                <a:cubicBezTo>
                  <a:pt x="9260" y="12062"/>
                  <a:pt x="10215" y="11179"/>
                  <a:pt x="10366" y="10617"/>
                </a:cubicBezTo>
                <a:cubicBezTo>
                  <a:pt x="10486" y="10173"/>
                  <a:pt x="10762" y="9896"/>
                  <a:pt x="11044" y="9896"/>
                </a:cubicBezTo>
                <a:cubicBezTo>
                  <a:pt x="11119" y="9896"/>
                  <a:pt x="11194" y="9916"/>
                  <a:pt x="11267" y="9957"/>
                </a:cubicBezTo>
                <a:cubicBezTo>
                  <a:pt x="11377" y="10019"/>
                  <a:pt x="11507" y="10050"/>
                  <a:pt x="11632" y="10050"/>
                </a:cubicBezTo>
                <a:cubicBezTo>
                  <a:pt x="11903" y="10050"/>
                  <a:pt x="12154" y="9905"/>
                  <a:pt x="12142" y="9618"/>
                </a:cubicBezTo>
                <a:lnTo>
                  <a:pt x="12142" y="9618"/>
                </a:lnTo>
                <a:cubicBezTo>
                  <a:pt x="12103" y="9720"/>
                  <a:pt x="11892" y="9803"/>
                  <a:pt x="11718" y="9803"/>
                </a:cubicBezTo>
                <a:cubicBezTo>
                  <a:pt x="11572" y="9803"/>
                  <a:pt x="11453" y="9745"/>
                  <a:pt x="11482" y="9591"/>
                </a:cubicBezTo>
                <a:cubicBezTo>
                  <a:pt x="11536" y="9331"/>
                  <a:pt x="11837" y="9223"/>
                  <a:pt x="12096" y="9223"/>
                </a:cubicBezTo>
                <a:cubicBezTo>
                  <a:pt x="12174" y="9223"/>
                  <a:pt x="12249" y="9233"/>
                  <a:pt x="12311" y="9252"/>
                </a:cubicBezTo>
                <a:cubicBezTo>
                  <a:pt x="12255" y="9140"/>
                  <a:pt x="12028" y="8982"/>
                  <a:pt x="11801" y="8982"/>
                </a:cubicBezTo>
                <a:cubicBezTo>
                  <a:pt x="11701" y="8982"/>
                  <a:pt x="11602" y="9012"/>
                  <a:pt x="11517" y="9091"/>
                </a:cubicBezTo>
                <a:cubicBezTo>
                  <a:pt x="11526" y="8869"/>
                  <a:pt x="11714" y="8590"/>
                  <a:pt x="12090" y="8590"/>
                </a:cubicBezTo>
                <a:cubicBezTo>
                  <a:pt x="12107" y="8590"/>
                  <a:pt x="12124" y="8591"/>
                  <a:pt x="12142" y="8592"/>
                </a:cubicBezTo>
                <a:cubicBezTo>
                  <a:pt x="12077" y="8543"/>
                  <a:pt x="11918" y="8485"/>
                  <a:pt x="11741" y="8485"/>
                </a:cubicBezTo>
                <a:cubicBezTo>
                  <a:pt x="11529" y="8485"/>
                  <a:pt x="11292" y="8568"/>
                  <a:pt x="11160" y="8851"/>
                </a:cubicBezTo>
                <a:cubicBezTo>
                  <a:pt x="11089" y="8806"/>
                  <a:pt x="11027" y="8449"/>
                  <a:pt x="11366" y="8306"/>
                </a:cubicBezTo>
                <a:lnTo>
                  <a:pt x="11366" y="8306"/>
                </a:lnTo>
                <a:cubicBezTo>
                  <a:pt x="11036" y="8315"/>
                  <a:pt x="10688" y="8503"/>
                  <a:pt x="10705" y="9002"/>
                </a:cubicBezTo>
                <a:cubicBezTo>
                  <a:pt x="10054" y="9056"/>
                  <a:pt x="9938" y="9564"/>
                  <a:pt x="9688" y="9814"/>
                </a:cubicBezTo>
                <a:cubicBezTo>
                  <a:pt x="9440" y="10054"/>
                  <a:pt x="8518" y="10152"/>
                  <a:pt x="8114" y="10788"/>
                </a:cubicBezTo>
                <a:lnTo>
                  <a:pt x="8114" y="10788"/>
                </a:lnTo>
                <a:cubicBezTo>
                  <a:pt x="8186" y="10667"/>
                  <a:pt x="8307" y="10215"/>
                  <a:pt x="8368" y="9805"/>
                </a:cubicBezTo>
                <a:cubicBezTo>
                  <a:pt x="8439" y="9377"/>
                  <a:pt x="8547" y="9190"/>
                  <a:pt x="8770" y="8735"/>
                </a:cubicBezTo>
                <a:cubicBezTo>
                  <a:pt x="8941" y="8378"/>
                  <a:pt x="9296" y="8206"/>
                  <a:pt x="9480" y="8206"/>
                </a:cubicBezTo>
                <a:cubicBezTo>
                  <a:pt x="9536" y="8206"/>
                  <a:pt x="9576" y="8222"/>
                  <a:pt x="9590" y="8253"/>
                </a:cubicBezTo>
                <a:cubicBezTo>
                  <a:pt x="9662" y="8387"/>
                  <a:pt x="9581" y="8628"/>
                  <a:pt x="9233" y="8645"/>
                </a:cubicBezTo>
                <a:cubicBezTo>
                  <a:pt x="9329" y="8691"/>
                  <a:pt x="9414" y="8710"/>
                  <a:pt x="9492" y="8710"/>
                </a:cubicBezTo>
                <a:cubicBezTo>
                  <a:pt x="9870" y="8710"/>
                  <a:pt x="10055" y="8246"/>
                  <a:pt x="10277" y="8083"/>
                </a:cubicBezTo>
                <a:cubicBezTo>
                  <a:pt x="10370" y="8012"/>
                  <a:pt x="10457" y="7975"/>
                  <a:pt x="10530" y="7975"/>
                </a:cubicBezTo>
                <a:cubicBezTo>
                  <a:pt x="10669" y="7975"/>
                  <a:pt x="10759" y="8110"/>
                  <a:pt x="10741" y="8413"/>
                </a:cubicBezTo>
                <a:cubicBezTo>
                  <a:pt x="10759" y="8315"/>
                  <a:pt x="10991" y="7932"/>
                  <a:pt x="11312" y="7842"/>
                </a:cubicBezTo>
                <a:cubicBezTo>
                  <a:pt x="11633" y="7744"/>
                  <a:pt x="11999" y="7468"/>
                  <a:pt x="11535" y="6915"/>
                </a:cubicBezTo>
                <a:lnTo>
                  <a:pt x="11535" y="6915"/>
                </a:lnTo>
                <a:cubicBezTo>
                  <a:pt x="11622" y="7208"/>
                  <a:pt x="11434" y="7366"/>
                  <a:pt x="11242" y="7366"/>
                </a:cubicBezTo>
                <a:cubicBezTo>
                  <a:pt x="11119" y="7366"/>
                  <a:pt x="10993" y="7301"/>
                  <a:pt x="10937" y="7164"/>
                </a:cubicBezTo>
                <a:cubicBezTo>
                  <a:pt x="10925" y="7504"/>
                  <a:pt x="10500" y="7677"/>
                  <a:pt x="10210" y="7677"/>
                </a:cubicBezTo>
                <a:cubicBezTo>
                  <a:pt x="10066" y="7677"/>
                  <a:pt x="9956" y="7634"/>
                  <a:pt x="9947" y="7548"/>
                </a:cubicBezTo>
                <a:cubicBezTo>
                  <a:pt x="9929" y="7370"/>
                  <a:pt x="10170" y="7114"/>
                  <a:pt x="10356" y="7114"/>
                </a:cubicBezTo>
                <a:cubicBezTo>
                  <a:pt x="10439" y="7114"/>
                  <a:pt x="10512" y="7166"/>
                  <a:pt x="10545" y="7298"/>
                </a:cubicBezTo>
                <a:cubicBezTo>
                  <a:pt x="10609" y="7077"/>
                  <a:pt x="10741" y="6883"/>
                  <a:pt x="10875" y="6883"/>
                </a:cubicBezTo>
                <a:cubicBezTo>
                  <a:pt x="10946" y="6883"/>
                  <a:pt x="11018" y="6939"/>
                  <a:pt x="11080" y="7075"/>
                </a:cubicBezTo>
                <a:cubicBezTo>
                  <a:pt x="11169" y="6724"/>
                  <a:pt x="11314" y="6641"/>
                  <a:pt x="11432" y="6641"/>
                </a:cubicBezTo>
                <a:cubicBezTo>
                  <a:pt x="11540" y="6641"/>
                  <a:pt x="11624" y="6710"/>
                  <a:pt x="11624" y="6710"/>
                </a:cubicBezTo>
                <a:cubicBezTo>
                  <a:pt x="11847" y="6058"/>
                  <a:pt x="11667" y="5857"/>
                  <a:pt x="11360" y="5857"/>
                </a:cubicBezTo>
                <a:cubicBezTo>
                  <a:pt x="10868" y="5857"/>
                  <a:pt x="10054" y="6371"/>
                  <a:pt x="10054" y="6371"/>
                </a:cubicBezTo>
                <a:cubicBezTo>
                  <a:pt x="10054" y="6371"/>
                  <a:pt x="9886" y="6132"/>
                  <a:pt x="9471" y="6132"/>
                </a:cubicBezTo>
                <a:cubicBezTo>
                  <a:pt x="9275" y="6132"/>
                  <a:pt x="9023" y="6186"/>
                  <a:pt x="8707" y="6344"/>
                </a:cubicBezTo>
                <a:cubicBezTo>
                  <a:pt x="8585" y="6403"/>
                  <a:pt x="8480" y="6429"/>
                  <a:pt x="8387" y="6429"/>
                </a:cubicBezTo>
                <a:cubicBezTo>
                  <a:pt x="7849" y="6429"/>
                  <a:pt x="7712" y="5586"/>
                  <a:pt x="7194" y="5586"/>
                </a:cubicBezTo>
                <a:cubicBezTo>
                  <a:pt x="7076" y="5586"/>
                  <a:pt x="6938" y="5630"/>
                  <a:pt x="6771" y="5737"/>
                </a:cubicBezTo>
                <a:cubicBezTo>
                  <a:pt x="6824" y="5718"/>
                  <a:pt x="6876" y="5709"/>
                  <a:pt x="6927" y="5709"/>
                </a:cubicBezTo>
                <a:cubicBezTo>
                  <a:pt x="7160" y="5709"/>
                  <a:pt x="7359" y="5890"/>
                  <a:pt x="7396" y="6058"/>
                </a:cubicBezTo>
                <a:cubicBezTo>
                  <a:pt x="7458" y="6362"/>
                  <a:pt x="7717" y="6638"/>
                  <a:pt x="8109" y="6736"/>
                </a:cubicBezTo>
                <a:cubicBezTo>
                  <a:pt x="8080" y="6740"/>
                  <a:pt x="8052" y="6741"/>
                  <a:pt x="8025" y="6741"/>
                </a:cubicBezTo>
                <a:cubicBezTo>
                  <a:pt x="7623" y="6741"/>
                  <a:pt x="7451" y="6390"/>
                  <a:pt x="7217" y="6281"/>
                </a:cubicBezTo>
                <a:cubicBezTo>
                  <a:pt x="7130" y="6242"/>
                  <a:pt x="6992" y="6206"/>
                  <a:pt x="6837" y="6206"/>
                </a:cubicBezTo>
                <a:cubicBezTo>
                  <a:pt x="6565" y="6206"/>
                  <a:pt x="6242" y="6318"/>
                  <a:pt x="6049" y="6727"/>
                </a:cubicBezTo>
                <a:cubicBezTo>
                  <a:pt x="6208" y="6608"/>
                  <a:pt x="6374" y="6562"/>
                  <a:pt x="6536" y="6562"/>
                </a:cubicBezTo>
                <a:cubicBezTo>
                  <a:pt x="6847" y="6562"/>
                  <a:pt x="7146" y="6730"/>
                  <a:pt x="7369" y="6870"/>
                </a:cubicBezTo>
                <a:cubicBezTo>
                  <a:pt x="7465" y="7345"/>
                  <a:pt x="6902" y="7547"/>
                  <a:pt x="6388" y="7547"/>
                </a:cubicBezTo>
                <a:cubicBezTo>
                  <a:pt x="6188" y="7547"/>
                  <a:pt x="5995" y="7517"/>
                  <a:pt x="5852" y="7459"/>
                </a:cubicBezTo>
                <a:lnTo>
                  <a:pt x="5852" y="7459"/>
                </a:lnTo>
                <a:cubicBezTo>
                  <a:pt x="6008" y="7716"/>
                  <a:pt x="6490" y="7918"/>
                  <a:pt x="6871" y="7918"/>
                </a:cubicBezTo>
                <a:cubicBezTo>
                  <a:pt x="6927" y="7918"/>
                  <a:pt x="6980" y="7914"/>
                  <a:pt x="7030" y="7905"/>
                </a:cubicBezTo>
                <a:lnTo>
                  <a:pt x="7030" y="7905"/>
                </a:lnTo>
                <a:cubicBezTo>
                  <a:pt x="6959" y="8275"/>
                  <a:pt x="6587" y="8417"/>
                  <a:pt x="6259" y="8417"/>
                </a:cubicBezTo>
                <a:cubicBezTo>
                  <a:pt x="6089" y="8417"/>
                  <a:pt x="5932" y="8379"/>
                  <a:pt x="5835" y="8315"/>
                </a:cubicBezTo>
                <a:lnTo>
                  <a:pt x="5835" y="8315"/>
                </a:lnTo>
                <a:cubicBezTo>
                  <a:pt x="6028" y="8539"/>
                  <a:pt x="6364" y="8652"/>
                  <a:pt x="6644" y="8652"/>
                </a:cubicBezTo>
                <a:cubicBezTo>
                  <a:pt x="6778" y="8652"/>
                  <a:pt x="6899" y="8626"/>
                  <a:pt x="6985" y="8574"/>
                </a:cubicBezTo>
                <a:cubicBezTo>
                  <a:pt x="7131" y="8482"/>
                  <a:pt x="7242" y="8461"/>
                  <a:pt x="7313" y="8461"/>
                </a:cubicBezTo>
                <a:cubicBezTo>
                  <a:pt x="7373" y="8461"/>
                  <a:pt x="7405" y="8476"/>
                  <a:pt x="7405" y="8476"/>
                </a:cubicBezTo>
                <a:cubicBezTo>
                  <a:pt x="7405" y="8476"/>
                  <a:pt x="7396" y="8672"/>
                  <a:pt x="7307" y="8851"/>
                </a:cubicBezTo>
                <a:cubicBezTo>
                  <a:pt x="7068" y="9146"/>
                  <a:pt x="6729" y="9231"/>
                  <a:pt x="6417" y="9231"/>
                </a:cubicBezTo>
                <a:cubicBezTo>
                  <a:pt x="5994" y="9231"/>
                  <a:pt x="5621" y="9074"/>
                  <a:pt x="5620" y="9074"/>
                </a:cubicBezTo>
                <a:lnTo>
                  <a:pt x="5620" y="9074"/>
                </a:lnTo>
                <a:cubicBezTo>
                  <a:pt x="5620" y="9074"/>
                  <a:pt x="5933" y="9377"/>
                  <a:pt x="6459" y="9484"/>
                </a:cubicBezTo>
                <a:cubicBezTo>
                  <a:pt x="6334" y="9535"/>
                  <a:pt x="6210" y="9556"/>
                  <a:pt x="6091" y="9556"/>
                </a:cubicBezTo>
                <a:cubicBezTo>
                  <a:pt x="5476" y="9556"/>
                  <a:pt x="4969" y="8993"/>
                  <a:pt x="4969" y="8993"/>
                </a:cubicBezTo>
                <a:lnTo>
                  <a:pt x="4969" y="8993"/>
                </a:lnTo>
                <a:cubicBezTo>
                  <a:pt x="4969" y="8993"/>
                  <a:pt x="5058" y="9457"/>
                  <a:pt x="5594" y="9885"/>
                </a:cubicBezTo>
                <a:cubicBezTo>
                  <a:pt x="4871" y="9885"/>
                  <a:pt x="4273" y="8877"/>
                  <a:pt x="4273" y="8877"/>
                </a:cubicBezTo>
                <a:lnTo>
                  <a:pt x="4273" y="8877"/>
                </a:lnTo>
                <a:cubicBezTo>
                  <a:pt x="4273" y="8877"/>
                  <a:pt x="4247" y="9172"/>
                  <a:pt x="4479" y="9636"/>
                </a:cubicBezTo>
                <a:cubicBezTo>
                  <a:pt x="3328" y="9065"/>
                  <a:pt x="2204" y="7771"/>
                  <a:pt x="2819" y="7004"/>
                </a:cubicBezTo>
                <a:cubicBezTo>
                  <a:pt x="3426" y="6237"/>
                  <a:pt x="4737" y="6799"/>
                  <a:pt x="5496" y="6308"/>
                </a:cubicBezTo>
                <a:cubicBezTo>
                  <a:pt x="6272" y="6246"/>
                  <a:pt x="6780" y="5684"/>
                  <a:pt x="6816" y="5255"/>
                </a:cubicBezTo>
                <a:cubicBezTo>
                  <a:pt x="6844" y="4921"/>
                  <a:pt x="7089" y="4614"/>
                  <a:pt x="7411" y="4614"/>
                </a:cubicBezTo>
                <a:cubicBezTo>
                  <a:pt x="7502" y="4614"/>
                  <a:pt x="7599" y="4639"/>
                  <a:pt x="7699" y="4693"/>
                </a:cubicBezTo>
                <a:cubicBezTo>
                  <a:pt x="8163" y="4943"/>
                  <a:pt x="8332" y="5470"/>
                  <a:pt x="8332" y="5470"/>
                </a:cubicBezTo>
                <a:cubicBezTo>
                  <a:pt x="8332" y="5470"/>
                  <a:pt x="8453" y="5029"/>
                  <a:pt x="8202" y="4641"/>
                </a:cubicBezTo>
                <a:lnTo>
                  <a:pt x="8202" y="4641"/>
                </a:lnTo>
                <a:cubicBezTo>
                  <a:pt x="8390" y="4903"/>
                  <a:pt x="9055" y="5006"/>
                  <a:pt x="9055" y="5006"/>
                </a:cubicBezTo>
                <a:cubicBezTo>
                  <a:pt x="9055" y="5006"/>
                  <a:pt x="9002" y="4533"/>
                  <a:pt x="8511" y="4363"/>
                </a:cubicBezTo>
                <a:lnTo>
                  <a:pt x="8511" y="4363"/>
                </a:lnTo>
                <a:cubicBezTo>
                  <a:pt x="8528" y="4365"/>
                  <a:pt x="8546" y="4366"/>
                  <a:pt x="8566" y="4366"/>
                </a:cubicBezTo>
                <a:cubicBezTo>
                  <a:pt x="8789" y="4366"/>
                  <a:pt x="9184" y="4265"/>
                  <a:pt x="9233" y="3864"/>
                </a:cubicBezTo>
                <a:lnTo>
                  <a:pt x="9233" y="3864"/>
                </a:lnTo>
                <a:cubicBezTo>
                  <a:pt x="9142" y="3994"/>
                  <a:pt x="8855" y="4096"/>
                  <a:pt x="8617" y="4096"/>
                </a:cubicBezTo>
                <a:cubicBezTo>
                  <a:pt x="8529" y="4096"/>
                  <a:pt x="8448" y="4082"/>
                  <a:pt x="8386" y="4051"/>
                </a:cubicBezTo>
                <a:cubicBezTo>
                  <a:pt x="8707" y="3828"/>
                  <a:pt x="8832" y="3409"/>
                  <a:pt x="8645" y="3195"/>
                </a:cubicBezTo>
                <a:lnTo>
                  <a:pt x="8645" y="3195"/>
                </a:lnTo>
                <a:cubicBezTo>
                  <a:pt x="8680" y="3346"/>
                  <a:pt x="8671" y="3391"/>
                  <a:pt x="8439" y="3551"/>
                </a:cubicBezTo>
                <a:cubicBezTo>
                  <a:pt x="8199" y="3721"/>
                  <a:pt x="8234" y="3748"/>
                  <a:pt x="7869" y="4024"/>
                </a:cubicBezTo>
                <a:cubicBezTo>
                  <a:pt x="7763" y="4106"/>
                  <a:pt x="7643" y="4135"/>
                  <a:pt x="7526" y="4135"/>
                </a:cubicBezTo>
                <a:cubicBezTo>
                  <a:pt x="7247" y="4135"/>
                  <a:pt x="6985" y="3971"/>
                  <a:pt x="6985" y="3971"/>
                </a:cubicBezTo>
                <a:cubicBezTo>
                  <a:pt x="6985" y="3971"/>
                  <a:pt x="7253" y="3659"/>
                  <a:pt x="7110" y="3373"/>
                </a:cubicBezTo>
                <a:lnTo>
                  <a:pt x="7110" y="3373"/>
                </a:lnTo>
                <a:cubicBezTo>
                  <a:pt x="7110" y="3534"/>
                  <a:pt x="6985" y="3650"/>
                  <a:pt x="6521" y="4006"/>
                </a:cubicBezTo>
                <a:cubicBezTo>
                  <a:pt x="6066" y="4354"/>
                  <a:pt x="6209" y="4702"/>
                  <a:pt x="6084" y="5086"/>
                </a:cubicBezTo>
                <a:cubicBezTo>
                  <a:pt x="6182" y="4319"/>
                  <a:pt x="5442" y="4131"/>
                  <a:pt x="5442" y="3703"/>
                </a:cubicBezTo>
                <a:cubicBezTo>
                  <a:pt x="5442" y="3336"/>
                  <a:pt x="5783" y="3290"/>
                  <a:pt x="6262" y="3290"/>
                </a:cubicBezTo>
                <a:cubicBezTo>
                  <a:pt x="6353" y="3290"/>
                  <a:pt x="6449" y="3291"/>
                  <a:pt x="6548" y="3293"/>
                </a:cubicBezTo>
                <a:cubicBezTo>
                  <a:pt x="6556" y="3293"/>
                  <a:pt x="6563" y="3293"/>
                  <a:pt x="6570" y="3293"/>
                </a:cubicBezTo>
                <a:cubicBezTo>
                  <a:pt x="7197" y="3293"/>
                  <a:pt x="7857" y="2919"/>
                  <a:pt x="7619" y="2196"/>
                </a:cubicBezTo>
                <a:cubicBezTo>
                  <a:pt x="7369" y="1455"/>
                  <a:pt x="5808" y="1696"/>
                  <a:pt x="5531" y="1196"/>
                </a:cubicBezTo>
                <a:cubicBezTo>
                  <a:pt x="5268" y="712"/>
                  <a:pt x="4542" y="41"/>
                  <a:pt x="3617" y="41"/>
                </a:cubicBezTo>
                <a:cubicBezTo>
                  <a:pt x="3572" y="41"/>
                  <a:pt x="3526" y="42"/>
                  <a:pt x="3479" y="46"/>
                </a:cubicBezTo>
                <a:cubicBezTo>
                  <a:pt x="3881" y="135"/>
                  <a:pt x="4354" y="616"/>
                  <a:pt x="4541" y="831"/>
                </a:cubicBezTo>
                <a:cubicBezTo>
                  <a:pt x="4471" y="845"/>
                  <a:pt x="4400" y="851"/>
                  <a:pt x="4329" y="851"/>
                </a:cubicBezTo>
                <a:cubicBezTo>
                  <a:pt x="3680" y="851"/>
                  <a:pt x="3033" y="306"/>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43"/>
          <p:cNvSpPr/>
          <p:nvPr/>
        </p:nvSpPr>
        <p:spPr>
          <a:xfrm>
            <a:off x="5924835" y="1593773"/>
            <a:ext cx="1364945" cy="804531"/>
          </a:xfrm>
          <a:custGeom>
            <a:rect b="b" l="l" r="r" t="t"/>
            <a:pathLst>
              <a:path extrusionOk="0" h="8603" w="14596">
                <a:moveTo>
                  <a:pt x="9329" y="636"/>
                </a:moveTo>
                <a:cubicBezTo>
                  <a:pt x="9288" y="636"/>
                  <a:pt x="9245" y="650"/>
                  <a:pt x="9207" y="681"/>
                </a:cubicBezTo>
                <a:cubicBezTo>
                  <a:pt x="9126" y="743"/>
                  <a:pt x="9109" y="859"/>
                  <a:pt x="9180" y="949"/>
                </a:cubicBezTo>
                <a:cubicBezTo>
                  <a:pt x="9216" y="995"/>
                  <a:pt x="9269" y="1020"/>
                  <a:pt x="9325" y="1020"/>
                </a:cubicBezTo>
                <a:cubicBezTo>
                  <a:pt x="9366" y="1020"/>
                  <a:pt x="9409" y="1006"/>
                  <a:pt x="9448" y="975"/>
                </a:cubicBezTo>
                <a:cubicBezTo>
                  <a:pt x="9528" y="913"/>
                  <a:pt x="9546" y="797"/>
                  <a:pt x="9474" y="708"/>
                </a:cubicBezTo>
                <a:cubicBezTo>
                  <a:pt x="9439" y="662"/>
                  <a:pt x="9385" y="636"/>
                  <a:pt x="9329" y="636"/>
                </a:cubicBezTo>
                <a:close/>
                <a:moveTo>
                  <a:pt x="9371" y="273"/>
                </a:moveTo>
                <a:cubicBezTo>
                  <a:pt x="9467" y="273"/>
                  <a:pt x="9547" y="366"/>
                  <a:pt x="9483" y="538"/>
                </a:cubicBezTo>
                <a:cubicBezTo>
                  <a:pt x="9530" y="500"/>
                  <a:pt x="9580" y="484"/>
                  <a:pt x="9627" y="484"/>
                </a:cubicBezTo>
                <a:cubicBezTo>
                  <a:pt x="9779" y="484"/>
                  <a:pt x="9891" y="652"/>
                  <a:pt x="9680" y="788"/>
                </a:cubicBezTo>
                <a:cubicBezTo>
                  <a:pt x="9883" y="788"/>
                  <a:pt x="9860" y="1083"/>
                  <a:pt x="9658" y="1083"/>
                </a:cubicBezTo>
                <a:cubicBezTo>
                  <a:pt x="9630" y="1083"/>
                  <a:pt x="9599" y="1078"/>
                  <a:pt x="9564" y="1065"/>
                </a:cubicBezTo>
                <a:lnTo>
                  <a:pt x="9564" y="1065"/>
                </a:lnTo>
                <a:cubicBezTo>
                  <a:pt x="9622" y="1229"/>
                  <a:pt x="9519" y="1337"/>
                  <a:pt x="9417" y="1337"/>
                </a:cubicBezTo>
                <a:cubicBezTo>
                  <a:pt x="9347" y="1337"/>
                  <a:pt x="9278" y="1287"/>
                  <a:pt x="9260" y="1172"/>
                </a:cubicBezTo>
                <a:cubicBezTo>
                  <a:pt x="9260" y="1172"/>
                  <a:pt x="9225" y="1302"/>
                  <a:pt x="9105" y="1302"/>
                </a:cubicBezTo>
                <a:cubicBezTo>
                  <a:pt x="9078" y="1302"/>
                  <a:pt x="9047" y="1295"/>
                  <a:pt x="9010" y="1279"/>
                </a:cubicBezTo>
                <a:cubicBezTo>
                  <a:pt x="8814" y="1189"/>
                  <a:pt x="8984" y="1011"/>
                  <a:pt x="9073" y="984"/>
                </a:cubicBezTo>
                <a:lnTo>
                  <a:pt x="9073" y="984"/>
                </a:lnTo>
                <a:cubicBezTo>
                  <a:pt x="9005" y="1004"/>
                  <a:pt x="8944" y="1016"/>
                  <a:pt x="8893" y="1016"/>
                </a:cubicBezTo>
                <a:cubicBezTo>
                  <a:pt x="8801" y="1016"/>
                  <a:pt x="8743" y="977"/>
                  <a:pt x="8743" y="868"/>
                </a:cubicBezTo>
                <a:cubicBezTo>
                  <a:pt x="8743" y="740"/>
                  <a:pt x="8854" y="704"/>
                  <a:pt x="8940" y="704"/>
                </a:cubicBezTo>
                <a:cubicBezTo>
                  <a:pt x="8973" y="704"/>
                  <a:pt x="9002" y="709"/>
                  <a:pt x="9019" y="717"/>
                </a:cubicBezTo>
                <a:cubicBezTo>
                  <a:pt x="8788" y="617"/>
                  <a:pt x="8875" y="351"/>
                  <a:pt x="9016" y="351"/>
                </a:cubicBezTo>
                <a:cubicBezTo>
                  <a:pt x="9065" y="351"/>
                  <a:pt x="9120" y="384"/>
                  <a:pt x="9171" y="467"/>
                </a:cubicBezTo>
                <a:cubicBezTo>
                  <a:pt x="9203" y="335"/>
                  <a:pt x="9293" y="273"/>
                  <a:pt x="9371" y="273"/>
                </a:cubicBezTo>
                <a:close/>
                <a:moveTo>
                  <a:pt x="11004" y="958"/>
                </a:moveTo>
                <a:cubicBezTo>
                  <a:pt x="10944" y="958"/>
                  <a:pt x="10884" y="971"/>
                  <a:pt x="10830" y="993"/>
                </a:cubicBezTo>
                <a:cubicBezTo>
                  <a:pt x="10723" y="1038"/>
                  <a:pt x="10634" y="1118"/>
                  <a:pt x="10581" y="1216"/>
                </a:cubicBezTo>
                <a:cubicBezTo>
                  <a:pt x="10527" y="1314"/>
                  <a:pt x="10509" y="1439"/>
                  <a:pt x="10563" y="1537"/>
                </a:cubicBezTo>
                <a:cubicBezTo>
                  <a:pt x="10572" y="1430"/>
                  <a:pt x="10616" y="1341"/>
                  <a:pt x="10670" y="1279"/>
                </a:cubicBezTo>
                <a:cubicBezTo>
                  <a:pt x="10732" y="1207"/>
                  <a:pt x="10804" y="1154"/>
                  <a:pt x="10884" y="1118"/>
                </a:cubicBezTo>
                <a:cubicBezTo>
                  <a:pt x="10932" y="1096"/>
                  <a:pt x="10984" y="1085"/>
                  <a:pt x="11034" y="1085"/>
                </a:cubicBezTo>
                <a:cubicBezTo>
                  <a:pt x="11066" y="1085"/>
                  <a:pt x="11097" y="1090"/>
                  <a:pt x="11125" y="1100"/>
                </a:cubicBezTo>
                <a:cubicBezTo>
                  <a:pt x="11205" y="1127"/>
                  <a:pt x="11276" y="1189"/>
                  <a:pt x="11339" y="1279"/>
                </a:cubicBezTo>
                <a:cubicBezTo>
                  <a:pt x="11330" y="1172"/>
                  <a:pt x="11285" y="1065"/>
                  <a:pt x="11178" y="1002"/>
                </a:cubicBezTo>
                <a:cubicBezTo>
                  <a:pt x="11125" y="971"/>
                  <a:pt x="11065" y="958"/>
                  <a:pt x="11004" y="958"/>
                </a:cubicBezTo>
                <a:close/>
                <a:moveTo>
                  <a:pt x="7529" y="771"/>
                </a:moveTo>
                <a:cubicBezTo>
                  <a:pt x="7439" y="771"/>
                  <a:pt x="7348" y="794"/>
                  <a:pt x="7271" y="833"/>
                </a:cubicBezTo>
                <a:cubicBezTo>
                  <a:pt x="7128" y="904"/>
                  <a:pt x="7012" y="1011"/>
                  <a:pt x="6941" y="1154"/>
                </a:cubicBezTo>
                <a:cubicBezTo>
                  <a:pt x="6869" y="1297"/>
                  <a:pt x="6860" y="1475"/>
                  <a:pt x="6941" y="1600"/>
                </a:cubicBezTo>
                <a:cubicBezTo>
                  <a:pt x="6941" y="1448"/>
                  <a:pt x="6994" y="1332"/>
                  <a:pt x="7075" y="1234"/>
                </a:cubicBezTo>
                <a:cubicBezTo>
                  <a:pt x="7146" y="1136"/>
                  <a:pt x="7244" y="1056"/>
                  <a:pt x="7351" y="1002"/>
                </a:cubicBezTo>
                <a:cubicBezTo>
                  <a:pt x="7420" y="968"/>
                  <a:pt x="7497" y="948"/>
                  <a:pt x="7571" y="948"/>
                </a:cubicBezTo>
                <a:cubicBezTo>
                  <a:pt x="7612" y="948"/>
                  <a:pt x="7652" y="954"/>
                  <a:pt x="7690" y="966"/>
                </a:cubicBezTo>
                <a:cubicBezTo>
                  <a:pt x="7806" y="993"/>
                  <a:pt x="7904" y="1082"/>
                  <a:pt x="7993" y="1198"/>
                </a:cubicBezTo>
                <a:cubicBezTo>
                  <a:pt x="7976" y="1056"/>
                  <a:pt x="7895" y="904"/>
                  <a:pt x="7744" y="824"/>
                </a:cubicBezTo>
                <a:cubicBezTo>
                  <a:pt x="7679" y="787"/>
                  <a:pt x="7604" y="771"/>
                  <a:pt x="7529" y="771"/>
                </a:cubicBezTo>
                <a:close/>
                <a:moveTo>
                  <a:pt x="12069" y="1292"/>
                </a:moveTo>
                <a:cubicBezTo>
                  <a:pt x="12008" y="1292"/>
                  <a:pt x="11947" y="1303"/>
                  <a:pt x="11892" y="1323"/>
                </a:cubicBezTo>
                <a:cubicBezTo>
                  <a:pt x="11794" y="1368"/>
                  <a:pt x="11714" y="1457"/>
                  <a:pt x="11696" y="1555"/>
                </a:cubicBezTo>
                <a:cubicBezTo>
                  <a:pt x="11758" y="1484"/>
                  <a:pt x="11838" y="1439"/>
                  <a:pt x="11928" y="1421"/>
                </a:cubicBezTo>
                <a:cubicBezTo>
                  <a:pt x="11957" y="1418"/>
                  <a:pt x="11988" y="1416"/>
                  <a:pt x="12019" y="1416"/>
                </a:cubicBezTo>
                <a:cubicBezTo>
                  <a:pt x="12072" y="1416"/>
                  <a:pt x="12127" y="1422"/>
                  <a:pt x="12177" y="1439"/>
                </a:cubicBezTo>
                <a:cubicBezTo>
                  <a:pt x="12258" y="1457"/>
                  <a:pt x="12320" y="1502"/>
                  <a:pt x="12365" y="1564"/>
                </a:cubicBezTo>
                <a:cubicBezTo>
                  <a:pt x="12409" y="1636"/>
                  <a:pt x="12418" y="1725"/>
                  <a:pt x="12418" y="1823"/>
                </a:cubicBezTo>
                <a:cubicBezTo>
                  <a:pt x="12472" y="1743"/>
                  <a:pt x="12499" y="1627"/>
                  <a:pt x="12463" y="1520"/>
                </a:cubicBezTo>
                <a:cubicBezTo>
                  <a:pt x="12418" y="1412"/>
                  <a:pt x="12311" y="1341"/>
                  <a:pt x="12213" y="1314"/>
                </a:cubicBezTo>
                <a:cubicBezTo>
                  <a:pt x="12166" y="1299"/>
                  <a:pt x="12118" y="1292"/>
                  <a:pt x="12069" y="1292"/>
                </a:cubicBezTo>
                <a:close/>
                <a:moveTo>
                  <a:pt x="4211" y="1769"/>
                </a:moveTo>
                <a:cubicBezTo>
                  <a:pt x="4389" y="1769"/>
                  <a:pt x="4532" y="1894"/>
                  <a:pt x="4532" y="2046"/>
                </a:cubicBezTo>
                <a:cubicBezTo>
                  <a:pt x="4532" y="2180"/>
                  <a:pt x="4425" y="2296"/>
                  <a:pt x="4273" y="2322"/>
                </a:cubicBezTo>
                <a:cubicBezTo>
                  <a:pt x="4282" y="2269"/>
                  <a:pt x="4273" y="2224"/>
                  <a:pt x="4256" y="2180"/>
                </a:cubicBezTo>
                <a:cubicBezTo>
                  <a:pt x="4211" y="2019"/>
                  <a:pt x="4077" y="1912"/>
                  <a:pt x="3934" y="1903"/>
                </a:cubicBezTo>
                <a:cubicBezTo>
                  <a:pt x="3988" y="1823"/>
                  <a:pt x="4095" y="1769"/>
                  <a:pt x="4211" y="1769"/>
                </a:cubicBezTo>
                <a:close/>
                <a:moveTo>
                  <a:pt x="9998" y="1582"/>
                </a:moveTo>
                <a:cubicBezTo>
                  <a:pt x="9973" y="1582"/>
                  <a:pt x="9947" y="1585"/>
                  <a:pt x="9920" y="1591"/>
                </a:cubicBezTo>
                <a:cubicBezTo>
                  <a:pt x="9813" y="1618"/>
                  <a:pt x="9724" y="1716"/>
                  <a:pt x="9688" y="1814"/>
                </a:cubicBezTo>
                <a:cubicBezTo>
                  <a:pt x="9644" y="1912"/>
                  <a:pt x="9635" y="2028"/>
                  <a:pt x="9671" y="2126"/>
                </a:cubicBezTo>
                <a:cubicBezTo>
                  <a:pt x="9697" y="2233"/>
                  <a:pt x="9769" y="2322"/>
                  <a:pt x="9867" y="2349"/>
                </a:cubicBezTo>
                <a:cubicBezTo>
                  <a:pt x="9804" y="2278"/>
                  <a:pt x="9778" y="2198"/>
                  <a:pt x="9769" y="2108"/>
                </a:cubicBezTo>
                <a:cubicBezTo>
                  <a:pt x="9760" y="2028"/>
                  <a:pt x="9769" y="1939"/>
                  <a:pt x="9804" y="1867"/>
                </a:cubicBezTo>
                <a:cubicBezTo>
                  <a:pt x="9840" y="1787"/>
                  <a:pt x="9885" y="1725"/>
                  <a:pt x="9956" y="1689"/>
                </a:cubicBezTo>
                <a:cubicBezTo>
                  <a:pt x="10004" y="1665"/>
                  <a:pt x="10059" y="1657"/>
                  <a:pt x="10120" y="1657"/>
                </a:cubicBezTo>
                <a:cubicBezTo>
                  <a:pt x="10150" y="1657"/>
                  <a:pt x="10182" y="1659"/>
                  <a:pt x="10215" y="1662"/>
                </a:cubicBezTo>
                <a:cubicBezTo>
                  <a:pt x="10160" y="1614"/>
                  <a:pt x="10084" y="1582"/>
                  <a:pt x="9998" y="1582"/>
                </a:cubicBezTo>
                <a:close/>
                <a:moveTo>
                  <a:pt x="7234" y="2065"/>
                </a:moveTo>
                <a:cubicBezTo>
                  <a:pt x="7208" y="2065"/>
                  <a:pt x="7181" y="2067"/>
                  <a:pt x="7155" y="2073"/>
                </a:cubicBezTo>
                <a:cubicBezTo>
                  <a:pt x="7066" y="2090"/>
                  <a:pt x="6994" y="2135"/>
                  <a:pt x="6941" y="2206"/>
                </a:cubicBezTo>
                <a:cubicBezTo>
                  <a:pt x="6887" y="2269"/>
                  <a:pt x="6860" y="2367"/>
                  <a:pt x="6887" y="2447"/>
                </a:cubicBezTo>
                <a:cubicBezTo>
                  <a:pt x="6905" y="2367"/>
                  <a:pt x="6941" y="2305"/>
                  <a:pt x="6994" y="2260"/>
                </a:cubicBezTo>
                <a:cubicBezTo>
                  <a:pt x="7048" y="2224"/>
                  <a:pt x="7110" y="2189"/>
                  <a:pt x="7182" y="2180"/>
                </a:cubicBezTo>
                <a:cubicBezTo>
                  <a:pt x="7204" y="2173"/>
                  <a:pt x="7226" y="2170"/>
                  <a:pt x="7248" y="2170"/>
                </a:cubicBezTo>
                <a:cubicBezTo>
                  <a:pt x="7287" y="2170"/>
                  <a:pt x="7325" y="2180"/>
                  <a:pt x="7360" y="2198"/>
                </a:cubicBezTo>
                <a:cubicBezTo>
                  <a:pt x="7423" y="2224"/>
                  <a:pt x="7458" y="2287"/>
                  <a:pt x="7494" y="2358"/>
                </a:cubicBezTo>
                <a:cubicBezTo>
                  <a:pt x="7503" y="2278"/>
                  <a:pt x="7485" y="2189"/>
                  <a:pt x="7414" y="2126"/>
                </a:cubicBezTo>
                <a:cubicBezTo>
                  <a:pt x="7363" y="2082"/>
                  <a:pt x="7299" y="2065"/>
                  <a:pt x="7234" y="2065"/>
                </a:cubicBezTo>
                <a:close/>
                <a:moveTo>
                  <a:pt x="8116" y="1432"/>
                </a:moveTo>
                <a:cubicBezTo>
                  <a:pt x="7983" y="1432"/>
                  <a:pt x="7850" y="1479"/>
                  <a:pt x="7770" y="1573"/>
                </a:cubicBezTo>
                <a:cubicBezTo>
                  <a:pt x="7828" y="1555"/>
                  <a:pt x="7886" y="1547"/>
                  <a:pt x="7942" y="1547"/>
                </a:cubicBezTo>
                <a:cubicBezTo>
                  <a:pt x="8024" y="1547"/>
                  <a:pt x="8103" y="1564"/>
                  <a:pt x="8172" y="1591"/>
                </a:cubicBezTo>
                <a:cubicBezTo>
                  <a:pt x="8297" y="1636"/>
                  <a:pt x="8404" y="1707"/>
                  <a:pt x="8493" y="1796"/>
                </a:cubicBezTo>
                <a:cubicBezTo>
                  <a:pt x="8573" y="1894"/>
                  <a:pt x="8636" y="2001"/>
                  <a:pt x="8636" y="2126"/>
                </a:cubicBezTo>
                <a:cubicBezTo>
                  <a:pt x="8645" y="2242"/>
                  <a:pt x="8591" y="2367"/>
                  <a:pt x="8502" y="2501"/>
                </a:cubicBezTo>
                <a:cubicBezTo>
                  <a:pt x="8636" y="2438"/>
                  <a:pt x="8770" y="2305"/>
                  <a:pt x="8796" y="2135"/>
                </a:cubicBezTo>
                <a:cubicBezTo>
                  <a:pt x="8823" y="1957"/>
                  <a:pt x="8752" y="1787"/>
                  <a:pt x="8636" y="1662"/>
                </a:cubicBezTo>
                <a:cubicBezTo>
                  <a:pt x="8520" y="1546"/>
                  <a:pt x="8377" y="1457"/>
                  <a:pt x="8208" y="1439"/>
                </a:cubicBezTo>
                <a:cubicBezTo>
                  <a:pt x="8177" y="1434"/>
                  <a:pt x="8147" y="1432"/>
                  <a:pt x="8116" y="1432"/>
                </a:cubicBezTo>
                <a:close/>
                <a:moveTo>
                  <a:pt x="5931" y="2155"/>
                </a:moveTo>
                <a:cubicBezTo>
                  <a:pt x="5889" y="2155"/>
                  <a:pt x="5846" y="2166"/>
                  <a:pt x="5808" y="2189"/>
                </a:cubicBezTo>
                <a:cubicBezTo>
                  <a:pt x="5701" y="2260"/>
                  <a:pt x="5674" y="2403"/>
                  <a:pt x="5736" y="2510"/>
                </a:cubicBezTo>
                <a:cubicBezTo>
                  <a:pt x="5782" y="2579"/>
                  <a:pt x="5858" y="2614"/>
                  <a:pt x="5934" y="2614"/>
                </a:cubicBezTo>
                <a:cubicBezTo>
                  <a:pt x="5977" y="2614"/>
                  <a:pt x="6019" y="2603"/>
                  <a:pt x="6058" y="2581"/>
                </a:cubicBezTo>
                <a:cubicBezTo>
                  <a:pt x="6165" y="2510"/>
                  <a:pt x="6200" y="2367"/>
                  <a:pt x="6129" y="2260"/>
                </a:cubicBezTo>
                <a:cubicBezTo>
                  <a:pt x="6083" y="2191"/>
                  <a:pt x="6008" y="2155"/>
                  <a:pt x="5931" y="2155"/>
                </a:cubicBezTo>
                <a:close/>
                <a:moveTo>
                  <a:pt x="12581" y="2137"/>
                </a:moveTo>
                <a:cubicBezTo>
                  <a:pt x="12550" y="2137"/>
                  <a:pt x="12519" y="2142"/>
                  <a:pt x="12490" y="2153"/>
                </a:cubicBezTo>
                <a:cubicBezTo>
                  <a:pt x="12588" y="2171"/>
                  <a:pt x="12659" y="2224"/>
                  <a:pt x="12722" y="2287"/>
                </a:cubicBezTo>
                <a:cubicBezTo>
                  <a:pt x="12775" y="2349"/>
                  <a:pt x="12811" y="2429"/>
                  <a:pt x="12829" y="2510"/>
                </a:cubicBezTo>
                <a:cubicBezTo>
                  <a:pt x="12847" y="2590"/>
                  <a:pt x="12847" y="2670"/>
                  <a:pt x="12811" y="2742"/>
                </a:cubicBezTo>
                <a:cubicBezTo>
                  <a:pt x="12766" y="2813"/>
                  <a:pt x="12695" y="2867"/>
                  <a:pt x="12606" y="2911"/>
                </a:cubicBezTo>
                <a:cubicBezTo>
                  <a:pt x="12617" y="2912"/>
                  <a:pt x="12629" y="2913"/>
                  <a:pt x="12642" y="2913"/>
                </a:cubicBezTo>
                <a:cubicBezTo>
                  <a:pt x="12731" y="2913"/>
                  <a:pt x="12828" y="2883"/>
                  <a:pt x="12891" y="2804"/>
                </a:cubicBezTo>
                <a:cubicBezTo>
                  <a:pt x="12962" y="2715"/>
                  <a:pt x="12980" y="2590"/>
                  <a:pt x="12954" y="2483"/>
                </a:cubicBezTo>
                <a:cubicBezTo>
                  <a:pt x="12927" y="2376"/>
                  <a:pt x="12873" y="2278"/>
                  <a:pt x="12784" y="2215"/>
                </a:cubicBezTo>
                <a:cubicBezTo>
                  <a:pt x="12728" y="2165"/>
                  <a:pt x="12654" y="2137"/>
                  <a:pt x="12581" y="2137"/>
                </a:cubicBezTo>
                <a:close/>
                <a:moveTo>
                  <a:pt x="5724" y="1791"/>
                </a:moveTo>
                <a:cubicBezTo>
                  <a:pt x="5790" y="1791"/>
                  <a:pt x="5863" y="1835"/>
                  <a:pt x="5924" y="1948"/>
                </a:cubicBezTo>
                <a:cubicBezTo>
                  <a:pt x="5934" y="1846"/>
                  <a:pt x="6006" y="1800"/>
                  <a:pt x="6083" y="1800"/>
                </a:cubicBezTo>
                <a:cubicBezTo>
                  <a:pt x="6207" y="1800"/>
                  <a:pt x="6341" y="1922"/>
                  <a:pt x="6236" y="2126"/>
                </a:cubicBezTo>
                <a:cubicBezTo>
                  <a:pt x="6268" y="2118"/>
                  <a:pt x="6297" y="2114"/>
                  <a:pt x="6324" y="2114"/>
                </a:cubicBezTo>
                <a:cubicBezTo>
                  <a:pt x="6598" y="2114"/>
                  <a:pt x="6650" y="2485"/>
                  <a:pt x="6334" y="2501"/>
                </a:cubicBezTo>
                <a:cubicBezTo>
                  <a:pt x="6334" y="2501"/>
                  <a:pt x="6566" y="2581"/>
                  <a:pt x="6441" y="2813"/>
                </a:cubicBezTo>
                <a:cubicBezTo>
                  <a:pt x="6402" y="2884"/>
                  <a:pt x="6355" y="2910"/>
                  <a:pt x="6309" y="2910"/>
                </a:cubicBezTo>
                <a:cubicBezTo>
                  <a:pt x="6209" y="2910"/>
                  <a:pt x="6112" y="2785"/>
                  <a:pt x="6093" y="2706"/>
                </a:cubicBezTo>
                <a:lnTo>
                  <a:pt x="6093" y="2706"/>
                </a:lnTo>
                <a:cubicBezTo>
                  <a:pt x="6135" y="2922"/>
                  <a:pt x="6122" y="3092"/>
                  <a:pt x="5954" y="3092"/>
                </a:cubicBezTo>
                <a:cubicBezTo>
                  <a:pt x="5941" y="3092"/>
                  <a:pt x="5929" y="3091"/>
                  <a:pt x="5915" y="3090"/>
                </a:cubicBezTo>
                <a:cubicBezTo>
                  <a:pt x="5710" y="3072"/>
                  <a:pt x="5728" y="2822"/>
                  <a:pt x="5763" y="2742"/>
                </a:cubicBezTo>
                <a:lnTo>
                  <a:pt x="5763" y="2742"/>
                </a:lnTo>
                <a:cubicBezTo>
                  <a:pt x="5706" y="2853"/>
                  <a:pt x="5620" y="2896"/>
                  <a:pt x="5539" y="2896"/>
                </a:cubicBezTo>
                <a:cubicBezTo>
                  <a:pt x="5353" y="2896"/>
                  <a:pt x="5195" y="2671"/>
                  <a:pt x="5487" y="2528"/>
                </a:cubicBezTo>
                <a:cubicBezTo>
                  <a:pt x="5196" y="2431"/>
                  <a:pt x="5223" y="2122"/>
                  <a:pt x="5448" y="2122"/>
                </a:cubicBezTo>
                <a:cubicBezTo>
                  <a:pt x="5492" y="2122"/>
                  <a:pt x="5544" y="2134"/>
                  <a:pt x="5603" y="2162"/>
                </a:cubicBezTo>
                <a:cubicBezTo>
                  <a:pt x="5482" y="1987"/>
                  <a:pt x="5586" y="1791"/>
                  <a:pt x="5724" y="1791"/>
                </a:cubicBezTo>
                <a:close/>
                <a:moveTo>
                  <a:pt x="7465" y="2494"/>
                </a:moveTo>
                <a:cubicBezTo>
                  <a:pt x="7416" y="2494"/>
                  <a:pt x="7368" y="2507"/>
                  <a:pt x="7333" y="2537"/>
                </a:cubicBezTo>
                <a:cubicBezTo>
                  <a:pt x="7344" y="2535"/>
                  <a:pt x="7354" y="2535"/>
                  <a:pt x="7365" y="2535"/>
                </a:cubicBezTo>
                <a:cubicBezTo>
                  <a:pt x="7432" y="2535"/>
                  <a:pt x="7493" y="2559"/>
                  <a:pt x="7547" y="2590"/>
                </a:cubicBezTo>
                <a:cubicBezTo>
                  <a:pt x="7610" y="2635"/>
                  <a:pt x="7654" y="2679"/>
                  <a:pt x="7690" y="2742"/>
                </a:cubicBezTo>
                <a:cubicBezTo>
                  <a:pt x="7726" y="2804"/>
                  <a:pt x="7744" y="2867"/>
                  <a:pt x="7726" y="2938"/>
                </a:cubicBezTo>
                <a:cubicBezTo>
                  <a:pt x="7717" y="3000"/>
                  <a:pt x="7672" y="3063"/>
                  <a:pt x="7610" y="3116"/>
                </a:cubicBezTo>
                <a:cubicBezTo>
                  <a:pt x="7690" y="3107"/>
                  <a:pt x="7770" y="3054"/>
                  <a:pt x="7815" y="2965"/>
                </a:cubicBezTo>
                <a:cubicBezTo>
                  <a:pt x="7851" y="2876"/>
                  <a:pt x="7833" y="2768"/>
                  <a:pt x="7788" y="2688"/>
                </a:cubicBezTo>
                <a:cubicBezTo>
                  <a:pt x="7744" y="2608"/>
                  <a:pt x="7672" y="2545"/>
                  <a:pt x="7583" y="2519"/>
                </a:cubicBezTo>
                <a:cubicBezTo>
                  <a:pt x="7547" y="2503"/>
                  <a:pt x="7505" y="2494"/>
                  <a:pt x="7465" y="2494"/>
                </a:cubicBezTo>
                <a:close/>
                <a:moveTo>
                  <a:pt x="2864" y="2510"/>
                </a:moveTo>
                <a:cubicBezTo>
                  <a:pt x="2953" y="2581"/>
                  <a:pt x="3007" y="2688"/>
                  <a:pt x="3007" y="2804"/>
                </a:cubicBezTo>
                <a:cubicBezTo>
                  <a:pt x="3007" y="3009"/>
                  <a:pt x="2846" y="3179"/>
                  <a:pt x="2641" y="3179"/>
                </a:cubicBezTo>
                <a:cubicBezTo>
                  <a:pt x="2436" y="3179"/>
                  <a:pt x="2266" y="3009"/>
                  <a:pt x="2266" y="2804"/>
                </a:cubicBezTo>
                <a:cubicBezTo>
                  <a:pt x="2266" y="2786"/>
                  <a:pt x="2266" y="2768"/>
                  <a:pt x="2275" y="2751"/>
                </a:cubicBezTo>
                <a:cubicBezTo>
                  <a:pt x="2507" y="2733"/>
                  <a:pt x="2730" y="2626"/>
                  <a:pt x="2864" y="2510"/>
                </a:cubicBezTo>
                <a:close/>
                <a:moveTo>
                  <a:pt x="11351" y="2086"/>
                </a:moveTo>
                <a:cubicBezTo>
                  <a:pt x="11448" y="2086"/>
                  <a:pt x="11545" y="2110"/>
                  <a:pt x="11633" y="2162"/>
                </a:cubicBezTo>
                <a:cubicBezTo>
                  <a:pt x="11892" y="2322"/>
                  <a:pt x="11981" y="2661"/>
                  <a:pt x="11821" y="2920"/>
                </a:cubicBezTo>
                <a:cubicBezTo>
                  <a:pt x="11715" y="3091"/>
                  <a:pt x="11531" y="3184"/>
                  <a:pt x="11344" y="3184"/>
                </a:cubicBezTo>
                <a:cubicBezTo>
                  <a:pt x="11248" y="3184"/>
                  <a:pt x="11150" y="3159"/>
                  <a:pt x="11062" y="3107"/>
                </a:cubicBezTo>
                <a:cubicBezTo>
                  <a:pt x="10804" y="2947"/>
                  <a:pt x="10723" y="2608"/>
                  <a:pt x="10875" y="2349"/>
                </a:cubicBezTo>
                <a:cubicBezTo>
                  <a:pt x="10981" y="2179"/>
                  <a:pt x="11164" y="2086"/>
                  <a:pt x="11351" y="2086"/>
                </a:cubicBezTo>
                <a:close/>
                <a:moveTo>
                  <a:pt x="6860" y="2938"/>
                </a:moveTo>
                <a:cubicBezTo>
                  <a:pt x="6976" y="2938"/>
                  <a:pt x="7075" y="3036"/>
                  <a:pt x="7075" y="3152"/>
                </a:cubicBezTo>
                <a:cubicBezTo>
                  <a:pt x="7075" y="3268"/>
                  <a:pt x="6976" y="3366"/>
                  <a:pt x="6860" y="3366"/>
                </a:cubicBezTo>
                <a:cubicBezTo>
                  <a:pt x="6745" y="3366"/>
                  <a:pt x="6646" y="3268"/>
                  <a:pt x="6646" y="3152"/>
                </a:cubicBezTo>
                <a:cubicBezTo>
                  <a:pt x="6646" y="3036"/>
                  <a:pt x="6745" y="2938"/>
                  <a:pt x="6860" y="2938"/>
                </a:cubicBezTo>
                <a:close/>
                <a:moveTo>
                  <a:pt x="5058" y="2884"/>
                </a:moveTo>
                <a:cubicBezTo>
                  <a:pt x="4791" y="3228"/>
                  <a:pt x="4243" y="3389"/>
                  <a:pt x="3705" y="3389"/>
                </a:cubicBezTo>
                <a:cubicBezTo>
                  <a:pt x="3614" y="3389"/>
                  <a:pt x="3524" y="3384"/>
                  <a:pt x="3435" y="3375"/>
                </a:cubicBezTo>
                <a:lnTo>
                  <a:pt x="5058" y="2884"/>
                </a:lnTo>
                <a:close/>
                <a:moveTo>
                  <a:pt x="5174" y="3322"/>
                </a:moveTo>
                <a:lnTo>
                  <a:pt x="5174" y="3322"/>
                </a:lnTo>
                <a:cubicBezTo>
                  <a:pt x="4939" y="3557"/>
                  <a:pt x="4550" y="3660"/>
                  <a:pt x="4141" y="3660"/>
                </a:cubicBezTo>
                <a:cubicBezTo>
                  <a:pt x="3928" y="3660"/>
                  <a:pt x="3710" y="3632"/>
                  <a:pt x="3506" y="3580"/>
                </a:cubicBezTo>
                <a:lnTo>
                  <a:pt x="5174" y="3322"/>
                </a:lnTo>
                <a:close/>
                <a:moveTo>
                  <a:pt x="9903" y="2929"/>
                </a:moveTo>
                <a:lnTo>
                  <a:pt x="9903" y="2929"/>
                </a:lnTo>
                <a:cubicBezTo>
                  <a:pt x="9813" y="2938"/>
                  <a:pt x="9706" y="3000"/>
                  <a:pt x="9662" y="3099"/>
                </a:cubicBezTo>
                <a:cubicBezTo>
                  <a:pt x="9608" y="3206"/>
                  <a:pt x="9626" y="3331"/>
                  <a:pt x="9671" y="3429"/>
                </a:cubicBezTo>
                <a:cubicBezTo>
                  <a:pt x="9724" y="3527"/>
                  <a:pt x="9804" y="3607"/>
                  <a:pt x="9903" y="3643"/>
                </a:cubicBezTo>
                <a:cubicBezTo>
                  <a:pt x="9952" y="3665"/>
                  <a:pt x="10007" y="3678"/>
                  <a:pt x="10061" y="3678"/>
                </a:cubicBezTo>
                <a:cubicBezTo>
                  <a:pt x="10114" y="3678"/>
                  <a:pt x="10166" y="3665"/>
                  <a:pt x="10206" y="3634"/>
                </a:cubicBezTo>
                <a:cubicBezTo>
                  <a:pt x="10108" y="3634"/>
                  <a:pt x="10027" y="3607"/>
                  <a:pt x="9956" y="3554"/>
                </a:cubicBezTo>
                <a:cubicBezTo>
                  <a:pt x="9885" y="3509"/>
                  <a:pt x="9831" y="3438"/>
                  <a:pt x="9796" y="3366"/>
                </a:cubicBezTo>
                <a:cubicBezTo>
                  <a:pt x="9751" y="3295"/>
                  <a:pt x="9733" y="3215"/>
                  <a:pt x="9751" y="3134"/>
                </a:cubicBezTo>
                <a:cubicBezTo>
                  <a:pt x="9769" y="3063"/>
                  <a:pt x="9831" y="2992"/>
                  <a:pt x="9903" y="2929"/>
                </a:cubicBezTo>
                <a:close/>
                <a:moveTo>
                  <a:pt x="6031" y="3964"/>
                </a:moveTo>
                <a:cubicBezTo>
                  <a:pt x="6030" y="3965"/>
                  <a:pt x="6029" y="3966"/>
                  <a:pt x="6029" y="3968"/>
                </a:cubicBezTo>
                <a:lnTo>
                  <a:pt x="6029" y="3968"/>
                </a:lnTo>
                <a:cubicBezTo>
                  <a:pt x="6029" y="3966"/>
                  <a:pt x="6030" y="3965"/>
                  <a:pt x="6031" y="3964"/>
                </a:cubicBezTo>
                <a:close/>
                <a:moveTo>
                  <a:pt x="5201" y="3812"/>
                </a:moveTo>
                <a:cubicBezTo>
                  <a:pt x="5002" y="3952"/>
                  <a:pt x="4736" y="4013"/>
                  <a:pt x="4452" y="4013"/>
                </a:cubicBezTo>
                <a:cubicBezTo>
                  <a:pt x="4138" y="4013"/>
                  <a:pt x="3801" y="3939"/>
                  <a:pt x="3506" y="3812"/>
                </a:cubicBezTo>
                <a:close/>
                <a:moveTo>
                  <a:pt x="11223" y="1350"/>
                </a:moveTo>
                <a:lnTo>
                  <a:pt x="11276" y="1948"/>
                </a:lnTo>
                <a:lnTo>
                  <a:pt x="11071" y="1377"/>
                </a:lnTo>
                <a:lnTo>
                  <a:pt x="11116" y="1903"/>
                </a:lnTo>
                <a:lnTo>
                  <a:pt x="10937" y="1404"/>
                </a:lnTo>
                <a:lnTo>
                  <a:pt x="10991" y="2010"/>
                </a:lnTo>
                <a:lnTo>
                  <a:pt x="10786" y="1439"/>
                </a:lnTo>
                <a:lnTo>
                  <a:pt x="10839" y="2099"/>
                </a:lnTo>
                <a:lnTo>
                  <a:pt x="10152" y="1912"/>
                </a:lnTo>
                <a:lnTo>
                  <a:pt x="10152" y="1912"/>
                </a:lnTo>
                <a:lnTo>
                  <a:pt x="10786" y="2233"/>
                </a:lnTo>
                <a:lnTo>
                  <a:pt x="10108" y="2046"/>
                </a:lnTo>
                <a:lnTo>
                  <a:pt x="10108" y="2046"/>
                </a:lnTo>
                <a:lnTo>
                  <a:pt x="10643" y="2322"/>
                </a:lnTo>
                <a:lnTo>
                  <a:pt x="10063" y="2162"/>
                </a:lnTo>
                <a:lnTo>
                  <a:pt x="10688" y="2474"/>
                </a:lnTo>
                <a:lnTo>
                  <a:pt x="10688" y="2474"/>
                </a:lnTo>
                <a:lnTo>
                  <a:pt x="10010" y="2296"/>
                </a:lnTo>
                <a:lnTo>
                  <a:pt x="10010" y="2296"/>
                </a:lnTo>
                <a:lnTo>
                  <a:pt x="10679" y="2635"/>
                </a:lnTo>
                <a:lnTo>
                  <a:pt x="10036" y="3027"/>
                </a:lnTo>
                <a:lnTo>
                  <a:pt x="10036" y="3027"/>
                </a:lnTo>
                <a:lnTo>
                  <a:pt x="10697" y="2786"/>
                </a:lnTo>
                <a:lnTo>
                  <a:pt x="10697" y="2786"/>
                </a:lnTo>
                <a:lnTo>
                  <a:pt x="10099" y="3152"/>
                </a:lnTo>
                <a:lnTo>
                  <a:pt x="10661" y="2947"/>
                </a:lnTo>
                <a:lnTo>
                  <a:pt x="10143" y="3259"/>
                </a:lnTo>
                <a:lnTo>
                  <a:pt x="10804" y="3027"/>
                </a:lnTo>
                <a:lnTo>
                  <a:pt x="10804" y="3027"/>
                </a:lnTo>
                <a:lnTo>
                  <a:pt x="10206" y="3393"/>
                </a:lnTo>
                <a:lnTo>
                  <a:pt x="10937" y="3134"/>
                </a:lnTo>
                <a:cubicBezTo>
                  <a:pt x="10946" y="3134"/>
                  <a:pt x="10955" y="3143"/>
                  <a:pt x="10955" y="3143"/>
                </a:cubicBezTo>
                <a:lnTo>
                  <a:pt x="10813" y="3928"/>
                </a:lnTo>
                <a:lnTo>
                  <a:pt x="11080" y="3277"/>
                </a:lnTo>
                <a:lnTo>
                  <a:pt x="10946" y="3973"/>
                </a:lnTo>
                <a:lnTo>
                  <a:pt x="11178" y="3411"/>
                </a:lnTo>
                <a:lnTo>
                  <a:pt x="11178" y="3411"/>
                </a:lnTo>
                <a:lnTo>
                  <a:pt x="11062" y="4000"/>
                </a:lnTo>
                <a:lnTo>
                  <a:pt x="11062" y="4000"/>
                </a:lnTo>
                <a:lnTo>
                  <a:pt x="11330" y="3357"/>
                </a:lnTo>
                <a:lnTo>
                  <a:pt x="11330" y="3357"/>
                </a:lnTo>
                <a:lnTo>
                  <a:pt x="11205" y="4044"/>
                </a:lnTo>
                <a:lnTo>
                  <a:pt x="11499" y="3322"/>
                </a:lnTo>
                <a:lnTo>
                  <a:pt x="12061" y="3866"/>
                </a:lnTo>
                <a:lnTo>
                  <a:pt x="11660" y="3286"/>
                </a:lnTo>
                <a:lnTo>
                  <a:pt x="12169" y="3768"/>
                </a:lnTo>
                <a:lnTo>
                  <a:pt x="11821" y="3268"/>
                </a:lnTo>
                <a:lnTo>
                  <a:pt x="11821" y="3268"/>
                </a:lnTo>
                <a:lnTo>
                  <a:pt x="12258" y="3696"/>
                </a:lnTo>
                <a:lnTo>
                  <a:pt x="11865" y="3116"/>
                </a:lnTo>
                <a:lnTo>
                  <a:pt x="11865" y="3116"/>
                </a:lnTo>
                <a:lnTo>
                  <a:pt x="12365" y="3598"/>
                </a:lnTo>
                <a:lnTo>
                  <a:pt x="12365" y="3598"/>
                </a:lnTo>
                <a:lnTo>
                  <a:pt x="11937" y="2974"/>
                </a:lnTo>
                <a:lnTo>
                  <a:pt x="11937" y="2974"/>
                </a:lnTo>
                <a:lnTo>
                  <a:pt x="12293" y="3090"/>
                </a:lnTo>
                <a:lnTo>
                  <a:pt x="11972" y="2893"/>
                </a:lnTo>
                <a:lnTo>
                  <a:pt x="11972" y="2893"/>
                </a:lnTo>
                <a:lnTo>
                  <a:pt x="12329" y="3009"/>
                </a:lnTo>
                <a:lnTo>
                  <a:pt x="12329" y="3009"/>
                </a:lnTo>
                <a:lnTo>
                  <a:pt x="12008" y="2813"/>
                </a:lnTo>
                <a:lnTo>
                  <a:pt x="12695" y="2724"/>
                </a:lnTo>
                <a:lnTo>
                  <a:pt x="12053" y="2679"/>
                </a:lnTo>
                <a:lnTo>
                  <a:pt x="12686" y="2599"/>
                </a:lnTo>
                <a:lnTo>
                  <a:pt x="12133" y="2563"/>
                </a:lnTo>
                <a:lnTo>
                  <a:pt x="12686" y="2492"/>
                </a:lnTo>
                <a:lnTo>
                  <a:pt x="12044" y="2447"/>
                </a:lnTo>
                <a:lnTo>
                  <a:pt x="12686" y="2367"/>
                </a:lnTo>
                <a:lnTo>
                  <a:pt x="11937" y="2314"/>
                </a:lnTo>
                <a:lnTo>
                  <a:pt x="12302" y="1814"/>
                </a:lnTo>
                <a:lnTo>
                  <a:pt x="12302" y="1814"/>
                </a:lnTo>
                <a:lnTo>
                  <a:pt x="11838" y="2206"/>
                </a:lnTo>
                <a:lnTo>
                  <a:pt x="11838" y="2206"/>
                </a:lnTo>
                <a:lnTo>
                  <a:pt x="12195" y="1716"/>
                </a:lnTo>
                <a:lnTo>
                  <a:pt x="12195" y="1716"/>
                </a:lnTo>
                <a:lnTo>
                  <a:pt x="11794" y="2064"/>
                </a:lnTo>
                <a:lnTo>
                  <a:pt x="12106" y="1636"/>
                </a:lnTo>
                <a:lnTo>
                  <a:pt x="11633" y="2037"/>
                </a:lnTo>
                <a:lnTo>
                  <a:pt x="11633" y="2037"/>
                </a:lnTo>
                <a:lnTo>
                  <a:pt x="11999" y="1537"/>
                </a:lnTo>
                <a:lnTo>
                  <a:pt x="11999" y="1537"/>
                </a:lnTo>
                <a:lnTo>
                  <a:pt x="11464" y="2001"/>
                </a:lnTo>
                <a:cubicBezTo>
                  <a:pt x="11455" y="2001"/>
                  <a:pt x="11455" y="2001"/>
                  <a:pt x="11455" y="1992"/>
                </a:cubicBezTo>
                <a:lnTo>
                  <a:pt x="11223" y="1350"/>
                </a:lnTo>
                <a:close/>
                <a:moveTo>
                  <a:pt x="12374" y="3322"/>
                </a:moveTo>
                <a:lnTo>
                  <a:pt x="12374" y="3322"/>
                </a:lnTo>
                <a:cubicBezTo>
                  <a:pt x="12418" y="3411"/>
                  <a:pt x="12427" y="3500"/>
                  <a:pt x="12418" y="3580"/>
                </a:cubicBezTo>
                <a:cubicBezTo>
                  <a:pt x="12400" y="3670"/>
                  <a:pt x="12365" y="3750"/>
                  <a:pt x="12320" y="3812"/>
                </a:cubicBezTo>
                <a:cubicBezTo>
                  <a:pt x="12276" y="3884"/>
                  <a:pt x="12204" y="3928"/>
                  <a:pt x="12133" y="3946"/>
                </a:cubicBezTo>
                <a:cubicBezTo>
                  <a:pt x="12111" y="3951"/>
                  <a:pt x="12089" y="3953"/>
                  <a:pt x="12067" y="3953"/>
                </a:cubicBezTo>
                <a:cubicBezTo>
                  <a:pt x="12005" y="3953"/>
                  <a:pt x="11939" y="3936"/>
                  <a:pt x="11874" y="3910"/>
                </a:cubicBezTo>
                <a:lnTo>
                  <a:pt x="11874" y="3910"/>
                </a:lnTo>
                <a:cubicBezTo>
                  <a:pt x="11928" y="3991"/>
                  <a:pt x="12026" y="4053"/>
                  <a:pt x="12142" y="4053"/>
                </a:cubicBezTo>
                <a:cubicBezTo>
                  <a:pt x="12258" y="4044"/>
                  <a:pt x="12365" y="3973"/>
                  <a:pt x="12427" y="3893"/>
                </a:cubicBezTo>
                <a:cubicBezTo>
                  <a:pt x="12490" y="3803"/>
                  <a:pt x="12525" y="3696"/>
                  <a:pt x="12516" y="3589"/>
                </a:cubicBezTo>
                <a:cubicBezTo>
                  <a:pt x="12516" y="3482"/>
                  <a:pt x="12463" y="3366"/>
                  <a:pt x="12374" y="3322"/>
                </a:cubicBezTo>
                <a:close/>
                <a:moveTo>
                  <a:pt x="7681" y="3339"/>
                </a:moveTo>
                <a:cubicBezTo>
                  <a:pt x="7770" y="3473"/>
                  <a:pt x="7735" y="3661"/>
                  <a:pt x="7663" y="3785"/>
                </a:cubicBezTo>
                <a:cubicBezTo>
                  <a:pt x="7574" y="3946"/>
                  <a:pt x="7431" y="4044"/>
                  <a:pt x="7271" y="4071"/>
                </a:cubicBezTo>
                <a:cubicBezTo>
                  <a:pt x="7309" y="4082"/>
                  <a:pt x="7347" y="4087"/>
                  <a:pt x="7384" y="4087"/>
                </a:cubicBezTo>
                <a:cubicBezTo>
                  <a:pt x="7531" y="4087"/>
                  <a:pt x="7669" y="4004"/>
                  <a:pt x="7762" y="3848"/>
                </a:cubicBezTo>
                <a:cubicBezTo>
                  <a:pt x="7877" y="3643"/>
                  <a:pt x="7762" y="3375"/>
                  <a:pt x="7681" y="3339"/>
                </a:cubicBezTo>
                <a:close/>
                <a:moveTo>
                  <a:pt x="7208" y="1987"/>
                </a:moveTo>
                <a:cubicBezTo>
                  <a:pt x="7433" y="1987"/>
                  <a:pt x="7641" y="2168"/>
                  <a:pt x="7538" y="2421"/>
                </a:cubicBezTo>
                <a:cubicBezTo>
                  <a:pt x="7548" y="2420"/>
                  <a:pt x="7558" y="2419"/>
                  <a:pt x="7567" y="2419"/>
                </a:cubicBezTo>
                <a:cubicBezTo>
                  <a:pt x="7962" y="2419"/>
                  <a:pt x="8055" y="3145"/>
                  <a:pt x="7654" y="3215"/>
                </a:cubicBezTo>
                <a:cubicBezTo>
                  <a:pt x="8183" y="3507"/>
                  <a:pt x="7811" y="4169"/>
                  <a:pt x="7329" y="4169"/>
                </a:cubicBezTo>
                <a:cubicBezTo>
                  <a:pt x="7266" y="4169"/>
                  <a:pt x="7202" y="4158"/>
                  <a:pt x="7137" y="4133"/>
                </a:cubicBezTo>
                <a:cubicBezTo>
                  <a:pt x="7513" y="3513"/>
                  <a:pt x="7469" y="2517"/>
                  <a:pt x="6815" y="2517"/>
                </a:cubicBezTo>
                <a:cubicBezTo>
                  <a:pt x="6800" y="2517"/>
                  <a:pt x="6786" y="2518"/>
                  <a:pt x="6771" y="2519"/>
                </a:cubicBezTo>
                <a:cubicBezTo>
                  <a:pt x="6784" y="2136"/>
                  <a:pt x="7003" y="1987"/>
                  <a:pt x="7208" y="1987"/>
                </a:cubicBezTo>
                <a:close/>
                <a:moveTo>
                  <a:pt x="6003" y="3343"/>
                </a:moveTo>
                <a:cubicBezTo>
                  <a:pt x="6045" y="3343"/>
                  <a:pt x="6092" y="3372"/>
                  <a:pt x="6129" y="3446"/>
                </a:cubicBezTo>
                <a:cubicBezTo>
                  <a:pt x="6136" y="3379"/>
                  <a:pt x="6182" y="3348"/>
                  <a:pt x="6232" y="3348"/>
                </a:cubicBezTo>
                <a:cubicBezTo>
                  <a:pt x="6312" y="3348"/>
                  <a:pt x="6401" y="3430"/>
                  <a:pt x="6334" y="3562"/>
                </a:cubicBezTo>
                <a:cubicBezTo>
                  <a:pt x="6356" y="3556"/>
                  <a:pt x="6377" y="3554"/>
                  <a:pt x="6396" y="3554"/>
                </a:cubicBezTo>
                <a:cubicBezTo>
                  <a:pt x="6575" y="3554"/>
                  <a:pt x="6606" y="3795"/>
                  <a:pt x="6397" y="3803"/>
                </a:cubicBezTo>
                <a:cubicBezTo>
                  <a:pt x="6397" y="3803"/>
                  <a:pt x="6548" y="3857"/>
                  <a:pt x="6468" y="4009"/>
                </a:cubicBezTo>
                <a:cubicBezTo>
                  <a:pt x="6443" y="4053"/>
                  <a:pt x="6414" y="4070"/>
                  <a:pt x="6385" y="4070"/>
                </a:cubicBezTo>
                <a:cubicBezTo>
                  <a:pt x="6320" y="4070"/>
                  <a:pt x="6257" y="3986"/>
                  <a:pt x="6245" y="3937"/>
                </a:cubicBezTo>
                <a:lnTo>
                  <a:pt x="6245" y="3937"/>
                </a:lnTo>
                <a:cubicBezTo>
                  <a:pt x="6270" y="4078"/>
                  <a:pt x="6264" y="4189"/>
                  <a:pt x="6155" y="4189"/>
                </a:cubicBezTo>
                <a:cubicBezTo>
                  <a:pt x="6147" y="4189"/>
                  <a:pt x="6138" y="4188"/>
                  <a:pt x="6129" y="4187"/>
                </a:cubicBezTo>
                <a:cubicBezTo>
                  <a:pt x="5999" y="4178"/>
                  <a:pt x="6004" y="4017"/>
                  <a:pt x="6029" y="3968"/>
                </a:cubicBezTo>
                <a:lnTo>
                  <a:pt x="6029" y="3968"/>
                </a:lnTo>
                <a:cubicBezTo>
                  <a:pt x="5991" y="4035"/>
                  <a:pt x="5936" y="4061"/>
                  <a:pt x="5884" y="4061"/>
                </a:cubicBezTo>
                <a:cubicBezTo>
                  <a:pt x="5761" y="4061"/>
                  <a:pt x="5656" y="3915"/>
                  <a:pt x="5843" y="3821"/>
                </a:cubicBezTo>
                <a:cubicBezTo>
                  <a:pt x="5659" y="3755"/>
                  <a:pt x="5676" y="3561"/>
                  <a:pt x="5818" y="3561"/>
                </a:cubicBezTo>
                <a:cubicBezTo>
                  <a:pt x="5848" y="3561"/>
                  <a:pt x="5884" y="3569"/>
                  <a:pt x="5924" y="3589"/>
                </a:cubicBezTo>
                <a:cubicBezTo>
                  <a:pt x="5845" y="3474"/>
                  <a:pt x="5914" y="3343"/>
                  <a:pt x="6003" y="3343"/>
                </a:cubicBezTo>
                <a:close/>
                <a:moveTo>
                  <a:pt x="10625" y="3839"/>
                </a:moveTo>
                <a:cubicBezTo>
                  <a:pt x="10581" y="3919"/>
                  <a:pt x="10572" y="4035"/>
                  <a:pt x="10625" y="4142"/>
                </a:cubicBezTo>
                <a:cubicBezTo>
                  <a:pt x="10679" y="4240"/>
                  <a:pt x="10795" y="4303"/>
                  <a:pt x="10902" y="4312"/>
                </a:cubicBezTo>
                <a:cubicBezTo>
                  <a:pt x="10928" y="4316"/>
                  <a:pt x="10955" y="4319"/>
                  <a:pt x="10982" y="4319"/>
                </a:cubicBezTo>
                <a:cubicBezTo>
                  <a:pt x="11062" y="4319"/>
                  <a:pt x="11140" y="4298"/>
                  <a:pt x="11214" y="4258"/>
                </a:cubicBezTo>
                <a:cubicBezTo>
                  <a:pt x="11303" y="4205"/>
                  <a:pt x="11375" y="4107"/>
                  <a:pt x="11375" y="4000"/>
                </a:cubicBezTo>
                <a:lnTo>
                  <a:pt x="11375" y="4000"/>
                </a:lnTo>
                <a:cubicBezTo>
                  <a:pt x="11321" y="4089"/>
                  <a:pt x="11250" y="4133"/>
                  <a:pt x="11169" y="4160"/>
                </a:cubicBezTo>
                <a:cubicBezTo>
                  <a:pt x="11109" y="4180"/>
                  <a:pt x="11044" y="4190"/>
                  <a:pt x="10981" y="4190"/>
                </a:cubicBezTo>
                <a:cubicBezTo>
                  <a:pt x="10960" y="4190"/>
                  <a:pt x="10940" y="4189"/>
                  <a:pt x="10920" y="4187"/>
                </a:cubicBezTo>
                <a:cubicBezTo>
                  <a:pt x="10839" y="4178"/>
                  <a:pt x="10759" y="4142"/>
                  <a:pt x="10705" y="4080"/>
                </a:cubicBezTo>
                <a:cubicBezTo>
                  <a:pt x="10661" y="4026"/>
                  <a:pt x="10634" y="3937"/>
                  <a:pt x="10625" y="3839"/>
                </a:cubicBezTo>
                <a:close/>
                <a:moveTo>
                  <a:pt x="8716" y="2858"/>
                </a:moveTo>
                <a:lnTo>
                  <a:pt x="8716" y="2858"/>
                </a:lnTo>
                <a:cubicBezTo>
                  <a:pt x="8930" y="3054"/>
                  <a:pt x="8948" y="3402"/>
                  <a:pt x="8868" y="3661"/>
                </a:cubicBezTo>
                <a:cubicBezTo>
                  <a:pt x="8770" y="3973"/>
                  <a:pt x="8564" y="4196"/>
                  <a:pt x="8288" y="4321"/>
                </a:cubicBezTo>
                <a:cubicBezTo>
                  <a:pt x="8295" y="4321"/>
                  <a:pt x="8302" y="4321"/>
                  <a:pt x="8309" y="4321"/>
                </a:cubicBezTo>
                <a:cubicBezTo>
                  <a:pt x="8656" y="4321"/>
                  <a:pt x="8942" y="4108"/>
                  <a:pt x="9064" y="3723"/>
                </a:cubicBezTo>
                <a:cubicBezTo>
                  <a:pt x="9189" y="3304"/>
                  <a:pt x="8877" y="2884"/>
                  <a:pt x="8716" y="2858"/>
                </a:cubicBezTo>
                <a:close/>
                <a:moveTo>
                  <a:pt x="7484" y="666"/>
                </a:moveTo>
                <a:cubicBezTo>
                  <a:pt x="7825" y="666"/>
                  <a:pt x="8155" y="881"/>
                  <a:pt x="8092" y="1279"/>
                </a:cubicBezTo>
                <a:cubicBezTo>
                  <a:pt x="8148" y="1261"/>
                  <a:pt x="8203" y="1253"/>
                  <a:pt x="8256" y="1253"/>
                </a:cubicBezTo>
                <a:cubicBezTo>
                  <a:pt x="8885" y="1253"/>
                  <a:pt x="9259" y="2381"/>
                  <a:pt x="8618" y="2653"/>
                </a:cubicBezTo>
                <a:cubicBezTo>
                  <a:pt x="9692" y="2957"/>
                  <a:pt x="9362" y="4435"/>
                  <a:pt x="8424" y="4435"/>
                </a:cubicBezTo>
                <a:cubicBezTo>
                  <a:pt x="8317" y="4435"/>
                  <a:pt x="8203" y="4416"/>
                  <a:pt x="8083" y="4374"/>
                </a:cubicBezTo>
                <a:cubicBezTo>
                  <a:pt x="8439" y="4089"/>
                  <a:pt x="8645" y="3705"/>
                  <a:pt x="8645" y="3705"/>
                </a:cubicBezTo>
                <a:lnTo>
                  <a:pt x="8645" y="3705"/>
                </a:lnTo>
                <a:lnTo>
                  <a:pt x="8261" y="3991"/>
                </a:lnTo>
                <a:lnTo>
                  <a:pt x="8511" y="3482"/>
                </a:lnTo>
                <a:lnTo>
                  <a:pt x="8332" y="3616"/>
                </a:lnTo>
                <a:lnTo>
                  <a:pt x="8502" y="3170"/>
                </a:lnTo>
                <a:lnTo>
                  <a:pt x="8288" y="3384"/>
                </a:lnTo>
                <a:lnTo>
                  <a:pt x="8288" y="3384"/>
                </a:lnTo>
                <a:lnTo>
                  <a:pt x="8475" y="2920"/>
                </a:lnTo>
                <a:lnTo>
                  <a:pt x="8279" y="3179"/>
                </a:lnTo>
                <a:cubicBezTo>
                  <a:pt x="8279" y="3179"/>
                  <a:pt x="8440" y="2660"/>
                  <a:pt x="8415" y="2660"/>
                </a:cubicBezTo>
                <a:cubicBezTo>
                  <a:pt x="8414" y="2660"/>
                  <a:pt x="8414" y="2661"/>
                  <a:pt x="8413" y="2661"/>
                </a:cubicBezTo>
                <a:cubicBezTo>
                  <a:pt x="8387" y="2687"/>
                  <a:pt x="8243" y="2974"/>
                  <a:pt x="8243" y="2974"/>
                </a:cubicBezTo>
                <a:lnTo>
                  <a:pt x="8243" y="2974"/>
                </a:lnTo>
                <a:cubicBezTo>
                  <a:pt x="8243" y="2974"/>
                  <a:pt x="8243" y="2974"/>
                  <a:pt x="8243" y="2974"/>
                </a:cubicBezTo>
                <a:cubicBezTo>
                  <a:pt x="8243" y="2956"/>
                  <a:pt x="8384" y="2331"/>
                  <a:pt x="8377" y="2331"/>
                </a:cubicBezTo>
                <a:lnTo>
                  <a:pt x="8377" y="2331"/>
                </a:lnTo>
                <a:cubicBezTo>
                  <a:pt x="8377" y="2331"/>
                  <a:pt x="8377" y="2331"/>
                  <a:pt x="8377" y="2331"/>
                </a:cubicBezTo>
                <a:cubicBezTo>
                  <a:pt x="8368" y="2349"/>
                  <a:pt x="8190" y="2688"/>
                  <a:pt x="8190" y="2688"/>
                </a:cubicBezTo>
                <a:cubicBezTo>
                  <a:pt x="8190" y="2688"/>
                  <a:pt x="8254" y="2094"/>
                  <a:pt x="8253" y="2094"/>
                </a:cubicBezTo>
                <a:lnTo>
                  <a:pt x="8253" y="2094"/>
                </a:lnTo>
                <a:cubicBezTo>
                  <a:pt x="8253" y="2094"/>
                  <a:pt x="8253" y="2096"/>
                  <a:pt x="8252" y="2099"/>
                </a:cubicBezTo>
                <a:cubicBezTo>
                  <a:pt x="8234" y="2171"/>
                  <a:pt x="8118" y="2465"/>
                  <a:pt x="8118" y="2465"/>
                </a:cubicBezTo>
                <a:lnTo>
                  <a:pt x="8127" y="1894"/>
                </a:lnTo>
                <a:lnTo>
                  <a:pt x="8011" y="2224"/>
                </a:lnTo>
                <a:lnTo>
                  <a:pt x="7967" y="1707"/>
                </a:lnTo>
                <a:lnTo>
                  <a:pt x="7877" y="2046"/>
                </a:lnTo>
                <a:lnTo>
                  <a:pt x="7806" y="1769"/>
                </a:lnTo>
                <a:lnTo>
                  <a:pt x="7744" y="1930"/>
                </a:lnTo>
                <a:lnTo>
                  <a:pt x="7646" y="1564"/>
                </a:lnTo>
                <a:lnTo>
                  <a:pt x="7610" y="1814"/>
                </a:lnTo>
                <a:cubicBezTo>
                  <a:pt x="7610" y="1814"/>
                  <a:pt x="7461" y="1366"/>
                  <a:pt x="7450" y="1366"/>
                </a:cubicBezTo>
                <a:cubicBezTo>
                  <a:pt x="7449" y="1366"/>
                  <a:pt x="7449" y="1367"/>
                  <a:pt x="7449" y="1368"/>
                </a:cubicBezTo>
                <a:cubicBezTo>
                  <a:pt x="7449" y="1395"/>
                  <a:pt x="7467" y="1751"/>
                  <a:pt x="7467" y="1751"/>
                </a:cubicBezTo>
                <a:lnTo>
                  <a:pt x="7307" y="1430"/>
                </a:lnTo>
                <a:lnTo>
                  <a:pt x="7289" y="1671"/>
                </a:lnTo>
                <a:lnTo>
                  <a:pt x="7110" y="1457"/>
                </a:lnTo>
                <a:cubicBezTo>
                  <a:pt x="7003" y="1528"/>
                  <a:pt x="6959" y="1698"/>
                  <a:pt x="6950" y="1778"/>
                </a:cubicBezTo>
                <a:cubicBezTo>
                  <a:pt x="6727" y="1511"/>
                  <a:pt x="6789" y="1163"/>
                  <a:pt x="6896" y="975"/>
                </a:cubicBezTo>
                <a:cubicBezTo>
                  <a:pt x="7015" y="766"/>
                  <a:pt x="7252" y="666"/>
                  <a:pt x="7484" y="666"/>
                </a:cubicBezTo>
                <a:close/>
                <a:moveTo>
                  <a:pt x="10992" y="792"/>
                </a:moveTo>
                <a:cubicBezTo>
                  <a:pt x="11247" y="792"/>
                  <a:pt x="11491" y="1019"/>
                  <a:pt x="11491" y="1528"/>
                </a:cubicBezTo>
                <a:cubicBezTo>
                  <a:pt x="11650" y="1248"/>
                  <a:pt x="11906" y="1125"/>
                  <a:pt x="12135" y="1125"/>
                </a:cubicBezTo>
                <a:cubicBezTo>
                  <a:pt x="12532" y="1125"/>
                  <a:pt x="12846" y="1497"/>
                  <a:pt x="12427" y="2064"/>
                </a:cubicBezTo>
                <a:cubicBezTo>
                  <a:pt x="12494" y="2040"/>
                  <a:pt x="12556" y="2029"/>
                  <a:pt x="12614" y="2029"/>
                </a:cubicBezTo>
                <a:cubicBezTo>
                  <a:pt x="13186" y="2029"/>
                  <a:pt x="13313" y="3081"/>
                  <a:pt x="12374" y="3081"/>
                </a:cubicBezTo>
                <a:cubicBezTo>
                  <a:pt x="12831" y="3612"/>
                  <a:pt x="12492" y="4156"/>
                  <a:pt x="12081" y="4156"/>
                </a:cubicBezTo>
                <a:cubicBezTo>
                  <a:pt x="11898" y="4156"/>
                  <a:pt x="11701" y="4049"/>
                  <a:pt x="11553" y="3785"/>
                </a:cubicBezTo>
                <a:lnTo>
                  <a:pt x="11553" y="3785"/>
                </a:lnTo>
                <a:cubicBezTo>
                  <a:pt x="11553" y="3786"/>
                  <a:pt x="11621" y="4438"/>
                  <a:pt x="10947" y="4438"/>
                </a:cubicBezTo>
                <a:cubicBezTo>
                  <a:pt x="10929" y="4438"/>
                  <a:pt x="10911" y="4438"/>
                  <a:pt x="10893" y="4437"/>
                </a:cubicBezTo>
                <a:cubicBezTo>
                  <a:pt x="10170" y="4401"/>
                  <a:pt x="10491" y="3643"/>
                  <a:pt x="10741" y="3438"/>
                </a:cubicBezTo>
                <a:lnTo>
                  <a:pt x="10741" y="3438"/>
                </a:lnTo>
                <a:cubicBezTo>
                  <a:pt x="10448" y="3658"/>
                  <a:pt x="10179" y="3808"/>
                  <a:pt x="9962" y="3808"/>
                </a:cubicBezTo>
                <a:cubicBezTo>
                  <a:pt x="9782" y="3808"/>
                  <a:pt x="9638" y="3705"/>
                  <a:pt x="9546" y="3455"/>
                </a:cubicBezTo>
                <a:cubicBezTo>
                  <a:pt x="9341" y="2911"/>
                  <a:pt x="10001" y="2653"/>
                  <a:pt x="10233" y="2644"/>
                </a:cubicBezTo>
                <a:cubicBezTo>
                  <a:pt x="9305" y="2629"/>
                  <a:pt x="9343" y="1477"/>
                  <a:pt x="9936" y="1477"/>
                </a:cubicBezTo>
                <a:cubicBezTo>
                  <a:pt x="10072" y="1477"/>
                  <a:pt x="10238" y="1539"/>
                  <a:pt x="10429" y="1689"/>
                </a:cubicBezTo>
                <a:cubicBezTo>
                  <a:pt x="10361" y="1123"/>
                  <a:pt x="10685" y="792"/>
                  <a:pt x="10992" y="792"/>
                </a:cubicBezTo>
                <a:close/>
                <a:moveTo>
                  <a:pt x="9787" y="0"/>
                </a:moveTo>
                <a:cubicBezTo>
                  <a:pt x="7003" y="0"/>
                  <a:pt x="5168" y="1381"/>
                  <a:pt x="4693" y="1957"/>
                </a:cubicBezTo>
                <a:cubicBezTo>
                  <a:pt x="4709" y="1732"/>
                  <a:pt x="4458" y="1571"/>
                  <a:pt x="4205" y="1571"/>
                </a:cubicBezTo>
                <a:cubicBezTo>
                  <a:pt x="4036" y="1571"/>
                  <a:pt x="3867" y="1643"/>
                  <a:pt x="3774" y="1814"/>
                </a:cubicBezTo>
                <a:cubicBezTo>
                  <a:pt x="3728" y="1804"/>
                  <a:pt x="3648" y="1776"/>
                  <a:pt x="3542" y="1776"/>
                </a:cubicBezTo>
                <a:cubicBezTo>
                  <a:pt x="3359" y="1776"/>
                  <a:pt x="3097" y="1859"/>
                  <a:pt x="2792" y="2260"/>
                </a:cubicBezTo>
                <a:cubicBezTo>
                  <a:pt x="2565" y="2213"/>
                  <a:pt x="2171" y="2143"/>
                  <a:pt x="1704" y="2143"/>
                </a:cubicBezTo>
                <a:cubicBezTo>
                  <a:pt x="1203" y="2143"/>
                  <a:pt x="617" y="2224"/>
                  <a:pt x="63" y="2501"/>
                </a:cubicBezTo>
                <a:cubicBezTo>
                  <a:pt x="36" y="2510"/>
                  <a:pt x="18" y="2528"/>
                  <a:pt x="9" y="2554"/>
                </a:cubicBezTo>
                <a:cubicBezTo>
                  <a:pt x="0" y="2581"/>
                  <a:pt x="9" y="2617"/>
                  <a:pt x="27" y="2635"/>
                </a:cubicBezTo>
                <a:cubicBezTo>
                  <a:pt x="179" y="2867"/>
                  <a:pt x="455" y="3188"/>
                  <a:pt x="1097" y="3411"/>
                </a:cubicBezTo>
                <a:cubicBezTo>
                  <a:pt x="1100" y="3413"/>
                  <a:pt x="1103" y="3414"/>
                  <a:pt x="1107" y="3414"/>
                </a:cubicBezTo>
                <a:cubicBezTo>
                  <a:pt x="1116" y="3414"/>
                  <a:pt x="1127" y="3408"/>
                  <a:pt x="1133" y="3402"/>
                </a:cubicBezTo>
                <a:cubicBezTo>
                  <a:pt x="1142" y="3393"/>
                  <a:pt x="1142" y="3384"/>
                  <a:pt x="1142" y="3375"/>
                </a:cubicBezTo>
                <a:cubicBezTo>
                  <a:pt x="1124" y="3322"/>
                  <a:pt x="1124" y="3268"/>
                  <a:pt x="1124" y="3232"/>
                </a:cubicBezTo>
                <a:cubicBezTo>
                  <a:pt x="1133" y="3215"/>
                  <a:pt x="1133" y="3206"/>
                  <a:pt x="1151" y="3197"/>
                </a:cubicBezTo>
                <a:cubicBezTo>
                  <a:pt x="1160" y="3179"/>
                  <a:pt x="1178" y="3179"/>
                  <a:pt x="1187" y="3179"/>
                </a:cubicBezTo>
                <a:cubicBezTo>
                  <a:pt x="2230" y="3304"/>
                  <a:pt x="2177" y="3768"/>
                  <a:pt x="2150" y="3875"/>
                </a:cubicBezTo>
                <a:cubicBezTo>
                  <a:pt x="2143" y="3916"/>
                  <a:pt x="2091" y="3946"/>
                  <a:pt x="2004" y="3946"/>
                </a:cubicBezTo>
                <a:cubicBezTo>
                  <a:pt x="1884" y="3946"/>
                  <a:pt x="1696" y="3889"/>
                  <a:pt x="1463" y="3723"/>
                </a:cubicBezTo>
                <a:cubicBezTo>
                  <a:pt x="1454" y="3714"/>
                  <a:pt x="1443" y="3710"/>
                  <a:pt x="1432" y="3710"/>
                </a:cubicBezTo>
                <a:cubicBezTo>
                  <a:pt x="1421" y="3710"/>
                  <a:pt x="1410" y="3714"/>
                  <a:pt x="1401" y="3723"/>
                </a:cubicBezTo>
                <a:cubicBezTo>
                  <a:pt x="1383" y="3741"/>
                  <a:pt x="1383" y="3768"/>
                  <a:pt x="1392" y="3794"/>
                </a:cubicBezTo>
                <a:cubicBezTo>
                  <a:pt x="1767" y="4365"/>
                  <a:pt x="2418" y="4517"/>
                  <a:pt x="2418" y="4517"/>
                </a:cubicBezTo>
                <a:cubicBezTo>
                  <a:pt x="2418" y="4517"/>
                  <a:pt x="3454" y="4867"/>
                  <a:pt x="4496" y="4867"/>
                </a:cubicBezTo>
                <a:cubicBezTo>
                  <a:pt x="4923" y="4867"/>
                  <a:pt x="5352" y="4808"/>
                  <a:pt x="5710" y="4642"/>
                </a:cubicBezTo>
                <a:lnTo>
                  <a:pt x="5710" y="4642"/>
                </a:lnTo>
                <a:cubicBezTo>
                  <a:pt x="5627" y="5180"/>
                  <a:pt x="5129" y="5350"/>
                  <a:pt x="4665" y="5350"/>
                </a:cubicBezTo>
                <a:cubicBezTo>
                  <a:pt x="4629" y="5350"/>
                  <a:pt x="4594" y="5349"/>
                  <a:pt x="4559" y="5347"/>
                </a:cubicBezTo>
                <a:cubicBezTo>
                  <a:pt x="4508" y="5344"/>
                  <a:pt x="4459" y="5342"/>
                  <a:pt x="4410" y="5342"/>
                </a:cubicBezTo>
                <a:cubicBezTo>
                  <a:pt x="4138" y="5342"/>
                  <a:pt x="3887" y="5388"/>
                  <a:pt x="3622" y="5516"/>
                </a:cubicBezTo>
                <a:cubicBezTo>
                  <a:pt x="3595" y="5534"/>
                  <a:pt x="3578" y="5570"/>
                  <a:pt x="3595" y="5596"/>
                </a:cubicBezTo>
                <a:cubicBezTo>
                  <a:pt x="3603" y="5618"/>
                  <a:pt x="3622" y="5634"/>
                  <a:pt x="3649" y="5634"/>
                </a:cubicBezTo>
                <a:cubicBezTo>
                  <a:pt x="3654" y="5634"/>
                  <a:pt x="3660" y="5634"/>
                  <a:pt x="3667" y="5632"/>
                </a:cubicBezTo>
                <a:cubicBezTo>
                  <a:pt x="3927" y="5558"/>
                  <a:pt x="4150" y="5552"/>
                  <a:pt x="4217" y="5552"/>
                </a:cubicBezTo>
                <a:cubicBezTo>
                  <a:pt x="4231" y="5552"/>
                  <a:pt x="4238" y="5552"/>
                  <a:pt x="4238" y="5552"/>
                </a:cubicBezTo>
                <a:cubicBezTo>
                  <a:pt x="4238" y="5552"/>
                  <a:pt x="4041" y="5623"/>
                  <a:pt x="3827" y="5739"/>
                </a:cubicBezTo>
                <a:cubicBezTo>
                  <a:pt x="3792" y="5757"/>
                  <a:pt x="3783" y="5784"/>
                  <a:pt x="3801" y="5811"/>
                </a:cubicBezTo>
                <a:cubicBezTo>
                  <a:pt x="3807" y="5838"/>
                  <a:pt x="3830" y="5849"/>
                  <a:pt x="3852" y="5849"/>
                </a:cubicBezTo>
                <a:cubicBezTo>
                  <a:pt x="3859" y="5849"/>
                  <a:pt x="3866" y="5848"/>
                  <a:pt x="3872" y="5846"/>
                </a:cubicBezTo>
                <a:cubicBezTo>
                  <a:pt x="4296" y="5698"/>
                  <a:pt x="4639" y="5685"/>
                  <a:pt x="4742" y="5685"/>
                </a:cubicBezTo>
                <a:cubicBezTo>
                  <a:pt x="4762" y="5685"/>
                  <a:pt x="4773" y="5686"/>
                  <a:pt x="4773" y="5686"/>
                </a:cubicBezTo>
                <a:cubicBezTo>
                  <a:pt x="4773" y="5686"/>
                  <a:pt x="4550" y="5837"/>
                  <a:pt x="4372" y="6025"/>
                </a:cubicBezTo>
                <a:cubicBezTo>
                  <a:pt x="4345" y="6042"/>
                  <a:pt x="4345" y="6078"/>
                  <a:pt x="4363" y="6096"/>
                </a:cubicBezTo>
                <a:cubicBezTo>
                  <a:pt x="4374" y="6113"/>
                  <a:pt x="4393" y="6123"/>
                  <a:pt x="4412" y="6123"/>
                </a:cubicBezTo>
                <a:cubicBezTo>
                  <a:pt x="4423" y="6123"/>
                  <a:pt x="4433" y="6120"/>
                  <a:pt x="4443" y="6114"/>
                </a:cubicBezTo>
                <a:cubicBezTo>
                  <a:pt x="4755" y="5927"/>
                  <a:pt x="5165" y="5730"/>
                  <a:pt x="5692" y="5543"/>
                </a:cubicBezTo>
                <a:cubicBezTo>
                  <a:pt x="6388" y="5275"/>
                  <a:pt x="6896" y="4571"/>
                  <a:pt x="6896" y="4571"/>
                </a:cubicBezTo>
                <a:lnTo>
                  <a:pt x="7173" y="4642"/>
                </a:lnTo>
                <a:cubicBezTo>
                  <a:pt x="7208" y="5133"/>
                  <a:pt x="6905" y="5409"/>
                  <a:pt x="6281" y="5650"/>
                </a:cubicBezTo>
                <a:cubicBezTo>
                  <a:pt x="6236" y="5668"/>
                  <a:pt x="6218" y="5712"/>
                  <a:pt x="6227" y="5766"/>
                </a:cubicBezTo>
                <a:cubicBezTo>
                  <a:pt x="6236" y="5811"/>
                  <a:pt x="6281" y="5837"/>
                  <a:pt x="6334" y="5837"/>
                </a:cubicBezTo>
                <a:cubicBezTo>
                  <a:pt x="7753" y="5623"/>
                  <a:pt x="7949" y="4606"/>
                  <a:pt x="7949" y="4606"/>
                </a:cubicBezTo>
                <a:cubicBezTo>
                  <a:pt x="7949" y="4606"/>
                  <a:pt x="8431" y="4785"/>
                  <a:pt x="8796" y="4856"/>
                </a:cubicBezTo>
                <a:cubicBezTo>
                  <a:pt x="8823" y="5043"/>
                  <a:pt x="8609" y="5382"/>
                  <a:pt x="8109" y="5641"/>
                </a:cubicBezTo>
                <a:cubicBezTo>
                  <a:pt x="8056" y="5668"/>
                  <a:pt x="8038" y="5721"/>
                  <a:pt x="8056" y="5775"/>
                </a:cubicBezTo>
                <a:cubicBezTo>
                  <a:pt x="8071" y="5819"/>
                  <a:pt x="8109" y="5851"/>
                  <a:pt x="8153" y="5851"/>
                </a:cubicBezTo>
                <a:cubicBezTo>
                  <a:pt x="8162" y="5851"/>
                  <a:pt x="8171" y="5849"/>
                  <a:pt x="8181" y="5846"/>
                </a:cubicBezTo>
                <a:cubicBezTo>
                  <a:pt x="8779" y="5739"/>
                  <a:pt x="9269" y="5561"/>
                  <a:pt x="9519" y="5472"/>
                </a:cubicBezTo>
                <a:cubicBezTo>
                  <a:pt x="9617" y="5436"/>
                  <a:pt x="9662" y="5329"/>
                  <a:pt x="9635" y="5231"/>
                </a:cubicBezTo>
                <a:lnTo>
                  <a:pt x="9572" y="5025"/>
                </a:lnTo>
                <a:lnTo>
                  <a:pt x="9572" y="5025"/>
                </a:lnTo>
                <a:cubicBezTo>
                  <a:pt x="9573" y="5026"/>
                  <a:pt x="10151" y="5185"/>
                  <a:pt x="10783" y="5185"/>
                </a:cubicBezTo>
                <a:cubicBezTo>
                  <a:pt x="11036" y="5185"/>
                  <a:pt x="11298" y="5159"/>
                  <a:pt x="11535" y="5088"/>
                </a:cubicBezTo>
                <a:lnTo>
                  <a:pt x="11535" y="5088"/>
                </a:lnTo>
                <a:cubicBezTo>
                  <a:pt x="11375" y="5257"/>
                  <a:pt x="11071" y="5373"/>
                  <a:pt x="10768" y="5454"/>
                </a:cubicBezTo>
                <a:cubicBezTo>
                  <a:pt x="10714" y="5463"/>
                  <a:pt x="10679" y="5516"/>
                  <a:pt x="10688" y="5570"/>
                </a:cubicBezTo>
                <a:cubicBezTo>
                  <a:pt x="10697" y="5623"/>
                  <a:pt x="10741" y="5668"/>
                  <a:pt x="10795" y="5668"/>
                </a:cubicBezTo>
                <a:cubicBezTo>
                  <a:pt x="10883" y="5671"/>
                  <a:pt x="10976" y="5672"/>
                  <a:pt x="11073" y="5672"/>
                </a:cubicBezTo>
                <a:cubicBezTo>
                  <a:pt x="11290" y="5672"/>
                  <a:pt x="11527" y="5663"/>
                  <a:pt x="11767" y="5632"/>
                </a:cubicBezTo>
                <a:cubicBezTo>
                  <a:pt x="11919" y="5614"/>
                  <a:pt x="12053" y="5552"/>
                  <a:pt x="12160" y="5445"/>
                </a:cubicBezTo>
                <a:cubicBezTo>
                  <a:pt x="12570" y="5043"/>
                  <a:pt x="12668" y="4597"/>
                  <a:pt x="12668" y="4597"/>
                </a:cubicBezTo>
                <a:lnTo>
                  <a:pt x="12668" y="4597"/>
                </a:lnTo>
                <a:cubicBezTo>
                  <a:pt x="13435" y="6649"/>
                  <a:pt x="10741" y="7247"/>
                  <a:pt x="7815" y="7247"/>
                </a:cubicBezTo>
                <a:cubicBezTo>
                  <a:pt x="4880" y="7247"/>
                  <a:pt x="3533" y="5989"/>
                  <a:pt x="2284" y="5989"/>
                </a:cubicBezTo>
                <a:cubicBezTo>
                  <a:pt x="1026" y="5989"/>
                  <a:pt x="295" y="6471"/>
                  <a:pt x="295" y="7514"/>
                </a:cubicBezTo>
                <a:cubicBezTo>
                  <a:pt x="295" y="8558"/>
                  <a:pt x="1472" y="8603"/>
                  <a:pt x="1472" y="8603"/>
                </a:cubicBezTo>
                <a:cubicBezTo>
                  <a:pt x="1472" y="8603"/>
                  <a:pt x="616" y="8398"/>
                  <a:pt x="616" y="7425"/>
                </a:cubicBezTo>
                <a:cubicBezTo>
                  <a:pt x="616" y="6786"/>
                  <a:pt x="1305" y="6536"/>
                  <a:pt x="2105" y="6536"/>
                </a:cubicBezTo>
                <a:cubicBezTo>
                  <a:pt x="2522" y="6536"/>
                  <a:pt x="2969" y="6604"/>
                  <a:pt x="3363" y="6720"/>
                </a:cubicBezTo>
                <a:cubicBezTo>
                  <a:pt x="4360" y="7016"/>
                  <a:pt x="6606" y="8175"/>
                  <a:pt x="9367" y="8175"/>
                </a:cubicBezTo>
                <a:cubicBezTo>
                  <a:pt x="9770" y="8175"/>
                  <a:pt x="10184" y="8150"/>
                  <a:pt x="10607" y="8094"/>
                </a:cubicBezTo>
                <a:cubicBezTo>
                  <a:pt x="13926" y="7648"/>
                  <a:pt x="14595" y="5588"/>
                  <a:pt x="13560" y="3678"/>
                </a:cubicBezTo>
                <a:cubicBezTo>
                  <a:pt x="13988" y="2510"/>
                  <a:pt x="13498" y="235"/>
                  <a:pt x="10375" y="21"/>
                </a:cubicBezTo>
                <a:cubicBezTo>
                  <a:pt x="10175" y="7"/>
                  <a:pt x="9979" y="0"/>
                  <a:pt x="9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1" name="Google Shape;7861;p43"/>
          <p:cNvGrpSpPr/>
          <p:nvPr/>
        </p:nvGrpSpPr>
        <p:grpSpPr>
          <a:xfrm>
            <a:off x="8468936" y="1435552"/>
            <a:ext cx="1202799" cy="1022751"/>
            <a:chOff x="8533555" y="1503672"/>
            <a:chExt cx="1013566" cy="861844"/>
          </a:xfrm>
        </p:grpSpPr>
        <p:sp>
          <p:nvSpPr>
            <p:cNvPr id="7862" name="Google Shape;7862;p43"/>
            <p:cNvSpPr/>
            <p:nvPr/>
          </p:nvSpPr>
          <p:spPr>
            <a:xfrm>
              <a:off x="8533555" y="1588740"/>
              <a:ext cx="1013566" cy="776776"/>
            </a:xfrm>
            <a:custGeom>
              <a:rect b="b" l="l" r="r" t="t"/>
              <a:pathLst>
                <a:path extrusionOk="0" h="10325" w="13472">
                  <a:moveTo>
                    <a:pt x="2826" y="258"/>
                  </a:moveTo>
                  <a:cubicBezTo>
                    <a:pt x="2912" y="258"/>
                    <a:pt x="2997" y="275"/>
                    <a:pt x="3070" y="306"/>
                  </a:cubicBezTo>
                  <a:cubicBezTo>
                    <a:pt x="3186" y="350"/>
                    <a:pt x="3293" y="422"/>
                    <a:pt x="3373" y="520"/>
                  </a:cubicBezTo>
                  <a:cubicBezTo>
                    <a:pt x="3444" y="618"/>
                    <a:pt x="3498" y="734"/>
                    <a:pt x="3507" y="850"/>
                  </a:cubicBezTo>
                  <a:cubicBezTo>
                    <a:pt x="3453" y="743"/>
                    <a:pt x="3391" y="654"/>
                    <a:pt x="3311" y="573"/>
                  </a:cubicBezTo>
                  <a:cubicBezTo>
                    <a:pt x="3230" y="502"/>
                    <a:pt x="3132" y="440"/>
                    <a:pt x="3034" y="404"/>
                  </a:cubicBezTo>
                  <a:cubicBezTo>
                    <a:pt x="2952" y="367"/>
                    <a:pt x="2864" y="348"/>
                    <a:pt x="2775" y="348"/>
                  </a:cubicBezTo>
                  <a:cubicBezTo>
                    <a:pt x="2758" y="348"/>
                    <a:pt x="2740" y="349"/>
                    <a:pt x="2722" y="350"/>
                  </a:cubicBezTo>
                  <a:cubicBezTo>
                    <a:pt x="2606" y="359"/>
                    <a:pt x="2508" y="395"/>
                    <a:pt x="2410" y="466"/>
                  </a:cubicBezTo>
                  <a:cubicBezTo>
                    <a:pt x="2472" y="368"/>
                    <a:pt x="2579" y="297"/>
                    <a:pt x="2704" y="270"/>
                  </a:cubicBezTo>
                  <a:cubicBezTo>
                    <a:pt x="2744" y="262"/>
                    <a:pt x="2785" y="258"/>
                    <a:pt x="2826" y="258"/>
                  </a:cubicBezTo>
                  <a:close/>
                  <a:moveTo>
                    <a:pt x="2633" y="627"/>
                  </a:moveTo>
                  <a:cubicBezTo>
                    <a:pt x="2657" y="627"/>
                    <a:pt x="2681" y="630"/>
                    <a:pt x="2704" y="636"/>
                  </a:cubicBezTo>
                  <a:cubicBezTo>
                    <a:pt x="2784" y="654"/>
                    <a:pt x="2856" y="707"/>
                    <a:pt x="2900" y="761"/>
                  </a:cubicBezTo>
                  <a:cubicBezTo>
                    <a:pt x="2998" y="886"/>
                    <a:pt x="3034" y="1055"/>
                    <a:pt x="2972" y="1198"/>
                  </a:cubicBezTo>
                  <a:cubicBezTo>
                    <a:pt x="2954" y="1046"/>
                    <a:pt x="2900" y="930"/>
                    <a:pt x="2820" y="832"/>
                  </a:cubicBezTo>
                  <a:cubicBezTo>
                    <a:pt x="2784" y="788"/>
                    <a:pt x="2731" y="743"/>
                    <a:pt x="2677" y="716"/>
                  </a:cubicBezTo>
                  <a:cubicBezTo>
                    <a:pt x="2624" y="689"/>
                    <a:pt x="2561" y="672"/>
                    <a:pt x="2490" y="672"/>
                  </a:cubicBezTo>
                  <a:cubicBezTo>
                    <a:pt x="2527" y="641"/>
                    <a:pt x="2580" y="627"/>
                    <a:pt x="2633" y="627"/>
                  </a:cubicBezTo>
                  <a:close/>
                  <a:moveTo>
                    <a:pt x="2365" y="966"/>
                  </a:moveTo>
                  <a:lnTo>
                    <a:pt x="2365" y="966"/>
                  </a:lnTo>
                  <a:cubicBezTo>
                    <a:pt x="2624" y="1011"/>
                    <a:pt x="2829" y="1305"/>
                    <a:pt x="2847" y="1394"/>
                  </a:cubicBezTo>
                  <a:cubicBezTo>
                    <a:pt x="3016" y="1394"/>
                    <a:pt x="3355" y="1287"/>
                    <a:pt x="3462" y="1144"/>
                  </a:cubicBezTo>
                  <a:cubicBezTo>
                    <a:pt x="3462" y="1144"/>
                    <a:pt x="3480" y="1260"/>
                    <a:pt x="3525" y="1314"/>
                  </a:cubicBezTo>
                  <a:cubicBezTo>
                    <a:pt x="3275" y="1546"/>
                    <a:pt x="2802" y="1581"/>
                    <a:pt x="2713" y="1590"/>
                  </a:cubicBezTo>
                  <a:cubicBezTo>
                    <a:pt x="2713" y="1385"/>
                    <a:pt x="2606" y="1118"/>
                    <a:pt x="2365" y="966"/>
                  </a:cubicBezTo>
                  <a:close/>
                  <a:moveTo>
                    <a:pt x="3703" y="841"/>
                  </a:moveTo>
                  <a:lnTo>
                    <a:pt x="3703" y="841"/>
                  </a:lnTo>
                  <a:cubicBezTo>
                    <a:pt x="3712" y="1519"/>
                    <a:pt x="4702" y="1671"/>
                    <a:pt x="4702" y="1671"/>
                  </a:cubicBezTo>
                  <a:cubicBezTo>
                    <a:pt x="4702" y="1671"/>
                    <a:pt x="4724" y="1389"/>
                    <a:pt x="5073" y="1389"/>
                  </a:cubicBezTo>
                  <a:cubicBezTo>
                    <a:pt x="5116" y="1389"/>
                    <a:pt x="5165" y="1393"/>
                    <a:pt x="5220" y="1403"/>
                  </a:cubicBezTo>
                  <a:cubicBezTo>
                    <a:pt x="4952" y="1430"/>
                    <a:pt x="4818" y="1751"/>
                    <a:pt x="4908" y="1849"/>
                  </a:cubicBezTo>
                  <a:cubicBezTo>
                    <a:pt x="4889" y="1850"/>
                    <a:pt x="4869" y="1851"/>
                    <a:pt x="4849" y="1851"/>
                  </a:cubicBezTo>
                  <a:cubicBezTo>
                    <a:pt x="4290" y="1851"/>
                    <a:pt x="3402" y="1375"/>
                    <a:pt x="3703" y="841"/>
                  </a:cubicBezTo>
                  <a:close/>
                  <a:moveTo>
                    <a:pt x="5419" y="844"/>
                  </a:moveTo>
                  <a:cubicBezTo>
                    <a:pt x="5529" y="844"/>
                    <a:pt x="5640" y="855"/>
                    <a:pt x="5746" y="877"/>
                  </a:cubicBezTo>
                  <a:cubicBezTo>
                    <a:pt x="5978" y="930"/>
                    <a:pt x="6201" y="1037"/>
                    <a:pt x="6353" y="1225"/>
                  </a:cubicBezTo>
                  <a:cubicBezTo>
                    <a:pt x="6433" y="1314"/>
                    <a:pt x="6495" y="1412"/>
                    <a:pt x="6531" y="1519"/>
                  </a:cubicBezTo>
                  <a:cubicBezTo>
                    <a:pt x="6576" y="1626"/>
                    <a:pt x="6594" y="1742"/>
                    <a:pt x="6603" y="1858"/>
                  </a:cubicBezTo>
                  <a:cubicBezTo>
                    <a:pt x="6549" y="1635"/>
                    <a:pt x="6451" y="1430"/>
                    <a:pt x="6299" y="1278"/>
                  </a:cubicBezTo>
                  <a:cubicBezTo>
                    <a:pt x="6139" y="1126"/>
                    <a:pt x="5942" y="1028"/>
                    <a:pt x="5728" y="984"/>
                  </a:cubicBezTo>
                  <a:cubicBezTo>
                    <a:pt x="5610" y="954"/>
                    <a:pt x="5490" y="941"/>
                    <a:pt x="5368" y="941"/>
                  </a:cubicBezTo>
                  <a:cubicBezTo>
                    <a:pt x="5269" y="941"/>
                    <a:pt x="5168" y="950"/>
                    <a:pt x="5068" y="966"/>
                  </a:cubicBezTo>
                  <a:cubicBezTo>
                    <a:pt x="4961" y="984"/>
                    <a:pt x="4854" y="1011"/>
                    <a:pt x="4756" y="1055"/>
                  </a:cubicBezTo>
                  <a:cubicBezTo>
                    <a:pt x="4649" y="1100"/>
                    <a:pt x="4551" y="1153"/>
                    <a:pt x="4479" y="1234"/>
                  </a:cubicBezTo>
                  <a:cubicBezTo>
                    <a:pt x="4533" y="1144"/>
                    <a:pt x="4631" y="1064"/>
                    <a:pt x="4729" y="1011"/>
                  </a:cubicBezTo>
                  <a:cubicBezTo>
                    <a:pt x="4836" y="957"/>
                    <a:pt x="4943" y="921"/>
                    <a:pt x="5059" y="886"/>
                  </a:cubicBezTo>
                  <a:cubicBezTo>
                    <a:pt x="5176" y="858"/>
                    <a:pt x="5297" y="844"/>
                    <a:pt x="5419" y="844"/>
                  </a:cubicBezTo>
                  <a:close/>
                  <a:moveTo>
                    <a:pt x="2562" y="1818"/>
                  </a:moveTo>
                  <a:cubicBezTo>
                    <a:pt x="2636" y="1818"/>
                    <a:pt x="2708" y="1927"/>
                    <a:pt x="2731" y="2117"/>
                  </a:cubicBezTo>
                  <a:cubicBezTo>
                    <a:pt x="2693" y="2132"/>
                    <a:pt x="2658" y="2139"/>
                    <a:pt x="2627" y="2139"/>
                  </a:cubicBezTo>
                  <a:cubicBezTo>
                    <a:pt x="2528" y="2139"/>
                    <a:pt x="2466" y="2063"/>
                    <a:pt x="2445" y="1920"/>
                  </a:cubicBezTo>
                  <a:cubicBezTo>
                    <a:pt x="2480" y="1851"/>
                    <a:pt x="2522" y="1818"/>
                    <a:pt x="2562" y="1818"/>
                  </a:cubicBezTo>
                  <a:close/>
                  <a:moveTo>
                    <a:pt x="3524" y="1937"/>
                  </a:moveTo>
                  <a:cubicBezTo>
                    <a:pt x="3590" y="1937"/>
                    <a:pt x="3658" y="1966"/>
                    <a:pt x="3703" y="2019"/>
                  </a:cubicBezTo>
                  <a:cubicBezTo>
                    <a:pt x="3690" y="2134"/>
                    <a:pt x="3550" y="2207"/>
                    <a:pt x="3432" y="2207"/>
                  </a:cubicBezTo>
                  <a:cubicBezTo>
                    <a:pt x="3385" y="2207"/>
                    <a:pt x="3341" y="2196"/>
                    <a:pt x="3311" y="2170"/>
                  </a:cubicBezTo>
                  <a:cubicBezTo>
                    <a:pt x="3322" y="2007"/>
                    <a:pt x="3422" y="1937"/>
                    <a:pt x="3524" y="1937"/>
                  </a:cubicBezTo>
                  <a:close/>
                  <a:moveTo>
                    <a:pt x="5057" y="291"/>
                  </a:moveTo>
                  <a:cubicBezTo>
                    <a:pt x="5203" y="291"/>
                    <a:pt x="5348" y="314"/>
                    <a:pt x="5487" y="341"/>
                  </a:cubicBezTo>
                  <a:cubicBezTo>
                    <a:pt x="5666" y="368"/>
                    <a:pt x="5844" y="404"/>
                    <a:pt x="6023" y="466"/>
                  </a:cubicBezTo>
                  <a:cubicBezTo>
                    <a:pt x="6201" y="520"/>
                    <a:pt x="6371" y="609"/>
                    <a:pt x="6513" y="743"/>
                  </a:cubicBezTo>
                  <a:cubicBezTo>
                    <a:pt x="6656" y="868"/>
                    <a:pt x="6772" y="1019"/>
                    <a:pt x="6852" y="1189"/>
                  </a:cubicBezTo>
                  <a:cubicBezTo>
                    <a:pt x="7022" y="1546"/>
                    <a:pt x="7004" y="1965"/>
                    <a:pt x="6834" y="2286"/>
                  </a:cubicBezTo>
                  <a:lnTo>
                    <a:pt x="6808" y="2286"/>
                  </a:lnTo>
                  <a:cubicBezTo>
                    <a:pt x="6834" y="2099"/>
                    <a:pt x="6834" y="1929"/>
                    <a:pt x="6808" y="1760"/>
                  </a:cubicBezTo>
                  <a:cubicBezTo>
                    <a:pt x="6781" y="1590"/>
                    <a:pt x="6727" y="1439"/>
                    <a:pt x="6656" y="1287"/>
                  </a:cubicBezTo>
                  <a:cubicBezTo>
                    <a:pt x="6585" y="1144"/>
                    <a:pt x="6487" y="1002"/>
                    <a:pt x="6371" y="886"/>
                  </a:cubicBezTo>
                  <a:cubicBezTo>
                    <a:pt x="6255" y="761"/>
                    <a:pt x="6121" y="654"/>
                    <a:pt x="5978" y="564"/>
                  </a:cubicBezTo>
                  <a:cubicBezTo>
                    <a:pt x="5826" y="475"/>
                    <a:pt x="5657" y="422"/>
                    <a:pt x="5478" y="404"/>
                  </a:cubicBezTo>
                  <a:cubicBezTo>
                    <a:pt x="5450" y="401"/>
                    <a:pt x="5423" y="400"/>
                    <a:pt x="5395" y="400"/>
                  </a:cubicBezTo>
                  <a:cubicBezTo>
                    <a:pt x="5247" y="400"/>
                    <a:pt x="5104" y="436"/>
                    <a:pt x="4961" y="466"/>
                  </a:cubicBezTo>
                  <a:cubicBezTo>
                    <a:pt x="4800" y="511"/>
                    <a:pt x="4631" y="547"/>
                    <a:pt x="4470" y="609"/>
                  </a:cubicBezTo>
                  <a:cubicBezTo>
                    <a:pt x="4310" y="672"/>
                    <a:pt x="4149" y="743"/>
                    <a:pt x="3980" y="814"/>
                  </a:cubicBezTo>
                  <a:lnTo>
                    <a:pt x="3971" y="796"/>
                  </a:lnTo>
                  <a:cubicBezTo>
                    <a:pt x="4096" y="663"/>
                    <a:pt x="4238" y="547"/>
                    <a:pt x="4408" y="466"/>
                  </a:cubicBezTo>
                  <a:cubicBezTo>
                    <a:pt x="4569" y="377"/>
                    <a:pt x="4747" y="315"/>
                    <a:pt x="4934" y="297"/>
                  </a:cubicBezTo>
                  <a:cubicBezTo>
                    <a:pt x="4975" y="293"/>
                    <a:pt x="5016" y="291"/>
                    <a:pt x="5057" y="291"/>
                  </a:cubicBezTo>
                  <a:close/>
                  <a:moveTo>
                    <a:pt x="5657" y="1323"/>
                  </a:moveTo>
                  <a:lnTo>
                    <a:pt x="5657" y="1323"/>
                  </a:lnTo>
                  <a:cubicBezTo>
                    <a:pt x="6299" y="1501"/>
                    <a:pt x="6415" y="2126"/>
                    <a:pt x="6014" y="2643"/>
                  </a:cubicBezTo>
                  <a:cubicBezTo>
                    <a:pt x="5809" y="2554"/>
                    <a:pt x="5710" y="2340"/>
                    <a:pt x="5719" y="2313"/>
                  </a:cubicBezTo>
                  <a:cubicBezTo>
                    <a:pt x="5728" y="2295"/>
                    <a:pt x="5889" y="2117"/>
                    <a:pt x="6148" y="2072"/>
                  </a:cubicBezTo>
                  <a:cubicBezTo>
                    <a:pt x="6192" y="1894"/>
                    <a:pt x="6076" y="1742"/>
                    <a:pt x="6049" y="1680"/>
                  </a:cubicBezTo>
                  <a:cubicBezTo>
                    <a:pt x="5737" y="1697"/>
                    <a:pt x="5559" y="1974"/>
                    <a:pt x="5371" y="2001"/>
                  </a:cubicBezTo>
                  <a:cubicBezTo>
                    <a:pt x="5238" y="1912"/>
                    <a:pt x="5131" y="1849"/>
                    <a:pt x="5131" y="1849"/>
                  </a:cubicBezTo>
                  <a:cubicBezTo>
                    <a:pt x="5131" y="1849"/>
                    <a:pt x="5755" y="1724"/>
                    <a:pt x="5657" y="1323"/>
                  </a:cubicBezTo>
                  <a:close/>
                  <a:moveTo>
                    <a:pt x="2686" y="2639"/>
                  </a:moveTo>
                  <a:cubicBezTo>
                    <a:pt x="2751" y="2639"/>
                    <a:pt x="2816" y="2656"/>
                    <a:pt x="2882" y="2688"/>
                  </a:cubicBezTo>
                  <a:cubicBezTo>
                    <a:pt x="2936" y="2723"/>
                    <a:pt x="2936" y="2804"/>
                    <a:pt x="2874" y="2830"/>
                  </a:cubicBezTo>
                  <a:cubicBezTo>
                    <a:pt x="2811" y="2866"/>
                    <a:pt x="2749" y="2893"/>
                    <a:pt x="2704" y="2920"/>
                  </a:cubicBezTo>
                  <a:cubicBezTo>
                    <a:pt x="2681" y="2932"/>
                    <a:pt x="2657" y="2938"/>
                    <a:pt x="2633" y="2938"/>
                  </a:cubicBezTo>
                  <a:cubicBezTo>
                    <a:pt x="2555" y="2938"/>
                    <a:pt x="2481" y="2875"/>
                    <a:pt x="2481" y="2786"/>
                  </a:cubicBezTo>
                  <a:cubicBezTo>
                    <a:pt x="2481" y="2759"/>
                    <a:pt x="2481" y="2732"/>
                    <a:pt x="2490" y="2697"/>
                  </a:cubicBezTo>
                  <a:cubicBezTo>
                    <a:pt x="2557" y="2656"/>
                    <a:pt x="2622" y="2639"/>
                    <a:pt x="2686" y="2639"/>
                  </a:cubicBezTo>
                  <a:close/>
                  <a:moveTo>
                    <a:pt x="4256" y="2598"/>
                  </a:moveTo>
                  <a:cubicBezTo>
                    <a:pt x="4292" y="2679"/>
                    <a:pt x="4301" y="2777"/>
                    <a:pt x="4274" y="2866"/>
                  </a:cubicBezTo>
                  <a:cubicBezTo>
                    <a:pt x="4238" y="2955"/>
                    <a:pt x="4167" y="3027"/>
                    <a:pt x="4087" y="3071"/>
                  </a:cubicBezTo>
                  <a:cubicBezTo>
                    <a:pt x="3971" y="3136"/>
                    <a:pt x="3845" y="3163"/>
                    <a:pt x="3721" y="3163"/>
                  </a:cubicBezTo>
                  <a:cubicBezTo>
                    <a:pt x="3673" y="3163"/>
                    <a:pt x="3625" y="3159"/>
                    <a:pt x="3578" y="3152"/>
                  </a:cubicBezTo>
                  <a:cubicBezTo>
                    <a:pt x="3659" y="3125"/>
                    <a:pt x="3739" y="3107"/>
                    <a:pt x="3819" y="3080"/>
                  </a:cubicBezTo>
                  <a:cubicBezTo>
                    <a:pt x="3891" y="3053"/>
                    <a:pt x="3971" y="3027"/>
                    <a:pt x="4033" y="2982"/>
                  </a:cubicBezTo>
                  <a:cubicBezTo>
                    <a:pt x="4105" y="2946"/>
                    <a:pt x="4158" y="2893"/>
                    <a:pt x="4194" y="2830"/>
                  </a:cubicBezTo>
                  <a:cubicBezTo>
                    <a:pt x="4230" y="2768"/>
                    <a:pt x="4247" y="2688"/>
                    <a:pt x="4256" y="2598"/>
                  </a:cubicBezTo>
                  <a:close/>
                  <a:moveTo>
                    <a:pt x="5266" y="2181"/>
                  </a:moveTo>
                  <a:cubicBezTo>
                    <a:pt x="5284" y="2181"/>
                    <a:pt x="5304" y="2196"/>
                    <a:pt x="5291" y="2215"/>
                  </a:cubicBezTo>
                  <a:cubicBezTo>
                    <a:pt x="5229" y="2402"/>
                    <a:pt x="5166" y="2706"/>
                    <a:pt x="5568" y="3071"/>
                  </a:cubicBezTo>
                  <a:cubicBezTo>
                    <a:pt x="5710" y="3198"/>
                    <a:pt x="5903" y="3256"/>
                    <a:pt x="6098" y="3256"/>
                  </a:cubicBezTo>
                  <a:cubicBezTo>
                    <a:pt x="6246" y="3256"/>
                    <a:pt x="6395" y="3222"/>
                    <a:pt x="6522" y="3160"/>
                  </a:cubicBezTo>
                  <a:cubicBezTo>
                    <a:pt x="6526" y="3157"/>
                    <a:pt x="6529" y="3156"/>
                    <a:pt x="6533" y="3156"/>
                  </a:cubicBezTo>
                  <a:cubicBezTo>
                    <a:pt x="6549" y="3156"/>
                    <a:pt x="6563" y="3182"/>
                    <a:pt x="6549" y="3196"/>
                  </a:cubicBezTo>
                  <a:cubicBezTo>
                    <a:pt x="6433" y="3306"/>
                    <a:pt x="6226" y="3457"/>
                    <a:pt x="5968" y="3457"/>
                  </a:cubicBezTo>
                  <a:cubicBezTo>
                    <a:pt x="5847" y="3457"/>
                    <a:pt x="5716" y="3424"/>
                    <a:pt x="5577" y="3339"/>
                  </a:cubicBezTo>
                  <a:cubicBezTo>
                    <a:pt x="5050" y="3027"/>
                    <a:pt x="5041" y="2500"/>
                    <a:pt x="5247" y="2188"/>
                  </a:cubicBezTo>
                  <a:cubicBezTo>
                    <a:pt x="5252" y="2183"/>
                    <a:pt x="5259" y="2181"/>
                    <a:pt x="5266" y="2181"/>
                  </a:cubicBezTo>
                  <a:close/>
                  <a:moveTo>
                    <a:pt x="7785" y="3392"/>
                  </a:moveTo>
                  <a:cubicBezTo>
                    <a:pt x="7816" y="3392"/>
                    <a:pt x="7850" y="3412"/>
                    <a:pt x="7878" y="3464"/>
                  </a:cubicBezTo>
                  <a:cubicBezTo>
                    <a:pt x="7882" y="3416"/>
                    <a:pt x="7914" y="3394"/>
                    <a:pt x="7948" y="3394"/>
                  </a:cubicBezTo>
                  <a:cubicBezTo>
                    <a:pt x="8004" y="3394"/>
                    <a:pt x="8065" y="3451"/>
                    <a:pt x="8021" y="3544"/>
                  </a:cubicBezTo>
                  <a:cubicBezTo>
                    <a:pt x="8036" y="3540"/>
                    <a:pt x="8050" y="3538"/>
                    <a:pt x="8062" y="3538"/>
                  </a:cubicBezTo>
                  <a:cubicBezTo>
                    <a:pt x="8179" y="3538"/>
                    <a:pt x="8202" y="3706"/>
                    <a:pt x="8057" y="3714"/>
                  </a:cubicBezTo>
                  <a:cubicBezTo>
                    <a:pt x="8057" y="3714"/>
                    <a:pt x="8164" y="3749"/>
                    <a:pt x="8110" y="3856"/>
                  </a:cubicBezTo>
                  <a:cubicBezTo>
                    <a:pt x="8091" y="3887"/>
                    <a:pt x="8070" y="3898"/>
                    <a:pt x="8050" y="3898"/>
                  </a:cubicBezTo>
                  <a:cubicBezTo>
                    <a:pt x="8004" y="3898"/>
                    <a:pt x="7962" y="3840"/>
                    <a:pt x="7950" y="3803"/>
                  </a:cubicBezTo>
                  <a:lnTo>
                    <a:pt x="7950" y="3803"/>
                  </a:lnTo>
                  <a:cubicBezTo>
                    <a:pt x="7967" y="3904"/>
                    <a:pt x="7967" y="3982"/>
                    <a:pt x="7884" y="3982"/>
                  </a:cubicBezTo>
                  <a:cubicBezTo>
                    <a:pt x="7879" y="3982"/>
                    <a:pt x="7874" y="3982"/>
                    <a:pt x="7869" y="3981"/>
                  </a:cubicBezTo>
                  <a:cubicBezTo>
                    <a:pt x="7780" y="3972"/>
                    <a:pt x="7789" y="3856"/>
                    <a:pt x="7807" y="3821"/>
                  </a:cubicBezTo>
                  <a:lnTo>
                    <a:pt x="7807" y="3821"/>
                  </a:lnTo>
                  <a:cubicBezTo>
                    <a:pt x="7780" y="3869"/>
                    <a:pt x="7742" y="3887"/>
                    <a:pt x="7705" y="3887"/>
                  </a:cubicBezTo>
                  <a:cubicBezTo>
                    <a:pt x="7620" y="3887"/>
                    <a:pt x="7548" y="3785"/>
                    <a:pt x="7673" y="3723"/>
                  </a:cubicBezTo>
                  <a:cubicBezTo>
                    <a:pt x="7548" y="3678"/>
                    <a:pt x="7556" y="3542"/>
                    <a:pt x="7654" y="3542"/>
                  </a:cubicBezTo>
                  <a:cubicBezTo>
                    <a:pt x="7675" y="3542"/>
                    <a:pt x="7699" y="3548"/>
                    <a:pt x="7727" y="3562"/>
                  </a:cubicBezTo>
                  <a:cubicBezTo>
                    <a:pt x="7672" y="3483"/>
                    <a:pt x="7720" y="3392"/>
                    <a:pt x="7785" y="3392"/>
                  </a:cubicBezTo>
                  <a:close/>
                  <a:moveTo>
                    <a:pt x="10004" y="3463"/>
                  </a:moveTo>
                  <a:cubicBezTo>
                    <a:pt x="10033" y="3463"/>
                    <a:pt x="10065" y="3484"/>
                    <a:pt x="10091" y="3535"/>
                  </a:cubicBezTo>
                  <a:cubicBezTo>
                    <a:pt x="10094" y="3487"/>
                    <a:pt x="10126" y="3466"/>
                    <a:pt x="10161" y="3466"/>
                  </a:cubicBezTo>
                  <a:cubicBezTo>
                    <a:pt x="10216" y="3466"/>
                    <a:pt x="10277" y="3522"/>
                    <a:pt x="10233" y="3615"/>
                  </a:cubicBezTo>
                  <a:cubicBezTo>
                    <a:pt x="10248" y="3611"/>
                    <a:pt x="10262" y="3609"/>
                    <a:pt x="10275" y="3609"/>
                  </a:cubicBezTo>
                  <a:cubicBezTo>
                    <a:pt x="10392" y="3609"/>
                    <a:pt x="10415" y="3777"/>
                    <a:pt x="10278" y="3785"/>
                  </a:cubicBezTo>
                  <a:cubicBezTo>
                    <a:pt x="10278" y="3785"/>
                    <a:pt x="10376" y="3821"/>
                    <a:pt x="10323" y="3919"/>
                  </a:cubicBezTo>
                  <a:cubicBezTo>
                    <a:pt x="10305" y="3954"/>
                    <a:pt x="10284" y="3967"/>
                    <a:pt x="10263" y="3967"/>
                  </a:cubicBezTo>
                  <a:cubicBezTo>
                    <a:pt x="10220" y="3967"/>
                    <a:pt x="10177" y="3910"/>
                    <a:pt x="10171" y="3874"/>
                  </a:cubicBezTo>
                  <a:lnTo>
                    <a:pt x="10171" y="3874"/>
                  </a:lnTo>
                  <a:cubicBezTo>
                    <a:pt x="10188" y="3976"/>
                    <a:pt x="10181" y="4053"/>
                    <a:pt x="10096" y="4053"/>
                  </a:cubicBezTo>
                  <a:cubicBezTo>
                    <a:pt x="10092" y="4053"/>
                    <a:pt x="10087" y="4053"/>
                    <a:pt x="10082" y="4053"/>
                  </a:cubicBezTo>
                  <a:cubicBezTo>
                    <a:pt x="9993" y="4035"/>
                    <a:pt x="10001" y="3928"/>
                    <a:pt x="10019" y="3892"/>
                  </a:cubicBezTo>
                  <a:lnTo>
                    <a:pt x="10019" y="3892"/>
                  </a:lnTo>
                  <a:cubicBezTo>
                    <a:pt x="9993" y="3940"/>
                    <a:pt x="9954" y="3958"/>
                    <a:pt x="9918" y="3958"/>
                  </a:cubicBezTo>
                  <a:cubicBezTo>
                    <a:pt x="9833" y="3958"/>
                    <a:pt x="9763" y="3856"/>
                    <a:pt x="9894" y="3794"/>
                  </a:cubicBezTo>
                  <a:cubicBezTo>
                    <a:pt x="9761" y="3750"/>
                    <a:pt x="9769" y="3614"/>
                    <a:pt x="9872" y="3614"/>
                  </a:cubicBezTo>
                  <a:cubicBezTo>
                    <a:pt x="9893" y="3614"/>
                    <a:pt x="9919" y="3619"/>
                    <a:pt x="9948" y="3633"/>
                  </a:cubicBezTo>
                  <a:cubicBezTo>
                    <a:pt x="9893" y="3555"/>
                    <a:pt x="9942" y="3463"/>
                    <a:pt x="10004" y="3463"/>
                  </a:cubicBezTo>
                  <a:close/>
                  <a:moveTo>
                    <a:pt x="4817" y="3983"/>
                  </a:moveTo>
                  <a:cubicBezTo>
                    <a:pt x="4860" y="3983"/>
                    <a:pt x="4903" y="3994"/>
                    <a:pt x="4943" y="4017"/>
                  </a:cubicBezTo>
                  <a:cubicBezTo>
                    <a:pt x="5068" y="4079"/>
                    <a:pt x="5113" y="4231"/>
                    <a:pt x="5041" y="4356"/>
                  </a:cubicBezTo>
                  <a:cubicBezTo>
                    <a:pt x="4998" y="4443"/>
                    <a:pt x="4911" y="4491"/>
                    <a:pt x="4820" y="4491"/>
                  </a:cubicBezTo>
                  <a:cubicBezTo>
                    <a:pt x="4781" y="4491"/>
                    <a:pt x="4740" y="4482"/>
                    <a:pt x="4702" y="4463"/>
                  </a:cubicBezTo>
                  <a:cubicBezTo>
                    <a:pt x="4577" y="4392"/>
                    <a:pt x="4533" y="4240"/>
                    <a:pt x="4595" y="4115"/>
                  </a:cubicBezTo>
                  <a:cubicBezTo>
                    <a:pt x="4644" y="4031"/>
                    <a:pt x="4729" y="3983"/>
                    <a:pt x="4817" y="3983"/>
                  </a:cubicBezTo>
                  <a:close/>
                  <a:moveTo>
                    <a:pt x="6744" y="4132"/>
                  </a:moveTo>
                  <a:cubicBezTo>
                    <a:pt x="6845" y="4132"/>
                    <a:pt x="6937" y="4192"/>
                    <a:pt x="6977" y="4293"/>
                  </a:cubicBezTo>
                  <a:cubicBezTo>
                    <a:pt x="7031" y="4427"/>
                    <a:pt x="6968" y="4579"/>
                    <a:pt x="6834" y="4632"/>
                  </a:cubicBezTo>
                  <a:cubicBezTo>
                    <a:pt x="6806" y="4642"/>
                    <a:pt x="6776" y="4647"/>
                    <a:pt x="6746" y="4647"/>
                  </a:cubicBezTo>
                  <a:cubicBezTo>
                    <a:pt x="6640" y="4647"/>
                    <a:pt x="6537" y="4586"/>
                    <a:pt x="6495" y="4481"/>
                  </a:cubicBezTo>
                  <a:cubicBezTo>
                    <a:pt x="6451" y="4347"/>
                    <a:pt x="6513" y="4204"/>
                    <a:pt x="6647" y="4151"/>
                  </a:cubicBezTo>
                  <a:cubicBezTo>
                    <a:pt x="6680" y="4138"/>
                    <a:pt x="6712" y="4132"/>
                    <a:pt x="6744" y="4132"/>
                  </a:cubicBezTo>
                  <a:close/>
                  <a:moveTo>
                    <a:pt x="10812" y="4349"/>
                  </a:moveTo>
                  <a:cubicBezTo>
                    <a:pt x="10846" y="4349"/>
                    <a:pt x="10880" y="4357"/>
                    <a:pt x="10911" y="4374"/>
                  </a:cubicBezTo>
                  <a:cubicBezTo>
                    <a:pt x="11001" y="4418"/>
                    <a:pt x="11036" y="4543"/>
                    <a:pt x="10983" y="4641"/>
                  </a:cubicBezTo>
                  <a:cubicBezTo>
                    <a:pt x="10952" y="4702"/>
                    <a:pt x="10885" y="4738"/>
                    <a:pt x="10814" y="4738"/>
                  </a:cubicBezTo>
                  <a:cubicBezTo>
                    <a:pt x="10781" y="4738"/>
                    <a:pt x="10747" y="4730"/>
                    <a:pt x="10715" y="4713"/>
                  </a:cubicBezTo>
                  <a:cubicBezTo>
                    <a:pt x="10626" y="4668"/>
                    <a:pt x="10590" y="4543"/>
                    <a:pt x="10635" y="4445"/>
                  </a:cubicBezTo>
                  <a:cubicBezTo>
                    <a:pt x="10671" y="4384"/>
                    <a:pt x="10741" y="4349"/>
                    <a:pt x="10812" y="4349"/>
                  </a:cubicBezTo>
                  <a:close/>
                  <a:moveTo>
                    <a:pt x="4961" y="3562"/>
                  </a:moveTo>
                  <a:lnTo>
                    <a:pt x="4809" y="3901"/>
                  </a:lnTo>
                  <a:lnTo>
                    <a:pt x="4595" y="3589"/>
                  </a:lnTo>
                  <a:lnTo>
                    <a:pt x="4729" y="3910"/>
                  </a:lnTo>
                  <a:lnTo>
                    <a:pt x="4729" y="3910"/>
                  </a:lnTo>
                  <a:lnTo>
                    <a:pt x="4533" y="3624"/>
                  </a:lnTo>
                  <a:lnTo>
                    <a:pt x="4649" y="3901"/>
                  </a:lnTo>
                  <a:lnTo>
                    <a:pt x="4649" y="3901"/>
                  </a:lnTo>
                  <a:lnTo>
                    <a:pt x="4479" y="3651"/>
                  </a:lnTo>
                  <a:lnTo>
                    <a:pt x="4613" y="3972"/>
                  </a:lnTo>
                  <a:lnTo>
                    <a:pt x="4613" y="3972"/>
                  </a:lnTo>
                  <a:lnTo>
                    <a:pt x="4417" y="3687"/>
                  </a:lnTo>
                  <a:lnTo>
                    <a:pt x="4560" y="4044"/>
                  </a:lnTo>
                  <a:cubicBezTo>
                    <a:pt x="4560" y="4044"/>
                    <a:pt x="4560" y="4053"/>
                    <a:pt x="4551" y="4053"/>
                  </a:cubicBezTo>
                  <a:lnTo>
                    <a:pt x="4167" y="3999"/>
                  </a:lnTo>
                  <a:lnTo>
                    <a:pt x="4488" y="4115"/>
                  </a:lnTo>
                  <a:lnTo>
                    <a:pt x="4149" y="4070"/>
                  </a:lnTo>
                  <a:lnTo>
                    <a:pt x="4426" y="4169"/>
                  </a:lnTo>
                  <a:lnTo>
                    <a:pt x="4131" y="4124"/>
                  </a:lnTo>
                  <a:lnTo>
                    <a:pt x="4461" y="4240"/>
                  </a:lnTo>
                  <a:lnTo>
                    <a:pt x="4114" y="4195"/>
                  </a:lnTo>
                  <a:lnTo>
                    <a:pt x="4114" y="4195"/>
                  </a:lnTo>
                  <a:lnTo>
                    <a:pt x="4479" y="4329"/>
                  </a:lnTo>
                  <a:lnTo>
                    <a:pt x="4221" y="4615"/>
                  </a:lnTo>
                  <a:lnTo>
                    <a:pt x="4506" y="4409"/>
                  </a:lnTo>
                  <a:lnTo>
                    <a:pt x="4506" y="4409"/>
                  </a:lnTo>
                  <a:lnTo>
                    <a:pt x="4274" y="4668"/>
                  </a:lnTo>
                  <a:lnTo>
                    <a:pt x="4515" y="4490"/>
                  </a:lnTo>
                  <a:lnTo>
                    <a:pt x="4515" y="4490"/>
                  </a:lnTo>
                  <a:lnTo>
                    <a:pt x="4310" y="4713"/>
                  </a:lnTo>
                  <a:lnTo>
                    <a:pt x="4595" y="4508"/>
                  </a:lnTo>
                  <a:lnTo>
                    <a:pt x="4595" y="4508"/>
                  </a:lnTo>
                  <a:lnTo>
                    <a:pt x="4363" y="4766"/>
                  </a:lnTo>
                  <a:lnTo>
                    <a:pt x="4667" y="4534"/>
                  </a:lnTo>
                  <a:lnTo>
                    <a:pt x="4667" y="4534"/>
                  </a:lnTo>
                  <a:lnTo>
                    <a:pt x="4613" y="4713"/>
                  </a:lnTo>
                  <a:lnTo>
                    <a:pt x="4702" y="4552"/>
                  </a:lnTo>
                  <a:lnTo>
                    <a:pt x="4702" y="4552"/>
                  </a:lnTo>
                  <a:lnTo>
                    <a:pt x="4658" y="4731"/>
                  </a:lnTo>
                  <a:lnTo>
                    <a:pt x="4747" y="4570"/>
                  </a:lnTo>
                  <a:lnTo>
                    <a:pt x="4800" y="4909"/>
                  </a:lnTo>
                  <a:lnTo>
                    <a:pt x="4809" y="4588"/>
                  </a:lnTo>
                  <a:lnTo>
                    <a:pt x="4863" y="4900"/>
                  </a:lnTo>
                  <a:lnTo>
                    <a:pt x="4872" y="4624"/>
                  </a:lnTo>
                  <a:lnTo>
                    <a:pt x="4916" y="4900"/>
                  </a:lnTo>
                  <a:lnTo>
                    <a:pt x="4925" y="4579"/>
                  </a:lnTo>
                  <a:lnTo>
                    <a:pt x="4979" y="4891"/>
                  </a:lnTo>
                  <a:lnTo>
                    <a:pt x="4988" y="4516"/>
                  </a:lnTo>
                  <a:lnTo>
                    <a:pt x="5247" y="4686"/>
                  </a:lnTo>
                  <a:lnTo>
                    <a:pt x="5041" y="4472"/>
                  </a:lnTo>
                  <a:lnTo>
                    <a:pt x="5041" y="4472"/>
                  </a:lnTo>
                  <a:lnTo>
                    <a:pt x="5291" y="4632"/>
                  </a:lnTo>
                  <a:lnTo>
                    <a:pt x="5113" y="4445"/>
                  </a:lnTo>
                  <a:lnTo>
                    <a:pt x="5336" y="4588"/>
                  </a:lnTo>
                  <a:lnTo>
                    <a:pt x="5336" y="4588"/>
                  </a:lnTo>
                  <a:lnTo>
                    <a:pt x="5122" y="4365"/>
                  </a:lnTo>
                  <a:lnTo>
                    <a:pt x="5380" y="4534"/>
                  </a:lnTo>
                  <a:lnTo>
                    <a:pt x="5380" y="4534"/>
                  </a:lnTo>
                  <a:lnTo>
                    <a:pt x="5139" y="4276"/>
                  </a:lnTo>
                  <a:lnTo>
                    <a:pt x="5461" y="4142"/>
                  </a:lnTo>
                  <a:lnTo>
                    <a:pt x="5157" y="4186"/>
                  </a:lnTo>
                  <a:lnTo>
                    <a:pt x="5434" y="4070"/>
                  </a:lnTo>
                  <a:lnTo>
                    <a:pt x="5434" y="4070"/>
                  </a:lnTo>
                  <a:lnTo>
                    <a:pt x="5175" y="4097"/>
                  </a:lnTo>
                  <a:lnTo>
                    <a:pt x="5425" y="4008"/>
                  </a:lnTo>
                  <a:lnTo>
                    <a:pt x="5425" y="4008"/>
                  </a:lnTo>
                  <a:lnTo>
                    <a:pt x="5122" y="4044"/>
                  </a:lnTo>
                  <a:lnTo>
                    <a:pt x="5122" y="4044"/>
                  </a:lnTo>
                  <a:lnTo>
                    <a:pt x="5398" y="3928"/>
                  </a:lnTo>
                  <a:lnTo>
                    <a:pt x="5077" y="3972"/>
                  </a:lnTo>
                  <a:lnTo>
                    <a:pt x="5148" y="3624"/>
                  </a:lnTo>
                  <a:lnTo>
                    <a:pt x="5006" y="3946"/>
                  </a:lnTo>
                  <a:lnTo>
                    <a:pt x="5086" y="3607"/>
                  </a:lnTo>
                  <a:lnTo>
                    <a:pt x="4961" y="3883"/>
                  </a:lnTo>
                  <a:lnTo>
                    <a:pt x="5024" y="3589"/>
                  </a:lnTo>
                  <a:lnTo>
                    <a:pt x="5024" y="3589"/>
                  </a:lnTo>
                  <a:lnTo>
                    <a:pt x="4881" y="3901"/>
                  </a:lnTo>
                  <a:lnTo>
                    <a:pt x="4961" y="3562"/>
                  </a:lnTo>
                  <a:close/>
                  <a:moveTo>
                    <a:pt x="6781" y="3696"/>
                  </a:moveTo>
                  <a:lnTo>
                    <a:pt x="6665" y="4070"/>
                  </a:lnTo>
                  <a:lnTo>
                    <a:pt x="6656" y="4070"/>
                  </a:lnTo>
                  <a:lnTo>
                    <a:pt x="6388" y="3776"/>
                  </a:lnTo>
                  <a:lnTo>
                    <a:pt x="6558" y="4079"/>
                  </a:lnTo>
                  <a:lnTo>
                    <a:pt x="6558" y="4079"/>
                  </a:lnTo>
                  <a:lnTo>
                    <a:pt x="6326" y="3821"/>
                  </a:lnTo>
                  <a:lnTo>
                    <a:pt x="6478" y="4079"/>
                  </a:lnTo>
                  <a:lnTo>
                    <a:pt x="6478" y="4079"/>
                  </a:lnTo>
                  <a:lnTo>
                    <a:pt x="6272" y="3856"/>
                  </a:lnTo>
                  <a:lnTo>
                    <a:pt x="6451" y="4160"/>
                  </a:lnTo>
                  <a:lnTo>
                    <a:pt x="6451" y="4160"/>
                  </a:lnTo>
                  <a:lnTo>
                    <a:pt x="6219" y="3892"/>
                  </a:lnTo>
                  <a:lnTo>
                    <a:pt x="6415" y="4240"/>
                  </a:lnTo>
                  <a:lnTo>
                    <a:pt x="6032" y="4293"/>
                  </a:lnTo>
                  <a:lnTo>
                    <a:pt x="6380" y="4311"/>
                  </a:lnTo>
                  <a:lnTo>
                    <a:pt x="6032" y="4365"/>
                  </a:lnTo>
                  <a:lnTo>
                    <a:pt x="6335" y="4383"/>
                  </a:lnTo>
                  <a:lnTo>
                    <a:pt x="6032" y="4427"/>
                  </a:lnTo>
                  <a:lnTo>
                    <a:pt x="6388" y="4445"/>
                  </a:lnTo>
                  <a:lnTo>
                    <a:pt x="6041" y="4499"/>
                  </a:lnTo>
                  <a:lnTo>
                    <a:pt x="6424" y="4516"/>
                  </a:lnTo>
                  <a:lnTo>
                    <a:pt x="6264" y="4624"/>
                  </a:lnTo>
                  <a:lnTo>
                    <a:pt x="6264" y="4624"/>
                  </a:lnTo>
                  <a:lnTo>
                    <a:pt x="6442" y="4561"/>
                  </a:lnTo>
                  <a:lnTo>
                    <a:pt x="6290" y="4659"/>
                  </a:lnTo>
                  <a:lnTo>
                    <a:pt x="6460" y="4597"/>
                  </a:lnTo>
                  <a:lnTo>
                    <a:pt x="6460" y="4597"/>
                  </a:lnTo>
                  <a:lnTo>
                    <a:pt x="6290" y="4900"/>
                  </a:lnTo>
                  <a:lnTo>
                    <a:pt x="6504" y="4650"/>
                  </a:lnTo>
                  <a:lnTo>
                    <a:pt x="6504" y="4650"/>
                  </a:lnTo>
                  <a:lnTo>
                    <a:pt x="6344" y="4936"/>
                  </a:lnTo>
                  <a:lnTo>
                    <a:pt x="6344" y="4936"/>
                  </a:lnTo>
                  <a:lnTo>
                    <a:pt x="6522" y="4722"/>
                  </a:lnTo>
                  <a:lnTo>
                    <a:pt x="6380" y="4963"/>
                  </a:lnTo>
                  <a:lnTo>
                    <a:pt x="6594" y="4722"/>
                  </a:lnTo>
                  <a:lnTo>
                    <a:pt x="6594" y="4722"/>
                  </a:lnTo>
                  <a:lnTo>
                    <a:pt x="6433" y="4998"/>
                  </a:lnTo>
                  <a:lnTo>
                    <a:pt x="6683" y="4722"/>
                  </a:lnTo>
                  <a:lnTo>
                    <a:pt x="6772" y="5016"/>
                  </a:lnTo>
                  <a:lnTo>
                    <a:pt x="6772" y="5016"/>
                  </a:lnTo>
                  <a:lnTo>
                    <a:pt x="6754" y="4713"/>
                  </a:lnTo>
                  <a:lnTo>
                    <a:pt x="6843" y="5007"/>
                  </a:lnTo>
                  <a:lnTo>
                    <a:pt x="6826" y="4740"/>
                  </a:lnTo>
                  <a:lnTo>
                    <a:pt x="6906" y="4998"/>
                  </a:lnTo>
                  <a:lnTo>
                    <a:pt x="6888" y="4686"/>
                  </a:lnTo>
                  <a:lnTo>
                    <a:pt x="6977" y="4980"/>
                  </a:lnTo>
                  <a:lnTo>
                    <a:pt x="6977" y="4980"/>
                  </a:lnTo>
                  <a:lnTo>
                    <a:pt x="6959" y="4624"/>
                  </a:lnTo>
                  <a:lnTo>
                    <a:pt x="7289" y="4731"/>
                  </a:lnTo>
                  <a:lnTo>
                    <a:pt x="7289" y="4731"/>
                  </a:lnTo>
                  <a:lnTo>
                    <a:pt x="7031" y="4570"/>
                  </a:lnTo>
                  <a:lnTo>
                    <a:pt x="7325" y="4659"/>
                  </a:lnTo>
                  <a:lnTo>
                    <a:pt x="7102" y="4516"/>
                  </a:lnTo>
                  <a:lnTo>
                    <a:pt x="7352" y="4597"/>
                  </a:lnTo>
                  <a:lnTo>
                    <a:pt x="7352" y="4597"/>
                  </a:lnTo>
                  <a:lnTo>
                    <a:pt x="7093" y="4436"/>
                  </a:lnTo>
                  <a:lnTo>
                    <a:pt x="7388" y="4525"/>
                  </a:lnTo>
                  <a:lnTo>
                    <a:pt x="7388" y="4525"/>
                  </a:lnTo>
                  <a:lnTo>
                    <a:pt x="7111" y="4347"/>
                  </a:lnTo>
                  <a:lnTo>
                    <a:pt x="7388" y="4133"/>
                  </a:lnTo>
                  <a:lnTo>
                    <a:pt x="7388" y="4133"/>
                  </a:lnTo>
                  <a:lnTo>
                    <a:pt x="7075" y="4285"/>
                  </a:lnTo>
                  <a:lnTo>
                    <a:pt x="7352" y="4070"/>
                  </a:lnTo>
                  <a:lnTo>
                    <a:pt x="7352" y="4070"/>
                  </a:lnTo>
                  <a:lnTo>
                    <a:pt x="7075" y="4204"/>
                  </a:lnTo>
                  <a:lnTo>
                    <a:pt x="7075" y="4204"/>
                  </a:lnTo>
                  <a:lnTo>
                    <a:pt x="7316" y="4017"/>
                  </a:lnTo>
                  <a:lnTo>
                    <a:pt x="7316" y="4017"/>
                  </a:lnTo>
                  <a:lnTo>
                    <a:pt x="7004" y="4169"/>
                  </a:lnTo>
                  <a:lnTo>
                    <a:pt x="7281" y="3954"/>
                  </a:lnTo>
                  <a:lnTo>
                    <a:pt x="6942" y="4115"/>
                  </a:lnTo>
                  <a:lnTo>
                    <a:pt x="6986" y="3740"/>
                  </a:lnTo>
                  <a:lnTo>
                    <a:pt x="6879" y="4079"/>
                  </a:lnTo>
                  <a:lnTo>
                    <a:pt x="6879" y="4079"/>
                  </a:lnTo>
                  <a:lnTo>
                    <a:pt x="6915" y="3731"/>
                  </a:lnTo>
                  <a:lnTo>
                    <a:pt x="6826" y="4017"/>
                  </a:lnTo>
                  <a:lnTo>
                    <a:pt x="6852" y="3714"/>
                  </a:lnTo>
                  <a:lnTo>
                    <a:pt x="6852" y="3714"/>
                  </a:lnTo>
                  <a:lnTo>
                    <a:pt x="6745" y="4053"/>
                  </a:lnTo>
                  <a:lnTo>
                    <a:pt x="6781" y="3696"/>
                  </a:lnTo>
                  <a:close/>
                  <a:moveTo>
                    <a:pt x="5086" y="3388"/>
                  </a:moveTo>
                  <a:cubicBezTo>
                    <a:pt x="5263" y="3388"/>
                    <a:pt x="5418" y="3544"/>
                    <a:pt x="5229" y="3812"/>
                  </a:cubicBezTo>
                  <a:cubicBezTo>
                    <a:pt x="5261" y="3806"/>
                    <a:pt x="5292" y="3804"/>
                    <a:pt x="5321" y="3804"/>
                  </a:cubicBezTo>
                  <a:cubicBezTo>
                    <a:pt x="5718" y="3804"/>
                    <a:pt x="5809" y="4277"/>
                    <a:pt x="5327" y="4293"/>
                  </a:cubicBezTo>
                  <a:cubicBezTo>
                    <a:pt x="5612" y="4443"/>
                    <a:pt x="5567" y="4821"/>
                    <a:pt x="5319" y="4821"/>
                  </a:cubicBezTo>
                  <a:cubicBezTo>
                    <a:pt x="5256" y="4821"/>
                    <a:pt x="5181" y="4797"/>
                    <a:pt x="5095" y="4740"/>
                  </a:cubicBezTo>
                  <a:lnTo>
                    <a:pt x="5095" y="4740"/>
                  </a:lnTo>
                  <a:cubicBezTo>
                    <a:pt x="5168" y="4919"/>
                    <a:pt x="5030" y="5043"/>
                    <a:pt x="4885" y="5043"/>
                  </a:cubicBezTo>
                  <a:cubicBezTo>
                    <a:pt x="4764" y="5043"/>
                    <a:pt x="4639" y="4955"/>
                    <a:pt x="4631" y="4740"/>
                  </a:cubicBezTo>
                  <a:cubicBezTo>
                    <a:pt x="4547" y="4819"/>
                    <a:pt x="4459" y="4852"/>
                    <a:pt x="4381" y="4852"/>
                  </a:cubicBezTo>
                  <a:cubicBezTo>
                    <a:pt x="4145" y="4852"/>
                    <a:pt x="3995" y="4555"/>
                    <a:pt x="4283" y="4374"/>
                  </a:cubicBezTo>
                  <a:lnTo>
                    <a:pt x="4283" y="4374"/>
                  </a:lnTo>
                  <a:cubicBezTo>
                    <a:pt x="4283" y="4374"/>
                    <a:pt x="4270" y="4376"/>
                    <a:pt x="4248" y="4376"/>
                  </a:cubicBezTo>
                  <a:cubicBezTo>
                    <a:pt x="4167" y="4376"/>
                    <a:pt x="3971" y="4348"/>
                    <a:pt x="3971" y="4079"/>
                  </a:cubicBezTo>
                  <a:cubicBezTo>
                    <a:pt x="3971" y="3921"/>
                    <a:pt x="4053" y="3867"/>
                    <a:pt x="4150" y="3867"/>
                  </a:cubicBezTo>
                  <a:cubicBezTo>
                    <a:pt x="4254" y="3867"/>
                    <a:pt x="4375" y="3930"/>
                    <a:pt x="4426" y="3990"/>
                  </a:cubicBezTo>
                  <a:cubicBezTo>
                    <a:pt x="4230" y="3749"/>
                    <a:pt x="4140" y="3544"/>
                    <a:pt x="4390" y="3437"/>
                  </a:cubicBezTo>
                  <a:cubicBezTo>
                    <a:pt x="4427" y="3421"/>
                    <a:pt x="4461" y="3415"/>
                    <a:pt x="4492" y="3415"/>
                  </a:cubicBezTo>
                  <a:cubicBezTo>
                    <a:pt x="4676" y="3415"/>
                    <a:pt x="4775" y="3649"/>
                    <a:pt x="4783" y="3740"/>
                  </a:cubicBezTo>
                  <a:cubicBezTo>
                    <a:pt x="4775" y="3497"/>
                    <a:pt x="4938" y="3388"/>
                    <a:pt x="5086" y="3388"/>
                  </a:cubicBezTo>
                  <a:close/>
                  <a:moveTo>
                    <a:pt x="10920" y="4017"/>
                  </a:moveTo>
                  <a:lnTo>
                    <a:pt x="10804" y="4285"/>
                  </a:lnTo>
                  <a:lnTo>
                    <a:pt x="10635" y="4044"/>
                  </a:lnTo>
                  <a:lnTo>
                    <a:pt x="10742" y="4293"/>
                  </a:lnTo>
                  <a:lnTo>
                    <a:pt x="10742" y="4293"/>
                  </a:lnTo>
                  <a:lnTo>
                    <a:pt x="10590" y="4070"/>
                  </a:lnTo>
                  <a:lnTo>
                    <a:pt x="10679" y="4285"/>
                  </a:lnTo>
                  <a:lnTo>
                    <a:pt x="10679" y="4285"/>
                  </a:lnTo>
                  <a:lnTo>
                    <a:pt x="10546" y="4088"/>
                  </a:lnTo>
                  <a:lnTo>
                    <a:pt x="10653" y="4338"/>
                  </a:lnTo>
                  <a:lnTo>
                    <a:pt x="10501" y="4115"/>
                  </a:lnTo>
                  <a:lnTo>
                    <a:pt x="10501" y="4115"/>
                  </a:lnTo>
                  <a:lnTo>
                    <a:pt x="10608" y="4392"/>
                  </a:lnTo>
                  <a:cubicBezTo>
                    <a:pt x="10608" y="4392"/>
                    <a:pt x="10608" y="4401"/>
                    <a:pt x="10608" y="4401"/>
                  </a:cubicBezTo>
                  <a:lnTo>
                    <a:pt x="10305" y="4356"/>
                  </a:lnTo>
                  <a:lnTo>
                    <a:pt x="10305" y="4356"/>
                  </a:lnTo>
                  <a:lnTo>
                    <a:pt x="10555" y="4445"/>
                  </a:lnTo>
                  <a:lnTo>
                    <a:pt x="10287" y="4409"/>
                  </a:lnTo>
                  <a:lnTo>
                    <a:pt x="10510" y="4490"/>
                  </a:lnTo>
                  <a:lnTo>
                    <a:pt x="10510" y="4490"/>
                  </a:lnTo>
                  <a:lnTo>
                    <a:pt x="10278" y="4454"/>
                  </a:lnTo>
                  <a:lnTo>
                    <a:pt x="10528" y="4552"/>
                  </a:lnTo>
                  <a:lnTo>
                    <a:pt x="10260" y="4508"/>
                  </a:lnTo>
                  <a:lnTo>
                    <a:pt x="10546" y="4615"/>
                  </a:lnTo>
                  <a:lnTo>
                    <a:pt x="10349" y="4838"/>
                  </a:lnTo>
                  <a:lnTo>
                    <a:pt x="10349" y="4838"/>
                  </a:lnTo>
                  <a:lnTo>
                    <a:pt x="10563" y="4677"/>
                  </a:lnTo>
                  <a:lnTo>
                    <a:pt x="10563" y="4677"/>
                  </a:lnTo>
                  <a:lnTo>
                    <a:pt x="10385" y="4882"/>
                  </a:lnTo>
                  <a:lnTo>
                    <a:pt x="10385" y="4882"/>
                  </a:lnTo>
                  <a:lnTo>
                    <a:pt x="10572" y="4740"/>
                  </a:lnTo>
                  <a:lnTo>
                    <a:pt x="10421" y="4918"/>
                  </a:lnTo>
                  <a:lnTo>
                    <a:pt x="10635" y="4748"/>
                  </a:lnTo>
                  <a:lnTo>
                    <a:pt x="10456" y="4954"/>
                  </a:lnTo>
                  <a:lnTo>
                    <a:pt x="10688" y="4775"/>
                  </a:lnTo>
                  <a:lnTo>
                    <a:pt x="10653" y="4918"/>
                  </a:lnTo>
                  <a:lnTo>
                    <a:pt x="10724" y="4784"/>
                  </a:lnTo>
                  <a:lnTo>
                    <a:pt x="10679" y="4927"/>
                  </a:lnTo>
                  <a:lnTo>
                    <a:pt x="10751" y="4802"/>
                  </a:lnTo>
                  <a:lnTo>
                    <a:pt x="10795" y="5061"/>
                  </a:lnTo>
                  <a:lnTo>
                    <a:pt x="10804" y="4811"/>
                  </a:lnTo>
                  <a:lnTo>
                    <a:pt x="10849" y="5061"/>
                  </a:lnTo>
                  <a:lnTo>
                    <a:pt x="10849" y="4847"/>
                  </a:lnTo>
                  <a:lnTo>
                    <a:pt x="10894" y="5061"/>
                  </a:lnTo>
                  <a:lnTo>
                    <a:pt x="10894" y="4811"/>
                  </a:lnTo>
                  <a:lnTo>
                    <a:pt x="10938" y="5052"/>
                  </a:lnTo>
                  <a:lnTo>
                    <a:pt x="10947" y="4766"/>
                  </a:lnTo>
                  <a:lnTo>
                    <a:pt x="11143" y="4900"/>
                  </a:lnTo>
                  <a:lnTo>
                    <a:pt x="11143" y="4900"/>
                  </a:lnTo>
                  <a:lnTo>
                    <a:pt x="10983" y="4722"/>
                  </a:lnTo>
                  <a:lnTo>
                    <a:pt x="11179" y="4855"/>
                  </a:lnTo>
                  <a:lnTo>
                    <a:pt x="11036" y="4704"/>
                  </a:lnTo>
                  <a:lnTo>
                    <a:pt x="11036" y="4704"/>
                  </a:lnTo>
                  <a:lnTo>
                    <a:pt x="11215" y="4820"/>
                  </a:lnTo>
                  <a:lnTo>
                    <a:pt x="11045" y="4641"/>
                  </a:lnTo>
                  <a:lnTo>
                    <a:pt x="11250" y="4775"/>
                  </a:lnTo>
                  <a:lnTo>
                    <a:pt x="11063" y="4579"/>
                  </a:lnTo>
                  <a:lnTo>
                    <a:pt x="11063" y="4570"/>
                  </a:lnTo>
                  <a:lnTo>
                    <a:pt x="11304" y="4472"/>
                  </a:lnTo>
                  <a:lnTo>
                    <a:pt x="11072" y="4499"/>
                  </a:lnTo>
                  <a:lnTo>
                    <a:pt x="11072" y="4499"/>
                  </a:lnTo>
                  <a:lnTo>
                    <a:pt x="11295" y="4409"/>
                  </a:lnTo>
                  <a:lnTo>
                    <a:pt x="11090" y="4436"/>
                  </a:lnTo>
                  <a:lnTo>
                    <a:pt x="11277" y="4365"/>
                  </a:lnTo>
                  <a:lnTo>
                    <a:pt x="11045" y="4392"/>
                  </a:lnTo>
                  <a:lnTo>
                    <a:pt x="11045" y="4392"/>
                  </a:lnTo>
                  <a:lnTo>
                    <a:pt x="11268" y="4302"/>
                  </a:lnTo>
                  <a:lnTo>
                    <a:pt x="11010" y="4338"/>
                  </a:lnTo>
                  <a:lnTo>
                    <a:pt x="11072" y="4070"/>
                  </a:lnTo>
                  <a:lnTo>
                    <a:pt x="10956" y="4320"/>
                  </a:lnTo>
                  <a:lnTo>
                    <a:pt x="10956" y="4320"/>
                  </a:lnTo>
                  <a:lnTo>
                    <a:pt x="11018" y="4053"/>
                  </a:lnTo>
                  <a:lnTo>
                    <a:pt x="11018" y="4053"/>
                  </a:lnTo>
                  <a:lnTo>
                    <a:pt x="10920" y="4267"/>
                  </a:lnTo>
                  <a:lnTo>
                    <a:pt x="10974" y="4035"/>
                  </a:lnTo>
                  <a:lnTo>
                    <a:pt x="10974" y="4035"/>
                  </a:lnTo>
                  <a:lnTo>
                    <a:pt x="10858" y="4285"/>
                  </a:lnTo>
                  <a:lnTo>
                    <a:pt x="10858" y="4285"/>
                  </a:lnTo>
                  <a:lnTo>
                    <a:pt x="10920" y="4017"/>
                  </a:lnTo>
                  <a:close/>
                  <a:moveTo>
                    <a:pt x="11797" y="4561"/>
                  </a:moveTo>
                  <a:cubicBezTo>
                    <a:pt x="11826" y="4561"/>
                    <a:pt x="11858" y="4581"/>
                    <a:pt x="11884" y="4632"/>
                  </a:cubicBezTo>
                  <a:cubicBezTo>
                    <a:pt x="11891" y="4585"/>
                    <a:pt x="11924" y="4563"/>
                    <a:pt x="11958" y="4563"/>
                  </a:cubicBezTo>
                  <a:cubicBezTo>
                    <a:pt x="12013" y="4563"/>
                    <a:pt x="12071" y="4619"/>
                    <a:pt x="12027" y="4713"/>
                  </a:cubicBezTo>
                  <a:cubicBezTo>
                    <a:pt x="12042" y="4708"/>
                    <a:pt x="12057" y="4706"/>
                    <a:pt x="12070" y="4706"/>
                  </a:cubicBezTo>
                  <a:cubicBezTo>
                    <a:pt x="12194" y="4706"/>
                    <a:pt x="12216" y="4874"/>
                    <a:pt x="12071" y="4882"/>
                  </a:cubicBezTo>
                  <a:cubicBezTo>
                    <a:pt x="12071" y="4882"/>
                    <a:pt x="12178" y="4918"/>
                    <a:pt x="12116" y="5025"/>
                  </a:cubicBezTo>
                  <a:cubicBezTo>
                    <a:pt x="12099" y="5055"/>
                    <a:pt x="12079" y="5067"/>
                    <a:pt x="12059" y="5067"/>
                  </a:cubicBezTo>
                  <a:cubicBezTo>
                    <a:pt x="12015" y="5067"/>
                    <a:pt x="11970" y="5008"/>
                    <a:pt x="11964" y="4971"/>
                  </a:cubicBezTo>
                  <a:lnTo>
                    <a:pt x="11964" y="4971"/>
                  </a:lnTo>
                  <a:cubicBezTo>
                    <a:pt x="11981" y="5073"/>
                    <a:pt x="11974" y="5151"/>
                    <a:pt x="11897" y="5151"/>
                  </a:cubicBezTo>
                  <a:cubicBezTo>
                    <a:pt x="11893" y="5151"/>
                    <a:pt x="11888" y="5150"/>
                    <a:pt x="11884" y="5150"/>
                  </a:cubicBezTo>
                  <a:cubicBezTo>
                    <a:pt x="11786" y="5141"/>
                    <a:pt x="11795" y="5025"/>
                    <a:pt x="11812" y="4989"/>
                  </a:cubicBezTo>
                  <a:lnTo>
                    <a:pt x="11812" y="4989"/>
                  </a:lnTo>
                  <a:cubicBezTo>
                    <a:pt x="11788" y="5037"/>
                    <a:pt x="11751" y="5056"/>
                    <a:pt x="11715" y="5056"/>
                  </a:cubicBezTo>
                  <a:cubicBezTo>
                    <a:pt x="11631" y="5056"/>
                    <a:pt x="11556" y="4954"/>
                    <a:pt x="11688" y="4891"/>
                  </a:cubicBezTo>
                  <a:cubicBezTo>
                    <a:pt x="11555" y="4847"/>
                    <a:pt x="11568" y="4711"/>
                    <a:pt x="11668" y="4711"/>
                  </a:cubicBezTo>
                  <a:cubicBezTo>
                    <a:pt x="11689" y="4711"/>
                    <a:pt x="11713" y="4717"/>
                    <a:pt x="11741" y="4731"/>
                  </a:cubicBezTo>
                  <a:lnTo>
                    <a:pt x="11741" y="4731"/>
                  </a:lnTo>
                  <a:cubicBezTo>
                    <a:pt x="11687" y="4652"/>
                    <a:pt x="11735" y="4561"/>
                    <a:pt x="11797" y="4561"/>
                  </a:cubicBezTo>
                  <a:close/>
                  <a:moveTo>
                    <a:pt x="11021" y="3883"/>
                  </a:moveTo>
                  <a:cubicBezTo>
                    <a:pt x="11159" y="3883"/>
                    <a:pt x="11280" y="4005"/>
                    <a:pt x="11134" y="4213"/>
                  </a:cubicBezTo>
                  <a:cubicBezTo>
                    <a:pt x="11160" y="4209"/>
                    <a:pt x="11184" y="4207"/>
                    <a:pt x="11207" y="4207"/>
                  </a:cubicBezTo>
                  <a:cubicBezTo>
                    <a:pt x="11513" y="4207"/>
                    <a:pt x="11579" y="4571"/>
                    <a:pt x="11206" y="4588"/>
                  </a:cubicBezTo>
                  <a:cubicBezTo>
                    <a:pt x="11427" y="4702"/>
                    <a:pt x="11391" y="4999"/>
                    <a:pt x="11199" y="4999"/>
                  </a:cubicBezTo>
                  <a:cubicBezTo>
                    <a:pt x="11151" y="4999"/>
                    <a:pt x="11093" y="4980"/>
                    <a:pt x="11027" y="4936"/>
                  </a:cubicBezTo>
                  <a:lnTo>
                    <a:pt x="11027" y="4936"/>
                  </a:lnTo>
                  <a:cubicBezTo>
                    <a:pt x="11086" y="5072"/>
                    <a:pt x="10977" y="5169"/>
                    <a:pt x="10863" y="5169"/>
                  </a:cubicBezTo>
                  <a:cubicBezTo>
                    <a:pt x="10768" y="5169"/>
                    <a:pt x="10670" y="5102"/>
                    <a:pt x="10662" y="4936"/>
                  </a:cubicBezTo>
                  <a:cubicBezTo>
                    <a:pt x="10597" y="4998"/>
                    <a:pt x="10531" y="5023"/>
                    <a:pt x="10471" y="5023"/>
                  </a:cubicBezTo>
                  <a:cubicBezTo>
                    <a:pt x="10289" y="5023"/>
                    <a:pt x="10173" y="4791"/>
                    <a:pt x="10394" y="4650"/>
                  </a:cubicBezTo>
                  <a:lnTo>
                    <a:pt x="10394" y="4650"/>
                  </a:lnTo>
                  <a:cubicBezTo>
                    <a:pt x="10394" y="4650"/>
                    <a:pt x="10383" y="4652"/>
                    <a:pt x="10365" y="4652"/>
                  </a:cubicBezTo>
                  <a:cubicBezTo>
                    <a:pt x="10301" y="4652"/>
                    <a:pt x="10153" y="4630"/>
                    <a:pt x="10153" y="4427"/>
                  </a:cubicBezTo>
                  <a:cubicBezTo>
                    <a:pt x="10153" y="4300"/>
                    <a:pt x="10216" y="4257"/>
                    <a:pt x="10290" y="4257"/>
                  </a:cubicBezTo>
                  <a:cubicBezTo>
                    <a:pt x="10372" y="4257"/>
                    <a:pt x="10468" y="4309"/>
                    <a:pt x="10510" y="4356"/>
                  </a:cubicBezTo>
                  <a:cubicBezTo>
                    <a:pt x="10358" y="4169"/>
                    <a:pt x="10287" y="4008"/>
                    <a:pt x="10483" y="3919"/>
                  </a:cubicBezTo>
                  <a:cubicBezTo>
                    <a:pt x="10510" y="3907"/>
                    <a:pt x="10535" y="3902"/>
                    <a:pt x="10559" y="3902"/>
                  </a:cubicBezTo>
                  <a:cubicBezTo>
                    <a:pt x="10699" y="3902"/>
                    <a:pt x="10779" y="4083"/>
                    <a:pt x="10787" y="4160"/>
                  </a:cubicBezTo>
                  <a:cubicBezTo>
                    <a:pt x="10778" y="3968"/>
                    <a:pt x="10906" y="3883"/>
                    <a:pt x="11021" y="3883"/>
                  </a:cubicBezTo>
                  <a:close/>
                  <a:moveTo>
                    <a:pt x="6827" y="3474"/>
                  </a:moveTo>
                  <a:cubicBezTo>
                    <a:pt x="6855" y="3474"/>
                    <a:pt x="6888" y="3479"/>
                    <a:pt x="6924" y="3491"/>
                  </a:cubicBezTo>
                  <a:cubicBezTo>
                    <a:pt x="7191" y="3571"/>
                    <a:pt x="7102" y="3892"/>
                    <a:pt x="7031" y="3981"/>
                  </a:cubicBezTo>
                  <a:cubicBezTo>
                    <a:pt x="7115" y="3878"/>
                    <a:pt x="7211" y="3837"/>
                    <a:pt x="7301" y="3837"/>
                  </a:cubicBezTo>
                  <a:cubicBezTo>
                    <a:pt x="7573" y="3837"/>
                    <a:pt x="7777" y="4213"/>
                    <a:pt x="7334" y="4320"/>
                  </a:cubicBezTo>
                  <a:cubicBezTo>
                    <a:pt x="7659" y="4514"/>
                    <a:pt x="7587" y="4868"/>
                    <a:pt x="7343" y="4868"/>
                  </a:cubicBezTo>
                  <a:cubicBezTo>
                    <a:pt x="7273" y="4868"/>
                    <a:pt x="7187" y="4838"/>
                    <a:pt x="7093" y="4766"/>
                  </a:cubicBezTo>
                  <a:lnTo>
                    <a:pt x="7093" y="4766"/>
                  </a:lnTo>
                  <a:cubicBezTo>
                    <a:pt x="7194" y="5002"/>
                    <a:pt x="7038" y="5213"/>
                    <a:pt x="6872" y="5213"/>
                  </a:cubicBezTo>
                  <a:cubicBezTo>
                    <a:pt x="6774" y="5213"/>
                    <a:pt x="6673" y="5139"/>
                    <a:pt x="6620" y="4954"/>
                  </a:cubicBezTo>
                  <a:cubicBezTo>
                    <a:pt x="6586" y="5067"/>
                    <a:pt x="6504" y="5115"/>
                    <a:pt x="6421" y="5115"/>
                  </a:cubicBezTo>
                  <a:cubicBezTo>
                    <a:pt x="6248" y="5115"/>
                    <a:pt x="6065" y="4909"/>
                    <a:pt x="6264" y="4650"/>
                  </a:cubicBezTo>
                  <a:lnTo>
                    <a:pt x="6264" y="4650"/>
                  </a:lnTo>
                  <a:cubicBezTo>
                    <a:pt x="6253" y="4651"/>
                    <a:pt x="6243" y="4651"/>
                    <a:pt x="6233" y="4651"/>
                  </a:cubicBezTo>
                  <a:cubicBezTo>
                    <a:pt x="5813" y="4651"/>
                    <a:pt x="5793" y="4137"/>
                    <a:pt x="6172" y="4137"/>
                  </a:cubicBezTo>
                  <a:cubicBezTo>
                    <a:pt x="6193" y="4137"/>
                    <a:pt x="6214" y="4139"/>
                    <a:pt x="6237" y="4142"/>
                  </a:cubicBezTo>
                  <a:cubicBezTo>
                    <a:pt x="6237" y="4142"/>
                    <a:pt x="5960" y="3972"/>
                    <a:pt x="6183" y="3714"/>
                  </a:cubicBezTo>
                  <a:cubicBezTo>
                    <a:pt x="6239" y="3646"/>
                    <a:pt x="6294" y="3619"/>
                    <a:pt x="6344" y="3619"/>
                  </a:cubicBezTo>
                  <a:cubicBezTo>
                    <a:pt x="6487" y="3619"/>
                    <a:pt x="6594" y="3833"/>
                    <a:pt x="6594" y="3946"/>
                  </a:cubicBezTo>
                  <a:cubicBezTo>
                    <a:pt x="6601" y="3677"/>
                    <a:pt x="6649" y="3474"/>
                    <a:pt x="6827" y="3474"/>
                  </a:cubicBezTo>
                  <a:close/>
                  <a:moveTo>
                    <a:pt x="8832" y="4597"/>
                  </a:moveTo>
                  <a:cubicBezTo>
                    <a:pt x="8927" y="4597"/>
                    <a:pt x="9023" y="4635"/>
                    <a:pt x="9092" y="4713"/>
                  </a:cubicBezTo>
                  <a:cubicBezTo>
                    <a:pt x="9225" y="4855"/>
                    <a:pt x="9225" y="5079"/>
                    <a:pt x="9083" y="5221"/>
                  </a:cubicBezTo>
                  <a:cubicBezTo>
                    <a:pt x="9010" y="5285"/>
                    <a:pt x="8922" y="5316"/>
                    <a:pt x="8834" y="5316"/>
                  </a:cubicBezTo>
                  <a:cubicBezTo>
                    <a:pt x="8737" y="5316"/>
                    <a:pt x="8640" y="5278"/>
                    <a:pt x="8565" y="5203"/>
                  </a:cubicBezTo>
                  <a:cubicBezTo>
                    <a:pt x="8431" y="5061"/>
                    <a:pt x="8440" y="4829"/>
                    <a:pt x="8583" y="4695"/>
                  </a:cubicBezTo>
                  <a:cubicBezTo>
                    <a:pt x="8652" y="4630"/>
                    <a:pt x="8742" y="4597"/>
                    <a:pt x="8832" y="4597"/>
                  </a:cubicBezTo>
                  <a:close/>
                  <a:moveTo>
                    <a:pt x="5675" y="5319"/>
                  </a:moveTo>
                  <a:cubicBezTo>
                    <a:pt x="5674" y="5320"/>
                    <a:pt x="5674" y="5320"/>
                    <a:pt x="5674" y="5321"/>
                  </a:cubicBezTo>
                  <a:lnTo>
                    <a:pt x="5674" y="5321"/>
                  </a:lnTo>
                  <a:cubicBezTo>
                    <a:pt x="5674" y="5320"/>
                    <a:pt x="5674" y="5320"/>
                    <a:pt x="5675" y="5319"/>
                  </a:cubicBezTo>
                  <a:close/>
                  <a:moveTo>
                    <a:pt x="5659" y="4891"/>
                  </a:moveTo>
                  <a:cubicBezTo>
                    <a:pt x="5688" y="4891"/>
                    <a:pt x="5720" y="4911"/>
                    <a:pt x="5746" y="4963"/>
                  </a:cubicBezTo>
                  <a:cubicBezTo>
                    <a:pt x="5753" y="4915"/>
                    <a:pt x="5786" y="4893"/>
                    <a:pt x="5820" y="4893"/>
                  </a:cubicBezTo>
                  <a:cubicBezTo>
                    <a:pt x="5875" y="4893"/>
                    <a:pt x="5933" y="4949"/>
                    <a:pt x="5889" y="5043"/>
                  </a:cubicBezTo>
                  <a:cubicBezTo>
                    <a:pt x="5905" y="5038"/>
                    <a:pt x="5919" y="5036"/>
                    <a:pt x="5932" y="5036"/>
                  </a:cubicBezTo>
                  <a:cubicBezTo>
                    <a:pt x="6055" y="5036"/>
                    <a:pt x="6070" y="5204"/>
                    <a:pt x="5933" y="5212"/>
                  </a:cubicBezTo>
                  <a:cubicBezTo>
                    <a:pt x="5933" y="5212"/>
                    <a:pt x="6032" y="5248"/>
                    <a:pt x="5978" y="5355"/>
                  </a:cubicBezTo>
                  <a:cubicBezTo>
                    <a:pt x="5962" y="5385"/>
                    <a:pt x="5942" y="5397"/>
                    <a:pt x="5922" y="5397"/>
                  </a:cubicBezTo>
                  <a:cubicBezTo>
                    <a:pt x="5877" y="5397"/>
                    <a:pt x="5833" y="5339"/>
                    <a:pt x="5826" y="5302"/>
                  </a:cubicBezTo>
                  <a:lnTo>
                    <a:pt x="5826" y="5302"/>
                  </a:lnTo>
                  <a:cubicBezTo>
                    <a:pt x="5843" y="5403"/>
                    <a:pt x="5836" y="5481"/>
                    <a:pt x="5759" y="5481"/>
                  </a:cubicBezTo>
                  <a:cubicBezTo>
                    <a:pt x="5755" y="5481"/>
                    <a:pt x="5751" y="5480"/>
                    <a:pt x="5746" y="5480"/>
                  </a:cubicBezTo>
                  <a:cubicBezTo>
                    <a:pt x="5649" y="5471"/>
                    <a:pt x="5657" y="5359"/>
                    <a:pt x="5674" y="5321"/>
                  </a:cubicBezTo>
                  <a:lnTo>
                    <a:pt x="5674" y="5321"/>
                  </a:lnTo>
                  <a:cubicBezTo>
                    <a:pt x="5650" y="5371"/>
                    <a:pt x="5612" y="5390"/>
                    <a:pt x="5577" y="5390"/>
                  </a:cubicBezTo>
                  <a:cubicBezTo>
                    <a:pt x="5493" y="5390"/>
                    <a:pt x="5419" y="5284"/>
                    <a:pt x="5550" y="5221"/>
                  </a:cubicBezTo>
                  <a:cubicBezTo>
                    <a:pt x="5417" y="5177"/>
                    <a:pt x="5431" y="5041"/>
                    <a:pt x="5530" y="5041"/>
                  </a:cubicBezTo>
                  <a:cubicBezTo>
                    <a:pt x="5551" y="5041"/>
                    <a:pt x="5576" y="5047"/>
                    <a:pt x="5603" y="5061"/>
                  </a:cubicBezTo>
                  <a:cubicBezTo>
                    <a:pt x="5549" y="4982"/>
                    <a:pt x="5597" y="4891"/>
                    <a:pt x="5659" y="4891"/>
                  </a:cubicBezTo>
                  <a:close/>
                  <a:moveTo>
                    <a:pt x="11307" y="5501"/>
                  </a:moveTo>
                  <a:cubicBezTo>
                    <a:pt x="11278" y="5501"/>
                    <a:pt x="11249" y="5509"/>
                    <a:pt x="11224" y="5525"/>
                  </a:cubicBezTo>
                  <a:cubicBezTo>
                    <a:pt x="11143" y="5569"/>
                    <a:pt x="11126" y="5676"/>
                    <a:pt x="11170" y="5748"/>
                  </a:cubicBezTo>
                  <a:cubicBezTo>
                    <a:pt x="11204" y="5793"/>
                    <a:pt x="11256" y="5820"/>
                    <a:pt x="11308" y="5820"/>
                  </a:cubicBezTo>
                  <a:cubicBezTo>
                    <a:pt x="11338" y="5820"/>
                    <a:pt x="11367" y="5812"/>
                    <a:pt x="11393" y="5792"/>
                  </a:cubicBezTo>
                  <a:cubicBezTo>
                    <a:pt x="11465" y="5748"/>
                    <a:pt x="11491" y="5649"/>
                    <a:pt x="11447" y="5578"/>
                  </a:cubicBezTo>
                  <a:cubicBezTo>
                    <a:pt x="11412" y="5526"/>
                    <a:pt x="11359" y="5501"/>
                    <a:pt x="11307" y="5501"/>
                  </a:cubicBezTo>
                  <a:close/>
                  <a:moveTo>
                    <a:pt x="8815" y="3981"/>
                  </a:moveTo>
                  <a:lnTo>
                    <a:pt x="8851" y="4481"/>
                  </a:lnTo>
                  <a:lnTo>
                    <a:pt x="8708" y="3999"/>
                  </a:lnTo>
                  <a:lnTo>
                    <a:pt x="8708" y="3999"/>
                  </a:lnTo>
                  <a:lnTo>
                    <a:pt x="8744" y="4427"/>
                  </a:lnTo>
                  <a:lnTo>
                    <a:pt x="8744" y="4427"/>
                  </a:lnTo>
                  <a:lnTo>
                    <a:pt x="8628" y="4017"/>
                  </a:lnTo>
                  <a:lnTo>
                    <a:pt x="8663" y="4508"/>
                  </a:lnTo>
                  <a:lnTo>
                    <a:pt x="8663" y="4508"/>
                  </a:lnTo>
                  <a:lnTo>
                    <a:pt x="8529" y="4035"/>
                  </a:lnTo>
                  <a:lnTo>
                    <a:pt x="8529" y="4035"/>
                  </a:lnTo>
                  <a:lnTo>
                    <a:pt x="8565" y="4579"/>
                  </a:lnTo>
                  <a:cubicBezTo>
                    <a:pt x="8565" y="4588"/>
                    <a:pt x="8556" y="4588"/>
                    <a:pt x="8547" y="4588"/>
                  </a:cubicBezTo>
                  <a:lnTo>
                    <a:pt x="8048" y="4347"/>
                  </a:lnTo>
                  <a:lnTo>
                    <a:pt x="8440" y="4650"/>
                  </a:lnTo>
                  <a:lnTo>
                    <a:pt x="8440" y="4650"/>
                  </a:lnTo>
                  <a:lnTo>
                    <a:pt x="7994" y="4427"/>
                  </a:lnTo>
                  <a:lnTo>
                    <a:pt x="7994" y="4427"/>
                  </a:lnTo>
                  <a:lnTo>
                    <a:pt x="8333" y="4695"/>
                  </a:lnTo>
                  <a:lnTo>
                    <a:pt x="8333" y="4695"/>
                  </a:lnTo>
                  <a:lnTo>
                    <a:pt x="7950" y="4508"/>
                  </a:lnTo>
                  <a:lnTo>
                    <a:pt x="8342" y="4811"/>
                  </a:lnTo>
                  <a:lnTo>
                    <a:pt x="8342" y="4811"/>
                  </a:lnTo>
                  <a:lnTo>
                    <a:pt x="7896" y="4588"/>
                  </a:lnTo>
                  <a:lnTo>
                    <a:pt x="8333" y="4927"/>
                  </a:lnTo>
                  <a:lnTo>
                    <a:pt x="7860" y="5203"/>
                  </a:lnTo>
                  <a:lnTo>
                    <a:pt x="7860" y="5203"/>
                  </a:lnTo>
                  <a:lnTo>
                    <a:pt x="8324" y="5043"/>
                  </a:lnTo>
                  <a:lnTo>
                    <a:pt x="7896" y="5302"/>
                  </a:lnTo>
                  <a:lnTo>
                    <a:pt x="8306" y="5159"/>
                  </a:lnTo>
                  <a:lnTo>
                    <a:pt x="7932" y="5373"/>
                  </a:lnTo>
                  <a:lnTo>
                    <a:pt x="8405" y="5212"/>
                  </a:lnTo>
                  <a:lnTo>
                    <a:pt x="7976" y="5471"/>
                  </a:lnTo>
                  <a:lnTo>
                    <a:pt x="7976" y="5471"/>
                  </a:lnTo>
                  <a:lnTo>
                    <a:pt x="8485" y="5293"/>
                  </a:lnTo>
                  <a:lnTo>
                    <a:pt x="8485" y="5293"/>
                  </a:lnTo>
                  <a:lnTo>
                    <a:pt x="8342" y="5507"/>
                  </a:lnTo>
                  <a:lnTo>
                    <a:pt x="8538" y="5328"/>
                  </a:lnTo>
                  <a:lnTo>
                    <a:pt x="8387" y="5551"/>
                  </a:lnTo>
                  <a:lnTo>
                    <a:pt x="8583" y="5373"/>
                  </a:lnTo>
                  <a:lnTo>
                    <a:pt x="8512" y="5855"/>
                  </a:lnTo>
                  <a:lnTo>
                    <a:pt x="8663" y="5426"/>
                  </a:lnTo>
                  <a:lnTo>
                    <a:pt x="8601" y="5872"/>
                  </a:lnTo>
                  <a:lnTo>
                    <a:pt x="8726" y="5507"/>
                  </a:lnTo>
                  <a:lnTo>
                    <a:pt x="8672" y="5890"/>
                  </a:lnTo>
                  <a:lnTo>
                    <a:pt x="8824" y="5462"/>
                  </a:lnTo>
                  <a:lnTo>
                    <a:pt x="8753" y="5917"/>
                  </a:lnTo>
                  <a:lnTo>
                    <a:pt x="8931" y="5409"/>
                  </a:lnTo>
                  <a:lnTo>
                    <a:pt x="9207" y="5756"/>
                  </a:lnTo>
                  <a:lnTo>
                    <a:pt x="9020" y="5364"/>
                  </a:lnTo>
                  <a:lnTo>
                    <a:pt x="9020" y="5364"/>
                  </a:lnTo>
                  <a:lnTo>
                    <a:pt x="9288" y="5703"/>
                  </a:lnTo>
                  <a:lnTo>
                    <a:pt x="9288" y="5703"/>
                  </a:lnTo>
                  <a:lnTo>
                    <a:pt x="9136" y="5364"/>
                  </a:lnTo>
                  <a:lnTo>
                    <a:pt x="9368" y="5658"/>
                  </a:lnTo>
                  <a:lnTo>
                    <a:pt x="9181" y="5266"/>
                  </a:lnTo>
                  <a:lnTo>
                    <a:pt x="9448" y="5605"/>
                  </a:lnTo>
                  <a:lnTo>
                    <a:pt x="9243" y="5150"/>
                  </a:lnTo>
                  <a:lnTo>
                    <a:pt x="9725" y="5114"/>
                  </a:lnTo>
                  <a:lnTo>
                    <a:pt x="9306" y="5034"/>
                  </a:lnTo>
                  <a:lnTo>
                    <a:pt x="9734" y="5007"/>
                  </a:lnTo>
                  <a:lnTo>
                    <a:pt x="9368" y="4936"/>
                  </a:lnTo>
                  <a:lnTo>
                    <a:pt x="9743" y="4909"/>
                  </a:lnTo>
                  <a:lnTo>
                    <a:pt x="9323" y="4829"/>
                  </a:lnTo>
                  <a:lnTo>
                    <a:pt x="9752" y="4802"/>
                  </a:lnTo>
                  <a:lnTo>
                    <a:pt x="9288" y="4704"/>
                  </a:lnTo>
                  <a:lnTo>
                    <a:pt x="9546" y="4276"/>
                  </a:lnTo>
                  <a:lnTo>
                    <a:pt x="9207" y="4641"/>
                  </a:lnTo>
                  <a:lnTo>
                    <a:pt x="9207" y="4641"/>
                  </a:lnTo>
                  <a:lnTo>
                    <a:pt x="9457" y="4222"/>
                  </a:lnTo>
                  <a:lnTo>
                    <a:pt x="9172" y="4534"/>
                  </a:lnTo>
                  <a:lnTo>
                    <a:pt x="9172" y="4534"/>
                  </a:lnTo>
                  <a:lnTo>
                    <a:pt x="9395" y="4169"/>
                  </a:lnTo>
                  <a:lnTo>
                    <a:pt x="9056" y="4534"/>
                  </a:lnTo>
                  <a:lnTo>
                    <a:pt x="9056" y="4534"/>
                  </a:lnTo>
                  <a:lnTo>
                    <a:pt x="9315" y="4106"/>
                  </a:lnTo>
                  <a:lnTo>
                    <a:pt x="8958" y="4499"/>
                  </a:lnTo>
                  <a:lnTo>
                    <a:pt x="8815" y="3981"/>
                  </a:lnTo>
                  <a:close/>
                  <a:moveTo>
                    <a:pt x="7176" y="5328"/>
                  </a:moveTo>
                  <a:cubicBezTo>
                    <a:pt x="7205" y="5328"/>
                    <a:pt x="7237" y="5348"/>
                    <a:pt x="7263" y="5400"/>
                  </a:cubicBezTo>
                  <a:cubicBezTo>
                    <a:pt x="7270" y="5352"/>
                    <a:pt x="7303" y="5330"/>
                    <a:pt x="7337" y="5330"/>
                  </a:cubicBezTo>
                  <a:cubicBezTo>
                    <a:pt x="7392" y="5330"/>
                    <a:pt x="7449" y="5386"/>
                    <a:pt x="7405" y="5480"/>
                  </a:cubicBezTo>
                  <a:cubicBezTo>
                    <a:pt x="7421" y="5476"/>
                    <a:pt x="7436" y="5474"/>
                    <a:pt x="7449" y="5474"/>
                  </a:cubicBezTo>
                  <a:cubicBezTo>
                    <a:pt x="7573" y="5474"/>
                    <a:pt x="7595" y="5641"/>
                    <a:pt x="7450" y="5649"/>
                  </a:cubicBezTo>
                  <a:cubicBezTo>
                    <a:pt x="7450" y="5649"/>
                    <a:pt x="7557" y="5685"/>
                    <a:pt x="7495" y="5792"/>
                  </a:cubicBezTo>
                  <a:cubicBezTo>
                    <a:pt x="7478" y="5822"/>
                    <a:pt x="7458" y="5834"/>
                    <a:pt x="7438" y="5834"/>
                  </a:cubicBezTo>
                  <a:cubicBezTo>
                    <a:pt x="7394" y="5834"/>
                    <a:pt x="7349" y="5776"/>
                    <a:pt x="7343" y="5739"/>
                  </a:cubicBezTo>
                  <a:lnTo>
                    <a:pt x="7343" y="5739"/>
                  </a:lnTo>
                  <a:cubicBezTo>
                    <a:pt x="7360" y="5840"/>
                    <a:pt x="7353" y="5918"/>
                    <a:pt x="7276" y="5918"/>
                  </a:cubicBezTo>
                  <a:cubicBezTo>
                    <a:pt x="7272" y="5918"/>
                    <a:pt x="7267" y="5918"/>
                    <a:pt x="7263" y="5917"/>
                  </a:cubicBezTo>
                  <a:cubicBezTo>
                    <a:pt x="7165" y="5908"/>
                    <a:pt x="7173" y="5792"/>
                    <a:pt x="7191" y="5757"/>
                  </a:cubicBezTo>
                  <a:lnTo>
                    <a:pt x="7191" y="5757"/>
                  </a:lnTo>
                  <a:cubicBezTo>
                    <a:pt x="7167" y="5804"/>
                    <a:pt x="7130" y="5823"/>
                    <a:pt x="7094" y="5823"/>
                  </a:cubicBezTo>
                  <a:cubicBezTo>
                    <a:pt x="7010" y="5823"/>
                    <a:pt x="6935" y="5721"/>
                    <a:pt x="7066" y="5658"/>
                  </a:cubicBezTo>
                  <a:cubicBezTo>
                    <a:pt x="6934" y="5614"/>
                    <a:pt x="6947" y="5478"/>
                    <a:pt x="7047" y="5478"/>
                  </a:cubicBezTo>
                  <a:cubicBezTo>
                    <a:pt x="7068" y="5478"/>
                    <a:pt x="7092" y="5484"/>
                    <a:pt x="7120" y="5498"/>
                  </a:cubicBezTo>
                  <a:cubicBezTo>
                    <a:pt x="7065" y="5419"/>
                    <a:pt x="7114" y="5328"/>
                    <a:pt x="7176" y="5328"/>
                  </a:cubicBezTo>
                  <a:close/>
                  <a:moveTo>
                    <a:pt x="10209" y="5328"/>
                  </a:moveTo>
                  <a:cubicBezTo>
                    <a:pt x="10238" y="5328"/>
                    <a:pt x="10270" y="5348"/>
                    <a:pt x="10296" y="5400"/>
                  </a:cubicBezTo>
                  <a:cubicBezTo>
                    <a:pt x="10303" y="5352"/>
                    <a:pt x="10337" y="5330"/>
                    <a:pt x="10372" y="5330"/>
                  </a:cubicBezTo>
                  <a:cubicBezTo>
                    <a:pt x="10429" y="5330"/>
                    <a:pt x="10488" y="5386"/>
                    <a:pt x="10439" y="5480"/>
                  </a:cubicBezTo>
                  <a:cubicBezTo>
                    <a:pt x="10454" y="5476"/>
                    <a:pt x="10469" y="5474"/>
                    <a:pt x="10482" y="5474"/>
                  </a:cubicBezTo>
                  <a:cubicBezTo>
                    <a:pt x="10606" y="5474"/>
                    <a:pt x="10628" y="5641"/>
                    <a:pt x="10483" y="5649"/>
                  </a:cubicBezTo>
                  <a:cubicBezTo>
                    <a:pt x="10483" y="5649"/>
                    <a:pt x="10590" y="5685"/>
                    <a:pt x="10528" y="5792"/>
                  </a:cubicBezTo>
                  <a:cubicBezTo>
                    <a:pt x="10511" y="5822"/>
                    <a:pt x="10491" y="5834"/>
                    <a:pt x="10472" y="5834"/>
                  </a:cubicBezTo>
                  <a:cubicBezTo>
                    <a:pt x="10427" y="5834"/>
                    <a:pt x="10382" y="5776"/>
                    <a:pt x="10376" y="5739"/>
                  </a:cubicBezTo>
                  <a:lnTo>
                    <a:pt x="10376" y="5739"/>
                  </a:lnTo>
                  <a:cubicBezTo>
                    <a:pt x="10393" y="5840"/>
                    <a:pt x="10386" y="5918"/>
                    <a:pt x="10309" y="5918"/>
                  </a:cubicBezTo>
                  <a:cubicBezTo>
                    <a:pt x="10305" y="5918"/>
                    <a:pt x="10300" y="5918"/>
                    <a:pt x="10296" y="5917"/>
                  </a:cubicBezTo>
                  <a:cubicBezTo>
                    <a:pt x="10198" y="5908"/>
                    <a:pt x="10207" y="5792"/>
                    <a:pt x="10224" y="5757"/>
                  </a:cubicBezTo>
                  <a:lnTo>
                    <a:pt x="10224" y="5757"/>
                  </a:lnTo>
                  <a:cubicBezTo>
                    <a:pt x="10200" y="5804"/>
                    <a:pt x="10163" y="5823"/>
                    <a:pt x="10127" y="5823"/>
                  </a:cubicBezTo>
                  <a:cubicBezTo>
                    <a:pt x="10043" y="5823"/>
                    <a:pt x="9968" y="5721"/>
                    <a:pt x="10100" y="5658"/>
                  </a:cubicBezTo>
                  <a:cubicBezTo>
                    <a:pt x="9974" y="5614"/>
                    <a:pt x="9983" y="5478"/>
                    <a:pt x="10081" y="5478"/>
                  </a:cubicBezTo>
                  <a:cubicBezTo>
                    <a:pt x="10101" y="5478"/>
                    <a:pt x="10125" y="5484"/>
                    <a:pt x="10153" y="5498"/>
                  </a:cubicBezTo>
                  <a:cubicBezTo>
                    <a:pt x="10099" y="5419"/>
                    <a:pt x="10147" y="5328"/>
                    <a:pt x="10209" y="5328"/>
                  </a:cubicBezTo>
                  <a:close/>
                  <a:moveTo>
                    <a:pt x="8642" y="3685"/>
                  </a:moveTo>
                  <a:cubicBezTo>
                    <a:pt x="8988" y="3685"/>
                    <a:pt x="9036" y="4121"/>
                    <a:pt x="8993" y="4267"/>
                  </a:cubicBezTo>
                  <a:cubicBezTo>
                    <a:pt x="9069" y="4010"/>
                    <a:pt x="9250" y="3910"/>
                    <a:pt x="9422" y="3910"/>
                  </a:cubicBezTo>
                  <a:cubicBezTo>
                    <a:pt x="9732" y="3910"/>
                    <a:pt x="10010" y="4239"/>
                    <a:pt x="9573" y="4561"/>
                  </a:cubicBezTo>
                  <a:cubicBezTo>
                    <a:pt x="10169" y="4648"/>
                    <a:pt x="10199" y="5288"/>
                    <a:pt x="9694" y="5288"/>
                  </a:cubicBezTo>
                  <a:cubicBezTo>
                    <a:pt x="9632" y="5288"/>
                    <a:pt x="9562" y="5278"/>
                    <a:pt x="9484" y="5257"/>
                  </a:cubicBezTo>
                  <a:lnTo>
                    <a:pt x="9484" y="5257"/>
                  </a:lnTo>
                  <a:cubicBezTo>
                    <a:pt x="9780" y="5553"/>
                    <a:pt x="9621" y="5979"/>
                    <a:pt x="9339" y="5979"/>
                  </a:cubicBezTo>
                  <a:cubicBezTo>
                    <a:pt x="9230" y="5979"/>
                    <a:pt x="9102" y="5916"/>
                    <a:pt x="8976" y="5756"/>
                  </a:cubicBezTo>
                  <a:lnTo>
                    <a:pt x="8976" y="5756"/>
                  </a:lnTo>
                  <a:cubicBezTo>
                    <a:pt x="8995" y="5978"/>
                    <a:pt x="8838" y="6091"/>
                    <a:pt x="8673" y="6091"/>
                  </a:cubicBezTo>
                  <a:cubicBezTo>
                    <a:pt x="8466" y="6091"/>
                    <a:pt x="8247" y="5914"/>
                    <a:pt x="8351" y="5551"/>
                  </a:cubicBezTo>
                  <a:lnTo>
                    <a:pt x="8351" y="5551"/>
                  </a:lnTo>
                  <a:cubicBezTo>
                    <a:pt x="8258" y="5595"/>
                    <a:pt x="8172" y="5614"/>
                    <a:pt x="8095" y="5614"/>
                  </a:cubicBezTo>
                  <a:cubicBezTo>
                    <a:pt x="7668" y="5614"/>
                    <a:pt x="7519" y="5036"/>
                    <a:pt x="8048" y="4900"/>
                  </a:cubicBezTo>
                  <a:cubicBezTo>
                    <a:pt x="8048" y="4900"/>
                    <a:pt x="7602" y="4829"/>
                    <a:pt x="7744" y="4374"/>
                  </a:cubicBezTo>
                  <a:cubicBezTo>
                    <a:pt x="7800" y="4208"/>
                    <a:pt x="7892" y="4147"/>
                    <a:pt x="7991" y="4147"/>
                  </a:cubicBezTo>
                  <a:cubicBezTo>
                    <a:pt x="8162" y="4147"/>
                    <a:pt x="8354" y="4329"/>
                    <a:pt x="8405" y="4454"/>
                  </a:cubicBezTo>
                  <a:cubicBezTo>
                    <a:pt x="8253" y="4044"/>
                    <a:pt x="8217" y="3723"/>
                    <a:pt x="8601" y="3687"/>
                  </a:cubicBezTo>
                  <a:cubicBezTo>
                    <a:pt x="8615" y="3686"/>
                    <a:pt x="8629" y="3685"/>
                    <a:pt x="8642" y="3685"/>
                  </a:cubicBezTo>
                  <a:close/>
                  <a:moveTo>
                    <a:pt x="11165" y="5248"/>
                  </a:moveTo>
                  <a:cubicBezTo>
                    <a:pt x="11210" y="5248"/>
                    <a:pt x="11261" y="5278"/>
                    <a:pt x="11304" y="5355"/>
                  </a:cubicBezTo>
                  <a:cubicBezTo>
                    <a:pt x="11311" y="5284"/>
                    <a:pt x="11360" y="5251"/>
                    <a:pt x="11413" y="5251"/>
                  </a:cubicBezTo>
                  <a:cubicBezTo>
                    <a:pt x="11498" y="5251"/>
                    <a:pt x="11590" y="5336"/>
                    <a:pt x="11518" y="5480"/>
                  </a:cubicBezTo>
                  <a:cubicBezTo>
                    <a:pt x="11540" y="5474"/>
                    <a:pt x="11560" y="5472"/>
                    <a:pt x="11579" y="5472"/>
                  </a:cubicBezTo>
                  <a:cubicBezTo>
                    <a:pt x="11769" y="5472"/>
                    <a:pt x="11808" y="5731"/>
                    <a:pt x="11589" y="5739"/>
                  </a:cubicBezTo>
                  <a:cubicBezTo>
                    <a:pt x="11589" y="5739"/>
                    <a:pt x="11741" y="5801"/>
                    <a:pt x="11661" y="5953"/>
                  </a:cubicBezTo>
                  <a:cubicBezTo>
                    <a:pt x="11632" y="6004"/>
                    <a:pt x="11599" y="6024"/>
                    <a:pt x="11567" y="6024"/>
                  </a:cubicBezTo>
                  <a:cubicBezTo>
                    <a:pt x="11498" y="6024"/>
                    <a:pt x="11432" y="5936"/>
                    <a:pt x="11420" y="5881"/>
                  </a:cubicBezTo>
                  <a:lnTo>
                    <a:pt x="11420" y="5881"/>
                  </a:lnTo>
                  <a:cubicBezTo>
                    <a:pt x="11445" y="6032"/>
                    <a:pt x="11439" y="6151"/>
                    <a:pt x="11321" y="6151"/>
                  </a:cubicBezTo>
                  <a:cubicBezTo>
                    <a:pt x="11313" y="6151"/>
                    <a:pt x="11304" y="6150"/>
                    <a:pt x="11295" y="6149"/>
                  </a:cubicBezTo>
                  <a:cubicBezTo>
                    <a:pt x="11152" y="6140"/>
                    <a:pt x="11161" y="5962"/>
                    <a:pt x="11188" y="5908"/>
                  </a:cubicBezTo>
                  <a:lnTo>
                    <a:pt x="11188" y="5908"/>
                  </a:lnTo>
                  <a:cubicBezTo>
                    <a:pt x="11150" y="5983"/>
                    <a:pt x="11092" y="6013"/>
                    <a:pt x="11036" y="6013"/>
                  </a:cubicBezTo>
                  <a:cubicBezTo>
                    <a:pt x="10907" y="6013"/>
                    <a:pt x="10795" y="5856"/>
                    <a:pt x="11001" y="5756"/>
                  </a:cubicBezTo>
                  <a:cubicBezTo>
                    <a:pt x="10801" y="5690"/>
                    <a:pt x="10816" y="5476"/>
                    <a:pt x="10969" y="5476"/>
                  </a:cubicBezTo>
                  <a:cubicBezTo>
                    <a:pt x="11001" y="5476"/>
                    <a:pt x="11038" y="5485"/>
                    <a:pt x="11081" y="5507"/>
                  </a:cubicBezTo>
                  <a:cubicBezTo>
                    <a:pt x="10996" y="5385"/>
                    <a:pt x="11068" y="5248"/>
                    <a:pt x="11165" y="5248"/>
                  </a:cubicBezTo>
                  <a:close/>
                  <a:moveTo>
                    <a:pt x="11928" y="5587"/>
                  </a:moveTo>
                  <a:cubicBezTo>
                    <a:pt x="11991" y="5587"/>
                    <a:pt x="12053" y="5596"/>
                    <a:pt x="12116" y="5632"/>
                  </a:cubicBezTo>
                  <a:cubicBezTo>
                    <a:pt x="12178" y="5658"/>
                    <a:pt x="12241" y="5721"/>
                    <a:pt x="12258" y="5801"/>
                  </a:cubicBezTo>
                  <a:cubicBezTo>
                    <a:pt x="12285" y="5872"/>
                    <a:pt x="12276" y="5953"/>
                    <a:pt x="12250" y="6024"/>
                  </a:cubicBezTo>
                  <a:cubicBezTo>
                    <a:pt x="12223" y="6095"/>
                    <a:pt x="12178" y="6158"/>
                    <a:pt x="12125" y="6211"/>
                  </a:cubicBezTo>
                  <a:cubicBezTo>
                    <a:pt x="12107" y="6220"/>
                    <a:pt x="12089" y="6229"/>
                    <a:pt x="12071" y="6247"/>
                  </a:cubicBezTo>
                  <a:cubicBezTo>
                    <a:pt x="12053" y="6256"/>
                    <a:pt x="12035" y="6265"/>
                    <a:pt x="12018" y="6274"/>
                  </a:cubicBezTo>
                  <a:cubicBezTo>
                    <a:pt x="11991" y="6283"/>
                    <a:pt x="11946" y="6292"/>
                    <a:pt x="11928" y="6301"/>
                  </a:cubicBezTo>
                  <a:cubicBezTo>
                    <a:pt x="11875" y="6310"/>
                    <a:pt x="11839" y="6336"/>
                    <a:pt x="11804" y="6363"/>
                  </a:cubicBezTo>
                  <a:cubicBezTo>
                    <a:pt x="11732" y="6417"/>
                    <a:pt x="11696" y="6524"/>
                    <a:pt x="11714" y="6631"/>
                  </a:cubicBezTo>
                  <a:cubicBezTo>
                    <a:pt x="11723" y="6658"/>
                    <a:pt x="11732" y="6684"/>
                    <a:pt x="11741" y="6702"/>
                  </a:cubicBezTo>
                  <a:cubicBezTo>
                    <a:pt x="11750" y="6729"/>
                    <a:pt x="11768" y="6747"/>
                    <a:pt x="11786" y="6765"/>
                  </a:cubicBezTo>
                  <a:cubicBezTo>
                    <a:pt x="11830" y="6800"/>
                    <a:pt x="11884" y="6827"/>
                    <a:pt x="11937" y="6827"/>
                  </a:cubicBezTo>
                  <a:cubicBezTo>
                    <a:pt x="12000" y="6827"/>
                    <a:pt x="12053" y="6809"/>
                    <a:pt x="12098" y="6782"/>
                  </a:cubicBezTo>
                  <a:cubicBezTo>
                    <a:pt x="12134" y="6756"/>
                    <a:pt x="12160" y="6711"/>
                    <a:pt x="12169" y="6666"/>
                  </a:cubicBezTo>
                  <a:cubicBezTo>
                    <a:pt x="12178" y="6631"/>
                    <a:pt x="12178" y="6577"/>
                    <a:pt x="12178" y="6533"/>
                  </a:cubicBezTo>
                  <a:cubicBezTo>
                    <a:pt x="12169" y="6515"/>
                    <a:pt x="12169" y="6506"/>
                    <a:pt x="12160" y="6497"/>
                  </a:cubicBezTo>
                  <a:cubicBezTo>
                    <a:pt x="12151" y="6479"/>
                    <a:pt x="12143" y="6479"/>
                    <a:pt x="12125" y="6470"/>
                  </a:cubicBezTo>
                  <a:cubicBezTo>
                    <a:pt x="12116" y="6468"/>
                    <a:pt x="12106" y="6467"/>
                    <a:pt x="12096" y="6467"/>
                  </a:cubicBezTo>
                  <a:cubicBezTo>
                    <a:pt x="12067" y="6467"/>
                    <a:pt x="12033" y="6477"/>
                    <a:pt x="12000" y="6497"/>
                  </a:cubicBezTo>
                  <a:cubicBezTo>
                    <a:pt x="11964" y="6524"/>
                    <a:pt x="11937" y="6568"/>
                    <a:pt x="11946" y="6631"/>
                  </a:cubicBezTo>
                  <a:cubicBezTo>
                    <a:pt x="11946" y="6640"/>
                    <a:pt x="11946" y="6640"/>
                    <a:pt x="11946" y="6649"/>
                  </a:cubicBezTo>
                  <a:cubicBezTo>
                    <a:pt x="11937" y="6649"/>
                    <a:pt x="11937" y="6649"/>
                    <a:pt x="11937" y="6640"/>
                  </a:cubicBezTo>
                  <a:cubicBezTo>
                    <a:pt x="11928" y="6631"/>
                    <a:pt x="11911" y="6613"/>
                    <a:pt x="11911" y="6595"/>
                  </a:cubicBezTo>
                  <a:cubicBezTo>
                    <a:pt x="11902" y="6577"/>
                    <a:pt x="11893" y="6559"/>
                    <a:pt x="11893" y="6542"/>
                  </a:cubicBezTo>
                  <a:cubicBezTo>
                    <a:pt x="11893" y="6506"/>
                    <a:pt x="11911" y="6470"/>
                    <a:pt x="11928" y="6434"/>
                  </a:cubicBezTo>
                  <a:cubicBezTo>
                    <a:pt x="11946" y="6417"/>
                    <a:pt x="11955" y="6408"/>
                    <a:pt x="11973" y="6390"/>
                  </a:cubicBezTo>
                  <a:cubicBezTo>
                    <a:pt x="11982" y="6381"/>
                    <a:pt x="12000" y="6363"/>
                    <a:pt x="12018" y="6363"/>
                  </a:cubicBezTo>
                  <a:cubicBezTo>
                    <a:pt x="12053" y="6336"/>
                    <a:pt x="12098" y="6327"/>
                    <a:pt x="12134" y="6327"/>
                  </a:cubicBezTo>
                  <a:cubicBezTo>
                    <a:pt x="12178" y="6336"/>
                    <a:pt x="12232" y="6345"/>
                    <a:pt x="12267" y="6381"/>
                  </a:cubicBezTo>
                  <a:cubicBezTo>
                    <a:pt x="12303" y="6417"/>
                    <a:pt x="12321" y="6461"/>
                    <a:pt x="12330" y="6497"/>
                  </a:cubicBezTo>
                  <a:cubicBezTo>
                    <a:pt x="12348" y="6577"/>
                    <a:pt x="12339" y="6658"/>
                    <a:pt x="12312" y="6729"/>
                  </a:cubicBezTo>
                  <a:cubicBezTo>
                    <a:pt x="12276" y="6800"/>
                    <a:pt x="12205" y="6854"/>
                    <a:pt x="12134" y="6872"/>
                  </a:cubicBezTo>
                  <a:cubicBezTo>
                    <a:pt x="12094" y="6889"/>
                    <a:pt x="12051" y="6895"/>
                    <a:pt x="12009" y="6895"/>
                  </a:cubicBezTo>
                  <a:cubicBezTo>
                    <a:pt x="11984" y="6895"/>
                    <a:pt x="11960" y="6893"/>
                    <a:pt x="11937" y="6889"/>
                  </a:cubicBezTo>
                  <a:cubicBezTo>
                    <a:pt x="11866" y="6872"/>
                    <a:pt x="11804" y="6854"/>
                    <a:pt x="11750" y="6818"/>
                  </a:cubicBezTo>
                  <a:cubicBezTo>
                    <a:pt x="11723" y="6800"/>
                    <a:pt x="11696" y="6773"/>
                    <a:pt x="11679" y="6747"/>
                  </a:cubicBezTo>
                  <a:cubicBezTo>
                    <a:pt x="11652" y="6720"/>
                    <a:pt x="11634" y="6693"/>
                    <a:pt x="11625" y="6658"/>
                  </a:cubicBezTo>
                  <a:cubicBezTo>
                    <a:pt x="11598" y="6595"/>
                    <a:pt x="11580" y="6524"/>
                    <a:pt x="11589" y="6452"/>
                  </a:cubicBezTo>
                  <a:cubicBezTo>
                    <a:pt x="11598" y="6372"/>
                    <a:pt x="11625" y="6301"/>
                    <a:pt x="11679" y="6238"/>
                  </a:cubicBezTo>
                  <a:cubicBezTo>
                    <a:pt x="11732" y="6185"/>
                    <a:pt x="11804" y="6140"/>
                    <a:pt x="11866" y="6122"/>
                  </a:cubicBezTo>
                  <a:cubicBezTo>
                    <a:pt x="11911" y="6104"/>
                    <a:pt x="11919" y="6104"/>
                    <a:pt x="11946" y="6095"/>
                  </a:cubicBezTo>
                  <a:cubicBezTo>
                    <a:pt x="11955" y="6087"/>
                    <a:pt x="11964" y="6087"/>
                    <a:pt x="11973" y="6078"/>
                  </a:cubicBezTo>
                  <a:cubicBezTo>
                    <a:pt x="11982" y="6069"/>
                    <a:pt x="11991" y="6060"/>
                    <a:pt x="12000" y="6060"/>
                  </a:cubicBezTo>
                  <a:cubicBezTo>
                    <a:pt x="12071" y="6006"/>
                    <a:pt x="12134" y="5917"/>
                    <a:pt x="12125" y="5828"/>
                  </a:cubicBezTo>
                  <a:cubicBezTo>
                    <a:pt x="12125" y="5783"/>
                    <a:pt x="12098" y="5748"/>
                    <a:pt x="12062" y="5703"/>
                  </a:cubicBezTo>
                  <a:cubicBezTo>
                    <a:pt x="12027" y="5667"/>
                    <a:pt x="11973" y="5632"/>
                    <a:pt x="11919" y="5605"/>
                  </a:cubicBezTo>
                  <a:cubicBezTo>
                    <a:pt x="11919" y="5605"/>
                    <a:pt x="11919" y="5596"/>
                    <a:pt x="11919" y="5596"/>
                  </a:cubicBezTo>
                  <a:cubicBezTo>
                    <a:pt x="11919" y="5587"/>
                    <a:pt x="11919" y="5587"/>
                    <a:pt x="11928" y="5587"/>
                  </a:cubicBezTo>
                  <a:close/>
                  <a:moveTo>
                    <a:pt x="6326" y="5525"/>
                  </a:moveTo>
                  <a:cubicBezTo>
                    <a:pt x="6397" y="5525"/>
                    <a:pt x="6469" y="5525"/>
                    <a:pt x="6540" y="5560"/>
                  </a:cubicBezTo>
                  <a:cubicBezTo>
                    <a:pt x="6611" y="5587"/>
                    <a:pt x="6683" y="5649"/>
                    <a:pt x="6719" y="5730"/>
                  </a:cubicBezTo>
                  <a:cubicBezTo>
                    <a:pt x="6754" y="5810"/>
                    <a:pt x="6754" y="5908"/>
                    <a:pt x="6727" y="5988"/>
                  </a:cubicBezTo>
                  <a:cubicBezTo>
                    <a:pt x="6710" y="6069"/>
                    <a:pt x="6656" y="6140"/>
                    <a:pt x="6603" y="6203"/>
                  </a:cubicBezTo>
                  <a:cubicBezTo>
                    <a:pt x="6585" y="6220"/>
                    <a:pt x="6567" y="6229"/>
                    <a:pt x="6549" y="6247"/>
                  </a:cubicBezTo>
                  <a:cubicBezTo>
                    <a:pt x="6531" y="6256"/>
                    <a:pt x="6513" y="6265"/>
                    <a:pt x="6495" y="6274"/>
                  </a:cubicBezTo>
                  <a:cubicBezTo>
                    <a:pt x="6460" y="6292"/>
                    <a:pt x="6406" y="6310"/>
                    <a:pt x="6388" y="6319"/>
                  </a:cubicBezTo>
                  <a:cubicBezTo>
                    <a:pt x="6335" y="6336"/>
                    <a:pt x="6290" y="6363"/>
                    <a:pt x="6255" y="6399"/>
                  </a:cubicBezTo>
                  <a:cubicBezTo>
                    <a:pt x="6192" y="6470"/>
                    <a:pt x="6156" y="6586"/>
                    <a:pt x="6192" y="6702"/>
                  </a:cubicBezTo>
                  <a:cubicBezTo>
                    <a:pt x="6192" y="6729"/>
                    <a:pt x="6210" y="6756"/>
                    <a:pt x="6219" y="6782"/>
                  </a:cubicBezTo>
                  <a:cubicBezTo>
                    <a:pt x="6237" y="6809"/>
                    <a:pt x="6255" y="6836"/>
                    <a:pt x="6281" y="6854"/>
                  </a:cubicBezTo>
                  <a:cubicBezTo>
                    <a:pt x="6326" y="6889"/>
                    <a:pt x="6397" y="6907"/>
                    <a:pt x="6460" y="6907"/>
                  </a:cubicBezTo>
                  <a:cubicBezTo>
                    <a:pt x="6522" y="6898"/>
                    <a:pt x="6576" y="6881"/>
                    <a:pt x="6620" y="6836"/>
                  </a:cubicBezTo>
                  <a:cubicBezTo>
                    <a:pt x="6665" y="6800"/>
                    <a:pt x="6692" y="6756"/>
                    <a:pt x="6692" y="6711"/>
                  </a:cubicBezTo>
                  <a:cubicBezTo>
                    <a:pt x="6701" y="6658"/>
                    <a:pt x="6701" y="6604"/>
                    <a:pt x="6692" y="6559"/>
                  </a:cubicBezTo>
                  <a:cubicBezTo>
                    <a:pt x="6683" y="6542"/>
                    <a:pt x="6674" y="6524"/>
                    <a:pt x="6665" y="6515"/>
                  </a:cubicBezTo>
                  <a:cubicBezTo>
                    <a:pt x="6656" y="6497"/>
                    <a:pt x="6647" y="6497"/>
                    <a:pt x="6629" y="6488"/>
                  </a:cubicBezTo>
                  <a:cubicBezTo>
                    <a:pt x="6585" y="6488"/>
                    <a:pt x="6531" y="6497"/>
                    <a:pt x="6495" y="6533"/>
                  </a:cubicBezTo>
                  <a:cubicBezTo>
                    <a:pt x="6460" y="6568"/>
                    <a:pt x="6433" y="6622"/>
                    <a:pt x="6451" y="6684"/>
                  </a:cubicBezTo>
                  <a:lnTo>
                    <a:pt x="6451" y="6693"/>
                  </a:lnTo>
                  <a:cubicBezTo>
                    <a:pt x="6451" y="6693"/>
                    <a:pt x="6451" y="6693"/>
                    <a:pt x="6442" y="6702"/>
                  </a:cubicBezTo>
                  <a:cubicBezTo>
                    <a:pt x="6442" y="6702"/>
                    <a:pt x="6433" y="6702"/>
                    <a:pt x="6433" y="6693"/>
                  </a:cubicBezTo>
                  <a:cubicBezTo>
                    <a:pt x="6415" y="6684"/>
                    <a:pt x="6406" y="6666"/>
                    <a:pt x="6397" y="6649"/>
                  </a:cubicBezTo>
                  <a:cubicBezTo>
                    <a:pt x="6388" y="6631"/>
                    <a:pt x="6380" y="6613"/>
                    <a:pt x="6380" y="6595"/>
                  </a:cubicBezTo>
                  <a:cubicBezTo>
                    <a:pt x="6380" y="6550"/>
                    <a:pt x="6388" y="6506"/>
                    <a:pt x="6406" y="6470"/>
                  </a:cubicBezTo>
                  <a:cubicBezTo>
                    <a:pt x="6424" y="6452"/>
                    <a:pt x="6433" y="6434"/>
                    <a:pt x="6451" y="6417"/>
                  </a:cubicBezTo>
                  <a:cubicBezTo>
                    <a:pt x="6460" y="6399"/>
                    <a:pt x="6478" y="6390"/>
                    <a:pt x="6495" y="6372"/>
                  </a:cubicBezTo>
                  <a:cubicBezTo>
                    <a:pt x="6531" y="6354"/>
                    <a:pt x="6576" y="6336"/>
                    <a:pt x="6629" y="6336"/>
                  </a:cubicBezTo>
                  <a:cubicBezTo>
                    <a:pt x="6674" y="6336"/>
                    <a:pt x="6736" y="6345"/>
                    <a:pt x="6772" y="6381"/>
                  </a:cubicBezTo>
                  <a:cubicBezTo>
                    <a:pt x="6817" y="6417"/>
                    <a:pt x="6843" y="6461"/>
                    <a:pt x="6861" y="6506"/>
                  </a:cubicBezTo>
                  <a:cubicBezTo>
                    <a:pt x="6888" y="6586"/>
                    <a:pt x="6888" y="6675"/>
                    <a:pt x="6852" y="6756"/>
                  </a:cubicBezTo>
                  <a:cubicBezTo>
                    <a:pt x="6826" y="6845"/>
                    <a:pt x="6754" y="6907"/>
                    <a:pt x="6674" y="6934"/>
                  </a:cubicBezTo>
                  <a:cubicBezTo>
                    <a:pt x="6603" y="6970"/>
                    <a:pt x="6531" y="6970"/>
                    <a:pt x="6451" y="6970"/>
                  </a:cubicBezTo>
                  <a:cubicBezTo>
                    <a:pt x="6380" y="6961"/>
                    <a:pt x="6308" y="6943"/>
                    <a:pt x="6246" y="6907"/>
                  </a:cubicBezTo>
                  <a:cubicBezTo>
                    <a:pt x="6210" y="6889"/>
                    <a:pt x="6183" y="6863"/>
                    <a:pt x="6156" y="6836"/>
                  </a:cubicBezTo>
                  <a:cubicBezTo>
                    <a:pt x="6130" y="6809"/>
                    <a:pt x="6103" y="6773"/>
                    <a:pt x="6085" y="6747"/>
                  </a:cubicBezTo>
                  <a:cubicBezTo>
                    <a:pt x="6049" y="6675"/>
                    <a:pt x="6023" y="6595"/>
                    <a:pt x="6032" y="6515"/>
                  </a:cubicBezTo>
                  <a:cubicBezTo>
                    <a:pt x="6032" y="6434"/>
                    <a:pt x="6058" y="6345"/>
                    <a:pt x="6112" y="6274"/>
                  </a:cubicBezTo>
                  <a:cubicBezTo>
                    <a:pt x="6165" y="6211"/>
                    <a:pt x="6237" y="6158"/>
                    <a:pt x="6308" y="6122"/>
                  </a:cubicBezTo>
                  <a:cubicBezTo>
                    <a:pt x="6353" y="6104"/>
                    <a:pt x="6371" y="6095"/>
                    <a:pt x="6388" y="6087"/>
                  </a:cubicBezTo>
                  <a:cubicBezTo>
                    <a:pt x="6406" y="6078"/>
                    <a:pt x="6415" y="6078"/>
                    <a:pt x="6424" y="6069"/>
                  </a:cubicBezTo>
                  <a:cubicBezTo>
                    <a:pt x="6433" y="6060"/>
                    <a:pt x="6442" y="6051"/>
                    <a:pt x="6451" y="6042"/>
                  </a:cubicBezTo>
                  <a:cubicBezTo>
                    <a:pt x="6531" y="5980"/>
                    <a:pt x="6585" y="5872"/>
                    <a:pt x="6567" y="5783"/>
                  </a:cubicBezTo>
                  <a:cubicBezTo>
                    <a:pt x="6558" y="5730"/>
                    <a:pt x="6531" y="5685"/>
                    <a:pt x="6487" y="5649"/>
                  </a:cubicBezTo>
                  <a:cubicBezTo>
                    <a:pt x="6442" y="5605"/>
                    <a:pt x="6388" y="5578"/>
                    <a:pt x="6317" y="5551"/>
                  </a:cubicBezTo>
                  <a:cubicBezTo>
                    <a:pt x="6317" y="5542"/>
                    <a:pt x="6317" y="5542"/>
                    <a:pt x="6317" y="5542"/>
                  </a:cubicBezTo>
                  <a:cubicBezTo>
                    <a:pt x="6317" y="5533"/>
                    <a:pt x="6317" y="5525"/>
                    <a:pt x="6326" y="5525"/>
                  </a:cubicBezTo>
                  <a:close/>
                  <a:moveTo>
                    <a:pt x="11063" y="6283"/>
                  </a:moveTo>
                  <a:lnTo>
                    <a:pt x="11063" y="6283"/>
                  </a:lnTo>
                  <a:cubicBezTo>
                    <a:pt x="11179" y="6515"/>
                    <a:pt x="11304" y="6720"/>
                    <a:pt x="11465" y="6898"/>
                  </a:cubicBezTo>
                  <a:cubicBezTo>
                    <a:pt x="11625" y="7077"/>
                    <a:pt x="11830" y="7220"/>
                    <a:pt x="12080" y="7255"/>
                  </a:cubicBezTo>
                  <a:cubicBezTo>
                    <a:pt x="12047" y="7262"/>
                    <a:pt x="12012" y="7266"/>
                    <a:pt x="11978" y="7266"/>
                  </a:cubicBezTo>
                  <a:cubicBezTo>
                    <a:pt x="11885" y="7266"/>
                    <a:pt x="11790" y="7241"/>
                    <a:pt x="11705" y="7202"/>
                  </a:cubicBezTo>
                  <a:cubicBezTo>
                    <a:pt x="11580" y="7148"/>
                    <a:pt x="11482" y="7068"/>
                    <a:pt x="11393" y="6970"/>
                  </a:cubicBezTo>
                  <a:cubicBezTo>
                    <a:pt x="11215" y="6782"/>
                    <a:pt x="11099" y="6533"/>
                    <a:pt x="11063" y="6283"/>
                  </a:cubicBezTo>
                  <a:close/>
                  <a:moveTo>
                    <a:pt x="5898" y="5721"/>
                  </a:moveTo>
                  <a:cubicBezTo>
                    <a:pt x="5809" y="5846"/>
                    <a:pt x="5782" y="5980"/>
                    <a:pt x="5782" y="6113"/>
                  </a:cubicBezTo>
                  <a:cubicBezTo>
                    <a:pt x="5782" y="6256"/>
                    <a:pt x="5800" y="6399"/>
                    <a:pt x="5826" y="6533"/>
                  </a:cubicBezTo>
                  <a:cubicBezTo>
                    <a:pt x="5871" y="6809"/>
                    <a:pt x="5942" y="7095"/>
                    <a:pt x="5951" y="7389"/>
                  </a:cubicBezTo>
                  <a:cubicBezTo>
                    <a:pt x="5862" y="7112"/>
                    <a:pt x="5773" y="6836"/>
                    <a:pt x="5719" y="6550"/>
                  </a:cubicBezTo>
                  <a:cubicBezTo>
                    <a:pt x="5702" y="6408"/>
                    <a:pt x="5684" y="6265"/>
                    <a:pt x="5702" y="6113"/>
                  </a:cubicBezTo>
                  <a:cubicBezTo>
                    <a:pt x="5719" y="5962"/>
                    <a:pt x="5782" y="5810"/>
                    <a:pt x="5898" y="5721"/>
                  </a:cubicBezTo>
                  <a:close/>
                  <a:moveTo>
                    <a:pt x="2790" y="0"/>
                  </a:moveTo>
                  <a:cubicBezTo>
                    <a:pt x="2489" y="0"/>
                    <a:pt x="2225" y="163"/>
                    <a:pt x="2142" y="493"/>
                  </a:cubicBezTo>
                  <a:cubicBezTo>
                    <a:pt x="1964" y="1207"/>
                    <a:pt x="2481" y="1858"/>
                    <a:pt x="2178" y="2295"/>
                  </a:cubicBezTo>
                  <a:cubicBezTo>
                    <a:pt x="1883" y="2023"/>
                    <a:pt x="1545" y="1920"/>
                    <a:pt x="1281" y="1920"/>
                  </a:cubicBezTo>
                  <a:cubicBezTo>
                    <a:pt x="1129" y="1920"/>
                    <a:pt x="1001" y="1954"/>
                    <a:pt x="920" y="2010"/>
                  </a:cubicBezTo>
                  <a:cubicBezTo>
                    <a:pt x="862" y="2049"/>
                    <a:pt x="788" y="2066"/>
                    <a:pt x="706" y="2066"/>
                  </a:cubicBezTo>
                  <a:cubicBezTo>
                    <a:pt x="475" y="2066"/>
                    <a:pt x="179" y="1932"/>
                    <a:pt x="1" y="1813"/>
                  </a:cubicBezTo>
                  <a:lnTo>
                    <a:pt x="1" y="1813"/>
                  </a:lnTo>
                  <a:cubicBezTo>
                    <a:pt x="200" y="2108"/>
                    <a:pt x="520" y="2263"/>
                    <a:pt x="922" y="2263"/>
                  </a:cubicBezTo>
                  <a:cubicBezTo>
                    <a:pt x="1007" y="2263"/>
                    <a:pt x="1095" y="2256"/>
                    <a:pt x="1187" y="2242"/>
                  </a:cubicBezTo>
                  <a:cubicBezTo>
                    <a:pt x="1228" y="2235"/>
                    <a:pt x="1267" y="2233"/>
                    <a:pt x="1303" y="2233"/>
                  </a:cubicBezTo>
                  <a:cubicBezTo>
                    <a:pt x="1739" y="2233"/>
                    <a:pt x="1839" y="2649"/>
                    <a:pt x="2062" y="2723"/>
                  </a:cubicBezTo>
                  <a:cubicBezTo>
                    <a:pt x="2131" y="2746"/>
                    <a:pt x="2180" y="2758"/>
                    <a:pt x="2217" y="2758"/>
                  </a:cubicBezTo>
                  <a:cubicBezTo>
                    <a:pt x="2310" y="2758"/>
                    <a:pt x="2328" y="2684"/>
                    <a:pt x="2392" y="2518"/>
                  </a:cubicBezTo>
                  <a:lnTo>
                    <a:pt x="2392" y="2518"/>
                  </a:lnTo>
                  <a:cubicBezTo>
                    <a:pt x="2481" y="2706"/>
                    <a:pt x="2240" y="2848"/>
                    <a:pt x="2329" y="3098"/>
                  </a:cubicBezTo>
                  <a:cubicBezTo>
                    <a:pt x="2361" y="3199"/>
                    <a:pt x="2573" y="3341"/>
                    <a:pt x="2882" y="3341"/>
                  </a:cubicBezTo>
                  <a:cubicBezTo>
                    <a:pt x="3008" y="3341"/>
                    <a:pt x="3150" y="3318"/>
                    <a:pt x="3302" y="3259"/>
                  </a:cubicBezTo>
                  <a:cubicBezTo>
                    <a:pt x="3721" y="3615"/>
                    <a:pt x="3320" y="4365"/>
                    <a:pt x="3543" y="4722"/>
                  </a:cubicBezTo>
                  <a:cubicBezTo>
                    <a:pt x="3757" y="5079"/>
                    <a:pt x="4247" y="5025"/>
                    <a:pt x="4435" y="5623"/>
                  </a:cubicBezTo>
                  <a:cubicBezTo>
                    <a:pt x="4613" y="6229"/>
                    <a:pt x="5175" y="6336"/>
                    <a:pt x="5175" y="6336"/>
                  </a:cubicBezTo>
                  <a:cubicBezTo>
                    <a:pt x="5175" y="6336"/>
                    <a:pt x="5443" y="6925"/>
                    <a:pt x="5363" y="7237"/>
                  </a:cubicBezTo>
                  <a:cubicBezTo>
                    <a:pt x="5282" y="7550"/>
                    <a:pt x="5247" y="7746"/>
                    <a:pt x="5425" y="8353"/>
                  </a:cubicBezTo>
                  <a:cubicBezTo>
                    <a:pt x="5541" y="9155"/>
                    <a:pt x="4863" y="9619"/>
                    <a:pt x="4685" y="9682"/>
                  </a:cubicBezTo>
                  <a:cubicBezTo>
                    <a:pt x="4497" y="9735"/>
                    <a:pt x="4533" y="9914"/>
                    <a:pt x="4542" y="10083"/>
                  </a:cubicBezTo>
                  <a:cubicBezTo>
                    <a:pt x="4547" y="10173"/>
                    <a:pt x="4696" y="10201"/>
                    <a:pt x="4864" y="10201"/>
                  </a:cubicBezTo>
                  <a:cubicBezTo>
                    <a:pt x="4997" y="10201"/>
                    <a:pt x="5143" y="10183"/>
                    <a:pt x="5238" y="10163"/>
                  </a:cubicBezTo>
                  <a:cubicBezTo>
                    <a:pt x="5441" y="10119"/>
                    <a:pt x="5303" y="9673"/>
                    <a:pt x="5465" y="9673"/>
                  </a:cubicBezTo>
                  <a:cubicBezTo>
                    <a:pt x="5466" y="9673"/>
                    <a:pt x="5468" y="9673"/>
                    <a:pt x="5470" y="9673"/>
                  </a:cubicBezTo>
                  <a:cubicBezTo>
                    <a:pt x="5484" y="9674"/>
                    <a:pt x="5498" y="9674"/>
                    <a:pt x="5512" y="9674"/>
                  </a:cubicBezTo>
                  <a:cubicBezTo>
                    <a:pt x="5656" y="9674"/>
                    <a:pt x="5743" y="9625"/>
                    <a:pt x="5800" y="9396"/>
                  </a:cubicBezTo>
                  <a:cubicBezTo>
                    <a:pt x="5862" y="9155"/>
                    <a:pt x="5987" y="8959"/>
                    <a:pt x="6032" y="7915"/>
                  </a:cubicBezTo>
                  <a:lnTo>
                    <a:pt x="6032" y="7915"/>
                  </a:lnTo>
                  <a:cubicBezTo>
                    <a:pt x="6362" y="9280"/>
                    <a:pt x="5933" y="9744"/>
                    <a:pt x="5755" y="9816"/>
                  </a:cubicBezTo>
                  <a:cubicBezTo>
                    <a:pt x="5586" y="9887"/>
                    <a:pt x="5648" y="9949"/>
                    <a:pt x="5648" y="10324"/>
                  </a:cubicBezTo>
                  <a:cubicBezTo>
                    <a:pt x="5680" y="10325"/>
                    <a:pt x="5710" y="10325"/>
                    <a:pt x="5739" y="10325"/>
                  </a:cubicBezTo>
                  <a:cubicBezTo>
                    <a:pt x="6540" y="10325"/>
                    <a:pt x="6425" y="10093"/>
                    <a:pt x="6460" y="9860"/>
                  </a:cubicBezTo>
                  <a:cubicBezTo>
                    <a:pt x="6481" y="9722"/>
                    <a:pt x="6537" y="9701"/>
                    <a:pt x="6606" y="9701"/>
                  </a:cubicBezTo>
                  <a:cubicBezTo>
                    <a:pt x="6635" y="9701"/>
                    <a:pt x="6667" y="9705"/>
                    <a:pt x="6699" y="9705"/>
                  </a:cubicBezTo>
                  <a:cubicBezTo>
                    <a:pt x="6718" y="9705"/>
                    <a:pt x="6736" y="9703"/>
                    <a:pt x="6754" y="9700"/>
                  </a:cubicBezTo>
                  <a:cubicBezTo>
                    <a:pt x="6870" y="9673"/>
                    <a:pt x="6852" y="9048"/>
                    <a:pt x="6647" y="7889"/>
                  </a:cubicBezTo>
                  <a:cubicBezTo>
                    <a:pt x="7182" y="7407"/>
                    <a:pt x="7147" y="6756"/>
                    <a:pt x="7165" y="6542"/>
                  </a:cubicBezTo>
                  <a:cubicBezTo>
                    <a:pt x="7182" y="6319"/>
                    <a:pt x="7825" y="6203"/>
                    <a:pt x="7825" y="6203"/>
                  </a:cubicBezTo>
                  <a:cubicBezTo>
                    <a:pt x="7825" y="6203"/>
                    <a:pt x="8155" y="6292"/>
                    <a:pt x="9109" y="6550"/>
                  </a:cubicBezTo>
                  <a:cubicBezTo>
                    <a:pt x="9355" y="6615"/>
                    <a:pt x="9557" y="6639"/>
                    <a:pt x="9723" y="6639"/>
                  </a:cubicBezTo>
                  <a:cubicBezTo>
                    <a:pt x="10196" y="6639"/>
                    <a:pt x="10367" y="6443"/>
                    <a:pt x="10367" y="6443"/>
                  </a:cubicBezTo>
                  <a:cubicBezTo>
                    <a:pt x="10367" y="6443"/>
                    <a:pt x="10555" y="7166"/>
                    <a:pt x="11286" y="7434"/>
                  </a:cubicBezTo>
                  <a:cubicBezTo>
                    <a:pt x="11456" y="8237"/>
                    <a:pt x="10920" y="9022"/>
                    <a:pt x="10519" y="9271"/>
                  </a:cubicBezTo>
                  <a:cubicBezTo>
                    <a:pt x="10117" y="9512"/>
                    <a:pt x="10153" y="9557"/>
                    <a:pt x="10162" y="10030"/>
                  </a:cubicBezTo>
                  <a:cubicBezTo>
                    <a:pt x="10186" y="10031"/>
                    <a:pt x="10209" y="10031"/>
                    <a:pt x="10231" y="10031"/>
                  </a:cubicBezTo>
                  <a:cubicBezTo>
                    <a:pt x="11029" y="10031"/>
                    <a:pt x="10894" y="9423"/>
                    <a:pt x="10894" y="9423"/>
                  </a:cubicBezTo>
                  <a:lnTo>
                    <a:pt x="10894" y="9423"/>
                  </a:lnTo>
                  <a:cubicBezTo>
                    <a:pt x="10894" y="9423"/>
                    <a:pt x="10965" y="9464"/>
                    <a:pt x="11081" y="9464"/>
                  </a:cubicBezTo>
                  <a:cubicBezTo>
                    <a:pt x="11155" y="9464"/>
                    <a:pt x="11246" y="9448"/>
                    <a:pt x="11349" y="9396"/>
                  </a:cubicBezTo>
                  <a:cubicBezTo>
                    <a:pt x="11723" y="9022"/>
                    <a:pt x="11750" y="8138"/>
                    <a:pt x="12214" y="7443"/>
                  </a:cubicBezTo>
                  <a:cubicBezTo>
                    <a:pt x="12223" y="7773"/>
                    <a:pt x="12580" y="7960"/>
                    <a:pt x="12580" y="7960"/>
                  </a:cubicBezTo>
                  <a:cubicBezTo>
                    <a:pt x="12580" y="7960"/>
                    <a:pt x="12687" y="8593"/>
                    <a:pt x="12696" y="8879"/>
                  </a:cubicBezTo>
                  <a:cubicBezTo>
                    <a:pt x="12705" y="9155"/>
                    <a:pt x="12455" y="9548"/>
                    <a:pt x="12285" y="9655"/>
                  </a:cubicBezTo>
                  <a:cubicBezTo>
                    <a:pt x="12125" y="9753"/>
                    <a:pt x="12187" y="9789"/>
                    <a:pt x="12196" y="10110"/>
                  </a:cubicBezTo>
                  <a:cubicBezTo>
                    <a:pt x="12223" y="10111"/>
                    <a:pt x="12250" y="10112"/>
                    <a:pt x="12277" y="10112"/>
                  </a:cubicBezTo>
                  <a:cubicBezTo>
                    <a:pt x="12597" y="10112"/>
                    <a:pt x="12906" y="10014"/>
                    <a:pt x="12972" y="9824"/>
                  </a:cubicBezTo>
                  <a:cubicBezTo>
                    <a:pt x="13035" y="9628"/>
                    <a:pt x="13070" y="9566"/>
                    <a:pt x="13249" y="9477"/>
                  </a:cubicBezTo>
                  <a:cubicBezTo>
                    <a:pt x="13472" y="9004"/>
                    <a:pt x="13222" y="8433"/>
                    <a:pt x="13142" y="8058"/>
                  </a:cubicBezTo>
                  <a:cubicBezTo>
                    <a:pt x="13061" y="7683"/>
                    <a:pt x="13347" y="7790"/>
                    <a:pt x="13347" y="7220"/>
                  </a:cubicBezTo>
                  <a:lnTo>
                    <a:pt x="13347" y="7220"/>
                  </a:lnTo>
                  <a:cubicBezTo>
                    <a:pt x="13341" y="7220"/>
                    <a:pt x="13335" y="7220"/>
                    <a:pt x="13329" y="7220"/>
                  </a:cubicBezTo>
                  <a:cubicBezTo>
                    <a:pt x="13079" y="7220"/>
                    <a:pt x="12517" y="6856"/>
                    <a:pt x="12526" y="6185"/>
                  </a:cubicBezTo>
                  <a:cubicBezTo>
                    <a:pt x="12535" y="5489"/>
                    <a:pt x="13142" y="5070"/>
                    <a:pt x="13115" y="4427"/>
                  </a:cubicBezTo>
                  <a:cubicBezTo>
                    <a:pt x="13088" y="3794"/>
                    <a:pt x="12669" y="3946"/>
                    <a:pt x="12241" y="3758"/>
                  </a:cubicBezTo>
                  <a:cubicBezTo>
                    <a:pt x="11886" y="3592"/>
                    <a:pt x="11462" y="3146"/>
                    <a:pt x="10301" y="3146"/>
                  </a:cubicBezTo>
                  <a:cubicBezTo>
                    <a:pt x="10088" y="3146"/>
                    <a:pt x="9849" y="3162"/>
                    <a:pt x="9582" y="3196"/>
                  </a:cubicBezTo>
                  <a:cubicBezTo>
                    <a:pt x="9293" y="3235"/>
                    <a:pt x="9038" y="3252"/>
                    <a:pt x="8812" y="3252"/>
                  </a:cubicBezTo>
                  <a:cubicBezTo>
                    <a:pt x="7701" y="3252"/>
                    <a:pt x="7282" y="2853"/>
                    <a:pt x="6808" y="2786"/>
                  </a:cubicBezTo>
                  <a:cubicBezTo>
                    <a:pt x="6968" y="2625"/>
                    <a:pt x="7102" y="2367"/>
                    <a:pt x="7191" y="2081"/>
                  </a:cubicBezTo>
                  <a:cubicBezTo>
                    <a:pt x="7414" y="2054"/>
                    <a:pt x="7860" y="1956"/>
                    <a:pt x="7967" y="1590"/>
                  </a:cubicBezTo>
                  <a:lnTo>
                    <a:pt x="7967" y="1590"/>
                  </a:lnTo>
                  <a:cubicBezTo>
                    <a:pt x="7809" y="1722"/>
                    <a:pt x="7669" y="1761"/>
                    <a:pt x="7526" y="1761"/>
                  </a:cubicBezTo>
                  <a:cubicBezTo>
                    <a:pt x="7428" y="1761"/>
                    <a:pt x="7327" y="1742"/>
                    <a:pt x="7218" y="1724"/>
                  </a:cubicBezTo>
                  <a:cubicBezTo>
                    <a:pt x="7113" y="518"/>
                    <a:pt x="6274" y="43"/>
                    <a:pt x="5399" y="43"/>
                  </a:cubicBezTo>
                  <a:cubicBezTo>
                    <a:pt x="4791" y="43"/>
                    <a:pt x="4166" y="272"/>
                    <a:pt x="3757" y="645"/>
                  </a:cubicBezTo>
                  <a:cubicBezTo>
                    <a:pt x="3536" y="218"/>
                    <a:pt x="3139" y="0"/>
                    <a:pt x="2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3" name="Google Shape;7863;p43"/>
            <p:cNvGrpSpPr/>
            <p:nvPr/>
          </p:nvGrpSpPr>
          <p:grpSpPr>
            <a:xfrm>
              <a:off x="8765400" y="1503672"/>
              <a:ext cx="138512" cy="144228"/>
              <a:chOff x="8765400" y="1503672"/>
              <a:chExt cx="138512" cy="144228"/>
            </a:xfrm>
          </p:grpSpPr>
          <p:sp>
            <p:nvSpPr>
              <p:cNvPr id="7864" name="Google Shape;7864;p43"/>
              <p:cNvSpPr/>
              <p:nvPr/>
            </p:nvSpPr>
            <p:spPr>
              <a:xfrm rot="1116741">
                <a:off x="8774903" y="1505780"/>
                <a:ext cx="17612" cy="26882"/>
              </a:xfrm>
              <a:custGeom>
                <a:rect b="b" l="l" r="r" t="t"/>
                <a:pathLst>
                  <a:path extrusionOk="0" h="423" w="277">
                    <a:moveTo>
                      <a:pt x="63" y="0"/>
                    </a:moveTo>
                    <a:cubicBezTo>
                      <a:pt x="54" y="0"/>
                      <a:pt x="45" y="8"/>
                      <a:pt x="45" y="21"/>
                    </a:cubicBezTo>
                    <a:cubicBezTo>
                      <a:pt x="18" y="120"/>
                      <a:pt x="9" y="218"/>
                      <a:pt x="0" y="262"/>
                    </a:cubicBezTo>
                    <a:cubicBezTo>
                      <a:pt x="0" y="271"/>
                      <a:pt x="18" y="289"/>
                      <a:pt x="45" y="307"/>
                    </a:cubicBezTo>
                    <a:cubicBezTo>
                      <a:pt x="107" y="352"/>
                      <a:pt x="134" y="387"/>
                      <a:pt x="196" y="423"/>
                    </a:cubicBezTo>
                    <a:cubicBezTo>
                      <a:pt x="205" y="423"/>
                      <a:pt x="223" y="423"/>
                      <a:pt x="223" y="414"/>
                    </a:cubicBezTo>
                    <a:cubicBezTo>
                      <a:pt x="250" y="343"/>
                      <a:pt x="268" y="271"/>
                      <a:pt x="277" y="200"/>
                    </a:cubicBezTo>
                    <a:cubicBezTo>
                      <a:pt x="277" y="191"/>
                      <a:pt x="277" y="191"/>
                      <a:pt x="277" y="182"/>
                    </a:cubicBezTo>
                    <a:cubicBezTo>
                      <a:pt x="277" y="173"/>
                      <a:pt x="268" y="164"/>
                      <a:pt x="259" y="164"/>
                    </a:cubicBezTo>
                    <a:cubicBezTo>
                      <a:pt x="223" y="120"/>
                      <a:pt x="116" y="39"/>
                      <a:pt x="72" y="4"/>
                    </a:cubicBezTo>
                    <a:cubicBezTo>
                      <a:pt x="69" y="1"/>
                      <a:pt x="66" y="0"/>
                      <a:pt x="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43"/>
              <p:cNvSpPr/>
              <p:nvPr/>
            </p:nvSpPr>
            <p:spPr>
              <a:xfrm rot="1116741">
                <a:off x="8830970" y="1516150"/>
                <a:ext cx="18756" cy="28662"/>
              </a:xfrm>
              <a:custGeom>
                <a:rect b="b" l="l" r="r" t="t"/>
                <a:pathLst>
                  <a:path extrusionOk="0" h="451" w="295">
                    <a:moveTo>
                      <a:pt x="137" y="0"/>
                    </a:moveTo>
                    <a:cubicBezTo>
                      <a:pt x="129" y="0"/>
                      <a:pt x="121" y="5"/>
                      <a:pt x="116" y="15"/>
                    </a:cubicBezTo>
                    <a:cubicBezTo>
                      <a:pt x="71" y="104"/>
                      <a:pt x="27" y="194"/>
                      <a:pt x="9" y="238"/>
                    </a:cubicBezTo>
                    <a:cubicBezTo>
                      <a:pt x="0" y="247"/>
                      <a:pt x="18" y="265"/>
                      <a:pt x="36" y="292"/>
                    </a:cubicBezTo>
                    <a:cubicBezTo>
                      <a:pt x="89" y="354"/>
                      <a:pt x="107" y="390"/>
                      <a:pt x="161" y="443"/>
                    </a:cubicBezTo>
                    <a:cubicBezTo>
                      <a:pt x="161" y="448"/>
                      <a:pt x="165" y="450"/>
                      <a:pt x="170" y="450"/>
                    </a:cubicBezTo>
                    <a:cubicBezTo>
                      <a:pt x="174" y="450"/>
                      <a:pt x="178" y="448"/>
                      <a:pt x="178" y="443"/>
                    </a:cubicBezTo>
                    <a:cubicBezTo>
                      <a:pt x="223" y="381"/>
                      <a:pt x="259" y="318"/>
                      <a:pt x="294" y="247"/>
                    </a:cubicBezTo>
                    <a:cubicBezTo>
                      <a:pt x="294" y="247"/>
                      <a:pt x="294" y="238"/>
                      <a:pt x="294" y="238"/>
                    </a:cubicBezTo>
                    <a:cubicBezTo>
                      <a:pt x="294" y="229"/>
                      <a:pt x="294" y="220"/>
                      <a:pt x="285" y="211"/>
                    </a:cubicBezTo>
                    <a:cubicBezTo>
                      <a:pt x="259" y="158"/>
                      <a:pt x="187" y="51"/>
                      <a:pt x="152" y="6"/>
                    </a:cubicBezTo>
                    <a:cubicBezTo>
                      <a:pt x="148" y="3"/>
                      <a:pt x="143" y="0"/>
                      <a:pt x="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43"/>
              <p:cNvSpPr/>
              <p:nvPr/>
            </p:nvSpPr>
            <p:spPr>
              <a:xfrm rot="1116741">
                <a:off x="8881166" y="1531046"/>
                <a:ext cx="18756" cy="28090"/>
              </a:xfrm>
              <a:custGeom>
                <a:rect b="b" l="l" r="r" t="t"/>
                <a:pathLst>
                  <a:path extrusionOk="0" h="442" w="295">
                    <a:moveTo>
                      <a:pt x="196" y="0"/>
                    </a:moveTo>
                    <a:cubicBezTo>
                      <a:pt x="188" y="0"/>
                      <a:pt x="179" y="5"/>
                      <a:pt x="170" y="14"/>
                    </a:cubicBezTo>
                    <a:cubicBezTo>
                      <a:pt x="107" y="85"/>
                      <a:pt x="36" y="156"/>
                      <a:pt x="9" y="192"/>
                    </a:cubicBezTo>
                    <a:cubicBezTo>
                      <a:pt x="0" y="201"/>
                      <a:pt x="9" y="228"/>
                      <a:pt x="27" y="255"/>
                    </a:cubicBezTo>
                    <a:cubicBezTo>
                      <a:pt x="54" y="326"/>
                      <a:pt x="63" y="371"/>
                      <a:pt x="99" y="433"/>
                    </a:cubicBezTo>
                    <a:cubicBezTo>
                      <a:pt x="99" y="442"/>
                      <a:pt x="107" y="442"/>
                      <a:pt x="116" y="442"/>
                    </a:cubicBezTo>
                    <a:cubicBezTo>
                      <a:pt x="179" y="397"/>
                      <a:pt x="232" y="344"/>
                      <a:pt x="277" y="290"/>
                    </a:cubicBezTo>
                    <a:cubicBezTo>
                      <a:pt x="286" y="281"/>
                      <a:pt x="286" y="281"/>
                      <a:pt x="286" y="272"/>
                    </a:cubicBezTo>
                    <a:cubicBezTo>
                      <a:pt x="295" y="263"/>
                      <a:pt x="286" y="255"/>
                      <a:pt x="286" y="246"/>
                    </a:cubicBezTo>
                    <a:cubicBezTo>
                      <a:pt x="268" y="192"/>
                      <a:pt x="232" y="67"/>
                      <a:pt x="214" y="14"/>
                    </a:cubicBezTo>
                    <a:cubicBezTo>
                      <a:pt x="210" y="5"/>
                      <a:pt x="203" y="0"/>
                      <a:pt x="1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43"/>
              <p:cNvSpPr/>
              <p:nvPr/>
            </p:nvSpPr>
            <p:spPr>
              <a:xfrm rot="1116741">
                <a:off x="8778346" y="1526745"/>
                <a:ext cx="10236" cy="9533"/>
              </a:xfrm>
              <a:custGeom>
                <a:rect b="b" l="l" r="r" t="t"/>
                <a:pathLst>
                  <a:path extrusionOk="0" h="150" w="161">
                    <a:moveTo>
                      <a:pt x="75" y="0"/>
                    </a:moveTo>
                    <a:cubicBezTo>
                      <a:pt x="68" y="0"/>
                      <a:pt x="61" y="1"/>
                      <a:pt x="54" y="4"/>
                    </a:cubicBezTo>
                    <a:cubicBezTo>
                      <a:pt x="18" y="13"/>
                      <a:pt x="9" y="39"/>
                      <a:pt x="0" y="66"/>
                    </a:cubicBezTo>
                    <a:cubicBezTo>
                      <a:pt x="0" y="75"/>
                      <a:pt x="0" y="75"/>
                      <a:pt x="0" y="75"/>
                    </a:cubicBezTo>
                    <a:cubicBezTo>
                      <a:pt x="0" y="102"/>
                      <a:pt x="18" y="129"/>
                      <a:pt x="36" y="138"/>
                    </a:cubicBezTo>
                    <a:lnTo>
                      <a:pt x="45" y="138"/>
                    </a:lnTo>
                    <a:cubicBezTo>
                      <a:pt x="57" y="146"/>
                      <a:pt x="71" y="150"/>
                      <a:pt x="85" y="150"/>
                    </a:cubicBezTo>
                    <a:cubicBezTo>
                      <a:pt x="102" y="150"/>
                      <a:pt x="119" y="143"/>
                      <a:pt x="134" y="129"/>
                    </a:cubicBezTo>
                    <a:cubicBezTo>
                      <a:pt x="152" y="102"/>
                      <a:pt x="161" y="66"/>
                      <a:pt x="143" y="39"/>
                    </a:cubicBezTo>
                    <a:cubicBezTo>
                      <a:pt x="134" y="31"/>
                      <a:pt x="134" y="22"/>
                      <a:pt x="125" y="22"/>
                    </a:cubicBezTo>
                    <a:cubicBezTo>
                      <a:pt x="112" y="9"/>
                      <a:pt x="94" y="0"/>
                      <a:pt x="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43"/>
              <p:cNvSpPr/>
              <p:nvPr/>
            </p:nvSpPr>
            <p:spPr>
              <a:xfrm rot="1116741">
                <a:off x="8831128" y="1538112"/>
                <a:ext cx="10809" cy="10804"/>
              </a:xfrm>
              <a:custGeom>
                <a:rect b="b" l="l" r="r" t="t"/>
                <a:pathLst>
                  <a:path extrusionOk="0" h="170" w="170">
                    <a:moveTo>
                      <a:pt x="90" y="0"/>
                    </a:moveTo>
                    <a:cubicBezTo>
                      <a:pt x="45" y="0"/>
                      <a:pt x="0" y="36"/>
                      <a:pt x="0" y="80"/>
                    </a:cubicBezTo>
                    <a:cubicBezTo>
                      <a:pt x="0" y="125"/>
                      <a:pt x="45" y="170"/>
                      <a:pt x="90" y="170"/>
                    </a:cubicBezTo>
                    <a:cubicBezTo>
                      <a:pt x="134" y="170"/>
                      <a:pt x="170" y="125"/>
                      <a:pt x="170" y="80"/>
                    </a:cubicBezTo>
                    <a:cubicBezTo>
                      <a:pt x="170" y="36"/>
                      <a:pt x="134" y="0"/>
                      <a:pt x="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3"/>
              <p:cNvSpPr/>
              <p:nvPr/>
            </p:nvSpPr>
            <p:spPr>
              <a:xfrm rot="1116741">
                <a:off x="8877924" y="1550908"/>
                <a:ext cx="13098" cy="10295"/>
              </a:xfrm>
              <a:custGeom>
                <a:rect b="b" l="l" r="r" t="t"/>
                <a:pathLst>
                  <a:path extrusionOk="0" h="162" w="206">
                    <a:moveTo>
                      <a:pt x="107" y="1"/>
                    </a:moveTo>
                    <a:cubicBezTo>
                      <a:pt x="0" y="1"/>
                      <a:pt x="0" y="161"/>
                      <a:pt x="107" y="161"/>
                    </a:cubicBezTo>
                    <a:cubicBezTo>
                      <a:pt x="205" y="161"/>
                      <a:pt x="205" y="1"/>
                      <a:pt x="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43"/>
              <p:cNvSpPr/>
              <p:nvPr/>
            </p:nvSpPr>
            <p:spPr>
              <a:xfrm>
                <a:off x="8765400" y="1526850"/>
                <a:ext cx="121050" cy="121050"/>
              </a:xfrm>
              <a:custGeom>
                <a:rect b="b" l="l" r="r" t="t"/>
                <a:pathLst>
                  <a:path extrusionOk="0" h="4842" w="4842">
                    <a:moveTo>
                      <a:pt x="0" y="2861"/>
                    </a:moveTo>
                    <a:lnTo>
                      <a:pt x="716" y="0"/>
                    </a:lnTo>
                    <a:lnTo>
                      <a:pt x="1541" y="2366"/>
                    </a:lnTo>
                    <a:lnTo>
                      <a:pt x="2844" y="660"/>
                    </a:lnTo>
                    <a:lnTo>
                      <a:pt x="3229" y="2586"/>
                    </a:lnTo>
                    <a:lnTo>
                      <a:pt x="4842" y="991"/>
                    </a:lnTo>
                    <a:lnTo>
                      <a:pt x="4457" y="3302"/>
                    </a:lnTo>
                    <a:lnTo>
                      <a:pt x="1816" y="4842"/>
                    </a:lnTo>
                    <a:close/>
                  </a:path>
                </a:pathLst>
              </a:custGeom>
              <a:solidFill>
                <a:schemeClr val="accent1"/>
              </a:solidFill>
              <a:ln>
                <a:noFill/>
              </a:ln>
            </p:spPr>
          </p:sp>
        </p:grpSp>
      </p:grpSp>
      <p:grpSp>
        <p:nvGrpSpPr>
          <p:cNvPr id="7871" name="Google Shape;7871;p43"/>
          <p:cNvGrpSpPr/>
          <p:nvPr/>
        </p:nvGrpSpPr>
        <p:grpSpPr>
          <a:xfrm>
            <a:off x="8336710" y="849251"/>
            <a:ext cx="1753019" cy="2149598"/>
            <a:chOff x="8336710" y="849251"/>
            <a:chExt cx="1753019" cy="2149598"/>
          </a:xfrm>
        </p:grpSpPr>
        <p:grpSp>
          <p:nvGrpSpPr>
            <p:cNvPr id="7872" name="Google Shape;7872;p43"/>
            <p:cNvGrpSpPr/>
            <p:nvPr/>
          </p:nvGrpSpPr>
          <p:grpSpPr>
            <a:xfrm>
              <a:off x="8336710" y="849251"/>
              <a:ext cx="1586374" cy="2149598"/>
              <a:chOff x="8336710" y="849176"/>
              <a:chExt cx="1586374" cy="2149598"/>
            </a:xfrm>
          </p:grpSpPr>
          <p:grpSp>
            <p:nvGrpSpPr>
              <p:cNvPr id="7873" name="Google Shape;7873;p43"/>
              <p:cNvGrpSpPr/>
              <p:nvPr/>
            </p:nvGrpSpPr>
            <p:grpSpPr>
              <a:xfrm>
                <a:off x="8336710" y="1215629"/>
                <a:ext cx="1586374" cy="1783145"/>
                <a:chOff x="5961420" y="1272188"/>
                <a:chExt cx="1220100" cy="1371439"/>
              </a:xfrm>
            </p:grpSpPr>
            <p:sp>
              <p:nvSpPr>
                <p:cNvPr id="7874" name="Google Shape;7874;p43"/>
                <p:cNvSpPr/>
                <p:nvPr/>
              </p:nvSpPr>
              <p:spPr>
                <a:xfrm>
                  <a:off x="5961420"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5" name="Google Shape;7875;p43"/>
                <p:cNvGrpSpPr/>
                <p:nvPr/>
              </p:nvGrpSpPr>
              <p:grpSpPr>
                <a:xfrm>
                  <a:off x="6770680" y="2232402"/>
                  <a:ext cx="308398" cy="290919"/>
                  <a:chOff x="3898065" y="1160111"/>
                  <a:chExt cx="312049" cy="294363"/>
                </a:xfrm>
              </p:grpSpPr>
              <p:sp>
                <p:nvSpPr>
                  <p:cNvPr id="7876" name="Google Shape;7876;p4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4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4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4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43"/>
                <p:cNvGrpSpPr/>
                <p:nvPr/>
              </p:nvGrpSpPr>
              <p:grpSpPr>
                <a:xfrm>
                  <a:off x="6418226" y="2352708"/>
                  <a:ext cx="308398" cy="290919"/>
                  <a:chOff x="3898065" y="1160111"/>
                  <a:chExt cx="312049" cy="294363"/>
                </a:xfrm>
              </p:grpSpPr>
              <p:sp>
                <p:nvSpPr>
                  <p:cNvPr id="7881" name="Google Shape;7881;p4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4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4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4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43"/>
                <p:cNvGrpSpPr/>
                <p:nvPr/>
              </p:nvGrpSpPr>
              <p:grpSpPr>
                <a:xfrm>
                  <a:off x="6065780" y="2232402"/>
                  <a:ext cx="308398" cy="290919"/>
                  <a:chOff x="3898065" y="1160111"/>
                  <a:chExt cx="312049" cy="294363"/>
                </a:xfrm>
              </p:grpSpPr>
              <p:sp>
                <p:nvSpPr>
                  <p:cNvPr id="7886" name="Google Shape;7886;p4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4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4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4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0" name="Google Shape;7890;p43"/>
              <p:cNvGrpSpPr/>
              <p:nvPr/>
            </p:nvGrpSpPr>
            <p:grpSpPr>
              <a:xfrm>
                <a:off x="8336735" y="849176"/>
                <a:ext cx="1586325" cy="608039"/>
                <a:chOff x="422918" y="176071"/>
                <a:chExt cx="2994196" cy="1147676"/>
              </a:xfrm>
            </p:grpSpPr>
            <p:sp>
              <p:nvSpPr>
                <p:cNvPr id="7891" name="Google Shape;7891;p4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4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4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4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4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4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7" name="Google Shape;7897;p43"/>
            <p:cNvGrpSpPr/>
            <p:nvPr/>
          </p:nvGrpSpPr>
          <p:grpSpPr>
            <a:xfrm rot="3112268">
              <a:off x="9634423" y="1528387"/>
              <a:ext cx="399291" cy="336611"/>
              <a:chOff x="330125" y="3557075"/>
              <a:chExt cx="717925" cy="605225"/>
            </a:xfrm>
          </p:grpSpPr>
          <p:sp>
            <p:nvSpPr>
              <p:cNvPr id="7898" name="Google Shape;7898;p43"/>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43"/>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43"/>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43"/>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43"/>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03" name="Google Shape;7903;p43"/>
          <p:cNvGrpSpPr/>
          <p:nvPr/>
        </p:nvGrpSpPr>
        <p:grpSpPr>
          <a:xfrm>
            <a:off x="9133920" y="593237"/>
            <a:ext cx="841983" cy="244561"/>
            <a:chOff x="7921061" y="616246"/>
            <a:chExt cx="2070789" cy="601479"/>
          </a:xfrm>
        </p:grpSpPr>
        <p:sp>
          <p:nvSpPr>
            <p:cNvPr id="7904" name="Google Shape;7904;p4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4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4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43"/>
          <p:cNvGrpSpPr/>
          <p:nvPr/>
        </p:nvGrpSpPr>
        <p:grpSpPr>
          <a:xfrm rot="10800000">
            <a:off x="8283895" y="3010149"/>
            <a:ext cx="841983" cy="244561"/>
            <a:chOff x="7921061" y="616246"/>
            <a:chExt cx="2070789" cy="601479"/>
          </a:xfrm>
        </p:grpSpPr>
        <p:sp>
          <p:nvSpPr>
            <p:cNvPr id="7908" name="Google Shape;7908;p4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4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4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43"/>
          <p:cNvGrpSpPr/>
          <p:nvPr/>
        </p:nvGrpSpPr>
        <p:grpSpPr>
          <a:xfrm>
            <a:off x="6611320" y="593237"/>
            <a:ext cx="841983" cy="244561"/>
            <a:chOff x="7921061" y="616246"/>
            <a:chExt cx="2070789" cy="601479"/>
          </a:xfrm>
        </p:grpSpPr>
        <p:sp>
          <p:nvSpPr>
            <p:cNvPr id="7912" name="Google Shape;7912;p4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4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4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43"/>
          <p:cNvGrpSpPr/>
          <p:nvPr/>
        </p:nvGrpSpPr>
        <p:grpSpPr>
          <a:xfrm rot="10800000">
            <a:off x="5761295" y="3010149"/>
            <a:ext cx="841983" cy="244561"/>
            <a:chOff x="7921061" y="616246"/>
            <a:chExt cx="2070789" cy="601479"/>
          </a:xfrm>
        </p:grpSpPr>
        <p:sp>
          <p:nvSpPr>
            <p:cNvPr id="7916" name="Google Shape;7916;p4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4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4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43"/>
          <p:cNvGrpSpPr/>
          <p:nvPr/>
        </p:nvGrpSpPr>
        <p:grpSpPr>
          <a:xfrm>
            <a:off x="4088720" y="593237"/>
            <a:ext cx="841983" cy="244561"/>
            <a:chOff x="7921061" y="616246"/>
            <a:chExt cx="2070789" cy="601479"/>
          </a:xfrm>
        </p:grpSpPr>
        <p:sp>
          <p:nvSpPr>
            <p:cNvPr id="7920" name="Google Shape;7920;p4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4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4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43"/>
          <p:cNvGrpSpPr/>
          <p:nvPr/>
        </p:nvGrpSpPr>
        <p:grpSpPr>
          <a:xfrm rot="10800000">
            <a:off x="3238695" y="3010149"/>
            <a:ext cx="841983" cy="244561"/>
            <a:chOff x="7921061" y="616246"/>
            <a:chExt cx="2070789" cy="601479"/>
          </a:xfrm>
        </p:grpSpPr>
        <p:sp>
          <p:nvSpPr>
            <p:cNvPr id="7924" name="Google Shape;7924;p4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4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4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7" name="Google Shape;7927;p43"/>
          <p:cNvSpPr/>
          <p:nvPr/>
        </p:nvSpPr>
        <p:spPr>
          <a:xfrm>
            <a:off x="3460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928" name="Google Shape;7928;p43"/>
          <p:cNvSpPr/>
          <p:nvPr/>
        </p:nvSpPr>
        <p:spPr>
          <a:xfrm>
            <a:off x="28686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929" name="Google Shape;7929;p43"/>
          <p:cNvSpPr/>
          <p:nvPr/>
        </p:nvSpPr>
        <p:spPr>
          <a:xfrm>
            <a:off x="53912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930" name="Google Shape;7930;p43"/>
          <p:cNvSpPr/>
          <p:nvPr/>
        </p:nvSpPr>
        <p:spPr>
          <a:xfrm>
            <a:off x="79138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7931" name="Google Shape;7931;p43"/>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7932" name="Google Shape;7932;p43"/>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7933" name="Google Shape;7933;p43"/>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7934" name="Google Shape;7934;p43"/>
          <p:cNvPicPr preferRelativeResize="0"/>
          <p:nvPr/>
        </p:nvPicPr>
        <p:blipFill>
          <a:blip r:embed="rId3">
            <a:alphaModFix amt="40000"/>
          </a:blip>
          <a:stretch>
            <a:fillRect/>
          </a:stretch>
        </p:blipFill>
        <p:spPr>
          <a:xfrm>
            <a:off x="7913850" y="3820738"/>
            <a:ext cx="2432100" cy="3630423"/>
          </a:xfrm>
          <a:prstGeom prst="rect">
            <a:avLst/>
          </a:prstGeom>
          <a:noFill/>
          <a:ln>
            <a:noFill/>
          </a:ln>
        </p:spPr>
      </p:pic>
      <p:sp>
        <p:nvSpPr>
          <p:cNvPr id="7935" name="Google Shape;7935;p43"/>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6" name="Google Shape;7936;p43"/>
          <p:cNvGrpSpPr/>
          <p:nvPr/>
        </p:nvGrpSpPr>
        <p:grpSpPr>
          <a:xfrm>
            <a:off x="346050" y="3820725"/>
            <a:ext cx="2432100" cy="3627900"/>
            <a:chOff x="346050" y="110100"/>
            <a:chExt cx="2432100" cy="3627900"/>
          </a:xfrm>
        </p:grpSpPr>
        <p:grpSp>
          <p:nvGrpSpPr>
            <p:cNvPr id="7937" name="Google Shape;7937;p43"/>
            <p:cNvGrpSpPr/>
            <p:nvPr/>
          </p:nvGrpSpPr>
          <p:grpSpPr>
            <a:xfrm>
              <a:off x="346050" y="3634200"/>
              <a:ext cx="100500" cy="103800"/>
              <a:chOff x="346050" y="3634200"/>
              <a:chExt cx="100500" cy="103800"/>
            </a:xfrm>
          </p:grpSpPr>
          <p:cxnSp>
            <p:nvCxnSpPr>
              <p:cNvPr id="7938" name="Google Shape;7938;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39" name="Google Shape;7939;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40" name="Google Shape;7940;p43"/>
            <p:cNvGrpSpPr/>
            <p:nvPr/>
          </p:nvGrpSpPr>
          <p:grpSpPr>
            <a:xfrm>
              <a:off x="2677650" y="3634200"/>
              <a:ext cx="100500" cy="103800"/>
              <a:chOff x="2677650" y="3634200"/>
              <a:chExt cx="100500" cy="103800"/>
            </a:xfrm>
          </p:grpSpPr>
          <p:cxnSp>
            <p:nvCxnSpPr>
              <p:cNvPr id="7941" name="Google Shape;7941;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42" name="Google Shape;7942;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43" name="Google Shape;7943;p43"/>
            <p:cNvGrpSpPr/>
            <p:nvPr/>
          </p:nvGrpSpPr>
          <p:grpSpPr>
            <a:xfrm flipH="1" rot="10800000">
              <a:off x="346050" y="110100"/>
              <a:ext cx="100500" cy="103800"/>
              <a:chOff x="346050" y="3634200"/>
              <a:chExt cx="100500" cy="103800"/>
            </a:xfrm>
          </p:grpSpPr>
          <p:cxnSp>
            <p:nvCxnSpPr>
              <p:cNvPr id="7944" name="Google Shape;7944;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45" name="Google Shape;7945;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46" name="Google Shape;7946;p43"/>
            <p:cNvGrpSpPr/>
            <p:nvPr/>
          </p:nvGrpSpPr>
          <p:grpSpPr>
            <a:xfrm flipH="1" rot="10800000">
              <a:off x="2677650" y="110100"/>
              <a:ext cx="100500" cy="103800"/>
              <a:chOff x="2677650" y="3634200"/>
              <a:chExt cx="100500" cy="103800"/>
            </a:xfrm>
          </p:grpSpPr>
          <p:cxnSp>
            <p:nvCxnSpPr>
              <p:cNvPr id="7947" name="Google Shape;7947;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48" name="Google Shape;7948;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7949" name="Google Shape;7949;p43"/>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0" name="Google Shape;7950;p43"/>
          <p:cNvGrpSpPr/>
          <p:nvPr/>
        </p:nvGrpSpPr>
        <p:grpSpPr>
          <a:xfrm>
            <a:off x="2868650" y="3820725"/>
            <a:ext cx="2432100" cy="3627900"/>
            <a:chOff x="346050" y="110100"/>
            <a:chExt cx="2432100" cy="3627900"/>
          </a:xfrm>
        </p:grpSpPr>
        <p:grpSp>
          <p:nvGrpSpPr>
            <p:cNvPr id="7951" name="Google Shape;7951;p43"/>
            <p:cNvGrpSpPr/>
            <p:nvPr/>
          </p:nvGrpSpPr>
          <p:grpSpPr>
            <a:xfrm>
              <a:off x="346050" y="3634200"/>
              <a:ext cx="100500" cy="103800"/>
              <a:chOff x="346050" y="3634200"/>
              <a:chExt cx="100500" cy="103800"/>
            </a:xfrm>
          </p:grpSpPr>
          <p:cxnSp>
            <p:nvCxnSpPr>
              <p:cNvPr id="7952" name="Google Shape;7952;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53" name="Google Shape;7953;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54" name="Google Shape;7954;p43"/>
            <p:cNvGrpSpPr/>
            <p:nvPr/>
          </p:nvGrpSpPr>
          <p:grpSpPr>
            <a:xfrm>
              <a:off x="2677650" y="3634200"/>
              <a:ext cx="100500" cy="103800"/>
              <a:chOff x="2677650" y="3634200"/>
              <a:chExt cx="100500" cy="103800"/>
            </a:xfrm>
          </p:grpSpPr>
          <p:cxnSp>
            <p:nvCxnSpPr>
              <p:cNvPr id="7955" name="Google Shape;7955;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56" name="Google Shape;7956;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57" name="Google Shape;7957;p43"/>
            <p:cNvGrpSpPr/>
            <p:nvPr/>
          </p:nvGrpSpPr>
          <p:grpSpPr>
            <a:xfrm flipH="1" rot="10800000">
              <a:off x="346050" y="110100"/>
              <a:ext cx="100500" cy="103800"/>
              <a:chOff x="346050" y="3634200"/>
              <a:chExt cx="100500" cy="103800"/>
            </a:xfrm>
          </p:grpSpPr>
          <p:cxnSp>
            <p:nvCxnSpPr>
              <p:cNvPr id="7958" name="Google Shape;7958;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59" name="Google Shape;7959;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60" name="Google Shape;7960;p43"/>
            <p:cNvGrpSpPr/>
            <p:nvPr/>
          </p:nvGrpSpPr>
          <p:grpSpPr>
            <a:xfrm flipH="1" rot="10800000">
              <a:off x="2677650" y="110100"/>
              <a:ext cx="100500" cy="103800"/>
              <a:chOff x="2677650" y="3634200"/>
              <a:chExt cx="100500" cy="103800"/>
            </a:xfrm>
          </p:grpSpPr>
          <p:cxnSp>
            <p:nvCxnSpPr>
              <p:cNvPr id="7961" name="Google Shape;7961;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62" name="Google Shape;7962;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7963" name="Google Shape;7963;p43"/>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4" name="Google Shape;7964;p43"/>
          <p:cNvGrpSpPr/>
          <p:nvPr/>
        </p:nvGrpSpPr>
        <p:grpSpPr>
          <a:xfrm>
            <a:off x="5391250" y="3820725"/>
            <a:ext cx="2432100" cy="3627900"/>
            <a:chOff x="346050" y="110100"/>
            <a:chExt cx="2432100" cy="3627900"/>
          </a:xfrm>
        </p:grpSpPr>
        <p:grpSp>
          <p:nvGrpSpPr>
            <p:cNvPr id="7965" name="Google Shape;7965;p43"/>
            <p:cNvGrpSpPr/>
            <p:nvPr/>
          </p:nvGrpSpPr>
          <p:grpSpPr>
            <a:xfrm>
              <a:off x="346050" y="3634200"/>
              <a:ext cx="100500" cy="103800"/>
              <a:chOff x="346050" y="3634200"/>
              <a:chExt cx="100500" cy="103800"/>
            </a:xfrm>
          </p:grpSpPr>
          <p:cxnSp>
            <p:nvCxnSpPr>
              <p:cNvPr id="7966" name="Google Shape;7966;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67" name="Google Shape;7967;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68" name="Google Shape;7968;p43"/>
            <p:cNvGrpSpPr/>
            <p:nvPr/>
          </p:nvGrpSpPr>
          <p:grpSpPr>
            <a:xfrm>
              <a:off x="2677650" y="3634200"/>
              <a:ext cx="100500" cy="103800"/>
              <a:chOff x="2677650" y="3634200"/>
              <a:chExt cx="100500" cy="103800"/>
            </a:xfrm>
          </p:grpSpPr>
          <p:cxnSp>
            <p:nvCxnSpPr>
              <p:cNvPr id="7969" name="Google Shape;7969;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70" name="Google Shape;7970;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71" name="Google Shape;7971;p43"/>
            <p:cNvGrpSpPr/>
            <p:nvPr/>
          </p:nvGrpSpPr>
          <p:grpSpPr>
            <a:xfrm flipH="1" rot="10800000">
              <a:off x="346050" y="110100"/>
              <a:ext cx="100500" cy="103800"/>
              <a:chOff x="346050" y="3634200"/>
              <a:chExt cx="100500" cy="103800"/>
            </a:xfrm>
          </p:grpSpPr>
          <p:cxnSp>
            <p:nvCxnSpPr>
              <p:cNvPr id="7972" name="Google Shape;7972;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73" name="Google Shape;7973;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74" name="Google Shape;7974;p43"/>
            <p:cNvGrpSpPr/>
            <p:nvPr/>
          </p:nvGrpSpPr>
          <p:grpSpPr>
            <a:xfrm flipH="1" rot="10800000">
              <a:off x="2677650" y="110100"/>
              <a:ext cx="100500" cy="103800"/>
              <a:chOff x="2677650" y="3634200"/>
              <a:chExt cx="100500" cy="103800"/>
            </a:xfrm>
          </p:grpSpPr>
          <p:cxnSp>
            <p:nvCxnSpPr>
              <p:cNvPr id="7975" name="Google Shape;7975;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76" name="Google Shape;7976;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7977" name="Google Shape;7977;p43"/>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8" name="Google Shape;7978;p43"/>
          <p:cNvGrpSpPr/>
          <p:nvPr/>
        </p:nvGrpSpPr>
        <p:grpSpPr>
          <a:xfrm>
            <a:off x="7913850" y="3820725"/>
            <a:ext cx="2432100" cy="3627900"/>
            <a:chOff x="346050" y="110100"/>
            <a:chExt cx="2432100" cy="3627900"/>
          </a:xfrm>
        </p:grpSpPr>
        <p:grpSp>
          <p:nvGrpSpPr>
            <p:cNvPr id="7979" name="Google Shape;7979;p43"/>
            <p:cNvGrpSpPr/>
            <p:nvPr/>
          </p:nvGrpSpPr>
          <p:grpSpPr>
            <a:xfrm>
              <a:off x="346050" y="3634200"/>
              <a:ext cx="100500" cy="103800"/>
              <a:chOff x="346050" y="3634200"/>
              <a:chExt cx="100500" cy="103800"/>
            </a:xfrm>
          </p:grpSpPr>
          <p:cxnSp>
            <p:nvCxnSpPr>
              <p:cNvPr id="7980" name="Google Shape;7980;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81" name="Google Shape;7981;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82" name="Google Shape;7982;p43"/>
            <p:cNvGrpSpPr/>
            <p:nvPr/>
          </p:nvGrpSpPr>
          <p:grpSpPr>
            <a:xfrm>
              <a:off x="2677650" y="3634200"/>
              <a:ext cx="100500" cy="103800"/>
              <a:chOff x="2677650" y="3634200"/>
              <a:chExt cx="100500" cy="103800"/>
            </a:xfrm>
          </p:grpSpPr>
          <p:cxnSp>
            <p:nvCxnSpPr>
              <p:cNvPr id="7983" name="Google Shape;7983;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84" name="Google Shape;7984;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85" name="Google Shape;7985;p43"/>
            <p:cNvGrpSpPr/>
            <p:nvPr/>
          </p:nvGrpSpPr>
          <p:grpSpPr>
            <a:xfrm flipH="1" rot="10800000">
              <a:off x="346050" y="110100"/>
              <a:ext cx="100500" cy="103800"/>
              <a:chOff x="346050" y="3634200"/>
              <a:chExt cx="100500" cy="103800"/>
            </a:xfrm>
          </p:grpSpPr>
          <p:cxnSp>
            <p:nvCxnSpPr>
              <p:cNvPr id="7986" name="Google Shape;7986;p4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87" name="Google Shape;7987;p4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88" name="Google Shape;7988;p43"/>
            <p:cNvGrpSpPr/>
            <p:nvPr/>
          </p:nvGrpSpPr>
          <p:grpSpPr>
            <a:xfrm flipH="1" rot="10800000">
              <a:off x="2677650" y="110100"/>
              <a:ext cx="100500" cy="103800"/>
              <a:chOff x="2677650" y="3634200"/>
              <a:chExt cx="100500" cy="103800"/>
            </a:xfrm>
          </p:grpSpPr>
          <p:cxnSp>
            <p:nvCxnSpPr>
              <p:cNvPr id="7989" name="Google Shape;7989;p4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90" name="Google Shape;7990;p4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7991" name="Google Shape;7991;p43"/>
          <p:cNvGrpSpPr/>
          <p:nvPr/>
        </p:nvGrpSpPr>
        <p:grpSpPr>
          <a:xfrm>
            <a:off x="522700" y="5803975"/>
            <a:ext cx="1487875" cy="1465925"/>
            <a:chOff x="522700" y="2092075"/>
            <a:chExt cx="1487875" cy="1465925"/>
          </a:xfrm>
        </p:grpSpPr>
        <p:grpSp>
          <p:nvGrpSpPr>
            <p:cNvPr id="7992" name="Google Shape;7992;p43"/>
            <p:cNvGrpSpPr/>
            <p:nvPr/>
          </p:nvGrpSpPr>
          <p:grpSpPr>
            <a:xfrm rot="5400000">
              <a:off x="526768" y="3243156"/>
              <a:ext cx="310824" cy="318853"/>
              <a:chOff x="8636015" y="4627027"/>
              <a:chExt cx="196786" cy="196786"/>
            </a:xfrm>
          </p:grpSpPr>
          <p:sp>
            <p:nvSpPr>
              <p:cNvPr id="7993" name="Google Shape;7993;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997" name="Google Shape;7997;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7998" name="Google Shape;7998;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7999" name="Google Shape;7999;p43"/>
            <p:cNvGrpSpPr/>
            <p:nvPr/>
          </p:nvGrpSpPr>
          <p:grpSpPr>
            <a:xfrm flipH="1" rot="5400000">
              <a:off x="1392075" y="2939500"/>
              <a:ext cx="61900" cy="1175100"/>
              <a:chOff x="756550" y="2092075"/>
              <a:chExt cx="61900" cy="1175100"/>
            </a:xfrm>
          </p:grpSpPr>
          <p:cxnSp>
            <p:nvCxnSpPr>
              <p:cNvPr id="8000" name="Google Shape;8000;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01" name="Google Shape;8001;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002" name="Google Shape;8002;p43"/>
          <p:cNvGrpSpPr/>
          <p:nvPr/>
        </p:nvGrpSpPr>
        <p:grpSpPr>
          <a:xfrm rot="10800000">
            <a:off x="1113575" y="4002000"/>
            <a:ext cx="1487875" cy="1465925"/>
            <a:chOff x="522700" y="2092075"/>
            <a:chExt cx="1487875" cy="1465925"/>
          </a:xfrm>
        </p:grpSpPr>
        <p:grpSp>
          <p:nvGrpSpPr>
            <p:cNvPr id="8003" name="Google Shape;8003;p43"/>
            <p:cNvGrpSpPr/>
            <p:nvPr/>
          </p:nvGrpSpPr>
          <p:grpSpPr>
            <a:xfrm rot="5400000">
              <a:off x="526768" y="3243156"/>
              <a:ext cx="310824" cy="318853"/>
              <a:chOff x="8636015" y="4627027"/>
              <a:chExt cx="196786" cy="196786"/>
            </a:xfrm>
          </p:grpSpPr>
          <p:sp>
            <p:nvSpPr>
              <p:cNvPr id="8004" name="Google Shape;8004;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08" name="Google Shape;8008;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09" name="Google Shape;8009;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010" name="Google Shape;8010;p43"/>
            <p:cNvGrpSpPr/>
            <p:nvPr/>
          </p:nvGrpSpPr>
          <p:grpSpPr>
            <a:xfrm flipH="1" rot="5400000">
              <a:off x="1392075" y="2939500"/>
              <a:ext cx="61900" cy="1175100"/>
              <a:chOff x="756550" y="2092075"/>
              <a:chExt cx="61900" cy="1175100"/>
            </a:xfrm>
          </p:grpSpPr>
          <p:cxnSp>
            <p:nvCxnSpPr>
              <p:cNvPr id="8011" name="Google Shape;8011;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12" name="Google Shape;8012;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013" name="Google Shape;8013;p43"/>
          <p:cNvGrpSpPr/>
          <p:nvPr/>
        </p:nvGrpSpPr>
        <p:grpSpPr>
          <a:xfrm>
            <a:off x="3045325" y="5803975"/>
            <a:ext cx="1487875" cy="1465925"/>
            <a:chOff x="522700" y="2092075"/>
            <a:chExt cx="1487875" cy="1465925"/>
          </a:xfrm>
        </p:grpSpPr>
        <p:grpSp>
          <p:nvGrpSpPr>
            <p:cNvPr id="8014" name="Google Shape;8014;p43"/>
            <p:cNvGrpSpPr/>
            <p:nvPr/>
          </p:nvGrpSpPr>
          <p:grpSpPr>
            <a:xfrm rot="5400000">
              <a:off x="526768" y="3243156"/>
              <a:ext cx="310824" cy="318853"/>
              <a:chOff x="8636015" y="4627027"/>
              <a:chExt cx="196786" cy="196786"/>
            </a:xfrm>
          </p:grpSpPr>
          <p:sp>
            <p:nvSpPr>
              <p:cNvPr id="8015" name="Google Shape;8015;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19" name="Google Shape;8019;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20" name="Google Shape;8020;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021" name="Google Shape;8021;p43"/>
            <p:cNvGrpSpPr/>
            <p:nvPr/>
          </p:nvGrpSpPr>
          <p:grpSpPr>
            <a:xfrm flipH="1" rot="5400000">
              <a:off x="1392075" y="2939500"/>
              <a:ext cx="61900" cy="1175100"/>
              <a:chOff x="756550" y="2092075"/>
              <a:chExt cx="61900" cy="1175100"/>
            </a:xfrm>
          </p:grpSpPr>
          <p:cxnSp>
            <p:nvCxnSpPr>
              <p:cNvPr id="8022" name="Google Shape;8022;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23" name="Google Shape;8023;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024" name="Google Shape;8024;p43"/>
          <p:cNvGrpSpPr/>
          <p:nvPr/>
        </p:nvGrpSpPr>
        <p:grpSpPr>
          <a:xfrm rot="10800000">
            <a:off x="3636200" y="4002000"/>
            <a:ext cx="1487875" cy="1465925"/>
            <a:chOff x="522700" y="2092075"/>
            <a:chExt cx="1487875" cy="1465925"/>
          </a:xfrm>
        </p:grpSpPr>
        <p:grpSp>
          <p:nvGrpSpPr>
            <p:cNvPr id="8025" name="Google Shape;8025;p43"/>
            <p:cNvGrpSpPr/>
            <p:nvPr/>
          </p:nvGrpSpPr>
          <p:grpSpPr>
            <a:xfrm rot="5400000">
              <a:off x="526768" y="3243156"/>
              <a:ext cx="310824" cy="318853"/>
              <a:chOff x="8636015" y="4627027"/>
              <a:chExt cx="196786" cy="196786"/>
            </a:xfrm>
          </p:grpSpPr>
          <p:sp>
            <p:nvSpPr>
              <p:cNvPr id="8026" name="Google Shape;8026;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30" name="Google Shape;8030;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31" name="Google Shape;8031;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032" name="Google Shape;8032;p43"/>
            <p:cNvGrpSpPr/>
            <p:nvPr/>
          </p:nvGrpSpPr>
          <p:grpSpPr>
            <a:xfrm flipH="1" rot="5400000">
              <a:off x="1392075" y="2939500"/>
              <a:ext cx="61900" cy="1175100"/>
              <a:chOff x="756550" y="2092075"/>
              <a:chExt cx="61900" cy="1175100"/>
            </a:xfrm>
          </p:grpSpPr>
          <p:cxnSp>
            <p:nvCxnSpPr>
              <p:cNvPr id="8033" name="Google Shape;8033;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34" name="Google Shape;8034;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035" name="Google Shape;8035;p43"/>
          <p:cNvGrpSpPr/>
          <p:nvPr/>
        </p:nvGrpSpPr>
        <p:grpSpPr>
          <a:xfrm>
            <a:off x="5567925" y="5803975"/>
            <a:ext cx="1487875" cy="1465925"/>
            <a:chOff x="522700" y="2092075"/>
            <a:chExt cx="1487875" cy="1465925"/>
          </a:xfrm>
        </p:grpSpPr>
        <p:grpSp>
          <p:nvGrpSpPr>
            <p:cNvPr id="8036" name="Google Shape;8036;p43"/>
            <p:cNvGrpSpPr/>
            <p:nvPr/>
          </p:nvGrpSpPr>
          <p:grpSpPr>
            <a:xfrm rot="5400000">
              <a:off x="526768" y="3243156"/>
              <a:ext cx="310824" cy="318853"/>
              <a:chOff x="8636015" y="4627027"/>
              <a:chExt cx="196786" cy="196786"/>
            </a:xfrm>
          </p:grpSpPr>
          <p:sp>
            <p:nvSpPr>
              <p:cNvPr id="8037" name="Google Shape;8037;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41" name="Google Shape;8041;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42" name="Google Shape;8042;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043" name="Google Shape;8043;p43"/>
            <p:cNvGrpSpPr/>
            <p:nvPr/>
          </p:nvGrpSpPr>
          <p:grpSpPr>
            <a:xfrm flipH="1" rot="5400000">
              <a:off x="1392075" y="2939500"/>
              <a:ext cx="61900" cy="1175100"/>
              <a:chOff x="756550" y="2092075"/>
              <a:chExt cx="61900" cy="1175100"/>
            </a:xfrm>
          </p:grpSpPr>
          <p:cxnSp>
            <p:nvCxnSpPr>
              <p:cNvPr id="8044" name="Google Shape;8044;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45" name="Google Shape;8045;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046" name="Google Shape;8046;p43"/>
          <p:cNvGrpSpPr/>
          <p:nvPr/>
        </p:nvGrpSpPr>
        <p:grpSpPr>
          <a:xfrm rot="10800000">
            <a:off x="6158800" y="4002000"/>
            <a:ext cx="1487875" cy="1465925"/>
            <a:chOff x="522700" y="2092075"/>
            <a:chExt cx="1487875" cy="1465925"/>
          </a:xfrm>
        </p:grpSpPr>
        <p:grpSp>
          <p:nvGrpSpPr>
            <p:cNvPr id="8047" name="Google Shape;8047;p43"/>
            <p:cNvGrpSpPr/>
            <p:nvPr/>
          </p:nvGrpSpPr>
          <p:grpSpPr>
            <a:xfrm rot="5400000">
              <a:off x="526768" y="3243156"/>
              <a:ext cx="310824" cy="318853"/>
              <a:chOff x="8636015" y="4627027"/>
              <a:chExt cx="196786" cy="196786"/>
            </a:xfrm>
          </p:grpSpPr>
          <p:sp>
            <p:nvSpPr>
              <p:cNvPr id="8048" name="Google Shape;8048;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52" name="Google Shape;8052;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53" name="Google Shape;8053;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054" name="Google Shape;8054;p43"/>
            <p:cNvGrpSpPr/>
            <p:nvPr/>
          </p:nvGrpSpPr>
          <p:grpSpPr>
            <a:xfrm flipH="1" rot="5400000">
              <a:off x="1392075" y="2939500"/>
              <a:ext cx="61900" cy="1175100"/>
              <a:chOff x="756550" y="2092075"/>
              <a:chExt cx="61900" cy="1175100"/>
            </a:xfrm>
          </p:grpSpPr>
          <p:cxnSp>
            <p:nvCxnSpPr>
              <p:cNvPr id="8055" name="Google Shape;8055;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56" name="Google Shape;8056;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057" name="Google Shape;8057;p43"/>
          <p:cNvGrpSpPr/>
          <p:nvPr/>
        </p:nvGrpSpPr>
        <p:grpSpPr>
          <a:xfrm>
            <a:off x="8090525" y="5803975"/>
            <a:ext cx="1487875" cy="1465925"/>
            <a:chOff x="522700" y="2092075"/>
            <a:chExt cx="1487875" cy="1465925"/>
          </a:xfrm>
        </p:grpSpPr>
        <p:grpSp>
          <p:nvGrpSpPr>
            <p:cNvPr id="8058" name="Google Shape;8058;p43"/>
            <p:cNvGrpSpPr/>
            <p:nvPr/>
          </p:nvGrpSpPr>
          <p:grpSpPr>
            <a:xfrm rot="5400000">
              <a:off x="526768" y="3243156"/>
              <a:ext cx="310824" cy="318853"/>
              <a:chOff x="8636015" y="4627027"/>
              <a:chExt cx="196786" cy="196786"/>
            </a:xfrm>
          </p:grpSpPr>
          <p:sp>
            <p:nvSpPr>
              <p:cNvPr id="8059" name="Google Shape;8059;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63" name="Google Shape;8063;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64" name="Google Shape;8064;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065" name="Google Shape;8065;p43"/>
            <p:cNvGrpSpPr/>
            <p:nvPr/>
          </p:nvGrpSpPr>
          <p:grpSpPr>
            <a:xfrm flipH="1" rot="5400000">
              <a:off x="1392075" y="2939500"/>
              <a:ext cx="61900" cy="1175100"/>
              <a:chOff x="756550" y="2092075"/>
              <a:chExt cx="61900" cy="1175100"/>
            </a:xfrm>
          </p:grpSpPr>
          <p:cxnSp>
            <p:nvCxnSpPr>
              <p:cNvPr id="8066" name="Google Shape;8066;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67" name="Google Shape;8067;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068" name="Google Shape;8068;p43"/>
          <p:cNvGrpSpPr/>
          <p:nvPr/>
        </p:nvGrpSpPr>
        <p:grpSpPr>
          <a:xfrm rot="10800000">
            <a:off x="8681400" y="4002000"/>
            <a:ext cx="1487875" cy="1465925"/>
            <a:chOff x="522700" y="2092075"/>
            <a:chExt cx="1487875" cy="1465925"/>
          </a:xfrm>
        </p:grpSpPr>
        <p:grpSp>
          <p:nvGrpSpPr>
            <p:cNvPr id="8069" name="Google Shape;8069;p43"/>
            <p:cNvGrpSpPr/>
            <p:nvPr/>
          </p:nvGrpSpPr>
          <p:grpSpPr>
            <a:xfrm rot="5400000">
              <a:off x="526768" y="3243156"/>
              <a:ext cx="310824" cy="318853"/>
              <a:chOff x="8636015" y="4627027"/>
              <a:chExt cx="196786" cy="196786"/>
            </a:xfrm>
          </p:grpSpPr>
          <p:sp>
            <p:nvSpPr>
              <p:cNvPr id="8070" name="Google Shape;8070;p4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4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4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4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74" name="Google Shape;8074;p4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75" name="Google Shape;8075;p4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076" name="Google Shape;8076;p43"/>
            <p:cNvGrpSpPr/>
            <p:nvPr/>
          </p:nvGrpSpPr>
          <p:grpSpPr>
            <a:xfrm flipH="1" rot="5400000">
              <a:off x="1392075" y="2939500"/>
              <a:ext cx="61900" cy="1175100"/>
              <a:chOff x="756550" y="2092075"/>
              <a:chExt cx="61900" cy="1175100"/>
            </a:xfrm>
          </p:grpSpPr>
          <p:cxnSp>
            <p:nvCxnSpPr>
              <p:cNvPr id="8077" name="Google Shape;8077;p4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078" name="Google Shape;8078;p4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8079" name="Google Shape;8079;p43"/>
          <p:cNvSpPr txBox="1"/>
          <p:nvPr/>
        </p:nvSpPr>
        <p:spPr>
          <a:xfrm>
            <a:off x="446550" y="3925800"/>
            <a:ext cx="504900" cy="20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O K</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E</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R</a:t>
            </a:r>
            <a:endParaRPr sz="2500">
              <a:solidFill>
                <a:schemeClr val="accent1"/>
              </a:solidFill>
              <a:latin typeface="Marcellus"/>
              <a:ea typeface="Marcellus"/>
              <a:cs typeface="Marcellus"/>
              <a:sym typeface="Marcellus"/>
            </a:endParaRPr>
          </a:p>
        </p:txBody>
      </p:sp>
      <p:sp>
        <p:nvSpPr>
          <p:cNvPr id="8080" name="Google Shape;8080;p43"/>
          <p:cNvSpPr txBox="1"/>
          <p:nvPr/>
        </p:nvSpPr>
        <p:spPr>
          <a:xfrm rot="10800000">
            <a:off x="2178450" y="5269800"/>
            <a:ext cx="499200" cy="20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O K</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E</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R</a:t>
            </a:r>
            <a:endParaRPr sz="2500">
              <a:solidFill>
                <a:schemeClr val="accent1"/>
              </a:solidFill>
              <a:latin typeface="Marcellus"/>
              <a:ea typeface="Marcellus"/>
              <a:cs typeface="Marcellus"/>
              <a:sym typeface="Marcellus"/>
            </a:endParaRPr>
          </a:p>
        </p:txBody>
      </p:sp>
      <p:sp>
        <p:nvSpPr>
          <p:cNvPr id="8081" name="Google Shape;8081;p43"/>
          <p:cNvSpPr txBox="1"/>
          <p:nvPr/>
        </p:nvSpPr>
        <p:spPr>
          <a:xfrm>
            <a:off x="2969150" y="3925800"/>
            <a:ext cx="504900" cy="20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O K</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E</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R</a:t>
            </a:r>
            <a:endParaRPr sz="2500">
              <a:solidFill>
                <a:schemeClr val="accent1"/>
              </a:solidFill>
              <a:latin typeface="Marcellus"/>
              <a:ea typeface="Marcellus"/>
              <a:cs typeface="Marcellus"/>
              <a:sym typeface="Marcellus"/>
            </a:endParaRPr>
          </a:p>
        </p:txBody>
      </p:sp>
      <p:sp>
        <p:nvSpPr>
          <p:cNvPr id="8082" name="Google Shape;8082;p43"/>
          <p:cNvSpPr txBox="1"/>
          <p:nvPr/>
        </p:nvSpPr>
        <p:spPr>
          <a:xfrm rot="10800000">
            <a:off x="4695350" y="5269800"/>
            <a:ext cx="504900" cy="20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O K</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E</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R</a:t>
            </a:r>
            <a:endParaRPr sz="2500">
              <a:solidFill>
                <a:schemeClr val="accent1"/>
              </a:solidFill>
              <a:latin typeface="Marcellus"/>
              <a:ea typeface="Marcellus"/>
              <a:cs typeface="Marcellus"/>
              <a:sym typeface="Marcellus"/>
            </a:endParaRPr>
          </a:p>
        </p:txBody>
      </p:sp>
      <p:sp>
        <p:nvSpPr>
          <p:cNvPr id="8083" name="Google Shape;8083;p43"/>
          <p:cNvSpPr txBox="1"/>
          <p:nvPr/>
        </p:nvSpPr>
        <p:spPr>
          <a:xfrm>
            <a:off x="5491750" y="3925800"/>
            <a:ext cx="504900" cy="20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O K</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E</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R</a:t>
            </a:r>
            <a:endParaRPr sz="2500">
              <a:solidFill>
                <a:schemeClr val="accent1"/>
              </a:solidFill>
              <a:latin typeface="Marcellus"/>
              <a:ea typeface="Marcellus"/>
              <a:cs typeface="Marcellus"/>
              <a:sym typeface="Marcellus"/>
            </a:endParaRPr>
          </a:p>
        </p:txBody>
      </p:sp>
      <p:sp>
        <p:nvSpPr>
          <p:cNvPr id="8084" name="Google Shape;8084;p43"/>
          <p:cNvSpPr txBox="1"/>
          <p:nvPr/>
        </p:nvSpPr>
        <p:spPr>
          <a:xfrm rot="10800000">
            <a:off x="7217950" y="5269800"/>
            <a:ext cx="504900" cy="20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O K</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E</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R</a:t>
            </a:r>
            <a:endParaRPr sz="2500">
              <a:solidFill>
                <a:schemeClr val="accent1"/>
              </a:solidFill>
              <a:latin typeface="Marcellus"/>
              <a:ea typeface="Marcellus"/>
              <a:cs typeface="Marcellus"/>
              <a:sym typeface="Marcellus"/>
            </a:endParaRPr>
          </a:p>
        </p:txBody>
      </p:sp>
      <p:sp>
        <p:nvSpPr>
          <p:cNvPr id="8085" name="Google Shape;8085;p43"/>
          <p:cNvSpPr txBox="1"/>
          <p:nvPr/>
        </p:nvSpPr>
        <p:spPr>
          <a:xfrm>
            <a:off x="8014350" y="3925800"/>
            <a:ext cx="499200" cy="20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O K</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E</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R</a:t>
            </a:r>
            <a:endParaRPr sz="2500">
              <a:solidFill>
                <a:schemeClr val="accent1"/>
              </a:solidFill>
              <a:latin typeface="Marcellus"/>
              <a:ea typeface="Marcellus"/>
              <a:cs typeface="Marcellus"/>
              <a:sym typeface="Marcellus"/>
            </a:endParaRPr>
          </a:p>
        </p:txBody>
      </p:sp>
      <p:sp>
        <p:nvSpPr>
          <p:cNvPr id="8086" name="Google Shape;8086;p43"/>
          <p:cNvSpPr txBox="1"/>
          <p:nvPr/>
        </p:nvSpPr>
        <p:spPr>
          <a:xfrm rot="10800000">
            <a:off x="9740550" y="5269800"/>
            <a:ext cx="504900" cy="20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J</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O K</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E</a:t>
            </a:r>
            <a:endParaRPr sz="2500">
              <a:solidFill>
                <a:schemeClr val="accent1"/>
              </a:solidFill>
              <a:latin typeface="Marcellus"/>
              <a:ea typeface="Marcellus"/>
              <a:cs typeface="Marcellus"/>
              <a:sym typeface="Marcellus"/>
            </a:endParaRPr>
          </a:p>
          <a:p>
            <a:pPr indent="0" lvl="0" marL="0" rtl="0" algn="ctr">
              <a:spcBef>
                <a:spcPts val="0"/>
              </a:spcBef>
              <a:spcAft>
                <a:spcPts val="0"/>
              </a:spcAft>
              <a:buNone/>
            </a:pPr>
            <a:r>
              <a:rPr lang="en" sz="2500">
                <a:solidFill>
                  <a:schemeClr val="accent1"/>
                </a:solidFill>
                <a:latin typeface="Marcellus"/>
                <a:ea typeface="Marcellus"/>
                <a:cs typeface="Marcellus"/>
                <a:sym typeface="Marcellus"/>
              </a:rPr>
              <a:t>R</a:t>
            </a:r>
            <a:endParaRPr sz="2500">
              <a:solidFill>
                <a:schemeClr val="accent1"/>
              </a:solidFill>
              <a:latin typeface="Marcellus"/>
              <a:ea typeface="Marcellus"/>
              <a:cs typeface="Marcellus"/>
              <a:sym typeface="Marcellus"/>
            </a:endParaRPr>
          </a:p>
        </p:txBody>
      </p:sp>
      <p:grpSp>
        <p:nvGrpSpPr>
          <p:cNvPr id="8087" name="Google Shape;8087;p43"/>
          <p:cNvGrpSpPr/>
          <p:nvPr/>
        </p:nvGrpSpPr>
        <p:grpSpPr>
          <a:xfrm>
            <a:off x="951561" y="4129367"/>
            <a:ext cx="1221078" cy="1650554"/>
            <a:chOff x="952050" y="1036823"/>
            <a:chExt cx="1221078" cy="1650554"/>
          </a:xfrm>
        </p:grpSpPr>
        <p:sp>
          <p:nvSpPr>
            <p:cNvPr id="8088" name="Google Shape;8088;p43"/>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9" name="Google Shape;8089;p43"/>
            <p:cNvGrpSpPr/>
            <p:nvPr/>
          </p:nvGrpSpPr>
          <p:grpSpPr>
            <a:xfrm>
              <a:off x="952993" y="1036823"/>
              <a:ext cx="1220135" cy="467678"/>
              <a:chOff x="422918" y="176071"/>
              <a:chExt cx="2994196" cy="1147676"/>
            </a:xfrm>
          </p:grpSpPr>
          <p:sp>
            <p:nvSpPr>
              <p:cNvPr id="8090" name="Google Shape;8090;p4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4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4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4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4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4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43"/>
            <p:cNvGrpSpPr/>
            <p:nvPr/>
          </p:nvGrpSpPr>
          <p:grpSpPr>
            <a:xfrm>
              <a:off x="1805327" y="2243138"/>
              <a:ext cx="308398" cy="290919"/>
              <a:chOff x="3927518" y="1126707"/>
              <a:chExt cx="312049" cy="294363"/>
            </a:xfrm>
          </p:grpSpPr>
          <p:sp>
            <p:nvSpPr>
              <p:cNvPr id="8097" name="Google Shape;8097;p43"/>
              <p:cNvSpPr/>
              <p:nvPr/>
            </p:nvSpPr>
            <p:spPr>
              <a:xfrm>
                <a:off x="4091870"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43"/>
              <p:cNvSpPr/>
              <p:nvPr/>
            </p:nvSpPr>
            <p:spPr>
              <a:xfrm>
                <a:off x="3927948"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43"/>
              <p:cNvSpPr/>
              <p:nvPr/>
            </p:nvSpPr>
            <p:spPr>
              <a:xfrm>
                <a:off x="4091440"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43"/>
              <p:cNvSpPr/>
              <p:nvPr/>
            </p:nvSpPr>
            <p:spPr>
              <a:xfrm>
                <a:off x="3927518"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43"/>
            <p:cNvGrpSpPr/>
            <p:nvPr/>
          </p:nvGrpSpPr>
          <p:grpSpPr>
            <a:xfrm>
              <a:off x="1408856" y="2396457"/>
              <a:ext cx="308398" cy="290919"/>
              <a:chOff x="3882979" y="1160111"/>
              <a:chExt cx="312049" cy="294363"/>
            </a:xfrm>
          </p:grpSpPr>
          <p:sp>
            <p:nvSpPr>
              <p:cNvPr id="8102" name="Google Shape;8102;p43"/>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43"/>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43"/>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43"/>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43"/>
            <p:cNvGrpSpPr/>
            <p:nvPr/>
          </p:nvGrpSpPr>
          <p:grpSpPr>
            <a:xfrm>
              <a:off x="1012393" y="2243138"/>
              <a:ext cx="308398" cy="290919"/>
              <a:chOff x="3838441" y="1126707"/>
              <a:chExt cx="312049" cy="294363"/>
            </a:xfrm>
          </p:grpSpPr>
          <p:sp>
            <p:nvSpPr>
              <p:cNvPr id="8107" name="Google Shape;8107;p43"/>
              <p:cNvSpPr/>
              <p:nvPr/>
            </p:nvSpPr>
            <p:spPr>
              <a:xfrm>
                <a:off x="4002793"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43"/>
              <p:cNvSpPr/>
              <p:nvPr/>
            </p:nvSpPr>
            <p:spPr>
              <a:xfrm>
                <a:off x="383887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43"/>
              <p:cNvSpPr/>
              <p:nvPr/>
            </p:nvSpPr>
            <p:spPr>
              <a:xfrm>
                <a:off x="400236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43"/>
              <p:cNvSpPr/>
              <p:nvPr/>
            </p:nvSpPr>
            <p:spPr>
              <a:xfrm>
                <a:off x="383844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11" name="Google Shape;8111;p43"/>
          <p:cNvGrpSpPr/>
          <p:nvPr/>
        </p:nvGrpSpPr>
        <p:grpSpPr>
          <a:xfrm flipH="1" rot="10800000">
            <a:off x="951561" y="5489414"/>
            <a:ext cx="1221078" cy="1650554"/>
            <a:chOff x="952050" y="1036823"/>
            <a:chExt cx="1221078" cy="1650554"/>
          </a:xfrm>
        </p:grpSpPr>
        <p:sp>
          <p:nvSpPr>
            <p:cNvPr id="8112" name="Google Shape;8112;p43"/>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3" name="Google Shape;8113;p43"/>
            <p:cNvGrpSpPr/>
            <p:nvPr/>
          </p:nvGrpSpPr>
          <p:grpSpPr>
            <a:xfrm>
              <a:off x="952993" y="1036823"/>
              <a:ext cx="1220135" cy="467678"/>
              <a:chOff x="422918" y="176071"/>
              <a:chExt cx="2994196" cy="1147676"/>
            </a:xfrm>
          </p:grpSpPr>
          <p:sp>
            <p:nvSpPr>
              <p:cNvPr id="8114" name="Google Shape;8114;p4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4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4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4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4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4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43"/>
            <p:cNvGrpSpPr/>
            <p:nvPr/>
          </p:nvGrpSpPr>
          <p:grpSpPr>
            <a:xfrm>
              <a:off x="1799825" y="2243138"/>
              <a:ext cx="308398" cy="290919"/>
              <a:chOff x="3921951" y="1126707"/>
              <a:chExt cx="312049" cy="294363"/>
            </a:xfrm>
          </p:grpSpPr>
          <p:sp>
            <p:nvSpPr>
              <p:cNvPr id="8121" name="Google Shape;8121;p43"/>
              <p:cNvSpPr/>
              <p:nvPr/>
            </p:nvSpPr>
            <p:spPr>
              <a:xfrm>
                <a:off x="4086302"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43"/>
              <p:cNvSpPr/>
              <p:nvPr/>
            </p:nvSpPr>
            <p:spPr>
              <a:xfrm>
                <a:off x="392238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43"/>
              <p:cNvSpPr/>
              <p:nvPr/>
            </p:nvSpPr>
            <p:spPr>
              <a:xfrm>
                <a:off x="408587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43"/>
              <p:cNvSpPr/>
              <p:nvPr/>
            </p:nvSpPr>
            <p:spPr>
              <a:xfrm>
                <a:off x="392195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43"/>
            <p:cNvGrpSpPr/>
            <p:nvPr/>
          </p:nvGrpSpPr>
          <p:grpSpPr>
            <a:xfrm>
              <a:off x="1408856" y="2396457"/>
              <a:ext cx="308398" cy="290919"/>
              <a:chOff x="3882979" y="1160111"/>
              <a:chExt cx="312049" cy="294363"/>
            </a:xfrm>
          </p:grpSpPr>
          <p:sp>
            <p:nvSpPr>
              <p:cNvPr id="8126" name="Google Shape;8126;p43"/>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43"/>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43"/>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43"/>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43"/>
            <p:cNvGrpSpPr/>
            <p:nvPr/>
          </p:nvGrpSpPr>
          <p:grpSpPr>
            <a:xfrm>
              <a:off x="1012393" y="2243138"/>
              <a:ext cx="308398" cy="290919"/>
              <a:chOff x="3838441" y="1126707"/>
              <a:chExt cx="312049" cy="294363"/>
            </a:xfrm>
          </p:grpSpPr>
          <p:sp>
            <p:nvSpPr>
              <p:cNvPr id="8131" name="Google Shape;8131;p43"/>
              <p:cNvSpPr/>
              <p:nvPr/>
            </p:nvSpPr>
            <p:spPr>
              <a:xfrm>
                <a:off x="4002793"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43"/>
              <p:cNvSpPr/>
              <p:nvPr/>
            </p:nvSpPr>
            <p:spPr>
              <a:xfrm>
                <a:off x="383887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43"/>
              <p:cNvSpPr/>
              <p:nvPr/>
            </p:nvSpPr>
            <p:spPr>
              <a:xfrm>
                <a:off x="400236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43"/>
              <p:cNvSpPr/>
              <p:nvPr/>
            </p:nvSpPr>
            <p:spPr>
              <a:xfrm>
                <a:off x="383844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5" name="Google Shape;8135;p43"/>
          <p:cNvGrpSpPr/>
          <p:nvPr/>
        </p:nvGrpSpPr>
        <p:grpSpPr>
          <a:xfrm>
            <a:off x="3474161" y="4129367"/>
            <a:ext cx="1221078" cy="1650554"/>
            <a:chOff x="952050" y="1036823"/>
            <a:chExt cx="1221078" cy="1650554"/>
          </a:xfrm>
        </p:grpSpPr>
        <p:sp>
          <p:nvSpPr>
            <p:cNvPr id="8136" name="Google Shape;8136;p43"/>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7" name="Google Shape;8137;p43"/>
            <p:cNvGrpSpPr/>
            <p:nvPr/>
          </p:nvGrpSpPr>
          <p:grpSpPr>
            <a:xfrm>
              <a:off x="952993" y="1036823"/>
              <a:ext cx="1220135" cy="467678"/>
              <a:chOff x="422918" y="176071"/>
              <a:chExt cx="2994196" cy="1147676"/>
            </a:xfrm>
          </p:grpSpPr>
          <p:sp>
            <p:nvSpPr>
              <p:cNvPr id="8138" name="Google Shape;8138;p4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4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4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4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4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4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43"/>
            <p:cNvGrpSpPr/>
            <p:nvPr/>
          </p:nvGrpSpPr>
          <p:grpSpPr>
            <a:xfrm>
              <a:off x="1805327" y="2243138"/>
              <a:ext cx="308398" cy="290919"/>
              <a:chOff x="3927518" y="1126707"/>
              <a:chExt cx="312049" cy="294363"/>
            </a:xfrm>
          </p:grpSpPr>
          <p:sp>
            <p:nvSpPr>
              <p:cNvPr id="8145" name="Google Shape;8145;p43"/>
              <p:cNvSpPr/>
              <p:nvPr/>
            </p:nvSpPr>
            <p:spPr>
              <a:xfrm>
                <a:off x="4091870"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43"/>
              <p:cNvSpPr/>
              <p:nvPr/>
            </p:nvSpPr>
            <p:spPr>
              <a:xfrm>
                <a:off x="3927948"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43"/>
              <p:cNvSpPr/>
              <p:nvPr/>
            </p:nvSpPr>
            <p:spPr>
              <a:xfrm>
                <a:off x="4091440"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43"/>
              <p:cNvSpPr/>
              <p:nvPr/>
            </p:nvSpPr>
            <p:spPr>
              <a:xfrm>
                <a:off x="3927518"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43"/>
            <p:cNvGrpSpPr/>
            <p:nvPr/>
          </p:nvGrpSpPr>
          <p:grpSpPr>
            <a:xfrm>
              <a:off x="1408856" y="2396457"/>
              <a:ext cx="308398" cy="290919"/>
              <a:chOff x="3882979" y="1160111"/>
              <a:chExt cx="312049" cy="294363"/>
            </a:xfrm>
          </p:grpSpPr>
          <p:sp>
            <p:nvSpPr>
              <p:cNvPr id="8150" name="Google Shape;8150;p43"/>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43"/>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43"/>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43"/>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43"/>
            <p:cNvGrpSpPr/>
            <p:nvPr/>
          </p:nvGrpSpPr>
          <p:grpSpPr>
            <a:xfrm>
              <a:off x="1012393" y="2243138"/>
              <a:ext cx="308398" cy="290919"/>
              <a:chOff x="3838441" y="1126707"/>
              <a:chExt cx="312049" cy="294363"/>
            </a:xfrm>
          </p:grpSpPr>
          <p:sp>
            <p:nvSpPr>
              <p:cNvPr id="8155" name="Google Shape;8155;p43"/>
              <p:cNvSpPr/>
              <p:nvPr/>
            </p:nvSpPr>
            <p:spPr>
              <a:xfrm>
                <a:off x="4002793"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3"/>
              <p:cNvSpPr/>
              <p:nvPr/>
            </p:nvSpPr>
            <p:spPr>
              <a:xfrm>
                <a:off x="383887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43"/>
              <p:cNvSpPr/>
              <p:nvPr/>
            </p:nvSpPr>
            <p:spPr>
              <a:xfrm>
                <a:off x="400236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43"/>
              <p:cNvSpPr/>
              <p:nvPr/>
            </p:nvSpPr>
            <p:spPr>
              <a:xfrm>
                <a:off x="383844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9" name="Google Shape;8159;p43"/>
          <p:cNvGrpSpPr/>
          <p:nvPr/>
        </p:nvGrpSpPr>
        <p:grpSpPr>
          <a:xfrm flipH="1" rot="10800000">
            <a:off x="3474161" y="5489414"/>
            <a:ext cx="1221078" cy="1650554"/>
            <a:chOff x="952050" y="1036823"/>
            <a:chExt cx="1221078" cy="1650554"/>
          </a:xfrm>
        </p:grpSpPr>
        <p:sp>
          <p:nvSpPr>
            <p:cNvPr id="8160" name="Google Shape;8160;p43"/>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1" name="Google Shape;8161;p43"/>
            <p:cNvGrpSpPr/>
            <p:nvPr/>
          </p:nvGrpSpPr>
          <p:grpSpPr>
            <a:xfrm>
              <a:off x="952993" y="1036823"/>
              <a:ext cx="1220135" cy="467678"/>
              <a:chOff x="422918" y="176071"/>
              <a:chExt cx="2994196" cy="1147676"/>
            </a:xfrm>
          </p:grpSpPr>
          <p:sp>
            <p:nvSpPr>
              <p:cNvPr id="8162" name="Google Shape;8162;p4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4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4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4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4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4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43"/>
            <p:cNvGrpSpPr/>
            <p:nvPr/>
          </p:nvGrpSpPr>
          <p:grpSpPr>
            <a:xfrm>
              <a:off x="1799825" y="2243138"/>
              <a:ext cx="308398" cy="290919"/>
              <a:chOff x="3921951" y="1126707"/>
              <a:chExt cx="312049" cy="294363"/>
            </a:xfrm>
          </p:grpSpPr>
          <p:sp>
            <p:nvSpPr>
              <p:cNvPr id="8169" name="Google Shape;8169;p43"/>
              <p:cNvSpPr/>
              <p:nvPr/>
            </p:nvSpPr>
            <p:spPr>
              <a:xfrm>
                <a:off x="4086302"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43"/>
              <p:cNvSpPr/>
              <p:nvPr/>
            </p:nvSpPr>
            <p:spPr>
              <a:xfrm>
                <a:off x="392238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43"/>
              <p:cNvSpPr/>
              <p:nvPr/>
            </p:nvSpPr>
            <p:spPr>
              <a:xfrm>
                <a:off x="408587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43"/>
              <p:cNvSpPr/>
              <p:nvPr/>
            </p:nvSpPr>
            <p:spPr>
              <a:xfrm>
                <a:off x="392195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43"/>
            <p:cNvGrpSpPr/>
            <p:nvPr/>
          </p:nvGrpSpPr>
          <p:grpSpPr>
            <a:xfrm>
              <a:off x="1408856" y="2396457"/>
              <a:ext cx="308398" cy="290919"/>
              <a:chOff x="3882979" y="1160111"/>
              <a:chExt cx="312049" cy="294363"/>
            </a:xfrm>
          </p:grpSpPr>
          <p:sp>
            <p:nvSpPr>
              <p:cNvPr id="8174" name="Google Shape;8174;p43"/>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43"/>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43"/>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43"/>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43"/>
            <p:cNvGrpSpPr/>
            <p:nvPr/>
          </p:nvGrpSpPr>
          <p:grpSpPr>
            <a:xfrm>
              <a:off x="1012393" y="2243138"/>
              <a:ext cx="308398" cy="290919"/>
              <a:chOff x="3838441" y="1126707"/>
              <a:chExt cx="312049" cy="294363"/>
            </a:xfrm>
          </p:grpSpPr>
          <p:sp>
            <p:nvSpPr>
              <p:cNvPr id="8179" name="Google Shape;8179;p43"/>
              <p:cNvSpPr/>
              <p:nvPr/>
            </p:nvSpPr>
            <p:spPr>
              <a:xfrm>
                <a:off x="4002793"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43"/>
              <p:cNvSpPr/>
              <p:nvPr/>
            </p:nvSpPr>
            <p:spPr>
              <a:xfrm>
                <a:off x="383887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43"/>
              <p:cNvSpPr/>
              <p:nvPr/>
            </p:nvSpPr>
            <p:spPr>
              <a:xfrm>
                <a:off x="400236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43"/>
              <p:cNvSpPr/>
              <p:nvPr/>
            </p:nvSpPr>
            <p:spPr>
              <a:xfrm>
                <a:off x="383844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83" name="Google Shape;8183;p43"/>
          <p:cNvGrpSpPr/>
          <p:nvPr/>
        </p:nvGrpSpPr>
        <p:grpSpPr>
          <a:xfrm>
            <a:off x="5996761" y="4129367"/>
            <a:ext cx="1221078" cy="1650554"/>
            <a:chOff x="952050" y="1036823"/>
            <a:chExt cx="1221078" cy="1650554"/>
          </a:xfrm>
        </p:grpSpPr>
        <p:sp>
          <p:nvSpPr>
            <p:cNvPr id="8184" name="Google Shape;8184;p43"/>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5" name="Google Shape;8185;p43"/>
            <p:cNvGrpSpPr/>
            <p:nvPr/>
          </p:nvGrpSpPr>
          <p:grpSpPr>
            <a:xfrm>
              <a:off x="952993" y="1036823"/>
              <a:ext cx="1220135" cy="467678"/>
              <a:chOff x="422918" y="176071"/>
              <a:chExt cx="2994196" cy="1147676"/>
            </a:xfrm>
          </p:grpSpPr>
          <p:sp>
            <p:nvSpPr>
              <p:cNvPr id="8186" name="Google Shape;8186;p4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4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4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4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4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4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43"/>
            <p:cNvGrpSpPr/>
            <p:nvPr/>
          </p:nvGrpSpPr>
          <p:grpSpPr>
            <a:xfrm>
              <a:off x="1805327" y="2243138"/>
              <a:ext cx="308398" cy="290919"/>
              <a:chOff x="3927518" y="1126707"/>
              <a:chExt cx="312049" cy="294363"/>
            </a:xfrm>
          </p:grpSpPr>
          <p:sp>
            <p:nvSpPr>
              <p:cNvPr id="8193" name="Google Shape;8193;p43"/>
              <p:cNvSpPr/>
              <p:nvPr/>
            </p:nvSpPr>
            <p:spPr>
              <a:xfrm>
                <a:off x="4091870"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43"/>
              <p:cNvSpPr/>
              <p:nvPr/>
            </p:nvSpPr>
            <p:spPr>
              <a:xfrm>
                <a:off x="3927948"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43"/>
              <p:cNvSpPr/>
              <p:nvPr/>
            </p:nvSpPr>
            <p:spPr>
              <a:xfrm>
                <a:off x="4091440"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43"/>
              <p:cNvSpPr/>
              <p:nvPr/>
            </p:nvSpPr>
            <p:spPr>
              <a:xfrm>
                <a:off x="3927518"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43"/>
            <p:cNvGrpSpPr/>
            <p:nvPr/>
          </p:nvGrpSpPr>
          <p:grpSpPr>
            <a:xfrm>
              <a:off x="1408856" y="2396457"/>
              <a:ext cx="308398" cy="290919"/>
              <a:chOff x="3882979" y="1160111"/>
              <a:chExt cx="312049" cy="294363"/>
            </a:xfrm>
          </p:grpSpPr>
          <p:sp>
            <p:nvSpPr>
              <p:cNvPr id="8198" name="Google Shape;8198;p43"/>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43"/>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43"/>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43"/>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43"/>
            <p:cNvGrpSpPr/>
            <p:nvPr/>
          </p:nvGrpSpPr>
          <p:grpSpPr>
            <a:xfrm>
              <a:off x="1012393" y="2243138"/>
              <a:ext cx="308398" cy="290919"/>
              <a:chOff x="3838441" y="1126707"/>
              <a:chExt cx="312049" cy="294363"/>
            </a:xfrm>
          </p:grpSpPr>
          <p:sp>
            <p:nvSpPr>
              <p:cNvPr id="8203" name="Google Shape;8203;p43"/>
              <p:cNvSpPr/>
              <p:nvPr/>
            </p:nvSpPr>
            <p:spPr>
              <a:xfrm>
                <a:off x="4002793"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43"/>
              <p:cNvSpPr/>
              <p:nvPr/>
            </p:nvSpPr>
            <p:spPr>
              <a:xfrm>
                <a:off x="383887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43"/>
              <p:cNvSpPr/>
              <p:nvPr/>
            </p:nvSpPr>
            <p:spPr>
              <a:xfrm>
                <a:off x="400236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43"/>
              <p:cNvSpPr/>
              <p:nvPr/>
            </p:nvSpPr>
            <p:spPr>
              <a:xfrm>
                <a:off x="383844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7" name="Google Shape;8207;p43"/>
          <p:cNvGrpSpPr/>
          <p:nvPr/>
        </p:nvGrpSpPr>
        <p:grpSpPr>
          <a:xfrm flipH="1" rot="10800000">
            <a:off x="5996761" y="5489414"/>
            <a:ext cx="1221078" cy="1650554"/>
            <a:chOff x="952050" y="1036823"/>
            <a:chExt cx="1221078" cy="1650554"/>
          </a:xfrm>
        </p:grpSpPr>
        <p:sp>
          <p:nvSpPr>
            <p:cNvPr id="8208" name="Google Shape;8208;p43"/>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9" name="Google Shape;8209;p43"/>
            <p:cNvGrpSpPr/>
            <p:nvPr/>
          </p:nvGrpSpPr>
          <p:grpSpPr>
            <a:xfrm>
              <a:off x="952993" y="1036823"/>
              <a:ext cx="1220135" cy="467678"/>
              <a:chOff x="422918" y="176071"/>
              <a:chExt cx="2994196" cy="1147676"/>
            </a:xfrm>
          </p:grpSpPr>
          <p:sp>
            <p:nvSpPr>
              <p:cNvPr id="8210" name="Google Shape;8210;p4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4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4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4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4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4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43"/>
            <p:cNvGrpSpPr/>
            <p:nvPr/>
          </p:nvGrpSpPr>
          <p:grpSpPr>
            <a:xfrm>
              <a:off x="1799825" y="2243138"/>
              <a:ext cx="308398" cy="290919"/>
              <a:chOff x="3921951" y="1126707"/>
              <a:chExt cx="312049" cy="294363"/>
            </a:xfrm>
          </p:grpSpPr>
          <p:sp>
            <p:nvSpPr>
              <p:cNvPr id="8217" name="Google Shape;8217;p43"/>
              <p:cNvSpPr/>
              <p:nvPr/>
            </p:nvSpPr>
            <p:spPr>
              <a:xfrm>
                <a:off x="4086302"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43"/>
              <p:cNvSpPr/>
              <p:nvPr/>
            </p:nvSpPr>
            <p:spPr>
              <a:xfrm>
                <a:off x="392238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43"/>
              <p:cNvSpPr/>
              <p:nvPr/>
            </p:nvSpPr>
            <p:spPr>
              <a:xfrm>
                <a:off x="408587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43"/>
              <p:cNvSpPr/>
              <p:nvPr/>
            </p:nvSpPr>
            <p:spPr>
              <a:xfrm>
                <a:off x="392195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43"/>
            <p:cNvGrpSpPr/>
            <p:nvPr/>
          </p:nvGrpSpPr>
          <p:grpSpPr>
            <a:xfrm>
              <a:off x="1408856" y="2396457"/>
              <a:ext cx="308398" cy="290919"/>
              <a:chOff x="3882979" y="1160111"/>
              <a:chExt cx="312049" cy="294363"/>
            </a:xfrm>
          </p:grpSpPr>
          <p:sp>
            <p:nvSpPr>
              <p:cNvPr id="8222" name="Google Shape;8222;p43"/>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43"/>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43"/>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43"/>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43"/>
            <p:cNvGrpSpPr/>
            <p:nvPr/>
          </p:nvGrpSpPr>
          <p:grpSpPr>
            <a:xfrm>
              <a:off x="1012393" y="2243138"/>
              <a:ext cx="308398" cy="290919"/>
              <a:chOff x="3838441" y="1126707"/>
              <a:chExt cx="312049" cy="294363"/>
            </a:xfrm>
          </p:grpSpPr>
          <p:sp>
            <p:nvSpPr>
              <p:cNvPr id="8227" name="Google Shape;8227;p43"/>
              <p:cNvSpPr/>
              <p:nvPr/>
            </p:nvSpPr>
            <p:spPr>
              <a:xfrm>
                <a:off x="4002793"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43"/>
              <p:cNvSpPr/>
              <p:nvPr/>
            </p:nvSpPr>
            <p:spPr>
              <a:xfrm>
                <a:off x="383887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43"/>
              <p:cNvSpPr/>
              <p:nvPr/>
            </p:nvSpPr>
            <p:spPr>
              <a:xfrm>
                <a:off x="400236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43"/>
              <p:cNvSpPr/>
              <p:nvPr/>
            </p:nvSpPr>
            <p:spPr>
              <a:xfrm>
                <a:off x="383844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1" name="Google Shape;8231;p43"/>
          <p:cNvGrpSpPr/>
          <p:nvPr/>
        </p:nvGrpSpPr>
        <p:grpSpPr>
          <a:xfrm>
            <a:off x="8519361" y="4129367"/>
            <a:ext cx="1221078" cy="1650554"/>
            <a:chOff x="952050" y="1036823"/>
            <a:chExt cx="1221078" cy="1650554"/>
          </a:xfrm>
        </p:grpSpPr>
        <p:sp>
          <p:nvSpPr>
            <p:cNvPr id="8232" name="Google Shape;8232;p43"/>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3" name="Google Shape;8233;p43"/>
            <p:cNvGrpSpPr/>
            <p:nvPr/>
          </p:nvGrpSpPr>
          <p:grpSpPr>
            <a:xfrm>
              <a:off x="952993" y="1036823"/>
              <a:ext cx="1220135" cy="467678"/>
              <a:chOff x="422918" y="176071"/>
              <a:chExt cx="2994196" cy="1147676"/>
            </a:xfrm>
          </p:grpSpPr>
          <p:sp>
            <p:nvSpPr>
              <p:cNvPr id="8234" name="Google Shape;8234;p4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4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4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4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4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4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43"/>
            <p:cNvGrpSpPr/>
            <p:nvPr/>
          </p:nvGrpSpPr>
          <p:grpSpPr>
            <a:xfrm>
              <a:off x="1805327" y="2243138"/>
              <a:ext cx="308398" cy="290919"/>
              <a:chOff x="3927518" y="1126707"/>
              <a:chExt cx="312049" cy="294363"/>
            </a:xfrm>
          </p:grpSpPr>
          <p:sp>
            <p:nvSpPr>
              <p:cNvPr id="8241" name="Google Shape;8241;p43"/>
              <p:cNvSpPr/>
              <p:nvPr/>
            </p:nvSpPr>
            <p:spPr>
              <a:xfrm>
                <a:off x="4091870"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43"/>
              <p:cNvSpPr/>
              <p:nvPr/>
            </p:nvSpPr>
            <p:spPr>
              <a:xfrm>
                <a:off x="3927948"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43"/>
              <p:cNvSpPr/>
              <p:nvPr/>
            </p:nvSpPr>
            <p:spPr>
              <a:xfrm>
                <a:off x="4091440"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43"/>
              <p:cNvSpPr/>
              <p:nvPr/>
            </p:nvSpPr>
            <p:spPr>
              <a:xfrm>
                <a:off x="3927518"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43"/>
            <p:cNvGrpSpPr/>
            <p:nvPr/>
          </p:nvGrpSpPr>
          <p:grpSpPr>
            <a:xfrm>
              <a:off x="1408856" y="2396457"/>
              <a:ext cx="308398" cy="290919"/>
              <a:chOff x="3882979" y="1160111"/>
              <a:chExt cx="312049" cy="294363"/>
            </a:xfrm>
          </p:grpSpPr>
          <p:sp>
            <p:nvSpPr>
              <p:cNvPr id="8246" name="Google Shape;8246;p43"/>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43"/>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43"/>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43"/>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43"/>
            <p:cNvGrpSpPr/>
            <p:nvPr/>
          </p:nvGrpSpPr>
          <p:grpSpPr>
            <a:xfrm>
              <a:off x="1012393" y="2243138"/>
              <a:ext cx="308398" cy="290919"/>
              <a:chOff x="3838441" y="1126707"/>
              <a:chExt cx="312049" cy="294363"/>
            </a:xfrm>
          </p:grpSpPr>
          <p:sp>
            <p:nvSpPr>
              <p:cNvPr id="8251" name="Google Shape;8251;p43"/>
              <p:cNvSpPr/>
              <p:nvPr/>
            </p:nvSpPr>
            <p:spPr>
              <a:xfrm>
                <a:off x="4002793"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43"/>
              <p:cNvSpPr/>
              <p:nvPr/>
            </p:nvSpPr>
            <p:spPr>
              <a:xfrm>
                <a:off x="383887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43"/>
              <p:cNvSpPr/>
              <p:nvPr/>
            </p:nvSpPr>
            <p:spPr>
              <a:xfrm>
                <a:off x="400236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43"/>
              <p:cNvSpPr/>
              <p:nvPr/>
            </p:nvSpPr>
            <p:spPr>
              <a:xfrm>
                <a:off x="383844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5" name="Google Shape;8255;p43"/>
          <p:cNvGrpSpPr/>
          <p:nvPr/>
        </p:nvGrpSpPr>
        <p:grpSpPr>
          <a:xfrm flipH="1" rot="10800000">
            <a:off x="8519361" y="5489414"/>
            <a:ext cx="1221078" cy="1650554"/>
            <a:chOff x="952050" y="1036823"/>
            <a:chExt cx="1221078" cy="1650554"/>
          </a:xfrm>
        </p:grpSpPr>
        <p:sp>
          <p:nvSpPr>
            <p:cNvPr id="8256" name="Google Shape;8256;p43"/>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7" name="Google Shape;8257;p43"/>
            <p:cNvGrpSpPr/>
            <p:nvPr/>
          </p:nvGrpSpPr>
          <p:grpSpPr>
            <a:xfrm>
              <a:off x="952993" y="1036823"/>
              <a:ext cx="1220135" cy="467678"/>
              <a:chOff x="422918" y="176071"/>
              <a:chExt cx="2994196" cy="1147676"/>
            </a:xfrm>
          </p:grpSpPr>
          <p:sp>
            <p:nvSpPr>
              <p:cNvPr id="8258" name="Google Shape;8258;p4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4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4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4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4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4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43"/>
            <p:cNvGrpSpPr/>
            <p:nvPr/>
          </p:nvGrpSpPr>
          <p:grpSpPr>
            <a:xfrm>
              <a:off x="1799825" y="2243138"/>
              <a:ext cx="308398" cy="290919"/>
              <a:chOff x="3921951" y="1126707"/>
              <a:chExt cx="312049" cy="294363"/>
            </a:xfrm>
          </p:grpSpPr>
          <p:sp>
            <p:nvSpPr>
              <p:cNvPr id="8265" name="Google Shape;8265;p43"/>
              <p:cNvSpPr/>
              <p:nvPr/>
            </p:nvSpPr>
            <p:spPr>
              <a:xfrm>
                <a:off x="4086302"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43"/>
              <p:cNvSpPr/>
              <p:nvPr/>
            </p:nvSpPr>
            <p:spPr>
              <a:xfrm>
                <a:off x="392238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43"/>
              <p:cNvSpPr/>
              <p:nvPr/>
            </p:nvSpPr>
            <p:spPr>
              <a:xfrm>
                <a:off x="408587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43"/>
              <p:cNvSpPr/>
              <p:nvPr/>
            </p:nvSpPr>
            <p:spPr>
              <a:xfrm>
                <a:off x="392195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43"/>
            <p:cNvGrpSpPr/>
            <p:nvPr/>
          </p:nvGrpSpPr>
          <p:grpSpPr>
            <a:xfrm>
              <a:off x="1408856" y="2396457"/>
              <a:ext cx="308398" cy="290919"/>
              <a:chOff x="3882979" y="1160111"/>
              <a:chExt cx="312049" cy="294363"/>
            </a:xfrm>
          </p:grpSpPr>
          <p:sp>
            <p:nvSpPr>
              <p:cNvPr id="8270" name="Google Shape;8270;p43"/>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43"/>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43"/>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43"/>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43"/>
            <p:cNvGrpSpPr/>
            <p:nvPr/>
          </p:nvGrpSpPr>
          <p:grpSpPr>
            <a:xfrm>
              <a:off x="1012393" y="2243138"/>
              <a:ext cx="308398" cy="290919"/>
              <a:chOff x="3838441" y="1126707"/>
              <a:chExt cx="312049" cy="294363"/>
            </a:xfrm>
          </p:grpSpPr>
          <p:sp>
            <p:nvSpPr>
              <p:cNvPr id="8275" name="Google Shape;8275;p43"/>
              <p:cNvSpPr/>
              <p:nvPr/>
            </p:nvSpPr>
            <p:spPr>
              <a:xfrm>
                <a:off x="4002793" y="1126707"/>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43"/>
              <p:cNvSpPr/>
              <p:nvPr/>
            </p:nvSpPr>
            <p:spPr>
              <a:xfrm>
                <a:off x="3838871" y="1126707"/>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43"/>
              <p:cNvSpPr/>
              <p:nvPr/>
            </p:nvSpPr>
            <p:spPr>
              <a:xfrm>
                <a:off x="4002363" y="1271446"/>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43"/>
              <p:cNvSpPr/>
              <p:nvPr/>
            </p:nvSpPr>
            <p:spPr>
              <a:xfrm>
                <a:off x="3838441" y="1271446"/>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9" name="Google Shape;8279;p43"/>
          <p:cNvGrpSpPr/>
          <p:nvPr/>
        </p:nvGrpSpPr>
        <p:grpSpPr>
          <a:xfrm>
            <a:off x="6191848" y="4631752"/>
            <a:ext cx="830892" cy="671575"/>
            <a:chOff x="4636150" y="4021775"/>
            <a:chExt cx="714500" cy="577500"/>
          </a:xfrm>
        </p:grpSpPr>
        <p:sp>
          <p:nvSpPr>
            <p:cNvPr id="8280" name="Google Shape;8280;p43"/>
            <p:cNvSpPr/>
            <p:nvPr/>
          </p:nvSpPr>
          <p:spPr>
            <a:xfrm>
              <a:off x="4773775" y="4245200"/>
              <a:ext cx="25" cy="875"/>
            </a:xfrm>
            <a:custGeom>
              <a:rect b="b" l="l" r="r" t="t"/>
              <a:pathLst>
                <a:path extrusionOk="0" h="35" w="1">
                  <a:moveTo>
                    <a:pt x="1" y="35"/>
                  </a:moveTo>
                  <a:lnTo>
                    <a:pt x="1" y="1"/>
                  </a:lnTo>
                  <a:lnTo>
                    <a:pt x="1" y="3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43"/>
            <p:cNvSpPr/>
            <p:nvPr/>
          </p:nvSpPr>
          <p:spPr>
            <a:xfrm>
              <a:off x="4863825" y="4409175"/>
              <a:ext cx="4275" cy="11900"/>
            </a:xfrm>
            <a:custGeom>
              <a:rect b="b" l="l" r="r" t="t"/>
              <a:pathLst>
                <a:path extrusionOk="0" h="476" w="171">
                  <a:moveTo>
                    <a:pt x="1" y="0"/>
                  </a:moveTo>
                  <a:lnTo>
                    <a:pt x="1" y="0"/>
                  </a:lnTo>
                  <a:cubicBezTo>
                    <a:pt x="69" y="170"/>
                    <a:pt x="137" y="340"/>
                    <a:pt x="171" y="476"/>
                  </a:cubicBezTo>
                  <a:cubicBezTo>
                    <a:pt x="171" y="408"/>
                    <a:pt x="171" y="340"/>
                    <a:pt x="171" y="238"/>
                  </a:cubicBezTo>
                  <a:lnTo>
                    <a:pt x="35" y="68"/>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43"/>
            <p:cNvSpPr/>
            <p:nvPr/>
          </p:nvSpPr>
          <p:spPr>
            <a:xfrm>
              <a:off x="4757650" y="4283425"/>
              <a:ext cx="3425" cy="9375"/>
            </a:xfrm>
            <a:custGeom>
              <a:rect b="b" l="l" r="r" t="t"/>
              <a:pathLst>
                <a:path extrusionOk="0" h="375" w="137">
                  <a:moveTo>
                    <a:pt x="136" y="1"/>
                  </a:moveTo>
                  <a:lnTo>
                    <a:pt x="0" y="69"/>
                  </a:lnTo>
                  <a:cubicBezTo>
                    <a:pt x="34" y="171"/>
                    <a:pt x="68" y="273"/>
                    <a:pt x="102" y="375"/>
                  </a:cubicBezTo>
                  <a:lnTo>
                    <a:pt x="1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43"/>
            <p:cNvSpPr/>
            <p:nvPr/>
          </p:nvSpPr>
          <p:spPr>
            <a:xfrm>
              <a:off x="5205350" y="4184000"/>
              <a:ext cx="145300" cy="98625"/>
            </a:xfrm>
            <a:custGeom>
              <a:rect b="b" l="l" r="r" t="t"/>
              <a:pathLst>
                <a:path extrusionOk="0" h="3945" w="5812">
                  <a:moveTo>
                    <a:pt x="583" y="0"/>
                  </a:moveTo>
                  <a:cubicBezTo>
                    <a:pt x="547" y="0"/>
                    <a:pt x="512" y="1"/>
                    <a:pt x="476" y="2"/>
                  </a:cubicBezTo>
                  <a:cubicBezTo>
                    <a:pt x="306" y="2"/>
                    <a:pt x="136" y="70"/>
                    <a:pt x="1" y="206"/>
                  </a:cubicBezTo>
                  <a:cubicBezTo>
                    <a:pt x="884" y="444"/>
                    <a:pt x="1666" y="750"/>
                    <a:pt x="2073" y="1565"/>
                  </a:cubicBezTo>
                  <a:cubicBezTo>
                    <a:pt x="2577" y="2472"/>
                    <a:pt x="2915" y="3944"/>
                    <a:pt x="4106" y="3944"/>
                  </a:cubicBezTo>
                  <a:cubicBezTo>
                    <a:pt x="4119" y="3944"/>
                    <a:pt x="4133" y="3944"/>
                    <a:pt x="4146" y="3944"/>
                  </a:cubicBezTo>
                  <a:cubicBezTo>
                    <a:pt x="4078" y="3876"/>
                    <a:pt x="4044" y="3774"/>
                    <a:pt x="3976" y="3672"/>
                  </a:cubicBezTo>
                  <a:lnTo>
                    <a:pt x="3976" y="3672"/>
                  </a:lnTo>
                  <a:cubicBezTo>
                    <a:pt x="4078" y="3740"/>
                    <a:pt x="4316" y="3808"/>
                    <a:pt x="4452" y="3876"/>
                  </a:cubicBezTo>
                  <a:cubicBezTo>
                    <a:pt x="4248" y="3740"/>
                    <a:pt x="4112" y="3502"/>
                    <a:pt x="4078" y="3298"/>
                  </a:cubicBezTo>
                  <a:lnTo>
                    <a:pt x="4078" y="3298"/>
                  </a:lnTo>
                  <a:cubicBezTo>
                    <a:pt x="4411" y="3402"/>
                    <a:pt x="4693" y="3443"/>
                    <a:pt x="4995" y="3443"/>
                  </a:cubicBezTo>
                  <a:cubicBezTo>
                    <a:pt x="5185" y="3443"/>
                    <a:pt x="5384" y="3426"/>
                    <a:pt x="5607" y="3400"/>
                  </a:cubicBezTo>
                  <a:cubicBezTo>
                    <a:pt x="5438" y="3366"/>
                    <a:pt x="4996" y="3162"/>
                    <a:pt x="4826" y="2890"/>
                  </a:cubicBezTo>
                  <a:cubicBezTo>
                    <a:pt x="5166" y="2890"/>
                    <a:pt x="5506" y="2890"/>
                    <a:pt x="5811" y="2721"/>
                  </a:cubicBezTo>
                  <a:cubicBezTo>
                    <a:pt x="4860" y="2245"/>
                    <a:pt x="4078" y="1701"/>
                    <a:pt x="3195" y="1021"/>
                  </a:cubicBezTo>
                  <a:cubicBezTo>
                    <a:pt x="2474" y="432"/>
                    <a:pt x="1533" y="0"/>
                    <a:pt x="5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43"/>
            <p:cNvSpPr/>
            <p:nvPr/>
          </p:nvSpPr>
          <p:spPr>
            <a:xfrm>
              <a:off x="5036300" y="4432900"/>
              <a:ext cx="144350" cy="163725"/>
            </a:xfrm>
            <a:custGeom>
              <a:rect b="b" l="l" r="r" t="t"/>
              <a:pathLst>
                <a:path extrusionOk="0" h="6549" w="5774">
                  <a:moveTo>
                    <a:pt x="4808" y="0"/>
                  </a:moveTo>
                  <a:cubicBezTo>
                    <a:pt x="4385" y="0"/>
                    <a:pt x="3927" y="74"/>
                    <a:pt x="3772" y="105"/>
                  </a:cubicBezTo>
                  <a:cubicBezTo>
                    <a:pt x="3772" y="206"/>
                    <a:pt x="3738" y="342"/>
                    <a:pt x="3738" y="444"/>
                  </a:cubicBezTo>
                  <a:cubicBezTo>
                    <a:pt x="3636" y="376"/>
                    <a:pt x="3466" y="342"/>
                    <a:pt x="3364" y="274"/>
                  </a:cubicBezTo>
                  <a:cubicBezTo>
                    <a:pt x="3228" y="784"/>
                    <a:pt x="3262" y="1328"/>
                    <a:pt x="3025" y="1872"/>
                  </a:cubicBezTo>
                  <a:cubicBezTo>
                    <a:pt x="2787" y="2381"/>
                    <a:pt x="2379" y="2891"/>
                    <a:pt x="2141" y="3435"/>
                  </a:cubicBezTo>
                  <a:cubicBezTo>
                    <a:pt x="1597" y="4590"/>
                    <a:pt x="680" y="5440"/>
                    <a:pt x="0" y="6493"/>
                  </a:cubicBezTo>
                  <a:cubicBezTo>
                    <a:pt x="232" y="6530"/>
                    <a:pt x="490" y="6549"/>
                    <a:pt x="755" y="6549"/>
                  </a:cubicBezTo>
                  <a:cubicBezTo>
                    <a:pt x="1229" y="6549"/>
                    <a:pt x="1727" y="6488"/>
                    <a:pt x="2141" y="6357"/>
                  </a:cubicBezTo>
                  <a:cubicBezTo>
                    <a:pt x="1971" y="3978"/>
                    <a:pt x="4180" y="2143"/>
                    <a:pt x="5607" y="512"/>
                  </a:cubicBezTo>
                  <a:cubicBezTo>
                    <a:pt x="5774" y="105"/>
                    <a:pt x="5315" y="0"/>
                    <a:pt x="4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43"/>
            <p:cNvSpPr/>
            <p:nvPr/>
          </p:nvSpPr>
          <p:spPr>
            <a:xfrm>
              <a:off x="4775475" y="4355650"/>
              <a:ext cx="101975" cy="195400"/>
            </a:xfrm>
            <a:custGeom>
              <a:rect b="b" l="l" r="r" t="t"/>
              <a:pathLst>
                <a:path extrusionOk="0" h="7816" w="4079">
                  <a:moveTo>
                    <a:pt x="3660" y="2323"/>
                  </a:moveTo>
                  <a:cubicBezTo>
                    <a:pt x="3674" y="2348"/>
                    <a:pt x="3689" y="2373"/>
                    <a:pt x="3705" y="2398"/>
                  </a:cubicBezTo>
                  <a:lnTo>
                    <a:pt x="3705" y="2398"/>
                  </a:lnTo>
                  <a:cubicBezTo>
                    <a:pt x="3705" y="2392"/>
                    <a:pt x="3705" y="2385"/>
                    <a:pt x="3705" y="2379"/>
                  </a:cubicBezTo>
                  <a:lnTo>
                    <a:pt x="3660" y="2323"/>
                  </a:lnTo>
                  <a:close/>
                  <a:moveTo>
                    <a:pt x="3705" y="2379"/>
                  </a:moveTo>
                  <a:lnTo>
                    <a:pt x="3718" y="2418"/>
                  </a:lnTo>
                  <a:lnTo>
                    <a:pt x="3718" y="2418"/>
                  </a:lnTo>
                  <a:cubicBezTo>
                    <a:pt x="3714" y="2411"/>
                    <a:pt x="3709" y="2405"/>
                    <a:pt x="3705" y="2398"/>
                  </a:cubicBezTo>
                  <a:lnTo>
                    <a:pt x="3705" y="2398"/>
                  </a:lnTo>
                  <a:cubicBezTo>
                    <a:pt x="3705" y="2488"/>
                    <a:pt x="3705" y="2551"/>
                    <a:pt x="3705" y="2614"/>
                  </a:cubicBezTo>
                  <a:lnTo>
                    <a:pt x="3705" y="2614"/>
                  </a:lnTo>
                  <a:cubicBezTo>
                    <a:pt x="3729" y="2604"/>
                    <a:pt x="3752" y="2593"/>
                    <a:pt x="3773" y="2583"/>
                  </a:cubicBezTo>
                  <a:lnTo>
                    <a:pt x="3718" y="2418"/>
                  </a:lnTo>
                  <a:lnTo>
                    <a:pt x="3718" y="2418"/>
                  </a:lnTo>
                  <a:cubicBezTo>
                    <a:pt x="3756" y="2476"/>
                    <a:pt x="3796" y="2531"/>
                    <a:pt x="3841" y="2583"/>
                  </a:cubicBezTo>
                  <a:cubicBezTo>
                    <a:pt x="3807" y="2515"/>
                    <a:pt x="3739" y="2447"/>
                    <a:pt x="3705" y="2379"/>
                  </a:cubicBezTo>
                  <a:close/>
                  <a:moveTo>
                    <a:pt x="2719" y="0"/>
                  </a:moveTo>
                  <a:cubicBezTo>
                    <a:pt x="2550" y="408"/>
                    <a:pt x="1870" y="510"/>
                    <a:pt x="1496" y="748"/>
                  </a:cubicBezTo>
                  <a:cubicBezTo>
                    <a:pt x="1258" y="918"/>
                    <a:pt x="341" y="1258"/>
                    <a:pt x="205" y="1427"/>
                  </a:cubicBezTo>
                  <a:cubicBezTo>
                    <a:pt x="1" y="1767"/>
                    <a:pt x="273" y="2855"/>
                    <a:pt x="307" y="3262"/>
                  </a:cubicBezTo>
                  <a:cubicBezTo>
                    <a:pt x="375" y="3806"/>
                    <a:pt x="477" y="4350"/>
                    <a:pt x="511" y="4928"/>
                  </a:cubicBezTo>
                  <a:cubicBezTo>
                    <a:pt x="1666" y="5777"/>
                    <a:pt x="1836" y="5845"/>
                    <a:pt x="2346" y="6729"/>
                  </a:cubicBezTo>
                  <a:cubicBezTo>
                    <a:pt x="2414" y="7034"/>
                    <a:pt x="2651" y="7544"/>
                    <a:pt x="2685" y="7816"/>
                  </a:cubicBezTo>
                  <a:cubicBezTo>
                    <a:pt x="3705" y="7170"/>
                    <a:pt x="4079" y="6457"/>
                    <a:pt x="2889" y="5573"/>
                  </a:cubicBezTo>
                  <a:cubicBezTo>
                    <a:pt x="2617" y="5369"/>
                    <a:pt x="2142" y="4758"/>
                    <a:pt x="1870" y="4622"/>
                  </a:cubicBezTo>
                  <a:cubicBezTo>
                    <a:pt x="1700" y="4418"/>
                    <a:pt x="1836" y="4588"/>
                    <a:pt x="1700" y="4418"/>
                  </a:cubicBezTo>
                  <a:cubicBezTo>
                    <a:pt x="1632" y="4044"/>
                    <a:pt x="1326" y="3500"/>
                    <a:pt x="1360" y="3059"/>
                  </a:cubicBezTo>
                  <a:cubicBezTo>
                    <a:pt x="1945" y="3026"/>
                    <a:pt x="3180" y="2839"/>
                    <a:pt x="3704" y="2614"/>
                  </a:cubicBezTo>
                  <a:lnTo>
                    <a:pt x="3704" y="2614"/>
                  </a:lnTo>
                  <a:cubicBezTo>
                    <a:pt x="3705" y="2615"/>
                    <a:pt x="3705" y="2616"/>
                    <a:pt x="3705" y="2617"/>
                  </a:cubicBezTo>
                  <a:cubicBezTo>
                    <a:pt x="3705" y="2616"/>
                    <a:pt x="3705" y="2615"/>
                    <a:pt x="3705" y="2614"/>
                  </a:cubicBezTo>
                  <a:lnTo>
                    <a:pt x="3705" y="2614"/>
                  </a:lnTo>
                  <a:cubicBezTo>
                    <a:pt x="3705" y="2614"/>
                    <a:pt x="3705" y="2614"/>
                    <a:pt x="3704" y="2614"/>
                  </a:cubicBezTo>
                  <a:lnTo>
                    <a:pt x="3704" y="2614"/>
                  </a:lnTo>
                  <a:cubicBezTo>
                    <a:pt x="3670" y="2479"/>
                    <a:pt x="3603" y="2310"/>
                    <a:pt x="3535" y="2141"/>
                  </a:cubicBezTo>
                  <a:lnTo>
                    <a:pt x="3535" y="2141"/>
                  </a:lnTo>
                  <a:lnTo>
                    <a:pt x="3569" y="2209"/>
                  </a:lnTo>
                  <a:lnTo>
                    <a:pt x="3660" y="2323"/>
                  </a:lnTo>
                  <a:lnTo>
                    <a:pt x="3660" y="2323"/>
                  </a:lnTo>
                  <a:cubicBezTo>
                    <a:pt x="3243" y="1589"/>
                    <a:pt x="3262" y="513"/>
                    <a:pt x="27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43"/>
            <p:cNvSpPr/>
            <p:nvPr/>
          </p:nvSpPr>
          <p:spPr>
            <a:xfrm>
              <a:off x="4636150" y="4058300"/>
              <a:ext cx="34875" cy="135950"/>
            </a:xfrm>
            <a:custGeom>
              <a:rect b="b" l="l" r="r" t="t"/>
              <a:pathLst>
                <a:path extrusionOk="0" h="5438" w="1395">
                  <a:moveTo>
                    <a:pt x="307" y="1"/>
                  </a:moveTo>
                  <a:cubicBezTo>
                    <a:pt x="1" y="816"/>
                    <a:pt x="137" y="2447"/>
                    <a:pt x="307" y="3297"/>
                  </a:cubicBezTo>
                  <a:cubicBezTo>
                    <a:pt x="443" y="3977"/>
                    <a:pt x="647" y="4826"/>
                    <a:pt x="1020" y="5438"/>
                  </a:cubicBezTo>
                  <a:cubicBezTo>
                    <a:pt x="1088" y="5064"/>
                    <a:pt x="1088" y="4520"/>
                    <a:pt x="1292" y="4384"/>
                  </a:cubicBezTo>
                  <a:lnTo>
                    <a:pt x="1292" y="4554"/>
                  </a:lnTo>
                  <a:cubicBezTo>
                    <a:pt x="1394" y="3977"/>
                    <a:pt x="884" y="3161"/>
                    <a:pt x="647" y="2617"/>
                  </a:cubicBezTo>
                  <a:cubicBezTo>
                    <a:pt x="375" y="1802"/>
                    <a:pt x="307" y="850"/>
                    <a:pt x="3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43"/>
            <p:cNvSpPr/>
            <p:nvPr/>
          </p:nvSpPr>
          <p:spPr>
            <a:xfrm>
              <a:off x="4665050" y="4021775"/>
              <a:ext cx="632925" cy="577500"/>
            </a:xfrm>
            <a:custGeom>
              <a:rect b="b" l="l" r="r" t="t"/>
              <a:pathLst>
                <a:path extrusionOk="0" h="23100" w="25317">
                  <a:moveTo>
                    <a:pt x="16108" y="10637"/>
                  </a:moveTo>
                  <a:lnTo>
                    <a:pt x="16108" y="10637"/>
                  </a:lnTo>
                  <a:cubicBezTo>
                    <a:pt x="16108" y="10637"/>
                    <a:pt x="16108" y="10637"/>
                    <a:pt x="16108" y="10637"/>
                  </a:cubicBezTo>
                  <a:lnTo>
                    <a:pt x="16108" y="10637"/>
                  </a:lnTo>
                  <a:cubicBezTo>
                    <a:pt x="16108" y="10637"/>
                    <a:pt x="16108" y="10637"/>
                    <a:pt x="16108" y="10637"/>
                  </a:cubicBezTo>
                  <a:close/>
                  <a:moveTo>
                    <a:pt x="1088" y="1"/>
                  </a:moveTo>
                  <a:lnTo>
                    <a:pt x="1088" y="1"/>
                  </a:lnTo>
                  <a:cubicBezTo>
                    <a:pt x="374" y="1020"/>
                    <a:pt x="374" y="2991"/>
                    <a:pt x="442" y="4180"/>
                  </a:cubicBezTo>
                  <a:cubicBezTo>
                    <a:pt x="476" y="4724"/>
                    <a:pt x="578" y="5234"/>
                    <a:pt x="714" y="5743"/>
                  </a:cubicBezTo>
                  <a:cubicBezTo>
                    <a:pt x="238" y="6287"/>
                    <a:pt x="0" y="7035"/>
                    <a:pt x="34" y="7816"/>
                  </a:cubicBezTo>
                  <a:cubicBezTo>
                    <a:pt x="102" y="9006"/>
                    <a:pt x="748" y="9481"/>
                    <a:pt x="1496" y="10569"/>
                  </a:cubicBezTo>
                  <a:cubicBezTo>
                    <a:pt x="1767" y="10977"/>
                    <a:pt x="1699" y="11214"/>
                    <a:pt x="2039" y="12030"/>
                  </a:cubicBezTo>
                  <a:cubicBezTo>
                    <a:pt x="2091" y="12159"/>
                    <a:pt x="2256" y="12210"/>
                    <a:pt x="2451" y="12210"/>
                  </a:cubicBezTo>
                  <a:cubicBezTo>
                    <a:pt x="2770" y="12210"/>
                    <a:pt x="3170" y="12075"/>
                    <a:pt x="3297" y="11928"/>
                  </a:cubicBezTo>
                  <a:cubicBezTo>
                    <a:pt x="3398" y="11792"/>
                    <a:pt x="3432" y="11622"/>
                    <a:pt x="3432" y="11418"/>
                  </a:cubicBezTo>
                  <a:cubicBezTo>
                    <a:pt x="3566" y="11632"/>
                    <a:pt x="3553" y="11888"/>
                    <a:pt x="3657" y="11888"/>
                  </a:cubicBezTo>
                  <a:cubicBezTo>
                    <a:pt x="3685" y="11888"/>
                    <a:pt x="3722" y="11870"/>
                    <a:pt x="3772" y="11826"/>
                  </a:cubicBezTo>
                  <a:cubicBezTo>
                    <a:pt x="3738" y="11554"/>
                    <a:pt x="3908" y="11112"/>
                    <a:pt x="3806" y="10875"/>
                  </a:cubicBezTo>
                  <a:cubicBezTo>
                    <a:pt x="3840" y="10739"/>
                    <a:pt x="3874" y="10569"/>
                    <a:pt x="3874" y="10467"/>
                  </a:cubicBezTo>
                  <a:cubicBezTo>
                    <a:pt x="3896" y="10462"/>
                    <a:pt x="3918" y="10460"/>
                    <a:pt x="3940" y="10460"/>
                  </a:cubicBezTo>
                  <a:cubicBezTo>
                    <a:pt x="4249" y="10460"/>
                    <a:pt x="4495" y="10897"/>
                    <a:pt x="4622" y="11214"/>
                  </a:cubicBezTo>
                  <a:cubicBezTo>
                    <a:pt x="4724" y="10943"/>
                    <a:pt x="4758" y="10603"/>
                    <a:pt x="4690" y="10263"/>
                  </a:cubicBezTo>
                  <a:cubicBezTo>
                    <a:pt x="4758" y="9991"/>
                    <a:pt x="4758" y="9685"/>
                    <a:pt x="4758" y="9379"/>
                  </a:cubicBezTo>
                  <a:cubicBezTo>
                    <a:pt x="4928" y="9447"/>
                    <a:pt x="5132" y="9583"/>
                    <a:pt x="5233" y="9787"/>
                  </a:cubicBezTo>
                  <a:cubicBezTo>
                    <a:pt x="5233" y="9244"/>
                    <a:pt x="5132" y="8734"/>
                    <a:pt x="4860" y="8292"/>
                  </a:cubicBezTo>
                  <a:lnTo>
                    <a:pt x="4962" y="8292"/>
                  </a:lnTo>
                  <a:cubicBezTo>
                    <a:pt x="5301" y="8632"/>
                    <a:pt x="5607" y="9006"/>
                    <a:pt x="5777" y="9617"/>
                  </a:cubicBezTo>
                  <a:cubicBezTo>
                    <a:pt x="6049" y="10637"/>
                    <a:pt x="5709" y="11316"/>
                    <a:pt x="5709" y="12302"/>
                  </a:cubicBezTo>
                  <a:cubicBezTo>
                    <a:pt x="5981" y="12098"/>
                    <a:pt x="6253" y="11826"/>
                    <a:pt x="6457" y="11622"/>
                  </a:cubicBezTo>
                  <a:lnTo>
                    <a:pt x="6457" y="11622"/>
                  </a:lnTo>
                  <a:cubicBezTo>
                    <a:pt x="6491" y="12030"/>
                    <a:pt x="6389" y="12404"/>
                    <a:pt x="6321" y="12778"/>
                  </a:cubicBezTo>
                  <a:cubicBezTo>
                    <a:pt x="6253" y="13049"/>
                    <a:pt x="6151" y="13321"/>
                    <a:pt x="6015" y="13593"/>
                  </a:cubicBezTo>
                  <a:cubicBezTo>
                    <a:pt x="6457" y="13423"/>
                    <a:pt x="6865" y="13151"/>
                    <a:pt x="7374" y="13083"/>
                  </a:cubicBezTo>
                  <a:lnTo>
                    <a:pt x="7408" y="13015"/>
                  </a:lnTo>
                  <a:cubicBezTo>
                    <a:pt x="7476" y="13491"/>
                    <a:pt x="7714" y="13967"/>
                    <a:pt x="7884" y="14409"/>
                  </a:cubicBezTo>
                  <a:cubicBezTo>
                    <a:pt x="8292" y="15632"/>
                    <a:pt x="8836" y="17093"/>
                    <a:pt x="10059" y="17501"/>
                  </a:cubicBezTo>
                  <a:cubicBezTo>
                    <a:pt x="11044" y="17841"/>
                    <a:pt x="11656" y="19234"/>
                    <a:pt x="11758" y="20389"/>
                  </a:cubicBezTo>
                  <a:cubicBezTo>
                    <a:pt x="11792" y="20865"/>
                    <a:pt x="11452" y="21443"/>
                    <a:pt x="11316" y="21885"/>
                  </a:cubicBezTo>
                  <a:cubicBezTo>
                    <a:pt x="11180" y="22326"/>
                    <a:pt x="10501" y="22632"/>
                    <a:pt x="10603" y="23074"/>
                  </a:cubicBezTo>
                  <a:cubicBezTo>
                    <a:pt x="10908" y="23091"/>
                    <a:pt x="11061" y="23099"/>
                    <a:pt x="11282" y="23099"/>
                  </a:cubicBezTo>
                  <a:cubicBezTo>
                    <a:pt x="11503" y="23099"/>
                    <a:pt x="11792" y="23091"/>
                    <a:pt x="12370" y="23074"/>
                  </a:cubicBezTo>
                  <a:cubicBezTo>
                    <a:pt x="12472" y="21545"/>
                    <a:pt x="12947" y="19982"/>
                    <a:pt x="12539" y="18486"/>
                  </a:cubicBezTo>
                  <a:cubicBezTo>
                    <a:pt x="12336" y="17739"/>
                    <a:pt x="12098" y="17025"/>
                    <a:pt x="11860" y="16278"/>
                  </a:cubicBezTo>
                  <a:cubicBezTo>
                    <a:pt x="11486" y="15054"/>
                    <a:pt x="11520" y="13729"/>
                    <a:pt x="11282" y="12506"/>
                  </a:cubicBezTo>
                  <a:lnTo>
                    <a:pt x="11282" y="12506"/>
                  </a:lnTo>
                  <a:cubicBezTo>
                    <a:pt x="11554" y="13559"/>
                    <a:pt x="11996" y="15054"/>
                    <a:pt x="12607" y="15972"/>
                  </a:cubicBezTo>
                  <a:cubicBezTo>
                    <a:pt x="13015" y="16584"/>
                    <a:pt x="13593" y="17059"/>
                    <a:pt x="14374" y="17195"/>
                  </a:cubicBezTo>
                  <a:cubicBezTo>
                    <a:pt x="14374" y="17039"/>
                    <a:pt x="14408" y="16413"/>
                    <a:pt x="14411" y="15979"/>
                  </a:cubicBezTo>
                  <a:lnTo>
                    <a:pt x="14411" y="15979"/>
                  </a:lnTo>
                  <a:cubicBezTo>
                    <a:pt x="14649" y="16436"/>
                    <a:pt x="15300" y="17042"/>
                    <a:pt x="15530" y="17093"/>
                  </a:cubicBezTo>
                  <a:cubicBezTo>
                    <a:pt x="15530" y="16835"/>
                    <a:pt x="15745" y="15899"/>
                    <a:pt x="15678" y="15604"/>
                  </a:cubicBezTo>
                  <a:lnTo>
                    <a:pt x="15678" y="15604"/>
                  </a:lnTo>
                  <a:cubicBezTo>
                    <a:pt x="15948" y="16453"/>
                    <a:pt x="16286" y="16620"/>
                    <a:pt x="16855" y="16753"/>
                  </a:cubicBezTo>
                  <a:cubicBezTo>
                    <a:pt x="16821" y="16685"/>
                    <a:pt x="16889" y="15802"/>
                    <a:pt x="16855" y="15734"/>
                  </a:cubicBezTo>
                  <a:lnTo>
                    <a:pt x="16855" y="15734"/>
                  </a:lnTo>
                  <a:cubicBezTo>
                    <a:pt x="17110" y="16091"/>
                    <a:pt x="17603" y="16184"/>
                    <a:pt x="18121" y="16184"/>
                  </a:cubicBezTo>
                  <a:cubicBezTo>
                    <a:pt x="18639" y="16184"/>
                    <a:pt x="19183" y="16091"/>
                    <a:pt x="19540" y="16074"/>
                  </a:cubicBezTo>
                  <a:cubicBezTo>
                    <a:pt x="18282" y="15326"/>
                    <a:pt x="16447" y="13729"/>
                    <a:pt x="16142" y="12234"/>
                  </a:cubicBezTo>
                  <a:cubicBezTo>
                    <a:pt x="16040" y="11724"/>
                    <a:pt x="16006" y="11180"/>
                    <a:pt x="16108" y="10637"/>
                  </a:cubicBezTo>
                  <a:lnTo>
                    <a:pt x="16108" y="10637"/>
                  </a:lnTo>
                  <a:cubicBezTo>
                    <a:pt x="16006" y="11690"/>
                    <a:pt x="17603" y="13967"/>
                    <a:pt x="18792" y="14816"/>
                  </a:cubicBezTo>
                  <a:cubicBezTo>
                    <a:pt x="19234" y="15156"/>
                    <a:pt x="19778" y="15394"/>
                    <a:pt x="20253" y="15700"/>
                  </a:cubicBezTo>
                  <a:cubicBezTo>
                    <a:pt x="20865" y="16074"/>
                    <a:pt x="21409" y="16753"/>
                    <a:pt x="22122" y="16889"/>
                  </a:cubicBezTo>
                  <a:cubicBezTo>
                    <a:pt x="22088" y="16617"/>
                    <a:pt x="22020" y="16312"/>
                    <a:pt x="22054" y="16040"/>
                  </a:cubicBezTo>
                  <a:lnTo>
                    <a:pt x="22054" y="16040"/>
                  </a:lnTo>
                  <a:cubicBezTo>
                    <a:pt x="23040" y="17229"/>
                    <a:pt x="23991" y="17705"/>
                    <a:pt x="24127" y="19302"/>
                  </a:cubicBezTo>
                  <a:cubicBezTo>
                    <a:pt x="24195" y="19948"/>
                    <a:pt x="24331" y="20831"/>
                    <a:pt x="24025" y="21443"/>
                  </a:cubicBezTo>
                  <a:cubicBezTo>
                    <a:pt x="23889" y="21681"/>
                    <a:pt x="23617" y="21783"/>
                    <a:pt x="23482" y="22021"/>
                  </a:cubicBezTo>
                  <a:cubicBezTo>
                    <a:pt x="23312" y="22292"/>
                    <a:pt x="23244" y="22666"/>
                    <a:pt x="23074" y="22938"/>
                  </a:cubicBezTo>
                  <a:cubicBezTo>
                    <a:pt x="23295" y="22955"/>
                    <a:pt x="23583" y="22981"/>
                    <a:pt x="23872" y="22981"/>
                  </a:cubicBezTo>
                  <a:cubicBezTo>
                    <a:pt x="24161" y="22981"/>
                    <a:pt x="24450" y="22955"/>
                    <a:pt x="24671" y="22870"/>
                  </a:cubicBezTo>
                  <a:cubicBezTo>
                    <a:pt x="25317" y="22666"/>
                    <a:pt x="25147" y="22292"/>
                    <a:pt x="25147" y="21613"/>
                  </a:cubicBezTo>
                  <a:cubicBezTo>
                    <a:pt x="25147" y="20186"/>
                    <a:pt x="25011" y="18826"/>
                    <a:pt x="25011" y="17433"/>
                  </a:cubicBezTo>
                  <a:cubicBezTo>
                    <a:pt x="25011" y="16142"/>
                    <a:pt x="24467" y="15496"/>
                    <a:pt x="23346" y="14307"/>
                  </a:cubicBezTo>
                  <a:cubicBezTo>
                    <a:pt x="23346" y="14307"/>
                    <a:pt x="24535" y="13049"/>
                    <a:pt x="23515" y="10977"/>
                  </a:cubicBezTo>
                  <a:lnTo>
                    <a:pt x="23515" y="10977"/>
                  </a:lnTo>
                  <a:cubicBezTo>
                    <a:pt x="23617" y="11112"/>
                    <a:pt x="24399" y="11418"/>
                    <a:pt x="24535" y="11554"/>
                  </a:cubicBezTo>
                  <a:cubicBezTo>
                    <a:pt x="24603" y="10841"/>
                    <a:pt x="23821" y="9549"/>
                    <a:pt x="23380" y="8870"/>
                  </a:cubicBezTo>
                  <a:lnTo>
                    <a:pt x="23380" y="8870"/>
                  </a:lnTo>
                  <a:lnTo>
                    <a:pt x="23515" y="9006"/>
                  </a:lnTo>
                  <a:cubicBezTo>
                    <a:pt x="23482" y="8326"/>
                    <a:pt x="22496" y="7578"/>
                    <a:pt x="21986" y="7239"/>
                  </a:cubicBezTo>
                  <a:cubicBezTo>
                    <a:pt x="21089" y="6598"/>
                    <a:pt x="20131" y="6077"/>
                    <a:pt x="18485" y="6077"/>
                  </a:cubicBezTo>
                  <a:cubicBezTo>
                    <a:pt x="18386" y="6077"/>
                    <a:pt x="18285" y="6079"/>
                    <a:pt x="18180" y="6083"/>
                  </a:cubicBezTo>
                  <a:cubicBezTo>
                    <a:pt x="17365" y="6117"/>
                    <a:pt x="16583" y="6491"/>
                    <a:pt x="15870" y="6831"/>
                  </a:cubicBezTo>
                  <a:cubicBezTo>
                    <a:pt x="14884" y="7307"/>
                    <a:pt x="14408" y="7510"/>
                    <a:pt x="13287" y="7510"/>
                  </a:cubicBezTo>
                  <a:cubicBezTo>
                    <a:pt x="12030" y="7510"/>
                    <a:pt x="11282" y="7239"/>
                    <a:pt x="10297" y="6457"/>
                  </a:cubicBezTo>
                  <a:cubicBezTo>
                    <a:pt x="9345" y="5743"/>
                    <a:pt x="8496" y="5574"/>
                    <a:pt x="7374" y="5064"/>
                  </a:cubicBezTo>
                  <a:cubicBezTo>
                    <a:pt x="6781" y="4832"/>
                    <a:pt x="5171" y="4619"/>
                    <a:pt x="3924" y="4619"/>
                  </a:cubicBezTo>
                  <a:cubicBezTo>
                    <a:pt x="3528" y="4619"/>
                    <a:pt x="3168" y="4641"/>
                    <a:pt x="2889" y="4690"/>
                  </a:cubicBezTo>
                  <a:cubicBezTo>
                    <a:pt x="3195" y="4248"/>
                    <a:pt x="3263" y="3637"/>
                    <a:pt x="3670" y="3229"/>
                  </a:cubicBezTo>
                  <a:cubicBezTo>
                    <a:pt x="3653" y="3228"/>
                    <a:pt x="3635" y="3228"/>
                    <a:pt x="3617" y="3228"/>
                  </a:cubicBezTo>
                  <a:cubicBezTo>
                    <a:pt x="2622" y="3228"/>
                    <a:pt x="1796" y="4163"/>
                    <a:pt x="1496" y="5132"/>
                  </a:cubicBezTo>
                  <a:cubicBezTo>
                    <a:pt x="1258" y="4588"/>
                    <a:pt x="1020" y="4010"/>
                    <a:pt x="918" y="3331"/>
                  </a:cubicBezTo>
                  <a:cubicBezTo>
                    <a:pt x="782" y="2311"/>
                    <a:pt x="782" y="986"/>
                    <a:pt x="10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43"/>
          <p:cNvGrpSpPr/>
          <p:nvPr/>
        </p:nvGrpSpPr>
        <p:grpSpPr>
          <a:xfrm>
            <a:off x="1231982" y="4648343"/>
            <a:ext cx="660115" cy="679445"/>
            <a:chOff x="5667500" y="3950700"/>
            <a:chExt cx="699200" cy="719675"/>
          </a:xfrm>
        </p:grpSpPr>
        <p:sp>
          <p:nvSpPr>
            <p:cNvPr id="8289" name="Google Shape;8289;p43"/>
            <p:cNvSpPr/>
            <p:nvPr/>
          </p:nvSpPr>
          <p:spPr>
            <a:xfrm>
              <a:off x="5669200" y="4212025"/>
              <a:ext cx="697500" cy="458350"/>
            </a:xfrm>
            <a:custGeom>
              <a:rect b="b" l="l" r="r" t="t"/>
              <a:pathLst>
                <a:path extrusionOk="0" h="18334" w="27900">
                  <a:moveTo>
                    <a:pt x="16667" y="0"/>
                  </a:moveTo>
                  <a:cubicBezTo>
                    <a:pt x="14789" y="0"/>
                    <a:pt x="13115" y="1019"/>
                    <a:pt x="12777" y="3570"/>
                  </a:cubicBezTo>
                  <a:cubicBezTo>
                    <a:pt x="12540" y="5371"/>
                    <a:pt x="13151" y="7750"/>
                    <a:pt x="14782" y="8532"/>
                  </a:cubicBezTo>
                  <a:cubicBezTo>
                    <a:pt x="15568" y="8933"/>
                    <a:pt x="16461" y="9012"/>
                    <a:pt x="17370" y="9012"/>
                  </a:cubicBezTo>
                  <a:cubicBezTo>
                    <a:pt x="17955" y="9012"/>
                    <a:pt x="18547" y="8979"/>
                    <a:pt x="19121" y="8979"/>
                  </a:cubicBezTo>
                  <a:cubicBezTo>
                    <a:pt x="19390" y="8979"/>
                    <a:pt x="19655" y="8986"/>
                    <a:pt x="19914" y="9007"/>
                  </a:cubicBezTo>
                  <a:cubicBezTo>
                    <a:pt x="19467" y="9415"/>
                    <a:pt x="18868" y="9487"/>
                    <a:pt x="18241" y="9487"/>
                  </a:cubicBezTo>
                  <a:cubicBezTo>
                    <a:pt x="17896" y="9487"/>
                    <a:pt x="17543" y="9465"/>
                    <a:pt x="17202" y="9465"/>
                  </a:cubicBezTo>
                  <a:cubicBezTo>
                    <a:pt x="16556" y="9465"/>
                    <a:pt x="15953" y="9543"/>
                    <a:pt x="15530" y="9993"/>
                  </a:cubicBezTo>
                  <a:cubicBezTo>
                    <a:pt x="17467" y="11046"/>
                    <a:pt x="19608" y="11216"/>
                    <a:pt x="21816" y="11284"/>
                  </a:cubicBezTo>
                  <a:cubicBezTo>
                    <a:pt x="25894" y="11352"/>
                    <a:pt x="25826" y="12881"/>
                    <a:pt x="25996" y="13629"/>
                  </a:cubicBezTo>
                  <a:cubicBezTo>
                    <a:pt x="26064" y="14003"/>
                    <a:pt x="25894" y="14512"/>
                    <a:pt x="25656" y="14784"/>
                  </a:cubicBezTo>
                  <a:cubicBezTo>
                    <a:pt x="25419" y="15056"/>
                    <a:pt x="25113" y="15260"/>
                    <a:pt x="24841" y="15362"/>
                  </a:cubicBezTo>
                  <a:cubicBezTo>
                    <a:pt x="24059" y="15634"/>
                    <a:pt x="23210" y="15770"/>
                    <a:pt x="22292" y="15804"/>
                  </a:cubicBezTo>
                  <a:cubicBezTo>
                    <a:pt x="22202" y="15805"/>
                    <a:pt x="22111" y="15806"/>
                    <a:pt x="22020" y="15806"/>
                  </a:cubicBezTo>
                  <a:cubicBezTo>
                    <a:pt x="20303" y="15806"/>
                    <a:pt x="18528" y="15503"/>
                    <a:pt x="16753" y="14954"/>
                  </a:cubicBezTo>
                  <a:cubicBezTo>
                    <a:pt x="15836" y="14648"/>
                    <a:pt x="14952" y="14275"/>
                    <a:pt x="14103" y="13833"/>
                  </a:cubicBezTo>
                  <a:cubicBezTo>
                    <a:pt x="13219" y="13391"/>
                    <a:pt x="12302" y="12949"/>
                    <a:pt x="11418" y="12542"/>
                  </a:cubicBezTo>
                  <a:cubicBezTo>
                    <a:pt x="9617" y="11760"/>
                    <a:pt x="7850" y="11114"/>
                    <a:pt x="6049" y="10741"/>
                  </a:cubicBezTo>
                  <a:cubicBezTo>
                    <a:pt x="5280" y="10593"/>
                    <a:pt x="4510" y="10496"/>
                    <a:pt x="3718" y="10496"/>
                  </a:cubicBezTo>
                  <a:cubicBezTo>
                    <a:pt x="3601" y="10496"/>
                    <a:pt x="3483" y="10498"/>
                    <a:pt x="3365" y="10503"/>
                  </a:cubicBezTo>
                  <a:cubicBezTo>
                    <a:pt x="2923" y="10503"/>
                    <a:pt x="2481" y="10571"/>
                    <a:pt x="2039" y="10707"/>
                  </a:cubicBezTo>
                  <a:cubicBezTo>
                    <a:pt x="1564" y="10842"/>
                    <a:pt x="1122" y="11046"/>
                    <a:pt x="714" y="11420"/>
                  </a:cubicBezTo>
                  <a:cubicBezTo>
                    <a:pt x="510" y="11624"/>
                    <a:pt x="340" y="11862"/>
                    <a:pt x="204" y="12134"/>
                  </a:cubicBezTo>
                  <a:cubicBezTo>
                    <a:pt x="68" y="12406"/>
                    <a:pt x="0" y="12711"/>
                    <a:pt x="0" y="13017"/>
                  </a:cubicBezTo>
                  <a:cubicBezTo>
                    <a:pt x="0" y="13595"/>
                    <a:pt x="204" y="14105"/>
                    <a:pt x="408" y="14512"/>
                  </a:cubicBezTo>
                  <a:cubicBezTo>
                    <a:pt x="850" y="15294"/>
                    <a:pt x="1462" y="15838"/>
                    <a:pt x="2039" y="16280"/>
                  </a:cubicBezTo>
                  <a:cubicBezTo>
                    <a:pt x="3229" y="17129"/>
                    <a:pt x="4418" y="17571"/>
                    <a:pt x="5437" y="17877"/>
                  </a:cubicBezTo>
                  <a:cubicBezTo>
                    <a:pt x="6491" y="18148"/>
                    <a:pt x="7408" y="18250"/>
                    <a:pt x="8156" y="18318"/>
                  </a:cubicBezTo>
                  <a:cubicBezTo>
                    <a:pt x="8394" y="18329"/>
                    <a:pt x="8615" y="18334"/>
                    <a:pt x="8820" y="18334"/>
                  </a:cubicBezTo>
                  <a:cubicBezTo>
                    <a:pt x="9900" y="18334"/>
                    <a:pt x="10501" y="18200"/>
                    <a:pt x="10501" y="18115"/>
                  </a:cubicBezTo>
                  <a:cubicBezTo>
                    <a:pt x="10501" y="18079"/>
                    <a:pt x="10439" y="18069"/>
                    <a:pt x="10322" y="18069"/>
                  </a:cubicBezTo>
                  <a:cubicBezTo>
                    <a:pt x="10181" y="18069"/>
                    <a:pt x="9960" y="18083"/>
                    <a:pt x="9671" y="18083"/>
                  </a:cubicBezTo>
                  <a:cubicBezTo>
                    <a:pt x="9289" y="18083"/>
                    <a:pt x="8787" y="18058"/>
                    <a:pt x="8190" y="17945"/>
                  </a:cubicBezTo>
                  <a:cubicBezTo>
                    <a:pt x="7476" y="17809"/>
                    <a:pt x="6729" y="17571"/>
                    <a:pt x="5777" y="17231"/>
                  </a:cubicBezTo>
                  <a:cubicBezTo>
                    <a:pt x="4826" y="16891"/>
                    <a:pt x="3602" y="16381"/>
                    <a:pt x="2617" y="15566"/>
                  </a:cubicBezTo>
                  <a:cubicBezTo>
                    <a:pt x="2141" y="15192"/>
                    <a:pt x="1733" y="14411"/>
                    <a:pt x="1462" y="13833"/>
                  </a:cubicBezTo>
                  <a:cubicBezTo>
                    <a:pt x="1326" y="13561"/>
                    <a:pt x="1258" y="13289"/>
                    <a:pt x="1258" y="13051"/>
                  </a:cubicBezTo>
                  <a:cubicBezTo>
                    <a:pt x="1292" y="12847"/>
                    <a:pt x="1360" y="12677"/>
                    <a:pt x="1564" y="12508"/>
                  </a:cubicBezTo>
                  <a:cubicBezTo>
                    <a:pt x="1733" y="12338"/>
                    <a:pt x="2039" y="12202"/>
                    <a:pt x="2345" y="12134"/>
                  </a:cubicBezTo>
                  <a:cubicBezTo>
                    <a:pt x="2685" y="12032"/>
                    <a:pt x="3025" y="11998"/>
                    <a:pt x="3399" y="11998"/>
                  </a:cubicBezTo>
                  <a:cubicBezTo>
                    <a:pt x="4180" y="11998"/>
                    <a:pt x="4962" y="12100"/>
                    <a:pt x="5777" y="12304"/>
                  </a:cubicBezTo>
                  <a:cubicBezTo>
                    <a:pt x="7408" y="12677"/>
                    <a:pt x="9107" y="13323"/>
                    <a:pt x="10840" y="14105"/>
                  </a:cubicBezTo>
                  <a:cubicBezTo>
                    <a:pt x="11690" y="14478"/>
                    <a:pt x="12540" y="14920"/>
                    <a:pt x="13423" y="15396"/>
                  </a:cubicBezTo>
                  <a:cubicBezTo>
                    <a:pt x="14341" y="15872"/>
                    <a:pt x="15326" y="16280"/>
                    <a:pt x="16312" y="16585"/>
                  </a:cubicBezTo>
                  <a:cubicBezTo>
                    <a:pt x="18081" y="17155"/>
                    <a:pt x="19877" y="17487"/>
                    <a:pt x="21652" y="17487"/>
                  </a:cubicBezTo>
                  <a:cubicBezTo>
                    <a:pt x="21889" y="17487"/>
                    <a:pt x="22125" y="17481"/>
                    <a:pt x="22360" y="17469"/>
                  </a:cubicBezTo>
                  <a:cubicBezTo>
                    <a:pt x="23346" y="17435"/>
                    <a:pt x="24365" y="17265"/>
                    <a:pt x="25283" y="16925"/>
                  </a:cubicBezTo>
                  <a:cubicBezTo>
                    <a:pt x="25894" y="16721"/>
                    <a:pt x="26370" y="16313"/>
                    <a:pt x="26710" y="15906"/>
                  </a:cubicBezTo>
                  <a:cubicBezTo>
                    <a:pt x="27084" y="15464"/>
                    <a:pt x="27389" y="14988"/>
                    <a:pt x="27593" y="14445"/>
                  </a:cubicBezTo>
                  <a:cubicBezTo>
                    <a:pt x="27763" y="13935"/>
                    <a:pt x="27899" y="13357"/>
                    <a:pt x="27899" y="12779"/>
                  </a:cubicBezTo>
                  <a:cubicBezTo>
                    <a:pt x="27899" y="12474"/>
                    <a:pt x="27865" y="12202"/>
                    <a:pt x="27797" y="11896"/>
                  </a:cubicBezTo>
                  <a:cubicBezTo>
                    <a:pt x="27729" y="11624"/>
                    <a:pt x="27593" y="11352"/>
                    <a:pt x="27491" y="11114"/>
                  </a:cubicBezTo>
                  <a:cubicBezTo>
                    <a:pt x="27186" y="10503"/>
                    <a:pt x="26812" y="9993"/>
                    <a:pt x="26404" y="9517"/>
                  </a:cubicBezTo>
                  <a:cubicBezTo>
                    <a:pt x="25860" y="8600"/>
                    <a:pt x="25249" y="7852"/>
                    <a:pt x="24841" y="6799"/>
                  </a:cubicBezTo>
                  <a:cubicBezTo>
                    <a:pt x="24637" y="6255"/>
                    <a:pt x="24501" y="5711"/>
                    <a:pt x="24093" y="5270"/>
                  </a:cubicBezTo>
                  <a:cubicBezTo>
                    <a:pt x="23685" y="4794"/>
                    <a:pt x="23550" y="4420"/>
                    <a:pt x="22836" y="4352"/>
                  </a:cubicBezTo>
                  <a:cubicBezTo>
                    <a:pt x="21952" y="2891"/>
                    <a:pt x="21850" y="2483"/>
                    <a:pt x="21035" y="1735"/>
                  </a:cubicBezTo>
                  <a:cubicBezTo>
                    <a:pt x="19848" y="670"/>
                    <a:pt x="18191" y="0"/>
                    <a:pt x="166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43"/>
            <p:cNvSpPr/>
            <p:nvPr/>
          </p:nvSpPr>
          <p:spPr>
            <a:xfrm>
              <a:off x="5800875" y="4015775"/>
              <a:ext cx="517400" cy="361125"/>
            </a:xfrm>
            <a:custGeom>
              <a:rect b="b" l="l" r="r" t="t"/>
              <a:pathLst>
                <a:path extrusionOk="0" h="14445" w="20696">
                  <a:moveTo>
                    <a:pt x="13194" y="1"/>
                  </a:moveTo>
                  <a:cubicBezTo>
                    <a:pt x="11657" y="1"/>
                    <a:pt x="10184" y="660"/>
                    <a:pt x="9277" y="2110"/>
                  </a:cubicBezTo>
                  <a:cubicBezTo>
                    <a:pt x="8462" y="3435"/>
                    <a:pt x="7544" y="5168"/>
                    <a:pt x="6457" y="6323"/>
                  </a:cubicBezTo>
                  <a:cubicBezTo>
                    <a:pt x="5913" y="6867"/>
                    <a:pt x="5200" y="7241"/>
                    <a:pt x="4452" y="7411"/>
                  </a:cubicBezTo>
                  <a:cubicBezTo>
                    <a:pt x="3671" y="7581"/>
                    <a:pt x="3059" y="7683"/>
                    <a:pt x="2277" y="7818"/>
                  </a:cubicBezTo>
                  <a:cubicBezTo>
                    <a:pt x="2515" y="9280"/>
                    <a:pt x="3195" y="10469"/>
                    <a:pt x="4078" y="11522"/>
                  </a:cubicBezTo>
                  <a:cubicBezTo>
                    <a:pt x="3467" y="11386"/>
                    <a:pt x="3093" y="11013"/>
                    <a:pt x="2549" y="10707"/>
                  </a:cubicBezTo>
                  <a:cubicBezTo>
                    <a:pt x="2193" y="10484"/>
                    <a:pt x="1986" y="10359"/>
                    <a:pt x="1812" y="10359"/>
                  </a:cubicBezTo>
                  <a:cubicBezTo>
                    <a:pt x="1587" y="10359"/>
                    <a:pt x="1418" y="10568"/>
                    <a:pt x="1054" y="11047"/>
                  </a:cubicBezTo>
                  <a:cubicBezTo>
                    <a:pt x="782" y="11386"/>
                    <a:pt x="1" y="12440"/>
                    <a:pt x="102" y="12882"/>
                  </a:cubicBezTo>
                  <a:cubicBezTo>
                    <a:pt x="192" y="13300"/>
                    <a:pt x="834" y="13613"/>
                    <a:pt x="1242" y="13613"/>
                  </a:cubicBezTo>
                  <a:cubicBezTo>
                    <a:pt x="1297" y="13613"/>
                    <a:pt x="1349" y="13608"/>
                    <a:pt x="1394" y="13595"/>
                  </a:cubicBezTo>
                  <a:cubicBezTo>
                    <a:pt x="1054" y="13052"/>
                    <a:pt x="850" y="12508"/>
                    <a:pt x="1530" y="12202"/>
                  </a:cubicBezTo>
                  <a:cubicBezTo>
                    <a:pt x="1633" y="12147"/>
                    <a:pt x="1736" y="12124"/>
                    <a:pt x="1840" y="12124"/>
                  </a:cubicBezTo>
                  <a:cubicBezTo>
                    <a:pt x="2313" y="12124"/>
                    <a:pt x="2782" y="12612"/>
                    <a:pt x="3229" y="12780"/>
                  </a:cubicBezTo>
                  <a:cubicBezTo>
                    <a:pt x="3763" y="12978"/>
                    <a:pt x="4367" y="13156"/>
                    <a:pt x="4918" y="13156"/>
                  </a:cubicBezTo>
                  <a:cubicBezTo>
                    <a:pt x="5594" y="13156"/>
                    <a:pt x="6192" y="12889"/>
                    <a:pt x="6491" y="12066"/>
                  </a:cubicBezTo>
                  <a:cubicBezTo>
                    <a:pt x="6695" y="11386"/>
                    <a:pt x="6627" y="10571"/>
                    <a:pt x="6933" y="9891"/>
                  </a:cubicBezTo>
                  <a:cubicBezTo>
                    <a:pt x="7239" y="9144"/>
                    <a:pt x="7918" y="8600"/>
                    <a:pt x="8428" y="8022"/>
                  </a:cubicBezTo>
                  <a:cubicBezTo>
                    <a:pt x="9481" y="6833"/>
                    <a:pt x="10535" y="5814"/>
                    <a:pt x="11520" y="4522"/>
                  </a:cubicBezTo>
                  <a:lnTo>
                    <a:pt x="11520" y="4522"/>
                  </a:lnTo>
                  <a:cubicBezTo>
                    <a:pt x="11316" y="5270"/>
                    <a:pt x="9719" y="7105"/>
                    <a:pt x="9583" y="7852"/>
                  </a:cubicBezTo>
                  <a:cubicBezTo>
                    <a:pt x="10889" y="6446"/>
                    <a:pt x="12863" y="5764"/>
                    <a:pt x="14271" y="5764"/>
                  </a:cubicBezTo>
                  <a:cubicBezTo>
                    <a:pt x="14768" y="5764"/>
                    <a:pt x="15194" y="5849"/>
                    <a:pt x="15496" y="6017"/>
                  </a:cubicBezTo>
                  <a:cubicBezTo>
                    <a:pt x="14273" y="6051"/>
                    <a:pt x="12302" y="6527"/>
                    <a:pt x="11316" y="7275"/>
                  </a:cubicBezTo>
                  <a:cubicBezTo>
                    <a:pt x="11439" y="7265"/>
                    <a:pt x="11567" y="7260"/>
                    <a:pt x="11701" y="7260"/>
                  </a:cubicBezTo>
                  <a:cubicBezTo>
                    <a:pt x="13356" y="7260"/>
                    <a:pt x="15818" y="8027"/>
                    <a:pt x="16855" y="9348"/>
                  </a:cubicBezTo>
                  <a:cubicBezTo>
                    <a:pt x="17535" y="10163"/>
                    <a:pt x="17569" y="10775"/>
                    <a:pt x="17807" y="11319"/>
                  </a:cubicBezTo>
                  <a:cubicBezTo>
                    <a:pt x="19030" y="11930"/>
                    <a:pt x="20084" y="14445"/>
                    <a:pt x="20084" y="14445"/>
                  </a:cubicBezTo>
                  <a:lnTo>
                    <a:pt x="20186" y="13731"/>
                  </a:lnTo>
                  <a:lnTo>
                    <a:pt x="20186" y="13799"/>
                  </a:lnTo>
                  <a:cubicBezTo>
                    <a:pt x="20219" y="13255"/>
                    <a:pt x="20457" y="12542"/>
                    <a:pt x="20559" y="11964"/>
                  </a:cubicBezTo>
                  <a:cubicBezTo>
                    <a:pt x="20695" y="10877"/>
                    <a:pt x="20559" y="9585"/>
                    <a:pt x="20457" y="8498"/>
                  </a:cubicBezTo>
                  <a:cubicBezTo>
                    <a:pt x="20219" y="6289"/>
                    <a:pt x="19098" y="3673"/>
                    <a:pt x="17705" y="2076"/>
                  </a:cubicBezTo>
                  <a:cubicBezTo>
                    <a:pt x="16532" y="745"/>
                    <a:pt x="14827" y="1"/>
                    <a:pt x="13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43"/>
            <p:cNvSpPr/>
            <p:nvPr/>
          </p:nvSpPr>
          <p:spPr>
            <a:xfrm>
              <a:off x="5667500" y="3950700"/>
              <a:ext cx="392500" cy="245400"/>
            </a:xfrm>
            <a:custGeom>
              <a:rect b="b" l="l" r="r" t="t"/>
              <a:pathLst>
                <a:path extrusionOk="0" h="9816" w="15700">
                  <a:moveTo>
                    <a:pt x="11776" y="0"/>
                  </a:moveTo>
                  <a:cubicBezTo>
                    <a:pt x="10983" y="0"/>
                    <a:pt x="10127" y="645"/>
                    <a:pt x="9719" y="1314"/>
                  </a:cubicBezTo>
                  <a:cubicBezTo>
                    <a:pt x="9481" y="1688"/>
                    <a:pt x="9481" y="2232"/>
                    <a:pt x="9379" y="2708"/>
                  </a:cubicBezTo>
                  <a:cubicBezTo>
                    <a:pt x="8836" y="2651"/>
                    <a:pt x="8296" y="2613"/>
                    <a:pt x="7762" y="2613"/>
                  </a:cubicBezTo>
                  <a:cubicBezTo>
                    <a:pt x="6695" y="2613"/>
                    <a:pt x="5653" y="2764"/>
                    <a:pt x="4656" y="3217"/>
                  </a:cubicBezTo>
                  <a:cubicBezTo>
                    <a:pt x="3467" y="3761"/>
                    <a:pt x="2277" y="4577"/>
                    <a:pt x="1020" y="4916"/>
                  </a:cubicBezTo>
                  <a:cubicBezTo>
                    <a:pt x="941" y="4939"/>
                    <a:pt x="866" y="4947"/>
                    <a:pt x="796" y="4947"/>
                  </a:cubicBezTo>
                  <a:cubicBezTo>
                    <a:pt x="656" y="4947"/>
                    <a:pt x="534" y="4916"/>
                    <a:pt x="429" y="4916"/>
                  </a:cubicBezTo>
                  <a:cubicBezTo>
                    <a:pt x="272" y="4916"/>
                    <a:pt x="153" y="4984"/>
                    <a:pt x="68" y="5324"/>
                  </a:cubicBezTo>
                  <a:cubicBezTo>
                    <a:pt x="0" y="5664"/>
                    <a:pt x="306" y="6106"/>
                    <a:pt x="476" y="6378"/>
                  </a:cubicBezTo>
                  <a:cubicBezTo>
                    <a:pt x="918" y="7091"/>
                    <a:pt x="1530" y="7091"/>
                    <a:pt x="2413" y="7567"/>
                  </a:cubicBezTo>
                  <a:cubicBezTo>
                    <a:pt x="2141" y="7601"/>
                    <a:pt x="1394" y="7907"/>
                    <a:pt x="1700" y="8315"/>
                  </a:cubicBezTo>
                  <a:cubicBezTo>
                    <a:pt x="1717" y="8342"/>
                    <a:pt x="1766" y="8352"/>
                    <a:pt x="1835" y="8352"/>
                  </a:cubicBezTo>
                  <a:cubicBezTo>
                    <a:pt x="2025" y="8352"/>
                    <a:pt x="2367" y="8272"/>
                    <a:pt x="2617" y="8247"/>
                  </a:cubicBezTo>
                  <a:cubicBezTo>
                    <a:pt x="3433" y="8790"/>
                    <a:pt x="4622" y="9164"/>
                    <a:pt x="5709" y="9436"/>
                  </a:cubicBezTo>
                  <a:cubicBezTo>
                    <a:pt x="6344" y="9700"/>
                    <a:pt x="6897" y="9816"/>
                    <a:pt x="7427" y="9816"/>
                  </a:cubicBezTo>
                  <a:cubicBezTo>
                    <a:pt x="8259" y="9816"/>
                    <a:pt x="9036" y="9532"/>
                    <a:pt x="9991" y="9096"/>
                  </a:cubicBezTo>
                  <a:cubicBezTo>
                    <a:pt x="10942" y="8654"/>
                    <a:pt x="11860" y="8145"/>
                    <a:pt x="12777" y="6887"/>
                  </a:cubicBezTo>
                  <a:cubicBezTo>
                    <a:pt x="13661" y="5698"/>
                    <a:pt x="14307" y="4033"/>
                    <a:pt x="15700" y="3013"/>
                  </a:cubicBezTo>
                  <a:lnTo>
                    <a:pt x="15700" y="3013"/>
                  </a:lnTo>
                  <a:cubicBezTo>
                    <a:pt x="15513" y="3030"/>
                    <a:pt x="15148" y="3030"/>
                    <a:pt x="14782" y="3030"/>
                  </a:cubicBezTo>
                  <a:cubicBezTo>
                    <a:pt x="14417" y="3030"/>
                    <a:pt x="14052" y="3030"/>
                    <a:pt x="13865" y="3047"/>
                  </a:cubicBezTo>
                  <a:cubicBezTo>
                    <a:pt x="13716" y="3057"/>
                    <a:pt x="13560" y="3062"/>
                    <a:pt x="13402" y="3062"/>
                  </a:cubicBezTo>
                  <a:cubicBezTo>
                    <a:pt x="13020" y="3062"/>
                    <a:pt x="12618" y="3038"/>
                    <a:pt x="12234" y="3013"/>
                  </a:cubicBezTo>
                  <a:cubicBezTo>
                    <a:pt x="13049" y="1994"/>
                    <a:pt x="13593" y="499"/>
                    <a:pt x="12166" y="57"/>
                  </a:cubicBezTo>
                  <a:cubicBezTo>
                    <a:pt x="12039" y="18"/>
                    <a:pt x="11908" y="0"/>
                    <a:pt x="117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43"/>
            <p:cNvSpPr/>
            <p:nvPr/>
          </p:nvSpPr>
          <p:spPr>
            <a:xfrm>
              <a:off x="5833850" y="3955450"/>
              <a:ext cx="72400" cy="52750"/>
            </a:xfrm>
            <a:custGeom>
              <a:rect b="b" l="l" r="r" t="t"/>
              <a:pathLst>
                <a:path extrusionOk="0" h="2110" w="2896">
                  <a:moveTo>
                    <a:pt x="1740" y="0"/>
                  </a:moveTo>
                  <a:cubicBezTo>
                    <a:pt x="1014" y="0"/>
                    <a:pt x="1" y="891"/>
                    <a:pt x="245" y="2110"/>
                  </a:cubicBezTo>
                  <a:cubicBezTo>
                    <a:pt x="852" y="2027"/>
                    <a:pt x="1101" y="1922"/>
                    <a:pt x="1483" y="1922"/>
                  </a:cubicBezTo>
                  <a:cubicBezTo>
                    <a:pt x="1571" y="1922"/>
                    <a:pt x="1666" y="1927"/>
                    <a:pt x="1774" y="1940"/>
                  </a:cubicBezTo>
                  <a:cubicBezTo>
                    <a:pt x="2895" y="1260"/>
                    <a:pt x="2487" y="173"/>
                    <a:pt x="1978" y="37"/>
                  </a:cubicBezTo>
                  <a:cubicBezTo>
                    <a:pt x="1904" y="12"/>
                    <a:pt x="1824" y="0"/>
                    <a:pt x="17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43"/>
            <p:cNvSpPr/>
            <p:nvPr/>
          </p:nvSpPr>
          <p:spPr>
            <a:xfrm>
              <a:off x="5877325" y="4406525"/>
              <a:ext cx="182675" cy="81675"/>
            </a:xfrm>
            <a:custGeom>
              <a:rect b="b" l="l" r="r" t="t"/>
              <a:pathLst>
                <a:path extrusionOk="0" h="3267" w="7307">
                  <a:moveTo>
                    <a:pt x="4822" y="1"/>
                  </a:moveTo>
                  <a:cubicBezTo>
                    <a:pt x="4768" y="1"/>
                    <a:pt x="4413" y="924"/>
                    <a:pt x="4249" y="990"/>
                  </a:cubicBezTo>
                  <a:cubicBezTo>
                    <a:pt x="4147" y="1012"/>
                    <a:pt x="4033" y="1020"/>
                    <a:pt x="3915" y="1020"/>
                  </a:cubicBezTo>
                  <a:cubicBezTo>
                    <a:pt x="3678" y="1020"/>
                    <a:pt x="3422" y="990"/>
                    <a:pt x="3195" y="990"/>
                  </a:cubicBezTo>
                  <a:cubicBezTo>
                    <a:pt x="2006" y="1058"/>
                    <a:pt x="1" y="1194"/>
                    <a:pt x="273" y="3062"/>
                  </a:cubicBezTo>
                  <a:cubicBezTo>
                    <a:pt x="728" y="2835"/>
                    <a:pt x="1152" y="2483"/>
                    <a:pt x="1694" y="2483"/>
                  </a:cubicBezTo>
                  <a:cubicBezTo>
                    <a:pt x="1719" y="2483"/>
                    <a:pt x="1743" y="2483"/>
                    <a:pt x="1768" y="2485"/>
                  </a:cubicBezTo>
                  <a:cubicBezTo>
                    <a:pt x="1496" y="2553"/>
                    <a:pt x="1224" y="2859"/>
                    <a:pt x="1224" y="3266"/>
                  </a:cubicBezTo>
                  <a:cubicBezTo>
                    <a:pt x="1397" y="3055"/>
                    <a:pt x="1928" y="3001"/>
                    <a:pt x="2588" y="3001"/>
                  </a:cubicBezTo>
                  <a:cubicBezTo>
                    <a:pt x="3275" y="3001"/>
                    <a:pt x="4101" y="3060"/>
                    <a:pt x="4809" y="3060"/>
                  </a:cubicBezTo>
                  <a:cubicBezTo>
                    <a:pt x="5827" y="3060"/>
                    <a:pt x="6600" y="2939"/>
                    <a:pt x="6355" y="2349"/>
                  </a:cubicBezTo>
                  <a:lnTo>
                    <a:pt x="7307" y="1635"/>
                  </a:lnTo>
                  <a:cubicBezTo>
                    <a:pt x="6219" y="1635"/>
                    <a:pt x="5268" y="888"/>
                    <a:pt x="4826" y="4"/>
                  </a:cubicBezTo>
                  <a:cubicBezTo>
                    <a:pt x="4825" y="2"/>
                    <a:pt x="4824" y="1"/>
                    <a:pt x="4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43"/>
          <p:cNvGrpSpPr/>
          <p:nvPr/>
        </p:nvGrpSpPr>
        <p:grpSpPr>
          <a:xfrm>
            <a:off x="8745967" y="4672240"/>
            <a:ext cx="767960" cy="598657"/>
            <a:chOff x="3343175" y="4098175"/>
            <a:chExt cx="660100" cy="514575"/>
          </a:xfrm>
        </p:grpSpPr>
        <p:sp>
          <p:nvSpPr>
            <p:cNvPr id="8295" name="Google Shape;8295;p43"/>
            <p:cNvSpPr/>
            <p:nvPr/>
          </p:nvSpPr>
          <p:spPr>
            <a:xfrm>
              <a:off x="3507125" y="4431250"/>
              <a:ext cx="118125" cy="174425"/>
            </a:xfrm>
            <a:custGeom>
              <a:rect b="b" l="l" r="r" t="t"/>
              <a:pathLst>
                <a:path extrusionOk="0" h="6977" w="4725">
                  <a:moveTo>
                    <a:pt x="2987" y="31"/>
                  </a:moveTo>
                  <a:lnTo>
                    <a:pt x="2987" y="31"/>
                  </a:lnTo>
                  <a:cubicBezTo>
                    <a:pt x="2999" y="33"/>
                    <a:pt x="3012" y="35"/>
                    <a:pt x="3025" y="35"/>
                  </a:cubicBezTo>
                  <a:cubicBezTo>
                    <a:pt x="3011" y="33"/>
                    <a:pt x="2998" y="32"/>
                    <a:pt x="2987" y="31"/>
                  </a:cubicBezTo>
                  <a:close/>
                  <a:moveTo>
                    <a:pt x="1870" y="1"/>
                  </a:moveTo>
                  <a:cubicBezTo>
                    <a:pt x="1156" y="680"/>
                    <a:pt x="306" y="1428"/>
                    <a:pt x="103" y="1768"/>
                  </a:cubicBezTo>
                  <a:lnTo>
                    <a:pt x="1" y="1870"/>
                  </a:lnTo>
                  <a:cubicBezTo>
                    <a:pt x="1292" y="2175"/>
                    <a:pt x="1666" y="3942"/>
                    <a:pt x="1802" y="5030"/>
                  </a:cubicBezTo>
                  <a:cubicBezTo>
                    <a:pt x="1883" y="5842"/>
                    <a:pt x="2287" y="6976"/>
                    <a:pt x="3563" y="6976"/>
                  </a:cubicBezTo>
                  <a:cubicBezTo>
                    <a:pt x="3890" y="6976"/>
                    <a:pt x="4274" y="6902"/>
                    <a:pt x="4724" y="6729"/>
                  </a:cubicBezTo>
                  <a:cubicBezTo>
                    <a:pt x="4724" y="6151"/>
                    <a:pt x="4724" y="6015"/>
                    <a:pt x="3807" y="5709"/>
                  </a:cubicBezTo>
                  <a:cubicBezTo>
                    <a:pt x="2957" y="5438"/>
                    <a:pt x="3093" y="2855"/>
                    <a:pt x="3127" y="2345"/>
                  </a:cubicBezTo>
                  <a:cubicBezTo>
                    <a:pt x="3127" y="1904"/>
                    <a:pt x="3399" y="884"/>
                    <a:pt x="3433" y="69"/>
                  </a:cubicBezTo>
                  <a:cubicBezTo>
                    <a:pt x="3324" y="69"/>
                    <a:pt x="2867" y="25"/>
                    <a:pt x="2898" y="25"/>
                  </a:cubicBezTo>
                  <a:cubicBezTo>
                    <a:pt x="2904" y="25"/>
                    <a:pt x="2931" y="27"/>
                    <a:pt x="2987" y="31"/>
                  </a:cubicBezTo>
                  <a:lnTo>
                    <a:pt x="2987" y="31"/>
                  </a:lnTo>
                  <a:cubicBezTo>
                    <a:pt x="2931" y="23"/>
                    <a:pt x="2876" y="1"/>
                    <a:pt x="2821" y="1"/>
                  </a:cubicBezTo>
                  <a:lnTo>
                    <a:pt x="2719" y="1"/>
                  </a:lnTo>
                  <a:cubicBezTo>
                    <a:pt x="2549" y="1"/>
                    <a:pt x="2413" y="1"/>
                    <a:pt x="2277" y="35"/>
                  </a:cubicBezTo>
                  <a:cubicBezTo>
                    <a:pt x="2141" y="35"/>
                    <a:pt x="2006" y="35"/>
                    <a:pt x="18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43"/>
            <p:cNvSpPr/>
            <p:nvPr/>
          </p:nvSpPr>
          <p:spPr>
            <a:xfrm>
              <a:off x="3343175" y="4112675"/>
              <a:ext cx="660100" cy="500075"/>
            </a:xfrm>
            <a:custGeom>
              <a:rect b="b" l="l" r="r" t="t"/>
              <a:pathLst>
                <a:path extrusionOk="0" h="20003" w="26404">
                  <a:moveTo>
                    <a:pt x="21307" y="1"/>
                  </a:moveTo>
                  <a:cubicBezTo>
                    <a:pt x="19707" y="29"/>
                    <a:pt x="18708" y="538"/>
                    <a:pt x="17360" y="538"/>
                  </a:cubicBezTo>
                  <a:cubicBezTo>
                    <a:pt x="17104" y="538"/>
                    <a:pt x="16836" y="520"/>
                    <a:pt x="16549" y="476"/>
                  </a:cubicBezTo>
                  <a:lnTo>
                    <a:pt x="16549" y="476"/>
                  </a:lnTo>
                  <a:cubicBezTo>
                    <a:pt x="16891" y="1160"/>
                    <a:pt x="17472" y="2083"/>
                    <a:pt x="18271" y="2083"/>
                  </a:cubicBezTo>
                  <a:cubicBezTo>
                    <a:pt x="18425" y="2083"/>
                    <a:pt x="18588" y="2048"/>
                    <a:pt x="18758" y="1972"/>
                  </a:cubicBezTo>
                  <a:lnTo>
                    <a:pt x="18758" y="1972"/>
                  </a:lnTo>
                  <a:cubicBezTo>
                    <a:pt x="18112" y="2345"/>
                    <a:pt x="16175" y="5268"/>
                    <a:pt x="15870" y="6287"/>
                  </a:cubicBezTo>
                  <a:cubicBezTo>
                    <a:pt x="15700" y="6355"/>
                    <a:pt x="14510" y="6389"/>
                    <a:pt x="14374" y="6423"/>
                  </a:cubicBezTo>
                  <a:cubicBezTo>
                    <a:pt x="13253" y="6593"/>
                    <a:pt x="12437" y="6831"/>
                    <a:pt x="11282" y="6831"/>
                  </a:cubicBezTo>
                  <a:cubicBezTo>
                    <a:pt x="10704" y="6831"/>
                    <a:pt x="9821" y="6797"/>
                    <a:pt x="8564" y="6525"/>
                  </a:cubicBezTo>
                  <a:cubicBezTo>
                    <a:pt x="8246" y="6474"/>
                    <a:pt x="7863" y="6433"/>
                    <a:pt x="7477" y="6433"/>
                  </a:cubicBezTo>
                  <a:cubicBezTo>
                    <a:pt x="6829" y="6433"/>
                    <a:pt x="6173" y="6549"/>
                    <a:pt x="5811" y="6933"/>
                  </a:cubicBezTo>
                  <a:lnTo>
                    <a:pt x="5743" y="6933"/>
                  </a:lnTo>
                  <a:cubicBezTo>
                    <a:pt x="4452" y="6389"/>
                    <a:pt x="3534" y="4792"/>
                    <a:pt x="4146" y="3399"/>
                  </a:cubicBezTo>
                  <a:cubicBezTo>
                    <a:pt x="4620" y="2277"/>
                    <a:pt x="5315" y="1845"/>
                    <a:pt x="6039" y="1845"/>
                  </a:cubicBezTo>
                  <a:cubicBezTo>
                    <a:pt x="6871" y="1845"/>
                    <a:pt x="7742" y="2416"/>
                    <a:pt x="8360" y="3161"/>
                  </a:cubicBezTo>
                  <a:cubicBezTo>
                    <a:pt x="8428" y="1666"/>
                    <a:pt x="6729" y="510"/>
                    <a:pt x="5675" y="510"/>
                  </a:cubicBezTo>
                  <a:cubicBezTo>
                    <a:pt x="4248" y="578"/>
                    <a:pt x="3059" y="1258"/>
                    <a:pt x="2277" y="2515"/>
                  </a:cubicBezTo>
                  <a:cubicBezTo>
                    <a:pt x="1393" y="3976"/>
                    <a:pt x="2039" y="8428"/>
                    <a:pt x="3976" y="8802"/>
                  </a:cubicBezTo>
                  <a:cubicBezTo>
                    <a:pt x="3602" y="10025"/>
                    <a:pt x="3704" y="11011"/>
                    <a:pt x="3670" y="12336"/>
                  </a:cubicBezTo>
                  <a:cubicBezTo>
                    <a:pt x="3602" y="13559"/>
                    <a:pt x="2583" y="13491"/>
                    <a:pt x="1903" y="14477"/>
                  </a:cubicBezTo>
                  <a:cubicBezTo>
                    <a:pt x="1190" y="15564"/>
                    <a:pt x="1665" y="14884"/>
                    <a:pt x="1393" y="16142"/>
                  </a:cubicBezTo>
                  <a:cubicBezTo>
                    <a:pt x="1190" y="16991"/>
                    <a:pt x="0" y="19710"/>
                    <a:pt x="1631" y="19982"/>
                  </a:cubicBezTo>
                  <a:cubicBezTo>
                    <a:pt x="1742" y="19996"/>
                    <a:pt x="1860" y="20002"/>
                    <a:pt x="1979" y="20002"/>
                  </a:cubicBezTo>
                  <a:cubicBezTo>
                    <a:pt x="2441" y="20002"/>
                    <a:pt x="2909" y="19899"/>
                    <a:pt x="2991" y="19710"/>
                  </a:cubicBezTo>
                  <a:cubicBezTo>
                    <a:pt x="2991" y="19710"/>
                    <a:pt x="2991" y="19132"/>
                    <a:pt x="2447" y="19030"/>
                  </a:cubicBezTo>
                  <a:cubicBezTo>
                    <a:pt x="2379" y="15938"/>
                    <a:pt x="5709" y="14918"/>
                    <a:pt x="7544" y="12948"/>
                  </a:cubicBezTo>
                  <a:cubicBezTo>
                    <a:pt x="8360" y="11452"/>
                    <a:pt x="8360" y="9821"/>
                    <a:pt x="8360" y="8190"/>
                  </a:cubicBezTo>
                  <a:cubicBezTo>
                    <a:pt x="8530" y="9549"/>
                    <a:pt x="8767" y="10909"/>
                    <a:pt x="8598" y="12166"/>
                  </a:cubicBezTo>
                  <a:cubicBezTo>
                    <a:pt x="9277" y="12234"/>
                    <a:pt x="10263" y="12370"/>
                    <a:pt x="10908" y="12778"/>
                  </a:cubicBezTo>
                  <a:cubicBezTo>
                    <a:pt x="12023" y="13489"/>
                    <a:pt x="13452" y="13903"/>
                    <a:pt x="14861" y="13903"/>
                  </a:cubicBezTo>
                  <a:cubicBezTo>
                    <a:pt x="15471" y="13903"/>
                    <a:pt x="16076" y="13825"/>
                    <a:pt x="16651" y="13661"/>
                  </a:cubicBezTo>
                  <a:cubicBezTo>
                    <a:pt x="16923" y="13559"/>
                    <a:pt x="17195" y="13457"/>
                    <a:pt x="17433" y="13321"/>
                  </a:cubicBezTo>
                  <a:cubicBezTo>
                    <a:pt x="18486" y="13321"/>
                    <a:pt x="19607" y="13083"/>
                    <a:pt x="20763" y="13015"/>
                  </a:cubicBezTo>
                  <a:lnTo>
                    <a:pt x="20763" y="13015"/>
                  </a:lnTo>
                  <a:cubicBezTo>
                    <a:pt x="20729" y="13627"/>
                    <a:pt x="20763" y="13831"/>
                    <a:pt x="20661" y="14477"/>
                  </a:cubicBezTo>
                  <a:cubicBezTo>
                    <a:pt x="19302" y="14986"/>
                    <a:pt x="19268" y="15904"/>
                    <a:pt x="19370" y="16550"/>
                  </a:cubicBezTo>
                  <a:cubicBezTo>
                    <a:pt x="19675" y="16312"/>
                    <a:pt x="20695" y="15972"/>
                    <a:pt x="21748" y="15802"/>
                  </a:cubicBezTo>
                  <a:cubicBezTo>
                    <a:pt x="22360" y="15700"/>
                    <a:pt x="22870" y="12064"/>
                    <a:pt x="22598" y="11622"/>
                  </a:cubicBezTo>
                  <a:cubicBezTo>
                    <a:pt x="22462" y="11418"/>
                    <a:pt x="20899" y="11113"/>
                    <a:pt x="20151" y="10739"/>
                  </a:cubicBezTo>
                  <a:cubicBezTo>
                    <a:pt x="19268" y="10705"/>
                    <a:pt x="18452" y="10433"/>
                    <a:pt x="17535" y="10263"/>
                  </a:cubicBezTo>
                  <a:cubicBezTo>
                    <a:pt x="18456" y="10263"/>
                    <a:pt x="19352" y="9899"/>
                    <a:pt x="20267" y="9899"/>
                  </a:cubicBezTo>
                  <a:cubicBezTo>
                    <a:pt x="20398" y="9899"/>
                    <a:pt x="20529" y="9906"/>
                    <a:pt x="20661" y="9923"/>
                  </a:cubicBezTo>
                  <a:cubicBezTo>
                    <a:pt x="21273" y="8870"/>
                    <a:pt x="21307" y="8020"/>
                    <a:pt x="21442" y="7375"/>
                  </a:cubicBezTo>
                  <a:cubicBezTo>
                    <a:pt x="21341" y="6593"/>
                    <a:pt x="20933" y="5268"/>
                    <a:pt x="22190" y="4418"/>
                  </a:cubicBezTo>
                  <a:lnTo>
                    <a:pt x="22190" y="4418"/>
                  </a:lnTo>
                  <a:cubicBezTo>
                    <a:pt x="22050" y="4433"/>
                    <a:pt x="21923" y="4441"/>
                    <a:pt x="21807" y="4441"/>
                  </a:cubicBezTo>
                  <a:cubicBezTo>
                    <a:pt x="21133" y="4441"/>
                    <a:pt x="20835" y="4182"/>
                    <a:pt x="20661" y="3603"/>
                  </a:cubicBezTo>
                  <a:lnTo>
                    <a:pt x="20661" y="3603"/>
                  </a:lnTo>
                  <a:cubicBezTo>
                    <a:pt x="21000" y="3942"/>
                    <a:pt x="21367" y="4043"/>
                    <a:pt x="21753" y="4043"/>
                  </a:cubicBezTo>
                  <a:cubicBezTo>
                    <a:pt x="22217" y="4043"/>
                    <a:pt x="22708" y="3896"/>
                    <a:pt x="23210" y="3840"/>
                  </a:cubicBezTo>
                  <a:cubicBezTo>
                    <a:pt x="23390" y="3807"/>
                    <a:pt x="23555" y="3793"/>
                    <a:pt x="23708" y="3793"/>
                  </a:cubicBezTo>
                  <a:cubicBezTo>
                    <a:pt x="24266" y="3793"/>
                    <a:pt x="24661" y="3970"/>
                    <a:pt x="25019" y="3970"/>
                  </a:cubicBezTo>
                  <a:cubicBezTo>
                    <a:pt x="25155" y="3970"/>
                    <a:pt x="25286" y="3945"/>
                    <a:pt x="25418" y="3874"/>
                  </a:cubicBezTo>
                  <a:cubicBezTo>
                    <a:pt x="25554" y="3705"/>
                    <a:pt x="25826" y="3603"/>
                    <a:pt x="25588" y="3399"/>
                  </a:cubicBezTo>
                  <a:cubicBezTo>
                    <a:pt x="25588" y="3399"/>
                    <a:pt x="24671" y="3331"/>
                    <a:pt x="24195" y="3195"/>
                  </a:cubicBezTo>
                  <a:cubicBezTo>
                    <a:pt x="24875" y="3195"/>
                    <a:pt x="25452" y="2923"/>
                    <a:pt x="26030" y="2583"/>
                  </a:cubicBezTo>
                  <a:cubicBezTo>
                    <a:pt x="26268" y="2039"/>
                    <a:pt x="26404" y="1462"/>
                    <a:pt x="25996" y="952"/>
                  </a:cubicBezTo>
                  <a:cubicBezTo>
                    <a:pt x="25786" y="998"/>
                    <a:pt x="25582" y="1019"/>
                    <a:pt x="25382" y="1019"/>
                  </a:cubicBezTo>
                  <a:cubicBezTo>
                    <a:pt x="23964" y="1019"/>
                    <a:pt x="22766" y="1"/>
                    <a:pt x="213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43"/>
            <p:cNvSpPr/>
            <p:nvPr/>
          </p:nvSpPr>
          <p:spPr>
            <a:xfrm>
              <a:off x="3714425" y="4454100"/>
              <a:ext cx="109600" cy="144275"/>
            </a:xfrm>
            <a:custGeom>
              <a:rect b="b" l="l" r="r" t="t"/>
              <a:pathLst>
                <a:path extrusionOk="0" h="5771" w="4384">
                  <a:moveTo>
                    <a:pt x="2652" y="0"/>
                  </a:moveTo>
                  <a:cubicBezTo>
                    <a:pt x="2642" y="0"/>
                    <a:pt x="2631" y="12"/>
                    <a:pt x="2617" y="38"/>
                  </a:cubicBezTo>
                  <a:cubicBezTo>
                    <a:pt x="2487" y="246"/>
                    <a:pt x="1721" y="593"/>
                    <a:pt x="837" y="593"/>
                  </a:cubicBezTo>
                  <a:cubicBezTo>
                    <a:pt x="564" y="593"/>
                    <a:pt x="280" y="560"/>
                    <a:pt x="0" y="480"/>
                  </a:cubicBezTo>
                  <a:lnTo>
                    <a:pt x="0" y="480"/>
                  </a:lnTo>
                  <a:cubicBezTo>
                    <a:pt x="884" y="1363"/>
                    <a:pt x="1121" y="1839"/>
                    <a:pt x="1223" y="3028"/>
                  </a:cubicBezTo>
                  <a:cubicBezTo>
                    <a:pt x="1405" y="5209"/>
                    <a:pt x="2100" y="5770"/>
                    <a:pt x="3452" y="5770"/>
                  </a:cubicBezTo>
                  <a:cubicBezTo>
                    <a:pt x="3616" y="5770"/>
                    <a:pt x="3791" y="5762"/>
                    <a:pt x="3976" y="5747"/>
                  </a:cubicBezTo>
                  <a:cubicBezTo>
                    <a:pt x="4384" y="5169"/>
                    <a:pt x="2481" y="5373"/>
                    <a:pt x="2549" y="2655"/>
                  </a:cubicBezTo>
                  <a:cubicBezTo>
                    <a:pt x="2549" y="2212"/>
                    <a:pt x="2784" y="0"/>
                    <a:pt x="26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43"/>
            <p:cNvSpPr/>
            <p:nvPr/>
          </p:nvSpPr>
          <p:spPr>
            <a:xfrm>
              <a:off x="3794275" y="4098175"/>
              <a:ext cx="39100" cy="18775"/>
            </a:xfrm>
            <a:custGeom>
              <a:rect b="b" l="l" r="r" t="t"/>
              <a:pathLst>
                <a:path extrusionOk="0" h="751" w="1564">
                  <a:moveTo>
                    <a:pt x="85" y="0"/>
                  </a:moveTo>
                  <a:cubicBezTo>
                    <a:pt x="57" y="0"/>
                    <a:pt x="28" y="1"/>
                    <a:pt x="0" y="3"/>
                  </a:cubicBezTo>
                  <a:cubicBezTo>
                    <a:pt x="68" y="275"/>
                    <a:pt x="136" y="615"/>
                    <a:pt x="340" y="750"/>
                  </a:cubicBezTo>
                  <a:cubicBezTo>
                    <a:pt x="714" y="683"/>
                    <a:pt x="1224" y="581"/>
                    <a:pt x="1563" y="479"/>
                  </a:cubicBezTo>
                  <a:cubicBezTo>
                    <a:pt x="1112" y="285"/>
                    <a:pt x="600" y="0"/>
                    <a:pt x="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43"/>
          <p:cNvGrpSpPr/>
          <p:nvPr/>
        </p:nvGrpSpPr>
        <p:grpSpPr>
          <a:xfrm>
            <a:off x="3754628" y="4634681"/>
            <a:ext cx="660104" cy="757401"/>
            <a:chOff x="4046350" y="4007325"/>
            <a:chExt cx="528675" cy="606600"/>
          </a:xfrm>
        </p:grpSpPr>
        <p:sp>
          <p:nvSpPr>
            <p:cNvPr id="8300" name="Google Shape;8300;p43"/>
            <p:cNvSpPr/>
            <p:nvPr/>
          </p:nvSpPr>
          <p:spPr>
            <a:xfrm>
              <a:off x="4201200" y="4385375"/>
              <a:ext cx="165675" cy="195425"/>
            </a:xfrm>
            <a:custGeom>
              <a:rect b="b" l="l" r="r" t="t"/>
              <a:pathLst>
                <a:path extrusionOk="0" h="7817" w="6627">
                  <a:moveTo>
                    <a:pt x="3399" y="35"/>
                  </a:moveTo>
                  <a:cubicBezTo>
                    <a:pt x="2821" y="1598"/>
                    <a:pt x="1428" y="2923"/>
                    <a:pt x="0" y="3263"/>
                  </a:cubicBezTo>
                  <a:cubicBezTo>
                    <a:pt x="476" y="3705"/>
                    <a:pt x="2311" y="4214"/>
                    <a:pt x="3942" y="5064"/>
                  </a:cubicBezTo>
                  <a:cubicBezTo>
                    <a:pt x="4418" y="5540"/>
                    <a:pt x="4656" y="6423"/>
                    <a:pt x="4656" y="7409"/>
                  </a:cubicBezTo>
                  <a:cubicBezTo>
                    <a:pt x="5268" y="7680"/>
                    <a:pt x="6049" y="7477"/>
                    <a:pt x="6627" y="7816"/>
                  </a:cubicBezTo>
                  <a:cubicBezTo>
                    <a:pt x="6593" y="7035"/>
                    <a:pt x="6491" y="6559"/>
                    <a:pt x="5981" y="6015"/>
                  </a:cubicBezTo>
                  <a:cubicBezTo>
                    <a:pt x="5302" y="5064"/>
                    <a:pt x="3806" y="4350"/>
                    <a:pt x="3535" y="4180"/>
                  </a:cubicBezTo>
                  <a:cubicBezTo>
                    <a:pt x="2345" y="3331"/>
                    <a:pt x="1971" y="2957"/>
                    <a:pt x="2209" y="2719"/>
                  </a:cubicBezTo>
                  <a:cubicBezTo>
                    <a:pt x="3908" y="1904"/>
                    <a:pt x="4996" y="1462"/>
                    <a:pt x="5336" y="205"/>
                  </a:cubicBezTo>
                  <a:cubicBezTo>
                    <a:pt x="4928" y="1"/>
                    <a:pt x="3840" y="103"/>
                    <a:pt x="3399" y="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43"/>
            <p:cNvSpPr/>
            <p:nvPr/>
          </p:nvSpPr>
          <p:spPr>
            <a:xfrm>
              <a:off x="4199500" y="4466075"/>
              <a:ext cx="1725" cy="875"/>
            </a:xfrm>
            <a:custGeom>
              <a:rect b="b" l="l" r="r" t="t"/>
              <a:pathLst>
                <a:path extrusionOk="0" h="35" w="69">
                  <a:moveTo>
                    <a:pt x="68" y="1"/>
                  </a:moveTo>
                  <a:lnTo>
                    <a:pt x="1" y="35"/>
                  </a:lnTo>
                  <a:lnTo>
                    <a:pt x="68" y="35"/>
                  </a:lnTo>
                  <a:lnTo>
                    <a:pt x="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43"/>
            <p:cNvSpPr/>
            <p:nvPr/>
          </p:nvSpPr>
          <p:spPr>
            <a:xfrm>
              <a:off x="4046350" y="4193550"/>
              <a:ext cx="157425" cy="195925"/>
            </a:xfrm>
            <a:custGeom>
              <a:rect b="b" l="l" r="r" t="t"/>
              <a:pathLst>
                <a:path extrusionOk="0" h="7837" w="6297">
                  <a:moveTo>
                    <a:pt x="3966" y="0"/>
                  </a:moveTo>
                  <a:cubicBezTo>
                    <a:pt x="2137" y="0"/>
                    <a:pt x="1" y="1078"/>
                    <a:pt x="282" y="4038"/>
                  </a:cubicBezTo>
                  <a:cubicBezTo>
                    <a:pt x="466" y="3731"/>
                    <a:pt x="872" y="2674"/>
                    <a:pt x="1225" y="2674"/>
                  </a:cubicBezTo>
                  <a:cubicBezTo>
                    <a:pt x="1262" y="2674"/>
                    <a:pt x="1299" y="2686"/>
                    <a:pt x="1335" y="2712"/>
                  </a:cubicBezTo>
                  <a:cubicBezTo>
                    <a:pt x="146" y="3800"/>
                    <a:pt x="3034" y="7504"/>
                    <a:pt x="1709" y="7572"/>
                  </a:cubicBezTo>
                  <a:cubicBezTo>
                    <a:pt x="1903" y="7746"/>
                    <a:pt x="2147" y="7837"/>
                    <a:pt x="2393" y="7837"/>
                  </a:cubicBezTo>
                  <a:cubicBezTo>
                    <a:pt x="2963" y="7837"/>
                    <a:pt x="3544" y="7349"/>
                    <a:pt x="3544" y="6280"/>
                  </a:cubicBezTo>
                  <a:cubicBezTo>
                    <a:pt x="3544" y="5397"/>
                    <a:pt x="3238" y="5329"/>
                    <a:pt x="3442" y="4853"/>
                  </a:cubicBezTo>
                  <a:cubicBezTo>
                    <a:pt x="3476" y="4751"/>
                    <a:pt x="3850" y="4819"/>
                    <a:pt x="3986" y="4751"/>
                  </a:cubicBezTo>
                  <a:cubicBezTo>
                    <a:pt x="3986" y="4717"/>
                    <a:pt x="3986" y="4717"/>
                    <a:pt x="3952" y="4275"/>
                  </a:cubicBezTo>
                  <a:cubicBezTo>
                    <a:pt x="3918" y="4038"/>
                    <a:pt x="3544" y="1455"/>
                    <a:pt x="6296" y="911"/>
                  </a:cubicBezTo>
                  <a:cubicBezTo>
                    <a:pt x="5962" y="354"/>
                    <a:pt x="5014" y="0"/>
                    <a:pt x="39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43"/>
            <p:cNvSpPr/>
            <p:nvPr/>
          </p:nvSpPr>
          <p:spPr>
            <a:xfrm>
              <a:off x="4480700" y="4297875"/>
              <a:ext cx="94325" cy="141900"/>
            </a:xfrm>
            <a:custGeom>
              <a:rect b="b" l="l" r="r" t="t"/>
              <a:pathLst>
                <a:path extrusionOk="0" h="5676" w="3773">
                  <a:moveTo>
                    <a:pt x="544" y="1"/>
                  </a:moveTo>
                  <a:cubicBezTo>
                    <a:pt x="442" y="408"/>
                    <a:pt x="238" y="782"/>
                    <a:pt x="68" y="1190"/>
                  </a:cubicBezTo>
                  <a:cubicBezTo>
                    <a:pt x="68" y="1258"/>
                    <a:pt x="34" y="1326"/>
                    <a:pt x="0" y="1360"/>
                  </a:cubicBezTo>
                  <a:cubicBezTo>
                    <a:pt x="374" y="1394"/>
                    <a:pt x="714" y="1428"/>
                    <a:pt x="1054" y="1428"/>
                  </a:cubicBezTo>
                  <a:lnTo>
                    <a:pt x="1665" y="1428"/>
                  </a:lnTo>
                  <a:cubicBezTo>
                    <a:pt x="1801" y="1428"/>
                    <a:pt x="2039" y="1462"/>
                    <a:pt x="2175" y="1564"/>
                  </a:cubicBezTo>
                  <a:cubicBezTo>
                    <a:pt x="2141" y="2039"/>
                    <a:pt x="1903" y="4078"/>
                    <a:pt x="1733" y="4350"/>
                  </a:cubicBezTo>
                  <a:cubicBezTo>
                    <a:pt x="1699" y="4384"/>
                    <a:pt x="1496" y="4486"/>
                    <a:pt x="1190" y="4588"/>
                  </a:cubicBezTo>
                  <a:cubicBezTo>
                    <a:pt x="1122" y="4928"/>
                    <a:pt x="1088" y="5302"/>
                    <a:pt x="1020" y="5675"/>
                  </a:cubicBezTo>
                  <a:cubicBezTo>
                    <a:pt x="1360" y="5540"/>
                    <a:pt x="1801" y="5438"/>
                    <a:pt x="2311" y="5370"/>
                  </a:cubicBezTo>
                  <a:cubicBezTo>
                    <a:pt x="2583" y="5302"/>
                    <a:pt x="2821" y="3399"/>
                    <a:pt x="3500" y="1564"/>
                  </a:cubicBezTo>
                  <a:cubicBezTo>
                    <a:pt x="3772" y="850"/>
                    <a:pt x="2821" y="306"/>
                    <a:pt x="1665" y="136"/>
                  </a:cubicBezTo>
                  <a:cubicBezTo>
                    <a:pt x="1190" y="35"/>
                    <a:pt x="918" y="35"/>
                    <a:pt x="5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43"/>
            <p:cNvSpPr/>
            <p:nvPr/>
          </p:nvSpPr>
          <p:spPr>
            <a:xfrm>
              <a:off x="4437375" y="4431250"/>
              <a:ext cx="30600" cy="43350"/>
            </a:xfrm>
            <a:custGeom>
              <a:rect b="b" l="l" r="r" t="t"/>
              <a:pathLst>
                <a:path extrusionOk="0" h="1734" w="1224">
                  <a:moveTo>
                    <a:pt x="680" y="1"/>
                  </a:moveTo>
                  <a:cubicBezTo>
                    <a:pt x="578" y="238"/>
                    <a:pt x="0" y="1156"/>
                    <a:pt x="238" y="1734"/>
                  </a:cubicBezTo>
                  <a:lnTo>
                    <a:pt x="306" y="1700"/>
                  </a:lnTo>
                  <a:cubicBezTo>
                    <a:pt x="510" y="1326"/>
                    <a:pt x="816" y="1054"/>
                    <a:pt x="1156" y="782"/>
                  </a:cubicBezTo>
                  <a:lnTo>
                    <a:pt x="1190" y="782"/>
                  </a:lnTo>
                  <a:cubicBezTo>
                    <a:pt x="1190" y="544"/>
                    <a:pt x="1224" y="340"/>
                    <a:pt x="1224" y="137"/>
                  </a:cubicBezTo>
                  <a:cubicBezTo>
                    <a:pt x="918" y="35"/>
                    <a:pt x="680" y="1"/>
                    <a:pt x="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43"/>
            <p:cNvSpPr/>
            <p:nvPr/>
          </p:nvSpPr>
          <p:spPr>
            <a:xfrm>
              <a:off x="4134075" y="4007325"/>
              <a:ext cx="395725" cy="606600"/>
            </a:xfrm>
            <a:custGeom>
              <a:rect b="b" l="l" r="r" t="t"/>
              <a:pathLst>
                <a:path extrusionOk="0" h="24264" w="15829">
                  <a:moveTo>
                    <a:pt x="11826" y="1"/>
                  </a:moveTo>
                  <a:lnTo>
                    <a:pt x="11826" y="1"/>
                  </a:lnTo>
                  <a:cubicBezTo>
                    <a:pt x="12030" y="239"/>
                    <a:pt x="12064" y="409"/>
                    <a:pt x="12200" y="681"/>
                  </a:cubicBezTo>
                  <a:cubicBezTo>
                    <a:pt x="11948" y="417"/>
                    <a:pt x="11614" y="319"/>
                    <a:pt x="11251" y="319"/>
                  </a:cubicBezTo>
                  <a:cubicBezTo>
                    <a:pt x="10539" y="319"/>
                    <a:pt x="9716" y="693"/>
                    <a:pt x="9176" y="918"/>
                  </a:cubicBezTo>
                  <a:cubicBezTo>
                    <a:pt x="9448" y="918"/>
                    <a:pt x="9686" y="986"/>
                    <a:pt x="9856" y="1122"/>
                  </a:cubicBezTo>
                  <a:cubicBezTo>
                    <a:pt x="8768" y="1326"/>
                    <a:pt x="7715" y="2889"/>
                    <a:pt x="7987" y="4045"/>
                  </a:cubicBezTo>
                  <a:cubicBezTo>
                    <a:pt x="8122" y="3943"/>
                    <a:pt x="8224" y="3841"/>
                    <a:pt x="8326" y="3773"/>
                  </a:cubicBezTo>
                  <a:lnTo>
                    <a:pt x="8326" y="3773"/>
                  </a:lnTo>
                  <a:cubicBezTo>
                    <a:pt x="8190" y="4079"/>
                    <a:pt x="8156" y="4418"/>
                    <a:pt x="8190" y="4758"/>
                  </a:cubicBezTo>
                  <a:cubicBezTo>
                    <a:pt x="8156" y="4996"/>
                    <a:pt x="7987" y="5302"/>
                    <a:pt x="8021" y="5574"/>
                  </a:cubicBezTo>
                  <a:cubicBezTo>
                    <a:pt x="8258" y="5234"/>
                    <a:pt x="8428" y="5200"/>
                    <a:pt x="8564" y="5064"/>
                  </a:cubicBezTo>
                  <a:lnTo>
                    <a:pt x="8564" y="5064"/>
                  </a:lnTo>
                  <a:cubicBezTo>
                    <a:pt x="8530" y="5132"/>
                    <a:pt x="8496" y="5234"/>
                    <a:pt x="8462" y="5370"/>
                  </a:cubicBezTo>
                  <a:cubicBezTo>
                    <a:pt x="8224" y="5982"/>
                    <a:pt x="7817" y="7205"/>
                    <a:pt x="7681" y="7409"/>
                  </a:cubicBezTo>
                  <a:cubicBezTo>
                    <a:pt x="7953" y="7375"/>
                    <a:pt x="7987" y="7171"/>
                    <a:pt x="8224" y="7069"/>
                  </a:cubicBezTo>
                  <a:lnTo>
                    <a:pt x="8224" y="7069"/>
                  </a:lnTo>
                  <a:cubicBezTo>
                    <a:pt x="7987" y="7511"/>
                    <a:pt x="7681" y="8734"/>
                    <a:pt x="7273" y="8904"/>
                  </a:cubicBezTo>
                  <a:cubicBezTo>
                    <a:pt x="7385" y="8936"/>
                    <a:pt x="7663" y="8968"/>
                    <a:pt x="7955" y="8968"/>
                  </a:cubicBezTo>
                  <a:cubicBezTo>
                    <a:pt x="8281" y="8968"/>
                    <a:pt x="8624" y="8928"/>
                    <a:pt x="8768" y="8802"/>
                  </a:cubicBezTo>
                  <a:lnTo>
                    <a:pt x="8768" y="8802"/>
                  </a:lnTo>
                  <a:cubicBezTo>
                    <a:pt x="8596" y="9103"/>
                    <a:pt x="8261" y="9217"/>
                    <a:pt x="7859" y="9217"/>
                  </a:cubicBezTo>
                  <a:cubicBezTo>
                    <a:pt x="7308" y="9217"/>
                    <a:pt x="6634" y="9004"/>
                    <a:pt x="6084" y="8768"/>
                  </a:cubicBezTo>
                  <a:cubicBezTo>
                    <a:pt x="5457" y="8555"/>
                    <a:pt x="4825" y="8439"/>
                    <a:pt x="4224" y="8439"/>
                  </a:cubicBezTo>
                  <a:cubicBezTo>
                    <a:pt x="3198" y="8439"/>
                    <a:pt x="2263" y="8778"/>
                    <a:pt x="1598" y="9550"/>
                  </a:cubicBezTo>
                  <a:cubicBezTo>
                    <a:pt x="816" y="10127"/>
                    <a:pt x="647" y="11860"/>
                    <a:pt x="816" y="12812"/>
                  </a:cubicBezTo>
                  <a:cubicBezTo>
                    <a:pt x="952" y="13559"/>
                    <a:pt x="1292" y="14273"/>
                    <a:pt x="1292" y="15021"/>
                  </a:cubicBezTo>
                  <a:cubicBezTo>
                    <a:pt x="1292" y="15904"/>
                    <a:pt x="749" y="17365"/>
                    <a:pt x="341" y="18045"/>
                  </a:cubicBezTo>
                  <a:cubicBezTo>
                    <a:pt x="1" y="18691"/>
                    <a:pt x="986" y="19064"/>
                    <a:pt x="1632" y="19540"/>
                  </a:cubicBezTo>
                  <a:cubicBezTo>
                    <a:pt x="3161" y="20662"/>
                    <a:pt x="5030" y="21205"/>
                    <a:pt x="5030" y="23176"/>
                  </a:cubicBezTo>
                  <a:cubicBezTo>
                    <a:pt x="5026" y="23172"/>
                    <a:pt x="5023" y="23170"/>
                    <a:pt x="5022" y="23170"/>
                  </a:cubicBezTo>
                  <a:cubicBezTo>
                    <a:pt x="5001" y="23170"/>
                    <a:pt x="5191" y="23515"/>
                    <a:pt x="5187" y="23515"/>
                  </a:cubicBezTo>
                  <a:cubicBezTo>
                    <a:pt x="5186" y="23515"/>
                    <a:pt x="5180" y="23505"/>
                    <a:pt x="5166" y="23482"/>
                  </a:cubicBezTo>
                  <a:lnTo>
                    <a:pt x="5166" y="23482"/>
                  </a:lnTo>
                  <a:cubicBezTo>
                    <a:pt x="5336" y="23890"/>
                    <a:pt x="6457" y="23856"/>
                    <a:pt x="7477" y="24264"/>
                  </a:cubicBezTo>
                  <a:cubicBezTo>
                    <a:pt x="7307" y="21375"/>
                    <a:pt x="3229" y="20865"/>
                    <a:pt x="2210" y="18045"/>
                  </a:cubicBezTo>
                  <a:cubicBezTo>
                    <a:pt x="3773" y="17773"/>
                    <a:pt x="5200" y="16312"/>
                    <a:pt x="5676" y="14885"/>
                  </a:cubicBezTo>
                  <a:cubicBezTo>
                    <a:pt x="5914" y="13899"/>
                    <a:pt x="5914" y="13016"/>
                    <a:pt x="5574" y="12166"/>
                  </a:cubicBezTo>
                  <a:lnTo>
                    <a:pt x="5574" y="12166"/>
                  </a:lnTo>
                  <a:cubicBezTo>
                    <a:pt x="5914" y="12540"/>
                    <a:pt x="6186" y="13322"/>
                    <a:pt x="6016" y="14749"/>
                  </a:cubicBezTo>
                  <a:cubicBezTo>
                    <a:pt x="6121" y="14735"/>
                    <a:pt x="6239" y="14728"/>
                    <a:pt x="6367" y="14728"/>
                  </a:cubicBezTo>
                  <a:cubicBezTo>
                    <a:pt x="7162" y="14728"/>
                    <a:pt x="8338" y="14964"/>
                    <a:pt x="9197" y="14964"/>
                  </a:cubicBezTo>
                  <a:cubicBezTo>
                    <a:pt x="9853" y="14964"/>
                    <a:pt x="10324" y="14827"/>
                    <a:pt x="10297" y="14341"/>
                  </a:cubicBezTo>
                  <a:lnTo>
                    <a:pt x="10297" y="14341"/>
                  </a:lnTo>
                  <a:cubicBezTo>
                    <a:pt x="10433" y="14804"/>
                    <a:pt x="10831" y="15158"/>
                    <a:pt x="11316" y="15158"/>
                  </a:cubicBezTo>
                  <a:cubicBezTo>
                    <a:pt x="11437" y="15158"/>
                    <a:pt x="11562" y="15136"/>
                    <a:pt x="11691" y="15089"/>
                  </a:cubicBezTo>
                  <a:cubicBezTo>
                    <a:pt x="11962" y="15021"/>
                    <a:pt x="12880" y="14919"/>
                    <a:pt x="13186" y="14885"/>
                  </a:cubicBezTo>
                  <a:cubicBezTo>
                    <a:pt x="13299" y="14885"/>
                    <a:pt x="13352" y="14900"/>
                    <a:pt x="13425" y="14900"/>
                  </a:cubicBezTo>
                  <a:cubicBezTo>
                    <a:pt x="13461" y="14900"/>
                    <a:pt x="13503" y="14896"/>
                    <a:pt x="13560" y="14885"/>
                  </a:cubicBezTo>
                  <a:lnTo>
                    <a:pt x="13560" y="14885"/>
                  </a:lnTo>
                  <a:cubicBezTo>
                    <a:pt x="13797" y="14919"/>
                    <a:pt x="13594" y="17365"/>
                    <a:pt x="13492" y="17739"/>
                  </a:cubicBezTo>
                  <a:cubicBezTo>
                    <a:pt x="13359" y="17905"/>
                    <a:pt x="12194" y="19135"/>
                    <a:pt x="11915" y="19135"/>
                  </a:cubicBezTo>
                  <a:cubicBezTo>
                    <a:pt x="11907" y="19135"/>
                    <a:pt x="11901" y="19134"/>
                    <a:pt x="11894" y="19132"/>
                  </a:cubicBezTo>
                  <a:cubicBezTo>
                    <a:pt x="11677" y="19078"/>
                    <a:pt x="11443" y="19062"/>
                    <a:pt x="11241" y="19062"/>
                  </a:cubicBezTo>
                  <a:cubicBezTo>
                    <a:pt x="10938" y="19062"/>
                    <a:pt x="10705" y="19098"/>
                    <a:pt x="10705" y="19098"/>
                  </a:cubicBezTo>
                  <a:cubicBezTo>
                    <a:pt x="10671" y="19370"/>
                    <a:pt x="10229" y="20594"/>
                    <a:pt x="10841" y="21035"/>
                  </a:cubicBezTo>
                  <a:cubicBezTo>
                    <a:pt x="11894" y="20186"/>
                    <a:pt x="12234" y="19166"/>
                    <a:pt x="14307" y="18283"/>
                  </a:cubicBezTo>
                  <a:cubicBezTo>
                    <a:pt x="14545" y="18181"/>
                    <a:pt x="14715" y="16244"/>
                    <a:pt x="14953" y="14171"/>
                  </a:cubicBezTo>
                  <a:cubicBezTo>
                    <a:pt x="15055" y="13593"/>
                    <a:pt x="14341" y="13424"/>
                    <a:pt x="13458" y="13424"/>
                  </a:cubicBezTo>
                  <a:lnTo>
                    <a:pt x="13254" y="13424"/>
                  </a:lnTo>
                  <a:cubicBezTo>
                    <a:pt x="13661" y="12880"/>
                    <a:pt x="14443" y="11419"/>
                    <a:pt x="14341" y="10161"/>
                  </a:cubicBezTo>
                  <a:cubicBezTo>
                    <a:pt x="14307" y="9889"/>
                    <a:pt x="14239" y="9686"/>
                    <a:pt x="14205" y="9482"/>
                  </a:cubicBezTo>
                  <a:cubicBezTo>
                    <a:pt x="14171" y="9244"/>
                    <a:pt x="14103" y="9040"/>
                    <a:pt x="14035" y="8836"/>
                  </a:cubicBezTo>
                  <a:lnTo>
                    <a:pt x="13967" y="8802"/>
                  </a:lnTo>
                  <a:cubicBezTo>
                    <a:pt x="13617" y="7975"/>
                    <a:pt x="13030" y="7297"/>
                    <a:pt x="13011" y="7297"/>
                  </a:cubicBezTo>
                  <a:lnTo>
                    <a:pt x="13011" y="7297"/>
                  </a:lnTo>
                  <a:cubicBezTo>
                    <a:pt x="13010" y="7297"/>
                    <a:pt x="13011" y="7300"/>
                    <a:pt x="13016" y="7307"/>
                  </a:cubicBezTo>
                  <a:cubicBezTo>
                    <a:pt x="12880" y="7103"/>
                    <a:pt x="12030" y="5914"/>
                    <a:pt x="12710" y="5030"/>
                  </a:cubicBezTo>
                  <a:cubicBezTo>
                    <a:pt x="11996" y="4384"/>
                    <a:pt x="11996" y="3943"/>
                    <a:pt x="12506" y="3229"/>
                  </a:cubicBezTo>
                  <a:lnTo>
                    <a:pt x="12506" y="3229"/>
                  </a:lnTo>
                  <a:cubicBezTo>
                    <a:pt x="12132" y="4724"/>
                    <a:pt x="13016" y="5030"/>
                    <a:pt x="13186" y="5166"/>
                  </a:cubicBezTo>
                  <a:lnTo>
                    <a:pt x="13322" y="5234"/>
                  </a:lnTo>
                  <a:cubicBezTo>
                    <a:pt x="13390" y="5268"/>
                    <a:pt x="13424" y="5302"/>
                    <a:pt x="13492" y="5336"/>
                  </a:cubicBezTo>
                  <a:cubicBezTo>
                    <a:pt x="13899" y="5472"/>
                    <a:pt x="14273" y="6050"/>
                    <a:pt x="14511" y="6389"/>
                  </a:cubicBezTo>
                  <a:cubicBezTo>
                    <a:pt x="14569" y="6486"/>
                    <a:pt x="14724" y="6549"/>
                    <a:pt x="14849" y="6549"/>
                  </a:cubicBezTo>
                  <a:cubicBezTo>
                    <a:pt x="14944" y="6549"/>
                    <a:pt x="15021" y="6512"/>
                    <a:pt x="15021" y="6423"/>
                  </a:cubicBezTo>
                  <a:cubicBezTo>
                    <a:pt x="15086" y="6440"/>
                    <a:pt x="15167" y="6446"/>
                    <a:pt x="15252" y="6446"/>
                  </a:cubicBezTo>
                  <a:cubicBezTo>
                    <a:pt x="15521" y="6446"/>
                    <a:pt x="15828" y="6381"/>
                    <a:pt x="15802" y="6355"/>
                  </a:cubicBezTo>
                  <a:cubicBezTo>
                    <a:pt x="15700" y="5710"/>
                    <a:pt x="15293" y="4826"/>
                    <a:pt x="14987" y="4249"/>
                  </a:cubicBezTo>
                  <a:cubicBezTo>
                    <a:pt x="15055" y="4113"/>
                    <a:pt x="15191" y="3841"/>
                    <a:pt x="15021" y="3433"/>
                  </a:cubicBezTo>
                  <a:cubicBezTo>
                    <a:pt x="14919" y="3093"/>
                    <a:pt x="14817" y="2685"/>
                    <a:pt x="14817" y="2685"/>
                  </a:cubicBezTo>
                  <a:cubicBezTo>
                    <a:pt x="14987" y="2278"/>
                    <a:pt x="14749" y="1768"/>
                    <a:pt x="14545" y="1428"/>
                  </a:cubicBezTo>
                  <a:cubicBezTo>
                    <a:pt x="14409" y="1598"/>
                    <a:pt x="14409" y="1530"/>
                    <a:pt x="14205" y="1768"/>
                  </a:cubicBezTo>
                  <a:cubicBezTo>
                    <a:pt x="14273" y="1394"/>
                    <a:pt x="14103" y="918"/>
                    <a:pt x="13729" y="647"/>
                  </a:cubicBezTo>
                  <a:cubicBezTo>
                    <a:pt x="13627" y="884"/>
                    <a:pt x="13526" y="884"/>
                    <a:pt x="13492" y="1122"/>
                  </a:cubicBezTo>
                  <a:cubicBezTo>
                    <a:pt x="13118" y="375"/>
                    <a:pt x="13016" y="137"/>
                    <a:pt x="118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43"/>
          <p:cNvGrpSpPr/>
          <p:nvPr/>
        </p:nvGrpSpPr>
        <p:grpSpPr>
          <a:xfrm flipH="1" rot="10800000">
            <a:off x="1232107" y="5941547"/>
            <a:ext cx="660115" cy="679445"/>
            <a:chOff x="5667500" y="3950700"/>
            <a:chExt cx="699200" cy="719675"/>
          </a:xfrm>
        </p:grpSpPr>
        <p:sp>
          <p:nvSpPr>
            <p:cNvPr id="8307" name="Google Shape;8307;p43"/>
            <p:cNvSpPr/>
            <p:nvPr/>
          </p:nvSpPr>
          <p:spPr>
            <a:xfrm>
              <a:off x="5669200" y="4212025"/>
              <a:ext cx="697500" cy="458350"/>
            </a:xfrm>
            <a:custGeom>
              <a:rect b="b" l="l" r="r" t="t"/>
              <a:pathLst>
                <a:path extrusionOk="0" h="18334" w="27900">
                  <a:moveTo>
                    <a:pt x="16667" y="0"/>
                  </a:moveTo>
                  <a:cubicBezTo>
                    <a:pt x="14789" y="0"/>
                    <a:pt x="13115" y="1019"/>
                    <a:pt x="12777" y="3570"/>
                  </a:cubicBezTo>
                  <a:cubicBezTo>
                    <a:pt x="12540" y="5371"/>
                    <a:pt x="13151" y="7750"/>
                    <a:pt x="14782" y="8532"/>
                  </a:cubicBezTo>
                  <a:cubicBezTo>
                    <a:pt x="15568" y="8933"/>
                    <a:pt x="16461" y="9012"/>
                    <a:pt x="17370" y="9012"/>
                  </a:cubicBezTo>
                  <a:cubicBezTo>
                    <a:pt x="17955" y="9012"/>
                    <a:pt x="18547" y="8979"/>
                    <a:pt x="19121" y="8979"/>
                  </a:cubicBezTo>
                  <a:cubicBezTo>
                    <a:pt x="19390" y="8979"/>
                    <a:pt x="19655" y="8986"/>
                    <a:pt x="19914" y="9007"/>
                  </a:cubicBezTo>
                  <a:cubicBezTo>
                    <a:pt x="19467" y="9415"/>
                    <a:pt x="18868" y="9487"/>
                    <a:pt x="18241" y="9487"/>
                  </a:cubicBezTo>
                  <a:cubicBezTo>
                    <a:pt x="17896" y="9487"/>
                    <a:pt x="17543" y="9465"/>
                    <a:pt x="17202" y="9465"/>
                  </a:cubicBezTo>
                  <a:cubicBezTo>
                    <a:pt x="16556" y="9465"/>
                    <a:pt x="15953" y="9543"/>
                    <a:pt x="15530" y="9993"/>
                  </a:cubicBezTo>
                  <a:cubicBezTo>
                    <a:pt x="17467" y="11046"/>
                    <a:pt x="19608" y="11216"/>
                    <a:pt x="21816" y="11284"/>
                  </a:cubicBezTo>
                  <a:cubicBezTo>
                    <a:pt x="25894" y="11352"/>
                    <a:pt x="25826" y="12881"/>
                    <a:pt x="25996" y="13629"/>
                  </a:cubicBezTo>
                  <a:cubicBezTo>
                    <a:pt x="26064" y="14003"/>
                    <a:pt x="25894" y="14512"/>
                    <a:pt x="25656" y="14784"/>
                  </a:cubicBezTo>
                  <a:cubicBezTo>
                    <a:pt x="25419" y="15056"/>
                    <a:pt x="25113" y="15260"/>
                    <a:pt x="24841" y="15362"/>
                  </a:cubicBezTo>
                  <a:cubicBezTo>
                    <a:pt x="24059" y="15634"/>
                    <a:pt x="23210" y="15770"/>
                    <a:pt x="22292" y="15804"/>
                  </a:cubicBezTo>
                  <a:cubicBezTo>
                    <a:pt x="22202" y="15805"/>
                    <a:pt x="22111" y="15806"/>
                    <a:pt x="22020" y="15806"/>
                  </a:cubicBezTo>
                  <a:cubicBezTo>
                    <a:pt x="20303" y="15806"/>
                    <a:pt x="18528" y="15503"/>
                    <a:pt x="16753" y="14954"/>
                  </a:cubicBezTo>
                  <a:cubicBezTo>
                    <a:pt x="15836" y="14648"/>
                    <a:pt x="14952" y="14275"/>
                    <a:pt x="14103" y="13833"/>
                  </a:cubicBezTo>
                  <a:cubicBezTo>
                    <a:pt x="13219" y="13391"/>
                    <a:pt x="12302" y="12949"/>
                    <a:pt x="11418" y="12542"/>
                  </a:cubicBezTo>
                  <a:cubicBezTo>
                    <a:pt x="9617" y="11760"/>
                    <a:pt x="7850" y="11114"/>
                    <a:pt x="6049" y="10741"/>
                  </a:cubicBezTo>
                  <a:cubicBezTo>
                    <a:pt x="5280" y="10593"/>
                    <a:pt x="4510" y="10496"/>
                    <a:pt x="3718" y="10496"/>
                  </a:cubicBezTo>
                  <a:cubicBezTo>
                    <a:pt x="3601" y="10496"/>
                    <a:pt x="3483" y="10498"/>
                    <a:pt x="3365" y="10503"/>
                  </a:cubicBezTo>
                  <a:cubicBezTo>
                    <a:pt x="2923" y="10503"/>
                    <a:pt x="2481" y="10571"/>
                    <a:pt x="2039" y="10707"/>
                  </a:cubicBezTo>
                  <a:cubicBezTo>
                    <a:pt x="1564" y="10842"/>
                    <a:pt x="1122" y="11046"/>
                    <a:pt x="714" y="11420"/>
                  </a:cubicBezTo>
                  <a:cubicBezTo>
                    <a:pt x="510" y="11624"/>
                    <a:pt x="340" y="11862"/>
                    <a:pt x="204" y="12134"/>
                  </a:cubicBezTo>
                  <a:cubicBezTo>
                    <a:pt x="68" y="12406"/>
                    <a:pt x="0" y="12711"/>
                    <a:pt x="0" y="13017"/>
                  </a:cubicBezTo>
                  <a:cubicBezTo>
                    <a:pt x="0" y="13595"/>
                    <a:pt x="204" y="14105"/>
                    <a:pt x="408" y="14512"/>
                  </a:cubicBezTo>
                  <a:cubicBezTo>
                    <a:pt x="850" y="15294"/>
                    <a:pt x="1462" y="15838"/>
                    <a:pt x="2039" y="16280"/>
                  </a:cubicBezTo>
                  <a:cubicBezTo>
                    <a:pt x="3229" y="17129"/>
                    <a:pt x="4418" y="17571"/>
                    <a:pt x="5437" y="17877"/>
                  </a:cubicBezTo>
                  <a:cubicBezTo>
                    <a:pt x="6491" y="18148"/>
                    <a:pt x="7408" y="18250"/>
                    <a:pt x="8156" y="18318"/>
                  </a:cubicBezTo>
                  <a:cubicBezTo>
                    <a:pt x="8394" y="18329"/>
                    <a:pt x="8615" y="18334"/>
                    <a:pt x="8820" y="18334"/>
                  </a:cubicBezTo>
                  <a:cubicBezTo>
                    <a:pt x="9900" y="18334"/>
                    <a:pt x="10501" y="18200"/>
                    <a:pt x="10501" y="18115"/>
                  </a:cubicBezTo>
                  <a:cubicBezTo>
                    <a:pt x="10501" y="18079"/>
                    <a:pt x="10439" y="18069"/>
                    <a:pt x="10322" y="18069"/>
                  </a:cubicBezTo>
                  <a:cubicBezTo>
                    <a:pt x="10181" y="18069"/>
                    <a:pt x="9960" y="18083"/>
                    <a:pt x="9671" y="18083"/>
                  </a:cubicBezTo>
                  <a:cubicBezTo>
                    <a:pt x="9289" y="18083"/>
                    <a:pt x="8787" y="18058"/>
                    <a:pt x="8190" y="17945"/>
                  </a:cubicBezTo>
                  <a:cubicBezTo>
                    <a:pt x="7476" y="17809"/>
                    <a:pt x="6729" y="17571"/>
                    <a:pt x="5777" y="17231"/>
                  </a:cubicBezTo>
                  <a:cubicBezTo>
                    <a:pt x="4826" y="16891"/>
                    <a:pt x="3602" y="16381"/>
                    <a:pt x="2617" y="15566"/>
                  </a:cubicBezTo>
                  <a:cubicBezTo>
                    <a:pt x="2141" y="15192"/>
                    <a:pt x="1733" y="14411"/>
                    <a:pt x="1462" y="13833"/>
                  </a:cubicBezTo>
                  <a:cubicBezTo>
                    <a:pt x="1326" y="13561"/>
                    <a:pt x="1258" y="13289"/>
                    <a:pt x="1258" y="13051"/>
                  </a:cubicBezTo>
                  <a:cubicBezTo>
                    <a:pt x="1292" y="12847"/>
                    <a:pt x="1360" y="12677"/>
                    <a:pt x="1564" y="12508"/>
                  </a:cubicBezTo>
                  <a:cubicBezTo>
                    <a:pt x="1733" y="12338"/>
                    <a:pt x="2039" y="12202"/>
                    <a:pt x="2345" y="12134"/>
                  </a:cubicBezTo>
                  <a:cubicBezTo>
                    <a:pt x="2685" y="12032"/>
                    <a:pt x="3025" y="11998"/>
                    <a:pt x="3399" y="11998"/>
                  </a:cubicBezTo>
                  <a:cubicBezTo>
                    <a:pt x="4180" y="11998"/>
                    <a:pt x="4962" y="12100"/>
                    <a:pt x="5777" y="12304"/>
                  </a:cubicBezTo>
                  <a:cubicBezTo>
                    <a:pt x="7408" y="12677"/>
                    <a:pt x="9107" y="13323"/>
                    <a:pt x="10840" y="14105"/>
                  </a:cubicBezTo>
                  <a:cubicBezTo>
                    <a:pt x="11690" y="14478"/>
                    <a:pt x="12540" y="14920"/>
                    <a:pt x="13423" y="15396"/>
                  </a:cubicBezTo>
                  <a:cubicBezTo>
                    <a:pt x="14341" y="15872"/>
                    <a:pt x="15326" y="16280"/>
                    <a:pt x="16312" y="16585"/>
                  </a:cubicBezTo>
                  <a:cubicBezTo>
                    <a:pt x="18081" y="17155"/>
                    <a:pt x="19877" y="17487"/>
                    <a:pt x="21652" y="17487"/>
                  </a:cubicBezTo>
                  <a:cubicBezTo>
                    <a:pt x="21889" y="17487"/>
                    <a:pt x="22125" y="17481"/>
                    <a:pt x="22360" y="17469"/>
                  </a:cubicBezTo>
                  <a:cubicBezTo>
                    <a:pt x="23346" y="17435"/>
                    <a:pt x="24365" y="17265"/>
                    <a:pt x="25283" y="16925"/>
                  </a:cubicBezTo>
                  <a:cubicBezTo>
                    <a:pt x="25894" y="16721"/>
                    <a:pt x="26370" y="16313"/>
                    <a:pt x="26710" y="15906"/>
                  </a:cubicBezTo>
                  <a:cubicBezTo>
                    <a:pt x="27084" y="15464"/>
                    <a:pt x="27389" y="14988"/>
                    <a:pt x="27593" y="14445"/>
                  </a:cubicBezTo>
                  <a:cubicBezTo>
                    <a:pt x="27763" y="13935"/>
                    <a:pt x="27899" y="13357"/>
                    <a:pt x="27899" y="12779"/>
                  </a:cubicBezTo>
                  <a:cubicBezTo>
                    <a:pt x="27899" y="12474"/>
                    <a:pt x="27865" y="12202"/>
                    <a:pt x="27797" y="11896"/>
                  </a:cubicBezTo>
                  <a:cubicBezTo>
                    <a:pt x="27729" y="11624"/>
                    <a:pt x="27593" y="11352"/>
                    <a:pt x="27491" y="11114"/>
                  </a:cubicBezTo>
                  <a:cubicBezTo>
                    <a:pt x="27186" y="10503"/>
                    <a:pt x="26812" y="9993"/>
                    <a:pt x="26404" y="9517"/>
                  </a:cubicBezTo>
                  <a:cubicBezTo>
                    <a:pt x="25860" y="8600"/>
                    <a:pt x="25249" y="7852"/>
                    <a:pt x="24841" y="6799"/>
                  </a:cubicBezTo>
                  <a:cubicBezTo>
                    <a:pt x="24637" y="6255"/>
                    <a:pt x="24501" y="5711"/>
                    <a:pt x="24093" y="5270"/>
                  </a:cubicBezTo>
                  <a:cubicBezTo>
                    <a:pt x="23685" y="4794"/>
                    <a:pt x="23550" y="4420"/>
                    <a:pt x="22836" y="4352"/>
                  </a:cubicBezTo>
                  <a:cubicBezTo>
                    <a:pt x="21952" y="2891"/>
                    <a:pt x="21850" y="2483"/>
                    <a:pt x="21035" y="1735"/>
                  </a:cubicBezTo>
                  <a:cubicBezTo>
                    <a:pt x="19848" y="670"/>
                    <a:pt x="18191" y="0"/>
                    <a:pt x="166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43"/>
            <p:cNvSpPr/>
            <p:nvPr/>
          </p:nvSpPr>
          <p:spPr>
            <a:xfrm>
              <a:off x="5800875" y="4015775"/>
              <a:ext cx="517400" cy="361125"/>
            </a:xfrm>
            <a:custGeom>
              <a:rect b="b" l="l" r="r" t="t"/>
              <a:pathLst>
                <a:path extrusionOk="0" h="14445" w="20696">
                  <a:moveTo>
                    <a:pt x="13194" y="1"/>
                  </a:moveTo>
                  <a:cubicBezTo>
                    <a:pt x="11657" y="1"/>
                    <a:pt x="10184" y="660"/>
                    <a:pt x="9277" y="2110"/>
                  </a:cubicBezTo>
                  <a:cubicBezTo>
                    <a:pt x="8462" y="3435"/>
                    <a:pt x="7544" y="5168"/>
                    <a:pt x="6457" y="6323"/>
                  </a:cubicBezTo>
                  <a:cubicBezTo>
                    <a:pt x="5913" y="6867"/>
                    <a:pt x="5200" y="7241"/>
                    <a:pt x="4452" y="7411"/>
                  </a:cubicBezTo>
                  <a:cubicBezTo>
                    <a:pt x="3671" y="7581"/>
                    <a:pt x="3059" y="7683"/>
                    <a:pt x="2277" y="7818"/>
                  </a:cubicBezTo>
                  <a:cubicBezTo>
                    <a:pt x="2515" y="9280"/>
                    <a:pt x="3195" y="10469"/>
                    <a:pt x="4078" y="11522"/>
                  </a:cubicBezTo>
                  <a:cubicBezTo>
                    <a:pt x="3467" y="11386"/>
                    <a:pt x="3093" y="11013"/>
                    <a:pt x="2549" y="10707"/>
                  </a:cubicBezTo>
                  <a:cubicBezTo>
                    <a:pt x="2193" y="10484"/>
                    <a:pt x="1986" y="10359"/>
                    <a:pt x="1812" y="10359"/>
                  </a:cubicBezTo>
                  <a:cubicBezTo>
                    <a:pt x="1587" y="10359"/>
                    <a:pt x="1418" y="10568"/>
                    <a:pt x="1054" y="11047"/>
                  </a:cubicBezTo>
                  <a:cubicBezTo>
                    <a:pt x="782" y="11386"/>
                    <a:pt x="1" y="12440"/>
                    <a:pt x="102" y="12882"/>
                  </a:cubicBezTo>
                  <a:cubicBezTo>
                    <a:pt x="192" y="13300"/>
                    <a:pt x="834" y="13613"/>
                    <a:pt x="1242" y="13613"/>
                  </a:cubicBezTo>
                  <a:cubicBezTo>
                    <a:pt x="1297" y="13613"/>
                    <a:pt x="1349" y="13608"/>
                    <a:pt x="1394" y="13595"/>
                  </a:cubicBezTo>
                  <a:cubicBezTo>
                    <a:pt x="1054" y="13052"/>
                    <a:pt x="850" y="12508"/>
                    <a:pt x="1530" y="12202"/>
                  </a:cubicBezTo>
                  <a:cubicBezTo>
                    <a:pt x="1633" y="12147"/>
                    <a:pt x="1736" y="12124"/>
                    <a:pt x="1840" y="12124"/>
                  </a:cubicBezTo>
                  <a:cubicBezTo>
                    <a:pt x="2313" y="12124"/>
                    <a:pt x="2782" y="12612"/>
                    <a:pt x="3229" y="12780"/>
                  </a:cubicBezTo>
                  <a:cubicBezTo>
                    <a:pt x="3763" y="12978"/>
                    <a:pt x="4367" y="13156"/>
                    <a:pt x="4918" y="13156"/>
                  </a:cubicBezTo>
                  <a:cubicBezTo>
                    <a:pt x="5594" y="13156"/>
                    <a:pt x="6192" y="12889"/>
                    <a:pt x="6491" y="12066"/>
                  </a:cubicBezTo>
                  <a:cubicBezTo>
                    <a:pt x="6695" y="11386"/>
                    <a:pt x="6627" y="10571"/>
                    <a:pt x="6933" y="9891"/>
                  </a:cubicBezTo>
                  <a:cubicBezTo>
                    <a:pt x="7239" y="9144"/>
                    <a:pt x="7918" y="8600"/>
                    <a:pt x="8428" y="8022"/>
                  </a:cubicBezTo>
                  <a:cubicBezTo>
                    <a:pt x="9481" y="6833"/>
                    <a:pt x="10535" y="5814"/>
                    <a:pt x="11520" y="4522"/>
                  </a:cubicBezTo>
                  <a:lnTo>
                    <a:pt x="11520" y="4522"/>
                  </a:lnTo>
                  <a:cubicBezTo>
                    <a:pt x="11316" y="5270"/>
                    <a:pt x="9719" y="7105"/>
                    <a:pt x="9583" y="7852"/>
                  </a:cubicBezTo>
                  <a:cubicBezTo>
                    <a:pt x="10889" y="6446"/>
                    <a:pt x="12863" y="5764"/>
                    <a:pt x="14271" y="5764"/>
                  </a:cubicBezTo>
                  <a:cubicBezTo>
                    <a:pt x="14768" y="5764"/>
                    <a:pt x="15194" y="5849"/>
                    <a:pt x="15496" y="6017"/>
                  </a:cubicBezTo>
                  <a:cubicBezTo>
                    <a:pt x="14273" y="6051"/>
                    <a:pt x="12302" y="6527"/>
                    <a:pt x="11316" y="7275"/>
                  </a:cubicBezTo>
                  <a:cubicBezTo>
                    <a:pt x="11439" y="7265"/>
                    <a:pt x="11567" y="7260"/>
                    <a:pt x="11701" y="7260"/>
                  </a:cubicBezTo>
                  <a:cubicBezTo>
                    <a:pt x="13356" y="7260"/>
                    <a:pt x="15818" y="8027"/>
                    <a:pt x="16855" y="9348"/>
                  </a:cubicBezTo>
                  <a:cubicBezTo>
                    <a:pt x="17535" y="10163"/>
                    <a:pt x="17569" y="10775"/>
                    <a:pt x="17807" y="11319"/>
                  </a:cubicBezTo>
                  <a:cubicBezTo>
                    <a:pt x="19030" y="11930"/>
                    <a:pt x="20084" y="14445"/>
                    <a:pt x="20084" y="14445"/>
                  </a:cubicBezTo>
                  <a:lnTo>
                    <a:pt x="20186" y="13731"/>
                  </a:lnTo>
                  <a:lnTo>
                    <a:pt x="20186" y="13799"/>
                  </a:lnTo>
                  <a:cubicBezTo>
                    <a:pt x="20219" y="13255"/>
                    <a:pt x="20457" y="12542"/>
                    <a:pt x="20559" y="11964"/>
                  </a:cubicBezTo>
                  <a:cubicBezTo>
                    <a:pt x="20695" y="10877"/>
                    <a:pt x="20559" y="9585"/>
                    <a:pt x="20457" y="8498"/>
                  </a:cubicBezTo>
                  <a:cubicBezTo>
                    <a:pt x="20219" y="6289"/>
                    <a:pt x="19098" y="3673"/>
                    <a:pt x="17705" y="2076"/>
                  </a:cubicBezTo>
                  <a:cubicBezTo>
                    <a:pt x="16532" y="745"/>
                    <a:pt x="14827" y="1"/>
                    <a:pt x="13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43"/>
            <p:cNvSpPr/>
            <p:nvPr/>
          </p:nvSpPr>
          <p:spPr>
            <a:xfrm>
              <a:off x="5667500" y="3950700"/>
              <a:ext cx="392500" cy="245400"/>
            </a:xfrm>
            <a:custGeom>
              <a:rect b="b" l="l" r="r" t="t"/>
              <a:pathLst>
                <a:path extrusionOk="0" h="9816" w="15700">
                  <a:moveTo>
                    <a:pt x="11776" y="0"/>
                  </a:moveTo>
                  <a:cubicBezTo>
                    <a:pt x="10983" y="0"/>
                    <a:pt x="10127" y="645"/>
                    <a:pt x="9719" y="1314"/>
                  </a:cubicBezTo>
                  <a:cubicBezTo>
                    <a:pt x="9481" y="1688"/>
                    <a:pt x="9481" y="2232"/>
                    <a:pt x="9379" y="2708"/>
                  </a:cubicBezTo>
                  <a:cubicBezTo>
                    <a:pt x="8836" y="2651"/>
                    <a:pt x="8296" y="2613"/>
                    <a:pt x="7762" y="2613"/>
                  </a:cubicBezTo>
                  <a:cubicBezTo>
                    <a:pt x="6695" y="2613"/>
                    <a:pt x="5653" y="2764"/>
                    <a:pt x="4656" y="3217"/>
                  </a:cubicBezTo>
                  <a:cubicBezTo>
                    <a:pt x="3467" y="3761"/>
                    <a:pt x="2277" y="4577"/>
                    <a:pt x="1020" y="4916"/>
                  </a:cubicBezTo>
                  <a:cubicBezTo>
                    <a:pt x="941" y="4939"/>
                    <a:pt x="866" y="4947"/>
                    <a:pt x="796" y="4947"/>
                  </a:cubicBezTo>
                  <a:cubicBezTo>
                    <a:pt x="656" y="4947"/>
                    <a:pt x="534" y="4916"/>
                    <a:pt x="429" y="4916"/>
                  </a:cubicBezTo>
                  <a:cubicBezTo>
                    <a:pt x="272" y="4916"/>
                    <a:pt x="153" y="4984"/>
                    <a:pt x="68" y="5324"/>
                  </a:cubicBezTo>
                  <a:cubicBezTo>
                    <a:pt x="0" y="5664"/>
                    <a:pt x="306" y="6106"/>
                    <a:pt x="476" y="6378"/>
                  </a:cubicBezTo>
                  <a:cubicBezTo>
                    <a:pt x="918" y="7091"/>
                    <a:pt x="1530" y="7091"/>
                    <a:pt x="2413" y="7567"/>
                  </a:cubicBezTo>
                  <a:cubicBezTo>
                    <a:pt x="2141" y="7601"/>
                    <a:pt x="1394" y="7907"/>
                    <a:pt x="1700" y="8315"/>
                  </a:cubicBezTo>
                  <a:cubicBezTo>
                    <a:pt x="1717" y="8342"/>
                    <a:pt x="1766" y="8352"/>
                    <a:pt x="1835" y="8352"/>
                  </a:cubicBezTo>
                  <a:cubicBezTo>
                    <a:pt x="2025" y="8352"/>
                    <a:pt x="2367" y="8272"/>
                    <a:pt x="2617" y="8247"/>
                  </a:cubicBezTo>
                  <a:cubicBezTo>
                    <a:pt x="3433" y="8790"/>
                    <a:pt x="4622" y="9164"/>
                    <a:pt x="5709" y="9436"/>
                  </a:cubicBezTo>
                  <a:cubicBezTo>
                    <a:pt x="6344" y="9700"/>
                    <a:pt x="6897" y="9816"/>
                    <a:pt x="7427" y="9816"/>
                  </a:cubicBezTo>
                  <a:cubicBezTo>
                    <a:pt x="8259" y="9816"/>
                    <a:pt x="9036" y="9532"/>
                    <a:pt x="9991" y="9096"/>
                  </a:cubicBezTo>
                  <a:cubicBezTo>
                    <a:pt x="10942" y="8654"/>
                    <a:pt x="11860" y="8145"/>
                    <a:pt x="12777" y="6887"/>
                  </a:cubicBezTo>
                  <a:cubicBezTo>
                    <a:pt x="13661" y="5698"/>
                    <a:pt x="14307" y="4033"/>
                    <a:pt x="15700" y="3013"/>
                  </a:cubicBezTo>
                  <a:lnTo>
                    <a:pt x="15700" y="3013"/>
                  </a:lnTo>
                  <a:cubicBezTo>
                    <a:pt x="15513" y="3030"/>
                    <a:pt x="15148" y="3030"/>
                    <a:pt x="14782" y="3030"/>
                  </a:cubicBezTo>
                  <a:cubicBezTo>
                    <a:pt x="14417" y="3030"/>
                    <a:pt x="14052" y="3030"/>
                    <a:pt x="13865" y="3047"/>
                  </a:cubicBezTo>
                  <a:cubicBezTo>
                    <a:pt x="13716" y="3057"/>
                    <a:pt x="13560" y="3062"/>
                    <a:pt x="13402" y="3062"/>
                  </a:cubicBezTo>
                  <a:cubicBezTo>
                    <a:pt x="13020" y="3062"/>
                    <a:pt x="12618" y="3038"/>
                    <a:pt x="12234" y="3013"/>
                  </a:cubicBezTo>
                  <a:cubicBezTo>
                    <a:pt x="13049" y="1994"/>
                    <a:pt x="13593" y="499"/>
                    <a:pt x="12166" y="57"/>
                  </a:cubicBezTo>
                  <a:cubicBezTo>
                    <a:pt x="12039" y="18"/>
                    <a:pt x="11908" y="0"/>
                    <a:pt x="117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43"/>
            <p:cNvSpPr/>
            <p:nvPr/>
          </p:nvSpPr>
          <p:spPr>
            <a:xfrm>
              <a:off x="5833850" y="3955450"/>
              <a:ext cx="72400" cy="52750"/>
            </a:xfrm>
            <a:custGeom>
              <a:rect b="b" l="l" r="r" t="t"/>
              <a:pathLst>
                <a:path extrusionOk="0" h="2110" w="2896">
                  <a:moveTo>
                    <a:pt x="1740" y="0"/>
                  </a:moveTo>
                  <a:cubicBezTo>
                    <a:pt x="1014" y="0"/>
                    <a:pt x="1" y="891"/>
                    <a:pt x="245" y="2110"/>
                  </a:cubicBezTo>
                  <a:cubicBezTo>
                    <a:pt x="852" y="2027"/>
                    <a:pt x="1101" y="1922"/>
                    <a:pt x="1483" y="1922"/>
                  </a:cubicBezTo>
                  <a:cubicBezTo>
                    <a:pt x="1571" y="1922"/>
                    <a:pt x="1666" y="1927"/>
                    <a:pt x="1774" y="1940"/>
                  </a:cubicBezTo>
                  <a:cubicBezTo>
                    <a:pt x="2895" y="1260"/>
                    <a:pt x="2487" y="173"/>
                    <a:pt x="1978" y="37"/>
                  </a:cubicBezTo>
                  <a:cubicBezTo>
                    <a:pt x="1904" y="12"/>
                    <a:pt x="1824" y="0"/>
                    <a:pt x="17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43"/>
            <p:cNvSpPr/>
            <p:nvPr/>
          </p:nvSpPr>
          <p:spPr>
            <a:xfrm>
              <a:off x="5877325" y="4406525"/>
              <a:ext cx="182675" cy="81675"/>
            </a:xfrm>
            <a:custGeom>
              <a:rect b="b" l="l" r="r" t="t"/>
              <a:pathLst>
                <a:path extrusionOk="0" h="3267" w="7307">
                  <a:moveTo>
                    <a:pt x="4822" y="1"/>
                  </a:moveTo>
                  <a:cubicBezTo>
                    <a:pt x="4768" y="1"/>
                    <a:pt x="4413" y="924"/>
                    <a:pt x="4249" y="990"/>
                  </a:cubicBezTo>
                  <a:cubicBezTo>
                    <a:pt x="4147" y="1012"/>
                    <a:pt x="4033" y="1020"/>
                    <a:pt x="3915" y="1020"/>
                  </a:cubicBezTo>
                  <a:cubicBezTo>
                    <a:pt x="3678" y="1020"/>
                    <a:pt x="3422" y="990"/>
                    <a:pt x="3195" y="990"/>
                  </a:cubicBezTo>
                  <a:cubicBezTo>
                    <a:pt x="2006" y="1058"/>
                    <a:pt x="1" y="1194"/>
                    <a:pt x="273" y="3062"/>
                  </a:cubicBezTo>
                  <a:cubicBezTo>
                    <a:pt x="728" y="2835"/>
                    <a:pt x="1152" y="2483"/>
                    <a:pt x="1694" y="2483"/>
                  </a:cubicBezTo>
                  <a:cubicBezTo>
                    <a:pt x="1719" y="2483"/>
                    <a:pt x="1743" y="2483"/>
                    <a:pt x="1768" y="2485"/>
                  </a:cubicBezTo>
                  <a:cubicBezTo>
                    <a:pt x="1496" y="2553"/>
                    <a:pt x="1224" y="2859"/>
                    <a:pt x="1224" y="3266"/>
                  </a:cubicBezTo>
                  <a:cubicBezTo>
                    <a:pt x="1397" y="3055"/>
                    <a:pt x="1928" y="3001"/>
                    <a:pt x="2588" y="3001"/>
                  </a:cubicBezTo>
                  <a:cubicBezTo>
                    <a:pt x="3275" y="3001"/>
                    <a:pt x="4101" y="3060"/>
                    <a:pt x="4809" y="3060"/>
                  </a:cubicBezTo>
                  <a:cubicBezTo>
                    <a:pt x="5827" y="3060"/>
                    <a:pt x="6600" y="2939"/>
                    <a:pt x="6355" y="2349"/>
                  </a:cubicBezTo>
                  <a:lnTo>
                    <a:pt x="7307" y="1635"/>
                  </a:lnTo>
                  <a:cubicBezTo>
                    <a:pt x="6219" y="1635"/>
                    <a:pt x="5268" y="888"/>
                    <a:pt x="4826" y="4"/>
                  </a:cubicBezTo>
                  <a:cubicBezTo>
                    <a:pt x="4825" y="2"/>
                    <a:pt x="4824" y="1"/>
                    <a:pt x="4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43"/>
          <p:cNvGrpSpPr/>
          <p:nvPr/>
        </p:nvGrpSpPr>
        <p:grpSpPr>
          <a:xfrm flipH="1" rot="10800000">
            <a:off x="6191798" y="5966007"/>
            <a:ext cx="830892" cy="671575"/>
            <a:chOff x="4636150" y="4021775"/>
            <a:chExt cx="714500" cy="577500"/>
          </a:xfrm>
        </p:grpSpPr>
        <p:sp>
          <p:nvSpPr>
            <p:cNvPr id="8313" name="Google Shape;8313;p43"/>
            <p:cNvSpPr/>
            <p:nvPr/>
          </p:nvSpPr>
          <p:spPr>
            <a:xfrm>
              <a:off x="4773775" y="4245200"/>
              <a:ext cx="25" cy="875"/>
            </a:xfrm>
            <a:custGeom>
              <a:rect b="b" l="l" r="r" t="t"/>
              <a:pathLst>
                <a:path extrusionOk="0" h="35" w="1">
                  <a:moveTo>
                    <a:pt x="1" y="35"/>
                  </a:moveTo>
                  <a:lnTo>
                    <a:pt x="1" y="1"/>
                  </a:lnTo>
                  <a:lnTo>
                    <a:pt x="1" y="3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43"/>
            <p:cNvSpPr/>
            <p:nvPr/>
          </p:nvSpPr>
          <p:spPr>
            <a:xfrm>
              <a:off x="4863825" y="4409175"/>
              <a:ext cx="4275" cy="11900"/>
            </a:xfrm>
            <a:custGeom>
              <a:rect b="b" l="l" r="r" t="t"/>
              <a:pathLst>
                <a:path extrusionOk="0" h="476" w="171">
                  <a:moveTo>
                    <a:pt x="1" y="0"/>
                  </a:moveTo>
                  <a:lnTo>
                    <a:pt x="1" y="0"/>
                  </a:lnTo>
                  <a:cubicBezTo>
                    <a:pt x="69" y="170"/>
                    <a:pt x="137" y="340"/>
                    <a:pt x="171" y="476"/>
                  </a:cubicBezTo>
                  <a:cubicBezTo>
                    <a:pt x="171" y="408"/>
                    <a:pt x="171" y="340"/>
                    <a:pt x="171" y="238"/>
                  </a:cubicBezTo>
                  <a:lnTo>
                    <a:pt x="35" y="68"/>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43"/>
            <p:cNvSpPr/>
            <p:nvPr/>
          </p:nvSpPr>
          <p:spPr>
            <a:xfrm>
              <a:off x="4757650" y="4283425"/>
              <a:ext cx="3425" cy="9375"/>
            </a:xfrm>
            <a:custGeom>
              <a:rect b="b" l="l" r="r" t="t"/>
              <a:pathLst>
                <a:path extrusionOk="0" h="375" w="137">
                  <a:moveTo>
                    <a:pt x="136" y="1"/>
                  </a:moveTo>
                  <a:lnTo>
                    <a:pt x="0" y="69"/>
                  </a:lnTo>
                  <a:cubicBezTo>
                    <a:pt x="34" y="171"/>
                    <a:pt x="68" y="273"/>
                    <a:pt x="102" y="375"/>
                  </a:cubicBezTo>
                  <a:lnTo>
                    <a:pt x="1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43"/>
            <p:cNvSpPr/>
            <p:nvPr/>
          </p:nvSpPr>
          <p:spPr>
            <a:xfrm>
              <a:off x="5205350" y="4184000"/>
              <a:ext cx="145300" cy="98625"/>
            </a:xfrm>
            <a:custGeom>
              <a:rect b="b" l="l" r="r" t="t"/>
              <a:pathLst>
                <a:path extrusionOk="0" h="3945" w="5812">
                  <a:moveTo>
                    <a:pt x="583" y="0"/>
                  </a:moveTo>
                  <a:cubicBezTo>
                    <a:pt x="547" y="0"/>
                    <a:pt x="512" y="1"/>
                    <a:pt x="476" y="2"/>
                  </a:cubicBezTo>
                  <a:cubicBezTo>
                    <a:pt x="306" y="2"/>
                    <a:pt x="136" y="70"/>
                    <a:pt x="1" y="206"/>
                  </a:cubicBezTo>
                  <a:cubicBezTo>
                    <a:pt x="884" y="444"/>
                    <a:pt x="1666" y="750"/>
                    <a:pt x="2073" y="1565"/>
                  </a:cubicBezTo>
                  <a:cubicBezTo>
                    <a:pt x="2577" y="2472"/>
                    <a:pt x="2915" y="3944"/>
                    <a:pt x="4106" y="3944"/>
                  </a:cubicBezTo>
                  <a:cubicBezTo>
                    <a:pt x="4119" y="3944"/>
                    <a:pt x="4133" y="3944"/>
                    <a:pt x="4146" y="3944"/>
                  </a:cubicBezTo>
                  <a:cubicBezTo>
                    <a:pt x="4078" y="3876"/>
                    <a:pt x="4044" y="3774"/>
                    <a:pt x="3976" y="3672"/>
                  </a:cubicBezTo>
                  <a:lnTo>
                    <a:pt x="3976" y="3672"/>
                  </a:lnTo>
                  <a:cubicBezTo>
                    <a:pt x="4078" y="3740"/>
                    <a:pt x="4316" y="3808"/>
                    <a:pt x="4452" y="3876"/>
                  </a:cubicBezTo>
                  <a:cubicBezTo>
                    <a:pt x="4248" y="3740"/>
                    <a:pt x="4112" y="3502"/>
                    <a:pt x="4078" y="3298"/>
                  </a:cubicBezTo>
                  <a:lnTo>
                    <a:pt x="4078" y="3298"/>
                  </a:lnTo>
                  <a:cubicBezTo>
                    <a:pt x="4411" y="3402"/>
                    <a:pt x="4693" y="3443"/>
                    <a:pt x="4995" y="3443"/>
                  </a:cubicBezTo>
                  <a:cubicBezTo>
                    <a:pt x="5185" y="3443"/>
                    <a:pt x="5384" y="3426"/>
                    <a:pt x="5607" y="3400"/>
                  </a:cubicBezTo>
                  <a:cubicBezTo>
                    <a:pt x="5438" y="3366"/>
                    <a:pt x="4996" y="3162"/>
                    <a:pt x="4826" y="2890"/>
                  </a:cubicBezTo>
                  <a:cubicBezTo>
                    <a:pt x="5166" y="2890"/>
                    <a:pt x="5506" y="2890"/>
                    <a:pt x="5811" y="2721"/>
                  </a:cubicBezTo>
                  <a:cubicBezTo>
                    <a:pt x="4860" y="2245"/>
                    <a:pt x="4078" y="1701"/>
                    <a:pt x="3195" y="1021"/>
                  </a:cubicBezTo>
                  <a:cubicBezTo>
                    <a:pt x="2474" y="432"/>
                    <a:pt x="1533" y="0"/>
                    <a:pt x="5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43"/>
            <p:cNvSpPr/>
            <p:nvPr/>
          </p:nvSpPr>
          <p:spPr>
            <a:xfrm>
              <a:off x="5036300" y="4432900"/>
              <a:ext cx="144350" cy="163725"/>
            </a:xfrm>
            <a:custGeom>
              <a:rect b="b" l="l" r="r" t="t"/>
              <a:pathLst>
                <a:path extrusionOk="0" h="6549" w="5774">
                  <a:moveTo>
                    <a:pt x="4808" y="0"/>
                  </a:moveTo>
                  <a:cubicBezTo>
                    <a:pt x="4385" y="0"/>
                    <a:pt x="3927" y="74"/>
                    <a:pt x="3772" y="105"/>
                  </a:cubicBezTo>
                  <a:cubicBezTo>
                    <a:pt x="3772" y="206"/>
                    <a:pt x="3738" y="342"/>
                    <a:pt x="3738" y="444"/>
                  </a:cubicBezTo>
                  <a:cubicBezTo>
                    <a:pt x="3636" y="376"/>
                    <a:pt x="3466" y="342"/>
                    <a:pt x="3364" y="274"/>
                  </a:cubicBezTo>
                  <a:cubicBezTo>
                    <a:pt x="3228" y="784"/>
                    <a:pt x="3262" y="1328"/>
                    <a:pt x="3025" y="1872"/>
                  </a:cubicBezTo>
                  <a:cubicBezTo>
                    <a:pt x="2787" y="2381"/>
                    <a:pt x="2379" y="2891"/>
                    <a:pt x="2141" y="3435"/>
                  </a:cubicBezTo>
                  <a:cubicBezTo>
                    <a:pt x="1597" y="4590"/>
                    <a:pt x="680" y="5440"/>
                    <a:pt x="0" y="6493"/>
                  </a:cubicBezTo>
                  <a:cubicBezTo>
                    <a:pt x="232" y="6530"/>
                    <a:pt x="490" y="6549"/>
                    <a:pt x="755" y="6549"/>
                  </a:cubicBezTo>
                  <a:cubicBezTo>
                    <a:pt x="1229" y="6549"/>
                    <a:pt x="1727" y="6488"/>
                    <a:pt x="2141" y="6357"/>
                  </a:cubicBezTo>
                  <a:cubicBezTo>
                    <a:pt x="1971" y="3978"/>
                    <a:pt x="4180" y="2143"/>
                    <a:pt x="5607" y="512"/>
                  </a:cubicBezTo>
                  <a:cubicBezTo>
                    <a:pt x="5774" y="105"/>
                    <a:pt x="5315" y="0"/>
                    <a:pt x="4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43"/>
            <p:cNvSpPr/>
            <p:nvPr/>
          </p:nvSpPr>
          <p:spPr>
            <a:xfrm>
              <a:off x="4775475" y="4355650"/>
              <a:ext cx="101975" cy="195400"/>
            </a:xfrm>
            <a:custGeom>
              <a:rect b="b" l="l" r="r" t="t"/>
              <a:pathLst>
                <a:path extrusionOk="0" h="7816" w="4079">
                  <a:moveTo>
                    <a:pt x="3660" y="2323"/>
                  </a:moveTo>
                  <a:cubicBezTo>
                    <a:pt x="3674" y="2348"/>
                    <a:pt x="3689" y="2373"/>
                    <a:pt x="3705" y="2398"/>
                  </a:cubicBezTo>
                  <a:lnTo>
                    <a:pt x="3705" y="2398"/>
                  </a:lnTo>
                  <a:cubicBezTo>
                    <a:pt x="3705" y="2392"/>
                    <a:pt x="3705" y="2385"/>
                    <a:pt x="3705" y="2379"/>
                  </a:cubicBezTo>
                  <a:lnTo>
                    <a:pt x="3660" y="2323"/>
                  </a:lnTo>
                  <a:close/>
                  <a:moveTo>
                    <a:pt x="3705" y="2379"/>
                  </a:moveTo>
                  <a:lnTo>
                    <a:pt x="3718" y="2418"/>
                  </a:lnTo>
                  <a:lnTo>
                    <a:pt x="3718" y="2418"/>
                  </a:lnTo>
                  <a:cubicBezTo>
                    <a:pt x="3714" y="2411"/>
                    <a:pt x="3709" y="2405"/>
                    <a:pt x="3705" y="2398"/>
                  </a:cubicBezTo>
                  <a:lnTo>
                    <a:pt x="3705" y="2398"/>
                  </a:lnTo>
                  <a:cubicBezTo>
                    <a:pt x="3705" y="2488"/>
                    <a:pt x="3705" y="2551"/>
                    <a:pt x="3705" y="2614"/>
                  </a:cubicBezTo>
                  <a:lnTo>
                    <a:pt x="3705" y="2614"/>
                  </a:lnTo>
                  <a:cubicBezTo>
                    <a:pt x="3729" y="2604"/>
                    <a:pt x="3752" y="2593"/>
                    <a:pt x="3773" y="2583"/>
                  </a:cubicBezTo>
                  <a:lnTo>
                    <a:pt x="3718" y="2418"/>
                  </a:lnTo>
                  <a:lnTo>
                    <a:pt x="3718" y="2418"/>
                  </a:lnTo>
                  <a:cubicBezTo>
                    <a:pt x="3756" y="2476"/>
                    <a:pt x="3796" y="2531"/>
                    <a:pt x="3841" y="2583"/>
                  </a:cubicBezTo>
                  <a:cubicBezTo>
                    <a:pt x="3807" y="2515"/>
                    <a:pt x="3739" y="2447"/>
                    <a:pt x="3705" y="2379"/>
                  </a:cubicBezTo>
                  <a:close/>
                  <a:moveTo>
                    <a:pt x="2719" y="0"/>
                  </a:moveTo>
                  <a:cubicBezTo>
                    <a:pt x="2550" y="408"/>
                    <a:pt x="1870" y="510"/>
                    <a:pt x="1496" y="748"/>
                  </a:cubicBezTo>
                  <a:cubicBezTo>
                    <a:pt x="1258" y="918"/>
                    <a:pt x="341" y="1258"/>
                    <a:pt x="205" y="1427"/>
                  </a:cubicBezTo>
                  <a:cubicBezTo>
                    <a:pt x="1" y="1767"/>
                    <a:pt x="273" y="2855"/>
                    <a:pt x="307" y="3262"/>
                  </a:cubicBezTo>
                  <a:cubicBezTo>
                    <a:pt x="375" y="3806"/>
                    <a:pt x="477" y="4350"/>
                    <a:pt x="511" y="4928"/>
                  </a:cubicBezTo>
                  <a:cubicBezTo>
                    <a:pt x="1666" y="5777"/>
                    <a:pt x="1836" y="5845"/>
                    <a:pt x="2346" y="6729"/>
                  </a:cubicBezTo>
                  <a:cubicBezTo>
                    <a:pt x="2414" y="7034"/>
                    <a:pt x="2651" y="7544"/>
                    <a:pt x="2685" y="7816"/>
                  </a:cubicBezTo>
                  <a:cubicBezTo>
                    <a:pt x="3705" y="7170"/>
                    <a:pt x="4079" y="6457"/>
                    <a:pt x="2889" y="5573"/>
                  </a:cubicBezTo>
                  <a:cubicBezTo>
                    <a:pt x="2617" y="5369"/>
                    <a:pt x="2142" y="4758"/>
                    <a:pt x="1870" y="4622"/>
                  </a:cubicBezTo>
                  <a:cubicBezTo>
                    <a:pt x="1700" y="4418"/>
                    <a:pt x="1836" y="4588"/>
                    <a:pt x="1700" y="4418"/>
                  </a:cubicBezTo>
                  <a:cubicBezTo>
                    <a:pt x="1632" y="4044"/>
                    <a:pt x="1326" y="3500"/>
                    <a:pt x="1360" y="3059"/>
                  </a:cubicBezTo>
                  <a:cubicBezTo>
                    <a:pt x="1945" y="3026"/>
                    <a:pt x="3180" y="2839"/>
                    <a:pt x="3704" y="2614"/>
                  </a:cubicBezTo>
                  <a:lnTo>
                    <a:pt x="3704" y="2614"/>
                  </a:lnTo>
                  <a:cubicBezTo>
                    <a:pt x="3705" y="2615"/>
                    <a:pt x="3705" y="2616"/>
                    <a:pt x="3705" y="2617"/>
                  </a:cubicBezTo>
                  <a:cubicBezTo>
                    <a:pt x="3705" y="2616"/>
                    <a:pt x="3705" y="2615"/>
                    <a:pt x="3705" y="2614"/>
                  </a:cubicBezTo>
                  <a:lnTo>
                    <a:pt x="3705" y="2614"/>
                  </a:lnTo>
                  <a:cubicBezTo>
                    <a:pt x="3705" y="2614"/>
                    <a:pt x="3705" y="2614"/>
                    <a:pt x="3704" y="2614"/>
                  </a:cubicBezTo>
                  <a:lnTo>
                    <a:pt x="3704" y="2614"/>
                  </a:lnTo>
                  <a:cubicBezTo>
                    <a:pt x="3670" y="2479"/>
                    <a:pt x="3603" y="2310"/>
                    <a:pt x="3535" y="2141"/>
                  </a:cubicBezTo>
                  <a:lnTo>
                    <a:pt x="3535" y="2141"/>
                  </a:lnTo>
                  <a:lnTo>
                    <a:pt x="3569" y="2209"/>
                  </a:lnTo>
                  <a:lnTo>
                    <a:pt x="3660" y="2323"/>
                  </a:lnTo>
                  <a:lnTo>
                    <a:pt x="3660" y="2323"/>
                  </a:lnTo>
                  <a:cubicBezTo>
                    <a:pt x="3243" y="1589"/>
                    <a:pt x="3262" y="513"/>
                    <a:pt x="27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43"/>
            <p:cNvSpPr/>
            <p:nvPr/>
          </p:nvSpPr>
          <p:spPr>
            <a:xfrm>
              <a:off x="4636150" y="4058300"/>
              <a:ext cx="34875" cy="135950"/>
            </a:xfrm>
            <a:custGeom>
              <a:rect b="b" l="l" r="r" t="t"/>
              <a:pathLst>
                <a:path extrusionOk="0" h="5438" w="1395">
                  <a:moveTo>
                    <a:pt x="307" y="1"/>
                  </a:moveTo>
                  <a:cubicBezTo>
                    <a:pt x="1" y="816"/>
                    <a:pt x="137" y="2447"/>
                    <a:pt x="307" y="3297"/>
                  </a:cubicBezTo>
                  <a:cubicBezTo>
                    <a:pt x="443" y="3977"/>
                    <a:pt x="647" y="4826"/>
                    <a:pt x="1020" y="5438"/>
                  </a:cubicBezTo>
                  <a:cubicBezTo>
                    <a:pt x="1088" y="5064"/>
                    <a:pt x="1088" y="4520"/>
                    <a:pt x="1292" y="4384"/>
                  </a:cubicBezTo>
                  <a:lnTo>
                    <a:pt x="1292" y="4554"/>
                  </a:lnTo>
                  <a:cubicBezTo>
                    <a:pt x="1394" y="3977"/>
                    <a:pt x="884" y="3161"/>
                    <a:pt x="647" y="2617"/>
                  </a:cubicBezTo>
                  <a:cubicBezTo>
                    <a:pt x="375" y="1802"/>
                    <a:pt x="307" y="850"/>
                    <a:pt x="3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43"/>
            <p:cNvSpPr/>
            <p:nvPr/>
          </p:nvSpPr>
          <p:spPr>
            <a:xfrm>
              <a:off x="4665050" y="4021775"/>
              <a:ext cx="632925" cy="577500"/>
            </a:xfrm>
            <a:custGeom>
              <a:rect b="b" l="l" r="r" t="t"/>
              <a:pathLst>
                <a:path extrusionOk="0" h="23100" w="25317">
                  <a:moveTo>
                    <a:pt x="16108" y="10637"/>
                  </a:moveTo>
                  <a:lnTo>
                    <a:pt x="16108" y="10637"/>
                  </a:lnTo>
                  <a:cubicBezTo>
                    <a:pt x="16108" y="10637"/>
                    <a:pt x="16108" y="10637"/>
                    <a:pt x="16108" y="10637"/>
                  </a:cubicBezTo>
                  <a:lnTo>
                    <a:pt x="16108" y="10637"/>
                  </a:lnTo>
                  <a:cubicBezTo>
                    <a:pt x="16108" y="10637"/>
                    <a:pt x="16108" y="10637"/>
                    <a:pt x="16108" y="10637"/>
                  </a:cubicBezTo>
                  <a:close/>
                  <a:moveTo>
                    <a:pt x="1088" y="1"/>
                  </a:moveTo>
                  <a:lnTo>
                    <a:pt x="1088" y="1"/>
                  </a:lnTo>
                  <a:cubicBezTo>
                    <a:pt x="374" y="1020"/>
                    <a:pt x="374" y="2991"/>
                    <a:pt x="442" y="4180"/>
                  </a:cubicBezTo>
                  <a:cubicBezTo>
                    <a:pt x="476" y="4724"/>
                    <a:pt x="578" y="5234"/>
                    <a:pt x="714" y="5743"/>
                  </a:cubicBezTo>
                  <a:cubicBezTo>
                    <a:pt x="238" y="6287"/>
                    <a:pt x="0" y="7035"/>
                    <a:pt x="34" y="7816"/>
                  </a:cubicBezTo>
                  <a:cubicBezTo>
                    <a:pt x="102" y="9006"/>
                    <a:pt x="748" y="9481"/>
                    <a:pt x="1496" y="10569"/>
                  </a:cubicBezTo>
                  <a:cubicBezTo>
                    <a:pt x="1767" y="10977"/>
                    <a:pt x="1699" y="11214"/>
                    <a:pt x="2039" y="12030"/>
                  </a:cubicBezTo>
                  <a:cubicBezTo>
                    <a:pt x="2091" y="12159"/>
                    <a:pt x="2256" y="12210"/>
                    <a:pt x="2451" y="12210"/>
                  </a:cubicBezTo>
                  <a:cubicBezTo>
                    <a:pt x="2770" y="12210"/>
                    <a:pt x="3170" y="12075"/>
                    <a:pt x="3297" y="11928"/>
                  </a:cubicBezTo>
                  <a:cubicBezTo>
                    <a:pt x="3398" y="11792"/>
                    <a:pt x="3432" y="11622"/>
                    <a:pt x="3432" y="11418"/>
                  </a:cubicBezTo>
                  <a:cubicBezTo>
                    <a:pt x="3566" y="11632"/>
                    <a:pt x="3553" y="11888"/>
                    <a:pt x="3657" y="11888"/>
                  </a:cubicBezTo>
                  <a:cubicBezTo>
                    <a:pt x="3685" y="11888"/>
                    <a:pt x="3722" y="11870"/>
                    <a:pt x="3772" y="11826"/>
                  </a:cubicBezTo>
                  <a:cubicBezTo>
                    <a:pt x="3738" y="11554"/>
                    <a:pt x="3908" y="11112"/>
                    <a:pt x="3806" y="10875"/>
                  </a:cubicBezTo>
                  <a:cubicBezTo>
                    <a:pt x="3840" y="10739"/>
                    <a:pt x="3874" y="10569"/>
                    <a:pt x="3874" y="10467"/>
                  </a:cubicBezTo>
                  <a:cubicBezTo>
                    <a:pt x="3896" y="10462"/>
                    <a:pt x="3918" y="10460"/>
                    <a:pt x="3940" y="10460"/>
                  </a:cubicBezTo>
                  <a:cubicBezTo>
                    <a:pt x="4249" y="10460"/>
                    <a:pt x="4495" y="10897"/>
                    <a:pt x="4622" y="11214"/>
                  </a:cubicBezTo>
                  <a:cubicBezTo>
                    <a:pt x="4724" y="10943"/>
                    <a:pt x="4758" y="10603"/>
                    <a:pt x="4690" y="10263"/>
                  </a:cubicBezTo>
                  <a:cubicBezTo>
                    <a:pt x="4758" y="9991"/>
                    <a:pt x="4758" y="9685"/>
                    <a:pt x="4758" y="9379"/>
                  </a:cubicBezTo>
                  <a:cubicBezTo>
                    <a:pt x="4928" y="9447"/>
                    <a:pt x="5132" y="9583"/>
                    <a:pt x="5233" y="9787"/>
                  </a:cubicBezTo>
                  <a:cubicBezTo>
                    <a:pt x="5233" y="9244"/>
                    <a:pt x="5132" y="8734"/>
                    <a:pt x="4860" y="8292"/>
                  </a:cubicBezTo>
                  <a:lnTo>
                    <a:pt x="4962" y="8292"/>
                  </a:lnTo>
                  <a:cubicBezTo>
                    <a:pt x="5301" y="8632"/>
                    <a:pt x="5607" y="9006"/>
                    <a:pt x="5777" y="9617"/>
                  </a:cubicBezTo>
                  <a:cubicBezTo>
                    <a:pt x="6049" y="10637"/>
                    <a:pt x="5709" y="11316"/>
                    <a:pt x="5709" y="12302"/>
                  </a:cubicBezTo>
                  <a:cubicBezTo>
                    <a:pt x="5981" y="12098"/>
                    <a:pt x="6253" y="11826"/>
                    <a:pt x="6457" y="11622"/>
                  </a:cubicBezTo>
                  <a:lnTo>
                    <a:pt x="6457" y="11622"/>
                  </a:lnTo>
                  <a:cubicBezTo>
                    <a:pt x="6491" y="12030"/>
                    <a:pt x="6389" y="12404"/>
                    <a:pt x="6321" y="12778"/>
                  </a:cubicBezTo>
                  <a:cubicBezTo>
                    <a:pt x="6253" y="13049"/>
                    <a:pt x="6151" y="13321"/>
                    <a:pt x="6015" y="13593"/>
                  </a:cubicBezTo>
                  <a:cubicBezTo>
                    <a:pt x="6457" y="13423"/>
                    <a:pt x="6865" y="13151"/>
                    <a:pt x="7374" y="13083"/>
                  </a:cubicBezTo>
                  <a:lnTo>
                    <a:pt x="7408" y="13015"/>
                  </a:lnTo>
                  <a:cubicBezTo>
                    <a:pt x="7476" y="13491"/>
                    <a:pt x="7714" y="13967"/>
                    <a:pt x="7884" y="14409"/>
                  </a:cubicBezTo>
                  <a:cubicBezTo>
                    <a:pt x="8292" y="15632"/>
                    <a:pt x="8836" y="17093"/>
                    <a:pt x="10059" y="17501"/>
                  </a:cubicBezTo>
                  <a:cubicBezTo>
                    <a:pt x="11044" y="17841"/>
                    <a:pt x="11656" y="19234"/>
                    <a:pt x="11758" y="20389"/>
                  </a:cubicBezTo>
                  <a:cubicBezTo>
                    <a:pt x="11792" y="20865"/>
                    <a:pt x="11452" y="21443"/>
                    <a:pt x="11316" y="21885"/>
                  </a:cubicBezTo>
                  <a:cubicBezTo>
                    <a:pt x="11180" y="22326"/>
                    <a:pt x="10501" y="22632"/>
                    <a:pt x="10603" y="23074"/>
                  </a:cubicBezTo>
                  <a:cubicBezTo>
                    <a:pt x="10908" y="23091"/>
                    <a:pt x="11061" y="23099"/>
                    <a:pt x="11282" y="23099"/>
                  </a:cubicBezTo>
                  <a:cubicBezTo>
                    <a:pt x="11503" y="23099"/>
                    <a:pt x="11792" y="23091"/>
                    <a:pt x="12370" y="23074"/>
                  </a:cubicBezTo>
                  <a:cubicBezTo>
                    <a:pt x="12472" y="21545"/>
                    <a:pt x="12947" y="19982"/>
                    <a:pt x="12539" y="18486"/>
                  </a:cubicBezTo>
                  <a:cubicBezTo>
                    <a:pt x="12336" y="17739"/>
                    <a:pt x="12098" y="17025"/>
                    <a:pt x="11860" y="16278"/>
                  </a:cubicBezTo>
                  <a:cubicBezTo>
                    <a:pt x="11486" y="15054"/>
                    <a:pt x="11520" y="13729"/>
                    <a:pt x="11282" y="12506"/>
                  </a:cubicBezTo>
                  <a:lnTo>
                    <a:pt x="11282" y="12506"/>
                  </a:lnTo>
                  <a:cubicBezTo>
                    <a:pt x="11554" y="13559"/>
                    <a:pt x="11996" y="15054"/>
                    <a:pt x="12607" y="15972"/>
                  </a:cubicBezTo>
                  <a:cubicBezTo>
                    <a:pt x="13015" y="16584"/>
                    <a:pt x="13593" y="17059"/>
                    <a:pt x="14374" y="17195"/>
                  </a:cubicBezTo>
                  <a:cubicBezTo>
                    <a:pt x="14374" y="17039"/>
                    <a:pt x="14408" y="16413"/>
                    <a:pt x="14411" y="15979"/>
                  </a:cubicBezTo>
                  <a:lnTo>
                    <a:pt x="14411" y="15979"/>
                  </a:lnTo>
                  <a:cubicBezTo>
                    <a:pt x="14649" y="16436"/>
                    <a:pt x="15300" y="17042"/>
                    <a:pt x="15530" y="17093"/>
                  </a:cubicBezTo>
                  <a:cubicBezTo>
                    <a:pt x="15530" y="16835"/>
                    <a:pt x="15745" y="15899"/>
                    <a:pt x="15678" y="15604"/>
                  </a:cubicBezTo>
                  <a:lnTo>
                    <a:pt x="15678" y="15604"/>
                  </a:lnTo>
                  <a:cubicBezTo>
                    <a:pt x="15948" y="16453"/>
                    <a:pt x="16286" y="16620"/>
                    <a:pt x="16855" y="16753"/>
                  </a:cubicBezTo>
                  <a:cubicBezTo>
                    <a:pt x="16821" y="16685"/>
                    <a:pt x="16889" y="15802"/>
                    <a:pt x="16855" y="15734"/>
                  </a:cubicBezTo>
                  <a:lnTo>
                    <a:pt x="16855" y="15734"/>
                  </a:lnTo>
                  <a:cubicBezTo>
                    <a:pt x="17110" y="16091"/>
                    <a:pt x="17603" y="16184"/>
                    <a:pt x="18121" y="16184"/>
                  </a:cubicBezTo>
                  <a:cubicBezTo>
                    <a:pt x="18639" y="16184"/>
                    <a:pt x="19183" y="16091"/>
                    <a:pt x="19540" y="16074"/>
                  </a:cubicBezTo>
                  <a:cubicBezTo>
                    <a:pt x="18282" y="15326"/>
                    <a:pt x="16447" y="13729"/>
                    <a:pt x="16142" y="12234"/>
                  </a:cubicBezTo>
                  <a:cubicBezTo>
                    <a:pt x="16040" y="11724"/>
                    <a:pt x="16006" y="11180"/>
                    <a:pt x="16108" y="10637"/>
                  </a:cubicBezTo>
                  <a:lnTo>
                    <a:pt x="16108" y="10637"/>
                  </a:lnTo>
                  <a:cubicBezTo>
                    <a:pt x="16006" y="11690"/>
                    <a:pt x="17603" y="13967"/>
                    <a:pt x="18792" y="14816"/>
                  </a:cubicBezTo>
                  <a:cubicBezTo>
                    <a:pt x="19234" y="15156"/>
                    <a:pt x="19778" y="15394"/>
                    <a:pt x="20253" y="15700"/>
                  </a:cubicBezTo>
                  <a:cubicBezTo>
                    <a:pt x="20865" y="16074"/>
                    <a:pt x="21409" y="16753"/>
                    <a:pt x="22122" y="16889"/>
                  </a:cubicBezTo>
                  <a:cubicBezTo>
                    <a:pt x="22088" y="16617"/>
                    <a:pt x="22020" y="16312"/>
                    <a:pt x="22054" y="16040"/>
                  </a:cubicBezTo>
                  <a:lnTo>
                    <a:pt x="22054" y="16040"/>
                  </a:lnTo>
                  <a:cubicBezTo>
                    <a:pt x="23040" y="17229"/>
                    <a:pt x="23991" y="17705"/>
                    <a:pt x="24127" y="19302"/>
                  </a:cubicBezTo>
                  <a:cubicBezTo>
                    <a:pt x="24195" y="19948"/>
                    <a:pt x="24331" y="20831"/>
                    <a:pt x="24025" y="21443"/>
                  </a:cubicBezTo>
                  <a:cubicBezTo>
                    <a:pt x="23889" y="21681"/>
                    <a:pt x="23617" y="21783"/>
                    <a:pt x="23482" y="22021"/>
                  </a:cubicBezTo>
                  <a:cubicBezTo>
                    <a:pt x="23312" y="22292"/>
                    <a:pt x="23244" y="22666"/>
                    <a:pt x="23074" y="22938"/>
                  </a:cubicBezTo>
                  <a:cubicBezTo>
                    <a:pt x="23295" y="22955"/>
                    <a:pt x="23583" y="22981"/>
                    <a:pt x="23872" y="22981"/>
                  </a:cubicBezTo>
                  <a:cubicBezTo>
                    <a:pt x="24161" y="22981"/>
                    <a:pt x="24450" y="22955"/>
                    <a:pt x="24671" y="22870"/>
                  </a:cubicBezTo>
                  <a:cubicBezTo>
                    <a:pt x="25317" y="22666"/>
                    <a:pt x="25147" y="22292"/>
                    <a:pt x="25147" y="21613"/>
                  </a:cubicBezTo>
                  <a:cubicBezTo>
                    <a:pt x="25147" y="20186"/>
                    <a:pt x="25011" y="18826"/>
                    <a:pt x="25011" y="17433"/>
                  </a:cubicBezTo>
                  <a:cubicBezTo>
                    <a:pt x="25011" y="16142"/>
                    <a:pt x="24467" y="15496"/>
                    <a:pt x="23346" y="14307"/>
                  </a:cubicBezTo>
                  <a:cubicBezTo>
                    <a:pt x="23346" y="14307"/>
                    <a:pt x="24535" y="13049"/>
                    <a:pt x="23515" y="10977"/>
                  </a:cubicBezTo>
                  <a:lnTo>
                    <a:pt x="23515" y="10977"/>
                  </a:lnTo>
                  <a:cubicBezTo>
                    <a:pt x="23617" y="11112"/>
                    <a:pt x="24399" y="11418"/>
                    <a:pt x="24535" y="11554"/>
                  </a:cubicBezTo>
                  <a:cubicBezTo>
                    <a:pt x="24603" y="10841"/>
                    <a:pt x="23821" y="9549"/>
                    <a:pt x="23380" y="8870"/>
                  </a:cubicBezTo>
                  <a:lnTo>
                    <a:pt x="23380" y="8870"/>
                  </a:lnTo>
                  <a:lnTo>
                    <a:pt x="23515" y="9006"/>
                  </a:lnTo>
                  <a:cubicBezTo>
                    <a:pt x="23482" y="8326"/>
                    <a:pt x="22496" y="7578"/>
                    <a:pt x="21986" y="7239"/>
                  </a:cubicBezTo>
                  <a:cubicBezTo>
                    <a:pt x="21089" y="6598"/>
                    <a:pt x="20131" y="6077"/>
                    <a:pt x="18485" y="6077"/>
                  </a:cubicBezTo>
                  <a:cubicBezTo>
                    <a:pt x="18386" y="6077"/>
                    <a:pt x="18285" y="6079"/>
                    <a:pt x="18180" y="6083"/>
                  </a:cubicBezTo>
                  <a:cubicBezTo>
                    <a:pt x="17365" y="6117"/>
                    <a:pt x="16583" y="6491"/>
                    <a:pt x="15870" y="6831"/>
                  </a:cubicBezTo>
                  <a:cubicBezTo>
                    <a:pt x="14884" y="7307"/>
                    <a:pt x="14408" y="7510"/>
                    <a:pt x="13287" y="7510"/>
                  </a:cubicBezTo>
                  <a:cubicBezTo>
                    <a:pt x="12030" y="7510"/>
                    <a:pt x="11282" y="7239"/>
                    <a:pt x="10297" y="6457"/>
                  </a:cubicBezTo>
                  <a:cubicBezTo>
                    <a:pt x="9345" y="5743"/>
                    <a:pt x="8496" y="5574"/>
                    <a:pt x="7374" y="5064"/>
                  </a:cubicBezTo>
                  <a:cubicBezTo>
                    <a:pt x="6781" y="4832"/>
                    <a:pt x="5171" y="4619"/>
                    <a:pt x="3924" y="4619"/>
                  </a:cubicBezTo>
                  <a:cubicBezTo>
                    <a:pt x="3528" y="4619"/>
                    <a:pt x="3168" y="4641"/>
                    <a:pt x="2889" y="4690"/>
                  </a:cubicBezTo>
                  <a:cubicBezTo>
                    <a:pt x="3195" y="4248"/>
                    <a:pt x="3263" y="3637"/>
                    <a:pt x="3670" y="3229"/>
                  </a:cubicBezTo>
                  <a:cubicBezTo>
                    <a:pt x="3653" y="3228"/>
                    <a:pt x="3635" y="3228"/>
                    <a:pt x="3617" y="3228"/>
                  </a:cubicBezTo>
                  <a:cubicBezTo>
                    <a:pt x="2622" y="3228"/>
                    <a:pt x="1796" y="4163"/>
                    <a:pt x="1496" y="5132"/>
                  </a:cubicBezTo>
                  <a:cubicBezTo>
                    <a:pt x="1258" y="4588"/>
                    <a:pt x="1020" y="4010"/>
                    <a:pt x="918" y="3331"/>
                  </a:cubicBezTo>
                  <a:cubicBezTo>
                    <a:pt x="782" y="2311"/>
                    <a:pt x="782" y="986"/>
                    <a:pt x="10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43"/>
          <p:cNvGrpSpPr/>
          <p:nvPr/>
        </p:nvGrpSpPr>
        <p:grpSpPr>
          <a:xfrm flipH="1" rot="10800000">
            <a:off x="3754665" y="5880985"/>
            <a:ext cx="660104" cy="757401"/>
            <a:chOff x="4046350" y="4007325"/>
            <a:chExt cx="528675" cy="606600"/>
          </a:xfrm>
        </p:grpSpPr>
        <p:sp>
          <p:nvSpPr>
            <p:cNvPr id="8322" name="Google Shape;8322;p43"/>
            <p:cNvSpPr/>
            <p:nvPr/>
          </p:nvSpPr>
          <p:spPr>
            <a:xfrm>
              <a:off x="4201200" y="4385375"/>
              <a:ext cx="165675" cy="195425"/>
            </a:xfrm>
            <a:custGeom>
              <a:rect b="b" l="l" r="r" t="t"/>
              <a:pathLst>
                <a:path extrusionOk="0" h="7817" w="6627">
                  <a:moveTo>
                    <a:pt x="3399" y="35"/>
                  </a:moveTo>
                  <a:cubicBezTo>
                    <a:pt x="2821" y="1598"/>
                    <a:pt x="1428" y="2923"/>
                    <a:pt x="0" y="3263"/>
                  </a:cubicBezTo>
                  <a:cubicBezTo>
                    <a:pt x="476" y="3705"/>
                    <a:pt x="2311" y="4214"/>
                    <a:pt x="3942" y="5064"/>
                  </a:cubicBezTo>
                  <a:cubicBezTo>
                    <a:pt x="4418" y="5540"/>
                    <a:pt x="4656" y="6423"/>
                    <a:pt x="4656" y="7409"/>
                  </a:cubicBezTo>
                  <a:cubicBezTo>
                    <a:pt x="5268" y="7680"/>
                    <a:pt x="6049" y="7477"/>
                    <a:pt x="6627" y="7816"/>
                  </a:cubicBezTo>
                  <a:cubicBezTo>
                    <a:pt x="6593" y="7035"/>
                    <a:pt x="6491" y="6559"/>
                    <a:pt x="5981" y="6015"/>
                  </a:cubicBezTo>
                  <a:cubicBezTo>
                    <a:pt x="5302" y="5064"/>
                    <a:pt x="3806" y="4350"/>
                    <a:pt x="3535" y="4180"/>
                  </a:cubicBezTo>
                  <a:cubicBezTo>
                    <a:pt x="2345" y="3331"/>
                    <a:pt x="1971" y="2957"/>
                    <a:pt x="2209" y="2719"/>
                  </a:cubicBezTo>
                  <a:cubicBezTo>
                    <a:pt x="3908" y="1904"/>
                    <a:pt x="4996" y="1462"/>
                    <a:pt x="5336" y="205"/>
                  </a:cubicBezTo>
                  <a:cubicBezTo>
                    <a:pt x="4928" y="1"/>
                    <a:pt x="3840" y="103"/>
                    <a:pt x="3399" y="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43"/>
            <p:cNvSpPr/>
            <p:nvPr/>
          </p:nvSpPr>
          <p:spPr>
            <a:xfrm>
              <a:off x="4199500" y="4466075"/>
              <a:ext cx="1725" cy="875"/>
            </a:xfrm>
            <a:custGeom>
              <a:rect b="b" l="l" r="r" t="t"/>
              <a:pathLst>
                <a:path extrusionOk="0" h="35" w="69">
                  <a:moveTo>
                    <a:pt x="68" y="1"/>
                  </a:moveTo>
                  <a:lnTo>
                    <a:pt x="1" y="35"/>
                  </a:lnTo>
                  <a:lnTo>
                    <a:pt x="68" y="35"/>
                  </a:lnTo>
                  <a:lnTo>
                    <a:pt x="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43"/>
            <p:cNvSpPr/>
            <p:nvPr/>
          </p:nvSpPr>
          <p:spPr>
            <a:xfrm>
              <a:off x="4046350" y="4193550"/>
              <a:ext cx="157425" cy="195925"/>
            </a:xfrm>
            <a:custGeom>
              <a:rect b="b" l="l" r="r" t="t"/>
              <a:pathLst>
                <a:path extrusionOk="0" h="7837" w="6297">
                  <a:moveTo>
                    <a:pt x="3966" y="0"/>
                  </a:moveTo>
                  <a:cubicBezTo>
                    <a:pt x="2137" y="0"/>
                    <a:pt x="1" y="1078"/>
                    <a:pt x="282" y="4038"/>
                  </a:cubicBezTo>
                  <a:cubicBezTo>
                    <a:pt x="466" y="3731"/>
                    <a:pt x="872" y="2674"/>
                    <a:pt x="1225" y="2674"/>
                  </a:cubicBezTo>
                  <a:cubicBezTo>
                    <a:pt x="1262" y="2674"/>
                    <a:pt x="1299" y="2686"/>
                    <a:pt x="1335" y="2712"/>
                  </a:cubicBezTo>
                  <a:cubicBezTo>
                    <a:pt x="146" y="3800"/>
                    <a:pt x="3034" y="7504"/>
                    <a:pt x="1709" y="7572"/>
                  </a:cubicBezTo>
                  <a:cubicBezTo>
                    <a:pt x="1903" y="7746"/>
                    <a:pt x="2147" y="7837"/>
                    <a:pt x="2393" y="7837"/>
                  </a:cubicBezTo>
                  <a:cubicBezTo>
                    <a:pt x="2963" y="7837"/>
                    <a:pt x="3544" y="7349"/>
                    <a:pt x="3544" y="6280"/>
                  </a:cubicBezTo>
                  <a:cubicBezTo>
                    <a:pt x="3544" y="5397"/>
                    <a:pt x="3238" y="5329"/>
                    <a:pt x="3442" y="4853"/>
                  </a:cubicBezTo>
                  <a:cubicBezTo>
                    <a:pt x="3476" y="4751"/>
                    <a:pt x="3850" y="4819"/>
                    <a:pt x="3986" y="4751"/>
                  </a:cubicBezTo>
                  <a:cubicBezTo>
                    <a:pt x="3986" y="4717"/>
                    <a:pt x="3986" y="4717"/>
                    <a:pt x="3952" y="4275"/>
                  </a:cubicBezTo>
                  <a:cubicBezTo>
                    <a:pt x="3918" y="4038"/>
                    <a:pt x="3544" y="1455"/>
                    <a:pt x="6296" y="911"/>
                  </a:cubicBezTo>
                  <a:cubicBezTo>
                    <a:pt x="5962" y="354"/>
                    <a:pt x="5014" y="0"/>
                    <a:pt x="39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43"/>
            <p:cNvSpPr/>
            <p:nvPr/>
          </p:nvSpPr>
          <p:spPr>
            <a:xfrm>
              <a:off x="4480700" y="4297875"/>
              <a:ext cx="94325" cy="141900"/>
            </a:xfrm>
            <a:custGeom>
              <a:rect b="b" l="l" r="r" t="t"/>
              <a:pathLst>
                <a:path extrusionOk="0" h="5676" w="3773">
                  <a:moveTo>
                    <a:pt x="544" y="1"/>
                  </a:moveTo>
                  <a:cubicBezTo>
                    <a:pt x="442" y="408"/>
                    <a:pt x="238" y="782"/>
                    <a:pt x="68" y="1190"/>
                  </a:cubicBezTo>
                  <a:cubicBezTo>
                    <a:pt x="68" y="1258"/>
                    <a:pt x="34" y="1326"/>
                    <a:pt x="0" y="1360"/>
                  </a:cubicBezTo>
                  <a:cubicBezTo>
                    <a:pt x="374" y="1394"/>
                    <a:pt x="714" y="1428"/>
                    <a:pt x="1054" y="1428"/>
                  </a:cubicBezTo>
                  <a:lnTo>
                    <a:pt x="1665" y="1428"/>
                  </a:lnTo>
                  <a:cubicBezTo>
                    <a:pt x="1801" y="1428"/>
                    <a:pt x="2039" y="1462"/>
                    <a:pt x="2175" y="1564"/>
                  </a:cubicBezTo>
                  <a:cubicBezTo>
                    <a:pt x="2141" y="2039"/>
                    <a:pt x="1903" y="4078"/>
                    <a:pt x="1733" y="4350"/>
                  </a:cubicBezTo>
                  <a:cubicBezTo>
                    <a:pt x="1699" y="4384"/>
                    <a:pt x="1496" y="4486"/>
                    <a:pt x="1190" y="4588"/>
                  </a:cubicBezTo>
                  <a:cubicBezTo>
                    <a:pt x="1122" y="4928"/>
                    <a:pt x="1088" y="5302"/>
                    <a:pt x="1020" y="5675"/>
                  </a:cubicBezTo>
                  <a:cubicBezTo>
                    <a:pt x="1360" y="5540"/>
                    <a:pt x="1801" y="5438"/>
                    <a:pt x="2311" y="5370"/>
                  </a:cubicBezTo>
                  <a:cubicBezTo>
                    <a:pt x="2583" y="5302"/>
                    <a:pt x="2821" y="3399"/>
                    <a:pt x="3500" y="1564"/>
                  </a:cubicBezTo>
                  <a:cubicBezTo>
                    <a:pt x="3772" y="850"/>
                    <a:pt x="2821" y="306"/>
                    <a:pt x="1665" y="136"/>
                  </a:cubicBezTo>
                  <a:cubicBezTo>
                    <a:pt x="1190" y="35"/>
                    <a:pt x="918" y="35"/>
                    <a:pt x="5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43"/>
            <p:cNvSpPr/>
            <p:nvPr/>
          </p:nvSpPr>
          <p:spPr>
            <a:xfrm>
              <a:off x="4437375" y="4431250"/>
              <a:ext cx="30600" cy="43350"/>
            </a:xfrm>
            <a:custGeom>
              <a:rect b="b" l="l" r="r" t="t"/>
              <a:pathLst>
                <a:path extrusionOk="0" h="1734" w="1224">
                  <a:moveTo>
                    <a:pt x="680" y="1"/>
                  </a:moveTo>
                  <a:cubicBezTo>
                    <a:pt x="578" y="238"/>
                    <a:pt x="0" y="1156"/>
                    <a:pt x="238" y="1734"/>
                  </a:cubicBezTo>
                  <a:lnTo>
                    <a:pt x="306" y="1700"/>
                  </a:lnTo>
                  <a:cubicBezTo>
                    <a:pt x="510" y="1326"/>
                    <a:pt x="816" y="1054"/>
                    <a:pt x="1156" y="782"/>
                  </a:cubicBezTo>
                  <a:lnTo>
                    <a:pt x="1190" y="782"/>
                  </a:lnTo>
                  <a:cubicBezTo>
                    <a:pt x="1190" y="544"/>
                    <a:pt x="1224" y="340"/>
                    <a:pt x="1224" y="137"/>
                  </a:cubicBezTo>
                  <a:cubicBezTo>
                    <a:pt x="918" y="35"/>
                    <a:pt x="680" y="1"/>
                    <a:pt x="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43"/>
            <p:cNvSpPr/>
            <p:nvPr/>
          </p:nvSpPr>
          <p:spPr>
            <a:xfrm>
              <a:off x="4134075" y="4007325"/>
              <a:ext cx="395725" cy="606600"/>
            </a:xfrm>
            <a:custGeom>
              <a:rect b="b" l="l" r="r" t="t"/>
              <a:pathLst>
                <a:path extrusionOk="0" h="24264" w="15829">
                  <a:moveTo>
                    <a:pt x="11826" y="1"/>
                  </a:moveTo>
                  <a:lnTo>
                    <a:pt x="11826" y="1"/>
                  </a:lnTo>
                  <a:cubicBezTo>
                    <a:pt x="12030" y="239"/>
                    <a:pt x="12064" y="409"/>
                    <a:pt x="12200" y="681"/>
                  </a:cubicBezTo>
                  <a:cubicBezTo>
                    <a:pt x="11948" y="417"/>
                    <a:pt x="11614" y="319"/>
                    <a:pt x="11251" y="319"/>
                  </a:cubicBezTo>
                  <a:cubicBezTo>
                    <a:pt x="10539" y="319"/>
                    <a:pt x="9716" y="693"/>
                    <a:pt x="9176" y="918"/>
                  </a:cubicBezTo>
                  <a:cubicBezTo>
                    <a:pt x="9448" y="918"/>
                    <a:pt x="9686" y="986"/>
                    <a:pt x="9856" y="1122"/>
                  </a:cubicBezTo>
                  <a:cubicBezTo>
                    <a:pt x="8768" y="1326"/>
                    <a:pt x="7715" y="2889"/>
                    <a:pt x="7987" y="4045"/>
                  </a:cubicBezTo>
                  <a:cubicBezTo>
                    <a:pt x="8122" y="3943"/>
                    <a:pt x="8224" y="3841"/>
                    <a:pt x="8326" y="3773"/>
                  </a:cubicBezTo>
                  <a:lnTo>
                    <a:pt x="8326" y="3773"/>
                  </a:lnTo>
                  <a:cubicBezTo>
                    <a:pt x="8190" y="4079"/>
                    <a:pt x="8156" y="4418"/>
                    <a:pt x="8190" y="4758"/>
                  </a:cubicBezTo>
                  <a:cubicBezTo>
                    <a:pt x="8156" y="4996"/>
                    <a:pt x="7987" y="5302"/>
                    <a:pt x="8021" y="5574"/>
                  </a:cubicBezTo>
                  <a:cubicBezTo>
                    <a:pt x="8258" y="5234"/>
                    <a:pt x="8428" y="5200"/>
                    <a:pt x="8564" y="5064"/>
                  </a:cubicBezTo>
                  <a:lnTo>
                    <a:pt x="8564" y="5064"/>
                  </a:lnTo>
                  <a:cubicBezTo>
                    <a:pt x="8530" y="5132"/>
                    <a:pt x="8496" y="5234"/>
                    <a:pt x="8462" y="5370"/>
                  </a:cubicBezTo>
                  <a:cubicBezTo>
                    <a:pt x="8224" y="5982"/>
                    <a:pt x="7817" y="7205"/>
                    <a:pt x="7681" y="7409"/>
                  </a:cubicBezTo>
                  <a:cubicBezTo>
                    <a:pt x="7953" y="7375"/>
                    <a:pt x="7987" y="7171"/>
                    <a:pt x="8224" y="7069"/>
                  </a:cubicBezTo>
                  <a:lnTo>
                    <a:pt x="8224" y="7069"/>
                  </a:lnTo>
                  <a:cubicBezTo>
                    <a:pt x="7987" y="7511"/>
                    <a:pt x="7681" y="8734"/>
                    <a:pt x="7273" y="8904"/>
                  </a:cubicBezTo>
                  <a:cubicBezTo>
                    <a:pt x="7385" y="8936"/>
                    <a:pt x="7663" y="8968"/>
                    <a:pt x="7955" y="8968"/>
                  </a:cubicBezTo>
                  <a:cubicBezTo>
                    <a:pt x="8281" y="8968"/>
                    <a:pt x="8624" y="8928"/>
                    <a:pt x="8768" y="8802"/>
                  </a:cubicBezTo>
                  <a:lnTo>
                    <a:pt x="8768" y="8802"/>
                  </a:lnTo>
                  <a:cubicBezTo>
                    <a:pt x="8596" y="9103"/>
                    <a:pt x="8261" y="9217"/>
                    <a:pt x="7859" y="9217"/>
                  </a:cubicBezTo>
                  <a:cubicBezTo>
                    <a:pt x="7308" y="9217"/>
                    <a:pt x="6634" y="9004"/>
                    <a:pt x="6084" y="8768"/>
                  </a:cubicBezTo>
                  <a:cubicBezTo>
                    <a:pt x="5457" y="8555"/>
                    <a:pt x="4825" y="8439"/>
                    <a:pt x="4224" y="8439"/>
                  </a:cubicBezTo>
                  <a:cubicBezTo>
                    <a:pt x="3198" y="8439"/>
                    <a:pt x="2263" y="8778"/>
                    <a:pt x="1598" y="9550"/>
                  </a:cubicBezTo>
                  <a:cubicBezTo>
                    <a:pt x="816" y="10127"/>
                    <a:pt x="647" y="11860"/>
                    <a:pt x="816" y="12812"/>
                  </a:cubicBezTo>
                  <a:cubicBezTo>
                    <a:pt x="952" y="13559"/>
                    <a:pt x="1292" y="14273"/>
                    <a:pt x="1292" y="15021"/>
                  </a:cubicBezTo>
                  <a:cubicBezTo>
                    <a:pt x="1292" y="15904"/>
                    <a:pt x="749" y="17365"/>
                    <a:pt x="341" y="18045"/>
                  </a:cubicBezTo>
                  <a:cubicBezTo>
                    <a:pt x="1" y="18691"/>
                    <a:pt x="986" y="19064"/>
                    <a:pt x="1632" y="19540"/>
                  </a:cubicBezTo>
                  <a:cubicBezTo>
                    <a:pt x="3161" y="20662"/>
                    <a:pt x="5030" y="21205"/>
                    <a:pt x="5030" y="23176"/>
                  </a:cubicBezTo>
                  <a:cubicBezTo>
                    <a:pt x="5026" y="23172"/>
                    <a:pt x="5023" y="23170"/>
                    <a:pt x="5022" y="23170"/>
                  </a:cubicBezTo>
                  <a:cubicBezTo>
                    <a:pt x="5001" y="23170"/>
                    <a:pt x="5191" y="23515"/>
                    <a:pt x="5187" y="23515"/>
                  </a:cubicBezTo>
                  <a:cubicBezTo>
                    <a:pt x="5186" y="23515"/>
                    <a:pt x="5180" y="23505"/>
                    <a:pt x="5166" y="23482"/>
                  </a:cubicBezTo>
                  <a:lnTo>
                    <a:pt x="5166" y="23482"/>
                  </a:lnTo>
                  <a:cubicBezTo>
                    <a:pt x="5336" y="23890"/>
                    <a:pt x="6457" y="23856"/>
                    <a:pt x="7477" y="24264"/>
                  </a:cubicBezTo>
                  <a:cubicBezTo>
                    <a:pt x="7307" y="21375"/>
                    <a:pt x="3229" y="20865"/>
                    <a:pt x="2210" y="18045"/>
                  </a:cubicBezTo>
                  <a:cubicBezTo>
                    <a:pt x="3773" y="17773"/>
                    <a:pt x="5200" y="16312"/>
                    <a:pt x="5676" y="14885"/>
                  </a:cubicBezTo>
                  <a:cubicBezTo>
                    <a:pt x="5914" y="13899"/>
                    <a:pt x="5914" y="13016"/>
                    <a:pt x="5574" y="12166"/>
                  </a:cubicBezTo>
                  <a:lnTo>
                    <a:pt x="5574" y="12166"/>
                  </a:lnTo>
                  <a:cubicBezTo>
                    <a:pt x="5914" y="12540"/>
                    <a:pt x="6186" y="13322"/>
                    <a:pt x="6016" y="14749"/>
                  </a:cubicBezTo>
                  <a:cubicBezTo>
                    <a:pt x="6121" y="14735"/>
                    <a:pt x="6239" y="14728"/>
                    <a:pt x="6367" y="14728"/>
                  </a:cubicBezTo>
                  <a:cubicBezTo>
                    <a:pt x="7162" y="14728"/>
                    <a:pt x="8338" y="14964"/>
                    <a:pt x="9197" y="14964"/>
                  </a:cubicBezTo>
                  <a:cubicBezTo>
                    <a:pt x="9853" y="14964"/>
                    <a:pt x="10324" y="14827"/>
                    <a:pt x="10297" y="14341"/>
                  </a:cubicBezTo>
                  <a:lnTo>
                    <a:pt x="10297" y="14341"/>
                  </a:lnTo>
                  <a:cubicBezTo>
                    <a:pt x="10433" y="14804"/>
                    <a:pt x="10831" y="15158"/>
                    <a:pt x="11316" y="15158"/>
                  </a:cubicBezTo>
                  <a:cubicBezTo>
                    <a:pt x="11437" y="15158"/>
                    <a:pt x="11562" y="15136"/>
                    <a:pt x="11691" y="15089"/>
                  </a:cubicBezTo>
                  <a:cubicBezTo>
                    <a:pt x="11962" y="15021"/>
                    <a:pt x="12880" y="14919"/>
                    <a:pt x="13186" y="14885"/>
                  </a:cubicBezTo>
                  <a:cubicBezTo>
                    <a:pt x="13299" y="14885"/>
                    <a:pt x="13352" y="14900"/>
                    <a:pt x="13425" y="14900"/>
                  </a:cubicBezTo>
                  <a:cubicBezTo>
                    <a:pt x="13461" y="14900"/>
                    <a:pt x="13503" y="14896"/>
                    <a:pt x="13560" y="14885"/>
                  </a:cubicBezTo>
                  <a:lnTo>
                    <a:pt x="13560" y="14885"/>
                  </a:lnTo>
                  <a:cubicBezTo>
                    <a:pt x="13797" y="14919"/>
                    <a:pt x="13594" y="17365"/>
                    <a:pt x="13492" y="17739"/>
                  </a:cubicBezTo>
                  <a:cubicBezTo>
                    <a:pt x="13359" y="17905"/>
                    <a:pt x="12194" y="19135"/>
                    <a:pt x="11915" y="19135"/>
                  </a:cubicBezTo>
                  <a:cubicBezTo>
                    <a:pt x="11907" y="19135"/>
                    <a:pt x="11901" y="19134"/>
                    <a:pt x="11894" y="19132"/>
                  </a:cubicBezTo>
                  <a:cubicBezTo>
                    <a:pt x="11677" y="19078"/>
                    <a:pt x="11443" y="19062"/>
                    <a:pt x="11241" y="19062"/>
                  </a:cubicBezTo>
                  <a:cubicBezTo>
                    <a:pt x="10938" y="19062"/>
                    <a:pt x="10705" y="19098"/>
                    <a:pt x="10705" y="19098"/>
                  </a:cubicBezTo>
                  <a:cubicBezTo>
                    <a:pt x="10671" y="19370"/>
                    <a:pt x="10229" y="20594"/>
                    <a:pt x="10841" y="21035"/>
                  </a:cubicBezTo>
                  <a:cubicBezTo>
                    <a:pt x="11894" y="20186"/>
                    <a:pt x="12234" y="19166"/>
                    <a:pt x="14307" y="18283"/>
                  </a:cubicBezTo>
                  <a:cubicBezTo>
                    <a:pt x="14545" y="18181"/>
                    <a:pt x="14715" y="16244"/>
                    <a:pt x="14953" y="14171"/>
                  </a:cubicBezTo>
                  <a:cubicBezTo>
                    <a:pt x="15055" y="13593"/>
                    <a:pt x="14341" y="13424"/>
                    <a:pt x="13458" y="13424"/>
                  </a:cubicBezTo>
                  <a:lnTo>
                    <a:pt x="13254" y="13424"/>
                  </a:lnTo>
                  <a:cubicBezTo>
                    <a:pt x="13661" y="12880"/>
                    <a:pt x="14443" y="11419"/>
                    <a:pt x="14341" y="10161"/>
                  </a:cubicBezTo>
                  <a:cubicBezTo>
                    <a:pt x="14307" y="9889"/>
                    <a:pt x="14239" y="9686"/>
                    <a:pt x="14205" y="9482"/>
                  </a:cubicBezTo>
                  <a:cubicBezTo>
                    <a:pt x="14171" y="9244"/>
                    <a:pt x="14103" y="9040"/>
                    <a:pt x="14035" y="8836"/>
                  </a:cubicBezTo>
                  <a:lnTo>
                    <a:pt x="13967" y="8802"/>
                  </a:lnTo>
                  <a:cubicBezTo>
                    <a:pt x="13617" y="7975"/>
                    <a:pt x="13030" y="7297"/>
                    <a:pt x="13011" y="7297"/>
                  </a:cubicBezTo>
                  <a:lnTo>
                    <a:pt x="13011" y="7297"/>
                  </a:lnTo>
                  <a:cubicBezTo>
                    <a:pt x="13010" y="7297"/>
                    <a:pt x="13011" y="7300"/>
                    <a:pt x="13016" y="7307"/>
                  </a:cubicBezTo>
                  <a:cubicBezTo>
                    <a:pt x="12880" y="7103"/>
                    <a:pt x="12030" y="5914"/>
                    <a:pt x="12710" y="5030"/>
                  </a:cubicBezTo>
                  <a:cubicBezTo>
                    <a:pt x="11996" y="4384"/>
                    <a:pt x="11996" y="3943"/>
                    <a:pt x="12506" y="3229"/>
                  </a:cubicBezTo>
                  <a:lnTo>
                    <a:pt x="12506" y="3229"/>
                  </a:lnTo>
                  <a:cubicBezTo>
                    <a:pt x="12132" y="4724"/>
                    <a:pt x="13016" y="5030"/>
                    <a:pt x="13186" y="5166"/>
                  </a:cubicBezTo>
                  <a:lnTo>
                    <a:pt x="13322" y="5234"/>
                  </a:lnTo>
                  <a:cubicBezTo>
                    <a:pt x="13390" y="5268"/>
                    <a:pt x="13424" y="5302"/>
                    <a:pt x="13492" y="5336"/>
                  </a:cubicBezTo>
                  <a:cubicBezTo>
                    <a:pt x="13899" y="5472"/>
                    <a:pt x="14273" y="6050"/>
                    <a:pt x="14511" y="6389"/>
                  </a:cubicBezTo>
                  <a:cubicBezTo>
                    <a:pt x="14569" y="6486"/>
                    <a:pt x="14724" y="6549"/>
                    <a:pt x="14849" y="6549"/>
                  </a:cubicBezTo>
                  <a:cubicBezTo>
                    <a:pt x="14944" y="6549"/>
                    <a:pt x="15021" y="6512"/>
                    <a:pt x="15021" y="6423"/>
                  </a:cubicBezTo>
                  <a:cubicBezTo>
                    <a:pt x="15086" y="6440"/>
                    <a:pt x="15167" y="6446"/>
                    <a:pt x="15252" y="6446"/>
                  </a:cubicBezTo>
                  <a:cubicBezTo>
                    <a:pt x="15521" y="6446"/>
                    <a:pt x="15828" y="6381"/>
                    <a:pt x="15802" y="6355"/>
                  </a:cubicBezTo>
                  <a:cubicBezTo>
                    <a:pt x="15700" y="5710"/>
                    <a:pt x="15293" y="4826"/>
                    <a:pt x="14987" y="4249"/>
                  </a:cubicBezTo>
                  <a:cubicBezTo>
                    <a:pt x="15055" y="4113"/>
                    <a:pt x="15191" y="3841"/>
                    <a:pt x="15021" y="3433"/>
                  </a:cubicBezTo>
                  <a:cubicBezTo>
                    <a:pt x="14919" y="3093"/>
                    <a:pt x="14817" y="2685"/>
                    <a:pt x="14817" y="2685"/>
                  </a:cubicBezTo>
                  <a:cubicBezTo>
                    <a:pt x="14987" y="2278"/>
                    <a:pt x="14749" y="1768"/>
                    <a:pt x="14545" y="1428"/>
                  </a:cubicBezTo>
                  <a:cubicBezTo>
                    <a:pt x="14409" y="1598"/>
                    <a:pt x="14409" y="1530"/>
                    <a:pt x="14205" y="1768"/>
                  </a:cubicBezTo>
                  <a:cubicBezTo>
                    <a:pt x="14273" y="1394"/>
                    <a:pt x="14103" y="918"/>
                    <a:pt x="13729" y="647"/>
                  </a:cubicBezTo>
                  <a:cubicBezTo>
                    <a:pt x="13627" y="884"/>
                    <a:pt x="13526" y="884"/>
                    <a:pt x="13492" y="1122"/>
                  </a:cubicBezTo>
                  <a:cubicBezTo>
                    <a:pt x="13118" y="375"/>
                    <a:pt x="13016" y="137"/>
                    <a:pt x="118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43"/>
          <p:cNvGrpSpPr/>
          <p:nvPr/>
        </p:nvGrpSpPr>
        <p:grpSpPr>
          <a:xfrm flipH="1" rot="10800000">
            <a:off x="8746027" y="5998453"/>
            <a:ext cx="767960" cy="598657"/>
            <a:chOff x="3343175" y="4098175"/>
            <a:chExt cx="660100" cy="514575"/>
          </a:xfrm>
        </p:grpSpPr>
        <p:sp>
          <p:nvSpPr>
            <p:cNvPr id="8329" name="Google Shape;8329;p43"/>
            <p:cNvSpPr/>
            <p:nvPr/>
          </p:nvSpPr>
          <p:spPr>
            <a:xfrm>
              <a:off x="3507125" y="4431250"/>
              <a:ext cx="118125" cy="174425"/>
            </a:xfrm>
            <a:custGeom>
              <a:rect b="b" l="l" r="r" t="t"/>
              <a:pathLst>
                <a:path extrusionOk="0" h="6977" w="4725">
                  <a:moveTo>
                    <a:pt x="2987" y="31"/>
                  </a:moveTo>
                  <a:lnTo>
                    <a:pt x="2987" y="31"/>
                  </a:lnTo>
                  <a:cubicBezTo>
                    <a:pt x="2999" y="33"/>
                    <a:pt x="3012" y="35"/>
                    <a:pt x="3025" y="35"/>
                  </a:cubicBezTo>
                  <a:cubicBezTo>
                    <a:pt x="3011" y="33"/>
                    <a:pt x="2998" y="32"/>
                    <a:pt x="2987" y="31"/>
                  </a:cubicBezTo>
                  <a:close/>
                  <a:moveTo>
                    <a:pt x="1870" y="1"/>
                  </a:moveTo>
                  <a:cubicBezTo>
                    <a:pt x="1156" y="680"/>
                    <a:pt x="306" y="1428"/>
                    <a:pt x="103" y="1768"/>
                  </a:cubicBezTo>
                  <a:lnTo>
                    <a:pt x="1" y="1870"/>
                  </a:lnTo>
                  <a:cubicBezTo>
                    <a:pt x="1292" y="2175"/>
                    <a:pt x="1666" y="3942"/>
                    <a:pt x="1802" y="5030"/>
                  </a:cubicBezTo>
                  <a:cubicBezTo>
                    <a:pt x="1883" y="5842"/>
                    <a:pt x="2287" y="6976"/>
                    <a:pt x="3563" y="6976"/>
                  </a:cubicBezTo>
                  <a:cubicBezTo>
                    <a:pt x="3890" y="6976"/>
                    <a:pt x="4274" y="6902"/>
                    <a:pt x="4724" y="6729"/>
                  </a:cubicBezTo>
                  <a:cubicBezTo>
                    <a:pt x="4724" y="6151"/>
                    <a:pt x="4724" y="6015"/>
                    <a:pt x="3807" y="5709"/>
                  </a:cubicBezTo>
                  <a:cubicBezTo>
                    <a:pt x="2957" y="5438"/>
                    <a:pt x="3093" y="2855"/>
                    <a:pt x="3127" y="2345"/>
                  </a:cubicBezTo>
                  <a:cubicBezTo>
                    <a:pt x="3127" y="1904"/>
                    <a:pt x="3399" y="884"/>
                    <a:pt x="3433" y="69"/>
                  </a:cubicBezTo>
                  <a:cubicBezTo>
                    <a:pt x="3324" y="69"/>
                    <a:pt x="2867" y="25"/>
                    <a:pt x="2898" y="25"/>
                  </a:cubicBezTo>
                  <a:cubicBezTo>
                    <a:pt x="2904" y="25"/>
                    <a:pt x="2931" y="27"/>
                    <a:pt x="2987" y="31"/>
                  </a:cubicBezTo>
                  <a:lnTo>
                    <a:pt x="2987" y="31"/>
                  </a:lnTo>
                  <a:cubicBezTo>
                    <a:pt x="2931" y="23"/>
                    <a:pt x="2876" y="1"/>
                    <a:pt x="2821" y="1"/>
                  </a:cubicBezTo>
                  <a:lnTo>
                    <a:pt x="2719" y="1"/>
                  </a:lnTo>
                  <a:cubicBezTo>
                    <a:pt x="2549" y="1"/>
                    <a:pt x="2413" y="1"/>
                    <a:pt x="2277" y="35"/>
                  </a:cubicBezTo>
                  <a:cubicBezTo>
                    <a:pt x="2141" y="35"/>
                    <a:pt x="2006" y="35"/>
                    <a:pt x="18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43"/>
            <p:cNvSpPr/>
            <p:nvPr/>
          </p:nvSpPr>
          <p:spPr>
            <a:xfrm>
              <a:off x="3343175" y="4112675"/>
              <a:ext cx="660100" cy="500075"/>
            </a:xfrm>
            <a:custGeom>
              <a:rect b="b" l="l" r="r" t="t"/>
              <a:pathLst>
                <a:path extrusionOk="0" h="20003" w="26404">
                  <a:moveTo>
                    <a:pt x="21307" y="1"/>
                  </a:moveTo>
                  <a:cubicBezTo>
                    <a:pt x="19707" y="29"/>
                    <a:pt x="18708" y="538"/>
                    <a:pt x="17360" y="538"/>
                  </a:cubicBezTo>
                  <a:cubicBezTo>
                    <a:pt x="17104" y="538"/>
                    <a:pt x="16836" y="520"/>
                    <a:pt x="16549" y="476"/>
                  </a:cubicBezTo>
                  <a:lnTo>
                    <a:pt x="16549" y="476"/>
                  </a:lnTo>
                  <a:cubicBezTo>
                    <a:pt x="16891" y="1160"/>
                    <a:pt x="17472" y="2083"/>
                    <a:pt x="18271" y="2083"/>
                  </a:cubicBezTo>
                  <a:cubicBezTo>
                    <a:pt x="18425" y="2083"/>
                    <a:pt x="18588" y="2048"/>
                    <a:pt x="18758" y="1972"/>
                  </a:cubicBezTo>
                  <a:lnTo>
                    <a:pt x="18758" y="1972"/>
                  </a:lnTo>
                  <a:cubicBezTo>
                    <a:pt x="18112" y="2345"/>
                    <a:pt x="16175" y="5268"/>
                    <a:pt x="15870" y="6287"/>
                  </a:cubicBezTo>
                  <a:cubicBezTo>
                    <a:pt x="15700" y="6355"/>
                    <a:pt x="14510" y="6389"/>
                    <a:pt x="14374" y="6423"/>
                  </a:cubicBezTo>
                  <a:cubicBezTo>
                    <a:pt x="13253" y="6593"/>
                    <a:pt x="12437" y="6831"/>
                    <a:pt x="11282" y="6831"/>
                  </a:cubicBezTo>
                  <a:cubicBezTo>
                    <a:pt x="10704" y="6831"/>
                    <a:pt x="9821" y="6797"/>
                    <a:pt x="8564" y="6525"/>
                  </a:cubicBezTo>
                  <a:cubicBezTo>
                    <a:pt x="8246" y="6474"/>
                    <a:pt x="7863" y="6433"/>
                    <a:pt x="7477" y="6433"/>
                  </a:cubicBezTo>
                  <a:cubicBezTo>
                    <a:pt x="6829" y="6433"/>
                    <a:pt x="6173" y="6549"/>
                    <a:pt x="5811" y="6933"/>
                  </a:cubicBezTo>
                  <a:lnTo>
                    <a:pt x="5743" y="6933"/>
                  </a:lnTo>
                  <a:cubicBezTo>
                    <a:pt x="4452" y="6389"/>
                    <a:pt x="3534" y="4792"/>
                    <a:pt x="4146" y="3399"/>
                  </a:cubicBezTo>
                  <a:cubicBezTo>
                    <a:pt x="4620" y="2277"/>
                    <a:pt x="5315" y="1845"/>
                    <a:pt x="6039" y="1845"/>
                  </a:cubicBezTo>
                  <a:cubicBezTo>
                    <a:pt x="6871" y="1845"/>
                    <a:pt x="7742" y="2416"/>
                    <a:pt x="8360" y="3161"/>
                  </a:cubicBezTo>
                  <a:cubicBezTo>
                    <a:pt x="8428" y="1666"/>
                    <a:pt x="6729" y="510"/>
                    <a:pt x="5675" y="510"/>
                  </a:cubicBezTo>
                  <a:cubicBezTo>
                    <a:pt x="4248" y="578"/>
                    <a:pt x="3059" y="1258"/>
                    <a:pt x="2277" y="2515"/>
                  </a:cubicBezTo>
                  <a:cubicBezTo>
                    <a:pt x="1393" y="3976"/>
                    <a:pt x="2039" y="8428"/>
                    <a:pt x="3976" y="8802"/>
                  </a:cubicBezTo>
                  <a:cubicBezTo>
                    <a:pt x="3602" y="10025"/>
                    <a:pt x="3704" y="11011"/>
                    <a:pt x="3670" y="12336"/>
                  </a:cubicBezTo>
                  <a:cubicBezTo>
                    <a:pt x="3602" y="13559"/>
                    <a:pt x="2583" y="13491"/>
                    <a:pt x="1903" y="14477"/>
                  </a:cubicBezTo>
                  <a:cubicBezTo>
                    <a:pt x="1190" y="15564"/>
                    <a:pt x="1665" y="14884"/>
                    <a:pt x="1393" y="16142"/>
                  </a:cubicBezTo>
                  <a:cubicBezTo>
                    <a:pt x="1190" y="16991"/>
                    <a:pt x="0" y="19710"/>
                    <a:pt x="1631" y="19982"/>
                  </a:cubicBezTo>
                  <a:cubicBezTo>
                    <a:pt x="1742" y="19996"/>
                    <a:pt x="1860" y="20002"/>
                    <a:pt x="1979" y="20002"/>
                  </a:cubicBezTo>
                  <a:cubicBezTo>
                    <a:pt x="2441" y="20002"/>
                    <a:pt x="2909" y="19899"/>
                    <a:pt x="2991" y="19710"/>
                  </a:cubicBezTo>
                  <a:cubicBezTo>
                    <a:pt x="2991" y="19710"/>
                    <a:pt x="2991" y="19132"/>
                    <a:pt x="2447" y="19030"/>
                  </a:cubicBezTo>
                  <a:cubicBezTo>
                    <a:pt x="2379" y="15938"/>
                    <a:pt x="5709" y="14918"/>
                    <a:pt x="7544" y="12948"/>
                  </a:cubicBezTo>
                  <a:cubicBezTo>
                    <a:pt x="8360" y="11452"/>
                    <a:pt x="8360" y="9821"/>
                    <a:pt x="8360" y="8190"/>
                  </a:cubicBezTo>
                  <a:cubicBezTo>
                    <a:pt x="8530" y="9549"/>
                    <a:pt x="8767" y="10909"/>
                    <a:pt x="8598" y="12166"/>
                  </a:cubicBezTo>
                  <a:cubicBezTo>
                    <a:pt x="9277" y="12234"/>
                    <a:pt x="10263" y="12370"/>
                    <a:pt x="10908" y="12778"/>
                  </a:cubicBezTo>
                  <a:cubicBezTo>
                    <a:pt x="12023" y="13489"/>
                    <a:pt x="13452" y="13903"/>
                    <a:pt x="14861" y="13903"/>
                  </a:cubicBezTo>
                  <a:cubicBezTo>
                    <a:pt x="15471" y="13903"/>
                    <a:pt x="16076" y="13825"/>
                    <a:pt x="16651" y="13661"/>
                  </a:cubicBezTo>
                  <a:cubicBezTo>
                    <a:pt x="16923" y="13559"/>
                    <a:pt x="17195" y="13457"/>
                    <a:pt x="17433" y="13321"/>
                  </a:cubicBezTo>
                  <a:cubicBezTo>
                    <a:pt x="18486" y="13321"/>
                    <a:pt x="19607" y="13083"/>
                    <a:pt x="20763" y="13015"/>
                  </a:cubicBezTo>
                  <a:lnTo>
                    <a:pt x="20763" y="13015"/>
                  </a:lnTo>
                  <a:cubicBezTo>
                    <a:pt x="20729" y="13627"/>
                    <a:pt x="20763" y="13831"/>
                    <a:pt x="20661" y="14477"/>
                  </a:cubicBezTo>
                  <a:cubicBezTo>
                    <a:pt x="19302" y="14986"/>
                    <a:pt x="19268" y="15904"/>
                    <a:pt x="19370" y="16550"/>
                  </a:cubicBezTo>
                  <a:cubicBezTo>
                    <a:pt x="19675" y="16312"/>
                    <a:pt x="20695" y="15972"/>
                    <a:pt x="21748" y="15802"/>
                  </a:cubicBezTo>
                  <a:cubicBezTo>
                    <a:pt x="22360" y="15700"/>
                    <a:pt x="22870" y="12064"/>
                    <a:pt x="22598" y="11622"/>
                  </a:cubicBezTo>
                  <a:cubicBezTo>
                    <a:pt x="22462" y="11418"/>
                    <a:pt x="20899" y="11113"/>
                    <a:pt x="20151" y="10739"/>
                  </a:cubicBezTo>
                  <a:cubicBezTo>
                    <a:pt x="19268" y="10705"/>
                    <a:pt x="18452" y="10433"/>
                    <a:pt x="17535" y="10263"/>
                  </a:cubicBezTo>
                  <a:cubicBezTo>
                    <a:pt x="18456" y="10263"/>
                    <a:pt x="19352" y="9899"/>
                    <a:pt x="20267" y="9899"/>
                  </a:cubicBezTo>
                  <a:cubicBezTo>
                    <a:pt x="20398" y="9899"/>
                    <a:pt x="20529" y="9906"/>
                    <a:pt x="20661" y="9923"/>
                  </a:cubicBezTo>
                  <a:cubicBezTo>
                    <a:pt x="21273" y="8870"/>
                    <a:pt x="21307" y="8020"/>
                    <a:pt x="21442" y="7375"/>
                  </a:cubicBezTo>
                  <a:cubicBezTo>
                    <a:pt x="21341" y="6593"/>
                    <a:pt x="20933" y="5268"/>
                    <a:pt x="22190" y="4418"/>
                  </a:cubicBezTo>
                  <a:lnTo>
                    <a:pt x="22190" y="4418"/>
                  </a:lnTo>
                  <a:cubicBezTo>
                    <a:pt x="22050" y="4433"/>
                    <a:pt x="21923" y="4441"/>
                    <a:pt x="21807" y="4441"/>
                  </a:cubicBezTo>
                  <a:cubicBezTo>
                    <a:pt x="21133" y="4441"/>
                    <a:pt x="20835" y="4182"/>
                    <a:pt x="20661" y="3603"/>
                  </a:cubicBezTo>
                  <a:lnTo>
                    <a:pt x="20661" y="3603"/>
                  </a:lnTo>
                  <a:cubicBezTo>
                    <a:pt x="21000" y="3942"/>
                    <a:pt x="21367" y="4043"/>
                    <a:pt x="21753" y="4043"/>
                  </a:cubicBezTo>
                  <a:cubicBezTo>
                    <a:pt x="22217" y="4043"/>
                    <a:pt x="22708" y="3896"/>
                    <a:pt x="23210" y="3840"/>
                  </a:cubicBezTo>
                  <a:cubicBezTo>
                    <a:pt x="23390" y="3807"/>
                    <a:pt x="23555" y="3793"/>
                    <a:pt x="23708" y="3793"/>
                  </a:cubicBezTo>
                  <a:cubicBezTo>
                    <a:pt x="24266" y="3793"/>
                    <a:pt x="24661" y="3970"/>
                    <a:pt x="25019" y="3970"/>
                  </a:cubicBezTo>
                  <a:cubicBezTo>
                    <a:pt x="25155" y="3970"/>
                    <a:pt x="25286" y="3945"/>
                    <a:pt x="25418" y="3874"/>
                  </a:cubicBezTo>
                  <a:cubicBezTo>
                    <a:pt x="25554" y="3705"/>
                    <a:pt x="25826" y="3603"/>
                    <a:pt x="25588" y="3399"/>
                  </a:cubicBezTo>
                  <a:cubicBezTo>
                    <a:pt x="25588" y="3399"/>
                    <a:pt x="24671" y="3331"/>
                    <a:pt x="24195" y="3195"/>
                  </a:cubicBezTo>
                  <a:cubicBezTo>
                    <a:pt x="24875" y="3195"/>
                    <a:pt x="25452" y="2923"/>
                    <a:pt x="26030" y="2583"/>
                  </a:cubicBezTo>
                  <a:cubicBezTo>
                    <a:pt x="26268" y="2039"/>
                    <a:pt x="26404" y="1462"/>
                    <a:pt x="25996" y="952"/>
                  </a:cubicBezTo>
                  <a:cubicBezTo>
                    <a:pt x="25786" y="998"/>
                    <a:pt x="25582" y="1019"/>
                    <a:pt x="25382" y="1019"/>
                  </a:cubicBezTo>
                  <a:cubicBezTo>
                    <a:pt x="23964" y="1019"/>
                    <a:pt x="22766" y="1"/>
                    <a:pt x="213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43"/>
            <p:cNvSpPr/>
            <p:nvPr/>
          </p:nvSpPr>
          <p:spPr>
            <a:xfrm>
              <a:off x="3714425" y="4454100"/>
              <a:ext cx="109600" cy="144275"/>
            </a:xfrm>
            <a:custGeom>
              <a:rect b="b" l="l" r="r" t="t"/>
              <a:pathLst>
                <a:path extrusionOk="0" h="5771" w="4384">
                  <a:moveTo>
                    <a:pt x="2652" y="0"/>
                  </a:moveTo>
                  <a:cubicBezTo>
                    <a:pt x="2642" y="0"/>
                    <a:pt x="2631" y="12"/>
                    <a:pt x="2617" y="38"/>
                  </a:cubicBezTo>
                  <a:cubicBezTo>
                    <a:pt x="2487" y="246"/>
                    <a:pt x="1721" y="593"/>
                    <a:pt x="837" y="593"/>
                  </a:cubicBezTo>
                  <a:cubicBezTo>
                    <a:pt x="564" y="593"/>
                    <a:pt x="280" y="560"/>
                    <a:pt x="0" y="480"/>
                  </a:cubicBezTo>
                  <a:lnTo>
                    <a:pt x="0" y="480"/>
                  </a:lnTo>
                  <a:cubicBezTo>
                    <a:pt x="884" y="1363"/>
                    <a:pt x="1121" y="1839"/>
                    <a:pt x="1223" y="3028"/>
                  </a:cubicBezTo>
                  <a:cubicBezTo>
                    <a:pt x="1405" y="5209"/>
                    <a:pt x="2100" y="5770"/>
                    <a:pt x="3452" y="5770"/>
                  </a:cubicBezTo>
                  <a:cubicBezTo>
                    <a:pt x="3616" y="5770"/>
                    <a:pt x="3791" y="5762"/>
                    <a:pt x="3976" y="5747"/>
                  </a:cubicBezTo>
                  <a:cubicBezTo>
                    <a:pt x="4384" y="5169"/>
                    <a:pt x="2481" y="5373"/>
                    <a:pt x="2549" y="2655"/>
                  </a:cubicBezTo>
                  <a:cubicBezTo>
                    <a:pt x="2549" y="2212"/>
                    <a:pt x="2784" y="0"/>
                    <a:pt x="26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43"/>
            <p:cNvSpPr/>
            <p:nvPr/>
          </p:nvSpPr>
          <p:spPr>
            <a:xfrm>
              <a:off x="3794275" y="4098175"/>
              <a:ext cx="39100" cy="18775"/>
            </a:xfrm>
            <a:custGeom>
              <a:rect b="b" l="l" r="r" t="t"/>
              <a:pathLst>
                <a:path extrusionOk="0" h="751" w="1564">
                  <a:moveTo>
                    <a:pt x="85" y="0"/>
                  </a:moveTo>
                  <a:cubicBezTo>
                    <a:pt x="57" y="0"/>
                    <a:pt x="28" y="1"/>
                    <a:pt x="0" y="3"/>
                  </a:cubicBezTo>
                  <a:cubicBezTo>
                    <a:pt x="68" y="275"/>
                    <a:pt x="136" y="615"/>
                    <a:pt x="340" y="750"/>
                  </a:cubicBezTo>
                  <a:cubicBezTo>
                    <a:pt x="714" y="683"/>
                    <a:pt x="1224" y="581"/>
                    <a:pt x="1563" y="479"/>
                  </a:cubicBezTo>
                  <a:cubicBezTo>
                    <a:pt x="1112" y="285"/>
                    <a:pt x="600" y="0"/>
                    <a:pt x="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26"/>
          <p:cNvSpPr txBox="1"/>
          <p:nvPr>
            <p:ph type="title"/>
          </p:nvPr>
        </p:nvSpPr>
        <p:spPr>
          <a:xfrm>
            <a:off x="509701" y="654100"/>
            <a:ext cx="9672600" cy="71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465" name="Google Shape;465;p26"/>
          <p:cNvSpPr txBox="1"/>
          <p:nvPr/>
        </p:nvSpPr>
        <p:spPr>
          <a:xfrm>
            <a:off x="3122250" y="7031875"/>
            <a:ext cx="444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Actor"/>
                <a:ea typeface="Actor"/>
                <a:cs typeface="Actor"/>
                <a:sym typeface="Actor"/>
              </a:rPr>
              <a:t>This template has been created by </a:t>
            </a:r>
            <a:r>
              <a:rPr b="1" lang="en">
                <a:solidFill>
                  <a:schemeClr val="dk1"/>
                </a:solidFill>
                <a:latin typeface="Actor"/>
                <a:ea typeface="Actor"/>
                <a:cs typeface="Actor"/>
                <a:sym typeface="Actor"/>
              </a:rPr>
              <a:t>Slidesgo</a:t>
            </a:r>
            <a:endParaRPr b="1">
              <a:solidFill>
                <a:schemeClr val="dk1"/>
              </a:solidFill>
              <a:latin typeface="Actor"/>
              <a:ea typeface="Actor"/>
              <a:cs typeface="Actor"/>
              <a:sym typeface="Actor"/>
            </a:endParaRPr>
          </a:p>
        </p:txBody>
      </p:sp>
      <p:grpSp>
        <p:nvGrpSpPr>
          <p:cNvPr id="466" name="Google Shape;466;p26"/>
          <p:cNvGrpSpPr/>
          <p:nvPr/>
        </p:nvGrpSpPr>
        <p:grpSpPr>
          <a:xfrm>
            <a:off x="9922363" y="107875"/>
            <a:ext cx="717925" cy="971275"/>
            <a:chOff x="330125" y="3557075"/>
            <a:chExt cx="717925" cy="971275"/>
          </a:xfrm>
        </p:grpSpPr>
        <p:sp>
          <p:nvSpPr>
            <p:cNvPr id="467" name="Google Shape;467;p26"/>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6"/>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6"/>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6"/>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6"/>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6"/>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26"/>
          <p:cNvGrpSpPr/>
          <p:nvPr/>
        </p:nvGrpSpPr>
        <p:grpSpPr>
          <a:xfrm rot="9317117">
            <a:off x="-26673" y="217436"/>
            <a:ext cx="729346" cy="936713"/>
            <a:chOff x="419010" y="3620079"/>
            <a:chExt cx="729346" cy="936714"/>
          </a:xfrm>
        </p:grpSpPr>
        <p:sp>
          <p:nvSpPr>
            <p:cNvPr id="474" name="Google Shape;474;p26"/>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6"/>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6"/>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6"/>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6"/>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492135" y="3620079"/>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26"/>
          <p:cNvSpPr txBox="1"/>
          <p:nvPr>
            <p:ph idx="4294967295" type="body"/>
          </p:nvPr>
        </p:nvSpPr>
        <p:spPr>
          <a:xfrm>
            <a:off x="509700" y="1559625"/>
            <a:ext cx="9426000" cy="632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Clr>
                <a:schemeClr val="dk1"/>
              </a:buClr>
              <a:buSzPts val="1100"/>
              <a:buFont typeface="Arial"/>
              <a:buNone/>
            </a:pPr>
            <a:r>
              <a:rPr lang="en"/>
              <a:t>You can delete this slide when you’re done editing the presentation</a:t>
            </a:r>
            <a:endParaRPr/>
          </a:p>
        </p:txBody>
      </p:sp>
      <p:graphicFrame>
        <p:nvGraphicFramePr>
          <p:cNvPr id="481" name="Google Shape;481;p26"/>
          <p:cNvGraphicFramePr/>
          <p:nvPr/>
        </p:nvGraphicFramePr>
        <p:xfrm>
          <a:off x="632988" y="2341175"/>
          <a:ext cx="3000000" cy="3000000"/>
        </p:xfrm>
        <a:graphic>
          <a:graphicData uri="http://schemas.openxmlformats.org/drawingml/2006/table">
            <a:tbl>
              <a:tblPr>
                <a:noFill/>
                <a:tableStyleId>{B28C9F9E-D3E9-4AD2-863C-AD587CB0544F}</a:tableStyleId>
              </a:tblPr>
              <a:tblGrid>
                <a:gridCol w="3205500"/>
                <a:gridCol w="6220500"/>
              </a:tblGrid>
              <a:tr h="670525">
                <a:tc>
                  <a:txBody>
                    <a:bodyPr/>
                    <a:lstStyle/>
                    <a:p>
                      <a:pPr indent="0" lvl="0" marL="0" rtl="0" algn="l">
                        <a:spcBef>
                          <a:spcPts val="0"/>
                        </a:spcBef>
                        <a:spcAft>
                          <a:spcPts val="0"/>
                        </a:spcAft>
                        <a:buNone/>
                      </a:pPr>
                      <a:r>
                        <a:rPr b="1" lang="en" sz="1600">
                          <a:solidFill>
                            <a:schemeClr val="dk1"/>
                          </a:solidFill>
                          <a:uFill>
                            <a:noFill/>
                          </a:uFill>
                          <a:latin typeface="Marcellus"/>
                          <a:ea typeface="Marcellus"/>
                          <a:cs typeface="Marcellus"/>
                          <a:sym typeface="Marcellus"/>
                          <a:hlinkClick action="ppaction://hlinksldjump" r:id="rId3">
                            <a:extLst>
                              <a:ext uri="{A12FA001-AC4F-418D-AE19-62706E023703}">
                                <ahyp:hlinkClr val="tx"/>
                              </a:ext>
                            </a:extLst>
                          </a:hlinkClick>
                        </a:rPr>
                        <a:t>Fonts</a:t>
                      </a:r>
                      <a:endParaRPr b="1" sz="1600">
                        <a:solidFill>
                          <a:schemeClr val="dk1"/>
                        </a:solidFill>
                        <a:latin typeface="Marcellus"/>
                        <a:ea typeface="Marcellus"/>
                        <a:cs typeface="Marcellus"/>
                        <a:sym typeface="Marcellus"/>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600">
                          <a:solidFill>
                            <a:schemeClr val="dk1"/>
                          </a:solidFill>
                          <a:latin typeface="Actor"/>
                          <a:ea typeface="Actor"/>
                          <a:cs typeface="Actor"/>
                          <a:sym typeface="Actor"/>
                        </a:rPr>
                        <a:t>To view this template correctly in PowerPoint, download and install the fonts we used</a:t>
                      </a:r>
                      <a:endParaRPr sz="1600">
                        <a:solidFill>
                          <a:schemeClr val="dk1"/>
                        </a:solidFill>
                        <a:latin typeface="Actor"/>
                        <a:ea typeface="Actor"/>
                        <a:cs typeface="Actor"/>
                        <a:sym typeface="Acto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670525">
                <a:tc>
                  <a:txBody>
                    <a:bodyPr/>
                    <a:lstStyle/>
                    <a:p>
                      <a:pPr indent="0" lvl="0" marL="0" rtl="0" algn="l">
                        <a:spcBef>
                          <a:spcPts val="0"/>
                        </a:spcBef>
                        <a:spcAft>
                          <a:spcPts val="0"/>
                        </a:spcAft>
                        <a:buNone/>
                      </a:pPr>
                      <a:r>
                        <a:rPr b="1" lang="en" sz="1600">
                          <a:solidFill>
                            <a:schemeClr val="dk1"/>
                          </a:solidFill>
                          <a:uFill>
                            <a:noFill/>
                          </a:uFill>
                          <a:latin typeface="Marcellus"/>
                          <a:ea typeface="Marcellus"/>
                          <a:cs typeface="Marcellus"/>
                          <a:sym typeface="Marcellus"/>
                          <a:hlinkClick action="ppaction://hlinksldjump" r:id="rId4">
                            <a:extLst>
                              <a:ext uri="{A12FA001-AC4F-418D-AE19-62706E023703}">
                                <ahyp:hlinkClr val="tx"/>
                              </a:ext>
                            </a:extLst>
                          </a:hlinkClick>
                        </a:rPr>
                        <a:t>Used</a:t>
                      </a:r>
                      <a:r>
                        <a:rPr b="1" lang="en" sz="1600">
                          <a:solidFill>
                            <a:schemeClr val="dk1"/>
                          </a:solidFill>
                          <a:latin typeface="Marcellus"/>
                          <a:ea typeface="Marcellus"/>
                          <a:cs typeface="Marcellus"/>
                          <a:sym typeface="Marcellus"/>
                        </a:rPr>
                        <a:t> </a:t>
                      </a:r>
                      <a:r>
                        <a:rPr b="1" lang="en" sz="1600">
                          <a:solidFill>
                            <a:schemeClr val="dk1"/>
                          </a:solidFill>
                          <a:latin typeface="Marcellus"/>
                          <a:ea typeface="Marcellus"/>
                          <a:cs typeface="Marcellus"/>
                          <a:sym typeface="Marcellus"/>
                        </a:rPr>
                        <a:t>and </a:t>
                      </a:r>
                      <a:r>
                        <a:rPr b="1" lang="en" sz="1600">
                          <a:solidFill>
                            <a:schemeClr val="dk1"/>
                          </a:solidFill>
                          <a:uFill>
                            <a:noFill/>
                          </a:uFill>
                          <a:latin typeface="Marcellus"/>
                          <a:ea typeface="Marcellus"/>
                          <a:cs typeface="Marcellus"/>
                          <a:sym typeface="Marcellus"/>
                          <a:hlinkClick action="ppaction://hlinksldjump" r:id="rId5">
                            <a:extLst>
                              <a:ext uri="{A12FA001-AC4F-418D-AE19-62706E023703}">
                                <ahyp:hlinkClr val="tx"/>
                              </a:ext>
                            </a:extLst>
                          </a:hlinkClick>
                        </a:rPr>
                        <a:t>alternative resources</a:t>
                      </a:r>
                      <a:endParaRPr b="1" sz="1600">
                        <a:solidFill>
                          <a:schemeClr val="dk1"/>
                        </a:solidFill>
                        <a:latin typeface="Marcellus"/>
                        <a:ea typeface="Marcellus"/>
                        <a:cs typeface="Marcellus"/>
                        <a:sym typeface="Marcellus"/>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600">
                          <a:solidFill>
                            <a:schemeClr val="dk1"/>
                          </a:solidFill>
                          <a:latin typeface="Actor"/>
                          <a:ea typeface="Actor"/>
                          <a:cs typeface="Actor"/>
                          <a:sym typeface="Actor"/>
                        </a:rPr>
                        <a:t>An assortment of graphic resources that are suitable for use in this presentation</a:t>
                      </a:r>
                      <a:endParaRPr sz="1600">
                        <a:solidFill>
                          <a:schemeClr val="dk1"/>
                        </a:solidFill>
                        <a:latin typeface="Actor"/>
                        <a:ea typeface="Actor"/>
                        <a:cs typeface="Actor"/>
                        <a:sym typeface="Acto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566950">
                <a:tc>
                  <a:txBody>
                    <a:bodyPr/>
                    <a:lstStyle/>
                    <a:p>
                      <a:pPr indent="0" lvl="0" marL="0" rtl="0" algn="l">
                        <a:spcBef>
                          <a:spcPts val="0"/>
                        </a:spcBef>
                        <a:spcAft>
                          <a:spcPts val="0"/>
                        </a:spcAft>
                        <a:buNone/>
                      </a:pPr>
                      <a:r>
                        <a:rPr b="1" lang="en" sz="1600">
                          <a:solidFill>
                            <a:schemeClr val="dk1"/>
                          </a:solidFill>
                          <a:uFill>
                            <a:noFill/>
                          </a:uFill>
                          <a:latin typeface="Marcellus"/>
                          <a:ea typeface="Marcellus"/>
                          <a:cs typeface="Marcellus"/>
                          <a:sym typeface="Marcellus"/>
                          <a:hlinkClick action="ppaction://hlinksldjump" r:id="rId6">
                            <a:extLst>
                              <a:ext uri="{A12FA001-AC4F-418D-AE19-62706E023703}">
                                <ahyp:hlinkClr val="tx"/>
                              </a:ext>
                            </a:extLst>
                          </a:hlinkClick>
                        </a:rPr>
                        <a:t>Colors</a:t>
                      </a:r>
                      <a:endParaRPr b="1" sz="1600">
                        <a:solidFill>
                          <a:schemeClr val="dk1"/>
                        </a:solidFill>
                        <a:latin typeface="Marcellus"/>
                        <a:ea typeface="Marcellus"/>
                        <a:cs typeface="Marcellus"/>
                        <a:sym typeface="Marcellus"/>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600">
                          <a:solidFill>
                            <a:schemeClr val="dk1"/>
                          </a:solidFill>
                          <a:latin typeface="Actor"/>
                          <a:ea typeface="Actor"/>
                          <a:cs typeface="Actor"/>
                          <a:sym typeface="Actor"/>
                        </a:rPr>
                        <a:t>All the colors used in this presentation</a:t>
                      </a:r>
                      <a:endParaRPr sz="1600">
                        <a:solidFill>
                          <a:schemeClr val="dk1"/>
                        </a:solidFill>
                        <a:latin typeface="Actor"/>
                        <a:ea typeface="Actor"/>
                        <a:cs typeface="Actor"/>
                        <a:sym typeface="Acto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670525">
                <a:tc>
                  <a:txBody>
                    <a:bodyPr/>
                    <a:lstStyle/>
                    <a:p>
                      <a:pPr indent="0" lvl="0" marL="0" rtl="0" algn="l">
                        <a:spcBef>
                          <a:spcPts val="0"/>
                        </a:spcBef>
                        <a:spcAft>
                          <a:spcPts val="0"/>
                        </a:spcAft>
                        <a:buNone/>
                      </a:pPr>
                      <a:r>
                        <a:rPr b="1" lang="en" sz="1600">
                          <a:solidFill>
                            <a:schemeClr val="dk1"/>
                          </a:solidFill>
                          <a:uFill>
                            <a:noFill/>
                          </a:uFill>
                          <a:latin typeface="Marcellus"/>
                          <a:ea typeface="Marcellus"/>
                          <a:cs typeface="Marcellus"/>
                          <a:sym typeface="Marcellus"/>
                          <a:hlinkClick action="ppaction://hlinksldjump" r:id="rId7">
                            <a:extLst>
                              <a:ext uri="{A12FA001-AC4F-418D-AE19-62706E023703}">
                                <ahyp:hlinkClr val="tx"/>
                              </a:ext>
                            </a:extLst>
                          </a:hlinkClick>
                        </a:rPr>
                        <a:t>Icons</a:t>
                      </a:r>
                      <a:r>
                        <a:rPr b="1" lang="en" sz="1600">
                          <a:solidFill>
                            <a:schemeClr val="dk1"/>
                          </a:solidFill>
                          <a:latin typeface="Marcellus"/>
                          <a:ea typeface="Marcellus"/>
                          <a:cs typeface="Marcellus"/>
                          <a:sym typeface="Marcellus"/>
                        </a:rPr>
                        <a:t> and </a:t>
                      </a:r>
                      <a:r>
                        <a:rPr b="1" lang="en" sz="1600">
                          <a:solidFill>
                            <a:schemeClr val="dk1"/>
                          </a:solidFill>
                          <a:uFill>
                            <a:noFill/>
                          </a:uFill>
                          <a:latin typeface="Marcellus"/>
                          <a:ea typeface="Marcellus"/>
                          <a:cs typeface="Marcellus"/>
                          <a:sym typeface="Marcellus"/>
                          <a:hlinkClick action="ppaction://hlinksldjump" r:id="rId8">
                            <a:extLst>
                              <a:ext uri="{A12FA001-AC4F-418D-AE19-62706E023703}">
                                <ahyp:hlinkClr val="tx"/>
                              </a:ext>
                            </a:extLst>
                          </a:hlinkClick>
                        </a:rPr>
                        <a:t>infographic resources</a:t>
                      </a:r>
                      <a:endParaRPr b="1" sz="1600">
                        <a:solidFill>
                          <a:schemeClr val="dk1"/>
                        </a:solidFill>
                        <a:latin typeface="Marcellus"/>
                        <a:ea typeface="Marcellus"/>
                        <a:cs typeface="Marcellus"/>
                        <a:sym typeface="Marcellus"/>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Actor"/>
                          <a:ea typeface="Actor"/>
                          <a:cs typeface="Actor"/>
                          <a:sym typeface="Actor"/>
                        </a:rPr>
                        <a:t>These can be used in the template, and their size and color can be edited</a:t>
                      </a:r>
                      <a:endParaRPr sz="1600">
                        <a:solidFill>
                          <a:schemeClr val="dk1"/>
                        </a:solidFill>
                        <a:latin typeface="Actor"/>
                        <a:ea typeface="Actor"/>
                        <a:cs typeface="Actor"/>
                        <a:sym typeface="Acto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566950">
                <a:tc>
                  <a:txBody>
                    <a:bodyPr/>
                    <a:lstStyle/>
                    <a:p>
                      <a:pPr indent="0" lvl="0" marL="0" rtl="0" algn="l">
                        <a:spcBef>
                          <a:spcPts val="0"/>
                        </a:spcBef>
                        <a:spcAft>
                          <a:spcPts val="0"/>
                        </a:spcAft>
                        <a:buNone/>
                      </a:pPr>
                      <a:r>
                        <a:rPr b="1" lang="en" sz="1600">
                          <a:solidFill>
                            <a:schemeClr val="dk1"/>
                          </a:solidFill>
                          <a:latin typeface="Marcellus"/>
                          <a:ea typeface="Marcellus"/>
                          <a:cs typeface="Marcellus"/>
                          <a:sym typeface="Marcellus"/>
                        </a:rPr>
                        <a:t>Editable presentation theme </a:t>
                      </a:r>
                      <a:endParaRPr b="1" sz="1600">
                        <a:solidFill>
                          <a:schemeClr val="dk1"/>
                        </a:solidFill>
                        <a:latin typeface="Marcellus"/>
                        <a:ea typeface="Marcellus"/>
                        <a:cs typeface="Marcellus"/>
                        <a:sym typeface="Marcellus"/>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600">
                          <a:solidFill>
                            <a:schemeClr val="dk1"/>
                          </a:solidFill>
                          <a:latin typeface="Actor"/>
                          <a:ea typeface="Actor"/>
                          <a:cs typeface="Actor"/>
                          <a:sym typeface="Actor"/>
                        </a:rPr>
                        <a:t>You can edit the master slides easily. For more info, click </a:t>
                      </a:r>
                      <a:r>
                        <a:rPr b="1" lang="en" sz="1600">
                          <a:solidFill>
                            <a:schemeClr val="dk1"/>
                          </a:solidFill>
                          <a:uFill>
                            <a:noFill/>
                          </a:uFill>
                          <a:latin typeface="Actor"/>
                          <a:ea typeface="Actor"/>
                          <a:cs typeface="Actor"/>
                          <a:sym typeface="Actor"/>
                          <a:hlinkClick r:id="rId9">
                            <a:extLst>
                              <a:ext uri="{A12FA001-AC4F-418D-AE19-62706E023703}">
                                <ahyp:hlinkClr val="tx"/>
                              </a:ext>
                            </a:extLst>
                          </a:hlinkClick>
                        </a:rPr>
                        <a:t>here</a:t>
                      </a:r>
                      <a:endParaRPr b="1" sz="1600">
                        <a:solidFill>
                          <a:schemeClr val="dk1"/>
                        </a:solidFill>
                        <a:latin typeface="Actor"/>
                        <a:ea typeface="Actor"/>
                        <a:cs typeface="Actor"/>
                        <a:sym typeface="Acto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bl>
          </a:graphicData>
        </a:graphic>
      </p:graphicFrame>
      <p:sp>
        <p:nvSpPr>
          <p:cNvPr id="482" name="Google Shape;482;p26"/>
          <p:cNvSpPr txBox="1"/>
          <p:nvPr/>
        </p:nvSpPr>
        <p:spPr>
          <a:xfrm>
            <a:off x="509700" y="5879475"/>
            <a:ext cx="4617900" cy="75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Actor"/>
                <a:ea typeface="Actor"/>
                <a:cs typeface="Actor"/>
                <a:sym typeface="Actor"/>
              </a:rPr>
              <a:t>For more info:</a:t>
            </a:r>
            <a:br>
              <a:rPr lang="en" sz="1600">
                <a:solidFill>
                  <a:schemeClr val="dk1"/>
                </a:solidFill>
                <a:latin typeface="Actor"/>
                <a:ea typeface="Actor"/>
                <a:cs typeface="Actor"/>
                <a:sym typeface="Actor"/>
              </a:rPr>
            </a:br>
            <a:r>
              <a:rPr b="1" lang="en" sz="1600">
                <a:solidFill>
                  <a:schemeClr val="dk1"/>
                </a:solidFill>
                <a:uFill>
                  <a:noFill/>
                </a:uFill>
                <a:latin typeface="Actor"/>
                <a:ea typeface="Actor"/>
                <a:cs typeface="Actor"/>
                <a:sym typeface="Actor"/>
                <a:hlinkClick r:id="rId10">
                  <a:extLst>
                    <a:ext uri="{A12FA001-AC4F-418D-AE19-62706E023703}">
                      <ahyp:hlinkClr val="tx"/>
                    </a:ext>
                  </a:extLst>
                </a:hlinkClick>
              </a:rPr>
              <a:t>SLIDESGO </a:t>
            </a:r>
            <a:r>
              <a:rPr b="1" lang="en" sz="1600">
                <a:solidFill>
                  <a:schemeClr val="dk1"/>
                </a:solidFill>
                <a:latin typeface="Actor"/>
                <a:ea typeface="Actor"/>
                <a:cs typeface="Actor"/>
                <a:sym typeface="Actor"/>
              </a:rPr>
              <a:t>| </a:t>
            </a:r>
            <a:r>
              <a:rPr b="1" lang="en" sz="1600">
                <a:solidFill>
                  <a:schemeClr val="hlink"/>
                </a:solidFill>
                <a:uFill>
                  <a:noFill/>
                </a:uFill>
                <a:latin typeface="Actor"/>
                <a:ea typeface="Actor"/>
                <a:cs typeface="Actor"/>
                <a:sym typeface="Actor"/>
                <a:hlinkClick r:id="rId11"/>
              </a:rPr>
              <a:t>BLOG</a:t>
            </a:r>
            <a:r>
              <a:rPr b="1" lang="en" sz="1600">
                <a:solidFill>
                  <a:schemeClr val="dk1"/>
                </a:solidFill>
                <a:latin typeface="Actor"/>
                <a:ea typeface="Actor"/>
                <a:cs typeface="Actor"/>
                <a:sym typeface="Actor"/>
              </a:rPr>
              <a:t> | </a:t>
            </a:r>
            <a:r>
              <a:rPr b="1" lang="en" sz="1600">
                <a:solidFill>
                  <a:schemeClr val="dk1"/>
                </a:solidFill>
                <a:uFill>
                  <a:noFill/>
                </a:uFill>
                <a:latin typeface="Actor"/>
                <a:ea typeface="Actor"/>
                <a:cs typeface="Actor"/>
                <a:sym typeface="Actor"/>
                <a:hlinkClick r:id="rId12">
                  <a:extLst>
                    <a:ext uri="{A12FA001-AC4F-418D-AE19-62706E023703}">
                      <ahyp:hlinkClr val="tx"/>
                    </a:ext>
                  </a:extLst>
                </a:hlinkClick>
              </a:rPr>
              <a:t>FAQ</a:t>
            </a:r>
            <a:r>
              <a:rPr b="1" lang="en" sz="1600">
                <a:solidFill>
                  <a:schemeClr val="dk1"/>
                </a:solidFill>
                <a:latin typeface="Actor"/>
                <a:ea typeface="Actor"/>
                <a:cs typeface="Actor"/>
                <a:sym typeface="Actor"/>
              </a:rPr>
              <a:t>s</a:t>
            </a:r>
            <a:endParaRPr b="1" sz="1600">
              <a:solidFill>
                <a:schemeClr val="dk1"/>
              </a:solidFill>
              <a:latin typeface="Actor"/>
              <a:ea typeface="Actor"/>
              <a:cs typeface="Actor"/>
              <a:sym typeface="Actor"/>
            </a:endParaRPr>
          </a:p>
        </p:txBody>
      </p:sp>
      <p:sp>
        <p:nvSpPr>
          <p:cNvPr id="483" name="Google Shape;483;p26"/>
          <p:cNvSpPr txBox="1"/>
          <p:nvPr/>
        </p:nvSpPr>
        <p:spPr>
          <a:xfrm>
            <a:off x="5564400" y="5879475"/>
            <a:ext cx="4617900" cy="759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600">
                <a:solidFill>
                  <a:schemeClr val="dk1"/>
                </a:solidFill>
                <a:latin typeface="Actor"/>
                <a:ea typeface="Actor"/>
                <a:cs typeface="Actor"/>
                <a:sym typeface="Actor"/>
              </a:rPr>
              <a:t>You can visit our sister </a:t>
            </a:r>
            <a:r>
              <a:rPr lang="en" sz="1600">
                <a:solidFill>
                  <a:schemeClr val="dk1"/>
                </a:solidFill>
                <a:latin typeface="Actor"/>
                <a:ea typeface="Actor"/>
                <a:cs typeface="Actor"/>
                <a:sym typeface="Actor"/>
              </a:rPr>
              <a:t>projects</a:t>
            </a:r>
            <a:r>
              <a:rPr lang="en" sz="1600">
                <a:solidFill>
                  <a:schemeClr val="dk1"/>
                </a:solidFill>
                <a:latin typeface="Actor"/>
                <a:ea typeface="Actor"/>
                <a:cs typeface="Actor"/>
                <a:sym typeface="Actor"/>
              </a:rPr>
              <a:t>:</a:t>
            </a:r>
            <a:br>
              <a:rPr lang="en" sz="1600">
                <a:solidFill>
                  <a:schemeClr val="dk1"/>
                </a:solidFill>
                <a:latin typeface="Actor"/>
                <a:ea typeface="Actor"/>
                <a:cs typeface="Actor"/>
                <a:sym typeface="Actor"/>
              </a:rPr>
            </a:br>
            <a:r>
              <a:rPr b="1" lang="en" sz="1600">
                <a:solidFill>
                  <a:schemeClr val="dk1"/>
                </a:solidFill>
                <a:uFill>
                  <a:noFill/>
                </a:uFill>
                <a:latin typeface="Actor"/>
                <a:ea typeface="Actor"/>
                <a:cs typeface="Actor"/>
                <a:sym typeface="Actor"/>
                <a:hlinkClick r:id="rId13">
                  <a:extLst>
                    <a:ext uri="{A12FA001-AC4F-418D-AE19-62706E023703}">
                      <ahyp:hlinkClr val="tx"/>
                    </a:ext>
                  </a:extLst>
                </a:hlinkClick>
              </a:rPr>
              <a:t>FREEPIK</a:t>
            </a:r>
            <a:r>
              <a:rPr b="1" lang="en" sz="1600">
                <a:solidFill>
                  <a:schemeClr val="dk1"/>
                </a:solidFill>
                <a:latin typeface="Actor"/>
                <a:ea typeface="Actor"/>
                <a:cs typeface="Actor"/>
                <a:sym typeface="Actor"/>
              </a:rPr>
              <a:t> | </a:t>
            </a:r>
            <a:r>
              <a:rPr b="1" lang="en" sz="1600">
                <a:solidFill>
                  <a:schemeClr val="dk1"/>
                </a:solidFill>
                <a:uFill>
                  <a:noFill/>
                </a:uFill>
                <a:latin typeface="Actor"/>
                <a:ea typeface="Actor"/>
                <a:cs typeface="Actor"/>
                <a:sym typeface="Actor"/>
                <a:hlinkClick r:id="rId14">
                  <a:extLst>
                    <a:ext uri="{A12FA001-AC4F-418D-AE19-62706E023703}">
                      <ahyp:hlinkClr val="tx"/>
                    </a:ext>
                  </a:extLst>
                </a:hlinkClick>
              </a:rPr>
              <a:t>FLATICON</a:t>
            </a:r>
            <a:r>
              <a:rPr b="1" lang="en" sz="1600">
                <a:solidFill>
                  <a:schemeClr val="dk1"/>
                </a:solidFill>
                <a:latin typeface="Actor"/>
                <a:ea typeface="Actor"/>
                <a:cs typeface="Actor"/>
                <a:sym typeface="Actor"/>
              </a:rPr>
              <a:t> | </a:t>
            </a:r>
            <a:r>
              <a:rPr b="1" lang="en" sz="1600">
                <a:solidFill>
                  <a:schemeClr val="dk1"/>
                </a:solidFill>
                <a:uFill>
                  <a:noFill/>
                </a:uFill>
                <a:latin typeface="Actor"/>
                <a:ea typeface="Actor"/>
                <a:cs typeface="Actor"/>
                <a:sym typeface="Actor"/>
                <a:hlinkClick r:id="rId15">
                  <a:extLst>
                    <a:ext uri="{A12FA001-AC4F-418D-AE19-62706E023703}">
                      <ahyp:hlinkClr val="tx"/>
                    </a:ext>
                  </a:extLst>
                </a:hlinkClick>
              </a:rPr>
              <a:t>STORYSET</a:t>
            </a:r>
            <a:r>
              <a:rPr b="1" lang="en" sz="1600">
                <a:solidFill>
                  <a:schemeClr val="dk1"/>
                </a:solidFill>
                <a:latin typeface="Actor"/>
                <a:ea typeface="Actor"/>
                <a:cs typeface="Actor"/>
                <a:sym typeface="Actor"/>
              </a:rPr>
              <a:t> | </a:t>
            </a:r>
            <a:r>
              <a:rPr b="1" lang="en" sz="1600">
                <a:solidFill>
                  <a:schemeClr val="dk1"/>
                </a:solidFill>
                <a:uFill>
                  <a:noFill/>
                </a:uFill>
                <a:latin typeface="Actor"/>
                <a:ea typeface="Actor"/>
                <a:cs typeface="Actor"/>
                <a:sym typeface="Actor"/>
                <a:hlinkClick r:id="rId16">
                  <a:extLst>
                    <a:ext uri="{A12FA001-AC4F-418D-AE19-62706E023703}">
                      <ahyp:hlinkClr val="tx"/>
                    </a:ext>
                  </a:extLst>
                </a:hlinkClick>
              </a:rPr>
              <a:t>WEPIK </a:t>
            </a:r>
            <a:r>
              <a:rPr b="1" lang="en" sz="1600">
                <a:solidFill>
                  <a:schemeClr val="dk1"/>
                </a:solidFill>
                <a:latin typeface="Actor"/>
                <a:ea typeface="Actor"/>
                <a:cs typeface="Actor"/>
                <a:sym typeface="Actor"/>
              </a:rPr>
              <a:t>| </a:t>
            </a:r>
            <a:r>
              <a:rPr b="1" lang="en" sz="1600">
                <a:solidFill>
                  <a:schemeClr val="dk1"/>
                </a:solidFill>
                <a:uFill>
                  <a:noFill/>
                </a:uFill>
                <a:latin typeface="Actor"/>
                <a:ea typeface="Actor"/>
                <a:cs typeface="Actor"/>
                <a:sym typeface="Actor"/>
                <a:hlinkClick r:id="rId17">
                  <a:extLst>
                    <a:ext uri="{A12FA001-AC4F-418D-AE19-62706E023703}">
                      <ahyp:hlinkClr val="tx"/>
                    </a:ext>
                  </a:extLst>
                </a:hlinkClick>
              </a:rPr>
              <a:t>VIDEVO</a:t>
            </a:r>
            <a:endParaRPr b="1" sz="1600">
              <a:solidFill>
                <a:schemeClr val="dk1"/>
              </a:solidFill>
              <a:latin typeface="Actor"/>
              <a:ea typeface="Actor"/>
              <a:cs typeface="Actor"/>
              <a:sym typeface="Acto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6" name="Shape 8336"/>
        <p:cNvGrpSpPr/>
        <p:nvPr/>
      </p:nvGrpSpPr>
      <p:grpSpPr>
        <a:xfrm>
          <a:off x="0" y="0"/>
          <a:ext cx="0" cy="0"/>
          <a:chOff x="0" y="0"/>
          <a:chExt cx="0" cy="0"/>
        </a:xfrm>
      </p:grpSpPr>
      <p:sp>
        <p:nvSpPr>
          <p:cNvPr id="8337" name="Google Shape;8337;p44"/>
          <p:cNvSpPr/>
          <p:nvPr/>
        </p:nvSpPr>
        <p:spPr>
          <a:xfrm>
            <a:off x="3460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38" name="Google Shape;8338;p44"/>
          <p:cNvSpPr/>
          <p:nvPr/>
        </p:nvSpPr>
        <p:spPr>
          <a:xfrm>
            <a:off x="28686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39" name="Google Shape;8339;p44"/>
          <p:cNvSpPr/>
          <p:nvPr/>
        </p:nvSpPr>
        <p:spPr>
          <a:xfrm>
            <a:off x="53912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40" name="Google Shape;8340;p44"/>
          <p:cNvSpPr/>
          <p:nvPr/>
        </p:nvSpPr>
        <p:spPr>
          <a:xfrm>
            <a:off x="79138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41" name="Google Shape;8341;p44"/>
          <p:cNvSpPr/>
          <p:nvPr/>
        </p:nvSpPr>
        <p:spPr>
          <a:xfrm>
            <a:off x="3460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42" name="Google Shape;8342;p44"/>
          <p:cNvSpPr/>
          <p:nvPr/>
        </p:nvSpPr>
        <p:spPr>
          <a:xfrm>
            <a:off x="28686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43" name="Google Shape;8343;p44"/>
          <p:cNvSpPr/>
          <p:nvPr/>
        </p:nvSpPr>
        <p:spPr>
          <a:xfrm>
            <a:off x="53912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344" name="Google Shape;8344;p44"/>
          <p:cNvSpPr/>
          <p:nvPr/>
        </p:nvSpPr>
        <p:spPr>
          <a:xfrm>
            <a:off x="79138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8345" name="Google Shape;8345;p44"/>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8346" name="Google Shape;8346;p44"/>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8347" name="Google Shape;8347;p44"/>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8348" name="Google Shape;8348;p44"/>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8349" name="Google Shape;8349;p44"/>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8350" name="Google Shape;8350;p44"/>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8351" name="Google Shape;8351;p44"/>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8352" name="Google Shape;8352;p44"/>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8353" name="Google Shape;8353;p44"/>
          <p:cNvGrpSpPr/>
          <p:nvPr/>
        </p:nvGrpSpPr>
        <p:grpSpPr>
          <a:xfrm>
            <a:off x="346050" y="110100"/>
            <a:ext cx="2432100" cy="3627900"/>
            <a:chOff x="346050" y="110100"/>
            <a:chExt cx="2432100" cy="3627900"/>
          </a:xfrm>
        </p:grpSpPr>
        <p:grpSp>
          <p:nvGrpSpPr>
            <p:cNvPr id="8354" name="Google Shape;8354;p44"/>
            <p:cNvGrpSpPr/>
            <p:nvPr/>
          </p:nvGrpSpPr>
          <p:grpSpPr>
            <a:xfrm>
              <a:off x="346050" y="3634200"/>
              <a:ext cx="100500" cy="103800"/>
              <a:chOff x="346050" y="3634200"/>
              <a:chExt cx="100500" cy="103800"/>
            </a:xfrm>
          </p:grpSpPr>
          <p:cxnSp>
            <p:nvCxnSpPr>
              <p:cNvPr id="8355" name="Google Shape;8355;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56" name="Google Shape;8356;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57" name="Google Shape;8357;p44"/>
            <p:cNvGrpSpPr/>
            <p:nvPr/>
          </p:nvGrpSpPr>
          <p:grpSpPr>
            <a:xfrm>
              <a:off x="2677650" y="3634200"/>
              <a:ext cx="100500" cy="103800"/>
              <a:chOff x="2677650" y="3634200"/>
              <a:chExt cx="100500" cy="103800"/>
            </a:xfrm>
          </p:grpSpPr>
          <p:cxnSp>
            <p:nvCxnSpPr>
              <p:cNvPr id="8358" name="Google Shape;8358;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59" name="Google Shape;8359;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60" name="Google Shape;8360;p44"/>
            <p:cNvGrpSpPr/>
            <p:nvPr/>
          </p:nvGrpSpPr>
          <p:grpSpPr>
            <a:xfrm flipH="1" rot="10800000">
              <a:off x="346050" y="110100"/>
              <a:ext cx="100500" cy="103800"/>
              <a:chOff x="346050" y="3634200"/>
              <a:chExt cx="100500" cy="103800"/>
            </a:xfrm>
          </p:grpSpPr>
          <p:cxnSp>
            <p:nvCxnSpPr>
              <p:cNvPr id="8361" name="Google Shape;8361;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62" name="Google Shape;8362;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63" name="Google Shape;8363;p44"/>
            <p:cNvGrpSpPr/>
            <p:nvPr/>
          </p:nvGrpSpPr>
          <p:grpSpPr>
            <a:xfrm flipH="1" rot="10800000">
              <a:off x="2677650" y="110100"/>
              <a:ext cx="100500" cy="103800"/>
              <a:chOff x="2677650" y="3634200"/>
              <a:chExt cx="100500" cy="103800"/>
            </a:xfrm>
          </p:grpSpPr>
          <p:cxnSp>
            <p:nvCxnSpPr>
              <p:cNvPr id="8364" name="Google Shape;8364;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65" name="Google Shape;8365;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8366" name="Google Shape;8366;p44"/>
          <p:cNvGrpSpPr/>
          <p:nvPr/>
        </p:nvGrpSpPr>
        <p:grpSpPr>
          <a:xfrm>
            <a:off x="2868650" y="110100"/>
            <a:ext cx="2432100" cy="3627900"/>
            <a:chOff x="346050" y="110100"/>
            <a:chExt cx="2432100" cy="3627900"/>
          </a:xfrm>
        </p:grpSpPr>
        <p:grpSp>
          <p:nvGrpSpPr>
            <p:cNvPr id="8367" name="Google Shape;8367;p44"/>
            <p:cNvGrpSpPr/>
            <p:nvPr/>
          </p:nvGrpSpPr>
          <p:grpSpPr>
            <a:xfrm>
              <a:off x="346050" y="3634200"/>
              <a:ext cx="100500" cy="103800"/>
              <a:chOff x="346050" y="3634200"/>
              <a:chExt cx="100500" cy="103800"/>
            </a:xfrm>
          </p:grpSpPr>
          <p:cxnSp>
            <p:nvCxnSpPr>
              <p:cNvPr id="8368" name="Google Shape;8368;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69" name="Google Shape;8369;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70" name="Google Shape;8370;p44"/>
            <p:cNvGrpSpPr/>
            <p:nvPr/>
          </p:nvGrpSpPr>
          <p:grpSpPr>
            <a:xfrm>
              <a:off x="2677650" y="3634200"/>
              <a:ext cx="100500" cy="103800"/>
              <a:chOff x="2677650" y="3634200"/>
              <a:chExt cx="100500" cy="103800"/>
            </a:xfrm>
          </p:grpSpPr>
          <p:cxnSp>
            <p:nvCxnSpPr>
              <p:cNvPr id="8371" name="Google Shape;8371;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72" name="Google Shape;8372;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73" name="Google Shape;8373;p44"/>
            <p:cNvGrpSpPr/>
            <p:nvPr/>
          </p:nvGrpSpPr>
          <p:grpSpPr>
            <a:xfrm flipH="1" rot="10800000">
              <a:off x="346050" y="110100"/>
              <a:ext cx="100500" cy="103800"/>
              <a:chOff x="346050" y="3634200"/>
              <a:chExt cx="100500" cy="103800"/>
            </a:xfrm>
          </p:grpSpPr>
          <p:cxnSp>
            <p:nvCxnSpPr>
              <p:cNvPr id="8374" name="Google Shape;8374;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75" name="Google Shape;8375;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76" name="Google Shape;8376;p44"/>
            <p:cNvGrpSpPr/>
            <p:nvPr/>
          </p:nvGrpSpPr>
          <p:grpSpPr>
            <a:xfrm flipH="1" rot="10800000">
              <a:off x="2677650" y="110100"/>
              <a:ext cx="100500" cy="103800"/>
              <a:chOff x="2677650" y="3634200"/>
              <a:chExt cx="100500" cy="103800"/>
            </a:xfrm>
          </p:grpSpPr>
          <p:cxnSp>
            <p:nvCxnSpPr>
              <p:cNvPr id="8377" name="Google Shape;8377;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78" name="Google Shape;8378;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8379" name="Google Shape;8379;p44"/>
          <p:cNvGrpSpPr/>
          <p:nvPr/>
        </p:nvGrpSpPr>
        <p:grpSpPr>
          <a:xfrm>
            <a:off x="5391250" y="110100"/>
            <a:ext cx="2432100" cy="3627900"/>
            <a:chOff x="346050" y="110100"/>
            <a:chExt cx="2432100" cy="3627900"/>
          </a:xfrm>
        </p:grpSpPr>
        <p:grpSp>
          <p:nvGrpSpPr>
            <p:cNvPr id="8380" name="Google Shape;8380;p44"/>
            <p:cNvGrpSpPr/>
            <p:nvPr/>
          </p:nvGrpSpPr>
          <p:grpSpPr>
            <a:xfrm>
              <a:off x="346050" y="3634200"/>
              <a:ext cx="100500" cy="103800"/>
              <a:chOff x="346050" y="3634200"/>
              <a:chExt cx="100500" cy="103800"/>
            </a:xfrm>
          </p:grpSpPr>
          <p:cxnSp>
            <p:nvCxnSpPr>
              <p:cNvPr id="8381" name="Google Shape;8381;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82" name="Google Shape;8382;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83" name="Google Shape;8383;p44"/>
            <p:cNvGrpSpPr/>
            <p:nvPr/>
          </p:nvGrpSpPr>
          <p:grpSpPr>
            <a:xfrm>
              <a:off x="2677650" y="3634200"/>
              <a:ext cx="100500" cy="103800"/>
              <a:chOff x="2677650" y="3634200"/>
              <a:chExt cx="100500" cy="103800"/>
            </a:xfrm>
          </p:grpSpPr>
          <p:cxnSp>
            <p:nvCxnSpPr>
              <p:cNvPr id="8384" name="Google Shape;8384;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85" name="Google Shape;8385;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86" name="Google Shape;8386;p44"/>
            <p:cNvGrpSpPr/>
            <p:nvPr/>
          </p:nvGrpSpPr>
          <p:grpSpPr>
            <a:xfrm flipH="1" rot="10800000">
              <a:off x="346050" y="110100"/>
              <a:ext cx="100500" cy="103800"/>
              <a:chOff x="346050" y="3634200"/>
              <a:chExt cx="100500" cy="103800"/>
            </a:xfrm>
          </p:grpSpPr>
          <p:cxnSp>
            <p:nvCxnSpPr>
              <p:cNvPr id="8387" name="Google Shape;8387;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88" name="Google Shape;8388;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89" name="Google Shape;8389;p44"/>
            <p:cNvGrpSpPr/>
            <p:nvPr/>
          </p:nvGrpSpPr>
          <p:grpSpPr>
            <a:xfrm flipH="1" rot="10800000">
              <a:off x="2677650" y="110100"/>
              <a:ext cx="100500" cy="103800"/>
              <a:chOff x="2677650" y="3634200"/>
              <a:chExt cx="100500" cy="103800"/>
            </a:xfrm>
          </p:grpSpPr>
          <p:cxnSp>
            <p:nvCxnSpPr>
              <p:cNvPr id="8390" name="Google Shape;8390;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91" name="Google Shape;8391;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8392" name="Google Shape;8392;p44"/>
          <p:cNvGrpSpPr/>
          <p:nvPr/>
        </p:nvGrpSpPr>
        <p:grpSpPr>
          <a:xfrm>
            <a:off x="7913850" y="110100"/>
            <a:ext cx="2432100" cy="3627900"/>
            <a:chOff x="346050" y="110100"/>
            <a:chExt cx="2432100" cy="3627900"/>
          </a:xfrm>
        </p:grpSpPr>
        <p:grpSp>
          <p:nvGrpSpPr>
            <p:cNvPr id="8393" name="Google Shape;8393;p44"/>
            <p:cNvGrpSpPr/>
            <p:nvPr/>
          </p:nvGrpSpPr>
          <p:grpSpPr>
            <a:xfrm>
              <a:off x="346050" y="3634200"/>
              <a:ext cx="100500" cy="103800"/>
              <a:chOff x="346050" y="3634200"/>
              <a:chExt cx="100500" cy="103800"/>
            </a:xfrm>
          </p:grpSpPr>
          <p:cxnSp>
            <p:nvCxnSpPr>
              <p:cNvPr id="8394" name="Google Shape;8394;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95" name="Google Shape;8395;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96" name="Google Shape;8396;p44"/>
            <p:cNvGrpSpPr/>
            <p:nvPr/>
          </p:nvGrpSpPr>
          <p:grpSpPr>
            <a:xfrm>
              <a:off x="2677650" y="3634200"/>
              <a:ext cx="100500" cy="103800"/>
              <a:chOff x="2677650" y="3634200"/>
              <a:chExt cx="100500" cy="103800"/>
            </a:xfrm>
          </p:grpSpPr>
          <p:cxnSp>
            <p:nvCxnSpPr>
              <p:cNvPr id="8397" name="Google Shape;8397;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98" name="Google Shape;8398;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99" name="Google Shape;8399;p44"/>
            <p:cNvGrpSpPr/>
            <p:nvPr/>
          </p:nvGrpSpPr>
          <p:grpSpPr>
            <a:xfrm flipH="1" rot="10800000">
              <a:off x="346050" y="110100"/>
              <a:ext cx="100500" cy="103800"/>
              <a:chOff x="346050" y="3634200"/>
              <a:chExt cx="100500" cy="103800"/>
            </a:xfrm>
          </p:grpSpPr>
          <p:cxnSp>
            <p:nvCxnSpPr>
              <p:cNvPr id="8400" name="Google Shape;8400;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01" name="Google Shape;8401;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02" name="Google Shape;8402;p44"/>
            <p:cNvGrpSpPr/>
            <p:nvPr/>
          </p:nvGrpSpPr>
          <p:grpSpPr>
            <a:xfrm flipH="1" rot="10800000">
              <a:off x="2677650" y="110100"/>
              <a:ext cx="100500" cy="103800"/>
              <a:chOff x="2677650" y="3634200"/>
              <a:chExt cx="100500" cy="103800"/>
            </a:xfrm>
          </p:grpSpPr>
          <p:cxnSp>
            <p:nvCxnSpPr>
              <p:cNvPr id="8403" name="Google Shape;8403;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04" name="Google Shape;8404;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8405" name="Google Shape;8405;p44"/>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6" name="Google Shape;8406;p44"/>
          <p:cNvGrpSpPr/>
          <p:nvPr/>
        </p:nvGrpSpPr>
        <p:grpSpPr>
          <a:xfrm>
            <a:off x="346050" y="3820725"/>
            <a:ext cx="2432100" cy="3627900"/>
            <a:chOff x="346050" y="110100"/>
            <a:chExt cx="2432100" cy="3627900"/>
          </a:xfrm>
        </p:grpSpPr>
        <p:grpSp>
          <p:nvGrpSpPr>
            <p:cNvPr id="8407" name="Google Shape;8407;p44"/>
            <p:cNvGrpSpPr/>
            <p:nvPr/>
          </p:nvGrpSpPr>
          <p:grpSpPr>
            <a:xfrm>
              <a:off x="346050" y="3634200"/>
              <a:ext cx="100500" cy="103800"/>
              <a:chOff x="346050" y="3634200"/>
              <a:chExt cx="100500" cy="103800"/>
            </a:xfrm>
          </p:grpSpPr>
          <p:cxnSp>
            <p:nvCxnSpPr>
              <p:cNvPr id="8408" name="Google Shape;8408;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09" name="Google Shape;8409;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10" name="Google Shape;8410;p44"/>
            <p:cNvGrpSpPr/>
            <p:nvPr/>
          </p:nvGrpSpPr>
          <p:grpSpPr>
            <a:xfrm>
              <a:off x="2677650" y="3634200"/>
              <a:ext cx="100500" cy="103800"/>
              <a:chOff x="2677650" y="3634200"/>
              <a:chExt cx="100500" cy="103800"/>
            </a:xfrm>
          </p:grpSpPr>
          <p:cxnSp>
            <p:nvCxnSpPr>
              <p:cNvPr id="8411" name="Google Shape;8411;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12" name="Google Shape;8412;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13" name="Google Shape;8413;p44"/>
            <p:cNvGrpSpPr/>
            <p:nvPr/>
          </p:nvGrpSpPr>
          <p:grpSpPr>
            <a:xfrm flipH="1" rot="10800000">
              <a:off x="346050" y="110100"/>
              <a:ext cx="100500" cy="103800"/>
              <a:chOff x="346050" y="3634200"/>
              <a:chExt cx="100500" cy="103800"/>
            </a:xfrm>
          </p:grpSpPr>
          <p:cxnSp>
            <p:nvCxnSpPr>
              <p:cNvPr id="8414" name="Google Shape;8414;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15" name="Google Shape;8415;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16" name="Google Shape;8416;p44"/>
            <p:cNvGrpSpPr/>
            <p:nvPr/>
          </p:nvGrpSpPr>
          <p:grpSpPr>
            <a:xfrm flipH="1" rot="10800000">
              <a:off x="2677650" y="110100"/>
              <a:ext cx="100500" cy="103800"/>
              <a:chOff x="2677650" y="3634200"/>
              <a:chExt cx="100500" cy="103800"/>
            </a:xfrm>
          </p:grpSpPr>
          <p:cxnSp>
            <p:nvCxnSpPr>
              <p:cNvPr id="8417" name="Google Shape;8417;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18" name="Google Shape;8418;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8419" name="Google Shape;8419;p44"/>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0" name="Google Shape;8420;p44"/>
          <p:cNvGrpSpPr/>
          <p:nvPr/>
        </p:nvGrpSpPr>
        <p:grpSpPr>
          <a:xfrm>
            <a:off x="2868650" y="3820725"/>
            <a:ext cx="2432100" cy="3627900"/>
            <a:chOff x="346050" y="110100"/>
            <a:chExt cx="2432100" cy="3627900"/>
          </a:xfrm>
        </p:grpSpPr>
        <p:grpSp>
          <p:nvGrpSpPr>
            <p:cNvPr id="8421" name="Google Shape;8421;p44"/>
            <p:cNvGrpSpPr/>
            <p:nvPr/>
          </p:nvGrpSpPr>
          <p:grpSpPr>
            <a:xfrm>
              <a:off x="346050" y="3634200"/>
              <a:ext cx="100500" cy="103800"/>
              <a:chOff x="346050" y="3634200"/>
              <a:chExt cx="100500" cy="103800"/>
            </a:xfrm>
          </p:grpSpPr>
          <p:cxnSp>
            <p:nvCxnSpPr>
              <p:cNvPr id="8422" name="Google Shape;8422;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23" name="Google Shape;8423;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24" name="Google Shape;8424;p44"/>
            <p:cNvGrpSpPr/>
            <p:nvPr/>
          </p:nvGrpSpPr>
          <p:grpSpPr>
            <a:xfrm>
              <a:off x="2677650" y="3634200"/>
              <a:ext cx="100500" cy="103800"/>
              <a:chOff x="2677650" y="3634200"/>
              <a:chExt cx="100500" cy="103800"/>
            </a:xfrm>
          </p:grpSpPr>
          <p:cxnSp>
            <p:nvCxnSpPr>
              <p:cNvPr id="8425" name="Google Shape;8425;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26" name="Google Shape;8426;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27" name="Google Shape;8427;p44"/>
            <p:cNvGrpSpPr/>
            <p:nvPr/>
          </p:nvGrpSpPr>
          <p:grpSpPr>
            <a:xfrm flipH="1" rot="10800000">
              <a:off x="346050" y="110100"/>
              <a:ext cx="100500" cy="103800"/>
              <a:chOff x="346050" y="3634200"/>
              <a:chExt cx="100500" cy="103800"/>
            </a:xfrm>
          </p:grpSpPr>
          <p:cxnSp>
            <p:nvCxnSpPr>
              <p:cNvPr id="8428" name="Google Shape;8428;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29" name="Google Shape;8429;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30" name="Google Shape;8430;p44"/>
            <p:cNvGrpSpPr/>
            <p:nvPr/>
          </p:nvGrpSpPr>
          <p:grpSpPr>
            <a:xfrm flipH="1" rot="10800000">
              <a:off x="2677650" y="110100"/>
              <a:ext cx="100500" cy="103800"/>
              <a:chOff x="2677650" y="3634200"/>
              <a:chExt cx="100500" cy="103800"/>
            </a:xfrm>
          </p:grpSpPr>
          <p:cxnSp>
            <p:nvCxnSpPr>
              <p:cNvPr id="8431" name="Google Shape;8431;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32" name="Google Shape;8432;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8433" name="Google Shape;8433;p44"/>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4" name="Google Shape;8434;p44"/>
          <p:cNvGrpSpPr/>
          <p:nvPr/>
        </p:nvGrpSpPr>
        <p:grpSpPr>
          <a:xfrm>
            <a:off x="5391250" y="3820725"/>
            <a:ext cx="2432100" cy="3627900"/>
            <a:chOff x="346050" y="110100"/>
            <a:chExt cx="2432100" cy="3627900"/>
          </a:xfrm>
        </p:grpSpPr>
        <p:grpSp>
          <p:nvGrpSpPr>
            <p:cNvPr id="8435" name="Google Shape;8435;p44"/>
            <p:cNvGrpSpPr/>
            <p:nvPr/>
          </p:nvGrpSpPr>
          <p:grpSpPr>
            <a:xfrm>
              <a:off x="346050" y="3634200"/>
              <a:ext cx="100500" cy="103800"/>
              <a:chOff x="346050" y="3634200"/>
              <a:chExt cx="100500" cy="103800"/>
            </a:xfrm>
          </p:grpSpPr>
          <p:cxnSp>
            <p:nvCxnSpPr>
              <p:cNvPr id="8436" name="Google Shape;8436;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37" name="Google Shape;8437;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38" name="Google Shape;8438;p44"/>
            <p:cNvGrpSpPr/>
            <p:nvPr/>
          </p:nvGrpSpPr>
          <p:grpSpPr>
            <a:xfrm>
              <a:off x="2677650" y="3634200"/>
              <a:ext cx="100500" cy="103800"/>
              <a:chOff x="2677650" y="3634200"/>
              <a:chExt cx="100500" cy="103800"/>
            </a:xfrm>
          </p:grpSpPr>
          <p:cxnSp>
            <p:nvCxnSpPr>
              <p:cNvPr id="8439" name="Google Shape;8439;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40" name="Google Shape;8440;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41" name="Google Shape;8441;p44"/>
            <p:cNvGrpSpPr/>
            <p:nvPr/>
          </p:nvGrpSpPr>
          <p:grpSpPr>
            <a:xfrm flipH="1" rot="10800000">
              <a:off x="346050" y="110100"/>
              <a:ext cx="100500" cy="103800"/>
              <a:chOff x="346050" y="3634200"/>
              <a:chExt cx="100500" cy="103800"/>
            </a:xfrm>
          </p:grpSpPr>
          <p:cxnSp>
            <p:nvCxnSpPr>
              <p:cNvPr id="8442" name="Google Shape;8442;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43" name="Google Shape;8443;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44" name="Google Shape;8444;p44"/>
            <p:cNvGrpSpPr/>
            <p:nvPr/>
          </p:nvGrpSpPr>
          <p:grpSpPr>
            <a:xfrm flipH="1" rot="10800000">
              <a:off x="2677650" y="110100"/>
              <a:ext cx="100500" cy="103800"/>
              <a:chOff x="2677650" y="3634200"/>
              <a:chExt cx="100500" cy="103800"/>
            </a:xfrm>
          </p:grpSpPr>
          <p:cxnSp>
            <p:nvCxnSpPr>
              <p:cNvPr id="8445" name="Google Shape;8445;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46" name="Google Shape;8446;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8447" name="Google Shape;8447;p44"/>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8" name="Google Shape;8448;p44"/>
          <p:cNvGrpSpPr/>
          <p:nvPr/>
        </p:nvGrpSpPr>
        <p:grpSpPr>
          <a:xfrm>
            <a:off x="7913850" y="3820725"/>
            <a:ext cx="2432100" cy="3627900"/>
            <a:chOff x="346050" y="110100"/>
            <a:chExt cx="2432100" cy="3627900"/>
          </a:xfrm>
        </p:grpSpPr>
        <p:grpSp>
          <p:nvGrpSpPr>
            <p:cNvPr id="8449" name="Google Shape;8449;p44"/>
            <p:cNvGrpSpPr/>
            <p:nvPr/>
          </p:nvGrpSpPr>
          <p:grpSpPr>
            <a:xfrm>
              <a:off x="346050" y="3634200"/>
              <a:ext cx="100500" cy="103800"/>
              <a:chOff x="346050" y="3634200"/>
              <a:chExt cx="100500" cy="103800"/>
            </a:xfrm>
          </p:grpSpPr>
          <p:cxnSp>
            <p:nvCxnSpPr>
              <p:cNvPr id="8450" name="Google Shape;8450;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51" name="Google Shape;8451;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52" name="Google Shape;8452;p44"/>
            <p:cNvGrpSpPr/>
            <p:nvPr/>
          </p:nvGrpSpPr>
          <p:grpSpPr>
            <a:xfrm>
              <a:off x="2677650" y="3634200"/>
              <a:ext cx="100500" cy="103800"/>
              <a:chOff x="2677650" y="3634200"/>
              <a:chExt cx="100500" cy="103800"/>
            </a:xfrm>
          </p:grpSpPr>
          <p:cxnSp>
            <p:nvCxnSpPr>
              <p:cNvPr id="8453" name="Google Shape;8453;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54" name="Google Shape;8454;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55" name="Google Shape;8455;p44"/>
            <p:cNvGrpSpPr/>
            <p:nvPr/>
          </p:nvGrpSpPr>
          <p:grpSpPr>
            <a:xfrm flipH="1" rot="10800000">
              <a:off x="346050" y="110100"/>
              <a:ext cx="100500" cy="103800"/>
              <a:chOff x="346050" y="3634200"/>
              <a:chExt cx="100500" cy="103800"/>
            </a:xfrm>
          </p:grpSpPr>
          <p:cxnSp>
            <p:nvCxnSpPr>
              <p:cNvPr id="8456" name="Google Shape;8456;p44"/>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57" name="Google Shape;8457;p44"/>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58" name="Google Shape;8458;p44"/>
            <p:cNvGrpSpPr/>
            <p:nvPr/>
          </p:nvGrpSpPr>
          <p:grpSpPr>
            <a:xfrm flipH="1" rot="10800000">
              <a:off x="2677650" y="110100"/>
              <a:ext cx="100500" cy="103800"/>
              <a:chOff x="2677650" y="3634200"/>
              <a:chExt cx="100500" cy="103800"/>
            </a:xfrm>
          </p:grpSpPr>
          <p:cxnSp>
            <p:nvCxnSpPr>
              <p:cNvPr id="8459" name="Google Shape;8459;p44"/>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60" name="Google Shape;8460;p44"/>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8461" name="Google Shape;8461;p44"/>
          <p:cNvGrpSpPr/>
          <p:nvPr/>
        </p:nvGrpSpPr>
        <p:grpSpPr>
          <a:xfrm>
            <a:off x="522700" y="2092075"/>
            <a:ext cx="1487875" cy="1465925"/>
            <a:chOff x="522700" y="2092075"/>
            <a:chExt cx="1487875" cy="1465925"/>
          </a:xfrm>
        </p:grpSpPr>
        <p:grpSp>
          <p:nvGrpSpPr>
            <p:cNvPr id="8462" name="Google Shape;8462;p44"/>
            <p:cNvGrpSpPr/>
            <p:nvPr/>
          </p:nvGrpSpPr>
          <p:grpSpPr>
            <a:xfrm rot="5400000">
              <a:off x="526768" y="3243156"/>
              <a:ext cx="310824" cy="318853"/>
              <a:chOff x="8636015" y="4627027"/>
              <a:chExt cx="196786" cy="196786"/>
            </a:xfrm>
          </p:grpSpPr>
          <p:sp>
            <p:nvSpPr>
              <p:cNvPr id="8463" name="Google Shape;8463;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467" name="Google Shape;8467;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468" name="Google Shape;8468;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469" name="Google Shape;8469;p44"/>
            <p:cNvGrpSpPr/>
            <p:nvPr/>
          </p:nvGrpSpPr>
          <p:grpSpPr>
            <a:xfrm flipH="1" rot="5400000">
              <a:off x="1392075" y="2939500"/>
              <a:ext cx="61900" cy="1175100"/>
              <a:chOff x="756550" y="2092075"/>
              <a:chExt cx="61900" cy="1175100"/>
            </a:xfrm>
          </p:grpSpPr>
          <p:cxnSp>
            <p:nvCxnSpPr>
              <p:cNvPr id="8470" name="Google Shape;8470;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471" name="Google Shape;8471;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472" name="Google Shape;8472;p44"/>
          <p:cNvGrpSpPr/>
          <p:nvPr/>
        </p:nvGrpSpPr>
        <p:grpSpPr>
          <a:xfrm rot="10800000">
            <a:off x="1113575" y="290100"/>
            <a:ext cx="1487875" cy="1465925"/>
            <a:chOff x="522700" y="2092075"/>
            <a:chExt cx="1487875" cy="1465925"/>
          </a:xfrm>
        </p:grpSpPr>
        <p:grpSp>
          <p:nvGrpSpPr>
            <p:cNvPr id="8473" name="Google Shape;8473;p44"/>
            <p:cNvGrpSpPr/>
            <p:nvPr/>
          </p:nvGrpSpPr>
          <p:grpSpPr>
            <a:xfrm rot="5400000">
              <a:off x="526768" y="3243156"/>
              <a:ext cx="310824" cy="318853"/>
              <a:chOff x="8636015" y="4627027"/>
              <a:chExt cx="196786" cy="196786"/>
            </a:xfrm>
          </p:grpSpPr>
          <p:sp>
            <p:nvSpPr>
              <p:cNvPr id="8474" name="Google Shape;8474;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478" name="Google Shape;8478;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479" name="Google Shape;8479;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480" name="Google Shape;8480;p44"/>
            <p:cNvGrpSpPr/>
            <p:nvPr/>
          </p:nvGrpSpPr>
          <p:grpSpPr>
            <a:xfrm flipH="1" rot="5400000">
              <a:off x="1392075" y="2939500"/>
              <a:ext cx="61900" cy="1175100"/>
              <a:chOff x="756550" y="2092075"/>
              <a:chExt cx="61900" cy="1175100"/>
            </a:xfrm>
          </p:grpSpPr>
          <p:cxnSp>
            <p:nvCxnSpPr>
              <p:cNvPr id="8481" name="Google Shape;8481;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482" name="Google Shape;8482;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483" name="Google Shape;8483;p44"/>
          <p:cNvGrpSpPr/>
          <p:nvPr/>
        </p:nvGrpSpPr>
        <p:grpSpPr>
          <a:xfrm>
            <a:off x="5567925" y="2092075"/>
            <a:ext cx="1487875" cy="1465925"/>
            <a:chOff x="522700" y="2092075"/>
            <a:chExt cx="1487875" cy="1465925"/>
          </a:xfrm>
        </p:grpSpPr>
        <p:grpSp>
          <p:nvGrpSpPr>
            <p:cNvPr id="8484" name="Google Shape;8484;p44"/>
            <p:cNvGrpSpPr/>
            <p:nvPr/>
          </p:nvGrpSpPr>
          <p:grpSpPr>
            <a:xfrm rot="5400000">
              <a:off x="526768" y="3243156"/>
              <a:ext cx="310824" cy="318853"/>
              <a:chOff x="8636015" y="4627027"/>
              <a:chExt cx="196786" cy="196786"/>
            </a:xfrm>
          </p:grpSpPr>
          <p:sp>
            <p:nvSpPr>
              <p:cNvPr id="8485" name="Google Shape;8485;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489" name="Google Shape;8489;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490" name="Google Shape;8490;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491" name="Google Shape;8491;p44"/>
            <p:cNvGrpSpPr/>
            <p:nvPr/>
          </p:nvGrpSpPr>
          <p:grpSpPr>
            <a:xfrm flipH="1" rot="5400000">
              <a:off x="1392075" y="2939500"/>
              <a:ext cx="61900" cy="1175100"/>
              <a:chOff x="756550" y="2092075"/>
              <a:chExt cx="61900" cy="1175100"/>
            </a:xfrm>
          </p:grpSpPr>
          <p:cxnSp>
            <p:nvCxnSpPr>
              <p:cNvPr id="8492" name="Google Shape;8492;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493" name="Google Shape;8493;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494" name="Google Shape;8494;p44"/>
          <p:cNvGrpSpPr/>
          <p:nvPr/>
        </p:nvGrpSpPr>
        <p:grpSpPr>
          <a:xfrm rot="10800000">
            <a:off x="6158800" y="290100"/>
            <a:ext cx="1487875" cy="1465925"/>
            <a:chOff x="522700" y="2092075"/>
            <a:chExt cx="1487875" cy="1465925"/>
          </a:xfrm>
        </p:grpSpPr>
        <p:grpSp>
          <p:nvGrpSpPr>
            <p:cNvPr id="8495" name="Google Shape;8495;p44"/>
            <p:cNvGrpSpPr/>
            <p:nvPr/>
          </p:nvGrpSpPr>
          <p:grpSpPr>
            <a:xfrm rot="5400000">
              <a:off x="526768" y="3243156"/>
              <a:ext cx="310824" cy="318853"/>
              <a:chOff x="8636015" y="4627027"/>
              <a:chExt cx="196786" cy="196786"/>
            </a:xfrm>
          </p:grpSpPr>
          <p:sp>
            <p:nvSpPr>
              <p:cNvPr id="8496" name="Google Shape;8496;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500" name="Google Shape;8500;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01" name="Google Shape;8501;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502" name="Google Shape;8502;p44"/>
            <p:cNvGrpSpPr/>
            <p:nvPr/>
          </p:nvGrpSpPr>
          <p:grpSpPr>
            <a:xfrm flipH="1" rot="5400000">
              <a:off x="1392075" y="2939500"/>
              <a:ext cx="61900" cy="1175100"/>
              <a:chOff x="756550" y="2092075"/>
              <a:chExt cx="61900" cy="1175100"/>
            </a:xfrm>
          </p:grpSpPr>
          <p:cxnSp>
            <p:nvCxnSpPr>
              <p:cNvPr id="8503" name="Google Shape;8503;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04" name="Google Shape;8504;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505" name="Google Shape;8505;p44"/>
          <p:cNvGrpSpPr/>
          <p:nvPr/>
        </p:nvGrpSpPr>
        <p:grpSpPr>
          <a:xfrm>
            <a:off x="8090525" y="2092075"/>
            <a:ext cx="1487875" cy="1465925"/>
            <a:chOff x="522700" y="2092075"/>
            <a:chExt cx="1487875" cy="1465925"/>
          </a:xfrm>
        </p:grpSpPr>
        <p:grpSp>
          <p:nvGrpSpPr>
            <p:cNvPr id="8506" name="Google Shape;8506;p44"/>
            <p:cNvGrpSpPr/>
            <p:nvPr/>
          </p:nvGrpSpPr>
          <p:grpSpPr>
            <a:xfrm rot="5400000">
              <a:off x="526768" y="3243156"/>
              <a:ext cx="310824" cy="318853"/>
              <a:chOff x="8636015" y="4627027"/>
              <a:chExt cx="196786" cy="196786"/>
            </a:xfrm>
          </p:grpSpPr>
          <p:sp>
            <p:nvSpPr>
              <p:cNvPr id="8507" name="Google Shape;8507;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511" name="Google Shape;8511;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12" name="Google Shape;8512;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513" name="Google Shape;8513;p44"/>
            <p:cNvGrpSpPr/>
            <p:nvPr/>
          </p:nvGrpSpPr>
          <p:grpSpPr>
            <a:xfrm flipH="1" rot="5400000">
              <a:off x="1392075" y="2939500"/>
              <a:ext cx="61900" cy="1175100"/>
              <a:chOff x="756550" y="2092075"/>
              <a:chExt cx="61900" cy="1175100"/>
            </a:xfrm>
          </p:grpSpPr>
          <p:cxnSp>
            <p:nvCxnSpPr>
              <p:cNvPr id="8514" name="Google Shape;8514;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15" name="Google Shape;8515;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516" name="Google Shape;8516;p44"/>
          <p:cNvGrpSpPr/>
          <p:nvPr/>
        </p:nvGrpSpPr>
        <p:grpSpPr>
          <a:xfrm rot="10800000">
            <a:off x="8681400" y="290100"/>
            <a:ext cx="1487875" cy="1465925"/>
            <a:chOff x="522700" y="2092075"/>
            <a:chExt cx="1487875" cy="1465925"/>
          </a:xfrm>
        </p:grpSpPr>
        <p:grpSp>
          <p:nvGrpSpPr>
            <p:cNvPr id="8517" name="Google Shape;8517;p44"/>
            <p:cNvGrpSpPr/>
            <p:nvPr/>
          </p:nvGrpSpPr>
          <p:grpSpPr>
            <a:xfrm rot="5400000">
              <a:off x="526768" y="3243156"/>
              <a:ext cx="310824" cy="318853"/>
              <a:chOff x="8636015" y="4627027"/>
              <a:chExt cx="196786" cy="196786"/>
            </a:xfrm>
          </p:grpSpPr>
          <p:sp>
            <p:nvSpPr>
              <p:cNvPr id="8518" name="Google Shape;8518;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522" name="Google Shape;8522;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23" name="Google Shape;8523;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524" name="Google Shape;8524;p44"/>
            <p:cNvGrpSpPr/>
            <p:nvPr/>
          </p:nvGrpSpPr>
          <p:grpSpPr>
            <a:xfrm flipH="1" rot="5400000">
              <a:off x="1392075" y="2939500"/>
              <a:ext cx="61900" cy="1175100"/>
              <a:chOff x="756550" y="2092075"/>
              <a:chExt cx="61900" cy="1175100"/>
            </a:xfrm>
          </p:grpSpPr>
          <p:cxnSp>
            <p:nvCxnSpPr>
              <p:cNvPr id="8525" name="Google Shape;8525;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26" name="Google Shape;8526;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527" name="Google Shape;8527;p44"/>
          <p:cNvGrpSpPr/>
          <p:nvPr/>
        </p:nvGrpSpPr>
        <p:grpSpPr>
          <a:xfrm>
            <a:off x="522700" y="5803975"/>
            <a:ext cx="1487875" cy="1465925"/>
            <a:chOff x="522700" y="2092075"/>
            <a:chExt cx="1487875" cy="1465925"/>
          </a:xfrm>
        </p:grpSpPr>
        <p:grpSp>
          <p:nvGrpSpPr>
            <p:cNvPr id="8528" name="Google Shape;8528;p44"/>
            <p:cNvGrpSpPr/>
            <p:nvPr/>
          </p:nvGrpSpPr>
          <p:grpSpPr>
            <a:xfrm rot="5400000">
              <a:off x="526768" y="3243156"/>
              <a:ext cx="310824" cy="318853"/>
              <a:chOff x="8636015" y="4627027"/>
              <a:chExt cx="196786" cy="196786"/>
            </a:xfrm>
          </p:grpSpPr>
          <p:sp>
            <p:nvSpPr>
              <p:cNvPr id="8529" name="Google Shape;8529;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533" name="Google Shape;8533;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34" name="Google Shape;8534;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535" name="Google Shape;8535;p44"/>
            <p:cNvGrpSpPr/>
            <p:nvPr/>
          </p:nvGrpSpPr>
          <p:grpSpPr>
            <a:xfrm flipH="1" rot="5400000">
              <a:off x="1392075" y="2939500"/>
              <a:ext cx="61900" cy="1175100"/>
              <a:chOff x="756550" y="2092075"/>
              <a:chExt cx="61900" cy="1175100"/>
            </a:xfrm>
          </p:grpSpPr>
          <p:cxnSp>
            <p:nvCxnSpPr>
              <p:cNvPr id="8536" name="Google Shape;8536;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37" name="Google Shape;8537;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538" name="Google Shape;8538;p44"/>
          <p:cNvGrpSpPr/>
          <p:nvPr/>
        </p:nvGrpSpPr>
        <p:grpSpPr>
          <a:xfrm rot="10800000">
            <a:off x="1113575" y="4002000"/>
            <a:ext cx="1487875" cy="1465925"/>
            <a:chOff x="522700" y="2092075"/>
            <a:chExt cx="1487875" cy="1465925"/>
          </a:xfrm>
        </p:grpSpPr>
        <p:grpSp>
          <p:nvGrpSpPr>
            <p:cNvPr id="8539" name="Google Shape;8539;p44"/>
            <p:cNvGrpSpPr/>
            <p:nvPr/>
          </p:nvGrpSpPr>
          <p:grpSpPr>
            <a:xfrm rot="5400000">
              <a:off x="526768" y="3243156"/>
              <a:ext cx="310824" cy="318853"/>
              <a:chOff x="8636015" y="4627027"/>
              <a:chExt cx="196786" cy="196786"/>
            </a:xfrm>
          </p:grpSpPr>
          <p:sp>
            <p:nvSpPr>
              <p:cNvPr id="8540" name="Google Shape;8540;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544" name="Google Shape;8544;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45" name="Google Shape;8545;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546" name="Google Shape;8546;p44"/>
            <p:cNvGrpSpPr/>
            <p:nvPr/>
          </p:nvGrpSpPr>
          <p:grpSpPr>
            <a:xfrm flipH="1" rot="5400000">
              <a:off x="1392075" y="2939500"/>
              <a:ext cx="61900" cy="1175100"/>
              <a:chOff x="756550" y="2092075"/>
              <a:chExt cx="61900" cy="1175100"/>
            </a:xfrm>
          </p:grpSpPr>
          <p:cxnSp>
            <p:nvCxnSpPr>
              <p:cNvPr id="8547" name="Google Shape;8547;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48" name="Google Shape;8548;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549" name="Google Shape;8549;p44"/>
          <p:cNvGrpSpPr/>
          <p:nvPr/>
        </p:nvGrpSpPr>
        <p:grpSpPr>
          <a:xfrm>
            <a:off x="3045325" y="5803975"/>
            <a:ext cx="1487875" cy="1465925"/>
            <a:chOff x="522700" y="2092075"/>
            <a:chExt cx="1487875" cy="1465925"/>
          </a:xfrm>
        </p:grpSpPr>
        <p:grpSp>
          <p:nvGrpSpPr>
            <p:cNvPr id="8550" name="Google Shape;8550;p44"/>
            <p:cNvGrpSpPr/>
            <p:nvPr/>
          </p:nvGrpSpPr>
          <p:grpSpPr>
            <a:xfrm rot="5400000">
              <a:off x="526768" y="3243156"/>
              <a:ext cx="310824" cy="318853"/>
              <a:chOff x="8636015" y="4627027"/>
              <a:chExt cx="196786" cy="196786"/>
            </a:xfrm>
          </p:grpSpPr>
          <p:sp>
            <p:nvSpPr>
              <p:cNvPr id="8551" name="Google Shape;8551;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555" name="Google Shape;8555;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56" name="Google Shape;8556;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557" name="Google Shape;8557;p44"/>
            <p:cNvGrpSpPr/>
            <p:nvPr/>
          </p:nvGrpSpPr>
          <p:grpSpPr>
            <a:xfrm flipH="1" rot="5400000">
              <a:off x="1392075" y="2939500"/>
              <a:ext cx="61900" cy="1175100"/>
              <a:chOff x="756550" y="2092075"/>
              <a:chExt cx="61900" cy="1175100"/>
            </a:xfrm>
          </p:grpSpPr>
          <p:cxnSp>
            <p:nvCxnSpPr>
              <p:cNvPr id="8558" name="Google Shape;8558;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59" name="Google Shape;8559;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8560" name="Google Shape;8560;p44"/>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44"/>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2" name="Google Shape;8562;p44"/>
          <p:cNvGrpSpPr/>
          <p:nvPr/>
        </p:nvGrpSpPr>
        <p:grpSpPr>
          <a:xfrm rot="10800000">
            <a:off x="3636200" y="4002000"/>
            <a:ext cx="1487875" cy="1465925"/>
            <a:chOff x="522700" y="2092075"/>
            <a:chExt cx="1487875" cy="1465925"/>
          </a:xfrm>
        </p:grpSpPr>
        <p:grpSp>
          <p:nvGrpSpPr>
            <p:cNvPr id="8563" name="Google Shape;8563;p44"/>
            <p:cNvGrpSpPr/>
            <p:nvPr/>
          </p:nvGrpSpPr>
          <p:grpSpPr>
            <a:xfrm rot="5400000">
              <a:off x="526768" y="3243156"/>
              <a:ext cx="310824" cy="318853"/>
              <a:chOff x="8636015" y="4627027"/>
              <a:chExt cx="196786" cy="196786"/>
            </a:xfrm>
          </p:grpSpPr>
          <p:sp>
            <p:nvSpPr>
              <p:cNvPr id="8564" name="Google Shape;8564;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568" name="Google Shape;8568;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69" name="Google Shape;8569;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570" name="Google Shape;8570;p44"/>
            <p:cNvGrpSpPr/>
            <p:nvPr/>
          </p:nvGrpSpPr>
          <p:grpSpPr>
            <a:xfrm flipH="1" rot="5400000">
              <a:off x="1392075" y="2939500"/>
              <a:ext cx="61900" cy="1175100"/>
              <a:chOff x="756550" y="2092075"/>
              <a:chExt cx="61900" cy="1175100"/>
            </a:xfrm>
          </p:grpSpPr>
          <p:cxnSp>
            <p:nvCxnSpPr>
              <p:cNvPr id="8571" name="Google Shape;8571;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72" name="Google Shape;8572;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8573" name="Google Shape;8573;p44"/>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4" name="Google Shape;8574;p44"/>
          <p:cNvGrpSpPr/>
          <p:nvPr/>
        </p:nvGrpSpPr>
        <p:grpSpPr>
          <a:xfrm>
            <a:off x="5567925" y="5803975"/>
            <a:ext cx="1487875" cy="1465925"/>
            <a:chOff x="522700" y="2092075"/>
            <a:chExt cx="1487875" cy="1465925"/>
          </a:xfrm>
        </p:grpSpPr>
        <p:grpSp>
          <p:nvGrpSpPr>
            <p:cNvPr id="8575" name="Google Shape;8575;p44"/>
            <p:cNvGrpSpPr/>
            <p:nvPr/>
          </p:nvGrpSpPr>
          <p:grpSpPr>
            <a:xfrm rot="5400000">
              <a:off x="526768" y="3243156"/>
              <a:ext cx="310824" cy="318853"/>
              <a:chOff x="8636015" y="4627027"/>
              <a:chExt cx="196786" cy="196786"/>
            </a:xfrm>
          </p:grpSpPr>
          <p:sp>
            <p:nvSpPr>
              <p:cNvPr id="8576" name="Google Shape;8576;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580" name="Google Shape;8580;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81" name="Google Shape;8581;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582" name="Google Shape;8582;p44"/>
            <p:cNvGrpSpPr/>
            <p:nvPr/>
          </p:nvGrpSpPr>
          <p:grpSpPr>
            <a:xfrm flipH="1" rot="5400000">
              <a:off x="1392075" y="2939500"/>
              <a:ext cx="61900" cy="1175100"/>
              <a:chOff x="756550" y="2092075"/>
              <a:chExt cx="61900" cy="1175100"/>
            </a:xfrm>
          </p:grpSpPr>
          <p:cxnSp>
            <p:nvCxnSpPr>
              <p:cNvPr id="8583" name="Google Shape;8583;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84" name="Google Shape;8584;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8585" name="Google Shape;8585;p44"/>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6" name="Google Shape;8586;p44"/>
          <p:cNvGrpSpPr/>
          <p:nvPr/>
        </p:nvGrpSpPr>
        <p:grpSpPr>
          <a:xfrm rot="10800000">
            <a:off x="6158800" y="4002000"/>
            <a:ext cx="1487875" cy="1465925"/>
            <a:chOff x="522700" y="2092075"/>
            <a:chExt cx="1487875" cy="1465925"/>
          </a:xfrm>
        </p:grpSpPr>
        <p:grpSp>
          <p:nvGrpSpPr>
            <p:cNvPr id="8587" name="Google Shape;8587;p44"/>
            <p:cNvGrpSpPr/>
            <p:nvPr/>
          </p:nvGrpSpPr>
          <p:grpSpPr>
            <a:xfrm rot="5400000">
              <a:off x="526768" y="3243156"/>
              <a:ext cx="310824" cy="318853"/>
              <a:chOff x="8636015" y="4627027"/>
              <a:chExt cx="196786" cy="196786"/>
            </a:xfrm>
          </p:grpSpPr>
          <p:sp>
            <p:nvSpPr>
              <p:cNvPr id="8588" name="Google Shape;8588;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592" name="Google Shape;8592;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93" name="Google Shape;8593;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594" name="Google Shape;8594;p44"/>
            <p:cNvGrpSpPr/>
            <p:nvPr/>
          </p:nvGrpSpPr>
          <p:grpSpPr>
            <a:xfrm flipH="1" rot="5400000">
              <a:off x="1392075" y="2939500"/>
              <a:ext cx="61900" cy="1175100"/>
              <a:chOff x="756550" y="2092075"/>
              <a:chExt cx="61900" cy="1175100"/>
            </a:xfrm>
          </p:grpSpPr>
          <p:cxnSp>
            <p:nvCxnSpPr>
              <p:cNvPr id="8595" name="Google Shape;8595;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596" name="Google Shape;8596;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597" name="Google Shape;8597;p44"/>
          <p:cNvGrpSpPr/>
          <p:nvPr/>
        </p:nvGrpSpPr>
        <p:grpSpPr>
          <a:xfrm>
            <a:off x="8090525" y="5803975"/>
            <a:ext cx="1487875" cy="1465925"/>
            <a:chOff x="522700" y="2092075"/>
            <a:chExt cx="1487875" cy="1465925"/>
          </a:xfrm>
        </p:grpSpPr>
        <p:grpSp>
          <p:nvGrpSpPr>
            <p:cNvPr id="8598" name="Google Shape;8598;p44"/>
            <p:cNvGrpSpPr/>
            <p:nvPr/>
          </p:nvGrpSpPr>
          <p:grpSpPr>
            <a:xfrm rot="5400000">
              <a:off x="526768" y="3243156"/>
              <a:ext cx="310824" cy="318853"/>
              <a:chOff x="8636015" y="4627027"/>
              <a:chExt cx="196786" cy="196786"/>
            </a:xfrm>
          </p:grpSpPr>
          <p:sp>
            <p:nvSpPr>
              <p:cNvPr id="8599" name="Google Shape;8599;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03" name="Google Shape;8603;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604" name="Google Shape;8604;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605" name="Google Shape;8605;p44"/>
            <p:cNvGrpSpPr/>
            <p:nvPr/>
          </p:nvGrpSpPr>
          <p:grpSpPr>
            <a:xfrm flipH="1" rot="5400000">
              <a:off x="1392075" y="2939500"/>
              <a:ext cx="61900" cy="1175100"/>
              <a:chOff x="756550" y="2092075"/>
              <a:chExt cx="61900" cy="1175100"/>
            </a:xfrm>
          </p:grpSpPr>
          <p:cxnSp>
            <p:nvCxnSpPr>
              <p:cNvPr id="8606" name="Google Shape;8606;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607" name="Google Shape;8607;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608" name="Google Shape;8608;p44"/>
          <p:cNvGrpSpPr/>
          <p:nvPr/>
        </p:nvGrpSpPr>
        <p:grpSpPr>
          <a:xfrm rot="10800000">
            <a:off x="8681400" y="4002000"/>
            <a:ext cx="1487875" cy="1465925"/>
            <a:chOff x="522700" y="2092075"/>
            <a:chExt cx="1487875" cy="1465925"/>
          </a:xfrm>
        </p:grpSpPr>
        <p:grpSp>
          <p:nvGrpSpPr>
            <p:cNvPr id="8609" name="Google Shape;8609;p44"/>
            <p:cNvGrpSpPr/>
            <p:nvPr/>
          </p:nvGrpSpPr>
          <p:grpSpPr>
            <a:xfrm rot="5400000">
              <a:off x="526768" y="3243156"/>
              <a:ext cx="310824" cy="318853"/>
              <a:chOff x="8636015" y="4627027"/>
              <a:chExt cx="196786" cy="196786"/>
            </a:xfrm>
          </p:grpSpPr>
          <p:sp>
            <p:nvSpPr>
              <p:cNvPr id="8610" name="Google Shape;8610;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14" name="Google Shape;8614;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615" name="Google Shape;8615;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616" name="Google Shape;8616;p44"/>
            <p:cNvGrpSpPr/>
            <p:nvPr/>
          </p:nvGrpSpPr>
          <p:grpSpPr>
            <a:xfrm flipH="1" rot="5400000">
              <a:off x="1392075" y="2939500"/>
              <a:ext cx="61900" cy="1175100"/>
              <a:chOff x="756550" y="2092075"/>
              <a:chExt cx="61900" cy="1175100"/>
            </a:xfrm>
          </p:grpSpPr>
          <p:cxnSp>
            <p:nvCxnSpPr>
              <p:cNvPr id="8617" name="Google Shape;8617;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618" name="Google Shape;8618;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8619" name="Google Shape;8619;p44"/>
          <p:cNvSpPr txBox="1"/>
          <p:nvPr/>
        </p:nvSpPr>
        <p:spPr>
          <a:xfrm>
            <a:off x="73426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8620" name="Google Shape;8620;p44"/>
          <p:cNvSpPr txBox="1"/>
          <p:nvPr/>
        </p:nvSpPr>
        <p:spPr>
          <a:xfrm>
            <a:off x="32568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8621" name="Google Shape;8621;p44"/>
          <p:cNvSpPr txBox="1"/>
          <p:nvPr/>
        </p:nvSpPr>
        <p:spPr>
          <a:xfrm>
            <a:off x="577941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8622" name="Google Shape;8622;p44"/>
          <p:cNvSpPr txBox="1"/>
          <p:nvPr/>
        </p:nvSpPr>
        <p:spPr>
          <a:xfrm>
            <a:off x="83020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8623" name="Google Shape;8623;p44"/>
          <p:cNvSpPr txBox="1"/>
          <p:nvPr/>
        </p:nvSpPr>
        <p:spPr>
          <a:xfrm>
            <a:off x="734275"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8624" name="Google Shape;8624;p44"/>
          <p:cNvSpPr txBox="1"/>
          <p:nvPr/>
        </p:nvSpPr>
        <p:spPr>
          <a:xfrm>
            <a:off x="3256850"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8625" name="Google Shape;8625;p44"/>
          <p:cNvSpPr txBox="1"/>
          <p:nvPr/>
        </p:nvSpPr>
        <p:spPr>
          <a:xfrm>
            <a:off x="5779413"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8626" name="Google Shape;8626;p44"/>
          <p:cNvSpPr txBox="1"/>
          <p:nvPr/>
        </p:nvSpPr>
        <p:spPr>
          <a:xfrm>
            <a:off x="8302038"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grpSp>
        <p:nvGrpSpPr>
          <p:cNvPr id="8627" name="Google Shape;8627;p44"/>
          <p:cNvGrpSpPr/>
          <p:nvPr/>
        </p:nvGrpSpPr>
        <p:grpSpPr>
          <a:xfrm>
            <a:off x="3045325" y="2092075"/>
            <a:ext cx="1487875" cy="1465925"/>
            <a:chOff x="522700" y="2092075"/>
            <a:chExt cx="1487875" cy="1465925"/>
          </a:xfrm>
        </p:grpSpPr>
        <p:grpSp>
          <p:nvGrpSpPr>
            <p:cNvPr id="8628" name="Google Shape;8628;p44"/>
            <p:cNvGrpSpPr/>
            <p:nvPr/>
          </p:nvGrpSpPr>
          <p:grpSpPr>
            <a:xfrm rot="5400000">
              <a:off x="526768" y="3243156"/>
              <a:ext cx="310824" cy="318853"/>
              <a:chOff x="8636015" y="4627027"/>
              <a:chExt cx="196786" cy="196786"/>
            </a:xfrm>
          </p:grpSpPr>
          <p:sp>
            <p:nvSpPr>
              <p:cNvPr id="8629" name="Google Shape;8629;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33" name="Google Shape;8633;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634" name="Google Shape;8634;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635" name="Google Shape;8635;p44"/>
            <p:cNvGrpSpPr/>
            <p:nvPr/>
          </p:nvGrpSpPr>
          <p:grpSpPr>
            <a:xfrm flipH="1" rot="5400000">
              <a:off x="1392075" y="2939500"/>
              <a:ext cx="61900" cy="1175100"/>
              <a:chOff x="756550" y="2092075"/>
              <a:chExt cx="61900" cy="1175100"/>
            </a:xfrm>
          </p:grpSpPr>
          <p:cxnSp>
            <p:nvCxnSpPr>
              <p:cNvPr id="8636" name="Google Shape;8636;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637" name="Google Shape;8637;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638" name="Google Shape;8638;p44"/>
          <p:cNvGrpSpPr/>
          <p:nvPr/>
        </p:nvGrpSpPr>
        <p:grpSpPr>
          <a:xfrm rot="10800000">
            <a:off x="3636200" y="290100"/>
            <a:ext cx="1487875" cy="1465925"/>
            <a:chOff x="522700" y="2092075"/>
            <a:chExt cx="1487875" cy="1465925"/>
          </a:xfrm>
        </p:grpSpPr>
        <p:grpSp>
          <p:nvGrpSpPr>
            <p:cNvPr id="8639" name="Google Shape;8639;p44"/>
            <p:cNvGrpSpPr/>
            <p:nvPr/>
          </p:nvGrpSpPr>
          <p:grpSpPr>
            <a:xfrm rot="5400000">
              <a:off x="526768" y="3243156"/>
              <a:ext cx="310824" cy="318853"/>
              <a:chOff x="8636015" y="4627027"/>
              <a:chExt cx="196786" cy="196786"/>
            </a:xfrm>
          </p:grpSpPr>
          <p:sp>
            <p:nvSpPr>
              <p:cNvPr id="8640" name="Google Shape;8640;p44"/>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44"/>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44"/>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44"/>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44" name="Google Shape;8644;p44"/>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645" name="Google Shape;8645;p44"/>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646" name="Google Shape;8646;p44"/>
            <p:cNvGrpSpPr/>
            <p:nvPr/>
          </p:nvGrpSpPr>
          <p:grpSpPr>
            <a:xfrm flipH="1" rot="5400000">
              <a:off x="1392075" y="2939500"/>
              <a:ext cx="61900" cy="1175100"/>
              <a:chOff x="756550" y="2092075"/>
              <a:chExt cx="61900" cy="1175100"/>
            </a:xfrm>
          </p:grpSpPr>
          <p:cxnSp>
            <p:nvCxnSpPr>
              <p:cNvPr id="8647" name="Google Shape;8647;p44"/>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648" name="Google Shape;8648;p44"/>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8649" name="Google Shape;8649;p44"/>
          <p:cNvSpPr/>
          <p:nvPr/>
        </p:nvSpPr>
        <p:spPr>
          <a:xfrm>
            <a:off x="6482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44"/>
          <p:cNvSpPr/>
          <p:nvPr/>
        </p:nvSpPr>
        <p:spPr>
          <a:xfrm>
            <a:off x="15933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44"/>
          <p:cNvSpPr/>
          <p:nvPr/>
        </p:nvSpPr>
        <p:spPr>
          <a:xfrm>
            <a:off x="6482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44"/>
          <p:cNvSpPr/>
          <p:nvPr/>
        </p:nvSpPr>
        <p:spPr>
          <a:xfrm>
            <a:off x="15933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44"/>
          <p:cNvSpPr/>
          <p:nvPr/>
        </p:nvSpPr>
        <p:spPr>
          <a:xfrm>
            <a:off x="17954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44"/>
          <p:cNvSpPr/>
          <p:nvPr/>
        </p:nvSpPr>
        <p:spPr>
          <a:xfrm>
            <a:off x="7878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44"/>
          <p:cNvSpPr/>
          <p:nvPr/>
        </p:nvSpPr>
        <p:spPr>
          <a:xfrm>
            <a:off x="16828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44"/>
          <p:cNvSpPr/>
          <p:nvPr/>
        </p:nvSpPr>
        <p:spPr>
          <a:xfrm>
            <a:off x="8516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7" name="Google Shape;8657;p44"/>
          <p:cNvGrpSpPr/>
          <p:nvPr/>
        </p:nvGrpSpPr>
        <p:grpSpPr>
          <a:xfrm>
            <a:off x="836199" y="1604948"/>
            <a:ext cx="1350981" cy="517831"/>
            <a:chOff x="422918" y="176071"/>
            <a:chExt cx="2994196" cy="1147676"/>
          </a:xfrm>
        </p:grpSpPr>
        <p:sp>
          <p:nvSpPr>
            <p:cNvPr id="8658" name="Google Shape;8658;p4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4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4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4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4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4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44"/>
          <p:cNvGrpSpPr/>
          <p:nvPr/>
        </p:nvGrpSpPr>
        <p:grpSpPr>
          <a:xfrm rot="-5400000">
            <a:off x="1415099" y="528302"/>
            <a:ext cx="294002" cy="630175"/>
            <a:chOff x="2193731" y="2658014"/>
            <a:chExt cx="294002" cy="630175"/>
          </a:xfrm>
        </p:grpSpPr>
        <p:grpSp>
          <p:nvGrpSpPr>
            <p:cNvPr id="8665" name="Google Shape;8665;p44"/>
            <p:cNvGrpSpPr/>
            <p:nvPr/>
          </p:nvGrpSpPr>
          <p:grpSpPr>
            <a:xfrm>
              <a:off x="2193735" y="2658014"/>
              <a:ext cx="293998" cy="290919"/>
              <a:chOff x="3882979" y="1160111"/>
              <a:chExt cx="297478" cy="294363"/>
            </a:xfrm>
          </p:grpSpPr>
          <p:sp>
            <p:nvSpPr>
              <p:cNvPr id="8666" name="Google Shape;8666;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44"/>
            <p:cNvGrpSpPr/>
            <p:nvPr/>
          </p:nvGrpSpPr>
          <p:grpSpPr>
            <a:xfrm>
              <a:off x="2193731" y="2997270"/>
              <a:ext cx="293998" cy="290919"/>
              <a:chOff x="3882979" y="1160111"/>
              <a:chExt cx="297478" cy="294363"/>
            </a:xfrm>
          </p:grpSpPr>
          <p:sp>
            <p:nvSpPr>
              <p:cNvPr id="8671" name="Google Shape;8671;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75" name="Google Shape;8675;p44"/>
          <p:cNvGrpSpPr/>
          <p:nvPr/>
        </p:nvGrpSpPr>
        <p:grpSpPr>
          <a:xfrm rot="5400000">
            <a:off x="1415099" y="2689602"/>
            <a:ext cx="294002" cy="630175"/>
            <a:chOff x="2193731" y="2658014"/>
            <a:chExt cx="294002" cy="630175"/>
          </a:xfrm>
        </p:grpSpPr>
        <p:grpSp>
          <p:nvGrpSpPr>
            <p:cNvPr id="8676" name="Google Shape;8676;p44"/>
            <p:cNvGrpSpPr/>
            <p:nvPr/>
          </p:nvGrpSpPr>
          <p:grpSpPr>
            <a:xfrm>
              <a:off x="2193735" y="2658014"/>
              <a:ext cx="293998" cy="290919"/>
              <a:chOff x="3882979" y="1160111"/>
              <a:chExt cx="297478" cy="294363"/>
            </a:xfrm>
          </p:grpSpPr>
          <p:sp>
            <p:nvSpPr>
              <p:cNvPr id="8677" name="Google Shape;8677;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44"/>
            <p:cNvGrpSpPr/>
            <p:nvPr/>
          </p:nvGrpSpPr>
          <p:grpSpPr>
            <a:xfrm>
              <a:off x="2193731" y="2997270"/>
              <a:ext cx="293998" cy="290919"/>
              <a:chOff x="3882979" y="1160111"/>
              <a:chExt cx="297478" cy="294363"/>
            </a:xfrm>
          </p:grpSpPr>
          <p:sp>
            <p:nvSpPr>
              <p:cNvPr id="8682" name="Google Shape;8682;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86" name="Google Shape;8686;p44"/>
          <p:cNvSpPr/>
          <p:nvPr/>
        </p:nvSpPr>
        <p:spPr>
          <a:xfrm>
            <a:off x="31708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44"/>
          <p:cNvSpPr/>
          <p:nvPr/>
        </p:nvSpPr>
        <p:spPr>
          <a:xfrm>
            <a:off x="41159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44"/>
          <p:cNvSpPr/>
          <p:nvPr/>
        </p:nvSpPr>
        <p:spPr>
          <a:xfrm>
            <a:off x="31708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44"/>
          <p:cNvSpPr/>
          <p:nvPr/>
        </p:nvSpPr>
        <p:spPr>
          <a:xfrm>
            <a:off x="41159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44"/>
          <p:cNvSpPr/>
          <p:nvPr/>
        </p:nvSpPr>
        <p:spPr>
          <a:xfrm>
            <a:off x="43180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44"/>
          <p:cNvSpPr/>
          <p:nvPr/>
        </p:nvSpPr>
        <p:spPr>
          <a:xfrm>
            <a:off x="33104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44"/>
          <p:cNvSpPr/>
          <p:nvPr/>
        </p:nvSpPr>
        <p:spPr>
          <a:xfrm>
            <a:off x="42054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44"/>
          <p:cNvSpPr/>
          <p:nvPr/>
        </p:nvSpPr>
        <p:spPr>
          <a:xfrm>
            <a:off x="33742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4" name="Google Shape;8694;p44"/>
          <p:cNvGrpSpPr/>
          <p:nvPr/>
        </p:nvGrpSpPr>
        <p:grpSpPr>
          <a:xfrm>
            <a:off x="3358799" y="1604948"/>
            <a:ext cx="1350981" cy="517831"/>
            <a:chOff x="422918" y="176071"/>
            <a:chExt cx="2994196" cy="1147676"/>
          </a:xfrm>
        </p:grpSpPr>
        <p:sp>
          <p:nvSpPr>
            <p:cNvPr id="8695" name="Google Shape;8695;p4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4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4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4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4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4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1" name="Google Shape;8701;p44"/>
          <p:cNvSpPr/>
          <p:nvPr/>
        </p:nvSpPr>
        <p:spPr>
          <a:xfrm>
            <a:off x="56934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44"/>
          <p:cNvSpPr/>
          <p:nvPr/>
        </p:nvSpPr>
        <p:spPr>
          <a:xfrm>
            <a:off x="66385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44"/>
          <p:cNvSpPr/>
          <p:nvPr/>
        </p:nvSpPr>
        <p:spPr>
          <a:xfrm>
            <a:off x="56934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44"/>
          <p:cNvSpPr/>
          <p:nvPr/>
        </p:nvSpPr>
        <p:spPr>
          <a:xfrm>
            <a:off x="66385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44"/>
          <p:cNvSpPr/>
          <p:nvPr/>
        </p:nvSpPr>
        <p:spPr>
          <a:xfrm>
            <a:off x="68406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44"/>
          <p:cNvSpPr/>
          <p:nvPr/>
        </p:nvSpPr>
        <p:spPr>
          <a:xfrm>
            <a:off x="58330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44"/>
          <p:cNvSpPr/>
          <p:nvPr/>
        </p:nvSpPr>
        <p:spPr>
          <a:xfrm>
            <a:off x="67280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44"/>
          <p:cNvSpPr/>
          <p:nvPr/>
        </p:nvSpPr>
        <p:spPr>
          <a:xfrm>
            <a:off x="58968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9" name="Google Shape;8709;p44"/>
          <p:cNvGrpSpPr/>
          <p:nvPr/>
        </p:nvGrpSpPr>
        <p:grpSpPr>
          <a:xfrm>
            <a:off x="5881399" y="1604948"/>
            <a:ext cx="1350981" cy="517831"/>
            <a:chOff x="422918" y="176071"/>
            <a:chExt cx="2994196" cy="1147676"/>
          </a:xfrm>
        </p:grpSpPr>
        <p:sp>
          <p:nvSpPr>
            <p:cNvPr id="8710" name="Google Shape;8710;p4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4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4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4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4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4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6" name="Google Shape;8716;p44"/>
          <p:cNvSpPr/>
          <p:nvPr/>
        </p:nvSpPr>
        <p:spPr>
          <a:xfrm>
            <a:off x="82160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44"/>
          <p:cNvSpPr/>
          <p:nvPr/>
        </p:nvSpPr>
        <p:spPr>
          <a:xfrm>
            <a:off x="91611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44"/>
          <p:cNvSpPr/>
          <p:nvPr/>
        </p:nvSpPr>
        <p:spPr>
          <a:xfrm>
            <a:off x="82160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44"/>
          <p:cNvSpPr/>
          <p:nvPr/>
        </p:nvSpPr>
        <p:spPr>
          <a:xfrm>
            <a:off x="91611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44"/>
          <p:cNvSpPr/>
          <p:nvPr/>
        </p:nvSpPr>
        <p:spPr>
          <a:xfrm>
            <a:off x="93632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44"/>
          <p:cNvSpPr/>
          <p:nvPr/>
        </p:nvSpPr>
        <p:spPr>
          <a:xfrm>
            <a:off x="83556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44"/>
          <p:cNvSpPr/>
          <p:nvPr/>
        </p:nvSpPr>
        <p:spPr>
          <a:xfrm>
            <a:off x="92506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44"/>
          <p:cNvSpPr/>
          <p:nvPr/>
        </p:nvSpPr>
        <p:spPr>
          <a:xfrm>
            <a:off x="84194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4" name="Google Shape;8724;p44"/>
          <p:cNvGrpSpPr/>
          <p:nvPr/>
        </p:nvGrpSpPr>
        <p:grpSpPr>
          <a:xfrm>
            <a:off x="8403999" y="1604948"/>
            <a:ext cx="1350981" cy="517831"/>
            <a:chOff x="422918" y="176071"/>
            <a:chExt cx="2994196" cy="1147676"/>
          </a:xfrm>
        </p:grpSpPr>
        <p:sp>
          <p:nvSpPr>
            <p:cNvPr id="8725" name="Google Shape;8725;p4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4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4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4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4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4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1" name="Google Shape;8731;p44"/>
          <p:cNvSpPr/>
          <p:nvPr/>
        </p:nvSpPr>
        <p:spPr>
          <a:xfrm>
            <a:off x="6482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44"/>
          <p:cNvSpPr/>
          <p:nvPr/>
        </p:nvSpPr>
        <p:spPr>
          <a:xfrm>
            <a:off x="15933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44"/>
          <p:cNvSpPr/>
          <p:nvPr/>
        </p:nvSpPr>
        <p:spPr>
          <a:xfrm>
            <a:off x="6482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44"/>
          <p:cNvSpPr/>
          <p:nvPr/>
        </p:nvSpPr>
        <p:spPr>
          <a:xfrm>
            <a:off x="15933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44"/>
          <p:cNvSpPr/>
          <p:nvPr/>
        </p:nvSpPr>
        <p:spPr>
          <a:xfrm>
            <a:off x="17954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44"/>
          <p:cNvSpPr/>
          <p:nvPr/>
        </p:nvSpPr>
        <p:spPr>
          <a:xfrm>
            <a:off x="7878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44"/>
          <p:cNvSpPr/>
          <p:nvPr/>
        </p:nvSpPr>
        <p:spPr>
          <a:xfrm>
            <a:off x="16828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44"/>
          <p:cNvSpPr/>
          <p:nvPr/>
        </p:nvSpPr>
        <p:spPr>
          <a:xfrm>
            <a:off x="8516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9" name="Google Shape;8739;p44"/>
          <p:cNvGrpSpPr/>
          <p:nvPr/>
        </p:nvGrpSpPr>
        <p:grpSpPr>
          <a:xfrm>
            <a:off x="836199" y="5315573"/>
            <a:ext cx="1350981" cy="517831"/>
            <a:chOff x="422918" y="176071"/>
            <a:chExt cx="2994196" cy="1147676"/>
          </a:xfrm>
        </p:grpSpPr>
        <p:sp>
          <p:nvSpPr>
            <p:cNvPr id="8740" name="Google Shape;8740;p4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4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4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4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4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4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6" name="Google Shape;8746;p44"/>
          <p:cNvSpPr/>
          <p:nvPr/>
        </p:nvSpPr>
        <p:spPr>
          <a:xfrm>
            <a:off x="31708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44"/>
          <p:cNvSpPr/>
          <p:nvPr/>
        </p:nvSpPr>
        <p:spPr>
          <a:xfrm>
            <a:off x="41159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44"/>
          <p:cNvSpPr/>
          <p:nvPr/>
        </p:nvSpPr>
        <p:spPr>
          <a:xfrm>
            <a:off x="31708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44"/>
          <p:cNvSpPr/>
          <p:nvPr/>
        </p:nvSpPr>
        <p:spPr>
          <a:xfrm>
            <a:off x="41159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44"/>
          <p:cNvSpPr/>
          <p:nvPr/>
        </p:nvSpPr>
        <p:spPr>
          <a:xfrm>
            <a:off x="43180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44"/>
          <p:cNvSpPr/>
          <p:nvPr/>
        </p:nvSpPr>
        <p:spPr>
          <a:xfrm>
            <a:off x="33104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44"/>
          <p:cNvSpPr/>
          <p:nvPr/>
        </p:nvSpPr>
        <p:spPr>
          <a:xfrm>
            <a:off x="42054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44"/>
          <p:cNvSpPr/>
          <p:nvPr/>
        </p:nvSpPr>
        <p:spPr>
          <a:xfrm>
            <a:off x="33742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4" name="Google Shape;8754;p44"/>
          <p:cNvGrpSpPr/>
          <p:nvPr/>
        </p:nvGrpSpPr>
        <p:grpSpPr>
          <a:xfrm>
            <a:off x="3358799" y="5315573"/>
            <a:ext cx="1350981" cy="517831"/>
            <a:chOff x="422918" y="176071"/>
            <a:chExt cx="2994196" cy="1147676"/>
          </a:xfrm>
        </p:grpSpPr>
        <p:sp>
          <p:nvSpPr>
            <p:cNvPr id="8755" name="Google Shape;8755;p4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4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4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4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4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4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1" name="Google Shape;8761;p44"/>
          <p:cNvSpPr/>
          <p:nvPr/>
        </p:nvSpPr>
        <p:spPr>
          <a:xfrm>
            <a:off x="56934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44"/>
          <p:cNvSpPr/>
          <p:nvPr/>
        </p:nvSpPr>
        <p:spPr>
          <a:xfrm>
            <a:off x="66385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44"/>
          <p:cNvSpPr/>
          <p:nvPr/>
        </p:nvSpPr>
        <p:spPr>
          <a:xfrm>
            <a:off x="56934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44"/>
          <p:cNvSpPr/>
          <p:nvPr/>
        </p:nvSpPr>
        <p:spPr>
          <a:xfrm>
            <a:off x="66385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44"/>
          <p:cNvSpPr/>
          <p:nvPr/>
        </p:nvSpPr>
        <p:spPr>
          <a:xfrm>
            <a:off x="68406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44"/>
          <p:cNvSpPr/>
          <p:nvPr/>
        </p:nvSpPr>
        <p:spPr>
          <a:xfrm>
            <a:off x="58330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44"/>
          <p:cNvSpPr/>
          <p:nvPr/>
        </p:nvSpPr>
        <p:spPr>
          <a:xfrm>
            <a:off x="67280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44"/>
          <p:cNvSpPr/>
          <p:nvPr/>
        </p:nvSpPr>
        <p:spPr>
          <a:xfrm>
            <a:off x="58968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9" name="Google Shape;8769;p44"/>
          <p:cNvGrpSpPr/>
          <p:nvPr/>
        </p:nvGrpSpPr>
        <p:grpSpPr>
          <a:xfrm>
            <a:off x="5881399" y="5315573"/>
            <a:ext cx="1350981" cy="517831"/>
            <a:chOff x="422918" y="176071"/>
            <a:chExt cx="2994196" cy="1147676"/>
          </a:xfrm>
        </p:grpSpPr>
        <p:sp>
          <p:nvSpPr>
            <p:cNvPr id="8770" name="Google Shape;8770;p4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4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4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4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4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4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6" name="Google Shape;8776;p44"/>
          <p:cNvSpPr/>
          <p:nvPr/>
        </p:nvSpPr>
        <p:spPr>
          <a:xfrm>
            <a:off x="82160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44"/>
          <p:cNvSpPr/>
          <p:nvPr/>
        </p:nvSpPr>
        <p:spPr>
          <a:xfrm>
            <a:off x="91611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44"/>
          <p:cNvSpPr/>
          <p:nvPr/>
        </p:nvSpPr>
        <p:spPr>
          <a:xfrm>
            <a:off x="82160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44"/>
          <p:cNvSpPr/>
          <p:nvPr/>
        </p:nvSpPr>
        <p:spPr>
          <a:xfrm>
            <a:off x="91611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44"/>
          <p:cNvSpPr/>
          <p:nvPr/>
        </p:nvSpPr>
        <p:spPr>
          <a:xfrm>
            <a:off x="93632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44"/>
          <p:cNvSpPr/>
          <p:nvPr/>
        </p:nvSpPr>
        <p:spPr>
          <a:xfrm>
            <a:off x="83556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44"/>
          <p:cNvSpPr/>
          <p:nvPr/>
        </p:nvSpPr>
        <p:spPr>
          <a:xfrm>
            <a:off x="92506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44"/>
          <p:cNvSpPr/>
          <p:nvPr/>
        </p:nvSpPr>
        <p:spPr>
          <a:xfrm>
            <a:off x="84194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4" name="Google Shape;8784;p44"/>
          <p:cNvGrpSpPr/>
          <p:nvPr/>
        </p:nvGrpSpPr>
        <p:grpSpPr>
          <a:xfrm>
            <a:off x="8403999" y="5315573"/>
            <a:ext cx="1350981" cy="517831"/>
            <a:chOff x="422918" y="176071"/>
            <a:chExt cx="2994196" cy="1147676"/>
          </a:xfrm>
        </p:grpSpPr>
        <p:sp>
          <p:nvSpPr>
            <p:cNvPr id="8785" name="Google Shape;8785;p44"/>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44"/>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44"/>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44"/>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44"/>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44"/>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44"/>
          <p:cNvGrpSpPr/>
          <p:nvPr/>
        </p:nvGrpSpPr>
        <p:grpSpPr>
          <a:xfrm rot="-5400000">
            <a:off x="3937699" y="528289"/>
            <a:ext cx="294002" cy="630175"/>
            <a:chOff x="2193731" y="2658014"/>
            <a:chExt cx="294002" cy="630175"/>
          </a:xfrm>
        </p:grpSpPr>
        <p:grpSp>
          <p:nvGrpSpPr>
            <p:cNvPr id="8792" name="Google Shape;8792;p44"/>
            <p:cNvGrpSpPr/>
            <p:nvPr/>
          </p:nvGrpSpPr>
          <p:grpSpPr>
            <a:xfrm>
              <a:off x="2193735" y="2658014"/>
              <a:ext cx="293998" cy="290919"/>
              <a:chOff x="3882979" y="1160111"/>
              <a:chExt cx="297478" cy="294363"/>
            </a:xfrm>
          </p:grpSpPr>
          <p:sp>
            <p:nvSpPr>
              <p:cNvPr id="8793" name="Google Shape;8793;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44"/>
            <p:cNvGrpSpPr/>
            <p:nvPr/>
          </p:nvGrpSpPr>
          <p:grpSpPr>
            <a:xfrm>
              <a:off x="2193731" y="2997270"/>
              <a:ext cx="293998" cy="290919"/>
              <a:chOff x="3882979" y="1160111"/>
              <a:chExt cx="297478" cy="294363"/>
            </a:xfrm>
          </p:grpSpPr>
          <p:sp>
            <p:nvSpPr>
              <p:cNvPr id="8798" name="Google Shape;8798;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2" name="Google Shape;8802;p44"/>
          <p:cNvGrpSpPr/>
          <p:nvPr/>
        </p:nvGrpSpPr>
        <p:grpSpPr>
          <a:xfrm rot="5400000">
            <a:off x="3937699" y="2689589"/>
            <a:ext cx="294002" cy="630175"/>
            <a:chOff x="2193731" y="2658014"/>
            <a:chExt cx="294002" cy="630175"/>
          </a:xfrm>
        </p:grpSpPr>
        <p:grpSp>
          <p:nvGrpSpPr>
            <p:cNvPr id="8803" name="Google Shape;8803;p44"/>
            <p:cNvGrpSpPr/>
            <p:nvPr/>
          </p:nvGrpSpPr>
          <p:grpSpPr>
            <a:xfrm>
              <a:off x="2193735" y="2658014"/>
              <a:ext cx="293998" cy="290919"/>
              <a:chOff x="3882979" y="1160111"/>
              <a:chExt cx="297478" cy="294363"/>
            </a:xfrm>
          </p:grpSpPr>
          <p:sp>
            <p:nvSpPr>
              <p:cNvPr id="8804" name="Google Shape;8804;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44"/>
            <p:cNvGrpSpPr/>
            <p:nvPr/>
          </p:nvGrpSpPr>
          <p:grpSpPr>
            <a:xfrm>
              <a:off x="2193731" y="2997270"/>
              <a:ext cx="293998" cy="290919"/>
              <a:chOff x="3882979" y="1160111"/>
              <a:chExt cx="297478" cy="294363"/>
            </a:xfrm>
          </p:grpSpPr>
          <p:sp>
            <p:nvSpPr>
              <p:cNvPr id="8809" name="Google Shape;8809;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3" name="Google Shape;8813;p44"/>
          <p:cNvGrpSpPr/>
          <p:nvPr/>
        </p:nvGrpSpPr>
        <p:grpSpPr>
          <a:xfrm rot="-5400000">
            <a:off x="6460299" y="522714"/>
            <a:ext cx="294002" cy="630175"/>
            <a:chOff x="2193731" y="2658014"/>
            <a:chExt cx="294002" cy="630175"/>
          </a:xfrm>
        </p:grpSpPr>
        <p:grpSp>
          <p:nvGrpSpPr>
            <p:cNvPr id="8814" name="Google Shape;8814;p44"/>
            <p:cNvGrpSpPr/>
            <p:nvPr/>
          </p:nvGrpSpPr>
          <p:grpSpPr>
            <a:xfrm>
              <a:off x="2193735" y="2658014"/>
              <a:ext cx="293998" cy="290919"/>
              <a:chOff x="3882979" y="1160111"/>
              <a:chExt cx="297478" cy="294363"/>
            </a:xfrm>
          </p:grpSpPr>
          <p:sp>
            <p:nvSpPr>
              <p:cNvPr id="8815" name="Google Shape;8815;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44"/>
            <p:cNvGrpSpPr/>
            <p:nvPr/>
          </p:nvGrpSpPr>
          <p:grpSpPr>
            <a:xfrm>
              <a:off x="2193731" y="2997270"/>
              <a:ext cx="293998" cy="290919"/>
              <a:chOff x="3882979" y="1160111"/>
              <a:chExt cx="297478" cy="294363"/>
            </a:xfrm>
          </p:grpSpPr>
          <p:sp>
            <p:nvSpPr>
              <p:cNvPr id="8820" name="Google Shape;8820;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4" name="Google Shape;8824;p44"/>
          <p:cNvGrpSpPr/>
          <p:nvPr/>
        </p:nvGrpSpPr>
        <p:grpSpPr>
          <a:xfrm rot="5400000">
            <a:off x="6460299" y="2684014"/>
            <a:ext cx="294002" cy="630175"/>
            <a:chOff x="2193731" y="2658014"/>
            <a:chExt cx="294002" cy="630175"/>
          </a:xfrm>
        </p:grpSpPr>
        <p:grpSp>
          <p:nvGrpSpPr>
            <p:cNvPr id="8825" name="Google Shape;8825;p44"/>
            <p:cNvGrpSpPr/>
            <p:nvPr/>
          </p:nvGrpSpPr>
          <p:grpSpPr>
            <a:xfrm>
              <a:off x="2193735" y="2658014"/>
              <a:ext cx="293998" cy="290919"/>
              <a:chOff x="3882979" y="1160111"/>
              <a:chExt cx="297478" cy="294363"/>
            </a:xfrm>
          </p:grpSpPr>
          <p:sp>
            <p:nvSpPr>
              <p:cNvPr id="8826" name="Google Shape;8826;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44"/>
            <p:cNvGrpSpPr/>
            <p:nvPr/>
          </p:nvGrpSpPr>
          <p:grpSpPr>
            <a:xfrm>
              <a:off x="2193731" y="2997270"/>
              <a:ext cx="293998" cy="290919"/>
              <a:chOff x="3882979" y="1160111"/>
              <a:chExt cx="297478" cy="294363"/>
            </a:xfrm>
          </p:grpSpPr>
          <p:sp>
            <p:nvSpPr>
              <p:cNvPr id="8831" name="Google Shape;8831;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5" name="Google Shape;8835;p44"/>
          <p:cNvGrpSpPr/>
          <p:nvPr/>
        </p:nvGrpSpPr>
        <p:grpSpPr>
          <a:xfrm rot="-5400000">
            <a:off x="8982899" y="522714"/>
            <a:ext cx="294002" cy="630175"/>
            <a:chOff x="2193731" y="2658014"/>
            <a:chExt cx="294002" cy="630175"/>
          </a:xfrm>
        </p:grpSpPr>
        <p:grpSp>
          <p:nvGrpSpPr>
            <p:cNvPr id="8836" name="Google Shape;8836;p44"/>
            <p:cNvGrpSpPr/>
            <p:nvPr/>
          </p:nvGrpSpPr>
          <p:grpSpPr>
            <a:xfrm>
              <a:off x="2193735" y="2658014"/>
              <a:ext cx="293998" cy="290919"/>
              <a:chOff x="3882979" y="1160111"/>
              <a:chExt cx="297478" cy="294363"/>
            </a:xfrm>
          </p:grpSpPr>
          <p:sp>
            <p:nvSpPr>
              <p:cNvPr id="8837" name="Google Shape;8837;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44"/>
            <p:cNvGrpSpPr/>
            <p:nvPr/>
          </p:nvGrpSpPr>
          <p:grpSpPr>
            <a:xfrm>
              <a:off x="2193731" y="2997270"/>
              <a:ext cx="293998" cy="290919"/>
              <a:chOff x="3882979" y="1160111"/>
              <a:chExt cx="297478" cy="294363"/>
            </a:xfrm>
          </p:grpSpPr>
          <p:sp>
            <p:nvSpPr>
              <p:cNvPr id="8842" name="Google Shape;8842;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6" name="Google Shape;8846;p44"/>
          <p:cNvGrpSpPr/>
          <p:nvPr/>
        </p:nvGrpSpPr>
        <p:grpSpPr>
          <a:xfrm rot="5400000">
            <a:off x="8982899" y="2684014"/>
            <a:ext cx="294002" cy="630175"/>
            <a:chOff x="2193731" y="2658014"/>
            <a:chExt cx="294002" cy="630175"/>
          </a:xfrm>
        </p:grpSpPr>
        <p:grpSp>
          <p:nvGrpSpPr>
            <p:cNvPr id="8847" name="Google Shape;8847;p44"/>
            <p:cNvGrpSpPr/>
            <p:nvPr/>
          </p:nvGrpSpPr>
          <p:grpSpPr>
            <a:xfrm>
              <a:off x="2193735" y="2658014"/>
              <a:ext cx="293998" cy="290919"/>
              <a:chOff x="3882979" y="1160111"/>
              <a:chExt cx="297478" cy="294363"/>
            </a:xfrm>
          </p:grpSpPr>
          <p:sp>
            <p:nvSpPr>
              <p:cNvPr id="8848" name="Google Shape;8848;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44"/>
            <p:cNvGrpSpPr/>
            <p:nvPr/>
          </p:nvGrpSpPr>
          <p:grpSpPr>
            <a:xfrm>
              <a:off x="2193731" y="2997270"/>
              <a:ext cx="293998" cy="290919"/>
              <a:chOff x="3882979" y="1160111"/>
              <a:chExt cx="297478" cy="294363"/>
            </a:xfrm>
          </p:grpSpPr>
          <p:sp>
            <p:nvSpPr>
              <p:cNvPr id="8853" name="Google Shape;8853;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7" name="Google Shape;8857;p44"/>
          <p:cNvGrpSpPr/>
          <p:nvPr/>
        </p:nvGrpSpPr>
        <p:grpSpPr>
          <a:xfrm rot="-5400000">
            <a:off x="1415099" y="4238927"/>
            <a:ext cx="294002" cy="630175"/>
            <a:chOff x="2193731" y="2658014"/>
            <a:chExt cx="294002" cy="630175"/>
          </a:xfrm>
        </p:grpSpPr>
        <p:grpSp>
          <p:nvGrpSpPr>
            <p:cNvPr id="8858" name="Google Shape;8858;p44"/>
            <p:cNvGrpSpPr/>
            <p:nvPr/>
          </p:nvGrpSpPr>
          <p:grpSpPr>
            <a:xfrm>
              <a:off x="2193735" y="2658014"/>
              <a:ext cx="293998" cy="290919"/>
              <a:chOff x="3882979" y="1160111"/>
              <a:chExt cx="297478" cy="294363"/>
            </a:xfrm>
          </p:grpSpPr>
          <p:sp>
            <p:nvSpPr>
              <p:cNvPr id="8859" name="Google Shape;8859;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44"/>
            <p:cNvGrpSpPr/>
            <p:nvPr/>
          </p:nvGrpSpPr>
          <p:grpSpPr>
            <a:xfrm>
              <a:off x="2193731" y="2997270"/>
              <a:ext cx="293998" cy="290919"/>
              <a:chOff x="3882979" y="1160111"/>
              <a:chExt cx="297478" cy="294363"/>
            </a:xfrm>
          </p:grpSpPr>
          <p:sp>
            <p:nvSpPr>
              <p:cNvPr id="8864" name="Google Shape;8864;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68" name="Google Shape;8868;p44"/>
          <p:cNvGrpSpPr/>
          <p:nvPr/>
        </p:nvGrpSpPr>
        <p:grpSpPr>
          <a:xfrm rot="5400000">
            <a:off x="1415099" y="6400227"/>
            <a:ext cx="294002" cy="630175"/>
            <a:chOff x="2193731" y="2658014"/>
            <a:chExt cx="294002" cy="630175"/>
          </a:xfrm>
        </p:grpSpPr>
        <p:grpSp>
          <p:nvGrpSpPr>
            <p:cNvPr id="8869" name="Google Shape;8869;p44"/>
            <p:cNvGrpSpPr/>
            <p:nvPr/>
          </p:nvGrpSpPr>
          <p:grpSpPr>
            <a:xfrm>
              <a:off x="2193735" y="2658014"/>
              <a:ext cx="293998" cy="290919"/>
              <a:chOff x="3882979" y="1160111"/>
              <a:chExt cx="297478" cy="294363"/>
            </a:xfrm>
          </p:grpSpPr>
          <p:sp>
            <p:nvSpPr>
              <p:cNvPr id="8870" name="Google Shape;8870;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44"/>
            <p:cNvGrpSpPr/>
            <p:nvPr/>
          </p:nvGrpSpPr>
          <p:grpSpPr>
            <a:xfrm>
              <a:off x="2193731" y="2997270"/>
              <a:ext cx="293998" cy="290919"/>
              <a:chOff x="3882979" y="1160111"/>
              <a:chExt cx="297478" cy="294363"/>
            </a:xfrm>
          </p:grpSpPr>
          <p:sp>
            <p:nvSpPr>
              <p:cNvPr id="8875" name="Google Shape;8875;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9" name="Google Shape;8879;p44"/>
          <p:cNvGrpSpPr/>
          <p:nvPr/>
        </p:nvGrpSpPr>
        <p:grpSpPr>
          <a:xfrm rot="-5400000">
            <a:off x="3937699" y="4238914"/>
            <a:ext cx="294002" cy="630175"/>
            <a:chOff x="2193731" y="2658014"/>
            <a:chExt cx="294002" cy="630175"/>
          </a:xfrm>
        </p:grpSpPr>
        <p:grpSp>
          <p:nvGrpSpPr>
            <p:cNvPr id="8880" name="Google Shape;8880;p44"/>
            <p:cNvGrpSpPr/>
            <p:nvPr/>
          </p:nvGrpSpPr>
          <p:grpSpPr>
            <a:xfrm>
              <a:off x="2193735" y="2658014"/>
              <a:ext cx="293998" cy="290919"/>
              <a:chOff x="3882979" y="1160111"/>
              <a:chExt cx="297478" cy="294363"/>
            </a:xfrm>
          </p:grpSpPr>
          <p:sp>
            <p:nvSpPr>
              <p:cNvPr id="8881" name="Google Shape;8881;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44"/>
            <p:cNvGrpSpPr/>
            <p:nvPr/>
          </p:nvGrpSpPr>
          <p:grpSpPr>
            <a:xfrm>
              <a:off x="2193731" y="2997270"/>
              <a:ext cx="293998" cy="290919"/>
              <a:chOff x="3882979" y="1160111"/>
              <a:chExt cx="297478" cy="294363"/>
            </a:xfrm>
          </p:grpSpPr>
          <p:sp>
            <p:nvSpPr>
              <p:cNvPr id="8886" name="Google Shape;8886;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90" name="Google Shape;8890;p44"/>
          <p:cNvGrpSpPr/>
          <p:nvPr/>
        </p:nvGrpSpPr>
        <p:grpSpPr>
          <a:xfrm rot="5400000">
            <a:off x="3937699" y="6400214"/>
            <a:ext cx="294002" cy="630175"/>
            <a:chOff x="2193731" y="2658014"/>
            <a:chExt cx="294002" cy="630175"/>
          </a:xfrm>
        </p:grpSpPr>
        <p:grpSp>
          <p:nvGrpSpPr>
            <p:cNvPr id="8891" name="Google Shape;8891;p44"/>
            <p:cNvGrpSpPr/>
            <p:nvPr/>
          </p:nvGrpSpPr>
          <p:grpSpPr>
            <a:xfrm>
              <a:off x="2193735" y="2658014"/>
              <a:ext cx="293998" cy="290919"/>
              <a:chOff x="3882979" y="1160111"/>
              <a:chExt cx="297478" cy="294363"/>
            </a:xfrm>
          </p:grpSpPr>
          <p:sp>
            <p:nvSpPr>
              <p:cNvPr id="8892" name="Google Shape;8892;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44"/>
            <p:cNvGrpSpPr/>
            <p:nvPr/>
          </p:nvGrpSpPr>
          <p:grpSpPr>
            <a:xfrm>
              <a:off x="2193731" y="2997270"/>
              <a:ext cx="293998" cy="290919"/>
              <a:chOff x="3882979" y="1160111"/>
              <a:chExt cx="297478" cy="294363"/>
            </a:xfrm>
          </p:grpSpPr>
          <p:sp>
            <p:nvSpPr>
              <p:cNvPr id="8897" name="Google Shape;8897;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1" name="Google Shape;8901;p44"/>
          <p:cNvGrpSpPr/>
          <p:nvPr/>
        </p:nvGrpSpPr>
        <p:grpSpPr>
          <a:xfrm rot="-5400000">
            <a:off x="6460299" y="4233339"/>
            <a:ext cx="294002" cy="630175"/>
            <a:chOff x="2193731" y="2658014"/>
            <a:chExt cx="294002" cy="630175"/>
          </a:xfrm>
        </p:grpSpPr>
        <p:grpSp>
          <p:nvGrpSpPr>
            <p:cNvPr id="8902" name="Google Shape;8902;p44"/>
            <p:cNvGrpSpPr/>
            <p:nvPr/>
          </p:nvGrpSpPr>
          <p:grpSpPr>
            <a:xfrm>
              <a:off x="2193735" y="2658014"/>
              <a:ext cx="293998" cy="290919"/>
              <a:chOff x="3882979" y="1160111"/>
              <a:chExt cx="297478" cy="294363"/>
            </a:xfrm>
          </p:grpSpPr>
          <p:sp>
            <p:nvSpPr>
              <p:cNvPr id="8903" name="Google Shape;8903;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44"/>
            <p:cNvGrpSpPr/>
            <p:nvPr/>
          </p:nvGrpSpPr>
          <p:grpSpPr>
            <a:xfrm>
              <a:off x="2193731" y="2997270"/>
              <a:ext cx="293998" cy="290919"/>
              <a:chOff x="3882979" y="1160111"/>
              <a:chExt cx="297478" cy="294363"/>
            </a:xfrm>
          </p:grpSpPr>
          <p:sp>
            <p:nvSpPr>
              <p:cNvPr id="8908" name="Google Shape;8908;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2" name="Google Shape;8912;p44"/>
          <p:cNvGrpSpPr/>
          <p:nvPr/>
        </p:nvGrpSpPr>
        <p:grpSpPr>
          <a:xfrm rot="5400000">
            <a:off x="6460299" y="6394639"/>
            <a:ext cx="294002" cy="630175"/>
            <a:chOff x="2193731" y="2658014"/>
            <a:chExt cx="294002" cy="630175"/>
          </a:xfrm>
        </p:grpSpPr>
        <p:grpSp>
          <p:nvGrpSpPr>
            <p:cNvPr id="8913" name="Google Shape;8913;p44"/>
            <p:cNvGrpSpPr/>
            <p:nvPr/>
          </p:nvGrpSpPr>
          <p:grpSpPr>
            <a:xfrm>
              <a:off x="2193735" y="2658014"/>
              <a:ext cx="293998" cy="290919"/>
              <a:chOff x="3882979" y="1160111"/>
              <a:chExt cx="297478" cy="294363"/>
            </a:xfrm>
          </p:grpSpPr>
          <p:sp>
            <p:nvSpPr>
              <p:cNvPr id="8914" name="Google Shape;8914;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44"/>
            <p:cNvGrpSpPr/>
            <p:nvPr/>
          </p:nvGrpSpPr>
          <p:grpSpPr>
            <a:xfrm>
              <a:off x="2193731" y="2997270"/>
              <a:ext cx="293998" cy="290919"/>
              <a:chOff x="3882979" y="1160111"/>
              <a:chExt cx="297478" cy="294363"/>
            </a:xfrm>
          </p:grpSpPr>
          <p:sp>
            <p:nvSpPr>
              <p:cNvPr id="8919" name="Google Shape;8919;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3" name="Google Shape;8923;p44"/>
          <p:cNvGrpSpPr/>
          <p:nvPr/>
        </p:nvGrpSpPr>
        <p:grpSpPr>
          <a:xfrm rot="-5400000">
            <a:off x="8982899" y="4233339"/>
            <a:ext cx="294002" cy="630175"/>
            <a:chOff x="2193731" y="2658014"/>
            <a:chExt cx="294002" cy="630175"/>
          </a:xfrm>
        </p:grpSpPr>
        <p:grpSp>
          <p:nvGrpSpPr>
            <p:cNvPr id="8924" name="Google Shape;8924;p44"/>
            <p:cNvGrpSpPr/>
            <p:nvPr/>
          </p:nvGrpSpPr>
          <p:grpSpPr>
            <a:xfrm>
              <a:off x="2193735" y="2658014"/>
              <a:ext cx="293998" cy="290919"/>
              <a:chOff x="3882979" y="1160111"/>
              <a:chExt cx="297478" cy="294363"/>
            </a:xfrm>
          </p:grpSpPr>
          <p:sp>
            <p:nvSpPr>
              <p:cNvPr id="8925" name="Google Shape;8925;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44"/>
            <p:cNvGrpSpPr/>
            <p:nvPr/>
          </p:nvGrpSpPr>
          <p:grpSpPr>
            <a:xfrm>
              <a:off x="2193731" y="2997270"/>
              <a:ext cx="293998" cy="290919"/>
              <a:chOff x="3882979" y="1160111"/>
              <a:chExt cx="297478" cy="294363"/>
            </a:xfrm>
          </p:grpSpPr>
          <p:sp>
            <p:nvSpPr>
              <p:cNvPr id="8930" name="Google Shape;8930;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34" name="Google Shape;8934;p44"/>
          <p:cNvGrpSpPr/>
          <p:nvPr/>
        </p:nvGrpSpPr>
        <p:grpSpPr>
          <a:xfrm rot="5400000">
            <a:off x="8982899" y="6394639"/>
            <a:ext cx="294002" cy="630175"/>
            <a:chOff x="2193731" y="2658014"/>
            <a:chExt cx="294002" cy="630175"/>
          </a:xfrm>
        </p:grpSpPr>
        <p:grpSp>
          <p:nvGrpSpPr>
            <p:cNvPr id="8935" name="Google Shape;8935;p44"/>
            <p:cNvGrpSpPr/>
            <p:nvPr/>
          </p:nvGrpSpPr>
          <p:grpSpPr>
            <a:xfrm>
              <a:off x="2193735" y="2658014"/>
              <a:ext cx="293998" cy="290919"/>
              <a:chOff x="3882979" y="1160111"/>
              <a:chExt cx="297478" cy="294363"/>
            </a:xfrm>
          </p:grpSpPr>
          <p:sp>
            <p:nvSpPr>
              <p:cNvPr id="8936" name="Google Shape;8936;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44"/>
            <p:cNvGrpSpPr/>
            <p:nvPr/>
          </p:nvGrpSpPr>
          <p:grpSpPr>
            <a:xfrm>
              <a:off x="2193731" y="2997270"/>
              <a:ext cx="293998" cy="290919"/>
              <a:chOff x="3882979" y="1160111"/>
              <a:chExt cx="297478" cy="294363"/>
            </a:xfrm>
          </p:grpSpPr>
          <p:sp>
            <p:nvSpPr>
              <p:cNvPr id="8941" name="Google Shape;8941;p44"/>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44"/>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44"/>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44"/>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8" name="Shape 8948"/>
        <p:cNvGrpSpPr/>
        <p:nvPr/>
      </p:nvGrpSpPr>
      <p:grpSpPr>
        <a:xfrm>
          <a:off x="0" y="0"/>
          <a:ext cx="0" cy="0"/>
          <a:chOff x="0" y="0"/>
          <a:chExt cx="0" cy="0"/>
        </a:xfrm>
      </p:grpSpPr>
      <p:sp>
        <p:nvSpPr>
          <p:cNvPr id="8949" name="Google Shape;8949;p45"/>
          <p:cNvSpPr/>
          <p:nvPr/>
        </p:nvSpPr>
        <p:spPr>
          <a:xfrm>
            <a:off x="3460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950" name="Google Shape;8950;p45"/>
          <p:cNvSpPr/>
          <p:nvPr/>
        </p:nvSpPr>
        <p:spPr>
          <a:xfrm>
            <a:off x="28686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951" name="Google Shape;8951;p45"/>
          <p:cNvSpPr/>
          <p:nvPr/>
        </p:nvSpPr>
        <p:spPr>
          <a:xfrm>
            <a:off x="53912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952" name="Google Shape;8952;p45"/>
          <p:cNvSpPr/>
          <p:nvPr/>
        </p:nvSpPr>
        <p:spPr>
          <a:xfrm>
            <a:off x="79138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953" name="Google Shape;8953;p45"/>
          <p:cNvSpPr/>
          <p:nvPr/>
        </p:nvSpPr>
        <p:spPr>
          <a:xfrm>
            <a:off x="3460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954" name="Google Shape;8954;p45"/>
          <p:cNvSpPr/>
          <p:nvPr/>
        </p:nvSpPr>
        <p:spPr>
          <a:xfrm>
            <a:off x="28686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955" name="Google Shape;8955;p45"/>
          <p:cNvSpPr/>
          <p:nvPr/>
        </p:nvSpPr>
        <p:spPr>
          <a:xfrm>
            <a:off x="53912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8956" name="Google Shape;8956;p45"/>
          <p:cNvSpPr/>
          <p:nvPr/>
        </p:nvSpPr>
        <p:spPr>
          <a:xfrm>
            <a:off x="79138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8957" name="Google Shape;8957;p45"/>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8958" name="Google Shape;8958;p45"/>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8959" name="Google Shape;8959;p45"/>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8960" name="Google Shape;8960;p45"/>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8961" name="Google Shape;8961;p45"/>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8962" name="Google Shape;8962;p45"/>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8963" name="Google Shape;8963;p45"/>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8964" name="Google Shape;8964;p45"/>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8965" name="Google Shape;8965;p45"/>
          <p:cNvGrpSpPr/>
          <p:nvPr/>
        </p:nvGrpSpPr>
        <p:grpSpPr>
          <a:xfrm>
            <a:off x="346050" y="110100"/>
            <a:ext cx="2432100" cy="3627900"/>
            <a:chOff x="346050" y="110100"/>
            <a:chExt cx="2432100" cy="3627900"/>
          </a:xfrm>
        </p:grpSpPr>
        <p:grpSp>
          <p:nvGrpSpPr>
            <p:cNvPr id="8966" name="Google Shape;8966;p45"/>
            <p:cNvGrpSpPr/>
            <p:nvPr/>
          </p:nvGrpSpPr>
          <p:grpSpPr>
            <a:xfrm>
              <a:off x="346050" y="3634200"/>
              <a:ext cx="100500" cy="103800"/>
              <a:chOff x="346050" y="3634200"/>
              <a:chExt cx="100500" cy="103800"/>
            </a:xfrm>
          </p:grpSpPr>
          <p:cxnSp>
            <p:nvCxnSpPr>
              <p:cNvPr id="8967" name="Google Shape;8967;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968" name="Google Shape;8968;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969" name="Google Shape;8969;p45"/>
            <p:cNvGrpSpPr/>
            <p:nvPr/>
          </p:nvGrpSpPr>
          <p:grpSpPr>
            <a:xfrm>
              <a:off x="2677650" y="3634200"/>
              <a:ext cx="100500" cy="103800"/>
              <a:chOff x="2677650" y="3634200"/>
              <a:chExt cx="100500" cy="103800"/>
            </a:xfrm>
          </p:grpSpPr>
          <p:cxnSp>
            <p:nvCxnSpPr>
              <p:cNvPr id="8970" name="Google Shape;8970;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971" name="Google Shape;8971;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972" name="Google Shape;8972;p45"/>
            <p:cNvGrpSpPr/>
            <p:nvPr/>
          </p:nvGrpSpPr>
          <p:grpSpPr>
            <a:xfrm flipH="1" rot="10800000">
              <a:off x="346050" y="110100"/>
              <a:ext cx="100500" cy="103800"/>
              <a:chOff x="346050" y="3634200"/>
              <a:chExt cx="100500" cy="103800"/>
            </a:xfrm>
          </p:grpSpPr>
          <p:cxnSp>
            <p:nvCxnSpPr>
              <p:cNvPr id="8973" name="Google Shape;8973;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974" name="Google Shape;8974;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975" name="Google Shape;8975;p45"/>
            <p:cNvGrpSpPr/>
            <p:nvPr/>
          </p:nvGrpSpPr>
          <p:grpSpPr>
            <a:xfrm flipH="1" rot="10800000">
              <a:off x="2677650" y="110100"/>
              <a:ext cx="100500" cy="103800"/>
              <a:chOff x="2677650" y="3634200"/>
              <a:chExt cx="100500" cy="103800"/>
            </a:xfrm>
          </p:grpSpPr>
          <p:cxnSp>
            <p:nvCxnSpPr>
              <p:cNvPr id="8976" name="Google Shape;8976;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977" name="Google Shape;8977;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8978" name="Google Shape;8978;p45"/>
          <p:cNvGrpSpPr/>
          <p:nvPr/>
        </p:nvGrpSpPr>
        <p:grpSpPr>
          <a:xfrm>
            <a:off x="2868650" y="110100"/>
            <a:ext cx="2432100" cy="3627900"/>
            <a:chOff x="346050" y="110100"/>
            <a:chExt cx="2432100" cy="3627900"/>
          </a:xfrm>
        </p:grpSpPr>
        <p:grpSp>
          <p:nvGrpSpPr>
            <p:cNvPr id="8979" name="Google Shape;8979;p45"/>
            <p:cNvGrpSpPr/>
            <p:nvPr/>
          </p:nvGrpSpPr>
          <p:grpSpPr>
            <a:xfrm>
              <a:off x="346050" y="3634200"/>
              <a:ext cx="100500" cy="103800"/>
              <a:chOff x="346050" y="3634200"/>
              <a:chExt cx="100500" cy="103800"/>
            </a:xfrm>
          </p:grpSpPr>
          <p:cxnSp>
            <p:nvCxnSpPr>
              <p:cNvPr id="8980" name="Google Shape;8980;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981" name="Google Shape;8981;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982" name="Google Shape;8982;p45"/>
            <p:cNvGrpSpPr/>
            <p:nvPr/>
          </p:nvGrpSpPr>
          <p:grpSpPr>
            <a:xfrm>
              <a:off x="2677650" y="3634200"/>
              <a:ext cx="100500" cy="103800"/>
              <a:chOff x="2677650" y="3634200"/>
              <a:chExt cx="100500" cy="103800"/>
            </a:xfrm>
          </p:grpSpPr>
          <p:cxnSp>
            <p:nvCxnSpPr>
              <p:cNvPr id="8983" name="Google Shape;8983;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984" name="Google Shape;8984;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985" name="Google Shape;8985;p45"/>
            <p:cNvGrpSpPr/>
            <p:nvPr/>
          </p:nvGrpSpPr>
          <p:grpSpPr>
            <a:xfrm flipH="1" rot="10800000">
              <a:off x="346050" y="110100"/>
              <a:ext cx="100500" cy="103800"/>
              <a:chOff x="346050" y="3634200"/>
              <a:chExt cx="100500" cy="103800"/>
            </a:xfrm>
          </p:grpSpPr>
          <p:cxnSp>
            <p:nvCxnSpPr>
              <p:cNvPr id="8986" name="Google Shape;8986;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987" name="Google Shape;8987;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988" name="Google Shape;8988;p45"/>
            <p:cNvGrpSpPr/>
            <p:nvPr/>
          </p:nvGrpSpPr>
          <p:grpSpPr>
            <a:xfrm flipH="1" rot="10800000">
              <a:off x="2677650" y="110100"/>
              <a:ext cx="100500" cy="103800"/>
              <a:chOff x="2677650" y="3634200"/>
              <a:chExt cx="100500" cy="103800"/>
            </a:xfrm>
          </p:grpSpPr>
          <p:cxnSp>
            <p:nvCxnSpPr>
              <p:cNvPr id="8989" name="Google Shape;8989;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990" name="Google Shape;8990;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8991" name="Google Shape;8991;p45"/>
          <p:cNvGrpSpPr/>
          <p:nvPr/>
        </p:nvGrpSpPr>
        <p:grpSpPr>
          <a:xfrm>
            <a:off x="5391250" y="110100"/>
            <a:ext cx="2432100" cy="3627900"/>
            <a:chOff x="346050" y="110100"/>
            <a:chExt cx="2432100" cy="3627900"/>
          </a:xfrm>
        </p:grpSpPr>
        <p:grpSp>
          <p:nvGrpSpPr>
            <p:cNvPr id="8992" name="Google Shape;8992;p45"/>
            <p:cNvGrpSpPr/>
            <p:nvPr/>
          </p:nvGrpSpPr>
          <p:grpSpPr>
            <a:xfrm>
              <a:off x="346050" y="3634200"/>
              <a:ext cx="100500" cy="103800"/>
              <a:chOff x="346050" y="3634200"/>
              <a:chExt cx="100500" cy="103800"/>
            </a:xfrm>
          </p:grpSpPr>
          <p:cxnSp>
            <p:nvCxnSpPr>
              <p:cNvPr id="8993" name="Google Shape;8993;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994" name="Google Shape;8994;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995" name="Google Shape;8995;p45"/>
            <p:cNvGrpSpPr/>
            <p:nvPr/>
          </p:nvGrpSpPr>
          <p:grpSpPr>
            <a:xfrm>
              <a:off x="2677650" y="3634200"/>
              <a:ext cx="100500" cy="103800"/>
              <a:chOff x="2677650" y="3634200"/>
              <a:chExt cx="100500" cy="103800"/>
            </a:xfrm>
          </p:grpSpPr>
          <p:cxnSp>
            <p:nvCxnSpPr>
              <p:cNvPr id="8996" name="Google Shape;8996;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997" name="Google Shape;8997;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998" name="Google Shape;8998;p45"/>
            <p:cNvGrpSpPr/>
            <p:nvPr/>
          </p:nvGrpSpPr>
          <p:grpSpPr>
            <a:xfrm flipH="1" rot="10800000">
              <a:off x="346050" y="110100"/>
              <a:ext cx="100500" cy="103800"/>
              <a:chOff x="346050" y="3634200"/>
              <a:chExt cx="100500" cy="103800"/>
            </a:xfrm>
          </p:grpSpPr>
          <p:cxnSp>
            <p:nvCxnSpPr>
              <p:cNvPr id="8999" name="Google Shape;8999;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00" name="Google Shape;9000;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01" name="Google Shape;9001;p45"/>
            <p:cNvGrpSpPr/>
            <p:nvPr/>
          </p:nvGrpSpPr>
          <p:grpSpPr>
            <a:xfrm flipH="1" rot="10800000">
              <a:off x="2677650" y="110100"/>
              <a:ext cx="100500" cy="103800"/>
              <a:chOff x="2677650" y="3634200"/>
              <a:chExt cx="100500" cy="103800"/>
            </a:xfrm>
          </p:grpSpPr>
          <p:cxnSp>
            <p:nvCxnSpPr>
              <p:cNvPr id="9002" name="Google Shape;9002;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03" name="Google Shape;9003;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9004" name="Google Shape;9004;p45"/>
          <p:cNvGrpSpPr/>
          <p:nvPr/>
        </p:nvGrpSpPr>
        <p:grpSpPr>
          <a:xfrm>
            <a:off x="7913850" y="110100"/>
            <a:ext cx="2432100" cy="3627900"/>
            <a:chOff x="346050" y="110100"/>
            <a:chExt cx="2432100" cy="3627900"/>
          </a:xfrm>
        </p:grpSpPr>
        <p:grpSp>
          <p:nvGrpSpPr>
            <p:cNvPr id="9005" name="Google Shape;9005;p45"/>
            <p:cNvGrpSpPr/>
            <p:nvPr/>
          </p:nvGrpSpPr>
          <p:grpSpPr>
            <a:xfrm>
              <a:off x="346050" y="3634200"/>
              <a:ext cx="100500" cy="103800"/>
              <a:chOff x="346050" y="3634200"/>
              <a:chExt cx="100500" cy="103800"/>
            </a:xfrm>
          </p:grpSpPr>
          <p:cxnSp>
            <p:nvCxnSpPr>
              <p:cNvPr id="9006" name="Google Shape;9006;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07" name="Google Shape;9007;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08" name="Google Shape;9008;p45"/>
            <p:cNvGrpSpPr/>
            <p:nvPr/>
          </p:nvGrpSpPr>
          <p:grpSpPr>
            <a:xfrm>
              <a:off x="2677650" y="3634200"/>
              <a:ext cx="100500" cy="103800"/>
              <a:chOff x="2677650" y="3634200"/>
              <a:chExt cx="100500" cy="103800"/>
            </a:xfrm>
          </p:grpSpPr>
          <p:cxnSp>
            <p:nvCxnSpPr>
              <p:cNvPr id="9009" name="Google Shape;9009;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10" name="Google Shape;9010;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11" name="Google Shape;9011;p45"/>
            <p:cNvGrpSpPr/>
            <p:nvPr/>
          </p:nvGrpSpPr>
          <p:grpSpPr>
            <a:xfrm flipH="1" rot="10800000">
              <a:off x="346050" y="110100"/>
              <a:ext cx="100500" cy="103800"/>
              <a:chOff x="346050" y="3634200"/>
              <a:chExt cx="100500" cy="103800"/>
            </a:xfrm>
          </p:grpSpPr>
          <p:cxnSp>
            <p:nvCxnSpPr>
              <p:cNvPr id="9012" name="Google Shape;9012;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13" name="Google Shape;9013;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14" name="Google Shape;9014;p45"/>
            <p:cNvGrpSpPr/>
            <p:nvPr/>
          </p:nvGrpSpPr>
          <p:grpSpPr>
            <a:xfrm flipH="1" rot="10800000">
              <a:off x="2677650" y="110100"/>
              <a:ext cx="100500" cy="103800"/>
              <a:chOff x="2677650" y="3634200"/>
              <a:chExt cx="100500" cy="103800"/>
            </a:xfrm>
          </p:grpSpPr>
          <p:cxnSp>
            <p:nvCxnSpPr>
              <p:cNvPr id="9015" name="Google Shape;9015;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16" name="Google Shape;9016;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9017" name="Google Shape;9017;p45"/>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8" name="Google Shape;9018;p45"/>
          <p:cNvGrpSpPr/>
          <p:nvPr/>
        </p:nvGrpSpPr>
        <p:grpSpPr>
          <a:xfrm>
            <a:off x="346050" y="3820725"/>
            <a:ext cx="2432100" cy="3627900"/>
            <a:chOff x="346050" y="110100"/>
            <a:chExt cx="2432100" cy="3627900"/>
          </a:xfrm>
        </p:grpSpPr>
        <p:grpSp>
          <p:nvGrpSpPr>
            <p:cNvPr id="9019" name="Google Shape;9019;p45"/>
            <p:cNvGrpSpPr/>
            <p:nvPr/>
          </p:nvGrpSpPr>
          <p:grpSpPr>
            <a:xfrm>
              <a:off x="346050" y="3634200"/>
              <a:ext cx="100500" cy="103800"/>
              <a:chOff x="346050" y="3634200"/>
              <a:chExt cx="100500" cy="103800"/>
            </a:xfrm>
          </p:grpSpPr>
          <p:cxnSp>
            <p:nvCxnSpPr>
              <p:cNvPr id="9020" name="Google Shape;9020;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21" name="Google Shape;9021;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22" name="Google Shape;9022;p45"/>
            <p:cNvGrpSpPr/>
            <p:nvPr/>
          </p:nvGrpSpPr>
          <p:grpSpPr>
            <a:xfrm>
              <a:off x="2677650" y="3634200"/>
              <a:ext cx="100500" cy="103800"/>
              <a:chOff x="2677650" y="3634200"/>
              <a:chExt cx="100500" cy="103800"/>
            </a:xfrm>
          </p:grpSpPr>
          <p:cxnSp>
            <p:nvCxnSpPr>
              <p:cNvPr id="9023" name="Google Shape;9023;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24" name="Google Shape;9024;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25" name="Google Shape;9025;p45"/>
            <p:cNvGrpSpPr/>
            <p:nvPr/>
          </p:nvGrpSpPr>
          <p:grpSpPr>
            <a:xfrm flipH="1" rot="10800000">
              <a:off x="346050" y="110100"/>
              <a:ext cx="100500" cy="103800"/>
              <a:chOff x="346050" y="3634200"/>
              <a:chExt cx="100500" cy="103800"/>
            </a:xfrm>
          </p:grpSpPr>
          <p:cxnSp>
            <p:nvCxnSpPr>
              <p:cNvPr id="9026" name="Google Shape;9026;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27" name="Google Shape;9027;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28" name="Google Shape;9028;p45"/>
            <p:cNvGrpSpPr/>
            <p:nvPr/>
          </p:nvGrpSpPr>
          <p:grpSpPr>
            <a:xfrm flipH="1" rot="10800000">
              <a:off x="2677650" y="110100"/>
              <a:ext cx="100500" cy="103800"/>
              <a:chOff x="2677650" y="3634200"/>
              <a:chExt cx="100500" cy="103800"/>
            </a:xfrm>
          </p:grpSpPr>
          <p:cxnSp>
            <p:nvCxnSpPr>
              <p:cNvPr id="9029" name="Google Shape;9029;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30" name="Google Shape;9030;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9031" name="Google Shape;9031;p45"/>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2" name="Google Shape;9032;p45"/>
          <p:cNvGrpSpPr/>
          <p:nvPr/>
        </p:nvGrpSpPr>
        <p:grpSpPr>
          <a:xfrm>
            <a:off x="2868650" y="3820725"/>
            <a:ext cx="2432100" cy="3627900"/>
            <a:chOff x="346050" y="110100"/>
            <a:chExt cx="2432100" cy="3627900"/>
          </a:xfrm>
        </p:grpSpPr>
        <p:grpSp>
          <p:nvGrpSpPr>
            <p:cNvPr id="9033" name="Google Shape;9033;p45"/>
            <p:cNvGrpSpPr/>
            <p:nvPr/>
          </p:nvGrpSpPr>
          <p:grpSpPr>
            <a:xfrm>
              <a:off x="346050" y="3634200"/>
              <a:ext cx="100500" cy="103800"/>
              <a:chOff x="346050" y="3634200"/>
              <a:chExt cx="100500" cy="103800"/>
            </a:xfrm>
          </p:grpSpPr>
          <p:cxnSp>
            <p:nvCxnSpPr>
              <p:cNvPr id="9034" name="Google Shape;9034;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35" name="Google Shape;9035;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36" name="Google Shape;9036;p45"/>
            <p:cNvGrpSpPr/>
            <p:nvPr/>
          </p:nvGrpSpPr>
          <p:grpSpPr>
            <a:xfrm>
              <a:off x="2677650" y="3634200"/>
              <a:ext cx="100500" cy="103800"/>
              <a:chOff x="2677650" y="3634200"/>
              <a:chExt cx="100500" cy="103800"/>
            </a:xfrm>
          </p:grpSpPr>
          <p:cxnSp>
            <p:nvCxnSpPr>
              <p:cNvPr id="9037" name="Google Shape;9037;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38" name="Google Shape;9038;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39" name="Google Shape;9039;p45"/>
            <p:cNvGrpSpPr/>
            <p:nvPr/>
          </p:nvGrpSpPr>
          <p:grpSpPr>
            <a:xfrm flipH="1" rot="10800000">
              <a:off x="346050" y="110100"/>
              <a:ext cx="100500" cy="103800"/>
              <a:chOff x="346050" y="3634200"/>
              <a:chExt cx="100500" cy="103800"/>
            </a:xfrm>
          </p:grpSpPr>
          <p:cxnSp>
            <p:nvCxnSpPr>
              <p:cNvPr id="9040" name="Google Shape;9040;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41" name="Google Shape;9041;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42" name="Google Shape;9042;p45"/>
            <p:cNvGrpSpPr/>
            <p:nvPr/>
          </p:nvGrpSpPr>
          <p:grpSpPr>
            <a:xfrm flipH="1" rot="10800000">
              <a:off x="2677650" y="110100"/>
              <a:ext cx="100500" cy="103800"/>
              <a:chOff x="2677650" y="3634200"/>
              <a:chExt cx="100500" cy="103800"/>
            </a:xfrm>
          </p:grpSpPr>
          <p:cxnSp>
            <p:nvCxnSpPr>
              <p:cNvPr id="9043" name="Google Shape;9043;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44" name="Google Shape;9044;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9045" name="Google Shape;9045;p45"/>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6" name="Google Shape;9046;p45"/>
          <p:cNvGrpSpPr/>
          <p:nvPr/>
        </p:nvGrpSpPr>
        <p:grpSpPr>
          <a:xfrm>
            <a:off x="5391250" y="3820725"/>
            <a:ext cx="2432100" cy="3627900"/>
            <a:chOff x="346050" y="110100"/>
            <a:chExt cx="2432100" cy="3627900"/>
          </a:xfrm>
        </p:grpSpPr>
        <p:grpSp>
          <p:nvGrpSpPr>
            <p:cNvPr id="9047" name="Google Shape;9047;p45"/>
            <p:cNvGrpSpPr/>
            <p:nvPr/>
          </p:nvGrpSpPr>
          <p:grpSpPr>
            <a:xfrm>
              <a:off x="346050" y="3634200"/>
              <a:ext cx="100500" cy="103800"/>
              <a:chOff x="346050" y="3634200"/>
              <a:chExt cx="100500" cy="103800"/>
            </a:xfrm>
          </p:grpSpPr>
          <p:cxnSp>
            <p:nvCxnSpPr>
              <p:cNvPr id="9048" name="Google Shape;9048;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49" name="Google Shape;9049;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50" name="Google Shape;9050;p45"/>
            <p:cNvGrpSpPr/>
            <p:nvPr/>
          </p:nvGrpSpPr>
          <p:grpSpPr>
            <a:xfrm>
              <a:off x="2677650" y="3634200"/>
              <a:ext cx="100500" cy="103800"/>
              <a:chOff x="2677650" y="3634200"/>
              <a:chExt cx="100500" cy="103800"/>
            </a:xfrm>
          </p:grpSpPr>
          <p:cxnSp>
            <p:nvCxnSpPr>
              <p:cNvPr id="9051" name="Google Shape;9051;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52" name="Google Shape;9052;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53" name="Google Shape;9053;p45"/>
            <p:cNvGrpSpPr/>
            <p:nvPr/>
          </p:nvGrpSpPr>
          <p:grpSpPr>
            <a:xfrm flipH="1" rot="10800000">
              <a:off x="346050" y="110100"/>
              <a:ext cx="100500" cy="103800"/>
              <a:chOff x="346050" y="3634200"/>
              <a:chExt cx="100500" cy="103800"/>
            </a:xfrm>
          </p:grpSpPr>
          <p:cxnSp>
            <p:nvCxnSpPr>
              <p:cNvPr id="9054" name="Google Shape;9054;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55" name="Google Shape;9055;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56" name="Google Shape;9056;p45"/>
            <p:cNvGrpSpPr/>
            <p:nvPr/>
          </p:nvGrpSpPr>
          <p:grpSpPr>
            <a:xfrm flipH="1" rot="10800000">
              <a:off x="2677650" y="110100"/>
              <a:ext cx="100500" cy="103800"/>
              <a:chOff x="2677650" y="3634200"/>
              <a:chExt cx="100500" cy="103800"/>
            </a:xfrm>
          </p:grpSpPr>
          <p:cxnSp>
            <p:nvCxnSpPr>
              <p:cNvPr id="9057" name="Google Shape;9057;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58" name="Google Shape;9058;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9059" name="Google Shape;9059;p45"/>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0" name="Google Shape;9060;p45"/>
          <p:cNvGrpSpPr/>
          <p:nvPr/>
        </p:nvGrpSpPr>
        <p:grpSpPr>
          <a:xfrm>
            <a:off x="7913850" y="3820725"/>
            <a:ext cx="2432100" cy="3627900"/>
            <a:chOff x="346050" y="110100"/>
            <a:chExt cx="2432100" cy="3627900"/>
          </a:xfrm>
        </p:grpSpPr>
        <p:grpSp>
          <p:nvGrpSpPr>
            <p:cNvPr id="9061" name="Google Shape;9061;p45"/>
            <p:cNvGrpSpPr/>
            <p:nvPr/>
          </p:nvGrpSpPr>
          <p:grpSpPr>
            <a:xfrm>
              <a:off x="346050" y="3634200"/>
              <a:ext cx="100500" cy="103800"/>
              <a:chOff x="346050" y="3634200"/>
              <a:chExt cx="100500" cy="103800"/>
            </a:xfrm>
          </p:grpSpPr>
          <p:cxnSp>
            <p:nvCxnSpPr>
              <p:cNvPr id="9062" name="Google Shape;9062;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63" name="Google Shape;9063;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64" name="Google Shape;9064;p45"/>
            <p:cNvGrpSpPr/>
            <p:nvPr/>
          </p:nvGrpSpPr>
          <p:grpSpPr>
            <a:xfrm>
              <a:off x="2677650" y="3634200"/>
              <a:ext cx="100500" cy="103800"/>
              <a:chOff x="2677650" y="3634200"/>
              <a:chExt cx="100500" cy="103800"/>
            </a:xfrm>
          </p:grpSpPr>
          <p:cxnSp>
            <p:nvCxnSpPr>
              <p:cNvPr id="9065" name="Google Shape;9065;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66" name="Google Shape;9066;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67" name="Google Shape;9067;p45"/>
            <p:cNvGrpSpPr/>
            <p:nvPr/>
          </p:nvGrpSpPr>
          <p:grpSpPr>
            <a:xfrm flipH="1" rot="10800000">
              <a:off x="346050" y="110100"/>
              <a:ext cx="100500" cy="103800"/>
              <a:chOff x="346050" y="3634200"/>
              <a:chExt cx="100500" cy="103800"/>
            </a:xfrm>
          </p:grpSpPr>
          <p:cxnSp>
            <p:nvCxnSpPr>
              <p:cNvPr id="9068" name="Google Shape;9068;p45"/>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69" name="Google Shape;9069;p45"/>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070" name="Google Shape;9070;p45"/>
            <p:cNvGrpSpPr/>
            <p:nvPr/>
          </p:nvGrpSpPr>
          <p:grpSpPr>
            <a:xfrm flipH="1" rot="10800000">
              <a:off x="2677650" y="110100"/>
              <a:ext cx="100500" cy="103800"/>
              <a:chOff x="2677650" y="3634200"/>
              <a:chExt cx="100500" cy="103800"/>
            </a:xfrm>
          </p:grpSpPr>
          <p:cxnSp>
            <p:nvCxnSpPr>
              <p:cNvPr id="9071" name="Google Shape;9071;p45"/>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072" name="Google Shape;9072;p45"/>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9073" name="Google Shape;9073;p45"/>
          <p:cNvGrpSpPr/>
          <p:nvPr/>
        </p:nvGrpSpPr>
        <p:grpSpPr>
          <a:xfrm>
            <a:off x="522700" y="2092075"/>
            <a:ext cx="1487875" cy="1465925"/>
            <a:chOff x="522700" y="2092075"/>
            <a:chExt cx="1487875" cy="1465925"/>
          </a:xfrm>
        </p:grpSpPr>
        <p:grpSp>
          <p:nvGrpSpPr>
            <p:cNvPr id="9074" name="Google Shape;9074;p45"/>
            <p:cNvGrpSpPr/>
            <p:nvPr/>
          </p:nvGrpSpPr>
          <p:grpSpPr>
            <a:xfrm rot="5400000">
              <a:off x="526768" y="3243156"/>
              <a:ext cx="310824" cy="318853"/>
              <a:chOff x="8636015" y="4627027"/>
              <a:chExt cx="196786" cy="196786"/>
            </a:xfrm>
          </p:grpSpPr>
          <p:sp>
            <p:nvSpPr>
              <p:cNvPr id="9075" name="Google Shape;9075;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079" name="Google Shape;9079;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080" name="Google Shape;9080;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081" name="Google Shape;9081;p45"/>
            <p:cNvGrpSpPr/>
            <p:nvPr/>
          </p:nvGrpSpPr>
          <p:grpSpPr>
            <a:xfrm flipH="1" rot="5400000">
              <a:off x="1392075" y="2939500"/>
              <a:ext cx="61900" cy="1175100"/>
              <a:chOff x="756550" y="2092075"/>
              <a:chExt cx="61900" cy="1175100"/>
            </a:xfrm>
          </p:grpSpPr>
          <p:cxnSp>
            <p:nvCxnSpPr>
              <p:cNvPr id="9082" name="Google Shape;9082;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083" name="Google Shape;9083;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084" name="Google Shape;9084;p45"/>
          <p:cNvGrpSpPr/>
          <p:nvPr/>
        </p:nvGrpSpPr>
        <p:grpSpPr>
          <a:xfrm rot="10800000">
            <a:off x="1113575" y="290100"/>
            <a:ext cx="1487875" cy="1465925"/>
            <a:chOff x="522700" y="2092075"/>
            <a:chExt cx="1487875" cy="1465925"/>
          </a:xfrm>
        </p:grpSpPr>
        <p:grpSp>
          <p:nvGrpSpPr>
            <p:cNvPr id="9085" name="Google Shape;9085;p45"/>
            <p:cNvGrpSpPr/>
            <p:nvPr/>
          </p:nvGrpSpPr>
          <p:grpSpPr>
            <a:xfrm rot="5400000">
              <a:off x="526768" y="3243156"/>
              <a:ext cx="310824" cy="318853"/>
              <a:chOff x="8636015" y="4627027"/>
              <a:chExt cx="196786" cy="196786"/>
            </a:xfrm>
          </p:grpSpPr>
          <p:sp>
            <p:nvSpPr>
              <p:cNvPr id="9086" name="Google Shape;9086;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090" name="Google Shape;9090;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091" name="Google Shape;9091;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092" name="Google Shape;9092;p45"/>
            <p:cNvGrpSpPr/>
            <p:nvPr/>
          </p:nvGrpSpPr>
          <p:grpSpPr>
            <a:xfrm flipH="1" rot="5400000">
              <a:off x="1392075" y="2939500"/>
              <a:ext cx="61900" cy="1175100"/>
              <a:chOff x="756550" y="2092075"/>
              <a:chExt cx="61900" cy="1175100"/>
            </a:xfrm>
          </p:grpSpPr>
          <p:cxnSp>
            <p:nvCxnSpPr>
              <p:cNvPr id="9093" name="Google Shape;9093;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094" name="Google Shape;9094;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095" name="Google Shape;9095;p45"/>
          <p:cNvGrpSpPr/>
          <p:nvPr/>
        </p:nvGrpSpPr>
        <p:grpSpPr>
          <a:xfrm>
            <a:off x="3045325" y="2092075"/>
            <a:ext cx="1487875" cy="1465925"/>
            <a:chOff x="522700" y="2092075"/>
            <a:chExt cx="1487875" cy="1465925"/>
          </a:xfrm>
        </p:grpSpPr>
        <p:grpSp>
          <p:nvGrpSpPr>
            <p:cNvPr id="9096" name="Google Shape;9096;p45"/>
            <p:cNvGrpSpPr/>
            <p:nvPr/>
          </p:nvGrpSpPr>
          <p:grpSpPr>
            <a:xfrm rot="5400000">
              <a:off x="526768" y="3243156"/>
              <a:ext cx="310824" cy="318853"/>
              <a:chOff x="8636015" y="4627027"/>
              <a:chExt cx="196786" cy="196786"/>
            </a:xfrm>
          </p:grpSpPr>
          <p:sp>
            <p:nvSpPr>
              <p:cNvPr id="9097" name="Google Shape;9097;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01" name="Google Shape;9101;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02" name="Google Shape;9102;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103" name="Google Shape;9103;p45"/>
            <p:cNvGrpSpPr/>
            <p:nvPr/>
          </p:nvGrpSpPr>
          <p:grpSpPr>
            <a:xfrm flipH="1" rot="5400000">
              <a:off x="1392075" y="2939500"/>
              <a:ext cx="61900" cy="1175100"/>
              <a:chOff x="756550" y="2092075"/>
              <a:chExt cx="61900" cy="1175100"/>
            </a:xfrm>
          </p:grpSpPr>
          <p:cxnSp>
            <p:nvCxnSpPr>
              <p:cNvPr id="9104" name="Google Shape;9104;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05" name="Google Shape;9105;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106" name="Google Shape;9106;p45"/>
          <p:cNvGrpSpPr/>
          <p:nvPr/>
        </p:nvGrpSpPr>
        <p:grpSpPr>
          <a:xfrm rot="10800000">
            <a:off x="3636200" y="290100"/>
            <a:ext cx="1487875" cy="1465925"/>
            <a:chOff x="522700" y="2092075"/>
            <a:chExt cx="1487875" cy="1465925"/>
          </a:xfrm>
        </p:grpSpPr>
        <p:grpSp>
          <p:nvGrpSpPr>
            <p:cNvPr id="9107" name="Google Shape;9107;p45"/>
            <p:cNvGrpSpPr/>
            <p:nvPr/>
          </p:nvGrpSpPr>
          <p:grpSpPr>
            <a:xfrm rot="5400000">
              <a:off x="526768" y="3243156"/>
              <a:ext cx="310824" cy="318853"/>
              <a:chOff x="8636015" y="4627027"/>
              <a:chExt cx="196786" cy="196786"/>
            </a:xfrm>
          </p:grpSpPr>
          <p:sp>
            <p:nvSpPr>
              <p:cNvPr id="9108" name="Google Shape;9108;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12" name="Google Shape;9112;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13" name="Google Shape;9113;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114" name="Google Shape;9114;p45"/>
            <p:cNvGrpSpPr/>
            <p:nvPr/>
          </p:nvGrpSpPr>
          <p:grpSpPr>
            <a:xfrm flipH="1" rot="5400000">
              <a:off x="1392075" y="2939500"/>
              <a:ext cx="61900" cy="1175100"/>
              <a:chOff x="756550" y="2092075"/>
              <a:chExt cx="61900" cy="1175100"/>
            </a:xfrm>
          </p:grpSpPr>
          <p:cxnSp>
            <p:nvCxnSpPr>
              <p:cNvPr id="9115" name="Google Shape;9115;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16" name="Google Shape;9116;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117" name="Google Shape;9117;p45"/>
          <p:cNvGrpSpPr/>
          <p:nvPr/>
        </p:nvGrpSpPr>
        <p:grpSpPr>
          <a:xfrm>
            <a:off x="5567925" y="2092075"/>
            <a:ext cx="1487875" cy="1465925"/>
            <a:chOff x="522700" y="2092075"/>
            <a:chExt cx="1487875" cy="1465925"/>
          </a:xfrm>
        </p:grpSpPr>
        <p:grpSp>
          <p:nvGrpSpPr>
            <p:cNvPr id="9118" name="Google Shape;9118;p45"/>
            <p:cNvGrpSpPr/>
            <p:nvPr/>
          </p:nvGrpSpPr>
          <p:grpSpPr>
            <a:xfrm rot="5400000">
              <a:off x="526768" y="3243156"/>
              <a:ext cx="310824" cy="318853"/>
              <a:chOff x="8636015" y="4627027"/>
              <a:chExt cx="196786" cy="196786"/>
            </a:xfrm>
          </p:grpSpPr>
          <p:sp>
            <p:nvSpPr>
              <p:cNvPr id="9119" name="Google Shape;9119;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23" name="Google Shape;9123;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24" name="Google Shape;9124;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125" name="Google Shape;9125;p45"/>
            <p:cNvGrpSpPr/>
            <p:nvPr/>
          </p:nvGrpSpPr>
          <p:grpSpPr>
            <a:xfrm flipH="1" rot="5400000">
              <a:off x="1392075" y="2939500"/>
              <a:ext cx="61900" cy="1175100"/>
              <a:chOff x="756550" y="2092075"/>
              <a:chExt cx="61900" cy="1175100"/>
            </a:xfrm>
          </p:grpSpPr>
          <p:cxnSp>
            <p:nvCxnSpPr>
              <p:cNvPr id="9126" name="Google Shape;9126;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27" name="Google Shape;9127;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128" name="Google Shape;9128;p45"/>
          <p:cNvGrpSpPr/>
          <p:nvPr/>
        </p:nvGrpSpPr>
        <p:grpSpPr>
          <a:xfrm rot="10800000">
            <a:off x="6158800" y="290100"/>
            <a:ext cx="1487875" cy="1465925"/>
            <a:chOff x="522700" y="2092075"/>
            <a:chExt cx="1487875" cy="1465925"/>
          </a:xfrm>
        </p:grpSpPr>
        <p:grpSp>
          <p:nvGrpSpPr>
            <p:cNvPr id="9129" name="Google Shape;9129;p45"/>
            <p:cNvGrpSpPr/>
            <p:nvPr/>
          </p:nvGrpSpPr>
          <p:grpSpPr>
            <a:xfrm rot="5400000">
              <a:off x="526768" y="3243156"/>
              <a:ext cx="310824" cy="318853"/>
              <a:chOff x="8636015" y="4627027"/>
              <a:chExt cx="196786" cy="196786"/>
            </a:xfrm>
          </p:grpSpPr>
          <p:sp>
            <p:nvSpPr>
              <p:cNvPr id="9130" name="Google Shape;9130;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34" name="Google Shape;9134;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35" name="Google Shape;9135;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136" name="Google Shape;9136;p45"/>
            <p:cNvGrpSpPr/>
            <p:nvPr/>
          </p:nvGrpSpPr>
          <p:grpSpPr>
            <a:xfrm flipH="1" rot="5400000">
              <a:off x="1392075" y="2939500"/>
              <a:ext cx="61900" cy="1175100"/>
              <a:chOff x="756550" y="2092075"/>
              <a:chExt cx="61900" cy="1175100"/>
            </a:xfrm>
          </p:grpSpPr>
          <p:cxnSp>
            <p:nvCxnSpPr>
              <p:cNvPr id="9137" name="Google Shape;9137;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38" name="Google Shape;9138;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139" name="Google Shape;9139;p45"/>
          <p:cNvGrpSpPr/>
          <p:nvPr/>
        </p:nvGrpSpPr>
        <p:grpSpPr>
          <a:xfrm>
            <a:off x="8090525" y="2092075"/>
            <a:ext cx="1487875" cy="1465925"/>
            <a:chOff x="522700" y="2092075"/>
            <a:chExt cx="1487875" cy="1465925"/>
          </a:xfrm>
        </p:grpSpPr>
        <p:grpSp>
          <p:nvGrpSpPr>
            <p:cNvPr id="9140" name="Google Shape;9140;p45"/>
            <p:cNvGrpSpPr/>
            <p:nvPr/>
          </p:nvGrpSpPr>
          <p:grpSpPr>
            <a:xfrm rot="5400000">
              <a:off x="526768" y="3243156"/>
              <a:ext cx="310824" cy="318853"/>
              <a:chOff x="8636015" y="4627027"/>
              <a:chExt cx="196786" cy="196786"/>
            </a:xfrm>
          </p:grpSpPr>
          <p:sp>
            <p:nvSpPr>
              <p:cNvPr id="9141" name="Google Shape;9141;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45" name="Google Shape;9145;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46" name="Google Shape;9146;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147" name="Google Shape;9147;p45"/>
            <p:cNvGrpSpPr/>
            <p:nvPr/>
          </p:nvGrpSpPr>
          <p:grpSpPr>
            <a:xfrm flipH="1" rot="5400000">
              <a:off x="1392075" y="2939500"/>
              <a:ext cx="61900" cy="1175100"/>
              <a:chOff x="756550" y="2092075"/>
              <a:chExt cx="61900" cy="1175100"/>
            </a:xfrm>
          </p:grpSpPr>
          <p:cxnSp>
            <p:nvCxnSpPr>
              <p:cNvPr id="9148" name="Google Shape;9148;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49" name="Google Shape;9149;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150" name="Google Shape;9150;p45"/>
          <p:cNvGrpSpPr/>
          <p:nvPr/>
        </p:nvGrpSpPr>
        <p:grpSpPr>
          <a:xfrm rot="10800000">
            <a:off x="8681400" y="290100"/>
            <a:ext cx="1487875" cy="1465925"/>
            <a:chOff x="522700" y="2092075"/>
            <a:chExt cx="1487875" cy="1465925"/>
          </a:xfrm>
        </p:grpSpPr>
        <p:grpSp>
          <p:nvGrpSpPr>
            <p:cNvPr id="9151" name="Google Shape;9151;p45"/>
            <p:cNvGrpSpPr/>
            <p:nvPr/>
          </p:nvGrpSpPr>
          <p:grpSpPr>
            <a:xfrm rot="5400000">
              <a:off x="526768" y="3243156"/>
              <a:ext cx="310824" cy="318853"/>
              <a:chOff x="8636015" y="4627027"/>
              <a:chExt cx="196786" cy="196786"/>
            </a:xfrm>
          </p:grpSpPr>
          <p:sp>
            <p:nvSpPr>
              <p:cNvPr id="9152" name="Google Shape;9152;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56" name="Google Shape;9156;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57" name="Google Shape;9157;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158" name="Google Shape;9158;p45"/>
            <p:cNvGrpSpPr/>
            <p:nvPr/>
          </p:nvGrpSpPr>
          <p:grpSpPr>
            <a:xfrm flipH="1" rot="5400000">
              <a:off x="1392075" y="2939500"/>
              <a:ext cx="61900" cy="1175100"/>
              <a:chOff x="756550" y="2092075"/>
              <a:chExt cx="61900" cy="1175100"/>
            </a:xfrm>
          </p:grpSpPr>
          <p:cxnSp>
            <p:nvCxnSpPr>
              <p:cNvPr id="9159" name="Google Shape;9159;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60" name="Google Shape;9160;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161" name="Google Shape;9161;p45"/>
          <p:cNvGrpSpPr/>
          <p:nvPr/>
        </p:nvGrpSpPr>
        <p:grpSpPr>
          <a:xfrm>
            <a:off x="522700" y="5803975"/>
            <a:ext cx="1487875" cy="1465925"/>
            <a:chOff x="522700" y="2092075"/>
            <a:chExt cx="1487875" cy="1465925"/>
          </a:xfrm>
        </p:grpSpPr>
        <p:grpSp>
          <p:nvGrpSpPr>
            <p:cNvPr id="9162" name="Google Shape;9162;p45"/>
            <p:cNvGrpSpPr/>
            <p:nvPr/>
          </p:nvGrpSpPr>
          <p:grpSpPr>
            <a:xfrm rot="5400000">
              <a:off x="526768" y="3243156"/>
              <a:ext cx="310824" cy="318853"/>
              <a:chOff x="8636015" y="4627027"/>
              <a:chExt cx="196786" cy="196786"/>
            </a:xfrm>
          </p:grpSpPr>
          <p:sp>
            <p:nvSpPr>
              <p:cNvPr id="9163" name="Google Shape;9163;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67" name="Google Shape;9167;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68" name="Google Shape;9168;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169" name="Google Shape;9169;p45"/>
            <p:cNvGrpSpPr/>
            <p:nvPr/>
          </p:nvGrpSpPr>
          <p:grpSpPr>
            <a:xfrm flipH="1" rot="5400000">
              <a:off x="1392075" y="2939500"/>
              <a:ext cx="61900" cy="1175100"/>
              <a:chOff x="756550" y="2092075"/>
              <a:chExt cx="61900" cy="1175100"/>
            </a:xfrm>
          </p:grpSpPr>
          <p:cxnSp>
            <p:nvCxnSpPr>
              <p:cNvPr id="9170" name="Google Shape;9170;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71" name="Google Shape;9171;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172" name="Google Shape;9172;p45"/>
          <p:cNvGrpSpPr/>
          <p:nvPr/>
        </p:nvGrpSpPr>
        <p:grpSpPr>
          <a:xfrm rot="10800000">
            <a:off x="1113575" y="4002000"/>
            <a:ext cx="1487875" cy="1465925"/>
            <a:chOff x="522700" y="2092075"/>
            <a:chExt cx="1487875" cy="1465925"/>
          </a:xfrm>
        </p:grpSpPr>
        <p:grpSp>
          <p:nvGrpSpPr>
            <p:cNvPr id="9173" name="Google Shape;9173;p45"/>
            <p:cNvGrpSpPr/>
            <p:nvPr/>
          </p:nvGrpSpPr>
          <p:grpSpPr>
            <a:xfrm rot="5400000">
              <a:off x="526768" y="3243156"/>
              <a:ext cx="310824" cy="318853"/>
              <a:chOff x="8636015" y="4627027"/>
              <a:chExt cx="196786" cy="196786"/>
            </a:xfrm>
          </p:grpSpPr>
          <p:sp>
            <p:nvSpPr>
              <p:cNvPr id="9174" name="Google Shape;9174;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78" name="Google Shape;9178;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79" name="Google Shape;9179;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180" name="Google Shape;9180;p45"/>
            <p:cNvGrpSpPr/>
            <p:nvPr/>
          </p:nvGrpSpPr>
          <p:grpSpPr>
            <a:xfrm flipH="1" rot="5400000">
              <a:off x="1392075" y="2939500"/>
              <a:ext cx="61900" cy="1175100"/>
              <a:chOff x="756550" y="2092075"/>
              <a:chExt cx="61900" cy="1175100"/>
            </a:xfrm>
          </p:grpSpPr>
          <p:cxnSp>
            <p:nvCxnSpPr>
              <p:cNvPr id="9181" name="Google Shape;9181;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82" name="Google Shape;9182;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183" name="Google Shape;9183;p45"/>
          <p:cNvGrpSpPr/>
          <p:nvPr/>
        </p:nvGrpSpPr>
        <p:grpSpPr>
          <a:xfrm>
            <a:off x="3045325" y="5803975"/>
            <a:ext cx="1487875" cy="1465925"/>
            <a:chOff x="522700" y="2092075"/>
            <a:chExt cx="1487875" cy="1465925"/>
          </a:xfrm>
        </p:grpSpPr>
        <p:grpSp>
          <p:nvGrpSpPr>
            <p:cNvPr id="9184" name="Google Shape;9184;p45"/>
            <p:cNvGrpSpPr/>
            <p:nvPr/>
          </p:nvGrpSpPr>
          <p:grpSpPr>
            <a:xfrm rot="5400000">
              <a:off x="526768" y="3243156"/>
              <a:ext cx="310824" cy="318853"/>
              <a:chOff x="8636015" y="4627027"/>
              <a:chExt cx="196786" cy="196786"/>
            </a:xfrm>
          </p:grpSpPr>
          <p:sp>
            <p:nvSpPr>
              <p:cNvPr id="9185" name="Google Shape;9185;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89" name="Google Shape;9189;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90" name="Google Shape;9190;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191" name="Google Shape;9191;p45"/>
            <p:cNvGrpSpPr/>
            <p:nvPr/>
          </p:nvGrpSpPr>
          <p:grpSpPr>
            <a:xfrm flipH="1" rot="5400000">
              <a:off x="1392075" y="2939500"/>
              <a:ext cx="61900" cy="1175100"/>
              <a:chOff x="756550" y="2092075"/>
              <a:chExt cx="61900" cy="1175100"/>
            </a:xfrm>
          </p:grpSpPr>
          <p:cxnSp>
            <p:nvCxnSpPr>
              <p:cNvPr id="9192" name="Google Shape;9192;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93" name="Google Shape;9193;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9194" name="Google Shape;9194;p45"/>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45"/>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6" name="Google Shape;9196;p45"/>
          <p:cNvGrpSpPr/>
          <p:nvPr/>
        </p:nvGrpSpPr>
        <p:grpSpPr>
          <a:xfrm rot="10800000">
            <a:off x="3636200" y="4002000"/>
            <a:ext cx="1487875" cy="1465925"/>
            <a:chOff x="522700" y="2092075"/>
            <a:chExt cx="1487875" cy="1465925"/>
          </a:xfrm>
        </p:grpSpPr>
        <p:grpSp>
          <p:nvGrpSpPr>
            <p:cNvPr id="9197" name="Google Shape;9197;p45"/>
            <p:cNvGrpSpPr/>
            <p:nvPr/>
          </p:nvGrpSpPr>
          <p:grpSpPr>
            <a:xfrm rot="5400000">
              <a:off x="526768" y="3243156"/>
              <a:ext cx="310824" cy="318853"/>
              <a:chOff x="8636015" y="4627027"/>
              <a:chExt cx="196786" cy="196786"/>
            </a:xfrm>
          </p:grpSpPr>
          <p:sp>
            <p:nvSpPr>
              <p:cNvPr id="9198" name="Google Shape;9198;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202" name="Google Shape;9202;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03" name="Google Shape;9203;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204" name="Google Shape;9204;p45"/>
            <p:cNvGrpSpPr/>
            <p:nvPr/>
          </p:nvGrpSpPr>
          <p:grpSpPr>
            <a:xfrm flipH="1" rot="5400000">
              <a:off x="1392075" y="2939500"/>
              <a:ext cx="61900" cy="1175100"/>
              <a:chOff x="756550" y="2092075"/>
              <a:chExt cx="61900" cy="1175100"/>
            </a:xfrm>
          </p:grpSpPr>
          <p:cxnSp>
            <p:nvCxnSpPr>
              <p:cNvPr id="9205" name="Google Shape;9205;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06" name="Google Shape;9206;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9207" name="Google Shape;9207;p45"/>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8" name="Google Shape;9208;p45"/>
          <p:cNvGrpSpPr/>
          <p:nvPr/>
        </p:nvGrpSpPr>
        <p:grpSpPr>
          <a:xfrm>
            <a:off x="5567925" y="5803975"/>
            <a:ext cx="1487875" cy="1465925"/>
            <a:chOff x="522700" y="2092075"/>
            <a:chExt cx="1487875" cy="1465925"/>
          </a:xfrm>
        </p:grpSpPr>
        <p:grpSp>
          <p:nvGrpSpPr>
            <p:cNvPr id="9209" name="Google Shape;9209;p45"/>
            <p:cNvGrpSpPr/>
            <p:nvPr/>
          </p:nvGrpSpPr>
          <p:grpSpPr>
            <a:xfrm rot="5400000">
              <a:off x="526768" y="3243156"/>
              <a:ext cx="310824" cy="318853"/>
              <a:chOff x="8636015" y="4627027"/>
              <a:chExt cx="196786" cy="196786"/>
            </a:xfrm>
          </p:grpSpPr>
          <p:sp>
            <p:nvSpPr>
              <p:cNvPr id="9210" name="Google Shape;9210;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214" name="Google Shape;9214;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15" name="Google Shape;9215;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216" name="Google Shape;9216;p45"/>
            <p:cNvGrpSpPr/>
            <p:nvPr/>
          </p:nvGrpSpPr>
          <p:grpSpPr>
            <a:xfrm flipH="1" rot="5400000">
              <a:off x="1392075" y="2939500"/>
              <a:ext cx="61900" cy="1175100"/>
              <a:chOff x="756550" y="2092075"/>
              <a:chExt cx="61900" cy="1175100"/>
            </a:xfrm>
          </p:grpSpPr>
          <p:cxnSp>
            <p:nvCxnSpPr>
              <p:cNvPr id="9217" name="Google Shape;9217;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18" name="Google Shape;9218;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9219" name="Google Shape;9219;p45"/>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0" name="Google Shape;9220;p45"/>
          <p:cNvGrpSpPr/>
          <p:nvPr/>
        </p:nvGrpSpPr>
        <p:grpSpPr>
          <a:xfrm rot="10800000">
            <a:off x="6158800" y="4002000"/>
            <a:ext cx="1487875" cy="1465925"/>
            <a:chOff x="522700" y="2092075"/>
            <a:chExt cx="1487875" cy="1465925"/>
          </a:xfrm>
        </p:grpSpPr>
        <p:grpSp>
          <p:nvGrpSpPr>
            <p:cNvPr id="9221" name="Google Shape;9221;p45"/>
            <p:cNvGrpSpPr/>
            <p:nvPr/>
          </p:nvGrpSpPr>
          <p:grpSpPr>
            <a:xfrm rot="5400000">
              <a:off x="526768" y="3243156"/>
              <a:ext cx="310824" cy="318853"/>
              <a:chOff x="8636015" y="4627027"/>
              <a:chExt cx="196786" cy="196786"/>
            </a:xfrm>
          </p:grpSpPr>
          <p:sp>
            <p:nvSpPr>
              <p:cNvPr id="9222" name="Google Shape;9222;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226" name="Google Shape;9226;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27" name="Google Shape;9227;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228" name="Google Shape;9228;p45"/>
            <p:cNvGrpSpPr/>
            <p:nvPr/>
          </p:nvGrpSpPr>
          <p:grpSpPr>
            <a:xfrm flipH="1" rot="5400000">
              <a:off x="1392075" y="2939500"/>
              <a:ext cx="61900" cy="1175100"/>
              <a:chOff x="756550" y="2092075"/>
              <a:chExt cx="61900" cy="1175100"/>
            </a:xfrm>
          </p:grpSpPr>
          <p:cxnSp>
            <p:nvCxnSpPr>
              <p:cNvPr id="9229" name="Google Shape;9229;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30" name="Google Shape;9230;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231" name="Google Shape;9231;p45"/>
          <p:cNvGrpSpPr/>
          <p:nvPr/>
        </p:nvGrpSpPr>
        <p:grpSpPr>
          <a:xfrm>
            <a:off x="8090525" y="5803975"/>
            <a:ext cx="1487875" cy="1465925"/>
            <a:chOff x="522700" y="2092075"/>
            <a:chExt cx="1487875" cy="1465925"/>
          </a:xfrm>
        </p:grpSpPr>
        <p:grpSp>
          <p:nvGrpSpPr>
            <p:cNvPr id="9232" name="Google Shape;9232;p45"/>
            <p:cNvGrpSpPr/>
            <p:nvPr/>
          </p:nvGrpSpPr>
          <p:grpSpPr>
            <a:xfrm rot="5400000">
              <a:off x="526768" y="3243156"/>
              <a:ext cx="310824" cy="318853"/>
              <a:chOff x="8636015" y="4627027"/>
              <a:chExt cx="196786" cy="196786"/>
            </a:xfrm>
          </p:grpSpPr>
          <p:sp>
            <p:nvSpPr>
              <p:cNvPr id="9233" name="Google Shape;9233;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237" name="Google Shape;9237;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38" name="Google Shape;9238;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239" name="Google Shape;9239;p45"/>
            <p:cNvGrpSpPr/>
            <p:nvPr/>
          </p:nvGrpSpPr>
          <p:grpSpPr>
            <a:xfrm flipH="1" rot="5400000">
              <a:off x="1392075" y="2939500"/>
              <a:ext cx="61900" cy="1175100"/>
              <a:chOff x="756550" y="2092075"/>
              <a:chExt cx="61900" cy="1175100"/>
            </a:xfrm>
          </p:grpSpPr>
          <p:cxnSp>
            <p:nvCxnSpPr>
              <p:cNvPr id="9240" name="Google Shape;9240;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41" name="Google Shape;9241;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242" name="Google Shape;9242;p45"/>
          <p:cNvGrpSpPr/>
          <p:nvPr/>
        </p:nvGrpSpPr>
        <p:grpSpPr>
          <a:xfrm rot="10800000">
            <a:off x="8681400" y="4002000"/>
            <a:ext cx="1487875" cy="1465925"/>
            <a:chOff x="522700" y="2092075"/>
            <a:chExt cx="1487875" cy="1465925"/>
          </a:xfrm>
        </p:grpSpPr>
        <p:grpSp>
          <p:nvGrpSpPr>
            <p:cNvPr id="9243" name="Google Shape;9243;p45"/>
            <p:cNvGrpSpPr/>
            <p:nvPr/>
          </p:nvGrpSpPr>
          <p:grpSpPr>
            <a:xfrm rot="5400000">
              <a:off x="526768" y="3243156"/>
              <a:ext cx="310824" cy="318853"/>
              <a:chOff x="8636015" y="4627027"/>
              <a:chExt cx="196786" cy="196786"/>
            </a:xfrm>
          </p:grpSpPr>
          <p:sp>
            <p:nvSpPr>
              <p:cNvPr id="9244" name="Google Shape;9244;p45"/>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45"/>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45"/>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45"/>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248" name="Google Shape;9248;p45"/>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49" name="Google Shape;9249;p45"/>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250" name="Google Shape;9250;p45"/>
            <p:cNvGrpSpPr/>
            <p:nvPr/>
          </p:nvGrpSpPr>
          <p:grpSpPr>
            <a:xfrm flipH="1" rot="5400000">
              <a:off x="1392075" y="2939500"/>
              <a:ext cx="61900" cy="1175100"/>
              <a:chOff x="756550" y="2092075"/>
              <a:chExt cx="61900" cy="1175100"/>
            </a:xfrm>
          </p:grpSpPr>
          <p:cxnSp>
            <p:nvCxnSpPr>
              <p:cNvPr id="9251" name="Google Shape;9251;p45"/>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52" name="Google Shape;9252;p45"/>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9253" name="Google Shape;9253;p45"/>
          <p:cNvSpPr txBox="1"/>
          <p:nvPr/>
        </p:nvSpPr>
        <p:spPr>
          <a:xfrm>
            <a:off x="73426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254" name="Google Shape;9254;p45"/>
          <p:cNvSpPr txBox="1"/>
          <p:nvPr/>
        </p:nvSpPr>
        <p:spPr>
          <a:xfrm>
            <a:off x="32568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255" name="Google Shape;9255;p45"/>
          <p:cNvSpPr txBox="1"/>
          <p:nvPr/>
        </p:nvSpPr>
        <p:spPr>
          <a:xfrm>
            <a:off x="577941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256" name="Google Shape;9256;p45"/>
          <p:cNvSpPr txBox="1"/>
          <p:nvPr/>
        </p:nvSpPr>
        <p:spPr>
          <a:xfrm>
            <a:off x="83020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257" name="Google Shape;9257;p45"/>
          <p:cNvSpPr txBox="1"/>
          <p:nvPr/>
        </p:nvSpPr>
        <p:spPr>
          <a:xfrm>
            <a:off x="734275"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258" name="Google Shape;9258;p45"/>
          <p:cNvSpPr txBox="1"/>
          <p:nvPr/>
        </p:nvSpPr>
        <p:spPr>
          <a:xfrm>
            <a:off x="3256850"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259" name="Google Shape;9259;p45"/>
          <p:cNvSpPr txBox="1"/>
          <p:nvPr/>
        </p:nvSpPr>
        <p:spPr>
          <a:xfrm>
            <a:off x="5779413"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260" name="Google Shape;9260;p45"/>
          <p:cNvSpPr txBox="1"/>
          <p:nvPr/>
        </p:nvSpPr>
        <p:spPr>
          <a:xfrm>
            <a:off x="8302038"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261" name="Google Shape;9261;p45"/>
          <p:cNvSpPr/>
          <p:nvPr/>
        </p:nvSpPr>
        <p:spPr>
          <a:xfrm>
            <a:off x="1619521" y="14827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45"/>
          <p:cNvSpPr/>
          <p:nvPr/>
        </p:nvSpPr>
        <p:spPr>
          <a:xfrm>
            <a:off x="1104846" y="62768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45"/>
          <p:cNvSpPr/>
          <p:nvPr/>
        </p:nvSpPr>
        <p:spPr>
          <a:xfrm>
            <a:off x="622146" y="14827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45"/>
          <p:cNvSpPr/>
          <p:nvPr/>
        </p:nvSpPr>
        <p:spPr>
          <a:xfrm>
            <a:off x="1104846" y="23378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45"/>
          <p:cNvSpPr/>
          <p:nvPr/>
        </p:nvSpPr>
        <p:spPr>
          <a:xfrm>
            <a:off x="1307316" y="726125"/>
            <a:ext cx="509612" cy="685711"/>
          </a:xfrm>
          <a:custGeom>
            <a:rect b="b" l="l" r="r" t="t"/>
            <a:pathLst>
              <a:path extrusionOk="0" h="14641" w="10881">
                <a:moveTo>
                  <a:pt x="7093" y="625"/>
                </a:moveTo>
                <a:cubicBezTo>
                  <a:pt x="7227" y="1500"/>
                  <a:pt x="6219" y="1821"/>
                  <a:pt x="6130" y="2267"/>
                </a:cubicBezTo>
                <a:cubicBezTo>
                  <a:pt x="5862" y="1268"/>
                  <a:pt x="7093" y="893"/>
                  <a:pt x="7093" y="625"/>
                </a:cubicBezTo>
                <a:close/>
                <a:moveTo>
                  <a:pt x="2526" y="1990"/>
                </a:moveTo>
                <a:lnTo>
                  <a:pt x="2526" y="1990"/>
                </a:lnTo>
                <a:cubicBezTo>
                  <a:pt x="3168" y="2169"/>
                  <a:pt x="3730" y="1749"/>
                  <a:pt x="4542" y="2740"/>
                </a:cubicBezTo>
                <a:cubicBezTo>
                  <a:pt x="4377" y="2789"/>
                  <a:pt x="4232" y="2811"/>
                  <a:pt x="4101" y="2811"/>
                </a:cubicBezTo>
                <a:cubicBezTo>
                  <a:pt x="3457" y="2811"/>
                  <a:pt x="3148" y="2287"/>
                  <a:pt x="2526" y="1990"/>
                </a:cubicBezTo>
                <a:close/>
                <a:moveTo>
                  <a:pt x="5363" y="3230"/>
                </a:moveTo>
                <a:cubicBezTo>
                  <a:pt x="5452" y="3230"/>
                  <a:pt x="5523" y="3302"/>
                  <a:pt x="5523" y="3391"/>
                </a:cubicBezTo>
                <a:cubicBezTo>
                  <a:pt x="5523" y="3480"/>
                  <a:pt x="5452" y="3551"/>
                  <a:pt x="5363" y="3551"/>
                </a:cubicBezTo>
                <a:cubicBezTo>
                  <a:pt x="5273" y="3551"/>
                  <a:pt x="5202" y="3480"/>
                  <a:pt x="5202" y="3391"/>
                </a:cubicBezTo>
                <a:cubicBezTo>
                  <a:pt x="5202" y="3302"/>
                  <a:pt x="5273" y="3230"/>
                  <a:pt x="5363" y="3230"/>
                </a:cubicBezTo>
                <a:close/>
                <a:moveTo>
                  <a:pt x="6726" y="3571"/>
                </a:moveTo>
                <a:cubicBezTo>
                  <a:pt x="6750" y="3571"/>
                  <a:pt x="6771" y="3573"/>
                  <a:pt x="6790" y="3578"/>
                </a:cubicBezTo>
                <a:cubicBezTo>
                  <a:pt x="6843" y="3596"/>
                  <a:pt x="6870" y="3658"/>
                  <a:pt x="6835" y="3703"/>
                </a:cubicBezTo>
                <a:cubicBezTo>
                  <a:pt x="6763" y="3801"/>
                  <a:pt x="6719" y="3801"/>
                  <a:pt x="6692" y="3801"/>
                </a:cubicBezTo>
                <a:cubicBezTo>
                  <a:pt x="6686" y="3801"/>
                  <a:pt x="6673" y="3802"/>
                  <a:pt x="6655" y="3802"/>
                </a:cubicBezTo>
                <a:cubicBezTo>
                  <a:pt x="6619" y="3802"/>
                  <a:pt x="6564" y="3798"/>
                  <a:pt x="6504" y="3774"/>
                </a:cubicBezTo>
                <a:cubicBezTo>
                  <a:pt x="6460" y="3765"/>
                  <a:pt x="6451" y="3694"/>
                  <a:pt x="6487" y="3658"/>
                </a:cubicBezTo>
                <a:cubicBezTo>
                  <a:pt x="6579" y="3593"/>
                  <a:pt x="6661" y="3571"/>
                  <a:pt x="6726" y="3571"/>
                </a:cubicBezTo>
                <a:close/>
                <a:moveTo>
                  <a:pt x="4908" y="3801"/>
                </a:moveTo>
                <a:cubicBezTo>
                  <a:pt x="4899" y="3881"/>
                  <a:pt x="4872" y="3962"/>
                  <a:pt x="4881" y="4033"/>
                </a:cubicBezTo>
                <a:cubicBezTo>
                  <a:pt x="4872" y="4104"/>
                  <a:pt x="4890" y="4176"/>
                  <a:pt x="4917" y="4229"/>
                </a:cubicBezTo>
                <a:cubicBezTo>
                  <a:pt x="4970" y="4327"/>
                  <a:pt x="5104" y="4372"/>
                  <a:pt x="5229" y="4372"/>
                </a:cubicBezTo>
                <a:cubicBezTo>
                  <a:pt x="5264" y="4372"/>
                  <a:pt x="5300" y="4363"/>
                  <a:pt x="5327" y="4354"/>
                </a:cubicBezTo>
                <a:lnTo>
                  <a:pt x="5443" y="4336"/>
                </a:lnTo>
                <a:cubicBezTo>
                  <a:pt x="5508" y="4323"/>
                  <a:pt x="5569" y="4315"/>
                  <a:pt x="5631" y="4315"/>
                </a:cubicBezTo>
                <a:cubicBezTo>
                  <a:pt x="5654" y="4315"/>
                  <a:pt x="5678" y="4316"/>
                  <a:pt x="5702" y="4319"/>
                </a:cubicBezTo>
                <a:cubicBezTo>
                  <a:pt x="5862" y="4327"/>
                  <a:pt x="6032" y="4372"/>
                  <a:pt x="6165" y="4461"/>
                </a:cubicBezTo>
                <a:cubicBezTo>
                  <a:pt x="6099" y="4458"/>
                  <a:pt x="6034" y="4455"/>
                  <a:pt x="5970" y="4455"/>
                </a:cubicBezTo>
                <a:cubicBezTo>
                  <a:pt x="5879" y="4455"/>
                  <a:pt x="5790" y="4460"/>
                  <a:pt x="5702" y="4470"/>
                </a:cubicBezTo>
                <a:cubicBezTo>
                  <a:pt x="5630" y="4479"/>
                  <a:pt x="5559" y="4488"/>
                  <a:pt x="5487" y="4515"/>
                </a:cubicBezTo>
                <a:cubicBezTo>
                  <a:pt x="5470" y="4524"/>
                  <a:pt x="5461" y="4524"/>
                  <a:pt x="5434" y="4533"/>
                </a:cubicBezTo>
                <a:lnTo>
                  <a:pt x="5371" y="4551"/>
                </a:lnTo>
                <a:cubicBezTo>
                  <a:pt x="5327" y="4559"/>
                  <a:pt x="5282" y="4568"/>
                  <a:pt x="5238" y="4568"/>
                </a:cubicBezTo>
                <a:cubicBezTo>
                  <a:pt x="5148" y="4568"/>
                  <a:pt x="5050" y="4551"/>
                  <a:pt x="4961" y="4506"/>
                </a:cubicBezTo>
                <a:cubicBezTo>
                  <a:pt x="4881" y="4461"/>
                  <a:pt x="4801" y="4381"/>
                  <a:pt x="4774" y="4283"/>
                </a:cubicBezTo>
                <a:cubicBezTo>
                  <a:pt x="4738" y="4194"/>
                  <a:pt x="4756" y="4096"/>
                  <a:pt x="4783" y="4015"/>
                </a:cubicBezTo>
                <a:cubicBezTo>
                  <a:pt x="4809" y="3935"/>
                  <a:pt x="4854" y="3864"/>
                  <a:pt x="4908" y="3801"/>
                </a:cubicBezTo>
                <a:close/>
                <a:moveTo>
                  <a:pt x="5141" y="5075"/>
                </a:moveTo>
                <a:cubicBezTo>
                  <a:pt x="5066" y="5075"/>
                  <a:pt x="4994" y="5094"/>
                  <a:pt x="4934" y="5139"/>
                </a:cubicBezTo>
                <a:cubicBezTo>
                  <a:pt x="4863" y="5184"/>
                  <a:pt x="4801" y="5264"/>
                  <a:pt x="4792" y="5353"/>
                </a:cubicBezTo>
                <a:cubicBezTo>
                  <a:pt x="4783" y="5452"/>
                  <a:pt x="4827" y="5532"/>
                  <a:pt x="4890" y="5576"/>
                </a:cubicBezTo>
                <a:cubicBezTo>
                  <a:pt x="4863" y="5505"/>
                  <a:pt x="4854" y="5434"/>
                  <a:pt x="4872" y="5371"/>
                </a:cubicBezTo>
                <a:cubicBezTo>
                  <a:pt x="4890" y="5309"/>
                  <a:pt x="4934" y="5255"/>
                  <a:pt x="4988" y="5220"/>
                </a:cubicBezTo>
                <a:cubicBezTo>
                  <a:pt x="5041" y="5184"/>
                  <a:pt x="5113" y="5166"/>
                  <a:pt x="5175" y="5157"/>
                </a:cubicBezTo>
                <a:cubicBezTo>
                  <a:pt x="5247" y="5157"/>
                  <a:pt x="5318" y="5166"/>
                  <a:pt x="5389" y="5211"/>
                </a:cubicBezTo>
                <a:cubicBezTo>
                  <a:pt x="5354" y="5130"/>
                  <a:pt x="5264" y="5086"/>
                  <a:pt x="5184" y="5077"/>
                </a:cubicBezTo>
                <a:cubicBezTo>
                  <a:pt x="5170" y="5075"/>
                  <a:pt x="5155" y="5075"/>
                  <a:pt x="5141" y="5075"/>
                </a:cubicBezTo>
                <a:close/>
                <a:moveTo>
                  <a:pt x="5131" y="5585"/>
                </a:moveTo>
                <a:cubicBezTo>
                  <a:pt x="5050" y="5603"/>
                  <a:pt x="4979" y="5666"/>
                  <a:pt x="4943" y="5755"/>
                </a:cubicBezTo>
                <a:cubicBezTo>
                  <a:pt x="4899" y="5835"/>
                  <a:pt x="4899" y="5933"/>
                  <a:pt x="4917" y="6022"/>
                </a:cubicBezTo>
                <a:cubicBezTo>
                  <a:pt x="4943" y="6103"/>
                  <a:pt x="5006" y="6192"/>
                  <a:pt x="5095" y="6228"/>
                </a:cubicBezTo>
                <a:cubicBezTo>
                  <a:pt x="5128" y="6241"/>
                  <a:pt x="5162" y="6247"/>
                  <a:pt x="5195" y="6247"/>
                </a:cubicBezTo>
                <a:cubicBezTo>
                  <a:pt x="5251" y="6247"/>
                  <a:pt x="5305" y="6229"/>
                  <a:pt x="5345" y="6201"/>
                </a:cubicBezTo>
                <a:cubicBezTo>
                  <a:pt x="5264" y="6201"/>
                  <a:pt x="5184" y="6192"/>
                  <a:pt x="5131" y="6156"/>
                </a:cubicBezTo>
                <a:cubicBezTo>
                  <a:pt x="5077" y="6112"/>
                  <a:pt x="5041" y="6058"/>
                  <a:pt x="5024" y="5987"/>
                </a:cubicBezTo>
                <a:cubicBezTo>
                  <a:pt x="5006" y="5924"/>
                  <a:pt x="5006" y="5853"/>
                  <a:pt x="5024" y="5782"/>
                </a:cubicBezTo>
                <a:cubicBezTo>
                  <a:pt x="5032" y="5710"/>
                  <a:pt x="5068" y="5639"/>
                  <a:pt x="5131" y="5585"/>
                </a:cubicBezTo>
                <a:close/>
                <a:moveTo>
                  <a:pt x="5452" y="6406"/>
                </a:moveTo>
                <a:cubicBezTo>
                  <a:pt x="5416" y="6486"/>
                  <a:pt x="5523" y="6763"/>
                  <a:pt x="5755" y="6825"/>
                </a:cubicBezTo>
                <a:cubicBezTo>
                  <a:pt x="5806" y="6840"/>
                  <a:pt x="5855" y="6846"/>
                  <a:pt x="5902" y="6846"/>
                </a:cubicBezTo>
                <a:cubicBezTo>
                  <a:pt x="6059" y="6846"/>
                  <a:pt x="6188" y="6769"/>
                  <a:pt x="6264" y="6638"/>
                </a:cubicBezTo>
                <a:lnTo>
                  <a:pt x="6264" y="6638"/>
                </a:lnTo>
                <a:cubicBezTo>
                  <a:pt x="6173" y="6699"/>
                  <a:pt x="6065" y="6735"/>
                  <a:pt x="5950" y="6735"/>
                </a:cubicBezTo>
                <a:cubicBezTo>
                  <a:pt x="5895" y="6735"/>
                  <a:pt x="5839" y="6727"/>
                  <a:pt x="5782" y="6709"/>
                </a:cubicBezTo>
                <a:cubicBezTo>
                  <a:pt x="5639" y="6674"/>
                  <a:pt x="5479" y="6567"/>
                  <a:pt x="5452" y="6406"/>
                </a:cubicBezTo>
                <a:close/>
                <a:moveTo>
                  <a:pt x="5118" y="4995"/>
                </a:moveTo>
                <a:cubicBezTo>
                  <a:pt x="5240" y="4995"/>
                  <a:pt x="5379" y="5048"/>
                  <a:pt x="5523" y="5184"/>
                </a:cubicBezTo>
                <a:cubicBezTo>
                  <a:pt x="4988" y="5639"/>
                  <a:pt x="5684" y="6406"/>
                  <a:pt x="6397" y="6593"/>
                </a:cubicBezTo>
                <a:cubicBezTo>
                  <a:pt x="6300" y="6813"/>
                  <a:pt x="6085" y="6915"/>
                  <a:pt x="5876" y="6915"/>
                </a:cubicBezTo>
                <a:cubicBezTo>
                  <a:pt x="5568" y="6915"/>
                  <a:pt x="5272" y="6693"/>
                  <a:pt x="5389" y="6299"/>
                </a:cubicBezTo>
                <a:lnTo>
                  <a:pt x="5389" y="6299"/>
                </a:lnTo>
                <a:cubicBezTo>
                  <a:pt x="5334" y="6337"/>
                  <a:pt x="5276" y="6354"/>
                  <a:pt x="5219" y="6354"/>
                </a:cubicBezTo>
                <a:cubicBezTo>
                  <a:pt x="4914" y="6354"/>
                  <a:pt x="4628" y="5881"/>
                  <a:pt x="4899" y="5648"/>
                </a:cubicBezTo>
                <a:cubicBezTo>
                  <a:pt x="4542" y="5500"/>
                  <a:pt x="4744" y="4995"/>
                  <a:pt x="5118" y="4995"/>
                </a:cubicBezTo>
                <a:close/>
                <a:moveTo>
                  <a:pt x="3516" y="6707"/>
                </a:moveTo>
                <a:cubicBezTo>
                  <a:pt x="3504" y="6707"/>
                  <a:pt x="3492" y="6708"/>
                  <a:pt x="3480" y="6709"/>
                </a:cubicBezTo>
                <a:cubicBezTo>
                  <a:pt x="3409" y="6727"/>
                  <a:pt x="3337" y="6763"/>
                  <a:pt x="3293" y="6816"/>
                </a:cubicBezTo>
                <a:cubicBezTo>
                  <a:pt x="3239" y="6861"/>
                  <a:pt x="3213" y="6941"/>
                  <a:pt x="3230" y="7004"/>
                </a:cubicBezTo>
                <a:cubicBezTo>
                  <a:pt x="3248" y="6941"/>
                  <a:pt x="3293" y="6897"/>
                  <a:pt x="3337" y="6861"/>
                </a:cubicBezTo>
                <a:cubicBezTo>
                  <a:pt x="3382" y="6834"/>
                  <a:pt x="3436" y="6808"/>
                  <a:pt x="3489" y="6799"/>
                </a:cubicBezTo>
                <a:cubicBezTo>
                  <a:pt x="3503" y="6796"/>
                  <a:pt x="3516" y="6795"/>
                  <a:pt x="3531" y="6795"/>
                </a:cubicBezTo>
                <a:cubicBezTo>
                  <a:pt x="3573" y="6795"/>
                  <a:pt x="3616" y="6805"/>
                  <a:pt x="3650" y="6825"/>
                </a:cubicBezTo>
                <a:cubicBezTo>
                  <a:pt x="3694" y="6852"/>
                  <a:pt x="3721" y="6906"/>
                  <a:pt x="3748" y="6968"/>
                </a:cubicBezTo>
                <a:cubicBezTo>
                  <a:pt x="3757" y="6906"/>
                  <a:pt x="3748" y="6825"/>
                  <a:pt x="3685" y="6772"/>
                </a:cubicBezTo>
                <a:cubicBezTo>
                  <a:pt x="3641" y="6727"/>
                  <a:pt x="3577" y="6707"/>
                  <a:pt x="3516" y="6707"/>
                </a:cubicBezTo>
                <a:close/>
                <a:moveTo>
                  <a:pt x="3186" y="7324"/>
                </a:moveTo>
                <a:cubicBezTo>
                  <a:pt x="3186" y="7325"/>
                  <a:pt x="3186" y="7325"/>
                  <a:pt x="3186" y="7325"/>
                </a:cubicBezTo>
                <a:cubicBezTo>
                  <a:pt x="3186" y="7325"/>
                  <a:pt x="3186" y="7325"/>
                  <a:pt x="3186" y="7324"/>
                </a:cubicBezTo>
                <a:close/>
                <a:moveTo>
                  <a:pt x="4131" y="7022"/>
                </a:moveTo>
                <a:cubicBezTo>
                  <a:pt x="4060" y="7022"/>
                  <a:pt x="3980" y="7057"/>
                  <a:pt x="3944" y="7129"/>
                </a:cubicBezTo>
                <a:cubicBezTo>
                  <a:pt x="3992" y="7101"/>
                  <a:pt x="4040" y="7090"/>
                  <a:pt x="4087" y="7090"/>
                </a:cubicBezTo>
                <a:cubicBezTo>
                  <a:pt x="4102" y="7090"/>
                  <a:pt x="4117" y="7091"/>
                  <a:pt x="4131" y="7093"/>
                </a:cubicBezTo>
                <a:cubicBezTo>
                  <a:pt x="4194" y="7102"/>
                  <a:pt x="4247" y="7129"/>
                  <a:pt x="4292" y="7164"/>
                </a:cubicBezTo>
                <a:cubicBezTo>
                  <a:pt x="4346" y="7200"/>
                  <a:pt x="4381" y="7245"/>
                  <a:pt x="4390" y="7298"/>
                </a:cubicBezTo>
                <a:cubicBezTo>
                  <a:pt x="4408" y="7352"/>
                  <a:pt x="4390" y="7414"/>
                  <a:pt x="4363" y="7486"/>
                </a:cubicBezTo>
                <a:cubicBezTo>
                  <a:pt x="4417" y="7441"/>
                  <a:pt x="4470" y="7370"/>
                  <a:pt x="4462" y="7289"/>
                </a:cubicBezTo>
                <a:cubicBezTo>
                  <a:pt x="4462" y="7209"/>
                  <a:pt x="4417" y="7138"/>
                  <a:pt x="4354" y="7084"/>
                </a:cubicBezTo>
                <a:cubicBezTo>
                  <a:pt x="4292" y="7039"/>
                  <a:pt x="4212" y="7022"/>
                  <a:pt x="4131" y="7022"/>
                </a:cubicBezTo>
                <a:close/>
                <a:moveTo>
                  <a:pt x="2746" y="7145"/>
                </a:moveTo>
                <a:cubicBezTo>
                  <a:pt x="2738" y="7145"/>
                  <a:pt x="2730" y="7146"/>
                  <a:pt x="2722" y="7147"/>
                </a:cubicBezTo>
                <a:cubicBezTo>
                  <a:pt x="2651" y="7155"/>
                  <a:pt x="2579" y="7209"/>
                  <a:pt x="2544" y="7271"/>
                </a:cubicBezTo>
                <a:cubicBezTo>
                  <a:pt x="2508" y="7334"/>
                  <a:pt x="2490" y="7405"/>
                  <a:pt x="2499" y="7477"/>
                </a:cubicBezTo>
                <a:cubicBezTo>
                  <a:pt x="2508" y="7548"/>
                  <a:pt x="2544" y="7619"/>
                  <a:pt x="2606" y="7646"/>
                </a:cubicBezTo>
                <a:cubicBezTo>
                  <a:pt x="2570" y="7593"/>
                  <a:pt x="2561" y="7530"/>
                  <a:pt x="2570" y="7477"/>
                </a:cubicBezTo>
                <a:cubicBezTo>
                  <a:pt x="2570" y="7414"/>
                  <a:pt x="2588" y="7361"/>
                  <a:pt x="2615" y="7316"/>
                </a:cubicBezTo>
                <a:cubicBezTo>
                  <a:pt x="2651" y="7271"/>
                  <a:pt x="2686" y="7227"/>
                  <a:pt x="2740" y="7218"/>
                </a:cubicBezTo>
                <a:cubicBezTo>
                  <a:pt x="2760" y="7211"/>
                  <a:pt x="2781" y="7208"/>
                  <a:pt x="2802" y="7208"/>
                </a:cubicBezTo>
                <a:cubicBezTo>
                  <a:pt x="2837" y="7208"/>
                  <a:pt x="2874" y="7216"/>
                  <a:pt x="2918" y="7227"/>
                </a:cubicBezTo>
                <a:cubicBezTo>
                  <a:pt x="2878" y="7179"/>
                  <a:pt x="2817" y="7145"/>
                  <a:pt x="2746" y="7145"/>
                </a:cubicBezTo>
                <a:close/>
                <a:moveTo>
                  <a:pt x="4362" y="6410"/>
                </a:moveTo>
                <a:cubicBezTo>
                  <a:pt x="4401" y="6410"/>
                  <a:pt x="4441" y="6412"/>
                  <a:pt x="4479" y="6415"/>
                </a:cubicBezTo>
                <a:cubicBezTo>
                  <a:pt x="4604" y="6433"/>
                  <a:pt x="4738" y="6477"/>
                  <a:pt x="4854" y="6540"/>
                </a:cubicBezTo>
                <a:cubicBezTo>
                  <a:pt x="4970" y="6602"/>
                  <a:pt x="5068" y="6700"/>
                  <a:pt x="5148" y="6808"/>
                </a:cubicBezTo>
                <a:cubicBezTo>
                  <a:pt x="5193" y="6861"/>
                  <a:pt x="5229" y="6923"/>
                  <a:pt x="5256" y="6986"/>
                </a:cubicBezTo>
                <a:lnTo>
                  <a:pt x="5291" y="7066"/>
                </a:lnTo>
                <a:cubicBezTo>
                  <a:pt x="5309" y="7093"/>
                  <a:pt x="5318" y="7120"/>
                  <a:pt x="5336" y="7147"/>
                </a:cubicBezTo>
                <a:cubicBezTo>
                  <a:pt x="5434" y="7352"/>
                  <a:pt x="5595" y="7530"/>
                  <a:pt x="5800" y="7619"/>
                </a:cubicBezTo>
                <a:cubicBezTo>
                  <a:pt x="5872" y="7652"/>
                  <a:pt x="5955" y="7671"/>
                  <a:pt x="6037" y="7671"/>
                </a:cubicBezTo>
                <a:cubicBezTo>
                  <a:pt x="6065" y="7671"/>
                  <a:pt x="6093" y="7669"/>
                  <a:pt x="6121" y="7664"/>
                </a:cubicBezTo>
                <a:cubicBezTo>
                  <a:pt x="6237" y="7646"/>
                  <a:pt x="6344" y="7593"/>
                  <a:pt x="6451" y="7530"/>
                </a:cubicBezTo>
                <a:lnTo>
                  <a:pt x="6451" y="7530"/>
                </a:lnTo>
                <a:cubicBezTo>
                  <a:pt x="6380" y="7628"/>
                  <a:pt x="6273" y="7709"/>
                  <a:pt x="6148" y="7753"/>
                </a:cubicBezTo>
                <a:cubicBezTo>
                  <a:pt x="6082" y="7781"/>
                  <a:pt x="6012" y="7794"/>
                  <a:pt x="5941" y="7794"/>
                </a:cubicBezTo>
                <a:cubicBezTo>
                  <a:pt x="5876" y="7794"/>
                  <a:pt x="5810" y="7783"/>
                  <a:pt x="5746" y="7762"/>
                </a:cubicBezTo>
                <a:cubicBezTo>
                  <a:pt x="5479" y="7682"/>
                  <a:pt x="5282" y="7468"/>
                  <a:pt x="5157" y="7236"/>
                </a:cubicBezTo>
                <a:cubicBezTo>
                  <a:pt x="5140" y="7209"/>
                  <a:pt x="5131" y="7182"/>
                  <a:pt x="5113" y="7147"/>
                </a:cubicBezTo>
                <a:lnTo>
                  <a:pt x="5077" y="7066"/>
                </a:lnTo>
                <a:cubicBezTo>
                  <a:pt x="5059" y="7013"/>
                  <a:pt x="5032" y="6959"/>
                  <a:pt x="4997" y="6915"/>
                </a:cubicBezTo>
                <a:cubicBezTo>
                  <a:pt x="4943" y="6825"/>
                  <a:pt x="4854" y="6745"/>
                  <a:pt x="4765" y="6674"/>
                </a:cubicBezTo>
                <a:cubicBezTo>
                  <a:pt x="4676" y="6602"/>
                  <a:pt x="4569" y="6549"/>
                  <a:pt x="4453" y="6513"/>
                </a:cubicBezTo>
                <a:cubicBezTo>
                  <a:pt x="4346" y="6477"/>
                  <a:pt x="4221" y="6451"/>
                  <a:pt x="4096" y="6451"/>
                </a:cubicBezTo>
                <a:cubicBezTo>
                  <a:pt x="4182" y="6420"/>
                  <a:pt x="4273" y="6410"/>
                  <a:pt x="4362" y="6410"/>
                </a:cubicBezTo>
                <a:close/>
                <a:moveTo>
                  <a:pt x="1901" y="8190"/>
                </a:moveTo>
                <a:lnTo>
                  <a:pt x="1901" y="8190"/>
                </a:lnTo>
                <a:cubicBezTo>
                  <a:pt x="1901" y="8191"/>
                  <a:pt x="1901" y="8191"/>
                  <a:pt x="1902" y="8192"/>
                </a:cubicBezTo>
                <a:lnTo>
                  <a:pt x="1902" y="8192"/>
                </a:lnTo>
                <a:cubicBezTo>
                  <a:pt x="1901" y="8191"/>
                  <a:pt x="1901" y="8191"/>
                  <a:pt x="1901" y="8190"/>
                </a:cubicBezTo>
                <a:close/>
                <a:moveTo>
                  <a:pt x="4384" y="7769"/>
                </a:moveTo>
                <a:cubicBezTo>
                  <a:pt x="4365" y="7769"/>
                  <a:pt x="4345" y="7772"/>
                  <a:pt x="4328" y="7780"/>
                </a:cubicBezTo>
                <a:cubicBezTo>
                  <a:pt x="4390" y="7798"/>
                  <a:pt x="4444" y="7825"/>
                  <a:pt x="4479" y="7869"/>
                </a:cubicBezTo>
                <a:cubicBezTo>
                  <a:pt x="4524" y="7914"/>
                  <a:pt x="4551" y="7967"/>
                  <a:pt x="4560" y="8021"/>
                </a:cubicBezTo>
                <a:cubicBezTo>
                  <a:pt x="4578" y="8074"/>
                  <a:pt x="4578" y="8128"/>
                  <a:pt x="4551" y="8172"/>
                </a:cubicBezTo>
                <a:cubicBezTo>
                  <a:pt x="4533" y="8226"/>
                  <a:pt x="4479" y="8262"/>
                  <a:pt x="4426" y="8297"/>
                </a:cubicBezTo>
                <a:cubicBezTo>
                  <a:pt x="4488" y="8297"/>
                  <a:pt x="4569" y="8271"/>
                  <a:pt x="4613" y="8208"/>
                </a:cubicBezTo>
                <a:cubicBezTo>
                  <a:pt x="4658" y="8155"/>
                  <a:pt x="4667" y="8065"/>
                  <a:pt x="4649" y="7994"/>
                </a:cubicBezTo>
                <a:cubicBezTo>
                  <a:pt x="4631" y="7923"/>
                  <a:pt x="4586" y="7860"/>
                  <a:pt x="4524" y="7816"/>
                </a:cubicBezTo>
                <a:cubicBezTo>
                  <a:pt x="4486" y="7790"/>
                  <a:pt x="4434" y="7769"/>
                  <a:pt x="4384" y="7769"/>
                </a:cubicBezTo>
                <a:close/>
                <a:moveTo>
                  <a:pt x="3587" y="7584"/>
                </a:moveTo>
                <a:cubicBezTo>
                  <a:pt x="3792" y="7584"/>
                  <a:pt x="3953" y="7753"/>
                  <a:pt x="3953" y="7958"/>
                </a:cubicBezTo>
                <a:cubicBezTo>
                  <a:pt x="3953" y="8164"/>
                  <a:pt x="3792" y="8333"/>
                  <a:pt x="3587" y="8333"/>
                </a:cubicBezTo>
                <a:cubicBezTo>
                  <a:pt x="3382" y="8333"/>
                  <a:pt x="3213" y="8164"/>
                  <a:pt x="3213" y="7958"/>
                </a:cubicBezTo>
                <a:cubicBezTo>
                  <a:pt x="3213" y="7753"/>
                  <a:pt x="3382" y="7584"/>
                  <a:pt x="3587" y="7584"/>
                </a:cubicBezTo>
                <a:close/>
                <a:moveTo>
                  <a:pt x="1744" y="7801"/>
                </a:moveTo>
                <a:cubicBezTo>
                  <a:pt x="1772" y="7801"/>
                  <a:pt x="1804" y="7820"/>
                  <a:pt x="1830" y="7869"/>
                </a:cubicBezTo>
                <a:cubicBezTo>
                  <a:pt x="1833" y="7825"/>
                  <a:pt x="1864" y="7805"/>
                  <a:pt x="1896" y="7805"/>
                </a:cubicBezTo>
                <a:cubicBezTo>
                  <a:pt x="1949" y="7805"/>
                  <a:pt x="2008" y="7858"/>
                  <a:pt x="1964" y="7940"/>
                </a:cubicBezTo>
                <a:cubicBezTo>
                  <a:pt x="1976" y="7937"/>
                  <a:pt x="1988" y="7936"/>
                  <a:pt x="1999" y="7936"/>
                </a:cubicBezTo>
                <a:cubicBezTo>
                  <a:pt x="2113" y="7936"/>
                  <a:pt x="2138" y="8093"/>
                  <a:pt x="1999" y="8101"/>
                </a:cubicBezTo>
                <a:cubicBezTo>
                  <a:pt x="1999" y="8101"/>
                  <a:pt x="2097" y="8137"/>
                  <a:pt x="2044" y="8235"/>
                </a:cubicBezTo>
                <a:cubicBezTo>
                  <a:pt x="2027" y="8267"/>
                  <a:pt x="2006" y="8279"/>
                  <a:pt x="1987" y="8279"/>
                </a:cubicBezTo>
                <a:cubicBezTo>
                  <a:pt x="1946" y="8279"/>
                  <a:pt x="1909" y="8228"/>
                  <a:pt x="1902" y="8192"/>
                </a:cubicBezTo>
                <a:lnTo>
                  <a:pt x="1902" y="8192"/>
                </a:lnTo>
                <a:cubicBezTo>
                  <a:pt x="1918" y="8284"/>
                  <a:pt x="1910" y="8360"/>
                  <a:pt x="1834" y="8360"/>
                </a:cubicBezTo>
                <a:cubicBezTo>
                  <a:pt x="1830" y="8360"/>
                  <a:pt x="1825" y="8360"/>
                  <a:pt x="1821" y="8360"/>
                </a:cubicBezTo>
                <a:cubicBezTo>
                  <a:pt x="1732" y="8351"/>
                  <a:pt x="1741" y="8244"/>
                  <a:pt x="1758" y="8208"/>
                </a:cubicBezTo>
                <a:lnTo>
                  <a:pt x="1758" y="8208"/>
                </a:lnTo>
                <a:cubicBezTo>
                  <a:pt x="1734" y="8253"/>
                  <a:pt x="1698" y="8271"/>
                  <a:pt x="1665" y="8271"/>
                </a:cubicBezTo>
                <a:cubicBezTo>
                  <a:pt x="1585" y="8271"/>
                  <a:pt x="1517" y="8175"/>
                  <a:pt x="1642" y="8119"/>
                </a:cubicBezTo>
                <a:cubicBezTo>
                  <a:pt x="1516" y="8074"/>
                  <a:pt x="1526" y="7942"/>
                  <a:pt x="1622" y="7942"/>
                </a:cubicBezTo>
                <a:cubicBezTo>
                  <a:pt x="1641" y="7942"/>
                  <a:pt x="1662" y="7947"/>
                  <a:pt x="1687" y="7958"/>
                </a:cubicBezTo>
                <a:cubicBezTo>
                  <a:pt x="1639" y="7886"/>
                  <a:pt x="1685" y="7801"/>
                  <a:pt x="1744" y="7801"/>
                </a:cubicBezTo>
                <a:close/>
                <a:moveTo>
                  <a:pt x="2642" y="7958"/>
                </a:moveTo>
                <a:cubicBezTo>
                  <a:pt x="2570" y="7967"/>
                  <a:pt x="2499" y="7994"/>
                  <a:pt x="2463" y="8065"/>
                </a:cubicBezTo>
                <a:cubicBezTo>
                  <a:pt x="2428" y="8128"/>
                  <a:pt x="2428" y="8217"/>
                  <a:pt x="2454" y="8279"/>
                </a:cubicBezTo>
                <a:cubicBezTo>
                  <a:pt x="2490" y="8351"/>
                  <a:pt x="2535" y="8404"/>
                  <a:pt x="2597" y="8440"/>
                </a:cubicBezTo>
                <a:cubicBezTo>
                  <a:pt x="2632" y="8460"/>
                  <a:pt x="2673" y="8472"/>
                  <a:pt x="2713" y="8472"/>
                </a:cubicBezTo>
                <a:cubicBezTo>
                  <a:pt x="2744" y="8472"/>
                  <a:pt x="2775" y="8465"/>
                  <a:pt x="2802" y="8449"/>
                </a:cubicBezTo>
                <a:cubicBezTo>
                  <a:pt x="2740" y="8449"/>
                  <a:pt x="2686" y="8422"/>
                  <a:pt x="2642" y="8387"/>
                </a:cubicBezTo>
                <a:cubicBezTo>
                  <a:pt x="2597" y="8351"/>
                  <a:pt x="2561" y="8297"/>
                  <a:pt x="2535" y="8253"/>
                </a:cubicBezTo>
                <a:cubicBezTo>
                  <a:pt x="2517" y="8199"/>
                  <a:pt x="2508" y="8146"/>
                  <a:pt x="2526" y="8092"/>
                </a:cubicBezTo>
                <a:cubicBezTo>
                  <a:pt x="2544" y="8039"/>
                  <a:pt x="2588" y="7994"/>
                  <a:pt x="2642" y="7958"/>
                </a:cubicBezTo>
                <a:close/>
                <a:moveTo>
                  <a:pt x="3587" y="7022"/>
                </a:moveTo>
                <a:lnTo>
                  <a:pt x="3623" y="7494"/>
                </a:lnTo>
                <a:lnTo>
                  <a:pt x="3489" y="7039"/>
                </a:lnTo>
                <a:lnTo>
                  <a:pt x="3516" y="7441"/>
                </a:lnTo>
                <a:lnTo>
                  <a:pt x="3409" y="7048"/>
                </a:lnTo>
                <a:lnTo>
                  <a:pt x="3445" y="7521"/>
                </a:lnTo>
                <a:lnTo>
                  <a:pt x="3311" y="7066"/>
                </a:lnTo>
                <a:lnTo>
                  <a:pt x="3355" y="7566"/>
                </a:lnTo>
                <a:lnTo>
                  <a:pt x="2900" y="7334"/>
                </a:lnTo>
                <a:lnTo>
                  <a:pt x="3266" y="7637"/>
                </a:lnTo>
                <a:lnTo>
                  <a:pt x="2847" y="7414"/>
                </a:lnTo>
                <a:lnTo>
                  <a:pt x="3168" y="7673"/>
                </a:lnTo>
                <a:lnTo>
                  <a:pt x="2802" y="7486"/>
                </a:lnTo>
                <a:lnTo>
                  <a:pt x="2802" y="7486"/>
                </a:lnTo>
                <a:lnTo>
                  <a:pt x="3168" y="7780"/>
                </a:lnTo>
                <a:lnTo>
                  <a:pt x="2749" y="7566"/>
                </a:lnTo>
                <a:lnTo>
                  <a:pt x="3150" y="7896"/>
                </a:lnTo>
                <a:cubicBezTo>
                  <a:pt x="3150" y="7896"/>
                  <a:pt x="3150" y="7905"/>
                  <a:pt x="3150" y="7914"/>
                </a:cubicBezTo>
                <a:lnTo>
                  <a:pt x="2651" y="8101"/>
                </a:lnTo>
                <a:lnTo>
                  <a:pt x="2651" y="8101"/>
                </a:lnTo>
                <a:lnTo>
                  <a:pt x="3114" y="8030"/>
                </a:lnTo>
                <a:lnTo>
                  <a:pt x="2677" y="8190"/>
                </a:lnTo>
                <a:lnTo>
                  <a:pt x="3079" y="8128"/>
                </a:lnTo>
                <a:lnTo>
                  <a:pt x="3079" y="8128"/>
                </a:lnTo>
                <a:lnTo>
                  <a:pt x="2695" y="8271"/>
                </a:lnTo>
                <a:lnTo>
                  <a:pt x="3159" y="8199"/>
                </a:lnTo>
                <a:lnTo>
                  <a:pt x="2722" y="8360"/>
                </a:lnTo>
                <a:lnTo>
                  <a:pt x="2722" y="8360"/>
                </a:lnTo>
                <a:lnTo>
                  <a:pt x="3239" y="8288"/>
                </a:lnTo>
                <a:lnTo>
                  <a:pt x="3239" y="8288"/>
                </a:lnTo>
                <a:lnTo>
                  <a:pt x="3123" y="8797"/>
                </a:lnTo>
                <a:lnTo>
                  <a:pt x="3320" y="8369"/>
                </a:lnTo>
                <a:lnTo>
                  <a:pt x="3213" y="8824"/>
                </a:lnTo>
                <a:lnTo>
                  <a:pt x="3382" y="8458"/>
                </a:lnTo>
                <a:lnTo>
                  <a:pt x="3293" y="8850"/>
                </a:lnTo>
                <a:lnTo>
                  <a:pt x="3489" y="8422"/>
                </a:lnTo>
                <a:lnTo>
                  <a:pt x="3382" y="8886"/>
                </a:lnTo>
                <a:lnTo>
                  <a:pt x="3596" y="8413"/>
                </a:lnTo>
                <a:lnTo>
                  <a:pt x="3650" y="8663"/>
                </a:lnTo>
                <a:lnTo>
                  <a:pt x="3650" y="8404"/>
                </a:lnTo>
                <a:lnTo>
                  <a:pt x="3712" y="8654"/>
                </a:lnTo>
                <a:lnTo>
                  <a:pt x="3712" y="8404"/>
                </a:lnTo>
                <a:lnTo>
                  <a:pt x="3998" y="8761"/>
                </a:lnTo>
                <a:lnTo>
                  <a:pt x="3801" y="8378"/>
                </a:lnTo>
                <a:lnTo>
                  <a:pt x="4069" y="8717"/>
                </a:lnTo>
                <a:lnTo>
                  <a:pt x="3900" y="8387"/>
                </a:lnTo>
                <a:lnTo>
                  <a:pt x="4131" y="8681"/>
                </a:lnTo>
                <a:lnTo>
                  <a:pt x="3935" y="8297"/>
                </a:lnTo>
                <a:lnTo>
                  <a:pt x="4203" y="8636"/>
                </a:lnTo>
                <a:lnTo>
                  <a:pt x="3971" y="8181"/>
                </a:lnTo>
                <a:lnTo>
                  <a:pt x="3971" y="8181"/>
                </a:lnTo>
                <a:lnTo>
                  <a:pt x="4390" y="8226"/>
                </a:lnTo>
                <a:lnTo>
                  <a:pt x="3998" y="8092"/>
                </a:lnTo>
                <a:lnTo>
                  <a:pt x="4408" y="8128"/>
                </a:lnTo>
                <a:lnTo>
                  <a:pt x="4069" y="8012"/>
                </a:lnTo>
                <a:lnTo>
                  <a:pt x="4426" y="8048"/>
                </a:lnTo>
                <a:lnTo>
                  <a:pt x="4426" y="8048"/>
                </a:lnTo>
                <a:lnTo>
                  <a:pt x="4033" y="7914"/>
                </a:lnTo>
                <a:lnTo>
                  <a:pt x="4444" y="7949"/>
                </a:lnTo>
                <a:lnTo>
                  <a:pt x="3989" y="7798"/>
                </a:lnTo>
                <a:lnTo>
                  <a:pt x="4283" y="7441"/>
                </a:lnTo>
                <a:lnTo>
                  <a:pt x="3953" y="7673"/>
                </a:lnTo>
                <a:lnTo>
                  <a:pt x="4212" y="7361"/>
                </a:lnTo>
                <a:lnTo>
                  <a:pt x="3926" y="7566"/>
                </a:lnTo>
                <a:lnTo>
                  <a:pt x="4149" y="7298"/>
                </a:lnTo>
                <a:lnTo>
                  <a:pt x="3819" y="7530"/>
                </a:lnTo>
                <a:lnTo>
                  <a:pt x="4078" y="7218"/>
                </a:lnTo>
                <a:lnTo>
                  <a:pt x="3712" y="7477"/>
                </a:lnTo>
                <a:lnTo>
                  <a:pt x="3587" y="7022"/>
                </a:lnTo>
                <a:close/>
                <a:moveTo>
                  <a:pt x="4256" y="8449"/>
                </a:moveTo>
                <a:cubicBezTo>
                  <a:pt x="4283" y="8511"/>
                  <a:pt x="4274" y="8574"/>
                  <a:pt x="4256" y="8627"/>
                </a:cubicBezTo>
                <a:cubicBezTo>
                  <a:pt x="4239" y="8681"/>
                  <a:pt x="4212" y="8734"/>
                  <a:pt x="4167" y="8770"/>
                </a:cubicBezTo>
                <a:cubicBezTo>
                  <a:pt x="4131" y="8806"/>
                  <a:pt x="4078" y="8833"/>
                  <a:pt x="4024" y="8833"/>
                </a:cubicBezTo>
                <a:cubicBezTo>
                  <a:pt x="4017" y="8834"/>
                  <a:pt x="4010" y="8834"/>
                  <a:pt x="4003" y="8834"/>
                </a:cubicBezTo>
                <a:cubicBezTo>
                  <a:pt x="3957" y="8834"/>
                  <a:pt x="3910" y="8810"/>
                  <a:pt x="3864" y="8779"/>
                </a:cubicBezTo>
                <a:lnTo>
                  <a:pt x="3864" y="8779"/>
                </a:lnTo>
                <a:cubicBezTo>
                  <a:pt x="3891" y="8842"/>
                  <a:pt x="3944" y="8895"/>
                  <a:pt x="4024" y="8904"/>
                </a:cubicBezTo>
                <a:cubicBezTo>
                  <a:pt x="4039" y="8907"/>
                  <a:pt x="4053" y="8909"/>
                  <a:pt x="4066" y="8909"/>
                </a:cubicBezTo>
                <a:cubicBezTo>
                  <a:pt x="4129" y="8909"/>
                  <a:pt x="4186" y="8877"/>
                  <a:pt x="4230" y="8833"/>
                </a:cubicBezTo>
                <a:cubicBezTo>
                  <a:pt x="4283" y="8779"/>
                  <a:pt x="4319" y="8717"/>
                  <a:pt x="4328" y="8645"/>
                </a:cubicBezTo>
                <a:cubicBezTo>
                  <a:pt x="4337" y="8574"/>
                  <a:pt x="4310" y="8494"/>
                  <a:pt x="4256" y="8449"/>
                </a:cubicBezTo>
                <a:close/>
                <a:moveTo>
                  <a:pt x="3034" y="8708"/>
                </a:moveTo>
                <a:cubicBezTo>
                  <a:pt x="3007" y="8761"/>
                  <a:pt x="2998" y="8842"/>
                  <a:pt x="3043" y="8904"/>
                </a:cubicBezTo>
                <a:cubicBezTo>
                  <a:pt x="3088" y="8975"/>
                  <a:pt x="3159" y="9011"/>
                  <a:pt x="3230" y="9020"/>
                </a:cubicBezTo>
                <a:cubicBezTo>
                  <a:pt x="3311" y="9020"/>
                  <a:pt x="3382" y="9002"/>
                  <a:pt x="3445" y="8966"/>
                </a:cubicBezTo>
                <a:cubicBezTo>
                  <a:pt x="3498" y="8922"/>
                  <a:pt x="3543" y="8850"/>
                  <a:pt x="3543" y="8788"/>
                </a:cubicBezTo>
                <a:lnTo>
                  <a:pt x="3543" y="8788"/>
                </a:lnTo>
                <a:cubicBezTo>
                  <a:pt x="3507" y="8842"/>
                  <a:pt x="3462" y="8877"/>
                  <a:pt x="3409" y="8904"/>
                </a:cubicBezTo>
                <a:cubicBezTo>
                  <a:pt x="3355" y="8922"/>
                  <a:pt x="3293" y="8931"/>
                  <a:pt x="3239" y="8931"/>
                </a:cubicBezTo>
                <a:cubicBezTo>
                  <a:pt x="3186" y="8922"/>
                  <a:pt x="3132" y="8904"/>
                  <a:pt x="3097" y="8868"/>
                </a:cubicBezTo>
                <a:cubicBezTo>
                  <a:pt x="3061" y="8833"/>
                  <a:pt x="3043" y="8770"/>
                  <a:pt x="3034" y="8708"/>
                </a:cubicBezTo>
                <a:close/>
                <a:moveTo>
                  <a:pt x="3524" y="6609"/>
                </a:moveTo>
                <a:cubicBezTo>
                  <a:pt x="3699" y="6609"/>
                  <a:pt x="3853" y="6749"/>
                  <a:pt x="3810" y="7093"/>
                </a:cubicBezTo>
                <a:cubicBezTo>
                  <a:pt x="3943" y="6988"/>
                  <a:pt x="4078" y="6945"/>
                  <a:pt x="4196" y="6945"/>
                </a:cubicBezTo>
                <a:cubicBezTo>
                  <a:pt x="4561" y="6945"/>
                  <a:pt x="4766" y="7359"/>
                  <a:pt x="4274" y="7655"/>
                </a:cubicBezTo>
                <a:cubicBezTo>
                  <a:pt x="4281" y="7655"/>
                  <a:pt x="4287" y="7655"/>
                  <a:pt x="4293" y="7655"/>
                </a:cubicBezTo>
                <a:cubicBezTo>
                  <a:pt x="4845" y="7655"/>
                  <a:pt x="5012" y="8390"/>
                  <a:pt x="4363" y="8390"/>
                </a:cubicBezTo>
                <a:cubicBezTo>
                  <a:pt x="4337" y="8390"/>
                  <a:pt x="4311" y="8389"/>
                  <a:pt x="4283" y="8387"/>
                </a:cubicBezTo>
                <a:lnTo>
                  <a:pt x="4283" y="8387"/>
                </a:lnTo>
                <a:cubicBezTo>
                  <a:pt x="4561" y="8609"/>
                  <a:pt x="4339" y="8963"/>
                  <a:pt x="4058" y="8963"/>
                </a:cubicBezTo>
                <a:cubicBezTo>
                  <a:pt x="3933" y="8963"/>
                  <a:pt x="3796" y="8892"/>
                  <a:pt x="3685" y="8708"/>
                </a:cubicBezTo>
                <a:cubicBezTo>
                  <a:pt x="3601" y="8962"/>
                  <a:pt x="3424" y="9068"/>
                  <a:pt x="3261" y="9068"/>
                </a:cubicBezTo>
                <a:cubicBezTo>
                  <a:pt x="3012" y="9068"/>
                  <a:pt x="2796" y="8821"/>
                  <a:pt x="2990" y="8476"/>
                </a:cubicBezTo>
                <a:lnTo>
                  <a:pt x="2990" y="8476"/>
                </a:lnTo>
                <a:cubicBezTo>
                  <a:pt x="2990" y="8476"/>
                  <a:pt x="2873" y="8564"/>
                  <a:pt x="2729" y="8564"/>
                </a:cubicBezTo>
                <a:cubicBezTo>
                  <a:pt x="2617" y="8564"/>
                  <a:pt x="2488" y="8511"/>
                  <a:pt x="2383" y="8324"/>
                </a:cubicBezTo>
                <a:cubicBezTo>
                  <a:pt x="2201" y="7988"/>
                  <a:pt x="2503" y="7860"/>
                  <a:pt x="2741" y="7860"/>
                </a:cubicBezTo>
                <a:cubicBezTo>
                  <a:pt x="2806" y="7860"/>
                  <a:pt x="2865" y="7870"/>
                  <a:pt x="2909" y="7887"/>
                </a:cubicBezTo>
                <a:cubicBezTo>
                  <a:pt x="2490" y="7717"/>
                  <a:pt x="2231" y="7512"/>
                  <a:pt x="2481" y="7200"/>
                </a:cubicBezTo>
                <a:cubicBezTo>
                  <a:pt x="2559" y="7102"/>
                  <a:pt x="2651" y="7066"/>
                  <a:pt x="2743" y="7066"/>
                </a:cubicBezTo>
                <a:cubicBezTo>
                  <a:pt x="2937" y="7066"/>
                  <a:pt x="3131" y="7228"/>
                  <a:pt x="3186" y="7324"/>
                </a:cubicBezTo>
                <a:lnTo>
                  <a:pt x="3186" y="7324"/>
                </a:lnTo>
                <a:cubicBezTo>
                  <a:pt x="2957" y="6919"/>
                  <a:pt x="3263" y="6609"/>
                  <a:pt x="3524" y="6609"/>
                </a:cubicBezTo>
                <a:close/>
                <a:moveTo>
                  <a:pt x="2017" y="8592"/>
                </a:moveTo>
                <a:cubicBezTo>
                  <a:pt x="2196" y="8601"/>
                  <a:pt x="2374" y="8654"/>
                  <a:pt x="2526" y="8752"/>
                </a:cubicBezTo>
                <a:cubicBezTo>
                  <a:pt x="2668" y="8850"/>
                  <a:pt x="2775" y="8993"/>
                  <a:pt x="2838" y="9154"/>
                </a:cubicBezTo>
                <a:cubicBezTo>
                  <a:pt x="2740" y="9011"/>
                  <a:pt x="2624" y="8895"/>
                  <a:pt x="2481" y="8815"/>
                </a:cubicBezTo>
                <a:cubicBezTo>
                  <a:pt x="2338" y="8734"/>
                  <a:pt x="2178" y="8699"/>
                  <a:pt x="2017" y="8690"/>
                </a:cubicBezTo>
                <a:cubicBezTo>
                  <a:pt x="1857" y="8690"/>
                  <a:pt x="1696" y="8717"/>
                  <a:pt x="1535" y="8770"/>
                </a:cubicBezTo>
                <a:cubicBezTo>
                  <a:pt x="1384" y="8833"/>
                  <a:pt x="1241" y="8922"/>
                  <a:pt x="1143" y="9056"/>
                </a:cubicBezTo>
                <a:cubicBezTo>
                  <a:pt x="1205" y="8895"/>
                  <a:pt x="1348" y="8770"/>
                  <a:pt x="1509" y="8699"/>
                </a:cubicBezTo>
                <a:cubicBezTo>
                  <a:pt x="1669" y="8627"/>
                  <a:pt x="1848" y="8592"/>
                  <a:pt x="2017" y="8592"/>
                </a:cubicBezTo>
                <a:close/>
                <a:moveTo>
                  <a:pt x="1756" y="9435"/>
                </a:moveTo>
                <a:lnTo>
                  <a:pt x="1756" y="9435"/>
                </a:lnTo>
                <a:cubicBezTo>
                  <a:pt x="1757" y="9436"/>
                  <a:pt x="1758" y="9438"/>
                  <a:pt x="1758" y="9439"/>
                </a:cubicBezTo>
                <a:cubicBezTo>
                  <a:pt x="1758" y="9438"/>
                  <a:pt x="1757" y="9437"/>
                  <a:pt x="1756" y="9435"/>
                </a:cubicBezTo>
                <a:close/>
                <a:moveTo>
                  <a:pt x="1999" y="9600"/>
                </a:moveTo>
                <a:cubicBezTo>
                  <a:pt x="2115" y="9600"/>
                  <a:pt x="2213" y="9698"/>
                  <a:pt x="2213" y="9823"/>
                </a:cubicBezTo>
                <a:cubicBezTo>
                  <a:pt x="2213" y="9939"/>
                  <a:pt x="2115" y="10037"/>
                  <a:pt x="1999" y="10037"/>
                </a:cubicBezTo>
                <a:cubicBezTo>
                  <a:pt x="1874" y="10037"/>
                  <a:pt x="1776" y="9939"/>
                  <a:pt x="1776" y="9823"/>
                </a:cubicBezTo>
                <a:cubicBezTo>
                  <a:pt x="1776" y="9698"/>
                  <a:pt x="1874" y="9600"/>
                  <a:pt x="1999" y="9600"/>
                </a:cubicBezTo>
                <a:close/>
                <a:moveTo>
                  <a:pt x="1990" y="9261"/>
                </a:moveTo>
                <a:lnTo>
                  <a:pt x="2017" y="9546"/>
                </a:lnTo>
                <a:lnTo>
                  <a:pt x="1937" y="9270"/>
                </a:lnTo>
                <a:lnTo>
                  <a:pt x="1955" y="9511"/>
                </a:lnTo>
                <a:lnTo>
                  <a:pt x="1892" y="9279"/>
                </a:lnTo>
                <a:lnTo>
                  <a:pt x="1892" y="9279"/>
                </a:lnTo>
                <a:lnTo>
                  <a:pt x="1910" y="9564"/>
                </a:lnTo>
                <a:lnTo>
                  <a:pt x="1830" y="9288"/>
                </a:lnTo>
                <a:lnTo>
                  <a:pt x="1857" y="9591"/>
                </a:lnTo>
                <a:lnTo>
                  <a:pt x="1589" y="9448"/>
                </a:lnTo>
                <a:lnTo>
                  <a:pt x="1589" y="9448"/>
                </a:lnTo>
                <a:lnTo>
                  <a:pt x="1803" y="9627"/>
                </a:lnTo>
                <a:lnTo>
                  <a:pt x="1553" y="9493"/>
                </a:lnTo>
                <a:lnTo>
                  <a:pt x="1750" y="9653"/>
                </a:lnTo>
                <a:lnTo>
                  <a:pt x="1527" y="9537"/>
                </a:lnTo>
                <a:lnTo>
                  <a:pt x="1750" y="9716"/>
                </a:lnTo>
                <a:lnTo>
                  <a:pt x="1500" y="9582"/>
                </a:lnTo>
                <a:lnTo>
                  <a:pt x="1741" y="9778"/>
                </a:lnTo>
                <a:cubicBezTo>
                  <a:pt x="1741" y="9787"/>
                  <a:pt x="1741" y="9787"/>
                  <a:pt x="1741" y="9796"/>
                </a:cubicBezTo>
                <a:lnTo>
                  <a:pt x="1437" y="9903"/>
                </a:lnTo>
                <a:lnTo>
                  <a:pt x="1437" y="9903"/>
                </a:lnTo>
                <a:lnTo>
                  <a:pt x="1714" y="9859"/>
                </a:lnTo>
                <a:lnTo>
                  <a:pt x="1455" y="9957"/>
                </a:lnTo>
                <a:lnTo>
                  <a:pt x="1696" y="9921"/>
                </a:lnTo>
                <a:lnTo>
                  <a:pt x="1696" y="9921"/>
                </a:lnTo>
                <a:lnTo>
                  <a:pt x="1464" y="10010"/>
                </a:lnTo>
                <a:lnTo>
                  <a:pt x="1741" y="9966"/>
                </a:lnTo>
                <a:lnTo>
                  <a:pt x="1482" y="10064"/>
                </a:lnTo>
                <a:lnTo>
                  <a:pt x="1785" y="10010"/>
                </a:lnTo>
                <a:lnTo>
                  <a:pt x="1723" y="10313"/>
                </a:lnTo>
                <a:lnTo>
                  <a:pt x="1839" y="10064"/>
                </a:lnTo>
                <a:lnTo>
                  <a:pt x="1776" y="10340"/>
                </a:lnTo>
                <a:lnTo>
                  <a:pt x="1874" y="10117"/>
                </a:lnTo>
                <a:lnTo>
                  <a:pt x="1874" y="10117"/>
                </a:lnTo>
                <a:lnTo>
                  <a:pt x="1821" y="10349"/>
                </a:lnTo>
                <a:lnTo>
                  <a:pt x="1937" y="10099"/>
                </a:lnTo>
                <a:lnTo>
                  <a:pt x="1874" y="10367"/>
                </a:lnTo>
                <a:lnTo>
                  <a:pt x="1999" y="10090"/>
                </a:lnTo>
                <a:lnTo>
                  <a:pt x="2035" y="10233"/>
                </a:lnTo>
                <a:lnTo>
                  <a:pt x="2035" y="10090"/>
                </a:lnTo>
                <a:lnTo>
                  <a:pt x="2071" y="10233"/>
                </a:lnTo>
                <a:lnTo>
                  <a:pt x="2071" y="10082"/>
                </a:lnTo>
                <a:lnTo>
                  <a:pt x="2240" y="10296"/>
                </a:lnTo>
                <a:lnTo>
                  <a:pt x="2240" y="10296"/>
                </a:lnTo>
                <a:lnTo>
                  <a:pt x="2124" y="10073"/>
                </a:lnTo>
                <a:lnTo>
                  <a:pt x="2285" y="10269"/>
                </a:lnTo>
                <a:lnTo>
                  <a:pt x="2178" y="10073"/>
                </a:lnTo>
                <a:lnTo>
                  <a:pt x="2320" y="10251"/>
                </a:lnTo>
                <a:lnTo>
                  <a:pt x="2205" y="10019"/>
                </a:lnTo>
                <a:lnTo>
                  <a:pt x="2205" y="10019"/>
                </a:lnTo>
                <a:lnTo>
                  <a:pt x="2365" y="10224"/>
                </a:lnTo>
                <a:lnTo>
                  <a:pt x="2222" y="9957"/>
                </a:lnTo>
                <a:lnTo>
                  <a:pt x="2472" y="9974"/>
                </a:lnTo>
                <a:lnTo>
                  <a:pt x="2472" y="9974"/>
                </a:lnTo>
                <a:lnTo>
                  <a:pt x="2240" y="9903"/>
                </a:lnTo>
                <a:lnTo>
                  <a:pt x="2481" y="9921"/>
                </a:lnTo>
                <a:lnTo>
                  <a:pt x="2285" y="9850"/>
                </a:lnTo>
                <a:lnTo>
                  <a:pt x="2490" y="9876"/>
                </a:lnTo>
                <a:lnTo>
                  <a:pt x="2490" y="9876"/>
                </a:lnTo>
                <a:lnTo>
                  <a:pt x="2258" y="9796"/>
                </a:lnTo>
                <a:lnTo>
                  <a:pt x="2508" y="9814"/>
                </a:lnTo>
                <a:lnTo>
                  <a:pt x="2508" y="9814"/>
                </a:lnTo>
                <a:lnTo>
                  <a:pt x="2240" y="9725"/>
                </a:lnTo>
                <a:lnTo>
                  <a:pt x="2231" y="9725"/>
                </a:lnTo>
                <a:lnTo>
                  <a:pt x="2410" y="9511"/>
                </a:lnTo>
                <a:lnTo>
                  <a:pt x="2213" y="9653"/>
                </a:lnTo>
                <a:lnTo>
                  <a:pt x="2365" y="9466"/>
                </a:lnTo>
                <a:lnTo>
                  <a:pt x="2196" y="9591"/>
                </a:lnTo>
                <a:lnTo>
                  <a:pt x="2329" y="9421"/>
                </a:lnTo>
                <a:lnTo>
                  <a:pt x="2133" y="9564"/>
                </a:lnTo>
                <a:lnTo>
                  <a:pt x="2285" y="9377"/>
                </a:lnTo>
                <a:lnTo>
                  <a:pt x="2071" y="9537"/>
                </a:lnTo>
                <a:lnTo>
                  <a:pt x="1990" y="9261"/>
                </a:lnTo>
                <a:close/>
                <a:moveTo>
                  <a:pt x="1961" y="9020"/>
                </a:moveTo>
                <a:cubicBezTo>
                  <a:pt x="2066" y="9020"/>
                  <a:pt x="2158" y="9102"/>
                  <a:pt x="2133" y="9305"/>
                </a:cubicBezTo>
                <a:cubicBezTo>
                  <a:pt x="2212" y="9242"/>
                  <a:pt x="2293" y="9215"/>
                  <a:pt x="2363" y="9215"/>
                </a:cubicBezTo>
                <a:cubicBezTo>
                  <a:pt x="2577" y="9215"/>
                  <a:pt x="2696" y="9461"/>
                  <a:pt x="2401" y="9635"/>
                </a:cubicBezTo>
                <a:cubicBezTo>
                  <a:pt x="2404" y="9635"/>
                  <a:pt x="2407" y="9635"/>
                  <a:pt x="2410" y="9635"/>
                </a:cubicBezTo>
                <a:cubicBezTo>
                  <a:pt x="2744" y="9635"/>
                  <a:pt x="2843" y="10075"/>
                  <a:pt x="2465" y="10075"/>
                </a:cubicBezTo>
                <a:cubicBezTo>
                  <a:pt x="2447" y="10075"/>
                  <a:pt x="2429" y="10075"/>
                  <a:pt x="2410" y="10073"/>
                </a:cubicBezTo>
                <a:lnTo>
                  <a:pt x="2410" y="10073"/>
                </a:lnTo>
                <a:cubicBezTo>
                  <a:pt x="2576" y="10208"/>
                  <a:pt x="2444" y="10417"/>
                  <a:pt x="2275" y="10417"/>
                </a:cubicBezTo>
                <a:cubicBezTo>
                  <a:pt x="2201" y="10417"/>
                  <a:pt x="2119" y="10376"/>
                  <a:pt x="2053" y="10269"/>
                </a:cubicBezTo>
                <a:cubicBezTo>
                  <a:pt x="2004" y="10419"/>
                  <a:pt x="1900" y="10482"/>
                  <a:pt x="1803" y="10482"/>
                </a:cubicBezTo>
                <a:cubicBezTo>
                  <a:pt x="1654" y="10482"/>
                  <a:pt x="1523" y="10332"/>
                  <a:pt x="1642" y="10126"/>
                </a:cubicBezTo>
                <a:lnTo>
                  <a:pt x="1642" y="10126"/>
                </a:lnTo>
                <a:cubicBezTo>
                  <a:pt x="1642" y="10126"/>
                  <a:pt x="1571" y="10181"/>
                  <a:pt x="1484" y="10181"/>
                </a:cubicBezTo>
                <a:cubicBezTo>
                  <a:pt x="1418" y="10181"/>
                  <a:pt x="1344" y="10149"/>
                  <a:pt x="1286" y="10037"/>
                </a:cubicBezTo>
                <a:cubicBezTo>
                  <a:pt x="1174" y="9834"/>
                  <a:pt x="1352" y="9763"/>
                  <a:pt x="1495" y="9763"/>
                </a:cubicBezTo>
                <a:cubicBezTo>
                  <a:pt x="1534" y="9763"/>
                  <a:pt x="1571" y="9769"/>
                  <a:pt x="1598" y="9778"/>
                </a:cubicBezTo>
                <a:cubicBezTo>
                  <a:pt x="1348" y="9680"/>
                  <a:pt x="1196" y="9555"/>
                  <a:pt x="1339" y="9368"/>
                </a:cubicBezTo>
                <a:cubicBezTo>
                  <a:pt x="1385" y="9311"/>
                  <a:pt x="1440" y="9289"/>
                  <a:pt x="1495" y="9289"/>
                </a:cubicBezTo>
                <a:cubicBezTo>
                  <a:pt x="1609" y="9289"/>
                  <a:pt x="1722" y="9380"/>
                  <a:pt x="1756" y="9435"/>
                </a:cubicBezTo>
                <a:lnTo>
                  <a:pt x="1756" y="9435"/>
                </a:lnTo>
                <a:cubicBezTo>
                  <a:pt x="1622" y="9202"/>
                  <a:pt x="1805" y="9020"/>
                  <a:pt x="1961" y="9020"/>
                </a:cubicBezTo>
                <a:close/>
                <a:moveTo>
                  <a:pt x="3177" y="10644"/>
                </a:moveTo>
                <a:cubicBezTo>
                  <a:pt x="3204" y="10742"/>
                  <a:pt x="3213" y="10840"/>
                  <a:pt x="3204" y="10947"/>
                </a:cubicBezTo>
                <a:cubicBezTo>
                  <a:pt x="3186" y="11054"/>
                  <a:pt x="3150" y="11152"/>
                  <a:pt x="3088" y="11241"/>
                </a:cubicBezTo>
                <a:cubicBezTo>
                  <a:pt x="3025" y="11330"/>
                  <a:pt x="2945" y="11402"/>
                  <a:pt x="2856" y="11446"/>
                </a:cubicBezTo>
                <a:cubicBezTo>
                  <a:pt x="2758" y="11491"/>
                  <a:pt x="2659" y="11518"/>
                  <a:pt x="2552" y="11518"/>
                </a:cubicBezTo>
                <a:cubicBezTo>
                  <a:pt x="2651" y="11482"/>
                  <a:pt x="2731" y="11438"/>
                  <a:pt x="2811" y="11384"/>
                </a:cubicBezTo>
                <a:cubicBezTo>
                  <a:pt x="2891" y="11322"/>
                  <a:pt x="2954" y="11259"/>
                  <a:pt x="3007" y="11179"/>
                </a:cubicBezTo>
                <a:cubicBezTo>
                  <a:pt x="3114" y="11027"/>
                  <a:pt x="3159" y="10840"/>
                  <a:pt x="3177" y="10644"/>
                </a:cubicBezTo>
                <a:close/>
                <a:moveTo>
                  <a:pt x="7361" y="1"/>
                </a:moveTo>
                <a:lnTo>
                  <a:pt x="7361" y="1"/>
                </a:lnTo>
                <a:cubicBezTo>
                  <a:pt x="7290" y="179"/>
                  <a:pt x="7227" y="215"/>
                  <a:pt x="6362" y="670"/>
                </a:cubicBezTo>
                <a:cubicBezTo>
                  <a:pt x="5505" y="1125"/>
                  <a:pt x="5496" y="1714"/>
                  <a:pt x="5657" y="2534"/>
                </a:cubicBezTo>
                <a:cubicBezTo>
                  <a:pt x="5653" y="2534"/>
                  <a:pt x="5649" y="2534"/>
                  <a:pt x="5644" y="2534"/>
                </a:cubicBezTo>
                <a:cubicBezTo>
                  <a:pt x="5422" y="2534"/>
                  <a:pt x="5104" y="2757"/>
                  <a:pt x="5104" y="2757"/>
                </a:cubicBezTo>
                <a:cubicBezTo>
                  <a:pt x="5104" y="2757"/>
                  <a:pt x="4881" y="2195"/>
                  <a:pt x="3971" y="1821"/>
                </a:cubicBezTo>
                <a:cubicBezTo>
                  <a:pt x="3602" y="1665"/>
                  <a:pt x="3367" y="1611"/>
                  <a:pt x="3128" y="1611"/>
                </a:cubicBezTo>
                <a:cubicBezTo>
                  <a:pt x="2777" y="1611"/>
                  <a:pt x="2414" y="1727"/>
                  <a:pt x="1598" y="1812"/>
                </a:cubicBezTo>
                <a:cubicBezTo>
                  <a:pt x="2142" y="1874"/>
                  <a:pt x="2927" y="2829"/>
                  <a:pt x="3445" y="3239"/>
                </a:cubicBezTo>
                <a:cubicBezTo>
                  <a:pt x="3665" y="3411"/>
                  <a:pt x="3911" y="3461"/>
                  <a:pt x="4124" y="3461"/>
                </a:cubicBezTo>
                <a:cubicBezTo>
                  <a:pt x="4419" y="3461"/>
                  <a:pt x="4649" y="3364"/>
                  <a:pt x="4649" y="3364"/>
                </a:cubicBezTo>
                <a:lnTo>
                  <a:pt x="4649" y="3364"/>
                </a:lnTo>
                <a:cubicBezTo>
                  <a:pt x="4319" y="4051"/>
                  <a:pt x="5318" y="5264"/>
                  <a:pt x="3213" y="6433"/>
                </a:cubicBezTo>
                <a:cubicBezTo>
                  <a:pt x="1072" y="7459"/>
                  <a:pt x="741" y="8743"/>
                  <a:pt x="750" y="9127"/>
                </a:cubicBezTo>
                <a:cubicBezTo>
                  <a:pt x="759" y="9520"/>
                  <a:pt x="902" y="10697"/>
                  <a:pt x="331" y="11259"/>
                </a:cubicBezTo>
                <a:cubicBezTo>
                  <a:pt x="206" y="11375"/>
                  <a:pt x="135" y="11482"/>
                  <a:pt x="90" y="11562"/>
                </a:cubicBezTo>
                <a:cubicBezTo>
                  <a:pt x="1" y="11741"/>
                  <a:pt x="133" y="11934"/>
                  <a:pt x="319" y="11934"/>
                </a:cubicBezTo>
                <a:cubicBezTo>
                  <a:pt x="337" y="11934"/>
                  <a:pt x="356" y="11932"/>
                  <a:pt x="376" y="11928"/>
                </a:cubicBezTo>
                <a:cubicBezTo>
                  <a:pt x="1339" y="11687"/>
                  <a:pt x="902" y="10849"/>
                  <a:pt x="1232" y="10421"/>
                </a:cubicBezTo>
                <a:lnTo>
                  <a:pt x="1232" y="10421"/>
                </a:lnTo>
                <a:cubicBezTo>
                  <a:pt x="1302" y="10625"/>
                  <a:pt x="1662" y="10812"/>
                  <a:pt x="2003" y="10812"/>
                </a:cubicBezTo>
                <a:cubicBezTo>
                  <a:pt x="2094" y="10812"/>
                  <a:pt x="2184" y="10799"/>
                  <a:pt x="2267" y="10768"/>
                </a:cubicBezTo>
                <a:lnTo>
                  <a:pt x="2267" y="10768"/>
                </a:lnTo>
                <a:cubicBezTo>
                  <a:pt x="2158" y="10912"/>
                  <a:pt x="1975" y="10947"/>
                  <a:pt x="1793" y="10947"/>
                </a:cubicBezTo>
                <a:cubicBezTo>
                  <a:pt x="1619" y="10947"/>
                  <a:pt x="1445" y="10915"/>
                  <a:pt x="1335" y="10915"/>
                </a:cubicBezTo>
                <a:cubicBezTo>
                  <a:pt x="1287" y="10915"/>
                  <a:pt x="1251" y="10921"/>
                  <a:pt x="1232" y="10938"/>
                </a:cubicBezTo>
                <a:cubicBezTo>
                  <a:pt x="1125" y="11036"/>
                  <a:pt x="1250" y="11589"/>
                  <a:pt x="1250" y="11589"/>
                </a:cubicBezTo>
                <a:cubicBezTo>
                  <a:pt x="1250" y="11589"/>
                  <a:pt x="1018" y="12008"/>
                  <a:pt x="741" y="12303"/>
                </a:cubicBezTo>
                <a:cubicBezTo>
                  <a:pt x="643" y="12410"/>
                  <a:pt x="590" y="12553"/>
                  <a:pt x="599" y="12695"/>
                </a:cubicBezTo>
                <a:cubicBezTo>
                  <a:pt x="625" y="13222"/>
                  <a:pt x="733" y="14399"/>
                  <a:pt x="849" y="14542"/>
                </a:cubicBezTo>
                <a:cubicBezTo>
                  <a:pt x="898" y="14608"/>
                  <a:pt x="1031" y="14641"/>
                  <a:pt x="1181" y="14641"/>
                </a:cubicBezTo>
                <a:cubicBezTo>
                  <a:pt x="1438" y="14641"/>
                  <a:pt x="1741" y="14543"/>
                  <a:pt x="1741" y="14346"/>
                </a:cubicBezTo>
                <a:cubicBezTo>
                  <a:pt x="1750" y="14034"/>
                  <a:pt x="1518" y="14105"/>
                  <a:pt x="1295" y="13730"/>
                </a:cubicBezTo>
                <a:cubicBezTo>
                  <a:pt x="1072" y="13364"/>
                  <a:pt x="1357" y="12472"/>
                  <a:pt x="1357" y="12472"/>
                </a:cubicBezTo>
                <a:cubicBezTo>
                  <a:pt x="1357" y="12472"/>
                  <a:pt x="1419" y="12990"/>
                  <a:pt x="1607" y="13534"/>
                </a:cubicBezTo>
                <a:cubicBezTo>
                  <a:pt x="1646" y="13652"/>
                  <a:pt x="1748" y="13710"/>
                  <a:pt x="1851" y="13710"/>
                </a:cubicBezTo>
                <a:cubicBezTo>
                  <a:pt x="1958" y="13710"/>
                  <a:pt x="2066" y="13648"/>
                  <a:pt x="2106" y="13525"/>
                </a:cubicBezTo>
                <a:cubicBezTo>
                  <a:pt x="2338" y="12820"/>
                  <a:pt x="1981" y="12365"/>
                  <a:pt x="1883" y="12008"/>
                </a:cubicBezTo>
                <a:cubicBezTo>
                  <a:pt x="1859" y="11909"/>
                  <a:pt x="1933" y="11810"/>
                  <a:pt x="2029" y="11810"/>
                </a:cubicBezTo>
                <a:cubicBezTo>
                  <a:pt x="2037" y="11810"/>
                  <a:pt x="2045" y="11811"/>
                  <a:pt x="2053" y="11812"/>
                </a:cubicBezTo>
                <a:cubicBezTo>
                  <a:pt x="2149" y="11822"/>
                  <a:pt x="2244" y="11827"/>
                  <a:pt x="2336" y="11827"/>
                </a:cubicBezTo>
                <a:cubicBezTo>
                  <a:pt x="2932" y="11827"/>
                  <a:pt x="3415" y="11620"/>
                  <a:pt x="3569" y="11125"/>
                </a:cubicBezTo>
                <a:cubicBezTo>
                  <a:pt x="3757" y="10545"/>
                  <a:pt x="3516" y="9796"/>
                  <a:pt x="2981" y="9359"/>
                </a:cubicBezTo>
                <a:cubicBezTo>
                  <a:pt x="2972" y="9359"/>
                  <a:pt x="2972" y="9341"/>
                  <a:pt x="2972" y="9332"/>
                </a:cubicBezTo>
                <a:cubicBezTo>
                  <a:pt x="2981" y="9323"/>
                  <a:pt x="2990" y="9323"/>
                  <a:pt x="2998" y="9323"/>
                </a:cubicBezTo>
                <a:cubicBezTo>
                  <a:pt x="3329" y="9484"/>
                  <a:pt x="3685" y="9859"/>
                  <a:pt x="3748" y="10376"/>
                </a:cubicBezTo>
                <a:cubicBezTo>
                  <a:pt x="3837" y="9207"/>
                  <a:pt x="5577" y="8262"/>
                  <a:pt x="6094" y="8199"/>
                </a:cubicBezTo>
                <a:cubicBezTo>
                  <a:pt x="6603" y="8128"/>
                  <a:pt x="8057" y="7762"/>
                  <a:pt x="8494" y="7548"/>
                </a:cubicBezTo>
                <a:cubicBezTo>
                  <a:pt x="8729" y="7433"/>
                  <a:pt x="8982" y="7400"/>
                  <a:pt x="9238" y="7400"/>
                </a:cubicBezTo>
                <a:cubicBezTo>
                  <a:pt x="9458" y="7400"/>
                  <a:pt x="9680" y="7424"/>
                  <a:pt x="9894" y="7441"/>
                </a:cubicBezTo>
                <a:cubicBezTo>
                  <a:pt x="9938" y="7443"/>
                  <a:pt x="9981" y="7445"/>
                  <a:pt x="10025" y="7445"/>
                </a:cubicBezTo>
                <a:cubicBezTo>
                  <a:pt x="10446" y="7445"/>
                  <a:pt x="10851" y="7327"/>
                  <a:pt x="10867" y="7084"/>
                </a:cubicBezTo>
                <a:cubicBezTo>
                  <a:pt x="10881" y="6867"/>
                  <a:pt x="10735" y="6793"/>
                  <a:pt x="10581" y="6793"/>
                </a:cubicBezTo>
                <a:cubicBezTo>
                  <a:pt x="10539" y="6793"/>
                  <a:pt x="10496" y="6798"/>
                  <a:pt x="10456" y="6808"/>
                </a:cubicBezTo>
                <a:cubicBezTo>
                  <a:pt x="10313" y="6847"/>
                  <a:pt x="9964" y="6872"/>
                  <a:pt x="9615" y="6872"/>
                </a:cubicBezTo>
                <a:cubicBezTo>
                  <a:pt x="9488" y="6872"/>
                  <a:pt x="9360" y="6868"/>
                  <a:pt x="9243" y="6861"/>
                </a:cubicBezTo>
                <a:cubicBezTo>
                  <a:pt x="9098" y="6852"/>
                  <a:pt x="8854" y="6831"/>
                  <a:pt x="8564" y="6831"/>
                </a:cubicBezTo>
                <a:cubicBezTo>
                  <a:pt x="7966" y="6831"/>
                  <a:pt x="7173" y="6921"/>
                  <a:pt x="6656" y="7396"/>
                </a:cubicBezTo>
                <a:cubicBezTo>
                  <a:pt x="6959" y="6897"/>
                  <a:pt x="7727" y="6272"/>
                  <a:pt x="8378" y="6121"/>
                </a:cubicBezTo>
                <a:cubicBezTo>
                  <a:pt x="9029" y="5978"/>
                  <a:pt x="9573" y="5666"/>
                  <a:pt x="9457" y="5380"/>
                </a:cubicBezTo>
                <a:cubicBezTo>
                  <a:pt x="9390" y="5226"/>
                  <a:pt x="9176" y="5163"/>
                  <a:pt x="8915" y="5163"/>
                </a:cubicBezTo>
                <a:cubicBezTo>
                  <a:pt x="8694" y="5163"/>
                  <a:pt x="8438" y="5208"/>
                  <a:pt x="8208" y="5282"/>
                </a:cubicBezTo>
                <a:cubicBezTo>
                  <a:pt x="7700" y="5434"/>
                  <a:pt x="7343" y="5969"/>
                  <a:pt x="6915" y="6121"/>
                </a:cubicBezTo>
                <a:cubicBezTo>
                  <a:pt x="6844" y="6147"/>
                  <a:pt x="6774" y="6160"/>
                  <a:pt x="6705" y="6160"/>
                </a:cubicBezTo>
                <a:cubicBezTo>
                  <a:pt x="6428" y="6160"/>
                  <a:pt x="6169" y="5957"/>
                  <a:pt x="5934" y="5657"/>
                </a:cubicBezTo>
                <a:cubicBezTo>
                  <a:pt x="5934" y="5648"/>
                  <a:pt x="5934" y="5630"/>
                  <a:pt x="5942" y="5621"/>
                </a:cubicBezTo>
                <a:lnTo>
                  <a:pt x="5969" y="5621"/>
                </a:lnTo>
                <a:cubicBezTo>
                  <a:pt x="6244" y="5882"/>
                  <a:pt x="6487" y="6027"/>
                  <a:pt x="6730" y="6027"/>
                </a:cubicBezTo>
                <a:cubicBezTo>
                  <a:pt x="6803" y="6027"/>
                  <a:pt x="6876" y="6014"/>
                  <a:pt x="6951" y="5987"/>
                </a:cubicBezTo>
                <a:cubicBezTo>
                  <a:pt x="7040" y="5951"/>
                  <a:pt x="7075" y="5853"/>
                  <a:pt x="7040" y="5764"/>
                </a:cubicBezTo>
                <a:cubicBezTo>
                  <a:pt x="6924" y="5460"/>
                  <a:pt x="6799" y="4800"/>
                  <a:pt x="6397" y="4452"/>
                </a:cubicBezTo>
                <a:cubicBezTo>
                  <a:pt x="6879" y="4372"/>
                  <a:pt x="6951" y="4087"/>
                  <a:pt x="6951" y="4087"/>
                </a:cubicBezTo>
                <a:lnTo>
                  <a:pt x="6951" y="4087"/>
                </a:lnTo>
                <a:cubicBezTo>
                  <a:pt x="6950" y="4087"/>
                  <a:pt x="6883" y="4133"/>
                  <a:pt x="6803" y="4133"/>
                </a:cubicBezTo>
                <a:cubicBezTo>
                  <a:pt x="6767" y="4133"/>
                  <a:pt x="6728" y="4123"/>
                  <a:pt x="6692" y="4096"/>
                </a:cubicBezTo>
                <a:cubicBezTo>
                  <a:pt x="6623" y="4169"/>
                  <a:pt x="6489" y="4218"/>
                  <a:pt x="6351" y="4218"/>
                </a:cubicBezTo>
                <a:cubicBezTo>
                  <a:pt x="6255" y="4218"/>
                  <a:pt x="6157" y="4195"/>
                  <a:pt x="6076" y="4140"/>
                </a:cubicBezTo>
                <a:cubicBezTo>
                  <a:pt x="6067" y="4131"/>
                  <a:pt x="6058" y="4122"/>
                  <a:pt x="6067" y="4113"/>
                </a:cubicBezTo>
                <a:cubicBezTo>
                  <a:pt x="6074" y="4107"/>
                  <a:pt x="6080" y="4101"/>
                  <a:pt x="6086" y="4101"/>
                </a:cubicBezTo>
                <a:cubicBezTo>
                  <a:pt x="6089" y="4101"/>
                  <a:pt x="6091" y="4102"/>
                  <a:pt x="6094" y="4104"/>
                </a:cubicBezTo>
                <a:cubicBezTo>
                  <a:pt x="6147" y="4124"/>
                  <a:pt x="6206" y="4134"/>
                  <a:pt x="6269" y="4134"/>
                </a:cubicBezTo>
                <a:cubicBezTo>
                  <a:pt x="6411" y="4134"/>
                  <a:pt x="6573" y="4084"/>
                  <a:pt x="6727" y="3980"/>
                </a:cubicBezTo>
                <a:cubicBezTo>
                  <a:pt x="6742" y="3981"/>
                  <a:pt x="6756" y="3982"/>
                  <a:pt x="6769" y="3982"/>
                </a:cubicBezTo>
                <a:cubicBezTo>
                  <a:pt x="7214" y="3982"/>
                  <a:pt x="6985" y="2982"/>
                  <a:pt x="6344" y="2722"/>
                </a:cubicBezTo>
                <a:cubicBezTo>
                  <a:pt x="7227" y="2160"/>
                  <a:pt x="7575" y="1062"/>
                  <a:pt x="73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45"/>
          <p:cNvSpPr/>
          <p:nvPr/>
        </p:nvSpPr>
        <p:spPr>
          <a:xfrm>
            <a:off x="1749185" y="1722584"/>
            <a:ext cx="683604" cy="402922"/>
          </a:xfrm>
          <a:custGeom>
            <a:rect b="b" l="l" r="r" t="t"/>
            <a:pathLst>
              <a:path extrusionOk="0" h="8603" w="14596">
                <a:moveTo>
                  <a:pt x="9329" y="636"/>
                </a:moveTo>
                <a:cubicBezTo>
                  <a:pt x="9288" y="636"/>
                  <a:pt x="9245" y="650"/>
                  <a:pt x="9207" y="681"/>
                </a:cubicBezTo>
                <a:cubicBezTo>
                  <a:pt x="9126" y="743"/>
                  <a:pt x="9109" y="859"/>
                  <a:pt x="9180" y="949"/>
                </a:cubicBezTo>
                <a:cubicBezTo>
                  <a:pt x="9216" y="995"/>
                  <a:pt x="9269" y="1020"/>
                  <a:pt x="9325" y="1020"/>
                </a:cubicBezTo>
                <a:cubicBezTo>
                  <a:pt x="9366" y="1020"/>
                  <a:pt x="9409" y="1006"/>
                  <a:pt x="9448" y="975"/>
                </a:cubicBezTo>
                <a:cubicBezTo>
                  <a:pt x="9528" y="913"/>
                  <a:pt x="9546" y="797"/>
                  <a:pt x="9474" y="708"/>
                </a:cubicBezTo>
                <a:cubicBezTo>
                  <a:pt x="9439" y="662"/>
                  <a:pt x="9385" y="636"/>
                  <a:pt x="9329" y="636"/>
                </a:cubicBezTo>
                <a:close/>
                <a:moveTo>
                  <a:pt x="9371" y="273"/>
                </a:moveTo>
                <a:cubicBezTo>
                  <a:pt x="9467" y="273"/>
                  <a:pt x="9547" y="366"/>
                  <a:pt x="9483" y="538"/>
                </a:cubicBezTo>
                <a:cubicBezTo>
                  <a:pt x="9530" y="500"/>
                  <a:pt x="9580" y="484"/>
                  <a:pt x="9627" y="484"/>
                </a:cubicBezTo>
                <a:cubicBezTo>
                  <a:pt x="9779" y="484"/>
                  <a:pt x="9891" y="652"/>
                  <a:pt x="9680" y="788"/>
                </a:cubicBezTo>
                <a:cubicBezTo>
                  <a:pt x="9883" y="788"/>
                  <a:pt x="9860" y="1083"/>
                  <a:pt x="9658" y="1083"/>
                </a:cubicBezTo>
                <a:cubicBezTo>
                  <a:pt x="9630" y="1083"/>
                  <a:pt x="9599" y="1078"/>
                  <a:pt x="9564" y="1065"/>
                </a:cubicBezTo>
                <a:lnTo>
                  <a:pt x="9564" y="1065"/>
                </a:lnTo>
                <a:cubicBezTo>
                  <a:pt x="9622" y="1229"/>
                  <a:pt x="9519" y="1337"/>
                  <a:pt x="9417" y="1337"/>
                </a:cubicBezTo>
                <a:cubicBezTo>
                  <a:pt x="9347" y="1337"/>
                  <a:pt x="9278" y="1287"/>
                  <a:pt x="9260" y="1172"/>
                </a:cubicBezTo>
                <a:cubicBezTo>
                  <a:pt x="9260" y="1172"/>
                  <a:pt x="9225" y="1302"/>
                  <a:pt x="9105" y="1302"/>
                </a:cubicBezTo>
                <a:cubicBezTo>
                  <a:pt x="9078" y="1302"/>
                  <a:pt x="9047" y="1295"/>
                  <a:pt x="9010" y="1279"/>
                </a:cubicBezTo>
                <a:cubicBezTo>
                  <a:pt x="8814" y="1189"/>
                  <a:pt x="8984" y="1011"/>
                  <a:pt x="9073" y="984"/>
                </a:cubicBezTo>
                <a:lnTo>
                  <a:pt x="9073" y="984"/>
                </a:lnTo>
                <a:cubicBezTo>
                  <a:pt x="9005" y="1004"/>
                  <a:pt x="8944" y="1016"/>
                  <a:pt x="8893" y="1016"/>
                </a:cubicBezTo>
                <a:cubicBezTo>
                  <a:pt x="8801" y="1016"/>
                  <a:pt x="8743" y="977"/>
                  <a:pt x="8743" y="868"/>
                </a:cubicBezTo>
                <a:cubicBezTo>
                  <a:pt x="8743" y="740"/>
                  <a:pt x="8854" y="704"/>
                  <a:pt x="8940" y="704"/>
                </a:cubicBezTo>
                <a:cubicBezTo>
                  <a:pt x="8973" y="704"/>
                  <a:pt x="9002" y="709"/>
                  <a:pt x="9019" y="717"/>
                </a:cubicBezTo>
                <a:cubicBezTo>
                  <a:pt x="8788" y="617"/>
                  <a:pt x="8875" y="351"/>
                  <a:pt x="9016" y="351"/>
                </a:cubicBezTo>
                <a:cubicBezTo>
                  <a:pt x="9065" y="351"/>
                  <a:pt x="9120" y="384"/>
                  <a:pt x="9171" y="467"/>
                </a:cubicBezTo>
                <a:cubicBezTo>
                  <a:pt x="9203" y="335"/>
                  <a:pt x="9293" y="273"/>
                  <a:pt x="9371" y="273"/>
                </a:cubicBezTo>
                <a:close/>
                <a:moveTo>
                  <a:pt x="11004" y="958"/>
                </a:moveTo>
                <a:cubicBezTo>
                  <a:pt x="10944" y="958"/>
                  <a:pt x="10884" y="971"/>
                  <a:pt x="10830" y="993"/>
                </a:cubicBezTo>
                <a:cubicBezTo>
                  <a:pt x="10723" y="1038"/>
                  <a:pt x="10634" y="1118"/>
                  <a:pt x="10581" y="1216"/>
                </a:cubicBezTo>
                <a:cubicBezTo>
                  <a:pt x="10527" y="1314"/>
                  <a:pt x="10509" y="1439"/>
                  <a:pt x="10563" y="1537"/>
                </a:cubicBezTo>
                <a:cubicBezTo>
                  <a:pt x="10572" y="1430"/>
                  <a:pt x="10616" y="1341"/>
                  <a:pt x="10670" y="1279"/>
                </a:cubicBezTo>
                <a:cubicBezTo>
                  <a:pt x="10732" y="1207"/>
                  <a:pt x="10804" y="1154"/>
                  <a:pt x="10884" y="1118"/>
                </a:cubicBezTo>
                <a:cubicBezTo>
                  <a:pt x="10932" y="1096"/>
                  <a:pt x="10984" y="1085"/>
                  <a:pt x="11034" y="1085"/>
                </a:cubicBezTo>
                <a:cubicBezTo>
                  <a:pt x="11066" y="1085"/>
                  <a:pt x="11097" y="1090"/>
                  <a:pt x="11125" y="1100"/>
                </a:cubicBezTo>
                <a:cubicBezTo>
                  <a:pt x="11205" y="1127"/>
                  <a:pt x="11276" y="1189"/>
                  <a:pt x="11339" y="1279"/>
                </a:cubicBezTo>
                <a:cubicBezTo>
                  <a:pt x="11330" y="1172"/>
                  <a:pt x="11285" y="1065"/>
                  <a:pt x="11178" y="1002"/>
                </a:cubicBezTo>
                <a:cubicBezTo>
                  <a:pt x="11125" y="971"/>
                  <a:pt x="11065" y="958"/>
                  <a:pt x="11004" y="958"/>
                </a:cubicBezTo>
                <a:close/>
                <a:moveTo>
                  <a:pt x="7529" y="771"/>
                </a:moveTo>
                <a:cubicBezTo>
                  <a:pt x="7439" y="771"/>
                  <a:pt x="7348" y="794"/>
                  <a:pt x="7271" y="833"/>
                </a:cubicBezTo>
                <a:cubicBezTo>
                  <a:pt x="7128" y="904"/>
                  <a:pt x="7012" y="1011"/>
                  <a:pt x="6941" y="1154"/>
                </a:cubicBezTo>
                <a:cubicBezTo>
                  <a:pt x="6869" y="1297"/>
                  <a:pt x="6860" y="1475"/>
                  <a:pt x="6941" y="1600"/>
                </a:cubicBezTo>
                <a:cubicBezTo>
                  <a:pt x="6941" y="1448"/>
                  <a:pt x="6994" y="1332"/>
                  <a:pt x="7075" y="1234"/>
                </a:cubicBezTo>
                <a:cubicBezTo>
                  <a:pt x="7146" y="1136"/>
                  <a:pt x="7244" y="1056"/>
                  <a:pt x="7351" y="1002"/>
                </a:cubicBezTo>
                <a:cubicBezTo>
                  <a:pt x="7420" y="968"/>
                  <a:pt x="7497" y="948"/>
                  <a:pt x="7571" y="948"/>
                </a:cubicBezTo>
                <a:cubicBezTo>
                  <a:pt x="7612" y="948"/>
                  <a:pt x="7652" y="954"/>
                  <a:pt x="7690" y="966"/>
                </a:cubicBezTo>
                <a:cubicBezTo>
                  <a:pt x="7806" y="993"/>
                  <a:pt x="7904" y="1082"/>
                  <a:pt x="7993" y="1198"/>
                </a:cubicBezTo>
                <a:cubicBezTo>
                  <a:pt x="7976" y="1056"/>
                  <a:pt x="7895" y="904"/>
                  <a:pt x="7744" y="824"/>
                </a:cubicBezTo>
                <a:cubicBezTo>
                  <a:pt x="7679" y="787"/>
                  <a:pt x="7604" y="771"/>
                  <a:pt x="7529" y="771"/>
                </a:cubicBezTo>
                <a:close/>
                <a:moveTo>
                  <a:pt x="12069" y="1292"/>
                </a:moveTo>
                <a:cubicBezTo>
                  <a:pt x="12008" y="1292"/>
                  <a:pt x="11947" y="1303"/>
                  <a:pt x="11892" y="1323"/>
                </a:cubicBezTo>
                <a:cubicBezTo>
                  <a:pt x="11794" y="1368"/>
                  <a:pt x="11714" y="1457"/>
                  <a:pt x="11696" y="1555"/>
                </a:cubicBezTo>
                <a:cubicBezTo>
                  <a:pt x="11758" y="1484"/>
                  <a:pt x="11838" y="1439"/>
                  <a:pt x="11928" y="1421"/>
                </a:cubicBezTo>
                <a:cubicBezTo>
                  <a:pt x="11957" y="1418"/>
                  <a:pt x="11988" y="1416"/>
                  <a:pt x="12019" y="1416"/>
                </a:cubicBezTo>
                <a:cubicBezTo>
                  <a:pt x="12072" y="1416"/>
                  <a:pt x="12127" y="1422"/>
                  <a:pt x="12177" y="1439"/>
                </a:cubicBezTo>
                <a:cubicBezTo>
                  <a:pt x="12258" y="1457"/>
                  <a:pt x="12320" y="1502"/>
                  <a:pt x="12365" y="1564"/>
                </a:cubicBezTo>
                <a:cubicBezTo>
                  <a:pt x="12409" y="1636"/>
                  <a:pt x="12418" y="1725"/>
                  <a:pt x="12418" y="1823"/>
                </a:cubicBezTo>
                <a:cubicBezTo>
                  <a:pt x="12472" y="1743"/>
                  <a:pt x="12499" y="1627"/>
                  <a:pt x="12463" y="1520"/>
                </a:cubicBezTo>
                <a:cubicBezTo>
                  <a:pt x="12418" y="1412"/>
                  <a:pt x="12311" y="1341"/>
                  <a:pt x="12213" y="1314"/>
                </a:cubicBezTo>
                <a:cubicBezTo>
                  <a:pt x="12166" y="1299"/>
                  <a:pt x="12118" y="1292"/>
                  <a:pt x="12069" y="1292"/>
                </a:cubicBezTo>
                <a:close/>
                <a:moveTo>
                  <a:pt x="4211" y="1769"/>
                </a:moveTo>
                <a:cubicBezTo>
                  <a:pt x="4389" y="1769"/>
                  <a:pt x="4532" y="1894"/>
                  <a:pt x="4532" y="2046"/>
                </a:cubicBezTo>
                <a:cubicBezTo>
                  <a:pt x="4532" y="2180"/>
                  <a:pt x="4425" y="2296"/>
                  <a:pt x="4273" y="2322"/>
                </a:cubicBezTo>
                <a:cubicBezTo>
                  <a:pt x="4282" y="2269"/>
                  <a:pt x="4273" y="2224"/>
                  <a:pt x="4256" y="2180"/>
                </a:cubicBezTo>
                <a:cubicBezTo>
                  <a:pt x="4211" y="2019"/>
                  <a:pt x="4077" y="1912"/>
                  <a:pt x="3934" y="1903"/>
                </a:cubicBezTo>
                <a:cubicBezTo>
                  <a:pt x="3988" y="1823"/>
                  <a:pt x="4095" y="1769"/>
                  <a:pt x="4211" y="1769"/>
                </a:cubicBezTo>
                <a:close/>
                <a:moveTo>
                  <a:pt x="9998" y="1582"/>
                </a:moveTo>
                <a:cubicBezTo>
                  <a:pt x="9973" y="1582"/>
                  <a:pt x="9947" y="1585"/>
                  <a:pt x="9920" y="1591"/>
                </a:cubicBezTo>
                <a:cubicBezTo>
                  <a:pt x="9813" y="1618"/>
                  <a:pt x="9724" y="1716"/>
                  <a:pt x="9688" y="1814"/>
                </a:cubicBezTo>
                <a:cubicBezTo>
                  <a:pt x="9644" y="1912"/>
                  <a:pt x="9635" y="2028"/>
                  <a:pt x="9671" y="2126"/>
                </a:cubicBezTo>
                <a:cubicBezTo>
                  <a:pt x="9697" y="2233"/>
                  <a:pt x="9769" y="2322"/>
                  <a:pt x="9867" y="2349"/>
                </a:cubicBezTo>
                <a:cubicBezTo>
                  <a:pt x="9804" y="2278"/>
                  <a:pt x="9778" y="2198"/>
                  <a:pt x="9769" y="2108"/>
                </a:cubicBezTo>
                <a:cubicBezTo>
                  <a:pt x="9760" y="2028"/>
                  <a:pt x="9769" y="1939"/>
                  <a:pt x="9804" y="1867"/>
                </a:cubicBezTo>
                <a:cubicBezTo>
                  <a:pt x="9840" y="1787"/>
                  <a:pt x="9885" y="1725"/>
                  <a:pt x="9956" y="1689"/>
                </a:cubicBezTo>
                <a:cubicBezTo>
                  <a:pt x="10004" y="1665"/>
                  <a:pt x="10059" y="1657"/>
                  <a:pt x="10120" y="1657"/>
                </a:cubicBezTo>
                <a:cubicBezTo>
                  <a:pt x="10150" y="1657"/>
                  <a:pt x="10182" y="1659"/>
                  <a:pt x="10215" y="1662"/>
                </a:cubicBezTo>
                <a:cubicBezTo>
                  <a:pt x="10160" y="1614"/>
                  <a:pt x="10084" y="1582"/>
                  <a:pt x="9998" y="1582"/>
                </a:cubicBezTo>
                <a:close/>
                <a:moveTo>
                  <a:pt x="7234" y="2065"/>
                </a:moveTo>
                <a:cubicBezTo>
                  <a:pt x="7208" y="2065"/>
                  <a:pt x="7181" y="2067"/>
                  <a:pt x="7155" y="2073"/>
                </a:cubicBezTo>
                <a:cubicBezTo>
                  <a:pt x="7066" y="2090"/>
                  <a:pt x="6994" y="2135"/>
                  <a:pt x="6941" y="2206"/>
                </a:cubicBezTo>
                <a:cubicBezTo>
                  <a:pt x="6887" y="2269"/>
                  <a:pt x="6860" y="2367"/>
                  <a:pt x="6887" y="2447"/>
                </a:cubicBezTo>
                <a:cubicBezTo>
                  <a:pt x="6905" y="2367"/>
                  <a:pt x="6941" y="2305"/>
                  <a:pt x="6994" y="2260"/>
                </a:cubicBezTo>
                <a:cubicBezTo>
                  <a:pt x="7048" y="2224"/>
                  <a:pt x="7110" y="2189"/>
                  <a:pt x="7182" y="2180"/>
                </a:cubicBezTo>
                <a:cubicBezTo>
                  <a:pt x="7204" y="2173"/>
                  <a:pt x="7226" y="2170"/>
                  <a:pt x="7248" y="2170"/>
                </a:cubicBezTo>
                <a:cubicBezTo>
                  <a:pt x="7287" y="2170"/>
                  <a:pt x="7325" y="2180"/>
                  <a:pt x="7360" y="2198"/>
                </a:cubicBezTo>
                <a:cubicBezTo>
                  <a:pt x="7423" y="2224"/>
                  <a:pt x="7458" y="2287"/>
                  <a:pt x="7494" y="2358"/>
                </a:cubicBezTo>
                <a:cubicBezTo>
                  <a:pt x="7503" y="2278"/>
                  <a:pt x="7485" y="2189"/>
                  <a:pt x="7414" y="2126"/>
                </a:cubicBezTo>
                <a:cubicBezTo>
                  <a:pt x="7363" y="2082"/>
                  <a:pt x="7299" y="2065"/>
                  <a:pt x="7234" y="2065"/>
                </a:cubicBezTo>
                <a:close/>
                <a:moveTo>
                  <a:pt x="8116" y="1432"/>
                </a:moveTo>
                <a:cubicBezTo>
                  <a:pt x="7983" y="1432"/>
                  <a:pt x="7850" y="1479"/>
                  <a:pt x="7770" y="1573"/>
                </a:cubicBezTo>
                <a:cubicBezTo>
                  <a:pt x="7828" y="1555"/>
                  <a:pt x="7886" y="1547"/>
                  <a:pt x="7942" y="1547"/>
                </a:cubicBezTo>
                <a:cubicBezTo>
                  <a:pt x="8024" y="1547"/>
                  <a:pt x="8103" y="1564"/>
                  <a:pt x="8172" y="1591"/>
                </a:cubicBezTo>
                <a:cubicBezTo>
                  <a:pt x="8297" y="1636"/>
                  <a:pt x="8404" y="1707"/>
                  <a:pt x="8493" y="1796"/>
                </a:cubicBezTo>
                <a:cubicBezTo>
                  <a:pt x="8573" y="1894"/>
                  <a:pt x="8636" y="2001"/>
                  <a:pt x="8636" y="2126"/>
                </a:cubicBezTo>
                <a:cubicBezTo>
                  <a:pt x="8645" y="2242"/>
                  <a:pt x="8591" y="2367"/>
                  <a:pt x="8502" y="2501"/>
                </a:cubicBezTo>
                <a:cubicBezTo>
                  <a:pt x="8636" y="2438"/>
                  <a:pt x="8770" y="2305"/>
                  <a:pt x="8796" y="2135"/>
                </a:cubicBezTo>
                <a:cubicBezTo>
                  <a:pt x="8823" y="1957"/>
                  <a:pt x="8752" y="1787"/>
                  <a:pt x="8636" y="1662"/>
                </a:cubicBezTo>
                <a:cubicBezTo>
                  <a:pt x="8520" y="1546"/>
                  <a:pt x="8377" y="1457"/>
                  <a:pt x="8208" y="1439"/>
                </a:cubicBezTo>
                <a:cubicBezTo>
                  <a:pt x="8177" y="1434"/>
                  <a:pt x="8147" y="1432"/>
                  <a:pt x="8116" y="1432"/>
                </a:cubicBezTo>
                <a:close/>
                <a:moveTo>
                  <a:pt x="5931" y="2155"/>
                </a:moveTo>
                <a:cubicBezTo>
                  <a:pt x="5889" y="2155"/>
                  <a:pt x="5846" y="2166"/>
                  <a:pt x="5808" y="2189"/>
                </a:cubicBezTo>
                <a:cubicBezTo>
                  <a:pt x="5701" y="2260"/>
                  <a:pt x="5674" y="2403"/>
                  <a:pt x="5736" y="2510"/>
                </a:cubicBezTo>
                <a:cubicBezTo>
                  <a:pt x="5782" y="2579"/>
                  <a:pt x="5858" y="2614"/>
                  <a:pt x="5934" y="2614"/>
                </a:cubicBezTo>
                <a:cubicBezTo>
                  <a:pt x="5977" y="2614"/>
                  <a:pt x="6019" y="2603"/>
                  <a:pt x="6058" y="2581"/>
                </a:cubicBezTo>
                <a:cubicBezTo>
                  <a:pt x="6165" y="2510"/>
                  <a:pt x="6200" y="2367"/>
                  <a:pt x="6129" y="2260"/>
                </a:cubicBezTo>
                <a:cubicBezTo>
                  <a:pt x="6083" y="2191"/>
                  <a:pt x="6008" y="2155"/>
                  <a:pt x="5931" y="2155"/>
                </a:cubicBezTo>
                <a:close/>
                <a:moveTo>
                  <a:pt x="12581" y="2137"/>
                </a:moveTo>
                <a:cubicBezTo>
                  <a:pt x="12550" y="2137"/>
                  <a:pt x="12519" y="2142"/>
                  <a:pt x="12490" y="2153"/>
                </a:cubicBezTo>
                <a:cubicBezTo>
                  <a:pt x="12588" y="2171"/>
                  <a:pt x="12659" y="2224"/>
                  <a:pt x="12722" y="2287"/>
                </a:cubicBezTo>
                <a:cubicBezTo>
                  <a:pt x="12775" y="2349"/>
                  <a:pt x="12811" y="2429"/>
                  <a:pt x="12829" y="2510"/>
                </a:cubicBezTo>
                <a:cubicBezTo>
                  <a:pt x="12847" y="2590"/>
                  <a:pt x="12847" y="2670"/>
                  <a:pt x="12811" y="2742"/>
                </a:cubicBezTo>
                <a:cubicBezTo>
                  <a:pt x="12766" y="2813"/>
                  <a:pt x="12695" y="2867"/>
                  <a:pt x="12606" y="2911"/>
                </a:cubicBezTo>
                <a:cubicBezTo>
                  <a:pt x="12617" y="2912"/>
                  <a:pt x="12629" y="2913"/>
                  <a:pt x="12642" y="2913"/>
                </a:cubicBezTo>
                <a:cubicBezTo>
                  <a:pt x="12731" y="2913"/>
                  <a:pt x="12828" y="2883"/>
                  <a:pt x="12891" y="2804"/>
                </a:cubicBezTo>
                <a:cubicBezTo>
                  <a:pt x="12962" y="2715"/>
                  <a:pt x="12980" y="2590"/>
                  <a:pt x="12954" y="2483"/>
                </a:cubicBezTo>
                <a:cubicBezTo>
                  <a:pt x="12927" y="2376"/>
                  <a:pt x="12873" y="2278"/>
                  <a:pt x="12784" y="2215"/>
                </a:cubicBezTo>
                <a:cubicBezTo>
                  <a:pt x="12728" y="2165"/>
                  <a:pt x="12654" y="2137"/>
                  <a:pt x="12581" y="2137"/>
                </a:cubicBezTo>
                <a:close/>
                <a:moveTo>
                  <a:pt x="5724" y="1791"/>
                </a:moveTo>
                <a:cubicBezTo>
                  <a:pt x="5790" y="1791"/>
                  <a:pt x="5863" y="1835"/>
                  <a:pt x="5924" y="1948"/>
                </a:cubicBezTo>
                <a:cubicBezTo>
                  <a:pt x="5934" y="1846"/>
                  <a:pt x="6006" y="1800"/>
                  <a:pt x="6083" y="1800"/>
                </a:cubicBezTo>
                <a:cubicBezTo>
                  <a:pt x="6207" y="1800"/>
                  <a:pt x="6341" y="1922"/>
                  <a:pt x="6236" y="2126"/>
                </a:cubicBezTo>
                <a:cubicBezTo>
                  <a:pt x="6268" y="2118"/>
                  <a:pt x="6297" y="2114"/>
                  <a:pt x="6324" y="2114"/>
                </a:cubicBezTo>
                <a:cubicBezTo>
                  <a:pt x="6598" y="2114"/>
                  <a:pt x="6650" y="2485"/>
                  <a:pt x="6334" y="2501"/>
                </a:cubicBezTo>
                <a:cubicBezTo>
                  <a:pt x="6334" y="2501"/>
                  <a:pt x="6566" y="2581"/>
                  <a:pt x="6441" y="2813"/>
                </a:cubicBezTo>
                <a:cubicBezTo>
                  <a:pt x="6402" y="2884"/>
                  <a:pt x="6355" y="2910"/>
                  <a:pt x="6309" y="2910"/>
                </a:cubicBezTo>
                <a:cubicBezTo>
                  <a:pt x="6209" y="2910"/>
                  <a:pt x="6112" y="2785"/>
                  <a:pt x="6093" y="2706"/>
                </a:cubicBezTo>
                <a:lnTo>
                  <a:pt x="6093" y="2706"/>
                </a:lnTo>
                <a:cubicBezTo>
                  <a:pt x="6135" y="2922"/>
                  <a:pt x="6122" y="3092"/>
                  <a:pt x="5954" y="3092"/>
                </a:cubicBezTo>
                <a:cubicBezTo>
                  <a:pt x="5941" y="3092"/>
                  <a:pt x="5929" y="3091"/>
                  <a:pt x="5915" y="3090"/>
                </a:cubicBezTo>
                <a:cubicBezTo>
                  <a:pt x="5710" y="3072"/>
                  <a:pt x="5728" y="2822"/>
                  <a:pt x="5763" y="2742"/>
                </a:cubicBezTo>
                <a:lnTo>
                  <a:pt x="5763" y="2742"/>
                </a:lnTo>
                <a:cubicBezTo>
                  <a:pt x="5706" y="2853"/>
                  <a:pt x="5620" y="2896"/>
                  <a:pt x="5539" y="2896"/>
                </a:cubicBezTo>
                <a:cubicBezTo>
                  <a:pt x="5353" y="2896"/>
                  <a:pt x="5195" y="2671"/>
                  <a:pt x="5487" y="2528"/>
                </a:cubicBezTo>
                <a:cubicBezTo>
                  <a:pt x="5196" y="2431"/>
                  <a:pt x="5223" y="2122"/>
                  <a:pt x="5448" y="2122"/>
                </a:cubicBezTo>
                <a:cubicBezTo>
                  <a:pt x="5492" y="2122"/>
                  <a:pt x="5544" y="2134"/>
                  <a:pt x="5603" y="2162"/>
                </a:cubicBezTo>
                <a:cubicBezTo>
                  <a:pt x="5482" y="1987"/>
                  <a:pt x="5586" y="1791"/>
                  <a:pt x="5724" y="1791"/>
                </a:cubicBezTo>
                <a:close/>
                <a:moveTo>
                  <a:pt x="7465" y="2494"/>
                </a:moveTo>
                <a:cubicBezTo>
                  <a:pt x="7416" y="2494"/>
                  <a:pt x="7368" y="2507"/>
                  <a:pt x="7333" y="2537"/>
                </a:cubicBezTo>
                <a:cubicBezTo>
                  <a:pt x="7344" y="2535"/>
                  <a:pt x="7354" y="2535"/>
                  <a:pt x="7365" y="2535"/>
                </a:cubicBezTo>
                <a:cubicBezTo>
                  <a:pt x="7432" y="2535"/>
                  <a:pt x="7493" y="2559"/>
                  <a:pt x="7547" y="2590"/>
                </a:cubicBezTo>
                <a:cubicBezTo>
                  <a:pt x="7610" y="2635"/>
                  <a:pt x="7654" y="2679"/>
                  <a:pt x="7690" y="2742"/>
                </a:cubicBezTo>
                <a:cubicBezTo>
                  <a:pt x="7726" y="2804"/>
                  <a:pt x="7744" y="2867"/>
                  <a:pt x="7726" y="2938"/>
                </a:cubicBezTo>
                <a:cubicBezTo>
                  <a:pt x="7717" y="3000"/>
                  <a:pt x="7672" y="3063"/>
                  <a:pt x="7610" y="3116"/>
                </a:cubicBezTo>
                <a:cubicBezTo>
                  <a:pt x="7690" y="3107"/>
                  <a:pt x="7770" y="3054"/>
                  <a:pt x="7815" y="2965"/>
                </a:cubicBezTo>
                <a:cubicBezTo>
                  <a:pt x="7851" y="2876"/>
                  <a:pt x="7833" y="2768"/>
                  <a:pt x="7788" y="2688"/>
                </a:cubicBezTo>
                <a:cubicBezTo>
                  <a:pt x="7744" y="2608"/>
                  <a:pt x="7672" y="2545"/>
                  <a:pt x="7583" y="2519"/>
                </a:cubicBezTo>
                <a:cubicBezTo>
                  <a:pt x="7547" y="2503"/>
                  <a:pt x="7505" y="2494"/>
                  <a:pt x="7465" y="2494"/>
                </a:cubicBezTo>
                <a:close/>
                <a:moveTo>
                  <a:pt x="2864" y="2510"/>
                </a:moveTo>
                <a:cubicBezTo>
                  <a:pt x="2953" y="2581"/>
                  <a:pt x="3007" y="2688"/>
                  <a:pt x="3007" y="2804"/>
                </a:cubicBezTo>
                <a:cubicBezTo>
                  <a:pt x="3007" y="3009"/>
                  <a:pt x="2846" y="3179"/>
                  <a:pt x="2641" y="3179"/>
                </a:cubicBezTo>
                <a:cubicBezTo>
                  <a:pt x="2436" y="3179"/>
                  <a:pt x="2266" y="3009"/>
                  <a:pt x="2266" y="2804"/>
                </a:cubicBezTo>
                <a:cubicBezTo>
                  <a:pt x="2266" y="2786"/>
                  <a:pt x="2266" y="2768"/>
                  <a:pt x="2275" y="2751"/>
                </a:cubicBezTo>
                <a:cubicBezTo>
                  <a:pt x="2507" y="2733"/>
                  <a:pt x="2730" y="2626"/>
                  <a:pt x="2864" y="2510"/>
                </a:cubicBezTo>
                <a:close/>
                <a:moveTo>
                  <a:pt x="11351" y="2086"/>
                </a:moveTo>
                <a:cubicBezTo>
                  <a:pt x="11448" y="2086"/>
                  <a:pt x="11545" y="2110"/>
                  <a:pt x="11633" y="2162"/>
                </a:cubicBezTo>
                <a:cubicBezTo>
                  <a:pt x="11892" y="2322"/>
                  <a:pt x="11981" y="2661"/>
                  <a:pt x="11821" y="2920"/>
                </a:cubicBezTo>
                <a:cubicBezTo>
                  <a:pt x="11715" y="3091"/>
                  <a:pt x="11531" y="3184"/>
                  <a:pt x="11344" y="3184"/>
                </a:cubicBezTo>
                <a:cubicBezTo>
                  <a:pt x="11248" y="3184"/>
                  <a:pt x="11150" y="3159"/>
                  <a:pt x="11062" y="3107"/>
                </a:cubicBezTo>
                <a:cubicBezTo>
                  <a:pt x="10804" y="2947"/>
                  <a:pt x="10723" y="2608"/>
                  <a:pt x="10875" y="2349"/>
                </a:cubicBezTo>
                <a:cubicBezTo>
                  <a:pt x="10981" y="2179"/>
                  <a:pt x="11164" y="2086"/>
                  <a:pt x="11351" y="2086"/>
                </a:cubicBezTo>
                <a:close/>
                <a:moveTo>
                  <a:pt x="6860" y="2938"/>
                </a:moveTo>
                <a:cubicBezTo>
                  <a:pt x="6976" y="2938"/>
                  <a:pt x="7075" y="3036"/>
                  <a:pt x="7075" y="3152"/>
                </a:cubicBezTo>
                <a:cubicBezTo>
                  <a:pt x="7075" y="3268"/>
                  <a:pt x="6976" y="3366"/>
                  <a:pt x="6860" y="3366"/>
                </a:cubicBezTo>
                <a:cubicBezTo>
                  <a:pt x="6745" y="3366"/>
                  <a:pt x="6646" y="3268"/>
                  <a:pt x="6646" y="3152"/>
                </a:cubicBezTo>
                <a:cubicBezTo>
                  <a:pt x="6646" y="3036"/>
                  <a:pt x="6745" y="2938"/>
                  <a:pt x="6860" y="2938"/>
                </a:cubicBezTo>
                <a:close/>
                <a:moveTo>
                  <a:pt x="5058" y="2884"/>
                </a:moveTo>
                <a:cubicBezTo>
                  <a:pt x="4791" y="3228"/>
                  <a:pt x="4243" y="3389"/>
                  <a:pt x="3705" y="3389"/>
                </a:cubicBezTo>
                <a:cubicBezTo>
                  <a:pt x="3614" y="3389"/>
                  <a:pt x="3524" y="3384"/>
                  <a:pt x="3435" y="3375"/>
                </a:cubicBezTo>
                <a:lnTo>
                  <a:pt x="5058" y="2884"/>
                </a:lnTo>
                <a:close/>
                <a:moveTo>
                  <a:pt x="5174" y="3322"/>
                </a:moveTo>
                <a:lnTo>
                  <a:pt x="5174" y="3322"/>
                </a:lnTo>
                <a:cubicBezTo>
                  <a:pt x="4939" y="3557"/>
                  <a:pt x="4550" y="3660"/>
                  <a:pt x="4141" y="3660"/>
                </a:cubicBezTo>
                <a:cubicBezTo>
                  <a:pt x="3928" y="3660"/>
                  <a:pt x="3710" y="3632"/>
                  <a:pt x="3506" y="3580"/>
                </a:cubicBezTo>
                <a:lnTo>
                  <a:pt x="5174" y="3322"/>
                </a:lnTo>
                <a:close/>
                <a:moveTo>
                  <a:pt x="9903" y="2929"/>
                </a:moveTo>
                <a:lnTo>
                  <a:pt x="9903" y="2929"/>
                </a:lnTo>
                <a:cubicBezTo>
                  <a:pt x="9813" y="2938"/>
                  <a:pt x="9706" y="3000"/>
                  <a:pt x="9662" y="3099"/>
                </a:cubicBezTo>
                <a:cubicBezTo>
                  <a:pt x="9608" y="3206"/>
                  <a:pt x="9626" y="3331"/>
                  <a:pt x="9671" y="3429"/>
                </a:cubicBezTo>
                <a:cubicBezTo>
                  <a:pt x="9724" y="3527"/>
                  <a:pt x="9804" y="3607"/>
                  <a:pt x="9903" y="3643"/>
                </a:cubicBezTo>
                <a:cubicBezTo>
                  <a:pt x="9952" y="3665"/>
                  <a:pt x="10007" y="3678"/>
                  <a:pt x="10061" y="3678"/>
                </a:cubicBezTo>
                <a:cubicBezTo>
                  <a:pt x="10114" y="3678"/>
                  <a:pt x="10166" y="3665"/>
                  <a:pt x="10206" y="3634"/>
                </a:cubicBezTo>
                <a:cubicBezTo>
                  <a:pt x="10108" y="3634"/>
                  <a:pt x="10027" y="3607"/>
                  <a:pt x="9956" y="3554"/>
                </a:cubicBezTo>
                <a:cubicBezTo>
                  <a:pt x="9885" y="3509"/>
                  <a:pt x="9831" y="3438"/>
                  <a:pt x="9796" y="3366"/>
                </a:cubicBezTo>
                <a:cubicBezTo>
                  <a:pt x="9751" y="3295"/>
                  <a:pt x="9733" y="3215"/>
                  <a:pt x="9751" y="3134"/>
                </a:cubicBezTo>
                <a:cubicBezTo>
                  <a:pt x="9769" y="3063"/>
                  <a:pt x="9831" y="2992"/>
                  <a:pt x="9903" y="2929"/>
                </a:cubicBezTo>
                <a:close/>
                <a:moveTo>
                  <a:pt x="6031" y="3964"/>
                </a:moveTo>
                <a:cubicBezTo>
                  <a:pt x="6030" y="3965"/>
                  <a:pt x="6029" y="3966"/>
                  <a:pt x="6029" y="3968"/>
                </a:cubicBezTo>
                <a:lnTo>
                  <a:pt x="6029" y="3968"/>
                </a:lnTo>
                <a:cubicBezTo>
                  <a:pt x="6029" y="3966"/>
                  <a:pt x="6030" y="3965"/>
                  <a:pt x="6031" y="3964"/>
                </a:cubicBezTo>
                <a:close/>
                <a:moveTo>
                  <a:pt x="5201" y="3812"/>
                </a:moveTo>
                <a:cubicBezTo>
                  <a:pt x="5002" y="3952"/>
                  <a:pt x="4736" y="4013"/>
                  <a:pt x="4452" y="4013"/>
                </a:cubicBezTo>
                <a:cubicBezTo>
                  <a:pt x="4138" y="4013"/>
                  <a:pt x="3801" y="3939"/>
                  <a:pt x="3506" y="3812"/>
                </a:cubicBezTo>
                <a:close/>
                <a:moveTo>
                  <a:pt x="11223" y="1350"/>
                </a:moveTo>
                <a:lnTo>
                  <a:pt x="11276" y="1948"/>
                </a:lnTo>
                <a:lnTo>
                  <a:pt x="11071" y="1377"/>
                </a:lnTo>
                <a:lnTo>
                  <a:pt x="11116" y="1903"/>
                </a:lnTo>
                <a:lnTo>
                  <a:pt x="10937" y="1404"/>
                </a:lnTo>
                <a:lnTo>
                  <a:pt x="10991" y="2010"/>
                </a:lnTo>
                <a:lnTo>
                  <a:pt x="10786" y="1439"/>
                </a:lnTo>
                <a:lnTo>
                  <a:pt x="10839" y="2099"/>
                </a:lnTo>
                <a:lnTo>
                  <a:pt x="10152" y="1912"/>
                </a:lnTo>
                <a:lnTo>
                  <a:pt x="10152" y="1912"/>
                </a:lnTo>
                <a:lnTo>
                  <a:pt x="10786" y="2233"/>
                </a:lnTo>
                <a:lnTo>
                  <a:pt x="10108" y="2046"/>
                </a:lnTo>
                <a:lnTo>
                  <a:pt x="10108" y="2046"/>
                </a:lnTo>
                <a:lnTo>
                  <a:pt x="10643" y="2322"/>
                </a:lnTo>
                <a:lnTo>
                  <a:pt x="10063" y="2162"/>
                </a:lnTo>
                <a:lnTo>
                  <a:pt x="10688" y="2474"/>
                </a:lnTo>
                <a:lnTo>
                  <a:pt x="10688" y="2474"/>
                </a:lnTo>
                <a:lnTo>
                  <a:pt x="10010" y="2296"/>
                </a:lnTo>
                <a:lnTo>
                  <a:pt x="10010" y="2296"/>
                </a:lnTo>
                <a:lnTo>
                  <a:pt x="10679" y="2635"/>
                </a:lnTo>
                <a:lnTo>
                  <a:pt x="10036" y="3027"/>
                </a:lnTo>
                <a:lnTo>
                  <a:pt x="10036" y="3027"/>
                </a:lnTo>
                <a:lnTo>
                  <a:pt x="10697" y="2786"/>
                </a:lnTo>
                <a:lnTo>
                  <a:pt x="10697" y="2786"/>
                </a:lnTo>
                <a:lnTo>
                  <a:pt x="10099" y="3152"/>
                </a:lnTo>
                <a:lnTo>
                  <a:pt x="10661" y="2947"/>
                </a:lnTo>
                <a:lnTo>
                  <a:pt x="10143" y="3259"/>
                </a:lnTo>
                <a:lnTo>
                  <a:pt x="10804" y="3027"/>
                </a:lnTo>
                <a:lnTo>
                  <a:pt x="10804" y="3027"/>
                </a:lnTo>
                <a:lnTo>
                  <a:pt x="10206" y="3393"/>
                </a:lnTo>
                <a:lnTo>
                  <a:pt x="10937" y="3134"/>
                </a:lnTo>
                <a:cubicBezTo>
                  <a:pt x="10946" y="3134"/>
                  <a:pt x="10955" y="3143"/>
                  <a:pt x="10955" y="3143"/>
                </a:cubicBezTo>
                <a:lnTo>
                  <a:pt x="10813" y="3928"/>
                </a:lnTo>
                <a:lnTo>
                  <a:pt x="11080" y="3277"/>
                </a:lnTo>
                <a:lnTo>
                  <a:pt x="10946" y="3973"/>
                </a:lnTo>
                <a:lnTo>
                  <a:pt x="11178" y="3411"/>
                </a:lnTo>
                <a:lnTo>
                  <a:pt x="11178" y="3411"/>
                </a:lnTo>
                <a:lnTo>
                  <a:pt x="11062" y="4000"/>
                </a:lnTo>
                <a:lnTo>
                  <a:pt x="11062" y="4000"/>
                </a:lnTo>
                <a:lnTo>
                  <a:pt x="11330" y="3357"/>
                </a:lnTo>
                <a:lnTo>
                  <a:pt x="11330" y="3357"/>
                </a:lnTo>
                <a:lnTo>
                  <a:pt x="11205" y="4044"/>
                </a:lnTo>
                <a:lnTo>
                  <a:pt x="11499" y="3322"/>
                </a:lnTo>
                <a:lnTo>
                  <a:pt x="12061" y="3866"/>
                </a:lnTo>
                <a:lnTo>
                  <a:pt x="11660" y="3286"/>
                </a:lnTo>
                <a:lnTo>
                  <a:pt x="12169" y="3768"/>
                </a:lnTo>
                <a:lnTo>
                  <a:pt x="11821" y="3268"/>
                </a:lnTo>
                <a:lnTo>
                  <a:pt x="11821" y="3268"/>
                </a:lnTo>
                <a:lnTo>
                  <a:pt x="12258" y="3696"/>
                </a:lnTo>
                <a:lnTo>
                  <a:pt x="11865" y="3116"/>
                </a:lnTo>
                <a:lnTo>
                  <a:pt x="11865" y="3116"/>
                </a:lnTo>
                <a:lnTo>
                  <a:pt x="12365" y="3598"/>
                </a:lnTo>
                <a:lnTo>
                  <a:pt x="12365" y="3598"/>
                </a:lnTo>
                <a:lnTo>
                  <a:pt x="11937" y="2974"/>
                </a:lnTo>
                <a:lnTo>
                  <a:pt x="11937" y="2974"/>
                </a:lnTo>
                <a:lnTo>
                  <a:pt x="12293" y="3090"/>
                </a:lnTo>
                <a:lnTo>
                  <a:pt x="11972" y="2893"/>
                </a:lnTo>
                <a:lnTo>
                  <a:pt x="11972" y="2893"/>
                </a:lnTo>
                <a:lnTo>
                  <a:pt x="12329" y="3009"/>
                </a:lnTo>
                <a:lnTo>
                  <a:pt x="12329" y="3009"/>
                </a:lnTo>
                <a:lnTo>
                  <a:pt x="12008" y="2813"/>
                </a:lnTo>
                <a:lnTo>
                  <a:pt x="12695" y="2724"/>
                </a:lnTo>
                <a:lnTo>
                  <a:pt x="12053" y="2679"/>
                </a:lnTo>
                <a:lnTo>
                  <a:pt x="12686" y="2599"/>
                </a:lnTo>
                <a:lnTo>
                  <a:pt x="12133" y="2563"/>
                </a:lnTo>
                <a:lnTo>
                  <a:pt x="12686" y="2492"/>
                </a:lnTo>
                <a:lnTo>
                  <a:pt x="12044" y="2447"/>
                </a:lnTo>
                <a:lnTo>
                  <a:pt x="12686" y="2367"/>
                </a:lnTo>
                <a:lnTo>
                  <a:pt x="11937" y="2314"/>
                </a:lnTo>
                <a:lnTo>
                  <a:pt x="12302" y="1814"/>
                </a:lnTo>
                <a:lnTo>
                  <a:pt x="12302" y="1814"/>
                </a:lnTo>
                <a:lnTo>
                  <a:pt x="11838" y="2206"/>
                </a:lnTo>
                <a:lnTo>
                  <a:pt x="11838" y="2206"/>
                </a:lnTo>
                <a:lnTo>
                  <a:pt x="12195" y="1716"/>
                </a:lnTo>
                <a:lnTo>
                  <a:pt x="12195" y="1716"/>
                </a:lnTo>
                <a:lnTo>
                  <a:pt x="11794" y="2064"/>
                </a:lnTo>
                <a:lnTo>
                  <a:pt x="12106" y="1636"/>
                </a:lnTo>
                <a:lnTo>
                  <a:pt x="11633" y="2037"/>
                </a:lnTo>
                <a:lnTo>
                  <a:pt x="11633" y="2037"/>
                </a:lnTo>
                <a:lnTo>
                  <a:pt x="11999" y="1537"/>
                </a:lnTo>
                <a:lnTo>
                  <a:pt x="11999" y="1537"/>
                </a:lnTo>
                <a:lnTo>
                  <a:pt x="11464" y="2001"/>
                </a:lnTo>
                <a:cubicBezTo>
                  <a:pt x="11455" y="2001"/>
                  <a:pt x="11455" y="2001"/>
                  <a:pt x="11455" y="1992"/>
                </a:cubicBezTo>
                <a:lnTo>
                  <a:pt x="11223" y="1350"/>
                </a:lnTo>
                <a:close/>
                <a:moveTo>
                  <a:pt x="12374" y="3322"/>
                </a:moveTo>
                <a:lnTo>
                  <a:pt x="12374" y="3322"/>
                </a:lnTo>
                <a:cubicBezTo>
                  <a:pt x="12418" y="3411"/>
                  <a:pt x="12427" y="3500"/>
                  <a:pt x="12418" y="3580"/>
                </a:cubicBezTo>
                <a:cubicBezTo>
                  <a:pt x="12400" y="3670"/>
                  <a:pt x="12365" y="3750"/>
                  <a:pt x="12320" y="3812"/>
                </a:cubicBezTo>
                <a:cubicBezTo>
                  <a:pt x="12276" y="3884"/>
                  <a:pt x="12204" y="3928"/>
                  <a:pt x="12133" y="3946"/>
                </a:cubicBezTo>
                <a:cubicBezTo>
                  <a:pt x="12111" y="3951"/>
                  <a:pt x="12089" y="3953"/>
                  <a:pt x="12067" y="3953"/>
                </a:cubicBezTo>
                <a:cubicBezTo>
                  <a:pt x="12005" y="3953"/>
                  <a:pt x="11939" y="3936"/>
                  <a:pt x="11874" y="3910"/>
                </a:cubicBezTo>
                <a:lnTo>
                  <a:pt x="11874" y="3910"/>
                </a:lnTo>
                <a:cubicBezTo>
                  <a:pt x="11928" y="3991"/>
                  <a:pt x="12026" y="4053"/>
                  <a:pt x="12142" y="4053"/>
                </a:cubicBezTo>
                <a:cubicBezTo>
                  <a:pt x="12258" y="4044"/>
                  <a:pt x="12365" y="3973"/>
                  <a:pt x="12427" y="3893"/>
                </a:cubicBezTo>
                <a:cubicBezTo>
                  <a:pt x="12490" y="3803"/>
                  <a:pt x="12525" y="3696"/>
                  <a:pt x="12516" y="3589"/>
                </a:cubicBezTo>
                <a:cubicBezTo>
                  <a:pt x="12516" y="3482"/>
                  <a:pt x="12463" y="3366"/>
                  <a:pt x="12374" y="3322"/>
                </a:cubicBezTo>
                <a:close/>
                <a:moveTo>
                  <a:pt x="7681" y="3339"/>
                </a:moveTo>
                <a:cubicBezTo>
                  <a:pt x="7770" y="3473"/>
                  <a:pt x="7735" y="3661"/>
                  <a:pt x="7663" y="3785"/>
                </a:cubicBezTo>
                <a:cubicBezTo>
                  <a:pt x="7574" y="3946"/>
                  <a:pt x="7431" y="4044"/>
                  <a:pt x="7271" y="4071"/>
                </a:cubicBezTo>
                <a:cubicBezTo>
                  <a:pt x="7309" y="4082"/>
                  <a:pt x="7347" y="4087"/>
                  <a:pt x="7384" y="4087"/>
                </a:cubicBezTo>
                <a:cubicBezTo>
                  <a:pt x="7531" y="4087"/>
                  <a:pt x="7669" y="4004"/>
                  <a:pt x="7762" y="3848"/>
                </a:cubicBezTo>
                <a:cubicBezTo>
                  <a:pt x="7877" y="3643"/>
                  <a:pt x="7762" y="3375"/>
                  <a:pt x="7681" y="3339"/>
                </a:cubicBezTo>
                <a:close/>
                <a:moveTo>
                  <a:pt x="7208" y="1987"/>
                </a:moveTo>
                <a:cubicBezTo>
                  <a:pt x="7433" y="1987"/>
                  <a:pt x="7641" y="2168"/>
                  <a:pt x="7538" y="2421"/>
                </a:cubicBezTo>
                <a:cubicBezTo>
                  <a:pt x="7548" y="2420"/>
                  <a:pt x="7558" y="2419"/>
                  <a:pt x="7567" y="2419"/>
                </a:cubicBezTo>
                <a:cubicBezTo>
                  <a:pt x="7962" y="2419"/>
                  <a:pt x="8055" y="3145"/>
                  <a:pt x="7654" y="3215"/>
                </a:cubicBezTo>
                <a:cubicBezTo>
                  <a:pt x="8183" y="3507"/>
                  <a:pt x="7811" y="4169"/>
                  <a:pt x="7329" y="4169"/>
                </a:cubicBezTo>
                <a:cubicBezTo>
                  <a:pt x="7266" y="4169"/>
                  <a:pt x="7202" y="4158"/>
                  <a:pt x="7137" y="4133"/>
                </a:cubicBezTo>
                <a:cubicBezTo>
                  <a:pt x="7513" y="3513"/>
                  <a:pt x="7469" y="2517"/>
                  <a:pt x="6815" y="2517"/>
                </a:cubicBezTo>
                <a:cubicBezTo>
                  <a:pt x="6800" y="2517"/>
                  <a:pt x="6786" y="2518"/>
                  <a:pt x="6771" y="2519"/>
                </a:cubicBezTo>
                <a:cubicBezTo>
                  <a:pt x="6784" y="2136"/>
                  <a:pt x="7003" y="1987"/>
                  <a:pt x="7208" y="1987"/>
                </a:cubicBezTo>
                <a:close/>
                <a:moveTo>
                  <a:pt x="6003" y="3343"/>
                </a:moveTo>
                <a:cubicBezTo>
                  <a:pt x="6045" y="3343"/>
                  <a:pt x="6092" y="3372"/>
                  <a:pt x="6129" y="3446"/>
                </a:cubicBezTo>
                <a:cubicBezTo>
                  <a:pt x="6136" y="3379"/>
                  <a:pt x="6182" y="3348"/>
                  <a:pt x="6232" y="3348"/>
                </a:cubicBezTo>
                <a:cubicBezTo>
                  <a:pt x="6312" y="3348"/>
                  <a:pt x="6401" y="3430"/>
                  <a:pt x="6334" y="3562"/>
                </a:cubicBezTo>
                <a:cubicBezTo>
                  <a:pt x="6356" y="3556"/>
                  <a:pt x="6377" y="3554"/>
                  <a:pt x="6396" y="3554"/>
                </a:cubicBezTo>
                <a:cubicBezTo>
                  <a:pt x="6575" y="3554"/>
                  <a:pt x="6606" y="3795"/>
                  <a:pt x="6397" y="3803"/>
                </a:cubicBezTo>
                <a:cubicBezTo>
                  <a:pt x="6397" y="3803"/>
                  <a:pt x="6548" y="3857"/>
                  <a:pt x="6468" y="4009"/>
                </a:cubicBezTo>
                <a:cubicBezTo>
                  <a:pt x="6443" y="4053"/>
                  <a:pt x="6414" y="4070"/>
                  <a:pt x="6385" y="4070"/>
                </a:cubicBezTo>
                <a:cubicBezTo>
                  <a:pt x="6320" y="4070"/>
                  <a:pt x="6257" y="3986"/>
                  <a:pt x="6245" y="3937"/>
                </a:cubicBezTo>
                <a:lnTo>
                  <a:pt x="6245" y="3937"/>
                </a:lnTo>
                <a:cubicBezTo>
                  <a:pt x="6270" y="4078"/>
                  <a:pt x="6264" y="4189"/>
                  <a:pt x="6155" y="4189"/>
                </a:cubicBezTo>
                <a:cubicBezTo>
                  <a:pt x="6147" y="4189"/>
                  <a:pt x="6138" y="4188"/>
                  <a:pt x="6129" y="4187"/>
                </a:cubicBezTo>
                <a:cubicBezTo>
                  <a:pt x="5999" y="4178"/>
                  <a:pt x="6004" y="4017"/>
                  <a:pt x="6029" y="3968"/>
                </a:cubicBezTo>
                <a:lnTo>
                  <a:pt x="6029" y="3968"/>
                </a:lnTo>
                <a:cubicBezTo>
                  <a:pt x="5991" y="4035"/>
                  <a:pt x="5936" y="4061"/>
                  <a:pt x="5884" y="4061"/>
                </a:cubicBezTo>
                <a:cubicBezTo>
                  <a:pt x="5761" y="4061"/>
                  <a:pt x="5656" y="3915"/>
                  <a:pt x="5843" y="3821"/>
                </a:cubicBezTo>
                <a:cubicBezTo>
                  <a:pt x="5659" y="3755"/>
                  <a:pt x="5676" y="3561"/>
                  <a:pt x="5818" y="3561"/>
                </a:cubicBezTo>
                <a:cubicBezTo>
                  <a:pt x="5848" y="3561"/>
                  <a:pt x="5884" y="3569"/>
                  <a:pt x="5924" y="3589"/>
                </a:cubicBezTo>
                <a:cubicBezTo>
                  <a:pt x="5845" y="3474"/>
                  <a:pt x="5914" y="3343"/>
                  <a:pt x="6003" y="3343"/>
                </a:cubicBezTo>
                <a:close/>
                <a:moveTo>
                  <a:pt x="10625" y="3839"/>
                </a:moveTo>
                <a:cubicBezTo>
                  <a:pt x="10581" y="3919"/>
                  <a:pt x="10572" y="4035"/>
                  <a:pt x="10625" y="4142"/>
                </a:cubicBezTo>
                <a:cubicBezTo>
                  <a:pt x="10679" y="4240"/>
                  <a:pt x="10795" y="4303"/>
                  <a:pt x="10902" y="4312"/>
                </a:cubicBezTo>
                <a:cubicBezTo>
                  <a:pt x="10928" y="4316"/>
                  <a:pt x="10955" y="4319"/>
                  <a:pt x="10982" y="4319"/>
                </a:cubicBezTo>
                <a:cubicBezTo>
                  <a:pt x="11062" y="4319"/>
                  <a:pt x="11140" y="4298"/>
                  <a:pt x="11214" y="4258"/>
                </a:cubicBezTo>
                <a:cubicBezTo>
                  <a:pt x="11303" y="4205"/>
                  <a:pt x="11375" y="4107"/>
                  <a:pt x="11375" y="4000"/>
                </a:cubicBezTo>
                <a:lnTo>
                  <a:pt x="11375" y="4000"/>
                </a:lnTo>
                <a:cubicBezTo>
                  <a:pt x="11321" y="4089"/>
                  <a:pt x="11250" y="4133"/>
                  <a:pt x="11169" y="4160"/>
                </a:cubicBezTo>
                <a:cubicBezTo>
                  <a:pt x="11109" y="4180"/>
                  <a:pt x="11044" y="4190"/>
                  <a:pt x="10981" y="4190"/>
                </a:cubicBezTo>
                <a:cubicBezTo>
                  <a:pt x="10960" y="4190"/>
                  <a:pt x="10940" y="4189"/>
                  <a:pt x="10920" y="4187"/>
                </a:cubicBezTo>
                <a:cubicBezTo>
                  <a:pt x="10839" y="4178"/>
                  <a:pt x="10759" y="4142"/>
                  <a:pt x="10705" y="4080"/>
                </a:cubicBezTo>
                <a:cubicBezTo>
                  <a:pt x="10661" y="4026"/>
                  <a:pt x="10634" y="3937"/>
                  <a:pt x="10625" y="3839"/>
                </a:cubicBezTo>
                <a:close/>
                <a:moveTo>
                  <a:pt x="8716" y="2858"/>
                </a:moveTo>
                <a:lnTo>
                  <a:pt x="8716" y="2858"/>
                </a:lnTo>
                <a:cubicBezTo>
                  <a:pt x="8930" y="3054"/>
                  <a:pt x="8948" y="3402"/>
                  <a:pt x="8868" y="3661"/>
                </a:cubicBezTo>
                <a:cubicBezTo>
                  <a:pt x="8770" y="3973"/>
                  <a:pt x="8564" y="4196"/>
                  <a:pt x="8288" y="4321"/>
                </a:cubicBezTo>
                <a:cubicBezTo>
                  <a:pt x="8295" y="4321"/>
                  <a:pt x="8302" y="4321"/>
                  <a:pt x="8309" y="4321"/>
                </a:cubicBezTo>
                <a:cubicBezTo>
                  <a:pt x="8656" y="4321"/>
                  <a:pt x="8942" y="4108"/>
                  <a:pt x="9064" y="3723"/>
                </a:cubicBezTo>
                <a:cubicBezTo>
                  <a:pt x="9189" y="3304"/>
                  <a:pt x="8877" y="2884"/>
                  <a:pt x="8716" y="2858"/>
                </a:cubicBezTo>
                <a:close/>
                <a:moveTo>
                  <a:pt x="7484" y="666"/>
                </a:moveTo>
                <a:cubicBezTo>
                  <a:pt x="7825" y="666"/>
                  <a:pt x="8155" y="881"/>
                  <a:pt x="8092" y="1279"/>
                </a:cubicBezTo>
                <a:cubicBezTo>
                  <a:pt x="8148" y="1261"/>
                  <a:pt x="8203" y="1253"/>
                  <a:pt x="8256" y="1253"/>
                </a:cubicBezTo>
                <a:cubicBezTo>
                  <a:pt x="8885" y="1253"/>
                  <a:pt x="9259" y="2381"/>
                  <a:pt x="8618" y="2653"/>
                </a:cubicBezTo>
                <a:cubicBezTo>
                  <a:pt x="9692" y="2957"/>
                  <a:pt x="9362" y="4435"/>
                  <a:pt x="8424" y="4435"/>
                </a:cubicBezTo>
                <a:cubicBezTo>
                  <a:pt x="8317" y="4435"/>
                  <a:pt x="8203" y="4416"/>
                  <a:pt x="8083" y="4374"/>
                </a:cubicBezTo>
                <a:cubicBezTo>
                  <a:pt x="8439" y="4089"/>
                  <a:pt x="8645" y="3705"/>
                  <a:pt x="8645" y="3705"/>
                </a:cubicBezTo>
                <a:lnTo>
                  <a:pt x="8645" y="3705"/>
                </a:lnTo>
                <a:lnTo>
                  <a:pt x="8261" y="3991"/>
                </a:lnTo>
                <a:lnTo>
                  <a:pt x="8511" y="3482"/>
                </a:lnTo>
                <a:lnTo>
                  <a:pt x="8332" y="3616"/>
                </a:lnTo>
                <a:lnTo>
                  <a:pt x="8502" y="3170"/>
                </a:lnTo>
                <a:lnTo>
                  <a:pt x="8288" y="3384"/>
                </a:lnTo>
                <a:lnTo>
                  <a:pt x="8288" y="3384"/>
                </a:lnTo>
                <a:lnTo>
                  <a:pt x="8475" y="2920"/>
                </a:lnTo>
                <a:lnTo>
                  <a:pt x="8279" y="3179"/>
                </a:lnTo>
                <a:cubicBezTo>
                  <a:pt x="8279" y="3179"/>
                  <a:pt x="8440" y="2660"/>
                  <a:pt x="8415" y="2660"/>
                </a:cubicBezTo>
                <a:cubicBezTo>
                  <a:pt x="8414" y="2660"/>
                  <a:pt x="8414" y="2661"/>
                  <a:pt x="8413" y="2661"/>
                </a:cubicBezTo>
                <a:cubicBezTo>
                  <a:pt x="8387" y="2687"/>
                  <a:pt x="8243" y="2974"/>
                  <a:pt x="8243" y="2974"/>
                </a:cubicBezTo>
                <a:lnTo>
                  <a:pt x="8243" y="2974"/>
                </a:lnTo>
                <a:cubicBezTo>
                  <a:pt x="8243" y="2974"/>
                  <a:pt x="8243" y="2974"/>
                  <a:pt x="8243" y="2974"/>
                </a:cubicBezTo>
                <a:cubicBezTo>
                  <a:pt x="8243" y="2956"/>
                  <a:pt x="8384" y="2331"/>
                  <a:pt x="8377" y="2331"/>
                </a:cubicBezTo>
                <a:lnTo>
                  <a:pt x="8377" y="2331"/>
                </a:lnTo>
                <a:cubicBezTo>
                  <a:pt x="8377" y="2331"/>
                  <a:pt x="8377" y="2331"/>
                  <a:pt x="8377" y="2331"/>
                </a:cubicBezTo>
                <a:cubicBezTo>
                  <a:pt x="8368" y="2349"/>
                  <a:pt x="8190" y="2688"/>
                  <a:pt x="8190" y="2688"/>
                </a:cubicBezTo>
                <a:cubicBezTo>
                  <a:pt x="8190" y="2688"/>
                  <a:pt x="8254" y="2094"/>
                  <a:pt x="8253" y="2094"/>
                </a:cubicBezTo>
                <a:lnTo>
                  <a:pt x="8253" y="2094"/>
                </a:lnTo>
                <a:cubicBezTo>
                  <a:pt x="8253" y="2094"/>
                  <a:pt x="8253" y="2096"/>
                  <a:pt x="8252" y="2099"/>
                </a:cubicBezTo>
                <a:cubicBezTo>
                  <a:pt x="8234" y="2171"/>
                  <a:pt x="8118" y="2465"/>
                  <a:pt x="8118" y="2465"/>
                </a:cubicBezTo>
                <a:lnTo>
                  <a:pt x="8127" y="1894"/>
                </a:lnTo>
                <a:lnTo>
                  <a:pt x="8011" y="2224"/>
                </a:lnTo>
                <a:lnTo>
                  <a:pt x="7967" y="1707"/>
                </a:lnTo>
                <a:lnTo>
                  <a:pt x="7877" y="2046"/>
                </a:lnTo>
                <a:lnTo>
                  <a:pt x="7806" y="1769"/>
                </a:lnTo>
                <a:lnTo>
                  <a:pt x="7744" y="1930"/>
                </a:lnTo>
                <a:lnTo>
                  <a:pt x="7646" y="1564"/>
                </a:lnTo>
                <a:lnTo>
                  <a:pt x="7610" y="1814"/>
                </a:lnTo>
                <a:cubicBezTo>
                  <a:pt x="7610" y="1814"/>
                  <a:pt x="7461" y="1366"/>
                  <a:pt x="7450" y="1366"/>
                </a:cubicBezTo>
                <a:cubicBezTo>
                  <a:pt x="7449" y="1366"/>
                  <a:pt x="7449" y="1367"/>
                  <a:pt x="7449" y="1368"/>
                </a:cubicBezTo>
                <a:cubicBezTo>
                  <a:pt x="7449" y="1395"/>
                  <a:pt x="7467" y="1751"/>
                  <a:pt x="7467" y="1751"/>
                </a:cubicBezTo>
                <a:lnTo>
                  <a:pt x="7307" y="1430"/>
                </a:lnTo>
                <a:lnTo>
                  <a:pt x="7289" y="1671"/>
                </a:lnTo>
                <a:lnTo>
                  <a:pt x="7110" y="1457"/>
                </a:lnTo>
                <a:cubicBezTo>
                  <a:pt x="7003" y="1528"/>
                  <a:pt x="6959" y="1698"/>
                  <a:pt x="6950" y="1778"/>
                </a:cubicBezTo>
                <a:cubicBezTo>
                  <a:pt x="6727" y="1511"/>
                  <a:pt x="6789" y="1163"/>
                  <a:pt x="6896" y="975"/>
                </a:cubicBezTo>
                <a:cubicBezTo>
                  <a:pt x="7015" y="766"/>
                  <a:pt x="7252" y="666"/>
                  <a:pt x="7484" y="666"/>
                </a:cubicBezTo>
                <a:close/>
                <a:moveTo>
                  <a:pt x="10992" y="792"/>
                </a:moveTo>
                <a:cubicBezTo>
                  <a:pt x="11247" y="792"/>
                  <a:pt x="11491" y="1019"/>
                  <a:pt x="11491" y="1528"/>
                </a:cubicBezTo>
                <a:cubicBezTo>
                  <a:pt x="11650" y="1248"/>
                  <a:pt x="11906" y="1125"/>
                  <a:pt x="12135" y="1125"/>
                </a:cubicBezTo>
                <a:cubicBezTo>
                  <a:pt x="12532" y="1125"/>
                  <a:pt x="12846" y="1497"/>
                  <a:pt x="12427" y="2064"/>
                </a:cubicBezTo>
                <a:cubicBezTo>
                  <a:pt x="12494" y="2040"/>
                  <a:pt x="12556" y="2029"/>
                  <a:pt x="12614" y="2029"/>
                </a:cubicBezTo>
                <a:cubicBezTo>
                  <a:pt x="13186" y="2029"/>
                  <a:pt x="13313" y="3081"/>
                  <a:pt x="12374" y="3081"/>
                </a:cubicBezTo>
                <a:cubicBezTo>
                  <a:pt x="12831" y="3612"/>
                  <a:pt x="12492" y="4156"/>
                  <a:pt x="12081" y="4156"/>
                </a:cubicBezTo>
                <a:cubicBezTo>
                  <a:pt x="11898" y="4156"/>
                  <a:pt x="11701" y="4049"/>
                  <a:pt x="11553" y="3785"/>
                </a:cubicBezTo>
                <a:lnTo>
                  <a:pt x="11553" y="3785"/>
                </a:lnTo>
                <a:cubicBezTo>
                  <a:pt x="11553" y="3786"/>
                  <a:pt x="11621" y="4438"/>
                  <a:pt x="10947" y="4438"/>
                </a:cubicBezTo>
                <a:cubicBezTo>
                  <a:pt x="10929" y="4438"/>
                  <a:pt x="10911" y="4438"/>
                  <a:pt x="10893" y="4437"/>
                </a:cubicBezTo>
                <a:cubicBezTo>
                  <a:pt x="10170" y="4401"/>
                  <a:pt x="10491" y="3643"/>
                  <a:pt x="10741" y="3438"/>
                </a:cubicBezTo>
                <a:lnTo>
                  <a:pt x="10741" y="3438"/>
                </a:lnTo>
                <a:cubicBezTo>
                  <a:pt x="10448" y="3658"/>
                  <a:pt x="10179" y="3808"/>
                  <a:pt x="9962" y="3808"/>
                </a:cubicBezTo>
                <a:cubicBezTo>
                  <a:pt x="9782" y="3808"/>
                  <a:pt x="9638" y="3705"/>
                  <a:pt x="9546" y="3455"/>
                </a:cubicBezTo>
                <a:cubicBezTo>
                  <a:pt x="9341" y="2911"/>
                  <a:pt x="10001" y="2653"/>
                  <a:pt x="10233" y="2644"/>
                </a:cubicBezTo>
                <a:cubicBezTo>
                  <a:pt x="9305" y="2629"/>
                  <a:pt x="9343" y="1477"/>
                  <a:pt x="9936" y="1477"/>
                </a:cubicBezTo>
                <a:cubicBezTo>
                  <a:pt x="10072" y="1477"/>
                  <a:pt x="10238" y="1539"/>
                  <a:pt x="10429" y="1689"/>
                </a:cubicBezTo>
                <a:cubicBezTo>
                  <a:pt x="10361" y="1123"/>
                  <a:pt x="10685" y="792"/>
                  <a:pt x="10992" y="792"/>
                </a:cubicBezTo>
                <a:close/>
                <a:moveTo>
                  <a:pt x="9787" y="0"/>
                </a:moveTo>
                <a:cubicBezTo>
                  <a:pt x="7003" y="0"/>
                  <a:pt x="5168" y="1381"/>
                  <a:pt x="4693" y="1957"/>
                </a:cubicBezTo>
                <a:cubicBezTo>
                  <a:pt x="4709" y="1732"/>
                  <a:pt x="4458" y="1571"/>
                  <a:pt x="4205" y="1571"/>
                </a:cubicBezTo>
                <a:cubicBezTo>
                  <a:pt x="4036" y="1571"/>
                  <a:pt x="3867" y="1643"/>
                  <a:pt x="3774" y="1814"/>
                </a:cubicBezTo>
                <a:cubicBezTo>
                  <a:pt x="3728" y="1804"/>
                  <a:pt x="3648" y="1776"/>
                  <a:pt x="3542" y="1776"/>
                </a:cubicBezTo>
                <a:cubicBezTo>
                  <a:pt x="3359" y="1776"/>
                  <a:pt x="3097" y="1859"/>
                  <a:pt x="2792" y="2260"/>
                </a:cubicBezTo>
                <a:cubicBezTo>
                  <a:pt x="2565" y="2213"/>
                  <a:pt x="2171" y="2143"/>
                  <a:pt x="1704" y="2143"/>
                </a:cubicBezTo>
                <a:cubicBezTo>
                  <a:pt x="1203" y="2143"/>
                  <a:pt x="617" y="2224"/>
                  <a:pt x="63" y="2501"/>
                </a:cubicBezTo>
                <a:cubicBezTo>
                  <a:pt x="36" y="2510"/>
                  <a:pt x="18" y="2528"/>
                  <a:pt x="9" y="2554"/>
                </a:cubicBezTo>
                <a:cubicBezTo>
                  <a:pt x="0" y="2581"/>
                  <a:pt x="9" y="2617"/>
                  <a:pt x="27" y="2635"/>
                </a:cubicBezTo>
                <a:cubicBezTo>
                  <a:pt x="179" y="2867"/>
                  <a:pt x="455" y="3188"/>
                  <a:pt x="1097" y="3411"/>
                </a:cubicBezTo>
                <a:cubicBezTo>
                  <a:pt x="1100" y="3413"/>
                  <a:pt x="1103" y="3414"/>
                  <a:pt x="1107" y="3414"/>
                </a:cubicBezTo>
                <a:cubicBezTo>
                  <a:pt x="1116" y="3414"/>
                  <a:pt x="1127" y="3408"/>
                  <a:pt x="1133" y="3402"/>
                </a:cubicBezTo>
                <a:cubicBezTo>
                  <a:pt x="1142" y="3393"/>
                  <a:pt x="1142" y="3384"/>
                  <a:pt x="1142" y="3375"/>
                </a:cubicBezTo>
                <a:cubicBezTo>
                  <a:pt x="1124" y="3322"/>
                  <a:pt x="1124" y="3268"/>
                  <a:pt x="1124" y="3232"/>
                </a:cubicBezTo>
                <a:cubicBezTo>
                  <a:pt x="1133" y="3215"/>
                  <a:pt x="1133" y="3206"/>
                  <a:pt x="1151" y="3197"/>
                </a:cubicBezTo>
                <a:cubicBezTo>
                  <a:pt x="1160" y="3179"/>
                  <a:pt x="1178" y="3179"/>
                  <a:pt x="1187" y="3179"/>
                </a:cubicBezTo>
                <a:cubicBezTo>
                  <a:pt x="2230" y="3304"/>
                  <a:pt x="2177" y="3768"/>
                  <a:pt x="2150" y="3875"/>
                </a:cubicBezTo>
                <a:cubicBezTo>
                  <a:pt x="2143" y="3916"/>
                  <a:pt x="2091" y="3946"/>
                  <a:pt x="2004" y="3946"/>
                </a:cubicBezTo>
                <a:cubicBezTo>
                  <a:pt x="1884" y="3946"/>
                  <a:pt x="1696" y="3889"/>
                  <a:pt x="1463" y="3723"/>
                </a:cubicBezTo>
                <a:cubicBezTo>
                  <a:pt x="1454" y="3714"/>
                  <a:pt x="1443" y="3710"/>
                  <a:pt x="1432" y="3710"/>
                </a:cubicBezTo>
                <a:cubicBezTo>
                  <a:pt x="1421" y="3710"/>
                  <a:pt x="1410" y="3714"/>
                  <a:pt x="1401" y="3723"/>
                </a:cubicBezTo>
                <a:cubicBezTo>
                  <a:pt x="1383" y="3741"/>
                  <a:pt x="1383" y="3768"/>
                  <a:pt x="1392" y="3794"/>
                </a:cubicBezTo>
                <a:cubicBezTo>
                  <a:pt x="1767" y="4365"/>
                  <a:pt x="2418" y="4517"/>
                  <a:pt x="2418" y="4517"/>
                </a:cubicBezTo>
                <a:cubicBezTo>
                  <a:pt x="2418" y="4517"/>
                  <a:pt x="3454" y="4867"/>
                  <a:pt x="4496" y="4867"/>
                </a:cubicBezTo>
                <a:cubicBezTo>
                  <a:pt x="4923" y="4867"/>
                  <a:pt x="5352" y="4808"/>
                  <a:pt x="5710" y="4642"/>
                </a:cubicBezTo>
                <a:lnTo>
                  <a:pt x="5710" y="4642"/>
                </a:lnTo>
                <a:cubicBezTo>
                  <a:pt x="5627" y="5180"/>
                  <a:pt x="5129" y="5350"/>
                  <a:pt x="4665" y="5350"/>
                </a:cubicBezTo>
                <a:cubicBezTo>
                  <a:pt x="4629" y="5350"/>
                  <a:pt x="4594" y="5349"/>
                  <a:pt x="4559" y="5347"/>
                </a:cubicBezTo>
                <a:cubicBezTo>
                  <a:pt x="4508" y="5344"/>
                  <a:pt x="4459" y="5342"/>
                  <a:pt x="4410" y="5342"/>
                </a:cubicBezTo>
                <a:cubicBezTo>
                  <a:pt x="4138" y="5342"/>
                  <a:pt x="3887" y="5388"/>
                  <a:pt x="3622" y="5516"/>
                </a:cubicBezTo>
                <a:cubicBezTo>
                  <a:pt x="3595" y="5534"/>
                  <a:pt x="3578" y="5570"/>
                  <a:pt x="3595" y="5596"/>
                </a:cubicBezTo>
                <a:cubicBezTo>
                  <a:pt x="3603" y="5618"/>
                  <a:pt x="3622" y="5634"/>
                  <a:pt x="3649" y="5634"/>
                </a:cubicBezTo>
                <a:cubicBezTo>
                  <a:pt x="3654" y="5634"/>
                  <a:pt x="3660" y="5634"/>
                  <a:pt x="3667" y="5632"/>
                </a:cubicBezTo>
                <a:cubicBezTo>
                  <a:pt x="3927" y="5558"/>
                  <a:pt x="4150" y="5552"/>
                  <a:pt x="4217" y="5552"/>
                </a:cubicBezTo>
                <a:cubicBezTo>
                  <a:pt x="4231" y="5552"/>
                  <a:pt x="4238" y="5552"/>
                  <a:pt x="4238" y="5552"/>
                </a:cubicBezTo>
                <a:cubicBezTo>
                  <a:pt x="4238" y="5552"/>
                  <a:pt x="4041" y="5623"/>
                  <a:pt x="3827" y="5739"/>
                </a:cubicBezTo>
                <a:cubicBezTo>
                  <a:pt x="3792" y="5757"/>
                  <a:pt x="3783" y="5784"/>
                  <a:pt x="3801" y="5811"/>
                </a:cubicBezTo>
                <a:cubicBezTo>
                  <a:pt x="3807" y="5838"/>
                  <a:pt x="3830" y="5849"/>
                  <a:pt x="3852" y="5849"/>
                </a:cubicBezTo>
                <a:cubicBezTo>
                  <a:pt x="3859" y="5849"/>
                  <a:pt x="3866" y="5848"/>
                  <a:pt x="3872" y="5846"/>
                </a:cubicBezTo>
                <a:cubicBezTo>
                  <a:pt x="4296" y="5698"/>
                  <a:pt x="4639" y="5685"/>
                  <a:pt x="4742" y="5685"/>
                </a:cubicBezTo>
                <a:cubicBezTo>
                  <a:pt x="4762" y="5685"/>
                  <a:pt x="4773" y="5686"/>
                  <a:pt x="4773" y="5686"/>
                </a:cubicBezTo>
                <a:cubicBezTo>
                  <a:pt x="4773" y="5686"/>
                  <a:pt x="4550" y="5837"/>
                  <a:pt x="4372" y="6025"/>
                </a:cubicBezTo>
                <a:cubicBezTo>
                  <a:pt x="4345" y="6042"/>
                  <a:pt x="4345" y="6078"/>
                  <a:pt x="4363" y="6096"/>
                </a:cubicBezTo>
                <a:cubicBezTo>
                  <a:pt x="4374" y="6113"/>
                  <a:pt x="4393" y="6123"/>
                  <a:pt x="4412" y="6123"/>
                </a:cubicBezTo>
                <a:cubicBezTo>
                  <a:pt x="4423" y="6123"/>
                  <a:pt x="4433" y="6120"/>
                  <a:pt x="4443" y="6114"/>
                </a:cubicBezTo>
                <a:cubicBezTo>
                  <a:pt x="4755" y="5927"/>
                  <a:pt x="5165" y="5730"/>
                  <a:pt x="5692" y="5543"/>
                </a:cubicBezTo>
                <a:cubicBezTo>
                  <a:pt x="6388" y="5275"/>
                  <a:pt x="6896" y="4571"/>
                  <a:pt x="6896" y="4571"/>
                </a:cubicBezTo>
                <a:lnTo>
                  <a:pt x="7173" y="4642"/>
                </a:lnTo>
                <a:cubicBezTo>
                  <a:pt x="7208" y="5133"/>
                  <a:pt x="6905" y="5409"/>
                  <a:pt x="6281" y="5650"/>
                </a:cubicBezTo>
                <a:cubicBezTo>
                  <a:pt x="6236" y="5668"/>
                  <a:pt x="6218" y="5712"/>
                  <a:pt x="6227" y="5766"/>
                </a:cubicBezTo>
                <a:cubicBezTo>
                  <a:pt x="6236" y="5811"/>
                  <a:pt x="6281" y="5837"/>
                  <a:pt x="6334" y="5837"/>
                </a:cubicBezTo>
                <a:cubicBezTo>
                  <a:pt x="7753" y="5623"/>
                  <a:pt x="7949" y="4606"/>
                  <a:pt x="7949" y="4606"/>
                </a:cubicBezTo>
                <a:cubicBezTo>
                  <a:pt x="7949" y="4606"/>
                  <a:pt x="8431" y="4785"/>
                  <a:pt x="8796" y="4856"/>
                </a:cubicBezTo>
                <a:cubicBezTo>
                  <a:pt x="8823" y="5043"/>
                  <a:pt x="8609" y="5382"/>
                  <a:pt x="8109" y="5641"/>
                </a:cubicBezTo>
                <a:cubicBezTo>
                  <a:pt x="8056" y="5668"/>
                  <a:pt x="8038" y="5721"/>
                  <a:pt x="8056" y="5775"/>
                </a:cubicBezTo>
                <a:cubicBezTo>
                  <a:pt x="8071" y="5819"/>
                  <a:pt x="8109" y="5851"/>
                  <a:pt x="8153" y="5851"/>
                </a:cubicBezTo>
                <a:cubicBezTo>
                  <a:pt x="8162" y="5851"/>
                  <a:pt x="8171" y="5849"/>
                  <a:pt x="8181" y="5846"/>
                </a:cubicBezTo>
                <a:cubicBezTo>
                  <a:pt x="8779" y="5739"/>
                  <a:pt x="9269" y="5561"/>
                  <a:pt x="9519" y="5472"/>
                </a:cubicBezTo>
                <a:cubicBezTo>
                  <a:pt x="9617" y="5436"/>
                  <a:pt x="9662" y="5329"/>
                  <a:pt x="9635" y="5231"/>
                </a:cubicBezTo>
                <a:lnTo>
                  <a:pt x="9572" y="5025"/>
                </a:lnTo>
                <a:lnTo>
                  <a:pt x="9572" y="5025"/>
                </a:lnTo>
                <a:cubicBezTo>
                  <a:pt x="9573" y="5026"/>
                  <a:pt x="10151" y="5185"/>
                  <a:pt x="10783" y="5185"/>
                </a:cubicBezTo>
                <a:cubicBezTo>
                  <a:pt x="11036" y="5185"/>
                  <a:pt x="11298" y="5159"/>
                  <a:pt x="11535" y="5088"/>
                </a:cubicBezTo>
                <a:lnTo>
                  <a:pt x="11535" y="5088"/>
                </a:lnTo>
                <a:cubicBezTo>
                  <a:pt x="11375" y="5257"/>
                  <a:pt x="11071" y="5373"/>
                  <a:pt x="10768" y="5454"/>
                </a:cubicBezTo>
                <a:cubicBezTo>
                  <a:pt x="10714" y="5463"/>
                  <a:pt x="10679" y="5516"/>
                  <a:pt x="10688" y="5570"/>
                </a:cubicBezTo>
                <a:cubicBezTo>
                  <a:pt x="10697" y="5623"/>
                  <a:pt x="10741" y="5668"/>
                  <a:pt x="10795" y="5668"/>
                </a:cubicBezTo>
                <a:cubicBezTo>
                  <a:pt x="10883" y="5671"/>
                  <a:pt x="10976" y="5672"/>
                  <a:pt x="11073" y="5672"/>
                </a:cubicBezTo>
                <a:cubicBezTo>
                  <a:pt x="11290" y="5672"/>
                  <a:pt x="11527" y="5663"/>
                  <a:pt x="11767" y="5632"/>
                </a:cubicBezTo>
                <a:cubicBezTo>
                  <a:pt x="11919" y="5614"/>
                  <a:pt x="12053" y="5552"/>
                  <a:pt x="12160" y="5445"/>
                </a:cubicBezTo>
                <a:cubicBezTo>
                  <a:pt x="12570" y="5043"/>
                  <a:pt x="12668" y="4597"/>
                  <a:pt x="12668" y="4597"/>
                </a:cubicBezTo>
                <a:lnTo>
                  <a:pt x="12668" y="4597"/>
                </a:lnTo>
                <a:cubicBezTo>
                  <a:pt x="13435" y="6649"/>
                  <a:pt x="10741" y="7247"/>
                  <a:pt x="7815" y="7247"/>
                </a:cubicBezTo>
                <a:cubicBezTo>
                  <a:pt x="4880" y="7247"/>
                  <a:pt x="3533" y="5989"/>
                  <a:pt x="2284" y="5989"/>
                </a:cubicBezTo>
                <a:cubicBezTo>
                  <a:pt x="1026" y="5989"/>
                  <a:pt x="295" y="6471"/>
                  <a:pt x="295" y="7514"/>
                </a:cubicBezTo>
                <a:cubicBezTo>
                  <a:pt x="295" y="8558"/>
                  <a:pt x="1472" y="8603"/>
                  <a:pt x="1472" y="8603"/>
                </a:cubicBezTo>
                <a:cubicBezTo>
                  <a:pt x="1472" y="8603"/>
                  <a:pt x="616" y="8398"/>
                  <a:pt x="616" y="7425"/>
                </a:cubicBezTo>
                <a:cubicBezTo>
                  <a:pt x="616" y="6786"/>
                  <a:pt x="1305" y="6536"/>
                  <a:pt x="2105" y="6536"/>
                </a:cubicBezTo>
                <a:cubicBezTo>
                  <a:pt x="2522" y="6536"/>
                  <a:pt x="2969" y="6604"/>
                  <a:pt x="3363" y="6720"/>
                </a:cubicBezTo>
                <a:cubicBezTo>
                  <a:pt x="4360" y="7016"/>
                  <a:pt x="6606" y="8175"/>
                  <a:pt x="9367" y="8175"/>
                </a:cubicBezTo>
                <a:cubicBezTo>
                  <a:pt x="9770" y="8175"/>
                  <a:pt x="10184" y="8150"/>
                  <a:pt x="10607" y="8094"/>
                </a:cubicBezTo>
                <a:cubicBezTo>
                  <a:pt x="13926" y="7648"/>
                  <a:pt x="14595" y="5588"/>
                  <a:pt x="13560" y="3678"/>
                </a:cubicBezTo>
                <a:cubicBezTo>
                  <a:pt x="13988" y="2510"/>
                  <a:pt x="13498" y="235"/>
                  <a:pt x="10375" y="21"/>
                </a:cubicBezTo>
                <a:cubicBezTo>
                  <a:pt x="10175" y="7"/>
                  <a:pt x="9979" y="0"/>
                  <a:pt x="9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45"/>
          <p:cNvSpPr/>
          <p:nvPr/>
        </p:nvSpPr>
        <p:spPr>
          <a:xfrm>
            <a:off x="782649" y="1614320"/>
            <a:ext cx="530687" cy="619440"/>
          </a:xfrm>
          <a:custGeom>
            <a:rect b="b" l="l" r="r" t="t"/>
            <a:pathLst>
              <a:path extrusionOk="0" h="13226" w="11331">
                <a:moveTo>
                  <a:pt x="10429" y="703"/>
                </a:moveTo>
                <a:lnTo>
                  <a:pt x="10429" y="703"/>
                </a:lnTo>
                <a:cubicBezTo>
                  <a:pt x="10474" y="899"/>
                  <a:pt x="10465" y="1113"/>
                  <a:pt x="10384" y="1301"/>
                </a:cubicBezTo>
                <a:cubicBezTo>
                  <a:pt x="10304" y="1497"/>
                  <a:pt x="10170" y="1657"/>
                  <a:pt x="10010" y="1791"/>
                </a:cubicBezTo>
                <a:cubicBezTo>
                  <a:pt x="9689" y="2050"/>
                  <a:pt x="9305" y="2193"/>
                  <a:pt x="8913" y="2264"/>
                </a:cubicBezTo>
                <a:cubicBezTo>
                  <a:pt x="9100" y="2184"/>
                  <a:pt x="9278" y="2112"/>
                  <a:pt x="9448" y="2023"/>
                </a:cubicBezTo>
                <a:cubicBezTo>
                  <a:pt x="9626" y="1925"/>
                  <a:pt x="9796" y="1827"/>
                  <a:pt x="9938" y="1702"/>
                </a:cubicBezTo>
                <a:cubicBezTo>
                  <a:pt x="10090" y="1586"/>
                  <a:pt x="10215" y="1434"/>
                  <a:pt x="10304" y="1265"/>
                </a:cubicBezTo>
                <a:cubicBezTo>
                  <a:pt x="10393" y="1095"/>
                  <a:pt x="10429" y="908"/>
                  <a:pt x="10429" y="703"/>
                </a:cubicBezTo>
                <a:close/>
                <a:moveTo>
                  <a:pt x="6049" y="1149"/>
                </a:moveTo>
                <a:lnTo>
                  <a:pt x="6049" y="1149"/>
                </a:lnTo>
                <a:cubicBezTo>
                  <a:pt x="5960" y="1301"/>
                  <a:pt x="5915" y="1470"/>
                  <a:pt x="5915" y="1631"/>
                </a:cubicBezTo>
                <a:cubicBezTo>
                  <a:pt x="5915" y="1791"/>
                  <a:pt x="5977" y="1952"/>
                  <a:pt x="6076" y="2077"/>
                </a:cubicBezTo>
                <a:cubicBezTo>
                  <a:pt x="6174" y="2210"/>
                  <a:pt x="6316" y="2309"/>
                  <a:pt x="6468" y="2371"/>
                </a:cubicBezTo>
                <a:cubicBezTo>
                  <a:pt x="6620" y="2434"/>
                  <a:pt x="6789" y="2460"/>
                  <a:pt x="6968" y="2469"/>
                </a:cubicBezTo>
                <a:cubicBezTo>
                  <a:pt x="6892" y="2485"/>
                  <a:pt x="6812" y="2494"/>
                  <a:pt x="6732" y="2494"/>
                </a:cubicBezTo>
                <a:cubicBezTo>
                  <a:pt x="6633" y="2494"/>
                  <a:pt x="6535" y="2481"/>
                  <a:pt x="6441" y="2451"/>
                </a:cubicBezTo>
                <a:cubicBezTo>
                  <a:pt x="6263" y="2398"/>
                  <a:pt x="6102" y="2291"/>
                  <a:pt x="5986" y="2148"/>
                </a:cubicBezTo>
                <a:cubicBezTo>
                  <a:pt x="5879" y="1996"/>
                  <a:pt x="5817" y="1809"/>
                  <a:pt x="5826" y="1631"/>
                </a:cubicBezTo>
                <a:cubicBezTo>
                  <a:pt x="5844" y="1443"/>
                  <a:pt x="5924" y="1274"/>
                  <a:pt x="6049" y="1149"/>
                </a:cubicBezTo>
                <a:close/>
                <a:moveTo>
                  <a:pt x="10545" y="1131"/>
                </a:moveTo>
                <a:lnTo>
                  <a:pt x="10545" y="1131"/>
                </a:lnTo>
                <a:cubicBezTo>
                  <a:pt x="10590" y="1309"/>
                  <a:pt x="10554" y="1506"/>
                  <a:pt x="10465" y="1666"/>
                </a:cubicBezTo>
                <a:cubicBezTo>
                  <a:pt x="10384" y="1836"/>
                  <a:pt x="10260" y="1979"/>
                  <a:pt x="10117" y="2095"/>
                </a:cubicBezTo>
                <a:cubicBezTo>
                  <a:pt x="9983" y="2219"/>
                  <a:pt x="9822" y="2318"/>
                  <a:pt x="9662" y="2398"/>
                </a:cubicBezTo>
                <a:cubicBezTo>
                  <a:pt x="9501" y="2469"/>
                  <a:pt x="9323" y="2532"/>
                  <a:pt x="9144" y="2558"/>
                </a:cubicBezTo>
                <a:cubicBezTo>
                  <a:pt x="9314" y="2496"/>
                  <a:pt x="9466" y="2407"/>
                  <a:pt x="9617" y="2318"/>
                </a:cubicBezTo>
                <a:cubicBezTo>
                  <a:pt x="9769" y="2228"/>
                  <a:pt x="9912" y="2130"/>
                  <a:pt x="10045" y="2014"/>
                </a:cubicBezTo>
                <a:cubicBezTo>
                  <a:pt x="10179" y="1898"/>
                  <a:pt x="10304" y="1773"/>
                  <a:pt x="10393" y="1631"/>
                </a:cubicBezTo>
                <a:cubicBezTo>
                  <a:pt x="10483" y="1479"/>
                  <a:pt x="10545" y="1318"/>
                  <a:pt x="10545" y="1131"/>
                </a:cubicBezTo>
                <a:close/>
                <a:moveTo>
                  <a:pt x="5763" y="1666"/>
                </a:moveTo>
                <a:lnTo>
                  <a:pt x="5763" y="1666"/>
                </a:lnTo>
                <a:cubicBezTo>
                  <a:pt x="5746" y="1809"/>
                  <a:pt x="5763" y="1943"/>
                  <a:pt x="5826" y="2068"/>
                </a:cubicBezTo>
                <a:cubicBezTo>
                  <a:pt x="5879" y="2184"/>
                  <a:pt x="5960" y="2291"/>
                  <a:pt x="6067" y="2380"/>
                </a:cubicBezTo>
                <a:cubicBezTo>
                  <a:pt x="6165" y="2469"/>
                  <a:pt x="6281" y="2549"/>
                  <a:pt x="6406" y="2603"/>
                </a:cubicBezTo>
                <a:cubicBezTo>
                  <a:pt x="6522" y="2665"/>
                  <a:pt x="6655" y="2710"/>
                  <a:pt x="6798" y="2728"/>
                </a:cubicBezTo>
                <a:cubicBezTo>
                  <a:pt x="6757" y="2734"/>
                  <a:pt x="6716" y="2737"/>
                  <a:pt x="6674" y="2737"/>
                </a:cubicBezTo>
                <a:cubicBezTo>
                  <a:pt x="6427" y="2737"/>
                  <a:pt x="6177" y="2628"/>
                  <a:pt x="5986" y="2460"/>
                </a:cubicBezTo>
                <a:cubicBezTo>
                  <a:pt x="5879" y="2362"/>
                  <a:pt x="5790" y="2237"/>
                  <a:pt x="5746" y="2095"/>
                </a:cubicBezTo>
                <a:cubicBezTo>
                  <a:pt x="5692" y="1952"/>
                  <a:pt x="5701" y="1791"/>
                  <a:pt x="5763" y="1666"/>
                </a:cubicBezTo>
                <a:close/>
                <a:moveTo>
                  <a:pt x="8565" y="2612"/>
                </a:moveTo>
                <a:lnTo>
                  <a:pt x="8565" y="2612"/>
                </a:lnTo>
                <a:cubicBezTo>
                  <a:pt x="8600" y="2844"/>
                  <a:pt x="8359" y="3076"/>
                  <a:pt x="8020" y="3112"/>
                </a:cubicBezTo>
                <a:cubicBezTo>
                  <a:pt x="8119" y="2728"/>
                  <a:pt x="8315" y="2621"/>
                  <a:pt x="8565" y="2612"/>
                </a:cubicBezTo>
                <a:close/>
                <a:moveTo>
                  <a:pt x="6943" y="3532"/>
                </a:moveTo>
                <a:cubicBezTo>
                  <a:pt x="6992" y="3532"/>
                  <a:pt x="7038" y="3545"/>
                  <a:pt x="7075" y="3566"/>
                </a:cubicBezTo>
                <a:cubicBezTo>
                  <a:pt x="7090" y="3736"/>
                  <a:pt x="6928" y="3881"/>
                  <a:pt x="6765" y="3881"/>
                </a:cubicBezTo>
                <a:cubicBezTo>
                  <a:pt x="6731" y="3881"/>
                  <a:pt x="6697" y="3875"/>
                  <a:pt x="6664" y="3861"/>
                </a:cubicBezTo>
                <a:cubicBezTo>
                  <a:pt x="6671" y="3621"/>
                  <a:pt x="6814" y="3532"/>
                  <a:pt x="6943" y="3532"/>
                </a:cubicBezTo>
                <a:close/>
                <a:moveTo>
                  <a:pt x="9519" y="3718"/>
                </a:moveTo>
                <a:lnTo>
                  <a:pt x="9519" y="3718"/>
                </a:lnTo>
                <a:cubicBezTo>
                  <a:pt x="9573" y="3870"/>
                  <a:pt x="9591" y="4048"/>
                  <a:pt x="9510" y="4218"/>
                </a:cubicBezTo>
                <a:cubicBezTo>
                  <a:pt x="9492" y="4253"/>
                  <a:pt x="9457" y="4289"/>
                  <a:pt x="9430" y="4334"/>
                </a:cubicBezTo>
                <a:cubicBezTo>
                  <a:pt x="9394" y="4360"/>
                  <a:pt x="9359" y="4396"/>
                  <a:pt x="9323" y="4414"/>
                </a:cubicBezTo>
                <a:cubicBezTo>
                  <a:pt x="9243" y="4468"/>
                  <a:pt x="9153" y="4494"/>
                  <a:pt x="9073" y="4512"/>
                </a:cubicBezTo>
                <a:cubicBezTo>
                  <a:pt x="8982" y="4536"/>
                  <a:pt x="8894" y="4545"/>
                  <a:pt x="8807" y="4545"/>
                </a:cubicBezTo>
                <a:cubicBezTo>
                  <a:pt x="8731" y="4545"/>
                  <a:pt x="8657" y="4538"/>
                  <a:pt x="8582" y="4530"/>
                </a:cubicBezTo>
                <a:cubicBezTo>
                  <a:pt x="8422" y="4512"/>
                  <a:pt x="8270" y="4476"/>
                  <a:pt x="8119" y="4414"/>
                </a:cubicBezTo>
                <a:cubicBezTo>
                  <a:pt x="8279" y="4378"/>
                  <a:pt x="8431" y="4369"/>
                  <a:pt x="8582" y="4360"/>
                </a:cubicBezTo>
                <a:cubicBezTo>
                  <a:pt x="8734" y="4343"/>
                  <a:pt x="8886" y="4334"/>
                  <a:pt x="9020" y="4298"/>
                </a:cubicBezTo>
                <a:cubicBezTo>
                  <a:pt x="9162" y="4271"/>
                  <a:pt x="9287" y="4227"/>
                  <a:pt x="9359" y="4120"/>
                </a:cubicBezTo>
                <a:cubicBezTo>
                  <a:pt x="9448" y="4021"/>
                  <a:pt x="9483" y="3879"/>
                  <a:pt x="9519" y="3718"/>
                </a:cubicBezTo>
                <a:close/>
                <a:moveTo>
                  <a:pt x="10018" y="4448"/>
                </a:moveTo>
                <a:cubicBezTo>
                  <a:pt x="9995" y="4448"/>
                  <a:pt x="9971" y="4452"/>
                  <a:pt x="9947" y="4459"/>
                </a:cubicBezTo>
                <a:cubicBezTo>
                  <a:pt x="10037" y="4476"/>
                  <a:pt x="10099" y="4530"/>
                  <a:pt x="10144" y="4583"/>
                </a:cubicBezTo>
                <a:cubicBezTo>
                  <a:pt x="10188" y="4637"/>
                  <a:pt x="10224" y="4708"/>
                  <a:pt x="10233" y="4771"/>
                </a:cubicBezTo>
                <a:cubicBezTo>
                  <a:pt x="10251" y="4842"/>
                  <a:pt x="10242" y="4914"/>
                  <a:pt x="10215" y="4976"/>
                </a:cubicBezTo>
                <a:cubicBezTo>
                  <a:pt x="10179" y="5030"/>
                  <a:pt x="10117" y="5074"/>
                  <a:pt x="10037" y="5110"/>
                </a:cubicBezTo>
                <a:cubicBezTo>
                  <a:pt x="10050" y="5111"/>
                  <a:pt x="10064" y="5112"/>
                  <a:pt x="10078" y="5112"/>
                </a:cubicBezTo>
                <a:cubicBezTo>
                  <a:pt x="10155" y="5112"/>
                  <a:pt x="10233" y="5089"/>
                  <a:pt x="10286" y="5021"/>
                </a:cubicBezTo>
                <a:cubicBezTo>
                  <a:pt x="10349" y="4949"/>
                  <a:pt x="10367" y="4842"/>
                  <a:pt x="10340" y="4753"/>
                </a:cubicBezTo>
                <a:cubicBezTo>
                  <a:pt x="10322" y="4664"/>
                  <a:pt x="10277" y="4575"/>
                  <a:pt x="10197" y="4521"/>
                </a:cubicBezTo>
                <a:cubicBezTo>
                  <a:pt x="10151" y="4475"/>
                  <a:pt x="10085" y="4448"/>
                  <a:pt x="10018" y="4448"/>
                </a:cubicBezTo>
                <a:close/>
                <a:moveTo>
                  <a:pt x="8217" y="4869"/>
                </a:moveTo>
                <a:lnTo>
                  <a:pt x="8217" y="4869"/>
                </a:lnTo>
                <a:cubicBezTo>
                  <a:pt x="8163" y="5074"/>
                  <a:pt x="8243" y="5270"/>
                  <a:pt x="8458" y="5395"/>
                </a:cubicBezTo>
                <a:cubicBezTo>
                  <a:pt x="8525" y="5433"/>
                  <a:pt x="8597" y="5448"/>
                  <a:pt x="8667" y="5448"/>
                </a:cubicBezTo>
                <a:cubicBezTo>
                  <a:pt x="8827" y="5448"/>
                  <a:pt x="8971" y="5368"/>
                  <a:pt x="9002" y="5306"/>
                </a:cubicBezTo>
                <a:lnTo>
                  <a:pt x="9002" y="5306"/>
                </a:lnTo>
                <a:cubicBezTo>
                  <a:pt x="8941" y="5348"/>
                  <a:pt x="8868" y="5366"/>
                  <a:pt x="8795" y="5366"/>
                </a:cubicBezTo>
                <a:cubicBezTo>
                  <a:pt x="8697" y="5366"/>
                  <a:pt x="8597" y="5334"/>
                  <a:pt x="8520" y="5288"/>
                </a:cubicBezTo>
                <a:cubicBezTo>
                  <a:pt x="8350" y="5190"/>
                  <a:pt x="8252" y="5038"/>
                  <a:pt x="8217" y="4869"/>
                </a:cubicBezTo>
                <a:close/>
                <a:moveTo>
                  <a:pt x="9849" y="4940"/>
                </a:moveTo>
                <a:lnTo>
                  <a:pt x="9849" y="4940"/>
                </a:lnTo>
                <a:cubicBezTo>
                  <a:pt x="9858" y="5030"/>
                  <a:pt x="9831" y="5101"/>
                  <a:pt x="9796" y="5163"/>
                </a:cubicBezTo>
                <a:cubicBezTo>
                  <a:pt x="9751" y="5226"/>
                  <a:pt x="9698" y="5279"/>
                  <a:pt x="9626" y="5315"/>
                </a:cubicBezTo>
                <a:cubicBezTo>
                  <a:pt x="9578" y="5350"/>
                  <a:pt x="9524" y="5363"/>
                  <a:pt x="9473" y="5363"/>
                </a:cubicBezTo>
                <a:cubicBezTo>
                  <a:pt x="9458" y="5363"/>
                  <a:pt x="9444" y="5362"/>
                  <a:pt x="9430" y="5360"/>
                </a:cubicBezTo>
                <a:cubicBezTo>
                  <a:pt x="9359" y="5351"/>
                  <a:pt x="9296" y="5297"/>
                  <a:pt x="9234" y="5235"/>
                </a:cubicBezTo>
                <a:lnTo>
                  <a:pt x="9234" y="5235"/>
                </a:lnTo>
                <a:cubicBezTo>
                  <a:pt x="9252" y="5315"/>
                  <a:pt x="9305" y="5404"/>
                  <a:pt x="9403" y="5449"/>
                </a:cubicBezTo>
                <a:cubicBezTo>
                  <a:pt x="9436" y="5462"/>
                  <a:pt x="9472" y="5468"/>
                  <a:pt x="9509" y="5468"/>
                </a:cubicBezTo>
                <a:cubicBezTo>
                  <a:pt x="9573" y="5468"/>
                  <a:pt x="9638" y="5450"/>
                  <a:pt x="9689" y="5422"/>
                </a:cubicBezTo>
                <a:cubicBezTo>
                  <a:pt x="9769" y="5369"/>
                  <a:pt x="9840" y="5297"/>
                  <a:pt x="9876" y="5208"/>
                </a:cubicBezTo>
                <a:cubicBezTo>
                  <a:pt x="9912" y="5119"/>
                  <a:pt x="9903" y="5012"/>
                  <a:pt x="9849" y="4940"/>
                </a:cubicBezTo>
                <a:close/>
                <a:moveTo>
                  <a:pt x="9867" y="4343"/>
                </a:moveTo>
                <a:lnTo>
                  <a:pt x="9867" y="4343"/>
                </a:lnTo>
                <a:cubicBezTo>
                  <a:pt x="10646" y="4375"/>
                  <a:pt x="10517" y="5189"/>
                  <a:pt x="10105" y="5189"/>
                </a:cubicBezTo>
                <a:cubicBezTo>
                  <a:pt x="10064" y="5189"/>
                  <a:pt x="10020" y="5181"/>
                  <a:pt x="9974" y="5163"/>
                </a:cubicBezTo>
                <a:lnTo>
                  <a:pt x="9974" y="5163"/>
                </a:lnTo>
                <a:cubicBezTo>
                  <a:pt x="9994" y="5410"/>
                  <a:pt x="9747" y="5555"/>
                  <a:pt x="9513" y="5555"/>
                </a:cubicBezTo>
                <a:cubicBezTo>
                  <a:pt x="9333" y="5555"/>
                  <a:pt x="9162" y="5469"/>
                  <a:pt x="9127" y="5279"/>
                </a:cubicBezTo>
                <a:cubicBezTo>
                  <a:pt x="9020" y="5476"/>
                  <a:pt x="8866" y="5556"/>
                  <a:pt x="8710" y="5556"/>
                </a:cubicBezTo>
                <a:cubicBezTo>
                  <a:pt x="8356" y="5556"/>
                  <a:pt x="7993" y="5144"/>
                  <a:pt x="8154" y="4735"/>
                </a:cubicBezTo>
                <a:lnTo>
                  <a:pt x="8154" y="4735"/>
                </a:lnTo>
                <a:cubicBezTo>
                  <a:pt x="8422" y="4896"/>
                  <a:pt x="8759" y="4984"/>
                  <a:pt x="9062" y="4984"/>
                </a:cubicBezTo>
                <a:cubicBezTo>
                  <a:pt x="9517" y="4984"/>
                  <a:pt x="9899" y="4787"/>
                  <a:pt x="9867" y="4343"/>
                </a:cubicBezTo>
                <a:close/>
                <a:moveTo>
                  <a:pt x="10376" y="5520"/>
                </a:moveTo>
                <a:cubicBezTo>
                  <a:pt x="10775" y="5688"/>
                  <a:pt x="10688" y="6193"/>
                  <a:pt x="10415" y="6193"/>
                </a:cubicBezTo>
                <a:cubicBezTo>
                  <a:pt x="10383" y="6193"/>
                  <a:pt x="10349" y="6186"/>
                  <a:pt x="10313" y="6171"/>
                </a:cubicBezTo>
                <a:lnTo>
                  <a:pt x="10313" y="6171"/>
                </a:lnTo>
                <a:cubicBezTo>
                  <a:pt x="10328" y="6342"/>
                  <a:pt x="10160" y="6439"/>
                  <a:pt x="10000" y="6439"/>
                </a:cubicBezTo>
                <a:cubicBezTo>
                  <a:pt x="9876" y="6439"/>
                  <a:pt x="9757" y="6380"/>
                  <a:pt x="9733" y="6252"/>
                </a:cubicBezTo>
                <a:cubicBezTo>
                  <a:pt x="9663" y="6385"/>
                  <a:pt x="9559" y="6439"/>
                  <a:pt x="9453" y="6439"/>
                </a:cubicBezTo>
                <a:cubicBezTo>
                  <a:pt x="9212" y="6439"/>
                  <a:pt x="8961" y="6156"/>
                  <a:pt x="9073" y="5877"/>
                </a:cubicBezTo>
                <a:lnTo>
                  <a:pt x="9073" y="5877"/>
                </a:lnTo>
                <a:cubicBezTo>
                  <a:pt x="9228" y="5923"/>
                  <a:pt x="9386" y="5945"/>
                  <a:pt x="9538" y="5945"/>
                </a:cubicBezTo>
                <a:cubicBezTo>
                  <a:pt x="9921" y="5945"/>
                  <a:pt x="10261" y="5801"/>
                  <a:pt x="10376" y="5520"/>
                </a:cubicBezTo>
                <a:close/>
                <a:moveTo>
                  <a:pt x="7206" y="6241"/>
                </a:moveTo>
                <a:cubicBezTo>
                  <a:pt x="7192" y="6241"/>
                  <a:pt x="7178" y="6241"/>
                  <a:pt x="7164" y="6243"/>
                </a:cubicBezTo>
                <a:cubicBezTo>
                  <a:pt x="7066" y="6261"/>
                  <a:pt x="6986" y="6305"/>
                  <a:pt x="6923" y="6368"/>
                </a:cubicBezTo>
                <a:cubicBezTo>
                  <a:pt x="6861" y="6439"/>
                  <a:pt x="6825" y="6528"/>
                  <a:pt x="6852" y="6617"/>
                </a:cubicBezTo>
                <a:cubicBezTo>
                  <a:pt x="6879" y="6537"/>
                  <a:pt x="6923" y="6475"/>
                  <a:pt x="6986" y="6430"/>
                </a:cubicBezTo>
                <a:cubicBezTo>
                  <a:pt x="7039" y="6394"/>
                  <a:pt x="7110" y="6368"/>
                  <a:pt x="7173" y="6350"/>
                </a:cubicBezTo>
                <a:cubicBezTo>
                  <a:pt x="7190" y="6348"/>
                  <a:pt x="7207" y="6347"/>
                  <a:pt x="7223" y="6347"/>
                </a:cubicBezTo>
                <a:cubicBezTo>
                  <a:pt x="7277" y="6347"/>
                  <a:pt x="7328" y="6358"/>
                  <a:pt x="7369" y="6386"/>
                </a:cubicBezTo>
                <a:cubicBezTo>
                  <a:pt x="7432" y="6421"/>
                  <a:pt x="7467" y="6484"/>
                  <a:pt x="7503" y="6564"/>
                </a:cubicBezTo>
                <a:cubicBezTo>
                  <a:pt x="7512" y="6484"/>
                  <a:pt x="7494" y="6386"/>
                  <a:pt x="7423" y="6323"/>
                </a:cubicBezTo>
                <a:cubicBezTo>
                  <a:pt x="7362" y="6263"/>
                  <a:pt x="7283" y="6241"/>
                  <a:pt x="7206" y="6241"/>
                </a:cubicBezTo>
                <a:close/>
                <a:moveTo>
                  <a:pt x="5355" y="6149"/>
                </a:moveTo>
                <a:cubicBezTo>
                  <a:pt x="5258" y="6149"/>
                  <a:pt x="5155" y="6171"/>
                  <a:pt x="5050" y="6216"/>
                </a:cubicBezTo>
                <a:cubicBezTo>
                  <a:pt x="4729" y="6350"/>
                  <a:pt x="4630" y="6760"/>
                  <a:pt x="4702" y="6876"/>
                </a:cubicBezTo>
                <a:cubicBezTo>
                  <a:pt x="4711" y="6644"/>
                  <a:pt x="4916" y="6448"/>
                  <a:pt x="5112" y="6368"/>
                </a:cubicBezTo>
                <a:cubicBezTo>
                  <a:pt x="5227" y="6319"/>
                  <a:pt x="5339" y="6296"/>
                  <a:pt x="5449" y="6296"/>
                </a:cubicBezTo>
                <a:cubicBezTo>
                  <a:pt x="5579" y="6296"/>
                  <a:pt x="5705" y="6328"/>
                  <a:pt x="5826" y="6386"/>
                </a:cubicBezTo>
                <a:cubicBezTo>
                  <a:pt x="5708" y="6232"/>
                  <a:pt x="5543" y="6149"/>
                  <a:pt x="5355" y="6149"/>
                </a:cubicBezTo>
                <a:close/>
                <a:moveTo>
                  <a:pt x="3868" y="6372"/>
                </a:moveTo>
                <a:cubicBezTo>
                  <a:pt x="3798" y="6372"/>
                  <a:pt x="3724" y="6388"/>
                  <a:pt x="3649" y="6421"/>
                </a:cubicBezTo>
                <a:cubicBezTo>
                  <a:pt x="3417" y="6519"/>
                  <a:pt x="3346" y="6823"/>
                  <a:pt x="3399" y="6903"/>
                </a:cubicBezTo>
                <a:cubicBezTo>
                  <a:pt x="3408" y="6733"/>
                  <a:pt x="3551" y="6591"/>
                  <a:pt x="3703" y="6537"/>
                </a:cubicBezTo>
                <a:cubicBezTo>
                  <a:pt x="3783" y="6499"/>
                  <a:pt x="3865" y="6481"/>
                  <a:pt x="3946" y="6481"/>
                </a:cubicBezTo>
                <a:cubicBezTo>
                  <a:pt x="4037" y="6481"/>
                  <a:pt x="4126" y="6504"/>
                  <a:pt x="4211" y="6546"/>
                </a:cubicBezTo>
                <a:cubicBezTo>
                  <a:pt x="4128" y="6434"/>
                  <a:pt x="4006" y="6372"/>
                  <a:pt x="3868" y="6372"/>
                </a:cubicBezTo>
                <a:close/>
                <a:moveTo>
                  <a:pt x="7012" y="4639"/>
                </a:moveTo>
                <a:cubicBezTo>
                  <a:pt x="7032" y="4639"/>
                  <a:pt x="7052" y="4641"/>
                  <a:pt x="7075" y="4646"/>
                </a:cubicBezTo>
                <a:cubicBezTo>
                  <a:pt x="7235" y="4655"/>
                  <a:pt x="7405" y="4726"/>
                  <a:pt x="7521" y="4860"/>
                </a:cubicBezTo>
                <a:cubicBezTo>
                  <a:pt x="7637" y="4994"/>
                  <a:pt x="7690" y="5146"/>
                  <a:pt x="7753" y="5288"/>
                </a:cubicBezTo>
                <a:cubicBezTo>
                  <a:pt x="7815" y="5422"/>
                  <a:pt x="7869" y="5556"/>
                  <a:pt x="7958" y="5645"/>
                </a:cubicBezTo>
                <a:cubicBezTo>
                  <a:pt x="8003" y="5699"/>
                  <a:pt x="8056" y="5734"/>
                  <a:pt x="8110" y="5779"/>
                </a:cubicBezTo>
                <a:cubicBezTo>
                  <a:pt x="8172" y="5806"/>
                  <a:pt x="8226" y="5832"/>
                  <a:pt x="8306" y="5868"/>
                </a:cubicBezTo>
                <a:cubicBezTo>
                  <a:pt x="8449" y="5939"/>
                  <a:pt x="8591" y="6029"/>
                  <a:pt x="8707" y="6154"/>
                </a:cubicBezTo>
                <a:cubicBezTo>
                  <a:pt x="8930" y="6386"/>
                  <a:pt x="9055" y="6725"/>
                  <a:pt x="9002" y="7028"/>
                </a:cubicBezTo>
                <a:cubicBezTo>
                  <a:pt x="8966" y="6725"/>
                  <a:pt x="8805" y="6457"/>
                  <a:pt x="8582" y="6278"/>
                </a:cubicBezTo>
                <a:cubicBezTo>
                  <a:pt x="8475" y="6189"/>
                  <a:pt x="8350" y="6118"/>
                  <a:pt x="8217" y="6064"/>
                </a:cubicBezTo>
                <a:cubicBezTo>
                  <a:pt x="8154" y="6038"/>
                  <a:pt x="8074" y="6002"/>
                  <a:pt x="8003" y="5957"/>
                </a:cubicBezTo>
                <a:cubicBezTo>
                  <a:pt x="7922" y="5913"/>
                  <a:pt x="7851" y="5859"/>
                  <a:pt x="7797" y="5797"/>
                </a:cubicBezTo>
                <a:cubicBezTo>
                  <a:pt x="7565" y="5529"/>
                  <a:pt x="7539" y="5181"/>
                  <a:pt x="7387" y="4967"/>
                </a:cubicBezTo>
                <a:cubicBezTo>
                  <a:pt x="7316" y="4860"/>
                  <a:pt x="7200" y="4780"/>
                  <a:pt x="7057" y="4753"/>
                </a:cubicBezTo>
                <a:cubicBezTo>
                  <a:pt x="6986" y="4726"/>
                  <a:pt x="6905" y="4726"/>
                  <a:pt x="6834" y="4708"/>
                </a:cubicBezTo>
                <a:cubicBezTo>
                  <a:pt x="6763" y="4708"/>
                  <a:pt x="6682" y="4699"/>
                  <a:pt x="6602" y="4699"/>
                </a:cubicBezTo>
                <a:cubicBezTo>
                  <a:pt x="6682" y="4682"/>
                  <a:pt x="6754" y="4664"/>
                  <a:pt x="6834" y="4646"/>
                </a:cubicBezTo>
                <a:lnTo>
                  <a:pt x="6950" y="4646"/>
                </a:lnTo>
                <a:cubicBezTo>
                  <a:pt x="6972" y="4641"/>
                  <a:pt x="6992" y="4639"/>
                  <a:pt x="7012" y="4639"/>
                </a:cubicBezTo>
                <a:close/>
                <a:moveTo>
                  <a:pt x="10572" y="6519"/>
                </a:moveTo>
                <a:cubicBezTo>
                  <a:pt x="10813" y="6624"/>
                  <a:pt x="10757" y="6924"/>
                  <a:pt x="10594" y="6924"/>
                </a:cubicBezTo>
                <a:cubicBezTo>
                  <a:pt x="10576" y="6924"/>
                  <a:pt x="10557" y="6920"/>
                  <a:pt x="10536" y="6912"/>
                </a:cubicBezTo>
                <a:lnTo>
                  <a:pt x="10536" y="6912"/>
                </a:lnTo>
                <a:cubicBezTo>
                  <a:pt x="10546" y="7012"/>
                  <a:pt x="10444" y="7070"/>
                  <a:pt x="10347" y="7070"/>
                </a:cubicBezTo>
                <a:cubicBezTo>
                  <a:pt x="10272" y="7070"/>
                  <a:pt x="10200" y="7035"/>
                  <a:pt x="10188" y="6956"/>
                </a:cubicBezTo>
                <a:cubicBezTo>
                  <a:pt x="10144" y="7038"/>
                  <a:pt x="10082" y="7072"/>
                  <a:pt x="10018" y="7072"/>
                </a:cubicBezTo>
                <a:cubicBezTo>
                  <a:pt x="9873" y="7072"/>
                  <a:pt x="9725" y="6901"/>
                  <a:pt x="9787" y="6733"/>
                </a:cubicBezTo>
                <a:lnTo>
                  <a:pt x="9787" y="6733"/>
                </a:lnTo>
                <a:cubicBezTo>
                  <a:pt x="9880" y="6761"/>
                  <a:pt x="9974" y="6774"/>
                  <a:pt x="10065" y="6774"/>
                </a:cubicBezTo>
                <a:cubicBezTo>
                  <a:pt x="10297" y="6774"/>
                  <a:pt x="10501" y="6686"/>
                  <a:pt x="10572" y="6519"/>
                </a:cubicBezTo>
                <a:close/>
                <a:moveTo>
                  <a:pt x="8015" y="6634"/>
                </a:moveTo>
                <a:cubicBezTo>
                  <a:pt x="8005" y="6634"/>
                  <a:pt x="7995" y="6634"/>
                  <a:pt x="7985" y="6635"/>
                </a:cubicBezTo>
                <a:cubicBezTo>
                  <a:pt x="7887" y="6635"/>
                  <a:pt x="7788" y="6680"/>
                  <a:pt x="7744" y="6760"/>
                </a:cubicBezTo>
                <a:cubicBezTo>
                  <a:pt x="7799" y="6729"/>
                  <a:pt x="7855" y="6720"/>
                  <a:pt x="7907" y="6720"/>
                </a:cubicBezTo>
                <a:cubicBezTo>
                  <a:pt x="7931" y="6720"/>
                  <a:pt x="7954" y="6722"/>
                  <a:pt x="7976" y="6725"/>
                </a:cubicBezTo>
                <a:cubicBezTo>
                  <a:pt x="8056" y="6733"/>
                  <a:pt x="8127" y="6769"/>
                  <a:pt x="8190" y="6814"/>
                </a:cubicBezTo>
                <a:cubicBezTo>
                  <a:pt x="8243" y="6849"/>
                  <a:pt x="8288" y="6912"/>
                  <a:pt x="8306" y="6974"/>
                </a:cubicBezTo>
                <a:cubicBezTo>
                  <a:pt x="8324" y="7046"/>
                  <a:pt x="8306" y="7126"/>
                  <a:pt x="8270" y="7206"/>
                </a:cubicBezTo>
                <a:cubicBezTo>
                  <a:pt x="8342" y="7162"/>
                  <a:pt x="8395" y="7072"/>
                  <a:pt x="8395" y="6965"/>
                </a:cubicBezTo>
                <a:cubicBezTo>
                  <a:pt x="8395" y="6867"/>
                  <a:pt x="8333" y="6769"/>
                  <a:pt x="8252" y="6716"/>
                </a:cubicBezTo>
                <a:cubicBezTo>
                  <a:pt x="8180" y="6668"/>
                  <a:pt x="8101" y="6634"/>
                  <a:pt x="8015" y="6634"/>
                </a:cubicBezTo>
                <a:close/>
                <a:moveTo>
                  <a:pt x="6243" y="6786"/>
                </a:moveTo>
                <a:cubicBezTo>
                  <a:pt x="6235" y="6786"/>
                  <a:pt x="6227" y="6786"/>
                  <a:pt x="6218" y="6787"/>
                </a:cubicBezTo>
                <a:cubicBezTo>
                  <a:pt x="6120" y="6796"/>
                  <a:pt x="6040" y="6867"/>
                  <a:pt x="5986" y="6939"/>
                </a:cubicBezTo>
                <a:cubicBezTo>
                  <a:pt x="5942" y="7019"/>
                  <a:pt x="5915" y="7117"/>
                  <a:pt x="5933" y="7206"/>
                </a:cubicBezTo>
                <a:cubicBezTo>
                  <a:pt x="5942" y="7295"/>
                  <a:pt x="5995" y="7385"/>
                  <a:pt x="6067" y="7420"/>
                </a:cubicBezTo>
                <a:cubicBezTo>
                  <a:pt x="6022" y="7349"/>
                  <a:pt x="6013" y="7269"/>
                  <a:pt x="6013" y="7197"/>
                </a:cubicBezTo>
                <a:cubicBezTo>
                  <a:pt x="6022" y="7126"/>
                  <a:pt x="6049" y="7055"/>
                  <a:pt x="6085" y="7001"/>
                </a:cubicBezTo>
                <a:cubicBezTo>
                  <a:pt x="6120" y="6939"/>
                  <a:pt x="6174" y="6894"/>
                  <a:pt x="6236" y="6876"/>
                </a:cubicBezTo>
                <a:cubicBezTo>
                  <a:pt x="6258" y="6867"/>
                  <a:pt x="6281" y="6863"/>
                  <a:pt x="6305" y="6863"/>
                </a:cubicBezTo>
                <a:cubicBezTo>
                  <a:pt x="6349" y="6863"/>
                  <a:pt x="6398" y="6877"/>
                  <a:pt x="6450" y="6894"/>
                </a:cubicBezTo>
                <a:cubicBezTo>
                  <a:pt x="6401" y="6829"/>
                  <a:pt x="6330" y="6786"/>
                  <a:pt x="6243" y="6786"/>
                </a:cubicBezTo>
                <a:close/>
                <a:moveTo>
                  <a:pt x="2335" y="7279"/>
                </a:moveTo>
                <a:cubicBezTo>
                  <a:pt x="2354" y="7279"/>
                  <a:pt x="2374" y="7291"/>
                  <a:pt x="2391" y="7322"/>
                </a:cubicBezTo>
                <a:cubicBezTo>
                  <a:pt x="2395" y="7295"/>
                  <a:pt x="2415" y="7282"/>
                  <a:pt x="2437" y="7282"/>
                </a:cubicBezTo>
                <a:cubicBezTo>
                  <a:pt x="2471" y="7282"/>
                  <a:pt x="2508" y="7315"/>
                  <a:pt x="2480" y="7376"/>
                </a:cubicBezTo>
                <a:cubicBezTo>
                  <a:pt x="2490" y="7373"/>
                  <a:pt x="2499" y="7372"/>
                  <a:pt x="2507" y="7372"/>
                </a:cubicBezTo>
                <a:cubicBezTo>
                  <a:pt x="2583" y="7372"/>
                  <a:pt x="2596" y="7475"/>
                  <a:pt x="2507" y="7483"/>
                </a:cubicBezTo>
                <a:cubicBezTo>
                  <a:pt x="2507" y="7483"/>
                  <a:pt x="2570" y="7510"/>
                  <a:pt x="2534" y="7572"/>
                </a:cubicBezTo>
                <a:cubicBezTo>
                  <a:pt x="2523" y="7592"/>
                  <a:pt x="2510" y="7599"/>
                  <a:pt x="2497" y="7599"/>
                </a:cubicBezTo>
                <a:cubicBezTo>
                  <a:pt x="2469" y="7599"/>
                  <a:pt x="2442" y="7564"/>
                  <a:pt x="2436" y="7545"/>
                </a:cubicBezTo>
                <a:lnTo>
                  <a:pt x="2436" y="7545"/>
                </a:lnTo>
                <a:cubicBezTo>
                  <a:pt x="2452" y="7603"/>
                  <a:pt x="2446" y="7653"/>
                  <a:pt x="2402" y="7653"/>
                </a:cubicBezTo>
                <a:cubicBezTo>
                  <a:pt x="2399" y="7653"/>
                  <a:pt x="2395" y="7653"/>
                  <a:pt x="2391" y="7652"/>
                </a:cubicBezTo>
                <a:cubicBezTo>
                  <a:pt x="2329" y="7643"/>
                  <a:pt x="2338" y="7572"/>
                  <a:pt x="2347" y="7554"/>
                </a:cubicBezTo>
                <a:lnTo>
                  <a:pt x="2347" y="7554"/>
                </a:lnTo>
                <a:cubicBezTo>
                  <a:pt x="2331" y="7583"/>
                  <a:pt x="2308" y="7594"/>
                  <a:pt x="2285" y="7594"/>
                </a:cubicBezTo>
                <a:cubicBezTo>
                  <a:pt x="2232" y="7594"/>
                  <a:pt x="2184" y="7530"/>
                  <a:pt x="2266" y="7492"/>
                </a:cubicBezTo>
                <a:cubicBezTo>
                  <a:pt x="2184" y="7462"/>
                  <a:pt x="2190" y="7375"/>
                  <a:pt x="2258" y="7375"/>
                </a:cubicBezTo>
                <a:cubicBezTo>
                  <a:pt x="2270" y="7375"/>
                  <a:pt x="2285" y="7378"/>
                  <a:pt x="2302" y="7385"/>
                </a:cubicBezTo>
                <a:cubicBezTo>
                  <a:pt x="2265" y="7336"/>
                  <a:pt x="2295" y="7279"/>
                  <a:pt x="2335" y="7279"/>
                </a:cubicBezTo>
                <a:close/>
                <a:moveTo>
                  <a:pt x="10285" y="7335"/>
                </a:moveTo>
                <a:cubicBezTo>
                  <a:pt x="10304" y="7335"/>
                  <a:pt x="10325" y="7349"/>
                  <a:pt x="10340" y="7385"/>
                </a:cubicBezTo>
                <a:cubicBezTo>
                  <a:pt x="10343" y="7354"/>
                  <a:pt x="10365" y="7340"/>
                  <a:pt x="10389" y="7340"/>
                </a:cubicBezTo>
                <a:cubicBezTo>
                  <a:pt x="10426" y="7340"/>
                  <a:pt x="10465" y="7375"/>
                  <a:pt x="10438" y="7429"/>
                </a:cubicBezTo>
                <a:cubicBezTo>
                  <a:pt x="10447" y="7427"/>
                  <a:pt x="10455" y="7426"/>
                  <a:pt x="10463" y="7426"/>
                </a:cubicBezTo>
                <a:cubicBezTo>
                  <a:pt x="10540" y="7426"/>
                  <a:pt x="10554" y="7536"/>
                  <a:pt x="10465" y="7536"/>
                </a:cubicBezTo>
                <a:cubicBezTo>
                  <a:pt x="10465" y="7536"/>
                  <a:pt x="10527" y="7563"/>
                  <a:pt x="10492" y="7626"/>
                </a:cubicBezTo>
                <a:cubicBezTo>
                  <a:pt x="10480" y="7645"/>
                  <a:pt x="10467" y="7652"/>
                  <a:pt x="10455" y="7652"/>
                </a:cubicBezTo>
                <a:cubicBezTo>
                  <a:pt x="10427" y="7652"/>
                  <a:pt x="10400" y="7617"/>
                  <a:pt x="10393" y="7599"/>
                </a:cubicBezTo>
                <a:lnTo>
                  <a:pt x="10393" y="7599"/>
                </a:lnTo>
                <a:cubicBezTo>
                  <a:pt x="10402" y="7657"/>
                  <a:pt x="10402" y="7707"/>
                  <a:pt x="10353" y="7707"/>
                </a:cubicBezTo>
                <a:cubicBezTo>
                  <a:pt x="10349" y="7707"/>
                  <a:pt x="10344" y="7706"/>
                  <a:pt x="10340" y="7706"/>
                </a:cubicBezTo>
                <a:cubicBezTo>
                  <a:pt x="10277" y="7697"/>
                  <a:pt x="10286" y="7626"/>
                  <a:pt x="10295" y="7608"/>
                </a:cubicBezTo>
                <a:lnTo>
                  <a:pt x="10295" y="7608"/>
                </a:lnTo>
                <a:cubicBezTo>
                  <a:pt x="10279" y="7639"/>
                  <a:pt x="10256" y="7652"/>
                  <a:pt x="10233" y="7652"/>
                </a:cubicBezTo>
                <a:cubicBezTo>
                  <a:pt x="10180" y="7652"/>
                  <a:pt x="10133" y="7583"/>
                  <a:pt x="10215" y="7545"/>
                </a:cubicBezTo>
                <a:cubicBezTo>
                  <a:pt x="10132" y="7515"/>
                  <a:pt x="10145" y="7428"/>
                  <a:pt x="10209" y="7428"/>
                </a:cubicBezTo>
                <a:cubicBezTo>
                  <a:pt x="10221" y="7428"/>
                  <a:pt x="10235" y="7431"/>
                  <a:pt x="10251" y="7438"/>
                </a:cubicBezTo>
                <a:cubicBezTo>
                  <a:pt x="10215" y="7391"/>
                  <a:pt x="10247" y="7335"/>
                  <a:pt x="10285" y="7335"/>
                </a:cubicBezTo>
                <a:close/>
                <a:moveTo>
                  <a:pt x="3184" y="7106"/>
                </a:moveTo>
                <a:cubicBezTo>
                  <a:pt x="3136" y="7106"/>
                  <a:pt x="3087" y="7117"/>
                  <a:pt x="3042" y="7144"/>
                </a:cubicBezTo>
                <a:cubicBezTo>
                  <a:pt x="2953" y="7197"/>
                  <a:pt x="2909" y="7295"/>
                  <a:pt x="2891" y="7394"/>
                </a:cubicBezTo>
                <a:cubicBezTo>
                  <a:pt x="2882" y="7483"/>
                  <a:pt x="2900" y="7581"/>
                  <a:pt x="2953" y="7670"/>
                </a:cubicBezTo>
                <a:cubicBezTo>
                  <a:pt x="3007" y="7750"/>
                  <a:pt x="3096" y="7813"/>
                  <a:pt x="3185" y="7813"/>
                </a:cubicBezTo>
                <a:cubicBezTo>
                  <a:pt x="3105" y="7759"/>
                  <a:pt x="3060" y="7697"/>
                  <a:pt x="3034" y="7626"/>
                </a:cubicBezTo>
                <a:cubicBezTo>
                  <a:pt x="3007" y="7554"/>
                  <a:pt x="2998" y="7474"/>
                  <a:pt x="3007" y="7403"/>
                </a:cubicBezTo>
                <a:cubicBezTo>
                  <a:pt x="3016" y="7331"/>
                  <a:pt x="3042" y="7260"/>
                  <a:pt x="3096" y="7215"/>
                </a:cubicBezTo>
                <a:cubicBezTo>
                  <a:pt x="3150" y="7171"/>
                  <a:pt x="3230" y="7144"/>
                  <a:pt x="3319" y="7135"/>
                </a:cubicBezTo>
                <a:cubicBezTo>
                  <a:pt x="3279" y="7117"/>
                  <a:pt x="3232" y="7106"/>
                  <a:pt x="3184" y="7106"/>
                </a:cubicBezTo>
                <a:close/>
                <a:moveTo>
                  <a:pt x="4398" y="7149"/>
                </a:moveTo>
                <a:cubicBezTo>
                  <a:pt x="4335" y="7149"/>
                  <a:pt x="4271" y="7163"/>
                  <a:pt x="4211" y="7197"/>
                </a:cubicBezTo>
                <a:cubicBezTo>
                  <a:pt x="4086" y="7269"/>
                  <a:pt x="4015" y="7411"/>
                  <a:pt x="4006" y="7536"/>
                </a:cubicBezTo>
                <a:cubicBezTo>
                  <a:pt x="3988" y="7670"/>
                  <a:pt x="4015" y="7813"/>
                  <a:pt x="4086" y="7920"/>
                </a:cubicBezTo>
                <a:cubicBezTo>
                  <a:pt x="4149" y="8036"/>
                  <a:pt x="4274" y="8116"/>
                  <a:pt x="4398" y="8125"/>
                </a:cubicBezTo>
                <a:cubicBezTo>
                  <a:pt x="4291" y="8054"/>
                  <a:pt x="4229" y="7965"/>
                  <a:pt x="4193" y="7866"/>
                </a:cubicBezTo>
                <a:cubicBezTo>
                  <a:pt x="4158" y="7768"/>
                  <a:pt x="4149" y="7661"/>
                  <a:pt x="4158" y="7563"/>
                </a:cubicBezTo>
                <a:cubicBezTo>
                  <a:pt x="4175" y="7465"/>
                  <a:pt x="4211" y="7367"/>
                  <a:pt x="4282" y="7304"/>
                </a:cubicBezTo>
                <a:cubicBezTo>
                  <a:pt x="4354" y="7233"/>
                  <a:pt x="4461" y="7206"/>
                  <a:pt x="4586" y="7188"/>
                </a:cubicBezTo>
                <a:cubicBezTo>
                  <a:pt x="4530" y="7165"/>
                  <a:pt x="4465" y="7149"/>
                  <a:pt x="4398" y="7149"/>
                </a:cubicBezTo>
                <a:close/>
                <a:moveTo>
                  <a:pt x="8305" y="7574"/>
                </a:moveTo>
                <a:cubicBezTo>
                  <a:pt x="8278" y="7574"/>
                  <a:pt x="8251" y="7579"/>
                  <a:pt x="8226" y="7590"/>
                </a:cubicBezTo>
                <a:cubicBezTo>
                  <a:pt x="8306" y="7599"/>
                  <a:pt x="8368" y="7643"/>
                  <a:pt x="8422" y="7697"/>
                </a:cubicBezTo>
                <a:cubicBezTo>
                  <a:pt x="8466" y="7750"/>
                  <a:pt x="8502" y="7813"/>
                  <a:pt x="8520" y="7884"/>
                </a:cubicBezTo>
                <a:cubicBezTo>
                  <a:pt x="8538" y="7947"/>
                  <a:pt x="8538" y="8018"/>
                  <a:pt x="8511" y="8081"/>
                </a:cubicBezTo>
                <a:cubicBezTo>
                  <a:pt x="8475" y="8143"/>
                  <a:pt x="8422" y="8188"/>
                  <a:pt x="8342" y="8223"/>
                </a:cubicBezTo>
                <a:cubicBezTo>
                  <a:pt x="8352" y="8224"/>
                  <a:pt x="8363" y="8225"/>
                  <a:pt x="8374" y="8225"/>
                </a:cubicBezTo>
                <a:cubicBezTo>
                  <a:pt x="8452" y="8225"/>
                  <a:pt x="8528" y="8196"/>
                  <a:pt x="8582" y="8125"/>
                </a:cubicBezTo>
                <a:cubicBezTo>
                  <a:pt x="8645" y="8045"/>
                  <a:pt x="8654" y="7938"/>
                  <a:pt x="8627" y="7857"/>
                </a:cubicBezTo>
                <a:cubicBezTo>
                  <a:pt x="8600" y="7768"/>
                  <a:pt x="8547" y="7688"/>
                  <a:pt x="8475" y="7634"/>
                </a:cubicBezTo>
                <a:cubicBezTo>
                  <a:pt x="8426" y="7598"/>
                  <a:pt x="8365" y="7574"/>
                  <a:pt x="8305" y="7574"/>
                </a:cubicBezTo>
                <a:close/>
                <a:moveTo>
                  <a:pt x="7289" y="7340"/>
                </a:moveTo>
                <a:cubicBezTo>
                  <a:pt x="7548" y="7340"/>
                  <a:pt x="7762" y="7554"/>
                  <a:pt x="7762" y="7804"/>
                </a:cubicBezTo>
                <a:cubicBezTo>
                  <a:pt x="7762" y="8063"/>
                  <a:pt x="7548" y="8268"/>
                  <a:pt x="7289" y="8268"/>
                </a:cubicBezTo>
                <a:cubicBezTo>
                  <a:pt x="7039" y="8268"/>
                  <a:pt x="6825" y="8063"/>
                  <a:pt x="6825" y="7804"/>
                </a:cubicBezTo>
                <a:cubicBezTo>
                  <a:pt x="6825" y="7554"/>
                  <a:pt x="7039" y="7340"/>
                  <a:pt x="7289" y="7340"/>
                </a:cubicBezTo>
                <a:close/>
                <a:moveTo>
                  <a:pt x="2926" y="7857"/>
                </a:moveTo>
                <a:lnTo>
                  <a:pt x="2926" y="7857"/>
                </a:lnTo>
                <a:cubicBezTo>
                  <a:pt x="2873" y="7920"/>
                  <a:pt x="2837" y="8009"/>
                  <a:pt x="2855" y="8107"/>
                </a:cubicBezTo>
                <a:cubicBezTo>
                  <a:pt x="2873" y="8205"/>
                  <a:pt x="2953" y="8277"/>
                  <a:pt x="3042" y="8312"/>
                </a:cubicBezTo>
                <a:cubicBezTo>
                  <a:pt x="3096" y="8336"/>
                  <a:pt x="3157" y="8352"/>
                  <a:pt x="3219" y="8352"/>
                </a:cubicBezTo>
                <a:cubicBezTo>
                  <a:pt x="3250" y="8352"/>
                  <a:pt x="3280" y="8348"/>
                  <a:pt x="3310" y="8339"/>
                </a:cubicBezTo>
                <a:cubicBezTo>
                  <a:pt x="3399" y="8321"/>
                  <a:pt x="3480" y="8259"/>
                  <a:pt x="3506" y="8170"/>
                </a:cubicBezTo>
                <a:lnTo>
                  <a:pt x="3506" y="8170"/>
                </a:lnTo>
                <a:cubicBezTo>
                  <a:pt x="3444" y="8223"/>
                  <a:pt x="3364" y="8250"/>
                  <a:pt x="3292" y="8250"/>
                </a:cubicBezTo>
                <a:cubicBezTo>
                  <a:pt x="3280" y="8252"/>
                  <a:pt x="3267" y="8252"/>
                  <a:pt x="3254" y="8252"/>
                </a:cubicBezTo>
                <a:cubicBezTo>
                  <a:pt x="3196" y="8252"/>
                  <a:pt x="3138" y="8236"/>
                  <a:pt x="3087" y="8214"/>
                </a:cubicBezTo>
                <a:cubicBezTo>
                  <a:pt x="3025" y="8188"/>
                  <a:pt x="2971" y="8134"/>
                  <a:pt x="2935" y="8081"/>
                </a:cubicBezTo>
                <a:cubicBezTo>
                  <a:pt x="2909" y="8018"/>
                  <a:pt x="2909" y="7938"/>
                  <a:pt x="2926" y="7857"/>
                </a:cubicBezTo>
                <a:close/>
                <a:moveTo>
                  <a:pt x="2298" y="8121"/>
                </a:moveTo>
                <a:cubicBezTo>
                  <a:pt x="2271" y="8121"/>
                  <a:pt x="2244" y="8128"/>
                  <a:pt x="2222" y="8143"/>
                </a:cubicBezTo>
                <a:cubicBezTo>
                  <a:pt x="2168" y="8188"/>
                  <a:pt x="2159" y="8259"/>
                  <a:pt x="2204" y="8312"/>
                </a:cubicBezTo>
                <a:cubicBezTo>
                  <a:pt x="2229" y="8343"/>
                  <a:pt x="2263" y="8359"/>
                  <a:pt x="2298" y="8359"/>
                </a:cubicBezTo>
                <a:cubicBezTo>
                  <a:pt x="2324" y="8359"/>
                  <a:pt x="2350" y="8350"/>
                  <a:pt x="2373" y="8330"/>
                </a:cubicBezTo>
                <a:cubicBezTo>
                  <a:pt x="2427" y="8295"/>
                  <a:pt x="2436" y="8214"/>
                  <a:pt x="2391" y="8161"/>
                </a:cubicBezTo>
                <a:cubicBezTo>
                  <a:pt x="2370" y="8135"/>
                  <a:pt x="2335" y="8121"/>
                  <a:pt x="2298" y="8121"/>
                </a:cubicBezTo>
                <a:close/>
                <a:moveTo>
                  <a:pt x="3854" y="6303"/>
                </a:moveTo>
                <a:cubicBezTo>
                  <a:pt x="4048" y="6303"/>
                  <a:pt x="4244" y="6386"/>
                  <a:pt x="4363" y="6573"/>
                </a:cubicBezTo>
                <a:cubicBezTo>
                  <a:pt x="3640" y="6867"/>
                  <a:pt x="3025" y="7777"/>
                  <a:pt x="3649" y="8179"/>
                </a:cubicBezTo>
                <a:cubicBezTo>
                  <a:pt x="3497" y="8366"/>
                  <a:pt x="3336" y="8438"/>
                  <a:pt x="3193" y="8438"/>
                </a:cubicBezTo>
                <a:cubicBezTo>
                  <a:pt x="2834" y="8438"/>
                  <a:pt x="2594" y="7982"/>
                  <a:pt x="2926" y="7777"/>
                </a:cubicBezTo>
                <a:cubicBezTo>
                  <a:pt x="2596" y="7565"/>
                  <a:pt x="2862" y="6985"/>
                  <a:pt x="3205" y="6985"/>
                </a:cubicBezTo>
                <a:cubicBezTo>
                  <a:pt x="3251" y="6985"/>
                  <a:pt x="3298" y="6996"/>
                  <a:pt x="3346" y="7019"/>
                </a:cubicBezTo>
                <a:cubicBezTo>
                  <a:pt x="3148" y="6589"/>
                  <a:pt x="3495" y="6303"/>
                  <a:pt x="3854" y="6303"/>
                </a:cubicBezTo>
                <a:close/>
                <a:moveTo>
                  <a:pt x="6111" y="7804"/>
                </a:moveTo>
                <a:cubicBezTo>
                  <a:pt x="6022" y="7813"/>
                  <a:pt x="5933" y="7857"/>
                  <a:pt x="5888" y="7938"/>
                </a:cubicBezTo>
                <a:cubicBezTo>
                  <a:pt x="5835" y="8027"/>
                  <a:pt x="5844" y="8134"/>
                  <a:pt x="5879" y="8214"/>
                </a:cubicBezTo>
                <a:cubicBezTo>
                  <a:pt x="5915" y="8295"/>
                  <a:pt x="5977" y="8375"/>
                  <a:pt x="6058" y="8411"/>
                </a:cubicBezTo>
                <a:cubicBezTo>
                  <a:pt x="6105" y="8437"/>
                  <a:pt x="6157" y="8450"/>
                  <a:pt x="6209" y="8450"/>
                </a:cubicBezTo>
                <a:cubicBezTo>
                  <a:pt x="6246" y="8450"/>
                  <a:pt x="6283" y="8443"/>
                  <a:pt x="6316" y="8428"/>
                </a:cubicBezTo>
                <a:cubicBezTo>
                  <a:pt x="6227" y="8420"/>
                  <a:pt x="6165" y="8384"/>
                  <a:pt x="6102" y="8339"/>
                </a:cubicBezTo>
                <a:cubicBezTo>
                  <a:pt x="6049" y="8295"/>
                  <a:pt x="6004" y="8232"/>
                  <a:pt x="5977" y="8170"/>
                </a:cubicBezTo>
                <a:cubicBezTo>
                  <a:pt x="5951" y="8107"/>
                  <a:pt x="5942" y="8036"/>
                  <a:pt x="5969" y="7973"/>
                </a:cubicBezTo>
                <a:cubicBezTo>
                  <a:pt x="5986" y="7911"/>
                  <a:pt x="6040" y="7857"/>
                  <a:pt x="6111" y="7804"/>
                </a:cubicBezTo>
                <a:close/>
                <a:moveTo>
                  <a:pt x="2330" y="7890"/>
                </a:moveTo>
                <a:cubicBezTo>
                  <a:pt x="2390" y="7890"/>
                  <a:pt x="2439" y="7946"/>
                  <a:pt x="2400" y="8054"/>
                </a:cubicBezTo>
                <a:cubicBezTo>
                  <a:pt x="2429" y="8031"/>
                  <a:pt x="2461" y="8021"/>
                  <a:pt x="2490" y="8021"/>
                </a:cubicBezTo>
                <a:cubicBezTo>
                  <a:pt x="2586" y="8021"/>
                  <a:pt x="2655" y="8126"/>
                  <a:pt x="2525" y="8214"/>
                </a:cubicBezTo>
                <a:cubicBezTo>
                  <a:pt x="2649" y="8214"/>
                  <a:pt x="2632" y="8397"/>
                  <a:pt x="2507" y="8397"/>
                </a:cubicBezTo>
                <a:cubicBezTo>
                  <a:pt x="2489" y="8397"/>
                  <a:pt x="2468" y="8393"/>
                  <a:pt x="2445" y="8384"/>
                </a:cubicBezTo>
                <a:lnTo>
                  <a:pt x="2445" y="8384"/>
                </a:lnTo>
                <a:cubicBezTo>
                  <a:pt x="2482" y="8490"/>
                  <a:pt x="2418" y="8559"/>
                  <a:pt x="2354" y="8559"/>
                </a:cubicBezTo>
                <a:cubicBezTo>
                  <a:pt x="2311" y="8559"/>
                  <a:pt x="2268" y="8527"/>
                  <a:pt x="2257" y="8455"/>
                </a:cubicBezTo>
                <a:cubicBezTo>
                  <a:pt x="2257" y="8455"/>
                  <a:pt x="2234" y="8532"/>
                  <a:pt x="2158" y="8532"/>
                </a:cubicBezTo>
                <a:cubicBezTo>
                  <a:pt x="2141" y="8532"/>
                  <a:pt x="2120" y="8528"/>
                  <a:pt x="2097" y="8518"/>
                </a:cubicBezTo>
                <a:cubicBezTo>
                  <a:pt x="1972" y="8464"/>
                  <a:pt x="2079" y="8357"/>
                  <a:pt x="2141" y="8339"/>
                </a:cubicBezTo>
                <a:lnTo>
                  <a:pt x="2141" y="8339"/>
                </a:lnTo>
                <a:cubicBezTo>
                  <a:pt x="2100" y="8351"/>
                  <a:pt x="2062" y="8358"/>
                  <a:pt x="2030" y="8358"/>
                </a:cubicBezTo>
                <a:cubicBezTo>
                  <a:pt x="1967" y="8358"/>
                  <a:pt x="1927" y="8330"/>
                  <a:pt x="1927" y="8259"/>
                </a:cubicBezTo>
                <a:cubicBezTo>
                  <a:pt x="1927" y="8183"/>
                  <a:pt x="1995" y="8161"/>
                  <a:pt x="2050" y="8161"/>
                </a:cubicBezTo>
                <a:cubicBezTo>
                  <a:pt x="2072" y="8161"/>
                  <a:pt x="2093" y="8165"/>
                  <a:pt x="2106" y="8170"/>
                </a:cubicBezTo>
                <a:cubicBezTo>
                  <a:pt x="1960" y="8110"/>
                  <a:pt x="2016" y="7936"/>
                  <a:pt x="2106" y="7936"/>
                </a:cubicBezTo>
                <a:cubicBezTo>
                  <a:pt x="2137" y="7936"/>
                  <a:pt x="2172" y="7957"/>
                  <a:pt x="2204" y="8009"/>
                </a:cubicBezTo>
                <a:cubicBezTo>
                  <a:pt x="2224" y="7928"/>
                  <a:pt x="2281" y="7890"/>
                  <a:pt x="2330" y="7890"/>
                </a:cubicBezTo>
                <a:close/>
                <a:moveTo>
                  <a:pt x="4042" y="8179"/>
                </a:moveTo>
                <a:lnTo>
                  <a:pt x="4042" y="8179"/>
                </a:lnTo>
                <a:cubicBezTo>
                  <a:pt x="3970" y="8268"/>
                  <a:pt x="3917" y="8393"/>
                  <a:pt x="3943" y="8527"/>
                </a:cubicBezTo>
                <a:cubicBezTo>
                  <a:pt x="3970" y="8660"/>
                  <a:pt x="4077" y="8759"/>
                  <a:pt x="4193" y="8812"/>
                </a:cubicBezTo>
                <a:cubicBezTo>
                  <a:pt x="4268" y="8847"/>
                  <a:pt x="4351" y="8866"/>
                  <a:pt x="4433" y="8866"/>
                </a:cubicBezTo>
                <a:cubicBezTo>
                  <a:pt x="4478" y="8866"/>
                  <a:pt x="4524" y="8860"/>
                  <a:pt x="4568" y="8848"/>
                </a:cubicBezTo>
                <a:cubicBezTo>
                  <a:pt x="4684" y="8821"/>
                  <a:pt x="4800" y="8732"/>
                  <a:pt x="4836" y="8625"/>
                </a:cubicBezTo>
                <a:lnTo>
                  <a:pt x="4836" y="8625"/>
                </a:lnTo>
                <a:cubicBezTo>
                  <a:pt x="4746" y="8696"/>
                  <a:pt x="4648" y="8723"/>
                  <a:pt x="4541" y="8732"/>
                </a:cubicBezTo>
                <a:cubicBezTo>
                  <a:pt x="4443" y="8732"/>
                  <a:pt x="4345" y="8714"/>
                  <a:pt x="4256" y="8678"/>
                </a:cubicBezTo>
                <a:cubicBezTo>
                  <a:pt x="4167" y="8634"/>
                  <a:pt x="4095" y="8571"/>
                  <a:pt x="4059" y="8491"/>
                </a:cubicBezTo>
                <a:cubicBezTo>
                  <a:pt x="4024" y="8402"/>
                  <a:pt x="4024" y="8295"/>
                  <a:pt x="4042" y="8179"/>
                </a:cubicBezTo>
                <a:close/>
                <a:moveTo>
                  <a:pt x="7289" y="6626"/>
                </a:moveTo>
                <a:lnTo>
                  <a:pt x="7333" y="7224"/>
                </a:lnTo>
                <a:lnTo>
                  <a:pt x="7173" y="6653"/>
                </a:lnTo>
                <a:lnTo>
                  <a:pt x="7209" y="7162"/>
                </a:lnTo>
                <a:lnTo>
                  <a:pt x="7209" y="7162"/>
                </a:lnTo>
                <a:lnTo>
                  <a:pt x="7075" y="6671"/>
                </a:lnTo>
                <a:lnTo>
                  <a:pt x="7119" y="7260"/>
                </a:lnTo>
                <a:lnTo>
                  <a:pt x="7119" y="7260"/>
                </a:lnTo>
                <a:lnTo>
                  <a:pt x="6950" y="6689"/>
                </a:lnTo>
                <a:lnTo>
                  <a:pt x="7003" y="7322"/>
                </a:lnTo>
                <a:lnTo>
                  <a:pt x="7003" y="7322"/>
                </a:lnTo>
                <a:lnTo>
                  <a:pt x="6441" y="7028"/>
                </a:lnTo>
                <a:lnTo>
                  <a:pt x="6441" y="7028"/>
                </a:lnTo>
                <a:lnTo>
                  <a:pt x="6896" y="7403"/>
                </a:lnTo>
                <a:lnTo>
                  <a:pt x="6370" y="7126"/>
                </a:lnTo>
                <a:lnTo>
                  <a:pt x="6763" y="7447"/>
                </a:lnTo>
                <a:lnTo>
                  <a:pt x="6763" y="7447"/>
                </a:lnTo>
                <a:lnTo>
                  <a:pt x="6316" y="7215"/>
                </a:lnTo>
                <a:lnTo>
                  <a:pt x="6771" y="7590"/>
                </a:lnTo>
                <a:lnTo>
                  <a:pt x="6245" y="7313"/>
                </a:lnTo>
                <a:lnTo>
                  <a:pt x="6754" y="7724"/>
                </a:lnTo>
                <a:cubicBezTo>
                  <a:pt x="6754" y="7733"/>
                  <a:pt x="6754" y="7742"/>
                  <a:pt x="6754" y="7750"/>
                </a:cubicBezTo>
                <a:lnTo>
                  <a:pt x="6120" y="7982"/>
                </a:lnTo>
                <a:lnTo>
                  <a:pt x="6709" y="7893"/>
                </a:lnTo>
                <a:lnTo>
                  <a:pt x="6709" y="7893"/>
                </a:lnTo>
                <a:lnTo>
                  <a:pt x="6156" y="8098"/>
                </a:lnTo>
                <a:lnTo>
                  <a:pt x="6655" y="8018"/>
                </a:lnTo>
                <a:lnTo>
                  <a:pt x="6174" y="8196"/>
                </a:lnTo>
                <a:lnTo>
                  <a:pt x="6763" y="8107"/>
                </a:lnTo>
                <a:lnTo>
                  <a:pt x="6209" y="8312"/>
                </a:lnTo>
                <a:lnTo>
                  <a:pt x="6861" y="8214"/>
                </a:lnTo>
                <a:lnTo>
                  <a:pt x="6709" y="8857"/>
                </a:lnTo>
                <a:lnTo>
                  <a:pt x="6709" y="8857"/>
                </a:lnTo>
                <a:lnTo>
                  <a:pt x="6959" y="8321"/>
                </a:lnTo>
                <a:lnTo>
                  <a:pt x="6825" y="8892"/>
                </a:lnTo>
                <a:lnTo>
                  <a:pt x="7039" y="8428"/>
                </a:lnTo>
                <a:lnTo>
                  <a:pt x="6923" y="8928"/>
                </a:lnTo>
                <a:lnTo>
                  <a:pt x="7173" y="8393"/>
                </a:lnTo>
                <a:lnTo>
                  <a:pt x="7039" y="8964"/>
                </a:lnTo>
                <a:lnTo>
                  <a:pt x="7307" y="8384"/>
                </a:lnTo>
                <a:lnTo>
                  <a:pt x="7378" y="8687"/>
                </a:lnTo>
                <a:lnTo>
                  <a:pt x="7378" y="8366"/>
                </a:lnTo>
                <a:lnTo>
                  <a:pt x="7449" y="8678"/>
                </a:lnTo>
                <a:lnTo>
                  <a:pt x="7449" y="8366"/>
                </a:lnTo>
                <a:lnTo>
                  <a:pt x="7815" y="8821"/>
                </a:lnTo>
                <a:lnTo>
                  <a:pt x="7565" y="8339"/>
                </a:lnTo>
                <a:lnTo>
                  <a:pt x="7565" y="8339"/>
                </a:lnTo>
                <a:lnTo>
                  <a:pt x="7904" y="8759"/>
                </a:lnTo>
                <a:lnTo>
                  <a:pt x="7904" y="8759"/>
                </a:lnTo>
                <a:lnTo>
                  <a:pt x="7690" y="8348"/>
                </a:lnTo>
                <a:lnTo>
                  <a:pt x="7690" y="8348"/>
                </a:lnTo>
                <a:lnTo>
                  <a:pt x="7976" y="8714"/>
                </a:lnTo>
                <a:lnTo>
                  <a:pt x="7726" y="8232"/>
                </a:lnTo>
                <a:lnTo>
                  <a:pt x="8065" y="8651"/>
                </a:lnTo>
                <a:lnTo>
                  <a:pt x="8065" y="8651"/>
                </a:lnTo>
                <a:lnTo>
                  <a:pt x="7780" y="8089"/>
                </a:lnTo>
                <a:lnTo>
                  <a:pt x="8297" y="8134"/>
                </a:lnTo>
                <a:lnTo>
                  <a:pt x="8297" y="8134"/>
                </a:lnTo>
                <a:lnTo>
                  <a:pt x="7815" y="7973"/>
                </a:lnTo>
                <a:lnTo>
                  <a:pt x="8324" y="8018"/>
                </a:lnTo>
                <a:lnTo>
                  <a:pt x="8324" y="8018"/>
                </a:lnTo>
                <a:lnTo>
                  <a:pt x="7896" y="7875"/>
                </a:lnTo>
                <a:lnTo>
                  <a:pt x="8342" y="7920"/>
                </a:lnTo>
                <a:lnTo>
                  <a:pt x="8342" y="7920"/>
                </a:lnTo>
                <a:lnTo>
                  <a:pt x="7851" y="7750"/>
                </a:lnTo>
                <a:lnTo>
                  <a:pt x="8368" y="7804"/>
                </a:lnTo>
                <a:lnTo>
                  <a:pt x="8368" y="7804"/>
                </a:lnTo>
                <a:lnTo>
                  <a:pt x="7797" y="7608"/>
                </a:lnTo>
                <a:lnTo>
                  <a:pt x="8172" y="7153"/>
                </a:lnTo>
                <a:lnTo>
                  <a:pt x="7753" y="7456"/>
                </a:lnTo>
                <a:lnTo>
                  <a:pt x="8083" y="7055"/>
                </a:lnTo>
                <a:lnTo>
                  <a:pt x="7717" y="7313"/>
                </a:lnTo>
                <a:lnTo>
                  <a:pt x="8003" y="6974"/>
                </a:lnTo>
                <a:lnTo>
                  <a:pt x="8003" y="6974"/>
                </a:lnTo>
                <a:lnTo>
                  <a:pt x="7583" y="7278"/>
                </a:lnTo>
                <a:lnTo>
                  <a:pt x="7913" y="6876"/>
                </a:lnTo>
                <a:lnTo>
                  <a:pt x="7458" y="7206"/>
                </a:lnTo>
                <a:lnTo>
                  <a:pt x="7289" y="6626"/>
                </a:lnTo>
                <a:close/>
                <a:moveTo>
                  <a:pt x="5306" y="6002"/>
                </a:moveTo>
                <a:cubicBezTo>
                  <a:pt x="5570" y="6002"/>
                  <a:pt x="5831" y="6144"/>
                  <a:pt x="5960" y="6484"/>
                </a:cubicBezTo>
                <a:cubicBezTo>
                  <a:pt x="5830" y="6458"/>
                  <a:pt x="5702" y="6449"/>
                  <a:pt x="5593" y="6449"/>
                </a:cubicBezTo>
                <a:cubicBezTo>
                  <a:pt x="5401" y="6449"/>
                  <a:pt x="5264" y="6475"/>
                  <a:pt x="5264" y="6475"/>
                </a:cubicBezTo>
                <a:lnTo>
                  <a:pt x="5630" y="6573"/>
                </a:lnTo>
                <a:lnTo>
                  <a:pt x="5192" y="6680"/>
                </a:lnTo>
                <a:lnTo>
                  <a:pt x="5362" y="6725"/>
                </a:lnTo>
                <a:lnTo>
                  <a:pt x="4996" y="6849"/>
                </a:lnTo>
                <a:lnTo>
                  <a:pt x="5246" y="6867"/>
                </a:lnTo>
                <a:lnTo>
                  <a:pt x="4862" y="6992"/>
                </a:lnTo>
                <a:lnTo>
                  <a:pt x="5121" y="6974"/>
                </a:lnTo>
                <a:lnTo>
                  <a:pt x="5121" y="6974"/>
                </a:lnTo>
                <a:cubicBezTo>
                  <a:pt x="5121" y="6974"/>
                  <a:pt x="4702" y="7162"/>
                  <a:pt x="4729" y="7162"/>
                </a:cubicBezTo>
                <a:cubicBezTo>
                  <a:pt x="4762" y="7162"/>
                  <a:pt x="4989" y="7107"/>
                  <a:pt x="5012" y="7107"/>
                </a:cubicBezTo>
                <a:cubicBezTo>
                  <a:pt x="5014" y="7107"/>
                  <a:pt x="5015" y="7108"/>
                  <a:pt x="5014" y="7108"/>
                </a:cubicBezTo>
                <a:cubicBezTo>
                  <a:pt x="5005" y="7117"/>
                  <a:pt x="4532" y="7358"/>
                  <a:pt x="4550" y="7358"/>
                </a:cubicBezTo>
                <a:cubicBezTo>
                  <a:pt x="4568" y="7349"/>
                  <a:pt x="4862" y="7287"/>
                  <a:pt x="4862" y="7287"/>
                </a:cubicBezTo>
                <a:lnTo>
                  <a:pt x="4862" y="7287"/>
                </a:lnTo>
                <a:cubicBezTo>
                  <a:pt x="4862" y="7287"/>
                  <a:pt x="4454" y="7556"/>
                  <a:pt x="4466" y="7556"/>
                </a:cubicBezTo>
                <a:cubicBezTo>
                  <a:pt x="4466" y="7556"/>
                  <a:pt x="4468" y="7555"/>
                  <a:pt x="4470" y="7554"/>
                </a:cubicBezTo>
                <a:cubicBezTo>
                  <a:pt x="4523" y="7527"/>
                  <a:pt x="4764" y="7447"/>
                  <a:pt x="4764" y="7447"/>
                </a:cubicBezTo>
                <a:lnTo>
                  <a:pt x="4764" y="7447"/>
                </a:lnTo>
                <a:lnTo>
                  <a:pt x="4407" y="7733"/>
                </a:lnTo>
                <a:lnTo>
                  <a:pt x="4675" y="7643"/>
                </a:lnTo>
                <a:lnTo>
                  <a:pt x="4381" y="7929"/>
                </a:lnTo>
                <a:lnTo>
                  <a:pt x="4630" y="7813"/>
                </a:lnTo>
                <a:lnTo>
                  <a:pt x="4630" y="7813"/>
                </a:lnTo>
                <a:lnTo>
                  <a:pt x="4497" y="8000"/>
                </a:lnTo>
                <a:lnTo>
                  <a:pt x="4630" y="7956"/>
                </a:lnTo>
                <a:lnTo>
                  <a:pt x="4630" y="7956"/>
                </a:lnTo>
                <a:lnTo>
                  <a:pt x="4452" y="8205"/>
                </a:lnTo>
                <a:lnTo>
                  <a:pt x="4452" y="8205"/>
                </a:lnTo>
                <a:lnTo>
                  <a:pt x="4630" y="8089"/>
                </a:lnTo>
                <a:lnTo>
                  <a:pt x="4630" y="8089"/>
                </a:lnTo>
                <a:cubicBezTo>
                  <a:pt x="4630" y="8089"/>
                  <a:pt x="4427" y="8429"/>
                  <a:pt x="4433" y="8429"/>
                </a:cubicBezTo>
                <a:cubicBezTo>
                  <a:pt x="4433" y="8429"/>
                  <a:pt x="4434" y="8429"/>
                  <a:pt x="4434" y="8428"/>
                </a:cubicBezTo>
                <a:cubicBezTo>
                  <a:pt x="4452" y="8411"/>
                  <a:pt x="4657" y="8223"/>
                  <a:pt x="4657" y="8223"/>
                </a:cubicBezTo>
                <a:lnTo>
                  <a:pt x="4657" y="8223"/>
                </a:lnTo>
                <a:lnTo>
                  <a:pt x="4550" y="8482"/>
                </a:lnTo>
                <a:lnTo>
                  <a:pt x="4702" y="8366"/>
                </a:lnTo>
                <a:lnTo>
                  <a:pt x="4666" y="8589"/>
                </a:lnTo>
                <a:cubicBezTo>
                  <a:pt x="4684" y="8594"/>
                  <a:pt x="4704" y="8596"/>
                  <a:pt x="4723" y="8596"/>
                </a:cubicBezTo>
                <a:cubicBezTo>
                  <a:pt x="4808" y="8596"/>
                  <a:pt x="4901" y="8554"/>
                  <a:pt x="4952" y="8518"/>
                </a:cubicBezTo>
                <a:lnTo>
                  <a:pt x="4952" y="8518"/>
                </a:lnTo>
                <a:cubicBezTo>
                  <a:pt x="4889" y="8803"/>
                  <a:pt x="4648" y="8937"/>
                  <a:pt x="4479" y="8973"/>
                </a:cubicBezTo>
                <a:cubicBezTo>
                  <a:pt x="4453" y="8977"/>
                  <a:pt x="4428" y="8979"/>
                  <a:pt x="4403" y="8979"/>
                </a:cubicBezTo>
                <a:cubicBezTo>
                  <a:pt x="3962" y="8979"/>
                  <a:pt x="3603" y="8342"/>
                  <a:pt x="4051" y="8072"/>
                </a:cubicBezTo>
                <a:cubicBezTo>
                  <a:pt x="3594" y="7781"/>
                  <a:pt x="3963" y="6991"/>
                  <a:pt x="4430" y="6991"/>
                </a:cubicBezTo>
                <a:cubicBezTo>
                  <a:pt x="4492" y="6991"/>
                  <a:pt x="4557" y="7005"/>
                  <a:pt x="4621" y="7037"/>
                </a:cubicBezTo>
                <a:cubicBezTo>
                  <a:pt x="4359" y="6454"/>
                  <a:pt x="4836" y="6002"/>
                  <a:pt x="5306" y="6002"/>
                </a:cubicBezTo>
                <a:close/>
                <a:moveTo>
                  <a:pt x="8145" y="8420"/>
                </a:moveTo>
                <a:lnTo>
                  <a:pt x="8145" y="8420"/>
                </a:lnTo>
                <a:cubicBezTo>
                  <a:pt x="8172" y="8500"/>
                  <a:pt x="8163" y="8580"/>
                  <a:pt x="8136" y="8643"/>
                </a:cubicBezTo>
                <a:cubicBezTo>
                  <a:pt x="8119" y="8714"/>
                  <a:pt x="8074" y="8776"/>
                  <a:pt x="8029" y="8821"/>
                </a:cubicBezTo>
                <a:cubicBezTo>
                  <a:pt x="7976" y="8874"/>
                  <a:pt x="7913" y="8901"/>
                  <a:pt x="7851" y="8910"/>
                </a:cubicBezTo>
                <a:cubicBezTo>
                  <a:pt x="7780" y="8910"/>
                  <a:pt x="7708" y="8883"/>
                  <a:pt x="7637" y="8839"/>
                </a:cubicBezTo>
                <a:lnTo>
                  <a:pt x="7637" y="8839"/>
                </a:lnTo>
                <a:cubicBezTo>
                  <a:pt x="7672" y="8910"/>
                  <a:pt x="7744" y="8982"/>
                  <a:pt x="7842" y="8999"/>
                </a:cubicBezTo>
                <a:cubicBezTo>
                  <a:pt x="7850" y="9000"/>
                  <a:pt x="7859" y="9001"/>
                  <a:pt x="7867" y="9001"/>
                </a:cubicBezTo>
                <a:cubicBezTo>
                  <a:pt x="7957" y="9001"/>
                  <a:pt x="8044" y="8958"/>
                  <a:pt x="8101" y="8901"/>
                </a:cubicBezTo>
                <a:cubicBezTo>
                  <a:pt x="8172" y="8839"/>
                  <a:pt x="8217" y="8750"/>
                  <a:pt x="8226" y="8660"/>
                </a:cubicBezTo>
                <a:cubicBezTo>
                  <a:pt x="8235" y="8571"/>
                  <a:pt x="8208" y="8473"/>
                  <a:pt x="8145" y="8420"/>
                </a:cubicBezTo>
                <a:close/>
                <a:moveTo>
                  <a:pt x="6602" y="8741"/>
                </a:moveTo>
                <a:lnTo>
                  <a:pt x="6602" y="8741"/>
                </a:lnTo>
                <a:cubicBezTo>
                  <a:pt x="6566" y="8821"/>
                  <a:pt x="6557" y="8919"/>
                  <a:pt x="6611" y="8999"/>
                </a:cubicBezTo>
                <a:cubicBezTo>
                  <a:pt x="6664" y="9080"/>
                  <a:pt x="6763" y="9124"/>
                  <a:pt x="6852" y="9133"/>
                </a:cubicBezTo>
                <a:cubicBezTo>
                  <a:pt x="6864" y="9134"/>
                  <a:pt x="6877" y="9135"/>
                  <a:pt x="6889" y="9135"/>
                </a:cubicBezTo>
                <a:cubicBezTo>
                  <a:pt x="6972" y="9135"/>
                  <a:pt x="7048" y="9109"/>
                  <a:pt x="7110" y="9062"/>
                </a:cubicBezTo>
                <a:cubicBezTo>
                  <a:pt x="7191" y="9017"/>
                  <a:pt x="7244" y="8928"/>
                  <a:pt x="7244" y="8848"/>
                </a:cubicBezTo>
                <a:lnTo>
                  <a:pt x="7244" y="8848"/>
                </a:lnTo>
                <a:cubicBezTo>
                  <a:pt x="7200" y="8919"/>
                  <a:pt x="7137" y="8964"/>
                  <a:pt x="7075" y="8990"/>
                </a:cubicBezTo>
                <a:cubicBezTo>
                  <a:pt x="7003" y="9017"/>
                  <a:pt x="6932" y="9026"/>
                  <a:pt x="6861" y="9026"/>
                </a:cubicBezTo>
                <a:cubicBezTo>
                  <a:pt x="6798" y="9017"/>
                  <a:pt x="6727" y="8990"/>
                  <a:pt x="6682" y="8946"/>
                </a:cubicBezTo>
                <a:cubicBezTo>
                  <a:pt x="6638" y="8901"/>
                  <a:pt x="6611" y="8821"/>
                  <a:pt x="6602" y="8741"/>
                </a:cubicBezTo>
                <a:close/>
                <a:moveTo>
                  <a:pt x="7219" y="6117"/>
                </a:moveTo>
                <a:cubicBezTo>
                  <a:pt x="7437" y="6117"/>
                  <a:pt x="7628" y="6292"/>
                  <a:pt x="7574" y="6725"/>
                </a:cubicBezTo>
                <a:cubicBezTo>
                  <a:pt x="7742" y="6594"/>
                  <a:pt x="7911" y="6540"/>
                  <a:pt x="8058" y="6540"/>
                </a:cubicBezTo>
                <a:cubicBezTo>
                  <a:pt x="8515" y="6540"/>
                  <a:pt x="8768" y="7058"/>
                  <a:pt x="8154" y="7429"/>
                </a:cubicBezTo>
                <a:cubicBezTo>
                  <a:pt x="8161" y="7429"/>
                  <a:pt x="8167" y="7429"/>
                  <a:pt x="8173" y="7429"/>
                </a:cubicBezTo>
                <a:cubicBezTo>
                  <a:pt x="8868" y="7429"/>
                  <a:pt x="9083" y="8345"/>
                  <a:pt x="8284" y="8345"/>
                </a:cubicBezTo>
                <a:cubicBezTo>
                  <a:pt x="8249" y="8345"/>
                  <a:pt x="8211" y="8343"/>
                  <a:pt x="8172" y="8339"/>
                </a:cubicBezTo>
                <a:lnTo>
                  <a:pt x="8172" y="8339"/>
                </a:lnTo>
                <a:cubicBezTo>
                  <a:pt x="8517" y="8617"/>
                  <a:pt x="8240" y="9061"/>
                  <a:pt x="7886" y="9061"/>
                </a:cubicBezTo>
                <a:cubicBezTo>
                  <a:pt x="7728" y="9061"/>
                  <a:pt x="7554" y="8972"/>
                  <a:pt x="7414" y="8741"/>
                </a:cubicBezTo>
                <a:cubicBezTo>
                  <a:pt x="7311" y="9064"/>
                  <a:pt x="7088" y="9199"/>
                  <a:pt x="6882" y="9199"/>
                </a:cubicBezTo>
                <a:cubicBezTo>
                  <a:pt x="6572" y="9199"/>
                  <a:pt x="6301" y="8890"/>
                  <a:pt x="6548" y="8455"/>
                </a:cubicBezTo>
                <a:lnTo>
                  <a:pt x="6548" y="8455"/>
                </a:lnTo>
                <a:cubicBezTo>
                  <a:pt x="6548" y="8455"/>
                  <a:pt x="6400" y="8566"/>
                  <a:pt x="6218" y="8566"/>
                </a:cubicBezTo>
                <a:cubicBezTo>
                  <a:pt x="6078" y="8566"/>
                  <a:pt x="5918" y="8501"/>
                  <a:pt x="5790" y="8268"/>
                </a:cubicBezTo>
                <a:cubicBezTo>
                  <a:pt x="5560" y="7843"/>
                  <a:pt x="5934" y="7690"/>
                  <a:pt x="6232" y="7690"/>
                </a:cubicBezTo>
                <a:cubicBezTo>
                  <a:pt x="6316" y="7690"/>
                  <a:pt x="6394" y="7702"/>
                  <a:pt x="6450" y="7724"/>
                </a:cubicBezTo>
                <a:cubicBezTo>
                  <a:pt x="5924" y="7510"/>
                  <a:pt x="5603" y="7251"/>
                  <a:pt x="5906" y="6858"/>
                </a:cubicBezTo>
                <a:cubicBezTo>
                  <a:pt x="6006" y="6735"/>
                  <a:pt x="6123" y="6689"/>
                  <a:pt x="6239" y="6689"/>
                </a:cubicBezTo>
                <a:cubicBezTo>
                  <a:pt x="6484" y="6689"/>
                  <a:pt x="6726" y="6895"/>
                  <a:pt x="6798" y="7010"/>
                </a:cubicBezTo>
                <a:cubicBezTo>
                  <a:pt x="6510" y="6508"/>
                  <a:pt x="6894" y="6117"/>
                  <a:pt x="7219" y="6117"/>
                </a:cubicBezTo>
                <a:close/>
                <a:moveTo>
                  <a:pt x="2695" y="6386"/>
                </a:moveTo>
                <a:cubicBezTo>
                  <a:pt x="2587" y="6501"/>
                  <a:pt x="2480" y="6617"/>
                  <a:pt x="2373" y="6733"/>
                </a:cubicBezTo>
                <a:cubicBezTo>
                  <a:pt x="2275" y="6849"/>
                  <a:pt x="2168" y="6965"/>
                  <a:pt x="2079" y="7099"/>
                </a:cubicBezTo>
                <a:cubicBezTo>
                  <a:pt x="1892" y="7349"/>
                  <a:pt x="1758" y="7626"/>
                  <a:pt x="1695" y="7929"/>
                </a:cubicBezTo>
                <a:cubicBezTo>
                  <a:pt x="1660" y="8081"/>
                  <a:pt x="1642" y="8232"/>
                  <a:pt x="1642" y="8393"/>
                </a:cubicBezTo>
                <a:lnTo>
                  <a:pt x="1633" y="8625"/>
                </a:lnTo>
                <a:cubicBezTo>
                  <a:pt x="1624" y="8705"/>
                  <a:pt x="1615" y="8794"/>
                  <a:pt x="1588" y="8866"/>
                </a:cubicBezTo>
                <a:cubicBezTo>
                  <a:pt x="1544" y="9026"/>
                  <a:pt x="1472" y="9178"/>
                  <a:pt x="1374" y="9303"/>
                </a:cubicBezTo>
                <a:cubicBezTo>
                  <a:pt x="1267" y="9419"/>
                  <a:pt x="1133" y="9526"/>
                  <a:pt x="982" y="9570"/>
                </a:cubicBezTo>
                <a:cubicBezTo>
                  <a:pt x="1267" y="9428"/>
                  <a:pt x="1446" y="9142"/>
                  <a:pt x="1508" y="8848"/>
                </a:cubicBezTo>
                <a:cubicBezTo>
                  <a:pt x="1526" y="8776"/>
                  <a:pt x="1526" y="8696"/>
                  <a:pt x="1535" y="8625"/>
                </a:cubicBezTo>
                <a:lnTo>
                  <a:pt x="1535" y="8384"/>
                </a:lnTo>
                <a:cubicBezTo>
                  <a:pt x="1535" y="8223"/>
                  <a:pt x="1553" y="8063"/>
                  <a:pt x="1588" y="7902"/>
                </a:cubicBezTo>
                <a:cubicBezTo>
                  <a:pt x="1624" y="7750"/>
                  <a:pt x="1678" y="7590"/>
                  <a:pt x="1749" y="7447"/>
                </a:cubicBezTo>
                <a:cubicBezTo>
                  <a:pt x="1820" y="7304"/>
                  <a:pt x="1909" y="7171"/>
                  <a:pt x="2008" y="7046"/>
                </a:cubicBezTo>
                <a:cubicBezTo>
                  <a:pt x="2213" y="6796"/>
                  <a:pt x="2454" y="6582"/>
                  <a:pt x="2695" y="6386"/>
                </a:cubicBezTo>
                <a:close/>
                <a:moveTo>
                  <a:pt x="3010" y="8849"/>
                </a:moveTo>
                <a:cubicBezTo>
                  <a:pt x="3098" y="8849"/>
                  <a:pt x="3186" y="8859"/>
                  <a:pt x="3274" y="8874"/>
                </a:cubicBezTo>
                <a:cubicBezTo>
                  <a:pt x="3426" y="8901"/>
                  <a:pt x="3569" y="8955"/>
                  <a:pt x="3703" y="9008"/>
                </a:cubicBezTo>
                <a:cubicBezTo>
                  <a:pt x="3970" y="9133"/>
                  <a:pt x="4211" y="9294"/>
                  <a:pt x="4452" y="9436"/>
                </a:cubicBezTo>
                <a:cubicBezTo>
                  <a:pt x="4577" y="9499"/>
                  <a:pt x="4693" y="9561"/>
                  <a:pt x="4827" y="9588"/>
                </a:cubicBezTo>
                <a:cubicBezTo>
                  <a:pt x="4898" y="9607"/>
                  <a:pt x="4973" y="9616"/>
                  <a:pt x="5047" y="9616"/>
                </a:cubicBezTo>
                <a:cubicBezTo>
                  <a:pt x="5111" y="9616"/>
                  <a:pt x="5175" y="9609"/>
                  <a:pt x="5237" y="9597"/>
                </a:cubicBezTo>
                <a:lnTo>
                  <a:pt x="5237" y="9597"/>
                </a:lnTo>
                <a:cubicBezTo>
                  <a:pt x="5133" y="9661"/>
                  <a:pt x="4992" y="9697"/>
                  <a:pt x="4855" y="9697"/>
                </a:cubicBezTo>
                <a:cubicBezTo>
                  <a:pt x="4840" y="9697"/>
                  <a:pt x="4824" y="9696"/>
                  <a:pt x="4809" y="9695"/>
                </a:cubicBezTo>
                <a:cubicBezTo>
                  <a:pt x="4657" y="9686"/>
                  <a:pt x="4514" y="9642"/>
                  <a:pt x="4381" y="9588"/>
                </a:cubicBezTo>
                <a:cubicBezTo>
                  <a:pt x="4104" y="9472"/>
                  <a:pt x="3863" y="9321"/>
                  <a:pt x="3613" y="9213"/>
                </a:cubicBezTo>
                <a:cubicBezTo>
                  <a:pt x="3378" y="9104"/>
                  <a:pt x="3134" y="9034"/>
                  <a:pt x="2875" y="9034"/>
                </a:cubicBezTo>
                <a:cubicBezTo>
                  <a:pt x="2859" y="9034"/>
                  <a:pt x="2844" y="9035"/>
                  <a:pt x="2828" y="9035"/>
                </a:cubicBezTo>
                <a:cubicBezTo>
                  <a:pt x="2561" y="9044"/>
                  <a:pt x="2293" y="9124"/>
                  <a:pt x="2025" y="9231"/>
                </a:cubicBezTo>
                <a:cubicBezTo>
                  <a:pt x="2240" y="9044"/>
                  <a:pt x="2516" y="8910"/>
                  <a:pt x="2819" y="8866"/>
                </a:cubicBezTo>
                <a:cubicBezTo>
                  <a:pt x="2883" y="8854"/>
                  <a:pt x="2946" y="8849"/>
                  <a:pt x="3010" y="8849"/>
                </a:cubicBezTo>
                <a:close/>
                <a:moveTo>
                  <a:pt x="9519" y="7028"/>
                </a:moveTo>
                <a:lnTo>
                  <a:pt x="9519" y="7028"/>
                </a:lnTo>
                <a:cubicBezTo>
                  <a:pt x="9689" y="7242"/>
                  <a:pt x="9787" y="7510"/>
                  <a:pt x="9822" y="7786"/>
                </a:cubicBezTo>
                <a:cubicBezTo>
                  <a:pt x="9867" y="8063"/>
                  <a:pt x="9831" y="8348"/>
                  <a:pt x="9760" y="8616"/>
                </a:cubicBezTo>
                <a:cubicBezTo>
                  <a:pt x="9680" y="8874"/>
                  <a:pt x="9564" y="9133"/>
                  <a:pt x="9412" y="9356"/>
                </a:cubicBezTo>
                <a:cubicBezTo>
                  <a:pt x="9252" y="9588"/>
                  <a:pt x="9073" y="9793"/>
                  <a:pt x="8859" y="9954"/>
                </a:cubicBezTo>
                <a:cubicBezTo>
                  <a:pt x="9002" y="9731"/>
                  <a:pt x="9144" y="9499"/>
                  <a:pt x="9260" y="9267"/>
                </a:cubicBezTo>
                <a:cubicBezTo>
                  <a:pt x="9376" y="9035"/>
                  <a:pt x="9475" y="8794"/>
                  <a:pt x="9546" y="8553"/>
                </a:cubicBezTo>
                <a:cubicBezTo>
                  <a:pt x="9617" y="8304"/>
                  <a:pt x="9653" y="8054"/>
                  <a:pt x="9653" y="7795"/>
                </a:cubicBezTo>
                <a:cubicBezTo>
                  <a:pt x="9653" y="7545"/>
                  <a:pt x="9608" y="7287"/>
                  <a:pt x="9519" y="7028"/>
                </a:cubicBezTo>
                <a:close/>
                <a:moveTo>
                  <a:pt x="7572" y="9256"/>
                </a:moveTo>
                <a:cubicBezTo>
                  <a:pt x="7585" y="9256"/>
                  <a:pt x="7597" y="9257"/>
                  <a:pt x="7610" y="9258"/>
                </a:cubicBezTo>
                <a:cubicBezTo>
                  <a:pt x="7708" y="9276"/>
                  <a:pt x="7788" y="9329"/>
                  <a:pt x="7842" y="9410"/>
                </a:cubicBezTo>
                <a:cubicBezTo>
                  <a:pt x="7896" y="9481"/>
                  <a:pt x="7922" y="9561"/>
                  <a:pt x="7931" y="9642"/>
                </a:cubicBezTo>
                <a:cubicBezTo>
                  <a:pt x="7949" y="9722"/>
                  <a:pt x="7949" y="9802"/>
                  <a:pt x="7922" y="9883"/>
                </a:cubicBezTo>
                <a:cubicBezTo>
                  <a:pt x="7913" y="9918"/>
                  <a:pt x="7896" y="9963"/>
                  <a:pt x="7869" y="9999"/>
                </a:cubicBezTo>
                <a:cubicBezTo>
                  <a:pt x="7842" y="10034"/>
                  <a:pt x="7815" y="10061"/>
                  <a:pt x="7788" y="10088"/>
                </a:cubicBezTo>
                <a:cubicBezTo>
                  <a:pt x="7726" y="10150"/>
                  <a:pt x="7646" y="10195"/>
                  <a:pt x="7557" y="10213"/>
                </a:cubicBezTo>
                <a:cubicBezTo>
                  <a:pt x="7527" y="10219"/>
                  <a:pt x="7496" y="10222"/>
                  <a:pt x="7465" y="10222"/>
                </a:cubicBezTo>
                <a:cubicBezTo>
                  <a:pt x="7403" y="10222"/>
                  <a:pt x="7339" y="10210"/>
                  <a:pt x="7280" y="10186"/>
                </a:cubicBezTo>
                <a:cubicBezTo>
                  <a:pt x="7191" y="10141"/>
                  <a:pt x="7119" y="10079"/>
                  <a:pt x="7066" y="10007"/>
                </a:cubicBezTo>
                <a:cubicBezTo>
                  <a:pt x="7030" y="9963"/>
                  <a:pt x="7021" y="9954"/>
                  <a:pt x="7003" y="9927"/>
                </a:cubicBezTo>
                <a:cubicBezTo>
                  <a:pt x="6994" y="9918"/>
                  <a:pt x="6986" y="9909"/>
                  <a:pt x="6977" y="9900"/>
                </a:cubicBezTo>
                <a:cubicBezTo>
                  <a:pt x="6959" y="9891"/>
                  <a:pt x="6950" y="9883"/>
                  <a:pt x="6941" y="9874"/>
                </a:cubicBezTo>
                <a:cubicBezTo>
                  <a:pt x="6879" y="9831"/>
                  <a:pt x="6801" y="9800"/>
                  <a:pt x="6726" y="9800"/>
                </a:cubicBezTo>
                <a:cubicBezTo>
                  <a:pt x="6692" y="9800"/>
                  <a:pt x="6659" y="9806"/>
                  <a:pt x="6629" y="9820"/>
                </a:cubicBezTo>
                <a:cubicBezTo>
                  <a:pt x="6575" y="9838"/>
                  <a:pt x="6531" y="9883"/>
                  <a:pt x="6504" y="9936"/>
                </a:cubicBezTo>
                <a:cubicBezTo>
                  <a:pt x="6468" y="9999"/>
                  <a:pt x="6450" y="10070"/>
                  <a:pt x="6441" y="10141"/>
                </a:cubicBezTo>
                <a:cubicBezTo>
                  <a:pt x="6432" y="10150"/>
                  <a:pt x="6432" y="10150"/>
                  <a:pt x="6432" y="10150"/>
                </a:cubicBezTo>
                <a:cubicBezTo>
                  <a:pt x="6424" y="10150"/>
                  <a:pt x="6415" y="10150"/>
                  <a:pt x="6415" y="10141"/>
                </a:cubicBezTo>
                <a:cubicBezTo>
                  <a:pt x="6397" y="10070"/>
                  <a:pt x="6379" y="9990"/>
                  <a:pt x="6397" y="9900"/>
                </a:cubicBezTo>
                <a:cubicBezTo>
                  <a:pt x="6406" y="9820"/>
                  <a:pt x="6450" y="9731"/>
                  <a:pt x="6531" y="9668"/>
                </a:cubicBezTo>
                <a:cubicBezTo>
                  <a:pt x="6611" y="9606"/>
                  <a:pt x="6718" y="9588"/>
                  <a:pt x="6807" y="9588"/>
                </a:cubicBezTo>
                <a:cubicBezTo>
                  <a:pt x="6905" y="9597"/>
                  <a:pt x="6994" y="9624"/>
                  <a:pt x="7075" y="9677"/>
                </a:cubicBezTo>
                <a:cubicBezTo>
                  <a:pt x="7093" y="9695"/>
                  <a:pt x="7110" y="9704"/>
                  <a:pt x="7128" y="9722"/>
                </a:cubicBezTo>
                <a:cubicBezTo>
                  <a:pt x="7146" y="9740"/>
                  <a:pt x="7164" y="9758"/>
                  <a:pt x="7182" y="9775"/>
                </a:cubicBezTo>
                <a:cubicBezTo>
                  <a:pt x="7209" y="9811"/>
                  <a:pt x="7244" y="9856"/>
                  <a:pt x="7253" y="9874"/>
                </a:cubicBezTo>
                <a:cubicBezTo>
                  <a:pt x="7280" y="9927"/>
                  <a:pt x="7325" y="9963"/>
                  <a:pt x="7369" y="9999"/>
                </a:cubicBezTo>
                <a:cubicBezTo>
                  <a:pt x="7416" y="10024"/>
                  <a:pt x="7470" y="10038"/>
                  <a:pt x="7526" y="10038"/>
                </a:cubicBezTo>
                <a:cubicBezTo>
                  <a:pt x="7587" y="10038"/>
                  <a:pt x="7652" y="10022"/>
                  <a:pt x="7717" y="9990"/>
                </a:cubicBezTo>
                <a:cubicBezTo>
                  <a:pt x="7744" y="9981"/>
                  <a:pt x="7771" y="9963"/>
                  <a:pt x="7797" y="9936"/>
                </a:cubicBezTo>
                <a:cubicBezTo>
                  <a:pt x="7824" y="9909"/>
                  <a:pt x="7842" y="9891"/>
                  <a:pt x="7851" y="9856"/>
                </a:cubicBezTo>
                <a:cubicBezTo>
                  <a:pt x="7878" y="9793"/>
                  <a:pt x="7887" y="9722"/>
                  <a:pt x="7869" y="9651"/>
                </a:cubicBezTo>
                <a:cubicBezTo>
                  <a:pt x="7842" y="9588"/>
                  <a:pt x="7806" y="9526"/>
                  <a:pt x="7753" y="9490"/>
                </a:cubicBezTo>
                <a:cubicBezTo>
                  <a:pt x="7699" y="9454"/>
                  <a:pt x="7646" y="9445"/>
                  <a:pt x="7592" y="9445"/>
                </a:cubicBezTo>
                <a:cubicBezTo>
                  <a:pt x="7539" y="9454"/>
                  <a:pt x="7485" y="9472"/>
                  <a:pt x="7432" y="9490"/>
                </a:cubicBezTo>
                <a:cubicBezTo>
                  <a:pt x="7414" y="9499"/>
                  <a:pt x="7396" y="9517"/>
                  <a:pt x="7387" y="9526"/>
                </a:cubicBezTo>
                <a:cubicBezTo>
                  <a:pt x="7378" y="9544"/>
                  <a:pt x="7378" y="9552"/>
                  <a:pt x="7378" y="9579"/>
                </a:cubicBezTo>
                <a:cubicBezTo>
                  <a:pt x="7378" y="9615"/>
                  <a:pt x="7414" y="9668"/>
                  <a:pt x="7458" y="9704"/>
                </a:cubicBezTo>
                <a:cubicBezTo>
                  <a:pt x="7485" y="9726"/>
                  <a:pt x="7519" y="9738"/>
                  <a:pt x="7557" y="9738"/>
                </a:cubicBezTo>
                <a:cubicBezTo>
                  <a:pt x="7582" y="9738"/>
                  <a:pt x="7609" y="9733"/>
                  <a:pt x="7637" y="9722"/>
                </a:cubicBezTo>
                <a:lnTo>
                  <a:pt x="7637" y="9713"/>
                </a:lnTo>
                <a:cubicBezTo>
                  <a:pt x="7637" y="9713"/>
                  <a:pt x="7646" y="9713"/>
                  <a:pt x="7646" y="9722"/>
                </a:cubicBezTo>
                <a:cubicBezTo>
                  <a:pt x="7655" y="9722"/>
                  <a:pt x="7655" y="9731"/>
                  <a:pt x="7646" y="9731"/>
                </a:cubicBezTo>
                <a:cubicBezTo>
                  <a:pt x="7637" y="9749"/>
                  <a:pt x="7628" y="9767"/>
                  <a:pt x="7610" y="9784"/>
                </a:cubicBezTo>
                <a:cubicBezTo>
                  <a:pt x="7592" y="9793"/>
                  <a:pt x="7574" y="9811"/>
                  <a:pt x="7548" y="9811"/>
                </a:cubicBezTo>
                <a:cubicBezTo>
                  <a:pt x="7525" y="9820"/>
                  <a:pt x="7503" y="9825"/>
                  <a:pt x="7480" y="9825"/>
                </a:cubicBezTo>
                <a:cubicBezTo>
                  <a:pt x="7456" y="9825"/>
                  <a:pt x="7432" y="9820"/>
                  <a:pt x="7405" y="9811"/>
                </a:cubicBezTo>
                <a:cubicBezTo>
                  <a:pt x="7387" y="9811"/>
                  <a:pt x="7360" y="9793"/>
                  <a:pt x="7342" y="9784"/>
                </a:cubicBezTo>
                <a:cubicBezTo>
                  <a:pt x="7325" y="9775"/>
                  <a:pt x="7307" y="9758"/>
                  <a:pt x="7289" y="9740"/>
                </a:cubicBezTo>
                <a:cubicBezTo>
                  <a:pt x="7253" y="9713"/>
                  <a:pt x="7226" y="9668"/>
                  <a:pt x="7209" y="9615"/>
                </a:cubicBezTo>
                <a:cubicBezTo>
                  <a:pt x="7191" y="9561"/>
                  <a:pt x="7191" y="9499"/>
                  <a:pt x="7218" y="9445"/>
                </a:cubicBezTo>
                <a:cubicBezTo>
                  <a:pt x="7244" y="9383"/>
                  <a:pt x="7289" y="9347"/>
                  <a:pt x="7333" y="9321"/>
                </a:cubicBezTo>
                <a:cubicBezTo>
                  <a:pt x="7403" y="9282"/>
                  <a:pt x="7487" y="9256"/>
                  <a:pt x="7572" y="9256"/>
                </a:cubicBezTo>
                <a:close/>
                <a:moveTo>
                  <a:pt x="5201" y="8009"/>
                </a:moveTo>
                <a:lnTo>
                  <a:pt x="5201" y="8009"/>
                </a:lnTo>
                <a:cubicBezTo>
                  <a:pt x="5184" y="8152"/>
                  <a:pt x="5210" y="8295"/>
                  <a:pt x="5264" y="8428"/>
                </a:cubicBezTo>
                <a:cubicBezTo>
                  <a:pt x="5308" y="8562"/>
                  <a:pt x="5371" y="8687"/>
                  <a:pt x="5442" y="8812"/>
                </a:cubicBezTo>
                <a:cubicBezTo>
                  <a:pt x="5576" y="9071"/>
                  <a:pt x="5728" y="9321"/>
                  <a:pt x="5853" y="9579"/>
                </a:cubicBezTo>
                <a:cubicBezTo>
                  <a:pt x="5977" y="9847"/>
                  <a:pt x="6076" y="10132"/>
                  <a:pt x="6111" y="10427"/>
                </a:cubicBezTo>
                <a:cubicBezTo>
                  <a:pt x="6129" y="10569"/>
                  <a:pt x="6129" y="10721"/>
                  <a:pt x="6111" y="10864"/>
                </a:cubicBezTo>
                <a:cubicBezTo>
                  <a:pt x="6093" y="11016"/>
                  <a:pt x="6058" y="11158"/>
                  <a:pt x="5995" y="11292"/>
                </a:cubicBezTo>
                <a:cubicBezTo>
                  <a:pt x="6067" y="11007"/>
                  <a:pt x="6085" y="10721"/>
                  <a:pt x="6031" y="10436"/>
                </a:cubicBezTo>
                <a:cubicBezTo>
                  <a:pt x="5977" y="10159"/>
                  <a:pt x="5879" y="9891"/>
                  <a:pt x="5754" y="9633"/>
                </a:cubicBezTo>
                <a:cubicBezTo>
                  <a:pt x="5630" y="9374"/>
                  <a:pt x="5487" y="9115"/>
                  <a:pt x="5362" y="8857"/>
                </a:cubicBezTo>
                <a:cubicBezTo>
                  <a:pt x="5299" y="8723"/>
                  <a:pt x="5246" y="8589"/>
                  <a:pt x="5210" y="8446"/>
                </a:cubicBezTo>
                <a:cubicBezTo>
                  <a:pt x="5175" y="8304"/>
                  <a:pt x="5157" y="8143"/>
                  <a:pt x="5201" y="8009"/>
                </a:cubicBezTo>
                <a:close/>
                <a:moveTo>
                  <a:pt x="10228" y="1"/>
                </a:moveTo>
                <a:cubicBezTo>
                  <a:pt x="10196" y="1"/>
                  <a:pt x="10167" y="33"/>
                  <a:pt x="10179" y="69"/>
                </a:cubicBezTo>
                <a:cubicBezTo>
                  <a:pt x="10643" y="1283"/>
                  <a:pt x="9805" y="1684"/>
                  <a:pt x="9323" y="1863"/>
                </a:cubicBezTo>
                <a:cubicBezTo>
                  <a:pt x="9305" y="1863"/>
                  <a:pt x="9278" y="1845"/>
                  <a:pt x="9234" y="1818"/>
                </a:cubicBezTo>
                <a:cubicBezTo>
                  <a:pt x="9140" y="1764"/>
                  <a:pt x="9036" y="1737"/>
                  <a:pt x="8931" y="1737"/>
                </a:cubicBezTo>
                <a:cubicBezTo>
                  <a:pt x="8844" y="1737"/>
                  <a:pt x="8756" y="1755"/>
                  <a:pt x="8672" y="1791"/>
                </a:cubicBezTo>
                <a:cubicBezTo>
                  <a:pt x="8547" y="1845"/>
                  <a:pt x="8404" y="1898"/>
                  <a:pt x="8297" y="1898"/>
                </a:cubicBezTo>
                <a:cubicBezTo>
                  <a:pt x="8290" y="1899"/>
                  <a:pt x="8283" y="1899"/>
                  <a:pt x="8275" y="1899"/>
                </a:cubicBezTo>
                <a:cubicBezTo>
                  <a:pt x="8187" y="1899"/>
                  <a:pt x="8059" y="1881"/>
                  <a:pt x="7911" y="1881"/>
                </a:cubicBezTo>
                <a:cubicBezTo>
                  <a:pt x="7654" y="1881"/>
                  <a:pt x="7334" y="1934"/>
                  <a:pt x="7048" y="2219"/>
                </a:cubicBezTo>
                <a:cubicBezTo>
                  <a:pt x="7048" y="2219"/>
                  <a:pt x="6935" y="2280"/>
                  <a:pt x="6772" y="2280"/>
                </a:cubicBezTo>
                <a:cubicBezTo>
                  <a:pt x="6643" y="2280"/>
                  <a:pt x="6484" y="2242"/>
                  <a:pt x="6325" y="2103"/>
                </a:cubicBezTo>
                <a:cubicBezTo>
                  <a:pt x="6004" y="1827"/>
                  <a:pt x="5906" y="1354"/>
                  <a:pt x="6468" y="881"/>
                </a:cubicBezTo>
                <a:cubicBezTo>
                  <a:pt x="6507" y="850"/>
                  <a:pt x="6485" y="798"/>
                  <a:pt x="6442" y="798"/>
                </a:cubicBezTo>
                <a:cubicBezTo>
                  <a:pt x="6436" y="798"/>
                  <a:pt x="6430" y="799"/>
                  <a:pt x="6424" y="801"/>
                </a:cubicBezTo>
                <a:cubicBezTo>
                  <a:pt x="5719" y="1095"/>
                  <a:pt x="5451" y="1800"/>
                  <a:pt x="5638" y="2264"/>
                </a:cubicBezTo>
                <a:cubicBezTo>
                  <a:pt x="5844" y="2781"/>
                  <a:pt x="6254" y="2960"/>
                  <a:pt x="6513" y="3022"/>
                </a:cubicBezTo>
                <a:cubicBezTo>
                  <a:pt x="6290" y="3156"/>
                  <a:pt x="5701" y="3415"/>
                  <a:pt x="5888" y="3727"/>
                </a:cubicBezTo>
                <a:cubicBezTo>
                  <a:pt x="6076" y="4039"/>
                  <a:pt x="6049" y="4120"/>
                  <a:pt x="5933" y="4289"/>
                </a:cubicBezTo>
                <a:cubicBezTo>
                  <a:pt x="6022" y="4360"/>
                  <a:pt x="6227" y="4566"/>
                  <a:pt x="6397" y="4753"/>
                </a:cubicBezTo>
                <a:cubicBezTo>
                  <a:pt x="6093" y="4878"/>
                  <a:pt x="5737" y="5092"/>
                  <a:pt x="5317" y="5449"/>
                </a:cubicBezTo>
                <a:cubicBezTo>
                  <a:pt x="4923" y="5799"/>
                  <a:pt x="4546" y="5895"/>
                  <a:pt x="4184" y="5895"/>
                </a:cubicBezTo>
                <a:cubicBezTo>
                  <a:pt x="3747" y="5895"/>
                  <a:pt x="3330" y="5755"/>
                  <a:pt x="2929" y="5755"/>
                </a:cubicBezTo>
                <a:cubicBezTo>
                  <a:pt x="2722" y="5755"/>
                  <a:pt x="2520" y="5792"/>
                  <a:pt x="2320" y="5904"/>
                </a:cubicBezTo>
                <a:cubicBezTo>
                  <a:pt x="2038" y="6058"/>
                  <a:pt x="1780" y="6117"/>
                  <a:pt x="1554" y="6117"/>
                </a:cubicBezTo>
                <a:cubicBezTo>
                  <a:pt x="1051" y="6117"/>
                  <a:pt x="713" y="5824"/>
                  <a:pt x="652" y="5645"/>
                </a:cubicBezTo>
                <a:cubicBezTo>
                  <a:pt x="562" y="5395"/>
                  <a:pt x="794" y="4557"/>
                  <a:pt x="1918" y="4557"/>
                </a:cubicBezTo>
                <a:cubicBezTo>
                  <a:pt x="2739" y="4557"/>
                  <a:pt x="2944" y="4976"/>
                  <a:pt x="2989" y="5199"/>
                </a:cubicBezTo>
                <a:cubicBezTo>
                  <a:pt x="2994" y="5223"/>
                  <a:pt x="3013" y="5234"/>
                  <a:pt x="3033" y="5234"/>
                </a:cubicBezTo>
                <a:cubicBezTo>
                  <a:pt x="3051" y="5234"/>
                  <a:pt x="3070" y="5225"/>
                  <a:pt x="3078" y="5208"/>
                </a:cubicBezTo>
                <a:cubicBezTo>
                  <a:pt x="3132" y="5083"/>
                  <a:pt x="3185" y="4887"/>
                  <a:pt x="3069" y="4717"/>
                </a:cubicBezTo>
                <a:lnTo>
                  <a:pt x="3069" y="4717"/>
                </a:lnTo>
                <a:cubicBezTo>
                  <a:pt x="3341" y="4896"/>
                  <a:pt x="3669" y="5029"/>
                  <a:pt x="4000" y="5029"/>
                </a:cubicBezTo>
                <a:cubicBezTo>
                  <a:pt x="4083" y="5029"/>
                  <a:pt x="4165" y="5021"/>
                  <a:pt x="4247" y="5003"/>
                </a:cubicBezTo>
                <a:cubicBezTo>
                  <a:pt x="4318" y="4994"/>
                  <a:pt x="4318" y="4896"/>
                  <a:pt x="4247" y="4869"/>
                </a:cubicBezTo>
                <a:cubicBezTo>
                  <a:pt x="4104" y="4833"/>
                  <a:pt x="3943" y="4771"/>
                  <a:pt x="3872" y="4708"/>
                </a:cubicBezTo>
                <a:cubicBezTo>
                  <a:pt x="4470" y="4557"/>
                  <a:pt x="4827" y="4075"/>
                  <a:pt x="4845" y="3531"/>
                </a:cubicBezTo>
                <a:cubicBezTo>
                  <a:pt x="4850" y="3489"/>
                  <a:pt x="4815" y="3462"/>
                  <a:pt x="4779" y="3462"/>
                </a:cubicBezTo>
                <a:cubicBezTo>
                  <a:pt x="4755" y="3462"/>
                  <a:pt x="4731" y="3475"/>
                  <a:pt x="4720" y="3504"/>
                </a:cubicBezTo>
                <a:cubicBezTo>
                  <a:pt x="4657" y="3647"/>
                  <a:pt x="4568" y="3798"/>
                  <a:pt x="4425" y="3923"/>
                </a:cubicBezTo>
                <a:cubicBezTo>
                  <a:pt x="4514" y="3834"/>
                  <a:pt x="4595" y="3281"/>
                  <a:pt x="4167" y="3049"/>
                </a:cubicBezTo>
                <a:cubicBezTo>
                  <a:pt x="4152" y="3041"/>
                  <a:pt x="4137" y="3037"/>
                  <a:pt x="4123" y="3037"/>
                </a:cubicBezTo>
                <a:cubicBezTo>
                  <a:pt x="4061" y="3037"/>
                  <a:pt x="4014" y="3109"/>
                  <a:pt x="4051" y="3174"/>
                </a:cubicBezTo>
                <a:cubicBezTo>
                  <a:pt x="4580" y="4053"/>
                  <a:pt x="3585" y="4261"/>
                  <a:pt x="2875" y="4261"/>
                </a:cubicBezTo>
                <a:cubicBezTo>
                  <a:pt x="2664" y="4261"/>
                  <a:pt x="2477" y="4242"/>
                  <a:pt x="2364" y="4218"/>
                </a:cubicBezTo>
                <a:cubicBezTo>
                  <a:pt x="2292" y="4202"/>
                  <a:pt x="2197" y="4193"/>
                  <a:pt x="2087" y="4193"/>
                </a:cubicBezTo>
                <a:cubicBezTo>
                  <a:pt x="1397" y="4193"/>
                  <a:pt x="125" y="4535"/>
                  <a:pt x="232" y="5574"/>
                </a:cubicBezTo>
                <a:cubicBezTo>
                  <a:pt x="311" y="6314"/>
                  <a:pt x="942" y="6453"/>
                  <a:pt x="1412" y="6453"/>
                </a:cubicBezTo>
                <a:cubicBezTo>
                  <a:pt x="1684" y="6453"/>
                  <a:pt x="1901" y="6407"/>
                  <a:pt x="1927" y="6403"/>
                </a:cubicBezTo>
                <a:lnTo>
                  <a:pt x="1927" y="6403"/>
                </a:lnTo>
                <a:cubicBezTo>
                  <a:pt x="1892" y="6430"/>
                  <a:pt x="1321" y="6921"/>
                  <a:pt x="1044" y="7590"/>
                </a:cubicBezTo>
                <a:cubicBezTo>
                  <a:pt x="750" y="8277"/>
                  <a:pt x="1142" y="8553"/>
                  <a:pt x="1107" y="8928"/>
                </a:cubicBezTo>
                <a:cubicBezTo>
                  <a:pt x="1080" y="9133"/>
                  <a:pt x="884" y="9303"/>
                  <a:pt x="714" y="9410"/>
                </a:cubicBezTo>
                <a:cubicBezTo>
                  <a:pt x="571" y="9499"/>
                  <a:pt x="482" y="9651"/>
                  <a:pt x="473" y="9820"/>
                </a:cubicBezTo>
                <a:cubicBezTo>
                  <a:pt x="455" y="10097"/>
                  <a:pt x="438" y="10471"/>
                  <a:pt x="438" y="10632"/>
                </a:cubicBezTo>
                <a:cubicBezTo>
                  <a:pt x="438" y="10891"/>
                  <a:pt x="170" y="11292"/>
                  <a:pt x="170" y="11292"/>
                </a:cubicBezTo>
                <a:cubicBezTo>
                  <a:pt x="170" y="11292"/>
                  <a:pt x="0" y="11578"/>
                  <a:pt x="9" y="12131"/>
                </a:cubicBezTo>
                <a:cubicBezTo>
                  <a:pt x="148" y="12197"/>
                  <a:pt x="443" y="12264"/>
                  <a:pt x="773" y="12264"/>
                </a:cubicBezTo>
                <a:cubicBezTo>
                  <a:pt x="931" y="12264"/>
                  <a:pt x="1097" y="12248"/>
                  <a:pt x="1258" y="12211"/>
                </a:cubicBezTo>
                <a:cubicBezTo>
                  <a:pt x="1321" y="12006"/>
                  <a:pt x="1285" y="11747"/>
                  <a:pt x="1285" y="11747"/>
                </a:cubicBezTo>
                <a:cubicBezTo>
                  <a:pt x="1285" y="11747"/>
                  <a:pt x="553" y="10873"/>
                  <a:pt x="1597" y="10034"/>
                </a:cubicBezTo>
                <a:cubicBezTo>
                  <a:pt x="2178" y="9574"/>
                  <a:pt x="2741" y="9469"/>
                  <a:pt x="3134" y="9469"/>
                </a:cubicBezTo>
                <a:cubicBezTo>
                  <a:pt x="3465" y="9469"/>
                  <a:pt x="3676" y="9544"/>
                  <a:pt x="3676" y="9544"/>
                </a:cubicBezTo>
                <a:cubicBezTo>
                  <a:pt x="3676" y="9544"/>
                  <a:pt x="4488" y="10186"/>
                  <a:pt x="3872" y="11310"/>
                </a:cubicBezTo>
                <a:cubicBezTo>
                  <a:pt x="3836" y="11355"/>
                  <a:pt x="3854" y="11417"/>
                  <a:pt x="3899" y="11462"/>
                </a:cubicBezTo>
                <a:cubicBezTo>
                  <a:pt x="4059" y="11604"/>
                  <a:pt x="4167" y="11881"/>
                  <a:pt x="4113" y="12220"/>
                </a:cubicBezTo>
                <a:cubicBezTo>
                  <a:pt x="4220" y="12266"/>
                  <a:pt x="4479" y="12297"/>
                  <a:pt x="4698" y="12297"/>
                </a:cubicBezTo>
                <a:cubicBezTo>
                  <a:pt x="4862" y="12297"/>
                  <a:pt x="5003" y="12280"/>
                  <a:pt x="5041" y="12238"/>
                </a:cubicBezTo>
                <a:cubicBezTo>
                  <a:pt x="5041" y="12238"/>
                  <a:pt x="5085" y="11899"/>
                  <a:pt x="5032" y="11765"/>
                </a:cubicBezTo>
                <a:cubicBezTo>
                  <a:pt x="4506" y="11346"/>
                  <a:pt x="4517" y="9966"/>
                  <a:pt x="5393" y="9966"/>
                </a:cubicBezTo>
                <a:cubicBezTo>
                  <a:pt x="5468" y="9966"/>
                  <a:pt x="5550" y="9977"/>
                  <a:pt x="5638" y="9999"/>
                </a:cubicBezTo>
                <a:cubicBezTo>
                  <a:pt x="6031" y="11087"/>
                  <a:pt x="5647" y="11667"/>
                  <a:pt x="5407" y="11908"/>
                </a:cubicBezTo>
                <a:cubicBezTo>
                  <a:pt x="5326" y="11988"/>
                  <a:pt x="5308" y="12113"/>
                  <a:pt x="5371" y="12211"/>
                </a:cubicBezTo>
                <a:cubicBezTo>
                  <a:pt x="5487" y="12389"/>
                  <a:pt x="5647" y="12711"/>
                  <a:pt x="5692" y="13130"/>
                </a:cubicBezTo>
                <a:cubicBezTo>
                  <a:pt x="5855" y="13199"/>
                  <a:pt x="6063" y="13225"/>
                  <a:pt x="6271" y="13225"/>
                </a:cubicBezTo>
                <a:cubicBezTo>
                  <a:pt x="6599" y="13225"/>
                  <a:pt x="6927" y="13160"/>
                  <a:pt x="7075" y="13094"/>
                </a:cubicBezTo>
                <a:cubicBezTo>
                  <a:pt x="7075" y="13094"/>
                  <a:pt x="7182" y="12942"/>
                  <a:pt x="7057" y="12148"/>
                </a:cubicBezTo>
                <a:cubicBezTo>
                  <a:pt x="6254" y="11809"/>
                  <a:pt x="6486" y="11328"/>
                  <a:pt x="6736" y="10534"/>
                </a:cubicBezTo>
                <a:lnTo>
                  <a:pt x="6736" y="10534"/>
                </a:lnTo>
                <a:cubicBezTo>
                  <a:pt x="6862" y="10605"/>
                  <a:pt x="7116" y="10683"/>
                  <a:pt x="7429" y="10683"/>
                </a:cubicBezTo>
                <a:cubicBezTo>
                  <a:pt x="7779" y="10683"/>
                  <a:pt x="8204" y="10586"/>
                  <a:pt x="8609" y="10275"/>
                </a:cubicBezTo>
                <a:cubicBezTo>
                  <a:pt x="9457" y="11488"/>
                  <a:pt x="8761" y="12033"/>
                  <a:pt x="8761" y="12033"/>
                </a:cubicBezTo>
                <a:cubicBezTo>
                  <a:pt x="8761" y="12033"/>
                  <a:pt x="8913" y="12452"/>
                  <a:pt x="8921" y="12987"/>
                </a:cubicBezTo>
                <a:cubicBezTo>
                  <a:pt x="9080" y="13046"/>
                  <a:pt x="9388" y="13077"/>
                  <a:pt x="9672" y="13077"/>
                </a:cubicBezTo>
                <a:cubicBezTo>
                  <a:pt x="9946" y="13077"/>
                  <a:pt x="10199" y="13048"/>
                  <a:pt x="10277" y="12987"/>
                </a:cubicBezTo>
                <a:cubicBezTo>
                  <a:pt x="10438" y="12603"/>
                  <a:pt x="10277" y="11872"/>
                  <a:pt x="10277" y="11872"/>
                </a:cubicBezTo>
                <a:cubicBezTo>
                  <a:pt x="9394" y="11453"/>
                  <a:pt x="10001" y="9758"/>
                  <a:pt x="10313" y="9231"/>
                </a:cubicBezTo>
                <a:cubicBezTo>
                  <a:pt x="10625" y="8696"/>
                  <a:pt x="10964" y="7849"/>
                  <a:pt x="10982" y="6653"/>
                </a:cubicBezTo>
                <a:cubicBezTo>
                  <a:pt x="10991" y="5458"/>
                  <a:pt x="10616" y="3638"/>
                  <a:pt x="9510" y="3201"/>
                </a:cubicBezTo>
                <a:cubicBezTo>
                  <a:pt x="9635" y="3156"/>
                  <a:pt x="10081" y="2897"/>
                  <a:pt x="10393" y="2576"/>
                </a:cubicBezTo>
                <a:cubicBezTo>
                  <a:pt x="10509" y="2469"/>
                  <a:pt x="10438" y="2264"/>
                  <a:pt x="10277" y="2255"/>
                </a:cubicBezTo>
                <a:cubicBezTo>
                  <a:pt x="10245" y="2252"/>
                  <a:pt x="10217" y="2251"/>
                  <a:pt x="10195" y="2251"/>
                </a:cubicBezTo>
                <a:cubicBezTo>
                  <a:pt x="10150" y="2251"/>
                  <a:pt x="10126" y="2255"/>
                  <a:pt x="10126" y="2255"/>
                </a:cubicBezTo>
                <a:cubicBezTo>
                  <a:pt x="10126" y="2255"/>
                  <a:pt x="11330" y="1541"/>
                  <a:pt x="10269" y="25"/>
                </a:cubicBezTo>
                <a:cubicBezTo>
                  <a:pt x="10257" y="8"/>
                  <a:pt x="10242" y="1"/>
                  <a:pt x="10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8" name="Google Shape;9268;p45"/>
          <p:cNvGrpSpPr/>
          <p:nvPr/>
        </p:nvGrpSpPr>
        <p:grpSpPr>
          <a:xfrm>
            <a:off x="2193731" y="2741527"/>
            <a:ext cx="294002" cy="630175"/>
            <a:chOff x="2193731" y="2658014"/>
            <a:chExt cx="294002" cy="630175"/>
          </a:xfrm>
        </p:grpSpPr>
        <p:grpSp>
          <p:nvGrpSpPr>
            <p:cNvPr id="9269" name="Google Shape;9269;p45"/>
            <p:cNvGrpSpPr/>
            <p:nvPr/>
          </p:nvGrpSpPr>
          <p:grpSpPr>
            <a:xfrm>
              <a:off x="2193735" y="2658014"/>
              <a:ext cx="293998" cy="290919"/>
              <a:chOff x="3882979" y="1160111"/>
              <a:chExt cx="297478" cy="294363"/>
            </a:xfrm>
          </p:grpSpPr>
          <p:sp>
            <p:nvSpPr>
              <p:cNvPr id="9270" name="Google Shape;9270;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45"/>
            <p:cNvGrpSpPr/>
            <p:nvPr/>
          </p:nvGrpSpPr>
          <p:grpSpPr>
            <a:xfrm>
              <a:off x="2193731" y="2997270"/>
              <a:ext cx="293998" cy="290919"/>
              <a:chOff x="3882979" y="1160111"/>
              <a:chExt cx="297478" cy="294363"/>
            </a:xfrm>
          </p:grpSpPr>
          <p:sp>
            <p:nvSpPr>
              <p:cNvPr id="9275" name="Google Shape;9275;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9" name="Google Shape;9279;p45"/>
          <p:cNvGrpSpPr/>
          <p:nvPr/>
        </p:nvGrpSpPr>
        <p:grpSpPr>
          <a:xfrm rot="10800000">
            <a:off x="636556" y="475264"/>
            <a:ext cx="294002" cy="630175"/>
            <a:chOff x="2193731" y="2658014"/>
            <a:chExt cx="294002" cy="630175"/>
          </a:xfrm>
        </p:grpSpPr>
        <p:grpSp>
          <p:nvGrpSpPr>
            <p:cNvPr id="9280" name="Google Shape;9280;p45"/>
            <p:cNvGrpSpPr/>
            <p:nvPr/>
          </p:nvGrpSpPr>
          <p:grpSpPr>
            <a:xfrm>
              <a:off x="2193735" y="2658014"/>
              <a:ext cx="293998" cy="290919"/>
              <a:chOff x="3882979" y="1160111"/>
              <a:chExt cx="297478" cy="294363"/>
            </a:xfrm>
          </p:grpSpPr>
          <p:sp>
            <p:nvSpPr>
              <p:cNvPr id="9281" name="Google Shape;9281;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45"/>
            <p:cNvGrpSpPr/>
            <p:nvPr/>
          </p:nvGrpSpPr>
          <p:grpSpPr>
            <a:xfrm>
              <a:off x="2193731" y="2997270"/>
              <a:ext cx="293998" cy="290919"/>
              <a:chOff x="3882979" y="1160111"/>
              <a:chExt cx="297478" cy="294363"/>
            </a:xfrm>
          </p:grpSpPr>
          <p:sp>
            <p:nvSpPr>
              <p:cNvPr id="9286" name="Google Shape;9286;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90" name="Google Shape;9290;p45"/>
          <p:cNvSpPr/>
          <p:nvPr/>
        </p:nvSpPr>
        <p:spPr>
          <a:xfrm>
            <a:off x="3627408" y="62768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45"/>
          <p:cNvSpPr/>
          <p:nvPr/>
        </p:nvSpPr>
        <p:spPr>
          <a:xfrm>
            <a:off x="3144708" y="14827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45"/>
          <p:cNvSpPr/>
          <p:nvPr/>
        </p:nvSpPr>
        <p:spPr>
          <a:xfrm>
            <a:off x="3627408" y="23378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45"/>
          <p:cNvSpPr/>
          <p:nvPr/>
        </p:nvSpPr>
        <p:spPr>
          <a:xfrm>
            <a:off x="3829879" y="726125"/>
            <a:ext cx="509612" cy="685711"/>
          </a:xfrm>
          <a:custGeom>
            <a:rect b="b" l="l" r="r" t="t"/>
            <a:pathLst>
              <a:path extrusionOk="0" h="14641" w="10881">
                <a:moveTo>
                  <a:pt x="7093" y="625"/>
                </a:moveTo>
                <a:cubicBezTo>
                  <a:pt x="7227" y="1500"/>
                  <a:pt x="6219" y="1821"/>
                  <a:pt x="6130" y="2267"/>
                </a:cubicBezTo>
                <a:cubicBezTo>
                  <a:pt x="5862" y="1268"/>
                  <a:pt x="7093" y="893"/>
                  <a:pt x="7093" y="625"/>
                </a:cubicBezTo>
                <a:close/>
                <a:moveTo>
                  <a:pt x="2526" y="1990"/>
                </a:moveTo>
                <a:lnTo>
                  <a:pt x="2526" y="1990"/>
                </a:lnTo>
                <a:cubicBezTo>
                  <a:pt x="3168" y="2169"/>
                  <a:pt x="3730" y="1749"/>
                  <a:pt x="4542" y="2740"/>
                </a:cubicBezTo>
                <a:cubicBezTo>
                  <a:pt x="4377" y="2789"/>
                  <a:pt x="4232" y="2811"/>
                  <a:pt x="4101" y="2811"/>
                </a:cubicBezTo>
                <a:cubicBezTo>
                  <a:pt x="3457" y="2811"/>
                  <a:pt x="3148" y="2287"/>
                  <a:pt x="2526" y="1990"/>
                </a:cubicBezTo>
                <a:close/>
                <a:moveTo>
                  <a:pt x="5363" y="3230"/>
                </a:moveTo>
                <a:cubicBezTo>
                  <a:pt x="5452" y="3230"/>
                  <a:pt x="5523" y="3302"/>
                  <a:pt x="5523" y="3391"/>
                </a:cubicBezTo>
                <a:cubicBezTo>
                  <a:pt x="5523" y="3480"/>
                  <a:pt x="5452" y="3551"/>
                  <a:pt x="5363" y="3551"/>
                </a:cubicBezTo>
                <a:cubicBezTo>
                  <a:pt x="5273" y="3551"/>
                  <a:pt x="5202" y="3480"/>
                  <a:pt x="5202" y="3391"/>
                </a:cubicBezTo>
                <a:cubicBezTo>
                  <a:pt x="5202" y="3302"/>
                  <a:pt x="5273" y="3230"/>
                  <a:pt x="5363" y="3230"/>
                </a:cubicBezTo>
                <a:close/>
                <a:moveTo>
                  <a:pt x="6726" y="3571"/>
                </a:moveTo>
                <a:cubicBezTo>
                  <a:pt x="6750" y="3571"/>
                  <a:pt x="6771" y="3573"/>
                  <a:pt x="6790" y="3578"/>
                </a:cubicBezTo>
                <a:cubicBezTo>
                  <a:pt x="6843" y="3596"/>
                  <a:pt x="6870" y="3658"/>
                  <a:pt x="6835" y="3703"/>
                </a:cubicBezTo>
                <a:cubicBezTo>
                  <a:pt x="6763" y="3801"/>
                  <a:pt x="6719" y="3801"/>
                  <a:pt x="6692" y="3801"/>
                </a:cubicBezTo>
                <a:cubicBezTo>
                  <a:pt x="6686" y="3801"/>
                  <a:pt x="6673" y="3802"/>
                  <a:pt x="6655" y="3802"/>
                </a:cubicBezTo>
                <a:cubicBezTo>
                  <a:pt x="6619" y="3802"/>
                  <a:pt x="6564" y="3798"/>
                  <a:pt x="6504" y="3774"/>
                </a:cubicBezTo>
                <a:cubicBezTo>
                  <a:pt x="6460" y="3765"/>
                  <a:pt x="6451" y="3694"/>
                  <a:pt x="6487" y="3658"/>
                </a:cubicBezTo>
                <a:cubicBezTo>
                  <a:pt x="6579" y="3593"/>
                  <a:pt x="6661" y="3571"/>
                  <a:pt x="6726" y="3571"/>
                </a:cubicBezTo>
                <a:close/>
                <a:moveTo>
                  <a:pt x="4908" y="3801"/>
                </a:moveTo>
                <a:cubicBezTo>
                  <a:pt x="4899" y="3881"/>
                  <a:pt x="4872" y="3962"/>
                  <a:pt x="4881" y="4033"/>
                </a:cubicBezTo>
                <a:cubicBezTo>
                  <a:pt x="4872" y="4104"/>
                  <a:pt x="4890" y="4176"/>
                  <a:pt x="4917" y="4229"/>
                </a:cubicBezTo>
                <a:cubicBezTo>
                  <a:pt x="4970" y="4327"/>
                  <a:pt x="5104" y="4372"/>
                  <a:pt x="5229" y="4372"/>
                </a:cubicBezTo>
                <a:cubicBezTo>
                  <a:pt x="5264" y="4372"/>
                  <a:pt x="5300" y="4363"/>
                  <a:pt x="5327" y="4354"/>
                </a:cubicBezTo>
                <a:lnTo>
                  <a:pt x="5443" y="4336"/>
                </a:lnTo>
                <a:cubicBezTo>
                  <a:pt x="5508" y="4323"/>
                  <a:pt x="5569" y="4315"/>
                  <a:pt x="5631" y="4315"/>
                </a:cubicBezTo>
                <a:cubicBezTo>
                  <a:pt x="5654" y="4315"/>
                  <a:pt x="5678" y="4316"/>
                  <a:pt x="5702" y="4319"/>
                </a:cubicBezTo>
                <a:cubicBezTo>
                  <a:pt x="5862" y="4327"/>
                  <a:pt x="6032" y="4372"/>
                  <a:pt x="6165" y="4461"/>
                </a:cubicBezTo>
                <a:cubicBezTo>
                  <a:pt x="6099" y="4458"/>
                  <a:pt x="6034" y="4455"/>
                  <a:pt x="5970" y="4455"/>
                </a:cubicBezTo>
                <a:cubicBezTo>
                  <a:pt x="5879" y="4455"/>
                  <a:pt x="5790" y="4460"/>
                  <a:pt x="5702" y="4470"/>
                </a:cubicBezTo>
                <a:cubicBezTo>
                  <a:pt x="5630" y="4479"/>
                  <a:pt x="5559" y="4488"/>
                  <a:pt x="5487" y="4515"/>
                </a:cubicBezTo>
                <a:cubicBezTo>
                  <a:pt x="5470" y="4524"/>
                  <a:pt x="5461" y="4524"/>
                  <a:pt x="5434" y="4533"/>
                </a:cubicBezTo>
                <a:lnTo>
                  <a:pt x="5371" y="4551"/>
                </a:lnTo>
                <a:cubicBezTo>
                  <a:pt x="5327" y="4559"/>
                  <a:pt x="5282" y="4568"/>
                  <a:pt x="5238" y="4568"/>
                </a:cubicBezTo>
                <a:cubicBezTo>
                  <a:pt x="5148" y="4568"/>
                  <a:pt x="5050" y="4551"/>
                  <a:pt x="4961" y="4506"/>
                </a:cubicBezTo>
                <a:cubicBezTo>
                  <a:pt x="4881" y="4461"/>
                  <a:pt x="4801" y="4381"/>
                  <a:pt x="4774" y="4283"/>
                </a:cubicBezTo>
                <a:cubicBezTo>
                  <a:pt x="4738" y="4194"/>
                  <a:pt x="4756" y="4096"/>
                  <a:pt x="4783" y="4015"/>
                </a:cubicBezTo>
                <a:cubicBezTo>
                  <a:pt x="4809" y="3935"/>
                  <a:pt x="4854" y="3864"/>
                  <a:pt x="4908" y="3801"/>
                </a:cubicBezTo>
                <a:close/>
                <a:moveTo>
                  <a:pt x="5141" y="5075"/>
                </a:moveTo>
                <a:cubicBezTo>
                  <a:pt x="5066" y="5075"/>
                  <a:pt x="4994" y="5094"/>
                  <a:pt x="4934" y="5139"/>
                </a:cubicBezTo>
                <a:cubicBezTo>
                  <a:pt x="4863" y="5184"/>
                  <a:pt x="4801" y="5264"/>
                  <a:pt x="4792" y="5353"/>
                </a:cubicBezTo>
                <a:cubicBezTo>
                  <a:pt x="4783" y="5452"/>
                  <a:pt x="4827" y="5532"/>
                  <a:pt x="4890" y="5576"/>
                </a:cubicBezTo>
                <a:cubicBezTo>
                  <a:pt x="4863" y="5505"/>
                  <a:pt x="4854" y="5434"/>
                  <a:pt x="4872" y="5371"/>
                </a:cubicBezTo>
                <a:cubicBezTo>
                  <a:pt x="4890" y="5309"/>
                  <a:pt x="4934" y="5255"/>
                  <a:pt x="4988" y="5220"/>
                </a:cubicBezTo>
                <a:cubicBezTo>
                  <a:pt x="5041" y="5184"/>
                  <a:pt x="5113" y="5166"/>
                  <a:pt x="5175" y="5157"/>
                </a:cubicBezTo>
                <a:cubicBezTo>
                  <a:pt x="5247" y="5157"/>
                  <a:pt x="5318" y="5166"/>
                  <a:pt x="5389" y="5211"/>
                </a:cubicBezTo>
                <a:cubicBezTo>
                  <a:pt x="5354" y="5130"/>
                  <a:pt x="5264" y="5086"/>
                  <a:pt x="5184" y="5077"/>
                </a:cubicBezTo>
                <a:cubicBezTo>
                  <a:pt x="5170" y="5075"/>
                  <a:pt x="5155" y="5075"/>
                  <a:pt x="5141" y="5075"/>
                </a:cubicBezTo>
                <a:close/>
                <a:moveTo>
                  <a:pt x="5131" y="5585"/>
                </a:moveTo>
                <a:cubicBezTo>
                  <a:pt x="5050" y="5603"/>
                  <a:pt x="4979" y="5666"/>
                  <a:pt x="4943" y="5755"/>
                </a:cubicBezTo>
                <a:cubicBezTo>
                  <a:pt x="4899" y="5835"/>
                  <a:pt x="4899" y="5933"/>
                  <a:pt x="4917" y="6022"/>
                </a:cubicBezTo>
                <a:cubicBezTo>
                  <a:pt x="4943" y="6103"/>
                  <a:pt x="5006" y="6192"/>
                  <a:pt x="5095" y="6228"/>
                </a:cubicBezTo>
                <a:cubicBezTo>
                  <a:pt x="5128" y="6241"/>
                  <a:pt x="5162" y="6247"/>
                  <a:pt x="5195" y="6247"/>
                </a:cubicBezTo>
                <a:cubicBezTo>
                  <a:pt x="5251" y="6247"/>
                  <a:pt x="5305" y="6229"/>
                  <a:pt x="5345" y="6201"/>
                </a:cubicBezTo>
                <a:cubicBezTo>
                  <a:pt x="5264" y="6201"/>
                  <a:pt x="5184" y="6192"/>
                  <a:pt x="5131" y="6156"/>
                </a:cubicBezTo>
                <a:cubicBezTo>
                  <a:pt x="5077" y="6112"/>
                  <a:pt x="5041" y="6058"/>
                  <a:pt x="5024" y="5987"/>
                </a:cubicBezTo>
                <a:cubicBezTo>
                  <a:pt x="5006" y="5924"/>
                  <a:pt x="5006" y="5853"/>
                  <a:pt x="5024" y="5782"/>
                </a:cubicBezTo>
                <a:cubicBezTo>
                  <a:pt x="5032" y="5710"/>
                  <a:pt x="5068" y="5639"/>
                  <a:pt x="5131" y="5585"/>
                </a:cubicBezTo>
                <a:close/>
                <a:moveTo>
                  <a:pt x="5452" y="6406"/>
                </a:moveTo>
                <a:cubicBezTo>
                  <a:pt x="5416" y="6486"/>
                  <a:pt x="5523" y="6763"/>
                  <a:pt x="5755" y="6825"/>
                </a:cubicBezTo>
                <a:cubicBezTo>
                  <a:pt x="5806" y="6840"/>
                  <a:pt x="5855" y="6846"/>
                  <a:pt x="5902" y="6846"/>
                </a:cubicBezTo>
                <a:cubicBezTo>
                  <a:pt x="6059" y="6846"/>
                  <a:pt x="6188" y="6769"/>
                  <a:pt x="6264" y="6638"/>
                </a:cubicBezTo>
                <a:lnTo>
                  <a:pt x="6264" y="6638"/>
                </a:lnTo>
                <a:cubicBezTo>
                  <a:pt x="6173" y="6699"/>
                  <a:pt x="6065" y="6735"/>
                  <a:pt x="5950" y="6735"/>
                </a:cubicBezTo>
                <a:cubicBezTo>
                  <a:pt x="5895" y="6735"/>
                  <a:pt x="5839" y="6727"/>
                  <a:pt x="5782" y="6709"/>
                </a:cubicBezTo>
                <a:cubicBezTo>
                  <a:pt x="5639" y="6674"/>
                  <a:pt x="5479" y="6567"/>
                  <a:pt x="5452" y="6406"/>
                </a:cubicBezTo>
                <a:close/>
                <a:moveTo>
                  <a:pt x="5118" y="4995"/>
                </a:moveTo>
                <a:cubicBezTo>
                  <a:pt x="5240" y="4995"/>
                  <a:pt x="5379" y="5048"/>
                  <a:pt x="5523" y="5184"/>
                </a:cubicBezTo>
                <a:cubicBezTo>
                  <a:pt x="4988" y="5639"/>
                  <a:pt x="5684" y="6406"/>
                  <a:pt x="6397" y="6593"/>
                </a:cubicBezTo>
                <a:cubicBezTo>
                  <a:pt x="6300" y="6813"/>
                  <a:pt x="6085" y="6915"/>
                  <a:pt x="5876" y="6915"/>
                </a:cubicBezTo>
                <a:cubicBezTo>
                  <a:pt x="5568" y="6915"/>
                  <a:pt x="5272" y="6693"/>
                  <a:pt x="5389" y="6299"/>
                </a:cubicBezTo>
                <a:lnTo>
                  <a:pt x="5389" y="6299"/>
                </a:lnTo>
                <a:cubicBezTo>
                  <a:pt x="5334" y="6337"/>
                  <a:pt x="5276" y="6354"/>
                  <a:pt x="5219" y="6354"/>
                </a:cubicBezTo>
                <a:cubicBezTo>
                  <a:pt x="4914" y="6354"/>
                  <a:pt x="4628" y="5881"/>
                  <a:pt x="4899" y="5648"/>
                </a:cubicBezTo>
                <a:cubicBezTo>
                  <a:pt x="4542" y="5500"/>
                  <a:pt x="4744" y="4995"/>
                  <a:pt x="5118" y="4995"/>
                </a:cubicBezTo>
                <a:close/>
                <a:moveTo>
                  <a:pt x="3516" y="6707"/>
                </a:moveTo>
                <a:cubicBezTo>
                  <a:pt x="3504" y="6707"/>
                  <a:pt x="3492" y="6708"/>
                  <a:pt x="3480" y="6709"/>
                </a:cubicBezTo>
                <a:cubicBezTo>
                  <a:pt x="3409" y="6727"/>
                  <a:pt x="3337" y="6763"/>
                  <a:pt x="3293" y="6816"/>
                </a:cubicBezTo>
                <a:cubicBezTo>
                  <a:pt x="3239" y="6861"/>
                  <a:pt x="3213" y="6941"/>
                  <a:pt x="3230" y="7004"/>
                </a:cubicBezTo>
                <a:cubicBezTo>
                  <a:pt x="3248" y="6941"/>
                  <a:pt x="3293" y="6897"/>
                  <a:pt x="3337" y="6861"/>
                </a:cubicBezTo>
                <a:cubicBezTo>
                  <a:pt x="3382" y="6834"/>
                  <a:pt x="3436" y="6808"/>
                  <a:pt x="3489" y="6799"/>
                </a:cubicBezTo>
                <a:cubicBezTo>
                  <a:pt x="3503" y="6796"/>
                  <a:pt x="3516" y="6795"/>
                  <a:pt x="3531" y="6795"/>
                </a:cubicBezTo>
                <a:cubicBezTo>
                  <a:pt x="3573" y="6795"/>
                  <a:pt x="3616" y="6805"/>
                  <a:pt x="3650" y="6825"/>
                </a:cubicBezTo>
                <a:cubicBezTo>
                  <a:pt x="3694" y="6852"/>
                  <a:pt x="3721" y="6906"/>
                  <a:pt x="3748" y="6968"/>
                </a:cubicBezTo>
                <a:cubicBezTo>
                  <a:pt x="3757" y="6906"/>
                  <a:pt x="3748" y="6825"/>
                  <a:pt x="3685" y="6772"/>
                </a:cubicBezTo>
                <a:cubicBezTo>
                  <a:pt x="3641" y="6727"/>
                  <a:pt x="3577" y="6707"/>
                  <a:pt x="3516" y="6707"/>
                </a:cubicBezTo>
                <a:close/>
                <a:moveTo>
                  <a:pt x="3186" y="7324"/>
                </a:moveTo>
                <a:cubicBezTo>
                  <a:pt x="3186" y="7325"/>
                  <a:pt x="3186" y="7325"/>
                  <a:pt x="3186" y="7325"/>
                </a:cubicBezTo>
                <a:cubicBezTo>
                  <a:pt x="3186" y="7325"/>
                  <a:pt x="3186" y="7325"/>
                  <a:pt x="3186" y="7324"/>
                </a:cubicBezTo>
                <a:close/>
                <a:moveTo>
                  <a:pt x="4131" y="7022"/>
                </a:moveTo>
                <a:cubicBezTo>
                  <a:pt x="4060" y="7022"/>
                  <a:pt x="3980" y="7057"/>
                  <a:pt x="3944" y="7129"/>
                </a:cubicBezTo>
                <a:cubicBezTo>
                  <a:pt x="3992" y="7101"/>
                  <a:pt x="4040" y="7090"/>
                  <a:pt x="4087" y="7090"/>
                </a:cubicBezTo>
                <a:cubicBezTo>
                  <a:pt x="4102" y="7090"/>
                  <a:pt x="4117" y="7091"/>
                  <a:pt x="4131" y="7093"/>
                </a:cubicBezTo>
                <a:cubicBezTo>
                  <a:pt x="4194" y="7102"/>
                  <a:pt x="4247" y="7129"/>
                  <a:pt x="4292" y="7164"/>
                </a:cubicBezTo>
                <a:cubicBezTo>
                  <a:pt x="4346" y="7200"/>
                  <a:pt x="4381" y="7245"/>
                  <a:pt x="4390" y="7298"/>
                </a:cubicBezTo>
                <a:cubicBezTo>
                  <a:pt x="4408" y="7352"/>
                  <a:pt x="4390" y="7414"/>
                  <a:pt x="4363" y="7486"/>
                </a:cubicBezTo>
                <a:cubicBezTo>
                  <a:pt x="4417" y="7441"/>
                  <a:pt x="4470" y="7370"/>
                  <a:pt x="4462" y="7289"/>
                </a:cubicBezTo>
                <a:cubicBezTo>
                  <a:pt x="4462" y="7209"/>
                  <a:pt x="4417" y="7138"/>
                  <a:pt x="4354" y="7084"/>
                </a:cubicBezTo>
                <a:cubicBezTo>
                  <a:pt x="4292" y="7039"/>
                  <a:pt x="4212" y="7022"/>
                  <a:pt x="4131" y="7022"/>
                </a:cubicBezTo>
                <a:close/>
                <a:moveTo>
                  <a:pt x="2746" y="7145"/>
                </a:moveTo>
                <a:cubicBezTo>
                  <a:pt x="2738" y="7145"/>
                  <a:pt x="2730" y="7146"/>
                  <a:pt x="2722" y="7147"/>
                </a:cubicBezTo>
                <a:cubicBezTo>
                  <a:pt x="2651" y="7155"/>
                  <a:pt x="2579" y="7209"/>
                  <a:pt x="2544" y="7271"/>
                </a:cubicBezTo>
                <a:cubicBezTo>
                  <a:pt x="2508" y="7334"/>
                  <a:pt x="2490" y="7405"/>
                  <a:pt x="2499" y="7477"/>
                </a:cubicBezTo>
                <a:cubicBezTo>
                  <a:pt x="2508" y="7548"/>
                  <a:pt x="2544" y="7619"/>
                  <a:pt x="2606" y="7646"/>
                </a:cubicBezTo>
                <a:cubicBezTo>
                  <a:pt x="2570" y="7593"/>
                  <a:pt x="2561" y="7530"/>
                  <a:pt x="2570" y="7477"/>
                </a:cubicBezTo>
                <a:cubicBezTo>
                  <a:pt x="2570" y="7414"/>
                  <a:pt x="2588" y="7361"/>
                  <a:pt x="2615" y="7316"/>
                </a:cubicBezTo>
                <a:cubicBezTo>
                  <a:pt x="2651" y="7271"/>
                  <a:pt x="2686" y="7227"/>
                  <a:pt x="2740" y="7218"/>
                </a:cubicBezTo>
                <a:cubicBezTo>
                  <a:pt x="2760" y="7211"/>
                  <a:pt x="2781" y="7208"/>
                  <a:pt x="2802" y="7208"/>
                </a:cubicBezTo>
                <a:cubicBezTo>
                  <a:pt x="2837" y="7208"/>
                  <a:pt x="2874" y="7216"/>
                  <a:pt x="2918" y="7227"/>
                </a:cubicBezTo>
                <a:cubicBezTo>
                  <a:pt x="2878" y="7179"/>
                  <a:pt x="2817" y="7145"/>
                  <a:pt x="2746" y="7145"/>
                </a:cubicBezTo>
                <a:close/>
                <a:moveTo>
                  <a:pt x="4362" y="6410"/>
                </a:moveTo>
                <a:cubicBezTo>
                  <a:pt x="4401" y="6410"/>
                  <a:pt x="4441" y="6412"/>
                  <a:pt x="4479" y="6415"/>
                </a:cubicBezTo>
                <a:cubicBezTo>
                  <a:pt x="4604" y="6433"/>
                  <a:pt x="4738" y="6477"/>
                  <a:pt x="4854" y="6540"/>
                </a:cubicBezTo>
                <a:cubicBezTo>
                  <a:pt x="4970" y="6602"/>
                  <a:pt x="5068" y="6700"/>
                  <a:pt x="5148" y="6808"/>
                </a:cubicBezTo>
                <a:cubicBezTo>
                  <a:pt x="5193" y="6861"/>
                  <a:pt x="5229" y="6923"/>
                  <a:pt x="5256" y="6986"/>
                </a:cubicBezTo>
                <a:lnTo>
                  <a:pt x="5291" y="7066"/>
                </a:lnTo>
                <a:cubicBezTo>
                  <a:pt x="5309" y="7093"/>
                  <a:pt x="5318" y="7120"/>
                  <a:pt x="5336" y="7147"/>
                </a:cubicBezTo>
                <a:cubicBezTo>
                  <a:pt x="5434" y="7352"/>
                  <a:pt x="5595" y="7530"/>
                  <a:pt x="5800" y="7619"/>
                </a:cubicBezTo>
                <a:cubicBezTo>
                  <a:pt x="5872" y="7652"/>
                  <a:pt x="5955" y="7671"/>
                  <a:pt x="6037" y="7671"/>
                </a:cubicBezTo>
                <a:cubicBezTo>
                  <a:pt x="6065" y="7671"/>
                  <a:pt x="6093" y="7669"/>
                  <a:pt x="6121" y="7664"/>
                </a:cubicBezTo>
                <a:cubicBezTo>
                  <a:pt x="6237" y="7646"/>
                  <a:pt x="6344" y="7593"/>
                  <a:pt x="6451" y="7530"/>
                </a:cubicBezTo>
                <a:lnTo>
                  <a:pt x="6451" y="7530"/>
                </a:lnTo>
                <a:cubicBezTo>
                  <a:pt x="6380" y="7628"/>
                  <a:pt x="6273" y="7709"/>
                  <a:pt x="6148" y="7753"/>
                </a:cubicBezTo>
                <a:cubicBezTo>
                  <a:pt x="6082" y="7781"/>
                  <a:pt x="6012" y="7794"/>
                  <a:pt x="5941" y="7794"/>
                </a:cubicBezTo>
                <a:cubicBezTo>
                  <a:pt x="5876" y="7794"/>
                  <a:pt x="5810" y="7783"/>
                  <a:pt x="5746" y="7762"/>
                </a:cubicBezTo>
                <a:cubicBezTo>
                  <a:pt x="5479" y="7682"/>
                  <a:pt x="5282" y="7468"/>
                  <a:pt x="5157" y="7236"/>
                </a:cubicBezTo>
                <a:cubicBezTo>
                  <a:pt x="5140" y="7209"/>
                  <a:pt x="5131" y="7182"/>
                  <a:pt x="5113" y="7147"/>
                </a:cubicBezTo>
                <a:lnTo>
                  <a:pt x="5077" y="7066"/>
                </a:lnTo>
                <a:cubicBezTo>
                  <a:pt x="5059" y="7013"/>
                  <a:pt x="5032" y="6959"/>
                  <a:pt x="4997" y="6915"/>
                </a:cubicBezTo>
                <a:cubicBezTo>
                  <a:pt x="4943" y="6825"/>
                  <a:pt x="4854" y="6745"/>
                  <a:pt x="4765" y="6674"/>
                </a:cubicBezTo>
                <a:cubicBezTo>
                  <a:pt x="4676" y="6602"/>
                  <a:pt x="4569" y="6549"/>
                  <a:pt x="4453" y="6513"/>
                </a:cubicBezTo>
                <a:cubicBezTo>
                  <a:pt x="4346" y="6477"/>
                  <a:pt x="4221" y="6451"/>
                  <a:pt x="4096" y="6451"/>
                </a:cubicBezTo>
                <a:cubicBezTo>
                  <a:pt x="4182" y="6420"/>
                  <a:pt x="4273" y="6410"/>
                  <a:pt x="4362" y="6410"/>
                </a:cubicBezTo>
                <a:close/>
                <a:moveTo>
                  <a:pt x="1901" y="8190"/>
                </a:moveTo>
                <a:lnTo>
                  <a:pt x="1901" y="8190"/>
                </a:lnTo>
                <a:cubicBezTo>
                  <a:pt x="1901" y="8191"/>
                  <a:pt x="1901" y="8191"/>
                  <a:pt x="1902" y="8192"/>
                </a:cubicBezTo>
                <a:lnTo>
                  <a:pt x="1902" y="8192"/>
                </a:lnTo>
                <a:cubicBezTo>
                  <a:pt x="1901" y="8191"/>
                  <a:pt x="1901" y="8191"/>
                  <a:pt x="1901" y="8190"/>
                </a:cubicBezTo>
                <a:close/>
                <a:moveTo>
                  <a:pt x="4384" y="7769"/>
                </a:moveTo>
                <a:cubicBezTo>
                  <a:pt x="4365" y="7769"/>
                  <a:pt x="4345" y="7772"/>
                  <a:pt x="4328" y="7780"/>
                </a:cubicBezTo>
                <a:cubicBezTo>
                  <a:pt x="4390" y="7798"/>
                  <a:pt x="4444" y="7825"/>
                  <a:pt x="4479" y="7869"/>
                </a:cubicBezTo>
                <a:cubicBezTo>
                  <a:pt x="4524" y="7914"/>
                  <a:pt x="4551" y="7967"/>
                  <a:pt x="4560" y="8021"/>
                </a:cubicBezTo>
                <a:cubicBezTo>
                  <a:pt x="4578" y="8074"/>
                  <a:pt x="4578" y="8128"/>
                  <a:pt x="4551" y="8172"/>
                </a:cubicBezTo>
                <a:cubicBezTo>
                  <a:pt x="4533" y="8226"/>
                  <a:pt x="4479" y="8262"/>
                  <a:pt x="4426" y="8297"/>
                </a:cubicBezTo>
                <a:cubicBezTo>
                  <a:pt x="4488" y="8297"/>
                  <a:pt x="4569" y="8271"/>
                  <a:pt x="4613" y="8208"/>
                </a:cubicBezTo>
                <a:cubicBezTo>
                  <a:pt x="4658" y="8155"/>
                  <a:pt x="4667" y="8065"/>
                  <a:pt x="4649" y="7994"/>
                </a:cubicBezTo>
                <a:cubicBezTo>
                  <a:pt x="4631" y="7923"/>
                  <a:pt x="4586" y="7860"/>
                  <a:pt x="4524" y="7816"/>
                </a:cubicBezTo>
                <a:cubicBezTo>
                  <a:pt x="4486" y="7790"/>
                  <a:pt x="4434" y="7769"/>
                  <a:pt x="4384" y="7769"/>
                </a:cubicBezTo>
                <a:close/>
                <a:moveTo>
                  <a:pt x="3587" y="7584"/>
                </a:moveTo>
                <a:cubicBezTo>
                  <a:pt x="3792" y="7584"/>
                  <a:pt x="3953" y="7753"/>
                  <a:pt x="3953" y="7958"/>
                </a:cubicBezTo>
                <a:cubicBezTo>
                  <a:pt x="3953" y="8164"/>
                  <a:pt x="3792" y="8333"/>
                  <a:pt x="3587" y="8333"/>
                </a:cubicBezTo>
                <a:cubicBezTo>
                  <a:pt x="3382" y="8333"/>
                  <a:pt x="3213" y="8164"/>
                  <a:pt x="3213" y="7958"/>
                </a:cubicBezTo>
                <a:cubicBezTo>
                  <a:pt x="3213" y="7753"/>
                  <a:pt x="3382" y="7584"/>
                  <a:pt x="3587" y="7584"/>
                </a:cubicBezTo>
                <a:close/>
                <a:moveTo>
                  <a:pt x="1744" y="7801"/>
                </a:moveTo>
                <a:cubicBezTo>
                  <a:pt x="1772" y="7801"/>
                  <a:pt x="1804" y="7820"/>
                  <a:pt x="1830" y="7869"/>
                </a:cubicBezTo>
                <a:cubicBezTo>
                  <a:pt x="1833" y="7825"/>
                  <a:pt x="1864" y="7805"/>
                  <a:pt x="1896" y="7805"/>
                </a:cubicBezTo>
                <a:cubicBezTo>
                  <a:pt x="1949" y="7805"/>
                  <a:pt x="2008" y="7858"/>
                  <a:pt x="1964" y="7940"/>
                </a:cubicBezTo>
                <a:cubicBezTo>
                  <a:pt x="1976" y="7937"/>
                  <a:pt x="1988" y="7936"/>
                  <a:pt x="1999" y="7936"/>
                </a:cubicBezTo>
                <a:cubicBezTo>
                  <a:pt x="2113" y="7936"/>
                  <a:pt x="2138" y="8093"/>
                  <a:pt x="1999" y="8101"/>
                </a:cubicBezTo>
                <a:cubicBezTo>
                  <a:pt x="1999" y="8101"/>
                  <a:pt x="2097" y="8137"/>
                  <a:pt x="2044" y="8235"/>
                </a:cubicBezTo>
                <a:cubicBezTo>
                  <a:pt x="2027" y="8267"/>
                  <a:pt x="2006" y="8279"/>
                  <a:pt x="1987" y="8279"/>
                </a:cubicBezTo>
                <a:cubicBezTo>
                  <a:pt x="1946" y="8279"/>
                  <a:pt x="1909" y="8228"/>
                  <a:pt x="1902" y="8192"/>
                </a:cubicBezTo>
                <a:lnTo>
                  <a:pt x="1902" y="8192"/>
                </a:lnTo>
                <a:cubicBezTo>
                  <a:pt x="1918" y="8284"/>
                  <a:pt x="1910" y="8360"/>
                  <a:pt x="1834" y="8360"/>
                </a:cubicBezTo>
                <a:cubicBezTo>
                  <a:pt x="1830" y="8360"/>
                  <a:pt x="1825" y="8360"/>
                  <a:pt x="1821" y="8360"/>
                </a:cubicBezTo>
                <a:cubicBezTo>
                  <a:pt x="1732" y="8351"/>
                  <a:pt x="1741" y="8244"/>
                  <a:pt x="1758" y="8208"/>
                </a:cubicBezTo>
                <a:lnTo>
                  <a:pt x="1758" y="8208"/>
                </a:lnTo>
                <a:cubicBezTo>
                  <a:pt x="1734" y="8253"/>
                  <a:pt x="1698" y="8271"/>
                  <a:pt x="1665" y="8271"/>
                </a:cubicBezTo>
                <a:cubicBezTo>
                  <a:pt x="1585" y="8271"/>
                  <a:pt x="1517" y="8175"/>
                  <a:pt x="1642" y="8119"/>
                </a:cubicBezTo>
                <a:cubicBezTo>
                  <a:pt x="1516" y="8074"/>
                  <a:pt x="1526" y="7942"/>
                  <a:pt x="1622" y="7942"/>
                </a:cubicBezTo>
                <a:cubicBezTo>
                  <a:pt x="1641" y="7942"/>
                  <a:pt x="1662" y="7947"/>
                  <a:pt x="1687" y="7958"/>
                </a:cubicBezTo>
                <a:cubicBezTo>
                  <a:pt x="1639" y="7886"/>
                  <a:pt x="1685" y="7801"/>
                  <a:pt x="1744" y="7801"/>
                </a:cubicBezTo>
                <a:close/>
                <a:moveTo>
                  <a:pt x="2642" y="7958"/>
                </a:moveTo>
                <a:cubicBezTo>
                  <a:pt x="2570" y="7967"/>
                  <a:pt x="2499" y="7994"/>
                  <a:pt x="2463" y="8065"/>
                </a:cubicBezTo>
                <a:cubicBezTo>
                  <a:pt x="2428" y="8128"/>
                  <a:pt x="2428" y="8217"/>
                  <a:pt x="2454" y="8279"/>
                </a:cubicBezTo>
                <a:cubicBezTo>
                  <a:pt x="2490" y="8351"/>
                  <a:pt x="2535" y="8404"/>
                  <a:pt x="2597" y="8440"/>
                </a:cubicBezTo>
                <a:cubicBezTo>
                  <a:pt x="2632" y="8460"/>
                  <a:pt x="2673" y="8472"/>
                  <a:pt x="2713" y="8472"/>
                </a:cubicBezTo>
                <a:cubicBezTo>
                  <a:pt x="2744" y="8472"/>
                  <a:pt x="2775" y="8465"/>
                  <a:pt x="2802" y="8449"/>
                </a:cubicBezTo>
                <a:cubicBezTo>
                  <a:pt x="2740" y="8449"/>
                  <a:pt x="2686" y="8422"/>
                  <a:pt x="2642" y="8387"/>
                </a:cubicBezTo>
                <a:cubicBezTo>
                  <a:pt x="2597" y="8351"/>
                  <a:pt x="2561" y="8297"/>
                  <a:pt x="2535" y="8253"/>
                </a:cubicBezTo>
                <a:cubicBezTo>
                  <a:pt x="2517" y="8199"/>
                  <a:pt x="2508" y="8146"/>
                  <a:pt x="2526" y="8092"/>
                </a:cubicBezTo>
                <a:cubicBezTo>
                  <a:pt x="2544" y="8039"/>
                  <a:pt x="2588" y="7994"/>
                  <a:pt x="2642" y="7958"/>
                </a:cubicBezTo>
                <a:close/>
                <a:moveTo>
                  <a:pt x="3587" y="7022"/>
                </a:moveTo>
                <a:lnTo>
                  <a:pt x="3623" y="7494"/>
                </a:lnTo>
                <a:lnTo>
                  <a:pt x="3489" y="7039"/>
                </a:lnTo>
                <a:lnTo>
                  <a:pt x="3516" y="7441"/>
                </a:lnTo>
                <a:lnTo>
                  <a:pt x="3409" y="7048"/>
                </a:lnTo>
                <a:lnTo>
                  <a:pt x="3445" y="7521"/>
                </a:lnTo>
                <a:lnTo>
                  <a:pt x="3311" y="7066"/>
                </a:lnTo>
                <a:lnTo>
                  <a:pt x="3355" y="7566"/>
                </a:lnTo>
                <a:lnTo>
                  <a:pt x="2900" y="7334"/>
                </a:lnTo>
                <a:lnTo>
                  <a:pt x="3266" y="7637"/>
                </a:lnTo>
                <a:lnTo>
                  <a:pt x="2847" y="7414"/>
                </a:lnTo>
                <a:lnTo>
                  <a:pt x="3168" y="7673"/>
                </a:lnTo>
                <a:lnTo>
                  <a:pt x="2802" y="7486"/>
                </a:lnTo>
                <a:lnTo>
                  <a:pt x="2802" y="7486"/>
                </a:lnTo>
                <a:lnTo>
                  <a:pt x="3168" y="7780"/>
                </a:lnTo>
                <a:lnTo>
                  <a:pt x="2749" y="7566"/>
                </a:lnTo>
                <a:lnTo>
                  <a:pt x="3150" y="7896"/>
                </a:lnTo>
                <a:cubicBezTo>
                  <a:pt x="3150" y="7896"/>
                  <a:pt x="3150" y="7905"/>
                  <a:pt x="3150" y="7914"/>
                </a:cubicBezTo>
                <a:lnTo>
                  <a:pt x="2651" y="8101"/>
                </a:lnTo>
                <a:lnTo>
                  <a:pt x="2651" y="8101"/>
                </a:lnTo>
                <a:lnTo>
                  <a:pt x="3114" y="8030"/>
                </a:lnTo>
                <a:lnTo>
                  <a:pt x="2677" y="8190"/>
                </a:lnTo>
                <a:lnTo>
                  <a:pt x="3079" y="8128"/>
                </a:lnTo>
                <a:lnTo>
                  <a:pt x="3079" y="8128"/>
                </a:lnTo>
                <a:lnTo>
                  <a:pt x="2695" y="8271"/>
                </a:lnTo>
                <a:lnTo>
                  <a:pt x="3159" y="8199"/>
                </a:lnTo>
                <a:lnTo>
                  <a:pt x="2722" y="8360"/>
                </a:lnTo>
                <a:lnTo>
                  <a:pt x="2722" y="8360"/>
                </a:lnTo>
                <a:lnTo>
                  <a:pt x="3239" y="8288"/>
                </a:lnTo>
                <a:lnTo>
                  <a:pt x="3239" y="8288"/>
                </a:lnTo>
                <a:lnTo>
                  <a:pt x="3123" y="8797"/>
                </a:lnTo>
                <a:lnTo>
                  <a:pt x="3320" y="8369"/>
                </a:lnTo>
                <a:lnTo>
                  <a:pt x="3213" y="8824"/>
                </a:lnTo>
                <a:lnTo>
                  <a:pt x="3382" y="8458"/>
                </a:lnTo>
                <a:lnTo>
                  <a:pt x="3293" y="8850"/>
                </a:lnTo>
                <a:lnTo>
                  <a:pt x="3489" y="8422"/>
                </a:lnTo>
                <a:lnTo>
                  <a:pt x="3382" y="8886"/>
                </a:lnTo>
                <a:lnTo>
                  <a:pt x="3596" y="8413"/>
                </a:lnTo>
                <a:lnTo>
                  <a:pt x="3650" y="8663"/>
                </a:lnTo>
                <a:lnTo>
                  <a:pt x="3650" y="8404"/>
                </a:lnTo>
                <a:lnTo>
                  <a:pt x="3712" y="8654"/>
                </a:lnTo>
                <a:lnTo>
                  <a:pt x="3712" y="8404"/>
                </a:lnTo>
                <a:lnTo>
                  <a:pt x="3998" y="8761"/>
                </a:lnTo>
                <a:lnTo>
                  <a:pt x="3801" y="8378"/>
                </a:lnTo>
                <a:lnTo>
                  <a:pt x="4069" y="8717"/>
                </a:lnTo>
                <a:lnTo>
                  <a:pt x="3900" y="8387"/>
                </a:lnTo>
                <a:lnTo>
                  <a:pt x="4131" y="8681"/>
                </a:lnTo>
                <a:lnTo>
                  <a:pt x="3935" y="8297"/>
                </a:lnTo>
                <a:lnTo>
                  <a:pt x="4203" y="8636"/>
                </a:lnTo>
                <a:lnTo>
                  <a:pt x="3971" y="8181"/>
                </a:lnTo>
                <a:lnTo>
                  <a:pt x="3971" y="8181"/>
                </a:lnTo>
                <a:lnTo>
                  <a:pt x="4390" y="8226"/>
                </a:lnTo>
                <a:lnTo>
                  <a:pt x="3998" y="8092"/>
                </a:lnTo>
                <a:lnTo>
                  <a:pt x="4408" y="8128"/>
                </a:lnTo>
                <a:lnTo>
                  <a:pt x="4069" y="8012"/>
                </a:lnTo>
                <a:lnTo>
                  <a:pt x="4426" y="8048"/>
                </a:lnTo>
                <a:lnTo>
                  <a:pt x="4426" y="8048"/>
                </a:lnTo>
                <a:lnTo>
                  <a:pt x="4033" y="7914"/>
                </a:lnTo>
                <a:lnTo>
                  <a:pt x="4444" y="7949"/>
                </a:lnTo>
                <a:lnTo>
                  <a:pt x="3989" y="7798"/>
                </a:lnTo>
                <a:lnTo>
                  <a:pt x="4283" y="7441"/>
                </a:lnTo>
                <a:lnTo>
                  <a:pt x="3953" y="7673"/>
                </a:lnTo>
                <a:lnTo>
                  <a:pt x="4212" y="7361"/>
                </a:lnTo>
                <a:lnTo>
                  <a:pt x="3926" y="7566"/>
                </a:lnTo>
                <a:lnTo>
                  <a:pt x="4149" y="7298"/>
                </a:lnTo>
                <a:lnTo>
                  <a:pt x="3819" y="7530"/>
                </a:lnTo>
                <a:lnTo>
                  <a:pt x="4078" y="7218"/>
                </a:lnTo>
                <a:lnTo>
                  <a:pt x="3712" y="7477"/>
                </a:lnTo>
                <a:lnTo>
                  <a:pt x="3587" y="7022"/>
                </a:lnTo>
                <a:close/>
                <a:moveTo>
                  <a:pt x="4256" y="8449"/>
                </a:moveTo>
                <a:cubicBezTo>
                  <a:pt x="4283" y="8511"/>
                  <a:pt x="4274" y="8574"/>
                  <a:pt x="4256" y="8627"/>
                </a:cubicBezTo>
                <a:cubicBezTo>
                  <a:pt x="4239" y="8681"/>
                  <a:pt x="4212" y="8734"/>
                  <a:pt x="4167" y="8770"/>
                </a:cubicBezTo>
                <a:cubicBezTo>
                  <a:pt x="4131" y="8806"/>
                  <a:pt x="4078" y="8833"/>
                  <a:pt x="4024" y="8833"/>
                </a:cubicBezTo>
                <a:cubicBezTo>
                  <a:pt x="4017" y="8834"/>
                  <a:pt x="4010" y="8834"/>
                  <a:pt x="4003" y="8834"/>
                </a:cubicBezTo>
                <a:cubicBezTo>
                  <a:pt x="3957" y="8834"/>
                  <a:pt x="3910" y="8810"/>
                  <a:pt x="3864" y="8779"/>
                </a:cubicBezTo>
                <a:lnTo>
                  <a:pt x="3864" y="8779"/>
                </a:lnTo>
                <a:cubicBezTo>
                  <a:pt x="3891" y="8842"/>
                  <a:pt x="3944" y="8895"/>
                  <a:pt x="4024" y="8904"/>
                </a:cubicBezTo>
                <a:cubicBezTo>
                  <a:pt x="4039" y="8907"/>
                  <a:pt x="4053" y="8909"/>
                  <a:pt x="4066" y="8909"/>
                </a:cubicBezTo>
                <a:cubicBezTo>
                  <a:pt x="4129" y="8909"/>
                  <a:pt x="4186" y="8877"/>
                  <a:pt x="4230" y="8833"/>
                </a:cubicBezTo>
                <a:cubicBezTo>
                  <a:pt x="4283" y="8779"/>
                  <a:pt x="4319" y="8717"/>
                  <a:pt x="4328" y="8645"/>
                </a:cubicBezTo>
                <a:cubicBezTo>
                  <a:pt x="4337" y="8574"/>
                  <a:pt x="4310" y="8494"/>
                  <a:pt x="4256" y="8449"/>
                </a:cubicBezTo>
                <a:close/>
                <a:moveTo>
                  <a:pt x="3034" y="8708"/>
                </a:moveTo>
                <a:cubicBezTo>
                  <a:pt x="3007" y="8761"/>
                  <a:pt x="2998" y="8842"/>
                  <a:pt x="3043" y="8904"/>
                </a:cubicBezTo>
                <a:cubicBezTo>
                  <a:pt x="3088" y="8975"/>
                  <a:pt x="3159" y="9011"/>
                  <a:pt x="3230" y="9020"/>
                </a:cubicBezTo>
                <a:cubicBezTo>
                  <a:pt x="3311" y="9020"/>
                  <a:pt x="3382" y="9002"/>
                  <a:pt x="3445" y="8966"/>
                </a:cubicBezTo>
                <a:cubicBezTo>
                  <a:pt x="3498" y="8922"/>
                  <a:pt x="3543" y="8850"/>
                  <a:pt x="3543" y="8788"/>
                </a:cubicBezTo>
                <a:lnTo>
                  <a:pt x="3543" y="8788"/>
                </a:lnTo>
                <a:cubicBezTo>
                  <a:pt x="3507" y="8842"/>
                  <a:pt x="3462" y="8877"/>
                  <a:pt x="3409" y="8904"/>
                </a:cubicBezTo>
                <a:cubicBezTo>
                  <a:pt x="3355" y="8922"/>
                  <a:pt x="3293" y="8931"/>
                  <a:pt x="3239" y="8931"/>
                </a:cubicBezTo>
                <a:cubicBezTo>
                  <a:pt x="3186" y="8922"/>
                  <a:pt x="3132" y="8904"/>
                  <a:pt x="3097" y="8868"/>
                </a:cubicBezTo>
                <a:cubicBezTo>
                  <a:pt x="3061" y="8833"/>
                  <a:pt x="3043" y="8770"/>
                  <a:pt x="3034" y="8708"/>
                </a:cubicBezTo>
                <a:close/>
                <a:moveTo>
                  <a:pt x="3524" y="6609"/>
                </a:moveTo>
                <a:cubicBezTo>
                  <a:pt x="3699" y="6609"/>
                  <a:pt x="3853" y="6749"/>
                  <a:pt x="3810" y="7093"/>
                </a:cubicBezTo>
                <a:cubicBezTo>
                  <a:pt x="3943" y="6988"/>
                  <a:pt x="4078" y="6945"/>
                  <a:pt x="4196" y="6945"/>
                </a:cubicBezTo>
                <a:cubicBezTo>
                  <a:pt x="4561" y="6945"/>
                  <a:pt x="4766" y="7359"/>
                  <a:pt x="4274" y="7655"/>
                </a:cubicBezTo>
                <a:cubicBezTo>
                  <a:pt x="4281" y="7655"/>
                  <a:pt x="4287" y="7655"/>
                  <a:pt x="4293" y="7655"/>
                </a:cubicBezTo>
                <a:cubicBezTo>
                  <a:pt x="4845" y="7655"/>
                  <a:pt x="5012" y="8390"/>
                  <a:pt x="4363" y="8390"/>
                </a:cubicBezTo>
                <a:cubicBezTo>
                  <a:pt x="4337" y="8390"/>
                  <a:pt x="4311" y="8389"/>
                  <a:pt x="4283" y="8387"/>
                </a:cubicBezTo>
                <a:lnTo>
                  <a:pt x="4283" y="8387"/>
                </a:lnTo>
                <a:cubicBezTo>
                  <a:pt x="4561" y="8609"/>
                  <a:pt x="4339" y="8963"/>
                  <a:pt x="4058" y="8963"/>
                </a:cubicBezTo>
                <a:cubicBezTo>
                  <a:pt x="3933" y="8963"/>
                  <a:pt x="3796" y="8892"/>
                  <a:pt x="3685" y="8708"/>
                </a:cubicBezTo>
                <a:cubicBezTo>
                  <a:pt x="3601" y="8962"/>
                  <a:pt x="3424" y="9068"/>
                  <a:pt x="3261" y="9068"/>
                </a:cubicBezTo>
                <a:cubicBezTo>
                  <a:pt x="3012" y="9068"/>
                  <a:pt x="2796" y="8821"/>
                  <a:pt x="2990" y="8476"/>
                </a:cubicBezTo>
                <a:lnTo>
                  <a:pt x="2990" y="8476"/>
                </a:lnTo>
                <a:cubicBezTo>
                  <a:pt x="2990" y="8476"/>
                  <a:pt x="2873" y="8564"/>
                  <a:pt x="2729" y="8564"/>
                </a:cubicBezTo>
                <a:cubicBezTo>
                  <a:pt x="2617" y="8564"/>
                  <a:pt x="2488" y="8511"/>
                  <a:pt x="2383" y="8324"/>
                </a:cubicBezTo>
                <a:cubicBezTo>
                  <a:pt x="2201" y="7988"/>
                  <a:pt x="2503" y="7860"/>
                  <a:pt x="2741" y="7860"/>
                </a:cubicBezTo>
                <a:cubicBezTo>
                  <a:pt x="2806" y="7860"/>
                  <a:pt x="2865" y="7870"/>
                  <a:pt x="2909" y="7887"/>
                </a:cubicBezTo>
                <a:cubicBezTo>
                  <a:pt x="2490" y="7717"/>
                  <a:pt x="2231" y="7512"/>
                  <a:pt x="2481" y="7200"/>
                </a:cubicBezTo>
                <a:cubicBezTo>
                  <a:pt x="2559" y="7102"/>
                  <a:pt x="2651" y="7066"/>
                  <a:pt x="2743" y="7066"/>
                </a:cubicBezTo>
                <a:cubicBezTo>
                  <a:pt x="2937" y="7066"/>
                  <a:pt x="3131" y="7228"/>
                  <a:pt x="3186" y="7324"/>
                </a:cubicBezTo>
                <a:lnTo>
                  <a:pt x="3186" y="7324"/>
                </a:lnTo>
                <a:cubicBezTo>
                  <a:pt x="2957" y="6919"/>
                  <a:pt x="3263" y="6609"/>
                  <a:pt x="3524" y="6609"/>
                </a:cubicBezTo>
                <a:close/>
                <a:moveTo>
                  <a:pt x="2017" y="8592"/>
                </a:moveTo>
                <a:cubicBezTo>
                  <a:pt x="2196" y="8601"/>
                  <a:pt x="2374" y="8654"/>
                  <a:pt x="2526" y="8752"/>
                </a:cubicBezTo>
                <a:cubicBezTo>
                  <a:pt x="2668" y="8850"/>
                  <a:pt x="2775" y="8993"/>
                  <a:pt x="2838" y="9154"/>
                </a:cubicBezTo>
                <a:cubicBezTo>
                  <a:pt x="2740" y="9011"/>
                  <a:pt x="2624" y="8895"/>
                  <a:pt x="2481" y="8815"/>
                </a:cubicBezTo>
                <a:cubicBezTo>
                  <a:pt x="2338" y="8734"/>
                  <a:pt x="2178" y="8699"/>
                  <a:pt x="2017" y="8690"/>
                </a:cubicBezTo>
                <a:cubicBezTo>
                  <a:pt x="1857" y="8690"/>
                  <a:pt x="1696" y="8717"/>
                  <a:pt x="1535" y="8770"/>
                </a:cubicBezTo>
                <a:cubicBezTo>
                  <a:pt x="1384" y="8833"/>
                  <a:pt x="1241" y="8922"/>
                  <a:pt x="1143" y="9056"/>
                </a:cubicBezTo>
                <a:cubicBezTo>
                  <a:pt x="1205" y="8895"/>
                  <a:pt x="1348" y="8770"/>
                  <a:pt x="1509" y="8699"/>
                </a:cubicBezTo>
                <a:cubicBezTo>
                  <a:pt x="1669" y="8627"/>
                  <a:pt x="1848" y="8592"/>
                  <a:pt x="2017" y="8592"/>
                </a:cubicBezTo>
                <a:close/>
                <a:moveTo>
                  <a:pt x="1756" y="9435"/>
                </a:moveTo>
                <a:lnTo>
                  <a:pt x="1756" y="9435"/>
                </a:lnTo>
                <a:cubicBezTo>
                  <a:pt x="1757" y="9436"/>
                  <a:pt x="1758" y="9438"/>
                  <a:pt x="1758" y="9439"/>
                </a:cubicBezTo>
                <a:cubicBezTo>
                  <a:pt x="1758" y="9438"/>
                  <a:pt x="1757" y="9437"/>
                  <a:pt x="1756" y="9435"/>
                </a:cubicBezTo>
                <a:close/>
                <a:moveTo>
                  <a:pt x="1999" y="9600"/>
                </a:moveTo>
                <a:cubicBezTo>
                  <a:pt x="2115" y="9600"/>
                  <a:pt x="2213" y="9698"/>
                  <a:pt x="2213" y="9823"/>
                </a:cubicBezTo>
                <a:cubicBezTo>
                  <a:pt x="2213" y="9939"/>
                  <a:pt x="2115" y="10037"/>
                  <a:pt x="1999" y="10037"/>
                </a:cubicBezTo>
                <a:cubicBezTo>
                  <a:pt x="1874" y="10037"/>
                  <a:pt x="1776" y="9939"/>
                  <a:pt x="1776" y="9823"/>
                </a:cubicBezTo>
                <a:cubicBezTo>
                  <a:pt x="1776" y="9698"/>
                  <a:pt x="1874" y="9600"/>
                  <a:pt x="1999" y="9600"/>
                </a:cubicBezTo>
                <a:close/>
                <a:moveTo>
                  <a:pt x="1990" y="9261"/>
                </a:moveTo>
                <a:lnTo>
                  <a:pt x="2017" y="9546"/>
                </a:lnTo>
                <a:lnTo>
                  <a:pt x="1937" y="9270"/>
                </a:lnTo>
                <a:lnTo>
                  <a:pt x="1955" y="9511"/>
                </a:lnTo>
                <a:lnTo>
                  <a:pt x="1892" y="9279"/>
                </a:lnTo>
                <a:lnTo>
                  <a:pt x="1892" y="9279"/>
                </a:lnTo>
                <a:lnTo>
                  <a:pt x="1910" y="9564"/>
                </a:lnTo>
                <a:lnTo>
                  <a:pt x="1830" y="9288"/>
                </a:lnTo>
                <a:lnTo>
                  <a:pt x="1857" y="9591"/>
                </a:lnTo>
                <a:lnTo>
                  <a:pt x="1589" y="9448"/>
                </a:lnTo>
                <a:lnTo>
                  <a:pt x="1589" y="9448"/>
                </a:lnTo>
                <a:lnTo>
                  <a:pt x="1803" y="9627"/>
                </a:lnTo>
                <a:lnTo>
                  <a:pt x="1553" y="9493"/>
                </a:lnTo>
                <a:lnTo>
                  <a:pt x="1750" y="9653"/>
                </a:lnTo>
                <a:lnTo>
                  <a:pt x="1527" y="9537"/>
                </a:lnTo>
                <a:lnTo>
                  <a:pt x="1750" y="9716"/>
                </a:lnTo>
                <a:lnTo>
                  <a:pt x="1500" y="9582"/>
                </a:lnTo>
                <a:lnTo>
                  <a:pt x="1741" y="9778"/>
                </a:lnTo>
                <a:cubicBezTo>
                  <a:pt x="1741" y="9787"/>
                  <a:pt x="1741" y="9787"/>
                  <a:pt x="1741" y="9796"/>
                </a:cubicBezTo>
                <a:lnTo>
                  <a:pt x="1437" y="9903"/>
                </a:lnTo>
                <a:lnTo>
                  <a:pt x="1437" y="9903"/>
                </a:lnTo>
                <a:lnTo>
                  <a:pt x="1714" y="9859"/>
                </a:lnTo>
                <a:lnTo>
                  <a:pt x="1455" y="9957"/>
                </a:lnTo>
                <a:lnTo>
                  <a:pt x="1696" y="9921"/>
                </a:lnTo>
                <a:lnTo>
                  <a:pt x="1696" y="9921"/>
                </a:lnTo>
                <a:lnTo>
                  <a:pt x="1464" y="10010"/>
                </a:lnTo>
                <a:lnTo>
                  <a:pt x="1741" y="9966"/>
                </a:lnTo>
                <a:lnTo>
                  <a:pt x="1482" y="10064"/>
                </a:lnTo>
                <a:lnTo>
                  <a:pt x="1785" y="10010"/>
                </a:lnTo>
                <a:lnTo>
                  <a:pt x="1723" y="10313"/>
                </a:lnTo>
                <a:lnTo>
                  <a:pt x="1839" y="10064"/>
                </a:lnTo>
                <a:lnTo>
                  <a:pt x="1776" y="10340"/>
                </a:lnTo>
                <a:lnTo>
                  <a:pt x="1874" y="10117"/>
                </a:lnTo>
                <a:lnTo>
                  <a:pt x="1874" y="10117"/>
                </a:lnTo>
                <a:lnTo>
                  <a:pt x="1821" y="10349"/>
                </a:lnTo>
                <a:lnTo>
                  <a:pt x="1937" y="10099"/>
                </a:lnTo>
                <a:lnTo>
                  <a:pt x="1874" y="10367"/>
                </a:lnTo>
                <a:lnTo>
                  <a:pt x="1999" y="10090"/>
                </a:lnTo>
                <a:lnTo>
                  <a:pt x="2035" y="10233"/>
                </a:lnTo>
                <a:lnTo>
                  <a:pt x="2035" y="10090"/>
                </a:lnTo>
                <a:lnTo>
                  <a:pt x="2071" y="10233"/>
                </a:lnTo>
                <a:lnTo>
                  <a:pt x="2071" y="10082"/>
                </a:lnTo>
                <a:lnTo>
                  <a:pt x="2240" y="10296"/>
                </a:lnTo>
                <a:lnTo>
                  <a:pt x="2240" y="10296"/>
                </a:lnTo>
                <a:lnTo>
                  <a:pt x="2124" y="10073"/>
                </a:lnTo>
                <a:lnTo>
                  <a:pt x="2285" y="10269"/>
                </a:lnTo>
                <a:lnTo>
                  <a:pt x="2178" y="10073"/>
                </a:lnTo>
                <a:lnTo>
                  <a:pt x="2320" y="10251"/>
                </a:lnTo>
                <a:lnTo>
                  <a:pt x="2205" y="10019"/>
                </a:lnTo>
                <a:lnTo>
                  <a:pt x="2205" y="10019"/>
                </a:lnTo>
                <a:lnTo>
                  <a:pt x="2365" y="10224"/>
                </a:lnTo>
                <a:lnTo>
                  <a:pt x="2222" y="9957"/>
                </a:lnTo>
                <a:lnTo>
                  <a:pt x="2472" y="9974"/>
                </a:lnTo>
                <a:lnTo>
                  <a:pt x="2472" y="9974"/>
                </a:lnTo>
                <a:lnTo>
                  <a:pt x="2240" y="9903"/>
                </a:lnTo>
                <a:lnTo>
                  <a:pt x="2481" y="9921"/>
                </a:lnTo>
                <a:lnTo>
                  <a:pt x="2285" y="9850"/>
                </a:lnTo>
                <a:lnTo>
                  <a:pt x="2490" y="9876"/>
                </a:lnTo>
                <a:lnTo>
                  <a:pt x="2490" y="9876"/>
                </a:lnTo>
                <a:lnTo>
                  <a:pt x="2258" y="9796"/>
                </a:lnTo>
                <a:lnTo>
                  <a:pt x="2508" y="9814"/>
                </a:lnTo>
                <a:lnTo>
                  <a:pt x="2508" y="9814"/>
                </a:lnTo>
                <a:lnTo>
                  <a:pt x="2240" y="9725"/>
                </a:lnTo>
                <a:lnTo>
                  <a:pt x="2231" y="9725"/>
                </a:lnTo>
                <a:lnTo>
                  <a:pt x="2410" y="9511"/>
                </a:lnTo>
                <a:lnTo>
                  <a:pt x="2213" y="9653"/>
                </a:lnTo>
                <a:lnTo>
                  <a:pt x="2365" y="9466"/>
                </a:lnTo>
                <a:lnTo>
                  <a:pt x="2196" y="9591"/>
                </a:lnTo>
                <a:lnTo>
                  <a:pt x="2329" y="9421"/>
                </a:lnTo>
                <a:lnTo>
                  <a:pt x="2133" y="9564"/>
                </a:lnTo>
                <a:lnTo>
                  <a:pt x="2285" y="9377"/>
                </a:lnTo>
                <a:lnTo>
                  <a:pt x="2071" y="9537"/>
                </a:lnTo>
                <a:lnTo>
                  <a:pt x="1990" y="9261"/>
                </a:lnTo>
                <a:close/>
                <a:moveTo>
                  <a:pt x="1961" y="9020"/>
                </a:moveTo>
                <a:cubicBezTo>
                  <a:pt x="2066" y="9020"/>
                  <a:pt x="2158" y="9102"/>
                  <a:pt x="2133" y="9305"/>
                </a:cubicBezTo>
                <a:cubicBezTo>
                  <a:pt x="2212" y="9242"/>
                  <a:pt x="2293" y="9215"/>
                  <a:pt x="2363" y="9215"/>
                </a:cubicBezTo>
                <a:cubicBezTo>
                  <a:pt x="2577" y="9215"/>
                  <a:pt x="2696" y="9461"/>
                  <a:pt x="2401" y="9635"/>
                </a:cubicBezTo>
                <a:cubicBezTo>
                  <a:pt x="2404" y="9635"/>
                  <a:pt x="2407" y="9635"/>
                  <a:pt x="2410" y="9635"/>
                </a:cubicBezTo>
                <a:cubicBezTo>
                  <a:pt x="2744" y="9635"/>
                  <a:pt x="2843" y="10075"/>
                  <a:pt x="2465" y="10075"/>
                </a:cubicBezTo>
                <a:cubicBezTo>
                  <a:pt x="2447" y="10075"/>
                  <a:pt x="2429" y="10075"/>
                  <a:pt x="2410" y="10073"/>
                </a:cubicBezTo>
                <a:lnTo>
                  <a:pt x="2410" y="10073"/>
                </a:lnTo>
                <a:cubicBezTo>
                  <a:pt x="2576" y="10208"/>
                  <a:pt x="2444" y="10417"/>
                  <a:pt x="2275" y="10417"/>
                </a:cubicBezTo>
                <a:cubicBezTo>
                  <a:pt x="2201" y="10417"/>
                  <a:pt x="2119" y="10376"/>
                  <a:pt x="2053" y="10269"/>
                </a:cubicBezTo>
                <a:cubicBezTo>
                  <a:pt x="2004" y="10419"/>
                  <a:pt x="1900" y="10482"/>
                  <a:pt x="1803" y="10482"/>
                </a:cubicBezTo>
                <a:cubicBezTo>
                  <a:pt x="1654" y="10482"/>
                  <a:pt x="1523" y="10332"/>
                  <a:pt x="1642" y="10126"/>
                </a:cubicBezTo>
                <a:lnTo>
                  <a:pt x="1642" y="10126"/>
                </a:lnTo>
                <a:cubicBezTo>
                  <a:pt x="1642" y="10126"/>
                  <a:pt x="1571" y="10181"/>
                  <a:pt x="1484" y="10181"/>
                </a:cubicBezTo>
                <a:cubicBezTo>
                  <a:pt x="1418" y="10181"/>
                  <a:pt x="1344" y="10149"/>
                  <a:pt x="1286" y="10037"/>
                </a:cubicBezTo>
                <a:cubicBezTo>
                  <a:pt x="1174" y="9834"/>
                  <a:pt x="1352" y="9763"/>
                  <a:pt x="1495" y="9763"/>
                </a:cubicBezTo>
                <a:cubicBezTo>
                  <a:pt x="1534" y="9763"/>
                  <a:pt x="1571" y="9769"/>
                  <a:pt x="1598" y="9778"/>
                </a:cubicBezTo>
                <a:cubicBezTo>
                  <a:pt x="1348" y="9680"/>
                  <a:pt x="1196" y="9555"/>
                  <a:pt x="1339" y="9368"/>
                </a:cubicBezTo>
                <a:cubicBezTo>
                  <a:pt x="1385" y="9311"/>
                  <a:pt x="1440" y="9289"/>
                  <a:pt x="1495" y="9289"/>
                </a:cubicBezTo>
                <a:cubicBezTo>
                  <a:pt x="1609" y="9289"/>
                  <a:pt x="1722" y="9380"/>
                  <a:pt x="1756" y="9435"/>
                </a:cubicBezTo>
                <a:lnTo>
                  <a:pt x="1756" y="9435"/>
                </a:lnTo>
                <a:cubicBezTo>
                  <a:pt x="1622" y="9202"/>
                  <a:pt x="1805" y="9020"/>
                  <a:pt x="1961" y="9020"/>
                </a:cubicBezTo>
                <a:close/>
                <a:moveTo>
                  <a:pt x="3177" y="10644"/>
                </a:moveTo>
                <a:cubicBezTo>
                  <a:pt x="3204" y="10742"/>
                  <a:pt x="3213" y="10840"/>
                  <a:pt x="3204" y="10947"/>
                </a:cubicBezTo>
                <a:cubicBezTo>
                  <a:pt x="3186" y="11054"/>
                  <a:pt x="3150" y="11152"/>
                  <a:pt x="3088" y="11241"/>
                </a:cubicBezTo>
                <a:cubicBezTo>
                  <a:pt x="3025" y="11330"/>
                  <a:pt x="2945" y="11402"/>
                  <a:pt x="2856" y="11446"/>
                </a:cubicBezTo>
                <a:cubicBezTo>
                  <a:pt x="2758" y="11491"/>
                  <a:pt x="2659" y="11518"/>
                  <a:pt x="2552" y="11518"/>
                </a:cubicBezTo>
                <a:cubicBezTo>
                  <a:pt x="2651" y="11482"/>
                  <a:pt x="2731" y="11438"/>
                  <a:pt x="2811" y="11384"/>
                </a:cubicBezTo>
                <a:cubicBezTo>
                  <a:pt x="2891" y="11322"/>
                  <a:pt x="2954" y="11259"/>
                  <a:pt x="3007" y="11179"/>
                </a:cubicBezTo>
                <a:cubicBezTo>
                  <a:pt x="3114" y="11027"/>
                  <a:pt x="3159" y="10840"/>
                  <a:pt x="3177" y="10644"/>
                </a:cubicBezTo>
                <a:close/>
                <a:moveTo>
                  <a:pt x="7361" y="1"/>
                </a:moveTo>
                <a:lnTo>
                  <a:pt x="7361" y="1"/>
                </a:lnTo>
                <a:cubicBezTo>
                  <a:pt x="7290" y="179"/>
                  <a:pt x="7227" y="215"/>
                  <a:pt x="6362" y="670"/>
                </a:cubicBezTo>
                <a:cubicBezTo>
                  <a:pt x="5505" y="1125"/>
                  <a:pt x="5496" y="1714"/>
                  <a:pt x="5657" y="2534"/>
                </a:cubicBezTo>
                <a:cubicBezTo>
                  <a:pt x="5653" y="2534"/>
                  <a:pt x="5649" y="2534"/>
                  <a:pt x="5644" y="2534"/>
                </a:cubicBezTo>
                <a:cubicBezTo>
                  <a:pt x="5422" y="2534"/>
                  <a:pt x="5104" y="2757"/>
                  <a:pt x="5104" y="2757"/>
                </a:cubicBezTo>
                <a:cubicBezTo>
                  <a:pt x="5104" y="2757"/>
                  <a:pt x="4881" y="2195"/>
                  <a:pt x="3971" y="1821"/>
                </a:cubicBezTo>
                <a:cubicBezTo>
                  <a:pt x="3602" y="1665"/>
                  <a:pt x="3367" y="1611"/>
                  <a:pt x="3128" y="1611"/>
                </a:cubicBezTo>
                <a:cubicBezTo>
                  <a:pt x="2777" y="1611"/>
                  <a:pt x="2414" y="1727"/>
                  <a:pt x="1598" y="1812"/>
                </a:cubicBezTo>
                <a:cubicBezTo>
                  <a:pt x="2142" y="1874"/>
                  <a:pt x="2927" y="2829"/>
                  <a:pt x="3445" y="3239"/>
                </a:cubicBezTo>
                <a:cubicBezTo>
                  <a:pt x="3665" y="3411"/>
                  <a:pt x="3911" y="3461"/>
                  <a:pt x="4124" y="3461"/>
                </a:cubicBezTo>
                <a:cubicBezTo>
                  <a:pt x="4419" y="3461"/>
                  <a:pt x="4649" y="3364"/>
                  <a:pt x="4649" y="3364"/>
                </a:cubicBezTo>
                <a:lnTo>
                  <a:pt x="4649" y="3364"/>
                </a:lnTo>
                <a:cubicBezTo>
                  <a:pt x="4319" y="4051"/>
                  <a:pt x="5318" y="5264"/>
                  <a:pt x="3213" y="6433"/>
                </a:cubicBezTo>
                <a:cubicBezTo>
                  <a:pt x="1072" y="7459"/>
                  <a:pt x="741" y="8743"/>
                  <a:pt x="750" y="9127"/>
                </a:cubicBezTo>
                <a:cubicBezTo>
                  <a:pt x="759" y="9520"/>
                  <a:pt x="902" y="10697"/>
                  <a:pt x="331" y="11259"/>
                </a:cubicBezTo>
                <a:cubicBezTo>
                  <a:pt x="206" y="11375"/>
                  <a:pt x="135" y="11482"/>
                  <a:pt x="90" y="11562"/>
                </a:cubicBezTo>
                <a:cubicBezTo>
                  <a:pt x="1" y="11741"/>
                  <a:pt x="133" y="11934"/>
                  <a:pt x="319" y="11934"/>
                </a:cubicBezTo>
                <a:cubicBezTo>
                  <a:pt x="337" y="11934"/>
                  <a:pt x="356" y="11932"/>
                  <a:pt x="376" y="11928"/>
                </a:cubicBezTo>
                <a:cubicBezTo>
                  <a:pt x="1339" y="11687"/>
                  <a:pt x="902" y="10849"/>
                  <a:pt x="1232" y="10421"/>
                </a:cubicBezTo>
                <a:lnTo>
                  <a:pt x="1232" y="10421"/>
                </a:lnTo>
                <a:cubicBezTo>
                  <a:pt x="1302" y="10625"/>
                  <a:pt x="1662" y="10812"/>
                  <a:pt x="2003" y="10812"/>
                </a:cubicBezTo>
                <a:cubicBezTo>
                  <a:pt x="2094" y="10812"/>
                  <a:pt x="2184" y="10799"/>
                  <a:pt x="2267" y="10768"/>
                </a:cubicBezTo>
                <a:lnTo>
                  <a:pt x="2267" y="10768"/>
                </a:lnTo>
                <a:cubicBezTo>
                  <a:pt x="2158" y="10912"/>
                  <a:pt x="1975" y="10947"/>
                  <a:pt x="1793" y="10947"/>
                </a:cubicBezTo>
                <a:cubicBezTo>
                  <a:pt x="1619" y="10947"/>
                  <a:pt x="1445" y="10915"/>
                  <a:pt x="1335" y="10915"/>
                </a:cubicBezTo>
                <a:cubicBezTo>
                  <a:pt x="1287" y="10915"/>
                  <a:pt x="1251" y="10921"/>
                  <a:pt x="1232" y="10938"/>
                </a:cubicBezTo>
                <a:cubicBezTo>
                  <a:pt x="1125" y="11036"/>
                  <a:pt x="1250" y="11589"/>
                  <a:pt x="1250" y="11589"/>
                </a:cubicBezTo>
                <a:cubicBezTo>
                  <a:pt x="1250" y="11589"/>
                  <a:pt x="1018" y="12008"/>
                  <a:pt x="741" y="12303"/>
                </a:cubicBezTo>
                <a:cubicBezTo>
                  <a:pt x="643" y="12410"/>
                  <a:pt x="590" y="12553"/>
                  <a:pt x="599" y="12695"/>
                </a:cubicBezTo>
                <a:cubicBezTo>
                  <a:pt x="625" y="13222"/>
                  <a:pt x="733" y="14399"/>
                  <a:pt x="849" y="14542"/>
                </a:cubicBezTo>
                <a:cubicBezTo>
                  <a:pt x="898" y="14608"/>
                  <a:pt x="1031" y="14641"/>
                  <a:pt x="1181" y="14641"/>
                </a:cubicBezTo>
                <a:cubicBezTo>
                  <a:pt x="1438" y="14641"/>
                  <a:pt x="1741" y="14543"/>
                  <a:pt x="1741" y="14346"/>
                </a:cubicBezTo>
                <a:cubicBezTo>
                  <a:pt x="1750" y="14034"/>
                  <a:pt x="1518" y="14105"/>
                  <a:pt x="1295" y="13730"/>
                </a:cubicBezTo>
                <a:cubicBezTo>
                  <a:pt x="1072" y="13364"/>
                  <a:pt x="1357" y="12472"/>
                  <a:pt x="1357" y="12472"/>
                </a:cubicBezTo>
                <a:cubicBezTo>
                  <a:pt x="1357" y="12472"/>
                  <a:pt x="1419" y="12990"/>
                  <a:pt x="1607" y="13534"/>
                </a:cubicBezTo>
                <a:cubicBezTo>
                  <a:pt x="1646" y="13652"/>
                  <a:pt x="1748" y="13710"/>
                  <a:pt x="1851" y="13710"/>
                </a:cubicBezTo>
                <a:cubicBezTo>
                  <a:pt x="1958" y="13710"/>
                  <a:pt x="2066" y="13648"/>
                  <a:pt x="2106" y="13525"/>
                </a:cubicBezTo>
                <a:cubicBezTo>
                  <a:pt x="2338" y="12820"/>
                  <a:pt x="1981" y="12365"/>
                  <a:pt x="1883" y="12008"/>
                </a:cubicBezTo>
                <a:cubicBezTo>
                  <a:pt x="1859" y="11909"/>
                  <a:pt x="1933" y="11810"/>
                  <a:pt x="2029" y="11810"/>
                </a:cubicBezTo>
                <a:cubicBezTo>
                  <a:pt x="2037" y="11810"/>
                  <a:pt x="2045" y="11811"/>
                  <a:pt x="2053" y="11812"/>
                </a:cubicBezTo>
                <a:cubicBezTo>
                  <a:pt x="2149" y="11822"/>
                  <a:pt x="2244" y="11827"/>
                  <a:pt x="2336" y="11827"/>
                </a:cubicBezTo>
                <a:cubicBezTo>
                  <a:pt x="2932" y="11827"/>
                  <a:pt x="3415" y="11620"/>
                  <a:pt x="3569" y="11125"/>
                </a:cubicBezTo>
                <a:cubicBezTo>
                  <a:pt x="3757" y="10545"/>
                  <a:pt x="3516" y="9796"/>
                  <a:pt x="2981" y="9359"/>
                </a:cubicBezTo>
                <a:cubicBezTo>
                  <a:pt x="2972" y="9359"/>
                  <a:pt x="2972" y="9341"/>
                  <a:pt x="2972" y="9332"/>
                </a:cubicBezTo>
                <a:cubicBezTo>
                  <a:pt x="2981" y="9323"/>
                  <a:pt x="2990" y="9323"/>
                  <a:pt x="2998" y="9323"/>
                </a:cubicBezTo>
                <a:cubicBezTo>
                  <a:pt x="3329" y="9484"/>
                  <a:pt x="3685" y="9859"/>
                  <a:pt x="3748" y="10376"/>
                </a:cubicBezTo>
                <a:cubicBezTo>
                  <a:pt x="3837" y="9207"/>
                  <a:pt x="5577" y="8262"/>
                  <a:pt x="6094" y="8199"/>
                </a:cubicBezTo>
                <a:cubicBezTo>
                  <a:pt x="6603" y="8128"/>
                  <a:pt x="8057" y="7762"/>
                  <a:pt x="8494" y="7548"/>
                </a:cubicBezTo>
                <a:cubicBezTo>
                  <a:pt x="8729" y="7433"/>
                  <a:pt x="8982" y="7400"/>
                  <a:pt x="9238" y="7400"/>
                </a:cubicBezTo>
                <a:cubicBezTo>
                  <a:pt x="9458" y="7400"/>
                  <a:pt x="9680" y="7424"/>
                  <a:pt x="9894" y="7441"/>
                </a:cubicBezTo>
                <a:cubicBezTo>
                  <a:pt x="9938" y="7443"/>
                  <a:pt x="9981" y="7445"/>
                  <a:pt x="10025" y="7445"/>
                </a:cubicBezTo>
                <a:cubicBezTo>
                  <a:pt x="10446" y="7445"/>
                  <a:pt x="10851" y="7327"/>
                  <a:pt x="10867" y="7084"/>
                </a:cubicBezTo>
                <a:cubicBezTo>
                  <a:pt x="10881" y="6867"/>
                  <a:pt x="10735" y="6793"/>
                  <a:pt x="10581" y="6793"/>
                </a:cubicBezTo>
                <a:cubicBezTo>
                  <a:pt x="10539" y="6793"/>
                  <a:pt x="10496" y="6798"/>
                  <a:pt x="10456" y="6808"/>
                </a:cubicBezTo>
                <a:cubicBezTo>
                  <a:pt x="10313" y="6847"/>
                  <a:pt x="9964" y="6872"/>
                  <a:pt x="9615" y="6872"/>
                </a:cubicBezTo>
                <a:cubicBezTo>
                  <a:pt x="9488" y="6872"/>
                  <a:pt x="9360" y="6868"/>
                  <a:pt x="9243" y="6861"/>
                </a:cubicBezTo>
                <a:cubicBezTo>
                  <a:pt x="9098" y="6852"/>
                  <a:pt x="8854" y="6831"/>
                  <a:pt x="8564" y="6831"/>
                </a:cubicBezTo>
                <a:cubicBezTo>
                  <a:pt x="7966" y="6831"/>
                  <a:pt x="7173" y="6921"/>
                  <a:pt x="6656" y="7396"/>
                </a:cubicBezTo>
                <a:cubicBezTo>
                  <a:pt x="6959" y="6897"/>
                  <a:pt x="7727" y="6272"/>
                  <a:pt x="8378" y="6121"/>
                </a:cubicBezTo>
                <a:cubicBezTo>
                  <a:pt x="9029" y="5978"/>
                  <a:pt x="9573" y="5666"/>
                  <a:pt x="9457" y="5380"/>
                </a:cubicBezTo>
                <a:cubicBezTo>
                  <a:pt x="9390" y="5226"/>
                  <a:pt x="9176" y="5163"/>
                  <a:pt x="8915" y="5163"/>
                </a:cubicBezTo>
                <a:cubicBezTo>
                  <a:pt x="8694" y="5163"/>
                  <a:pt x="8438" y="5208"/>
                  <a:pt x="8208" y="5282"/>
                </a:cubicBezTo>
                <a:cubicBezTo>
                  <a:pt x="7700" y="5434"/>
                  <a:pt x="7343" y="5969"/>
                  <a:pt x="6915" y="6121"/>
                </a:cubicBezTo>
                <a:cubicBezTo>
                  <a:pt x="6844" y="6147"/>
                  <a:pt x="6774" y="6160"/>
                  <a:pt x="6705" y="6160"/>
                </a:cubicBezTo>
                <a:cubicBezTo>
                  <a:pt x="6428" y="6160"/>
                  <a:pt x="6169" y="5957"/>
                  <a:pt x="5934" y="5657"/>
                </a:cubicBezTo>
                <a:cubicBezTo>
                  <a:pt x="5934" y="5648"/>
                  <a:pt x="5934" y="5630"/>
                  <a:pt x="5942" y="5621"/>
                </a:cubicBezTo>
                <a:lnTo>
                  <a:pt x="5969" y="5621"/>
                </a:lnTo>
                <a:cubicBezTo>
                  <a:pt x="6244" y="5882"/>
                  <a:pt x="6487" y="6027"/>
                  <a:pt x="6730" y="6027"/>
                </a:cubicBezTo>
                <a:cubicBezTo>
                  <a:pt x="6803" y="6027"/>
                  <a:pt x="6876" y="6014"/>
                  <a:pt x="6951" y="5987"/>
                </a:cubicBezTo>
                <a:cubicBezTo>
                  <a:pt x="7040" y="5951"/>
                  <a:pt x="7075" y="5853"/>
                  <a:pt x="7040" y="5764"/>
                </a:cubicBezTo>
                <a:cubicBezTo>
                  <a:pt x="6924" y="5460"/>
                  <a:pt x="6799" y="4800"/>
                  <a:pt x="6397" y="4452"/>
                </a:cubicBezTo>
                <a:cubicBezTo>
                  <a:pt x="6879" y="4372"/>
                  <a:pt x="6951" y="4087"/>
                  <a:pt x="6951" y="4087"/>
                </a:cubicBezTo>
                <a:lnTo>
                  <a:pt x="6951" y="4087"/>
                </a:lnTo>
                <a:cubicBezTo>
                  <a:pt x="6950" y="4087"/>
                  <a:pt x="6883" y="4133"/>
                  <a:pt x="6803" y="4133"/>
                </a:cubicBezTo>
                <a:cubicBezTo>
                  <a:pt x="6767" y="4133"/>
                  <a:pt x="6728" y="4123"/>
                  <a:pt x="6692" y="4096"/>
                </a:cubicBezTo>
                <a:cubicBezTo>
                  <a:pt x="6623" y="4169"/>
                  <a:pt x="6489" y="4218"/>
                  <a:pt x="6351" y="4218"/>
                </a:cubicBezTo>
                <a:cubicBezTo>
                  <a:pt x="6255" y="4218"/>
                  <a:pt x="6157" y="4195"/>
                  <a:pt x="6076" y="4140"/>
                </a:cubicBezTo>
                <a:cubicBezTo>
                  <a:pt x="6067" y="4131"/>
                  <a:pt x="6058" y="4122"/>
                  <a:pt x="6067" y="4113"/>
                </a:cubicBezTo>
                <a:cubicBezTo>
                  <a:pt x="6074" y="4107"/>
                  <a:pt x="6080" y="4101"/>
                  <a:pt x="6086" y="4101"/>
                </a:cubicBezTo>
                <a:cubicBezTo>
                  <a:pt x="6089" y="4101"/>
                  <a:pt x="6091" y="4102"/>
                  <a:pt x="6094" y="4104"/>
                </a:cubicBezTo>
                <a:cubicBezTo>
                  <a:pt x="6147" y="4124"/>
                  <a:pt x="6206" y="4134"/>
                  <a:pt x="6269" y="4134"/>
                </a:cubicBezTo>
                <a:cubicBezTo>
                  <a:pt x="6411" y="4134"/>
                  <a:pt x="6573" y="4084"/>
                  <a:pt x="6727" y="3980"/>
                </a:cubicBezTo>
                <a:cubicBezTo>
                  <a:pt x="6742" y="3981"/>
                  <a:pt x="6756" y="3982"/>
                  <a:pt x="6769" y="3982"/>
                </a:cubicBezTo>
                <a:cubicBezTo>
                  <a:pt x="7214" y="3982"/>
                  <a:pt x="6985" y="2982"/>
                  <a:pt x="6344" y="2722"/>
                </a:cubicBezTo>
                <a:cubicBezTo>
                  <a:pt x="7227" y="2160"/>
                  <a:pt x="7575" y="1062"/>
                  <a:pt x="73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45"/>
          <p:cNvSpPr/>
          <p:nvPr/>
        </p:nvSpPr>
        <p:spPr>
          <a:xfrm>
            <a:off x="3305212" y="1614320"/>
            <a:ext cx="530687" cy="619440"/>
          </a:xfrm>
          <a:custGeom>
            <a:rect b="b" l="l" r="r" t="t"/>
            <a:pathLst>
              <a:path extrusionOk="0" h="13226" w="11331">
                <a:moveTo>
                  <a:pt x="10429" y="703"/>
                </a:moveTo>
                <a:lnTo>
                  <a:pt x="10429" y="703"/>
                </a:lnTo>
                <a:cubicBezTo>
                  <a:pt x="10474" y="899"/>
                  <a:pt x="10465" y="1113"/>
                  <a:pt x="10384" y="1301"/>
                </a:cubicBezTo>
                <a:cubicBezTo>
                  <a:pt x="10304" y="1497"/>
                  <a:pt x="10170" y="1657"/>
                  <a:pt x="10010" y="1791"/>
                </a:cubicBezTo>
                <a:cubicBezTo>
                  <a:pt x="9689" y="2050"/>
                  <a:pt x="9305" y="2193"/>
                  <a:pt x="8913" y="2264"/>
                </a:cubicBezTo>
                <a:cubicBezTo>
                  <a:pt x="9100" y="2184"/>
                  <a:pt x="9278" y="2112"/>
                  <a:pt x="9448" y="2023"/>
                </a:cubicBezTo>
                <a:cubicBezTo>
                  <a:pt x="9626" y="1925"/>
                  <a:pt x="9796" y="1827"/>
                  <a:pt x="9938" y="1702"/>
                </a:cubicBezTo>
                <a:cubicBezTo>
                  <a:pt x="10090" y="1586"/>
                  <a:pt x="10215" y="1434"/>
                  <a:pt x="10304" y="1265"/>
                </a:cubicBezTo>
                <a:cubicBezTo>
                  <a:pt x="10393" y="1095"/>
                  <a:pt x="10429" y="908"/>
                  <a:pt x="10429" y="703"/>
                </a:cubicBezTo>
                <a:close/>
                <a:moveTo>
                  <a:pt x="6049" y="1149"/>
                </a:moveTo>
                <a:lnTo>
                  <a:pt x="6049" y="1149"/>
                </a:lnTo>
                <a:cubicBezTo>
                  <a:pt x="5960" y="1301"/>
                  <a:pt x="5915" y="1470"/>
                  <a:pt x="5915" y="1631"/>
                </a:cubicBezTo>
                <a:cubicBezTo>
                  <a:pt x="5915" y="1791"/>
                  <a:pt x="5977" y="1952"/>
                  <a:pt x="6076" y="2077"/>
                </a:cubicBezTo>
                <a:cubicBezTo>
                  <a:pt x="6174" y="2210"/>
                  <a:pt x="6316" y="2309"/>
                  <a:pt x="6468" y="2371"/>
                </a:cubicBezTo>
                <a:cubicBezTo>
                  <a:pt x="6620" y="2434"/>
                  <a:pt x="6789" y="2460"/>
                  <a:pt x="6968" y="2469"/>
                </a:cubicBezTo>
                <a:cubicBezTo>
                  <a:pt x="6892" y="2485"/>
                  <a:pt x="6812" y="2494"/>
                  <a:pt x="6732" y="2494"/>
                </a:cubicBezTo>
                <a:cubicBezTo>
                  <a:pt x="6633" y="2494"/>
                  <a:pt x="6535" y="2481"/>
                  <a:pt x="6441" y="2451"/>
                </a:cubicBezTo>
                <a:cubicBezTo>
                  <a:pt x="6263" y="2398"/>
                  <a:pt x="6102" y="2291"/>
                  <a:pt x="5986" y="2148"/>
                </a:cubicBezTo>
                <a:cubicBezTo>
                  <a:pt x="5879" y="1996"/>
                  <a:pt x="5817" y="1809"/>
                  <a:pt x="5826" y="1631"/>
                </a:cubicBezTo>
                <a:cubicBezTo>
                  <a:pt x="5844" y="1443"/>
                  <a:pt x="5924" y="1274"/>
                  <a:pt x="6049" y="1149"/>
                </a:cubicBezTo>
                <a:close/>
                <a:moveTo>
                  <a:pt x="10545" y="1131"/>
                </a:moveTo>
                <a:lnTo>
                  <a:pt x="10545" y="1131"/>
                </a:lnTo>
                <a:cubicBezTo>
                  <a:pt x="10590" y="1309"/>
                  <a:pt x="10554" y="1506"/>
                  <a:pt x="10465" y="1666"/>
                </a:cubicBezTo>
                <a:cubicBezTo>
                  <a:pt x="10384" y="1836"/>
                  <a:pt x="10260" y="1979"/>
                  <a:pt x="10117" y="2095"/>
                </a:cubicBezTo>
                <a:cubicBezTo>
                  <a:pt x="9983" y="2219"/>
                  <a:pt x="9822" y="2318"/>
                  <a:pt x="9662" y="2398"/>
                </a:cubicBezTo>
                <a:cubicBezTo>
                  <a:pt x="9501" y="2469"/>
                  <a:pt x="9323" y="2532"/>
                  <a:pt x="9144" y="2558"/>
                </a:cubicBezTo>
                <a:cubicBezTo>
                  <a:pt x="9314" y="2496"/>
                  <a:pt x="9466" y="2407"/>
                  <a:pt x="9617" y="2318"/>
                </a:cubicBezTo>
                <a:cubicBezTo>
                  <a:pt x="9769" y="2228"/>
                  <a:pt x="9912" y="2130"/>
                  <a:pt x="10045" y="2014"/>
                </a:cubicBezTo>
                <a:cubicBezTo>
                  <a:pt x="10179" y="1898"/>
                  <a:pt x="10304" y="1773"/>
                  <a:pt x="10393" y="1631"/>
                </a:cubicBezTo>
                <a:cubicBezTo>
                  <a:pt x="10483" y="1479"/>
                  <a:pt x="10545" y="1318"/>
                  <a:pt x="10545" y="1131"/>
                </a:cubicBezTo>
                <a:close/>
                <a:moveTo>
                  <a:pt x="5763" y="1666"/>
                </a:moveTo>
                <a:lnTo>
                  <a:pt x="5763" y="1666"/>
                </a:lnTo>
                <a:cubicBezTo>
                  <a:pt x="5746" y="1809"/>
                  <a:pt x="5763" y="1943"/>
                  <a:pt x="5826" y="2068"/>
                </a:cubicBezTo>
                <a:cubicBezTo>
                  <a:pt x="5879" y="2184"/>
                  <a:pt x="5960" y="2291"/>
                  <a:pt x="6067" y="2380"/>
                </a:cubicBezTo>
                <a:cubicBezTo>
                  <a:pt x="6165" y="2469"/>
                  <a:pt x="6281" y="2549"/>
                  <a:pt x="6406" y="2603"/>
                </a:cubicBezTo>
                <a:cubicBezTo>
                  <a:pt x="6522" y="2665"/>
                  <a:pt x="6655" y="2710"/>
                  <a:pt x="6798" y="2728"/>
                </a:cubicBezTo>
                <a:cubicBezTo>
                  <a:pt x="6757" y="2734"/>
                  <a:pt x="6716" y="2737"/>
                  <a:pt x="6674" y="2737"/>
                </a:cubicBezTo>
                <a:cubicBezTo>
                  <a:pt x="6427" y="2737"/>
                  <a:pt x="6177" y="2628"/>
                  <a:pt x="5986" y="2460"/>
                </a:cubicBezTo>
                <a:cubicBezTo>
                  <a:pt x="5879" y="2362"/>
                  <a:pt x="5790" y="2237"/>
                  <a:pt x="5746" y="2095"/>
                </a:cubicBezTo>
                <a:cubicBezTo>
                  <a:pt x="5692" y="1952"/>
                  <a:pt x="5701" y="1791"/>
                  <a:pt x="5763" y="1666"/>
                </a:cubicBezTo>
                <a:close/>
                <a:moveTo>
                  <a:pt x="8565" y="2612"/>
                </a:moveTo>
                <a:lnTo>
                  <a:pt x="8565" y="2612"/>
                </a:lnTo>
                <a:cubicBezTo>
                  <a:pt x="8600" y="2844"/>
                  <a:pt x="8359" y="3076"/>
                  <a:pt x="8020" y="3112"/>
                </a:cubicBezTo>
                <a:cubicBezTo>
                  <a:pt x="8119" y="2728"/>
                  <a:pt x="8315" y="2621"/>
                  <a:pt x="8565" y="2612"/>
                </a:cubicBezTo>
                <a:close/>
                <a:moveTo>
                  <a:pt x="6943" y="3532"/>
                </a:moveTo>
                <a:cubicBezTo>
                  <a:pt x="6992" y="3532"/>
                  <a:pt x="7038" y="3545"/>
                  <a:pt x="7075" y="3566"/>
                </a:cubicBezTo>
                <a:cubicBezTo>
                  <a:pt x="7090" y="3736"/>
                  <a:pt x="6928" y="3881"/>
                  <a:pt x="6765" y="3881"/>
                </a:cubicBezTo>
                <a:cubicBezTo>
                  <a:pt x="6731" y="3881"/>
                  <a:pt x="6697" y="3875"/>
                  <a:pt x="6664" y="3861"/>
                </a:cubicBezTo>
                <a:cubicBezTo>
                  <a:pt x="6671" y="3621"/>
                  <a:pt x="6814" y="3532"/>
                  <a:pt x="6943" y="3532"/>
                </a:cubicBezTo>
                <a:close/>
                <a:moveTo>
                  <a:pt x="9519" y="3718"/>
                </a:moveTo>
                <a:lnTo>
                  <a:pt x="9519" y="3718"/>
                </a:lnTo>
                <a:cubicBezTo>
                  <a:pt x="9573" y="3870"/>
                  <a:pt x="9591" y="4048"/>
                  <a:pt x="9510" y="4218"/>
                </a:cubicBezTo>
                <a:cubicBezTo>
                  <a:pt x="9492" y="4253"/>
                  <a:pt x="9457" y="4289"/>
                  <a:pt x="9430" y="4334"/>
                </a:cubicBezTo>
                <a:cubicBezTo>
                  <a:pt x="9394" y="4360"/>
                  <a:pt x="9359" y="4396"/>
                  <a:pt x="9323" y="4414"/>
                </a:cubicBezTo>
                <a:cubicBezTo>
                  <a:pt x="9243" y="4468"/>
                  <a:pt x="9153" y="4494"/>
                  <a:pt x="9073" y="4512"/>
                </a:cubicBezTo>
                <a:cubicBezTo>
                  <a:pt x="8982" y="4536"/>
                  <a:pt x="8894" y="4545"/>
                  <a:pt x="8807" y="4545"/>
                </a:cubicBezTo>
                <a:cubicBezTo>
                  <a:pt x="8731" y="4545"/>
                  <a:pt x="8657" y="4538"/>
                  <a:pt x="8582" y="4530"/>
                </a:cubicBezTo>
                <a:cubicBezTo>
                  <a:pt x="8422" y="4512"/>
                  <a:pt x="8270" y="4476"/>
                  <a:pt x="8119" y="4414"/>
                </a:cubicBezTo>
                <a:cubicBezTo>
                  <a:pt x="8279" y="4378"/>
                  <a:pt x="8431" y="4369"/>
                  <a:pt x="8582" y="4360"/>
                </a:cubicBezTo>
                <a:cubicBezTo>
                  <a:pt x="8734" y="4343"/>
                  <a:pt x="8886" y="4334"/>
                  <a:pt x="9020" y="4298"/>
                </a:cubicBezTo>
                <a:cubicBezTo>
                  <a:pt x="9162" y="4271"/>
                  <a:pt x="9287" y="4227"/>
                  <a:pt x="9359" y="4120"/>
                </a:cubicBezTo>
                <a:cubicBezTo>
                  <a:pt x="9448" y="4021"/>
                  <a:pt x="9483" y="3879"/>
                  <a:pt x="9519" y="3718"/>
                </a:cubicBezTo>
                <a:close/>
                <a:moveTo>
                  <a:pt x="10018" y="4448"/>
                </a:moveTo>
                <a:cubicBezTo>
                  <a:pt x="9995" y="4448"/>
                  <a:pt x="9971" y="4452"/>
                  <a:pt x="9947" y="4459"/>
                </a:cubicBezTo>
                <a:cubicBezTo>
                  <a:pt x="10037" y="4476"/>
                  <a:pt x="10099" y="4530"/>
                  <a:pt x="10144" y="4583"/>
                </a:cubicBezTo>
                <a:cubicBezTo>
                  <a:pt x="10188" y="4637"/>
                  <a:pt x="10224" y="4708"/>
                  <a:pt x="10233" y="4771"/>
                </a:cubicBezTo>
                <a:cubicBezTo>
                  <a:pt x="10251" y="4842"/>
                  <a:pt x="10242" y="4914"/>
                  <a:pt x="10215" y="4976"/>
                </a:cubicBezTo>
                <a:cubicBezTo>
                  <a:pt x="10179" y="5030"/>
                  <a:pt x="10117" y="5074"/>
                  <a:pt x="10037" y="5110"/>
                </a:cubicBezTo>
                <a:cubicBezTo>
                  <a:pt x="10050" y="5111"/>
                  <a:pt x="10064" y="5112"/>
                  <a:pt x="10078" y="5112"/>
                </a:cubicBezTo>
                <a:cubicBezTo>
                  <a:pt x="10155" y="5112"/>
                  <a:pt x="10233" y="5089"/>
                  <a:pt x="10286" y="5021"/>
                </a:cubicBezTo>
                <a:cubicBezTo>
                  <a:pt x="10349" y="4949"/>
                  <a:pt x="10367" y="4842"/>
                  <a:pt x="10340" y="4753"/>
                </a:cubicBezTo>
                <a:cubicBezTo>
                  <a:pt x="10322" y="4664"/>
                  <a:pt x="10277" y="4575"/>
                  <a:pt x="10197" y="4521"/>
                </a:cubicBezTo>
                <a:cubicBezTo>
                  <a:pt x="10151" y="4475"/>
                  <a:pt x="10085" y="4448"/>
                  <a:pt x="10018" y="4448"/>
                </a:cubicBezTo>
                <a:close/>
                <a:moveTo>
                  <a:pt x="8217" y="4869"/>
                </a:moveTo>
                <a:lnTo>
                  <a:pt x="8217" y="4869"/>
                </a:lnTo>
                <a:cubicBezTo>
                  <a:pt x="8163" y="5074"/>
                  <a:pt x="8243" y="5270"/>
                  <a:pt x="8458" y="5395"/>
                </a:cubicBezTo>
                <a:cubicBezTo>
                  <a:pt x="8525" y="5433"/>
                  <a:pt x="8597" y="5448"/>
                  <a:pt x="8667" y="5448"/>
                </a:cubicBezTo>
                <a:cubicBezTo>
                  <a:pt x="8827" y="5448"/>
                  <a:pt x="8971" y="5368"/>
                  <a:pt x="9002" y="5306"/>
                </a:cubicBezTo>
                <a:lnTo>
                  <a:pt x="9002" y="5306"/>
                </a:lnTo>
                <a:cubicBezTo>
                  <a:pt x="8941" y="5348"/>
                  <a:pt x="8868" y="5366"/>
                  <a:pt x="8795" y="5366"/>
                </a:cubicBezTo>
                <a:cubicBezTo>
                  <a:pt x="8697" y="5366"/>
                  <a:pt x="8597" y="5334"/>
                  <a:pt x="8520" y="5288"/>
                </a:cubicBezTo>
                <a:cubicBezTo>
                  <a:pt x="8350" y="5190"/>
                  <a:pt x="8252" y="5038"/>
                  <a:pt x="8217" y="4869"/>
                </a:cubicBezTo>
                <a:close/>
                <a:moveTo>
                  <a:pt x="9849" y="4940"/>
                </a:moveTo>
                <a:lnTo>
                  <a:pt x="9849" y="4940"/>
                </a:lnTo>
                <a:cubicBezTo>
                  <a:pt x="9858" y="5030"/>
                  <a:pt x="9831" y="5101"/>
                  <a:pt x="9796" y="5163"/>
                </a:cubicBezTo>
                <a:cubicBezTo>
                  <a:pt x="9751" y="5226"/>
                  <a:pt x="9698" y="5279"/>
                  <a:pt x="9626" y="5315"/>
                </a:cubicBezTo>
                <a:cubicBezTo>
                  <a:pt x="9578" y="5350"/>
                  <a:pt x="9524" y="5363"/>
                  <a:pt x="9473" y="5363"/>
                </a:cubicBezTo>
                <a:cubicBezTo>
                  <a:pt x="9458" y="5363"/>
                  <a:pt x="9444" y="5362"/>
                  <a:pt x="9430" y="5360"/>
                </a:cubicBezTo>
                <a:cubicBezTo>
                  <a:pt x="9359" y="5351"/>
                  <a:pt x="9296" y="5297"/>
                  <a:pt x="9234" y="5235"/>
                </a:cubicBezTo>
                <a:lnTo>
                  <a:pt x="9234" y="5235"/>
                </a:lnTo>
                <a:cubicBezTo>
                  <a:pt x="9252" y="5315"/>
                  <a:pt x="9305" y="5404"/>
                  <a:pt x="9403" y="5449"/>
                </a:cubicBezTo>
                <a:cubicBezTo>
                  <a:pt x="9436" y="5462"/>
                  <a:pt x="9472" y="5468"/>
                  <a:pt x="9509" y="5468"/>
                </a:cubicBezTo>
                <a:cubicBezTo>
                  <a:pt x="9573" y="5468"/>
                  <a:pt x="9638" y="5450"/>
                  <a:pt x="9689" y="5422"/>
                </a:cubicBezTo>
                <a:cubicBezTo>
                  <a:pt x="9769" y="5369"/>
                  <a:pt x="9840" y="5297"/>
                  <a:pt x="9876" y="5208"/>
                </a:cubicBezTo>
                <a:cubicBezTo>
                  <a:pt x="9912" y="5119"/>
                  <a:pt x="9903" y="5012"/>
                  <a:pt x="9849" y="4940"/>
                </a:cubicBezTo>
                <a:close/>
                <a:moveTo>
                  <a:pt x="9867" y="4343"/>
                </a:moveTo>
                <a:lnTo>
                  <a:pt x="9867" y="4343"/>
                </a:lnTo>
                <a:cubicBezTo>
                  <a:pt x="10646" y="4375"/>
                  <a:pt x="10517" y="5189"/>
                  <a:pt x="10105" y="5189"/>
                </a:cubicBezTo>
                <a:cubicBezTo>
                  <a:pt x="10064" y="5189"/>
                  <a:pt x="10020" y="5181"/>
                  <a:pt x="9974" y="5163"/>
                </a:cubicBezTo>
                <a:lnTo>
                  <a:pt x="9974" y="5163"/>
                </a:lnTo>
                <a:cubicBezTo>
                  <a:pt x="9994" y="5410"/>
                  <a:pt x="9747" y="5555"/>
                  <a:pt x="9513" y="5555"/>
                </a:cubicBezTo>
                <a:cubicBezTo>
                  <a:pt x="9333" y="5555"/>
                  <a:pt x="9162" y="5469"/>
                  <a:pt x="9127" y="5279"/>
                </a:cubicBezTo>
                <a:cubicBezTo>
                  <a:pt x="9020" y="5476"/>
                  <a:pt x="8866" y="5556"/>
                  <a:pt x="8710" y="5556"/>
                </a:cubicBezTo>
                <a:cubicBezTo>
                  <a:pt x="8356" y="5556"/>
                  <a:pt x="7993" y="5144"/>
                  <a:pt x="8154" y="4735"/>
                </a:cubicBezTo>
                <a:lnTo>
                  <a:pt x="8154" y="4735"/>
                </a:lnTo>
                <a:cubicBezTo>
                  <a:pt x="8422" y="4896"/>
                  <a:pt x="8759" y="4984"/>
                  <a:pt x="9062" y="4984"/>
                </a:cubicBezTo>
                <a:cubicBezTo>
                  <a:pt x="9517" y="4984"/>
                  <a:pt x="9899" y="4787"/>
                  <a:pt x="9867" y="4343"/>
                </a:cubicBezTo>
                <a:close/>
                <a:moveTo>
                  <a:pt x="10376" y="5520"/>
                </a:moveTo>
                <a:cubicBezTo>
                  <a:pt x="10775" y="5688"/>
                  <a:pt x="10688" y="6193"/>
                  <a:pt x="10415" y="6193"/>
                </a:cubicBezTo>
                <a:cubicBezTo>
                  <a:pt x="10383" y="6193"/>
                  <a:pt x="10349" y="6186"/>
                  <a:pt x="10313" y="6171"/>
                </a:cubicBezTo>
                <a:lnTo>
                  <a:pt x="10313" y="6171"/>
                </a:lnTo>
                <a:cubicBezTo>
                  <a:pt x="10328" y="6342"/>
                  <a:pt x="10160" y="6439"/>
                  <a:pt x="10000" y="6439"/>
                </a:cubicBezTo>
                <a:cubicBezTo>
                  <a:pt x="9876" y="6439"/>
                  <a:pt x="9757" y="6380"/>
                  <a:pt x="9733" y="6252"/>
                </a:cubicBezTo>
                <a:cubicBezTo>
                  <a:pt x="9663" y="6385"/>
                  <a:pt x="9559" y="6439"/>
                  <a:pt x="9453" y="6439"/>
                </a:cubicBezTo>
                <a:cubicBezTo>
                  <a:pt x="9212" y="6439"/>
                  <a:pt x="8961" y="6156"/>
                  <a:pt x="9073" y="5877"/>
                </a:cubicBezTo>
                <a:lnTo>
                  <a:pt x="9073" y="5877"/>
                </a:lnTo>
                <a:cubicBezTo>
                  <a:pt x="9228" y="5923"/>
                  <a:pt x="9386" y="5945"/>
                  <a:pt x="9538" y="5945"/>
                </a:cubicBezTo>
                <a:cubicBezTo>
                  <a:pt x="9921" y="5945"/>
                  <a:pt x="10261" y="5801"/>
                  <a:pt x="10376" y="5520"/>
                </a:cubicBezTo>
                <a:close/>
                <a:moveTo>
                  <a:pt x="7206" y="6241"/>
                </a:moveTo>
                <a:cubicBezTo>
                  <a:pt x="7192" y="6241"/>
                  <a:pt x="7178" y="6241"/>
                  <a:pt x="7164" y="6243"/>
                </a:cubicBezTo>
                <a:cubicBezTo>
                  <a:pt x="7066" y="6261"/>
                  <a:pt x="6986" y="6305"/>
                  <a:pt x="6923" y="6368"/>
                </a:cubicBezTo>
                <a:cubicBezTo>
                  <a:pt x="6861" y="6439"/>
                  <a:pt x="6825" y="6528"/>
                  <a:pt x="6852" y="6617"/>
                </a:cubicBezTo>
                <a:cubicBezTo>
                  <a:pt x="6879" y="6537"/>
                  <a:pt x="6923" y="6475"/>
                  <a:pt x="6986" y="6430"/>
                </a:cubicBezTo>
                <a:cubicBezTo>
                  <a:pt x="7039" y="6394"/>
                  <a:pt x="7110" y="6368"/>
                  <a:pt x="7173" y="6350"/>
                </a:cubicBezTo>
                <a:cubicBezTo>
                  <a:pt x="7190" y="6348"/>
                  <a:pt x="7207" y="6347"/>
                  <a:pt x="7223" y="6347"/>
                </a:cubicBezTo>
                <a:cubicBezTo>
                  <a:pt x="7277" y="6347"/>
                  <a:pt x="7328" y="6358"/>
                  <a:pt x="7369" y="6386"/>
                </a:cubicBezTo>
                <a:cubicBezTo>
                  <a:pt x="7432" y="6421"/>
                  <a:pt x="7467" y="6484"/>
                  <a:pt x="7503" y="6564"/>
                </a:cubicBezTo>
                <a:cubicBezTo>
                  <a:pt x="7512" y="6484"/>
                  <a:pt x="7494" y="6386"/>
                  <a:pt x="7423" y="6323"/>
                </a:cubicBezTo>
                <a:cubicBezTo>
                  <a:pt x="7362" y="6263"/>
                  <a:pt x="7283" y="6241"/>
                  <a:pt x="7206" y="6241"/>
                </a:cubicBezTo>
                <a:close/>
                <a:moveTo>
                  <a:pt x="5355" y="6149"/>
                </a:moveTo>
                <a:cubicBezTo>
                  <a:pt x="5258" y="6149"/>
                  <a:pt x="5155" y="6171"/>
                  <a:pt x="5050" y="6216"/>
                </a:cubicBezTo>
                <a:cubicBezTo>
                  <a:pt x="4729" y="6350"/>
                  <a:pt x="4630" y="6760"/>
                  <a:pt x="4702" y="6876"/>
                </a:cubicBezTo>
                <a:cubicBezTo>
                  <a:pt x="4711" y="6644"/>
                  <a:pt x="4916" y="6448"/>
                  <a:pt x="5112" y="6368"/>
                </a:cubicBezTo>
                <a:cubicBezTo>
                  <a:pt x="5227" y="6319"/>
                  <a:pt x="5339" y="6296"/>
                  <a:pt x="5449" y="6296"/>
                </a:cubicBezTo>
                <a:cubicBezTo>
                  <a:pt x="5579" y="6296"/>
                  <a:pt x="5705" y="6328"/>
                  <a:pt x="5826" y="6386"/>
                </a:cubicBezTo>
                <a:cubicBezTo>
                  <a:pt x="5708" y="6232"/>
                  <a:pt x="5543" y="6149"/>
                  <a:pt x="5355" y="6149"/>
                </a:cubicBezTo>
                <a:close/>
                <a:moveTo>
                  <a:pt x="3868" y="6372"/>
                </a:moveTo>
                <a:cubicBezTo>
                  <a:pt x="3798" y="6372"/>
                  <a:pt x="3724" y="6388"/>
                  <a:pt x="3649" y="6421"/>
                </a:cubicBezTo>
                <a:cubicBezTo>
                  <a:pt x="3417" y="6519"/>
                  <a:pt x="3346" y="6823"/>
                  <a:pt x="3399" y="6903"/>
                </a:cubicBezTo>
                <a:cubicBezTo>
                  <a:pt x="3408" y="6733"/>
                  <a:pt x="3551" y="6591"/>
                  <a:pt x="3703" y="6537"/>
                </a:cubicBezTo>
                <a:cubicBezTo>
                  <a:pt x="3783" y="6499"/>
                  <a:pt x="3865" y="6481"/>
                  <a:pt x="3946" y="6481"/>
                </a:cubicBezTo>
                <a:cubicBezTo>
                  <a:pt x="4037" y="6481"/>
                  <a:pt x="4126" y="6504"/>
                  <a:pt x="4211" y="6546"/>
                </a:cubicBezTo>
                <a:cubicBezTo>
                  <a:pt x="4128" y="6434"/>
                  <a:pt x="4006" y="6372"/>
                  <a:pt x="3868" y="6372"/>
                </a:cubicBezTo>
                <a:close/>
                <a:moveTo>
                  <a:pt x="7012" y="4639"/>
                </a:moveTo>
                <a:cubicBezTo>
                  <a:pt x="7032" y="4639"/>
                  <a:pt x="7052" y="4641"/>
                  <a:pt x="7075" y="4646"/>
                </a:cubicBezTo>
                <a:cubicBezTo>
                  <a:pt x="7235" y="4655"/>
                  <a:pt x="7405" y="4726"/>
                  <a:pt x="7521" y="4860"/>
                </a:cubicBezTo>
                <a:cubicBezTo>
                  <a:pt x="7637" y="4994"/>
                  <a:pt x="7690" y="5146"/>
                  <a:pt x="7753" y="5288"/>
                </a:cubicBezTo>
                <a:cubicBezTo>
                  <a:pt x="7815" y="5422"/>
                  <a:pt x="7869" y="5556"/>
                  <a:pt x="7958" y="5645"/>
                </a:cubicBezTo>
                <a:cubicBezTo>
                  <a:pt x="8003" y="5699"/>
                  <a:pt x="8056" y="5734"/>
                  <a:pt x="8110" y="5779"/>
                </a:cubicBezTo>
                <a:cubicBezTo>
                  <a:pt x="8172" y="5806"/>
                  <a:pt x="8226" y="5832"/>
                  <a:pt x="8306" y="5868"/>
                </a:cubicBezTo>
                <a:cubicBezTo>
                  <a:pt x="8449" y="5939"/>
                  <a:pt x="8591" y="6029"/>
                  <a:pt x="8707" y="6154"/>
                </a:cubicBezTo>
                <a:cubicBezTo>
                  <a:pt x="8930" y="6386"/>
                  <a:pt x="9055" y="6725"/>
                  <a:pt x="9002" y="7028"/>
                </a:cubicBezTo>
                <a:cubicBezTo>
                  <a:pt x="8966" y="6725"/>
                  <a:pt x="8805" y="6457"/>
                  <a:pt x="8582" y="6278"/>
                </a:cubicBezTo>
                <a:cubicBezTo>
                  <a:pt x="8475" y="6189"/>
                  <a:pt x="8350" y="6118"/>
                  <a:pt x="8217" y="6064"/>
                </a:cubicBezTo>
                <a:cubicBezTo>
                  <a:pt x="8154" y="6038"/>
                  <a:pt x="8074" y="6002"/>
                  <a:pt x="8003" y="5957"/>
                </a:cubicBezTo>
                <a:cubicBezTo>
                  <a:pt x="7922" y="5913"/>
                  <a:pt x="7851" y="5859"/>
                  <a:pt x="7797" y="5797"/>
                </a:cubicBezTo>
                <a:cubicBezTo>
                  <a:pt x="7565" y="5529"/>
                  <a:pt x="7539" y="5181"/>
                  <a:pt x="7387" y="4967"/>
                </a:cubicBezTo>
                <a:cubicBezTo>
                  <a:pt x="7316" y="4860"/>
                  <a:pt x="7200" y="4780"/>
                  <a:pt x="7057" y="4753"/>
                </a:cubicBezTo>
                <a:cubicBezTo>
                  <a:pt x="6986" y="4726"/>
                  <a:pt x="6905" y="4726"/>
                  <a:pt x="6834" y="4708"/>
                </a:cubicBezTo>
                <a:cubicBezTo>
                  <a:pt x="6763" y="4708"/>
                  <a:pt x="6682" y="4699"/>
                  <a:pt x="6602" y="4699"/>
                </a:cubicBezTo>
                <a:cubicBezTo>
                  <a:pt x="6682" y="4682"/>
                  <a:pt x="6754" y="4664"/>
                  <a:pt x="6834" y="4646"/>
                </a:cubicBezTo>
                <a:lnTo>
                  <a:pt x="6950" y="4646"/>
                </a:lnTo>
                <a:cubicBezTo>
                  <a:pt x="6972" y="4641"/>
                  <a:pt x="6992" y="4639"/>
                  <a:pt x="7012" y="4639"/>
                </a:cubicBezTo>
                <a:close/>
                <a:moveTo>
                  <a:pt x="10572" y="6519"/>
                </a:moveTo>
                <a:cubicBezTo>
                  <a:pt x="10813" y="6624"/>
                  <a:pt x="10757" y="6924"/>
                  <a:pt x="10594" y="6924"/>
                </a:cubicBezTo>
                <a:cubicBezTo>
                  <a:pt x="10576" y="6924"/>
                  <a:pt x="10557" y="6920"/>
                  <a:pt x="10536" y="6912"/>
                </a:cubicBezTo>
                <a:lnTo>
                  <a:pt x="10536" y="6912"/>
                </a:lnTo>
                <a:cubicBezTo>
                  <a:pt x="10546" y="7012"/>
                  <a:pt x="10444" y="7070"/>
                  <a:pt x="10347" y="7070"/>
                </a:cubicBezTo>
                <a:cubicBezTo>
                  <a:pt x="10272" y="7070"/>
                  <a:pt x="10200" y="7035"/>
                  <a:pt x="10188" y="6956"/>
                </a:cubicBezTo>
                <a:cubicBezTo>
                  <a:pt x="10144" y="7038"/>
                  <a:pt x="10082" y="7072"/>
                  <a:pt x="10018" y="7072"/>
                </a:cubicBezTo>
                <a:cubicBezTo>
                  <a:pt x="9873" y="7072"/>
                  <a:pt x="9725" y="6901"/>
                  <a:pt x="9787" y="6733"/>
                </a:cubicBezTo>
                <a:lnTo>
                  <a:pt x="9787" y="6733"/>
                </a:lnTo>
                <a:cubicBezTo>
                  <a:pt x="9880" y="6761"/>
                  <a:pt x="9974" y="6774"/>
                  <a:pt x="10065" y="6774"/>
                </a:cubicBezTo>
                <a:cubicBezTo>
                  <a:pt x="10297" y="6774"/>
                  <a:pt x="10501" y="6686"/>
                  <a:pt x="10572" y="6519"/>
                </a:cubicBezTo>
                <a:close/>
                <a:moveTo>
                  <a:pt x="8015" y="6634"/>
                </a:moveTo>
                <a:cubicBezTo>
                  <a:pt x="8005" y="6634"/>
                  <a:pt x="7995" y="6634"/>
                  <a:pt x="7985" y="6635"/>
                </a:cubicBezTo>
                <a:cubicBezTo>
                  <a:pt x="7887" y="6635"/>
                  <a:pt x="7788" y="6680"/>
                  <a:pt x="7744" y="6760"/>
                </a:cubicBezTo>
                <a:cubicBezTo>
                  <a:pt x="7799" y="6729"/>
                  <a:pt x="7855" y="6720"/>
                  <a:pt x="7907" y="6720"/>
                </a:cubicBezTo>
                <a:cubicBezTo>
                  <a:pt x="7931" y="6720"/>
                  <a:pt x="7954" y="6722"/>
                  <a:pt x="7976" y="6725"/>
                </a:cubicBezTo>
                <a:cubicBezTo>
                  <a:pt x="8056" y="6733"/>
                  <a:pt x="8127" y="6769"/>
                  <a:pt x="8190" y="6814"/>
                </a:cubicBezTo>
                <a:cubicBezTo>
                  <a:pt x="8243" y="6849"/>
                  <a:pt x="8288" y="6912"/>
                  <a:pt x="8306" y="6974"/>
                </a:cubicBezTo>
                <a:cubicBezTo>
                  <a:pt x="8324" y="7046"/>
                  <a:pt x="8306" y="7126"/>
                  <a:pt x="8270" y="7206"/>
                </a:cubicBezTo>
                <a:cubicBezTo>
                  <a:pt x="8342" y="7162"/>
                  <a:pt x="8395" y="7072"/>
                  <a:pt x="8395" y="6965"/>
                </a:cubicBezTo>
                <a:cubicBezTo>
                  <a:pt x="8395" y="6867"/>
                  <a:pt x="8333" y="6769"/>
                  <a:pt x="8252" y="6716"/>
                </a:cubicBezTo>
                <a:cubicBezTo>
                  <a:pt x="8180" y="6668"/>
                  <a:pt x="8101" y="6634"/>
                  <a:pt x="8015" y="6634"/>
                </a:cubicBezTo>
                <a:close/>
                <a:moveTo>
                  <a:pt x="6243" y="6786"/>
                </a:moveTo>
                <a:cubicBezTo>
                  <a:pt x="6235" y="6786"/>
                  <a:pt x="6227" y="6786"/>
                  <a:pt x="6218" y="6787"/>
                </a:cubicBezTo>
                <a:cubicBezTo>
                  <a:pt x="6120" y="6796"/>
                  <a:pt x="6040" y="6867"/>
                  <a:pt x="5986" y="6939"/>
                </a:cubicBezTo>
                <a:cubicBezTo>
                  <a:pt x="5942" y="7019"/>
                  <a:pt x="5915" y="7117"/>
                  <a:pt x="5933" y="7206"/>
                </a:cubicBezTo>
                <a:cubicBezTo>
                  <a:pt x="5942" y="7295"/>
                  <a:pt x="5995" y="7385"/>
                  <a:pt x="6067" y="7420"/>
                </a:cubicBezTo>
                <a:cubicBezTo>
                  <a:pt x="6022" y="7349"/>
                  <a:pt x="6013" y="7269"/>
                  <a:pt x="6013" y="7197"/>
                </a:cubicBezTo>
                <a:cubicBezTo>
                  <a:pt x="6022" y="7126"/>
                  <a:pt x="6049" y="7055"/>
                  <a:pt x="6085" y="7001"/>
                </a:cubicBezTo>
                <a:cubicBezTo>
                  <a:pt x="6120" y="6939"/>
                  <a:pt x="6174" y="6894"/>
                  <a:pt x="6236" y="6876"/>
                </a:cubicBezTo>
                <a:cubicBezTo>
                  <a:pt x="6258" y="6867"/>
                  <a:pt x="6281" y="6863"/>
                  <a:pt x="6305" y="6863"/>
                </a:cubicBezTo>
                <a:cubicBezTo>
                  <a:pt x="6349" y="6863"/>
                  <a:pt x="6398" y="6877"/>
                  <a:pt x="6450" y="6894"/>
                </a:cubicBezTo>
                <a:cubicBezTo>
                  <a:pt x="6401" y="6829"/>
                  <a:pt x="6330" y="6786"/>
                  <a:pt x="6243" y="6786"/>
                </a:cubicBezTo>
                <a:close/>
                <a:moveTo>
                  <a:pt x="2335" y="7279"/>
                </a:moveTo>
                <a:cubicBezTo>
                  <a:pt x="2354" y="7279"/>
                  <a:pt x="2374" y="7291"/>
                  <a:pt x="2391" y="7322"/>
                </a:cubicBezTo>
                <a:cubicBezTo>
                  <a:pt x="2395" y="7295"/>
                  <a:pt x="2415" y="7282"/>
                  <a:pt x="2437" y="7282"/>
                </a:cubicBezTo>
                <a:cubicBezTo>
                  <a:pt x="2471" y="7282"/>
                  <a:pt x="2508" y="7315"/>
                  <a:pt x="2480" y="7376"/>
                </a:cubicBezTo>
                <a:cubicBezTo>
                  <a:pt x="2490" y="7373"/>
                  <a:pt x="2499" y="7372"/>
                  <a:pt x="2507" y="7372"/>
                </a:cubicBezTo>
                <a:cubicBezTo>
                  <a:pt x="2583" y="7372"/>
                  <a:pt x="2596" y="7475"/>
                  <a:pt x="2507" y="7483"/>
                </a:cubicBezTo>
                <a:cubicBezTo>
                  <a:pt x="2507" y="7483"/>
                  <a:pt x="2570" y="7510"/>
                  <a:pt x="2534" y="7572"/>
                </a:cubicBezTo>
                <a:cubicBezTo>
                  <a:pt x="2523" y="7592"/>
                  <a:pt x="2510" y="7599"/>
                  <a:pt x="2497" y="7599"/>
                </a:cubicBezTo>
                <a:cubicBezTo>
                  <a:pt x="2469" y="7599"/>
                  <a:pt x="2442" y="7564"/>
                  <a:pt x="2436" y="7545"/>
                </a:cubicBezTo>
                <a:lnTo>
                  <a:pt x="2436" y="7545"/>
                </a:lnTo>
                <a:cubicBezTo>
                  <a:pt x="2452" y="7603"/>
                  <a:pt x="2446" y="7653"/>
                  <a:pt x="2402" y="7653"/>
                </a:cubicBezTo>
                <a:cubicBezTo>
                  <a:pt x="2399" y="7653"/>
                  <a:pt x="2395" y="7653"/>
                  <a:pt x="2391" y="7652"/>
                </a:cubicBezTo>
                <a:cubicBezTo>
                  <a:pt x="2329" y="7643"/>
                  <a:pt x="2338" y="7572"/>
                  <a:pt x="2347" y="7554"/>
                </a:cubicBezTo>
                <a:lnTo>
                  <a:pt x="2347" y="7554"/>
                </a:lnTo>
                <a:cubicBezTo>
                  <a:pt x="2331" y="7583"/>
                  <a:pt x="2308" y="7594"/>
                  <a:pt x="2285" y="7594"/>
                </a:cubicBezTo>
                <a:cubicBezTo>
                  <a:pt x="2232" y="7594"/>
                  <a:pt x="2184" y="7530"/>
                  <a:pt x="2266" y="7492"/>
                </a:cubicBezTo>
                <a:cubicBezTo>
                  <a:pt x="2184" y="7462"/>
                  <a:pt x="2190" y="7375"/>
                  <a:pt x="2258" y="7375"/>
                </a:cubicBezTo>
                <a:cubicBezTo>
                  <a:pt x="2270" y="7375"/>
                  <a:pt x="2285" y="7378"/>
                  <a:pt x="2302" y="7385"/>
                </a:cubicBezTo>
                <a:cubicBezTo>
                  <a:pt x="2265" y="7336"/>
                  <a:pt x="2295" y="7279"/>
                  <a:pt x="2335" y="7279"/>
                </a:cubicBezTo>
                <a:close/>
                <a:moveTo>
                  <a:pt x="10285" y="7335"/>
                </a:moveTo>
                <a:cubicBezTo>
                  <a:pt x="10304" y="7335"/>
                  <a:pt x="10325" y="7349"/>
                  <a:pt x="10340" y="7385"/>
                </a:cubicBezTo>
                <a:cubicBezTo>
                  <a:pt x="10343" y="7354"/>
                  <a:pt x="10365" y="7340"/>
                  <a:pt x="10389" y="7340"/>
                </a:cubicBezTo>
                <a:cubicBezTo>
                  <a:pt x="10426" y="7340"/>
                  <a:pt x="10465" y="7375"/>
                  <a:pt x="10438" y="7429"/>
                </a:cubicBezTo>
                <a:cubicBezTo>
                  <a:pt x="10447" y="7427"/>
                  <a:pt x="10455" y="7426"/>
                  <a:pt x="10463" y="7426"/>
                </a:cubicBezTo>
                <a:cubicBezTo>
                  <a:pt x="10540" y="7426"/>
                  <a:pt x="10554" y="7536"/>
                  <a:pt x="10465" y="7536"/>
                </a:cubicBezTo>
                <a:cubicBezTo>
                  <a:pt x="10465" y="7536"/>
                  <a:pt x="10527" y="7563"/>
                  <a:pt x="10492" y="7626"/>
                </a:cubicBezTo>
                <a:cubicBezTo>
                  <a:pt x="10480" y="7645"/>
                  <a:pt x="10467" y="7652"/>
                  <a:pt x="10455" y="7652"/>
                </a:cubicBezTo>
                <a:cubicBezTo>
                  <a:pt x="10427" y="7652"/>
                  <a:pt x="10400" y="7617"/>
                  <a:pt x="10393" y="7599"/>
                </a:cubicBezTo>
                <a:lnTo>
                  <a:pt x="10393" y="7599"/>
                </a:lnTo>
                <a:cubicBezTo>
                  <a:pt x="10402" y="7657"/>
                  <a:pt x="10402" y="7707"/>
                  <a:pt x="10353" y="7707"/>
                </a:cubicBezTo>
                <a:cubicBezTo>
                  <a:pt x="10349" y="7707"/>
                  <a:pt x="10344" y="7706"/>
                  <a:pt x="10340" y="7706"/>
                </a:cubicBezTo>
                <a:cubicBezTo>
                  <a:pt x="10277" y="7697"/>
                  <a:pt x="10286" y="7626"/>
                  <a:pt x="10295" y="7608"/>
                </a:cubicBezTo>
                <a:lnTo>
                  <a:pt x="10295" y="7608"/>
                </a:lnTo>
                <a:cubicBezTo>
                  <a:pt x="10279" y="7639"/>
                  <a:pt x="10256" y="7652"/>
                  <a:pt x="10233" y="7652"/>
                </a:cubicBezTo>
                <a:cubicBezTo>
                  <a:pt x="10180" y="7652"/>
                  <a:pt x="10133" y="7583"/>
                  <a:pt x="10215" y="7545"/>
                </a:cubicBezTo>
                <a:cubicBezTo>
                  <a:pt x="10132" y="7515"/>
                  <a:pt x="10145" y="7428"/>
                  <a:pt x="10209" y="7428"/>
                </a:cubicBezTo>
                <a:cubicBezTo>
                  <a:pt x="10221" y="7428"/>
                  <a:pt x="10235" y="7431"/>
                  <a:pt x="10251" y="7438"/>
                </a:cubicBezTo>
                <a:cubicBezTo>
                  <a:pt x="10215" y="7391"/>
                  <a:pt x="10247" y="7335"/>
                  <a:pt x="10285" y="7335"/>
                </a:cubicBezTo>
                <a:close/>
                <a:moveTo>
                  <a:pt x="3184" y="7106"/>
                </a:moveTo>
                <a:cubicBezTo>
                  <a:pt x="3136" y="7106"/>
                  <a:pt x="3087" y="7117"/>
                  <a:pt x="3042" y="7144"/>
                </a:cubicBezTo>
                <a:cubicBezTo>
                  <a:pt x="2953" y="7197"/>
                  <a:pt x="2909" y="7295"/>
                  <a:pt x="2891" y="7394"/>
                </a:cubicBezTo>
                <a:cubicBezTo>
                  <a:pt x="2882" y="7483"/>
                  <a:pt x="2900" y="7581"/>
                  <a:pt x="2953" y="7670"/>
                </a:cubicBezTo>
                <a:cubicBezTo>
                  <a:pt x="3007" y="7750"/>
                  <a:pt x="3096" y="7813"/>
                  <a:pt x="3185" y="7813"/>
                </a:cubicBezTo>
                <a:cubicBezTo>
                  <a:pt x="3105" y="7759"/>
                  <a:pt x="3060" y="7697"/>
                  <a:pt x="3034" y="7626"/>
                </a:cubicBezTo>
                <a:cubicBezTo>
                  <a:pt x="3007" y="7554"/>
                  <a:pt x="2998" y="7474"/>
                  <a:pt x="3007" y="7403"/>
                </a:cubicBezTo>
                <a:cubicBezTo>
                  <a:pt x="3016" y="7331"/>
                  <a:pt x="3042" y="7260"/>
                  <a:pt x="3096" y="7215"/>
                </a:cubicBezTo>
                <a:cubicBezTo>
                  <a:pt x="3150" y="7171"/>
                  <a:pt x="3230" y="7144"/>
                  <a:pt x="3319" y="7135"/>
                </a:cubicBezTo>
                <a:cubicBezTo>
                  <a:pt x="3279" y="7117"/>
                  <a:pt x="3232" y="7106"/>
                  <a:pt x="3184" y="7106"/>
                </a:cubicBezTo>
                <a:close/>
                <a:moveTo>
                  <a:pt x="4398" y="7149"/>
                </a:moveTo>
                <a:cubicBezTo>
                  <a:pt x="4335" y="7149"/>
                  <a:pt x="4271" y="7163"/>
                  <a:pt x="4211" y="7197"/>
                </a:cubicBezTo>
                <a:cubicBezTo>
                  <a:pt x="4086" y="7269"/>
                  <a:pt x="4015" y="7411"/>
                  <a:pt x="4006" y="7536"/>
                </a:cubicBezTo>
                <a:cubicBezTo>
                  <a:pt x="3988" y="7670"/>
                  <a:pt x="4015" y="7813"/>
                  <a:pt x="4086" y="7920"/>
                </a:cubicBezTo>
                <a:cubicBezTo>
                  <a:pt x="4149" y="8036"/>
                  <a:pt x="4274" y="8116"/>
                  <a:pt x="4398" y="8125"/>
                </a:cubicBezTo>
                <a:cubicBezTo>
                  <a:pt x="4291" y="8054"/>
                  <a:pt x="4229" y="7965"/>
                  <a:pt x="4193" y="7866"/>
                </a:cubicBezTo>
                <a:cubicBezTo>
                  <a:pt x="4158" y="7768"/>
                  <a:pt x="4149" y="7661"/>
                  <a:pt x="4158" y="7563"/>
                </a:cubicBezTo>
                <a:cubicBezTo>
                  <a:pt x="4175" y="7465"/>
                  <a:pt x="4211" y="7367"/>
                  <a:pt x="4282" y="7304"/>
                </a:cubicBezTo>
                <a:cubicBezTo>
                  <a:pt x="4354" y="7233"/>
                  <a:pt x="4461" y="7206"/>
                  <a:pt x="4586" y="7188"/>
                </a:cubicBezTo>
                <a:cubicBezTo>
                  <a:pt x="4530" y="7165"/>
                  <a:pt x="4465" y="7149"/>
                  <a:pt x="4398" y="7149"/>
                </a:cubicBezTo>
                <a:close/>
                <a:moveTo>
                  <a:pt x="8305" y="7574"/>
                </a:moveTo>
                <a:cubicBezTo>
                  <a:pt x="8278" y="7574"/>
                  <a:pt x="8251" y="7579"/>
                  <a:pt x="8226" y="7590"/>
                </a:cubicBezTo>
                <a:cubicBezTo>
                  <a:pt x="8306" y="7599"/>
                  <a:pt x="8368" y="7643"/>
                  <a:pt x="8422" y="7697"/>
                </a:cubicBezTo>
                <a:cubicBezTo>
                  <a:pt x="8466" y="7750"/>
                  <a:pt x="8502" y="7813"/>
                  <a:pt x="8520" y="7884"/>
                </a:cubicBezTo>
                <a:cubicBezTo>
                  <a:pt x="8538" y="7947"/>
                  <a:pt x="8538" y="8018"/>
                  <a:pt x="8511" y="8081"/>
                </a:cubicBezTo>
                <a:cubicBezTo>
                  <a:pt x="8475" y="8143"/>
                  <a:pt x="8422" y="8188"/>
                  <a:pt x="8342" y="8223"/>
                </a:cubicBezTo>
                <a:cubicBezTo>
                  <a:pt x="8352" y="8224"/>
                  <a:pt x="8363" y="8225"/>
                  <a:pt x="8374" y="8225"/>
                </a:cubicBezTo>
                <a:cubicBezTo>
                  <a:pt x="8452" y="8225"/>
                  <a:pt x="8528" y="8196"/>
                  <a:pt x="8582" y="8125"/>
                </a:cubicBezTo>
                <a:cubicBezTo>
                  <a:pt x="8645" y="8045"/>
                  <a:pt x="8654" y="7938"/>
                  <a:pt x="8627" y="7857"/>
                </a:cubicBezTo>
                <a:cubicBezTo>
                  <a:pt x="8600" y="7768"/>
                  <a:pt x="8547" y="7688"/>
                  <a:pt x="8475" y="7634"/>
                </a:cubicBezTo>
                <a:cubicBezTo>
                  <a:pt x="8426" y="7598"/>
                  <a:pt x="8365" y="7574"/>
                  <a:pt x="8305" y="7574"/>
                </a:cubicBezTo>
                <a:close/>
                <a:moveTo>
                  <a:pt x="7289" y="7340"/>
                </a:moveTo>
                <a:cubicBezTo>
                  <a:pt x="7548" y="7340"/>
                  <a:pt x="7762" y="7554"/>
                  <a:pt x="7762" y="7804"/>
                </a:cubicBezTo>
                <a:cubicBezTo>
                  <a:pt x="7762" y="8063"/>
                  <a:pt x="7548" y="8268"/>
                  <a:pt x="7289" y="8268"/>
                </a:cubicBezTo>
                <a:cubicBezTo>
                  <a:pt x="7039" y="8268"/>
                  <a:pt x="6825" y="8063"/>
                  <a:pt x="6825" y="7804"/>
                </a:cubicBezTo>
                <a:cubicBezTo>
                  <a:pt x="6825" y="7554"/>
                  <a:pt x="7039" y="7340"/>
                  <a:pt x="7289" y="7340"/>
                </a:cubicBezTo>
                <a:close/>
                <a:moveTo>
                  <a:pt x="2926" y="7857"/>
                </a:moveTo>
                <a:lnTo>
                  <a:pt x="2926" y="7857"/>
                </a:lnTo>
                <a:cubicBezTo>
                  <a:pt x="2873" y="7920"/>
                  <a:pt x="2837" y="8009"/>
                  <a:pt x="2855" y="8107"/>
                </a:cubicBezTo>
                <a:cubicBezTo>
                  <a:pt x="2873" y="8205"/>
                  <a:pt x="2953" y="8277"/>
                  <a:pt x="3042" y="8312"/>
                </a:cubicBezTo>
                <a:cubicBezTo>
                  <a:pt x="3096" y="8336"/>
                  <a:pt x="3157" y="8352"/>
                  <a:pt x="3219" y="8352"/>
                </a:cubicBezTo>
                <a:cubicBezTo>
                  <a:pt x="3250" y="8352"/>
                  <a:pt x="3280" y="8348"/>
                  <a:pt x="3310" y="8339"/>
                </a:cubicBezTo>
                <a:cubicBezTo>
                  <a:pt x="3399" y="8321"/>
                  <a:pt x="3480" y="8259"/>
                  <a:pt x="3506" y="8170"/>
                </a:cubicBezTo>
                <a:lnTo>
                  <a:pt x="3506" y="8170"/>
                </a:lnTo>
                <a:cubicBezTo>
                  <a:pt x="3444" y="8223"/>
                  <a:pt x="3364" y="8250"/>
                  <a:pt x="3292" y="8250"/>
                </a:cubicBezTo>
                <a:cubicBezTo>
                  <a:pt x="3280" y="8252"/>
                  <a:pt x="3267" y="8252"/>
                  <a:pt x="3254" y="8252"/>
                </a:cubicBezTo>
                <a:cubicBezTo>
                  <a:pt x="3196" y="8252"/>
                  <a:pt x="3138" y="8236"/>
                  <a:pt x="3087" y="8214"/>
                </a:cubicBezTo>
                <a:cubicBezTo>
                  <a:pt x="3025" y="8188"/>
                  <a:pt x="2971" y="8134"/>
                  <a:pt x="2935" y="8081"/>
                </a:cubicBezTo>
                <a:cubicBezTo>
                  <a:pt x="2909" y="8018"/>
                  <a:pt x="2909" y="7938"/>
                  <a:pt x="2926" y="7857"/>
                </a:cubicBezTo>
                <a:close/>
                <a:moveTo>
                  <a:pt x="2298" y="8121"/>
                </a:moveTo>
                <a:cubicBezTo>
                  <a:pt x="2271" y="8121"/>
                  <a:pt x="2244" y="8128"/>
                  <a:pt x="2222" y="8143"/>
                </a:cubicBezTo>
                <a:cubicBezTo>
                  <a:pt x="2168" y="8188"/>
                  <a:pt x="2159" y="8259"/>
                  <a:pt x="2204" y="8312"/>
                </a:cubicBezTo>
                <a:cubicBezTo>
                  <a:pt x="2229" y="8343"/>
                  <a:pt x="2263" y="8359"/>
                  <a:pt x="2298" y="8359"/>
                </a:cubicBezTo>
                <a:cubicBezTo>
                  <a:pt x="2324" y="8359"/>
                  <a:pt x="2350" y="8350"/>
                  <a:pt x="2373" y="8330"/>
                </a:cubicBezTo>
                <a:cubicBezTo>
                  <a:pt x="2427" y="8295"/>
                  <a:pt x="2436" y="8214"/>
                  <a:pt x="2391" y="8161"/>
                </a:cubicBezTo>
                <a:cubicBezTo>
                  <a:pt x="2370" y="8135"/>
                  <a:pt x="2335" y="8121"/>
                  <a:pt x="2298" y="8121"/>
                </a:cubicBezTo>
                <a:close/>
                <a:moveTo>
                  <a:pt x="3854" y="6303"/>
                </a:moveTo>
                <a:cubicBezTo>
                  <a:pt x="4048" y="6303"/>
                  <a:pt x="4244" y="6386"/>
                  <a:pt x="4363" y="6573"/>
                </a:cubicBezTo>
                <a:cubicBezTo>
                  <a:pt x="3640" y="6867"/>
                  <a:pt x="3025" y="7777"/>
                  <a:pt x="3649" y="8179"/>
                </a:cubicBezTo>
                <a:cubicBezTo>
                  <a:pt x="3497" y="8366"/>
                  <a:pt x="3336" y="8438"/>
                  <a:pt x="3193" y="8438"/>
                </a:cubicBezTo>
                <a:cubicBezTo>
                  <a:pt x="2834" y="8438"/>
                  <a:pt x="2594" y="7982"/>
                  <a:pt x="2926" y="7777"/>
                </a:cubicBezTo>
                <a:cubicBezTo>
                  <a:pt x="2596" y="7565"/>
                  <a:pt x="2862" y="6985"/>
                  <a:pt x="3205" y="6985"/>
                </a:cubicBezTo>
                <a:cubicBezTo>
                  <a:pt x="3251" y="6985"/>
                  <a:pt x="3298" y="6996"/>
                  <a:pt x="3346" y="7019"/>
                </a:cubicBezTo>
                <a:cubicBezTo>
                  <a:pt x="3148" y="6589"/>
                  <a:pt x="3495" y="6303"/>
                  <a:pt x="3854" y="6303"/>
                </a:cubicBezTo>
                <a:close/>
                <a:moveTo>
                  <a:pt x="6111" y="7804"/>
                </a:moveTo>
                <a:cubicBezTo>
                  <a:pt x="6022" y="7813"/>
                  <a:pt x="5933" y="7857"/>
                  <a:pt x="5888" y="7938"/>
                </a:cubicBezTo>
                <a:cubicBezTo>
                  <a:pt x="5835" y="8027"/>
                  <a:pt x="5844" y="8134"/>
                  <a:pt x="5879" y="8214"/>
                </a:cubicBezTo>
                <a:cubicBezTo>
                  <a:pt x="5915" y="8295"/>
                  <a:pt x="5977" y="8375"/>
                  <a:pt x="6058" y="8411"/>
                </a:cubicBezTo>
                <a:cubicBezTo>
                  <a:pt x="6105" y="8437"/>
                  <a:pt x="6157" y="8450"/>
                  <a:pt x="6209" y="8450"/>
                </a:cubicBezTo>
                <a:cubicBezTo>
                  <a:pt x="6246" y="8450"/>
                  <a:pt x="6283" y="8443"/>
                  <a:pt x="6316" y="8428"/>
                </a:cubicBezTo>
                <a:cubicBezTo>
                  <a:pt x="6227" y="8420"/>
                  <a:pt x="6165" y="8384"/>
                  <a:pt x="6102" y="8339"/>
                </a:cubicBezTo>
                <a:cubicBezTo>
                  <a:pt x="6049" y="8295"/>
                  <a:pt x="6004" y="8232"/>
                  <a:pt x="5977" y="8170"/>
                </a:cubicBezTo>
                <a:cubicBezTo>
                  <a:pt x="5951" y="8107"/>
                  <a:pt x="5942" y="8036"/>
                  <a:pt x="5969" y="7973"/>
                </a:cubicBezTo>
                <a:cubicBezTo>
                  <a:pt x="5986" y="7911"/>
                  <a:pt x="6040" y="7857"/>
                  <a:pt x="6111" y="7804"/>
                </a:cubicBezTo>
                <a:close/>
                <a:moveTo>
                  <a:pt x="2330" y="7890"/>
                </a:moveTo>
                <a:cubicBezTo>
                  <a:pt x="2390" y="7890"/>
                  <a:pt x="2439" y="7946"/>
                  <a:pt x="2400" y="8054"/>
                </a:cubicBezTo>
                <a:cubicBezTo>
                  <a:pt x="2429" y="8031"/>
                  <a:pt x="2461" y="8021"/>
                  <a:pt x="2490" y="8021"/>
                </a:cubicBezTo>
                <a:cubicBezTo>
                  <a:pt x="2586" y="8021"/>
                  <a:pt x="2655" y="8126"/>
                  <a:pt x="2525" y="8214"/>
                </a:cubicBezTo>
                <a:cubicBezTo>
                  <a:pt x="2649" y="8214"/>
                  <a:pt x="2632" y="8397"/>
                  <a:pt x="2507" y="8397"/>
                </a:cubicBezTo>
                <a:cubicBezTo>
                  <a:pt x="2489" y="8397"/>
                  <a:pt x="2468" y="8393"/>
                  <a:pt x="2445" y="8384"/>
                </a:cubicBezTo>
                <a:lnTo>
                  <a:pt x="2445" y="8384"/>
                </a:lnTo>
                <a:cubicBezTo>
                  <a:pt x="2482" y="8490"/>
                  <a:pt x="2418" y="8559"/>
                  <a:pt x="2354" y="8559"/>
                </a:cubicBezTo>
                <a:cubicBezTo>
                  <a:pt x="2311" y="8559"/>
                  <a:pt x="2268" y="8527"/>
                  <a:pt x="2257" y="8455"/>
                </a:cubicBezTo>
                <a:cubicBezTo>
                  <a:pt x="2257" y="8455"/>
                  <a:pt x="2234" y="8532"/>
                  <a:pt x="2158" y="8532"/>
                </a:cubicBezTo>
                <a:cubicBezTo>
                  <a:pt x="2141" y="8532"/>
                  <a:pt x="2120" y="8528"/>
                  <a:pt x="2097" y="8518"/>
                </a:cubicBezTo>
                <a:cubicBezTo>
                  <a:pt x="1972" y="8464"/>
                  <a:pt x="2079" y="8357"/>
                  <a:pt x="2141" y="8339"/>
                </a:cubicBezTo>
                <a:lnTo>
                  <a:pt x="2141" y="8339"/>
                </a:lnTo>
                <a:cubicBezTo>
                  <a:pt x="2100" y="8351"/>
                  <a:pt x="2062" y="8358"/>
                  <a:pt x="2030" y="8358"/>
                </a:cubicBezTo>
                <a:cubicBezTo>
                  <a:pt x="1967" y="8358"/>
                  <a:pt x="1927" y="8330"/>
                  <a:pt x="1927" y="8259"/>
                </a:cubicBezTo>
                <a:cubicBezTo>
                  <a:pt x="1927" y="8183"/>
                  <a:pt x="1995" y="8161"/>
                  <a:pt x="2050" y="8161"/>
                </a:cubicBezTo>
                <a:cubicBezTo>
                  <a:pt x="2072" y="8161"/>
                  <a:pt x="2093" y="8165"/>
                  <a:pt x="2106" y="8170"/>
                </a:cubicBezTo>
                <a:cubicBezTo>
                  <a:pt x="1960" y="8110"/>
                  <a:pt x="2016" y="7936"/>
                  <a:pt x="2106" y="7936"/>
                </a:cubicBezTo>
                <a:cubicBezTo>
                  <a:pt x="2137" y="7936"/>
                  <a:pt x="2172" y="7957"/>
                  <a:pt x="2204" y="8009"/>
                </a:cubicBezTo>
                <a:cubicBezTo>
                  <a:pt x="2224" y="7928"/>
                  <a:pt x="2281" y="7890"/>
                  <a:pt x="2330" y="7890"/>
                </a:cubicBezTo>
                <a:close/>
                <a:moveTo>
                  <a:pt x="4042" y="8179"/>
                </a:moveTo>
                <a:lnTo>
                  <a:pt x="4042" y="8179"/>
                </a:lnTo>
                <a:cubicBezTo>
                  <a:pt x="3970" y="8268"/>
                  <a:pt x="3917" y="8393"/>
                  <a:pt x="3943" y="8527"/>
                </a:cubicBezTo>
                <a:cubicBezTo>
                  <a:pt x="3970" y="8660"/>
                  <a:pt x="4077" y="8759"/>
                  <a:pt x="4193" y="8812"/>
                </a:cubicBezTo>
                <a:cubicBezTo>
                  <a:pt x="4268" y="8847"/>
                  <a:pt x="4351" y="8866"/>
                  <a:pt x="4433" y="8866"/>
                </a:cubicBezTo>
                <a:cubicBezTo>
                  <a:pt x="4478" y="8866"/>
                  <a:pt x="4524" y="8860"/>
                  <a:pt x="4568" y="8848"/>
                </a:cubicBezTo>
                <a:cubicBezTo>
                  <a:pt x="4684" y="8821"/>
                  <a:pt x="4800" y="8732"/>
                  <a:pt x="4836" y="8625"/>
                </a:cubicBezTo>
                <a:lnTo>
                  <a:pt x="4836" y="8625"/>
                </a:lnTo>
                <a:cubicBezTo>
                  <a:pt x="4746" y="8696"/>
                  <a:pt x="4648" y="8723"/>
                  <a:pt x="4541" y="8732"/>
                </a:cubicBezTo>
                <a:cubicBezTo>
                  <a:pt x="4443" y="8732"/>
                  <a:pt x="4345" y="8714"/>
                  <a:pt x="4256" y="8678"/>
                </a:cubicBezTo>
                <a:cubicBezTo>
                  <a:pt x="4167" y="8634"/>
                  <a:pt x="4095" y="8571"/>
                  <a:pt x="4059" y="8491"/>
                </a:cubicBezTo>
                <a:cubicBezTo>
                  <a:pt x="4024" y="8402"/>
                  <a:pt x="4024" y="8295"/>
                  <a:pt x="4042" y="8179"/>
                </a:cubicBezTo>
                <a:close/>
                <a:moveTo>
                  <a:pt x="7289" y="6626"/>
                </a:moveTo>
                <a:lnTo>
                  <a:pt x="7333" y="7224"/>
                </a:lnTo>
                <a:lnTo>
                  <a:pt x="7173" y="6653"/>
                </a:lnTo>
                <a:lnTo>
                  <a:pt x="7209" y="7162"/>
                </a:lnTo>
                <a:lnTo>
                  <a:pt x="7209" y="7162"/>
                </a:lnTo>
                <a:lnTo>
                  <a:pt x="7075" y="6671"/>
                </a:lnTo>
                <a:lnTo>
                  <a:pt x="7119" y="7260"/>
                </a:lnTo>
                <a:lnTo>
                  <a:pt x="7119" y="7260"/>
                </a:lnTo>
                <a:lnTo>
                  <a:pt x="6950" y="6689"/>
                </a:lnTo>
                <a:lnTo>
                  <a:pt x="7003" y="7322"/>
                </a:lnTo>
                <a:lnTo>
                  <a:pt x="7003" y="7322"/>
                </a:lnTo>
                <a:lnTo>
                  <a:pt x="6441" y="7028"/>
                </a:lnTo>
                <a:lnTo>
                  <a:pt x="6441" y="7028"/>
                </a:lnTo>
                <a:lnTo>
                  <a:pt x="6896" y="7403"/>
                </a:lnTo>
                <a:lnTo>
                  <a:pt x="6370" y="7126"/>
                </a:lnTo>
                <a:lnTo>
                  <a:pt x="6763" y="7447"/>
                </a:lnTo>
                <a:lnTo>
                  <a:pt x="6763" y="7447"/>
                </a:lnTo>
                <a:lnTo>
                  <a:pt x="6316" y="7215"/>
                </a:lnTo>
                <a:lnTo>
                  <a:pt x="6771" y="7590"/>
                </a:lnTo>
                <a:lnTo>
                  <a:pt x="6245" y="7313"/>
                </a:lnTo>
                <a:lnTo>
                  <a:pt x="6754" y="7724"/>
                </a:lnTo>
                <a:cubicBezTo>
                  <a:pt x="6754" y="7733"/>
                  <a:pt x="6754" y="7742"/>
                  <a:pt x="6754" y="7750"/>
                </a:cubicBezTo>
                <a:lnTo>
                  <a:pt x="6120" y="7982"/>
                </a:lnTo>
                <a:lnTo>
                  <a:pt x="6709" y="7893"/>
                </a:lnTo>
                <a:lnTo>
                  <a:pt x="6709" y="7893"/>
                </a:lnTo>
                <a:lnTo>
                  <a:pt x="6156" y="8098"/>
                </a:lnTo>
                <a:lnTo>
                  <a:pt x="6655" y="8018"/>
                </a:lnTo>
                <a:lnTo>
                  <a:pt x="6174" y="8196"/>
                </a:lnTo>
                <a:lnTo>
                  <a:pt x="6763" y="8107"/>
                </a:lnTo>
                <a:lnTo>
                  <a:pt x="6209" y="8312"/>
                </a:lnTo>
                <a:lnTo>
                  <a:pt x="6861" y="8214"/>
                </a:lnTo>
                <a:lnTo>
                  <a:pt x="6709" y="8857"/>
                </a:lnTo>
                <a:lnTo>
                  <a:pt x="6709" y="8857"/>
                </a:lnTo>
                <a:lnTo>
                  <a:pt x="6959" y="8321"/>
                </a:lnTo>
                <a:lnTo>
                  <a:pt x="6825" y="8892"/>
                </a:lnTo>
                <a:lnTo>
                  <a:pt x="7039" y="8428"/>
                </a:lnTo>
                <a:lnTo>
                  <a:pt x="6923" y="8928"/>
                </a:lnTo>
                <a:lnTo>
                  <a:pt x="7173" y="8393"/>
                </a:lnTo>
                <a:lnTo>
                  <a:pt x="7039" y="8964"/>
                </a:lnTo>
                <a:lnTo>
                  <a:pt x="7307" y="8384"/>
                </a:lnTo>
                <a:lnTo>
                  <a:pt x="7378" y="8687"/>
                </a:lnTo>
                <a:lnTo>
                  <a:pt x="7378" y="8366"/>
                </a:lnTo>
                <a:lnTo>
                  <a:pt x="7449" y="8678"/>
                </a:lnTo>
                <a:lnTo>
                  <a:pt x="7449" y="8366"/>
                </a:lnTo>
                <a:lnTo>
                  <a:pt x="7815" y="8821"/>
                </a:lnTo>
                <a:lnTo>
                  <a:pt x="7565" y="8339"/>
                </a:lnTo>
                <a:lnTo>
                  <a:pt x="7565" y="8339"/>
                </a:lnTo>
                <a:lnTo>
                  <a:pt x="7904" y="8759"/>
                </a:lnTo>
                <a:lnTo>
                  <a:pt x="7904" y="8759"/>
                </a:lnTo>
                <a:lnTo>
                  <a:pt x="7690" y="8348"/>
                </a:lnTo>
                <a:lnTo>
                  <a:pt x="7690" y="8348"/>
                </a:lnTo>
                <a:lnTo>
                  <a:pt x="7976" y="8714"/>
                </a:lnTo>
                <a:lnTo>
                  <a:pt x="7726" y="8232"/>
                </a:lnTo>
                <a:lnTo>
                  <a:pt x="8065" y="8651"/>
                </a:lnTo>
                <a:lnTo>
                  <a:pt x="8065" y="8651"/>
                </a:lnTo>
                <a:lnTo>
                  <a:pt x="7780" y="8089"/>
                </a:lnTo>
                <a:lnTo>
                  <a:pt x="8297" y="8134"/>
                </a:lnTo>
                <a:lnTo>
                  <a:pt x="8297" y="8134"/>
                </a:lnTo>
                <a:lnTo>
                  <a:pt x="7815" y="7973"/>
                </a:lnTo>
                <a:lnTo>
                  <a:pt x="8324" y="8018"/>
                </a:lnTo>
                <a:lnTo>
                  <a:pt x="8324" y="8018"/>
                </a:lnTo>
                <a:lnTo>
                  <a:pt x="7896" y="7875"/>
                </a:lnTo>
                <a:lnTo>
                  <a:pt x="8342" y="7920"/>
                </a:lnTo>
                <a:lnTo>
                  <a:pt x="8342" y="7920"/>
                </a:lnTo>
                <a:lnTo>
                  <a:pt x="7851" y="7750"/>
                </a:lnTo>
                <a:lnTo>
                  <a:pt x="8368" y="7804"/>
                </a:lnTo>
                <a:lnTo>
                  <a:pt x="8368" y="7804"/>
                </a:lnTo>
                <a:lnTo>
                  <a:pt x="7797" y="7608"/>
                </a:lnTo>
                <a:lnTo>
                  <a:pt x="8172" y="7153"/>
                </a:lnTo>
                <a:lnTo>
                  <a:pt x="7753" y="7456"/>
                </a:lnTo>
                <a:lnTo>
                  <a:pt x="8083" y="7055"/>
                </a:lnTo>
                <a:lnTo>
                  <a:pt x="7717" y="7313"/>
                </a:lnTo>
                <a:lnTo>
                  <a:pt x="8003" y="6974"/>
                </a:lnTo>
                <a:lnTo>
                  <a:pt x="8003" y="6974"/>
                </a:lnTo>
                <a:lnTo>
                  <a:pt x="7583" y="7278"/>
                </a:lnTo>
                <a:lnTo>
                  <a:pt x="7913" y="6876"/>
                </a:lnTo>
                <a:lnTo>
                  <a:pt x="7458" y="7206"/>
                </a:lnTo>
                <a:lnTo>
                  <a:pt x="7289" y="6626"/>
                </a:lnTo>
                <a:close/>
                <a:moveTo>
                  <a:pt x="5306" y="6002"/>
                </a:moveTo>
                <a:cubicBezTo>
                  <a:pt x="5570" y="6002"/>
                  <a:pt x="5831" y="6144"/>
                  <a:pt x="5960" y="6484"/>
                </a:cubicBezTo>
                <a:cubicBezTo>
                  <a:pt x="5830" y="6458"/>
                  <a:pt x="5702" y="6449"/>
                  <a:pt x="5593" y="6449"/>
                </a:cubicBezTo>
                <a:cubicBezTo>
                  <a:pt x="5401" y="6449"/>
                  <a:pt x="5264" y="6475"/>
                  <a:pt x="5264" y="6475"/>
                </a:cubicBezTo>
                <a:lnTo>
                  <a:pt x="5630" y="6573"/>
                </a:lnTo>
                <a:lnTo>
                  <a:pt x="5192" y="6680"/>
                </a:lnTo>
                <a:lnTo>
                  <a:pt x="5362" y="6725"/>
                </a:lnTo>
                <a:lnTo>
                  <a:pt x="4996" y="6849"/>
                </a:lnTo>
                <a:lnTo>
                  <a:pt x="5246" y="6867"/>
                </a:lnTo>
                <a:lnTo>
                  <a:pt x="4862" y="6992"/>
                </a:lnTo>
                <a:lnTo>
                  <a:pt x="5121" y="6974"/>
                </a:lnTo>
                <a:lnTo>
                  <a:pt x="5121" y="6974"/>
                </a:lnTo>
                <a:cubicBezTo>
                  <a:pt x="5121" y="6974"/>
                  <a:pt x="4702" y="7162"/>
                  <a:pt x="4729" y="7162"/>
                </a:cubicBezTo>
                <a:cubicBezTo>
                  <a:pt x="4762" y="7162"/>
                  <a:pt x="4989" y="7107"/>
                  <a:pt x="5012" y="7107"/>
                </a:cubicBezTo>
                <a:cubicBezTo>
                  <a:pt x="5014" y="7107"/>
                  <a:pt x="5015" y="7108"/>
                  <a:pt x="5014" y="7108"/>
                </a:cubicBezTo>
                <a:cubicBezTo>
                  <a:pt x="5005" y="7117"/>
                  <a:pt x="4532" y="7358"/>
                  <a:pt x="4550" y="7358"/>
                </a:cubicBezTo>
                <a:cubicBezTo>
                  <a:pt x="4568" y="7349"/>
                  <a:pt x="4862" y="7287"/>
                  <a:pt x="4862" y="7287"/>
                </a:cubicBezTo>
                <a:lnTo>
                  <a:pt x="4862" y="7287"/>
                </a:lnTo>
                <a:cubicBezTo>
                  <a:pt x="4862" y="7287"/>
                  <a:pt x="4454" y="7556"/>
                  <a:pt x="4466" y="7556"/>
                </a:cubicBezTo>
                <a:cubicBezTo>
                  <a:pt x="4466" y="7556"/>
                  <a:pt x="4468" y="7555"/>
                  <a:pt x="4470" y="7554"/>
                </a:cubicBezTo>
                <a:cubicBezTo>
                  <a:pt x="4523" y="7527"/>
                  <a:pt x="4764" y="7447"/>
                  <a:pt x="4764" y="7447"/>
                </a:cubicBezTo>
                <a:lnTo>
                  <a:pt x="4764" y="7447"/>
                </a:lnTo>
                <a:lnTo>
                  <a:pt x="4407" y="7733"/>
                </a:lnTo>
                <a:lnTo>
                  <a:pt x="4675" y="7643"/>
                </a:lnTo>
                <a:lnTo>
                  <a:pt x="4381" y="7929"/>
                </a:lnTo>
                <a:lnTo>
                  <a:pt x="4630" y="7813"/>
                </a:lnTo>
                <a:lnTo>
                  <a:pt x="4630" y="7813"/>
                </a:lnTo>
                <a:lnTo>
                  <a:pt x="4497" y="8000"/>
                </a:lnTo>
                <a:lnTo>
                  <a:pt x="4630" y="7956"/>
                </a:lnTo>
                <a:lnTo>
                  <a:pt x="4630" y="7956"/>
                </a:lnTo>
                <a:lnTo>
                  <a:pt x="4452" y="8205"/>
                </a:lnTo>
                <a:lnTo>
                  <a:pt x="4452" y="8205"/>
                </a:lnTo>
                <a:lnTo>
                  <a:pt x="4630" y="8089"/>
                </a:lnTo>
                <a:lnTo>
                  <a:pt x="4630" y="8089"/>
                </a:lnTo>
                <a:cubicBezTo>
                  <a:pt x="4630" y="8089"/>
                  <a:pt x="4427" y="8429"/>
                  <a:pt x="4433" y="8429"/>
                </a:cubicBezTo>
                <a:cubicBezTo>
                  <a:pt x="4433" y="8429"/>
                  <a:pt x="4434" y="8429"/>
                  <a:pt x="4434" y="8428"/>
                </a:cubicBezTo>
                <a:cubicBezTo>
                  <a:pt x="4452" y="8411"/>
                  <a:pt x="4657" y="8223"/>
                  <a:pt x="4657" y="8223"/>
                </a:cubicBezTo>
                <a:lnTo>
                  <a:pt x="4657" y="8223"/>
                </a:lnTo>
                <a:lnTo>
                  <a:pt x="4550" y="8482"/>
                </a:lnTo>
                <a:lnTo>
                  <a:pt x="4702" y="8366"/>
                </a:lnTo>
                <a:lnTo>
                  <a:pt x="4666" y="8589"/>
                </a:lnTo>
                <a:cubicBezTo>
                  <a:pt x="4684" y="8594"/>
                  <a:pt x="4704" y="8596"/>
                  <a:pt x="4723" y="8596"/>
                </a:cubicBezTo>
                <a:cubicBezTo>
                  <a:pt x="4808" y="8596"/>
                  <a:pt x="4901" y="8554"/>
                  <a:pt x="4952" y="8518"/>
                </a:cubicBezTo>
                <a:lnTo>
                  <a:pt x="4952" y="8518"/>
                </a:lnTo>
                <a:cubicBezTo>
                  <a:pt x="4889" y="8803"/>
                  <a:pt x="4648" y="8937"/>
                  <a:pt x="4479" y="8973"/>
                </a:cubicBezTo>
                <a:cubicBezTo>
                  <a:pt x="4453" y="8977"/>
                  <a:pt x="4428" y="8979"/>
                  <a:pt x="4403" y="8979"/>
                </a:cubicBezTo>
                <a:cubicBezTo>
                  <a:pt x="3962" y="8979"/>
                  <a:pt x="3603" y="8342"/>
                  <a:pt x="4051" y="8072"/>
                </a:cubicBezTo>
                <a:cubicBezTo>
                  <a:pt x="3594" y="7781"/>
                  <a:pt x="3963" y="6991"/>
                  <a:pt x="4430" y="6991"/>
                </a:cubicBezTo>
                <a:cubicBezTo>
                  <a:pt x="4492" y="6991"/>
                  <a:pt x="4557" y="7005"/>
                  <a:pt x="4621" y="7037"/>
                </a:cubicBezTo>
                <a:cubicBezTo>
                  <a:pt x="4359" y="6454"/>
                  <a:pt x="4836" y="6002"/>
                  <a:pt x="5306" y="6002"/>
                </a:cubicBezTo>
                <a:close/>
                <a:moveTo>
                  <a:pt x="8145" y="8420"/>
                </a:moveTo>
                <a:lnTo>
                  <a:pt x="8145" y="8420"/>
                </a:lnTo>
                <a:cubicBezTo>
                  <a:pt x="8172" y="8500"/>
                  <a:pt x="8163" y="8580"/>
                  <a:pt x="8136" y="8643"/>
                </a:cubicBezTo>
                <a:cubicBezTo>
                  <a:pt x="8119" y="8714"/>
                  <a:pt x="8074" y="8776"/>
                  <a:pt x="8029" y="8821"/>
                </a:cubicBezTo>
                <a:cubicBezTo>
                  <a:pt x="7976" y="8874"/>
                  <a:pt x="7913" y="8901"/>
                  <a:pt x="7851" y="8910"/>
                </a:cubicBezTo>
                <a:cubicBezTo>
                  <a:pt x="7780" y="8910"/>
                  <a:pt x="7708" y="8883"/>
                  <a:pt x="7637" y="8839"/>
                </a:cubicBezTo>
                <a:lnTo>
                  <a:pt x="7637" y="8839"/>
                </a:lnTo>
                <a:cubicBezTo>
                  <a:pt x="7672" y="8910"/>
                  <a:pt x="7744" y="8982"/>
                  <a:pt x="7842" y="8999"/>
                </a:cubicBezTo>
                <a:cubicBezTo>
                  <a:pt x="7850" y="9000"/>
                  <a:pt x="7859" y="9001"/>
                  <a:pt x="7867" y="9001"/>
                </a:cubicBezTo>
                <a:cubicBezTo>
                  <a:pt x="7957" y="9001"/>
                  <a:pt x="8044" y="8958"/>
                  <a:pt x="8101" y="8901"/>
                </a:cubicBezTo>
                <a:cubicBezTo>
                  <a:pt x="8172" y="8839"/>
                  <a:pt x="8217" y="8750"/>
                  <a:pt x="8226" y="8660"/>
                </a:cubicBezTo>
                <a:cubicBezTo>
                  <a:pt x="8235" y="8571"/>
                  <a:pt x="8208" y="8473"/>
                  <a:pt x="8145" y="8420"/>
                </a:cubicBezTo>
                <a:close/>
                <a:moveTo>
                  <a:pt x="6602" y="8741"/>
                </a:moveTo>
                <a:lnTo>
                  <a:pt x="6602" y="8741"/>
                </a:lnTo>
                <a:cubicBezTo>
                  <a:pt x="6566" y="8821"/>
                  <a:pt x="6557" y="8919"/>
                  <a:pt x="6611" y="8999"/>
                </a:cubicBezTo>
                <a:cubicBezTo>
                  <a:pt x="6664" y="9080"/>
                  <a:pt x="6763" y="9124"/>
                  <a:pt x="6852" y="9133"/>
                </a:cubicBezTo>
                <a:cubicBezTo>
                  <a:pt x="6864" y="9134"/>
                  <a:pt x="6877" y="9135"/>
                  <a:pt x="6889" y="9135"/>
                </a:cubicBezTo>
                <a:cubicBezTo>
                  <a:pt x="6972" y="9135"/>
                  <a:pt x="7048" y="9109"/>
                  <a:pt x="7110" y="9062"/>
                </a:cubicBezTo>
                <a:cubicBezTo>
                  <a:pt x="7191" y="9017"/>
                  <a:pt x="7244" y="8928"/>
                  <a:pt x="7244" y="8848"/>
                </a:cubicBezTo>
                <a:lnTo>
                  <a:pt x="7244" y="8848"/>
                </a:lnTo>
                <a:cubicBezTo>
                  <a:pt x="7200" y="8919"/>
                  <a:pt x="7137" y="8964"/>
                  <a:pt x="7075" y="8990"/>
                </a:cubicBezTo>
                <a:cubicBezTo>
                  <a:pt x="7003" y="9017"/>
                  <a:pt x="6932" y="9026"/>
                  <a:pt x="6861" y="9026"/>
                </a:cubicBezTo>
                <a:cubicBezTo>
                  <a:pt x="6798" y="9017"/>
                  <a:pt x="6727" y="8990"/>
                  <a:pt x="6682" y="8946"/>
                </a:cubicBezTo>
                <a:cubicBezTo>
                  <a:pt x="6638" y="8901"/>
                  <a:pt x="6611" y="8821"/>
                  <a:pt x="6602" y="8741"/>
                </a:cubicBezTo>
                <a:close/>
                <a:moveTo>
                  <a:pt x="7219" y="6117"/>
                </a:moveTo>
                <a:cubicBezTo>
                  <a:pt x="7437" y="6117"/>
                  <a:pt x="7628" y="6292"/>
                  <a:pt x="7574" y="6725"/>
                </a:cubicBezTo>
                <a:cubicBezTo>
                  <a:pt x="7742" y="6594"/>
                  <a:pt x="7911" y="6540"/>
                  <a:pt x="8058" y="6540"/>
                </a:cubicBezTo>
                <a:cubicBezTo>
                  <a:pt x="8515" y="6540"/>
                  <a:pt x="8768" y="7058"/>
                  <a:pt x="8154" y="7429"/>
                </a:cubicBezTo>
                <a:cubicBezTo>
                  <a:pt x="8161" y="7429"/>
                  <a:pt x="8167" y="7429"/>
                  <a:pt x="8173" y="7429"/>
                </a:cubicBezTo>
                <a:cubicBezTo>
                  <a:pt x="8868" y="7429"/>
                  <a:pt x="9083" y="8345"/>
                  <a:pt x="8284" y="8345"/>
                </a:cubicBezTo>
                <a:cubicBezTo>
                  <a:pt x="8249" y="8345"/>
                  <a:pt x="8211" y="8343"/>
                  <a:pt x="8172" y="8339"/>
                </a:cubicBezTo>
                <a:lnTo>
                  <a:pt x="8172" y="8339"/>
                </a:lnTo>
                <a:cubicBezTo>
                  <a:pt x="8517" y="8617"/>
                  <a:pt x="8240" y="9061"/>
                  <a:pt x="7886" y="9061"/>
                </a:cubicBezTo>
                <a:cubicBezTo>
                  <a:pt x="7728" y="9061"/>
                  <a:pt x="7554" y="8972"/>
                  <a:pt x="7414" y="8741"/>
                </a:cubicBezTo>
                <a:cubicBezTo>
                  <a:pt x="7311" y="9064"/>
                  <a:pt x="7088" y="9199"/>
                  <a:pt x="6882" y="9199"/>
                </a:cubicBezTo>
                <a:cubicBezTo>
                  <a:pt x="6572" y="9199"/>
                  <a:pt x="6301" y="8890"/>
                  <a:pt x="6548" y="8455"/>
                </a:cubicBezTo>
                <a:lnTo>
                  <a:pt x="6548" y="8455"/>
                </a:lnTo>
                <a:cubicBezTo>
                  <a:pt x="6548" y="8455"/>
                  <a:pt x="6400" y="8566"/>
                  <a:pt x="6218" y="8566"/>
                </a:cubicBezTo>
                <a:cubicBezTo>
                  <a:pt x="6078" y="8566"/>
                  <a:pt x="5918" y="8501"/>
                  <a:pt x="5790" y="8268"/>
                </a:cubicBezTo>
                <a:cubicBezTo>
                  <a:pt x="5560" y="7843"/>
                  <a:pt x="5934" y="7690"/>
                  <a:pt x="6232" y="7690"/>
                </a:cubicBezTo>
                <a:cubicBezTo>
                  <a:pt x="6316" y="7690"/>
                  <a:pt x="6394" y="7702"/>
                  <a:pt x="6450" y="7724"/>
                </a:cubicBezTo>
                <a:cubicBezTo>
                  <a:pt x="5924" y="7510"/>
                  <a:pt x="5603" y="7251"/>
                  <a:pt x="5906" y="6858"/>
                </a:cubicBezTo>
                <a:cubicBezTo>
                  <a:pt x="6006" y="6735"/>
                  <a:pt x="6123" y="6689"/>
                  <a:pt x="6239" y="6689"/>
                </a:cubicBezTo>
                <a:cubicBezTo>
                  <a:pt x="6484" y="6689"/>
                  <a:pt x="6726" y="6895"/>
                  <a:pt x="6798" y="7010"/>
                </a:cubicBezTo>
                <a:cubicBezTo>
                  <a:pt x="6510" y="6508"/>
                  <a:pt x="6894" y="6117"/>
                  <a:pt x="7219" y="6117"/>
                </a:cubicBezTo>
                <a:close/>
                <a:moveTo>
                  <a:pt x="2695" y="6386"/>
                </a:moveTo>
                <a:cubicBezTo>
                  <a:pt x="2587" y="6501"/>
                  <a:pt x="2480" y="6617"/>
                  <a:pt x="2373" y="6733"/>
                </a:cubicBezTo>
                <a:cubicBezTo>
                  <a:pt x="2275" y="6849"/>
                  <a:pt x="2168" y="6965"/>
                  <a:pt x="2079" y="7099"/>
                </a:cubicBezTo>
                <a:cubicBezTo>
                  <a:pt x="1892" y="7349"/>
                  <a:pt x="1758" y="7626"/>
                  <a:pt x="1695" y="7929"/>
                </a:cubicBezTo>
                <a:cubicBezTo>
                  <a:pt x="1660" y="8081"/>
                  <a:pt x="1642" y="8232"/>
                  <a:pt x="1642" y="8393"/>
                </a:cubicBezTo>
                <a:lnTo>
                  <a:pt x="1633" y="8625"/>
                </a:lnTo>
                <a:cubicBezTo>
                  <a:pt x="1624" y="8705"/>
                  <a:pt x="1615" y="8794"/>
                  <a:pt x="1588" y="8866"/>
                </a:cubicBezTo>
                <a:cubicBezTo>
                  <a:pt x="1544" y="9026"/>
                  <a:pt x="1472" y="9178"/>
                  <a:pt x="1374" y="9303"/>
                </a:cubicBezTo>
                <a:cubicBezTo>
                  <a:pt x="1267" y="9419"/>
                  <a:pt x="1133" y="9526"/>
                  <a:pt x="982" y="9570"/>
                </a:cubicBezTo>
                <a:cubicBezTo>
                  <a:pt x="1267" y="9428"/>
                  <a:pt x="1446" y="9142"/>
                  <a:pt x="1508" y="8848"/>
                </a:cubicBezTo>
                <a:cubicBezTo>
                  <a:pt x="1526" y="8776"/>
                  <a:pt x="1526" y="8696"/>
                  <a:pt x="1535" y="8625"/>
                </a:cubicBezTo>
                <a:lnTo>
                  <a:pt x="1535" y="8384"/>
                </a:lnTo>
                <a:cubicBezTo>
                  <a:pt x="1535" y="8223"/>
                  <a:pt x="1553" y="8063"/>
                  <a:pt x="1588" y="7902"/>
                </a:cubicBezTo>
                <a:cubicBezTo>
                  <a:pt x="1624" y="7750"/>
                  <a:pt x="1678" y="7590"/>
                  <a:pt x="1749" y="7447"/>
                </a:cubicBezTo>
                <a:cubicBezTo>
                  <a:pt x="1820" y="7304"/>
                  <a:pt x="1909" y="7171"/>
                  <a:pt x="2008" y="7046"/>
                </a:cubicBezTo>
                <a:cubicBezTo>
                  <a:pt x="2213" y="6796"/>
                  <a:pt x="2454" y="6582"/>
                  <a:pt x="2695" y="6386"/>
                </a:cubicBezTo>
                <a:close/>
                <a:moveTo>
                  <a:pt x="3010" y="8849"/>
                </a:moveTo>
                <a:cubicBezTo>
                  <a:pt x="3098" y="8849"/>
                  <a:pt x="3186" y="8859"/>
                  <a:pt x="3274" y="8874"/>
                </a:cubicBezTo>
                <a:cubicBezTo>
                  <a:pt x="3426" y="8901"/>
                  <a:pt x="3569" y="8955"/>
                  <a:pt x="3703" y="9008"/>
                </a:cubicBezTo>
                <a:cubicBezTo>
                  <a:pt x="3970" y="9133"/>
                  <a:pt x="4211" y="9294"/>
                  <a:pt x="4452" y="9436"/>
                </a:cubicBezTo>
                <a:cubicBezTo>
                  <a:pt x="4577" y="9499"/>
                  <a:pt x="4693" y="9561"/>
                  <a:pt x="4827" y="9588"/>
                </a:cubicBezTo>
                <a:cubicBezTo>
                  <a:pt x="4898" y="9607"/>
                  <a:pt x="4973" y="9616"/>
                  <a:pt x="5047" y="9616"/>
                </a:cubicBezTo>
                <a:cubicBezTo>
                  <a:pt x="5111" y="9616"/>
                  <a:pt x="5175" y="9609"/>
                  <a:pt x="5237" y="9597"/>
                </a:cubicBezTo>
                <a:lnTo>
                  <a:pt x="5237" y="9597"/>
                </a:lnTo>
                <a:cubicBezTo>
                  <a:pt x="5133" y="9661"/>
                  <a:pt x="4992" y="9697"/>
                  <a:pt x="4855" y="9697"/>
                </a:cubicBezTo>
                <a:cubicBezTo>
                  <a:pt x="4840" y="9697"/>
                  <a:pt x="4824" y="9696"/>
                  <a:pt x="4809" y="9695"/>
                </a:cubicBezTo>
                <a:cubicBezTo>
                  <a:pt x="4657" y="9686"/>
                  <a:pt x="4514" y="9642"/>
                  <a:pt x="4381" y="9588"/>
                </a:cubicBezTo>
                <a:cubicBezTo>
                  <a:pt x="4104" y="9472"/>
                  <a:pt x="3863" y="9321"/>
                  <a:pt x="3613" y="9213"/>
                </a:cubicBezTo>
                <a:cubicBezTo>
                  <a:pt x="3378" y="9104"/>
                  <a:pt x="3134" y="9034"/>
                  <a:pt x="2875" y="9034"/>
                </a:cubicBezTo>
                <a:cubicBezTo>
                  <a:pt x="2859" y="9034"/>
                  <a:pt x="2844" y="9035"/>
                  <a:pt x="2828" y="9035"/>
                </a:cubicBezTo>
                <a:cubicBezTo>
                  <a:pt x="2561" y="9044"/>
                  <a:pt x="2293" y="9124"/>
                  <a:pt x="2025" y="9231"/>
                </a:cubicBezTo>
                <a:cubicBezTo>
                  <a:pt x="2240" y="9044"/>
                  <a:pt x="2516" y="8910"/>
                  <a:pt x="2819" y="8866"/>
                </a:cubicBezTo>
                <a:cubicBezTo>
                  <a:pt x="2883" y="8854"/>
                  <a:pt x="2946" y="8849"/>
                  <a:pt x="3010" y="8849"/>
                </a:cubicBezTo>
                <a:close/>
                <a:moveTo>
                  <a:pt x="9519" y="7028"/>
                </a:moveTo>
                <a:lnTo>
                  <a:pt x="9519" y="7028"/>
                </a:lnTo>
                <a:cubicBezTo>
                  <a:pt x="9689" y="7242"/>
                  <a:pt x="9787" y="7510"/>
                  <a:pt x="9822" y="7786"/>
                </a:cubicBezTo>
                <a:cubicBezTo>
                  <a:pt x="9867" y="8063"/>
                  <a:pt x="9831" y="8348"/>
                  <a:pt x="9760" y="8616"/>
                </a:cubicBezTo>
                <a:cubicBezTo>
                  <a:pt x="9680" y="8874"/>
                  <a:pt x="9564" y="9133"/>
                  <a:pt x="9412" y="9356"/>
                </a:cubicBezTo>
                <a:cubicBezTo>
                  <a:pt x="9252" y="9588"/>
                  <a:pt x="9073" y="9793"/>
                  <a:pt x="8859" y="9954"/>
                </a:cubicBezTo>
                <a:cubicBezTo>
                  <a:pt x="9002" y="9731"/>
                  <a:pt x="9144" y="9499"/>
                  <a:pt x="9260" y="9267"/>
                </a:cubicBezTo>
                <a:cubicBezTo>
                  <a:pt x="9376" y="9035"/>
                  <a:pt x="9475" y="8794"/>
                  <a:pt x="9546" y="8553"/>
                </a:cubicBezTo>
                <a:cubicBezTo>
                  <a:pt x="9617" y="8304"/>
                  <a:pt x="9653" y="8054"/>
                  <a:pt x="9653" y="7795"/>
                </a:cubicBezTo>
                <a:cubicBezTo>
                  <a:pt x="9653" y="7545"/>
                  <a:pt x="9608" y="7287"/>
                  <a:pt x="9519" y="7028"/>
                </a:cubicBezTo>
                <a:close/>
                <a:moveTo>
                  <a:pt x="7572" y="9256"/>
                </a:moveTo>
                <a:cubicBezTo>
                  <a:pt x="7585" y="9256"/>
                  <a:pt x="7597" y="9257"/>
                  <a:pt x="7610" y="9258"/>
                </a:cubicBezTo>
                <a:cubicBezTo>
                  <a:pt x="7708" y="9276"/>
                  <a:pt x="7788" y="9329"/>
                  <a:pt x="7842" y="9410"/>
                </a:cubicBezTo>
                <a:cubicBezTo>
                  <a:pt x="7896" y="9481"/>
                  <a:pt x="7922" y="9561"/>
                  <a:pt x="7931" y="9642"/>
                </a:cubicBezTo>
                <a:cubicBezTo>
                  <a:pt x="7949" y="9722"/>
                  <a:pt x="7949" y="9802"/>
                  <a:pt x="7922" y="9883"/>
                </a:cubicBezTo>
                <a:cubicBezTo>
                  <a:pt x="7913" y="9918"/>
                  <a:pt x="7896" y="9963"/>
                  <a:pt x="7869" y="9999"/>
                </a:cubicBezTo>
                <a:cubicBezTo>
                  <a:pt x="7842" y="10034"/>
                  <a:pt x="7815" y="10061"/>
                  <a:pt x="7788" y="10088"/>
                </a:cubicBezTo>
                <a:cubicBezTo>
                  <a:pt x="7726" y="10150"/>
                  <a:pt x="7646" y="10195"/>
                  <a:pt x="7557" y="10213"/>
                </a:cubicBezTo>
                <a:cubicBezTo>
                  <a:pt x="7527" y="10219"/>
                  <a:pt x="7496" y="10222"/>
                  <a:pt x="7465" y="10222"/>
                </a:cubicBezTo>
                <a:cubicBezTo>
                  <a:pt x="7403" y="10222"/>
                  <a:pt x="7339" y="10210"/>
                  <a:pt x="7280" y="10186"/>
                </a:cubicBezTo>
                <a:cubicBezTo>
                  <a:pt x="7191" y="10141"/>
                  <a:pt x="7119" y="10079"/>
                  <a:pt x="7066" y="10007"/>
                </a:cubicBezTo>
                <a:cubicBezTo>
                  <a:pt x="7030" y="9963"/>
                  <a:pt x="7021" y="9954"/>
                  <a:pt x="7003" y="9927"/>
                </a:cubicBezTo>
                <a:cubicBezTo>
                  <a:pt x="6994" y="9918"/>
                  <a:pt x="6986" y="9909"/>
                  <a:pt x="6977" y="9900"/>
                </a:cubicBezTo>
                <a:cubicBezTo>
                  <a:pt x="6959" y="9891"/>
                  <a:pt x="6950" y="9883"/>
                  <a:pt x="6941" y="9874"/>
                </a:cubicBezTo>
                <a:cubicBezTo>
                  <a:pt x="6879" y="9831"/>
                  <a:pt x="6801" y="9800"/>
                  <a:pt x="6726" y="9800"/>
                </a:cubicBezTo>
                <a:cubicBezTo>
                  <a:pt x="6692" y="9800"/>
                  <a:pt x="6659" y="9806"/>
                  <a:pt x="6629" y="9820"/>
                </a:cubicBezTo>
                <a:cubicBezTo>
                  <a:pt x="6575" y="9838"/>
                  <a:pt x="6531" y="9883"/>
                  <a:pt x="6504" y="9936"/>
                </a:cubicBezTo>
                <a:cubicBezTo>
                  <a:pt x="6468" y="9999"/>
                  <a:pt x="6450" y="10070"/>
                  <a:pt x="6441" y="10141"/>
                </a:cubicBezTo>
                <a:cubicBezTo>
                  <a:pt x="6432" y="10150"/>
                  <a:pt x="6432" y="10150"/>
                  <a:pt x="6432" y="10150"/>
                </a:cubicBezTo>
                <a:cubicBezTo>
                  <a:pt x="6424" y="10150"/>
                  <a:pt x="6415" y="10150"/>
                  <a:pt x="6415" y="10141"/>
                </a:cubicBezTo>
                <a:cubicBezTo>
                  <a:pt x="6397" y="10070"/>
                  <a:pt x="6379" y="9990"/>
                  <a:pt x="6397" y="9900"/>
                </a:cubicBezTo>
                <a:cubicBezTo>
                  <a:pt x="6406" y="9820"/>
                  <a:pt x="6450" y="9731"/>
                  <a:pt x="6531" y="9668"/>
                </a:cubicBezTo>
                <a:cubicBezTo>
                  <a:pt x="6611" y="9606"/>
                  <a:pt x="6718" y="9588"/>
                  <a:pt x="6807" y="9588"/>
                </a:cubicBezTo>
                <a:cubicBezTo>
                  <a:pt x="6905" y="9597"/>
                  <a:pt x="6994" y="9624"/>
                  <a:pt x="7075" y="9677"/>
                </a:cubicBezTo>
                <a:cubicBezTo>
                  <a:pt x="7093" y="9695"/>
                  <a:pt x="7110" y="9704"/>
                  <a:pt x="7128" y="9722"/>
                </a:cubicBezTo>
                <a:cubicBezTo>
                  <a:pt x="7146" y="9740"/>
                  <a:pt x="7164" y="9758"/>
                  <a:pt x="7182" y="9775"/>
                </a:cubicBezTo>
                <a:cubicBezTo>
                  <a:pt x="7209" y="9811"/>
                  <a:pt x="7244" y="9856"/>
                  <a:pt x="7253" y="9874"/>
                </a:cubicBezTo>
                <a:cubicBezTo>
                  <a:pt x="7280" y="9927"/>
                  <a:pt x="7325" y="9963"/>
                  <a:pt x="7369" y="9999"/>
                </a:cubicBezTo>
                <a:cubicBezTo>
                  <a:pt x="7416" y="10024"/>
                  <a:pt x="7470" y="10038"/>
                  <a:pt x="7526" y="10038"/>
                </a:cubicBezTo>
                <a:cubicBezTo>
                  <a:pt x="7587" y="10038"/>
                  <a:pt x="7652" y="10022"/>
                  <a:pt x="7717" y="9990"/>
                </a:cubicBezTo>
                <a:cubicBezTo>
                  <a:pt x="7744" y="9981"/>
                  <a:pt x="7771" y="9963"/>
                  <a:pt x="7797" y="9936"/>
                </a:cubicBezTo>
                <a:cubicBezTo>
                  <a:pt x="7824" y="9909"/>
                  <a:pt x="7842" y="9891"/>
                  <a:pt x="7851" y="9856"/>
                </a:cubicBezTo>
                <a:cubicBezTo>
                  <a:pt x="7878" y="9793"/>
                  <a:pt x="7887" y="9722"/>
                  <a:pt x="7869" y="9651"/>
                </a:cubicBezTo>
                <a:cubicBezTo>
                  <a:pt x="7842" y="9588"/>
                  <a:pt x="7806" y="9526"/>
                  <a:pt x="7753" y="9490"/>
                </a:cubicBezTo>
                <a:cubicBezTo>
                  <a:pt x="7699" y="9454"/>
                  <a:pt x="7646" y="9445"/>
                  <a:pt x="7592" y="9445"/>
                </a:cubicBezTo>
                <a:cubicBezTo>
                  <a:pt x="7539" y="9454"/>
                  <a:pt x="7485" y="9472"/>
                  <a:pt x="7432" y="9490"/>
                </a:cubicBezTo>
                <a:cubicBezTo>
                  <a:pt x="7414" y="9499"/>
                  <a:pt x="7396" y="9517"/>
                  <a:pt x="7387" y="9526"/>
                </a:cubicBezTo>
                <a:cubicBezTo>
                  <a:pt x="7378" y="9544"/>
                  <a:pt x="7378" y="9552"/>
                  <a:pt x="7378" y="9579"/>
                </a:cubicBezTo>
                <a:cubicBezTo>
                  <a:pt x="7378" y="9615"/>
                  <a:pt x="7414" y="9668"/>
                  <a:pt x="7458" y="9704"/>
                </a:cubicBezTo>
                <a:cubicBezTo>
                  <a:pt x="7485" y="9726"/>
                  <a:pt x="7519" y="9738"/>
                  <a:pt x="7557" y="9738"/>
                </a:cubicBezTo>
                <a:cubicBezTo>
                  <a:pt x="7582" y="9738"/>
                  <a:pt x="7609" y="9733"/>
                  <a:pt x="7637" y="9722"/>
                </a:cubicBezTo>
                <a:lnTo>
                  <a:pt x="7637" y="9713"/>
                </a:lnTo>
                <a:cubicBezTo>
                  <a:pt x="7637" y="9713"/>
                  <a:pt x="7646" y="9713"/>
                  <a:pt x="7646" y="9722"/>
                </a:cubicBezTo>
                <a:cubicBezTo>
                  <a:pt x="7655" y="9722"/>
                  <a:pt x="7655" y="9731"/>
                  <a:pt x="7646" y="9731"/>
                </a:cubicBezTo>
                <a:cubicBezTo>
                  <a:pt x="7637" y="9749"/>
                  <a:pt x="7628" y="9767"/>
                  <a:pt x="7610" y="9784"/>
                </a:cubicBezTo>
                <a:cubicBezTo>
                  <a:pt x="7592" y="9793"/>
                  <a:pt x="7574" y="9811"/>
                  <a:pt x="7548" y="9811"/>
                </a:cubicBezTo>
                <a:cubicBezTo>
                  <a:pt x="7525" y="9820"/>
                  <a:pt x="7503" y="9825"/>
                  <a:pt x="7480" y="9825"/>
                </a:cubicBezTo>
                <a:cubicBezTo>
                  <a:pt x="7456" y="9825"/>
                  <a:pt x="7432" y="9820"/>
                  <a:pt x="7405" y="9811"/>
                </a:cubicBezTo>
                <a:cubicBezTo>
                  <a:pt x="7387" y="9811"/>
                  <a:pt x="7360" y="9793"/>
                  <a:pt x="7342" y="9784"/>
                </a:cubicBezTo>
                <a:cubicBezTo>
                  <a:pt x="7325" y="9775"/>
                  <a:pt x="7307" y="9758"/>
                  <a:pt x="7289" y="9740"/>
                </a:cubicBezTo>
                <a:cubicBezTo>
                  <a:pt x="7253" y="9713"/>
                  <a:pt x="7226" y="9668"/>
                  <a:pt x="7209" y="9615"/>
                </a:cubicBezTo>
                <a:cubicBezTo>
                  <a:pt x="7191" y="9561"/>
                  <a:pt x="7191" y="9499"/>
                  <a:pt x="7218" y="9445"/>
                </a:cubicBezTo>
                <a:cubicBezTo>
                  <a:pt x="7244" y="9383"/>
                  <a:pt x="7289" y="9347"/>
                  <a:pt x="7333" y="9321"/>
                </a:cubicBezTo>
                <a:cubicBezTo>
                  <a:pt x="7403" y="9282"/>
                  <a:pt x="7487" y="9256"/>
                  <a:pt x="7572" y="9256"/>
                </a:cubicBezTo>
                <a:close/>
                <a:moveTo>
                  <a:pt x="5201" y="8009"/>
                </a:moveTo>
                <a:lnTo>
                  <a:pt x="5201" y="8009"/>
                </a:lnTo>
                <a:cubicBezTo>
                  <a:pt x="5184" y="8152"/>
                  <a:pt x="5210" y="8295"/>
                  <a:pt x="5264" y="8428"/>
                </a:cubicBezTo>
                <a:cubicBezTo>
                  <a:pt x="5308" y="8562"/>
                  <a:pt x="5371" y="8687"/>
                  <a:pt x="5442" y="8812"/>
                </a:cubicBezTo>
                <a:cubicBezTo>
                  <a:pt x="5576" y="9071"/>
                  <a:pt x="5728" y="9321"/>
                  <a:pt x="5853" y="9579"/>
                </a:cubicBezTo>
                <a:cubicBezTo>
                  <a:pt x="5977" y="9847"/>
                  <a:pt x="6076" y="10132"/>
                  <a:pt x="6111" y="10427"/>
                </a:cubicBezTo>
                <a:cubicBezTo>
                  <a:pt x="6129" y="10569"/>
                  <a:pt x="6129" y="10721"/>
                  <a:pt x="6111" y="10864"/>
                </a:cubicBezTo>
                <a:cubicBezTo>
                  <a:pt x="6093" y="11016"/>
                  <a:pt x="6058" y="11158"/>
                  <a:pt x="5995" y="11292"/>
                </a:cubicBezTo>
                <a:cubicBezTo>
                  <a:pt x="6067" y="11007"/>
                  <a:pt x="6085" y="10721"/>
                  <a:pt x="6031" y="10436"/>
                </a:cubicBezTo>
                <a:cubicBezTo>
                  <a:pt x="5977" y="10159"/>
                  <a:pt x="5879" y="9891"/>
                  <a:pt x="5754" y="9633"/>
                </a:cubicBezTo>
                <a:cubicBezTo>
                  <a:pt x="5630" y="9374"/>
                  <a:pt x="5487" y="9115"/>
                  <a:pt x="5362" y="8857"/>
                </a:cubicBezTo>
                <a:cubicBezTo>
                  <a:pt x="5299" y="8723"/>
                  <a:pt x="5246" y="8589"/>
                  <a:pt x="5210" y="8446"/>
                </a:cubicBezTo>
                <a:cubicBezTo>
                  <a:pt x="5175" y="8304"/>
                  <a:pt x="5157" y="8143"/>
                  <a:pt x="5201" y="8009"/>
                </a:cubicBezTo>
                <a:close/>
                <a:moveTo>
                  <a:pt x="10228" y="1"/>
                </a:moveTo>
                <a:cubicBezTo>
                  <a:pt x="10196" y="1"/>
                  <a:pt x="10167" y="33"/>
                  <a:pt x="10179" y="69"/>
                </a:cubicBezTo>
                <a:cubicBezTo>
                  <a:pt x="10643" y="1283"/>
                  <a:pt x="9805" y="1684"/>
                  <a:pt x="9323" y="1863"/>
                </a:cubicBezTo>
                <a:cubicBezTo>
                  <a:pt x="9305" y="1863"/>
                  <a:pt x="9278" y="1845"/>
                  <a:pt x="9234" y="1818"/>
                </a:cubicBezTo>
                <a:cubicBezTo>
                  <a:pt x="9140" y="1764"/>
                  <a:pt x="9036" y="1737"/>
                  <a:pt x="8931" y="1737"/>
                </a:cubicBezTo>
                <a:cubicBezTo>
                  <a:pt x="8844" y="1737"/>
                  <a:pt x="8756" y="1755"/>
                  <a:pt x="8672" y="1791"/>
                </a:cubicBezTo>
                <a:cubicBezTo>
                  <a:pt x="8547" y="1845"/>
                  <a:pt x="8404" y="1898"/>
                  <a:pt x="8297" y="1898"/>
                </a:cubicBezTo>
                <a:cubicBezTo>
                  <a:pt x="8290" y="1899"/>
                  <a:pt x="8283" y="1899"/>
                  <a:pt x="8275" y="1899"/>
                </a:cubicBezTo>
                <a:cubicBezTo>
                  <a:pt x="8187" y="1899"/>
                  <a:pt x="8059" y="1881"/>
                  <a:pt x="7911" y="1881"/>
                </a:cubicBezTo>
                <a:cubicBezTo>
                  <a:pt x="7654" y="1881"/>
                  <a:pt x="7334" y="1934"/>
                  <a:pt x="7048" y="2219"/>
                </a:cubicBezTo>
                <a:cubicBezTo>
                  <a:pt x="7048" y="2219"/>
                  <a:pt x="6935" y="2280"/>
                  <a:pt x="6772" y="2280"/>
                </a:cubicBezTo>
                <a:cubicBezTo>
                  <a:pt x="6643" y="2280"/>
                  <a:pt x="6484" y="2242"/>
                  <a:pt x="6325" y="2103"/>
                </a:cubicBezTo>
                <a:cubicBezTo>
                  <a:pt x="6004" y="1827"/>
                  <a:pt x="5906" y="1354"/>
                  <a:pt x="6468" y="881"/>
                </a:cubicBezTo>
                <a:cubicBezTo>
                  <a:pt x="6507" y="850"/>
                  <a:pt x="6485" y="798"/>
                  <a:pt x="6442" y="798"/>
                </a:cubicBezTo>
                <a:cubicBezTo>
                  <a:pt x="6436" y="798"/>
                  <a:pt x="6430" y="799"/>
                  <a:pt x="6424" y="801"/>
                </a:cubicBezTo>
                <a:cubicBezTo>
                  <a:pt x="5719" y="1095"/>
                  <a:pt x="5451" y="1800"/>
                  <a:pt x="5638" y="2264"/>
                </a:cubicBezTo>
                <a:cubicBezTo>
                  <a:pt x="5844" y="2781"/>
                  <a:pt x="6254" y="2960"/>
                  <a:pt x="6513" y="3022"/>
                </a:cubicBezTo>
                <a:cubicBezTo>
                  <a:pt x="6290" y="3156"/>
                  <a:pt x="5701" y="3415"/>
                  <a:pt x="5888" y="3727"/>
                </a:cubicBezTo>
                <a:cubicBezTo>
                  <a:pt x="6076" y="4039"/>
                  <a:pt x="6049" y="4120"/>
                  <a:pt x="5933" y="4289"/>
                </a:cubicBezTo>
                <a:cubicBezTo>
                  <a:pt x="6022" y="4360"/>
                  <a:pt x="6227" y="4566"/>
                  <a:pt x="6397" y="4753"/>
                </a:cubicBezTo>
                <a:cubicBezTo>
                  <a:pt x="6093" y="4878"/>
                  <a:pt x="5737" y="5092"/>
                  <a:pt x="5317" y="5449"/>
                </a:cubicBezTo>
                <a:cubicBezTo>
                  <a:pt x="4923" y="5799"/>
                  <a:pt x="4546" y="5895"/>
                  <a:pt x="4184" y="5895"/>
                </a:cubicBezTo>
                <a:cubicBezTo>
                  <a:pt x="3747" y="5895"/>
                  <a:pt x="3330" y="5755"/>
                  <a:pt x="2929" y="5755"/>
                </a:cubicBezTo>
                <a:cubicBezTo>
                  <a:pt x="2722" y="5755"/>
                  <a:pt x="2520" y="5792"/>
                  <a:pt x="2320" y="5904"/>
                </a:cubicBezTo>
                <a:cubicBezTo>
                  <a:pt x="2038" y="6058"/>
                  <a:pt x="1780" y="6117"/>
                  <a:pt x="1554" y="6117"/>
                </a:cubicBezTo>
                <a:cubicBezTo>
                  <a:pt x="1051" y="6117"/>
                  <a:pt x="713" y="5824"/>
                  <a:pt x="652" y="5645"/>
                </a:cubicBezTo>
                <a:cubicBezTo>
                  <a:pt x="562" y="5395"/>
                  <a:pt x="794" y="4557"/>
                  <a:pt x="1918" y="4557"/>
                </a:cubicBezTo>
                <a:cubicBezTo>
                  <a:pt x="2739" y="4557"/>
                  <a:pt x="2944" y="4976"/>
                  <a:pt x="2989" y="5199"/>
                </a:cubicBezTo>
                <a:cubicBezTo>
                  <a:pt x="2994" y="5223"/>
                  <a:pt x="3013" y="5234"/>
                  <a:pt x="3033" y="5234"/>
                </a:cubicBezTo>
                <a:cubicBezTo>
                  <a:pt x="3051" y="5234"/>
                  <a:pt x="3070" y="5225"/>
                  <a:pt x="3078" y="5208"/>
                </a:cubicBezTo>
                <a:cubicBezTo>
                  <a:pt x="3132" y="5083"/>
                  <a:pt x="3185" y="4887"/>
                  <a:pt x="3069" y="4717"/>
                </a:cubicBezTo>
                <a:lnTo>
                  <a:pt x="3069" y="4717"/>
                </a:lnTo>
                <a:cubicBezTo>
                  <a:pt x="3341" y="4896"/>
                  <a:pt x="3669" y="5029"/>
                  <a:pt x="4000" y="5029"/>
                </a:cubicBezTo>
                <a:cubicBezTo>
                  <a:pt x="4083" y="5029"/>
                  <a:pt x="4165" y="5021"/>
                  <a:pt x="4247" y="5003"/>
                </a:cubicBezTo>
                <a:cubicBezTo>
                  <a:pt x="4318" y="4994"/>
                  <a:pt x="4318" y="4896"/>
                  <a:pt x="4247" y="4869"/>
                </a:cubicBezTo>
                <a:cubicBezTo>
                  <a:pt x="4104" y="4833"/>
                  <a:pt x="3943" y="4771"/>
                  <a:pt x="3872" y="4708"/>
                </a:cubicBezTo>
                <a:cubicBezTo>
                  <a:pt x="4470" y="4557"/>
                  <a:pt x="4827" y="4075"/>
                  <a:pt x="4845" y="3531"/>
                </a:cubicBezTo>
                <a:cubicBezTo>
                  <a:pt x="4850" y="3489"/>
                  <a:pt x="4815" y="3462"/>
                  <a:pt x="4779" y="3462"/>
                </a:cubicBezTo>
                <a:cubicBezTo>
                  <a:pt x="4755" y="3462"/>
                  <a:pt x="4731" y="3475"/>
                  <a:pt x="4720" y="3504"/>
                </a:cubicBezTo>
                <a:cubicBezTo>
                  <a:pt x="4657" y="3647"/>
                  <a:pt x="4568" y="3798"/>
                  <a:pt x="4425" y="3923"/>
                </a:cubicBezTo>
                <a:cubicBezTo>
                  <a:pt x="4514" y="3834"/>
                  <a:pt x="4595" y="3281"/>
                  <a:pt x="4167" y="3049"/>
                </a:cubicBezTo>
                <a:cubicBezTo>
                  <a:pt x="4152" y="3041"/>
                  <a:pt x="4137" y="3037"/>
                  <a:pt x="4123" y="3037"/>
                </a:cubicBezTo>
                <a:cubicBezTo>
                  <a:pt x="4061" y="3037"/>
                  <a:pt x="4014" y="3109"/>
                  <a:pt x="4051" y="3174"/>
                </a:cubicBezTo>
                <a:cubicBezTo>
                  <a:pt x="4580" y="4053"/>
                  <a:pt x="3585" y="4261"/>
                  <a:pt x="2875" y="4261"/>
                </a:cubicBezTo>
                <a:cubicBezTo>
                  <a:pt x="2664" y="4261"/>
                  <a:pt x="2477" y="4242"/>
                  <a:pt x="2364" y="4218"/>
                </a:cubicBezTo>
                <a:cubicBezTo>
                  <a:pt x="2292" y="4202"/>
                  <a:pt x="2197" y="4193"/>
                  <a:pt x="2087" y="4193"/>
                </a:cubicBezTo>
                <a:cubicBezTo>
                  <a:pt x="1397" y="4193"/>
                  <a:pt x="125" y="4535"/>
                  <a:pt x="232" y="5574"/>
                </a:cubicBezTo>
                <a:cubicBezTo>
                  <a:pt x="311" y="6314"/>
                  <a:pt x="942" y="6453"/>
                  <a:pt x="1412" y="6453"/>
                </a:cubicBezTo>
                <a:cubicBezTo>
                  <a:pt x="1684" y="6453"/>
                  <a:pt x="1901" y="6407"/>
                  <a:pt x="1927" y="6403"/>
                </a:cubicBezTo>
                <a:lnTo>
                  <a:pt x="1927" y="6403"/>
                </a:lnTo>
                <a:cubicBezTo>
                  <a:pt x="1892" y="6430"/>
                  <a:pt x="1321" y="6921"/>
                  <a:pt x="1044" y="7590"/>
                </a:cubicBezTo>
                <a:cubicBezTo>
                  <a:pt x="750" y="8277"/>
                  <a:pt x="1142" y="8553"/>
                  <a:pt x="1107" y="8928"/>
                </a:cubicBezTo>
                <a:cubicBezTo>
                  <a:pt x="1080" y="9133"/>
                  <a:pt x="884" y="9303"/>
                  <a:pt x="714" y="9410"/>
                </a:cubicBezTo>
                <a:cubicBezTo>
                  <a:pt x="571" y="9499"/>
                  <a:pt x="482" y="9651"/>
                  <a:pt x="473" y="9820"/>
                </a:cubicBezTo>
                <a:cubicBezTo>
                  <a:pt x="455" y="10097"/>
                  <a:pt x="438" y="10471"/>
                  <a:pt x="438" y="10632"/>
                </a:cubicBezTo>
                <a:cubicBezTo>
                  <a:pt x="438" y="10891"/>
                  <a:pt x="170" y="11292"/>
                  <a:pt x="170" y="11292"/>
                </a:cubicBezTo>
                <a:cubicBezTo>
                  <a:pt x="170" y="11292"/>
                  <a:pt x="0" y="11578"/>
                  <a:pt x="9" y="12131"/>
                </a:cubicBezTo>
                <a:cubicBezTo>
                  <a:pt x="148" y="12197"/>
                  <a:pt x="443" y="12264"/>
                  <a:pt x="773" y="12264"/>
                </a:cubicBezTo>
                <a:cubicBezTo>
                  <a:pt x="931" y="12264"/>
                  <a:pt x="1097" y="12248"/>
                  <a:pt x="1258" y="12211"/>
                </a:cubicBezTo>
                <a:cubicBezTo>
                  <a:pt x="1321" y="12006"/>
                  <a:pt x="1285" y="11747"/>
                  <a:pt x="1285" y="11747"/>
                </a:cubicBezTo>
                <a:cubicBezTo>
                  <a:pt x="1285" y="11747"/>
                  <a:pt x="553" y="10873"/>
                  <a:pt x="1597" y="10034"/>
                </a:cubicBezTo>
                <a:cubicBezTo>
                  <a:pt x="2178" y="9574"/>
                  <a:pt x="2741" y="9469"/>
                  <a:pt x="3134" y="9469"/>
                </a:cubicBezTo>
                <a:cubicBezTo>
                  <a:pt x="3465" y="9469"/>
                  <a:pt x="3676" y="9544"/>
                  <a:pt x="3676" y="9544"/>
                </a:cubicBezTo>
                <a:cubicBezTo>
                  <a:pt x="3676" y="9544"/>
                  <a:pt x="4488" y="10186"/>
                  <a:pt x="3872" y="11310"/>
                </a:cubicBezTo>
                <a:cubicBezTo>
                  <a:pt x="3836" y="11355"/>
                  <a:pt x="3854" y="11417"/>
                  <a:pt x="3899" y="11462"/>
                </a:cubicBezTo>
                <a:cubicBezTo>
                  <a:pt x="4059" y="11604"/>
                  <a:pt x="4167" y="11881"/>
                  <a:pt x="4113" y="12220"/>
                </a:cubicBezTo>
                <a:cubicBezTo>
                  <a:pt x="4220" y="12266"/>
                  <a:pt x="4479" y="12297"/>
                  <a:pt x="4698" y="12297"/>
                </a:cubicBezTo>
                <a:cubicBezTo>
                  <a:pt x="4862" y="12297"/>
                  <a:pt x="5003" y="12280"/>
                  <a:pt x="5041" y="12238"/>
                </a:cubicBezTo>
                <a:cubicBezTo>
                  <a:pt x="5041" y="12238"/>
                  <a:pt x="5085" y="11899"/>
                  <a:pt x="5032" y="11765"/>
                </a:cubicBezTo>
                <a:cubicBezTo>
                  <a:pt x="4506" y="11346"/>
                  <a:pt x="4517" y="9966"/>
                  <a:pt x="5393" y="9966"/>
                </a:cubicBezTo>
                <a:cubicBezTo>
                  <a:pt x="5468" y="9966"/>
                  <a:pt x="5550" y="9977"/>
                  <a:pt x="5638" y="9999"/>
                </a:cubicBezTo>
                <a:cubicBezTo>
                  <a:pt x="6031" y="11087"/>
                  <a:pt x="5647" y="11667"/>
                  <a:pt x="5407" y="11908"/>
                </a:cubicBezTo>
                <a:cubicBezTo>
                  <a:pt x="5326" y="11988"/>
                  <a:pt x="5308" y="12113"/>
                  <a:pt x="5371" y="12211"/>
                </a:cubicBezTo>
                <a:cubicBezTo>
                  <a:pt x="5487" y="12389"/>
                  <a:pt x="5647" y="12711"/>
                  <a:pt x="5692" y="13130"/>
                </a:cubicBezTo>
                <a:cubicBezTo>
                  <a:pt x="5855" y="13199"/>
                  <a:pt x="6063" y="13225"/>
                  <a:pt x="6271" y="13225"/>
                </a:cubicBezTo>
                <a:cubicBezTo>
                  <a:pt x="6599" y="13225"/>
                  <a:pt x="6927" y="13160"/>
                  <a:pt x="7075" y="13094"/>
                </a:cubicBezTo>
                <a:cubicBezTo>
                  <a:pt x="7075" y="13094"/>
                  <a:pt x="7182" y="12942"/>
                  <a:pt x="7057" y="12148"/>
                </a:cubicBezTo>
                <a:cubicBezTo>
                  <a:pt x="6254" y="11809"/>
                  <a:pt x="6486" y="11328"/>
                  <a:pt x="6736" y="10534"/>
                </a:cubicBezTo>
                <a:lnTo>
                  <a:pt x="6736" y="10534"/>
                </a:lnTo>
                <a:cubicBezTo>
                  <a:pt x="6862" y="10605"/>
                  <a:pt x="7116" y="10683"/>
                  <a:pt x="7429" y="10683"/>
                </a:cubicBezTo>
                <a:cubicBezTo>
                  <a:pt x="7779" y="10683"/>
                  <a:pt x="8204" y="10586"/>
                  <a:pt x="8609" y="10275"/>
                </a:cubicBezTo>
                <a:cubicBezTo>
                  <a:pt x="9457" y="11488"/>
                  <a:pt x="8761" y="12033"/>
                  <a:pt x="8761" y="12033"/>
                </a:cubicBezTo>
                <a:cubicBezTo>
                  <a:pt x="8761" y="12033"/>
                  <a:pt x="8913" y="12452"/>
                  <a:pt x="8921" y="12987"/>
                </a:cubicBezTo>
                <a:cubicBezTo>
                  <a:pt x="9080" y="13046"/>
                  <a:pt x="9388" y="13077"/>
                  <a:pt x="9672" y="13077"/>
                </a:cubicBezTo>
                <a:cubicBezTo>
                  <a:pt x="9946" y="13077"/>
                  <a:pt x="10199" y="13048"/>
                  <a:pt x="10277" y="12987"/>
                </a:cubicBezTo>
                <a:cubicBezTo>
                  <a:pt x="10438" y="12603"/>
                  <a:pt x="10277" y="11872"/>
                  <a:pt x="10277" y="11872"/>
                </a:cubicBezTo>
                <a:cubicBezTo>
                  <a:pt x="9394" y="11453"/>
                  <a:pt x="10001" y="9758"/>
                  <a:pt x="10313" y="9231"/>
                </a:cubicBezTo>
                <a:cubicBezTo>
                  <a:pt x="10625" y="8696"/>
                  <a:pt x="10964" y="7849"/>
                  <a:pt x="10982" y="6653"/>
                </a:cubicBezTo>
                <a:cubicBezTo>
                  <a:pt x="10991" y="5458"/>
                  <a:pt x="10616" y="3638"/>
                  <a:pt x="9510" y="3201"/>
                </a:cubicBezTo>
                <a:cubicBezTo>
                  <a:pt x="9635" y="3156"/>
                  <a:pt x="10081" y="2897"/>
                  <a:pt x="10393" y="2576"/>
                </a:cubicBezTo>
                <a:cubicBezTo>
                  <a:pt x="10509" y="2469"/>
                  <a:pt x="10438" y="2264"/>
                  <a:pt x="10277" y="2255"/>
                </a:cubicBezTo>
                <a:cubicBezTo>
                  <a:pt x="10245" y="2252"/>
                  <a:pt x="10217" y="2251"/>
                  <a:pt x="10195" y="2251"/>
                </a:cubicBezTo>
                <a:cubicBezTo>
                  <a:pt x="10150" y="2251"/>
                  <a:pt x="10126" y="2255"/>
                  <a:pt x="10126" y="2255"/>
                </a:cubicBezTo>
                <a:cubicBezTo>
                  <a:pt x="10126" y="2255"/>
                  <a:pt x="11330" y="1541"/>
                  <a:pt x="10269" y="25"/>
                </a:cubicBezTo>
                <a:cubicBezTo>
                  <a:pt x="10257" y="8"/>
                  <a:pt x="10242" y="1"/>
                  <a:pt x="10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45"/>
          <p:cNvSpPr/>
          <p:nvPr/>
        </p:nvSpPr>
        <p:spPr>
          <a:xfrm>
            <a:off x="6150008" y="62768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45"/>
          <p:cNvSpPr/>
          <p:nvPr/>
        </p:nvSpPr>
        <p:spPr>
          <a:xfrm>
            <a:off x="5667308" y="14827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45"/>
          <p:cNvSpPr/>
          <p:nvPr/>
        </p:nvSpPr>
        <p:spPr>
          <a:xfrm>
            <a:off x="6150008" y="23378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45"/>
          <p:cNvSpPr/>
          <p:nvPr/>
        </p:nvSpPr>
        <p:spPr>
          <a:xfrm>
            <a:off x="6352479" y="726125"/>
            <a:ext cx="509612" cy="685711"/>
          </a:xfrm>
          <a:custGeom>
            <a:rect b="b" l="l" r="r" t="t"/>
            <a:pathLst>
              <a:path extrusionOk="0" h="14641" w="10881">
                <a:moveTo>
                  <a:pt x="7093" y="625"/>
                </a:moveTo>
                <a:cubicBezTo>
                  <a:pt x="7227" y="1500"/>
                  <a:pt x="6219" y="1821"/>
                  <a:pt x="6130" y="2267"/>
                </a:cubicBezTo>
                <a:cubicBezTo>
                  <a:pt x="5862" y="1268"/>
                  <a:pt x="7093" y="893"/>
                  <a:pt x="7093" y="625"/>
                </a:cubicBezTo>
                <a:close/>
                <a:moveTo>
                  <a:pt x="2526" y="1990"/>
                </a:moveTo>
                <a:lnTo>
                  <a:pt x="2526" y="1990"/>
                </a:lnTo>
                <a:cubicBezTo>
                  <a:pt x="3168" y="2169"/>
                  <a:pt x="3730" y="1749"/>
                  <a:pt x="4542" y="2740"/>
                </a:cubicBezTo>
                <a:cubicBezTo>
                  <a:pt x="4377" y="2789"/>
                  <a:pt x="4232" y="2811"/>
                  <a:pt x="4101" y="2811"/>
                </a:cubicBezTo>
                <a:cubicBezTo>
                  <a:pt x="3457" y="2811"/>
                  <a:pt x="3148" y="2287"/>
                  <a:pt x="2526" y="1990"/>
                </a:cubicBezTo>
                <a:close/>
                <a:moveTo>
                  <a:pt x="5363" y="3230"/>
                </a:moveTo>
                <a:cubicBezTo>
                  <a:pt x="5452" y="3230"/>
                  <a:pt x="5523" y="3302"/>
                  <a:pt x="5523" y="3391"/>
                </a:cubicBezTo>
                <a:cubicBezTo>
                  <a:pt x="5523" y="3480"/>
                  <a:pt x="5452" y="3551"/>
                  <a:pt x="5363" y="3551"/>
                </a:cubicBezTo>
                <a:cubicBezTo>
                  <a:pt x="5273" y="3551"/>
                  <a:pt x="5202" y="3480"/>
                  <a:pt x="5202" y="3391"/>
                </a:cubicBezTo>
                <a:cubicBezTo>
                  <a:pt x="5202" y="3302"/>
                  <a:pt x="5273" y="3230"/>
                  <a:pt x="5363" y="3230"/>
                </a:cubicBezTo>
                <a:close/>
                <a:moveTo>
                  <a:pt x="6726" y="3571"/>
                </a:moveTo>
                <a:cubicBezTo>
                  <a:pt x="6750" y="3571"/>
                  <a:pt x="6771" y="3573"/>
                  <a:pt x="6790" y="3578"/>
                </a:cubicBezTo>
                <a:cubicBezTo>
                  <a:pt x="6843" y="3596"/>
                  <a:pt x="6870" y="3658"/>
                  <a:pt x="6835" y="3703"/>
                </a:cubicBezTo>
                <a:cubicBezTo>
                  <a:pt x="6763" y="3801"/>
                  <a:pt x="6719" y="3801"/>
                  <a:pt x="6692" y="3801"/>
                </a:cubicBezTo>
                <a:cubicBezTo>
                  <a:pt x="6686" y="3801"/>
                  <a:pt x="6673" y="3802"/>
                  <a:pt x="6655" y="3802"/>
                </a:cubicBezTo>
                <a:cubicBezTo>
                  <a:pt x="6619" y="3802"/>
                  <a:pt x="6564" y="3798"/>
                  <a:pt x="6504" y="3774"/>
                </a:cubicBezTo>
                <a:cubicBezTo>
                  <a:pt x="6460" y="3765"/>
                  <a:pt x="6451" y="3694"/>
                  <a:pt x="6487" y="3658"/>
                </a:cubicBezTo>
                <a:cubicBezTo>
                  <a:pt x="6579" y="3593"/>
                  <a:pt x="6661" y="3571"/>
                  <a:pt x="6726" y="3571"/>
                </a:cubicBezTo>
                <a:close/>
                <a:moveTo>
                  <a:pt x="4908" y="3801"/>
                </a:moveTo>
                <a:cubicBezTo>
                  <a:pt x="4899" y="3881"/>
                  <a:pt x="4872" y="3962"/>
                  <a:pt x="4881" y="4033"/>
                </a:cubicBezTo>
                <a:cubicBezTo>
                  <a:pt x="4872" y="4104"/>
                  <a:pt x="4890" y="4176"/>
                  <a:pt x="4917" y="4229"/>
                </a:cubicBezTo>
                <a:cubicBezTo>
                  <a:pt x="4970" y="4327"/>
                  <a:pt x="5104" y="4372"/>
                  <a:pt x="5229" y="4372"/>
                </a:cubicBezTo>
                <a:cubicBezTo>
                  <a:pt x="5264" y="4372"/>
                  <a:pt x="5300" y="4363"/>
                  <a:pt x="5327" y="4354"/>
                </a:cubicBezTo>
                <a:lnTo>
                  <a:pt x="5443" y="4336"/>
                </a:lnTo>
                <a:cubicBezTo>
                  <a:pt x="5508" y="4323"/>
                  <a:pt x="5569" y="4315"/>
                  <a:pt x="5631" y="4315"/>
                </a:cubicBezTo>
                <a:cubicBezTo>
                  <a:pt x="5654" y="4315"/>
                  <a:pt x="5678" y="4316"/>
                  <a:pt x="5702" y="4319"/>
                </a:cubicBezTo>
                <a:cubicBezTo>
                  <a:pt x="5862" y="4327"/>
                  <a:pt x="6032" y="4372"/>
                  <a:pt x="6165" y="4461"/>
                </a:cubicBezTo>
                <a:cubicBezTo>
                  <a:pt x="6099" y="4458"/>
                  <a:pt x="6034" y="4455"/>
                  <a:pt x="5970" y="4455"/>
                </a:cubicBezTo>
                <a:cubicBezTo>
                  <a:pt x="5879" y="4455"/>
                  <a:pt x="5790" y="4460"/>
                  <a:pt x="5702" y="4470"/>
                </a:cubicBezTo>
                <a:cubicBezTo>
                  <a:pt x="5630" y="4479"/>
                  <a:pt x="5559" y="4488"/>
                  <a:pt x="5487" y="4515"/>
                </a:cubicBezTo>
                <a:cubicBezTo>
                  <a:pt x="5470" y="4524"/>
                  <a:pt x="5461" y="4524"/>
                  <a:pt x="5434" y="4533"/>
                </a:cubicBezTo>
                <a:lnTo>
                  <a:pt x="5371" y="4551"/>
                </a:lnTo>
                <a:cubicBezTo>
                  <a:pt x="5327" y="4559"/>
                  <a:pt x="5282" y="4568"/>
                  <a:pt x="5238" y="4568"/>
                </a:cubicBezTo>
                <a:cubicBezTo>
                  <a:pt x="5148" y="4568"/>
                  <a:pt x="5050" y="4551"/>
                  <a:pt x="4961" y="4506"/>
                </a:cubicBezTo>
                <a:cubicBezTo>
                  <a:pt x="4881" y="4461"/>
                  <a:pt x="4801" y="4381"/>
                  <a:pt x="4774" y="4283"/>
                </a:cubicBezTo>
                <a:cubicBezTo>
                  <a:pt x="4738" y="4194"/>
                  <a:pt x="4756" y="4096"/>
                  <a:pt x="4783" y="4015"/>
                </a:cubicBezTo>
                <a:cubicBezTo>
                  <a:pt x="4809" y="3935"/>
                  <a:pt x="4854" y="3864"/>
                  <a:pt x="4908" y="3801"/>
                </a:cubicBezTo>
                <a:close/>
                <a:moveTo>
                  <a:pt x="5141" y="5075"/>
                </a:moveTo>
                <a:cubicBezTo>
                  <a:pt x="5066" y="5075"/>
                  <a:pt x="4994" y="5094"/>
                  <a:pt x="4934" y="5139"/>
                </a:cubicBezTo>
                <a:cubicBezTo>
                  <a:pt x="4863" y="5184"/>
                  <a:pt x="4801" y="5264"/>
                  <a:pt x="4792" y="5353"/>
                </a:cubicBezTo>
                <a:cubicBezTo>
                  <a:pt x="4783" y="5452"/>
                  <a:pt x="4827" y="5532"/>
                  <a:pt x="4890" y="5576"/>
                </a:cubicBezTo>
                <a:cubicBezTo>
                  <a:pt x="4863" y="5505"/>
                  <a:pt x="4854" y="5434"/>
                  <a:pt x="4872" y="5371"/>
                </a:cubicBezTo>
                <a:cubicBezTo>
                  <a:pt x="4890" y="5309"/>
                  <a:pt x="4934" y="5255"/>
                  <a:pt x="4988" y="5220"/>
                </a:cubicBezTo>
                <a:cubicBezTo>
                  <a:pt x="5041" y="5184"/>
                  <a:pt x="5113" y="5166"/>
                  <a:pt x="5175" y="5157"/>
                </a:cubicBezTo>
                <a:cubicBezTo>
                  <a:pt x="5247" y="5157"/>
                  <a:pt x="5318" y="5166"/>
                  <a:pt x="5389" y="5211"/>
                </a:cubicBezTo>
                <a:cubicBezTo>
                  <a:pt x="5354" y="5130"/>
                  <a:pt x="5264" y="5086"/>
                  <a:pt x="5184" y="5077"/>
                </a:cubicBezTo>
                <a:cubicBezTo>
                  <a:pt x="5170" y="5075"/>
                  <a:pt x="5155" y="5075"/>
                  <a:pt x="5141" y="5075"/>
                </a:cubicBezTo>
                <a:close/>
                <a:moveTo>
                  <a:pt x="5131" y="5585"/>
                </a:moveTo>
                <a:cubicBezTo>
                  <a:pt x="5050" y="5603"/>
                  <a:pt x="4979" y="5666"/>
                  <a:pt x="4943" y="5755"/>
                </a:cubicBezTo>
                <a:cubicBezTo>
                  <a:pt x="4899" y="5835"/>
                  <a:pt x="4899" y="5933"/>
                  <a:pt x="4917" y="6022"/>
                </a:cubicBezTo>
                <a:cubicBezTo>
                  <a:pt x="4943" y="6103"/>
                  <a:pt x="5006" y="6192"/>
                  <a:pt x="5095" y="6228"/>
                </a:cubicBezTo>
                <a:cubicBezTo>
                  <a:pt x="5128" y="6241"/>
                  <a:pt x="5162" y="6247"/>
                  <a:pt x="5195" y="6247"/>
                </a:cubicBezTo>
                <a:cubicBezTo>
                  <a:pt x="5251" y="6247"/>
                  <a:pt x="5305" y="6229"/>
                  <a:pt x="5345" y="6201"/>
                </a:cubicBezTo>
                <a:cubicBezTo>
                  <a:pt x="5264" y="6201"/>
                  <a:pt x="5184" y="6192"/>
                  <a:pt x="5131" y="6156"/>
                </a:cubicBezTo>
                <a:cubicBezTo>
                  <a:pt x="5077" y="6112"/>
                  <a:pt x="5041" y="6058"/>
                  <a:pt x="5024" y="5987"/>
                </a:cubicBezTo>
                <a:cubicBezTo>
                  <a:pt x="5006" y="5924"/>
                  <a:pt x="5006" y="5853"/>
                  <a:pt x="5024" y="5782"/>
                </a:cubicBezTo>
                <a:cubicBezTo>
                  <a:pt x="5032" y="5710"/>
                  <a:pt x="5068" y="5639"/>
                  <a:pt x="5131" y="5585"/>
                </a:cubicBezTo>
                <a:close/>
                <a:moveTo>
                  <a:pt x="5452" y="6406"/>
                </a:moveTo>
                <a:cubicBezTo>
                  <a:pt x="5416" y="6486"/>
                  <a:pt x="5523" y="6763"/>
                  <a:pt x="5755" y="6825"/>
                </a:cubicBezTo>
                <a:cubicBezTo>
                  <a:pt x="5806" y="6840"/>
                  <a:pt x="5855" y="6846"/>
                  <a:pt x="5902" y="6846"/>
                </a:cubicBezTo>
                <a:cubicBezTo>
                  <a:pt x="6059" y="6846"/>
                  <a:pt x="6188" y="6769"/>
                  <a:pt x="6264" y="6638"/>
                </a:cubicBezTo>
                <a:lnTo>
                  <a:pt x="6264" y="6638"/>
                </a:lnTo>
                <a:cubicBezTo>
                  <a:pt x="6173" y="6699"/>
                  <a:pt x="6065" y="6735"/>
                  <a:pt x="5950" y="6735"/>
                </a:cubicBezTo>
                <a:cubicBezTo>
                  <a:pt x="5895" y="6735"/>
                  <a:pt x="5839" y="6727"/>
                  <a:pt x="5782" y="6709"/>
                </a:cubicBezTo>
                <a:cubicBezTo>
                  <a:pt x="5639" y="6674"/>
                  <a:pt x="5479" y="6567"/>
                  <a:pt x="5452" y="6406"/>
                </a:cubicBezTo>
                <a:close/>
                <a:moveTo>
                  <a:pt x="5118" y="4995"/>
                </a:moveTo>
                <a:cubicBezTo>
                  <a:pt x="5240" y="4995"/>
                  <a:pt x="5379" y="5048"/>
                  <a:pt x="5523" y="5184"/>
                </a:cubicBezTo>
                <a:cubicBezTo>
                  <a:pt x="4988" y="5639"/>
                  <a:pt x="5684" y="6406"/>
                  <a:pt x="6397" y="6593"/>
                </a:cubicBezTo>
                <a:cubicBezTo>
                  <a:pt x="6300" y="6813"/>
                  <a:pt x="6085" y="6915"/>
                  <a:pt x="5876" y="6915"/>
                </a:cubicBezTo>
                <a:cubicBezTo>
                  <a:pt x="5568" y="6915"/>
                  <a:pt x="5272" y="6693"/>
                  <a:pt x="5389" y="6299"/>
                </a:cubicBezTo>
                <a:lnTo>
                  <a:pt x="5389" y="6299"/>
                </a:lnTo>
                <a:cubicBezTo>
                  <a:pt x="5334" y="6337"/>
                  <a:pt x="5276" y="6354"/>
                  <a:pt x="5219" y="6354"/>
                </a:cubicBezTo>
                <a:cubicBezTo>
                  <a:pt x="4914" y="6354"/>
                  <a:pt x="4628" y="5881"/>
                  <a:pt x="4899" y="5648"/>
                </a:cubicBezTo>
                <a:cubicBezTo>
                  <a:pt x="4542" y="5500"/>
                  <a:pt x="4744" y="4995"/>
                  <a:pt x="5118" y="4995"/>
                </a:cubicBezTo>
                <a:close/>
                <a:moveTo>
                  <a:pt x="3516" y="6707"/>
                </a:moveTo>
                <a:cubicBezTo>
                  <a:pt x="3504" y="6707"/>
                  <a:pt x="3492" y="6708"/>
                  <a:pt x="3480" y="6709"/>
                </a:cubicBezTo>
                <a:cubicBezTo>
                  <a:pt x="3409" y="6727"/>
                  <a:pt x="3337" y="6763"/>
                  <a:pt x="3293" y="6816"/>
                </a:cubicBezTo>
                <a:cubicBezTo>
                  <a:pt x="3239" y="6861"/>
                  <a:pt x="3213" y="6941"/>
                  <a:pt x="3230" y="7004"/>
                </a:cubicBezTo>
                <a:cubicBezTo>
                  <a:pt x="3248" y="6941"/>
                  <a:pt x="3293" y="6897"/>
                  <a:pt x="3337" y="6861"/>
                </a:cubicBezTo>
                <a:cubicBezTo>
                  <a:pt x="3382" y="6834"/>
                  <a:pt x="3436" y="6808"/>
                  <a:pt x="3489" y="6799"/>
                </a:cubicBezTo>
                <a:cubicBezTo>
                  <a:pt x="3503" y="6796"/>
                  <a:pt x="3516" y="6795"/>
                  <a:pt x="3531" y="6795"/>
                </a:cubicBezTo>
                <a:cubicBezTo>
                  <a:pt x="3573" y="6795"/>
                  <a:pt x="3616" y="6805"/>
                  <a:pt x="3650" y="6825"/>
                </a:cubicBezTo>
                <a:cubicBezTo>
                  <a:pt x="3694" y="6852"/>
                  <a:pt x="3721" y="6906"/>
                  <a:pt x="3748" y="6968"/>
                </a:cubicBezTo>
                <a:cubicBezTo>
                  <a:pt x="3757" y="6906"/>
                  <a:pt x="3748" y="6825"/>
                  <a:pt x="3685" y="6772"/>
                </a:cubicBezTo>
                <a:cubicBezTo>
                  <a:pt x="3641" y="6727"/>
                  <a:pt x="3577" y="6707"/>
                  <a:pt x="3516" y="6707"/>
                </a:cubicBezTo>
                <a:close/>
                <a:moveTo>
                  <a:pt x="3186" y="7324"/>
                </a:moveTo>
                <a:cubicBezTo>
                  <a:pt x="3186" y="7325"/>
                  <a:pt x="3186" y="7325"/>
                  <a:pt x="3186" y="7325"/>
                </a:cubicBezTo>
                <a:cubicBezTo>
                  <a:pt x="3186" y="7325"/>
                  <a:pt x="3186" y="7325"/>
                  <a:pt x="3186" y="7324"/>
                </a:cubicBezTo>
                <a:close/>
                <a:moveTo>
                  <a:pt x="4131" y="7022"/>
                </a:moveTo>
                <a:cubicBezTo>
                  <a:pt x="4060" y="7022"/>
                  <a:pt x="3980" y="7057"/>
                  <a:pt x="3944" y="7129"/>
                </a:cubicBezTo>
                <a:cubicBezTo>
                  <a:pt x="3992" y="7101"/>
                  <a:pt x="4040" y="7090"/>
                  <a:pt x="4087" y="7090"/>
                </a:cubicBezTo>
                <a:cubicBezTo>
                  <a:pt x="4102" y="7090"/>
                  <a:pt x="4117" y="7091"/>
                  <a:pt x="4131" y="7093"/>
                </a:cubicBezTo>
                <a:cubicBezTo>
                  <a:pt x="4194" y="7102"/>
                  <a:pt x="4247" y="7129"/>
                  <a:pt x="4292" y="7164"/>
                </a:cubicBezTo>
                <a:cubicBezTo>
                  <a:pt x="4346" y="7200"/>
                  <a:pt x="4381" y="7245"/>
                  <a:pt x="4390" y="7298"/>
                </a:cubicBezTo>
                <a:cubicBezTo>
                  <a:pt x="4408" y="7352"/>
                  <a:pt x="4390" y="7414"/>
                  <a:pt x="4363" y="7486"/>
                </a:cubicBezTo>
                <a:cubicBezTo>
                  <a:pt x="4417" y="7441"/>
                  <a:pt x="4470" y="7370"/>
                  <a:pt x="4462" y="7289"/>
                </a:cubicBezTo>
                <a:cubicBezTo>
                  <a:pt x="4462" y="7209"/>
                  <a:pt x="4417" y="7138"/>
                  <a:pt x="4354" y="7084"/>
                </a:cubicBezTo>
                <a:cubicBezTo>
                  <a:pt x="4292" y="7039"/>
                  <a:pt x="4212" y="7022"/>
                  <a:pt x="4131" y="7022"/>
                </a:cubicBezTo>
                <a:close/>
                <a:moveTo>
                  <a:pt x="2746" y="7145"/>
                </a:moveTo>
                <a:cubicBezTo>
                  <a:pt x="2738" y="7145"/>
                  <a:pt x="2730" y="7146"/>
                  <a:pt x="2722" y="7147"/>
                </a:cubicBezTo>
                <a:cubicBezTo>
                  <a:pt x="2651" y="7155"/>
                  <a:pt x="2579" y="7209"/>
                  <a:pt x="2544" y="7271"/>
                </a:cubicBezTo>
                <a:cubicBezTo>
                  <a:pt x="2508" y="7334"/>
                  <a:pt x="2490" y="7405"/>
                  <a:pt x="2499" y="7477"/>
                </a:cubicBezTo>
                <a:cubicBezTo>
                  <a:pt x="2508" y="7548"/>
                  <a:pt x="2544" y="7619"/>
                  <a:pt x="2606" y="7646"/>
                </a:cubicBezTo>
                <a:cubicBezTo>
                  <a:pt x="2570" y="7593"/>
                  <a:pt x="2561" y="7530"/>
                  <a:pt x="2570" y="7477"/>
                </a:cubicBezTo>
                <a:cubicBezTo>
                  <a:pt x="2570" y="7414"/>
                  <a:pt x="2588" y="7361"/>
                  <a:pt x="2615" y="7316"/>
                </a:cubicBezTo>
                <a:cubicBezTo>
                  <a:pt x="2651" y="7271"/>
                  <a:pt x="2686" y="7227"/>
                  <a:pt x="2740" y="7218"/>
                </a:cubicBezTo>
                <a:cubicBezTo>
                  <a:pt x="2760" y="7211"/>
                  <a:pt x="2781" y="7208"/>
                  <a:pt x="2802" y="7208"/>
                </a:cubicBezTo>
                <a:cubicBezTo>
                  <a:pt x="2837" y="7208"/>
                  <a:pt x="2874" y="7216"/>
                  <a:pt x="2918" y="7227"/>
                </a:cubicBezTo>
                <a:cubicBezTo>
                  <a:pt x="2878" y="7179"/>
                  <a:pt x="2817" y="7145"/>
                  <a:pt x="2746" y="7145"/>
                </a:cubicBezTo>
                <a:close/>
                <a:moveTo>
                  <a:pt x="4362" y="6410"/>
                </a:moveTo>
                <a:cubicBezTo>
                  <a:pt x="4401" y="6410"/>
                  <a:pt x="4441" y="6412"/>
                  <a:pt x="4479" y="6415"/>
                </a:cubicBezTo>
                <a:cubicBezTo>
                  <a:pt x="4604" y="6433"/>
                  <a:pt x="4738" y="6477"/>
                  <a:pt x="4854" y="6540"/>
                </a:cubicBezTo>
                <a:cubicBezTo>
                  <a:pt x="4970" y="6602"/>
                  <a:pt x="5068" y="6700"/>
                  <a:pt x="5148" y="6808"/>
                </a:cubicBezTo>
                <a:cubicBezTo>
                  <a:pt x="5193" y="6861"/>
                  <a:pt x="5229" y="6923"/>
                  <a:pt x="5256" y="6986"/>
                </a:cubicBezTo>
                <a:lnTo>
                  <a:pt x="5291" y="7066"/>
                </a:lnTo>
                <a:cubicBezTo>
                  <a:pt x="5309" y="7093"/>
                  <a:pt x="5318" y="7120"/>
                  <a:pt x="5336" y="7147"/>
                </a:cubicBezTo>
                <a:cubicBezTo>
                  <a:pt x="5434" y="7352"/>
                  <a:pt x="5595" y="7530"/>
                  <a:pt x="5800" y="7619"/>
                </a:cubicBezTo>
                <a:cubicBezTo>
                  <a:pt x="5872" y="7652"/>
                  <a:pt x="5955" y="7671"/>
                  <a:pt x="6037" y="7671"/>
                </a:cubicBezTo>
                <a:cubicBezTo>
                  <a:pt x="6065" y="7671"/>
                  <a:pt x="6093" y="7669"/>
                  <a:pt x="6121" y="7664"/>
                </a:cubicBezTo>
                <a:cubicBezTo>
                  <a:pt x="6237" y="7646"/>
                  <a:pt x="6344" y="7593"/>
                  <a:pt x="6451" y="7530"/>
                </a:cubicBezTo>
                <a:lnTo>
                  <a:pt x="6451" y="7530"/>
                </a:lnTo>
                <a:cubicBezTo>
                  <a:pt x="6380" y="7628"/>
                  <a:pt x="6273" y="7709"/>
                  <a:pt x="6148" y="7753"/>
                </a:cubicBezTo>
                <a:cubicBezTo>
                  <a:pt x="6082" y="7781"/>
                  <a:pt x="6012" y="7794"/>
                  <a:pt x="5941" y="7794"/>
                </a:cubicBezTo>
                <a:cubicBezTo>
                  <a:pt x="5876" y="7794"/>
                  <a:pt x="5810" y="7783"/>
                  <a:pt x="5746" y="7762"/>
                </a:cubicBezTo>
                <a:cubicBezTo>
                  <a:pt x="5479" y="7682"/>
                  <a:pt x="5282" y="7468"/>
                  <a:pt x="5157" y="7236"/>
                </a:cubicBezTo>
                <a:cubicBezTo>
                  <a:pt x="5140" y="7209"/>
                  <a:pt x="5131" y="7182"/>
                  <a:pt x="5113" y="7147"/>
                </a:cubicBezTo>
                <a:lnTo>
                  <a:pt x="5077" y="7066"/>
                </a:lnTo>
                <a:cubicBezTo>
                  <a:pt x="5059" y="7013"/>
                  <a:pt x="5032" y="6959"/>
                  <a:pt x="4997" y="6915"/>
                </a:cubicBezTo>
                <a:cubicBezTo>
                  <a:pt x="4943" y="6825"/>
                  <a:pt x="4854" y="6745"/>
                  <a:pt x="4765" y="6674"/>
                </a:cubicBezTo>
                <a:cubicBezTo>
                  <a:pt x="4676" y="6602"/>
                  <a:pt x="4569" y="6549"/>
                  <a:pt x="4453" y="6513"/>
                </a:cubicBezTo>
                <a:cubicBezTo>
                  <a:pt x="4346" y="6477"/>
                  <a:pt x="4221" y="6451"/>
                  <a:pt x="4096" y="6451"/>
                </a:cubicBezTo>
                <a:cubicBezTo>
                  <a:pt x="4182" y="6420"/>
                  <a:pt x="4273" y="6410"/>
                  <a:pt x="4362" y="6410"/>
                </a:cubicBezTo>
                <a:close/>
                <a:moveTo>
                  <a:pt x="1901" y="8190"/>
                </a:moveTo>
                <a:lnTo>
                  <a:pt x="1901" y="8190"/>
                </a:lnTo>
                <a:cubicBezTo>
                  <a:pt x="1901" y="8191"/>
                  <a:pt x="1901" y="8191"/>
                  <a:pt x="1902" y="8192"/>
                </a:cubicBezTo>
                <a:lnTo>
                  <a:pt x="1902" y="8192"/>
                </a:lnTo>
                <a:cubicBezTo>
                  <a:pt x="1901" y="8191"/>
                  <a:pt x="1901" y="8191"/>
                  <a:pt x="1901" y="8190"/>
                </a:cubicBezTo>
                <a:close/>
                <a:moveTo>
                  <a:pt x="4384" y="7769"/>
                </a:moveTo>
                <a:cubicBezTo>
                  <a:pt x="4365" y="7769"/>
                  <a:pt x="4345" y="7772"/>
                  <a:pt x="4328" y="7780"/>
                </a:cubicBezTo>
                <a:cubicBezTo>
                  <a:pt x="4390" y="7798"/>
                  <a:pt x="4444" y="7825"/>
                  <a:pt x="4479" y="7869"/>
                </a:cubicBezTo>
                <a:cubicBezTo>
                  <a:pt x="4524" y="7914"/>
                  <a:pt x="4551" y="7967"/>
                  <a:pt x="4560" y="8021"/>
                </a:cubicBezTo>
                <a:cubicBezTo>
                  <a:pt x="4578" y="8074"/>
                  <a:pt x="4578" y="8128"/>
                  <a:pt x="4551" y="8172"/>
                </a:cubicBezTo>
                <a:cubicBezTo>
                  <a:pt x="4533" y="8226"/>
                  <a:pt x="4479" y="8262"/>
                  <a:pt x="4426" y="8297"/>
                </a:cubicBezTo>
                <a:cubicBezTo>
                  <a:pt x="4488" y="8297"/>
                  <a:pt x="4569" y="8271"/>
                  <a:pt x="4613" y="8208"/>
                </a:cubicBezTo>
                <a:cubicBezTo>
                  <a:pt x="4658" y="8155"/>
                  <a:pt x="4667" y="8065"/>
                  <a:pt x="4649" y="7994"/>
                </a:cubicBezTo>
                <a:cubicBezTo>
                  <a:pt x="4631" y="7923"/>
                  <a:pt x="4586" y="7860"/>
                  <a:pt x="4524" y="7816"/>
                </a:cubicBezTo>
                <a:cubicBezTo>
                  <a:pt x="4486" y="7790"/>
                  <a:pt x="4434" y="7769"/>
                  <a:pt x="4384" y="7769"/>
                </a:cubicBezTo>
                <a:close/>
                <a:moveTo>
                  <a:pt x="3587" y="7584"/>
                </a:moveTo>
                <a:cubicBezTo>
                  <a:pt x="3792" y="7584"/>
                  <a:pt x="3953" y="7753"/>
                  <a:pt x="3953" y="7958"/>
                </a:cubicBezTo>
                <a:cubicBezTo>
                  <a:pt x="3953" y="8164"/>
                  <a:pt x="3792" y="8333"/>
                  <a:pt x="3587" y="8333"/>
                </a:cubicBezTo>
                <a:cubicBezTo>
                  <a:pt x="3382" y="8333"/>
                  <a:pt x="3213" y="8164"/>
                  <a:pt x="3213" y="7958"/>
                </a:cubicBezTo>
                <a:cubicBezTo>
                  <a:pt x="3213" y="7753"/>
                  <a:pt x="3382" y="7584"/>
                  <a:pt x="3587" y="7584"/>
                </a:cubicBezTo>
                <a:close/>
                <a:moveTo>
                  <a:pt x="1744" y="7801"/>
                </a:moveTo>
                <a:cubicBezTo>
                  <a:pt x="1772" y="7801"/>
                  <a:pt x="1804" y="7820"/>
                  <a:pt x="1830" y="7869"/>
                </a:cubicBezTo>
                <a:cubicBezTo>
                  <a:pt x="1833" y="7825"/>
                  <a:pt x="1864" y="7805"/>
                  <a:pt x="1896" y="7805"/>
                </a:cubicBezTo>
                <a:cubicBezTo>
                  <a:pt x="1949" y="7805"/>
                  <a:pt x="2008" y="7858"/>
                  <a:pt x="1964" y="7940"/>
                </a:cubicBezTo>
                <a:cubicBezTo>
                  <a:pt x="1976" y="7937"/>
                  <a:pt x="1988" y="7936"/>
                  <a:pt x="1999" y="7936"/>
                </a:cubicBezTo>
                <a:cubicBezTo>
                  <a:pt x="2113" y="7936"/>
                  <a:pt x="2138" y="8093"/>
                  <a:pt x="1999" y="8101"/>
                </a:cubicBezTo>
                <a:cubicBezTo>
                  <a:pt x="1999" y="8101"/>
                  <a:pt x="2097" y="8137"/>
                  <a:pt x="2044" y="8235"/>
                </a:cubicBezTo>
                <a:cubicBezTo>
                  <a:pt x="2027" y="8267"/>
                  <a:pt x="2006" y="8279"/>
                  <a:pt x="1987" y="8279"/>
                </a:cubicBezTo>
                <a:cubicBezTo>
                  <a:pt x="1946" y="8279"/>
                  <a:pt x="1909" y="8228"/>
                  <a:pt x="1902" y="8192"/>
                </a:cubicBezTo>
                <a:lnTo>
                  <a:pt x="1902" y="8192"/>
                </a:lnTo>
                <a:cubicBezTo>
                  <a:pt x="1918" y="8284"/>
                  <a:pt x="1910" y="8360"/>
                  <a:pt x="1834" y="8360"/>
                </a:cubicBezTo>
                <a:cubicBezTo>
                  <a:pt x="1830" y="8360"/>
                  <a:pt x="1825" y="8360"/>
                  <a:pt x="1821" y="8360"/>
                </a:cubicBezTo>
                <a:cubicBezTo>
                  <a:pt x="1732" y="8351"/>
                  <a:pt x="1741" y="8244"/>
                  <a:pt x="1758" y="8208"/>
                </a:cubicBezTo>
                <a:lnTo>
                  <a:pt x="1758" y="8208"/>
                </a:lnTo>
                <a:cubicBezTo>
                  <a:pt x="1734" y="8253"/>
                  <a:pt x="1698" y="8271"/>
                  <a:pt x="1665" y="8271"/>
                </a:cubicBezTo>
                <a:cubicBezTo>
                  <a:pt x="1585" y="8271"/>
                  <a:pt x="1517" y="8175"/>
                  <a:pt x="1642" y="8119"/>
                </a:cubicBezTo>
                <a:cubicBezTo>
                  <a:pt x="1516" y="8074"/>
                  <a:pt x="1526" y="7942"/>
                  <a:pt x="1622" y="7942"/>
                </a:cubicBezTo>
                <a:cubicBezTo>
                  <a:pt x="1641" y="7942"/>
                  <a:pt x="1662" y="7947"/>
                  <a:pt x="1687" y="7958"/>
                </a:cubicBezTo>
                <a:cubicBezTo>
                  <a:pt x="1639" y="7886"/>
                  <a:pt x="1685" y="7801"/>
                  <a:pt x="1744" y="7801"/>
                </a:cubicBezTo>
                <a:close/>
                <a:moveTo>
                  <a:pt x="2642" y="7958"/>
                </a:moveTo>
                <a:cubicBezTo>
                  <a:pt x="2570" y="7967"/>
                  <a:pt x="2499" y="7994"/>
                  <a:pt x="2463" y="8065"/>
                </a:cubicBezTo>
                <a:cubicBezTo>
                  <a:pt x="2428" y="8128"/>
                  <a:pt x="2428" y="8217"/>
                  <a:pt x="2454" y="8279"/>
                </a:cubicBezTo>
                <a:cubicBezTo>
                  <a:pt x="2490" y="8351"/>
                  <a:pt x="2535" y="8404"/>
                  <a:pt x="2597" y="8440"/>
                </a:cubicBezTo>
                <a:cubicBezTo>
                  <a:pt x="2632" y="8460"/>
                  <a:pt x="2673" y="8472"/>
                  <a:pt x="2713" y="8472"/>
                </a:cubicBezTo>
                <a:cubicBezTo>
                  <a:pt x="2744" y="8472"/>
                  <a:pt x="2775" y="8465"/>
                  <a:pt x="2802" y="8449"/>
                </a:cubicBezTo>
                <a:cubicBezTo>
                  <a:pt x="2740" y="8449"/>
                  <a:pt x="2686" y="8422"/>
                  <a:pt x="2642" y="8387"/>
                </a:cubicBezTo>
                <a:cubicBezTo>
                  <a:pt x="2597" y="8351"/>
                  <a:pt x="2561" y="8297"/>
                  <a:pt x="2535" y="8253"/>
                </a:cubicBezTo>
                <a:cubicBezTo>
                  <a:pt x="2517" y="8199"/>
                  <a:pt x="2508" y="8146"/>
                  <a:pt x="2526" y="8092"/>
                </a:cubicBezTo>
                <a:cubicBezTo>
                  <a:pt x="2544" y="8039"/>
                  <a:pt x="2588" y="7994"/>
                  <a:pt x="2642" y="7958"/>
                </a:cubicBezTo>
                <a:close/>
                <a:moveTo>
                  <a:pt x="3587" y="7022"/>
                </a:moveTo>
                <a:lnTo>
                  <a:pt x="3623" y="7494"/>
                </a:lnTo>
                <a:lnTo>
                  <a:pt x="3489" y="7039"/>
                </a:lnTo>
                <a:lnTo>
                  <a:pt x="3516" y="7441"/>
                </a:lnTo>
                <a:lnTo>
                  <a:pt x="3409" y="7048"/>
                </a:lnTo>
                <a:lnTo>
                  <a:pt x="3445" y="7521"/>
                </a:lnTo>
                <a:lnTo>
                  <a:pt x="3311" y="7066"/>
                </a:lnTo>
                <a:lnTo>
                  <a:pt x="3355" y="7566"/>
                </a:lnTo>
                <a:lnTo>
                  <a:pt x="2900" y="7334"/>
                </a:lnTo>
                <a:lnTo>
                  <a:pt x="3266" y="7637"/>
                </a:lnTo>
                <a:lnTo>
                  <a:pt x="2847" y="7414"/>
                </a:lnTo>
                <a:lnTo>
                  <a:pt x="3168" y="7673"/>
                </a:lnTo>
                <a:lnTo>
                  <a:pt x="2802" y="7486"/>
                </a:lnTo>
                <a:lnTo>
                  <a:pt x="2802" y="7486"/>
                </a:lnTo>
                <a:lnTo>
                  <a:pt x="3168" y="7780"/>
                </a:lnTo>
                <a:lnTo>
                  <a:pt x="2749" y="7566"/>
                </a:lnTo>
                <a:lnTo>
                  <a:pt x="3150" y="7896"/>
                </a:lnTo>
                <a:cubicBezTo>
                  <a:pt x="3150" y="7896"/>
                  <a:pt x="3150" y="7905"/>
                  <a:pt x="3150" y="7914"/>
                </a:cubicBezTo>
                <a:lnTo>
                  <a:pt x="2651" y="8101"/>
                </a:lnTo>
                <a:lnTo>
                  <a:pt x="2651" y="8101"/>
                </a:lnTo>
                <a:lnTo>
                  <a:pt x="3114" y="8030"/>
                </a:lnTo>
                <a:lnTo>
                  <a:pt x="2677" y="8190"/>
                </a:lnTo>
                <a:lnTo>
                  <a:pt x="3079" y="8128"/>
                </a:lnTo>
                <a:lnTo>
                  <a:pt x="3079" y="8128"/>
                </a:lnTo>
                <a:lnTo>
                  <a:pt x="2695" y="8271"/>
                </a:lnTo>
                <a:lnTo>
                  <a:pt x="3159" y="8199"/>
                </a:lnTo>
                <a:lnTo>
                  <a:pt x="2722" y="8360"/>
                </a:lnTo>
                <a:lnTo>
                  <a:pt x="2722" y="8360"/>
                </a:lnTo>
                <a:lnTo>
                  <a:pt x="3239" y="8288"/>
                </a:lnTo>
                <a:lnTo>
                  <a:pt x="3239" y="8288"/>
                </a:lnTo>
                <a:lnTo>
                  <a:pt x="3123" y="8797"/>
                </a:lnTo>
                <a:lnTo>
                  <a:pt x="3320" y="8369"/>
                </a:lnTo>
                <a:lnTo>
                  <a:pt x="3213" y="8824"/>
                </a:lnTo>
                <a:lnTo>
                  <a:pt x="3382" y="8458"/>
                </a:lnTo>
                <a:lnTo>
                  <a:pt x="3293" y="8850"/>
                </a:lnTo>
                <a:lnTo>
                  <a:pt x="3489" y="8422"/>
                </a:lnTo>
                <a:lnTo>
                  <a:pt x="3382" y="8886"/>
                </a:lnTo>
                <a:lnTo>
                  <a:pt x="3596" y="8413"/>
                </a:lnTo>
                <a:lnTo>
                  <a:pt x="3650" y="8663"/>
                </a:lnTo>
                <a:lnTo>
                  <a:pt x="3650" y="8404"/>
                </a:lnTo>
                <a:lnTo>
                  <a:pt x="3712" y="8654"/>
                </a:lnTo>
                <a:lnTo>
                  <a:pt x="3712" y="8404"/>
                </a:lnTo>
                <a:lnTo>
                  <a:pt x="3998" y="8761"/>
                </a:lnTo>
                <a:lnTo>
                  <a:pt x="3801" y="8378"/>
                </a:lnTo>
                <a:lnTo>
                  <a:pt x="4069" y="8717"/>
                </a:lnTo>
                <a:lnTo>
                  <a:pt x="3900" y="8387"/>
                </a:lnTo>
                <a:lnTo>
                  <a:pt x="4131" y="8681"/>
                </a:lnTo>
                <a:lnTo>
                  <a:pt x="3935" y="8297"/>
                </a:lnTo>
                <a:lnTo>
                  <a:pt x="4203" y="8636"/>
                </a:lnTo>
                <a:lnTo>
                  <a:pt x="3971" y="8181"/>
                </a:lnTo>
                <a:lnTo>
                  <a:pt x="3971" y="8181"/>
                </a:lnTo>
                <a:lnTo>
                  <a:pt x="4390" y="8226"/>
                </a:lnTo>
                <a:lnTo>
                  <a:pt x="3998" y="8092"/>
                </a:lnTo>
                <a:lnTo>
                  <a:pt x="4408" y="8128"/>
                </a:lnTo>
                <a:lnTo>
                  <a:pt x="4069" y="8012"/>
                </a:lnTo>
                <a:lnTo>
                  <a:pt x="4426" y="8048"/>
                </a:lnTo>
                <a:lnTo>
                  <a:pt x="4426" y="8048"/>
                </a:lnTo>
                <a:lnTo>
                  <a:pt x="4033" y="7914"/>
                </a:lnTo>
                <a:lnTo>
                  <a:pt x="4444" y="7949"/>
                </a:lnTo>
                <a:lnTo>
                  <a:pt x="3989" y="7798"/>
                </a:lnTo>
                <a:lnTo>
                  <a:pt x="4283" y="7441"/>
                </a:lnTo>
                <a:lnTo>
                  <a:pt x="3953" y="7673"/>
                </a:lnTo>
                <a:lnTo>
                  <a:pt x="4212" y="7361"/>
                </a:lnTo>
                <a:lnTo>
                  <a:pt x="3926" y="7566"/>
                </a:lnTo>
                <a:lnTo>
                  <a:pt x="4149" y="7298"/>
                </a:lnTo>
                <a:lnTo>
                  <a:pt x="3819" y="7530"/>
                </a:lnTo>
                <a:lnTo>
                  <a:pt x="4078" y="7218"/>
                </a:lnTo>
                <a:lnTo>
                  <a:pt x="3712" y="7477"/>
                </a:lnTo>
                <a:lnTo>
                  <a:pt x="3587" y="7022"/>
                </a:lnTo>
                <a:close/>
                <a:moveTo>
                  <a:pt x="4256" y="8449"/>
                </a:moveTo>
                <a:cubicBezTo>
                  <a:pt x="4283" y="8511"/>
                  <a:pt x="4274" y="8574"/>
                  <a:pt x="4256" y="8627"/>
                </a:cubicBezTo>
                <a:cubicBezTo>
                  <a:pt x="4239" y="8681"/>
                  <a:pt x="4212" y="8734"/>
                  <a:pt x="4167" y="8770"/>
                </a:cubicBezTo>
                <a:cubicBezTo>
                  <a:pt x="4131" y="8806"/>
                  <a:pt x="4078" y="8833"/>
                  <a:pt x="4024" y="8833"/>
                </a:cubicBezTo>
                <a:cubicBezTo>
                  <a:pt x="4017" y="8834"/>
                  <a:pt x="4010" y="8834"/>
                  <a:pt x="4003" y="8834"/>
                </a:cubicBezTo>
                <a:cubicBezTo>
                  <a:pt x="3957" y="8834"/>
                  <a:pt x="3910" y="8810"/>
                  <a:pt x="3864" y="8779"/>
                </a:cubicBezTo>
                <a:lnTo>
                  <a:pt x="3864" y="8779"/>
                </a:lnTo>
                <a:cubicBezTo>
                  <a:pt x="3891" y="8842"/>
                  <a:pt x="3944" y="8895"/>
                  <a:pt x="4024" y="8904"/>
                </a:cubicBezTo>
                <a:cubicBezTo>
                  <a:pt x="4039" y="8907"/>
                  <a:pt x="4053" y="8909"/>
                  <a:pt x="4066" y="8909"/>
                </a:cubicBezTo>
                <a:cubicBezTo>
                  <a:pt x="4129" y="8909"/>
                  <a:pt x="4186" y="8877"/>
                  <a:pt x="4230" y="8833"/>
                </a:cubicBezTo>
                <a:cubicBezTo>
                  <a:pt x="4283" y="8779"/>
                  <a:pt x="4319" y="8717"/>
                  <a:pt x="4328" y="8645"/>
                </a:cubicBezTo>
                <a:cubicBezTo>
                  <a:pt x="4337" y="8574"/>
                  <a:pt x="4310" y="8494"/>
                  <a:pt x="4256" y="8449"/>
                </a:cubicBezTo>
                <a:close/>
                <a:moveTo>
                  <a:pt x="3034" y="8708"/>
                </a:moveTo>
                <a:cubicBezTo>
                  <a:pt x="3007" y="8761"/>
                  <a:pt x="2998" y="8842"/>
                  <a:pt x="3043" y="8904"/>
                </a:cubicBezTo>
                <a:cubicBezTo>
                  <a:pt x="3088" y="8975"/>
                  <a:pt x="3159" y="9011"/>
                  <a:pt x="3230" y="9020"/>
                </a:cubicBezTo>
                <a:cubicBezTo>
                  <a:pt x="3311" y="9020"/>
                  <a:pt x="3382" y="9002"/>
                  <a:pt x="3445" y="8966"/>
                </a:cubicBezTo>
                <a:cubicBezTo>
                  <a:pt x="3498" y="8922"/>
                  <a:pt x="3543" y="8850"/>
                  <a:pt x="3543" y="8788"/>
                </a:cubicBezTo>
                <a:lnTo>
                  <a:pt x="3543" y="8788"/>
                </a:lnTo>
                <a:cubicBezTo>
                  <a:pt x="3507" y="8842"/>
                  <a:pt x="3462" y="8877"/>
                  <a:pt x="3409" y="8904"/>
                </a:cubicBezTo>
                <a:cubicBezTo>
                  <a:pt x="3355" y="8922"/>
                  <a:pt x="3293" y="8931"/>
                  <a:pt x="3239" y="8931"/>
                </a:cubicBezTo>
                <a:cubicBezTo>
                  <a:pt x="3186" y="8922"/>
                  <a:pt x="3132" y="8904"/>
                  <a:pt x="3097" y="8868"/>
                </a:cubicBezTo>
                <a:cubicBezTo>
                  <a:pt x="3061" y="8833"/>
                  <a:pt x="3043" y="8770"/>
                  <a:pt x="3034" y="8708"/>
                </a:cubicBezTo>
                <a:close/>
                <a:moveTo>
                  <a:pt x="3524" y="6609"/>
                </a:moveTo>
                <a:cubicBezTo>
                  <a:pt x="3699" y="6609"/>
                  <a:pt x="3853" y="6749"/>
                  <a:pt x="3810" y="7093"/>
                </a:cubicBezTo>
                <a:cubicBezTo>
                  <a:pt x="3943" y="6988"/>
                  <a:pt x="4078" y="6945"/>
                  <a:pt x="4196" y="6945"/>
                </a:cubicBezTo>
                <a:cubicBezTo>
                  <a:pt x="4561" y="6945"/>
                  <a:pt x="4766" y="7359"/>
                  <a:pt x="4274" y="7655"/>
                </a:cubicBezTo>
                <a:cubicBezTo>
                  <a:pt x="4281" y="7655"/>
                  <a:pt x="4287" y="7655"/>
                  <a:pt x="4293" y="7655"/>
                </a:cubicBezTo>
                <a:cubicBezTo>
                  <a:pt x="4845" y="7655"/>
                  <a:pt x="5012" y="8390"/>
                  <a:pt x="4363" y="8390"/>
                </a:cubicBezTo>
                <a:cubicBezTo>
                  <a:pt x="4337" y="8390"/>
                  <a:pt x="4311" y="8389"/>
                  <a:pt x="4283" y="8387"/>
                </a:cubicBezTo>
                <a:lnTo>
                  <a:pt x="4283" y="8387"/>
                </a:lnTo>
                <a:cubicBezTo>
                  <a:pt x="4561" y="8609"/>
                  <a:pt x="4339" y="8963"/>
                  <a:pt x="4058" y="8963"/>
                </a:cubicBezTo>
                <a:cubicBezTo>
                  <a:pt x="3933" y="8963"/>
                  <a:pt x="3796" y="8892"/>
                  <a:pt x="3685" y="8708"/>
                </a:cubicBezTo>
                <a:cubicBezTo>
                  <a:pt x="3601" y="8962"/>
                  <a:pt x="3424" y="9068"/>
                  <a:pt x="3261" y="9068"/>
                </a:cubicBezTo>
                <a:cubicBezTo>
                  <a:pt x="3012" y="9068"/>
                  <a:pt x="2796" y="8821"/>
                  <a:pt x="2990" y="8476"/>
                </a:cubicBezTo>
                <a:lnTo>
                  <a:pt x="2990" y="8476"/>
                </a:lnTo>
                <a:cubicBezTo>
                  <a:pt x="2990" y="8476"/>
                  <a:pt x="2873" y="8564"/>
                  <a:pt x="2729" y="8564"/>
                </a:cubicBezTo>
                <a:cubicBezTo>
                  <a:pt x="2617" y="8564"/>
                  <a:pt x="2488" y="8511"/>
                  <a:pt x="2383" y="8324"/>
                </a:cubicBezTo>
                <a:cubicBezTo>
                  <a:pt x="2201" y="7988"/>
                  <a:pt x="2503" y="7860"/>
                  <a:pt x="2741" y="7860"/>
                </a:cubicBezTo>
                <a:cubicBezTo>
                  <a:pt x="2806" y="7860"/>
                  <a:pt x="2865" y="7870"/>
                  <a:pt x="2909" y="7887"/>
                </a:cubicBezTo>
                <a:cubicBezTo>
                  <a:pt x="2490" y="7717"/>
                  <a:pt x="2231" y="7512"/>
                  <a:pt x="2481" y="7200"/>
                </a:cubicBezTo>
                <a:cubicBezTo>
                  <a:pt x="2559" y="7102"/>
                  <a:pt x="2651" y="7066"/>
                  <a:pt x="2743" y="7066"/>
                </a:cubicBezTo>
                <a:cubicBezTo>
                  <a:pt x="2937" y="7066"/>
                  <a:pt x="3131" y="7228"/>
                  <a:pt x="3186" y="7324"/>
                </a:cubicBezTo>
                <a:lnTo>
                  <a:pt x="3186" y="7324"/>
                </a:lnTo>
                <a:cubicBezTo>
                  <a:pt x="2957" y="6919"/>
                  <a:pt x="3263" y="6609"/>
                  <a:pt x="3524" y="6609"/>
                </a:cubicBezTo>
                <a:close/>
                <a:moveTo>
                  <a:pt x="2017" y="8592"/>
                </a:moveTo>
                <a:cubicBezTo>
                  <a:pt x="2196" y="8601"/>
                  <a:pt x="2374" y="8654"/>
                  <a:pt x="2526" y="8752"/>
                </a:cubicBezTo>
                <a:cubicBezTo>
                  <a:pt x="2668" y="8850"/>
                  <a:pt x="2775" y="8993"/>
                  <a:pt x="2838" y="9154"/>
                </a:cubicBezTo>
                <a:cubicBezTo>
                  <a:pt x="2740" y="9011"/>
                  <a:pt x="2624" y="8895"/>
                  <a:pt x="2481" y="8815"/>
                </a:cubicBezTo>
                <a:cubicBezTo>
                  <a:pt x="2338" y="8734"/>
                  <a:pt x="2178" y="8699"/>
                  <a:pt x="2017" y="8690"/>
                </a:cubicBezTo>
                <a:cubicBezTo>
                  <a:pt x="1857" y="8690"/>
                  <a:pt x="1696" y="8717"/>
                  <a:pt x="1535" y="8770"/>
                </a:cubicBezTo>
                <a:cubicBezTo>
                  <a:pt x="1384" y="8833"/>
                  <a:pt x="1241" y="8922"/>
                  <a:pt x="1143" y="9056"/>
                </a:cubicBezTo>
                <a:cubicBezTo>
                  <a:pt x="1205" y="8895"/>
                  <a:pt x="1348" y="8770"/>
                  <a:pt x="1509" y="8699"/>
                </a:cubicBezTo>
                <a:cubicBezTo>
                  <a:pt x="1669" y="8627"/>
                  <a:pt x="1848" y="8592"/>
                  <a:pt x="2017" y="8592"/>
                </a:cubicBezTo>
                <a:close/>
                <a:moveTo>
                  <a:pt x="1756" y="9435"/>
                </a:moveTo>
                <a:lnTo>
                  <a:pt x="1756" y="9435"/>
                </a:lnTo>
                <a:cubicBezTo>
                  <a:pt x="1757" y="9436"/>
                  <a:pt x="1758" y="9438"/>
                  <a:pt x="1758" y="9439"/>
                </a:cubicBezTo>
                <a:cubicBezTo>
                  <a:pt x="1758" y="9438"/>
                  <a:pt x="1757" y="9437"/>
                  <a:pt x="1756" y="9435"/>
                </a:cubicBezTo>
                <a:close/>
                <a:moveTo>
                  <a:pt x="1999" y="9600"/>
                </a:moveTo>
                <a:cubicBezTo>
                  <a:pt x="2115" y="9600"/>
                  <a:pt x="2213" y="9698"/>
                  <a:pt x="2213" y="9823"/>
                </a:cubicBezTo>
                <a:cubicBezTo>
                  <a:pt x="2213" y="9939"/>
                  <a:pt x="2115" y="10037"/>
                  <a:pt x="1999" y="10037"/>
                </a:cubicBezTo>
                <a:cubicBezTo>
                  <a:pt x="1874" y="10037"/>
                  <a:pt x="1776" y="9939"/>
                  <a:pt x="1776" y="9823"/>
                </a:cubicBezTo>
                <a:cubicBezTo>
                  <a:pt x="1776" y="9698"/>
                  <a:pt x="1874" y="9600"/>
                  <a:pt x="1999" y="9600"/>
                </a:cubicBezTo>
                <a:close/>
                <a:moveTo>
                  <a:pt x="1990" y="9261"/>
                </a:moveTo>
                <a:lnTo>
                  <a:pt x="2017" y="9546"/>
                </a:lnTo>
                <a:lnTo>
                  <a:pt x="1937" y="9270"/>
                </a:lnTo>
                <a:lnTo>
                  <a:pt x="1955" y="9511"/>
                </a:lnTo>
                <a:lnTo>
                  <a:pt x="1892" y="9279"/>
                </a:lnTo>
                <a:lnTo>
                  <a:pt x="1892" y="9279"/>
                </a:lnTo>
                <a:lnTo>
                  <a:pt x="1910" y="9564"/>
                </a:lnTo>
                <a:lnTo>
                  <a:pt x="1830" y="9288"/>
                </a:lnTo>
                <a:lnTo>
                  <a:pt x="1857" y="9591"/>
                </a:lnTo>
                <a:lnTo>
                  <a:pt x="1589" y="9448"/>
                </a:lnTo>
                <a:lnTo>
                  <a:pt x="1589" y="9448"/>
                </a:lnTo>
                <a:lnTo>
                  <a:pt x="1803" y="9627"/>
                </a:lnTo>
                <a:lnTo>
                  <a:pt x="1553" y="9493"/>
                </a:lnTo>
                <a:lnTo>
                  <a:pt x="1750" y="9653"/>
                </a:lnTo>
                <a:lnTo>
                  <a:pt x="1527" y="9537"/>
                </a:lnTo>
                <a:lnTo>
                  <a:pt x="1750" y="9716"/>
                </a:lnTo>
                <a:lnTo>
                  <a:pt x="1500" y="9582"/>
                </a:lnTo>
                <a:lnTo>
                  <a:pt x="1741" y="9778"/>
                </a:lnTo>
                <a:cubicBezTo>
                  <a:pt x="1741" y="9787"/>
                  <a:pt x="1741" y="9787"/>
                  <a:pt x="1741" y="9796"/>
                </a:cubicBezTo>
                <a:lnTo>
                  <a:pt x="1437" y="9903"/>
                </a:lnTo>
                <a:lnTo>
                  <a:pt x="1437" y="9903"/>
                </a:lnTo>
                <a:lnTo>
                  <a:pt x="1714" y="9859"/>
                </a:lnTo>
                <a:lnTo>
                  <a:pt x="1455" y="9957"/>
                </a:lnTo>
                <a:lnTo>
                  <a:pt x="1696" y="9921"/>
                </a:lnTo>
                <a:lnTo>
                  <a:pt x="1696" y="9921"/>
                </a:lnTo>
                <a:lnTo>
                  <a:pt x="1464" y="10010"/>
                </a:lnTo>
                <a:lnTo>
                  <a:pt x="1741" y="9966"/>
                </a:lnTo>
                <a:lnTo>
                  <a:pt x="1482" y="10064"/>
                </a:lnTo>
                <a:lnTo>
                  <a:pt x="1785" y="10010"/>
                </a:lnTo>
                <a:lnTo>
                  <a:pt x="1723" y="10313"/>
                </a:lnTo>
                <a:lnTo>
                  <a:pt x="1839" y="10064"/>
                </a:lnTo>
                <a:lnTo>
                  <a:pt x="1776" y="10340"/>
                </a:lnTo>
                <a:lnTo>
                  <a:pt x="1874" y="10117"/>
                </a:lnTo>
                <a:lnTo>
                  <a:pt x="1874" y="10117"/>
                </a:lnTo>
                <a:lnTo>
                  <a:pt x="1821" y="10349"/>
                </a:lnTo>
                <a:lnTo>
                  <a:pt x="1937" y="10099"/>
                </a:lnTo>
                <a:lnTo>
                  <a:pt x="1874" y="10367"/>
                </a:lnTo>
                <a:lnTo>
                  <a:pt x="1999" y="10090"/>
                </a:lnTo>
                <a:lnTo>
                  <a:pt x="2035" y="10233"/>
                </a:lnTo>
                <a:lnTo>
                  <a:pt x="2035" y="10090"/>
                </a:lnTo>
                <a:lnTo>
                  <a:pt x="2071" y="10233"/>
                </a:lnTo>
                <a:lnTo>
                  <a:pt x="2071" y="10082"/>
                </a:lnTo>
                <a:lnTo>
                  <a:pt x="2240" y="10296"/>
                </a:lnTo>
                <a:lnTo>
                  <a:pt x="2240" y="10296"/>
                </a:lnTo>
                <a:lnTo>
                  <a:pt x="2124" y="10073"/>
                </a:lnTo>
                <a:lnTo>
                  <a:pt x="2285" y="10269"/>
                </a:lnTo>
                <a:lnTo>
                  <a:pt x="2178" y="10073"/>
                </a:lnTo>
                <a:lnTo>
                  <a:pt x="2320" y="10251"/>
                </a:lnTo>
                <a:lnTo>
                  <a:pt x="2205" y="10019"/>
                </a:lnTo>
                <a:lnTo>
                  <a:pt x="2205" y="10019"/>
                </a:lnTo>
                <a:lnTo>
                  <a:pt x="2365" y="10224"/>
                </a:lnTo>
                <a:lnTo>
                  <a:pt x="2222" y="9957"/>
                </a:lnTo>
                <a:lnTo>
                  <a:pt x="2472" y="9974"/>
                </a:lnTo>
                <a:lnTo>
                  <a:pt x="2472" y="9974"/>
                </a:lnTo>
                <a:lnTo>
                  <a:pt x="2240" y="9903"/>
                </a:lnTo>
                <a:lnTo>
                  <a:pt x="2481" y="9921"/>
                </a:lnTo>
                <a:lnTo>
                  <a:pt x="2285" y="9850"/>
                </a:lnTo>
                <a:lnTo>
                  <a:pt x="2490" y="9876"/>
                </a:lnTo>
                <a:lnTo>
                  <a:pt x="2490" y="9876"/>
                </a:lnTo>
                <a:lnTo>
                  <a:pt x="2258" y="9796"/>
                </a:lnTo>
                <a:lnTo>
                  <a:pt x="2508" y="9814"/>
                </a:lnTo>
                <a:lnTo>
                  <a:pt x="2508" y="9814"/>
                </a:lnTo>
                <a:lnTo>
                  <a:pt x="2240" y="9725"/>
                </a:lnTo>
                <a:lnTo>
                  <a:pt x="2231" y="9725"/>
                </a:lnTo>
                <a:lnTo>
                  <a:pt x="2410" y="9511"/>
                </a:lnTo>
                <a:lnTo>
                  <a:pt x="2213" y="9653"/>
                </a:lnTo>
                <a:lnTo>
                  <a:pt x="2365" y="9466"/>
                </a:lnTo>
                <a:lnTo>
                  <a:pt x="2196" y="9591"/>
                </a:lnTo>
                <a:lnTo>
                  <a:pt x="2329" y="9421"/>
                </a:lnTo>
                <a:lnTo>
                  <a:pt x="2133" y="9564"/>
                </a:lnTo>
                <a:lnTo>
                  <a:pt x="2285" y="9377"/>
                </a:lnTo>
                <a:lnTo>
                  <a:pt x="2071" y="9537"/>
                </a:lnTo>
                <a:lnTo>
                  <a:pt x="1990" y="9261"/>
                </a:lnTo>
                <a:close/>
                <a:moveTo>
                  <a:pt x="1961" y="9020"/>
                </a:moveTo>
                <a:cubicBezTo>
                  <a:pt x="2066" y="9020"/>
                  <a:pt x="2158" y="9102"/>
                  <a:pt x="2133" y="9305"/>
                </a:cubicBezTo>
                <a:cubicBezTo>
                  <a:pt x="2212" y="9242"/>
                  <a:pt x="2293" y="9215"/>
                  <a:pt x="2363" y="9215"/>
                </a:cubicBezTo>
                <a:cubicBezTo>
                  <a:pt x="2577" y="9215"/>
                  <a:pt x="2696" y="9461"/>
                  <a:pt x="2401" y="9635"/>
                </a:cubicBezTo>
                <a:cubicBezTo>
                  <a:pt x="2404" y="9635"/>
                  <a:pt x="2407" y="9635"/>
                  <a:pt x="2410" y="9635"/>
                </a:cubicBezTo>
                <a:cubicBezTo>
                  <a:pt x="2744" y="9635"/>
                  <a:pt x="2843" y="10075"/>
                  <a:pt x="2465" y="10075"/>
                </a:cubicBezTo>
                <a:cubicBezTo>
                  <a:pt x="2447" y="10075"/>
                  <a:pt x="2429" y="10075"/>
                  <a:pt x="2410" y="10073"/>
                </a:cubicBezTo>
                <a:lnTo>
                  <a:pt x="2410" y="10073"/>
                </a:lnTo>
                <a:cubicBezTo>
                  <a:pt x="2576" y="10208"/>
                  <a:pt x="2444" y="10417"/>
                  <a:pt x="2275" y="10417"/>
                </a:cubicBezTo>
                <a:cubicBezTo>
                  <a:pt x="2201" y="10417"/>
                  <a:pt x="2119" y="10376"/>
                  <a:pt x="2053" y="10269"/>
                </a:cubicBezTo>
                <a:cubicBezTo>
                  <a:pt x="2004" y="10419"/>
                  <a:pt x="1900" y="10482"/>
                  <a:pt x="1803" y="10482"/>
                </a:cubicBezTo>
                <a:cubicBezTo>
                  <a:pt x="1654" y="10482"/>
                  <a:pt x="1523" y="10332"/>
                  <a:pt x="1642" y="10126"/>
                </a:cubicBezTo>
                <a:lnTo>
                  <a:pt x="1642" y="10126"/>
                </a:lnTo>
                <a:cubicBezTo>
                  <a:pt x="1642" y="10126"/>
                  <a:pt x="1571" y="10181"/>
                  <a:pt x="1484" y="10181"/>
                </a:cubicBezTo>
                <a:cubicBezTo>
                  <a:pt x="1418" y="10181"/>
                  <a:pt x="1344" y="10149"/>
                  <a:pt x="1286" y="10037"/>
                </a:cubicBezTo>
                <a:cubicBezTo>
                  <a:pt x="1174" y="9834"/>
                  <a:pt x="1352" y="9763"/>
                  <a:pt x="1495" y="9763"/>
                </a:cubicBezTo>
                <a:cubicBezTo>
                  <a:pt x="1534" y="9763"/>
                  <a:pt x="1571" y="9769"/>
                  <a:pt x="1598" y="9778"/>
                </a:cubicBezTo>
                <a:cubicBezTo>
                  <a:pt x="1348" y="9680"/>
                  <a:pt x="1196" y="9555"/>
                  <a:pt x="1339" y="9368"/>
                </a:cubicBezTo>
                <a:cubicBezTo>
                  <a:pt x="1385" y="9311"/>
                  <a:pt x="1440" y="9289"/>
                  <a:pt x="1495" y="9289"/>
                </a:cubicBezTo>
                <a:cubicBezTo>
                  <a:pt x="1609" y="9289"/>
                  <a:pt x="1722" y="9380"/>
                  <a:pt x="1756" y="9435"/>
                </a:cubicBezTo>
                <a:lnTo>
                  <a:pt x="1756" y="9435"/>
                </a:lnTo>
                <a:cubicBezTo>
                  <a:pt x="1622" y="9202"/>
                  <a:pt x="1805" y="9020"/>
                  <a:pt x="1961" y="9020"/>
                </a:cubicBezTo>
                <a:close/>
                <a:moveTo>
                  <a:pt x="3177" y="10644"/>
                </a:moveTo>
                <a:cubicBezTo>
                  <a:pt x="3204" y="10742"/>
                  <a:pt x="3213" y="10840"/>
                  <a:pt x="3204" y="10947"/>
                </a:cubicBezTo>
                <a:cubicBezTo>
                  <a:pt x="3186" y="11054"/>
                  <a:pt x="3150" y="11152"/>
                  <a:pt x="3088" y="11241"/>
                </a:cubicBezTo>
                <a:cubicBezTo>
                  <a:pt x="3025" y="11330"/>
                  <a:pt x="2945" y="11402"/>
                  <a:pt x="2856" y="11446"/>
                </a:cubicBezTo>
                <a:cubicBezTo>
                  <a:pt x="2758" y="11491"/>
                  <a:pt x="2659" y="11518"/>
                  <a:pt x="2552" y="11518"/>
                </a:cubicBezTo>
                <a:cubicBezTo>
                  <a:pt x="2651" y="11482"/>
                  <a:pt x="2731" y="11438"/>
                  <a:pt x="2811" y="11384"/>
                </a:cubicBezTo>
                <a:cubicBezTo>
                  <a:pt x="2891" y="11322"/>
                  <a:pt x="2954" y="11259"/>
                  <a:pt x="3007" y="11179"/>
                </a:cubicBezTo>
                <a:cubicBezTo>
                  <a:pt x="3114" y="11027"/>
                  <a:pt x="3159" y="10840"/>
                  <a:pt x="3177" y="10644"/>
                </a:cubicBezTo>
                <a:close/>
                <a:moveTo>
                  <a:pt x="7361" y="1"/>
                </a:moveTo>
                <a:lnTo>
                  <a:pt x="7361" y="1"/>
                </a:lnTo>
                <a:cubicBezTo>
                  <a:pt x="7290" y="179"/>
                  <a:pt x="7227" y="215"/>
                  <a:pt x="6362" y="670"/>
                </a:cubicBezTo>
                <a:cubicBezTo>
                  <a:pt x="5505" y="1125"/>
                  <a:pt x="5496" y="1714"/>
                  <a:pt x="5657" y="2534"/>
                </a:cubicBezTo>
                <a:cubicBezTo>
                  <a:pt x="5653" y="2534"/>
                  <a:pt x="5649" y="2534"/>
                  <a:pt x="5644" y="2534"/>
                </a:cubicBezTo>
                <a:cubicBezTo>
                  <a:pt x="5422" y="2534"/>
                  <a:pt x="5104" y="2757"/>
                  <a:pt x="5104" y="2757"/>
                </a:cubicBezTo>
                <a:cubicBezTo>
                  <a:pt x="5104" y="2757"/>
                  <a:pt x="4881" y="2195"/>
                  <a:pt x="3971" y="1821"/>
                </a:cubicBezTo>
                <a:cubicBezTo>
                  <a:pt x="3602" y="1665"/>
                  <a:pt x="3367" y="1611"/>
                  <a:pt x="3128" y="1611"/>
                </a:cubicBezTo>
                <a:cubicBezTo>
                  <a:pt x="2777" y="1611"/>
                  <a:pt x="2414" y="1727"/>
                  <a:pt x="1598" y="1812"/>
                </a:cubicBezTo>
                <a:cubicBezTo>
                  <a:pt x="2142" y="1874"/>
                  <a:pt x="2927" y="2829"/>
                  <a:pt x="3445" y="3239"/>
                </a:cubicBezTo>
                <a:cubicBezTo>
                  <a:pt x="3665" y="3411"/>
                  <a:pt x="3911" y="3461"/>
                  <a:pt x="4124" y="3461"/>
                </a:cubicBezTo>
                <a:cubicBezTo>
                  <a:pt x="4419" y="3461"/>
                  <a:pt x="4649" y="3364"/>
                  <a:pt x="4649" y="3364"/>
                </a:cubicBezTo>
                <a:lnTo>
                  <a:pt x="4649" y="3364"/>
                </a:lnTo>
                <a:cubicBezTo>
                  <a:pt x="4319" y="4051"/>
                  <a:pt x="5318" y="5264"/>
                  <a:pt x="3213" y="6433"/>
                </a:cubicBezTo>
                <a:cubicBezTo>
                  <a:pt x="1072" y="7459"/>
                  <a:pt x="741" y="8743"/>
                  <a:pt x="750" y="9127"/>
                </a:cubicBezTo>
                <a:cubicBezTo>
                  <a:pt x="759" y="9520"/>
                  <a:pt x="902" y="10697"/>
                  <a:pt x="331" y="11259"/>
                </a:cubicBezTo>
                <a:cubicBezTo>
                  <a:pt x="206" y="11375"/>
                  <a:pt x="135" y="11482"/>
                  <a:pt x="90" y="11562"/>
                </a:cubicBezTo>
                <a:cubicBezTo>
                  <a:pt x="1" y="11741"/>
                  <a:pt x="133" y="11934"/>
                  <a:pt x="319" y="11934"/>
                </a:cubicBezTo>
                <a:cubicBezTo>
                  <a:pt x="337" y="11934"/>
                  <a:pt x="356" y="11932"/>
                  <a:pt x="376" y="11928"/>
                </a:cubicBezTo>
                <a:cubicBezTo>
                  <a:pt x="1339" y="11687"/>
                  <a:pt x="902" y="10849"/>
                  <a:pt x="1232" y="10421"/>
                </a:cubicBezTo>
                <a:lnTo>
                  <a:pt x="1232" y="10421"/>
                </a:lnTo>
                <a:cubicBezTo>
                  <a:pt x="1302" y="10625"/>
                  <a:pt x="1662" y="10812"/>
                  <a:pt x="2003" y="10812"/>
                </a:cubicBezTo>
                <a:cubicBezTo>
                  <a:pt x="2094" y="10812"/>
                  <a:pt x="2184" y="10799"/>
                  <a:pt x="2267" y="10768"/>
                </a:cubicBezTo>
                <a:lnTo>
                  <a:pt x="2267" y="10768"/>
                </a:lnTo>
                <a:cubicBezTo>
                  <a:pt x="2158" y="10912"/>
                  <a:pt x="1975" y="10947"/>
                  <a:pt x="1793" y="10947"/>
                </a:cubicBezTo>
                <a:cubicBezTo>
                  <a:pt x="1619" y="10947"/>
                  <a:pt x="1445" y="10915"/>
                  <a:pt x="1335" y="10915"/>
                </a:cubicBezTo>
                <a:cubicBezTo>
                  <a:pt x="1287" y="10915"/>
                  <a:pt x="1251" y="10921"/>
                  <a:pt x="1232" y="10938"/>
                </a:cubicBezTo>
                <a:cubicBezTo>
                  <a:pt x="1125" y="11036"/>
                  <a:pt x="1250" y="11589"/>
                  <a:pt x="1250" y="11589"/>
                </a:cubicBezTo>
                <a:cubicBezTo>
                  <a:pt x="1250" y="11589"/>
                  <a:pt x="1018" y="12008"/>
                  <a:pt x="741" y="12303"/>
                </a:cubicBezTo>
                <a:cubicBezTo>
                  <a:pt x="643" y="12410"/>
                  <a:pt x="590" y="12553"/>
                  <a:pt x="599" y="12695"/>
                </a:cubicBezTo>
                <a:cubicBezTo>
                  <a:pt x="625" y="13222"/>
                  <a:pt x="733" y="14399"/>
                  <a:pt x="849" y="14542"/>
                </a:cubicBezTo>
                <a:cubicBezTo>
                  <a:pt x="898" y="14608"/>
                  <a:pt x="1031" y="14641"/>
                  <a:pt x="1181" y="14641"/>
                </a:cubicBezTo>
                <a:cubicBezTo>
                  <a:pt x="1438" y="14641"/>
                  <a:pt x="1741" y="14543"/>
                  <a:pt x="1741" y="14346"/>
                </a:cubicBezTo>
                <a:cubicBezTo>
                  <a:pt x="1750" y="14034"/>
                  <a:pt x="1518" y="14105"/>
                  <a:pt x="1295" y="13730"/>
                </a:cubicBezTo>
                <a:cubicBezTo>
                  <a:pt x="1072" y="13364"/>
                  <a:pt x="1357" y="12472"/>
                  <a:pt x="1357" y="12472"/>
                </a:cubicBezTo>
                <a:cubicBezTo>
                  <a:pt x="1357" y="12472"/>
                  <a:pt x="1419" y="12990"/>
                  <a:pt x="1607" y="13534"/>
                </a:cubicBezTo>
                <a:cubicBezTo>
                  <a:pt x="1646" y="13652"/>
                  <a:pt x="1748" y="13710"/>
                  <a:pt x="1851" y="13710"/>
                </a:cubicBezTo>
                <a:cubicBezTo>
                  <a:pt x="1958" y="13710"/>
                  <a:pt x="2066" y="13648"/>
                  <a:pt x="2106" y="13525"/>
                </a:cubicBezTo>
                <a:cubicBezTo>
                  <a:pt x="2338" y="12820"/>
                  <a:pt x="1981" y="12365"/>
                  <a:pt x="1883" y="12008"/>
                </a:cubicBezTo>
                <a:cubicBezTo>
                  <a:pt x="1859" y="11909"/>
                  <a:pt x="1933" y="11810"/>
                  <a:pt x="2029" y="11810"/>
                </a:cubicBezTo>
                <a:cubicBezTo>
                  <a:pt x="2037" y="11810"/>
                  <a:pt x="2045" y="11811"/>
                  <a:pt x="2053" y="11812"/>
                </a:cubicBezTo>
                <a:cubicBezTo>
                  <a:pt x="2149" y="11822"/>
                  <a:pt x="2244" y="11827"/>
                  <a:pt x="2336" y="11827"/>
                </a:cubicBezTo>
                <a:cubicBezTo>
                  <a:pt x="2932" y="11827"/>
                  <a:pt x="3415" y="11620"/>
                  <a:pt x="3569" y="11125"/>
                </a:cubicBezTo>
                <a:cubicBezTo>
                  <a:pt x="3757" y="10545"/>
                  <a:pt x="3516" y="9796"/>
                  <a:pt x="2981" y="9359"/>
                </a:cubicBezTo>
                <a:cubicBezTo>
                  <a:pt x="2972" y="9359"/>
                  <a:pt x="2972" y="9341"/>
                  <a:pt x="2972" y="9332"/>
                </a:cubicBezTo>
                <a:cubicBezTo>
                  <a:pt x="2981" y="9323"/>
                  <a:pt x="2990" y="9323"/>
                  <a:pt x="2998" y="9323"/>
                </a:cubicBezTo>
                <a:cubicBezTo>
                  <a:pt x="3329" y="9484"/>
                  <a:pt x="3685" y="9859"/>
                  <a:pt x="3748" y="10376"/>
                </a:cubicBezTo>
                <a:cubicBezTo>
                  <a:pt x="3837" y="9207"/>
                  <a:pt x="5577" y="8262"/>
                  <a:pt x="6094" y="8199"/>
                </a:cubicBezTo>
                <a:cubicBezTo>
                  <a:pt x="6603" y="8128"/>
                  <a:pt x="8057" y="7762"/>
                  <a:pt x="8494" y="7548"/>
                </a:cubicBezTo>
                <a:cubicBezTo>
                  <a:pt x="8729" y="7433"/>
                  <a:pt x="8982" y="7400"/>
                  <a:pt x="9238" y="7400"/>
                </a:cubicBezTo>
                <a:cubicBezTo>
                  <a:pt x="9458" y="7400"/>
                  <a:pt x="9680" y="7424"/>
                  <a:pt x="9894" y="7441"/>
                </a:cubicBezTo>
                <a:cubicBezTo>
                  <a:pt x="9938" y="7443"/>
                  <a:pt x="9981" y="7445"/>
                  <a:pt x="10025" y="7445"/>
                </a:cubicBezTo>
                <a:cubicBezTo>
                  <a:pt x="10446" y="7445"/>
                  <a:pt x="10851" y="7327"/>
                  <a:pt x="10867" y="7084"/>
                </a:cubicBezTo>
                <a:cubicBezTo>
                  <a:pt x="10881" y="6867"/>
                  <a:pt x="10735" y="6793"/>
                  <a:pt x="10581" y="6793"/>
                </a:cubicBezTo>
                <a:cubicBezTo>
                  <a:pt x="10539" y="6793"/>
                  <a:pt x="10496" y="6798"/>
                  <a:pt x="10456" y="6808"/>
                </a:cubicBezTo>
                <a:cubicBezTo>
                  <a:pt x="10313" y="6847"/>
                  <a:pt x="9964" y="6872"/>
                  <a:pt x="9615" y="6872"/>
                </a:cubicBezTo>
                <a:cubicBezTo>
                  <a:pt x="9488" y="6872"/>
                  <a:pt x="9360" y="6868"/>
                  <a:pt x="9243" y="6861"/>
                </a:cubicBezTo>
                <a:cubicBezTo>
                  <a:pt x="9098" y="6852"/>
                  <a:pt x="8854" y="6831"/>
                  <a:pt x="8564" y="6831"/>
                </a:cubicBezTo>
                <a:cubicBezTo>
                  <a:pt x="7966" y="6831"/>
                  <a:pt x="7173" y="6921"/>
                  <a:pt x="6656" y="7396"/>
                </a:cubicBezTo>
                <a:cubicBezTo>
                  <a:pt x="6959" y="6897"/>
                  <a:pt x="7727" y="6272"/>
                  <a:pt x="8378" y="6121"/>
                </a:cubicBezTo>
                <a:cubicBezTo>
                  <a:pt x="9029" y="5978"/>
                  <a:pt x="9573" y="5666"/>
                  <a:pt x="9457" y="5380"/>
                </a:cubicBezTo>
                <a:cubicBezTo>
                  <a:pt x="9390" y="5226"/>
                  <a:pt x="9176" y="5163"/>
                  <a:pt x="8915" y="5163"/>
                </a:cubicBezTo>
                <a:cubicBezTo>
                  <a:pt x="8694" y="5163"/>
                  <a:pt x="8438" y="5208"/>
                  <a:pt x="8208" y="5282"/>
                </a:cubicBezTo>
                <a:cubicBezTo>
                  <a:pt x="7700" y="5434"/>
                  <a:pt x="7343" y="5969"/>
                  <a:pt x="6915" y="6121"/>
                </a:cubicBezTo>
                <a:cubicBezTo>
                  <a:pt x="6844" y="6147"/>
                  <a:pt x="6774" y="6160"/>
                  <a:pt x="6705" y="6160"/>
                </a:cubicBezTo>
                <a:cubicBezTo>
                  <a:pt x="6428" y="6160"/>
                  <a:pt x="6169" y="5957"/>
                  <a:pt x="5934" y="5657"/>
                </a:cubicBezTo>
                <a:cubicBezTo>
                  <a:pt x="5934" y="5648"/>
                  <a:pt x="5934" y="5630"/>
                  <a:pt x="5942" y="5621"/>
                </a:cubicBezTo>
                <a:lnTo>
                  <a:pt x="5969" y="5621"/>
                </a:lnTo>
                <a:cubicBezTo>
                  <a:pt x="6244" y="5882"/>
                  <a:pt x="6487" y="6027"/>
                  <a:pt x="6730" y="6027"/>
                </a:cubicBezTo>
                <a:cubicBezTo>
                  <a:pt x="6803" y="6027"/>
                  <a:pt x="6876" y="6014"/>
                  <a:pt x="6951" y="5987"/>
                </a:cubicBezTo>
                <a:cubicBezTo>
                  <a:pt x="7040" y="5951"/>
                  <a:pt x="7075" y="5853"/>
                  <a:pt x="7040" y="5764"/>
                </a:cubicBezTo>
                <a:cubicBezTo>
                  <a:pt x="6924" y="5460"/>
                  <a:pt x="6799" y="4800"/>
                  <a:pt x="6397" y="4452"/>
                </a:cubicBezTo>
                <a:cubicBezTo>
                  <a:pt x="6879" y="4372"/>
                  <a:pt x="6951" y="4087"/>
                  <a:pt x="6951" y="4087"/>
                </a:cubicBezTo>
                <a:lnTo>
                  <a:pt x="6951" y="4087"/>
                </a:lnTo>
                <a:cubicBezTo>
                  <a:pt x="6950" y="4087"/>
                  <a:pt x="6883" y="4133"/>
                  <a:pt x="6803" y="4133"/>
                </a:cubicBezTo>
                <a:cubicBezTo>
                  <a:pt x="6767" y="4133"/>
                  <a:pt x="6728" y="4123"/>
                  <a:pt x="6692" y="4096"/>
                </a:cubicBezTo>
                <a:cubicBezTo>
                  <a:pt x="6623" y="4169"/>
                  <a:pt x="6489" y="4218"/>
                  <a:pt x="6351" y="4218"/>
                </a:cubicBezTo>
                <a:cubicBezTo>
                  <a:pt x="6255" y="4218"/>
                  <a:pt x="6157" y="4195"/>
                  <a:pt x="6076" y="4140"/>
                </a:cubicBezTo>
                <a:cubicBezTo>
                  <a:pt x="6067" y="4131"/>
                  <a:pt x="6058" y="4122"/>
                  <a:pt x="6067" y="4113"/>
                </a:cubicBezTo>
                <a:cubicBezTo>
                  <a:pt x="6074" y="4107"/>
                  <a:pt x="6080" y="4101"/>
                  <a:pt x="6086" y="4101"/>
                </a:cubicBezTo>
                <a:cubicBezTo>
                  <a:pt x="6089" y="4101"/>
                  <a:pt x="6091" y="4102"/>
                  <a:pt x="6094" y="4104"/>
                </a:cubicBezTo>
                <a:cubicBezTo>
                  <a:pt x="6147" y="4124"/>
                  <a:pt x="6206" y="4134"/>
                  <a:pt x="6269" y="4134"/>
                </a:cubicBezTo>
                <a:cubicBezTo>
                  <a:pt x="6411" y="4134"/>
                  <a:pt x="6573" y="4084"/>
                  <a:pt x="6727" y="3980"/>
                </a:cubicBezTo>
                <a:cubicBezTo>
                  <a:pt x="6742" y="3981"/>
                  <a:pt x="6756" y="3982"/>
                  <a:pt x="6769" y="3982"/>
                </a:cubicBezTo>
                <a:cubicBezTo>
                  <a:pt x="7214" y="3982"/>
                  <a:pt x="6985" y="2982"/>
                  <a:pt x="6344" y="2722"/>
                </a:cubicBezTo>
                <a:cubicBezTo>
                  <a:pt x="7227" y="2160"/>
                  <a:pt x="7575" y="1062"/>
                  <a:pt x="73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45"/>
          <p:cNvSpPr/>
          <p:nvPr/>
        </p:nvSpPr>
        <p:spPr>
          <a:xfrm>
            <a:off x="5827812" y="1614320"/>
            <a:ext cx="530687" cy="619440"/>
          </a:xfrm>
          <a:custGeom>
            <a:rect b="b" l="l" r="r" t="t"/>
            <a:pathLst>
              <a:path extrusionOk="0" h="13226" w="11331">
                <a:moveTo>
                  <a:pt x="10429" y="703"/>
                </a:moveTo>
                <a:lnTo>
                  <a:pt x="10429" y="703"/>
                </a:lnTo>
                <a:cubicBezTo>
                  <a:pt x="10474" y="899"/>
                  <a:pt x="10465" y="1113"/>
                  <a:pt x="10384" y="1301"/>
                </a:cubicBezTo>
                <a:cubicBezTo>
                  <a:pt x="10304" y="1497"/>
                  <a:pt x="10170" y="1657"/>
                  <a:pt x="10010" y="1791"/>
                </a:cubicBezTo>
                <a:cubicBezTo>
                  <a:pt x="9689" y="2050"/>
                  <a:pt x="9305" y="2193"/>
                  <a:pt x="8913" y="2264"/>
                </a:cubicBezTo>
                <a:cubicBezTo>
                  <a:pt x="9100" y="2184"/>
                  <a:pt x="9278" y="2112"/>
                  <a:pt x="9448" y="2023"/>
                </a:cubicBezTo>
                <a:cubicBezTo>
                  <a:pt x="9626" y="1925"/>
                  <a:pt x="9796" y="1827"/>
                  <a:pt x="9938" y="1702"/>
                </a:cubicBezTo>
                <a:cubicBezTo>
                  <a:pt x="10090" y="1586"/>
                  <a:pt x="10215" y="1434"/>
                  <a:pt x="10304" y="1265"/>
                </a:cubicBezTo>
                <a:cubicBezTo>
                  <a:pt x="10393" y="1095"/>
                  <a:pt x="10429" y="908"/>
                  <a:pt x="10429" y="703"/>
                </a:cubicBezTo>
                <a:close/>
                <a:moveTo>
                  <a:pt x="6049" y="1149"/>
                </a:moveTo>
                <a:lnTo>
                  <a:pt x="6049" y="1149"/>
                </a:lnTo>
                <a:cubicBezTo>
                  <a:pt x="5960" y="1301"/>
                  <a:pt x="5915" y="1470"/>
                  <a:pt x="5915" y="1631"/>
                </a:cubicBezTo>
                <a:cubicBezTo>
                  <a:pt x="5915" y="1791"/>
                  <a:pt x="5977" y="1952"/>
                  <a:pt x="6076" y="2077"/>
                </a:cubicBezTo>
                <a:cubicBezTo>
                  <a:pt x="6174" y="2210"/>
                  <a:pt x="6316" y="2309"/>
                  <a:pt x="6468" y="2371"/>
                </a:cubicBezTo>
                <a:cubicBezTo>
                  <a:pt x="6620" y="2434"/>
                  <a:pt x="6789" y="2460"/>
                  <a:pt x="6968" y="2469"/>
                </a:cubicBezTo>
                <a:cubicBezTo>
                  <a:pt x="6892" y="2485"/>
                  <a:pt x="6812" y="2494"/>
                  <a:pt x="6732" y="2494"/>
                </a:cubicBezTo>
                <a:cubicBezTo>
                  <a:pt x="6633" y="2494"/>
                  <a:pt x="6535" y="2481"/>
                  <a:pt x="6441" y="2451"/>
                </a:cubicBezTo>
                <a:cubicBezTo>
                  <a:pt x="6263" y="2398"/>
                  <a:pt x="6102" y="2291"/>
                  <a:pt x="5986" y="2148"/>
                </a:cubicBezTo>
                <a:cubicBezTo>
                  <a:pt x="5879" y="1996"/>
                  <a:pt x="5817" y="1809"/>
                  <a:pt x="5826" y="1631"/>
                </a:cubicBezTo>
                <a:cubicBezTo>
                  <a:pt x="5844" y="1443"/>
                  <a:pt x="5924" y="1274"/>
                  <a:pt x="6049" y="1149"/>
                </a:cubicBezTo>
                <a:close/>
                <a:moveTo>
                  <a:pt x="10545" y="1131"/>
                </a:moveTo>
                <a:lnTo>
                  <a:pt x="10545" y="1131"/>
                </a:lnTo>
                <a:cubicBezTo>
                  <a:pt x="10590" y="1309"/>
                  <a:pt x="10554" y="1506"/>
                  <a:pt x="10465" y="1666"/>
                </a:cubicBezTo>
                <a:cubicBezTo>
                  <a:pt x="10384" y="1836"/>
                  <a:pt x="10260" y="1979"/>
                  <a:pt x="10117" y="2095"/>
                </a:cubicBezTo>
                <a:cubicBezTo>
                  <a:pt x="9983" y="2219"/>
                  <a:pt x="9822" y="2318"/>
                  <a:pt x="9662" y="2398"/>
                </a:cubicBezTo>
                <a:cubicBezTo>
                  <a:pt x="9501" y="2469"/>
                  <a:pt x="9323" y="2532"/>
                  <a:pt x="9144" y="2558"/>
                </a:cubicBezTo>
                <a:cubicBezTo>
                  <a:pt x="9314" y="2496"/>
                  <a:pt x="9466" y="2407"/>
                  <a:pt x="9617" y="2318"/>
                </a:cubicBezTo>
                <a:cubicBezTo>
                  <a:pt x="9769" y="2228"/>
                  <a:pt x="9912" y="2130"/>
                  <a:pt x="10045" y="2014"/>
                </a:cubicBezTo>
                <a:cubicBezTo>
                  <a:pt x="10179" y="1898"/>
                  <a:pt x="10304" y="1773"/>
                  <a:pt x="10393" y="1631"/>
                </a:cubicBezTo>
                <a:cubicBezTo>
                  <a:pt x="10483" y="1479"/>
                  <a:pt x="10545" y="1318"/>
                  <a:pt x="10545" y="1131"/>
                </a:cubicBezTo>
                <a:close/>
                <a:moveTo>
                  <a:pt x="5763" y="1666"/>
                </a:moveTo>
                <a:lnTo>
                  <a:pt x="5763" y="1666"/>
                </a:lnTo>
                <a:cubicBezTo>
                  <a:pt x="5746" y="1809"/>
                  <a:pt x="5763" y="1943"/>
                  <a:pt x="5826" y="2068"/>
                </a:cubicBezTo>
                <a:cubicBezTo>
                  <a:pt x="5879" y="2184"/>
                  <a:pt x="5960" y="2291"/>
                  <a:pt x="6067" y="2380"/>
                </a:cubicBezTo>
                <a:cubicBezTo>
                  <a:pt x="6165" y="2469"/>
                  <a:pt x="6281" y="2549"/>
                  <a:pt x="6406" y="2603"/>
                </a:cubicBezTo>
                <a:cubicBezTo>
                  <a:pt x="6522" y="2665"/>
                  <a:pt x="6655" y="2710"/>
                  <a:pt x="6798" y="2728"/>
                </a:cubicBezTo>
                <a:cubicBezTo>
                  <a:pt x="6757" y="2734"/>
                  <a:pt x="6716" y="2737"/>
                  <a:pt x="6674" y="2737"/>
                </a:cubicBezTo>
                <a:cubicBezTo>
                  <a:pt x="6427" y="2737"/>
                  <a:pt x="6177" y="2628"/>
                  <a:pt x="5986" y="2460"/>
                </a:cubicBezTo>
                <a:cubicBezTo>
                  <a:pt x="5879" y="2362"/>
                  <a:pt x="5790" y="2237"/>
                  <a:pt x="5746" y="2095"/>
                </a:cubicBezTo>
                <a:cubicBezTo>
                  <a:pt x="5692" y="1952"/>
                  <a:pt x="5701" y="1791"/>
                  <a:pt x="5763" y="1666"/>
                </a:cubicBezTo>
                <a:close/>
                <a:moveTo>
                  <a:pt x="8565" y="2612"/>
                </a:moveTo>
                <a:lnTo>
                  <a:pt x="8565" y="2612"/>
                </a:lnTo>
                <a:cubicBezTo>
                  <a:pt x="8600" y="2844"/>
                  <a:pt x="8359" y="3076"/>
                  <a:pt x="8020" y="3112"/>
                </a:cubicBezTo>
                <a:cubicBezTo>
                  <a:pt x="8119" y="2728"/>
                  <a:pt x="8315" y="2621"/>
                  <a:pt x="8565" y="2612"/>
                </a:cubicBezTo>
                <a:close/>
                <a:moveTo>
                  <a:pt x="6943" y="3532"/>
                </a:moveTo>
                <a:cubicBezTo>
                  <a:pt x="6992" y="3532"/>
                  <a:pt x="7038" y="3545"/>
                  <a:pt x="7075" y="3566"/>
                </a:cubicBezTo>
                <a:cubicBezTo>
                  <a:pt x="7090" y="3736"/>
                  <a:pt x="6928" y="3881"/>
                  <a:pt x="6765" y="3881"/>
                </a:cubicBezTo>
                <a:cubicBezTo>
                  <a:pt x="6731" y="3881"/>
                  <a:pt x="6697" y="3875"/>
                  <a:pt x="6664" y="3861"/>
                </a:cubicBezTo>
                <a:cubicBezTo>
                  <a:pt x="6671" y="3621"/>
                  <a:pt x="6814" y="3532"/>
                  <a:pt x="6943" y="3532"/>
                </a:cubicBezTo>
                <a:close/>
                <a:moveTo>
                  <a:pt x="9519" y="3718"/>
                </a:moveTo>
                <a:lnTo>
                  <a:pt x="9519" y="3718"/>
                </a:lnTo>
                <a:cubicBezTo>
                  <a:pt x="9573" y="3870"/>
                  <a:pt x="9591" y="4048"/>
                  <a:pt x="9510" y="4218"/>
                </a:cubicBezTo>
                <a:cubicBezTo>
                  <a:pt x="9492" y="4253"/>
                  <a:pt x="9457" y="4289"/>
                  <a:pt x="9430" y="4334"/>
                </a:cubicBezTo>
                <a:cubicBezTo>
                  <a:pt x="9394" y="4360"/>
                  <a:pt x="9359" y="4396"/>
                  <a:pt x="9323" y="4414"/>
                </a:cubicBezTo>
                <a:cubicBezTo>
                  <a:pt x="9243" y="4468"/>
                  <a:pt x="9153" y="4494"/>
                  <a:pt x="9073" y="4512"/>
                </a:cubicBezTo>
                <a:cubicBezTo>
                  <a:pt x="8982" y="4536"/>
                  <a:pt x="8894" y="4545"/>
                  <a:pt x="8807" y="4545"/>
                </a:cubicBezTo>
                <a:cubicBezTo>
                  <a:pt x="8731" y="4545"/>
                  <a:pt x="8657" y="4538"/>
                  <a:pt x="8582" y="4530"/>
                </a:cubicBezTo>
                <a:cubicBezTo>
                  <a:pt x="8422" y="4512"/>
                  <a:pt x="8270" y="4476"/>
                  <a:pt x="8119" y="4414"/>
                </a:cubicBezTo>
                <a:cubicBezTo>
                  <a:pt x="8279" y="4378"/>
                  <a:pt x="8431" y="4369"/>
                  <a:pt x="8582" y="4360"/>
                </a:cubicBezTo>
                <a:cubicBezTo>
                  <a:pt x="8734" y="4343"/>
                  <a:pt x="8886" y="4334"/>
                  <a:pt x="9020" y="4298"/>
                </a:cubicBezTo>
                <a:cubicBezTo>
                  <a:pt x="9162" y="4271"/>
                  <a:pt x="9287" y="4227"/>
                  <a:pt x="9359" y="4120"/>
                </a:cubicBezTo>
                <a:cubicBezTo>
                  <a:pt x="9448" y="4021"/>
                  <a:pt x="9483" y="3879"/>
                  <a:pt x="9519" y="3718"/>
                </a:cubicBezTo>
                <a:close/>
                <a:moveTo>
                  <a:pt x="10018" y="4448"/>
                </a:moveTo>
                <a:cubicBezTo>
                  <a:pt x="9995" y="4448"/>
                  <a:pt x="9971" y="4452"/>
                  <a:pt x="9947" y="4459"/>
                </a:cubicBezTo>
                <a:cubicBezTo>
                  <a:pt x="10037" y="4476"/>
                  <a:pt x="10099" y="4530"/>
                  <a:pt x="10144" y="4583"/>
                </a:cubicBezTo>
                <a:cubicBezTo>
                  <a:pt x="10188" y="4637"/>
                  <a:pt x="10224" y="4708"/>
                  <a:pt x="10233" y="4771"/>
                </a:cubicBezTo>
                <a:cubicBezTo>
                  <a:pt x="10251" y="4842"/>
                  <a:pt x="10242" y="4914"/>
                  <a:pt x="10215" y="4976"/>
                </a:cubicBezTo>
                <a:cubicBezTo>
                  <a:pt x="10179" y="5030"/>
                  <a:pt x="10117" y="5074"/>
                  <a:pt x="10037" y="5110"/>
                </a:cubicBezTo>
                <a:cubicBezTo>
                  <a:pt x="10050" y="5111"/>
                  <a:pt x="10064" y="5112"/>
                  <a:pt x="10078" y="5112"/>
                </a:cubicBezTo>
                <a:cubicBezTo>
                  <a:pt x="10155" y="5112"/>
                  <a:pt x="10233" y="5089"/>
                  <a:pt x="10286" y="5021"/>
                </a:cubicBezTo>
                <a:cubicBezTo>
                  <a:pt x="10349" y="4949"/>
                  <a:pt x="10367" y="4842"/>
                  <a:pt x="10340" y="4753"/>
                </a:cubicBezTo>
                <a:cubicBezTo>
                  <a:pt x="10322" y="4664"/>
                  <a:pt x="10277" y="4575"/>
                  <a:pt x="10197" y="4521"/>
                </a:cubicBezTo>
                <a:cubicBezTo>
                  <a:pt x="10151" y="4475"/>
                  <a:pt x="10085" y="4448"/>
                  <a:pt x="10018" y="4448"/>
                </a:cubicBezTo>
                <a:close/>
                <a:moveTo>
                  <a:pt x="8217" y="4869"/>
                </a:moveTo>
                <a:lnTo>
                  <a:pt x="8217" y="4869"/>
                </a:lnTo>
                <a:cubicBezTo>
                  <a:pt x="8163" y="5074"/>
                  <a:pt x="8243" y="5270"/>
                  <a:pt x="8458" y="5395"/>
                </a:cubicBezTo>
                <a:cubicBezTo>
                  <a:pt x="8525" y="5433"/>
                  <a:pt x="8597" y="5448"/>
                  <a:pt x="8667" y="5448"/>
                </a:cubicBezTo>
                <a:cubicBezTo>
                  <a:pt x="8827" y="5448"/>
                  <a:pt x="8971" y="5368"/>
                  <a:pt x="9002" y="5306"/>
                </a:cubicBezTo>
                <a:lnTo>
                  <a:pt x="9002" y="5306"/>
                </a:lnTo>
                <a:cubicBezTo>
                  <a:pt x="8941" y="5348"/>
                  <a:pt x="8868" y="5366"/>
                  <a:pt x="8795" y="5366"/>
                </a:cubicBezTo>
                <a:cubicBezTo>
                  <a:pt x="8697" y="5366"/>
                  <a:pt x="8597" y="5334"/>
                  <a:pt x="8520" y="5288"/>
                </a:cubicBezTo>
                <a:cubicBezTo>
                  <a:pt x="8350" y="5190"/>
                  <a:pt x="8252" y="5038"/>
                  <a:pt x="8217" y="4869"/>
                </a:cubicBezTo>
                <a:close/>
                <a:moveTo>
                  <a:pt x="9849" y="4940"/>
                </a:moveTo>
                <a:lnTo>
                  <a:pt x="9849" y="4940"/>
                </a:lnTo>
                <a:cubicBezTo>
                  <a:pt x="9858" y="5030"/>
                  <a:pt x="9831" y="5101"/>
                  <a:pt x="9796" y="5163"/>
                </a:cubicBezTo>
                <a:cubicBezTo>
                  <a:pt x="9751" y="5226"/>
                  <a:pt x="9698" y="5279"/>
                  <a:pt x="9626" y="5315"/>
                </a:cubicBezTo>
                <a:cubicBezTo>
                  <a:pt x="9578" y="5350"/>
                  <a:pt x="9524" y="5363"/>
                  <a:pt x="9473" y="5363"/>
                </a:cubicBezTo>
                <a:cubicBezTo>
                  <a:pt x="9458" y="5363"/>
                  <a:pt x="9444" y="5362"/>
                  <a:pt x="9430" y="5360"/>
                </a:cubicBezTo>
                <a:cubicBezTo>
                  <a:pt x="9359" y="5351"/>
                  <a:pt x="9296" y="5297"/>
                  <a:pt x="9234" y="5235"/>
                </a:cubicBezTo>
                <a:lnTo>
                  <a:pt x="9234" y="5235"/>
                </a:lnTo>
                <a:cubicBezTo>
                  <a:pt x="9252" y="5315"/>
                  <a:pt x="9305" y="5404"/>
                  <a:pt x="9403" y="5449"/>
                </a:cubicBezTo>
                <a:cubicBezTo>
                  <a:pt x="9436" y="5462"/>
                  <a:pt x="9472" y="5468"/>
                  <a:pt x="9509" y="5468"/>
                </a:cubicBezTo>
                <a:cubicBezTo>
                  <a:pt x="9573" y="5468"/>
                  <a:pt x="9638" y="5450"/>
                  <a:pt x="9689" y="5422"/>
                </a:cubicBezTo>
                <a:cubicBezTo>
                  <a:pt x="9769" y="5369"/>
                  <a:pt x="9840" y="5297"/>
                  <a:pt x="9876" y="5208"/>
                </a:cubicBezTo>
                <a:cubicBezTo>
                  <a:pt x="9912" y="5119"/>
                  <a:pt x="9903" y="5012"/>
                  <a:pt x="9849" y="4940"/>
                </a:cubicBezTo>
                <a:close/>
                <a:moveTo>
                  <a:pt x="9867" y="4343"/>
                </a:moveTo>
                <a:lnTo>
                  <a:pt x="9867" y="4343"/>
                </a:lnTo>
                <a:cubicBezTo>
                  <a:pt x="10646" y="4375"/>
                  <a:pt x="10517" y="5189"/>
                  <a:pt x="10105" y="5189"/>
                </a:cubicBezTo>
                <a:cubicBezTo>
                  <a:pt x="10064" y="5189"/>
                  <a:pt x="10020" y="5181"/>
                  <a:pt x="9974" y="5163"/>
                </a:cubicBezTo>
                <a:lnTo>
                  <a:pt x="9974" y="5163"/>
                </a:lnTo>
                <a:cubicBezTo>
                  <a:pt x="9994" y="5410"/>
                  <a:pt x="9747" y="5555"/>
                  <a:pt x="9513" y="5555"/>
                </a:cubicBezTo>
                <a:cubicBezTo>
                  <a:pt x="9333" y="5555"/>
                  <a:pt x="9162" y="5469"/>
                  <a:pt x="9127" y="5279"/>
                </a:cubicBezTo>
                <a:cubicBezTo>
                  <a:pt x="9020" y="5476"/>
                  <a:pt x="8866" y="5556"/>
                  <a:pt x="8710" y="5556"/>
                </a:cubicBezTo>
                <a:cubicBezTo>
                  <a:pt x="8356" y="5556"/>
                  <a:pt x="7993" y="5144"/>
                  <a:pt x="8154" y="4735"/>
                </a:cubicBezTo>
                <a:lnTo>
                  <a:pt x="8154" y="4735"/>
                </a:lnTo>
                <a:cubicBezTo>
                  <a:pt x="8422" y="4896"/>
                  <a:pt x="8759" y="4984"/>
                  <a:pt x="9062" y="4984"/>
                </a:cubicBezTo>
                <a:cubicBezTo>
                  <a:pt x="9517" y="4984"/>
                  <a:pt x="9899" y="4787"/>
                  <a:pt x="9867" y="4343"/>
                </a:cubicBezTo>
                <a:close/>
                <a:moveTo>
                  <a:pt x="10376" y="5520"/>
                </a:moveTo>
                <a:cubicBezTo>
                  <a:pt x="10775" y="5688"/>
                  <a:pt x="10688" y="6193"/>
                  <a:pt x="10415" y="6193"/>
                </a:cubicBezTo>
                <a:cubicBezTo>
                  <a:pt x="10383" y="6193"/>
                  <a:pt x="10349" y="6186"/>
                  <a:pt x="10313" y="6171"/>
                </a:cubicBezTo>
                <a:lnTo>
                  <a:pt x="10313" y="6171"/>
                </a:lnTo>
                <a:cubicBezTo>
                  <a:pt x="10328" y="6342"/>
                  <a:pt x="10160" y="6439"/>
                  <a:pt x="10000" y="6439"/>
                </a:cubicBezTo>
                <a:cubicBezTo>
                  <a:pt x="9876" y="6439"/>
                  <a:pt x="9757" y="6380"/>
                  <a:pt x="9733" y="6252"/>
                </a:cubicBezTo>
                <a:cubicBezTo>
                  <a:pt x="9663" y="6385"/>
                  <a:pt x="9559" y="6439"/>
                  <a:pt x="9453" y="6439"/>
                </a:cubicBezTo>
                <a:cubicBezTo>
                  <a:pt x="9212" y="6439"/>
                  <a:pt x="8961" y="6156"/>
                  <a:pt x="9073" y="5877"/>
                </a:cubicBezTo>
                <a:lnTo>
                  <a:pt x="9073" y="5877"/>
                </a:lnTo>
                <a:cubicBezTo>
                  <a:pt x="9228" y="5923"/>
                  <a:pt x="9386" y="5945"/>
                  <a:pt x="9538" y="5945"/>
                </a:cubicBezTo>
                <a:cubicBezTo>
                  <a:pt x="9921" y="5945"/>
                  <a:pt x="10261" y="5801"/>
                  <a:pt x="10376" y="5520"/>
                </a:cubicBezTo>
                <a:close/>
                <a:moveTo>
                  <a:pt x="7206" y="6241"/>
                </a:moveTo>
                <a:cubicBezTo>
                  <a:pt x="7192" y="6241"/>
                  <a:pt x="7178" y="6241"/>
                  <a:pt x="7164" y="6243"/>
                </a:cubicBezTo>
                <a:cubicBezTo>
                  <a:pt x="7066" y="6261"/>
                  <a:pt x="6986" y="6305"/>
                  <a:pt x="6923" y="6368"/>
                </a:cubicBezTo>
                <a:cubicBezTo>
                  <a:pt x="6861" y="6439"/>
                  <a:pt x="6825" y="6528"/>
                  <a:pt x="6852" y="6617"/>
                </a:cubicBezTo>
                <a:cubicBezTo>
                  <a:pt x="6879" y="6537"/>
                  <a:pt x="6923" y="6475"/>
                  <a:pt x="6986" y="6430"/>
                </a:cubicBezTo>
                <a:cubicBezTo>
                  <a:pt x="7039" y="6394"/>
                  <a:pt x="7110" y="6368"/>
                  <a:pt x="7173" y="6350"/>
                </a:cubicBezTo>
                <a:cubicBezTo>
                  <a:pt x="7190" y="6348"/>
                  <a:pt x="7207" y="6347"/>
                  <a:pt x="7223" y="6347"/>
                </a:cubicBezTo>
                <a:cubicBezTo>
                  <a:pt x="7277" y="6347"/>
                  <a:pt x="7328" y="6358"/>
                  <a:pt x="7369" y="6386"/>
                </a:cubicBezTo>
                <a:cubicBezTo>
                  <a:pt x="7432" y="6421"/>
                  <a:pt x="7467" y="6484"/>
                  <a:pt x="7503" y="6564"/>
                </a:cubicBezTo>
                <a:cubicBezTo>
                  <a:pt x="7512" y="6484"/>
                  <a:pt x="7494" y="6386"/>
                  <a:pt x="7423" y="6323"/>
                </a:cubicBezTo>
                <a:cubicBezTo>
                  <a:pt x="7362" y="6263"/>
                  <a:pt x="7283" y="6241"/>
                  <a:pt x="7206" y="6241"/>
                </a:cubicBezTo>
                <a:close/>
                <a:moveTo>
                  <a:pt x="5355" y="6149"/>
                </a:moveTo>
                <a:cubicBezTo>
                  <a:pt x="5258" y="6149"/>
                  <a:pt x="5155" y="6171"/>
                  <a:pt x="5050" y="6216"/>
                </a:cubicBezTo>
                <a:cubicBezTo>
                  <a:pt x="4729" y="6350"/>
                  <a:pt x="4630" y="6760"/>
                  <a:pt x="4702" y="6876"/>
                </a:cubicBezTo>
                <a:cubicBezTo>
                  <a:pt x="4711" y="6644"/>
                  <a:pt x="4916" y="6448"/>
                  <a:pt x="5112" y="6368"/>
                </a:cubicBezTo>
                <a:cubicBezTo>
                  <a:pt x="5227" y="6319"/>
                  <a:pt x="5339" y="6296"/>
                  <a:pt x="5449" y="6296"/>
                </a:cubicBezTo>
                <a:cubicBezTo>
                  <a:pt x="5579" y="6296"/>
                  <a:pt x="5705" y="6328"/>
                  <a:pt x="5826" y="6386"/>
                </a:cubicBezTo>
                <a:cubicBezTo>
                  <a:pt x="5708" y="6232"/>
                  <a:pt x="5543" y="6149"/>
                  <a:pt x="5355" y="6149"/>
                </a:cubicBezTo>
                <a:close/>
                <a:moveTo>
                  <a:pt x="3868" y="6372"/>
                </a:moveTo>
                <a:cubicBezTo>
                  <a:pt x="3798" y="6372"/>
                  <a:pt x="3724" y="6388"/>
                  <a:pt x="3649" y="6421"/>
                </a:cubicBezTo>
                <a:cubicBezTo>
                  <a:pt x="3417" y="6519"/>
                  <a:pt x="3346" y="6823"/>
                  <a:pt x="3399" y="6903"/>
                </a:cubicBezTo>
                <a:cubicBezTo>
                  <a:pt x="3408" y="6733"/>
                  <a:pt x="3551" y="6591"/>
                  <a:pt x="3703" y="6537"/>
                </a:cubicBezTo>
                <a:cubicBezTo>
                  <a:pt x="3783" y="6499"/>
                  <a:pt x="3865" y="6481"/>
                  <a:pt x="3946" y="6481"/>
                </a:cubicBezTo>
                <a:cubicBezTo>
                  <a:pt x="4037" y="6481"/>
                  <a:pt x="4126" y="6504"/>
                  <a:pt x="4211" y="6546"/>
                </a:cubicBezTo>
                <a:cubicBezTo>
                  <a:pt x="4128" y="6434"/>
                  <a:pt x="4006" y="6372"/>
                  <a:pt x="3868" y="6372"/>
                </a:cubicBezTo>
                <a:close/>
                <a:moveTo>
                  <a:pt x="7012" y="4639"/>
                </a:moveTo>
                <a:cubicBezTo>
                  <a:pt x="7032" y="4639"/>
                  <a:pt x="7052" y="4641"/>
                  <a:pt x="7075" y="4646"/>
                </a:cubicBezTo>
                <a:cubicBezTo>
                  <a:pt x="7235" y="4655"/>
                  <a:pt x="7405" y="4726"/>
                  <a:pt x="7521" y="4860"/>
                </a:cubicBezTo>
                <a:cubicBezTo>
                  <a:pt x="7637" y="4994"/>
                  <a:pt x="7690" y="5146"/>
                  <a:pt x="7753" y="5288"/>
                </a:cubicBezTo>
                <a:cubicBezTo>
                  <a:pt x="7815" y="5422"/>
                  <a:pt x="7869" y="5556"/>
                  <a:pt x="7958" y="5645"/>
                </a:cubicBezTo>
                <a:cubicBezTo>
                  <a:pt x="8003" y="5699"/>
                  <a:pt x="8056" y="5734"/>
                  <a:pt x="8110" y="5779"/>
                </a:cubicBezTo>
                <a:cubicBezTo>
                  <a:pt x="8172" y="5806"/>
                  <a:pt x="8226" y="5832"/>
                  <a:pt x="8306" y="5868"/>
                </a:cubicBezTo>
                <a:cubicBezTo>
                  <a:pt x="8449" y="5939"/>
                  <a:pt x="8591" y="6029"/>
                  <a:pt x="8707" y="6154"/>
                </a:cubicBezTo>
                <a:cubicBezTo>
                  <a:pt x="8930" y="6386"/>
                  <a:pt x="9055" y="6725"/>
                  <a:pt x="9002" y="7028"/>
                </a:cubicBezTo>
                <a:cubicBezTo>
                  <a:pt x="8966" y="6725"/>
                  <a:pt x="8805" y="6457"/>
                  <a:pt x="8582" y="6278"/>
                </a:cubicBezTo>
                <a:cubicBezTo>
                  <a:pt x="8475" y="6189"/>
                  <a:pt x="8350" y="6118"/>
                  <a:pt x="8217" y="6064"/>
                </a:cubicBezTo>
                <a:cubicBezTo>
                  <a:pt x="8154" y="6038"/>
                  <a:pt x="8074" y="6002"/>
                  <a:pt x="8003" y="5957"/>
                </a:cubicBezTo>
                <a:cubicBezTo>
                  <a:pt x="7922" y="5913"/>
                  <a:pt x="7851" y="5859"/>
                  <a:pt x="7797" y="5797"/>
                </a:cubicBezTo>
                <a:cubicBezTo>
                  <a:pt x="7565" y="5529"/>
                  <a:pt x="7539" y="5181"/>
                  <a:pt x="7387" y="4967"/>
                </a:cubicBezTo>
                <a:cubicBezTo>
                  <a:pt x="7316" y="4860"/>
                  <a:pt x="7200" y="4780"/>
                  <a:pt x="7057" y="4753"/>
                </a:cubicBezTo>
                <a:cubicBezTo>
                  <a:pt x="6986" y="4726"/>
                  <a:pt x="6905" y="4726"/>
                  <a:pt x="6834" y="4708"/>
                </a:cubicBezTo>
                <a:cubicBezTo>
                  <a:pt x="6763" y="4708"/>
                  <a:pt x="6682" y="4699"/>
                  <a:pt x="6602" y="4699"/>
                </a:cubicBezTo>
                <a:cubicBezTo>
                  <a:pt x="6682" y="4682"/>
                  <a:pt x="6754" y="4664"/>
                  <a:pt x="6834" y="4646"/>
                </a:cubicBezTo>
                <a:lnTo>
                  <a:pt x="6950" y="4646"/>
                </a:lnTo>
                <a:cubicBezTo>
                  <a:pt x="6972" y="4641"/>
                  <a:pt x="6992" y="4639"/>
                  <a:pt x="7012" y="4639"/>
                </a:cubicBezTo>
                <a:close/>
                <a:moveTo>
                  <a:pt x="10572" y="6519"/>
                </a:moveTo>
                <a:cubicBezTo>
                  <a:pt x="10813" y="6624"/>
                  <a:pt x="10757" y="6924"/>
                  <a:pt x="10594" y="6924"/>
                </a:cubicBezTo>
                <a:cubicBezTo>
                  <a:pt x="10576" y="6924"/>
                  <a:pt x="10557" y="6920"/>
                  <a:pt x="10536" y="6912"/>
                </a:cubicBezTo>
                <a:lnTo>
                  <a:pt x="10536" y="6912"/>
                </a:lnTo>
                <a:cubicBezTo>
                  <a:pt x="10546" y="7012"/>
                  <a:pt x="10444" y="7070"/>
                  <a:pt x="10347" y="7070"/>
                </a:cubicBezTo>
                <a:cubicBezTo>
                  <a:pt x="10272" y="7070"/>
                  <a:pt x="10200" y="7035"/>
                  <a:pt x="10188" y="6956"/>
                </a:cubicBezTo>
                <a:cubicBezTo>
                  <a:pt x="10144" y="7038"/>
                  <a:pt x="10082" y="7072"/>
                  <a:pt x="10018" y="7072"/>
                </a:cubicBezTo>
                <a:cubicBezTo>
                  <a:pt x="9873" y="7072"/>
                  <a:pt x="9725" y="6901"/>
                  <a:pt x="9787" y="6733"/>
                </a:cubicBezTo>
                <a:lnTo>
                  <a:pt x="9787" y="6733"/>
                </a:lnTo>
                <a:cubicBezTo>
                  <a:pt x="9880" y="6761"/>
                  <a:pt x="9974" y="6774"/>
                  <a:pt x="10065" y="6774"/>
                </a:cubicBezTo>
                <a:cubicBezTo>
                  <a:pt x="10297" y="6774"/>
                  <a:pt x="10501" y="6686"/>
                  <a:pt x="10572" y="6519"/>
                </a:cubicBezTo>
                <a:close/>
                <a:moveTo>
                  <a:pt x="8015" y="6634"/>
                </a:moveTo>
                <a:cubicBezTo>
                  <a:pt x="8005" y="6634"/>
                  <a:pt x="7995" y="6634"/>
                  <a:pt x="7985" y="6635"/>
                </a:cubicBezTo>
                <a:cubicBezTo>
                  <a:pt x="7887" y="6635"/>
                  <a:pt x="7788" y="6680"/>
                  <a:pt x="7744" y="6760"/>
                </a:cubicBezTo>
                <a:cubicBezTo>
                  <a:pt x="7799" y="6729"/>
                  <a:pt x="7855" y="6720"/>
                  <a:pt x="7907" y="6720"/>
                </a:cubicBezTo>
                <a:cubicBezTo>
                  <a:pt x="7931" y="6720"/>
                  <a:pt x="7954" y="6722"/>
                  <a:pt x="7976" y="6725"/>
                </a:cubicBezTo>
                <a:cubicBezTo>
                  <a:pt x="8056" y="6733"/>
                  <a:pt x="8127" y="6769"/>
                  <a:pt x="8190" y="6814"/>
                </a:cubicBezTo>
                <a:cubicBezTo>
                  <a:pt x="8243" y="6849"/>
                  <a:pt x="8288" y="6912"/>
                  <a:pt x="8306" y="6974"/>
                </a:cubicBezTo>
                <a:cubicBezTo>
                  <a:pt x="8324" y="7046"/>
                  <a:pt x="8306" y="7126"/>
                  <a:pt x="8270" y="7206"/>
                </a:cubicBezTo>
                <a:cubicBezTo>
                  <a:pt x="8342" y="7162"/>
                  <a:pt x="8395" y="7072"/>
                  <a:pt x="8395" y="6965"/>
                </a:cubicBezTo>
                <a:cubicBezTo>
                  <a:pt x="8395" y="6867"/>
                  <a:pt x="8333" y="6769"/>
                  <a:pt x="8252" y="6716"/>
                </a:cubicBezTo>
                <a:cubicBezTo>
                  <a:pt x="8180" y="6668"/>
                  <a:pt x="8101" y="6634"/>
                  <a:pt x="8015" y="6634"/>
                </a:cubicBezTo>
                <a:close/>
                <a:moveTo>
                  <a:pt x="6243" y="6786"/>
                </a:moveTo>
                <a:cubicBezTo>
                  <a:pt x="6235" y="6786"/>
                  <a:pt x="6227" y="6786"/>
                  <a:pt x="6218" y="6787"/>
                </a:cubicBezTo>
                <a:cubicBezTo>
                  <a:pt x="6120" y="6796"/>
                  <a:pt x="6040" y="6867"/>
                  <a:pt x="5986" y="6939"/>
                </a:cubicBezTo>
                <a:cubicBezTo>
                  <a:pt x="5942" y="7019"/>
                  <a:pt x="5915" y="7117"/>
                  <a:pt x="5933" y="7206"/>
                </a:cubicBezTo>
                <a:cubicBezTo>
                  <a:pt x="5942" y="7295"/>
                  <a:pt x="5995" y="7385"/>
                  <a:pt x="6067" y="7420"/>
                </a:cubicBezTo>
                <a:cubicBezTo>
                  <a:pt x="6022" y="7349"/>
                  <a:pt x="6013" y="7269"/>
                  <a:pt x="6013" y="7197"/>
                </a:cubicBezTo>
                <a:cubicBezTo>
                  <a:pt x="6022" y="7126"/>
                  <a:pt x="6049" y="7055"/>
                  <a:pt x="6085" y="7001"/>
                </a:cubicBezTo>
                <a:cubicBezTo>
                  <a:pt x="6120" y="6939"/>
                  <a:pt x="6174" y="6894"/>
                  <a:pt x="6236" y="6876"/>
                </a:cubicBezTo>
                <a:cubicBezTo>
                  <a:pt x="6258" y="6867"/>
                  <a:pt x="6281" y="6863"/>
                  <a:pt x="6305" y="6863"/>
                </a:cubicBezTo>
                <a:cubicBezTo>
                  <a:pt x="6349" y="6863"/>
                  <a:pt x="6398" y="6877"/>
                  <a:pt x="6450" y="6894"/>
                </a:cubicBezTo>
                <a:cubicBezTo>
                  <a:pt x="6401" y="6829"/>
                  <a:pt x="6330" y="6786"/>
                  <a:pt x="6243" y="6786"/>
                </a:cubicBezTo>
                <a:close/>
                <a:moveTo>
                  <a:pt x="2335" y="7279"/>
                </a:moveTo>
                <a:cubicBezTo>
                  <a:pt x="2354" y="7279"/>
                  <a:pt x="2374" y="7291"/>
                  <a:pt x="2391" y="7322"/>
                </a:cubicBezTo>
                <a:cubicBezTo>
                  <a:pt x="2395" y="7295"/>
                  <a:pt x="2415" y="7282"/>
                  <a:pt x="2437" y="7282"/>
                </a:cubicBezTo>
                <a:cubicBezTo>
                  <a:pt x="2471" y="7282"/>
                  <a:pt x="2508" y="7315"/>
                  <a:pt x="2480" y="7376"/>
                </a:cubicBezTo>
                <a:cubicBezTo>
                  <a:pt x="2490" y="7373"/>
                  <a:pt x="2499" y="7372"/>
                  <a:pt x="2507" y="7372"/>
                </a:cubicBezTo>
                <a:cubicBezTo>
                  <a:pt x="2583" y="7372"/>
                  <a:pt x="2596" y="7475"/>
                  <a:pt x="2507" y="7483"/>
                </a:cubicBezTo>
                <a:cubicBezTo>
                  <a:pt x="2507" y="7483"/>
                  <a:pt x="2570" y="7510"/>
                  <a:pt x="2534" y="7572"/>
                </a:cubicBezTo>
                <a:cubicBezTo>
                  <a:pt x="2523" y="7592"/>
                  <a:pt x="2510" y="7599"/>
                  <a:pt x="2497" y="7599"/>
                </a:cubicBezTo>
                <a:cubicBezTo>
                  <a:pt x="2469" y="7599"/>
                  <a:pt x="2442" y="7564"/>
                  <a:pt x="2436" y="7545"/>
                </a:cubicBezTo>
                <a:lnTo>
                  <a:pt x="2436" y="7545"/>
                </a:lnTo>
                <a:cubicBezTo>
                  <a:pt x="2452" y="7603"/>
                  <a:pt x="2446" y="7653"/>
                  <a:pt x="2402" y="7653"/>
                </a:cubicBezTo>
                <a:cubicBezTo>
                  <a:pt x="2399" y="7653"/>
                  <a:pt x="2395" y="7653"/>
                  <a:pt x="2391" y="7652"/>
                </a:cubicBezTo>
                <a:cubicBezTo>
                  <a:pt x="2329" y="7643"/>
                  <a:pt x="2338" y="7572"/>
                  <a:pt x="2347" y="7554"/>
                </a:cubicBezTo>
                <a:lnTo>
                  <a:pt x="2347" y="7554"/>
                </a:lnTo>
                <a:cubicBezTo>
                  <a:pt x="2331" y="7583"/>
                  <a:pt x="2308" y="7594"/>
                  <a:pt x="2285" y="7594"/>
                </a:cubicBezTo>
                <a:cubicBezTo>
                  <a:pt x="2232" y="7594"/>
                  <a:pt x="2184" y="7530"/>
                  <a:pt x="2266" y="7492"/>
                </a:cubicBezTo>
                <a:cubicBezTo>
                  <a:pt x="2184" y="7462"/>
                  <a:pt x="2190" y="7375"/>
                  <a:pt x="2258" y="7375"/>
                </a:cubicBezTo>
                <a:cubicBezTo>
                  <a:pt x="2270" y="7375"/>
                  <a:pt x="2285" y="7378"/>
                  <a:pt x="2302" y="7385"/>
                </a:cubicBezTo>
                <a:cubicBezTo>
                  <a:pt x="2265" y="7336"/>
                  <a:pt x="2295" y="7279"/>
                  <a:pt x="2335" y="7279"/>
                </a:cubicBezTo>
                <a:close/>
                <a:moveTo>
                  <a:pt x="10285" y="7335"/>
                </a:moveTo>
                <a:cubicBezTo>
                  <a:pt x="10304" y="7335"/>
                  <a:pt x="10325" y="7349"/>
                  <a:pt x="10340" y="7385"/>
                </a:cubicBezTo>
                <a:cubicBezTo>
                  <a:pt x="10343" y="7354"/>
                  <a:pt x="10365" y="7340"/>
                  <a:pt x="10389" y="7340"/>
                </a:cubicBezTo>
                <a:cubicBezTo>
                  <a:pt x="10426" y="7340"/>
                  <a:pt x="10465" y="7375"/>
                  <a:pt x="10438" y="7429"/>
                </a:cubicBezTo>
                <a:cubicBezTo>
                  <a:pt x="10447" y="7427"/>
                  <a:pt x="10455" y="7426"/>
                  <a:pt x="10463" y="7426"/>
                </a:cubicBezTo>
                <a:cubicBezTo>
                  <a:pt x="10540" y="7426"/>
                  <a:pt x="10554" y="7536"/>
                  <a:pt x="10465" y="7536"/>
                </a:cubicBezTo>
                <a:cubicBezTo>
                  <a:pt x="10465" y="7536"/>
                  <a:pt x="10527" y="7563"/>
                  <a:pt x="10492" y="7626"/>
                </a:cubicBezTo>
                <a:cubicBezTo>
                  <a:pt x="10480" y="7645"/>
                  <a:pt x="10467" y="7652"/>
                  <a:pt x="10455" y="7652"/>
                </a:cubicBezTo>
                <a:cubicBezTo>
                  <a:pt x="10427" y="7652"/>
                  <a:pt x="10400" y="7617"/>
                  <a:pt x="10393" y="7599"/>
                </a:cubicBezTo>
                <a:lnTo>
                  <a:pt x="10393" y="7599"/>
                </a:lnTo>
                <a:cubicBezTo>
                  <a:pt x="10402" y="7657"/>
                  <a:pt x="10402" y="7707"/>
                  <a:pt x="10353" y="7707"/>
                </a:cubicBezTo>
                <a:cubicBezTo>
                  <a:pt x="10349" y="7707"/>
                  <a:pt x="10344" y="7706"/>
                  <a:pt x="10340" y="7706"/>
                </a:cubicBezTo>
                <a:cubicBezTo>
                  <a:pt x="10277" y="7697"/>
                  <a:pt x="10286" y="7626"/>
                  <a:pt x="10295" y="7608"/>
                </a:cubicBezTo>
                <a:lnTo>
                  <a:pt x="10295" y="7608"/>
                </a:lnTo>
                <a:cubicBezTo>
                  <a:pt x="10279" y="7639"/>
                  <a:pt x="10256" y="7652"/>
                  <a:pt x="10233" y="7652"/>
                </a:cubicBezTo>
                <a:cubicBezTo>
                  <a:pt x="10180" y="7652"/>
                  <a:pt x="10133" y="7583"/>
                  <a:pt x="10215" y="7545"/>
                </a:cubicBezTo>
                <a:cubicBezTo>
                  <a:pt x="10132" y="7515"/>
                  <a:pt x="10145" y="7428"/>
                  <a:pt x="10209" y="7428"/>
                </a:cubicBezTo>
                <a:cubicBezTo>
                  <a:pt x="10221" y="7428"/>
                  <a:pt x="10235" y="7431"/>
                  <a:pt x="10251" y="7438"/>
                </a:cubicBezTo>
                <a:cubicBezTo>
                  <a:pt x="10215" y="7391"/>
                  <a:pt x="10247" y="7335"/>
                  <a:pt x="10285" y="7335"/>
                </a:cubicBezTo>
                <a:close/>
                <a:moveTo>
                  <a:pt x="3184" y="7106"/>
                </a:moveTo>
                <a:cubicBezTo>
                  <a:pt x="3136" y="7106"/>
                  <a:pt x="3087" y="7117"/>
                  <a:pt x="3042" y="7144"/>
                </a:cubicBezTo>
                <a:cubicBezTo>
                  <a:pt x="2953" y="7197"/>
                  <a:pt x="2909" y="7295"/>
                  <a:pt x="2891" y="7394"/>
                </a:cubicBezTo>
                <a:cubicBezTo>
                  <a:pt x="2882" y="7483"/>
                  <a:pt x="2900" y="7581"/>
                  <a:pt x="2953" y="7670"/>
                </a:cubicBezTo>
                <a:cubicBezTo>
                  <a:pt x="3007" y="7750"/>
                  <a:pt x="3096" y="7813"/>
                  <a:pt x="3185" y="7813"/>
                </a:cubicBezTo>
                <a:cubicBezTo>
                  <a:pt x="3105" y="7759"/>
                  <a:pt x="3060" y="7697"/>
                  <a:pt x="3034" y="7626"/>
                </a:cubicBezTo>
                <a:cubicBezTo>
                  <a:pt x="3007" y="7554"/>
                  <a:pt x="2998" y="7474"/>
                  <a:pt x="3007" y="7403"/>
                </a:cubicBezTo>
                <a:cubicBezTo>
                  <a:pt x="3016" y="7331"/>
                  <a:pt x="3042" y="7260"/>
                  <a:pt x="3096" y="7215"/>
                </a:cubicBezTo>
                <a:cubicBezTo>
                  <a:pt x="3150" y="7171"/>
                  <a:pt x="3230" y="7144"/>
                  <a:pt x="3319" y="7135"/>
                </a:cubicBezTo>
                <a:cubicBezTo>
                  <a:pt x="3279" y="7117"/>
                  <a:pt x="3232" y="7106"/>
                  <a:pt x="3184" y="7106"/>
                </a:cubicBezTo>
                <a:close/>
                <a:moveTo>
                  <a:pt x="4398" y="7149"/>
                </a:moveTo>
                <a:cubicBezTo>
                  <a:pt x="4335" y="7149"/>
                  <a:pt x="4271" y="7163"/>
                  <a:pt x="4211" y="7197"/>
                </a:cubicBezTo>
                <a:cubicBezTo>
                  <a:pt x="4086" y="7269"/>
                  <a:pt x="4015" y="7411"/>
                  <a:pt x="4006" y="7536"/>
                </a:cubicBezTo>
                <a:cubicBezTo>
                  <a:pt x="3988" y="7670"/>
                  <a:pt x="4015" y="7813"/>
                  <a:pt x="4086" y="7920"/>
                </a:cubicBezTo>
                <a:cubicBezTo>
                  <a:pt x="4149" y="8036"/>
                  <a:pt x="4274" y="8116"/>
                  <a:pt x="4398" y="8125"/>
                </a:cubicBezTo>
                <a:cubicBezTo>
                  <a:pt x="4291" y="8054"/>
                  <a:pt x="4229" y="7965"/>
                  <a:pt x="4193" y="7866"/>
                </a:cubicBezTo>
                <a:cubicBezTo>
                  <a:pt x="4158" y="7768"/>
                  <a:pt x="4149" y="7661"/>
                  <a:pt x="4158" y="7563"/>
                </a:cubicBezTo>
                <a:cubicBezTo>
                  <a:pt x="4175" y="7465"/>
                  <a:pt x="4211" y="7367"/>
                  <a:pt x="4282" y="7304"/>
                </a:cubicBezTo>
                <a:cubicBezTo>
                  <a:pt x="4354" y="7233"/>
                  <a:pt x="4461" y="7206"/>
                  <a:pt x="4586" y="7188"/>
                </a:cubicBezTo>
                <a:cubicBezTo>
                  <a:pt x="4530" y="7165"/>
                  <a:pt x="4465" y="7149"/>
                  <a:pt x="4398" y="7149"/>
                </a:cubicBezTo>
                <a:close/>
                <a:moveTo>
                  <a:pt x="8305" y="7574"/>
                </a:moveTo>
                <a:cubicBezTo>
                  <a:pt x="8278" y="7574"/>
                  <a:pt x="8251" y="7579"/>
                  <a:pt x="8226" y="7590"/>
                </a:cubicBezTo>
                <a:cubicBezTo>
                  <a:pt x="8306" y="7599"/>
                  <a:pt x="8368" y="7643"/>
                  <a:pt x="8422" y="7697"/>
                </a:cubicBezTo>
                <a:cubicBezTo>
                  <a:pt x="8466" y="7750"/>
                  <a:pt x="8502" y="7813"/>
                  <a:pt x="8520" y="7884"/>
                </a:cubicBezTo>
                <a:cubicBezTo>
                  <a:pt x="8538" y="7947"/>
                  <a:pt x="8538" y="8018"/>
                  <a:pt x="8511" y="8081"/>
                </a:cubicBezTo>
                <a:cubicBezTo>
                  <a:pt x="8475" y="8143"/>
                  <a:pt x="8422" y="8188"/>
                  <a:pt x="8342" y="8223"/>
                </a:cubicBezTo>
                <a:cubicBezTo>
                  <a:pt x="8352" y="8224"/>
                  <a:pt x="8363" y="8225"/>
                  <a:pt x="8374" y="8225"/>
                </a:cubicBezTo>
                <a:cubicBezTo>
                  <a:pt x="8452" y="8225"/>
                  <a:pt x="8528" y="8196"/>
                  <a:pt x="8582" y="8125"/>
                </a:cubicBezTo>
                <a:cubicBezTo>
                  <a:pt x="8645" y="8045"/>
                  <a:pt x="8654" y="7938"/>
                  <a:pt x="8627" y="7857"/>
                </a:cubicBezTo>
                <a:cubicBezTo>
                  <a:pt x="8600" y="7768"/>
                  <a:pt x="8547" y="7688"/>
                  <a:pt x="8475" y="7634"/>
                </a:cubicBezTo>
                <a:cubicBezTo>
                  <a:pt x="8426" y="7598"/>
                  <a:pt x="8365" y="7574"/>
                  <a:pt x="8305" y="7574"/>
                </a:cubicBezTo>
                <a:close/>
                <a:moveTo>
                  <a:pt x="7289" y="7340"/>
                </a:moveTo>
                <a:cubicBezTo>
                  <a:pt x="7548" y="7340"/>
                  <a:pt x="7762" y="7554"/>
                  <a:pt x="7762" y="7804"/>
                </a:cubicBezTo>
                <a:cubicBezTo>
                  <a:pt x="7762" y="8063"/>
                  <a:pt x="7548" y="8268"/>
                  <a:pt x="7289" y="8268"/>
                </a:cubicBezTo>
                <a:cubicBezTo>
                  <a:pt x="7039" y="8268"/>
                  <a:pt x="6825" y="8063"/>
                  <a:pt x="6825" y="7804"/>
                </a:cubicBezTo>
                <a:cubicBezTo>
                  <a:pt x="6825" y="7554"/>
                  <a:pt x="7039" y="7340"/>
                  <a:pt x="7289" y="7340"/>
                </a:cubicBezTo>
                <a:close/>
                <a:moveTo>
                  <a:pt x="2926" y="7857"/>
                </a:moveTo>
                <a:lnTo>
                  <a:pt x="2926" y="7857"/>
                </a:lnTo>
                <a:cubicBezTo>
                  <a:pt x="2873" y="7920"/>
                  <a:pt x="2837" y="8009"/>
                  <a:pt x="2855" y="8107"/>
                </a:cubicBezTo>
                <a:cubicBezTo>
                  <a:pt x="2873" y="8205"/>
                  <a:pt x="2953" y="8277"/>
                  <a:pt x="3042" y="8312"/>
                </a:cubicBezTo>
                <a:cubicBezTo>
                  <a:pt x="3096" y="8336"/>
                  <a:pt x="3157" y="8352"/>
                  <a:pt x="3219" y="8352"/>
                </a:cubicBezTo>
                <a:cubicBezTo>
                  <a:pt x="3250" y="8352"/>
                  <a:pt x="3280" y="8348"/>
                  <a:pt x="3310" y="8339"/>
                </a:cubicBezTo>
                <a:cubicBezTo>
                  <a:pt x="3399" y="8321"/>
                  <a:pt x="3480" y="8259"/>
                  <a:pt x="3506" y="8170"/>
                </a:cubicBezTo>
                <a:lnTo>
                  <a:pt x="3506" y="8170"/>
                </a:lnTo>
                <a:cubicBezTo>
                  <a:pt x="3444" y="8223"/>
                  <a:pt x="3364" y="8250"/>
                  <a:pt x="3292" y="8250"/>
                </a:cubicBezTo>
                <a:cubicBezTo>
                  <a:pt x="3280" y="8252"/>
                  <a:pt x="3267" y="8252"/>
                  <a:pt x="3254" y="8252"/>
                </a:cubicBezTo>
                <a:cubicBezTo>
                  <a:pt x="3196" y="8252"/>
                  <a:pt x="3138" y="8236"/>
                  <a:pt x="3087" y="8214"/>
                </a:cubicBezTo>
                <a:cubicBezTo>
                  <a:pt x="3025" y="8188"/>
                  <a:pt x="2971" y="8134"/>
                  <a:pt x="2935" y="8081"/>
                </a:cubicBezTo>
                <a:cubicBezTo>
                  <a:pt x="2909" y="8018"/>
                  <a:pt x="2909" y="7938"/>
                  <a:pt x="2926" y="7857"/>
                </a:cubicBezTo>
                <a:close/>
                <a:moveTo>
                  <a:pt x="2298" y="8121"/>
                </a:moveTo>
                <a:cubicBezTo>
                  <a:pt x="2271" y="8121"/>
                  <a:pt x="2244" y="8128"/>
                  <a:pt x="2222" y="8143"/>
                </a:cubicBezTo>
                <a:cubicBezTo>
                  <a:pt x="2168" y="8188"/>
                  <a:pt x="2159" y="8259"/>
                  <a:pt x="2204" y="8312"/>
                </a:cubicBezTo>
                <a:cubicBezTo>
                  <a:pt x="2229" y="8343"/>
                  <a:pt x="2263" y="8359"/>
                  <a:pt x="2298" y="8359"/>
                </a:cubicBezTo>
                <a:cubicBezTo>
                  <a:pt x="2324" y="8359"/>
                  <a:pt x="2350" y="8350"/>
                  <a:pt x="2373" y="8330"/>
                </a:cubicBezTo>
                <a:cubicBezTo>
                  <a:pt x="2427" y="8295"/>
                  <a:pt x="2436" y="8214"/>
                  <a:pt x="2391" y="8161"/>
                </a:cubicBezTo>
                <a:cubicBezTo>
                  <a:pt x="2370" y="8135"/>
                  <a:pt x="2335" y="8121"/>
                  <a:pt x="2298" y="8121"/>
                </a:cubicBezTo>
                <a:close/>
                <a:moveTo>
                  <a:pt x="3854" y="6303"/>
                </a:moveTo>
                <a:cubicBezTo>
                  <a:pt x="4048" y="6303"/>
                  <a:pt x="4244" y="6386"/>
                  <a:pt x="4363" y="6573"/>
                </a:cubicBezTo>
                <a:cubicBezTo>
                  <a:pt x="3640" y="6867"/>
                  <a:pt x="3025" y="7777"/>
                  <a:pt x="3649" y="8179"/>
                </a:cubicBezTo>
                <a:cubicBezTo>
                  <a:pt x="3497" y="8366"/>
                  <a:pt x="3336" y="8438"/>
                  <a:pt x="3193" y="8438"/>
                </a:cubicBezTo>
                <a:cubicBezTo>
                  <a:pt x="2834" y="8438"/>
                  <a:pt x="2594" y="7982"/>
                  <a:pt x="2926" y="7777"/>
                </a:cubicBezTo>
                <a:cubicBezTo>
                  <a:pt x="2596" y="7565"/>
                  <a:pt x="2862" y="6985"/>
                  <a:pt x="3205" y="6985"/>
                </a:cubicBezTo>
                <a:cubicBezTo>
                  <a:pt x="3251" y="6985"/>
                  <a:pt x="3298" y="6996"/>
                  <a:pt x="3346" y="7019"/>
                </a:cubicBezTo>
                <a:cubicBezTo>
                  <a:pt x="3148" y="6589"/>
                  <a:pt x="3495" y="6303"/>
                  <a:pt x="3854" y="6303"/>
                </a:cubicBezTo>
                <a:close/>
                <a:moveTo>
                  <a:pt x="6111" y="7804"/>
                </a:moveTo>
                <a:cubicBezTo>
                  <a:pt x="6022" y="7813"/>
                  <a:pt x="5933" y="7857"/>
                  <a:pt x="5888" y="7938"/>
                </a:cubicBezTo>
                <a:cubicBezTo>
                  <a:pt x="5835" y="8027"/>
                  <a:pt x="5844" y="8134"/>
                  <a:pt x="5879" y="8214"/>
                </a:cubicBezTo>
                <a:cubicBezTo>
                  <a:pt x="5915" y="8295"/>
                  <a:pt x="5977" y="8375"/>
                  <a:pt x="6058" y="8411"/>
                </a:cubicBezTo>
                <a:cubicBezTo>
                  <a:pt x="6105" y="8437"/>
                  <a:pt x="6157" y="8450"/>
                  <a:pt x="6209" y="8450"/>
                </a:cubicBezTo>
                <a:cubicBezTo>
                  <a:pt x="6246" y="8450"/>
                  <a:pt x="6283" y="8443"/>
                  <a:pt x="6316" y="8428"/>
                </a:cubicBezTo>
                <a:cubicBezTo>
                  <a:pt x="6227" y="8420"/>
                  <a:pt x="6165" y="8384"/>
                  <a:pt x="6102" y="8339"/>
                </a:cubicBezTo>
                <a:cubicBezTo>
                  <a:pt x="6049" y="8295"/>
                  <a:pt x="6004" y="8232"/>
                  <a:pt x="5977" y="8170"/>
                </a:cubicBezTo>
                <a:cubicBezTo>
                  <a:pt x="5951" y="8107"/>
                  <a:pt x="5942" y="8036"/>
                  <a:pt x="5969" y="7973"/>
                </a:cubicBezTo>
                <a:cubicBezTo>
                  <a:pt x="5986" y="7911"/>
                  <a:pt x="6040" y="7857"/>
                  <a:pt x="6111" y="7804"/>
                </a:cubicBezTo>
                <a:close/>
                <a:moveTo>
                  <a:pt x="2330" y="7890"/>
                </a:moveTo>
                <a:cubicBezTo>
                  <a:pt x="2390" y="7890"/>
                  <a:pt x="2439" y="7946"/>
                  <a:pt x="2400" y="8054"/>
                </a:cubicBezTo>
                <a:cubicBezTo>
                  <a:pt x="2429" y="8031"/>
                  <a:pt x="2461" y="8021"/>
                  <a:pt x="2490" y="8021"/>
                </a:cubicBezTo>
                <a:cubicBezTo>
                  <a:pt x="2586" y="8021"/>
                  <a:pt x="2655" y="8126"/>
                  <a:pt x="2525" y="8214"/>
                </a:cubicBezTo>
                <a:cubicBezTo>
                  <a:pt x="2649" y="8214"/>
                  <a:pt x="2632" y="8397"/>
                  <a:pt x="2507" y="8397"/>
                </a:cubicBezTo>
                <a:cubicBezTo>
                  <a:pt x="2489" y="8397"/>
                  <a:pt x="2468" y="8393"/>
                  <a:pt x="2445" y="8384"/>
                </a:cubicBezTo>
                <a:lnTo>
                  <a:pt x="2445" y="8384"/>
                </a:lnTo>
                <a:cubicBezTo>
                  <a:pt x="2482" y="8490"/>
                  <a:pt x="2418" y="8559"/>
                  <a:pt x="2354" y="8559"/>
                </a:cubicBezTo>
                <a:cubicBezTo>
                  <a:pt x="2311" y="8559"/>
                  <a:pt x="2268" y="8527"/>
                  <a:pt x="2257" y="8455"/>
                </a:cubicBezTo>
                <a:cubicBezTo>
                  <a:pt x="2257" y="8455"/>
                  <a:pt x="2234" y="8532"/>
                  <a:pt x="2158" y="8532"/>
                </a:cubicBezTo>
                <a:cubicBezTo>
                  <a:pt x="2141" y="8532"/>
                  <a:pt x="2120" y="8528"/>
                  <a:pt x="2097" y="8518"/>
                </a:cubicBezTo>
                <a:cubicBezTo>
                  <a:pt x="1972" y="8464"/>
                  <a:pt x="2079" y="8357"/>
                  <a:pt x="2141" y="8339"/>
                </a:cubicBezTo>
                <a:lnTo>
                  <a:pt x="2141" y="8339"/>
                </a:lnTo>
                <a:cubicBezTo>
                  <a:pt x="2100" y="8351"/>
                  <a:pt x="2062" y="8358"/>
                  <a:pt x="2030" y="8358"/>
                </a:cubicBezTo>
                <a:cubicBezTo>
                  <a:pt x="1967" y="8358"/>
                  <a:pt x="1927" y="8330"/>
                  <a:pt x="1927" y="8259"/>
                </a:cubicBezTo>
                <a:cubicBezTo>
                  <a:pt x="1927" y="8183"/>
                  <a:pt x="1995" y="8161"/>
                  <a:pt x="2050" y="8161"/>
                </a:cubicBezTo>
                <a:cubicBezTo>
                  <a:pt x="2072" y="8161"/>
                  <a:pt x="2093" y="8165"/>
                  <a:pt x="2106" y="8170"/>
                </a:cubicBezTo>
                <a:cubicBezTo>
                  <a:pt x="1960" y="8110"/>
                  <a:pt x="2016" y="7936"/>
                  <a:pt x="2106" y="7936"/>
                </a:cubicBezTo>
                <a:cubicBezTo>
                  <a:pt x="2137" y="7936"/>
                  <a:pt x="2172" y="7957"/>
                  <a:pt x="2204" y="8009"/>
                </a:cubicBezTo>
                <a:cubicBezTo>
                  <a:pt x="2224" y="7928"/>
                  <a:pt x="2281" y="7890"/>
                  <a:pt x="2330" y="7890"/>
                </a:cubicBezTo>
                <a:close/>
                <a:moveTo>
                  <a:pt x="4042" y="8179"/>
                </a:moveTo>
                <a:lnTo>
                  <a:pt x="4042" y="8179"/>
                </a:lnTo>
                <a:cubicBezTo>
                  <a:pt x="3970" y="8268"/>
                  <a:pt x="3917" y="8393"/>
                  <a:pt x="3943" y="8527"/>
                </a:cubicBezTo>
                <a:cubicBezTo>
                  <a:pt x="3970" y="8660"/>
                  <a:pt x="4077" y="8759"/>
                  <a:pt x="4193" y="8812"/>
                </a:cubicBezTo>
                <a:cubicBezTo>
                  <a:pt x="4268" y="8847"/>
                  <a:pt x="4351" y="8866"/>
                  <a:pt x="4433" y="8866"/>
                </a:cubicBezTo>
                <a:cubicBezTo>
                  <a:pt x="4478" y="8866"/>
                  <a:pt x="4524" y="8860"/>
                  <a:pt x="4568" y="8848"/>
                </a:cubicBezTo>
                <a:cubicBezTo>
                  <a:pt x="4684" y="8821"/>
                  <a:pt x="4800" y="8732"/>
                  <a:pt x="4836" y="8625"/>
                </a:cubicBezTo>
                <a:lnTo>
                  <a:pt x="4836" y="8625"/>
                </a:lnTo>
                <a:cubicBezTo>
                  <a:pt x="4746" y="8696"/>
                  <a:pt x="4648" y="8723"/>
                  <a:pt x="4541" y="8732"/>
                </a:cubicBezTo>
                <a:cubicBezTo>
                  <a:pt x="4443" y="8732"/>
                  <a:pt x="4345" y="8714"/>
                  <a:pt x="4256" y="8678"/>
                </a:cubicBezTo>
                <a:cubicBezTo>
                  <a:pt x="4167" y="8634"/>
                  <a:pt x="4095" y="8571"/>
                  <a:pt x="4059" y="8491"/>
                </a:cubicBezTo>
                <a:cubicBezTo>
                  <a:pt x="4024" y="8402"/>
                  <a:pt x="4024" y="8295"/>
                  <a:pt x="4042" y="8179"/>
                </a:cubicBezTo>
                <a:close/>
                <a:moveTo>
                  <a:pt x="7289" y="6626"/>
                </a:moveTo>
                <a:lnTo>
                  <a:pt x="7333" y="7224"/>
                </a:lnTo>
                <a:lnTo>
                  <a:pt x="7173" y="6653"/>
                </a:lnTo>
                <a:lnTo>
                  <a:pt x="7209" y="7162"/>
                </a:lnTo>
                <a:lnTo>
                  <a:pt x="7209" y="7162"/>
                </a:lnTo>
                <a:lnTo>
                  <a:pt x="7075" y="6671"/>
                </a:lnTo>
                <a:lnTo>
                  <a:pt x="7119" y="7260"/>
                </a:lnTo>
                <a:lnTo>
                  <a:pt x="7119" y="7260"/>
                </a:lnTo>
                <a:lnTo>
                  <a:pt x="6950" y="6689"/>
                </a:lnTo>
                <a:lnTo>
                  <a:pt x="7003" y="7322"/>
                </a:lnTo>
                <a:lnTo>
                  <a:pt x="7003" y="7322"/>
                </a:lnTo>
                <a:lnTo>
                  <a:pt x="6441" y="7028"/>
                </a:lnTo>
                <a:lnTo>
                  <a:pt x="6441" y="7028"/>
                </a:lnTo>
                <a:lnTo>
                  <a:pt x="6896" y="7403"/>
                </a:lnTo>
                <a:lnTo>
                  <a:pt x="6370" y="7126"/>
                </a:lnTo>
                <a:lnTo>
                  <a:pt x="6763" y="7447"/>
                </a:lnTo>
                <a:lnTo>
                  <a:pt x="6763" y="7447"/>
                </a:lnTo>
                <a:lnTo>
                  <a:pt x="6316" y="7215"/>
                </a:lnTo>
                <a:lnTo>
                  <a:pt x="6771" y="7590"/>
                </a:lnTo>
                <a:lnTo>
                  <a:pt x="6245" y="7313"/>
                </a:lnTo>
                <a:lnTo>
                  <a:pt x="6754" y="7724"/>
                </a:lnTo>
                <a:cubicBezTo>
                  <a:pt x="6754" y="7733"/>
                  <a:pt x="6754" y="7742"/>
                  <a:pt x="6754" y="7750"/>
                </a:cubicBezTo>
                <a:lnTo>
                  <a:pt x="6120" y="7982"/>
                </a:lnTo>
                <a:lnTo>
                  <a:pt x="6709" y="7893"/>
                </a:lnTo>
                <a:lnTo>
                  <a:pt x="6709" y="7893"/>
                </a:lnTo>
                <a:lnTo>
                  <a:pt x="6156" y="8098"/>
                </a:lnTo>
                <a:lnTo>
                  <a:pt x="6655" y="8018"/>
                </a:lnTo>
                <a:lnTo>
                  <a:pt x="6174" y="8196"/>
                </a:lnTo>
                <a:lnTo>
                  <a:pt x="6763" y="8107"/>
                </a:lnTo>
                <a:lnTo>
                  <a:pt x="6209" y="8312"/>
                </a:lnTo>
                <a:lnTo>
                  <a:pt x="6861" y="8214"/>
                </a:lnTo>
                <a:lnTo>
                  <a:pt x="6709" y="8857"/>
                </a:lnTo>
                <a:lnTo>
                  <a:pt x="6709" y="8857"/>
                </a:lnTo>
                <a:lnTo>
                  <a:pt x="6959" y="8321"/>
                </a:lnTo>
                <a:lnTo>
                  <a:pt x="6825" y="8892"/>
                </a:lnTo>
                <a:lnTo>
                  <a:pt x="7039" y="8428"/>
                </a:lnTo>
                <a:lnTo>
                  <a:pt x="6923" y="8928"/>
                </a:lnTo>
                <a:lnTo>
                  <a:pt x="7173" y="8393"/>
                </a:lnTo>
                <a:lnTo>
                  <a:pt x="7039" y="8964"/>
                </a:lnTo>
                <a:lnTo>
                  <a:pt x="7307" y="8384"/>
                </a:lnTo>
                <a:lnTo>
                  <a:pt x="7378" y="8687"/>
                </a:lnTo>
                <a:lnTo>
                  <a:pt x="7378" y="8366"/>
                </a:lnTo>
                <a:lnTo>
                  <a:pt x="7449" y="8678"/>
                </a:lnTo>
                <a:lnTo>
                  <a:pt x="7449" y="8366"/>
                </a:lnTo>
                <a:lnTo>
                  <a:pt x="7815" y="8821"/>
                </a:lnTo>
                <a:lnTo>
                  <a:pt x="7565" y="8339"/>
                </a:lnTo>
                <a:lnTo>
                  <a:pt x="7565" y="8339"/>
                </a:lnTo>
                <a:lnTo>
                  <a:pt x="7904" y="8759"/>
                </a:lnTo>
                <a:lnTo>
                  <a:pt x="7904" y="8759"/>
                </a:lnTo>
                <a:lnTo>
                  <a:pt x="7690" y="8348"/>
                </a:lnTo>
                <a:lnTo>
                  <a:pt x="7690" y="8348"/>
                </a:lnTo>
                <a:lnTo>
                  <a:pt x="7976" y="8714"/>
                </a:lnTo>
                <a:lnTo>
                  <a:pt x="7726" y="8232"/>
                </a:lnTo>
                <a:lnTo>
                  <a:pt x="8065" y="8651"/>
                </a:lnTo>
                <a:lnTo>
                  <a:pt x="8065" y="8651"/>
                </a:lnTo>
                <a:lnTo>
                  <a:pt x="7780" y="8089"/>
                </a:lnTo>
                <a:lnTo>
                  <a:pt x="8297" y="8134"/>
                </a:lnTo>
                <a:lnTo>
                  <a:pt x="8297" y="8134"/>
                </a:lnTo>
                <a:lnTo>
                  <a:pt x="7815" y="7973"/>
                </a:lnTo>
                <a:lnTo>
                  <a:pt x="8324" y="8018"/>
                </a:lnTo>
                <a:lnTo>
                  <a:pt x="8324" y="8018"/>
                </a:lnTo>
                <a:lnTo>
                  <a:pt x="7896" y="7875"/>
                </a:lnTo>
                <a:lnTo>
                  <a:pt x="8342" y="7920"/>
                </a:lnTo>
                <a:lnTo>
                  <a:pt x="8342" y="7920"/>
                </a:lnTo>
                <a:lnTo>
                  <a:pt x="7851" y="7750"/>
                </a:lnTo>
                <a:lnTo>
                  <a:pt x="8368" y="7804"/>
                </a:lnTo>
                <a:lnTo>
                  <a:pt x="8368" y="7804"/>
                </a:lnTo>
                <a:lnTo>
                  <a:pt x="7797" y="7608"/>
                </a:lnTo>
                <a:lnTo>
                  <a:pt x="8172" y="7153"/>
                </a:lnTo>
                <a:lnTo>
                  <a:pt x="7753" y="7456"/>
                </a:lnTo>
                <a:lnTo>
                  <a:pt x="8083" y="7055"/>
                </a:lnTo>
                <a:lnTo>
                  <a:pt x="7717" y="7313"/>
                </a:lnTo>
                <a:lnTo>
                  <a:pt x="8003" y="6974"/>
                </a:lnTo>
                <a:lnTo>
                  <a:pt x="8003" y="6974"/>
                </a:lnTo>
                <a:lnTo>
                  <a:pt x="7583" y="7278"/>
                </a:lnTo>
                <a:lnTo>
                  <a:pt x="7913" y="6876"/>
                </a:lnTo>
                <a:lnTo>
                  <a:pt x="7458" y="7206"/>
                </a:lnTo>
                <a:lnTo>
                  <a:pt x="7289" y="6626"/>
                </a:lnTo>
                <a:close/>
                <a:moveTo>
                  <a:pt x="5306" y="6002"/>
                </a:moveTo>
                <a:cubicBezTo>
                  <a:pt x="5570" y="6002"/>
                  <a:pt x="5831" y="6144"/>
                  <a:pt x="5960" y="6484"/>
                </a:cubicBezTo>
                <a:cubicBezTo>
                  <a:pt x="5830" y="6458"/>
                  <a:pt x="5702" y="6449"/>
                  <a:pt x="5593" y="6449"/>
                </a:cubicBezTo>
                <a:cubicBezTo>
                  <a:pt x="5401" y="6449"/>
                  <a:pt x="5264" y="6475"/>
                  <a:pt x="5264" y="6475"/>
                </a:cubicBezTo>
                <a:lnTo>
                  <a:pt x="5630" y="6573"/>
                </a:lnTo>
                <a:lnTo>
                  <a:pt x="5192" y="6680"/>
                </a:lnTo>
                <a:lnTo>
                  <a:pt x="5362" y="6725"/>
                </a:lnTo>
                <a:lnTo>
                  <a:pt x="4996" y="6849"/>
                </a:lnTo>
                <a:lnTo>
                  <a:pt x="5246" y="6867"/>
                </a:lnTo>
                <a:lnTo>
                  <a:pt x="4862" y="6992"/>
                </a:lnTo>
                <a:lnTo>
                  <a:pt x="5121" y="6974"/>
                </a:lnTo>
                <a:lnTo>
                  <a:pt x="5121" y="6974"/>
                </a:lnTo>
                <a:cubicBezTo>
                  <a:pt x="5121" y="6974"/>
                  <a:pt x="4702" y="7162"/>
                  <a:pt x="4729" y="7162"/>
                </a:cubicBezTo>
                <a:cubicBezTo>
                  <a:pt x="4762" y="7162"/>
                  <a:pt x="4989" y="7107"/>
                  <a:pt x="5012" y="7107"/>
                </a:cubicBezTo>
                <a:cubicBezTo>
                  <a:pt x="5014" y="7107"/>
                  <a:pt x="5015" y="7108"/>
                  <a:pt x="5014" y="7108"/>
                </a:cubicBezTo>
                <a:cubicBezTo>
                  <a:pt x="5005" y="7117"/>
                  <a:pt x="4532" y="7358"/>
                  <a:pt x="4550" y="7358"/>
                </a:cubicBezTo>
                <a:cubicBezTo>
                  <a:pt x="4568" y="7349"/>
                  <a:pt x="4862" y="7287"/>
                  <a:pt x="4862" y="7287"/>
                </a:cubicBezTo>
                <a:lnTo>
                  <a:pt x="4862" y="7287"/>
                </a:lnTo>
                <a:cubicBezTo>
                  <a:pt x="4862" y="7287"/>
                  <a:pt x="4454" y="7556"/>
                  <a:pt x="4466" y="7556"/>
                </a:cubicBezTo>
                <a:cubicBezTo>
                  <a:pt x="4466" y="7556"/>
                  <a:pt x="4468" y="7555"/>
                  <a:pt x="4470" y="7554"/>
                </a:cubicBezTo>
                <a:cubicBezTo>
                  <a:pt x="4523" y="7527"/>
                  <a:pt x="4764" y="7447"/>
                  <a:pt x="4764" y="7447"/>
                </a:cubicBezTo>
                <a:lnTo>
                  <a:pt x="4764" y="7447"/>
                </a:lnTo>
                <a:lnTo>
                  <a:pt x="4407" y="7733"/>
                </a:lnTo>
                <a:lnTo>
                  <a:pt x="4675" y="7643"/>
                </a:lnTo>
                <a:lnTo>
                  <a:pt x="4381" y="7929"/>
                </a:lnTo>
                <a:lnTo>
                  <a:pt x="4630" y="7813"/>
                </a:lnTo>
                <a:lnTo>
                  <a:pt x="4630" y="7813"/>
                </a:lnTo>
                <a:lnTo>
                  <a:pt x="4497" y="8000"/>
                </a:lnTo>
                <a:lnTo>
                  <a:pt x="4630" y="7956"/>
                </a:lnTo>
                <a:lnTo>
                  <a:pt x="4630" y="7956"/>
                </a:lnTo>
                <a:lnTo>
                  <a:pt x="4452" y="8205"/>
                </a:lnTo>
                <a:lnTo>
                  <a:pt x="4452" y="8205"/>
                </a:lnTo>
                <a:lnTo>
                  <a:pt x="4630" y="8089"/>
                </a:lnTo>
                <a:lnTo>
                  <a:pt x="4630" y="8089"/>
                </a:lnTo>
                <a:cubicBezTo>
                  <a:pt x="4630" y="8089"/>
                  <a:pt x="4427" y="8429"/>
                  <a:pt x="4433" y="8429"/>
                </a:cubicBezTo>
                <a:cubicBezTo>
                  <a:pt x="4433" y="8429"/>
                  <a:pt x="4434" y="8429"/>
                  <a:pt x="4434" y="8428"/>
                </a:cubicBezTo>
                <a:cubicBezTo>
                  <a:pt x="4452" y="8411"/>
                  <a:pt x="4657" y="8223"/>
                  <a:pt x="4657" y="8223"/>
                </a:cubicBezTo>
                <a:lnTo>
                  <a:pt x="4657" y="8223"/>
                </a:lnTo>
                <a:lnTo>
                  <a:pt x="4550" y="8482"/>
                </a:lnTo>
                <a:lnTo>
                  <a:pt x="4702" y="8366"/>
                </a:lnTo>
                <a:lnTo>
                  <a:pt x="4666" y="8589"/>
                </a:lnTo>
                <a:cubicBezTo>
                  <a:pt x="4684" y="8594"/>
                  <a:pt x="4704" y="8596"/>
                  <a:pt x="4723" y="8596"/>
                </a:cubicBezTo>
                <a:cubicBezTo>
                  <a:pt x="4808" y="8596"/>
                  <a:pt x="4901" y="8554"/>
                  <a:pt x="4952" y="8518"/>
                </a:cubicBezTo>
                <a:lnTo>
                  <a:pt x="4952" y="8518"/>
                </a:lnTo>
                <a:cubicBezTo>
                  <a:pt x="4889" y="8803"/>
                  <a:pt x="4648" y="8937"/>
                  <a:pt x="4479" y="8973"/>
                </a:cubicBezTo>
                <a:cubicBezTo>
                  <a:pt x="4453" y="8977"/>
                  <a:pt x="4428" y="8979"/>
                  <a:pt x="4403" y="8979"/>
                </a:cubicBezTo>
                <a:cubicBezTo>
                  <a:pt x="3962" y="8979"/>
                  <a:pt x="3603" y="8342"/>
                  <a:pt x="4051" y="8072"/>
                </a:cubicBezTo>
                <a:cubicBezTo>
                  <a:pt x="3594" y="7781"/>
                  <a:pt x="3963" y="6991"/>
                  <a:pt x="4430" y="6991"/>
                </a:cubicBezTo>
                <a:cubicBezTo>
                  <a:pt x="4492" y="6991"/>
                  <a:pt x="4557" y="7005"/>
                  <a:pt x="4621" y="7037"/>
                </a:cubicBezTo>
                <a:cubicBezTo>
                  <a:pt x="4359" y="6454"/>
                  <a:pt x="4836" y="6002"/>
                  <a:pt x="5306" y="6002"/>
                </a:cubicBezTo>
                <a:close/>
                <a:moveTo>
                  <a:pt x="8145" y="8420"/>
                </a:moveTo>
                <a:lnTo>
                  <a:pt x="8145" y="8420"/>
                </a:lnTo>
                <a:cubicBezTo>
                  <a:pt x="8172" y="8500"/>
                  <a:pt x="8163" y="8580"/>
                  <a:pt x="8136" y="8643"/>
                </a:cubicBezTo>
                <a:cubicBezTo>
                  <a:pt x="8119" y="8714"/>
                  <a:pt x="8074" y="8776"/>
                  <a:pt x="8029" y="8821"/>
                </a:cubicBezTo>
                <a:cubicBezTo>
                  <a:pt x="7976" y="8874"/>
                  <a:pt x="7913" y="8901"/>
                  <a:pt x="7851" y="8910"/>
                </a:cubicBezTo>
                <a:cubicBezTo>
                  <a:pt x="7780" y="8910"/>
                  <a:pt x="7708" y="8883"/>
                  <a:pt x="7637" y="8839"/>
                </a:cubicBezTo>
                <a:lnTo>
                  <a:pt x="7637" y="8839"/>
                </a:lnTo>
                <a:cubicBezTo>
                  <a:pt x="7672" y="8910"/>
                  <a:pt x="7744" y="8982"/>
                  <a:pt x="7842" y="8999"/>
                </a:cubicBezTo>
                <a:cubicBezTo>
                  <a:pt x="7850" y="9000"/>
                  <a:pt x="7859" y="9001"/>
                  <a:pt x="7867" y="9001"/>
                </a:cubicBezTo>
                <a:cubicBezTo>
                  <a:pt x="7957" y="9001"/>
                  <a:pt x="8044" y="8958"/>
                  <a:pt x="8101" y="8901"/>
                </a:cubicBezTo>
                <a:cubicBezTo>
                  <a:pt x="8172" y="8839"/>
                  <a:pt x="8217" y="8750"/>
                  <a:pt x="8226" y="8660"/>
                </a:cubicBezTo>
                <a:cubicBezTo>
                  <a:pt x="8235" y="8571"/>
                  <a:pt x="8208" y="8473"/>
                  <a:pt x="8145" y="8420"/>
                </a:cubicBezTo>
                <a:close/>
                <a:moveTo>
                  <a:pt x="6602" y="8741"/>
                </a:moveTo>
                <a:lnTo>
                  <a:pt x="6602" y="8741"/>
                </a:lnTo>
                <a:cubicBezTo>
                  <a:pt x="6566" y="8821"/>
                  <a:pt x="6557" y="8919"/>
                  <a:pt x="6611" y="8999"/>
                </a:cubicBezTo>
                <a:cubicBezTo>
                  <a:pt x="6664" y="9080"/>
                  <a:pt x="6763" y="9124"/>
                  <a:pt x="6852" y="9133"/>
                </a:cubicBezTo>
                <a:cubicBezTo>
                  <a:pt x="6864" y="9134"/>
                  <a:pt x="6877" y="9135"/>
                  <a:pt x="6889" y="9135"/>
                </a:cubicBezTo>
                <a:cubicBezTo>
                  <a:pt x="6972" y="9135"/>
                  <a:pt x="7048" y="9109"/>
                  <a:pt x="7110" y="9062"/>
                </a:cubicBezTo>
                <a:cubicBezTo>
                  <a:pt x="7191" y="9017"/>
                  <a:pt x="7244" y="8928"/>
                  <a:pt x="7244" y="8848"/>
                </a:cubicBezTo>
                <a:lnTo>
                  <a:pt x="7244" y="8848"/>
                </a:lnTo>
                <a:cubicBezTo>
                  <a:pt x="7200" y="8919"/>
                  <a:pt x="7137" y="8964"/>
                  <a:pt x="7075" y="8990"/>
                </a:cubicBezTo>
                <a:cubicBezTo>
                  <a:pt x="7003" y="9017"/>
                  <a:pt x="6932" y="9026"/>
                  <a:pt x="6861" y="9026"/>
                </a:cubicBezTo>
                <a:cubicBezTo>
                  <a:pt x="6798" y="9017"/>
                  <a:pt x="6727" y="8990"/>
                  <a:pt x="6682" y="8946"/>
                </a:cubicBezTo>
                <a:cubicBezTo>
                  <a:pt x="6638" y="8901"/>
                  <a:pt x="6611" y="8821"/>
                  <a:pt x="6602" y="8741"/>
                </a:cubicBezTo>
                <a:close/>
                <a:moveTo>
                  <a:pt x="7219" y="6117"/>
                </a:moveTo>
                <a:cubicBezTo>
                  <a:pt x="7437" y="6117"/>
                  <a:pt x="7628" y="6292"/>
                  <a:pt x="7574" y="6725"/>
                </a:cubicBezTo>
                <a:cubicBezTo>
                  <a:pt x="7742" y="6594"/>
                  <a:pt x="7911" y="6540"/>
                  <a:pt x="8058" y="6540"/>
                </a:cubicBezTo>
                <a:cubicBezTo>
                  <a:pt x="8515" y="6540"/>
                  <a:pt x="8768" y="7058"/>
                  <a:pt x="8154" y="7429"/>
                </a:cubicBezTo>
                <a:cubicBezTo>
                  <a:pt x="8161" y="7429"/>
                  <a:pt x="8167" y="7429"/>
                  <a:pt x="8173" y="7429"/>
                </a:cubicBezTo>
                <a:cubicBezTo>
                  <a:pt x="8868" y="7429"/>
                  <a:pt x="9083" y="8345"/>
                  <a:pt x="8284" y="8345"/>
                </a:cubicBezTo>
                <a:cubicBezTo>
                  <a:pt x="8249" y="8345"/>
                  <a:pt x="8211" y="8343"/>
                  <a:pt x="8172" y="8339"/>
                </a:cubicBezTo>
                <a:lnTo>
                  <a:pt x="8172" y="8339"/>
                </a:lnTo>
                <a:cubicBezTo>
                  <a:pt x="8517" y="8617"/>
                  <a:pt x="8240" y="9061"/>
                  <a:pt x="7886" y="9061"/>
                </a:cubicBezTo>
                <a:cubicBezTo>
                  <a:pt x="7728" y="9061"/>
                  <a:pt x="7554" y="8972"/>
                  <a:pt x="7414" y="8741"/>
                </a:cubicBezTo>
                <a:cubicBezTo>
                  <a:pt x="7311" y="9064"/>
                  <a:pt x="7088" y="9199"/>
                  <a:pt x="6882" y="9199"/>
                </a:cubicBezTo>
                <a:cubicBezTo>
                  <a:pt x="6572" y="9199"/>
                  <a:pt x="6301" y="8890"/>
                  <a:pt x="6548" y="8455"/>
                </a:cubicBezTo>
                <a:lnTo>
                  <a:pt x="6548" y="8455"/>
                </a:lnTo>
                <a:cubicBezTo>
                  <a:pt x="6548" y="8455"/>
                  <a:pt x="6400" y="8566"/>
                  <a:pt x="6218" y="8566"/>
                </a:cubicBezTo>
                <a:cubicBezTo>
                  <a:pt x="6078" y="8566"/>
                  <a:pt x="5918" y="8501"/>
                  <a:pt x="5790" y="8268"/>
                </a:cubicBezTo>
                <a:cubicBezTo>
                  <a:pt x="5560" y="7843"/>
                  <a:pt x="5934" y="7690"/>
                  <a:pt x="6232" y="7690"/>
                </a:cubicBezTo>
                <a:cubicBezTo>
                  <a:pt x="6316" y="7690"/>
                  <a:pt x="6394" y="7702"/>
                  <a:pt x="6450" y="7724"/>
                </a:cubicBezTo>
                <a:cubicBezTo>
                  <a:pt x="5924" y="7510"/>
                  <a:pt x="5603" y="7251"/>
                  <a:pt x="5906" y="6858"/>
                </a:cubicBezTo>
                <a:cubicBezTo>
                  <a:pt x="6006" y="6735"/>
                  <a:pt x="6123" y="6689"/>
                  <a:pt x="6239" y="6689"/>
                </a:cubicBezTo>
                <a:cubicBezTo>
                  <a:pt x="6484" y="6689"/>
                  <a:pt x="6726" y="6895"/>
                  <a:pt x="6798" y="7010"/>
                </a:cubicBezTo>
                <a:cubicBezTo>
                  <a:pt x="6510" y="6508"/>
                  <a:pt x="6894" y="6117"/>
                  <a:pt x="7219" y="6117"/>
                </a:cubicBezTo>
                <a:close/>
                <a:moveTo>
                  <a:pt x="2695" y="6386"/>
                </a:moveTo>
                <a:cubicBezTo>
                  <a:pt x="2587" y="6501"/>
                  <a:pt x="2480" y="6617"/>
                  <a:pt x="2373" y="6733"/>
                </a:cubicBezTo>
                <a:cubicBezTo>
                  <a:pt x="2275" y="6849"/>
                  <a:pt x="2168" y="6965"/>
                  <a:pt x="2079" y="7099"/>
                </a:cubicBezTo>
                <a:cubicBezTo>
                  <a:pt x="1892" y="7349"/>
                  <a:pt x="1758" y="7626"/>
                  <a:pt x="1695" y="7929"/>
                </a:cubicBezTo>
                <a:cubicBezTo>
                  <a:pt x="1660" y="8081"/>
                  <a:pt x="1642" y="8232"/>
                  <a:pt x="1642" y="8393"/>
                </a:cubicBezTo>
                <a:lnTo>
                  <a:pt x="1633" y="8625"/>
                </a:lnTo>
                <a:cubicBezTo>
                  <a:pt x="1624" y="8705"/>
                  <a:pt x="1615" y="8794"/>
                  <a:pt x="1588" y="8866"/>
                </a:cubicBezTo>
                <a:cubicBezTo>
                  <a:pt x="1544" y="9026"/>
                  <a:pt x="1472" y="9178"/>
                  <a:pt x="1374" y="9303"/>
                </a:cubicBezTo>
                <a:cubicBezTo>
                  <a:pt x="1267" y="9419"/>
                  <a:pt x="1133" y="9526"/>
                  <a:pt x="982" y="9570"/>
                </a:cubicBezTo>
                <a:cubicBezTo>
                  <a:pt x="1267" y="9428"/>
                  <a:pt x="1446" y="9142"/>
                  <a:pt x="1508" y="8848"/>
                </a:cubicBezTo>
                <a:cubicBezTo>
                  <a:pt x="1526" y="8776"/>
                  <a:pt x="1526" y="8696"/>
                  <a:pt x="1535" y="8625"/>
                </a:cubicBezTo>
                <a:lnTo>
                  <a:pt x="1535" y="8384"/>
                </a:lnTo>
                <a:cubicBezTo>
                  <a:pt x="1535" y="8223"/>
                  <a:pt x="1553" y="8063"/>
                  <a:pt x="1588" y="7902"/>
                </a:cubicBezTo>
                <a:cubicBezTo>
                  <a:pt x="1624" y="7750"/>
                  <a:pt x="1678" y="7590"/>
                  <a:pt x="1749" y="7447"/>
                </a:cubicBezTo>
                <a:cubicBezTo>
                  <a:pt x="1820" y="7304"/>
                  <a:pt x="1909" y="7171"/>
                  <a:pt x="2008" y="7046"/>
                </a:cubicBezTo>
                <a:cubicBezTo>
                  <a:pt x="2213" y="6796"/>
                  <a:pt x="2454" y="6582"/>
                  <a:pt x="2695" y="6386"/>
                </a:cubicBezTo>
                <a:close/>
                <a:moveTo>
                  <a:pt x="3010" y="8849"/>
                </a:moveTo>
                <a:cubicBezTo>
                  <a:pt x="3098" y="8849"/>
                  <a:pt x="3186" y="8859"/>
                  <a:pt x="3274" y="8874"/>
                </a:cubicBezTo>
                <a:cubicBezTo>
                  <a:pt x="3426" y="8901"/>
                  <a:pt x="3569" y="8955"/>
                  <a:pt x="3703" y="9008"/>
                </a:cubicBezTo>
                <a:cubicBezTo>
                  <a:pt x="3970" y="9133"/>
                  <a:pt x="4211" y="9294"/>
                  <a:pt x="4452" y="9436"/>
                </a:cubicBezTo>
                <a:cubicBezTo>
                  <a:pt x="4577" y="9499"/>
                  <a:pt x="4693" y="9561"/>
                  <a:pt x="4827" y="9588"/>
                </a:cubicBezTo>
                <a:cubicBezTo>
                  <a:pt x="4898" y="9607"/>
                  <a:pt x="4973" y="9616"/>
                  <a:pt x="5047" y="9616"/>
                </a:cubicBezTo>
                <a:cubicBezTo>
                  <a:pt x="5111" y="9616"/>
                  <a:pt x="5175" y="9609"/>
                  <a:pt x="5237" y="9597"/>
                </a:cubicBezTo>
                <a:lnTo>
                  <a:pt x="5237" y="9597"/>
                </a:lnTo>
                <a:cubicBezTo>
                  <a:pt x="5133" y="9661"/>
                  <a:pt x="4992" y="9697"/>
                  <a:pt x="4855" y="9697"/>
                </a:cubicBezTo>
                <a:cubicBezTo>
                  <a:pt x="4840" y="9697"/>
                  <a:pt x="4824" y="9696"/>
                  <a:pt x="4809" y="9695"/>
                </a:cubicBezTo>
                <a:cubicBezTo>
                  <a:pt x="4657" y="9686"/>
                  <a:pt x="4514" y="9642"/>
                  <a:pt x="4381" y="9588"/>
                </a:cubicBezTo>
                <a:cubicBezTo>
                  <a:pt x="4104" y="9472"/>
                  <a:pt x="3863" y="9321"/>
                  <a:pt x="3613" y="9213"/>
                </a:cubicBezTo>
                <a:cubicBezTo>
                  <a:pt x="3378" y="9104"/>
                  <a:pt x="3134" y="9034"/>
                  <a:pt x="2875" y="9034"/>
                </a:cubicBezTo>
                <a:cubicBezTo>
                  <a:pt x="2859" y="9034"/>
                  <a:pt x="2844" y="9035"/>
                  <a:pt x="2828" y="9035"/>
                </a:cubicBezTo>
                <a:cubicBezTo>
                  <a:pt x="2561" y="9044"/>
                  <a:pt x="2293" y="9124"/>
                  <a:pt x="2025" y="9231"/>
                </a:cubicBezTo>
                <a:cubicBezTo>
                  <a:pt x="2240" y="9044"/>
                  <a:pt x="2516" y="8910"/>
                  <a:pt x="2819" y="8866"/>
                </a:cubicBezTo>
                <a:cubicBezTo>
                  <a:pt x="2883" y="8854"/>
                  <a:pt x="2946" y="8849"/>
                  <a:pt x="3010" y="8849"/>
                </a:cubicBezTo>
                <a:close/>
                <a:moveTo>
                  <a:pt x="9519" y="7028"/>
                </a:moveTo>
                <a:lnTo>
                  <a:pt x="9519" y="7028"/>
                </a:lnTo>
                <a:cubicBezTo>
                  <a:pt x="9689" y="7242"/>
                  <a:pt x="9787" y="7510"/>
                  <a:pt x="9822" y="7786"/>
                </a:cubicBezTo>
                <a:cubicBezTo>
                  <a:pt x="9867" y="8063"/>
                  <a:pt x="9831" y="8348"/>
                  <a:pt x="9760" y="8616"/>
                </a:cubicBezTo>
                <a:cubicBezTo>
                  <a:pt x="9680" y="8874"/>
                  <a:pt x="9564" y="9133"/>
                  <a:pt x="9412" y="9356"/>
                </a:cubicBezTo>
                <a:cubicBezTo>
                  <a:pt x="9252" y="9588"/>
                  <a:pt x="9073" y="9793"/>
                  <a:pt x="8859" y="9954"/>
                </a:cubicBezTo>
                <a:cubicBezTo>
                  <a:pt x="9002" y="9731"/>
                  <a:pt x="9144" y="9499"/>
                  <a:pt x="9260" y="9267"/>
                </a:cubicBezTo>
                <a:cubicBezTo>
                  <a:pt x="9376" y="9035"/>
                  <a:pt x="9475" y="8794"/>
                  <a:pt x="9546" y="8553"/>
                </a:cubicBezTo>
                <a:cubicBezTo>
                  <a:pt x="9617" y="8304"/>
                  <a:pt x="9653" y="8054"/>
                  <a:pt x="9653" y="7795"/>
                </a:cubicBezTo>
                <a:cubicBezTo>
                  <a:pt x="9653" y="7545"/>
                  <a:pt x="9608" y="7287"/>
                  <a:pt x="9519" y="7028"/>
                </a:cubicBezTo>
                <a:close/>
                <a:moveTo>
                  <a:pt x="7572" y="9256"/>
                </a:moveTo>
                <a:cubicBezTo>
                  <a:pt x="7585" y="9256"/>
                  <a:pt x="7597" y="9257"/>
                  <a:pt x="7610" y="9258"/>
                </a:cubicBezTo>
                <a:cubicBezTo>
                  <a:pt x="7708" y="9276"/>
                  <a:pt x="7788" y="9329"/>
                  <a:pt x="7842" y="9410"/>
                </a:cubicBezTo>
                <a:cubicBezTo>
                  <a:pt x="7896" y="9481"/>
                  <a:pt x="7922" y="9561"/>
                  <a:pt x="7931" y="9642"/>
                </a:cubicBezTo>
                <a:cubicBezTo>
                  <a:pt x="7949" y="9722"/>
                  <a:pt x="7949" y="9802"/>
                  <a:pt x="7922" y="9883"/>
                </a:cubicBezTo>
                <a:cubicBezTo>
                  <a:pt x="7913" y="9918"/>
                  <a:pt x="7896" y="9963"/>
                  <a:pt x="7869" y="9999"/>
                </a:cubicBezTo>
                <a:cubicBezTo>
                  <a:pt x="7842" y="10034"/>
                  <a:pt x="7815" y="10061"/>
                  <a:pt x="7788" y="10088"/>
                </a:cubicBezTo>
                <a:cubicBezTo>
                  <a:pt x="7726" y="10150"/>
                  <a:pt x="7646" y="10195"/>
                  <a:pt x="7557" y="10213"/>
                </a:cubicBezTo>
                <a:cubicBezTo>
                  <a:pt x="7527" y="10219"/>
                  <a:pt x="7496" y="10222"/>
                  <a:pt x="7465" y="10222"/>
                </a:cubicBezTo>
                <a:cubicBezTo>
                  <a:pt x="7403" y="10222"/>
                  <a:pt x="7339" y="10210"/>
                  <a:pt x="7280" y="10186"/>
                </a:cubicBezTo>
                <a:cubicBezTo>
                  <a:pt x="7191" y="10141"/>
                  <a:pt x="7119" y="10079"/>
                  <a:pt x="7066" y="10007"/>
                </a:cubicBezTo>
                <a:cubicBezTo>
                  <a:pt x="7030" y="9963"/>
                  <a:pt x="7021" y="9954"/>
                  <a:pt x="7003" y="9927"/>
                </a:cubicBezTo>
                <a:cubicBezTo>
                  <a:pt x="6994" y="9918"/>
                  <a:pt x="6986" y="9909"/>
                  <a:pt x="6977" y="9900"/>
                </a:cubicBezTo>
                <a:cubicBezTo>
                  <a:pt x="6959" y="9891"/>
                  <a:pt x="6950" y="9883"/>
                  <a:pt x="6941" y="9874"/>
                </a:cubicBezTo>
                <a:cubicBezTo>
                  <a:pt x="6879" y="9831"/>
                  <a:pt x="6801" y="9800"/>
                  <a:pt x="6726" y="9800"/>
                </a:cubicBezTo>
                <a:cubicBezTo>
                  <a:pt x="6692" y="9800"/>
                  <a:pt x="6659" y="9806"/>
                  <a:pt x="6629" y="9820"/>
                </a:cubicBezTo>
                <a:cubicBezTo>
                  <a:pt x="6575" y="9838"/>
                  <a:pt x="6531" y="9883"/>
                  <a:pt x="6504" y="9936"/>
                </a:cubicBezTo>
                <a:cubicBezTo>
                  <a:pt x="6468" y="9999"/>
                  <a:pt x="6450" y="10070"/>
                  <a:pt x="6441" y="10141"/>
                </a:cubicBezTo>
                <a:cubicBezTo>
                  <a:pt x="6432" y="10150"/>
                  <a:pt x="6432" y="10150"/>
                  <a:pt x="6432" y="10150"/>
                </a:cubicBezTo>
                <a:cubicBezTo>
                  <a:pt x="6424" y="10150"/>
                  <a:pt x="6415" y="10150"/>
                  <a:pt x="6415" y="10141"/>
                </a:cubicBezTo>
                <a:cubicBezTo>
                  <a:pt x="6397" y="10070"/>
                  <a:pt x="6379" y="9990"/>
                  <a:pt x="6397" y="9900"/>
                </a:cubicBezTo>
                <a:cubicBezTo>
                  <a:pt x="6406" y="9820"/>
                  <a:pt x="6450" y="9731"/>
                  <a:pt x="6531" y="9668"/>
                </a:cubicBezTo>
                <a:cubicBezTo>
                  <a:pt x="6611" y="9606"/>
                  <a:pt x="6718" y="9588"/>
                  <a:pt x="6807" y="9588"/>
                </a:cubicBezTo>
                <a:cubicBezTo>
                  <a:pt x="6905" y="9597"/>
                  <a:pt x="6994" y="9624"/>
                  <a:pt x="7075" y="9677"/>
                </a:cubicBezTo>
                <a:cubicBezTo>
                  <a:pt x="7093" y="9695"/>
                  <a:pt x="7110" y="9704"/>
                  <a:pt x="7128" y="9722"/>
                </a:cubicBezTo>
                <a:cubicBezTo>
                  <a:pt x="7146" y="9740"/>
                  <a:pt x="7164" y="9758"/>
                  <a:pt x="7182" y="9775"/>
                </a:cubicBezTo>
                <a:cubicBezTo>
                  <a:pt x="7209" y="9811"/>
                  <a:pt x="7244" y="9856"/>
                  <a:pt x="7253" y="9874"/>
                </a:cubicBezTo>
                <a:cubicBezTo>
                  <a:pt x="7280" y="9927"/>
                  <a:pt x="7325" y="9963"/>
                  <a:pt x="7369" y="9999"/>
                </a:cubicBezTo>
                <a:cubicBezTo>
                  <a:pt x="7416" y="10024"/>
                  <a:pt x="7470" y="10038"/>
                  <a:pt x="7526" y="10038"/>
                </a:cubicBezTo>
                <a:cubicBezTo>
                  <a:pt x="7587" y="10038"/>
                  <a:pt x="7652" y="10022"/>
                  <a:pt x="7717" y="9990"/>
                </a:cubicBezTo>
                <a:cubicBezTo>
                  <a:pt x="7744" y="9981"/>
                  <a:pt x="7771" y="9963"/>
                  <a:pt x="7797" y="9936"/>
                </a:cubicBezTo>
                <a:cubicBezTo>
                  <a:pt x="7824" y="9909"/>
                  <a:pt x="7842" y="9891"/>
                  <a:pt x="7851" y="9856"/>
                </a:cubicBezTo>
                <a:cubicBezTo>
                  <a:pt x="7878" y="9793"/>
                  <a:pt x="7887" y="9722"/>
                  <a:pt x="7869" y="9651"/>
                </a:cubicBezTo>
                <a:cubicBezTo>
                  <a:pt x="7842" y="9588"/>
                  <a:pt x="7806" y="9526"/>
                  <a:pt x="7753" y="9490"/>
                </a:cubicBezTo>
                <a:cubicBezTo>
                  <a:pt x="7699" y="9454"/>
                  <a:pt x="7646" y="9445"/>
                  <a:pt x="7592" y="9445"/>
                </a:cubicBezTo>
                <a:cubicBezTo>
                  <a:pt x="7539" y="9454"/>
                  <a:pt x="7485" y="9472"/>
                  <a:pt x="7432" y="9490"/>
                </a:cubicBezTo>
                <a:cubicBezTo>
                  <a:pt x="7414" y="9499"/>
                  <a:pt x="7396" y="9517"/>
                  <a:pt x="7387" y="9526"/>
                </a:cubicBezTo>
                <a:cubicBezTo>
                  <a:pt x="7378" y="9544"/>
                  <a:pt x="7378" y="9552"/>
                  <a:pt x="7378" y="9579"/>
                </a:cubicBezTo>
                <a:cubicBezTo>
                  <a:pt x="7378" y="9615"/>
                  <a:pt x="7414" y="9668"/>
                  <a:pt x="7458" y="9704"/>
                </a:cubicBezTo>
                <a:cubicBezTo>
                  <a:pt x="7485" y="9726"/>
                  <a:pt x="7519" y="9738"/>
                  <a:pt x="7557" y="9738"/>
                </a:cubicBezTo>
                <a:cubicBezTo>
                  <a:pt x="7582" y="9738"/>
                  <a:pt x="7609" y="9733"/>
                  <a:pt x="7637" y="9722"/>
                </a:cubicBezTo>
                <a:lnTo>
                  <a:pt x="7637" y="9713"/>
                </a:lnTo>
                <a:cubicBezTo>
                  <a:pt x="7637" y="9713"/>
                  <a:pt x="7646" y="9713"/>
                  <a:pt x="7646" y="9722"/>
                </a:cubicBezTo>
                <a:cubicBezTo>
                  <a:pt x="7655" y="9722"/>
                  <a:pt x="7655" y="9731"/>
                  <a:pt x="7646" y="9731"/>
                </a:cubicBezTo>
                <a:cubicBezTo>
                  <a:pt x="7637" y="9749"/>
                  <a:pt x="7628" y="9767"/>
                  <a:pt x="7610" y="9784"/>
                </a:cubicBezTo>
                <a:cubicBezTo>
                  <a:pt x="7592" y="9793"/>
                  <a:pt x="7574" y="9811"/>
                  <a:pt x="7548" y="9811"/>
                </a:cubicBezTo>
                <a:cubicBezTo>
                  <a:pt x="7525" y="9820"/>
                  <a:pt x="7503" y="9825"/>
                  <a:pt x="7480" y="9825"/>
                </a:cubicBezTo>
                <a:cubicBezTo>
                  <a:pt x="7456" y="9825"/>
                  <a:pt x="7432" y="9820"/>
                  <a:pt x="7405" y="9811"/>
                </a:cubicBezTo>
                <a:cubicBezTo>
                  <a:pt x="7387" y="9811"/>
                  <a:pt x="7360" y="9793"/>
                  <a:pt x="7342" y="9784"/>
                </a:cubicBezTo>
                <a:cubicBezTo>
                  <a:pt x="7325" y="9775"/>
                  <a:pt x="7307" y="9758"/>
                  <a:pt x="7289" y="9740"/>
                </a:cubicBezTo>
                <a:cubicBezTo>
                  <a:pt x="7253" y="9713"/>
                  <a:pt x="7226" y="9668"/>
                  <a:pt x="7209" y="9615"/>
                </a:cubicBezTo>
                <a:cubicBezTo>
                  <a:pt x="7191" y="9561"/>
                  <a:pt x="7191" y="9499"/>
                  <a:pt x="7218" y="9445"/>
                </a:cubicBezTo>
                <a:cubicBezTo>
                  <a:pt x="7244" y="9383"/>
                  <a:pt x="7289" y="9347"/>
                  <a:pt x="7333" y="9321"/>
                </a:cubicBezTo>
                <a:cubicBezTo>
                  <a:pt x="7403" y="9282"/>
                  <a:pt x="7487" y="9256"/>
                  <a:pt x="7572" y="9256"/>
                </a:cubicBezTo>
                <a:close/>
                <a:moveTo>
                  <a:pt x="5201" y="8009"/>
                </a:moveTo>
                <a:lnTo>
                  <a:pt x="5201" y="8009"/>
                </a:lnTo>
                <a:cubicBezTo>
                  <a:pt x="5184" y="8152"/>
                  <a:pt x="5210" y="8295"/>
                  <a:pt x="5264" y="8428"/>
                </a:cubicBezTo>
                <a:cubicBezTo>
                  <a:pt x="5308" y="8562"/>
                  <a:pt x="5371" y="8687"/>
                  <a:pt x="5442" y="8812"/>
                </a:cubicBezTo>
                <a:cubicBezTo>
                  <a:pt x="5576" y="9071"/>
                  <a:pt x="5728" y="9321"/>
                  <a:pt x="5853" y="9579"/>
                </a:cubicBezTo>
                <a:cubicBezTo>
                  <a:pt x="5977" y="9847"/>
                  <a:pt x="6076" y="10132"/>
                  <a:pt x="6111" y="10427"/>
                </a:cubicBezTo>
                <a:cubicBezTo>
                  <a:pt x="6129" y="10569"/>
                  <a:pt x="6129" y="10721"/>
                  <a:pt x="6111" y="10864"/>
                </a:cubicBezTo>
                <a:cubicBezTo>
                  <a:pt x="6093" y="11016"/>
                  <a:pt x="6058" y="11158"/>
                  <a:pt x="5995" y="11292"/>
                </a:cubicBezTo>
                <a:cubicBezTo>
                  <a:pt x="6067" y="11007"/>
                  <a:pt x="6085" y="10721"/>
                  <a:pt x="6031" y="10436"/>
                </a:cubicBezTo>
                <a:cubicBezTo>
                  <a:pt x="5977" y="10159"/>
                  <a:pt x="5879" y="9891"/>
                  <a:pt x="5754" y="9633"/>
                </a:cubicBezTo>
                <a:cubicBezTo>
                  <a:pt x="5630" y="9374"/>
                  <a:pt x="5487" y="9115"/>
                  <a:pt x="5362" y="8857"/>
                </a:cubicBezTo>
                <a:cubicBezTo>
                  <a:pt x="5299" y="8723"/>
                  <a:pt x="5246" y="8589"/>
                  <a:pt x="5210" y="8446"/>
                </a:cubicBezTo>
                <a:cubicBezTo>
                  <a:pt x="5175" y="8304"/>
                  <a:pt x="5157" y="8143"/>
                  <a:pt x="5201" y="8009"/>
                </a:cubicBezTo>
                <a:close/>
                <a:moveTo>
                  <a:pt x="10228" y="1"/>
                </a:moveTo>
                <a:cubicBezTo>
                  <a:pt x="10196" y="1"/>
                  <a:pt x="10167" y="33"/>
                  <a:pt x="10179" y="69"/>
                </a:cubicBezTo>
                <a:cubicBezTo>
                  <a:pt x="10643" y="1283"/>
                  <a:pt x="9805" y="1684"/>
                  <a:pt x="9323" y="1863"/>
                </a:cubicBezTo>
                <a:cubicBezTo>
                  <a:pt x="9305" y="1863"/>
                  <a:pt x="9278" y="1845"/>
                  <a:pt x="9234" y="1818"/>
                </a:cubicBezTo>
                <a:cubicBezTo>
                  <a:pt x="9140" y="1764"/>
                  <a:pt x="9036" y="1737"/>
                  <a:pt x="8931" y="1737"/>
                </a:cubicBezTo>
                <a:cubicBezTo>
                  <a:pt x="8844" y="1737"/>
                  <a:pt x="8756" y="1755"/>
                  <a:pt x="8672" y="1791"/>
                </a:cubicBezTo>
                <a:cubicBezTo>
                  <a:pt x="8547" y="1845"/>
                  <a:pt x="8404" y="1898"/>
                  <a:pt x="8297" y="1898"/>
                </a:cubicBezTo>
                <a:cubicBezTo>
                  <a:pt x="8290" y="1899"/>
                  <a:pt x="8283" y="1899"/>
                  <a:pt x="8275" y="1899"/>
                </a:cubicBezTo>
                <a:cubicBezTo>
                  <a:pt x="8187" y="1899"/>
                  <a:pt x="8059" y="1881"/>
                  <a:pt x="7911" y="1881"/>
                </a:cubicBezTo>
                <a:cubicBezTo>
                  <a:pt x="7654" y="1881"/>
                  <a:pt x="7334" y="1934"/>
                  <a:pt x="7048" y="2219"/>
                </a:cubicBezTo>
                <a:cubicBezTo>
                  <a:pt x="7048" y="2219"/>
                  <a:pt x="6935" y="2280"/>
                  <a:pt x="6772" y="2280"/>
                </a:cubicBezTo>
                <a:cubicBezTo>
                  <a:pt x="6643" y="2280"/>
                  <a:pt x="6484" y="2242"/>
                  <a:pt x="6325" y="2103"/>
                </a:cubicBezTo>
                <a:cubicBezTo>
                  <a:pt x="6004" y="1827"/>
                  <a:pt x="5906" y="1354"/>
                  <a:pt x="6468" y="881"/>
                </a:cubicBezTo>
                <a:cubicBezTo>
                  <a:pt x="6507" y="850"/>
                  <a:pt x="6485" y="798"/>
                  <a:pt x="6442" y="798"/>
                </a:cubicBezTo>
                <a:cubicBezTo>
                  <a:pt x="6436" y="798"/>
                  <a:pt x="6430" y="799"/>
                  <a:pt x="6424" y="801"/>
                </a:cubicBezTo>
                <a:cubicBezTo>
                  <a:pt x="5719" y="1095"/>
                  <a:pt x="5451" y="1800"/>
                  <a:pt x="5638" y="2264"/>
                </a:cubicBezTo>
                <a:cubicBezTo>
                  <a:pt x="5844" y="2781"/>
                  <a:pt x="6254" y="2960"/>
                  <a:pt x="6513" y="3022"/>
                </a:cubicBezTo>
                <a:cubicBezTo>
                  <a:pt x="6290" y="3156"/>
                  <a:pt x="5701" y="3415"/>
                  <a:pt x="5888" y="3727"/>
                </a:cubicBezTo>
                <a:cubicBezTo>
                  <a:pt x="6076" y="4039"/>
                  <a:pt x="6049" y="4120"/>
                  <a:pt x="5933" y="4289"/>
                </a:cubicBezTo>
                <a:cubicBezTo>
                  <a:pt x="6022" y="4360"/>
                  <a:pt x="6227" y="4566"/>
                  <a:pt x="6397" y="4753"/>
                </a:cubicBezTo>
                <a:cubicBezTo>
                  <a:pt x="6093" y="4878"/>
                  <a:pt x="5737" y="5092"/>
                  <a:pt x="5317" y="5449"/>
                </a:cubicBezTo>
                <a:cubicBezTo>
                  <a:pt x="4923" y="5799"/>
                  <a:pt x="4546" y="5895"/>
                  <a:pt x="4184" y="5895"/>
                </a:cubicBezTo>
                <a:cubicBezTo>
                  <a:pt x="3747" y="5895"/>
                  <a:pt x="3330" y="5755"/>
                  <a:pt x="2929" y="5755"/>
                </a:cubicBezTo>
                <a:cubicBezTo>
                  <a:pt x="2722" y="5755"/>
                  <a:pt x="2520" y="5792"/>
                  <a:pt x="2320" y="5904"/>
                </a:cubicBezTo>
                <a:cubicBezTo>
                  <a:pt x="2038" y="6058"/>
                  <a:pt x="1780" y="6117"/>
                  <a:pt x="1554" y="6117"/>
                </a:cubicBezTo>
                <a:cubicBezTo>
                  <a:pt x="1051" y="6117"/>
                  <a:pt x="713" y="5824"/>
                  <a:pt x="652" y="5645"/>
                </a:cubicBezTo>
                <a:cubicBezTo>
                  <a:pt x="562" y="5395"/>
                  <a:pt x="794" y="4557"/>
                  <a:pt x="1918" y="4557"/>
                </a:cubicBezTo>
                <a:cubicBezTo>
                  <a:pt x="2739" y="4557"/>
                  <a:pt x="2944" y="4976"/>
                  <a:pt x="2989" y="5199"/>
                </a:cubicBezTo>
                <a:cubicBezTo>
                  <a:pt x="2994" y="5223"/>
                  <a:pt x="3013" y="5234"/>
                  <a:pt x="3033" y="5234"/>
                </a:cubicBezTo>
                <a:cubicBezTo>
                  <a:pt x="3051" y="5234"/>
                  <a:pt x="3070" y="5225"/>
                  <a:pt x="3078" y="5208"/>
                </a:cubicBezTo>
                <a:cubicBezTo>
                  <a:pt x="3132" y="5083"/>
                  <a:pt x="3185" y="4887"/>
                  <a:pt x="3069" y="4717"/>
                </a:cubicBezTo>
                <a:lnTo>
                  <a:pt x="3069" y="4717"/>
                </a:lnTo>
                <a:cubicBezTo>
                  <a:pt x="3341" y="4896"/>
                  <a:pt x="3669" y="5029"/>
                  <a:pt x="4000" y="5029"/>
                </a:cubicBezTo>
                <a:cubicBezTo>
                  <a:pt x="4083" y="5029"/>
                  <a:pt x="4165" y="5021"/>
                  <a:pt x="4247" y="5003"/>
                </a:cubicBezTo>
                <a:cubicBezTo>
                  <a:pt x="4318" y="4994"/>
                  <a:pt x="4318" y="4896"/>
                  <a:pt x="4247" y="4869"/>
                </a:cubicBezTo>
                <a:cubicBezTo>
                  <a:pt x="4104" y="4833"/>
                  <a:pt x="3943" y="4771"/>
                  <a:pt x="3872" y="4708"/>
                </a:cubicBezTo>
                <a:cubicBezTo>
                  <a:pt x="4470" y="4557"/>
                  <a:pt x="4827" y="4075"/>
                  <a:pt x="4845" y="3531"/>
                </a:cubicBezTo>
                <a:cubicBezTo>
                  <a:pt x="4850" y="3489"/>
                  <a:pt x="4815" y="3462"/>
                  <a:pt x="4779" y="3462"/>
                </a:cubicBezTo>
                <a:cubicBezTo>
                  <a:pt x="4755" y="3462"/>
                  <a:pt x="4731" y="3475"/>
                  <a:pt x="4720" y="3504"/>
                </a:cubicBezTo>
                <a:cubicBezTo>
                  <a:pt x="4657" y="3647"/>
                  <a:pt x="4568" y="3798"/>
                  <a:pt x="4425" y="3923"/>
                </a:cubicBezTo>
                <a:cubicBezTo>
                  <a:pt x="4514" y="3834"/>
                  <a:pt x="4595" y="3281"/>
                  <a:pt x="4167" y="3049"/>
                </a:cubicBezTo>
                <a:cubicBezTo>
                  <a:pt x="4152" y="3041"/>
                  <a:pt x="4137" y="3037"/>
                  <a:pt x="4123" y="3037"/>
                </a:cubicBezTo>
                <a:cubicBezTo>
                  <a:pt x="4061" y="3037"/>
                  <a:pt x="4014" y="3109"/>
                  <a:pt x="4051" y="3174"/>
                </a:cubicBezTo>
                <a:cubicBezTo>
                  <a:pt x="4580" y="4053"/>
                  <a:pt x="3585" y="4261"/>
                  <a:pt x="2875" y="4261"/>
                </a:cubicBezTo>
                <a:cubicBezTo>
                  <a:pt x="2664" y="4261"/>
                  <a:pt x="2477" y="4242"/>
                  <a:pt x="2364" y="4218"/>
                </a:cubicBezTo>
                <a:cubicBezTo>
                  <a:pt x="2292" y="4202"/>
                  <a:pt x="2197" y="4193"/>
                  <a:pt x="2087" y="4193"/>
                </a:cubicBezTo>
                <a:cubicBezTo>
                  <a:pt x="1397" y="4193"/>
                  <a:pt x="125" y="4535"/>
                  <a:pt x="232" y="5574"/>
                </a:cubicBezTo>
                <a:cubicBezTo>
                  <a:pt x="311" y="6314"/>
                  <a:pt x="942" y="6453"/>
                  <a:pt x="1412" y="6453"/>
                </a:cubicBezTo>
                <a:cubicBezTo>
                  <a:pt x="1684" y="6453"/>
                  <a:pt x="1901" y="6407"/>
                  <a:pt x="1927" y="6403"/>
                </a:cubicBezTo>
                <a:lnTo>
                  <a:pt x="1927" y="6403"/>
                </a:lnTo>
                <a:cubicBezTo>
                  <a:pt x="1892" y="6430"/>
                  <a:pt x="1321" y="6921"/>
                  <a:pt x="1044" y="7590"/>
                </a:cubicBezTo>
                <a:cubicBezTo>
                  <a:pt x="750" y="8277"/>
                  <a:pt x="1142" y="8553"/>
                  <a:pt x="1107" y="8928"/>
                </a:cubicBezTo>
                <a:cubicBezTo>
                  <a:pt x="1080" y="9133"/>
                  <a:pt x="884" y="9303"/>
                  <a:pt x="714" y="9410"/>
                </a:cubicBezTo>
                <a:cubicBezTo>
                  <a:pt x="571" y="9499"/>
                  <a:pt x="482" y="9651"/>
                  <a:pt x="473" y="9820"/>
                </a:cubicBezTo>
                <a:cubicBezTo>
                  <a:pt x="455" y="10097"/>
                  <a:pt x="438" y="10471"/>
                  <a:pt x="438" y="10632"/>
                </a:cubicBezTo>
                <a:cubicBezTo>
                  <a:pt x="438" y="10891"/>
                  <a:pt x="170" y="11292"/>
                  <a:pt x="170" y="11292"/>
                </a:cubicBezTo>
                <a:cubicBezTo>
                  <a:pt x="170" y="11292"/>
                  <a:pt x="0" y="11578"/>
                  <a:pt x="9" y="12131"/>
                </a:cubicBezTo>
                <a:cubicBezTo>
                  <a:pt x="148" y="12197"/>
                  <a:pt x="443" y="12264"/>
                  <a:pt x="773" y="12264"/>
                </a:cubicBezTo>
                <a:cubicBezTo>
                  <a:pt x="931" y="12264"/>
                  <a:pt x="1097" y="12248"/>
                  <a:pt x="1258" y="12211"/>
                </a:cubicBezTo>
                <a:cubicBezTo>
                  <a:pt x="1321" y="12006"/>
                  <a:pt x="1285" y="11747"/>
                  <a:pt x="1285" y="11747"/>
                </a:cubicBezTo>
                <a:cubicBezTo>
                  <a:pt x="1285" y="11747"/>
                  <a:pt x="553" y="10873"/>
                  <a:pt x="1597" y="10034"/>
                </a:cubicBezTo>
                <a:cubicBezTo>
                  <a:pt x="2178" y="9574"/>
                  <a:pt x="2741" y="9469"/>
                  <a:pt x="3134" y="9469"/>
                </a:cubicBezTo>
                <a:cubicBezTo>
                  <a:pt x="3465" y="9469"/>
                  <a:pt x="3676" y="9544"/>
                  <a:pt x="3676" y="9544"/>
                </a:cubicBezTo>
                <a:cubicBezTo>
                  <a:pt x="3676" y="9544"/>
                  <a:pt x="4488" y="10186"/>
                  <a:pt x="3872" y="11310"/>
                </a:cubicBezTo>
                <a:cubicBezTo>
                  <a:pt x="3836" y="11355"/>
                  <a:pt x="3854" y="11417"/>
                  <a:pt x="3899" y="11462"/>
                </a:cubicBezTo>
                <a:cubicBezTo>
                  <a:pt x="4059" y="11604"/>
                  <a:pt x="4167" y="11881"/>
                  <a:pt x="4113" y="12220"/>
                </a:cubicBezTo>
                <a:cubicBezTo>
                  <a:pt x="4220" y="12266"/>
                  <a:pt x="4479" y="12297"/>
                  <a:pt x="4698" y="12297"/>
                </a:cubicBezTo>
                <a:cubicBezTo>
                  <a:pt x="4862" y="12297"/>
                  <a:pt x="5003" y="12280"/>
                  <a:pt x="5041" y="12238"/>
                </a:cubicBezTo>
                <a:cubicBezTo>
                  <a:pt x="5041" y="12238"/>
                  <a:pt x="5085" y="11899"/>
                  <a:pt x="5032" y="11765"/>
                </a:cubicBezTo>
                <a:cubicBezTo>
                  <a:pt x="4506" y="11346"/>
                  <a:pt x="4517" y="9966"/>
                  <a:pt x="5393" y="9966"/>
                </a:cubicBezTo>
                <a:cubicBezTo>
                  <a:pt x="5468" y="9966"/>
                  <a:pt x="5550" y="9977"/>
                  <a:pt x="5638" y="9999"/>
                </a:cubicBezTo>
                <a:cubicBezTo>
                  <a:pt x="6031" y="11087"/>
                  <a:pt x="5647" y="11667"/>
                  <a:pt x="5407" y="11908"/>
                </a:cubicBezTo>
                <a:cubicBezTo>
                  <a:pt x="5326" y="11988"/>
                  <a:pt x="5308" y="12113"/>
                  <a:pt x="5371" y="12211"/>
                </a:cubicBezTo>
                <a:cubicBezTo>
                  <a:pt x="5487" y="12389"/>
                  <a:pt x="5647" y="12711"/>
                  <a:pt x="5692" y="13130"/>
                </a:cubicBezTo>
                <a:cubicBezTo>
                  <a:pt x="5855" y="13199"/>
                  <a:pt x="6063" y="13225"/>
                  <a:pt x="6271" y="13225"/>
                </a:cubicBezTo>
                <a:cubicBezTo>
                  <a:pt x="6599" y="13225"/>
                  <a:pt x="6927" y="13160"/>
                  <a:pt x="7075" y="13094"/>
                </a:cubicBezTo>
                <a:cubicBezTo>
                  <a:pt x="7075" y="13094"/>
                  <a:pt x="7182" y="12942"/>
                  <a:pt x="7057" y="12148"/>
                </a:cubicBezTo>
                <a:cubicBezTo>
                  <a:pt x="6254" y="11809"/>
                  <a:pt x="6486" y="11328"/>
                  <a:pt x="6736" y="10534"/>
                </a:cubicBezTo>
                <a:lnTo>
                  <a:pt x="6736" y="10534"/>
                </a:lnTo>
                <a:cubicBezTo>
                  <a:pt x="6862" y="10605"/>
                  <a:pt x="7116" y="10683"/>
                  <a:pt x="7429" y="10683"/>
                </a:cubicBezTo>
                <a:cubicBezTo>
                  <a:pt x="7779" y="10683"/>
                  <a:pt x="8204" y="10586"/>
                  <a:pt x="8609" y="10275"/>
                </a:cubicBezTo>
                <a:cubicBezTo>
                  <a:pt x="9457" y="11488"/>
                  <a:pt x="8761" y="12033"/>
                  <a:pt x="8761" y="12033"/>
                </a:cubicBezTo>
                <a:cubicBezTo>
                  <a:pt x="8761" y="12033"/>
                  <a:pt x="8913" y="12452"/>
                  <a:pt x="8921" y="12987"/>
                </a:cubicBezTo>
                <a:cubicBezTo>
                  <a:pt x="9080" y="13046"/>
                  <a:pt x="9388" y="13077"/>
                  <a:pt x="9672" y="13077"/>
                </a:cubicBezTo>
                <a:cubicBezTo>
                  <a:pt x="9946" y="13077"/>
                  <a:pt x="10199" y="13048"/>
                  <a:pt x="10277" y="12987"/>
                </a:cubicBezTo>
                <a:cubicBezTo>
                  <a:pt x="10438" y="12603"/>
                  <a:pt x="10277" y="11872"/>
                  <a:pt x="10277" y="11872"/>
                </a:cubicBezTo>
                <a:cubicBezTo>
                  <a:pt x="9394" y="11453"/>
                  <a:pt x="10001" y="9758"/>
                  <a:pt x="10313" y="9231"/>
                </a:cubicBezTo>
                <a:cubicBezTo>
                  <a:pt x="10625" y="8696"/>
                  <a:pt x="10964" y="7849"/>
                  <a:pt x="10982" y="6653"/>
                </a:cubicBezTo>
                <a:cubicBezTo>
                  <a:pt x="10991" y="5458"/>
                  <a:pt x="10616" y="3638"/>
                  <a:pt x="9510" y="3201"/>
                </a:cubicBezTo>
                <a:cubicBezTo>
                  <a:pt x="9635" y="3156"/>
                  <a:pt x="10081" y="2897"/>
                  <a:pt x="10393" y="2576"/>
                </a:cubicBezTo>
                <a:cubicBezTo>
                  <a:pt x="10509" y="2469"/>
                  <a:pt x="10438" y="2264"/>
                  <a:pt x="10277" y="2255"/>
                </a:cubicBezTo>
                <a:cubicBezTo>
                  <a:pt x="10245" y="2252"/>
                  <a:pt x="10217" y="2251"/>
                  <a:pt x="10195" y="2251"/>
                </a:cubicBezTo>
                <a:cubicBezTo>
                  <a:pt x="10150" y="2251"/>
                  <a:pt x="10126" y="2255"/>
                  <a:pt x="10126" y="2255"/>
                </a:cubicBezTo>
                <a:cubicBezTo>
                  <a:pt x="10126" y="2255"/>
                  <a:pt x="11330" y="1541"/>
                  <a:pt x="10269" y="25"/>
                </a:cubicBezTo>
                <a:cubicBezTo>
                  <a:pt x="10257" y="8"/>
                  <a:pt x="10242" y="1"/>
                  <a:pt x="10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45"/>
          <p:cNvSpPr/>
          <p:nvPr/>
        </p:nvSpPr>
        <p:spPr>
          <a:xfrm>
            <a:off x="8672608" y="62768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45"/>
          <p:cNvSpPr/>
          <p:nvPr/>
        </p:nvSpPr>
        <p:spPr>
          <a:xfrm>
            <a:off x="8189908" y="14827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45"/>
          <p:cNvSpPr/>
          <p:nvPr/>
        </p:nvSpPr>
        <p:spPr>
          <a:xfrm>
            <a:off x="8672608" y="23378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45"/>
          <p:cNvSpPr/>
          <p:nvPr/>
        </p:nvSpPr>
        <p:spPr>
          <a:xfrm>
            <a:off x="8875079" y="726125"/>
            <a:ext cx="509612" cy="685711"/>
          </a:xfrm>
          <a:custGeom>
            <a:rect b="b" l="l" r="r" t="t"/>
            <a:pathLst>
              <a:path extrusionOk="0" h="14641" w="10881">
                <a:moveTo>
                  <a:pt x="7093" y="625"/>
                </a:moveTo>
                <a:cubicBezTo>
                  <a:pt x="7227" y="1500"/>
                  <a:pt x="6219" y="1821"/>
                  <a:pt x="6130" y="2267"/>
                </a:cubicBezTo>
                <a:cubicBezTo>
                  <a:pt x="5862" y="1268"/>
                  <a:pt x="7093" y="893"/>
                  <a:pt x="7093" y="625"/>
                </a:cubicBezTo>
                <a:close/>
                <a:moveTo>
                  <a:pt x="2526" y="1990"/>
                </a:moveTo>
                <a:lnTo>
                  <a:pt x="2526" y="1990"/>
                </a:lnTo>
                <a:cubicBezTo>
                  <a:pt x="3168" y="2169"/>
                  <a:pt x="3730" y="1749"/>
                  <a:pt x="4542" y="2740"/>
                </a:cubicBezTo>
                <a:cubicBezTo>
                  <a:pt x="4377" y="2789"/>
                  <a:pt x="4232" y="2811"/>
                  <a:pt x="4101" y="2811"/>
                </a:cubicBezTo>
                <a:cubicBezTo>
                  <a:pt x="3457" y="2811"/>
                  <a:pt x="3148" y="2287"/>
                  <a:pt x="2526" y="1990"/>
                </a:cubicBezTo>
                <a:close/>
                <a:moveTo>
                  <a:pt x="5363" y="3230"/>
                </a:moveTo>
                <a:cubicBezTo>
                  <a:pt x="5452" y="3230"/>
                  <a:pt x="5523" y="3302"/>
                  <a:pt x="5523" y="3391"/>
                </a:cubicBezTo>
                <a:cubicBezTo>
                  <a:pt x="5523" y="3480"/>
                  <a:pt x="5452" y="3551"/>
                  <a:pt x="5363" y="3551"/>
                </a:cubicBezTo>
                <a:cubicBezTo>
                  <a:pt x="5273" y="3551"/>
                  <a:pt x="5202" y="3480"/>
                  <a:pt x="5202" y="3391"/>
                </a:cubicBezTo>
                <a:cubicBezTo>
                  <a:pt x="5202" y="3302"/>
                  <a:pt x="5273" y="3230"/>
                  <a:pt x="5363" y="3230"/>
                </a:cubicBezTo>
                <a:close/>
                <a:moveTo>
                  <a:pt x="6726" y="3571"/>
                </a:moveTo>
                <a:cubicBezTo>
                  <a:pt x="6750" y="3571"/>
                  <a:pt x="6771" y="3573"/>
                  <a:pt x="6790" y="3578"/>
                </a:cubicBezTo>
                <a:cubicBezTo>
                  <a:pt x="6843" y="3596"/>
                  <a:pt x="6870" y="3658"/>
                  <a:pt x="6835" y="3703"/>
                </a:cubicBezTo>
                <a:cubicBezTo>
                  <a:pt x="6763" y="3801"/>
                  <a:pt x="6719" y="3801"/>
                  <a:pt x="6692" y="3801"/>
                </a:cubicBezTo>
                <a:cubicBezTo>
                  <a:pt x="6686" y="3801"/>
                  <a:pt x="6673" y="3802"/>
                  <a:pt x="6655" y="3802"/>
                </a:cubicBezTo>
                <a:cubicBezTo>
                  <a:pt x="6619" y="3802"/>
                  <a:pt x="6564" y="3798"/>
                  <a:pt x="6504" y="3774"/>
                </a:cubicBezTo>
                <a:cubicBezTo>
                  <a:pt x="6460" y="3765"/>
                  <a:pt x="6451" y="3694"/>
                  <a:pt x="6487" y="3658"/>
                </a:cubicBezTo>
                <a:cubicBezTo>
                  <a:pt x="6579" y="3593"/>
                  <a:pt x="6661" y="3571"/>
                  <a:pt x="6726" y="3571"/>
                </a:cubicBezTo>
                <a:close/>
                <a:moveTo>
                  <a:pt x="4908" y="3801"/>
                </a:moveTo>
                <a:cubicBezTo>
                  <a:pt x="4899" y="3881"/>
                  <a:pt x="4872" y="3962"/>
                  <a:pt x="4881" y="4033"/>
                </a:cubicBezTo>
                <a:cubicBezTo>
                  <a:pt x="4872" y="4104"/>
                  <a:pt x="4890" y="4176"/>
                  <a:pt x="4917" y="4229"/>
                </a:cubicBezTo>
                <a:cubicBezTo>
                  <a:pt x="4970" y="4327"/>
                  <a:pt x="5104" y="4372"/>
                  <a:pt x="5229" y="4372"/>
                </a:cubicBezTo>
                <a:cubicBezTo>
                  <a:pt x="5264" y="4372"/>
                  <a:pt x="5300" y="4363"/>
                  <a:pt x="5327" y="4354"/>
                </a:cubicBezTo>
                <a:lnTo>
                  <a:pt x="5443" y="4336"/>
                </a:lnTo>
                <a:cubicBezTo>
                  <a:pt x="5508" y="4323"/>
                  <a:pt x="5569" y="4315"/>
                  <a:pt x="5631" y="4315"/>
                </a:cubicBezTo>
                <a:cubicBezTo>
                  <a:pt x="5654" y="4315"/>
                  <a:pt x="5678" y="4316"/>
                  <a:pt x="5702" y="4319"/>
                </a:cubicBezTo>
                <a:cubicBezTo>
                  <a:pt x="5862" y="4327"/>
                  <a:pt x="6032" y="4372"/>
                  <a:pt x="6165" y="4461"/>
                </a:cubicBezTo>
                <a:cubicBezTo>
                  <a:pt x="6099" y="4458"/>
                  <a:pt x="6034" y="4455"/>
                  <a:pt x="5970" y="4455"/>
                </a:cubicBezTo>
                <a:cubicBezTo>
                  <a:pt x="5879" y="4455"/>
                  <a:pt x="5790" y="4460"/>
                  <a:pt x="5702" y="4470"/>
                </a:cubicBezTo>
                <a:cubicBezTo>
                  <a:pt x="5630" y="4479"/>
                  <a:pt x="5559" y="4488"/>
                  <a:pt x="5487" y="4515"/>
                </a:cubicBezTo>
                <a:cubicBezTo>
                  <a:pt x="5470" y="4524"/>
                  <a:pt x="5461" y="4524"/>
                  <a:pt x="5434" y="4533"/>
                </a:cubicBezTo>
                <a:lnTo>
                  <a:pt x="5371" y="4551"/>
                </a:lnTo>
                <a:cubicBezTo>
                  <a:pt x="5327" y="4559"/>
                  <a:pt x="5282" y="4568"/>
                  <a:pt x="5238" y="4568"/>
                </a:cubicBezTo>
                <a:cubicBezTo>
                  <a:pt x="5148" y="4568"/>
                  <a:pt x="5050" y="4551"/>
                  <a:pt x="4961" y="4506"/>
                </a:cubicBezTo>
                <a:cubicBezTo>
                  <a:pt x="4881" y="4461"/>
                  <a:pt x="4801" y="4381"/>
                  <a:pt x="4774" y="4283"/>
                </a:cubicBezTo>
                <a:cubicBezTo>
                  <a:pt x="4738" y="4194"/>
                  <a:pt x="4756" y="4096"/>
                  <a:pt x="4783" y="4015"/>
                </a:cubicBezTo>
                <a:cubicBezTo>
                  <a:pt x="4809" y="3935"/>
                  <a:pt x="4854" y="3864"/>
                  <a:pt x="4908" y="3801"/>
                </a:cubicBezTo>
                <a:close/>
                <a:moveTo>
                  <a:pt x="5141" y="5075"/>
                </a:moveTo>
                <a:cubicBezTo>
                  <a:pt x="5066" y="5075"/>
                  <a:pt x="4994" y="5094"/>
                  <a:pt x="4934" y="5139"/>
                </a:cubicBezTo>
                <a:cubicBezTo>
                  <a:pt x="4863" y="5184"/>
                  <a:pt x="4801" y="5264"/>
                  <a:pt x="4792" y="5353"/>
                </a:cubicBezTo>
                <a:cubicBezTo>
                  <a:pt x="4783" y="5452"/>
                  <a:pt x="4827" y="5532"/>
                  <a:pt x="4890" y="5576"/>
                </a:cubicBezTo>
                <a:cubicBezTo>
                  <a:pt x="4863" y="5505"/>
                  <a:pt x="4854" y="5434"/>
                  <a:pt x="4872" y="5371"/>
                </a:cubicBezTo>
                <a:cubicBezTo>
                  <a:pt x="4890" y="5309"/>
                  <a:pt x="4934" y="5255"/>
                  <a:pt x="4988" y="5220"/>
                </a:cubicBezTo>
                <a:cubicBezTo>
                  <a:pt x="5041" y="5184"/>
                  <a:pt x="5113" y="5166"/>
                  <a:pt x="5175" y="5157"/>
                </a:cubicBezTo>
                <a:cubicBezTo>
                  <a:pt x="5247" y="5157"/>
                  <a:pt x="5318" y="5166"/>
                  <a:pt x="5389" y="5211"/>
                </a:cubicBezTo>
                <a:cubicBezTo>
                  <a:pt x="5354" y="5130"/>
                  <a:pt x="5264" y="5086"/>
                  <a:pt x="5184" y="5077"/>
                </a:cubicBezTo>
                <a:cubicBezTo>
                  <a:pt x="5170" y="5075"/>
                  <a:pt x="5155" y="5075"/>
                  <a:pt x="5141" y="5075"/>
                </a:cubicBezTo>
                <a:close/>
                <a:moveTo>
                  <a:pt x="5131" y="5585"/>
                </a:moveTo>
                <a:cubicBezTo>
                  <a:pt x="5050" y="5603"/>
                  <a:pt x="4979" y="5666"/>
                  <a:pt x="4943" y="5755"/>
                </a:cubicBezTo>
                <a:cubicBezTo>
                  <a:pt x="4899" y="5835"/>
                  <a:pt x="4899" y="5933"/>
                  <a:pt x="4917" y="6022"/>
                </a:cubicBezTo>
                <a:cubicBezTo>
                  <a:pt x="4943" y="6103"/>
                  <a:pt x="5006" y="6192"/>
                  <a:pt x="5095" y="6228"/>
                </a:cubicBezTo>
                <a:cubicBezTo>
                  <a:pt x="5128" y="6241"/>
                  <a:pt x="5162" y="6247"/>
                  <a:pt x="5195" y="6247"/>
                </a:cubicBezTo>
                <a:cubicBezTo>
                  <a:pt x="5251" y="6247"/>
                  <a:pt x="5305" y="6229"/>
                  <a:pt x="5345" y="6201"/>
                </a:cubicBezTo>
                <a:cubicBezTo>
                  <a:pt x="5264" y="6201"/>
                  <a:pt x="5184" y="6192"/>
                  <a:pt x="5131" y="6156"/>
                </a:cubicBezTo>
                <a:cubicBezTo>
                  <a:pt x="5077" y="6112"/>
                  <a:pt x="5041" y="6058"/>
                  <a:pt x="5024" y="5987"/>
                </a:cubicBezTo>
                <a:cubicBezTo>
                  <a:pt x="5006" y="5924"/>
                  <a:pt x="5006" y="5853"/>
                  <a:pt x="5024" y="5782"/>
                </a:cubicBezTo>
                <a:cubicBezTo>
                  <a:pt x="5032" y="5710"/>
                  <a:pt x="5068" y="5639"/>
                  <a:pt x="5131" y="5585"/>
                </a:cubicBezTo>
                <a:close/>
                <a:moveTo>
                  <a:pt x="5452" y="6406"/>
                </a:moveTo>
                <a:cubicBezTo>
                  <a:pt x="5416" y="6486"/>
                  <a:pt x="5523" y="6763"/>
                  <a:pt x="5755" y="6825"/>
                </a:cubicBezTo>
                <a:cubicBezTo>
                  <a:pt x="5806" y="6840"/>
                  <a:pt x="5855" y="6846"/>
                  <a:pt x="5902" y="6846"/>
                </a:cubicBezTo>
                <a:cubicBezTo>
                  <a:pt x="6059" y="6846"/>
                  <a:pt x="6188" y="6769"/>
                  <a:pt x="6264" y="6638"/>
                </a:cubicBezTo>
                <a:lnTo>
                  <a:pt x="6264" y="6638"/>
                </a:lnTo>
                <a:cubicBezTo>
                  <a:pt x="6173" y="6699"/>
                  <a:pt x="6065" y="6735"/>
                  <a:pt x="5950" y="6735"/>
                </a:cubicBezTo>
                <a:cubicBezTo>
                  <a:pt x="5895" y="6735"/>
                  <a:pt x="5839" y="6727"/>
                  <a:pt x="5782" y="6709"/>
                </a:cubicBezTo>
                <a:cubicBezTo>
                  <a:pt x="5639" y="6674"/>
                  <a:pt x="5479" y="6567"/>
                  <a:pt x="5452" y="6406"/>
                </a:cubicBezTo>
                <a:close/>
                <a:moveTo>
                  <a:pt x="5118" y="4995"/>
                </a:moveTo>
                <a:cubicBezTo>
                  <a:pt x="5240" y="4995"/>
                  <a:pt x="5379" y="5048"/>
                  <a:pt x="5523" y="5184"/>
                </a:cubicBezTo>
                <a:cubicBezTo>
                  <a:pt x="4988" y="5639"/>
                  <a:pt x="5684" y="6406"/>
                  <a:pt x="6397" y="6593"/>
                </a:cubicBezTo>
                <a:cubicBezTo>
                  <a:pt x="6300" y="6813"/>
                  <a:pt x="6085" y="6915"/>
                  <a:pt x="5876" y="6915"/>
                </a:cubicBezTo>
                <a:cubicBezTo>
                  <a:pt x="5568" y="6915"/>
                  <a:pt x="5272" y="6693"/>
                  <a:pt x="5389" y="6299"/>
                </a:cubicBezTo>
                <a:lnTo>
                  <a:pt x="5389" y="6299"/>
                </a:lnTo>
                <a:cubicBezTo>
                  <a:pt x="5334" y="6337"/>
                  <a:pt x="5276" y="6354"/>
                  <a:pt x="5219" y="6354"/>
                </a:cubicBezTo>
                <a:cubicBezTo>
                  <a:pt x="4914" y="6354"/>
                  <a:pt x="4628" y="5881"/>
                  <a:pt x="4899" y="5648"/>
                </a:cubicBezTo>
                <a:cubicBezTo>
                  <a:pt x="4542" y="5500"/>
                  <a:pt x="4744" y="4995"/>
                  <a:pt x="5118" y="4995"/>
                </a:cubicBezTo>
                <a:close/>
                <a:moveTo>
                  <a:pt x="3516" y="6707"/>
                </a:moveTo>
                <a:cubicBezTo>
                  <a:pt x="3504" y="6707"/>
                  <a:pt x="3492" y="6708"/>
                  <a:pt x="3480" y="6709"/>
                </a:cubicBezTo>
                <a:cubicBezTo>
                  <a:pt x="3409" y="6727"/>
                  <a:pt x="3337" y="6763"/>
                  <a:pt x="3293" y="6816"/>
                </a:cubicBezTo>
                <a:cubicBezTo>
                  <a:pt x="3239" y="6861"/>
                  <a:pt x="3213" y="6941"/>
                  <a:pt x="3230" y="7004"/>
                </a:cubicBezTo>
                <a:cubicBezTo>
                  <a:pt x="3248" y="6941"/>
                  <a:pt x="3293" y="6897"/>
                  <a:pt x="3337" y="6861"/>
                </a:cubicBezTo>
                <a:cubicBezTo>
                  <a:pt x="3382" y="6834"/>
                  <a:pt x="3436" y="6808"/>
                  <a:pt x="3489" y="6799"/>
                </a:cubicBezTo>
                <a:cubicBezTo>
                  <a:pt x="3503" y="6796"/>
                  <a:pt x="3516" y="6795"/>
                  <a:pt x="3531" y="6795"/>
                </a:cubicBezTo>
                <a:cubicBezTo>
                  <a:pt x="3573" y="6795"/>
                  <a:pt x="3616" y="6805"/>
                  <a:pt x="3650" y="6825"/>
                </a:cubicBezTo>
                <a:cubicBezTo>
                  <a:pt x="3694" y="6852"/>
                  <a:pt x="3721" y="6906"/>
                  <a:pt x="3748" y="6968"/>
                </a:cubicBezTo>
                <a:cubicBezTo>
                  <a:pt x="3757" y="6906"/>
                  <a:pt x="3748" y="6825"/>
                  <a:pt x="3685" y="6772"/>
                </a:cubicBezTo>
                <a:cubicBezTo>
                  <a:pt x="3641" y="6727"/>
                  <a:pt x="3577" y="6707"/>
                  <a:pt x="3516" y="6707"/>
                </a:cubicBezTo>
                <a:close/>
                <a:moveTo>
                  <a:pt x="3186" y="7324"/>
                </a:moveTo>
                <a:cubicBezTo>
                  <a:pt x="3186" y="7325"/>
                  <a:pt x="3186" y="7325"/>
                  <a:pt x="3186" y="7325"/>
                </a:cubicBezTo>
                <a:cubicBezTo>
                  <a:pt x="3186" y="7325"/>
                  <a:pt x="3186" y="7325"/>
                  <a:pt x="3186" y="7324"/>
                </a:cubicBezTo>
                <a:close/>
                <a:moveTo>
                  <a:pt x="4131" y="7022"/>
                </a:moveTo>
                <a:cubicBezTo>
                  <a:pt x="4060" y="7022"/>
                  <a:pt x="3980" y="7057"/>
                  <a:pt x="3944" y="7129"/>
                </a:cubicBezTo>
                <a:cubicBezTo>
                  <a:pt x="3992" y="7101"/>
                  <a:pt x="4040" y="7090"/>
                  <a:pt x="4087" y="7090"/>
                </a:cubicBezTo>
                <a:cubicBezTo>
                  <a:pt x="4102" y="7090"/>
                  <a:pt x="4117" y="7091"/>
                  <a:pt x="4131" y="7093"/>
                </a:cubicBezTo>
                <a:cubicBezTo>
                  <a:pt x="4194" y="7102"/>
                  <a:pt x="4247" y="7129"/>
                  <a:pt x="4292" y="7164"/>
                </a:cubicBezTo>
                <a:cubicBezTo>
                  <a:pt x="4346" y="7200"/>
                  <a:pt x="4381" y="7245"/>
                  <a:pt x="4390" y="7298"/>
                </a:cubicBezTo>
                <a:cubicBezTo>
                  <a:pt x="4408" y="7352"/>
                  <a:pt x="4390" y="7414"/>
                  <a:pt x="4363" y="7486"/>
                </a:cubicBezTo>
                <a:cubicBezTo>
                  <a:pt x="4417" y="7441"/>
                  <a:pt x="4470" y="7370"/>
                  <a:pt x="4462" y="7289"/>
                </a:cubicBezTo>
                <a:cubicBezTo>
                  <a:pt x="4462" y="7209"/>
                  <a:pt x="4417" y="7138"/>
                  <a:pt x="4354" y="7084"/>
                </a:cubicBezTo>
                <a:cubicBezTo>
                  <a:pt x="4292" y="7039"/>
                  <a:pt x="4212" y="7022"/>
                  <a:pt x="4131" y="7022"/>
                </a:cubicBezTo>
                <a:close/>
                <a:moveTo>
                  <a:pt x="2746" y="7145"/>
                </a:moveTo>
                <a:cubicBezTo>
                  <a:pt x="2738" y="7145"/>
                  <a:pt x="2730" y="7146"/>
                  <a:pt x="2722" y="7147"/>
                </a:cubicBezTo>
                <a:cubicBezTo>
                  <a:pt x="2651" y="7155"/>
                  <a:pt x="2579" y="7209"/>
                  <a:pt x="2544" y="7271"/>
                </a:cubicBezTo>
                <a:cubicBezTo>
                  <a:pt x="2508" y="7334"/>
                  <a:pt x="2490" y="7405"/>
                  <a:pt x="2499" y="7477"/>
                </a:cubicBezTo>
                <a:cubicBezTo>
                  <a:pt x="2508" y="7548"/>
                  <a:pt x="2544" y="7619"/>
                  <a:pt x="2606" y="7646"/>
                </a:cubicBezTo>
                <a:cubicBezTo>
                  <a:pt x="2570" y="7593"/>
                  <a:pt x="2561" y="7530"/>
                  <a:pt x="2570" y="7477"/>
                </a:cubicBezTo>
                <a:cubicBezTo>
                  <a:pt x="2570" y="7414"/>
                  <a:pt x="2588" y="7361"/>
                  <a:pt x="2615" y="7316"/>
                </a:cubicBezTo>
                <a:cubicBezTo>
                  <a:pt x="2651" y="7271"/>
                  <a:pt x="2686" y="7227"/>
                  <a:pt x="2740" y="7218"/>
                </a:cubicBezTo>
                <a:cubicBezTo>
                  <a:pt x="2760" y="7211"/>
                  <a:pt x="2781" y="7208"/>
                  <a:pt x="2802" y="7208"/>
                </a:cubicBezTo>
                <a:cubicBezTo>
                  <a:pt x="2837" y="7208"/>
                  <a:pt x="2874" y="7216"/>
                  <a:pt x="2918" y="7227"/>
                </a:cubicBezTo>
                <a:cubicBezTo>
                  <a:pt x="2878" y="7179"/>
                  <a:pt x="2817" y="7145"/>
                  <a:pt x="2746" y="7145"/>
                </a:cubicBezTo>
                <a:close/>
                <a:moveTo>
                  <a:pt x="4362" y="6410"/>
                </a:moveTo>
                <a:cubicBezTo>
                  <a:pt x="4401" y="6410"/>
                  <a:pt x="4441" y="6412"/>
                  <a:pt x="4479" y="6415"/>
                </a:cubicBezTo>
                <a:cubicBezTo>
                  <a:pt x="4604" y="6433"/>
                  <a:pt x="4738" y="6477"/>
                  <a:pt x="4854" y="6540"/>
                </a:cubicBezTo>
                <a:cubicBezTo>
                  <a:pt x="4970" y="6602"/>
                  <a:pt x="5068" y="6700"/>
                  <a:pt x="5148" y="6808"/>
                </a:cubicBezTo>
                <a:cubicBezTo>
                  <a:pt x="5193" y="6861"/>
                  <a:pt x="5229" y="6923"/>
                  <a:pt x="5256" y="6986"/>
                </a:cubicBezTo>
                <a:lnTo>
                  <a:pt x="5291" y="7066"/>
                </a:lnTo>
                <a:cubicBezTo>
                  <a:pt x="5309" y="7093"/>
                  <a:pt x="5318" y="7120"/>
                  <a:pt x="5336" y="7147"/>
                </a:cubicBezTo>
                <a:cubicBezTo>
                  <a:pt x="5434" y="7352"/>
                  <a:pt x="5595" y="7530"/>
                  <a:pt x="5800" y="7619"/>
                </a:cubicBezTo>
                <a:cubicBezTo>
                  <a:pt x="5872" y="7652"/>
                  <a:pt x="5955" y="7671"/>
                  <a:pt x="6037" y="7671"/>
                </a:cubicBezTo>
                <a:cubicBezTo>
                  <a:pt x="6065" y="7671"/>
                  <a:pt x="6093" y="7669"/>
                  <a:pt x="6121" y="7664"/>
                </a:cubicBezTo>
                <a:cubicBezTo>
                  <a:pt x="6237" y="7646"/>
                  <a:pt x="6344" y="7593"/>
                  <a:pt x="6451" y="7530"/>
                </a:cubicBezTo>
                <a:lnTo>
                  <a:pt x="6451" y="7530"/>
                </a:lnTo>
                <a:cubicBezTo>
                  <a:pt x="6380" y="7628"/>
                  <a:pt x="6273" y="7709"/>
                  <a:pt x="6148" y="7753"/>
                </a:cubicBezTo>
                <a:cubicBezTo>
                  <a:pt x="6082" y="7781"/>
                  <a:pt x="6012" y="7794"/>
                  <a:pt x="5941" y="7794"/>
                </a:cubicBezTo>
                <a:cubicBezTo>
                  <a:pt x="5876" y="7794"/>
                  <a:pt x="5810" y="7783"/>
                  <a:pt x="5746" y="7762"/>
                </a:cubicBezTo>
                <a:cubicBezTo>
                  <a:pt x="5479" y="7682"/>
                  <a:pt x="5282" y="7468"/>
                  <a:pt x="5157" y="7236"/>
                </a:cubicBezTo>
                <a:cubicBezTo>
                  <a:pt x="5140" y="7209"/>
                  <a:pt x="5131" y="7182"/>
                  <a:pt x="5113" y="7147"/>
                </a:cubicBezTo>
                <a:lnTo>
                  <a:pt x="5077" y="7066"/>
                </a:lnTo>
                <a:cubicBezTo>
                  <a:pt x="5059" y="7013"/>
                  <a:pt x="5032" y="6959"/>
                  <a:pt x="4997" y="6915"/>
                </a:cubicBezTo>
                <a:cubicBezTo>
                  <a:pt x="4943" y="6825"/>
                  <a:pt x="4854" y="6745"/>
                  <a:pt x="4765" y="6674"/>
                </a:cubicBezTo>
                <a:cubicBezTo>
                  <a:pt x="4676" y="6602"/>
                  <a:pt x="4569" y="6549"/>
                  <a:pt x="4453" y="6513"/>
                </a:cubicBezTo>
                <a:cubicBezTo>
                  <a:pt x="4346" y="6477"/>
                  <a:pt x="4221" y="6451"/>
                  <a:pt x="4096" y="6451"/>
                </a:cubicBezTo>
                <a:cubicBezTo>
                  <a:pt x="4182" y="6420"/>
                  <a:pt x="4273" y="6410"/>
                  <a:pt x="4362" y="6410"/>
                </a:cubicBezTo>
                <a:close/>
                <a:moveTo>
                  <a:pt x="1901" y="8190"/>
                </a:moveTo>
                <a:lnTo>
                  <a:pt x="1901" y="8190"/>
                </a:lnTo>
                <a:cubicBezTo>
                  <a:pt x="1901" y="8191"/>
                  <a:pt x="1901" y="8191"/>
                  <a:pt x="1902" y="8192"/>
                </a:cubicBezTo>
                <a:lnTo>
                  <a:pt x="1902" y="8192"/>
                </a:lnTo>
                <a:cubicBezTo>
                  <a:pt x="1901" y="8191"/>
                  <a:pt x="1901" y="8191"/>
                  <a:pt x="1901" y="8190"/>
                </a:cubicBezTo>
                <a:close/>
                <a:moveTo>
                  <a:pt x="4384" y="7769"/>
                </a:moveTo>
                <a:cubicBezTo>
                  <a:pt x="4365" y="7769"/>
                  <a:pt x="4345" y="7772"/>
                  <a:pt x="4328" y="7780"/>
                </a:cubicBezTo>
                <a:cubicBezTo>
                  <a:pt x="4390" y="7798"/>
                  <a:pt x="4444" y="7825"/>
                  <a:pt x="4479" y="7869"/>
                </a:cubicBezTo>
                <a:cubicBezTo>
                  <a:pt x="4524" y="7914"/>
                  <a:pt x="4551" y="7967"/>
                  <a:pt x="4560" y="8021"/>
                </a:cubicBezTo>
                <a:cubicBezTo>
                  <a:pt x="4578" y="8074"/>
                  <a:pt x="4578" y="8128"/>
                  <a:pt x="4551" y="8172"/>
                </a:cubicBezTo>
                <a:cubicBezTo>
                  <a:pt x="4533" y="8226"/>
                  <a:pt x="4479" y="8262"/>
                  <a:pt x="4426" y="8297"/>
                </a:cubicBezTo>
                <a:cubicBezTo>
                  <a:pt x="4488" y="8297"/>
                  <a:pt x="4569" y="8271"/>
                  <a:pt x="4613" y="8208"/>
                </a:cubicBezTo>
                <a:cubicBezTo>
                  <a:pt x="4658" y="8155"/>
                  <a:pt x="4667" y="8065"/>
                  <a:pt x="4649" y="7994"/>
                </a:cubicBezTo>
                <a:cubicBezTo>
                  <a:pt x="4631" y="7923"/>
                  <a:pt x="4586" y="7860"/>
                  <a:pt x="4524" y="7816"/>
                </a:cubicBezTo>
                <a:cubicBezTo>
                  <a:pt x="4486" y="7790"/>
                  <a:pt x="4434" y="7769"/>
                  <a:pt x="4384" y="7769"/>
                </a:cubicBezTo>
                <a:close/>
                <a:moveTo>
                  <a:pt x="3587" y="7584"/>
                </a:moveTo>
                <a:cubicBezTo>
                  <a:pt x="3792" y="7584"/>
                  <a:pt x="3953" y="7753"/>
                  <a:pt x="3953" y="7958"/>
                </a:cubicBezTo>
                <a:cubicBezTo>
                  <a:pt x="3953" y="8164"/>
                  <a:pt x="3792" y="8333"/>
                  <a:pt x="3587" y="8333"/>
                </a:cubicBezTo>
                <a:cubicBezTo>
                  <a:pt x="3382" y="8333"/>
                  <a:pt x="3213" y="8164"/>
                  <a:pt x="3213" y="7958"/>
                </a:cubicBezTo>
                <a:cubicBezTo>
                  <a:pt x="3213" y="7753"/>
                  <a:pt x="3382" y="7584"/>
                  <a:pt x="3587" y="7584"/>
                </a:cubicBezTo>
                <a:close/>
                <a:moveTo>
                  <a:pt x="1744" y="7801"/>
                </a:moveTo>
                <a:cubicBezTo>
                  <a:pt x="1772" y="7801"/>
                  <a:pt x="1804" y="7820"/>
                  <a:pt x="1830" y="7869"/>
                </a:cubicBezTo>
                <a:cubicBezTo>
                  <a:pt x="1833" y="7825"/>
                  <a:pt x="1864" y="7805"/>
                  <a:pt x="1896" y="7805"/>
                </a:cubicBezTo>
                <a:cubicBezTo>
                  <a:pt x="1949" y="7805"/>
                  <a:pt x="2008" y="7858"/>
                  <a:pt x="1964" y="7940"/>
                </a:cubicBezTo>
                <a:cubicBezTo>
                  <a:pt x="1976" y="7937"/>
                  <a:pt x="1988" y="7936"/>
                  <a:pt x="1999" y="7936"/>
                </a:cubicBezTo>
                <a:cubicBezTo>
                  <a:pt x="2113" y="7936"/>
                  <a:pt x="2138" y="8093"/>
                  <a:pt x="1999" y="8101"/>
                </a:cubicBezTo>
                <a:cubicBezTo>
                  <a:pt x="1999" y="8101"/>
                  <a:pt x="2097" y="8137"/>
                  <a:pt x="2044" y="8235"/>
                </a:cubicBezTo>
                <a:cubicBezTo>
                  <a:pt x="2027" y="8267"/>
                  <a:pt x="2006" y="8279"/>
                  <a:pt x="1987" y="8279"/>
                </a:cubicBezTo>
                <a:cubicBezTo>
                  <a:pt x="1946" y="8279"/>
                  <a:pt x="1909" y="8228"/>
                  <a:pt x="1902" y="8192"/>
                </a:cubicBezTo>
                <a:lnTo>
                  <a:pt x="1902" y="8192"/>
                </a:lnTo>
                <a:cubicBezTo>
                  <a:pt x="1918" y="8284"/>
                  <a:pt x="1910" y="8360"/>
                  <a:pt x="1834" y="8360"/>
                </a:cubicBezTo>
                <a:cubicBezTo>
                  <a:pt x="1830" y="8360"/>
                  <a:pt x="1825" y="8360"/>
                  <a:pt x="1821" y="8360"/>
                </a:cubicBezTo>
                <a:cubicBezTo>
                  <a:pt x="1732" y="8351"/>
                  <a:pt x="1741" y="8244"/>
                  <a:pt x="1758" y="8208"/>
                </a:cubicBezTo>
                <a:lnTo>
                  <a:pt x="1758" y="8208"/>
                </a:lnTo>
                <a:cubicBezTo>
                  <a:pt x="1734" y="8253"/>
                  <a:pt x="1698" y="8271"/>
                  <a:pt x="1665" y="8271"/>
                </a:cubicBezTo>
                <a:cubicBezTo>
                  <a:pt x="1585" y="8271"/>
                  <a:pt x="1517" y="8175"/>
                  <a:pt x="1642" y="8119"/>
                </a:cubicBezTo>
                <a:cubicBezTo>
                  <a:pt x="1516" y="8074"/>
                  <a:pt x="1526" y="7942"/>
                  <a:pt x="1622" y="7942"/>
                </a:cubicBezTo>
                <a:cubicBezTo>
                  <a:pt x="1641" y="7942"/>
                  <a:pt x="1662" y="7947"/>
                  <a:pt x="1687" y="7958"/>
                </a:cubicBezTo>
                <a:cubicBezTo>
                  <a:pt x="1639" y="7886"/>
                  <a:pt x="1685" y="7801"/>
                  <a:pt x="1744" y="7801"/>
                </a:cubicBezTo>
                <a:close/>
                <a:moveTo>
                  <a:pt x="2642" y="7958"/>
                </a:moveTo>
                <a:cubicBezTo>
                  <a:pt x="2570" y="7967"/>
                  <a:pt x="2499" y="7994"/>
                  <a:pt x="2463" y="8065"/>
                </a:cubicBezTo>
                <a:cubicBezTo>
                  <a:pt x="2428" y="8128"/>
                  <a:pt x="2428" y="8217"/>
                  <a:pt x="2454" y="8279"/>
                </a:cubicBezTo>
                <a:cubicBezTo>
                  <a:pt x="2490" y="8351"/>
                  <a:pt x="2535" y="8404"/>
                  <a:pt x="2597" y="8440"/>
                </a:cubicBezTo>
                <a:cubicBezTo>
                  <a:pt x="2632" y="8460"/>
                  <a:pt x="2673" y="8472"/>
                  <a:pt x="2713" y="8472"/>
                </a:cubicBezTo>
                <a:cubicBezTo>
                  <a:pt x="2744" y="8472"/>
                  <a:pt x="2775" y="8465"/>
                  <a:pt x="2802" y="8449"/>
                </a:cubicBezTo>
                <a:cubicBezTo>
                  <a:pt x="2740" y="8449"/>
                  <a:pt x="2686" y="8422"/>
                  <a:pt x="2642" y="8387"/>
                </a:cubicBezTo>
                <a:cubicBezTo>
                  <a:pt x="2597" y="8351"/>
                  <a:pt x="2561" y="8297"/>
                  <a:pt x="2535" y="8253"/>
                </a:cubicBezTo>
                <a:cubicBezTo>
                  <a:pt x="2517" y="8199"/>
                  <a:pt x="2508" y="8146"/>
                  <a:pt x="2526" y="8092"/>
                </a:cubicBezTo>
                <a:cubicBezTo>
                  <a:pt x="2544" y="8039"/>
                  <a:pt x="2588" y="7994"/>
                  <a:pt x="2642" y="7958"/>
                </a:cubicBezTo>
                <a:close/>
                <a:moveTo>
                  <a:pt x="3587" y="7022"/>
                </a:moveTo>
                <a:lnTo>
                  <a:pt x="3623" y="7494"/>
                </a:lnTo>
                <a:lnTo>
                  <a:pt x="3489" y="7039"/>
                </a:lnTo>
                <a:lnTo>
                  <a:pt x="3516" y="7441"/>
                </a:lnTo>
                <a:lnTo>
                  <a:pt x="3409" y="7048"/>
                </a:lnTo>
                <a:lnTo>
                  <a:pt x="3445" y="7521"/>
                </a:lnTo>
                <a:lnTo>
                  <a:pt x="3311" y="7066"/>
                </a:lnTo>
                <a:lnTo>
                  <a:pt x="3355" y="7566"/>
                </a:lnTo>
                <a:lnTo>
                  <a:pt x="2900" y="7334"/>
                </a:lnTo>
                <a:lnTo>
                  <a:pt x="3266" y="7637"/>
                </a:lnTo>
                <a:lnTo>
                  <a:pt x="2847" y="7414"/>
                </a:lnTo>
                <a:lnTo>
                  <a:pt x="3168" y="7673"/>
                </a:lnTo>
                <a:lnTo>
                  <a:pt x="2802" y="7486"/>
                </a:lnTo>
                <a:lnTo>
                  <a:pt x="2802" y="7486"/>
                </a:lnTo>
                <a:lnTo>
                  <a:pt x="3168" y="7780"/>
                </a:lnTo>
                <a:lnTo>
                  <a:pt x="2749" y="7566"/>
                </a:lnTo>
                <a:lnTo>
                  <a:pt x="3150" y="7896"/>
                </a:lnTo>
                <a:cubicBezTo>
                  <a:pt x="3150" y="7896"/>
                  <a:pt x="3150" y="7905"/>
                  <a:pt x="3150" y="7914"/>
                </a:cubicBezTo>
                <a:lnTo>
                  <a:pt x="2651" y="8101"/>
                </a:lnTo>
                <a:lnTo>
                  <a:pt x="2651" y="8101"/>
                </a:lnTo>
                <a:lnTo>
                  <a:pt x="3114" y="8030"/>
                </a:lnTo>
                <a:lnTo>
                  <a:pt x="2677" y="8190"/>
                </a:lnTo>
                <a:lnTo>
                  <a:pt x="3079" y="8128"/>
                </a:lnTo>
                <a:lnTo>
                  <a:pt x="3079" y="8128"/>
                </a:lnTo>
                <a:lnTo>
                  <a:pt x="2695" y="8271"/>
                </a:lnTo>
                <a:lnTo>
                  <a:pt x="3159" y="8199"/>
                </a:lnTo>
                <a:lnTo>
                  <a:pt x="2722" y="8360"/>
                </a:lnTo>
                <a:lnTo>
                  <a:pt x="2722" y="8360"/>
                </a:lnTo>
                <a:lnTo>
                  <a:pt x="3239" y="8288"/>
                </a:lnTo>
                <a:lnTo>
                  <a:pt x="3239" y="8288"/>
                </a:lnTo>
                <a:lnTo>
                  <a:pt x="3123" y="8797"/>
                </a:lnTo>
                <a:lnTo>
                  <a:pt x="3320" y="8369"/>
                </a:lnTo>
                <a:lnTo>
                  <a:pt x="3213" y="8824"/>
                </a:lnTo>
                <a:lnTo>
                  <a:pt x="3382" y="8458"/>
                </a:lnTo>
                <a:lnTo>
                  <a:pt x="3293" y="8850"/>
                </a:lnTo>
                <a:lnTo>
                  <a:pt x="3489" y="8422"/>
                </a:lnTo>
                <a:lnTo>
                  <a:pt x="3382" y="8886"/>
                </a:lnTo>
                <a:lnTo>
                  <a:pt x="3596" y="8413"/>
                </a:lnTo>
                <a:lnTo>
                  <a:pt x="3650" y="8663"/>
                </a:lnTo>
                <a:lnTo>
                  <a:pt x="3650" y="8404"/>
                </a:lnTo>
                <a:lnTo>
                  <a:pt x="3712" y="8654"/>
                </a:lnTo>
                <a:lnTo>
                  <a:pt x="3712" y="8404"/>
                </a:lnTo>
                <a:lnTo>
                  <a:pt x="3998" y="8761"/>
                </a:lnTo>
                <a:lnTo>
                  <a:pt x="3801" y="8378"/>
                </a:lnTo>
                <a:lnTo>
                  <a:pt x="4069" y="8717"/>
                </a:lnTo>
                <a:lnTo>
                  <a:pt x="3900" y="8387"/>
                </a:lnTo>
                <a:lnTo>
                  <a:pt x="4131" y="8681"/>
                </a:lnTo>
                <a:lnTo>
                  <a:pt x="3935" y="8297"/>
                </a:lnTo>
                <a:lnTo>
                  <a:pt x="4203" y="8636"/>
                </a:lnTo>
                <a:lnTo>
                  <a:pt x="3971" y="8181"/>
                </a:lnTo>
                <a:lnTo>
                  <a:pt x="3971" y="8181"/>
                </a:lnTo>
                <a:lnTo>
                  <a:pt x="4390" y="8226"/>
                </a:lnTo>
                <a:lnTo>
                  <a:pt x="3998" y="8092"/>
                </a:lnTo>
                <a:lnTo>
                  <a:pt x="4408" y="8128"/>
                </a:lnTo>
                <a:lnTo>
                  <a:pt x="4069" y="8012"/>
                </a:lnTo>
                <a:lnTo>
                  <a:pt x="4426" y="8048"/>
                </a:lnTo>
                <a:lnTo>
                  <a:pt x="4426" y="8048"/>
                </a:lnTo>
                <a:lnTo>
                  <a:pt x="4033" y="7914"/>
                </a:lnTo>
                <a:lnTo>
                  <a:pt x="4444" y="7949"/>
                </a:lnTo>
                <a:lnTo>
                  <a:pt x="3989" y="7798"/>
                </a:lnTo>
                <a:lnTo>
                  <a:pt x="4283" y="7441"/>
                </a:lnTo>
                <a:lnTo>
                  <a:pt x="3953" y="7673"/>
                </a:lnTo>
                <a:lnTo>
                  <a:pt x="4212" y="7361"/>
                </a:lnTo>
                <a:lnTo>
                  <a:pt x="3926" y="7566"/>
                </a:lnTo>
                <a:lnTo>
                  <a:pt x="4149" y="7298"/>
                </a:lnTo>
                <a:lnTo>
                  <a:pt x="3819" y="7530"/>
                </a:lnTo>
                <a:lnTo>
                  <a:pt x="4078" y="7218"/>
                </a:lnTo>
                <a:lnTo>
                  <a:pt x="3712" y="7477"/>
                </a:lnTo>
                <a:lnTo>
                  <a:pt x="3587" y="7022"/>
                </a:lnTo>
                <a:close/>
                <a:moveTo>
                  <a:pt x="4256" y="8449"/>
                </a:moveTo>
                <a:cubicBezTo>
                  <a:pt x="4283" y="8511"/>
                  <a:pt x="4274" y="8574"/>
                  <a:pt x="4256" y="8627"/>
                </a:cubicBezTo>
                <a:cubicBezTo>
                  <a:pt x="4239" y="8681"/>
                  <a:pt x="4212" y="8734"/>
                  <a:pt x="4167" y="8770"/>
                </a:cubicBezTo>
                <a:cubicBezTo>
                  <a:pt x="4131" y="8806"/>
                  <a:pt x="4078" y="8833"/>
                  <a:pt x="4024" y="8833"/>
                </a:cubicBezTo>
                <a:cubicBezTo>
                  <a:pt x="4017" y="8834"/>
                  <a:pt x="4010" y="8834"/>
                  <a:pt x="4003" y="8834"/>
                </a:cubicBezTo>
                <a:cubicBezTo>
                  <a:pt x="3957" y="8834"/>
                  <a:pt x="3910" y="8810"/>
                  <a:pt x="3864" y="8779"/>
                </a:cubicBezTo>
                <a:lnTo>
                  <a:pt x="3864" y="8779"/>
                </a:lnTo>
                <a:cubicBezTo>
                  <a:pt x="3891" y="8842"/>
                  <a:pt x="3944" y="8895"/>
                  <a:pt x="4024" y="8904"/>
                </a:cubicBezTo>
                <a:cubicBezTo>
                  <a:pt x="4039" y="8907"/>
                  <a:pt x="4053" y="8909"/>
                  <a:pt x="4066" y="8909"/>
                </a:cubicBezTo>
                <a:cubicBezTo>
                  <a:pt x="4129" y="8909"/>
                  <a:pt x="4186" y="8877"/>
                  <a:pt x="4230" y="8833"/>
                </a:cubicBezTo>
                <a:cubicBezTo>
                  <a:pt x="4283" y="8779"/>
                  <a:pt x="4319" y="8717"/>
                  <a:pt x="4328" y="8645"/>
                </a:cubicBezTo>
                <a:cubicBezTo>
                  <a:pt x="4337" y="8574"/>
                  <a:pt x="4310" y="8494"/>
                  <a:pt x="4256" y="8449"/>
                </a:cubicBezTo>
                <a:close/>
                <a:moveTo>
                  <a:pt x="3034" y="8708"/>
                </a:moveTo>
                <a:cubicBezTo>
                  <a:pt x="3007" y="8761"/>
                  <a:pt x="2998" y="8842"/>
                  <a:pt x="3043" y="8904"/>
                </a:cubicBezTo>
                <a:cubicBezTo>
                  <a:pt x="3088" y="8975"/>
                  <a:pt x="3159" y="9011"/>
                  <a:pt x="3230" y="9020"/>
                </a:cubicBezTo>
                <a:cubicBezTo>
                  <a:pt x="3311" y="9020"/>
                  <a:pt x="3382" y="9002"/>
                  <a:pt x="3445" y="8966"/>
                </a:cubicBezTo>
                <a:cubicBezTo>
                  <a:pt x="3498" y="8922"/>
                  <a:pt x="3543" y="8850"/>
                  <a:pt x="3543" y="8788"/>
                </a:cubicBezTo>
                <a:lnTo>
                  <a:pt x="3543" y="8788"/>
                </a:lnTo>
                <a:cubicBezTo>
                  <a:pt x="3507" y="8842"/>
                  <a:pt x="3462" y="8877"/>
                  <a:pt x="3409" y="8904"/>
                </a:cubicBezTo>
                <a:cubicBezTo>
                  <a:pt x="3355" y="8922"/>
                  <a:pt x="3293" y="8931"/>
                  <a:pt x="3239" y="8931"/>
                </a:cubicBezTo>
                <a:cubicBezTo>
                  <a:pt x="3186" y="8922"/>
                  <a:pt x="3132" y="8904"/>
                  <a:pt x="3097" y="8868"/>
                </a:cubicBezTo>
                <a:cubicBezTo>
                  <a:pt x="3061" y="8833"/>
                  <a:pt x="3043" y="8770"/>
                  <a:pt x="3034" y="8708"/>
                </a:cubicBezTo>
                <a:close/>
                <a:moveTo>
                  <a:pt x="3524" y="6609"/>
                </a:moveTo>
                <a:cubicBezTo>
                  <a:pt x="3699" y="6609"/>
                  <a:pt x="3853" y="6749"/>
                  <a:pt x="3810" y="7093"/>
                </a:cubicBezTo>
                <a:cubicBezTo>
                  <a:pt x="3943" y="6988"/>
                  <a:pt x="4078" y="6945"/>
                  <a:pt x="4196" y="6945"/>
                </a:cubicBezTo>
                <a:cubicBezTo>
                  <a:pt x="4561" y="6945"/>
                  <a:pt x="4766" y="7359"/>
                  <a:pt x="4274" y="7655"/>
                </a:cubicBezTo>
                <a:cubicBezTo>
                  <a:pt x="4281" y="7655"/>
                  <a:pt x="4287" y="7655"/>
                  <a:pt x="4293" y="7655"/>
                </a:cubicBezTo>
                <a:cubicBezTo>
                  <a:pt x="4845" y="7655"/>
                  <a:pt x="5012" y="8390"/>
                  <a:pt x="4363" y="8390"/>
                </a:cubicBezTo>
                <a:cubicBezTo>
                  <a:pt x="4337" y="8390"/>
                  <a:pt x="4311" y="8389"/>
                  <a:pt x="4283" y="8387"/>
                </a:cubicBezTo>
                <a:lnTo>
                  <a:pt x="4283" y="8387"/>
                </a:lnTo>
                <a:cubicBezTo>
                  <a:pt x="4561" y="8609"/>
                  <a:pt x="4339" y="8963"/>
                  <a:pt x="4058" y="8963"/>
                </a:cubicBezTo>
                <a:cubicBezTo>
                  <a:pt x="3933" y="8963"/>
                  <a:pt x="3796" y="8892"/>
                  <a:pt x="3685" y="8708"/>
                </a:cubicBezTo>
                <a:cubicBezTo>
                  <a:pt x="3601" y="8962"/>
                  <a:pt x="3424" y="9068"/>
                  <a:pt x="3261" y="9068"/>
                </a:cubicBezTo>
                <a:cubicBezTo>
                  <a:pt x="3012" y="9068"/>
                  <a:pt x="2796" y="8821"/>
                  <a:pt x="2990" y="8476"/>
                </a:cubicBezTo>
                <a:lnTo>
                  <a:pt x="2990" y="8476"/>
                </a:lnTo>
                <a:cubicBezTo>
                  <a:pt x="2990" y="8476"/>
                  <a:pt x="2873" y="8564"/>
                  <a:pt x="2729" y="8564"/>
                </a:cubicBezTo>
                <a:cubicBezTo>
                  <a:pt x="2617" y="8564"/>
                  <a:pt x="2488" y="8511"/>
                  <a:pt x="2383" y="8324"/>
                </a:cubicBezTo>
                <a:cubicBezTo>
                  <a:pt x="2201" y="7988"/>
                  <a:pt x="2503" y="7860"/>
                  <a:pt x="2741" y="7860"/>
                </a:cubicBezTo>
                <a:cubicBezTo>
                  <a:pt x="2806" y="7860"/>
                  <a:pt x="2865" y="7870"/>
                  <a:pt x="2909" y="7887"/>
                </a:cubicBezTo>
                <a:cubicBezTo>
                  <a:pt x="2490" y="7717"/>
                  <a:pt x="2231" y="7512"/>
                  <a:pt x="2481" y="7200"/>
                </a:cubicBezTo>
                <a:cubicBezTo>
                  <a:pt x="2559" y="7102"/>
                  <a:pt x="2651" y="7066"/>
                  <a:pt x="2743" y="7066"/>
                </a:cubicBezTo>
                <a:cubicBezTo>
                  <a:pt x="2937" y="7066"/>
                  <a:pt x="3131" y="7228"/>
                  <a:pt x="3186" y="7324"/>
                </a:cubicBezTo>
                <a:lnTo>
                  <a:pt x="3186" y="7324"/>
                </a:lnTo>
                <a:cubicBezTo>
                  <a:pt x="2957" y="6919"/>
                  <a:pt x="3263" y="6609"/>
                  <a:pt x="3524" y="6609"/>
                </a:cubicBezTo>
                <a:close/>
                <a:moveTo>
                  <a:pt x="2017" y="8592"/>
                </a:moveTo>
                <a:cubicBezTo>
                  <a:pt x="2196" y="8601"/>
                  <a:pt x="2374" y="8654"/>
                  <a:pt x="2526" y="8752"/>
                </a:cubicBezTo>
                <a:cubicBezTo>
                  <a:pt x="2668" y="8850"/>
                  <a:pt x="2775" y="8993"/>
                  <a:pt x="2838" y="9154"/>
                </a:cubicBezTo>
                <a:cubicBezTo>
                  <a:pt x="2740" y="9011"/>
                  <a:pt x="2624" y="8895"/>
                  <a:pt x="2481" y="8815"/>
                </a:cubicBezTo>
                <a:cubicBezTo>
                  <a:pt x="2338" y="8734"/>
                  <a:pt x="2178" y="8699"/>
                  <a:pt x="2017" y="8690"/>
                </a:cubicBezTo>
                <a:cubicBezTo>
                  <a:pt x="1857" y="8690"/>
                  <a:pt x="1696" y="8717"/>
                  <a:pt x="1535" y="8770"/>
                </a:cubicBezTo>
                <a:cubicBezTo>
                  <a:pt x="1384" y="8833"/>
                  <a:pt x="1241" y="8922"/>
                  <a:pt x="1143" y="9056"/>
                </a:cubicBezTo>
                <a:cubicBezTo>
                  <a:pt x="1205" y="8895"/>
                  <a:pt x="1348" y="8770"/>
                  <a:pt x="1509" y="8699"/>
                </a:cubicBezTo>
                <a:cubicBezTo>
                  <a:pt x="1669" y="8627"/>
                  <a:pt x="1848" y="8592"/>
                  <a:pt x="2017" y="8592"/>
                </a:cubicBezTo>
                <a:close/>
                <a:moveTo>
                  <a:pt x="1756" y="9435"/>
                </a:moveTo>
                <a:lnTo>
                  <a:pt x="1756" y="9435"/>
                </a:lnTo>
                <a:cubicBezTo>
                  <a:pt x="1757" y="9436"/>
                  <a:pt x="1758" y="9438"/>
                  <a:pt x="1758" y="9439"/>
                </a:cubicBezTo>
                <a:cubicBezTo>
                  <a:pt x="1758" y="9438"/>
                  <a:pt x="1757" y="9437"/>
                  <a:pt x="1756" y="9435"/>
                </a:cubicBezTo>
                <a:close/>
                <a:moveTo>
                  <a:pt x="1999" y="9600"/>
                </a:moveTo>
                <a:cubicBezTo>
                  <a:pt x="2115" y="9600"/>
                  <a:pt x="2213" y="9698"/>
                  <a:pt x="2213" y="9823"/>
                </a:cubicBezTo>
                <a:cubicBezTo>
                  <a:pt x="2213" y="9939"/>
                  <a:pt x="2115" y="10037"/>
                  <a:pt x="1999" y="10037"/>
                </a:cubicBezTo>
                <a:cubicBezTo>
                  <a:pt x="1874" y="10037"/>
                  <a:pt x="1776" y="9939"/>
                  <a:pt x="1776" y="9823"/>
                </a:cubicBezTo>
                <a:cubicBezTo>
                  <a:pt x="1776" y="9698"/>
                  <a:pt x="1874" y="9600"/>
                  <a:pt x="1999" y="9600"/>
                </a:cubicBezTo>
                <a:close/>
                <a:moveTo>
                  <a:pt x="1990" y="9261"/>
                </a:moveTo>
                <a:lnTo>
                  <a:pt x="2017" y="9546"/>
                </a:lnTo>
                <a:lnTo>
                  <a:pt x="1937" y="9270"/>
                </a:lnTo>
                <a:lnTo>
                  <a:pt x="1955" y="9511"/>
                </a:lnTo>
                <a:lnTo>
                  <a:pt x="1892" y="9279"/>
                </a:lnTo>
                <a:lnTo>
                  <a:pt x="1892" y="9279"/>
                </a:lnTo>
                <a:lnTo>
                  <a:pt x="1910" y="9564"/>
                </a:lnTo>
                <a:lnTo>
                  <a:pt x="1830" y="9288"/>
                </a:lnTo>
                <a:lnTo>
                  <a:pt x="1857" y="9591"/>
                </a:lnTo>
                <a:lnTo>
                  <a:pt x="1589" y="9448"/>
                </a:lnTo>
                <a:lnTo>
                  <a:pt x="1589" y="9448"/>
                </a:lnTo>
                <a:lnTo>
                  <a:pt x="1803" y="9627"/>
                </a:lnTo>
                <a:lnTo>
                  <a:pt x="1553" y="9493"/>
                </a:lnTo>
                <a:lnTo>
                  <a:pt x="1750" y="9653"/>
                </a:lnTo>
                <a:lnTo>
                  <a:pt x="1527" y="9537"/>
                </a:lnTo>
                <a:lnTo>
                  <a:pt x="1750" y="9716"/>
                </a:lnTo>
                <a:lnTo>
                  <a:pt x="1500" y="9582"/>
                </a:lnTo>
                <a:lnTo>
                  <a:pt x="1741" y="9778"/>
                </a:lnTo>
                <a:cubicBezTo>
                  <a:pt x="1741" y="9787"/>
                  <a:pt x="1741" y="9787"/>
                  <a:pt x="1741" y="9796"/>
                </a:cubicBezTo>
                <a:lnTo>
                  <a:pt x="1437" y="9903"/>
                </a:lnTo>
                <a:lnTo>
                  <a:pt x="1437" y="9903"/>
                </a:lnTo>
                <a:lnTo>
                  <a:pt x="1714" y="9859"/>
                </a:lnTo>
                <a:lnTo>
                  <a:pt x="1455" y="9957"/>
                </a:lnTo>
                <a:lnTo>
                  <a:pt x="1696" y="9921"/>
                </a:lnTo>
                <a:lnTo>
                  <a:pt x="1696" y="9921"/>
                </a:lnTo>
                <a:lnTo>
                  <a:pt x="1464" y="10010"/>
                </a:lnTo>
                <a:lnTo>
                  <a:pt x="1741" y="9966"/>
                </a:lnTo>
                <a:lnTo>
                  <a:pt x="1482" y="10064"/>
                </a:lnTo>
                <a:lnTo>
                  <a:pt x="1785" y="10010"/>
                </a:lnTo>
                <a:lnTo>
                  <a:pt x="1723" y="10313"/>
                </a:lnTo>
                <a:lnTo>
                  <a:pt x="1839" y="10064"/>
                </a:lnTo>
                <a:lnTo>
                  <a:pt x="1776" y="10340"/>
                </a:lnTo>
                <a:lnTo>
                  <a:pt x="1874" y="10117"/>
                </a:lnTo>
                <a:lnTo>
                  <a:pt x="1874" y="10117"/>
                </a:lnTo>
                <a:lnTo>
                  <a:pt x="1821" y="10349"/>
                </a:lnTo>
                <a:lnTo>
                  <a:pt x="1937" y="10099"/>
                </a:lnTo>
                <a:lnTo>
                  <a:pt x="1874" y="10367"/>
                </a:lnTo>
                <a:lnTo>
                  <a:pt x="1999" y="10090"/>
                </a:lnTo>
                <a:lnTo>
                  <a:pt x="2035" y="10233"/>
                </a:lnTo>
                <a:lnTo>
                  <a:pt x="2035" y="10090"/>
                </a:lnTo>
                <a:lnTo>
                  <a:pt x="2071" y="10233"/>
                </a:lnTo>
                <a:lnTo>
                  <a:pt x="2071" y="10082"/>
                </a:lnTo>
                <a:lnTo>
                  <a:pt x="2240" y="10296"/>
                </a:lnTo>
                <a:lnTo>
                  <a:pt x="2240" y="10296"/>
                </a:lnTo>
                <a:lnTo>
                  <a:pt x="2124" y="10073"/>
                </a:lnTo>
                <a:lnTo>
                  <a:pt x="2285" y="10269"/>
                </a:lnTo>
                <a:lnTo>
                  <a:pt x="2178" y="10073"/>
                </a:lnTo>
                <a:lnTo>
                  <a:pt x="2320" y="10251"/>
                </a:lnTo>
                <a:lnTo>
                  <a:pt x="2205" y="10019"/>
                </a:lnTo>
                <a:lnTo>
                  <a:pt x="2205" y="10019"/>
                </a:lnTo>
                <a:lnTo>
                  <a:pt x="2365" y="10224"/>
                </a:lnTo>
                <a:lnTo>
                  <a:pt x="2222" y="9957"/>
                </a:lnTo>
                <a:lnTo>
                  <a:pt x="2472" y="9974"/>
                </a:lnTo>
                <a:lnTo>
                  <a:pt x="2472" y="9974"/>
                </a:lnTo>
                <a:lnTo>
                  <a:pt x="2240" y="9903"/>
                </a:lnTo>
                <a:lnTo>
                  <a:pt x="2481" y="9921"/>
                </a:lnTo>
                <a:lnTo>
                  <a:pt x="2285" y="9850"/>
                </a:lnTo>
                <a:lnTo>
                  <a:pt x="2490" y="9876"/>
                </a:lnTo>
                <a:lnTo>
                  <a:pt x="2490" y="9876"/>
                </a:lnTo>
                <a:lnTo>
                  <a:pt x="2258" y="9796"/>
                </a:lnTo>
                <a:lnTo>
                  <a:pt x="2508" y="9814"/>
                </a:lnTo>
                <a:lnTo>
                  <a:pt x="2508" y="9814"/>
                </a:lnTo>
                <a:lnTo>
                  <a:pt x="2240" y="9725"/>
                </a:lnTo>
                <a:lnTo>
                  <a:pt x="2231" y="9725"/>
                </a:lnTo>
                <a:lnTo>
                  <a:pt x="2410" y="9511"/>
                </a:lnTo>
                <a:lnTo>
                  <a:pt x="2213" y="9653"/>
                </a:lnTo>
                <a:lnTo>
                  <a:pt x="2365" y="9466"/>
                </a:lnTo>
                <a:lnTo>
                  <a:pt x="2196" y="9591"/>
                </a:lnTo>
                <a:lnTo>
                  <a:pt x="2329" y="9421"/>
                </a:lnTo>
                <a:lnTo>
                  <a:pt x="2133" y="9564"/>
                </a:lnTo>
                <a:lnTo>
                  <a:pt x="2285" y="9377"/>
                </a:lnTo>
                <a:lnTo>
                  <a:pt x="2071" y="9537"/>
                </a:lnTo>
                <a:lnTo>
                  <a:pt x="1990" y="9261"/>
                </a:lnTo>
                <a:close/>
                <a:moveTo>
                  <a:pt x="1961" y="9020"/>
                </a:moveTo>
                <a:cubicBezTo>
                  <a:pt x="2066" y="9020"/>
                  <a:pt x="2158" y="9102"/>
                  <a:pt x="2133" y="9305"/>
                </a:cubicBezTo>
                <a:cubicBezTo>
                  <a:pt x="2212" y="9242"/>
                  <a:pt x="2293" y="9215"/>
                  <a:pt x="2363" y="9215"/>
                </a:cubicBezTo>
                <a:cubicBezTo>
                  <a:pt x="2577" y="9215"/>
                  <a:pt x="2696" y="9461"/>
                  <a:pt x="2401" y="9635"/>
                </a:cubicBezTo>
                <a:cubicBezTo>
                  <a:pt x="2404" y="9635"/>
                  <a:pt x="2407" y="9635"/>
                  <a:pt x="2410" y="9635"/>
                </a:cubicBezTo>
                <a:cubicBezTo>
                  <a:pt x="2744" y="9635"/>
                  <a:pt x="2843" y="10075"/>
                  <a:pt x="2465" y="10075"/>
                </a:cubicBezTo>
                <a:cubicBezTo>
                  <a:pt x="2447" y="10075"/>
                  <a:pt x="2429" y="10075"/>
                  <a:pt x="2410" y="10073"/>
                </a:cubicBezTo>
                <a:lnTo>
                  <a:pt x="2410" y="10073"/>
                </a:lnTo>
                <a:cubicBezTo>
                  <a:pt x="2576" y="10208"/>
                  <a:pt x="2444" y="10417"/>
                  <a:pt x="2275" y="10417"/>
                </a:cubicBezTo>
                <a:cubicBezTo>
                  <a:pt x="2201" y="10417"/>
                  <a:pt x="2119" y="10376"/>
                  <a:pt x="2053" y="10269"/>
                </a:cubicBezTo>
                <a:cubicBezTo>
                  <a:pt x="2004" y="10419"/>
                  <a:pt x="1900" y="10482"/>
                  <a:pt x="1803" y="10482"/>
                </a:cubicBezTo>
                <a:cubicBezTo>
                  <a:pt x="1654" y="10482"/>
                  <a:pt x="1523" y="10332"/>
                  <a:pt x="1642" y="10126"/>
                </a:cubicBezTo>
                <a:lnTo>
                  <a:pt x="1642" y="10126"/>
                </a:lnTo>
                <a:cubicBezTo>
                  <a:pt x="1642" y="10126"/>
                  <a:pt x="1571" y="10181"/>
                  <a:pt x="1484" y="10181"/>
                </a:cubicBezTo>
                <a:cubicBezTo>
                  <a:pt x="1418" y="10181"/>
                  <a:pt x="1344" y="10149"/>
                  <a:pt x="1286" y="10037"/>
                </a:cubicBezTo>
                <a:cubicBezTo>
                  <a:pt x="1174" y="9834"/>
                  <a:pt x="1352" y="9763"/>
                  <a:pt x="1495" y="9763"/>
                </a:cubicBezTo>
                <a:cubicBezTo>
                  <a:pt x="1534" y="9763"/>
                  <a:pt x="1571" y="9769"/>
                  <a:pt x="1598" y="9778"/>
                </a:cubicBezTo>
                <a:cubicBezTo>
                  <a:pt x="1348" y="9680"/>
                  <a:pt x="1196" y="9555"/>
                  <a:pt x="1339" y="9368"/>
                </a:cubicBezTo>
                <a:cubicBezTo>
                  <a:pt x="1385" y="9311"/>
                  <a:pt x="1440" y="9289"/>
                  <a:pt x="1495" y="9289"/>
                </a:cubicBezTo>
                <a:cubicBezTo>
                  <a:pt x="1609" y="9289"/>
                  <a:pt x="1722" y="9380"/>
                  <a:pt x="1756" y="9435"/>
                </a:cubicBezTo>
                <a:lnTo>
                  <a:pt x="1756" y="9435"/>
                </a:lnTo>
                <a:cubicBezTo>
                  <a:pt x="1622" y="9202"/>
                  <a:pt x="1805" y="9020"/>
                  <a:pt x="1961" y="9020"/>
                </a:cubicBezTo>
                <a:close/>
                <a:moveTo>
                  <a:pt x="3177" y="10644"/>
                </a:moveTo>
                <a:cubicBezTo>
                  <a:pt x="3204" y="10742"/>
                  <a:pt x="3213" y="10840"/>
                  <a:pt x="3204" y="10947"/>
                </a:cubicBezTo>
                <a:cubicBezTo>
                  <a:pt x="3186" y="11054"/>
                  <a:pt x="3150" y="11152"/>
                  <a:pt x="3088" y="11241"/>
                </a:cubicBezTo>
                <a:cubicBezTo>
                  <a:pt x="3025" y="11330"/>
                  <a:pt x="2945" y="11402"/>
                  <a:pt x="2856" y="11446"/>
                </a:cubicBezTo>
                <a:cubicBezTo>
                  <a:pt x="2758" y="11491"/>
                  <a:pt x="2659" y="11518"/>
                  <a:pt x="2552" y="11518"/>
                </a:cubicBezTo>
                <a:cubicBezTo>
                  <a:pt x="2651" y="11482"/>
                  <a:pt x="2731" y="11438"/>
                  <a:pt x="2811" y="11384"/>
                </a:cubicBezTo>
                <a:cubicBezTo>
                  <a:pt x="2891" y="11322"/>
                  <a:pt x="2954" y="11259"/>
                  <a:pt x="3007" y="11179"/>
                </a:cubicBezTo>
                <a:cubicBezTo>
                  <a:pt x="3114" y="11027"/>
                  <a:pt x="3159" y="10840"/>
                  <a:pt x="3177" y="10644"/>
                </a:cubicBezTo>
                <a:close/>
                <a:moveTo>
                  <a:pt x="7361" y="1"/>
                </a:moveTo>
                <a:lnTo>
                  <a:pt x="7361" y="1"/>
                </a:lnTo>
                <a:cubicBezTo>
                  <a:pt x="7290" y="179"/>
                  <a:pt x="7227" y="215"/>
                  <a:pt x="6362" y="670"/>
                </a:cubicBezTo>
                <a:cubicBezTo>
                  <a:pt x="5505" y="1125"/>
                  <a:pt x="5496" y="1714"/>
                  <a:pt x="5657" y="2534"/>
                </a:cubicBezTo>
                <a:cubicBezTo>
                  <a:pt x="5653" y="2534"/>
                  <a:pt x="5649" y="2534"/>
                  <a:pt x="5644" y="2534"/>
                </a:cubicBezTo>
                <a:cubicBezTo>
                  <a:pt x="5422" y="2534"/>
                  <a:pt x="5104" y="2757"/>
                  <a:pt x="5104" y="2757"/>
                </a:cubicBezTo>
                <a:cubicBezTo>
                  <a:pt x="5104" y="2757"/>
                  <a:pt x="4881" y="2195"/>
                  <a:pt x="3971" y="1821"/>
                </a:cubicBezTo>
                <a:cubicBezTo>
                  <a:pt x="3602" y="1665"/>
                  <a:pt x="3367" y="1611"/>
                  <a:pt x="3128" y="1611"/>
                </a:cubicBezTo>
                <a:cubicBezTo>
                  <a:pt x="2777" y="1611"/>
                  <a:pt x="2414" y="1727"/>
                  <a:pt x="1598" y="1812"/>
                </a:cubicBezTo>
                <a:cubicBezTo>
                  <a:pt x="2142" y="1874"/>
                  <a:pt x="2927" y="2829"/>
                  <a:pt x="3445" y="3239"/>
                </a:cubicBezTo>
                <a:cubicBezTo>
                  <a:pt x="3665" y="3411"/>
                  <a:pt x="3911" y="3461"/>
                  <a:pt x="4124" y="3461"/>
                </a:cubicBezTo>
                <a:cubicBezTo>
                  <a:pt x="4419" y="3461"/>
                  <a:pt x="4649" y="3364"/>
                  <a:pt x="4649" y="3364"/>
                </a:cubicBezTo>
                <a:lnTo>
                  <a:pt x="4649" y="3364"/>
                </a:lnTo>
                <a:cubicBezTo>
                  <a:pt x="4319" y="4051"/>
                  <a:pt x="5318" y="5264"/>
                  <a:pt x="3213" y="6433"/>
                </a:cubicBezTo>
                <a:cubicBezTo>
                  <a:pt x="1072" y="7459"/>
                  <a:pt x="741" y="8743"/>
                  <a:pt x="750" y="9127"/>
                </a:cubicBezTo>
                <a:cubicBezTo>
                  <a:pt x="759" y="9520"/>
                  <a:pt x="902" y="10697"/>
                  <a:pt x="331" y="11259"/>
                </a:cubicBezTo>
                <a:cubicBezTo>
                  <a:pt x="206" y="11375"/>
                  <a:pt x="135" y="11482"/>
                  <a:pt x="90" y="11562"/>
                </a:cubicBezTo>
                <a:cubicBezTo>
                  <a:pt x="1" y="11741"/>
                  <a:pt x="133" y="11934"/>
                  <a:pt x="319" y="11934"/>
                </a:cubicBezTo>
                <a:cubicBezTo>
                  <a:pt x="337" y="11934"/>
                  <a:pt x="356" y="11932"/>
                  <a:pt x="376" y="11928"/>
                </a:cubicBezTo>
                <a:cubicBezTo>
                  <a:pt x="1339" y="11687"/>
                  <a:pt x="902" y="10849"/>
                  <a:pt x="1232" y="10421"/>
                </a:cubicBezTo>
                <a:lnTo>
                  <a:pt x="1232" y="10421"/>
                </a:lnTo>
                <a:cubicBezTo>
                  <a:pt x="1302" y="10625"/>
                  <a:pt x="1662" y="10812"/>
                  <a:pt x="2003" y="10812"/>
                </a:cubicBezTo>
                <a:cubicBezTo>
                  <a:pt x="2094" y="10812"/>
                  <a:pt x="2184" y="10799"/>
                  <a:pt x="2267" y="10768"/>
                </a:cubicBezTo>
                <a:lnTo>
                  <a:pt x="2267" y="10768"/>
                </a:lnTo>
                <a:cubicBezTo>
                  <a:pt x="2158" y="10912"/>
                  <a:pt x="1975" y="10947"/>
                  <a:pt x="1793" y="10947"/>
                </a:cubicBezTo>
                <a:cubicBezTo>
                  <a:pt x="1619" y="10947"/>
                  <a:pt x="1445" y="10915"/>
                  <a:pt x="1335" y="10915"/>
                </a:cubicBezTo>
                <a:cubicBezTo>
                  <a:pt x="1287" y="10915"/>
                  <a:pt x="1251" y="10921"/>
                  <a:pt x="1232" y="10938"/>
                </a:cubicBezTo>
                <a:cubicBezTo>
                  <a:pt x="1125" y="11036"/>
                  <a:pt x="1250" y="11589"/>
                  <a:pt x="1250" y="11589"/>
                </a:cubicBezTo>
                <a:cubicBezTo>
                  <a:pt x="1250" y="11589"/>
                  <a:pt x="1018" y="12008"/>
                  <a:pt x="741" y="12303"/>
                </a:cubicBezTo>
                <a:cubicBezTo>
                  <a:pt x="643" y="12410"/>
                  <a:pt x="590" y="12553"/>
                  <a:pt x="599" y="12695"/>
                </a:cubicBezTo>
                <a:cubicBezTo>
                  <a:pt x="625" y="13222"/>
                  <a:pt x="733" y="14399"/>
                  <a:pt x="849" y="14542"/>
                </a:cubicBezTo>
                <a:cubicBezTo>
                  <a:pt x="898" y="14608"/>
                  <a:pt x="1031" y="14641"/>
                  <a:pt x="1181" y="14641"/>
                </a:cubicBezTo>
                <a:cubicBezTo>
                  <a:pt x="1438" y="14641"/>
                  <a:pt x="1741" y="14543"/>
                  <a:pt x="1741" y="14346"/>
                </a:cubicBezTo>
                <a:cubicBezTo>
                  <a:pt x="1750" y="14034"/>
                  <a:pt x="1518" y="14105"/>
                  <a:pt x="1295" y="13730"/>
                </a:cubicBezTo>
                <a:cubicBezTo>
                  <a:pt x="1072" y="13364"/>
                  <a:pt x="1357" y="12472"/>
                  <a:pt x="1357" y="12472"/>
                </a:cubicBezTo>
                <a:cubicBezTo>
                  <a:pt x="1357" y="12472"/>
                  <a:pt x="1419" y="12990"/>
                  <a:pt x="1607" y="13534"/>
                </a:cubicBezTo>
                <a:cubicBezTo>
                  <a:pt x="1646" y="13652"/>
                  <a:pt x="1748" y="13710"/>
                  <a:pt x="1851" y="13710"/>
                </a:cubicBezTo>
                <a:cubicBezTo>
                  <a:pt x="1958" y="13710"/>
                  <a:pt x="2066" y="13648"/>
                  <a:pt x="2106" y="13525"/>
                </a:cubicBezTo>
                <a:cubicBezTo>
                  <a:pt x="2338" y="12820"/>
                  <a:pt x="1981" y="12365"/>
                  <a:pt x="1883" y="12008"/>
                </a:cubicBezTo>
                <a:cubicBezTo>
                  <a:pt x="1859" y="11909"/>
                  <a:pt x="1933" y="11810"/>
                  <a:pt x="2029" y="11810"/>
                </a:cubicBezTo>
                <a:cubicBezTo>
                  <a:pt x="2037" y="11810"/>
                  <a:pt x="2045" y="11811"/>
                  <a:pt x="2053" y="11812"/>
                </a:cubicBezTo>
                <a:cubicBezTo>
                  <a:pt x="2149" y="11822"/>
                  <a:pt x="2244" y="11827"/>
                  <a:pt x="2336" y="11827"/>
                </a:cubicBezTo>
                <a:cubicBezTo>
                  <a:pt x="2932" y="11827"/>
                  <a:pt x="3415" y="11620"/>
                  <a:pt x="3569" y="11125"/>
                </a:cubicBezTo>
                <a:cubicBezTo>
                  <a:pt x="3757" y="10545"/>
                  <a:pt x="3516" y="9796"/>
                  <a:pt x="2981" y="9359"/>
                </a:cubicBezTo>
                <a:cubicBezTo>
                  <a:pt x="2972" y="9359"/>
                  <a:pt x="2972" y="9341"/>
                  <a:pt x="2972" y="9332"/>
                </a:cubicBezTo>
                <a:cubicBezTo>
                  <a:pt x="2981" y="9323"/>
                  <a:pt x="2990" y="9323"/>
                  <a:pt x="2998" y="9323"/>
                </a:cubicBezTo>
                <a:cubicBezTo>
                  <a:pt x="3329" y="9484"/>
                  <a:pt x="3685" y="9859"/>
                  <a:pt x="3748" y="10376"/>
                </a:cubicBezTo>
                <a:cubicBezTo>
                  <a:pt x="3837" y="9207"/>
                  <a:pt x="5577" y="8262"/>
                  <a:pt x="6094" y="8199"/>
                </a:cubicBezTo>
                <a:cubicBezTo>
                  <a:pt x="6603" y="8128"/>
                  <a:pt x="8057" y="7762"/>
                  <a:pt x="8494" y="7548"/>
                </a:cubicBezTo>
                <a:cubicBezTo>
                  <a:pt x="8729" y="7433"/>
                  <a:pt x="8982" y="7400"/>
                  <a:pt x="9238" y="7400"/>
                </a:cubicBezTo>
                <a:cubicBezTo>
                  <a:pt x="9458" y="7400"/>
                  <a:pt x="9680" y="7424"/>
                  <a:pt x="9894" y="7441"/>
                </a:cubicBezTo>
                <a:cubicBezTo>
                  <a:pt x="9938" y="7443"/>
                  <a:pt x="9981" y="7445"/>
                  <a:pt x="10025" y="7445"/>
                </a:cubicBezTo>
                <a:cubicBezTo>
                  <a:pt x="10446" y="7445"/>
                  <a:pt x="10851" y="7327"/>
                  <a:pt x="10867" y="7084"/>
                </a:cubicBezTo>
                <a:cubicBezTo>
                  <a:pt x="10881" y="6867"/>
                  <a:pt x="10735" y="6793"/>
                  <a:pt x="10581" y="6793"/>
                </a:cubicBezTo>
                <a:cubicBezTo>
                  <a:pt x="10539" y="6793"/>
                  <a:pt x="10496" y="6798"/>
                  <a:pt x="10456" y="6808"/>
                </a:cubicBezTo>
                <a:cubicBezTo>
                  <a:pt x="10313" y="6847"/>
                  <a:pt x="9964" y="6872"/>
                  <a:pt x="9615" y="6872"/>
                </a:cubicBezTo>
                <a:cubicBezTo>
                  <a:pt x="9488" y="6872"/>
                  <a:pt x="9360" y="6868"/>
                  <a:pt x="9243" y="6861"/>
                </a:cubicBezTo>
                <a:cubicBezTo>
                  <a:pt x="9098" y="6852"/>
                  <a:pt x="8854" y="6831"/>
                  <a:pt x="8564" y="6831"/>
                </a:cubicBezTo>
                <a:cubicBezTo>
                  <a:pt x="7966" y="6831"/>
                  <a:pt x="7173" y="6921"/>
                  <a:pt x="6656" y="7396"/>
                </a:cubicBezTo>
                <a:cubicBezTo>
                  <a:pt x="6959" y="6897"/>
                  <a:pt x="7727" y="6272"/>
                  <a:pt x="8378" y="6121"/>
                </a:cubicBezTo>
                <a:cubicBezTo>
                  <a:pt x="9029" y="5978"/>
                  <a:pt x="9573" y="5666"/>
                  <a:pt x="9457" y="5380"/>
                </a:cubicBezTo>
                <a:cubicBezTo>
                  <a:pt x="9390" y="5226"/>
                  <a:pt x="9176" y="5163"/>
                  <a:pt x="8915" y="5163"/>
                </a:cubicBezTo>
                <a:cubicBezTo>
                  <a:pt x="8694" y="5163"/>
                  <a:pt x="8438" y="5208"/>
                  <a:pt x="8208" y="5282"/>
                </a:cubicBezTo>
                <a:cubicBezTo>
                  <a:pt x="7700" y="5434"/>
                  <a:pt x="7343" y="5969"/>
                  <a:pt x="6915" y="6121"/>
                </a:cubicBezTo>
                <a:cubicBezTo>
                  <a:pt x="6844" y="6147"/>
                  <a:pt x="6774" y="6160"/>
                  <a:pt x="6705" y="6160"/>
                </a:cubicBezTo>
                <a:cubicBezTo>
                  <a:pt x="6428" y="6160"/>
                  <a:pt x="6169" y="5957"/>
                  <a:pt x="5934" y="5657"/>
                </a:cubicBezTo>
                <a:cubicBezTo>
                  <a:pt x="5934" y="5648"/>
                  <a:pt x="5934" y="5630"/>
                  <a:pt x="5942" y="5621"/>
                </a:cubicBezTo>
                <a:lnTo>
                  <a:pt x="5969" y="5621"/>
                </a:lnTo>
                <a:cubicBezTo>
                  <a:pt x="6244" y="5882"/>
                  <a:pt x="6487" y="6027"/>
                  <a:pt x="6730" y="6027"/>
                </a:cubicBezTo>
                <a:cubicBezTo>
                  <a:pt x="6803" y="6027"/>
                  <a:pt x="6876" y="6014"/>
                  <a:pt x="6951" y="5987"/>
                </a:cubicBezTo>
                <a:cubicBezTo>
                  <a:pt x="7040" y="5951"/>
                  <a:pt x="7075" y="5853"/>
                  <a:pt x="7040" y="5764"/>
                </a:cubicBezTo>
                <a:cubicBezTo>
                  <a:pt x="6924" y="5460"/>
                  <a:pt x="6799" y="4800"/>
                  <a:pt x="6397" y="4452"/>
                </a:cubicBezTo>
                <a:cubicBezTo>
                  <a:pt x="6879" y="4372"/>
                  <a:pt x="6951" y="4087"/>
                  <a:pt x="6951" y="4087"/>
                </a:cubicBezTo>
                <a:lnTo>
                  <a:pt x="6951" y="4087"/>
                </a:lnTo>
                <a:cubicBezTo>
                  <a:pt x="6950" y="4087"/>
                  <a:pt x="6883" y="4133"/>
                  <a:pt x="6803" y="4133"/>
                </a:cubicBezTo>
                <a:cubicBezTo>
                  <a:pt x="6767" y="4133"/>
                  <a:pt x="6728" y="4123"/>
                  <a:pt x="6692" y="4096"/>
                </a:cubicBezTo>
                <a:cubicBezTo>
                  <a:pt x="6623" y="4169"/>
                  <a:pt x="6489" y="4218"/>
                  <a:pt x="6351" y="4218"/>
                </a:cubicBezTo>
                <a:cubicBezTo>
                  <a:pt x="6255" y="4218"/>
                  <a:pt x="6157" y="4195"/>
                  <a:pt x="6076" y="4140"/>
                </a:cubicBezTo>
                <a:cubicBezTo>
                  <a:pt x="6067" y="4131"/>
                  <a:pt x="6058" y="4122"/>
                  <a:pt x="6067" y="4113"/>
                </a:cubicBezTo>
                <a:cubicBezTo>
                  <a:pt x="6074" y="4107"/>
                  <a:pt x="6080" y="4101"/>
                  <a:pt x="6086" y="4101"/>
                </a:cubicBezTo>
                <a:cubicBezTo>
                  <a:pt x="6089" y="4101"/>
                  <a:pt x="6091" y="4102"/>
                  <a:pt x="6094" y="4104"/>
                </a:cubicBezTo>
                <a:cubicBezTo>
                  <a:pt x="6147" y="4124"/>
                  <a:pt x="6206" y="4134"/>
                  <a:pt x="6269" y="4134"/>
                </a:cubicBezTo>
                <a:cubicBezTo>
                  <a:pt x="6411" y="4134"/>
                  <a:pt x="6573" y="4084"/>
                  <a:pt x="6727" y="3980"/>
                </a:cubicBezTo>
                <a:cubicBezTo>
                  <a:pt x="6742" y="3981"/>
                  <a:pt x="6756" y="3982"/>
                  <a:pt x="6769" y="3982"/>
                </a:cubicBezTo>
                <a:cubicBezTo>
                  <a:pt x="7214" y="3982"/>
                  <a:pt x="6985" y="2982"/>
                  <a:pt x="6344" y="2722"/>
                </a:cubicBezTo>
                <a:cubicBezTo>
                  <a:pt x="7227" y="2160"/>
                  <a:pt x="7575" y="1062"/>
                  <a:pt x="73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45"/>
          <p:cNvSpPr/>
          <p:nvPr/>
        </p:nvSpPr>
        <p:spPr>
          <a:xfrm>
            <a:off x="8350412" y="1614320"/>
            <a:ext cx="530687" cy="619440"/>
          </a:xfrm>
          <a:custGeom>
            <a:rect b="b" l="l" r="r" t="t"/>
            <a:pathLst>
              <a:path extrusionOk="0" h="13226" w="11331">
                <a:moveTo>
                  <a:pt x="10429" y="703"/>
                </a:moveTo>
                <a:lnTo>
                  <a:pt x="10429" y="703"/>
                </a:lnTo>
                <a:cubicBezTo>
                  <a:pt x="10474" y="899"/>
                  <a:pt x="10465" y="1113"/>
                  <a:pt x="10384" y="1301"/>
                </a:cubicBezTo>
                <a:cubicBezTo>
                  <a:pt x="10304" y="1497"/>
                  <a:pt x="10170" y="1657"/>
                  <a:pt x="10010" y="1791"/>
                </a:cubicBezTo>
                <a:cubicBezTo>
                  <a:pt x="9689" y="2050"/>
                  <a:pt x="9305" y="2193"/>
                  <a:pt x="8913" y="2264"/>
                </a:cubicBezTo>
                <a:cubicBezTo>
                  <a:pt x="9100" y="2184"/>
                  <a:pt x="9278" y="2112"/>
                  <a:pt x="9448" y="2023"/>
                </a:cubicBezTo>
                <a:cubicBezTo>
                  <a:pt x="9626" y="1925"/>
                  <a:pt x="9796" y="1827"/>
                  <a:pt x="9938" y="1702"/>
                </a:cubicBezTo>
                <a:cubicBezTo>
                  <a:pt x="10090" y="1586"/>
                  <a:pt x="10215" y="1434"/>
                  <a:pt x="10304" y="1265"/>
                </a:cubicBezTo>
                <a:cubicBezTo>
                  <a:pt x="10393" y="1095"/>
                  <a:pt x="10429" y="908"/>
                  <a:pt x="10429" y="703"/>
                </a:cubicBezTo>
                <a:close/>
                <a:moveTo>
                  <a:pt x="6049" y="1149"/>
                </a:moveTo>
                <a:lnTo>
                  <a:pt x="6049" y="1149"/>
                </a:lnTo>
                <a:cubicBezTo>
                  <a:pt x="5960" y="1301"/>
                  <a:pt x="5915" y="1470"/>
                  <a:pt x="5915" y="1631"/>
                </a:cubicBezTo>
                <a:cubicBezTo>
                  <a:pt x="5915" y="1791"/>
                  <a:pt x="5977" y="1952"/>
                  <a:pt x="6076" y="2077"/>
                </a:cubicBezTo>
                <a:cubicBezTo>
                  <a:pt x="6174" y="2210"/>
                  <a:pt x="6316" y="2309"/>
                  <a:pt x="6468" y="2371"/>
                </a:cubicBezTo>
                <a:cubicBezTo>
                  <a:pt x="6620" y="2434"/>
                  <a:pt x="6789" y="2460"/>
                  <a:pt x="6968" y="2469"/>
                </a:cubicBezTo>
                <a:cubicBezTo>
                  <a:pt x="6892" y="2485"/>
                  <a:pt x="6812" y="2494"/>
                  <a:pt x="6732" y="2494"/>
                </a:cubicBezTo>
                <a:cubicBezTo>
                  <a:pt x="6633" y="2494"/>
                  <a:pt x="6535" y="2481"/>
                  <a:pt x="6441" y="2451"/>
                </a:cubicBezTo>
                <a:cubicBezTo>
                  <a:pt x="6263" y="2398"/>
                  <a:pt x="6102" y="2291"/>
                  <a:pt x="5986" y="2148"/>
                </a:cubicBezTo>
                <a:cubicBezTo>
                  <a:pt x="5879" y="1996"/>
                  <a:pt x="5817" y="1809"/>
                  <a:pt x="5826" y="1631"/>
                </a:cubicBezTo>
                <a:cubicBezTo>
                  <a:pt x="5844" y="1443"/>
                  <a:pt x="5924" y="1274"/>
                  <a:pt x="6049" y="1149"/>
                </a:cubicBezTo>
                <a:close/>
                <a:moveTo>
                  <a:pt x="10545" y="1131"/>
                </a:moveTo>
                <a:lnTo>
                  <a:pt x="10545" y="1131"/>
                </a:lnTo>
                <a:cubicBezTo>
                  <a:pt x="10590" y="1309"/>
                  <a:pt x="10554" y="1506"/>
                  <a:pt x="10465" y="1666"/>
                </a:cubicBezTo>
                <a:cubicBezTo>
                  <a:pt x="10384" y="1836"/>
                  <a:pt x="10260" y="1979"/>
                  <a:pt x="10117" y="2095"/>
                </a:cubicBezTo>
                <a:cubicBezTo>
                  <a:pt x="9983" y="2219"/>
                  <a:pt x="9822" y="2318"/>
                  <a:pt x="9662" y="2398"/>
                </a:cubicBezTo>
                <a:cubicBezTo>
                  <a:pt x="9501" y="2469"/>
                  <a:pt x="9323" y="2532"/>
                  <a:pt x="9144" y="2558"/>
                </a:cubicBezTo>
                <a:cubicBezTo>
                  <a:pt x="9314" y="2496"/>
                  <a:pt x="9466" y="2407"/>
                  <a:pt x="9617" y="2318"/>
                </a:cubicBezTo>
                <a:cubicBezTo>
                  <a:pt x="9769" y="2228"/>
                  <a:pt x="9912" y="2130"/>
                  <a:pt x="10045" y="2014"/>
                </a:cubicBezTo>
                <a:cubicBezTo>
                  <a:pt x="10179" y="1898"/>
                  <a:pt x="10304" y="1773"/>
                  <a:pt x="10393" y="1631"/>
                </a:cubicBezTo>
                <a:cubicBezTo>
                  <a:pt x="10483" y="1479"/>
                  <a:pt x="10545" y="1318"/>
                  <a:pt x="10545" y="1131"/>
                </a:cubicBezTo>
                <a:close/>
                <a:moveTo>
                  <a:pt x="5763" y="1666"/>
                </a:moveTo>
                <a:lnTo>
                  <a:pt x="5763" y="1666"/>
                </a:lnTo>
                <a:cubicBezTo>
                  <a:pt x="5746" y="1809"/>
                  <a:pt x="5763" y="1943"/>
                  <a:pt x="5826" y="2068"/>
                </a:cubicBezTo>
                <a:cubicBezTo>
                  <a:pt x="5879" y="2184"/>
                  <a:pt x="5960" y="2291"/>
                  <a:pt x="6067" y="2380"/>
                </a:cubicBezTo>
                <a:cubicBezTo>
                  <a:pt x="6165" y="2469"/>
                  <a:pt x="6281" y="2549"/>
                  <a:pt x="6406" y="2603"/>
                </a:cubicBezTo>
                <a:cubicBezTo>
                  <a:pt x="6522" y="2665"/>
                  <a:pt x="6655" y="2710"/>
                  <a:pt x="6798" y="2728"/>
                </a:cubicBezTo>
                <a:cubicBezTo>
                  <a:pt x="6757" y="2734"/>
                  <a:pt x="6716" y="2737"/>
                  <a:pt x="6674" y="2737"/>
                </a:cubicBezTo>
                <a:cubicBezTo>
                  <a:pt x="6427" y="2737"/>
                  <a:pt x="6177" y="2628"/>
                  <a:pt x="5986" y="2460"/>
                </a:cubicBezTo>
                <a:cubicBezTo>
                  <a:pt x="5879" y="2362"/>
                  <a:pt x="5790" y="2237"/>
                  <a:pt x="5746" y="2095"/>
                </a:cubicBezTo>
                <a:cubicBezTo>
                  <a:pt x="5692" y="1952"/>
                  <a:pt x="5701" y="1791"/>
                  <a:pt x="5763" y="1666"/>
                </a:cubicBezTo>
                <a:close/>
                <a:moveTo>
                  <a:pt x="8565" y="2612"/>
                </a:moveTo>
                <a:lnTo>
                  <a:pt x="8565" y="2612"/>
                </a:lnTo>
                <a:cubicBezTo>
                  <a:pt x="8600" y="2844"/>
                  <a:pt x="8359" y="3076"/>
                  <a:pt x="8020" y="3112"/>
                </a:cubicBezTo>
                <a:cubicBezTo>
                  <a:pt x="8119" y="2728"/>
                  <a:pt x="8315" y="2621"/>
                  <a:pt x="8565" y="2612"/>
                </a:cubicBezTo>
                <a:close/>
                <a:moveTo>
                  <a:pt x="6943" y="3532"/>
                </a:moveTo>
                <a:cubicBezTo>
                  <a:pt x="6992" y="3532"/>
                  <a:pt x="7038" y="3545"/>
                  <a:pt x="7075" y="3566"/>
                </a:cubicBezTo>
                <a:cubicBezTo>
                  <a:pt x="7090" y="3736"/>
                  <a:pt x="6928" y="3881"/>
                  <a:pt x="6765" y="3881"/>
                </a:cubicBezTo>
                <a:cubicBezTo>
                  <a:pt x="6731" y="3881"/>
                  <a:pt x="6697" y="3875"/>
                  <a:pt x="6664" y="3861"/>
                </a:cubicBezTo>
                <a:cubicBezTo>
                  <a:pt x="6671" y="3621"/>
                  <a:pt x="6814" y="3532"/>
                  <a:pt x="6943" y="3532"/>
                </a:cubicBezTo>
                <a:close/>
                <a:moveTo>
                  <a:pt x="9519" y="3718"/>
                </a:moveTo>
                <a:lnTo>
                  <a:pt x="9519" y="3718"/>
                </a:lnTo>
                <a:cubicBezTo>
                  <a:pt x="9573" y="3870"/>
                  <a:pt x="9591" y="4048"/>
                  <a:pt x="9510" y="4218"/>
                </a:cubicBezTo>
                <a:cubicBezTo>
                  <a:pt x="9492" y="4253"/>
                  <a:pt x="9457" y="4289"/>
                  <a:pt x="9430" y="4334"/>
                </a:cubicBezTo>
                <a:cubicBezTo>
                  <a:pt x="9394" y="4360"/>
                  <a:pt x="9359" y="4396"/>
                  <a:pt x="9323" y="4414"/>
                </a:cubicBezTo>
                <a:cubicBezTo>
                  <a:pt x="9243" y="4468"/>
                  <a:pt x="9153" y="4494"/>
                  <a:pt x="9073" y="4512"/>
                </a:cubicBezTo>
                <a:cubicBezTo>
                  <a:pt x="8982" y="4536"/>
                  <a:pt x="8894" y="4545"/>
                  <a:pt x="8807" y="4545"/>
                </a:cubicBezTo>
                <a:cubicBezTo>
                  <a:pt x="8731" y="4545"/>
                  <a:pt x="8657" y="4538"/>
                  <a:pt x="8582" y="4530"/>
                </a:cubicBezTo>
                <a:cubicBezTo>
                  <a:pt x="8422" y="4512"/>
                  <a:pt x="8270" y="4476"/>
                  <a:pt x="8119" y="4414"/>
                </a:cubicBezTo>
                <a:cubicBezTo>
                  <a:pt x="8279" y="4378"/>
                  <a:pt x="8431" y="4369"/>
                  <a:pt x="8582" y="4360"/>
                </a:cubicBezTo>
                <a:cubicBezTo>
                  <a:pt x="8734" y="4343"/>
                  <a:pt x="8886" y="4334"/>
                  <a:pt x="9020" y="4298"/>
                </a:cubicBezTo>
                <a:cubicBezTo>
                  <a:pt x="9162" y="4271"/>
                  <a:pt x="9287" y="4227"/>
                  <a:pt x="9359" y="4120"/>
                </a:cubicBezTo>
                <a:cubicBezTo>
                  <a:pt x="9448" y="4021"/>
                  <a:pt x="9483" y="3879"/>
                  <a:pt x="9519" y="3718"/>
                </a:cubicBezTo>
                <a:close/>
                <a:moveTo>
                  <a:pt x="10018" y="4448"/>
                </a:moveTo>
                <a:cubicBezTo>
                  <a:pt x="9995" y="4448"/>
                  <a:pt x="9971" y="4452"/>
                  <a:pt x="9947" y="4459"/>
                </a:cubicBezTo>
                <a:cubicBezTo>
                  <a:pt x="10037" y="4476"/>
                  <a:pt x="10099" y="4530"/>
                  <a:pt x="10144" y="4583"/>
                </a:cubicBezTo>
                <a:cubicBezTo>
                  <a:pt x="10188" y="4637"/>
                  <a:pt x="10224" y="4708"/>
                  <a:pt x="10233" y="4771"/>
                </a:cubicBezTo>
                <a:cubicBezTo>
                  <a:pt x="10251" y="4842"/>
                  <a:pt x="10242" y="4914"/>
                  <a:pt x="10215" y="4976"/>
                </a:cubicBezTo>
                <a:cubicBezTo>
                  <a:pt x="10179" y="5030"/>
                  <a:pt x="10117" y="5074"/>
                  <a:pt x="10037" y="5110"/>
                </a:cubicBezTo>
                <a:cubicBezTo>
                  <a:pt x="10050" y="5111"/>
                  <a:pt x="10064" y="5112"/>
                  <a:pt x="10078" y="5112"/>
                </a:cubicBezTo>
                <a:cubicBezTo>
                  <a:pt x="10155" y="5112"/>
                  <a:pt x="10233" y="5089"/>
                  <a:pt x="10286" y="5021"/>
                </a:cubicBezTo>
                <a:cubicBezTo>
                  <a:pt x="10349" y="4949"/>
                  <a:pt x="10367" y="4842"/>
                  <a:pt x="10340" y="4753"/>
                </a:cubicBezTo>
                <a:cubicBezTo>
                  <a:pt x="10322" y="4664"/>
                  <a:pt x="10277" y="4575"/>
                  <a:pt x="10197" y="4521"/>
                </a:cubicBezTo>
                <a:cubicBezTo>
                  <a:pt x="10151" y="4475"/>
                  <a:pt x="10085" y="4448"/>
                  <a:pt x="10018" y="4448"/>
                </a:cubicBezTo>
                <a:close/>
                <a:moveTo>
                  <a:pt x="8217" y="4869"/>
                </a:moveTo>
                <a:lnTo>
                  <a:pt x="8217" y="4869"/>
                </a:lnTo>
                <a:cubicBezTo>
                  <a:pt x="8163" y="5074"/>
                  <a:pt x="8243" y="5270"/>
                  <a:pt x="8458" y="5395"/>
                </a:cubicBezTo>
                <a:cubicBezTo>
                  <a:pt x="8525" y="5433"/>
                  <a:pt x="8597" y="5448"/>
                  <a:pt x="8667" y="5448"/>
                </a:cubicBezTo>
                <a:cubicBezTo>
                  <a:pt x="8827" y="5448"/>
                  <a:pt x="8971" y="5368"/>
                  <a:pt x="9002" y="5306"/>
                </a:cubicBezTo>
                <a:lnTo>
                  <a:pt x="9002" y="5306"/>
                </a:lnTo>
                <a:cubicBezTo>
                  <a:pt x="8941" y="5348"/>
                  <a:pt x="8868" y="5366"/>
                  <a:pt x="8795" y="5366"/>
                </a:cubicBezTo>
                <a:cubicBezTo>
                  <a:pt x="8697" y="5366"/>
                  <a:pt x="8597" y="5334"/>
                  <a:pt x="8520" y="5288"/>
                </a:cubicBezTo>
                <a:cubicBezTo>
                  <a:pt x="8350" y="5190"/>
                  <a:pt x="8252" y="5038"/>
                  <a:pt x="8217" y="4869"/>
                </a:cubicBezTo>
                <a:close/>
                <a:moveTo>
                  <a:pt x="9849" y="4940"/>
                </a:moveTo>
                <a:lnTo>
                  <a:pt x="9849" y="4940"/>
                </a:lnTo>
                <a:cubicBezTo>
                  <a:pt x="9858" y="5030"/>
                  <a:pt x="9831" y="5101"/>
                  <a:pt x="9796" y="5163"/>
                </a:cubicBezTo>
                <a:cubicBezTo>
                  <a:pt x="9751" y="5226"/>
                  <a:pt x="9698" y="5279"/>
                  <a:pt x="9626" y="5315"/>
                </a:cubicBezTo>
                <a:cubicBezTo>
                  <a:pt x="9578" y="5350"/>
                  <a:pt x="9524" y="5363"/>
                  <a:pt x="9473" y="5363"/>
                </a:cubicBezTo>
                <a:cubicBezTo>
                  <a:pt x="9458" y="5363"/>
                  <a:pt x="9444" y="5362"/>
                  <a:pt x="9430" y="5360"/>
                </a:cubicBezTo>
                <a:cubicBezTo>
                  <a:pt x="9359" y="5351"/>
                  <a:pt x="9296" y="5297"/>
                  <a:pt x="9234" y="5235"/>
                </a:cubicBezTo>
                <a:lnTo>
                  <a:pt x="9234" y="5235"/>
                </a:lnTo>
                <a:cubicBezTo>
                  <a:pt x="9252" y="5315"/>
                  <a:pt x="9305" y="5404"/>
                  <a:pt x="9403" y="5449"/>
                </a:cubicBezTo>
                <a:cubicBezTo>
                  <a:pt x="9436" y="5462"/>
                  <a:pt x="9472" y="5468"/>
                  <a:pt x="9509" y="5468"/>
                </a:cubicBezTo>
                <a:cubicBezTo>
                  <a:pt x="9573" y="5468"/>
                  <a:pt x="9638" y="5450"/>
                  <a:pt x="9689" y="5422"/>
                </a:cubicBezTo>
                <a:cubicBezTo>
                  <a:pt x="9769" y="5369"/>
                  <a:pt x="9840" y="5297"/>
                  <a:pt x="9876" y="5208"/>
                </a:cubicBezTo>
                <a:cubicBezTo>
                  <a:pt x="9912" y="5119"/>
                  <a:pt x="9903" y="5012"/>
                  <a:pt x="9849" y="4940"/>
                </a:cubicBezTo>
                <a:close/>
                <a:moveTo>
                  <a:pt x="9867" y="4343"/>
                </a:moveTo>
                <a:lnTo>
                  <a:pt x="9867" y="4343"/>
                </a:lnTo>
                <a:cubicBezTo>
                  <a:pt x="10646" y="4375"/>
                  <a:pt x="10517" y="5189"/>
                  <a:pt x="10105" y="5189"/>
                </a:cubicBezTo>
                <a:cubicBezTo>
                  <a:pt x="10064" y="5189"/>
                  <a:pt x="10020" y="5181"/>
                  <a:pt x="9974" y="5163"/>
                </a:cubicBezTo>
                <a:lnTo>
                  <a:pt x="9974" y="5163"/>
                </a:lnTo>
                <a:cubicBezTo>
                  <a:pt x="9994" y="5410"/>
                  <a:pt x="9747" y="5555"/>
                  <a:pt x="9513" y="5555"/>
                </a:cubicBezTo>
                <a:cubicBezTo>
                  <a:pt x="9333" y="5555"/>
                  <a:pt x="9162" y="5469"/>
                  <a:pt x="9127" y="5279"/>
                </a:cubicBezTo>
                <a:cubicBezTo>
                  <a:pt x="9020" y="5476"/>
                  <a:pt x="8866" y="5556"/>
                  <a:pt x="8710" y="5556"/>
                </a:cubicBezTo>
                <a:cubicBezTo>
                  <a:pt x="8356" y="5556"/>
                  <a:pt x="7993" y="5144"/>
                  <a:pt x="8154" y="4735"/>
                </a:cubicBezTo>
                <a:lnTo>
                  <a:pt x="8154" y="4735"/>
                </a:lnTo>
                <a:cubicBezTo>
                  <a:pt x="8422" y="4896"/>
                  <a:pt x="8759" y="4984"/>
                  <a:pt x="9062" y="4984"/>
                </a:cubicBezTo>
                <a:cubicBezTo>
                  <a:pt x="9517" y="4984"/>
                  <a:pt x="9899" y="4787"/>
                  <a:pt x="9867" y="4343"/>
                </a:cubicBezTo>
                <a:close/>
                <a:moveTo>
                  <a:pt x="10376" y="5520"/>
                </a:moveTo>
                <a:cubicBezTo>
                  <a:pt x="10775" y="5688"/>
                  <a:pt x="10688" y="6193"/>
                  <a:pt x="10415" y="6193"/>
                </a:cubicBezTo>
                <a:cubicBezTo>
                  <a:pt x="10383" y="6193"/>
                  <a:pt x="10349" y="6186"/>
                  <a:pt x="10313" y="6171"/>
                </a:cubicBezTo>
                <a:lnTo>
                  <a:pt x="10313" y="6171"/>
                </a:lnTo>
                <a:cubicBezTo>
                  <a:pt x="10328" y="6342"/>
                  <a:pt x="10160" y="6439"/>
                  <a:pt x="10000" y="6439"/>
                </a:cubicBezTo>
                <a:cubicBezTo>
                  <a:pt x="9876" y="6439"/>
                  <a:pt x="9757" y="6380"/>
                  <a:pt x="9733" y="6252"/>
                </a:cubicBezTo>
                <a:cubicBezTo>
                  <a:pt x="9663" y="6385"/>
                  <a:pt x="9559" y="6439"/>
                  <a:pt x="9453" y="6439"/>
                </a:cubicBezTo>
                <a:cubicBezTo>
                  <a:pt x="9212" y="6439"/>
                  <a:pt x="8961" y="6156"/>
                  <a:pt x="9073" y="5877"/>
                </a:cubicBezTo>
                <a:lnTo>
                  <a:pt x="9073" y="5877"/>
                </a:lnTo>
                <a:cubicBezTo>
                  <a:pt x="9228" y="5923"/>
                  <a:pt x="9386" y="5945"/>
                  <a:pt x="9538" y="5945"/>
                </a:cubicBezTo>
                <a:cubicBezTo>
                  <a:pt x="9921" y="5945"/>
                  <a:pt x="10261" y="5801"/>
                  <a:pt x="10376" y="5520"/>
                </a:cubicBezTo>
                <a:close/>
                <a:moveTo>
                  <a:pt x="7206" y="6241"/>
                </a:moveTo>
                <a:cubicBezTo>
                  <a:pt x="7192" y="6241"/>
                  <a:pt x="7178" y="6241"/>
                  <a:pt x="7164" y="6243"/>
                </a:cubicBezTo>
                <a:cubicBezTo>
                  <a:pt x="7066" y="6261"/>
                  <a:pt x="6986" y="6305"/>
                  <a:pt x="6923" y="6368"/>
                </a:cubicBezTo>
                <a:cubicBezTo>
                  <a:pt x="6861" y="6439"/>
                  <a:pt x="6825" y="6528"/>
                  <a:pt x="6852" y="6617"/>
                </a:cubicBezTo>
                <a:cubicBezTo>
                  <a:pt x="6879" y="6537"/>
                  <a:pt x="6923" y="6475"/>
                  <a:pt x="6986" y="6430"/>
                </a:cubicBezTo>
                <a:cubicBezTo>
                  <a:pt x="7039" y="6394"/>
                  <a:pt x="7110" y="6368"/>
                  <a:pt x="7173" y="6350"/>
                </a:cubicBezTo>
                <a:cubicBezTo>
                  <a:pt x="7190" y="6348"/>
                  <a:pt x="7207" y="6347"/>
                  <a:pt x="7223" y="6347"/>
                </a:cubicBezTo>
                <a:cubicBezTo>
                  <a:pt x="7277" y="6347"/>
                  <a:pt x="7328" y="6358"/>
                  <a:pt x="7369" y="6386"/>
                </a:cubicBezTo>
                <a:cubicBezTo>
                  <a:pt x="7432" y="6421"/>
                  <a:pt x="7467" y="6484"/>
                  <a:pt x="7503" y="6564"/>
                </a:cubicBezTo>
                <a:cubicBezTo>
                  <a:pt x="7512" y="6484"/>
                  <a:pt x="7494" y="6386"/>
                  <a:pt x="7423" y="6323"/>
                </a:cubicBezTo>
                <a:cubicBezTo>
                  <a:pt x="7362" y="6263"/>
                  <a:pt x="7283" y="6241"/>
                  <a:pt x="7206" y="6241"/>
                </a:cubicBezTo>
                <a:close/>
                <a:moveTo>
                  <a:pt x="5355" y="6149"/>
                </a:moveTo>
                <a:cubicBezTo>
                  <a:pt x="5258" y="6149"/>
                  <a:pt x="5155" y="6171"/>
                  <a:pt x="5050" y="6216"/>
                </a:cubicBezTo>
                <a:cubicBezTo>
                  <a:pt x="4729" y="6350"/>
                  <a:pt x="4630" y="6760"/>
                  <a:pt x="4702" y="6876"/>
                </a:cubicBezTo>
                <a:cubicBezTo>
                  <a:pt x="4711" y="6644"/>
                  <a:pt x="4916" y="6448"/>
                  <a:pt x="5112" y="6368"/>
                </a:cubicBezTo>
                <a:cubicBezTo>
                  <a:pt x="5227" y="6319"/>
                  <a:pt x="5339" y="6296"/>
                  <a:pt x="5449" y="6296"/>
                </a:cubicBezTo>
                <a:cubicBezTo>
                  <a:pt x="5579" y="6296"/>
                  <a:pt x="5705" y="6328"/>
                  <a:pt x="5826" y="6386"/>
                </a:cubicBezTo>
                <a:cubicBezTo>
                  <a:pt x="5708" y="6232"/>
                  <a:pt x="5543" y="6149"/>
                  <a:pt x="5355" y="6149"/>
                </a:cubicBezTo>
                <a:close/>
                <a:moveTo>
                  <a:pt x="3868" y="6372"/>
                </a:moveTo>
                <a:cubicBezTo>
                  <a:pt x="3798" y="6372"/>
                  <a:pt x="3724" y="6388"/>
                  <a:pt x="3649" y="6421"/>
                </a:cubicBezTo>
                <a:cubicBezTo>
                  <a:pt x="3417" y="6519"/>
                  <a:pt x="3346" y="6823"/>
                  <a:pt x="3399" y="6903"/>
                </a:cubicBezTo>
                <a:cubicBezTo>
                  <a:pt x="3408" y="6733"/>
                  <a:pt x="3551" y="6591"/>
                  <a:pt x="3703" y="6537"/>
                </a:cubicBezTo>
                <a:cubicBezTo>
                  <a:pt x="3783" y="6499"/>
                  <a:pt x="3865" y="6481"/>
                  <a:pt x="3946" y="6481"/>
                </a:cubicBezTo>
                <a:cubicBezTo>
                  <a:pt x="4037" y="6481"/>
                  <a:pt x="4126" y="6504"/>
                  <a:pt x="4211" y="6546"/>
                </a:cubicBezTo>
                <a:cubicBezTo>
                  <a:pt x="4128" y="6434"/>
                  <a:pt x="4006" y="6372"/>
                  <a:pt x="3868" y="6372"/>
                </a:cubicBezTo>
                <a:close/>
                <a:moveTo>
                  <a:pt x="7012" y="4639"/>
                </a:moveTo>
                <a:cubicBezTo>
                  <a:pt x="7032" y="4639"/>
                  <a:pt x="7052" y="4641"/>
                  <a:pt x="7075" y="4646"/>
                </a:cubicBezTo>
                <a:cubicBezTo>
                  <a:pt x="7235" y="4655"/>
                  <a:pt x="7405" y="4726"/>
                  <a:pt x="7521" y="4860"/>
                </a:cubicBezTo>
                <a:cubicBezTo>
                  <a:pt x="7637" y="4994"/>
                  <a:pt x="7690" y="5146"/>
                  <a:pt x="7753" y="5288"/>
                </a:cubicBezTo>
                <a:cubicBezTo>
                  <a:pt x="7815" y="5422"/>
                  <a:pt x="7869" y="5556"/>
                  <a:pt x="7958" y="5645"/>
                </a:cubicBezTo>
                <a:cubicBezTo>
                  <a:pt x="8003" y="5699"/>
                  <a:pt x="8056" y="5734"/>
                  <a:pt x="8110" y="5779"/>
                </a:cubicBezTo>
                <a:cubicBezTo>
                  <a:pt x="8172" y="5806"/>
                  <a:pt x="8226" y="5832"/>
                  <a:pt x="8306" y="5868"/>
                </a:cubicBezTo>
                <a:cubicBezTo>
                  <a:pt x="8449" y="5939"/>
                  <a:pt x="8591" y="6029"/>
                  <a:pt x="8707" y="6154"/>
                </a:cubicBezTo>
                <a:cubicBezTo>
                  <a:pt x="8930" y="6386"/>
                  <a:pt x="9055" y="6725"/>
                  <a:pt x="9002" y="7028"/>
                </a:cubicBezTo>
                <a:cubicBezTo>
                  <a:pt x="8966" y="6725"/>
                  <a:pt x="8805" y="6457"/>
                  <a:pt x="8582" y="6278"/>
                </a:cubicBezTo>
                <a:cubicBezTo>
                  <a:pt x="8475" y="6189"/>
                  <a:pt x="8350" y="6118"/>
                  <a:pt x="8217" y="6064"/>
                </a:cubicBezTo>
                <a:cubicBezTo>
                  <a:pt x="8154" y="6038"/>
                  <a:pt x="8074" y="6002"/>
                  <a:pt x="8003" y="5957"/>
                </a:cubicBezTo>
                <a:cubicBezTo>
                  <a:pt x="7922" y="5913"/>
                  <a:pt x="7851" y="5859"/>
                  <a:pt x="7797" y="5797"/>
                </a:cubicBezTo>
                <a:cubicBezTo>
                  <a:pt x="7565" y="5529"/>
                  <a:pt x="7539" y="5181"/>
                  <a:pt x="7387" y="4967"/>
                </a:cubicBezTo>
                <a:cubicBezTo>
                  <a:pt x="7316" y="4860"/>
                  <a:pt x="7200" y="4780"/>
                  <a:pt x="7057" y="4753"/>
                </a:cubicBezTo>
                <a:cubicBezTo>
                  <a:pt x="6986" y="4726"/>
                  <a:pt x="6905" y="4726"/>
                  <a:pt x="6834" y="4708"/>
                </a:cubicBezTo>
                <a:cubicBezTo>
                  <a:pt x="6763" y="4708"/>
                  <a:pt x="6682" y="4699"/>
                  <a:pt x="6602" y="4699"/>
                </a:cubicBezTo>
                <a:cubicBezTo>
                  <a:pt x="6682" y="4682"/>
                  <a:pt x="6754" y="4664"/>
                  <a:pt x="6834" y="4646"/>
                </a:cubicBezTo>
                <a:lnTo>
                  <a:pt x="6950" y="4646"/>
                </a:lnTo>
                <a:cubicBezTo>
                  <a:pt x="6972" y="4641"/>
                  <a:pt x="6992" y="4639"/>
                  <a:pt x="7012" y="4639"/>
                </a:cubicBezTo>
                <a:close/>
                <a:moveTo>
                  <a:pt x="10572" y="6519"/>
                </a:moveTo>
                <a:cubicBezTo>
                  <a:pt x="10813" y="6624"/>
                  <a:pt x="10757" y="6924"/>
                  <a:pt x="10594" y="6924"/>
                </a:cubicBezTo>
                <a:cubicBezTo>
                  <a:pt x="10576" y="6924"/>
                  <a:pt x="10557" y="6920"/>
                  <a:pt x="10536" y="6912"/>
                </a:cubicBezTo>
                <a:lnTo>
                  <a:pt x="10536" y="6912"/>
                </a:lnTo>
                <a:cubicBezTo>
                  <a:pt x="10546" y="7012"/>
                  <a:pt x="10444" y="7070"/>
                  <a:pt x="10347" y="7070"/>
                </a:cubicBezTo>
                <a:cubicBezTo>
                  <a:pt x="10272" y="7070"/>
                  <a:pt x="10200" y="7035"/>
                  <a:pt x="10188" y="6956"/>
                </a:cubicBezTo>
                <a:cubicBezTo>
                  <a:pt x="10144" y="7038"/>
                  <a:pt x="10082" y="7072"/>
                  <a:pt x="10018" y="7072"/>
                </a:cubicBezTo>
                <a:cubicBezTo>
                  <a:pt x="9873" y="7072"/>
                  <a:pt x="9725" y="6901"/>
                  <a:pt x="9787" y="6733"/>
                </a:cubicBezTo>
                <a:lnTo>
                  <a:pt x="9787" y="6733"/>
                </a:lnTo>
                <a:cubicBezTo>
                  <a:pt x="9880" y="6761"/>
                  <a:pt x="9974" y="6774"/>
                  <a:pt x="10065" y="6774"/>
                </a:cubicBezTo>
                <a:cubicBezTo>
                  <a:pt x="10297" y="6774"/>
                  <a:pt x="10501" y="6686"/>
                  <a:pt x="10572" y="6519"/>
                </a:cubicBezTo>
                <a:close/>
                <a:moveTo>
                  <a:pt x="8015" y="6634"/>
                </a:moveTo>
                <a:cubicBezTo>
                  <a:pt x="8005" y="6634"/>
                  <a:pt x="7995" y="6634"/>
                  <a:pt x="7985" y="6635"/>
                </a:cubicBezTo>
                <a:cubicBezTo>
                  <a:pt x="7887" y="6635"/>
                  <a:pt x="7788" y="6680"/>
                  <a:pt x="7744" y="6760"/>
                </a:cubicBezTo>
                <a:cubicBezTo>
                  <a:pt x="7799" y="6729"/>
                  <a:pt x="7855" y="6720"/>
                  <a:pt x="7907" y="6720"/>
                </a:cubicBezTo>
                <a:cubicBezTo>
                  <a:pt x="7931" y="6720"/>
                  <a:pt x="7954" y="6722"/>
                  <a:pt x="7976" y="6725"/>
                </a:cubicBezTo>
                <a:cubicBezTo>
                  <a:pt x="8056" y="6733"/>
                  <a:pt x="8127" y="6769"/>
                  <a:pt x="8190" y="6814"/>
                </a:cubicBezTo>
                <a:cubicBezTo>
                  <a:pt x="8243" y="6849"/>
                  <a:pt x="8288" y="6912"/>
                  <a:pt x="8306" y="6974"/>
                </a:cubicBezTo>
                <a:cubicBezTo>
                  <a:pt x="8324" y="7046"/>
                  <a:pt x="8306" y="7126"/>
                  <a:pt x="8270" y="7206"/>
                </a:cubicBezTo>
                <a:cubicBezTo>
                  <a:pt x="8342" y="7162"/>
                  <a:pt x="8395" y="7072"/>
                  <a:pt x="8395" y="6965"/>
                </a:cubicBezTo>
                <a:cubicBezTo>
                  <a:pt x="8395" y="6867"/>
                  <a:pt x="8333" y="6769"/>
                  <a:pt x="8252" y="6716"/>
                </a:cubicBezTo>
                <a:cubicBezTo>
                  <a:pt x="8180" y="6668"/>
                  <a:pt x="8101" y="6634"/>
                  <a:pt x="8015" y="6634"/>
                </a:cubicBezTo>
                <a:close/>
                <a:moveTo>
                  <a:pt x="6243" y="6786"/>
                </a:moveTo>
                <a:cubicBezTo>
                  <a:pt x="6235" y="6786"/>
                  <a:pt x="6227" y="6786"/>
                  <a:pt x="6218" y="6787"/>
                </a:cubicBezTo>
                <a:cubicBezTo>
                  <a:pt x="6120" y="6796"/>
                  <a:pt x="6040" y="6867"/>
                  <a:pt x="5986" y="6939"/>
                </a:cubicBezTo>
                <a:cubicBezTo>
                  <a:pt x="5942" y="7019"/>
                  <a:pt x="5915" y="7117"/>
                  <a:pt x="5933" y="7206"/>
                </a:cubicBezTo>
                <a:cubicBezTo>
                  <a:pt x="5942" y="7295"/>
                  <a:pt x="5995" y="7385"/>
                  <a:pt x="6067" y="7420"/>
                </a:cubicBezTo>
                <a:cubicBezTo>
                  <a:pt x="6022" y="7349"/>
                  <a:pt x="6013" y="7269"/>
                  <a:pt x="6013" y="7197"/>
                </a:cubicBezTo>
                <a:cubicBezTo>
                  <a:pt x="6022" y="7126"/>
                  <a:pt x="6049" y="7055"/>
                  <a:pt x="6085" y="7001"/>
                </a:cubicBezTo>
                <a:cubicBezTo>
                  <a:pt x="6120" y="6939"/>
                  <a:pt x="6174" y="6894"/>
                  <a:pt x="6236" y="6876"/>
                </a:cubicBezTo>
                <a:cubicBezTo>
                  <a:pt x="6258" y="6867"/>
                  <a:pt x="6281" y="6863"/>
                  <a:pt x="6305" y="6863"/>
                </a:cubicBezTo>
                <a:cubicBezTo>
                  <a:pt x="6349" y="6863"/>
                  <a:pt x="6398" y="6877"/>
                  <a:pt x="6450" y="6894"/>
                </a:cubicBezTo>
                <a:cubicBezTo>
                  <a:pt x="6401" y="6829"/>
                  <a:pt x="6330" y="6786"/>
                  <a:pt x="6243" y="6786"/>
                </a:cubicBezTo>
                <a:close/>
                <a:moveTo>
                  <a:pt x="2335" y="7279"/>
                </a:moveTo>
                <a:cubicBezTo>
                  <a:pt x="2354" y="7279"/>
                  <a:pt x="2374" y="7291"/>
                  <a:pt x="2391" y="7322"/>
                </a:cubicBezTo>
                <a:cubicBezTo>
                  <a:pt x="2395" y="7295"/>
                  <a:pt x="2415" y="7282"/>
                  <a:pt x="2437" y="7282"/>
                </a:cubicBezTo>
                <a:cubicBezTo>
                  <a:pt x="2471" y="7282"/>
                  <a:pt x="2508" y="7315"/>
                  <a:pt x="2480" y="7376"/>
                </a:cubicBezTo>
                <a:cubicBezTo>
                  <a:pt x="2490" y="7373"/>
                  <a:pt x="2499" y="7372"/>
                  <a:pt x="2507" y="7372"/>
                </a:cubicBezTo>
                <a:cubicBezTo>
                  <a:pt x="2583" y="7372"/>
                  <a:pt x="2596" y="7475"/>
                  <a:pt x="2507" y="7483"/>
                </a:cubicBezTo>
                <a:cubicBezTo>
                  <a:pt x="2507" y="7483"/>
                  <a:pt x="2570" y="7510"/>
                  <a:pt x="2534" y="7572"/>
                </a:cubicBezTo>
                <a:cubicBezTo>
                  <a:pt x="2523" y="7592"/>
                  <a:pt x="2510" y="7599"/>
                  <a:pt x="2497" y="7599"/>
                </a:cubicBezTo>
                <a:cubicBezTo>
                  <a:pt x="2469" y="7599"/>
                  <a:pt x="2442" y="7564"/>
                  <a:pt x="2436" y="7545"/>
                </a:cubicBezTo>
                <a:lnTo>
                  <a:pt x="2436" y="7545"/>
                </a:lnTo>
                <a:cubicBezTo>
                  <a:pt x="2452" y="7603"/>
                  <a:pt x="2446" y="7653"/>
                  <a:pt x="2402" y="7653"/>
                </a:cubicBezTo>
                <a:cubicBezTo>
                  <a:pt x="2399" y="7653"/>
                  <a:pt x="2395" y="7653"/>
                  <a:pt x="2391" y="7652"/>
                </a:cubicBezTo>
                <a:cubicBezTo>
                  <a:pt x="2329" y="7643"/>
                  <a:pt x="2338" y="7572"/>
                  <a:pt x="2347" y="7554"/>
                </a:cubicBezTo>
                <a:lnTo>
                  <a:pt x="2347" y="7554"/>
                </a:lnTo>
                <a:cubicBezTo>
                  <a:pt x="2331" y="7583"/>
                  <a:pt x="2308" y="7594"/>
                  <a:pt x="2285" y="7594"/>
                </a:cubicBezTo>
                <a:cubicBezTo>
                  <a:pt x="2232" y="7594"/>
                  <a:pt x="2184" y="7530"/>
                  <a:pt x="2266" y="7492"/>
                </a:cubicBezTo>
                <a:cubicBezTo>
                  <a:pt x="2184" y="7462"/>
                  <a:pt x="2190" y="7375"/>
                  <a:pt x="2258" y="7375"/>
                </a:cubicBezTo>
                <a:cubicBezTo>
                  <a:pt x="2270" y="7375"/>
                  <a:pt x="2285" y="7378"/>
                  <a:pt x="2302" y="7385"/>
                </a:cubicBezTo>
                <a:cubicBezTo>
                  <a:pt x="2265" y="7336"/>
                  <a:pt x="2295" y="7279"/>
                  <a:pt x="2335" y="7279"/>
                </a:cubicBezTo>
                <a:close/>
                <a:moveTo>
                  <a:pt x="10285" y="7335"/>
                </a:moveTo>
                <a:cubicBezTo>
                  <a:pt x="10304" y="7335"/>
                  <a:pt x="10325" y="7349"/>
                  <a:pt x="10340" y="7385"/>
                </a:cubicBezTo>
                <a:cubicBezTo>
                  <a:pt x="10343" y="7354"/>
                  <a:pt x="10365" y="7340"/>
                  <a:pt x="10389" y="7340"/>
                </a:cubicBezTo>
                <a:cubicBezTo>
                  <a:pt x="10426" y="7340"/>
                  <a:pt x="10465" y="7375"/>
                  <a:pt x="10438" y="7429"/>
                </a:cubicBezTo>
                <a:cubicBezTo>
                  <a:pt x="10447" y="7427"/>
                  <a:pt x="10455" y="7426"/>
                  <a:pt x="10463" y="7426"/>
                </a:cubicBezTo>
                <a:cubicBezTo>
                  <a:pt x="10540" y="7426"/>
                  <a:pt x="10554" y="7536"/>
                  <a:pt x="10465" y="7536"/>
                </a:cubicBezTo>
                <a:cubicBezTo>
                  <a:pt x="10465" y="7536"/>
                  <a:pt x="10527" y="7563"/>
                  <a:pt x="10492" y="7626"/>
                </a:cubicBezTo>
                <a:cubicBezTo>
                  <a:pt x="10480" y="7645"/>
                  <a:pt x="10467" y="7652"/>
                  <a:pt x="10455" y="7652"/>
                </a:cubicBezTo>
                <a:cubicBezTo>
                  <a:pt x="10427" y="7652"/>
                  <a:pt x="10400" y="7617"/>
                  <a:pt x="10393" y="7599"/>
                </a:cubicBezTo>
                <a:lnTo>
                  <a:pt x="10393" y="7599"/>
                </a:lnTo>
                <a:cubicBezTo>
                  <a:pt x="10402" y="7657"/>
                  <a:pt x="10402" y="7707"/>
                  <a:pt x="10353" y="7707"/>
                </a:cubicBezTo>
                <a:cubicBezTo>
                  <a:pt x="10349" y="7707"/>
                  <a:pt x="10344" y="7706"/>
                  <a:pt x="10340" y="7706"/>
                </a:cubicBezTo>
                <a:cubicBezTo>
                  <a:pt x="10277" y="7697"/>
                  <a:pt x="10286" y="7626"/>
                  <a:pt x="10295" y="7608"/>
                </a:cubicBezTo>
                <a:lnTo>
                  <a:pt x="10295" y="7608"/>
                </a:lnTo>
                <a:cubicBezTo>
                  <a:pt x="10279" y="7639"/>
                  <a:pt x="10256" y="7652"/>
                  <a:pt x="10233" y="7652"/>
                </a:cubicBezTo>
                <a:cubicBezTo>
                  <a:pt x="10180" y="7652"/>
                  <a:pt x="10133" y="7583"/>
                  <a:pt x="10215" y="7545"/>
                </a:cubicBezTo>
                <a:cubicBezTo>
                  <a:pt x="10132" y="7515"/>
                  <a:pt x="10145" y="7428"/>
                  <a:pt x="10209" y="7428"/>
                </a:cubicBezTo>
                <a:cubicBezTo>
                  <a:pt x="10221" y="7428"/>
                  <a:pt x="10235" y="7431"/>
                  <a:pt x="10251" y="7438"/>
                </a:cubicBezTo>
                <a:cubicBezTo>
                  <a:pt x="10215" y="7391"/>
                  <a:pt x="10247" y="7335"/>
                  <a:pt x="10285" y="7335"/>
                </a:cubicBezTo>
                <a:close/>
                <a:moveTo>
                  <a:pt x="3184" y="7106"/>
                </a:moveTo>
                <a:cubicBezTo>
                  <a:pt x="3136" y="7106"/>
                  <a:pt x="3087" y="7117"/>
                  <a:pt x="3042" y="7144"/>
                </a:cubicBezTo>
                <a:cubicBezTo>
                  <a:pt x="2953" y="7197"/>
                  <a:pt x="2909" y="7295"/>
                  <a:pt x="2891" y="7394"/>
                </a:cubicBezTo>
                <a:cubicBezTo>
                  <a:pt x="2882" y="7483"/>
                  <a:pt x="2900" y="7581"/>
                  <a:pt x="2953" y="7670"/>
                </a:cubicBezTo>
                <a:cubicBezTo>
                  <a:pt x="3007" y="7750"/>
                  <a:pt x="3096" y="7813"/>
                  <a:pt x="3185" y="7813"/>
                </a:cubicBezTo>
                <a:cubicBezTo>
                  <a:pt x="3105" y="7759"/>
                  <a:pt x="3060" y="7697"/>
                  <a:pt x="3034" y="7626"/>
                </a:cubicBezTo>
                <a:cubicBezTo>
                  <a:pt x="3007" y="7554"/>
                  <a:pt x="2998" y="7474"/>
                  <a:pt x="3007" y="7403"/>
                </a:cubicBezTo>
                <a:cubicBezTo>
                  <a:pt x="3016" y="7331"/>
                  <a:pt x="3042" y="7260"/>
                  <a:pt x="3096" y="7215"/>
                </a:cubicBezTo>
                <a:cubicBezTo>
                  <a:pt x="3150" y="7171"/>
                  <a:pt x="3230" y="7144"/>
                  <a:pt x="3319" y="7135"/>
                </a:cubicBezTo>
                <a:cubicBezTo>
                  <a:pt x="3279" y="7117"/>
                  <a:pt x="3232" y="7106"/>
                  <a:pt x="3184" y="7106"/>
                </a:cubicBezTo>
                <a:close/>
                <a:moveTo>
                  <a:pt x="4398" y="7149"/>
                </a:moveTo>
                <a:cubicBezTo>
                  <a:pt x="4335" y="7149"/>
                  <a:pt x="4271" y="7163"/>
                  <a:pt x="4211" y="7197"/>
                </a:cubicBezTo>
                <a:cubicBezTo>
                  <a:pt x="4086" y="7269"/>
                  <a:pt x="4015" y="7411"/>
                  <a:pt x="4006" y="7536"/>
                </a:cubicBezTo>
                <a:cubicBezTo>
                  <a:pt x="3988" y="7670"/>
                  <a:pt x="4015" y="7813"/>
                  <a:pt x="4086" y="7920"/>
                </a:cubicBezTo>
                <a:cubicBezTo>
                  <a:pt x="4149" y="8036"/>
                  <a:pt x="4274" y="8116"/>
                  <a:pt x="4398" y="8125"/>
                </a:cubicBezTo>
                <a:cubicBezTo>
                  <a:pt x="4291" y="8054"/>
                  <a:pt x="4229" y="7965"/>
                  <a:pt x="4193" y="7866"/>
                </a:cubicBezTo>
                <a:cubicBezTo>
                  <a:pt x="4158" y="7768"/>
                  <a:pt x="4149" y="7661"/>
                  <a:pt x="4158" y="7563"/>
                </a:cubicBezTo>
                <a:cubicBezTo>
                  <a:pt x="4175" y="7465"/>
                  <a:pt x="4211" y="7367"/>
                  <a:pt x="4282" y="7304"/>
                </a:cubicBezTo>
                <a:cubicBezTo>
                  <a:pt x="4354" y="7233"/>
                  <a:pt x="4461" y="7206"/>
                  <a:pt x="4586" y="7188"/>
                </a:cubicBezTo>
                <a:cubicBezTo>
                  <a:pt x="4530" y="7165"/>
                  <a:pt x="4465" y="7149"/>
                  <a:pt x="4398" y="7149"/>
                </a:cubicBezTo>
                <a:close/>
                <a:moveTo>
                  <a:pt x="8305" y="7574"/>
                </a:moveTo>
                <a:cubicBezTo>
                  <a:pt x="8278" y="7574"/>
                  <a:pt x="8251" y="7579"/>
                  <a:pt x="8226" y="7590"/>
                </a:cubicBezTo>
                <a:cubicBezTo>
                  <a:pt x="8306" y="7599"/>
                  <a:pt x="8368" y="7643"/>
                  <a:pt x="8422" y="7697"/>
                </a:cubicBezTo>
                <a:cubicBezTo>
                  <a:pt x="8466" y="7750"/>
                  <a:pt x="8502" y="7813"/>
                  <a:pt x="8520" y="7884"/>
                </a:cubicBezTo>
                <a:cubicBezTo>
                  <a:pt x="8538" y="7947"/>
                  <a:pt x="8538" y="8018"/>
                  <a:pt x="8511" y="8081"/>
                </a:cubicBezTo>
                <a:cubicBezTo>
                  <a:pt x="8475" y="8143"/>
                  <a:pt x="8422" y="8188"/>
                  <a:pt x="8342" y="8223"/>
                </a:cubicBezTo>
                <a:cubicBezTo>
                  <a:pt x="8352" y="8224"/>
                  <a:pt x="8363" y="8225"/>
                  <a:pt x="8374" y="8225"/>
                </a:cubicBezTo>
                <a:cubicBezTo>
                  <a:pt x="8452" y="8225"/>
                  <a:pt x="8528" y="8196"/>
                  <a:pt x="8582" y="8125"/>
                </a:cubicBezTo>
                <a:cubicBezTo>
                  <a:pt x="8645" y="8045"/>
                  <a:pt x="8654" y="7938"/>
                  <a:pt x="8627" y="7857"/>
                </a:cubicBezTo>
                <a:cubicBezTo>
                  <a:pt x="8600" y="7768"/>
                  <a:pt x="8547" y="7688"/>
                  <a:pt x="8475" y="7634"/>
                </a:cubicBezTo>
                <a:cubicBezTo>
                  <a:pt x="8426" y="7598"/>
                  <a:pt x="8365" y="7574"/>
                  <a:pt x="8305" y="7574"/>
                </a:cubicBezTo>
                <a:close/>
                <a:moveTo>
                  <a:pt x="7289" y="7340"/>
                </a:moveTo>
                <a:cubicBezTo>
                  <a:pt x="7548" y="7340"/>
                  <a:pt x="7762" y="7554"/>
                  <a:pt x="7762" y="7804"/>
                </a:cubicBezTo>
                <a:cubicBezTo>
                  <a:pt x="7762" y="8063"/>
                  <a:pt x="7548" y="8268"/>
                  <a:pt x="7289" y="8268"/>
                </a:cubicBezTo>
                <a:cubicBezTo>
                  <a:pt x="7039" y="8268"/>
                  <a:pt x="6825" y="8063"/>
                  <a:pt x="6825" y="7804"/>
                </a:cubicBezTo>
                <a:cubicBezTo>
                  <a:pt x="6825" y="7554"/>
                  <a:pt x="7039" y="7340"/>
                  <a:pt x="7289" y="7340"/>
                </a:cubicBezTo>
                <a:close/>
                <a:moveTo>
                  <a:pt x="2926" y="7857"/>
                </a:moveTo>
                <a:lnTo>
                  <a:pt x="2926" y="7857"/>
                </a:lnTo>
                <a:cubicBezTo>
                  <a:pt x="2873" y="7920"/>
                  <a:pt x="2837" y="8009"/>
                  <a:pt x="2855" y="8107"/>
                </a:cubicBezTo>
                <a:cubicBezTo>
                  <a:pt x="2873" y="8205"/>
                  <a:pt x="2953" y="8277"/>
                  <a:pt x="3042" y="8312"/>
                </a:cubicBezTo>
                <a:cubicBezTo>
                  <a:pt x="3096" y="8336"/>
                  <a:pt x="3157" y="8352"/>
                  <a:pt x="3219" y="8352"/>
                </a:cubicBezTo>
                <a:cubicBezTo>
                  <a:pt x="3250" y="8352"/>
                  <a:pt x="3280" y="8348"/>
                  <a:pt x="3310" y="8339"/>
                </a:cubicBezTo>
                <a:cubicBezTo>
                  <a:pt x="3399" y="8321"/>
                  <a:pt x="3480" y="8259"/>
                  <a:pt x="3506" y="8170"/>
                </a:cubicBezTo>
                <a:lnTo>
                  <a:pt x="3506" y="8170"/>
                </a:lnTo>
                <a:cubicBezTo>
                  <a:pt x="3444" y="8223"/>
                  <a:pt x="3364" y="8250"/>
                  <a:pt x="3292" y="8250"/>
                </a:cubicBezTo>
                <a:cubicBezTo>
                  <a:pt x="3280" y="8252"/>
                  <a:pt x="3267" y="8252"/>
                  <a:pt x="3254" y="8252"/>
                </a:cubicBezTo>
                <a:cubicBezTo>
                  <a:pt x="3196" y="8252"/>
                  <a:pt x="3138" y="8236"/>
                  <a:pt x="3087" y="8214"/>
                </a:cubicBezTo>
                <a:cubicBezTo>
                  <a:pt x="3025" y="8188"/>
                  <a:pt x="2971" y="8134"/>
                  <a:pt x="2935" y="8081"/>
                </a:cubicBezTo>
                <a:cubicBezTo>
                  <a:pt x="2909" y="8018"/>
                  <a:pt x="2909" y="7938"/>
                  <a:pt x="2926" y="7857"/>
                </a:cubicBezTo>
                <a:close/>
                <a:moveTo>
                  <a:pt x="2298" y="8121"/>
                </a:moveTo>
                <a:cubicBezTo>
                  <a:pt x="2271" y="8121"/>
                  <a:pt x="2244" y="8128"/>
                  <a:pt x="2222" y="8143"/>
                </a:cubicBezTo>
                <a:cubicBezTo>
                  <a:pt x="2168" y="8188"/>
                  <a:pt x="2159" y="8259"/>
                  <a:pt x="2204" y="8312"/>
                </a:cubicBezTo>
                <a:cubicBezTo>
                  <a:pt x="2229" y="8343"/>
                  <a:pt x="2263" y="8359"/>
                  <a:pt x="2298" y="8359"/>
                </a:cubicBezTo>
                <a:cubicBezTo>
                  <a:pt x="2324" y="8359"/>
                  <a:pt x="2350" y="8350"/>
                  <a:pt x="2373" y="8330"/>
                </a:cubicBezTo>
                <a:cubicBezTo>
                  <a:pt x="2427" y="8295"/>
                  <a:pt x="2436" y="8214"/>
                  <a:pt x="2391" y="8161"/>
                </a:cubicBezTo>
                <a:cubicBezTo>
                  <a:pt x="2370" y="8135"/>
                  <a:pt x="2335" y="8121"/>
                  <a:pt x="2298" y="8121"/>
                </a:cubicBezTo>
                <a:close/>
                <a:moveTo>
                  <a:pt x="3854" y="6303"/>
                </a:moveTo>
                <a:cubicBezTo>
                  <a:pt x="4048" y="6303"/>
                  <a:pt x="4244" y="6386"/>
                  <a:pt x="4363" y="6573"/>
                </a:cubicBezTo>
                <a:cubicBezTo>
                  <a:pt x="3640" y="6867"/>
                  <a:pt x="3025" y="7777"/>
                  <a:pt x="3649" y="8179"/>
                </a:cubicBezTo>
                <a:cubicBezTo>
                  <a:pt x="3497" y="8366"/>
                  <a:pt x="3336" y="8438"/>
                  <a:pt x="3193" y="8438"/>
                </a:cubicBezTo>
                <a:cubicBezTo>
                  <a:pt x="2834" y="8438"/>
                  <a:pt x="2594" y="7982"/>
                  <a:pt x="2926" y="7777"/>
                </a:cubicBezTo>
                <a:cubicBezTo>
                  <a:pt x="2596" y="7565"/>
                  <a:pt x="2862" y="6985"/>
                  <a:pt x="3205" y="6985"/>
                </a:cubicBezTo>
                <a:cubicBezTo>
                  <a:pt x="3251" y="6985"/>
                  <a:pt x="3298" y="6996"/>
                  <a:pt x="3346" y="7019"/>
                </a:cubicBezTo>
                <a:cubicBezTo>
                  <a:pt x="3148" y="6589"/>
                  <a:pt x="3495" y="6303"/>
                  <a:pt x="3854" y="6303"/>
                </a:cubicBezTo>
                <a:close/>
                <a:moveTo>
                  <a:pt x="6111" y="7804"/>
                </a:moveTo>
                <a:cubicBezTo>
                  <a:pt x="6022" y="7813"/>
                  <a:pt x="5933" y="7857"/>
                  <a:pt x="5888" y="7938"/>
                </a:cubicBezTo>
                <a:cubicBezTo>
                  <a:pt x="5835" y="8027"/>
                  <a:pt x="5844" y="8134"/>
                  <a:pt x="5879" y="8214"/>
                </a:cubicBezTo>
                <a:cubicBezTo>
                  <a:pt x="5915" y="8295"/>
                  <a:pt x="5977" y="8375"/>
                  <a:pt x="6058" y="8411"/>
                </a:cubicBezTo>
                <a:cubicBezTo>
                  <a:pt x="6105" y="8437"/>
                  <a:pt x="6157" y="8450"/>
                  <a:pt x="6209" y="8450"/>
                </a:cubicBezTo>
                <a:cubicBezTo>
                  <a:pt x="6246" y="8450"/>
                  <a:pt x="6283" y="8443"/>
                  <a:pt x="6316" y="8428"/>
                </a:cubicBezTo>
                <a:cubicBezTo>
                  <a:pt x="6227" y="8420"/>
                  <a:pt x="6165" y="8384"/>
                  <a:pt x="6102" y="8339"/>
                </a:cubicBezTo>
                <a:cubicBezTo>
                  <a:pt x="6049" y="8295"/>
                  <a:pt x="6004" y="8232"/>
                  <a:pt x="5977" y="8170"/>
                </a:cubicBezTo>
                <a:cubicBezTo>
                  <a:pt x="5951" y="8107"/>
                  <a:pt x="5942" y="8036"/>
                  <a:pt x="5969" y="7973"/>
                </a:cubicBezTo>
                <a:cubicBezTo>
                  <a:pt x="5986" y="7911"/>
                  <a:pt x="6040" y="7857"/>
                  <a:pt x="6111" y="7804"/>
                </a:cubicBezTo>
                <a:close/>
                <a:moveTo>
                  <a:pt x="2330" y="7890"/>
                </a:moveTo>
                <a:cubicBezTo>
                  <a:pt x="2390" y="7890"/>
                  <a:pt x="2439" y="7946"/>
                  <a:pt x="2400" y="8054"/>
                </a:cubicBezTo>
                <a:cubicBezTo>
                  <a:pt x="2429" y="8031"/>
                  <a:pt x="2461" y="8021"/>
                  <a:pt x="2490" y="8021"/>
                </a:cubicBezTo>
                <a:cubicBezTo>
                  <a:pt x="2586" y="8021"/>
                  <a:pt x="2655" y="8126"/>
                  <a:pt x="2525" y="8214"/>
                </a:cubicBezTo>
                <a:cubicBezTo>
                  <a:pt x="2649" y="8214"/>
                  <a:pt x="2632" y="8397"/>
                  <a:pt x="2507" y="8397"/>
                </a:cubicBezTo>
                <a:cubicBezTo>
                  <a:pt x="2489" y="8397"/>
                  <a:pt x="2468" y="8393"/>
                  <a:pt x="2445" y="8384"/>
                </a:cubicBezTo>
                <a:lnTo>
                  <a:pt x="2445" y="8384"/>
                </a:lnTo>
                <a:cubicBezTo>
                  <a:pt x="2482" y="8490"/>
                  <a:pt x="2418" y="8559"/>
                  <a:pt x="2354" y="8559"/>
                </a:cubicBezTo>
                <a:cubicBezTo>
                  <a:pt x="2311" y="8559"/>
                  <a:pt x="2268" y="8527"/>
                  <a:pt x="2257" y="8455"/>
                </a:cubicBezTo>
                <a:cubicBezTo>
                  <a:pt x="2257" y="8455"/>
                  <a:pt x="2234" y="8532"/>
                  <a:pt x="2158" y="8532"/>
                </a:cubicBezTo>
                <a:cubicBezTo>
                  <a:pt x="2141" y="8532"/>
                  <a:pt x="2120" y="8528"/>
                  <a:pt x="2097" y="8518"/>
                </a:cubicBezTo>
                <a:cubicBezTo>
                  <a:pt x="1972" y="8464"/>
                  <a:pt x="2079" y="8357"/>
                  <a:pt x="2141" y="8339"/>
                </a:cubicBezTo>
                <a:lnTo>
                  <a:pt x="2141" y="8339"/>
                </a:lnTo>
                <a:cubicBezTo>
                  <a:pt x="2100" y="8351"/>
                  <a:pt x="2062" y="8358"/>
                  <a:pt x="2030" y="8358"/>
                </a:cubicBezTo>
                <a:cubicBezTo>
                  <a:pt x="1967" y="8358"/>
                  <a:pt x="1927" y="8330"/>
                  <a:pt x="1927" y="8259"/>
                </a:cubicBezTo>
                <a:cubicBezTo>
                  <a:pt x="1927" y="8183"/>
                  <a:pt x="1995" y="8161"/>
                  <a:pt x="2050" y="8161"/>
                </a:cubicBezTo>
                <a:cubicBezTo>
                  <a:pt x="2072" y="8161"/>
                  <a:pt x="2093" y="8165"/>
                  <a:pt x="2106" y="8170"/>
                </a:cubicBezTo>
                <a:cubicBezTo>
                  <a:pt x="1960" y="8110"/>
                  <a:pt x="2016" y="7936"/>
                  <a:pt x="2106" y="7936"/>
                </a:cubicBezTo>
                <a:cubicBezTo>
                  <a:pt x="2137" y="7936"/>
                  <a:pt x="2172" y="7957"/>
                  <a:pt x="2204" y="8009"/>
                </a:cubicBezTo>
                <a:cubicBezTo>
                  <a:pt x="2224" y="7928"/>
                  <a:pt x="2281" y="7890"/>
                  <a:pt x="2330" y="7890"/>
                </a:cubicBezTo>
                <a:close/>
                <a:moveTo>
                  <a:pt x="4042" y="8179"/>
                </a:moveTo>
                <a:lnTo>
                  <a:pt x="4042" y="8179"/>
                </a:lnTo>
                <a:cubicBezTo>
                  <a:pt x="3970" y="8268"/>
                  <a:pt x="3917" y="8393"/>
                  <a:pt x="3943" y="8527"/>
                </a:cubicBezTo>
                <a:cubicBezTo>
                  <a:pt x="3970" y="8660"/>
                  <a:pt x="4077" y="8759"/>
                  <a:pt x="4193" y="8812"/>
                </a:cubicBezTo>
                <a:cubicBezTo>
                  <a:pt x="4268" y="8847"/>
                  <a:pt x="4351" y="8866"/>
                  <a:pt x="4433" y="8866"/>
                </a:cubicBezTo>
                <a:cubicBezTo>
                  <a:pt x="4478" y="8866"/>
                  <a:pt x="4524" y="8860"/>
                  <a:pt x="4568" y="8848"/>
                </a:cubicBezTo>
                <a:cubicBezTo>
                  <a:pt x="4684" y="8821"/>
                  <a:pt x="4800" y="8732"/>
                  <a:pt x="4836" y="8625"/>
                </a:cubicBezTo>
                <a:lnTo>
                  <a:pt x="4836" y="8625"/>
                </a:lnTo>
                <a:cubicBezTo>
                  <a:pt x="4746" y="8696"/>
                  <a:pt x="4648" y="8723"/>
                  <a:pt x="4541" y="8732"/>
                </a:cubicBezTo>
                <a:cubicBezTo>
                  <a:pt x="4443" y="8732"/>
                  <a:pt x="4345" y="8714"/>
                  <a:pt x="4256" y="8678"/>
                </a:cubicBezTo>
                <a:cubicBezTo>
                  <a:pt x="4167" y="8634"/>
                  <a:pt x="4095" y="8571"/>
                  <a:pt x="4059" y="8491"/>
                </a:cubicBezTo>
                <a:cubicBezTo>
                  <a:pt x="4024" y="8402"/>
                  <a:pt x="4024" y="8295"/>
                  <a:pt x="4042" y="8179"/>
                </a:cubicBezTo>
                <a:close/>
                <a:moveTo>
                  <a:pt x="7289" y="6626"/>
                </a:moveTo>
                <a:lnTo>
                  <a:pt x="7333" y="7224"/>
                </a:lnTo>
                <a:lnTo>
                  <a:pt x="7173" y="6653"/>
                </a:lnTo>
                <a:lnTo>
                  <a:pt x="7209" y="7162"/>
                </a:lnTo>
                <a:lnTo>
                  <a:pt x="7209" y="7162"/>
                </a:lnTo>
                <a:lnTo>
                  <a:pt x="7075" y="6671"/>
                </a:lnTo>
                <a:lnTo>
                  <a:pt x="7119" y="7260"/>
                </a:lnTo>
                <a:lnTo>
                  <a:pt x="7119" y="7260"/>
                </a:lnTo>
                <a:lnTo>
                  <a:pt x="6950" y="6689"/>
                </a:lnTo>
                <a:lnTo>
                  <a:pt x="7003" y="7322"/>
                </a:lnTo>
                <a:lnTo>
                  <a:pt x="7003" y="7322"/>
                </a:lnTo>
                <a:lnTo>
                  <a:pt x="6441" y="7028"/>
                </a:lnTo>
                <a:lnTo>
                  <a:pt x="6441" y="7028"/>
                </a:lnTo>
                <a:lnTo>
                  <a:pt x="6896" y="7403"/>
                </a:lnTo>
                <a:lnTo>
                  <a:pt x="6370" y="7126"/>
                </a:lnTo>
                <a:lnTo>
                  <a:pt x="6763" y="7447"/>
                </a:lnTo>
                <a:lnTo>
                  <a:pt x="6763" y="7447"/>
                </a:lnTo>
                <a:lnTo>
                  <a:pt x="6316" y="7215"/>
                </a:lnTo>
                <a:lnTo>
                  <a:pt x="6771" y="7590"/>
                </a:lnTo>
                <a:lnTo>
                  <a:pt x="6245" y="7313"/>
                </a:lnTo>
                <a:lnTo>
                  <a:pt x="6754" y="7724"/>
                </a:lnTo>
                <a:cubicBezTo>
                  <a:pt x="6754" y="7733"/>
                  <a:pt x="6754" y="7742"/>
                  <a:pt x="6754" y="7750"/>
                </a:cubicBezTo>
                <a:lnTo>
                  <a:pt x="6120" y="7982"/>
                </a:lnTo>
                <a:lnTo>
                  <a:pt x="6709" y="7893"/>
                </a:lnTo>
                <a:lnTo>
                  <a:pt x="6709" y="7893"/>
                </a:lnTo>
                <a:lnTo>
                  <a:pt x="6156" y="8098"/>
                </a:lnTo>
                <a:lnTo>
                  <a:pt x="6655" y="8018"/>
                </a:lnTo>
                <a:lnTo>
                  <a:pt x="6174" y="8196"/>
                </a:lnTo>
                <a:lnTo>
                  <a:pt x="6763" y="8107"/>
                </a:lnTo>
                <a:lnTo>
                  <a:pt x="6209" y="8312"/>
                </a:lnTo>
                <a:lnTo>
                  <a:pt x="6861" y="8214"/>
                </a:lnTo>
                <a:lnTo>
                  <a:pt x="6709" y="8857"/>
                </a:lnTo>
                <a:lnTo>
                  <a:pt x="6709" y="8857"/>
                </a:lnTo>
                <a:lnTo>
                  <a:pt x="6959" y="8321"/>
                </a:lnTo>
                <a:lnTo>
                  <a:pt x="6825" y="8892"/>
                </a:lnTo>
                <a:lnTo>
                  <a:pt x="7039" y="8428"/>
                </a:lnTo>
                <a:lnTo>
                  <a:pt x="6923" y="8928"/>
                </a:lnTo>
                <a:lnTo>
                  <a:pt x="7173" y="8393"/>
                </a:lnTo>
                <a:lnTo>
                  <a:pt x="7039" y="8964"/>
                </a:lnTo>
                <a:lnTo>
                  <a:pt x="7307" y="8384"/>
                </a:lnTo>
                <a:lnTo>
                  <a:pt x="7378" y="8687"/>
                </a:lnTo>
                <a:lnTo>
                  <a:pt x="7378" y="8366"/>
                </a:lnTo>
                <a:lnTo>
                  <a:pt x="7449" y="8678"/>
                </a:lnTo>
                <a:lnTo>
                  <a:pt x="7449" y="8366"/>
                </a:lnTo>
                <a:lnTo>
                  <a:pt x="7815" y="8821"/>
                </a:lnTo>
                <a:lnTo>
                  <a:pt x="7565" y="8339"/>
                </a:lnTo>
                <a:lnTo>
                  <a:pt x="7565" y="8339"/>
                </a:lnTo>
                <a:lnTo>
                  <a:pt x="7904" y="8759"/>
                </a:lnTo>
                <a:lnTo>
                  <a:pt x="7904" y="8759"/>
                </a:lnTo>
                <a:lnTo>
                  <a:pt x="7690" y="8348"/>
                </a:lnTo>
                <a:lnTo>
                  <a:pt x="7690" y="8348"/>
                </a:lnTo>
                <a:lnTo>
                  <a:pt x="7976" y="8714"/>
                </a:lnTo>
                <a:lnTo>
                  <a:pt x="7726" y="8232"/>
                </a:lnTo>
                <a:lnTo>
                  <a:pt x="8065" y="8651"/>
                </a:lnTo>
                <a:lnTo>
                  <a:pt x="8065" y="8651"/>
                </a:lnTo>
                <a:lnTo>
                  <a:pt x="7780" y="8089"/>
                </a:lnTo>
                <a:lnTo>
                  <a:pt x="8297" y="8134"/>
                </a:lnTo>
                <a:lnTo>
                  <a:pt x="8297" y="8134"/>
                </a:lnTo>
                <a:lnTo>
                  <a:pt x="7815" y="7973"/>
                </a:lnTo>
                <a:lnTo>
                  <a:pt x="8324" y="8018"/>
                </a:lnTo>
                <a:lnTo>
                  <a:pt x="8324" y="8018"/>
                </a:lnTo>
                <a:lnTo>
                  <a:pt x="7896" y="7875"/>
                </a:lnTo>
                <a:lnTo>
                  <a:pt x="8342" y="7920"/>
                </a:lnTo>
                <a:lnTo>
                  <a:pt x="8342" y="7920"/>
                </a:lnTo>
                <a:lnTo>
                  <a:pt x="7851" y="7750"/>
                </a:lnTo>
                <a:lnTo>
                  <a:pt x="8368" y="7804"/>
                </a:lnTo>
                <a:lnTo>
                  <a:pt x="8368" y="7804"/>
                </a:lnTo>
                <a:lnTo>
                  <a:pt x="7797" y="7608"/>
                </a:lnTo>
                <a:lnTo>
                  <a:pt x="8172" y="7153"/>
                </a:lnTo>
                <a:lnTo>
                  <a:pt x="7753" y="7456"/>
                </a:lnTo>
                <a:lnTo>
                  <a:pt x="8083" y="7055"/>
                </a:lnTo>
                <a:lnTo>
                  <a:pt x="7717" y="7313"/>
                </a:lnTo>
                <a:lnTo>
                  <a:pt x="8003" y="6974"/>
                </a:lnTo>
                <a:lnTo>
                  <a:pt x="8003" y="6974"/>
                </a:lnTo>
                <a:lnTo>
                  <a:pt x="7583" y="7278"/>
                </a:lnTo>
                <a:lnTo>
                  <a:pt x="7913" y="6876"/>
                </a:lnTo>
                <a:lnTo>
                  <a:pt x="7458" y="7206"/>
                </a:lnTo>
                <a:lnTo>
                  <a:pt x="7289" y="6626"/>
                </a:lnTo>
                <a:close/>
                <a:moveTo>
                  <a:pt x="5306" y="6002"/>
                </a:moveTo>
                <a:cubicBezTo>
                  <a:pt x="5570" y="6002"/>
                  <a:pt x="5831" y="6144"/>
                  <a:pt x="5960" y="6484"/>
                </a:cubicBezTo>
                <a:cubicBezTo>
                  <a:pt x="5830" y="6458"/>
                  <a:pt x="5702" y="6449"/>
                  <a:pt x="5593" y="6449"/>
                </a:cubicBezTo>
                <a:cubicBezTo>
                  <a:pt x="5401" y="6449"/>
                  <a:pt x="5264" y="6475"/>
                  <a:pt x="5264" y="6475"/>
                </a:cubicBezTo>
                <a:lnTo>
                  <a:pt x="5630" y="6573"/>
                </a:lnTo>
                <a:lnTo>
                  <a:pt x="5192" y="6680"/>
                </a:lnTo>
                <a:lnTo>
                  <a:pt x="5362" y="6725"/>
                </a:lnTo>
                <a:lnTo>
                  <a:pt x="4996" y="6849"/>
                </a:lnTo>
                <a:lnTo>
                  <a:pt x="5246" y="6867"/>
                </a:lnTo>
                <a:lnTo>
                  <a:pt x="4862" y="6992"/>
                </a:lnTo>
                <a:lnTo>
                  <a:pt x="5121" y="6974"/>
                </a:lnTo>
                <a:lnTo>
                  <a:pt x="5121" y="6974"/>
                </a:lnTo>
                <a:cubicBezTo>
                  <a:pt x="5121" y="6974"/>
                  <a:pt x="4702" y="7162"/>
                  <a:pt x="4729" y="7162"/>
                </a:cubicBezTo>
                <a:cubicBezTo>
                  <a:pt x="4762" y="7162"/>
                  <a:pt x="4989" y="7107"/>
                  <a:pt x="5012" y="7107"/>
                </a:cubicBezTo>
                <a:cubicBezTo>
                  <a:pt x="5014" y="7107"/>
                  <a:pt x="5015" y="7108"/>
                  <a:pt x="5014" y="7108"/>
                </a:cubicBezTo>
                <a:cubicBezTo>
                  <a:pt x="5005" y="7117"/>
                  <a:pt x="4532" y="7358"/>
                  <a:pt x="4550" y="7358"/>
                </a:cubicBezTo>
                <a:cubicBezTo>
                  <a:pt x="4568" y="7349"/>
                  <a:pt x="4862" y="7287"/>
                  <a:pt x="4862" y="7287"/>
                </a:cubicBezTo>
                <a:lnTo>
                  <a:pt x="4862" y="7287"/>
                </a:lnTo>
                <a:cubicBezTo>
                  <a:pt x="4862" y="7287"/>
                  <a:pt x="4454" y="7556"/>
                  <a:pt x="4466" y="7556"/>
                </a:cubicBezTo>
                <a:cubicBezTo>
                  <a:pt x="4466" y="7556"/>
                  <a:pt x="4468" y="7555"/>
                  <a:pt x="4470" y="7554"/>
                </a:cubicBezTo>
                <a:cubicBezTo>
                  <a:pt x="4523" y="7527"/>
                  <a:pt x="4764" y="7447"/>
                  <a:pt x="4764" y="7447"/>
                </a:cubicBezTo>
                <a:lnTo>
                  <a:pt x="4764" y="7447"/>
                </a:lnTo>
                <a:lnTo>
                  <a:pt x="4407" y="7733"/>
                </a:lnTo>
                <a:lnTo>
                  <a:pt x="4675" y="7643"/>
                </a:lnTo>
                <a:lnTo>
                  <a:pt x="4381" y="7929"/>
                </a:lnTo>
                <a:lnTo>
                  <a:pt x="4630" y="7813"/>
                </a:lnTo>
                <a:lnTo>
                  <a:pt x="4630" y="7813"/>
                </a:lnTo>
                <a:lnTo>
                  <a:pt x="4497" y="8000"/>
                </a:lnTo>
                <a:lnTo>
                  <a:pt x="4630" y="7956"/>
                </a:lnTo>
                <a:lnTo>
                  <a:pt x="4630" y="7956"/>
                </a:lnTo>
                <a:lnTo>
                  <a:pt x="4452" y="8205"/>
                </a:lnTo>
                <a:lnTo>
                  <a:pt x="4452" y="8205"/>
                </a:lnTo>
                <a:lnTo>
                  <a:pt x="4630" y="8089"/>
                </a:lnTo>
                <a:lnTo>
                  <a:pt x="4630" y="8089"/>
                </a:lnTo>
                <a:cubicBezTo>
                  <a:pt x="4630" y="8089"/>
                  <a:pt x="4427" y="8429"/>
                  <a:pt x="4433" y="8429"/>
                </a:cubicBezTo>
                <a:cubicBezTo>
                  <a:pt x="4433" y="8429"/>
                  <a:pt x="4434" y="8429"/>
                  <a:pt x="4434" y="8428"/>
                </a:cubicBezTo>
                <a:cubicBezTo>
                  <a:pt x="4452" y="8411"/>
                  <a:pt x="4657" y="8223"/>
                  <a:pt x="4657" y="8223"/>
                </a:cubicBezTo>
                <a:lnTo>
                  <a:pt x="4657" y="8223"/>
                </a:lnTo>
                <a:lnTo>
                  <a:pt x="4550" y="8482"/>
                </a:lnTo>
                <a:lnTo>
                  <a:pt x="4702" y="8366"/>
                </a:lnTo>
                <a:lnTo>
                  <a:pt x="4666" y="8589"/>
                </a:lnTo>
                <a:cubicBezTo>
                  <a:pt x="4684" y="8594"/>
                  <a:pt x="4704" y="8596"/>
                  <a:pt x="4723" y="8596"/>
                </a:cubicBezTo>
                <a:cubicBezTo>
                  <a:pt x="4808" y="8596"/>
                  <a:pt x="4901" y="8554"/>
                  <a:pt x="4952" y="8518"/>
                </a:cubicBezTo>
                <a:lnTo>
                  <a:pt x="4952" y="8518"/>
                </a:lnTo>
                <a:cubicBezTo>
                  <a:pt x="4889" y="8803"/>
                  <a:pt x="4648" y="8937"/>
                  <a:pt x="4479" y="8973"/>
                </a:cubicBezTo>
                <a:cubicBezTo>
                  <a:pt x="4453" y="8977"/>
                  <a:pt x="4428" y="8979"/>
                  <a:pt x="4403" y="8979"/>
                </a:cubicBezTo>
                <a:cubicBezTo>
                  <a:pt x="3962" y="8979"/>
                  <a:pt x="3603" y="8342"/>
                  <a:pt x="4051" y="8072"/>
                </a:cubicBezTo>
                <a:cubicBezTo>
                  <a:pt x="3594" y="7781"/>
                  <a:pt x="3963" y="6991"/>
                  <a:pt x="4430" y="6991"/>
                </a:cubicBezTo>
                <a:cubicBezTo>
                  <a:pt x="4492" y="6991"/>
                  <a:pt x="4557" y="7005"/>
                  <a:pt x="4621" y="7037"/>
                </a:cubicBezTo>
                <a:cubicBezTo>
                  <a:pt x="4359" y="6454"/>
                  <a:pt x="4836" y="6002"/>
                  <a:pt x="5306" y="6002"/>
                </a:cubicBezTo>
                <a:close/>
                <a:moveTo>
                  <a:pt x="8145" y="8420"/>
                </a:moveTo>
                <a:lnTo>
                  <a:pt x="8145" y="8420"/>
                </a:lnTo>
                <a:cubicBezTo>
                  <a:pt x="8172" y="8500"/>
                  <a:pt x="8163" y="8580"/>
                  <a:pt x="8136" y="8643"/>
                </a:cubicBezTo>
                <a:cubicBezTo>
                  <a:pt x="8119" y="8714"/>
                  <a:pt x="8074" y="8776"/>
                  <a:pt x="8029" y="8821"/>
                </a:cubicBezTo>
                <a:cubicBezTo>
                  <a:pt x="7976" y="8874"/>
                  <a:pt x="7913" y="8901"/>
                  <a:pt x="7851" y="8910"/>
                </a:cubicBezTo>
                <a:cubicBezTo>
                  <a:pt x="7780" y="8910"/>
                  <a:pt x="7708" y="8883"/>
                  <a:pt x="7637" y="8839"/>
                </a:cubicBezTo>
                <a:lnTo>
                  <a:pt x="7637" y="8839"/>
                </a:lnTo>
                <a:cubicBezTo>
                  <a:pt x="7672" y="8910"/>
                  <a:pt x="7744" y="8982"/>
                  <a:pt x="7842" y="8999"/>
                </a:cubicBezTo>
                <a:cubicBezTo>
                  <a:pt x="7850" y="9000"/>
                  <a:pt x="7859" y="9001"/>
                  <a:pt x="7867" y="9001"/>
                </a:cubicBezTo>
                <a:cubicBezTo>
                  <a:pt x="7957" y="9001"/>
                  <a:pt x="8044" y="8958"/>
                  <a:pt x="8101" y="8901"/>
                </a:cubicBezTo>
                <a:cubicBezTo>
                  <a:pt x="8172" y="8839"/>
                  <a:pt x="8217" y="8750"/>
                  <a:pt x="8226" y="8660"/>
                </a:cubicBezTo>
                <a:cubicBezTo>
                  <a:pt x="8235" y="8571"/>
                  <a:pt x="8208" y="8473"/>
                  <a:pt x="8145" y="8420"/>
                </a:cubicBezTo>
                <a:close/>
                <a:moveTo>
                  <a:pt x="6602" y="8741"/>
                </a:moveTo>
                <a:lnTo>
                  <a:pt x="6602" y="8741"/>
                </a:lnTo>
                <a:cubicBezTo>
                  <a:pt x="6566" y="8821"/>
                  <a:pt x="6557" y="8919"/>
                  <a:pt x="6611" y="8999"/>
                </a:cubicBezTo>
                <a:cubicBezTo>
                  <a:pt x="6664" y="9080"/>
                  <a:pt x="6763" y="9124"/>
                  <a:pt x="6852" y="9133"/>
                </a:cubicBezTo>
                <a:cubicBezTo>
                  <a:pt x="6864" y="9134"/>
                  <a:pt x="6877" y="9135"/>
                  <a:pt x="6889" y="9135"/>
                </a:cubicBezTo>
                <a:cubicBezTo>
                  <a:pt x="6972" y="9135"/>
                  <a:pt x="7048" y="9109"/>
                  <a:pt x="7110" y="9062"/>
                </a:cubicBezTo>
                <a:cubicBezTo>
                  <a:pt x="7191" y="9017"/>
                  <a:pt x="7244" y="8928"/>
                  <a:pt x="7244" y="8848"/>
                </a:cubicBezTo>
                <a:lnTo>
                  <a:pt x="7244" y="8848"/>
                </a:lnTo>
                <a:cubicBezTo>
                  <a:pt x="7200" y="8919"/>
                  <a:pt x="7137" y="8964"/>
                  <a:pt x="7075" y="8990"/>
                </a:cubicBezTo>
                <a:cubicBezTo>
                  <a:pt x="7003" y="9017"/>
                  <a:pt x="6932" y="9026"/>
                  <a:pt x="6861" y="9026"/>
                </a:cubicBezTo>
                <a:cubicBezTo>
                  <a:pt x="6798" y="9017"/>
                  <a:pt x="6727" y="8990"/>
                  <a:pt x="6682" y="8946"/>
                </a:cubicBezTo>
                <a:cubicBezTo>
                  <a:pt x="6638" y="8901"/>
                  <a:pt x="6611" y="8821"/>
                  <a:pt x="6602" y="8741"/>
                </a:cubicBezTo>
                <a:close/>
                <a:moveTo>
                  <a:pt x="7219" y="6117"/>
                </a:moveTo>
                <a:cubicBezTo>
                  <a:pt x="7437" y="6117"/>
                  <a:pt x="7628" y="6292"/>
                  <a:pt x="7574" y="6725"/>
                </a:cubicBezTo>
                <a:cubicBezTo>
                  <a:pt x="7742" y="6594"/>
                  <a:pt x="7911" y="6540"/>
                  <a:pt x="8058" y="6540"/>
                </a:cubicBezTo>
                <a:cubicBezTo>
                  <a:pt x="8515" y="6540"/>
                  <a:pt x="8768" y="7058"/>
                  <a:pt x="8154" y="7429"/>
                </a:cubicBezTo>
                <a:cubicBezTo>
                  <a:pt x="8161" y="7429"/>
                  <a:pt x="8167" y="7429"/>
                  <a:pt x="8173" y="7429"/>
                </a:cubicBezTo>
                <a:cubicBezTo>
                  <a:pt x="8868" y="7429"/>
                  <a:pt x="9083" y="8345"/>
                  <a:pt x="8284" y="8345"/>
                </a:cubicBezTo>
                <a:cubicBezTo>
                  <a:pt x="8249" y="8345"/>
                  <a:pt x="8211" y="8343"/>
                  <a:pt x="8172" y="8339"/>
                </a:cubicBezTo>
                <a:lnTo>
                  <a:pt x="8172" y="8339"/>
                </a:lnTo>
                <a:cubicBezTo>
                  <a:pt x="8517" y="8617"/>
                  <a:pt x="8240" y="9061"/>
                  <a:pt x="7886" y="9061"/>
                </a:cubicBezTo>
                <a:cubicBezTo>
                  <a:pt x="7728" y="9061"/>
                  <a:pt x="7554" y="8972"/>
                  <a:pt x="7414" y="8741"/>
                </a:cubicBezTo>
                <a:cubicBezTo>
                  <a:pt x="7311" y="9064"/>
                  <a:pt x="7088" y="9199"/>
                  <a:pt x="6882" y="9199"/>
                </a:cubicBezTo>
                <a:cubicBezTo>
                  <a:pt x="6572" y="9199"/>
                  <a:pt x="6301" y="8890"/>
                  <a:pt x="6548" y="8455"/>
                </a:cubicBezTo>
                <a:lnTo>
                  <a:pt x="6548" y="8455"/>
                </a:lnTo>
                <a:cubicBezTo>
                  <a:pt x="6548" y="8455"/>
                  <a:pt x="6400" y="8566"/>
                  <a:pt x="6218" y="8566"/>
                </a:cubicBezTo>
                <a:cubicBezTo>
                  <a:pt x="6078" y="8566"/>
                  <a:pt x="5918" y="8501"/>
                  <a:pt x="5790" y="8268"/>
                </a:cubicBezTo>
                <a:cubicBezTo>
                  <a:pt x="5560" y="7843"/>
                  <a:pt x="5934" y="7690"/>
                  <a:pt x="6232" y="7690"/>
                </a:cubicBezTo>
                <a:cubicBezTo>
                  <a:pt x="6316" y="7690"/>
                  <a:pt x="6394" y="7702"/>
                  <a:pt x="6450" y="7724"/>
                </a:cubicBezTo>
                <a:cubicBezTo>
                  <a:pt x="5924" y="7510"/>
                  <a:pt x="5603" y="7251"/>
                  <a:pt x="5906" y="6858"/>
                </a:cubicBezTo>
                <a:cubicBezTo>
                  <a:pt x="6006" y="6735"/>
                  <a:pt x="6123" y="6689"/>
                  <a:pt x="6239" y="6689"/>
                </a:cubicBezTo>
                <a:cubicBezTo>
                  <a:pt x="6484" y="6689"/>
                  <a:pt x="6726" y="6895"/>
                  <a:pt x="6798" y="7010"/>
                </a:cubicBezTo>
                <a:cubicBezTo>
                  <a:pt x="6510" y="6508"/>
                  <a:pt x="6894" y="6117"/>
                  <a:pt x="7219" y="6117"/>
                </a:cubicBezTo>
                <a:close/>
                <a:moveTo>
                  <a:pt x="2695" y="6386"/>
                </a:moveTo>
                <a:cubicBezTo>
                  <a:pt x="2587" y="6501"/>
                  <a:pt x="2480" y="6617"/>
                  <a:pt x="2373" y="6733"/>
                </a:cubicBezTo>
                <a:cubicBezTo>
                  <a:pt x="2275" y="6849"/>
                  <a:pt x="2168" y="6965"/>
                  <a:pt x="2079" y="7099"/>
                </a:cubicBezTo>
                <a:cubicBezTo>
                  <a:pt x="1892" y="7349"/>
                  <a:pt x="1758" y="7626"/>
                  <a:pt x="1695" y="7929"/>
                </a:cubicBezTo>
                <a:cubicBezTo>
                  <a:pt x="1660" y="8081"/>
                  <a:pt x="1642" y="8232"/>
                  <a:pt x="1642" y="8393"/>
                </a:cubicBezTo>
                <a:lnTo>
                  <a:pt x="1633" y="8625"/>
                </a:lnTo>
                <a:cubicBezTo>
                  <a:pt x="1624" y="8705"/>
                  <a:pt x="1615" y="8794"/>
                  <a:pt x="1588" y="8866"/>
                </a:cubicBezTo>
                <a:cubicBezTo>
                  <a:pt x="1544" y="9026"/>
                  <a:pt x="1472" y="9178"/>
                  <a:pt x="1374" y="9303"/>
                </a:cubicBezTo>
                <a:cubicBezTo>
                  <a:pt x="1267" y="9419"/>
                  <a:pt x="1133" y="9526"/>
                  <a:pt x="982" y="9570"/>
                </a:cubicBezTo>
                <a:cubicBezTo>
                  <a:pt x="1267" y="9428"/>
                  <a:pt x="1446" y="9142"/>
                  <a:pt x="1508" y="8848"/>
                </a:cubicBezTo>
                <a:cubicBezTo>
                  <a:pt x="1526" y="8776"/>
                  <a:pt x="1526" y="8696"/>
                  <a:pt x="1535" y="8625"/>
                </a:cubicBezTo>
                <a:lnTo>
                  <a:pt x="1535" y="8384"/>
                </a:lnTo>
                <a:cubicBezTo>
                  <a:pt x="1535" y="8223"/>
                  <a:pt x="1553" y="8063"/>
                  <a:pt x="1588" y="7902"/>
                </a:cubicBezTo>
                <a:cubicBezTo>
                  <a:pt x="1624" y="7750"/>
                  <a:pt x="1678" y="7590"/>
                  <a:pt x="1749" y="7447"/>
                </a:cubicBezTo>
                <a:cubicBezTo>
                  <a:pt x="1820" y="7304"/>
                  <a:pt x="1909" y="7171"/>
                  <a:pt x="2008" y="7046"/>
                </a:cubicBezTo>
                <a:cubicBezTo>
                  <a:pt x="2213" y="6796"/>
                  <a:pt x="2454" y="6582"/>
                  <a:pt x="2695" y="6386"/>
                </a:cubicBezTo>
                <a:close/>
                <a:moveTo>
                  <a:pt x="3010" y="8849"/>
                </a:moveTo>
                <a:cubicBezTo>
                  <a:pt x="3098" y="8849"/>
                  <a:pt x="3186" y="8859"/>
                  <a:pt x="3274" y="8874"/>
                </a:cubicBezTo>
                <a:cubicBezTo>
                  <a:pt x="3426" y="8901"/>
                  <a:pt x="3569" y="8955"/>
                  <a:pt x="3703" y="9008"/>
                </a:cubicBezTo>
                <a:cubicBezTo>
                  <a:pt x="3970" y="9133"/>
                  <a:pt x="4211" y="9294"/>
                  <a:pt x="4452" y="9436"/>
                </a:cubicBezTo>
                <a:cubicBezTo>
                  <a:pt x="4577" y="9499"/>
                  <a:pt x="4693" y="9561"/>
                  <a:pt x="4827" y="9588"/>
                </a:cubicBezTo>
                <a:cubicBezTo>
                  <a:pt x="4898" y="9607"/>
                  <a:pt x="4973" y="9616"/>
                  <a:pt x="5047" y="9616"/>
                </a:cubicBezTo>
                <a:cubicBezTo>
                  <a:pt x="5111" y="9616"/>
                  <a:pt x="5175" y="9609"/>
                  <a:pt x="5237" y="9597"/>
                </a:cubicBezTo>
                <a:lnTo>
                  <a:pt x="5237" y="9597"/>
                </a:lnTo>
                <a:cubicBezTo>
                  <a:pt x="5133" y="9661"/>
                  <a:pt x="4992" y="9697"/>
                  <a:pt x="4855" y="9697"/>
                </a:cubicBezTo>
                <a:cubicBezTo>
                  <a:pt x="4840" y="9697"/>
                  <a:pt x="4824" y="9696"/>
                  <a:pt x="4809" y="9695"/>
                </a:cubicBezTo>
                <a:cubicBezTo>
                  <a:pt x="4657" y="9686"/>
                  <a:pt x="4514" y="9642"/>
                  <a:pt x="4381" y="9588"/>
                </a:cubicBezTo>
                <a:cubicBezTo>
                  <a:pt x="4104" y="9472"/>
                  <a:pt x="3863" y="9321"/>
                  <a:pt x="3613" y="9213"/>
                </a:cubicBezTo>
                <a:cubicBezTo>
                  <a:pt x="3378" y="9104"/>
                  <a:pt x="3134" y="9034"/>
                  <a:pt x="2875" y="9034"/>
                </a:cubicBezTo>
                <a:cubicBezTo>
                  <a:pt x="2859" y="9034"/>
                  <a:pt x="2844" y="9035"/>
                  <a:pt x="2828" y="9035"/>
                </a:cubicBezTo>
                <a:cubicBezTo>
                  <a:pt x="2561" y="9044"/>
                  <a:pt x="2293" y="9124"/>
                  <a:pt x="2025" y="9231"/>
                </a:cubicBezTo>
                <a:cubicBezTo>
                  <a:pt x="2240" y="9044"/>
                  <a:pt x="2516" y="8910"/>
                  <a:pt x="2819" y="8866"/>
                </a:cubicBezTo>
                <a:cubicBezTo>
                  <a:pt x="2883" y="8854"/>
                  <a:pt x="2946" y="8849"/>
                  <a:pt x="3010" y="8849"/>
                </a:cubicBezTo>
                <a:close/>
                <a:moveTo>
                  <a:pt x="9519" y="7028"/>
                </a:moveTo>
                <a:lnTo>
                  <a:pt x="9519" y="7028"/>
                </a:lnTo>
                <a:cubicBezTo>
                  <a:pt x="9689" y="7242"/>
                  <a:pt x="9787" y="7510"/>
                  <a:pt x="9822" y="7786"/>
                </a:cubicBezTo>
                <a:cubicBezTo>
                  <a:pt x="9867" y="8063"/>
                  <a:pt x="9831" y="8348"/>
                  <a:pt x="9760" y="8616"/>
                </a:cubicBezTo>
                <a:cubicBezTo>
                  <a:pt x="9680" y="8874"/>
                  <a:pt x="9564" y="9133"/>
                  <a:pt x="9412" y="9356"/>
                </a:cubicBezTo>
                <a:cubicBezTo>
                  <a:pt x="9252" y="9588"/>
                  <a:pt x="9073" y="9793"/>
                  <a:pt x="8859" y="9954"/>
                </a:cubicBezTo>
                <a:cubicBezTo>
                  <a:pt x="9002" y="9731"/>
                  <a:pt x="9144" y="9499"/>
                  <a:pt x="9260" y="9267"/>
                </a:cubicBezTo>
                <a:cubicBezTo>
                  <a:pt x="9376" y="9035"/>
                  <a:pt x="9475" y="8794"/>
                  <a:pt x="9546" y="8553"/>
                </a:cubicBezTo>
                <a:cubicBezTo>
                  <a:pt x="9617" y="8304"/>
                  <a:pt x="9653" y="8054"/>
                  <a:pt x="9653" y="7795"/>
                </a:cubicBezTo>
                <a:cubicBezTo>
                  <a:pt x="9653" y="7545"/>
                  <a:pt x="9608" y="7287"/>
                  <a:pt x="9519" y="7028"/>
                </a:cubicBezTo>
                <a:close/>
                <a:moveTo>
                  <a:pt x="7572" y="9256"/>
                </a:moveTo>
                <a:cubicBezTo>
                  <a:pt x="7585" y="9256"/>
                  <a:pt x="7597" y="9257"/>
                  <a:pt x="7610" y="9258"/>
                </a:cubicBezTo>
                <a:cubicBezTo>
                  <a:pt x="7708" y="9276"/>
                  <a:pt x="7788" y="9329"/>
                  <a:pt x="7842" y="9410"/>
                </a:cubicBezTo>
                <a:cubicBezTo>
                  <a:pt x="7896" y="9481"/>
                  <a:pt x="7922" y="9561"/>
                  <a:pt x="7931" y="9642"/>
                </a:cubicBezTo>
                <a:cubicBezTo>
                  <a:pt x="7949" y="9722"/>
                  <a:pt x="7949" y="9802"/>
                  <a:pt x="7922" y="9883"/>
                </a:cubicBezTo>
                <a:cubicBezTo>
                  <a:pt x="7913" y="9918"/>
                  <a:pt x="7896" y="9963"/>
                  <a:pt x="7869" y="9999"/>
                </a:cubicBezTo>
                <a:cubicBezTo>
                  <a:pt x="7842" y="10034"/>
                  <a:pt x="7815" y="10061"/>
                  <a:pt x="7788" y="10088"/>
                </a:cubicBezTo>
                <a:cubicBezTo>
                  <a:pt x="7726" y="10150"/>
                  <a:pt x="7646" y="10195"/>
                  <a:pt x="7557" y="10213"/>
                </a:cubicBezTo>
                <a:cubicBezTo>
                  <a:pt x="7527" y="10219"/>
                  <a:pt x="7496" y="10222"/>
                  <a:pt x="7465" y="10222"/>
                </a:cubicBezTo>
                <a:cubicBezTo>
                  <a:pt x="7403" y="10222"/>
                  <a:pt x="7339" y="10210"/>
                  <a:pt x="7280" y="10186"/>
                </a:cubicBezTo>
                <a:cubicBezTo>
                  <a:pt x="7191" y="10141"/>
                  <a:pt x="7119" y="10079"/>
                  <a:pt x="7066" y="10007"/>
                </a:cubicBezTo>
                <a:cubicBezTo>
                  <a:pt x="7030" y="9963"/>
                  <a:pt x="7021" y="9954"/>
                  <a:pt x="7003" y="9927"/>
                </a:cubicBezTo>
                <a:cubicBezTo>
                  <a:pt x="6994" y="9918"/>
                  <a:pt x="6986" y="9909"/>
                  <a:pt x="6977" y="9900"/>
                </a:cubicBezTo>
                <a:cubicBezTo>
                  <a:pt x="6959" y="9891"/>
                  <a:pt x="6950" y="9883"/>
                  <a:pt x="6941" y="9874"/>
                </a:cubicBezTo>
                <a:cubicBezTo>
                  <a:pt x="6879" y="9831"/>
                  <a:pt x="6801" y="9800"/>
                  <a:pt x="6726" y="9800"/>
                </a:cubicBezTo>
                <a:cubicBezTo>
                  <a:pt x="6692" y="9800"/>
                  <a:pt x="6659" y="9806"/>
                  <a:pt x="6629" y="9820"/>
                </a:cubicBezTo>
                <a:cubicBezTo>
                  <a:pt x="6575" y="9838"/>
                  <a:pt x="6531" y="9883"/>
                  <a:pt x="6504" y="9936"/>
                </a:cubicBezTo>
                <a:cubicBezTo>
                  <a:pt x="6468" y="9999"/>
                  <a:pt x="6450" y="10070"/>
                  <a:pt x="6441" y="10141"/>
                </a:cubicBezTo>
                <a:cubicBezTo>
                  <a:pt x="6432" y="10150"/>
                  <a:pt x="6432" y="10150"/>
                  <a:pt x="6432" y="10150"/>
                </a:cubicBezTo>
                <a:cubicBezTo>
                  <a:pt x="6424" y="10150"/>
                  <a:pt x="6415" y="10150"/>
                  <a:pt x="6415" y="10141"/>
                </a:cubicBezTo>
                <a:cubicBezTo>
                  <a:pt x="6397" y="10070"/>
                  <a:pt x="6379" y="9990"/>
                  <a:pt x="6397" y="9900"/>
                </a:cubicBezTo>
                <a:cubicBezTo>
                  <a:pt x="6406" y="9820"/>
                  <a:pt x="6450" y="9731"/>
                  <a:pt x="6531" y="9668"/>
                </a:cubicBezTo>
                <a:cubicBezTo>
                  <a:pt x="6611" y="9606"/>
                  <a:pt x="6718" y="9588"/>
                  <a:pt x="6807" y="9588"/>
                </a:cubicBezTo>
                <a:cubicBezTo>
                  <a:pt x="6905" y="9597"/>
                  <a:pt x="6994" y="9624"/>
                  <a:pt x="7075" y="9677"/>
                </a:cubicBezTo>
                <a:cubicBezTo>
                  <a:pt x="7093" y="9695"/>
                  <a:pt x="7110" y="9704"/>
                  <a:pt x="7128" y="9722"/>
                </a:cubicBezTo>
                <a:cubicBezTo>
                  <a:pt x="7146" y="9740"/>
                  <a:pt x="7164" y="9758"/>
                  <a:pt x="7182" y="9775"/>
                </a:cubicBezTo>
                <a:cubicBezTo>
                  <a:pt x="7209" y="9811"/>
                  <a:pt x="7244" y="9856"/>
                  <a:pt x="7253" y="9874"/>
                </a:cubicBezTo>
                <a:cubicBezTo>
                  <a:pt x="7280" y="9927"/>
                  <a:pt x="7325" y="9963"/>
                  <a:pt x="7369" y="9999"/>
                </a:cubicBezTo>
                <a:cubicBezTo>
                  <a:pt x="7416" y="10024"/>
                  <a:pt x="7470" y="10038"/>
                  <a:pt x="7526" y="10038"/>
                </a:cubicBezTo>
                <a:cubicBezTo>
                  <a:pt x="7587" y="10038"/>
                  <a:pt x="7652" y="10022"/>
                  <a:pt x="7717" y="9990"/>
                </a:cubicBezTo>
                <a:cubicBezTo>
                  <a:pt x="7744" y="9981"/>
                  <a:pt x="7771" y="9963"/>
                  <a:pt x="7797" y="9936"/>
                </a:cubicBezTo>
                <a:cubicBezTo>
                  <a:pt x="7824" y="9909"/>
                  <a:pt x="7842" y="9891"/>
                  <a:pt x="7851" y="9856"/>
                </a:cubicBezTo>
                <a:cubicBezTo>
                  <a:pt x="7878" y="9793"/>
                  <a:pt x="7887" y="9722"/>
                  <a:pt x="7869" y="9651"/>
                </a:cubicBezTo>
                <a:cubicBezTo>
                  <a:pt x="7842" y="9588"/>
                  <a:pt x="7806" y="9526"/>
                  <a:pt x="7753" y="9490"/>
                </a:cubicBezTo>
                <a:cubicBezTo>
                  <a:pt x="7699" y="9454"/>
                  <a:pt x="7646" y="9445"/>
                  <a:pt x="7592" y="9445"/>
                </a:cubicBezTo>
                <a:cubicBezTo>
                  <a:pt x="7539" y="9454"/>
                  <a:pt x="7485" y="9472"/>
                  <a:pt x="7432" y="9490"/>
                </a:cubicBezTo>
                <a:cubicBezTo>
                  <a:pt x="7414" y="9499"/>
                  <a:pt x="7396" y="9517"/>
                  <a:pt x="7387" y="9526"/>
                </a:cubicBezTo>
                <a:cubicBezTo>
                  <a:pt x="7378" y="9544"/>
                  <a:pt x="7378" y="9552"/>
                  <a:pt x="7378" y="9579"/>
                </a:cubicBezTo>
                <a:cubicBezTo>
                  <a:pt x="7378" y="9615"/>
                  <a:pt x="7414" y="9668"/>
                  <a:pt x="7458" y="9704"/>
                </a:cubicBezTo>
                <a:cubicBezTo>
                  <a:pt x="7485" y="9726"/>
                  <a:pt x="7519" y="9738"/>
                  <a:pt x="7557" y="9738"/>
                </a:cubicBezTo>
                <a:cubicBezTo>
                  <a:pt x="7582" y="9738"/>
                  <a:pt x="7609" y="9733"/>
                  <a:pt x="7637" y="9722"/>
                </a:cubicBezTo>
                <a:lnTo>
                  <a:pt x="7637" y="9713"/>
                </a:lnTo>
                <a:cubicBezTo>
                  <a:pt x="7637" y="9713"/>
                  <a:pt x="7646" y="9713"/>
                  <a:pt x="7646" y="9722"/>
                </a:cubicBezTo>
                <a:cubicBezTo>
                  <a:pt x="7655" y="9722"/>
                  <a:pt x="7655" y="9731"/>
                  <a:pt x="7646" y="9731"/>
                </a:cubicBezTo>
                <a:cubicBezTo>
                  <a:pt x="7637" y="9749"/>
                  <a:pt x="7628" y="9767"/>
                  <a:pt x="7610" y="9784"/>
                </a:cubicBezTo>
                <a:cubicBezTo>
                  <a:pt x="7592" y="9793"/>
                  <a:pt x="7574" y="9811"/>
                  <a:pt x="7548" y="9811"/>
                </a:cubicBezTo>
                <a:cubicBezTo>
                  <a:pt x="7525" y="9820"/>
                  <a:pt x="7503" y="9825"/>
                  <a:pt x="7480" y="9825"/>
                </a:cubicBezTo>
                <a:cubicBezTo>
                  <a:pt x="7456" y="9825"/>
                  <a:pt x="7432" y="9820"/>
                  <a:pt x="7405" y="9811"/>
                </a:cubicBezTo>
                <a:cubicBezTo>
                  <a:pt x="7387" y="9811"/>
                  <a:pt x="7360" y="9793"/>
                  <a:pt x="7342" y="9784"/>
                </a:cubicBezTo>
                <a:cubicBezTo>
                  <a:pt x="7325" y="9775"/>
                  <a:pt x="7307" y="9758"/>
                  <a:pt x="7289" y="9740"/>
                </a:cubicBezTo>
                <a:cubicBezTo>
                  <a:pt x="7253" y="9713"/>
                  <a:pt x="7226" y="9668"/>
                  <a:pt x="7209" y="9615"/>
                </a:cubicBezTo>
                <a:cubicBezTo>
                  <a:pt x="7191" y="9561"/>
                  <a:pt x="7191" y="9499"/>
                  <a:pt x="7218" y="9445"/>
                </a:cubicBezTo>
                <a:cubicBezTo>
                  <a:pt x="7244" y="9383"/>
                  <a:pt x="7289" y="9347"/>
                  <a:pt x="7333" y="9321"/>
                </a:cubicBezTo>
                <a:cubicBezTo>
                  <a:pt x="7403" y="9282"/>
                  <a:pt x="7487" y="9256"/>
                  <a:pt x="7572" y="9256"/>
                </a:cubicBezTo>
                <a:close/>
                <a:moveTo>
                  <a:pt x="5201" y="8009"/>
                </a:moveTo>
                <a:lnTo>
                  <a:pt x="5201" y="8009"/>
                </a:lnTo>
                <a:cubicBezTo>
                  <a:pt x="5184" y="8152"/>
                  <a:pt x="5210" y="8295"/>
                  <a:pt x="5264" y="8428"/>
                </a:cubicBezTo>
                <a:cubicBezTo>
                  <a:pt x="5308" y="8562"/>
                  <a:pt x="5371" y="8687"/>
                  <a:pt x="5442" y="8812"/>
                </a:cubicBezTo>
                <a:cubicBezTo>
                  <a:pt x="5576" y="9071"/>
                  <a:pt x="5728" y="9321"/>
                  <a:pt x="5853" y="9579"/>
                </a:cubicBezTo>
                <a:cubicBezTo>
                  <a:pt x="5977" y="9847"/>
                  <a:pt x="6076" y="10132"/>
                  <a:pt x="6111" y="10427"/>
                </a:cubicBezTo>
                <a:cubicBezTo>
                  <a:pt x="6129" y="10569"/>
                  <a:pt x="6129" y="10721"/>
                  <a:pt x="6111" y="10864"/>
                </a:cubicBezTo>
                <a:cubicBezTo>
                  <a:pt x="6093" y="11016"/>
                  <a:pt x="6058" y="11158"/>
                  <a:pt x="5995" y="11292"/>
                </a:cubicBezTo>
                <a:cubicBezTo>
                  <a:pt x="6067" y="11007"/>
                  <a:pt x="6085" y="10721"/>
                  <a:pt x="6031" y="10436"/>
                </a:cubicBezTo>
                <a:cubicBezTo>
                  <a:pt x="5977" y="10159"/>
                  <a:pt x="5879" y="9891"/>
                  <a:pt x="5754" y="9633"/>
                </a:cubicBezTo>
                <a:cubicBezTo>
                  <a:pt x="5630" y="9374"/>
                  <a:pt x="5487" y="9115"/>
                  <a:pt x="5362" y="8857"/>
                </a:cubicBezTo>
                <a:cubicBezTo>
                  <a:pt x="5299" y="8723"/>
                  <a:pt x="5246" y="8589"/>
                  <a:pt x="5210" y="8446"/>
                </a:cubicBezTo>
                <a:cubicBezTo>
                  <a:pt x="5175" y="8304"/>
                  <a:pt x="5157" y="8143"/>
                  <a:pt x="5201" y="8009"/>
                </a:cubicBezTo>
                <a:close/>
                <a:moveTo>
                  <a:pt x="10228" y="1"/>
                </a:moveTo>
                <a:cubicBezTo>
                  <a:pt x="10196" y="1"/>
                  <a:pt x="10167" y="33"/>
                  <a:pt x="10179" y="69"/>
                </a:cubicBezTo>
                <a:cubicBezTo>
                  <a:pt x="10643" y="1283"/>
                  <a:pt x="9805" y="1684"/>
                  <a:pt x="9323" y="1863"/>
                </a:cubicBezTo>
                <a:cubicBezTo>
                  <a:pt x="9305" y="1863"/>
                  <a:pt x="9278" y="1845"/>
                  <a:pt x="9234" y="1818"/>
                </a:cubicBezTo>
                <a:cubicBezTo>
                  <a:pt x="9140" y="1764"/>
                  <a:pt x="9036" y="1737"/>
                  <a:pt x="8931" y="1737"/>
                </a:cubicBezTo>
                <a:cubicBezTo>
                  <a:pt x="8844" y="1737"/>
                  <a:pt x="8756" y="1755"/>
                  <a:pt x="8672" y="1791"/>
                </a:cubicBezTo>
                <a:cubicBezTo>
                  <a:pt x="8547" y="1845"/>
                  <a:pt x="8404" y="1898"/>
                  <a:pt x="8297" y="1898"/>
                </a:cubicBezTo>
                <a:cubicBezTo>
                  <a:pt x="8290" y="1899"/>
                  <a:pt x="8283" y="1899"/>
                  <a:pt x="8275" y="1899"/>
                </a:cubicBezTo>
                <a:cubicBezTo>
                  <a:pt x="8187" y="1899"/>
                  <a:pt x="8059" y="1881"/>
                  <a:pt x="7911" y="1881"/>
                </a:cubicBezTo>
                <a:cubicBezTo>
                  <a:pt x="7654" y="1881"/>
                  <a:pt x="7334" y="1934"/>
                  <a:pt x="7048" y="2219"/>
                </a:cubicBezTo>
                <a:cubicBezTo>
                  <a:pt x="7048" y="2219"/>
                  <a:pt x="6935" y="2280"/>
                  <a:pt x="6772" y="2280"/>
                </a:cubicBezTo>
                <a:cubicBezTo>
                  <a:pt x="6643" y="2280"/>
                  <a:pt x="6484" y="2242"/>
                  <a:pt x="6325" y="2103"/>
                </a:cubicBezTo>
                <a:cubicBezTo>
                  <a:pt x="6004" y="1827"/>
                  <a:pt x="5906" y="1354"/>
                  <a:pt x="6468" y="881"/>
                </a:cubicBezTo>
                <a:cubicBezTo>
                  <a:pt x="6507" y="850"/>
                  <a:pt x="6485" y="798"/>
                  <a:pt x="6442" y="798"/>
                </a:cubicBezTo>
                <a:cubicBezTo>
                  <a:pt x="6436" y="798"/>
                  <a:pt x="6430" y="799"/>
                  <a:pt x="6424" y="801"/>
                </a:cubicBezTo>
                <a:cubicBezTo>
                  <a:pt x="5719" y="1095"/>
                  <a:pt x="5451" y="1800"/>
                  <a:pt x="5638" y="2264"/>
                </a:cubicBezTo>
                <a:cubicBezTo>
                  <a:pt x="5844" y="2781"/>
                  <a:pt x="6254" y="2960"/>
                  <a:pt x="6513" y="3022"/>
                </a:cubicBezTo>
                <a:cubicBezTo>
                  <a:pt x="6290" y="3156"/>
                  <a:pt x="5701" y="3415"/>
                  <a:pt x="5888" y="3727"/>
                </a:cubicBezTo>
                <a:cubicBezTo>
                  <a:pt x="6076" y="4039"/>
                  <a:pt x="6049" y="4120"/>
                  <a:pt x="5933" y="4289"/>
                </a:cubicBezTo>
                <a:cubicBezTo>
                  <a:pt x="6022" y="4360"/>
                  <a:pt x="6227" y="4566"/>
                  <a:pt x="6397" y="4753"/>
                </a:cubicBezTo>
                <a:cubicBezTo>
                  <a:pt x="6093" y="4878"/>
                  <a:pt x="5737" y="5092"/>
                  <a:pt x="5317" y="5449"/>
                </a:cubicBezTo>
                <a:cubicBezTo>
                  <a:pt x="4923" y="5799"/>
                  <a:pt x="4546" y="5895"/>
                  <a:pt x="4184" y="5895"/>
                </a:cubicBezTo>
                <a:cubicBezTo>
                  <a:pt x="3747" y="5895"/>
                  <a:pt x="3330" y="5755"/>
                  <a:pt x="2929" y="5755"/>
                </a:cubicBezTo>
                <a:cubicBezTo>
                  <a:pt x="2722" y="5755"/>
                  <a:pt x="2520" y="5792"/>
                  <a:pt x="2320" y="5904"/>
                </a:cubicBezTo>
                <a:cubicBezTo>
                  <a:pt x="2038" y="6058"/>
                  <a:pt x="1780" y="6117"/>
                  <a:pt x="1554" y="6117"/>
                </a:cubicBezTo>
                <a:cubicBezTo>
                  <a:pt x="1051" y="6117"/>
                  <a:pt x="713" y="5824"/>
                  <a:pt x="652" y="5645"/>
                </a:cubicBezTo>
                <a:cubicBezTo>
                  <a:pt x="562" y="5395"/>
                  <a:pt x="794" y="4557"/>
                  <a:pt x="1918" y="4557"/>
                </a:cubicBezTo>
                <a:cubicBezTo>
                  <a:pt x="2739" y="4557"/>
                  <a:pt x="2944" y="4976"/>
                  <a:pt x="2989" y="5199"/>
                </a:cubicBezTo>
                <a:cubicBezTo>
                  <a:pt x="2994" y="5223"/>
                  <a:pt x="3013" y="5234"/>
                  <a:pt x="3033" y="5234"/>
                </a:cubicBezTo>
                <a:cubicBezTo>
                  <a:pt x="3051" y="5234"/>
                  <a:pt x="3070" y="5225"/>
                  <a:pt x="3078" y="5208"/>
                </a:cubicBezTo>
                <a:cubicBezTo>
                  <a:pt x="3132" y="5083"/>
                  <a:pt x="3185" y="4887"/>
                  <a:pt x="3069" y="4717"/>
                </a:cubicBezTo>
                <a:lnTo>
                  <a:pt x="3069" y="4717"/>
                </a:lnTo>
                <a:cubicBezTo>
                  <a:pt x="3341" y="4896"/>
                  <a:pt x="3669" y="5029"/>
                  <a:pt x="4000" y="5029"/>
                </a:cubicBezTo>
                <a:cubicBezTo>
                  <a:pt x="4083" y="5029"/>
                  <a:pt x="4165" y="5021"/>
                  <a:pt x="4247" y="5003"/>
                </a:cubicBezTo>
                <a:cubicBezTo>
                  <a:pt x="4318" y="4994"/>
                  <a:pt x="4318" y="4896"/>
                  <a:pt x="4247" y="4869"/>
                </a:cubicBezTo>
                <a:cubicBezTo>
                  <a:pt x="4104" y="4833"/>
                  <a:pt x="3943" y="4771"/>
                  <a:pt x="3872" y="4708"/>
                </a:cubicBezTo>
                <a:cubicBezTo>
                  <a:pt x="4470" y="4557"/>
                  <a:pt x="4827" y="4075"/>
                  <a:pt x="4845" y="3531"/>
                </a:cubicBezTo>
                <a:cubicBezTo>
                  <a:pt x="4850" y="3489"/>
                  <a:pt x="4815" y="3462"/>
                  <a:pt x="4779" y="3462"/>
                </a:cubicBezTo>
                <a:cubicBezTo>
                  <a:pt x="4755" y="3462"/>
                  <a:pt x="4731" y="3475"/>
                  <a:pt x="4720" y="3504"/>
                </a:cubicBezTo>
                <a:cubicBezTo>
                  <a:pt x="4657" y="3647"/>
                  <a:pt x="4568" y="3798"/>
                  <a:pt x="4425" y="3923"/>
                </a:cubicBezTo>
                <a:cubicBezTo>
                  <a:pt x="4514" y="3834"/>
                  <a:pt x="4595" y="3281"/>
                  <a:pt x="4167" y="3049"/>
                </a:cubicBezTo>
                <a:cubicBezTo>
                  <a:pt x="4152" y="3041"/>
                  <a:pt x="4137" y="3037"/>
                  <a:pt x="4123" y="3037"/>
                </a:cubicBezTo>
                <a:cubicBezTo>
                  <a:pt x="4061" y="3037"/>
                  <a:pt x="4014" y="3109"/>
                  <a:pt x="4051" y="3174"/>
                </a:cubicBezTo>
                <a:cubicBezTo>
                  <a:pt x="4580" y="4053"/>
                  <a:pt x="3585" y="4261"/>
                  <a:pt x="2875" y="4261"/>
                </a:cubicBezTo>
                <a:cubicBezTo>
                  <a:pt x="2664" y="4261"/>
                  <a:pt x="2477" y="4242"/>
                  <a:pt x="2364" y="4218"/>
                </a:cubicBezTo>
                <a:cubicBezTo>
                  <a:pt x="2292" y="4202"/>
                  <a:pt x="2197" y="4193"/>
                  <a:pt x="2087" y="4193"/>
                </a:cubicBezTo>
                <a:cubicBezTo>
                  <a:pt x="1397" y="4193"/>
                  <a:pt x="125" y="4535"/>
                  <a:pt x="232" y="5574"/>
                </a:cubicBezTo>
                <a:cubicBezTo>
                  <a:pt x="311" y="6314"/>
                  <a:pt x="942" y="6453"/>
                  <a:pt x="1412" y="6453"/>
                </a:cubicBezTo>
                <a:cubicBezTo>
                  <a:pt x="1684" y="6453"/>
                  <a:pt x="1901" y="6407"/>
                  <a:pt x="1927" y="6403"/>
                </a:cubicBezTo>
                <a:lnTo>
                  <a:pt x="1927" y="6403"/>
                </a:lnTo>
                <a:cubicBezTo>
                  <a:pt x="1892" y="6430"/>
                  <a:pt x="1321" y="6921"/>
                  <a:pt x="1044" y="7590"/>
                </a:cubicBezTo>
                <a:cubicBezTo>
                  <a:pt x="750" y="8277"/>
                  <a:pt x="1142" y="8553"/>
                  <a:pt x="1107" y="8928"/>
                </a:cubicBezTo>
                <a:cubicBezTo>
                  <a:pt x="1080" y="9133"/>
                  <a:pt x="884" y="9303"/>
                  <a:pt x="714" y="9410"/>
                </a:cubicBezTo>
                <a:cubicBezTo>
                  <a:pt x="571" y="9499"/>
                  <a:pt x="482" y="9651"/>
                  <a:pt x="473" y="9820"/>
                </a:cubicBezTo>
                <a:cubicBezTo>
                  <a:pt x="455" y="10097"/>
                  <a:pt x="438" y="10471"/>
                  <a:pt x="438" y="10632"/>
                </a:cubicBezTo>
                <a:cubicBezTo>
                  <a:pt x="438" y="10891"/>
                  <a:pt x="170" y="11292"/>
                  <a:pt x="170" y="11292"/>
                </a:cubicBezTo>
                <a:cubicBezTo>
                  <a:pt x="170" y="11292"/>
                  <a:pt x="0" y="11578"/>
                  <a:pt x="9" y="12131"/>
                </a:cubicBezTo>
                <a:cubicBezTo>
                  <a:pt x="148" y="12197"/>
                  <a:pt x="443" y="12264"/>
                  <a:pt x="773" y="12264"/>
                </a:cubicBezTo>
                <a:cubicBezTo>
                  <a:pt x="931" y="12264"/>
                  <a:pt x="1097" y="12248"/>
                  <a:pt x="1258" y="12211"/>
                </a:cubicBezTo>
                <a:cubicBezTo>
                  <a:pt x="1321" y="12006"/>
                  <a:pt x="1285" y="11747"/>
                  <a:pt x="1285" y="11747"/>
                </a:cubicBezTo>
                <a:cubicBezTo>
                  <a:pt x="1285" y="11747"/>
                  <a:pt x="553" y="10873"/>
                  <a:pt x="1597" y="10034"/>
                </a:cubicBezTo>
                <a:cubicBezTo>
                  <a:pt x="2178" y="9574"/>
                  <a:pt x="2741" y="9469"/>
                  <a:pt x="3134" y="9469"/>
                </a:cubicBezTo>
                <a:cubicBezTo>
                  <a:pt x="3465" y="9469"/>
                  <a:pt x="3676" y="9544"/>
                  <a:pt x="3676" y="9544"/>
                </a:cubicBezTo>
                <a:cubicBezTo>
                  <a:pt x="3676" y="9544"/>
                  <a:pt x="4488" y="10186"/>
                  <a:pt x="3872" y="11310"/>
                </a:cubicBezTo>
                <a:cubicBezTo>
                  <a:pt x="3836" y="11355"/>
                  <a:pt x="3854" y="11417"/>
                  <a:pt x="3899" y="11462"/>
                </a:cubicBezTo>
                <a:cubicBezTo>
                  <a:pt x="4059" y="11604"/>
                  <a:pt x="4167" y="11881"/>
                  <a:pt x="4113" y="12220"/>
                </a:cubicBezTo>
                <a:cubicBezTo>
                  <a:pt x="4220" y="12266"/>
                  <a:pt x="4479" y="12297"/>
                  <a:pt x="4698" y="12297"/>
                </a:cubicBezTo>
                <a:cubicBezTo>
                  <a:pt x="4862" y="12297"/>
                  <a:pt x="5003" y="12280"/>
                  <a:pt x="5041" y="12238"/>
                </a:cubicBezTo>
                <a:cubicBezTo>
                  <a:pt x="5041" y="12238"/>
                  <a:pt x="5085" y="11899"/>
                  <a:pt x="5032" y="11765"/>
                </a:cubicBezTo>
                <a:cubicBezTo>
                  <a:pt x="4506" y="11346"/>
                  <a:pt x="4517" y="9966"/>
                  <a:pt x="5393" y="9966"/>
                </a:cubicBezTo>
                <a:cubicBezTo>
                  <a:pt x="5468" y="9966"/>
                  <a:pt x="5550" y="9977"/>
                  <a:pt x="5638" y="9999"/>
                </a:cubicBezTo>
                <a:cubicBezTo>
                  <a:pt x="6031" y="11087"/>
                  <a:pt x="5647" y="11667"/>
                  <a:pt x="5407" y="11908"/>
                </a:cubicBezTo>
                <a:cubicBezTo>
                  <a:pt x="5326" y="11988"/>
                  <a:pt x="5308" y="12113"/>
                  <a:pt x="5371" y="12211"/>
                </a:cubicBezTo>
                <a:cubicBezTo>
                  <a:pt x="5487" y="12389"/>
                  <a:pt x="5647" y="12711"/>
                  <a:pt x="5692" y="13130"/>
                </a:cubicBezTo>
                <a:cubicBezTo>
                  <a:pt x="5855" y="13199"/>
                  <a:pt x="6063" y="13225"/>
                  <a:pt x="6271" y="13225"/>
                </a:cubicBezTo>
                <a:cubicBezTo>
                  <a:pt x="6599" y="13225"/>
                  <a:pt x="6927" y="13160"/>
                  <a:pt x="7075" y="13094"/>
                </a:cubicBezTo>
                <a:cubicBezTo>
                  <a:pt x="7075" y="13094"/>
                  <a:pt x="7182" y="12942"/>
                  <a:pt x="7057" y="12148"/>
                </a:cubicBezTo>
                <a:cubicBezTo>
                  <a:pt x="6254" y="11809"/>
                  <a:pt x="6486" y="11328"/>
                  <a:pt x="6736" y="10534"/>
                </a:cubicBezTo>
                <a:lnTo>
                  <a:pt x="6736" y="10534"/>
                </a:lnTo>
                <a:cubicBezTo>
                  <a:pt x="6862" y="10605"/>
                  <a:pt x="7116" y="10683"/>
                  <a:pt x="7429" y="10683"/>
                </a:cubicBezTo>
                <a:cubicBezTo>
                  <a:pt x="7779" y="10683"/>
                  <a:pt x="8204" y="10586"/>
                  <a:pt x="8609" y="10275"/>
                </a:cubicBezTo>
                <a:cubicBezTo>
                  <a:pt x="9457" y="11488"/>
                  <a:pt x="8761" y="12033"/>
                  <a:pt x="8761" y="12033"/>
                </a:cubicBezTo>
                <a:cubicBezTo>
                  <a:pt x="8761" y="12033"/>
                  <a:pt x="8913" y="12452"/>
                  <a:pt x="8921" y="12987"/>
                </a:cubicBezTo>
                <a:cubicBezTo>
                  <a:pt x="9080" y="13046"/>
                  <a:pt x="9388" y="13077"/>
                  <a:pt x="9672" y="13077"/>
                </a:cubicBezTo>
                <a:cubicBezTo>
                  <a:pt x="9946" y="13077"/>
                  <a:pt x="10199" y="13048"/>
                  <a:pt x="10277" y="12987"/>
                </a:cubicBezTo>
                <a:cubicBezTo>
                  <a:pt x="10438" y="12603"/>
                  <a:pt x="10277" y="11872"/>
                  <a:pt x="10277" y="11872"/>
                </a:cubicBezTo>
                <a:cubicBezTo>
                  <a:pt x="9394" y="11453"/>
                  <a:pt x="10001" y="9758"/>
                  <a:pt x="10313" y="9231"/>
                </a:cubicBezTo>
                <a:cubicBezTo>
                  <a:pt x="10625" y="8696"/>
                  <a:pt x="10964" y="7849"/>
                  <a:pt x="10982" y="6653"/>
                </a:cubicBezTo>
                <a:cubicBezTo>
                  <a:pt x="10991" y="5458"/>
                  <a:pt x="10616" y="3638"/>
                  <a:pt x="9510" y="3201"/>
                </a:cubicBezTo>
                <a:cubicBezTo>
                  <a:pt x="9635" y="3156"/>
                  <a:pt x="10081" y="2897"/>
                  <a:pt x="10393" y="2576"/>
                </a:cubicBezTo>
                <a:cubicBezTo>
                  <a:pt x="10509" y="2469"/>
                  <a:pt x="10438" y="2264"/>
                  <a:pt x="10277" y="2255"/>
                </a:cubicBezTo>
                <a:cubicBezTo>
                  <a:pt x="10245" y="2252"/>
                  <a:pt x="10217" y="2251"/>
                  <a:pt x="10195" y="2251"/>
                </a:cubicBezTo>
                <a:cubicBezTo>
                  <a:pt x="10150" y="2251"/>
                  <a:pt x="10126" y="2255"/>
                  <a:pt x="10126" y="2255"/>
                </a:cubicBezTo>
                <a:cubicBezTo>
                  <a:pt x="10126" y="2255"/>
                  <a:pt x="11330" y="1541"/>
                  <a:pt x="10269" y="25"/>
                </a:cubicBezTo>
                <a:cubicBezTo>
                  <a:pt x="10257" y="8"/>
                  <a:pt x="10242" y="1"/>
                  <a:pt x="10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45"/>
          <p:cNvSpPr/>
          <p:nvPr/>
        </p:nvSpPr>
        <p:spPr>
          <a:xfrm>
            <a:off x="1104846" y="43388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45"/>
          <p:cNvSpPr/>
          <p:nvPr/>
        </p:nvSpPr>
        <p:spPr>
          <a:xfrm>
            <a:off x="622146" y="51939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45"/>
          <p:cNvSpPr/>
          <p:nvPr/>
        </p:nvSpPr>
        <p:spPr>
          <a:xfrm>
            <a:off x="1104846" y="604899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45"/>
          <p:cNvSpPr/>
          <p:nvPr/>
        </p:nvSpPr>
        <p:spPr>
          <a:xfrm>
            <a:off x="1307316" y="4437312"/>
            <a:ext cx="509612" cy="685711"/>
          </a:xfrm>
          <a:custGeom>
            <a:rect b="b" l="l" r="r" t="t"/>
            <a:pathLst>
              <a:path extrusionOk="0" h="14641" w="10881">
                <a:moveTo>
                  <a:pt x="7093" y="625"/>
                </a:moveTo>
                <a:cubicBezTo>
                  <a:pt x="7227" y="1500"/>
                  <a:pt x="6219" y="1821"/>
                  <a:pt x="6130" y="2267"/>
                </a:cubicBezTo>
                <a:cubicBezTo>
                  <a:pt x="5862" y="1268"/>
                  <a:pt x="7093" y="893"/>
                  <a:pt x="7093" y="625"/>
                </a:cubicBezTo>
                <a:close/>
                <a:moveTo>
                  <a:pt x="2526" y="1990"/>
                </a:moveTo>
                <a:lnTo>
                  <a:pt x="2526" y="1990"/>
                </a:lnTo>
                <a:cubicBezTo>
                  <a:pt x="3168" y="2169"/>
                  <a:pt x="3730" y="1749"/>
                  <a:pt x="4542" y="2740"/>
                </a:cubicBezTo>
                <a:cubicBezTo>
                  <a:pt x="4377" y="2789"/>
                  <a:pt x="4232" y="2811"/>
                  <a:pt x="4101" y="2811"/>
                </a:cubicBezTo>
                <a:cubicBezTo>
                  <a:pt x="3457" y="2811"/>
                  <a:pt x="3148" y="2287"/>
                  <a:pt x="2526" y="1990"/>
                </a:cubicBezTo>
                <a:close/>
                <a:moveTo>
                  <a:pt x="5363" y="3230"/>
                </a:moveTo>
                <a:cubicBezTo>
                  <a:pt x="5452" y="3230"/>
                  <a:pt x="5523" y="3302"/>
                  <a:pt x="5523" y="3391"/>
                </a:cubicBezTo>
                <a:cubicBezTo>
                  <a:pt x="5523" y="3480"/>
                  <a:pt x="5452" y="3551"/>
                  <a:pt x="5363" y="3551"/>
                </a:cubicBezTo>
                <a:cubicBezTo>
                  <a:pt x="5273" y="3551"/>
                  <a:pt x="5202" y="3480"/>
                  <a:pt x="5202" y="3391"/>
                </a:cubicBezTo>
                <a:cubicBezTo>
                  <a:pt x="5202" y="3302"/>
                  <a:pt x="5273" y="3230"/>
                  <a:pt x="5363" y="3230"/>
                </a:cubicBezTo>
                <a:close/>
                <a:moveTo>
                  <a:pt x="6726" y="3571"/>
                </a:moveTo>
                <a:cubicBezTo>
                  <a:pt x="6750" y="3571"/>
                  <a:pt x="6771" y="3573"/>
                  <a:pt x="6790" y="3578"/>
                </a:cubicBezTo>
                <a:cubicBezTo>
                  <a:pt x="6843" y="3596"/>
                  <a:pt x="6870" y="3658"/>
                  <a:pt x="6835" y="3703"/>
                </a:cubicBezTo>
                <a:cubicBezTo>
                  <a:pt x="6763" y="3801"/>
                  <a:pt x="6719" y="3801"/>
                  <a:pt x="6692" y="3801"/>
                </a:cubicBezTo>
                <a:cubicBezTo>
                  <a:pt x="6686" y="3801"/>
                  <a:pt x="6673" y="3802"/>
                  <a:pt x="6655" y="3802"/>
                </a:cubicBezTo>
                <a:cubicBezTo>
                  <a:pt x="6619" y="3802"/>
                  <a:pt x="6564" y="3798"/>
                  <a:pt x="6504" y="3774"/>
                </a:cubicBezTo>
                <a:cubicBezTo>
                  <a:pt x="6460" y="3765"/>
                  <a:pt x="6451" y="3694"/>
                  <a:pt x="6487" y="3658"/>
                </a:cubicBezTo>
                <a:cubicBezTo>
                  <a:pt x="6579" y="3593"/>
                  <a:pt x="6661" y="3571"/>
                  <a:pt x="6726" y="3571"/>
                </a:cubicBezTo>
                <a:close/>
                <a:moveTo>
                  <a:pt x="4908" y="3801"/>
                </a:moveTo>
                <a:cubicBezTo>
                  <a:pt x="4899" y="3881"/>
                  <a:pt x="4872" y="3962"/>
                  <a:pt x="4881" y="4033"/>
                </a:cubicBezTo>
                <a:cubicBezTo>
                  <a:pt x="4872" y="4104"/>
                  <a:pt x="4890" y="4176"/>
                  <a:pt x="4917" y="4229"/>
                </a:cubicBezTo>
                <a:cubicBezTo>
                  <a:pt x="4970" y="4327"/>
                  <a:pt x="5104" y="4372"/>
                  <a:pt x="5229" y="4372"/>
                </a:cubicBezTo>
                <a:cubicBezTo>
                  <a:pt x="5264" y="4372"/>
                  <a:pt x="5300" y="4363"/>
                  <a:pt x="5327" y="4354"/>
                </a:cubicBezTo>
                <a:lnTo>
                  <a:pt x="5443" y="4336"/>
                </a:lnTo>
                <a:cubicBezTo>
                  <a:pt x="5508" y="4323"/>
                  <a:pt x="5569" y="4315"/>
                  <a:pt x="5631" y="4315"/>
                </a:cubicBezTo>
                <a:cubicBezTo>
                  <a:pt x="5654" y="4315"/>
                  <a:pt x="5678" y="4316"/>
                  <a:pt x="5702" y="4319"/>
                </a:cubicBezTo>
                <a:cubicBezTo>
                  <a:pt x="5862" y="4327"/>
                  <a:pt x="6032" y="4372"/>
                  <a:pt x="6165" y="4461"/>
                </a:cubicBezTo>
                <a:cubicBezTo>
                  <a:pt x="6099" y="4458"/>
                  <a:pt x="6034" y="4455"/>
                  <a:pt x="5970" y="4455"/>
                </a:cubicBezTo>
                <a:cubicBezTo>
                  <a:pt x="5879" y="4455"/>
                  <a:pt x="5790" y="4460"/>
                  <a:pt x="5702" y="4470"/>
                </a:cubicBezTo>
                <a:cubicBezTo>
                  <a:pt x="5630" y="4479"/>
                  <a:pt x="5559" y="4488"/>
                  <a:pt x="5487" y="4515"/>
                </a:cubicBezTo>
                <a:cubicBezTo>
                  <a:pt x="5470" y="4524"/>
                  <a:pt x="5461" y="4524"/>
                  <a:pt x="5434" y="4533"/>
                </a:cubicBezTo>
                <a:lnTo>
                  <a:pt x="5371" y="4551"/>
                </a:lnTo>
                <a:cubicBezTo>
                  <a:pt x="5327" y="4559"/>
                  <a:pt x="5282" y="4568"/>
                  <a:pt x="5238" y="4568"/>
                </a:cubicBezTo>
                <a:cubicBezTo>
                  <a:pt x="5148" y="4568"/>
                  <a:pt x="5050" y="4551"/>
                  <a:pt x="4961" y="4506"/>
                </a:cubicBezTo>
                <a:cubicBezTo>
                  <a:pt x="4881" y="4461"/>
                  <a:pt x="4801" y="4381"/>
                  <a:pt x="4774" y="4283"/>
                </a:cubicBezTo>
                <a:cubicBezTo>
                  <a:pt x="4738" y="4194"/>
                  <a:pt x="4756" y="4096"/>
                  <a:pt x="4783" y="4015"/>
                </a:cubicBezTo>
                <a:cubicBezTo>
                  <a:pt x="4809" y="3935"/>
                  <a:pt x="4854" y="3864"/>
                  <a:pt x="4908" y="3801"/>
                </a:cubicBezTo>
                <a:close/>
                <a:moveTo>
                  <a:pt x="5141" y="5075"/>
                </a:moveTo>
                <a:cubicBezTo>
                  <a:pt x="5066" y="5075"/>
                  <a:pt x="4994" y="5094"/>
                  <a:pt x="4934" y="5139"/>
                </a:cubicBezTo>
                <a:cubicBezTo>
                  <a:pt x="4863" y="5184"/>
                  <a:pt x="4801" y="5264"/>
                  <a:pt x="4792" y="5353"/>
                </a:cubicBezTo>
                <a:cubicBezTo>
                  <a:pt x="4783" y="5452"/>
                  <a:pt x="4827" y="5532"/>
                  <a:pt x="4890" y="5576"/>
                </a:cubicBezTo>
                <a:cubicBezTo>
                  <a:pt x="4863" y="5505"/>
                  <a:pt x="4854" y="5434"/>
                  <a:pt x="4872" y="5371"/>
                </a:cubicBezTo>
                <a:cubicBezTo>
                  <a:pt x="4890" y="5309"/>
                  <a:pt x="4934" y="5255"/>
                  <a:pt x="4988" y="5220"/>
                </a:cubicBezTo>
                <a:cubicBezTo>
                  <a:pt x="5041" y="5184"/>
                  <a:pt x="5113" y="5166"/>
                  <a:pt x="5175" y="5157"/>
                </a:cubicBezTo>
                <a:cubicBezTo>
                  <a:pt x="5247" y="5157"/>
                  <a:pt x="5318" y="5166"/>
                  <a:pt x="5389" y="5211"/>
                </a:cubicBezTo>
                <a:cubicBezTo>
                  <a:pt x="5354" y="5130"/>
                  <a:pt x="5264" y="5086"/>
                  <a:pt x="5184" y="5077"/>
                </a:cubicBezTo>
                <a:cubicBezTo>
                  <a:pt x="5170" y="5075"/>
                  <a:pt x="5155" y="5075"/>
                  <a:pt x="5141" y="5075"/>
                </a:cubicBezTo>
                <a:close/>
                <a:moveTo>
                  <a:pt x="5131" y="5585"/>
                </a:moveTo>
                <a:cubicBezTo>
                  <a:pt x="5050" y="5603"/>
                  <a:pt x="4979" y="5666"/>
                  <a:pt x="4943" y="5755"/>
                </a:cubicBezTo>
                <a:cubicBezTo>
                  <a:pt x="4899" y="5835"/>
                  <a:pt x="4899" y="5933"/>
                  <a:pt x="4917" y="6022"/>
                </a:cubicBezTo>
                <a:cubicBezTo>
                  <a:pt x="4943" y="6103"/>
                  <a:pt x="5006" y="6192"/>
                  <a:pt x="5095" y="6228"/>
                </a:cubicBezTo>
                <a:cubicBezTo>
                  <a:pt x="5128" y="6241"/>
                  <a:pt x="5162" y="6247"/>
                  <a:pt x="5195" y="6247"/>
                </a:cubicBezTo>
                <a:cubicBezTo>
                  <a:pt x="5251" y="6247"/>
                  <a:pt x="5305" y="6229"/>
                  <a:pt x="5345" y="6201"/>
                </a:cubicBezTo>
                <a:cubicBezTo>
                  <a:pt x="5264" y="6201"/>
                  <a:pt x="5184" y="6192"/>
                  <a:pt x="5131" y="6156"/>
                </a:cubicBezTo>
                <a:cubicBezTo>
                  <a:pt x="5077" y="6112"/>
                  <a:pt x="5041" y="6058"/>
                  <a:pt x="5024" y="5987"/>
                </a:cubicBezTo>
                <a:cubicBezTo>
                  <a:pt x="5006" y="5924"/>
                  <a:pt x="5006" y="5853"/>
                  <a:pt x="5024" y="5782"/>
                </a:cubicBezTo>
                <a:cubicBezTo>
                  <a:pt x="5032" y="5710"/>
                  <a:pt x="5068" y="5639"/>
                  <a:pt x="5131" y="5585"/>
                </a:cubicBezTo>
                <a:close/>
                <a:moveTo>
                  <a:pt x="5452" y="6406"/>
                </a:moveTo>
                <a:cubicBezTo>
                  <a:pt x="5416" y="6486"/>
                  <a:pt x="5523" y="6763"/>
                  <a:pt x="5755" y="6825"/>
                </a:cubicBezTo>
                <a:cubicBezTo>
                  <a:pt x="5806" y="6840"/>
                  <a:pt x="5855" y="6846"/>
                  <a:pt x="5902" y="6846"/>
                </a:cubicBezTo>
                <a:cubicBezTo>
                  <a:pt x="6059" y="6846"/>
                  <a:pt x="6188" y="6769"/>
                  <a:pt x="6264" y="6638"/>
                </a:cubicBezTo>
                <a:lnTo>
                  <a:pt x="6264" y="6638"/>
                </a:lnTo>
                <a:cubicBezTo>
                  <a:pt x="6173" y="6699"/>
                  <a:pt x="6065" y="6735"/>
                  <a:pt x="5950" y="6735"/>
                </a:cubicBezTo>
                <a:cubicBezTo>
                  <a:pt x="5895" y="6735"/>
                  <a:pt x="5839" y="6727"/>
                  <a:pt x="5782" y="6709"/>
                </a:cubicBezTo>
                <a:cubicBezTo>
                  <a:pt x="5639" y="6674"/>
                  <a:pt x="5479" y="6567"/>
                  <a:pt x="5452" y="6406"/>
                </a:cubicBezTo>
                <a:close/>
                <a:moveTo>
                  <a:pt x="5118" y="4995"/>
                </a:moveTo>
                <a:cubicBezTo>
                  <a:pt x="5240" y="4995"/>
                  <a:pt x="5379" y="5048"/>
                  <a:pt x="5523" y="5184"/>
                </a:cubicBezTo>
                <a:cubicBezTo>
                  <a:pt x="4988" y="5639"/>
                  <a:pt x="5684" y="6406"/>
                  <a:pt x="6397" y="6593"/>
                </a:cubicBezTo>
                <a:cubicBezTo>
                  <a:pt x="6300" y="6813"/>
                  <a:pt x="6085" y="6915"/>
                  <a:pt x="5876" y="6915"/>
                </a:cubicBezTo>
                <a:cubicBezTo>
                  <a:pt x="5568" y="6915"/>
                  <a:pt x="5272" y="6693"/>
                  <a:pt x="5389" y="6299"/>
                </a:cubicBezTo>
                <a:lnTo>
                  <a:pt x="5389" y="6299"/>
                </a:lnTo>
                <a:cubicBezTo>
                  <a:pt x="5334" y="6337"/>
                  <a:pt x="5276" y="6354"/>
                  <a:pt x="5219" y="6354"/>
                </a:cubicBezTo>
                <a:cubicBezTo>
                  <a:pt x="4914" y="6354"/>
                  <a:pt x="4628" y="5881"/>
                  <a:pt x="4899" y="5648"/>
                </a:cubicBezTo>
                <a:cubicBezTo>
                  <a:pt x="4542" y="5500"/>
                  <a:pt x="4744" y="4995"/>
                  <a:pt x="5118" y="4995"/>
                </a:cubicBezTo>
                <a:close/>
                <a:moveTo>
                  <a:pt x="3516" y="6707"/>
                </a:moveTo>
                <a:cubicBezTo>
                  <a:pt x="3504" y="6707"/>
                  <a:pt x="3492" y="6708"/>
                  <a:pt x="3480" y="6709"/>
                </a:cubicBezTo>
                <a:cubicBezTo>
                  <a:pt x="3409" y="6727"/>
                  <a:pt x="3337" y="6763"/>
                  <a:pt x="3293" y="6816"/>
                </a:cubicBezTo>
                <a:cubicBezTo>
                  <a:pt x="3239" y="6861"/>
                  <a:pt x="3213" y="6941"/>
                  <a:pt x="3230" y="7004"/>
                </a:cubicBezTo>
                <a:cubicBezTo>
                  <a:pt x="3248" y="6941"/>
                  <a:pt x="3293" y="6897"/>
                  <a:pt x="3337" y="6861"/>
                </a:cubicBezTo>
                <a:cubicBezTo>
                  <a:pt x="3382" y="6834"/>
                  <a:pt x="3436" y="6808"/>
                  <a:pt x="3489" y="6799"/>
                </a:cubicBezTo>
                <a:cubicBezTo>
                  <a:pt x="3503" y="6796"/>
                  <a:pt x="3516" y="6795"/>
                  <a:pt x="3531" y="6795"/>
                </a:cubicBezTo>
                <a:cubicBezTo>
                  <a:pt x="3573" y="6795"/>
                  <a:pt x="3616" y="6805"/>
                  <a:pt x="3650" y="6825"/>
                </a:cubicBezTo>
                <a:cubicBezTo>
                  <a:pt x="3694" y="6852"/>
                  <a:pt x="3721" y="6906"/>
                  <a:pt x="3748" y="6968"/>
                </a:cubicBezTo>
                <a:cubicBezTo>
                  <a:pt x="3757" y="6906"/>
                  <a:pt x="3748" y="6825"/>
                  <a:pt x="3685" y="6772"/>
                </a:cubicBezTo>
                <a:cubicBezTo>
                  <a:pt x="3641" y="6727"/>
                  <a:pt x="3577" y="6707"/>
                  <a:pt x="3516" y="6707"/>
                </a:cubicBezTo>
                <a:close/>
                <a:moveTo>
                  <a:pt x="3186" y="7324"/>
                </a:moveTo>
                <a:cubicBezTo>
                  <a:pt x="3186" y="7325"/>
                  <a:pt x="3186" y="7325"/>
                  <a:pt x="3186" y="7325"/>
                </a:cubicBezTo>
                <a:cubicBezTo>
                  <a:pt x="3186" y="7325"/>
                  <a:pt x="3186" y="7325"/>
                  <a:pt x="3186" y="7324"/>
                </a:cubicBezTo>
                <a:close/>
                <a:moveTo>
                  <a:pt x="4131" y="7022"/>
                </a:moveTo>
                <a:cubicBezTo>
                  <a:pt x="4060" y="7022"/>
                  <a:pt x="3980" y="7057"/>
                  <a:pt x="3944" y="7129"/>
                </a:cubicBezTo>
                <a:cubicBezTo>
                  <a:pt x="3992" y="7101"/>
                  <a:pt x="4040" y="7090"/>
                  <a:pt x="4087" y="7090"/>
                </a:cubicBezTo>
                <a:cubicBezTo>
                  <a:pt x="4102" y="7090"/>
                  <a:pt x="4117" y="7091"/>
                  <a:pt x="4131" y="7093"/>
                </a:cubicBezTo>
                <a:cubicBezTo>
                  <a:pt x="4194" y="7102"/>
                  <a:pt x="4247" y="7129"/>
                  <a:pt x="4292" y="7164"/>
                </a:cubicBezTo>
                <a:cubicBezTo>
                  <a:pt x="4346" y="7200"/>
                  <a:pt x="4381" y="7245"/>
                  <a:pt x="4390" y="7298"/>
                </a:cubicBezTo>
                <a:cubicBezTo>
                  <a:pt x="4408" y="7352"/>
                  <a:pt x="4390" y="7414"/>
                  <a:pt x="4363" y="7486"/>
                </a:cubicBezTo>
                <a:cubicBezTo>
                  <a:pt x="4417" y="7441"/>
                  <a:pt x="4470" y="7370"/>
                  <a:pt x="4462" y="7289"/>
                </a:cubicBezTo>
                <a:cubicBezTo>
                  <a:pt x="4462" y="7209"/>
                  <a:pt x="4417" y="7138"/>
                  <a:pt x="4354" y="7084"/>
                </a:cubicBezTo>
                <a:cubicBezTo>
                  <a:pt x="4292" y="7039"/>
                  <a:pt x="4212" y="7022"/>
                  <a:pt x="4131" y="7022"/>
                </a:cubicBezTo>
                <a:close/>
                <a:moveTo>
                  <a:pt x="2746" y="7145"/>
                </a:moveTo>
                <a:cubicBezTo>
                  <a:pt x="2738" y="7145"/>
                  <a:pt x="2730" y="7146"/>
                  <a:pt x="2722" y="7147"/>
                </a:cubicBezTo>
                <a:cubicBezTo>
                  <a:pt x="2651" y="7155"/>
                  <a:pt x="2579" y="7209"/>
                  <a:pt x="2544" y="7271"/>
                </a:cubicBezTo>
                <a:cubicBezTo>
                  <a:pt x="2508" y="7334"/>
                  <a:pt x="2490" y="7405"/>
                  <a:pt x="2499" y="7477"/>
                </a:cubicBezTo>
                <a:cubicBezTo>
                  <a:pt x="2508" y="7548"/>
                  <a:pt x="2544" y="7619"/>
                  <a:pt x="2606" y="7646"/>
                </a:cubicBezTo>
                <a:cubicBezTo>
                  <a:pt x="2570" y="7593"/>
                  <a:pt x="2561" y="7530"/>
                  <a:pt x="2570" y="7477"/>
                </a:cubicBezTo>
                <a:cubicBezTo>
                  <a:pt x="2570" y="7414"/>
                  <a:pt x="2588" y="7361"/>
                  <a:pt x="2615" y="7316"/>
                </a:cubicBezTo>
                <a:cubicBezTo>
                  <a:pt x="2651" y="7271"/>
                  <a:pt x="2686" y="7227"/>
                  <a:pt x="2740" y="7218"/>
                </a:cubicBezTo>
                <a:cubicBezTo>
                  <a:pt x="2760" y="7211"/>
                  <a:pt x="2781" y="7208"/>
                  <a:pt x="2802" y="7208"/>
                </a:cubicBezTo>
                <a:cubicBezTo>
                  <a:pt x="2837" y="7208"/>
                  <a:pt x="2874" y="7216"/>
                  <a:pt x="2918" y="7227"/>
                </a:cubicBezTo>
                <a:cubicBezTo>
                  <a:pt x="2878" y="7179"/>
                  <a:pt x="2817" y="7145"/>
                  <a:pt x="2746" y="7145"/>
                </a:cubicBezTo>
                <a:close/>
                <a:moveTo>
                  <a:pt x="4362" y="6410"/>
                </a:moveTo>
                <a:cubicBezTo>
                  <a:pt x="4401" y="6410"/>
                  <a:pt x="4441" y="6412"/>
                  <a:pt x="4479" y="6415"/>
                </a:cubicBezTo>
                <a:cubicBezTo>
                  <a:pt x="4604" y="6433"/>
                  <a:pt x="4738" y="6477"/>
                  <a:pt x="4854" y="6540"/>
                </a:cubicBezTo>
                <a:cubicBezTo>
                  <a:pt x="4970" y="6602"/>
                  <a:pt x="5068" y="6700"/>
                  <a:pt x="5148" y="6808"/>
                </a:cubicBezTo>
                <a:cubicBezTo>
                  <a:pt x="5193" y="6861"/>
                  <a:pt x="5229" y="6923"/>
                  <a:pt x="5256" y="6986"/>
                </a:cubicBezTo>
                <a:lnTo>
                  <a:pt x="5291" y="7066"/>
                </a:lnTo>
                <a:cubicBezTo>
                  <a:pt x="5309" y="7093"/>
                  <a:pt x="5318" y="7120"/>
                  <a:pt x="5336" y="7147"/>
                </a:cubicBezTo>
                <a:cubicBezTo>
                  <a:pt x="5434" y="7352"/>
                  <a:pt x="5595" y="7530"/>
                  <a:pt x="5800" y="7619"/>
                </a:cubicBezTo>
                <a:cubicBezTo>
                  <a:pt x="5872" y="7652"/>
                  <a:pt x="5955" y="7671"/>
                  <a:pt x="6037" y="7671"/>
                </a:cubicBezTo>
                <a:cubicBezTo>
                  <a:pt x="6065" y="7671"/>
                  <a:pt x="6093" y="7669"/>
                  <a:pt x="6121" y="7664"/>
                </a:cubicBezTo>
                <a:cubicBezTo>
                  <a:pt x="6237" y="7646"/>
                  <a:pt x="6344" y="7593"/>
                  <a:pt x="6451" y="7530"/>
                </a:cubicBezTo>
                <a:lnTo>
                  <a:pt x="6451" y="7530"/>
                </a:lnTo>
                <a:cubicBezTo>
                  <a:pt x="6380" y="7628"/>
                  <a:pt x="6273" y="7709"/>
                  <a:pt x="6148" y="7753"/>
                </a:cubicBezTo>
                <a:cubicBezTo>
                  <a:pt x="6082" y="7781"/>
                  <a:pt x="6012" y="7794"/>
                  <a:pt x="5941" y="7794"/>
                </a:cubicBezTo>
                <a:cubicBezTo>
                  <a:pt x="5876" y="7794"/>
                  <a:pt x="5810" y="7783"/>
                  <a:pt x="5746" y="7762"/>
                </a:cubicBezTo>
                <a:cubicBezTo>
                  <a:pt x="5479" y="7682"/>
                  <a:pt x="5282" y="7468"/>
                  <a:pt x="5157" y="7236"/>
                </a:cubicBezTo>
                <a:cubicBezTo>
                  <a:pt x="5140" y="7209"/>
                  <a:pt x="5131" y="7182"/>
                  <a:pt x="5113" y="7147"/>
                </a:cubicBezTo>
                <a:lnTo>
                  <a:pt x="5077" y="7066"/>
                </a:lnTo>
                <a:cubicBezTo>
                  <a:pt x="5059" y="7013"/>
                  <a:pt x="5032" y="6959"/>
                  <a:pt x="4997" y="6915"/>
                </a:cubicBezTo>
                <a:cubicBezTo>
                  <a:pt x="4943" y="6825"/>
                  <a:pt x="4854" y="6745"/>
                  <a:pt x="4765" y="6674"/>
                </a:cubicBezTo>
                <a:cubicBezTo>
                  <a:pt x="4676" y="6602"/>
                  <a:pt x="4569" y="6549"/>
                  <a:pt x="4453" y="6513"/>
                </a:cubicBezTo>
                <a:cubicBezTo>
                  <a:pt x="4346" y="6477"/>
                  <a:pt x="4221" y="6451"/>
                  <a:pt x="4096" y="6451"/>
                </a:cubicBezTo>
                <a:cubicBezTo>
                  <a:pt x="4182" y="6420"/>
                  <a:pt x="4273" y="6410"/>
                  <a:pt x="4362" y="6410"/>
                </a:cubicBezTo>
                <a:close/>
                <a:moveTo>
                  <a:pt x="1901" y="8190"/>
                </a:moveTo>
                <a:lnTo>
                  <a:pt x="1901" y="8190"/>
                </a:lnTo>
                <a:cubicBezTo>
                  <a:pt x="1901" y="8191"/>
                  <a:pt x="1901" y="8191"/>
                  <a:pt x="1902" y="8192"/>
                </a:cubicBezTo>
                <a:lnTo>
                  <a:pt x="1902" y="8192"/>
                </a:lnTo>
                <a:cubicBezTo>
                  <a:pt x="1901" y="8191"/>
                  <a:pt x="1901" y="8191"/>
                  <a:pt x="1901" y="8190"/>
                </a:cubicBezTo>
                <a:close/>
                <a:moveTo>
                  <a:pt x="4384" y="7769"/>
                </a:moveTo>
                <a:cubicBezTo>
                  <a:pt x="4365" y="7769"/>
                  <a:pt x="4345" y="7772"/>
                  <a:pt x="4328" y="7780"/>
                </a:cubicBezTo>
                <a:cubicBezTo>
                  <a:pt x="4390" y="7798"/>
                  <a:pt x="4444" y="7825"/>
                  <a:pt x="4479" y="7869"/>
                </a:cubicBezTo>
                <a:cubicBezTo>
                  <a:pt x="4524" y="7914"/>
                  <a:pt x="4551" y="7967"/>
                  <a:pt x="4560" y="8021"/>
                </a:cubicBezTo>
                <a:cubicBezTo>
                  <a:pt x="4578" y="8074"/>
                  <a:pt x="4578" y="8128"/>
                  <a:pt x="4551" y="8172"/>
                </a:cubicBezTo>
                <a:cubicBezTo>
                  <a:pt x="4533" y="8226"/>
                  <a:pt x="4479" y="8262"/>
                  <a:pt x="4426" y="8297"/>
                </a:cubicBezTo>
                <a:cubicBezTo>
                  <a:pt x="4488" y="8297"/>
                  <a:pt x="4569" y="8271"/>
                  <a:pt x="4613" y="8208"/>
                </a:cubicBezTo>
                <a:cubicBezTo>
                  <a:pt x="4658" y="8155"/>
                  <a:pt x="4667" y="8065"/>
                  <a:pt x="4649" y="7994"/>
                </a:cubicBezTo>
                <a:cubicBezTo>
                  <a:pt x="4631" y="7923"/>
                  <a:pt x="4586" y="7860"/>
                  <a:pt x="4524" y="7816"/>
                </a:cubicBezTo>
                <a:cubicBezTo>
                  <a:pt x="4486" y="7790"/>
                  <a:pt x="4434" y="7769"/>
                  <a:pt x="4384" y="7769"/>
                </a:cubicBezTo>
                <a:close/>
                <a:moveTo>
                  <a:pt x="3587" y="7584"/>
                </a:moveTo>
                <a:cubicBezTo>
                  <a:pt x="3792" y="7584"/>
                  <a:pt x="3953" y="7753"/>
                  <a:pt x="3953" y="7958"/>
                </a:cubicBezTo>
                <a:cubicBezTo>
                  <a:pt x="3953" y="8164"/>
                  <a:pt x="3792" y="8333"/>
                  <a:pt x="3587" y="8333"/>
                </a:cubicBezTo>
                <a:cubicBezTo>
                  <a:pt x="3382" y="8333"/>
                  <a:pt x="3213" y="8164"/>
                  <a:pt x="3213" y="7958"/>
                </a:cubicBezTo>
                <a:cubicBezTo>
                  <a:pt x="3213" y="7753"/>
                  <a:pt x="3382" y="7584"/>
                  <a:pt x="3587" y="7584"/>
                </a:cubicBezTo>
                <a:close/>
                <a:moveTo>
                  <a:pt x="1744" y="7801"/>
                </a:moveTo>
                <a:cubicBezTo>
                  <a:pt x="1772" y="7801"/>
                  <a:pt x="1804" y="7820"/>
                  <a:pt x="1830" y="7869"/>
                </a:cubicBezTo>
                <a:cubicBezTo>
                  <a:pt x="1833" y="7825"/>
                  <a:pt x="1864" y="7805"/>
                  <a:pt x="1896" y="7805"/>
                </a:cubicBezTo>
                <a:cubicBezTo>
                  <a:pt x="1949" y="7805"/>
                  <a:pt x="2008" y="7858"/>
                  <a:pt x="1964" y="7940"/>
                </a:cubicBezTo>
                <a:cubicBezTo>
                  <a:pt x="1976" y="7937"/>
                  <a:pt x="1988" y="7936"/>
                  <a:pt x="1999" y="7936"/>
                </a:cubicBezTo>
                <a:cubicBezTo>
                  <a:pt x="2113" y="7936"/>
                  <a:pt x="2138" y="8093"/>
                  <a:pt x="1999" y="8101"/>
                </a:cubicBezTo>
                <a:cubicBezTo>
                  <a:pt x="1999" y="8101"/>
                  <a:pt x="2097" y="8137"/>
                  <a:pt x="2044" y="8235"/>
                </a:cubicBezTo>
                <a:cubicBezTo>
                  <a:pt x="2027" y="8267"/>
                  <a:pt x="2006" y="8279"/>
                  <a:pt x="1987" y="8279"/>
                </a:cubicBezTo>
                <a:cubicBezTo>
                  <a:pt x="1946" y="8279"/>
                  <a:pt x="1909" y="8228"/>
                  <a:pt x="1902" y="8192"/>
                </a:cubicBezTo>
                <a:lnTo>
                  <a:pt x="1902" y="8192"/>
                </a:lnTo>
                <a:cubicBezTo>
                  <a:pt x="1918" y="8284"/>
                  <a:pt x="1910" y="8360"/>
                  <a:pt x="1834" y="8360"/>
                </a:cubicBezTo>
                <a:cubicBezTo>
                  <a:pt x="1830" y="8360"/>
                  <a:pt x="1825" y="8360"/>
                  <a:pt x="1821" y="8360"/>
                </a:cubicBezTo>
                <a:cubicBezTo>
                  <a:pt x="1732" y="8351"/>
                  <a:pt x="1741" y="8244"/>
                  <a:pt x="1758" y="8208"/>
                </a:cubicBezTo>
                <a:lnTo>
                  <a:pt x="1758" y="8208"/>
                </a:lnTo>
                <a:cubicBezTo>
                  <a:pt x="1734" y="8253"/>
                  <a:pt x="1698" y="8271"/>
                  <a:pt x="1665" y="8271"/>
                </a:cubicBezTo>
                <a:cubicBezTo>
                  <a:pt x="1585" y="8271"/>
                  <a:pt x="1517" y="8175"/>
                  <a:pt x="1642" y="8119"/>
                </a:cubicBezTo>
                <a:cubicBezTo>
                  <a:pt x="1516" y="8074"/>
                  <a:pt x="1526" y="7942"/>
                  <a:pt x="1622" y="7942"/>
                </a:cubicBezTo>
                <a:cubicBezTo>
                  <a:pt x="1641" y="7942"/>
                  <a:pt x="1662" y="7947"/>
                  <a:pt x="1687" y="7958"/>
                </a:cubicBezTo>
                <a:cubicBezTo>
                  <a:pt x="1639" y="7886"/>
                  <a:pt x="1685" y="7801"/>
                  <a:pt x="1744" y="7801"/>
                </a:cubicBezTo>
                <a:close/>
                <a:moveTo>
                  <a:pt x="2642" y="7958"/>
                </a:moveTo>
                <a:cubicBezTo>
                  <a:pt x="2570" y="7967"/>
                  <a:pt x="2499" y="7994"/>
                  <a:pt x="2463" y="8065"/>
                </a:cubicBezTo>
                <a:cubicBezTo>
                  <a:pt x="2428" y="8128"/>
                  <a:pt x="2428" y="8217"/>
                  <a:pt x="2454" y="8279"/>
                </a:cubicBezTo>
                <a:cubicBezTo>
                  <a:pt x="2490" y="8351"/>
                  <a:pt x="2535" y="8404"/>
                  <a:pt x="2597" y="8440"/>
                </a:cubicBezTo>
                <a:cubicBezTo>
                  <a:pt x="2632" y="8460"/>
                  <a:pt x="2673" y="8472"/>
                  <a:pt x="2713" y="8472"/>
                </a:cubicBezTo>
                <a:cubicBezTo>
                  <a:pt x="2744" y="8472"/>
                  <a:pt x="2775" y="8465"/>
                  <a:pt x="2802" y="8449"/>
                </a:cubicBezTo>
                <a:cubicBezTo>
                  <a:pt x="2740" y="8449"/>
                  <a:pt x="2686" y="8422"/>
                  <a:pt x="2642" y="8387"/>
                </a:cubicBezTo>
                <a:cubicBezTo>
                  <a:pt x="2597" y="8351"/>
                  <a:pt x="2561" y="8297"/>
                  <a:pt x="2535" y="8253"/>
                </a:cubicBezTo>
                <a:cubicBezTo>
                  <a:pt x="2517" y="8199"/>
                  <a:pt x="2508" y="8146"/>
                  <a:pt x="2526" y="8092"/>
                </a:cubicBezTo>
                <a:cubicBezTo>
                  <a:pt x="2544" y="8039"/>
                  <a:pt x="2588" y="7994"/>
                  <a:pt x="2642" y="7958"/>
                </a:cubicBezTo>
                <a:close/>
                <a:moveTo>
                  <a:pt x="3587" y="7022"/>
                </a:moveTo>
                <a:lnTo>
                  <a:pt x="3623" y="7494"/>
                </a:lnTo>
                <a:lnTo>
                  <a:pt x="3489" y="7039"/>
                </a:lnTo>
                <a:lnTo>
                  <a:pt x="3516" y="7441"/>
                </a:lnTo>
                <a:lnTo>
                  <a:pt x="3409" y="7048"/>
                </a:lnTo>
                <a:lnTo>
                  <a:pt x="3445" y="7521"/>
                </a:lnTo>
                <a:lnTo>
                  <a:pt x="3311" y="7066"/>
                </a:lnTo>
                <a:lnTo>
                  <a:pt x="3355" y="7566"/>
                </a:lnTo>
                <a:lnTo>
                  <a:pt x="2900" y="7334"/>
                </a:lnTo>
                <a:lnTo>
                  <a:pt x="3266" y="7637"/>
                </a:lnTo>
                <a:lnTo>
                  <a:pt x="2847" y="7414"/>
                </a:lnTo>
                <a:lnTo>
                  <a:pt x="3168" y="7673"/>
                </a:lnTo>
                <a:lnTo>
                  <a:pt x="2802" y="7486"/>
                </a:lnTo>
                <a:lnTo>
                  <a:pt x="2802" y="7486"/>
                </a:lnTo>
                <a:lnTo>
                  <a:pt x="3168" y="7780"/>
                </a:lnTo>
                <a:lnTo>
                  <a:pt x="2749" y="7566"/>
                </a:lnTo>
                <a:lnTo>
                  <a:pt x="3150" y="7896"/>
                </a:lnTo>
                <a:cubicBezTo>
                  <a:pt x="3150" y="7896"/>
                  <a:pt x="3150" y="7905"/>
                  <a:pt x="3150" y="7914"/>
                </a:cubicBezTo>
                <a:lnTo>
                  <a:pt x="2651" y="8101"/>
                </a:lnTo>
                <a:lnTo>
                  <a:pt x="2651" y="8101"/>
                </a:lnTo>
                <a:lnTo>
                  <a:pt x="3114" y="8030"/>
                </a:lnTo>
                <a:lnTo>
                  <a:pt x="2677" y="8190"/>
                </a:lnTo>
                <a:lnTo>
                  <a:pt x="3079" y="8128"/>
                </a:lnTo>
                <a:lnTo>
                  <a:pt x="3079" y="8128"/>
                </a:lnTo>
                <a:lnTo>
                  <a:pt x="2695" y="8271"/>
                </a:lnTo>
                <a:lnTo>
                  <a:pt x="3159" y="8199"/>
                </a:lnTo>
                <a:lnTo>
                  <a:pt x="2722" y="8360"/>
                </a:lnTo>
                <a:lnTo>
                  <a:pt x="2722" y="8360"/>
                </a:lnTo>
                <a:lnTo>
                  <a:pt x="3239" y="8288"/>
                </a:lnTo>
                <a:lnTo>
                  <a:pt x="3239" y="8288"/>
                </a:lnTo>
                <a:lnTo>
                  <a:pt x="3123" y="8797"/>
                </a:lnTo>
                <a:lnTo>
                  <a:pt x="3320" y="8369"/>
                </a:lnTo>
                <a:lnTo>
                  <a:pt x="3213" y="8824"/>
                </a:lnTo>
                <a:lnTo>
                  <a:pt x="3382" y="8458"/>
                </a:lnTo>
                <a:lnTo>
                  <a:pt x="3293" y="8850"/>
                </a:lnTo>
                <a:lnTo>
                  <a:pt x="3489" y="8422"/>
                </a:lnTo>
                <a:lnTo>
                  <a:pt x="3382" y="8886"/>
                </a:lnTo>
                <a:lnTo>
                  <a:pt x="3596" y="8413"/>
                </a:lnTo>
                <a:lnTo>
                  <a:pt x="3650" y="8663"/>
                </a:lnTo>
                <a:lnTo>
                  <a:pt x="3650" y="8404"/>
                </a:lnTo>
                <a:lnTo>
                  <a:pt x="3712" y="8654"/>
                </a:lnTo>
                <a:lnTo>
                  <a:pt x="3712" y="8404"/>
                </a:lnTo>
                <a:lnTo>
                  <a:pt x="3998" y="8761"/>
                </a:lnTo>
                <a:lnTo>
                  <a:pt x="3801" y="8378"/>
                </a:lnTo>
                <a:lnTo>
                  <a:pt x="4069" y="8717"/>
                </a:lnTo>
                <a:lnTo>
                  <a:pt x="3900" y="8387"/>
                </a:lnTo>
                <a:lnTo>
                  <a:pt x="4131" y="8681"/>
                </a:lnTo>
                <a:lnTo>
                  <a:pt x="3935" y="8297"/>
                </a:lnTo>
                <a:lnTo>
                  <a:pt x="4203" y="8636"/>
                </a:lnTo>
                <a:lnTo>
                  <a:pt x="3971" y="8181"/>
                </a:lnTo>
                <a:lnTo>
                  <a:pt x="3971" y="8181"/>
                </a:lnTo>
                <a:lnTo>
                  <a:pt x="4390" y="8226"/>
                </a:lnTo>
                <a:lnTo>
                  <a:pt x="3998" y="8092"/>
                </a:lnTo>
                <a:lnTo>
                  <a:pt x="4408" y="8128"/>
                </a:lnTo>
                <a:lnTo>
                  <a:pt x="4069" y="8012"/>
                </a:lnTo>
                <a:lnTo>
                  <a:pt x="4426" y="8048"/>
                </a:lnTo>
                <a:lnTo>
                  <a:pt x="4426" y="8048"/>
                </a:lnTo>
                <a:lnTo>
                  <a:pt x="4033" y="7914"/>
                </a:lnTo>
                <a:lnTo>
                  <a:pt x="4444" y="7949"/>
                </a:lnTo>
                <a:lnTo>
                  <a:pt x="3989" y="7798"/>
                </a:lnTo>
                <a:lnTo>
                  <a:pt x="4283" y="7441"/>
                </a:lnTo>
                <a:lnTo>
                  <a:pt x="3953" y="7673"/>
                </a:lnTo>
                <a:lnTo>
                  <a:pt x="4212" y="7361"/>
                </a:lnTo>
                <a:lnTo>
                  <a:pt x="3926" y="7566"/>
                </a:lnTo>
                <a:lnTo>
                  <a:pt x="4149" y="7298"/>
                </a:lnTo>
                <a:lnTo>
                  <a:pt x="3819" y="7530"/>
                </a:lnTo>
                <a:lnTo>
                  <a:pt x="4078" y="7218"/>
                </a:lnTo>
                <a:lnTo>
                  <a:pt x="3712" y="7477"/>
                </a:lnTo>
                <a:lnTo>
                  <a:pt x="3587" y="7022"/>
                </a:lnTo>
                <a:close/>
                <a:moveTo>
                  <a:pt x="4256" y="8449"/>
                </a:moveTo>
                <a:cubicBezTo>
                  <a:pt x="4283" y="8511"/>
                  <a:pt x="4274" y="8574"/>
                  <a:pt x="4256" y="8627"/>
                </a:cubicBezTo>
                <a:cubicBezTo>
                  <a:pt x="4239" y="8681"/>
                  <a:pt x="4212" y="8734"/>
                  <a:pt x="4167" y="8770"/>
                </a:cubicBezTo>
                <a:cubicBezTo>
                  <a:pt x="4131" y="8806"/>
                  <a:pt x="4078" y="8833"/>
                  <a:pt x="4024" y="8833"/>
                </a:cubicBezTo>
                <a:cubicBezTo>
                  <a:pt x="4017" y="8834"/>
                  <a:pt x="4010" y="8834"/>
                  <a:pt x="4003" y="8834"/>
                </a:cubicBezTo>
                <a:cubicBezTo>
                  <a:pt x="3957" y="8834"/>
                  <a:pt x="3910" y="8810"/>
                  <a:pt x="3864" y="8779"/>
                </a:cubicBezTo>
                <a:lnTo>
                  <a:pt x="3864" y="8779"/>
                </a:lnTo>
                <a:cubicBezTo>
                  <a:pt x="3891" y="8842"/>
                  <a:pt x="3944" y="8895"/>
                  <a:pt x="4024" y="8904"/>
                </a:cubicBezTo>
                <a:cubicBezTo>
                  <a:pt x="4039" y="8907"/>
                  <a:pt x="4053" y="8909"/>
                  <a:pt x="4066" y="8909"/>
                </a:cubicBezTo>
                <a:cubicBezTo>
                  <a:pt x="4129" y="8909"/>
                  <a:pt x="4186" y="8877"/>
                  <a:pt x="4230" y="8833"/>
                </a:cubicBezTo>
                <a:cubicBezTo>
                  <a:pt x="4283" y="8779"/>
                  <a:pt x="4319" y="8717"/>
                  <a:pt x="4328" y="8645"/>
                </a:cubicBezTo>
                <a:cubicBezTo>
                  <a:pt x="4337" y="8574"/>
                  <a:pt x="4310" y="8494"/>
                  <a:pt x="4256" y="8449"/>
                </a:cubicBezTo>
                <a:close/>
                <a:moveTo>
                  <a:pt x="3034" y="8708"/>
                </a:moveTo>
                <a:cubicBezTo>
                  <a:pt x="3007" y="8761"/>
                  <a:pt x="2998" y="8842"/>
                  <a:pt x="3043" y="8904"/>
                </a:cubicBezTo>
                <a:cubicBezTo>
                  <a:pt x="3088" y="8975"/>
                  <a:pt x="3159" y="9011"/>
                  <a:pt x="3230" y="9020"/>
                </a:cubicBezTo>
                <a:cubicBezTo>
                  <a:pt x="3311" y="9020"/>
                  <a:pt x="3382" y="9002"/>
                  <a:pt x="3445" y="8966"/>
                </a:cubicBezTo>
                <a:cubicBezTo>
                  <a:pt x="3498" y="8922"/>
                  <a:pt x="3543" y="8850"/>
                  <a:pt x="3543" y="8788"/>
                </a:cubicBezTo>
                <a:lnTo>
                  <a:pt x="3543" y="8788"/>
                </a:lnTo>
                <a:cubicBezTo>
                  <a:pt x="3507" y="8842"/>
                  <a:pt x="3462" y="8877"/>
                  <a:pt x="3409" y="8904"/>
                </a:cubicBezTo>
                <a:cubicBezTo>
                  <a:pt x="3355" y="8922"/>
                  <a:pt x="3293" y="8931"/>
                  <a:pt x="3239" y="8931"/>
                </a:cubicBezTo>
                <a:cubicBezTo>
                  <a:pt x="3186" y="8922"/>
                  <a:pt x="3132" y="8904"/>
                  <a:pt x="3097" y="8868"/>
                </a:cubicBezTo>
                <a:cubicBezTo>
                  <a:pt x="3061" y="8833"/>
                  <a:pt x="3043" y="8770"/>
                  <a:pt x="3034" y="8708"/>
                </a:cubicBezTo>
                <a:close/>
                <a:moveTo>
                  <a:pt x="3524" y="6609"/>
                </a:moveTo>
                <a:cubicBezTo>
                  <a:pt x="3699" y="6609"/>
                  <a:pt x="3853" y="6749"/>
                  <a:pt x="3810" y="7093"/>
                </a:cubicBezTo>
                <a:cubicBezTo>
                  <a:pt x="3943" y="6988"/>
                  <a:pt x="4078" y="6945"/>
                  <a:pt x="4196" y="6945"/>
                </a:cubicBezTo>
                <a:cubicBezTo>
                  <a:pt x="4561" y="6945"/>
                  <a:pt x="4766" y="7359"/>
                  <a:pt x="4274" y="7655"/>
                </a:cubicBezTo>
                <a:cubicBezTo>
                  <a:pt x="4281" y="7655"/>
                  <a:pt x="4287" y="7655"/>
                  <a:pt x="4293" y="7655"/>
                </a:cubicBezTo>
                <a:cubicBezTo>
                  <a:pt x="4845" y="7655"/>
                  <a:pt x="5012" y="8390"/>
                  <a:pt x="4363" y="8390"/>
                </a:cubicBezTo>
                <a:cubicBezTo>
                  <a:pt x="4337" y="8390"/>
                  <a:pt x="4311" y="8389"/>
                  <a:pt x="4283" y="8387"/>
                </a:cubicBezTo>
                <a:lnTo>
                  <a:pt x="4283" y="8387"/>
                </a:lnTo>
                <a:cubicBezTo>
                  <a:pt x="4561" y="8609"/>
                  <a:pt x="4339" y="8963"/>
                  <a:pt x="4058" y="8963"/>
                </a:cubicBezTo>
                <a:cubicBezTo>
                  <a:pt x="3933" y="8963"/>
                  <a:pt x="3796" y="8892"/>
                  <a:pt x="3685" y="8708"/>
                </a:cubicBezTo>
                <a:cubicBezTo>
                  <a:pt x="3601" y="8962"/>
                  <a:pt x="3424" y="9068"/>
                  <a:pt x="3261" y="9068"/>
                </a:cubicBezTo>
                <a:cubicBezTo>
                  <a:pt x="3012" y="9068"/>
                  <a:pt x="2796" y="8821"/>
                  <a:pt x="2990" y="8476"/>
                </a:cubicBezTo>
                <a:lnTo>
                  <a:pt x="2990" y="8476"/>
                </a:lnTo>
                <a:cubicBezTo>
                  <a:pt x="2990" y="8476"/>
                  <a:pt x="2873" y="8564"/>
                  <a:pt x="2729" y="8564"/>
                </a:cubicBezTo>
                <a:cubicBezTo>
                  <a:pt x="2617" y="8564"/>
                  <a:pt x="2488" y="8511"/>
                  <a:pt x="2383" y="8324"/>
                </a:cubicBezTo>
                <a:cubicBezTo>
                  <a:pt x="2201" y="7988"/>
                  <a:pt x="2503" y="7860"/>
                  <a:pt x="2741" y="7860"/>
                </a:cubicBezTo>
                <a:cubicBezTo>
                  <a:pt x="2806" y="7860"/>
                  <a:pt x="2865" y="7870"/>
                  <a:pt x="2909" y="7887"/>
                </a:cubicBezTo>
                <a:cubicBezTo>
                  <a:pt x="2490" y="7717"/>
                  <a:pt x="2231" y="7512"/>
                  <a:pt x="2481" y="7200"/>
                </a:cubicBezTo>
                <a:cubicBezTo>
                  <a:pt x="2559" y="7102"/>
                  <a:pt x="2651" y="7066"/>
                  <a:pt x="2743" y="7066"/>
                </a:cubicBezTo>
                <a:cubicBezTo>
                  <a:pt x="2937" y="7066"/>
                  <a:pt x="3131" y="7228"/>
                  <a:pt x="3186" y="7324"/>
                </a:cubicBezTo>
                <a:lnTo>
                  <a:pt x="3186" y="7324"/>
                </a:lnTo>
                <a:cubicBezTo>
                  <a:pt x="2957" y="6919"/>
                  <a:pt x="3263" y="6609"/>
                  <a:pt x="3524" y="6609"/>
                </a:cubicBezTo>
                <a:close/>
                <a:moveTo>
                  <a:pt x="2017" y="8592"/>
                </a:moveTo>
                <a:cubicBezTo>
                  <a:pt x="2196" y="8601"/>
                  <a:pt x="2374" y="8654"/>
                  <a:pt x="2526" y="8752"/>
                </a:cubicBezTo>
                <a:cubicBezTo>
                  <a:pt x="2668" y="8850"/>
                  <a:pt x="2775" y="8993"/>
                  <a:pt x="2838" y="9154"/>
                </a:cubicBezTo>
                <a:cubicBezTo>
                  <a:pt x="2740" y="9011"/>
                  <a:pt x="2624" y="8895"/>
                  <a:pt x="2481" y="8815"/>
                </a:cubicBezTo>
                <a:cubicBezTo>
                  <a:pt x="2338" y="8734"/>
                  <a:pt x="2178" y="8699"/>
                  <a:pt x="2017" y="8690"/>
                </a:cubicBezTo>
                <a:cubicBezTo>
                  <a:pt x="1857" y="8690"/>
                  <a:pt x="1696" y="8717"/>
                  <a:pt x="1535" y="8770"/>
                </a:cubicBezTo>
                <a:cubicBezTo>
                  <a:pt x="1384" y="8833"/>
                  <a:pt x="1241" y="8922"/>
                  <a:pt x="1143" y="9056"/>
                </a:cubicBezTo>
                <a:cubicBezTo>
                  <a:pt x="1205" y="8895"/>
                  <a:pt x="1348" y="8770"/>
                  <a:pt x="1509" y="8699"/>
                </a:cubicBezTo>
                <a:cubicBezTo>
                  <a:pt x="1669" y="8627"/>
                  <a:pt x="1848" y="8592"/>
                  <a:pt x="2017" y="8592"/>
                </a:cubicBezTo>
                <a:close/>
                <a:moveTo>
                  <a:pt x="1756" y="9435"/>
                </a:moveTo>
                <a:lnTo>
                  <a:pt x="1756" y="9435"/>
                </a:lnTo>
                <a:cubicBezTo>
                  <a:pt x="1757" y="9436"/>
                  <a:pt x="1758" y="9438"/>
                  <a:pt x="1758" y="9439"/>
                </a:cubicBezTo>
                <a:cubicBezTo>
                  <a:pt x="1758" y="9438"/>
                  <a:pt x="1757" y="9437"/>
                  <a:pt x="1756" y="9435"/>
                </a:cubicBezTo>
                <a:close/>
                <a:moveTo>
                  <a:pt x="1999" y="9600"/>
                </a:moveTo>
                <a:cubicBezTo>
                  <a:pt x="2115" y="9600"/>
                  <a:pt x="2213" y="9698"/>
                  <a:pt x="2213" y="9823"/>
                </a:cubicBezTo>
                <a:cubicBezTo>
                  <a:pt x="2213" y="9939"/>
                  <a:pt x="2115" y="10037"/>
                  <a:pt x="1999" y="10037"/>
                </a:cubicBezTo>
                <a:cubicBezTo>
                  <a:pt x="1874" y="10037"/>
                  <a:pt x="1776" y="9939"/>
                  <a:pt x="1776" y="9823"/>
                </a:cubicBezTo>
                <a:cubicBezTo>
                  <a:pt x="1776" y="9698"/>
                  <a:pt x="1874" y="9600"/>
                  <a:pt x="1999" y="9600"/>
                </a:cubicBezTo>
                <a:close/>
                <a:moveTo>
                  <a:pt x="1990" y="9261"/>
                </a:moveTo>
                <a:lnTo>
                  <a:pt x="2017" y="9546"/>
                </a:lnTo>
                <a:lnTo>
                  <a:pt x="1937" y="9270"/>
                </a:lnTo>
                <a:lnTo>
                  <a:pt x="1955" y="9511"/>
                </a:lnTo>
                <a:lnTo>
                  <a:pt x="1892" y="9279"/>
                </a:lnTo>
                <a:lnTo>
                  <a:pt x="1892" y="9279"/>
                </a:lnTo>
                <a:lnTo>
                  <a:pt x="1910" y="9564"/>
                </a:lnTo>
                <a:lnTo>
                  <a:pt x="1830" y="9288"/>
                </a:lnTo>
                <a:lnTo>
                  <a:pt x="1857" y="9591"/>
                </a:lnTo>
                <a:lnTo>
                  <a:pt x="1589" y="9448"/>
                </a:lnTo>
                <a:lnTo>
                  <a:pt x="1589" y="9448"/>
                </a:lnTo>
                <a:lnTo>
                  <a:pt x="1803" y="9627"/>
                </a:lnTo>
                <a:lnTo>
                  <a:pt x="1553" y="9493"/>
                </a:lnTo>
                <a:lnTo>
                  <a:pt x="1750" y="9653"/>
                </a:lnTo>
                <a:lnTo>
                  <a:pt x="1527" y="9537"/>
                </a:lnTo>
                <a:lnTo>
                  <a:pt x="1750" y="9716"/>
                </a:lnTo>
                <a:lnTo>
                  <a:pt x="1500" y="9582"/>
                </a:lnTo>
                <a:lnTo>
                  <a:pt x="1741" y="9778"/>
                </a:lnTo>
                <a:cubicBezTo>
                  <a:pt x="1741" y="9787"/>
                  <a:pt x="1741" y="9787"/>
                  <a:pt x="1741" y="9796"/>
                </a:cubicBezTo>
                <a:lnTo>
                  <a:pt x="1437" y="9903"/>
                </a:lnTo>
                <a:lnTo>
                  <a:pt x="1437" y="9903"/>
                </a:lnTo>
                <a:lnTo>
                  <a:pt x="1714" y="9859"/>
                </a:lnTo>
                <a:lnTo>
                  <a:pt x="1455" y="9957"/>
                </a:lnTo>
                <a:lnTo>
                  <a:pt x="1696" y="9921"/>
                </a:lnTo>
                <a:lnTo>
                  <a:pt x="1696" y="9921"/>
                </a:lnTo>
                <a:lnTo>
                  <a:pt x="1464" y="10010"/>
                </a:lnTo>
                <a:lnTo>
                  <a:pt x="1741" y="9966"/>
                </a:lnTo>
                <a:lnTo>
                  <a:pt x="1482" y="10064"/>
                </a:lnTo>
                <a:lnTo>
                  <a:pt x="1785" y="10010"/>
                </a:lnTo>
                <a:lnTo>
                  <a:pt x="1723" y="10313"/>
                </a:lnTo>
                <a:lnTo>
                  <a:pt x="1839" y="10064"/>
                </a:lnTo>
                <a:lnTo>
                  <a:pt x="1776" y="10340"/>
                </a:lnTo>
                <a:lnTo>
                  <a:pt x="1874" y="10117"/>
                </a:lnTo>
                <a:lnTo>
                  <a:pt x="1874" y="10117"/>
                </a:lnTo>
                <a:lnTo>
                  <a:pt x="1821" y="10349"/>
                </a:lnTo>
                <a:lnTo>
                  <a:pt x="1937" y="10099"/>
                </a:lnTo>
                <a:lnTo>
                  <a:pt x="1874" y="10367"/>
                </a:lnTo>
                <a:lnTo>
                  <a:pt x="1999" y="10090"/>
                </a:lnTo>
                <a:lnTo>
                  <a:pt x="2035" y="10233"/>
                </a:lnTo>
                <a:lnTo>
                  <a:pt x="2035" y="10090"/>
                </a:lnTo>
                <a:lnTo>
                  <a:pt x="2071" y="10233"/>
                </a:lnTo>
                <a:lnTo>
                  <a:pt x="2071" y="10082"/>
                </a:lnTo>
                <a:lnTo>
                  <a:pt x="2240" y="10296"/>
                </a:lnTo>
                <a:lnTo>
                  <a:pt x="2240" y="10296"/>
                </a:lnTo>
                <a:lnTo>
                  <a:pt x="2124" y="10073"/>
                </a:lnTo>
                <a:lnTo>
                  <a:pt x="2285" y="10269"/>
                </a:lnTo>
                <a:lnTo>
                  <a:pt x="2178" y="10073"/>
                </a:lnTo>
                <a:lnTo>
                  <a:pt x="2320" y="10251"/>
                </a:lnTo>
                <a:lnTo>
                  <a:pt x="2205" y="10019"/>
                </a:lnTo>
                <a:lnTo>
                  <a:pt x="2205" y="10019"/>
                </a:lnTo>
                <a:lnTo>
                  <a:pt x="2365" y="10224"/>
                </a:lnTo>
                <a:lnTo>
                  <a:pt x="2222" y="9957"/>
                </a:lnTo>
                <a:lnTo>
                  <a:pt x="2472" y="9974"/>
                </a:lnTo>
                <a:lnTo>
                  <a:pt x="2472" y="9974"/>
                </a:lnTo>
                <a:lnTo>
                  <a:pt x="2240" y="9903"/>
                </a:lnTo>
                <a:lnTo>
                  <a:pt x="2481" y="9921"/>
                </a:lnTo>
                <a:lnTo>
                  <a:pt x="2285" y="9850"/>
                </a:lnTo>
                <a:lnTo>
                  <a:pt x="2490" y="9876"/>
                </a:lnTo>
                <a:lnTo>
                  <a:pt x="2490" y="9876"/>
                </a:lnTo>
                <a:lnTo>
                  <a:pt x="2258" y="9796"/>
                </a:lnTo>
                <a:lnTo>
                  <a:pt x="2508" y="9814"/>
                </a:lnTo>
                <a:lnTo>
                  <a:pt x="2508" y="9814"/>
                </a:lnTo>
                <a:lnTo>
                  <a:pt x="2240" y="9725"/>
                </a:lnTo>
                <a:lnTo>
                  <a:pt x="2231" y="9725"/>
                </a:lnTo>
                <a:lnTo>
                  <a:pt x="2410" y="9511"/>
                </a:lnTo>
                <a:lnTo>
                  <a:pt x="2213" y="9653"/>
                </a:lnTo>
                <a:lnTo>
                  <a:pt x="2365" y="9466"/>
                </a:lnTo>
                <a:lnTo>
                  <a:pt x="2196" y="9591"/>
                </a:lnTo>
                <a:lnTo>
                  <a:pt x="2329" y="9421"/>
                </a:lnTo>
                <a:lnTo>
                  <a:pt x="2133" y="9564"/>
                </a:lnTo>
                <a:lnTo>
                  <a:pt x="2285" y="9377"/>
                </a:lnTo>
                <a:lnTo>
                  <a:pt x="2071" y="9537"/>
                </a:lnTo>
                <a:lnTo>
                  <a:pt x="1990" y="9261"/>
                </a:lnTo>
                <a:close/>
                <a:moveTo>
                  <a:pt x="1961" y="9020"/>
                </a:moveTo>
                <a:cubicBezTo>
                  <a:pt x="2066" y="9020"/>
                  <a:pt x="2158" y="9102"/>
                  <a:pt x="2133" y="9305"/>
                </a:cubicBezTo>
                <a:cubicBezTo>
                  <a:pt x="2212" y="9242"/>
                  <a:pt x="2293" y="9215"/>
                  <a:pt x="2363" y="9215"/>
                </a:cubicBezTo>
                <a:cubicBezTo>
                  <a:pt x="2577" y="9215"/>
                  <a:pt x="2696" y="9461"/>
                  <a:pt x="2401" y="9635"/>
                </a:cubicBezTo>
                <a:cubicBezTo>
                  <a:pt x="2404" y="9635"/>
                  <a:pt x="2407" y="9635"/>
                  <a:pt x="2410" y="9635"/>
                </a:cubicBezTo>
                <a:cubicBezTo>
                  <a:pt x="2744" y="9635"/>
                  <a:pt x="2843" y="10075"/>
                  <a:pt x="2465" y="10075"/>
                </a:cubicBezTo>
                <a:cubicBezTo>
                  <a:pt x="2447" y="10075"/>
                  <a:pt x="2429" y="10075"/>
                  <a:pt x="2410" y="10073"/>
                </a:cubicBezTo>
                <a:lnTo>
                  <a:pt x="2410" y="10073"/>
                </a:lnTo>
                <a:cubicBezTo>
                  <a:pt x="2576" y="10208"/>
                  <a:pt x="2444" y="10417"/>
                  <a:pt x="2275" y="10417"/>
                </a:cubicBezTo>
                <a:cubicBezTo>
                  <a:pt x="2201" y="10417"/>
                  <a:pt x="2119" y="10376"/>
                  <a:pt x="2053" y="10269"/>
                </a:cubicBezTo>
                <a:cubicBezTo>
                  <a:pt x="2004" y="10419"/>
                  <a:pt x="1900" y="10482"/>
                  <a:pt x="1803" y="10482"/>
                </a:cubicBezTo>
                <a:cubicBezTo>
                  <a:pt x="1654" y="10482"/>
                  <a:pt x="1523" y="10332"/>
                  <a:pt x="1642" y="10126"/>
                </a:cubicBezTo>
                <a:lnTo>
                  <a:pt x="1642" y="10126"/>
                </a:lnTo>
                <a:cubicBezTo>
                  <a:pt x="1642" y="10126"/>
                  <a:pt x="1571" y="10181"/>
                  <a:pt x="1484" y="10181"/>
                </a:cubicBezTo>
                <a:cubicBezTo>
                  <a:pt x="1418" y="10181"/>
                  <a:pt x="1344" y="10149"/>
                  <a:pt x="1286" y="10037"/>
                </a:cubicBezTo>
                <a:cubicBezTo>
                  <a:pt x="1174" y="9834"/>
                  <a:pt x="1352" y="9763"/>
                  <a:pt x="1495" y="9763"/>
                </a:cubicBezTo>
                <a:cubicBezTo>
                  <a:pt x="1534" y="9763"/>
                  <a:pt x="1571" y="9769"/>
                  <a:pt x="1598" y="9778"/>
                </a:cubicBezTo>
                <a:cubicBezTo>
                  <a:pt x="1348" y="9680"/>
                  <a:pt x="1196" y="9555"/>
                  <a:pt x="1339" y="9368"/>
                </a:cubicBezTo>
                <a:cubicBezTo>
                  <a:pt x="1385" y="9311"/>
                  <a:pt x="1440" y="9289"/>
                  <a:pt x="1495" y="9289"/>
                </a:cubicBezTo>
                <a:cubicBezTo>
                  <a:pt x="1609" y="9289"/>
                  <a:pt x="1722" y="9380"/>
                  <a:pt x="1756" y="9435"/>
                </a:cubicBezTo>
                <a:lnTo>
                  <a:pt x="1756" y="9435"/>
                </a:lnTo>
                <a:cubicBezTo>
                  <a:pt x="1622" y="9202"/>
                  <a:pt x="1805" y="9020"/>
                  <a:pt x="1961" y="9020"/>
                </a:cubicBezTo>
                <a:close/>
                <a:moveTo>
                  <a:pt x="3177" y="10644"/>
                </a:moveTo>
                <a:cubicBezTo>
                  <a:pt x="3204" y="10742"/>
                  <a:pt x="3213" y="10840"/>
                  <a:pt x="3204" y="10947"/>
                </a:cubicBezTo>
                <a:cubicBezTo>
                  <a:pt x="3186" y="11054"/>
                  <a:pt x="3150" y="11152"/>
                  <a:pt x="3088" y="11241"/>
                </a:cubicBezTo>
                <a:cubicBezTo>
                  <a:pt x="3025" y="11330"/>
                  <a:pt x="2945" y="11402"/>
                  <a:pt x="2856" y="11446"/>
                </a:cubicBezTo>
                <a:cubicBezTo>
                  <a:pt x="2758" y="11491"/>
                  <a:pt x="2659" y="11518"/>
                  <a:pt x="2552" y="11518"/>
                </a:cubicBezTo>
                <a:cubicBezTo>
                  <a:pt x="2651" y="11482"/>
                  <a:pt x="2731" y="11438"/>
                  <a:pt x="2811" y="11384"/>
                </a:cubicBezTo>
                <a:cubicBezTo>
                  <a:pt x="2891" y="11322"/>
                  <a:pt x="2954" y="11259"/>
                  <a:pt x="3007" y="11179"/>
                </a:cubicBezTo>
                <a:cubicBezTo>
                  <a:pt x="3114" y="11027"/>
                  <a:pt x="3159" y="10840"/>
                  <a:pt x="3177" y="10644"/>
                </a:cubicBezTo>
                <a:close/>
                <a:moveTo>
                  <a:pt x="7361" y="1"/>
                </a:moveTo>
                <a:lnTo>
                  <a:pt x="7361" y="1"/>
                </a:lnTo>
                <a:cubicBezTo>
                  <a:pt x="7290" y="179"/>
                  <a:pt x="7227" y="215"/>
                  <a:pt x="6362" y="670"/>
                </a:cubicBezTo>
                <a:cubicBezTo>
                  <a:pt x="5505" y="1125"/>
                  <a:pt x="5496" y="1714"/>
                  <a:pt x="5657" y="2534"/>
                </a:cubicBezTo>
                <a:cubicBezTo>
                  <a:pt x="5653" y="2534"/>
                  <a:pt x="5649" y="2534"/>
                  <a:pt x="5644" y="2534"/>
                </a:cubicBezTo>
                <a:cubicBezTo>
                  <a:pt x="5422" y="2534"/>
                  <a:pt x="5104" y="2757"/>
                  <a:pt x="5104" y="2757"/>
                </a:cubicBezTo>
                <a:cubicBezTo>
                  <a:pt x="5104" y="2757"/>
                  <a:pt x="4881" y="2195"/>
                  <a:pt x="3971" y="1821"/>
                </a:cubicBezTo>
                <a:cubicBezTo>
                  <a:pt x="3602" y="1665"/>
                  <a:pt x="3367" y="1611"/>
                  <a:pt x="3128" y="1611"/>
                </a:cubicBezTo>
                <a:cubicBezTo>
                  <a:pt x="2777" y="1611"/>
                  <a:pt x="2414" y="1727"/>
                  <a:pt x="1598" y="1812"/>
                </a:cubicBezTo>
                <a:cubicBezTo>
                  <a:pt x="2142" y="1874"/>
                  <a:pt x="2927" y="2829"/>
                  <a:pt x="3445" y="3239"/>
                </a:cubicBezTo>
                <a:cubicBezTo>
                  <a:pt x="3665" y="3411"/>
                  <a:pt x="3911" y="3461"/>
                  <a:pt x="4124" y="3461"/>
                </a:cubicBezTo>
                <a:cubicBezTo>
                  <a:pt x="4419" y="3461"/>
                  <a:pt x="4649" y="3364"/>
                  <a:pt x="4649" y="3364"/>
                </a:cubicBezTo>
                <a:lnTo>
                  <a:pt x="4649" y="3364"/>
                </a:lnTo>
                <a:cubicBezTo>
                  <a:pt x="4319" y="4051"/>
                  <a:pt x="5318" y="5264"/>
                  <a:pt x="3213" y="6433"/>
                </a:cubicBezTo>
                <a:cubicBezTo>
                  <a:pt x="1072" y="7459"/>
                  <a:pt x="741" y="8743"/>
                  <a:pt x="750" y="9127"/>
                </a:cubicBezTo>
                <a:cubicBezTo>
                  <a:pt x="759" y="9520"/>
                  <a:pt x="902" y="10697"/>
                  <a:pt x="331" y="11259"/>
                </a:cubicBezTo>
                <a:cubicBezTo>
                  <a:pt x="206" y="11375"/>
                  <a:pt x="135" y="11482"/>
                  <a:pt x="90" y="11562"/>
                </a:cubicBezTo>
                <a:cubicBezTo>
                  <a:pt x="1" y="11741"/>
                  <a:pt x="133" y="11934"/>
                  <a:pt x="319" y="11934"/>
                </a:cubicBezTo>
                <a:cubicBezTo>
                  <a:pt x="337" y="11934"/>
                  <a:pt x="356" y="11932"/>
                  <a:pt x="376" y="11928"/>
                </a:cubicBezTo>
                <a:cubicBezTo>
                  <a:pt x="1339" y="11687"/>
                  <a:pt x="902" y="10849"/>
                  <a:pt x="1232" y="10421"/>
                </a:cubicBezTo>
                <a:lnTo>
                  <a:pt x="1232" y="10421"/>
                </a:lnTo>
                <a:cubicBezTo>
                  <a:pt x="1302" y="10625"/>
                  <a:pt x="1662" y="10812"/>
                  <a:pt x="2003" y="10812"/>
                </a:cubicBezTo>
                <a:cubicBezTo>
                  <a:pt x="2094" y="10812"/>
                  <a:pt x="2184" y="10799"/>
                  <a:pt x="2267" y="10768"/>
                </a:cubicBezTo>
                <a:lnTo>
                  <a:pt x="2267" y="10768"/>
                </a:lnTo>
                <a:cubicBezTo>
                  <a:pt x="2158" y="10912"/>
                  <a:pt x="1975" y="10947"/>
                  <a:pt x="1793" y="10947"/>
                </a:cubicBezTo>
                <a:cubicBezTo>
                  <a:pt x="1619" y="10947"/>
                  <a:pt x="1445" y="10915"/>
                  <a:pt x="1335" y="10915"/>
                </a:cubicBezTo>
                <a:cubicBezTo>
                  <a:pt x="1287" y="10915"/>
                  <a:pt x="1251" y="10921"/>
                  <a:pt x="1232" y="10938"/>
                </a:cubicBezTo>
                <a:cubicBezTo>
                  <a:pt x="1125" y="11036"/>
                  <a:pt x="1250" y="11589"/>
                  <a:pt x="1250" y="11589"/>
                </a:cubicBezTo>
                <a:cubicBezTo>
                  <a:pt x="1250" y="11589"/>
                  <a:pt x="1018" y="12008"/>
                  <a:pt x="741" y="12303"/>
                </a:cubicBezTo>
                <a:cubicBezTo>
                  <a:pt x="643" y="12410"/>
                  <a:pt x="590" y="12553"/>
                  <a:pt x="599" y="12695"/>
                </a:cubicBezTo>
                <a:cubicBezTo>
                  <a:pt x="625" y="13222"/>
                  <a:pt x="733" y="14399"/>
                  <a:pt x="849" y="14542"/>
                </a:cubicBezTo>
                <a:cubicBezTo>
                  <a:pt x="898" y="14608"/>
                  <a:pt x="1031" y="14641"/>
                  <a:pt x="1181" y="14641"/>
                </a:cubicBezTo>
                <a:cubicBezTo>
                  <a:pt x="1438" y="14641"/>
                  <a:pt x="1741" y="14543"/>
                  <a:pt x="1741" y="14346"/>
                </a:cubicBezTo>
                <a:cubicBezTo>
                  <a:pt x="1750" y="14034"/>
                  <a:pt x="1518" y="14105"/>
                  <a:pt x="1295" y="13730"/>
                </a:cubicBezTo>
                <a:cubicBezTo>
                  <a:pt x="1072" y="13364"/>
                  <a:pt x="1357" y="12472"/>
                  <a:pt x="1357" y="12472"/>
                </a:cubicBezTo>
                <a:cubicBezTo>
                  <a:pt x="1357" y="12472"/>
                  <a:pt x="1419" y="12990"/>
                  <a:pt x="1607" y="13534"/>
                </a:cubicBezTo>
                <a:cubicBezTo>
                  <a:pt x="1646" y="13652"/>
                  <a:pt x="1748" y="13710"/>
                  <a:pt x="1851" y="13710"/>
                </a:cubicBezTo>
                <a:cubicBezTo>
                  <a:pt x="1958" y="13710"/>
                  <a:pt x="2066" y="13648"/>
                  <a:pt x="2106" y="13525"/>
                </a:cubicBezTo>
                <a:cubicBezTo>
                  <a:pt x="2338" y="12820"/>
                  <a:pt x="1981" y="12365"/>
                  <a:pt x="1883" y="12008"/>
                </a:cubicBezTo>
                <a:cubicBezTo>
                  <a:pt x="1859" y="11909"/>
                  <a:pt x="1933" y="11810"/>
                  <a:pt x="2029" y="11810"/>
                </a:cubicBezTo>
                <a:cubicBezTo>
                  <a:pt x="2037" y="11810"/>
                  <a:pt x="2045" y="11811"/>
                  <a:pt x="2053" y="11812"/>
                </a:cubicBezTo>
                <a:cubicBezTo>
                  <a:pt x="2149" y="11822"/>
                  <a:pt x="2244" y="11827"/>
                  <a:pt x="2336" y="11827"/>
                </a:cubicBezTo>
                <a:cubicBezTo>
                  <a:pt x="2932" y="11827"/>
                  <a:pt x="3415" y="11620"/>
                  <a:pt x="3569" y="11125"/>
                </a:cubicBezTo>
                <a:cubicBezTo>
                  <a:pt x="3757" y="10545"/>
                  <a:pt x="3516" y="9796"/>
                  <a:pt x="2981" y="9359"/>
                </a:cubicBezTo>
                <a:cubicBezTo>
                  <a:pt x="2972" y="9359"/>
                  <a:pt x="2972" y="9341"/>
                  <a:pt x="2972" y="9332"/>
                </a:cubicBezTo>
                <a:cubicBezTo>
                  <a:pt x="2981" y="9323"/>
                  <a:pt x="2990" y="9323"/>
                  <a:pt x="2998" y="9323"/>
                </a:cubicBezTo>
                <a:cubicBezTo>
                  <a:pt x="3329" y="9484"/>
                  <a:pt x="3685" y="9859"/>
                  <a:pt x="3748" y="10376"/>
                </a:cubicBezTo>
                <a:cubicBezTo>
                  <a:pt x="3837" y="9207"/>
                  <a:pt x="5577" y="8262"/>
                  <a:pt x="6094" y="8199"/>
                </a:cubicBezTo>
                <a:cubicBezTo>
                  <a:pt x="6603" y="8128"/>
                  <a:pt x="8057" y="7762"/>
                  <a:pt x="8494" y="7548"/>
                </a:cubicBezTo>
                <a:cubicBezTo>
                  <a:pt x="8729" y="7433"/>
                  <a:pt x="8982" y="7400"/>
                  <a:pt x="9238" y="7400"/>
                </a:cubicBezTo>
                <a:cubicBezTo>
                  <a:pt x="9458" y="7400"/>
                  <a:pt x="9680" y="7424"/>
                  <a:pt x="9894" y="7441"/>
                </a:cubicBezTo>
                <a:cubicBezTo>
                  <a:pt x="9938" y="7443"/>
                  <a:pt x="9981" y="7445"/>
                  <a:pt x="10025" y="7445"/>
                </a:cubicBezTo>
                <a:cubicBezTo>
                  <a:pt x="10446" y="7445"/>
                  <a:pt x="10851" y="7327"/>
                  <a:pt x="10867" y="7084"/>
                </a:cubicBezTo>
                <a:cubicBezTo>
                  <a:pt x="10881" y="6867"/>
                  <a:pt x="10735" y="6793"/>
                  <a:pt x="10581" y="6793"/>
                </a:cubicBezTo>
                <a:cubicBezTo>
                  <a:pt x="10539" y="6793"/>
                  <a:pt x="10496" y="6798"/>
                  <a:pt x="10456" y="6808"/>
                </a:cubicBezTo>
                <a:cubicBezTo>
                  <a:pt x="10313" y="6847"/>
                  <a:pt x="9964" y="6872"/>
                  <a:pt x="9615" y="6872"/>
                </a:cubicBezTo>
                <a:cubicBezTo>
                  <a:pt x="9488" y="6872"/>
                  <a:pt x="9360" y="6868"/>
                  <a:pt x="9243" y="6861"/>
                </a:cubicBezTo>
                <a:cubicBezTo>
                  <a:pt x="9098" y="6852"/>
                  <a:pt x="8854" y="6831"/>
                  <a:pt x="8564" y="6831"/>
                </a:cubicBezTo>
                <a:cubicBezTo>
                  <a:pt x="7966" y="6831"/>
                  <a:pt x="7173" y="6921"/>
                  <a:pt x="6656" y="7396"/>
                </a:cubicBezTo>
                <a:cubicBezTo>
                  <a:pt x="6959" y="6897"/>
                  <a:pt x="7727" y="6272"/>
                  <a:pt x="8378" y="6121"/>
                </a:cubicBezTo>
                <a:cubicBezTo>
                  <a:pt x="9029" y="5978"/>
                  <a:pt x="9573" y="5666"/>
                  <a:pt x="9457" y="5380"/>
                </a:cubicBezTo>
                <a:cubicBezTo>
                  <a:pt x="9390" y="5226"/>
                  <a:pt x="9176" y="5163"/>
                  <a:pt x="8915" y="5163"/>
                </a:cubicBezTo>
                <a:cubicBezTo>
                  <a:pt x="8694" y="5163"/>
                  <a:pt x="8438" y="5208"/>
                  <a:pt x="8208" y="5282"/>
                </a:cubicBezTo>
                <a:cubicBezTo>
                  <a:pt x="7700" y="5434"/>
                  <a:pt x="7343" y="5969"/>
                  <a:pt x="6915" y="6121"/>
                </a:cubicBezTo>
                <a:cubicBezTo>
                  <a:pt x="6844" y="6147"/>
                  <a:pt x="6774" y="6160"/>
                  <a:pt x="6705" y="6160"/>
                </a:cubicBezTo>
                <a:cubicBezTo>
                  <a:pt x="6428" y="6160"/>
                  <a:pt x="6169" y="5957"/>
                  <a:pt x="5934" y="5657"/>
                </a:cubicBezTo>
                <a:cubicBezTo>
                  <a:pt x="5934" y="5648"/>
                  <a:pt x="5934" y="5630"/>
                  <a:pt x="5942" y="5621"/>
                </a:cubicBezTo>
                <a:lnTo>
                  <a:pt x="5969" y="5621"/>
                </a:lnTo>
                <a:cubicBezTo>
                  <a:pt x="6244" y="5882"/>
                  <a:pt x="6487" y="6027"/>
                  <a:pt x="6730" y="6027"/>
                </a:cubicBezTo>
                <a:cubicBezTo>
                  <a:pt x="6803" y="6027"/>
                  <a:pt x="6876" y="6014"/>
                  <a:pt x="6951" y="5987"/>
                </a:cubicBezTo>
                <a:cubicBezTo>
                  <a:pt x="7040" y="5951"/>
                  <a:pt x="7075" y="5853"/>
                  <a:pt x="7040" y="5764"/>
                </a:cubicBezTo>
                <a:cubicBezTo>
                  <a:pt x="6924" y="5460"/>
                  <a:pt x="6799" y="4800"/>
                  <a:pt x="6397" y="4452"/>
                </a:cubicBezTo>
                <a:cubicBezTo>
                  <a:pt x="6879" y="4372"/>
                  <a:pt x="6951" y="4087"/>
                  <a:pt x="6951" y="4087"/>
                </a:cubicBezTo>
                <a:lnTo>
                  <a:pt x="6951" y="4087"/>
                </a:lnTo>
                <a:cubicBezTo>
                  <a:pt x="6950" y="4087"/>
                  <a:pt x="6883" y="4133"/>
                  <a:pt x="6803" y="4133"/>
                </a:cubicBezTo>
                <a:cubicBezTo>
                  <a:pt x="6767" y="4133"/>
                  <a:pt x="6728" y="4123"/>
                  <a:pt x="6692" y="4096"/>
                </a:cubicBezTo>
                <a:cubicBezTo>
                  <a:pt x="6623" y="4169"/>
                  <a:pt x="6489" y="4218"/>
                  <a:pt x="6351" y="4218"/>
                </a:cubicBezTo>
                <a:cubicBezTo>
                  <a:pt x="6255" y="4218"/>
                  <a:pt x="6157" y="4195"/>
                  <a:pt x="6076" y="4140"/>
                </a:cubicBezTo>
                <a:cubicBezTo>
                  <a:pt x="6067" y="4131"/>
                  <a:pt x="6058" y="4122"/>
                  <a:pt x="6067" y="4113"/>
                </a:cubicBezTo>
                <a:cubicBezTo>
                  <a:pt x="6074" y="4107"/>
                  <a:pt x="6080" y="4101"/>
                  <a:pt x="6086" y="4101"/>
                </a:cubicBezTo>
                <a:cubicBezTo>
                  <a:pt x="6089" y="4101"/>
                  <a:pt x="6091" y="4102"/>
                  <a:pt x="6094" y="4104"/>
                </a:cubicBezTo>
                <a:cubicBezTo>
                  <a:pt x="6147" y="4124"/>
                  <a:pt x="6206" y="4134"/>
                  <a:pt x="6269" y="4134"/>
                </a:cubicBezTo>
                <a:cubicBezTo>
                  <a:pt x="6411" y="4134"/>
                  <a:pt x="6573" y="4084"/>
                  <a:pt x="6727" y="3980"/>
                </a:cubicBezTo>
                <a:cubicBezTo>
                  <a:pt x="6742" y="3981"/>
                  <a:pt x="6756" y="3982"/>
                  <a:pt x="6769" y="3982"/>
                </a:cubicBezTo>
                <a:cubicBezTo>
                  <a:pt x="7214" y="3982"/>
                  <a:pt x="6985" y="2982"/>
                  <a:pt x="6344" y="2722"/>
                </a:cubicBezTo>
                <a:cubicBezTo>
                  <a:pt x="7227" y="2160"/>
                  <a:pt x="7575" y="1062"/>
                  <a:pt x="73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45"/>
          <p:cNvSpPr/>
          <p:nvPr/>
        </p:nvSpPr>
        <p:spPr>
          <a:xfrm>
            <a:off x="782649" y="5325508"/>
            <a:ext cx="530687" cy="619440"/>
          </a:xfrm>
          <a:custGeom>
            <a:rect b="b" l="l" r="r" t="t"/>
            <a:pathLst>
              <a:path extrusionOk="0" h="13226" w="11331">
                <a:moveTo>
                  <a:pt x="10429" y="703"/>
                </a:moveTo>
                <a:lnTo>
                  <a:pt x="10429" y="703"/>
                </a:lnTo>
                <a:cubicBezTo>
                  <a:pt x="10474" y="899"/>
                  <a:pt x="10465" y="1113"/>
                  <a:pt x="10384" y="1301"/>
                </a:cubicBezTo>
                <a:cubicBezTo>
                  <a:pt x="10304" y="1497"/>
                  <a:pt x="10170" y="1657"/>
                  <a:pt x="10010" y="1791"/>
                </a:cubicBezTo>
                <a:cubicBezTo>
                  <a:pt x="9689" y="2050"/>
                  <a:pt x="9305" y="2193"/>
                  <a:pt x="8913" y="2264"/>
                </a:cubicBezTo>
                <a:cubicBezTo>
                  <a:pt x="9100" y="2184"/>
                  <a:pt x="9278" y="2112"/>
                  <a:pt x="9448" y="2023"/>
                </a:cubicBezTo>
                <a:cubicBezTo>
                  <a:pt x="9626" y="1925"/>
                  <a:pt x="9796" y="1827"/>
                  <a:pt x="9938" y="1702"/>
                </a:cubicBezTo>
                <a:cubicBezTo>
                  <a:pt x="10090" y="1586"/>
                  <a:pt x="10215" y="1434"/>
                  <a:pt x="10304" y="1265"/>
                </a:cubicBezTo>
                <a:cubicBezTo>
                  <a:pt x="10393" y="1095"/>
                  <a:pt x="10429" y="908"/>
                  <a:pt x="10429" y="703"/>
                </a:cubicBezTo>
                <a:close/>
                <a:moveTo>
                  <a:pt x="6049" y="1149"/>
                </a:moveTo>
                <a:lnTo>
                  <a:pt x="6049" y="1149"/>
                </a:lnTo>
                <a:cubicBezTo>
                  <a:pt x="5960" y="1301"/>
                  <a:pt x="5915" y="1470"/>
                  <a:pt x="5915" y="1631"/>
                </a:cubicBezTo>
                <a:cubicBezTo>
                  <a:pt x="5915" y="1791"/>
                  <a:pt x="5977" y="1952"/>
                  <a:pt x="6076" y="2077"/>
                </a:cubicBezTo>
                <a:cubicBezTo>
                  <a:pt x="6174" y="2210"/>
                  <a:pt x="6316" y="2309"/>
                  <a:pt x="6468" y="2371"/>
                </a:cubicBezTo>
                <a:cubicBezTo>
                  <a:pt x="6620" y="2434"/>
                  <a:pt x="6789" y="2460"/>
                  <a:pt x="6968" y="2469"/>
                </a:cubicBezTo>
                <a:cubicBezTo>
                  <a:pt x="6892" y="2485"/>
                  <a:pt x="6812" y="2494"/>
                  <a:pt x="6732" y="2494"/>
                </a:cubicBezTo>
                <a:cubicBezTo>
                  <a:pt x="6633" y="2494"/>
                  <a:pt x="6535" y="2481"/>
                  <a:pt x="6441" y="2451"/>
                </a:cubicBezTo>
                <a:cubicBezTo>
                  <a:pt x="6263" y="2398"/>
                  <a:pt x="6102" y="2291"/>
                  <a:pt x="5986" y="2148"/>
                </a:cubicBezTo>
                <a:cubicBezTo>
                  <a:pt x="5879" y="1996"/>
                  <a:pt x="5817" y="1809"/>
                  <a:pt x="5826" y="1631"/>
                </a:cubicBezTo>
                <a:cubicBezTo>
                  <a:pt x="5844" y="1443"/>
                  <a:pt x="5924" y="1274"/>
                  <a:pt x="6049" y="1149"/>
                </a:cubicBezTo>
                <a:close/>
                <a:moveTo>
                  <a:pt x="10545" y="1131"/>
                </a:moveTo>
                <a:lnTo>
                  <a:pt x="10545" y="1131"/>
                </a:lnTo>
                <a:cubicBezTo>
                  <a:pt x="10590" y="1309"/>
                  <a:pt x="10554" y="1506"/>
                  <a:pt x="10465" y="1666"/>
                </a:cubicBezTo>
                <a:cubicBezTo>
                  <a:pt x="10384" y="1836"/>
                  <a:pt x="10260" y="1979"/>
                  <a:pt x="10117" y="2095"/>
                </a:cubicBezTo>
                <a:cubicBezTo>
                  <a:pt x="9983" y="2219"/>
                  <a:pt x="9822" y="2318"/>
                  <a:pt x="9662" y="2398"/>
                </a:cubicBezTo>
                <a:cubicBezTo>
                  <a:pt x="9501" y="2469"/>
                  <a:pt x="9323" y="2532"/>
                  <a:pt x="9144" y="2558"/>
                </a:cubicBezTo>
                <a:cubicBezTo>
                  <a:pt x="9314" y="2496"/>
                  <a:pt x="9466" y="2407"/>
                  <a:pt x="9617" y="2318"/>
                </a:cubicBezTo>
                <a:cubicBezTo>
                  <a:pt x="9769" y="2228"/>
                  <a:pt x="9912" y="2130"/>
                  <a:pt x="10045" y="2014"/>
                </a:cubicBezTo>
                <a:cubicBezTo>
                  <a:pt x="10179" y="1898"/>
                  <a:pt x="10304" y="1773"/>
                  <a:pt x="10393" y="1631"/>
                </a:cubicBezTo>
                <a:cubicBezTo>
                  <a:pt x="10483" y="1479"/>
                  <a:pt x="10545" y="1318"/>
                  <a:pt x="10545" y="1131"/>
                </a:cubicBezTo>
                <a:close/>
                <a:moveTo>
                  <a:pt x="5763" y="1666"/>
                </a:moveTo>
                <a:lnTo>
                  <a:pt x="5763" y="1666"/>
                </a:lnTo>
                <a:cubicBezTo>
                  <a:pt x="5746" y="1809"/>
                  <a:pt x="5763" y="1943"/>
                  <a:pt x="5826" y="2068"/>
                </a:cubicBezTo>
                <a:cubicBezTo>
                  <a:pt x="5879" y="2184"/>
                  <a:pt x="5960" y="2291"/>
                  <a:pt x="6067" y="2380"/>
                </a:cubicBezTo>
                <a:cubicBezTo>
                  <a:pt x="6165" y="2469"/>
                  <a:pt x="6281" y="2549"/>
                  <a:pt x="6406" y="2603"/>
                </a:cubicBezTo>
                <a:cubicBezTo>
                  <a:pt x="6522" y="2665"/>
                  <a:pt x="6655" y="2710"/>
                  <a:pt x="6798" y="2728"/>
                </a:cubicBezTo>
                <a:cubicBezTo>
                  <a:pt x="6757" y="2734"/>
                  <a:pt x="6716" y="2737"/>
                  <a:pt x="6674" y="2737"/>
                </a:cubicBezTo>
                <a:cubicBezTo>
                  <a:pt x="6427" y="2737"/>
                  <a:pt x="6177" y="2628"/>
                  <a:pt x="5986" y="2460"/>
                </a:cubicBezTo>
                <a:cubicBezTo>
                  <a:pt x="5879" y="2362"/>
                  <a:pt x="5790" y="2237"/>
                  <a:pt x="5746" y="2095"/>
                </a:cubicBezTo>
                <a:cubicBezTo>
                  <a:pt x="5692" y="1952"/>
                  <a:pt x="5701" y="1791"/>
                  <a:pt x="5763" y="1666"/>
                </a:cubicBezTo>
                <a:close/>
                <a:moveTo>
                  <a:pt x="8565" y="2612"/>
                </a:moveTo>
                <a:lnTo>
                  <a:pt x="8565" y="2612"/>
                </a:lnTo>
                <a:cubicBezTo>
                  <a:pt x="8600" y="2844"/>
                  <a:pt x="8359" y="3076"/>
                  <a:pt x="8020" y="3112"/>
                </a:cubicBezTo>
                <a:cubicBezTo>
                  <a:pt x="8119" y="2728"/>
                  <a:pt x="8315" y="2621"/>
                  <a:pt x="8565" y="2612"/>
                </a:cubicBezTo>
                <a:close/>
                <a:moveTo>
                  <a:pt x="6943" y="3532"/>
                </a:moveTo>
                <a:cubicBezTo>
                  <a:pt x="6992" y="3532"/>
                  <a:pt x="7038" y="3545"/>
                  <a:pt x="7075" y="3566"/>
                </a:cubicBezTo>
                <a:cubicBezTo>
                  <a:pt x="7090" y="3736"/>
                  <a:pt x="6928" y="3881"/>
                  <a:pt x="6765" y="3881"/>
                </a:cubicBezTo>
                <a:cubicBezTo>
                  <a:pt x="6731" y="3881"/>
                  <a:pt x="6697" y="3875"/>
                  <a:pt x="6664" y="3861"/>
                </a:cubicBezTo>
                <a:cubicBezTo>
                  <a:pt x="6671" y="3621"/>
                  <a:pt x="6814" y="3532"/>
                  <a:pt x="6943" y="3532"/>
                </a:cubicBezTo>
                <a:close/>
                <a:moveTo>
                  <a:pt x="9519" y="3718"/>
                </a:moveTo>
                <a:lnTo>
                  <a:pt x="9519" y="3718"/>
                </a:lnTo>
                <a:cubicBezTo>
                  <a:pt x="9573" y="3870"/>
                  <a:pt x="9591" y="4048"/>
                  <a:pt x="9510" y="4218"/>
                </a:cubicBezTo>
                <a:cubicBezTo>
                  <a:pt x="9492" y="4253"/>
                  <a:pt x="9457" y="4289"/>
                  <a:pt x="9430" y="4334"/>
                </a:cubicBezTo>
                <a:cubicBezTo>
                  <a:pt x="9394" y="4360"/>
                  <a:pt x="9359" y="4396"/>
                  <a:pt x="9323" y="4414"/>
                </a:cubicBezTo>
                <a:cubicBezTo>
                  <a:pt x="9243" y="4468"/>
                  <a:pt x="9153" y="4494"/>
                  <a:pt x="9073" y="4512"/>
                </a:cubicBezTo>
                <a:cubicBezTo>
                  <a:pt x="8982" y="4536"/>
                  <a:pt x="8894" y="4545"/>
                  <a:pt x="8807" y="4545"/>
                </a:cubicBezTo>
                <a:cubicBezTo>
                  <a:pt x="8731" y="4545"/>
                  <a:pt x="8657" y="4538"/>
                  <a:pt x="8582" y="4530"/>
                </a:cubicBezTo>
                <a:cubicBezTo>
                  <a:pt x="8422" y="4512"/>
                  <a:pt x="8270" y="4476"/>
                  <a:pt x="8119" y="4414"/>
                </a:cubicBezTo>
                <a:cubicBezTo>
                  <a:pt x="8279" y="4378"/>
                  <a:pt x="8431" y="4369"/>
                  <a:pt x="8582" y="4360"/>
                </a:cubicBezTo>
                <a:cubicBezTo>
                  <a:pt x="8734" y="4343"/>
                  <a:pt x="8886" y="4334"/>
                  <a:pt x="9020" y="4298"/>
                </a:cubicBezTo>
                <a:cubicBezTo>
                  <a:pt x="9162" y="4271"/>
                  <a:pt x="9287" y="4227"/>
                  <a:pt x="9359" y="4120"/>
                </a:cubicBezTo>
                <a:cubicBezTo>
                  <a:pt x="9448" y="4021"/>
                  <a:pt x="9483" y="3879"/>
                  <a:pt x="9519" y="3718"/>
                </a:cubicBezTo>
                <a:close/>
                <a:moveTo>
                  <a:pt x="10018" y="4448"/>
                </a:moveTo>
                <a:cubicBezTo>
                  <a:pt x="9995" y="4448"/>
                  <a:pt x="9971" y="4452"/>
                  <a:pt x="9947" y="4459"/>
                </a:cubicBezTo>
                <a:cubicBezTo>
                  <a:pt x="10037" y="4476"/>
                  <a:pt x="10099" y="4530"/>
                  <a:pt x="10144" y="4583"/>
                </a:cubicBezTo>
                <a:cubicBezTo>
                  <a:pt x="10188" y="4637"/>
                  <a:pt x="10224" y="4708"/>
                  <a:pt x="10233" y="4771"/>
                </a:cubicBezTo>
                <a:cubicBezTo>
                  <a:pt x="10251" y="4842"/>
                  <a:pt x="10242" y="4914"/>
                  <a:pt x="10215" y="4976"/>
                </a:cubicBezTo>
                <a:cubicBezTo>
                  <a:pt x="10179" y="5030"/>
                  <a:pt x="10117" y="5074"/>
                  <a:pt x="10037" y="5110"/>
                </a:cubicBezTo>
                <a:cubicBezTo>
                  <a:pt x="10050" y="5111"/>
                  <a:pt x="10064" y="5112"/>
                  <a:pt x="10078" y="5112"/>
                </a:cubicBezTo>
                <a:cubicBezTo>
                  <a:pt x="10155" y="5112"/>
                  <a:pt x="10233" y="5089"/>
                  <a:pt x="10286" y="5021"/>
                </a:cubicBezTo>
                <a:cubicBezTo>
                  <a:pt x="10349" y="4949"/>
                  <a:pt x="10367" y="4842"/>
                  <a:pt x="10340" y="4753"/>
                </a:cubicBezTo>
                <a:cubicBezTo>
                  <a:pt x="10322" y="4664"/>
                  <a:pt x="10277" y="4575"/>
                  <a:pt x="10197" y="4521"/>
                </a:cubicBezTo>
                <a:cubicBezTo>
                  <a:pt x="10151" y="4475"/>
                  <a:pt x="10085" y="4448"/>
                  <a:pt x="10018" y="4448"/>
                </a:cubicBezTo>
                <a:close/>
                <a:moveTo>
                  <a:pt x="8217" y="4869"/>
                </a:moveTo>
                <a:lnTo>
                  <a:pt x="8217" y="4869"/>
                </a:lnTo>
                <a:cubicBezTo>
                  <a:pt x="8163" y="5074"/>
                  <a:pt x="8243" y="5270"/>
                  <a:pt x="8458" y="5395"/>
                </a:cubicBezTo>
                <a:cubicBezTo>
                  <a:pt x="8525" y="5433"/>
                  <a:pt x="8597" y="5448"/>
                  <a:pt x="8667" y="5448"/>
                </a:cubicBezTo>
                <a:cubicBezTo>
                  <a:pt x="8827" y="5448"/>
                  <a:pt x="8971" y="5368"/>
                  <a:pt x="9002" y="5306"/>
                </a:cubicBezTo>
                <a:lnTo>
                  <a:pt x="9002" y="5306"/>
                </a:lnTo>
                <a:cubicBezTo>
                  <a:pt x="8941" y="5348"/>
                  <a:pt x="8868" y="5366"/>
                  <a:pt x="8795" y="5366"/>
                </a:cubicBezTo>
                <a:cubicBezTo>
                  <a:pt x="8697" y="5366"/>
                  <a:pt x="8597" y="5334"/>
                  <a:pt x="8520" y="5288"/>
                </a:cubicBezTo>
                <a:cubicBezTo>
                  <a:pt x="8350" y="5190"/>
                  <a:pt x="8252" y="5038"/>
                  <a:pt x="8217" y="4869"/>
                </a:cubicBezTo>
                <a:close/>
                <a:moveTo>
                  <a:pt x="9849" y="4940"/>
                </a:moveTo>
                <a:lnTo>
                  <a:pt x="9849" y="4940"/>
                </a:lnTo>
                <a:cubicBezTo>
                  <a:pt x="9858" y="5030"/>
                  <a:pt x="9831" y="5101"/>
                  <a:pt x="9796" y="5163"/>
                </a:cubicBezTo>
                <a:cubicBezTo>
                  <a:pt x="9751" y="5226"/>
                  <a:pt x="9698" y="5279"/>
                  <a:pt x="9626" y="5315"/>
                </a:cubicBezTo>
                <a:cubicBezTo>
                  <a:pt x="9578" y="5350"/>
                  <a:pt x="9524" y="5363"/>
                  <a:pt x="9473" y="5363"/>
                </a:cubicBezTo>
                <a:cubicBezTo>
                  <a:pt x="9458" y="5363"/>
                  <a:pt x="9444" y="5362"/>
                  <a:pt x="9430" y="5360"/>
                </a:cubicBezTo>
                <a:cubicBezTo>
                  <a:pt x="9359" y="5351"/>
                  <a:pt x="9296" y="5297"/>
                  <a:pt x="9234" y="5235"/>
                </a:cubicBezTo>
                <a:lnTo>
                  <a:pt x="9234" y="5235"/>
                </a:lnTo>
                <a:cubicBezTo>
                  <a:pt x="9252" y="5315"/>
                  <a:pt x="9305" y="5404"/>
                  <a:pt x="9403" y="5449"/>
                </a:cubicBezTo>
                <a:cubicBezTo>
                  <a:pt x="9436" y="5462"/>
                  <a:pt x="9472" y="5468"/>
                  <a:pt x="9509" y="5468"/>
                </a:cubicBezTo>
                <a:cubicBezTo>
                  <a:pt x="9573" y="5468"/>
                  <a:pt x="9638" y="5450"/>
                  <a:pt x="9689" y="5422"/>
                </a:cubicBezTo>
                <a:cubicBezTo>
                  <a:pt x="9769" y="5369"/>
                  <a:pt x="9840" y="5297"/>
                  <a:pt x="9876" y="5208"/>
                </a:cubicBezTo>
                <a:cubicBezTo>
                  <a:pt x="9912" y="5119"/>
                  <a:pt x="9903" y="5012"/>
                  <a:pt x="9849" y="4940"/>
                </a:cubicBezTo>
                <a:close/>
                <a:moveTo>
                  <a:pt x="9867" y="4343"/>
                </a:moveTo>
                <a:lnTo>
                  <a:pt x="9867" y="4343"/>
                </a:lnTo>
                <a:cubicBezTo>
                  <a:pt x="10646" y="4375"/>
                  <a:pt x="10517" y="5189"/>
                  <a:pt x="10105" y="5189"/>
                </a:cubicBezTo>
                <a:cubicBezTo>
                  <a:pt x="10064" y="5189"/>
                  <a:pt x="10020" y="5181"/>
                  <a:pt x="9974" y="5163"/>
                </a:cubicBezTo>
                <a:lnTo>
                  <a:pt x="9974" y="5163"/>
                </a:lnTo>
                <a:cubicBezTo>
                  <a:pt x="9994" y="5410"/>
                  <a:pt x="9747" y="5555"/>
                  <a:pt x="9513" y="5555"/>
                </a:cubicBezTo>
                <a:cubicBezTo>
                  <a:pt x="9333" y="5555"/>
                  <a:pt x="9162" y="5469"/>
                  <a:pt x="9127" y="5279"/>
                </a:cubicBezTo>
                <a:cubicBezTo>
                  <a:pt x="9020" y="5476"/>
                  <a:pt x="8866" y="5556"/>
                  <a:pt x="8710" y="5556"/>
                </a:cubicBezTo>
                <a:cubicBezTo>
                  <a:pt x="8356" y="5556"/>
                  <a:pt x="7993" y="5144"/>
                  <a:pt x="8154" y="4735"/>
                </a:cubicBezTo>
                <a:lnTo>
                  <a:pt x="8154" y="4735"/>
                </a:lnTo>
                <a:cubicBezTo>
                  <a:pt x="8422" y="4896"/>
                  <a:pt x="8759" y="4984"/>
                  <a:pt x="9062" y="4984"/>
                </a:cubicBezTo>
                <a:cubicBezTo>
                  <a:pt x="9517" y="4984"/>
                  <a:pt x="9899" y="4787"/>
                  <a:pt x="9867" y="4343"/>
                </a:cubicBezTo>
                <a:close/>
                <a:moveTo>
                  <a:pt x="10376" y="5520"/>
                </a:moveTo>
                <a:cubicBezTo>
                  <a:pt x="10775" y="5688"/>
                  <a:pt x="10688" y="6193"/>
                  <a:pt x="10415" y="6193"/>
                </a:cubicBezTo>
                <a:cubicBezTo>
                  <a:pt x="10383" y="6193"/>
                  <a:pt x="10349" y="6186"/>
                  <a:pt x="10313" y="6171"/>
                </a:cubicBezTo>
                <a:lnTo>
                  <a:pt x="10313" y="6171"/>
                </a:lnTo>
                <a:cubicBezTo>
                  <a:pt x="10328" y="6342"/>
                  <a:pt x="10160" y="6439"/>
                  <a:pt x="10000" y="6439"/>
                </a:cubicBezTo>
                <a:cubicBezTo>
                  <a:pt x="9876" y="6439"/>
                  <a:pt x="9757" y="6380"/>
                  <a:pt x="9733" y="6252"/>
                </a:cubicBezTo>
                <a:cubicBezTo>
                  <a:pt x="9663" y="6385"/>
                  <a:pt x="9559" y="6439"/>
                  <a:pt x="9453" y="6439"/>
                </a:cubicBezTo>
                <a:cubicBezTo>
                  <a:pt x="9212" y="6439"/>
                  <a:pt x="8961" y="6156"/>
                  <a:pt x="9073" y="5877"/>
                </a:cubicBezTo>
                <a:lnTo>
                  <a:pt x="9073" y="5877"/>
                </a:lnTo>
                <a:cubicBezTo>
                  <a:pt x="9228" y="5923"/>
                  <a:pt x="9386" y="5945"/>
                  <a:pt x="9538" y="5945"/>
                </a:cubicBezTo>
                <a:cubicBezTo>
                  <a:pt x="9921" y="5945"/>
                  <a:pt x="10261" y="5801"/>
                  <a:pt x="10376" y="5520"/>
                </a:cubicBezTo>
                <a:close/>
                <a:moveTo>
                  <a:pt x="7206" y="6241"/>
                </a:moveTo>
                <a:cubicBezTo>
                  <a:pt x="7192" y="6241"/>
                  <a:pt x="7178" y="6241"/>
                  <a:pt x="7164" y="6243"/>
                </a:cubicBezTo>
                <a:cubicBezTo>
                  <a:pt x="7066" y="6261"/>
                  <a:pt x="6986" y="6305"/>
                  <a:pt x="6923" y="6368"/>
                </a:cubicBezTo>
                <a:cubicBezTo>
                  <a:pt x="6861" y="6439"/>
                  <a:pt x="6825" y="6528"/>
                  <a:pt x="6852" y="6617"/>
                </a:cubicBezTo>
                <a:cubicBezTo>
                  <a:pt x="6879" y="6537"/>
                  <a:pt x="6923" y="6475"/>
                  <a:pt x="6986" y="6430"/>
                </a:cubicBezTo>
                <a:cubicBezTo>
                  <a:pt x="7039" y="6394"/>
                  <a:pt x="7110" y="6368"/>
                  <a:pt x="7173" y="6350"/>
                </a:cubicBezTo>
                <a:cubicBezTo>
                  <a:pt x="7190" y="6348"/>
                  <a:pt x="7207" y="6347"/>
                  <a:pt x="7223" y="6347"/>
                </a:cubicBezTo>
                <a:cubicBezTo>
                  <a:pt x="7277" y="6347"/>
                  <a:pt x="7328" y="6358"/>
                  <a:pt x="7369" y="6386"/>
                </a:cubicBezTo>
                <a:cubicBezTo>
                  <a:pt x="7432" y="6421"/>
                  <a:pt x="7467" y="6484"/>
                  <a:pt x="7503" y="6564"/>
                </a:cubicBezTo>
                <a:cubicBezTo>
                  <a:pt x="7512" y="6484"/>
                  <a:pt x="7494" y="6386"/>
                  <a:pt x="7423" y="6323"/>
                </a:cubicBezTo>
                <a:cubicBezTo>
                  <a:pt x="7362" y="6263"/>
                  <a:pt x="7283" y="6241"/>
                  <a:pt x="7206" y="6241"/>
                </a:cubicBezTo>
                <a:close/>
                <a:moveTo>
                  <a:pt x="5355" y="6149"/>
                </a:moveTo>
                <a:cubicBezTo>
                  <a:pt x="5258" y="6149"/>
                  <a:pt x="5155" y="6171"/>
                  <a:pt x="5050" y="6216"/>
                </a:cubicBezTo>
                <a:cubicBezTo>
                  <a:pt x="4729" y="6350"/>
                  <a:pt x="4630" y="6760"/>
                  <a:pt x="4702" y="6876"/>
                </a:cubicBezTo>
                <a:cubicBezTo>
                  <a:pt x="4711" y="6644"/>
                  <a:pt x="4916" y="6448"/>
                  <a:pt x="5112" y="6368"/>
                </a:cubicBezTo>
                <a:cubicBezTo>
                  <a:pt x="5227" y="6319"/>
                  <a:pt x="5339" y="6296"/>
                  <a:pt x="5449" y="6296"/>
                </a:cubicBezTo>
                <a:cubicBezTo>
                  <a:pt x="5579" y="6296"/>
                  <a:pt x="5705" y="6328"/>
                  <a:pt x="5826" y="6386"/>
                </a:cubicBezTo>
                <a:cubicBezTo>
                  <a:pt x="5708" y="6232"/>
                  <a:pt x="5543" y="6149"/>
                  <a:pt x="5355" y="6149"/>
                </a:cubicBezTo>
                <a:close/>
                <a:moveTo>
                  <a:pt x="3868" y="6372"/>
                </a:moveTo>
                <a:cubicBezTo>
                  <a:pt x="3798" y="6372"/>
                  <a:pt x="3724" y="6388"/>
                  <a:pt x="3649" y="6421"/>
                </a:cubicBezTo>
                <a:cubicBezTo>
                  <a:pt x="3417" y="6519"/>
                  <a:pt x="3346" y="6823"/>
                  <a:pt x="3399" y="6903"/>
                </a:cubicBezTo>
                <a:cubicBezTo>
                  <a:pt x="3408" y="6733"/>
                  <a:pt x="3551" y="6591"/>
                  <a:pt x="3703" y="6537"/>
                </a:cubicBezTo>
                <a:cubicBezTo>
                  <a:pt x="3783" y="6499"/>
                  <a:pt x="3865" y="6481"/>
                  <a:pt x="3946" y="6481"/>
                </a:cubicBezTo>
                <a:cubicBezTo>
                  <a:pt x="4037" y="6481"/>
                  <a:pt x="4126" y="6504"/>
                  <a:pt x="4211" y="6546"/>
                </a:cubicBezTo>
                <a:cubicBezTo>
                  <a:pt x="4128" y="6434"/>
                  <a:pt x="4006" y="6372"/>
                  <a:pt x="3868" y="6372"/>
                </a:cubicBezTo>
                <a:close/>
                <a:moveTo>
                  <a:pt x="7012" y="4639"/>
                </a:moveTo>
                <a:cubicBezTo>
                  <a:pt x="7032" y="4639"/>
                  <a:pt x="7052" y="4641"/>
                  <a:pt x="7075" y="4646"/>
                </a:cubicBezTo>
                <a:cubicBezTo>
                  <a:pt x="7235" y="4655"/>
                  <a:pt x="7405" y="4726"/>
                  <a:pt x="7521" y="4860"/>
                </a:cubicBezTo>
                <a:cubicBezTo>
                  <a:pt x="7637" y="4994"/>
                  <a:pt x="7690" y="5146"/>
                  <a:pt x="7753" y="5288"/>
                </a:cubicBezTo>
                <a:cubicBezTo>
                  <a:pt x="7815" y="5422"/>
                  <a:pt x="7869" y="5556"/>
                  <a:pt x="7958" y="5645"/>
                </a:cubicBezTo>
                <a:cubicBezTo>
                  <a:pt x="8003" y="5699"/>
                  <a:pt x="8056" y="5734"/>
                  <a:pt x="8110" y="5779"/>
                </a:cubicBezTo>
                <a:cubicBezTo>
                  <a:pt x="8172" y="5806"/>
                  <a:pt x="8226" y="5832"/>
                  <a:pt x="8306" y="5868"/>
                </a:cubicBezTo>
                <a:cubicBezTo>
                  <a:pt x="8449" y="5939"/>
                  <a:pt x="8591" y="6029"/>
                  <a:pt x="8707" y="6154"/>
                </a:cubicBezTo>
                <a:cubicBezTo>
                  <a:pt x="8930" y="6386"/>
                  <a:pt x="9055" y="6725"/>
                  <a:pt x="9002" y="7028"/>
                </a:cubicBezTo>
                <a:cubicBezTo>
                  <a:pt x="8966" y="6725"/>
                  <a:pt x="8805" y="6457"/>
                  <a:pt x="8582" y="6278"/>
                </a:cubicBezTo>
                <a:cubicBezTo>
                  <a:pt x="8475" y="6189"/>
                  <a:pt x="8350" y="6118"/>
                  <a:pt x="8217" y="6064"/>
                </a:cubicBezTo>
                <a:cubicBezTo>
                  <a:pt x="8154" y="6038"/>
                  <a:pt x="8074" y="6002"/>
                  <a:pt x="8003" y="5957"/>
                </a:cubicBezTo>
                <a:cubicBezTo>
                  <a:pt x="7922" y="5913"/>
                  <a:pt x="7851" y="5859"/>
                  <a:pt x="7797" y="5797"/>
                </a:cubicBezTo>
                <a:cubicBezTo>
                  <a:pt x="7565" y="5529"/>
                  <a:pt x="7539" y="5181"/>
                  <a:pt x="7387" y="4967"/>
                </a:cubicBezTo>
                <a:cubicBezTo>
                  <a:pt x="7316" y="4860"/>
                  <a:pt x="7200" y="4780"/>
                  <a:pt x="7057" y="4753"/>
                </a:cubicBezTo>
                <a:cubicBezTo>
                  <a:pt x="6986" y="4726"/>
                  <a:pt x="6905" y="4726"/>
                  <a:pt x="6834" y="4708"/>
                </a:cubicBezTo>
                <a:cubicBezTo>
                  <a:pt x="6763" y="4708"/>
                  <a:pt x="6682" y="4699"/>
                  <a:pt x="6602" y="4699"/>
                </a:cubicBezTo>
                <a:cubicBezTo>
                  <a:pt x="6682" y="4682"/>
                  <a:pt x="6754" y="4664"/>
                  <a:pt x="6834" y="4646"/>
                </a:cubicBezTo>
                <a:lnTo>
                  <a:pt x="6950" y="4646"/>
                </a:lnTo>
                <a:cubicBezTo>
                  <a:pt x="6972" y="4641"/>
                  <a:pt x="6992" y="4639"/>
                  <a:pt x="7012" y="4639"/>
                </a:cubicBezTo>
                <a:close/>
                <a:moveTo>
                  <a:pt x="10572" y="6519"/>
                </a:moveTo>
                <a:cubicBezTo>
                  <a:pt x="10813" y="6624"/>
                  <a:pt x="10757" y="6924"/>
                  <a:pt x="10594" y="6924"/>
                </a:cubicBezTo>
                <a:cubicBezTo>
                  <a:pt x="10576" y="6924"/>
                  <a:pt x="10557" y="6920"/>
                  <a:pt x="10536" y="6912"/>
                </a:cubicBezTo>
                <a:lnTo>
                  <a:pt x="10536" y="6912"/>
                </a:lnTo>
                <a:cubicBezTo>
                  <a:pt x="10546" y="7012"/>
                  <a:pt x="10444" y="7070"/>
                  <a:pt x="10347" y="7070"/>
                </a:cubicBezTo>
                <a:cubicBezTo>
                  <a:pt x="10272" y="7070"/>
                  <a:pt x="10200" y="7035"/>
                  <a:pt x="10188" y="6956"/>
                </a:cubicBezTo>
                <a:cubicBezTo>
                  <a:pt x="10144" y="7038"/>
                  <a:pt x="10082" y="7072"/>
                  <a:pt x="10018" y="7072"/>
                </a:cubicBezTo>
                <a:cubicBezTo>
                  <a:pt x="9873" y="7072"/>
                  <a:pt x="9725" y="6901"/>
                  <a:pt x="9787" y="6733"/>
                </a:cubicBezTo>
                <a:lnTo>
                  <a:pt x="9787" y="6733"/>
                </a:lnTo>
                <a:cubicBezTo>
                  <a:pt x="9880" y="6761"/>
                  <a:pt x="9974" y="6774"/>
                  <a:pt x="10065" y="6774"/>
                </a:cubicBezTo>
                <a:cubicBezTo>
                  <a:pt x="10297" y="6774"/>
                  <a:pt x="10501" y="6686"/>
                  <a:pt x="10572" y="6519"/>
                </a:cubicBezTo>
                <a:close/>
                <a:moveTo>
                  <a:pt x="8015" y="6634"/>
                </a:moveTo>
                <a:cubicBezTo>
                  <a:pt x="8005" y="6634"/>
                  <a:pt x="7995" y="6634"/>
                  <a:pt x="7985" y="6635"/>
                </a:cubicBezTo>
                <a:cubicBezTo>
                  <a:pt x="7887" y="6635"/>
                  <a:pt x="7788" y="6680"/>
                  <a:pt x="7744" y="6760"/>
                </a:cubicBezTo>
                <a:cubicBezTo>
                  <a:pt x="7799" y="6729"/>
                  <a:pt x="7855" y="6720"/>
                  <a:pt x="7907" y="6720"/>
                </a:cubicBezTo>
                <a:cubicBezTo>
                  <a:pt x="7931" y="6720"/>
                  <a:pt x="7954" y="6722"/>
                  <a:pt x="7976" y="6725"/>
                </a:cubicBezTo>
                <a:cubicBezTo>
                  <a:pt x="8056" y="6733"/>
                  <a:pt x="8127" y="6769"/>
                  <a:pt x="8190" y="6814"/>
                </a:cubicBezTo>
                <a:cubicBezTo>
                  <a:pt x="8243" y="6849"/>
                  <a:pt x="8288" y="6912"/>
                  <a:pt x="8306" y="6974"/>
                </a:cubicBezTo>
                <a:cubicBezTo>
                  <a:pt x="8324" y="7046"/>
                  <a:pt x="8306" y="7126"/>
                  <a:pt x="8270" y="7206"/>
                </a:cubicBezTo>
                <a:cubicBezTo>
                  <a:pt x="8342" y="7162"/>
                  <a:pt x="8395" y="7072"/>
                  <a:pt x="8395" y="6965"/>
                </a:cubicBezTo>
                <a:cubicBezTo>
                  <a:pt x="8395" y="6867"/>
                  <a:pt x="8333" y="6769"/>
                  <a:pt x="8252" y="6716"/>
                </a:cubicBezTo>
                <a:cubicBezTo>
                  <a:pt x="8180" y="6668"/>
                  <a:pt x="8101" y="6634"/>
                  <a:pt x="8015" y="6634"/>
                </a:cubicBezTo>
                <a:close/>
                <a:moveTo>
                  <a:pt x="6243" y="6786"/>
                </a:moveTo>
                <a:cubicBezTo>
                  <a:pt x="6235" y="6786"/>
                  <a:pt x="6227" y="6786"/>
                  <a:pt x="6218" y="6787"/>
                </a:cubicBezTo>
                <a:cubicBezTo>
                  <a:pt x="6120" y="6796"/>
                  <a:pt x="6040" y="6867"/>
                  <a:pt x="5986" y="6939"/>
                </a:cubicBezTo>
                <a:cubicBezTo>
                  <a:pt x="5942" y="7019"/>
                  <a:pt x="5915" y="7117"/>
                  <a:pt x="5933" y="7206"/>
                </a:cubicBezTo>
                <a:cubicBezTo>
                  <a:pt x="5942" y="7295"/>
                  <a:pt x="5995" y="7385"/>
                  <a:pt x="6067" y="7420"/>
                </a:cubicBezTo>
                <a:cubicBezTo>
                  <a:pt x="6022" y="7349"/>
                  <a:pt x="6013" y="7269"/>
                  <a:pt x="6013" y="7197"/>
                </a:cubicBezTo>
                <a:cubicBezTo>
                  <a:pt x="6022" y="7126"/>
                  <a:pt x="6049" y="7055"/>
                  <a:pt x="6085" y="7001"/>
                </a:cubicBezTo>
                <a:cubicBezTo>
                  <a:pt x="6120" y="6939"/>
                  <a:pt x="6174" y="6894"/>
                  <a:pt x="6236" y="6876"/>
                </a:cubicBezTo>
                <a:cubicBezTo>
                  <a:pt x="6258" y="6867"/>
                  <a:pt x="6281" y="6863"/>
                  <a:pt x="6305" y="6863"/>
                </a:cubicBezTo>
                <a:cubicBezTo>
                  <a:pt x="6349" y="6863"/>
                  <a:pt x="6398" y="6877"/>
                  <a:pt x="6450" y="6894"/>
                </a:cubicBezTo>
                <a:cubicBezTo>
                  <a:pt x="6401" y="6829"/>
                  <a:pt x="6330" y="6786"/>
                  <a:pt x="6243" y="6786"/>
                </a:cubicBezTo>
                <a:close/>
                <a:moveTo>
                  <a:pt x="2335" y="7279"/>
                </a:moveTo>
                <a:cubicBezTo>
                  <a:pt x="2354" y="7279"/>
                  <a:pt x="2374" y="7291"/>
                  <a:pt x="2391" y="7322"/>
                </a:cubicBezTo>
                <a:cubicBezTo>
                  <a:pt x="2395" y="7295"/>
                  <a:pt x="2415" y="7282"/>
                  <a:pt x="2437" y="7282"/>
                </a:cubicBezTo>
                <a:cubicBezTo>
                  <a:pt x="2471" y="7282"/>
                  <a:pt x="2508" y="7315"/>
                  <a:pt x="2480" y="7376"/>
                </a:cubicBezTo>
                <a:cubicBezTo>
                  <a:pt x="2490" y="7373"/>
                  <a:pt x="2499" y="7372"/>
                  <a:pt x="2507" y="7372"/>
                </a:cubicBezTo>
                <a:cubicBezTo>
                  <a:pt x="2583" y="7372"/>
                  <a:pt x="2596" y="7475"/>
                  <a:pt x="2507" y="7483"/>
                </a:cubicBezTo>
                <a:cubicBezTo>
                  <a:pt x="2507" y="7483"/>
                  <a:pt x="2570" y="7510"/>
                  <a:pt x="2534" y="7572"/>
                </a:cubicBezTo>
                <a:cubicBezTo>
                  <a:pt x="2523" y="7592"/>
                  <a:pt x="2510" y="7599"/>
                  <a:pt x="2497" y="7599"/>
                </a:cubicBezTo>
                <a:cubicBezTo>
                  <a:pt x="2469" y="7599"/>
                  <a:pt x="2442" y="7564"/>
                  <a:pt x="2436" y="7545"/>
                </a:cubicBezTo>
                <a:lnTo>
                  <a:pt x="2436" y="7545"/>
                </a:lnTo>
                <a:cubicBezTo>
                  <a:pt x="2452" y="7603"/>
                  <a:pt x="2446" y="7653"/>
                  <a:pt x="2402" y="7653"/>
                </a:cubicBezTo>
                <a:cubicBezTo>
                  <a:pt x="2399" y="7653"/>
                  <a:pt x="2395" y="7653"/>
                  <a:pt x="2391" y="7652"/>
                </a:cubicBezTo>
                <a:cubicBezTo>
                  <a:pt x="2329" y="7643"/>
                  <a:pt x="2338" y="7572"/>
                  <a:pt x="2347" y="7554"/>
                </a:cubicBezTo>
                <a:lnTo>
                  <a:pt x="2347" y="7554"/>
                </a:lnTo>
                <a:cubicBezTo>
                  <a:pt x="2331" y="7583"/>
                  <a:pt x="2308" y="7594"/>
                  <a:pt x="2285" y="7594"/>
                </a:cubicBezTo>
                <a:cubicBezTo>
                  <a:pt x="2232" y="7594"/>
                  <a:pt x="2184" y="7530"/>
                  <a:pt x="2266" y="7492"/>
                </a:cubicBezTo>
                <a:cubicBezTo>
                  <a:pt x="2184" y="7462"/>
                  <a:pt x="2190" y="7375"/>
                  <a:pt x="2258" y="7375"/>
                </a:cubicBezTo>
                <a:cubicBezTo>
                  <a:pt x="2270" y="7375"/>
                  <a:pt x="2285" y="7378"/>
                  <a:pt x="2302" y="7385"/>
                </a:cubicBezTo>
                <a:cubicBezTo>
                  <a:pt x="2265" y="7336"/>
                  <a:pt x="2295" y="7279"/>
                  <a:pt x="2335" y="7279"/>
                </a:cubicBezTo>
                <a:close/>
                <a:moveTo>
                  <a:pt x="10285" y="7335"/>
                </a:moveTo>
                <a:cubicBezTo>
                  <a:pt x="10304" y="7335"/>
                  <a:pt x="10325" y="7349"/>
                  <a:pt x="10340" y="7385"/>
                </a:cubicBezTo>
                <a:cubicBezTo>
                  <a:pt x="10343" y="7354"/>
                  <a:pt x="10365" y="7340"/>
                  <a:pt x="10389" y="7340"/>
                </a:cubicBezTo>
                <a:cubicBezTo>
                  <a:pt x="10426" y="7340"/>
                  <a:pt x="10465" y="7375"/>
                  <a:pt x="10438" y="7429"/>
                </a:cubicBezTo>
                <a:cubicBezTo>
                  <a:pt x="10447" y="7427"/>
                  <a:pt x="10455" y="7426"/>
                  <a:pt x="10463" y="7426"/>
                </a:cubicBezTo>
                <a:cubicBezTo>
                  <a:pt x="10540" y="7426"/>
                  <a:pt x="10554" y="7536"/>
                  <a:pt x="10465" y="7536"/>
                </a:cubicBezTo>
                <a:cubicBezTo>
                  <a:pt x="10465" y="7536"/>
                  <a:pt x="10527" y="7563"/>
                  <a:pt x="10492" y="7626"/>
                </a:cubicBezTo>
                <a:cubicBezTo>
                  <a:pt x="10480" y="7645"/>
                  <a:pt x="10467" y="7652"/>
                  <a:pt x="10455" y="7652"/>
                </a:cubicBezTo>
                <a:cubicBezTo>
                  <a:pt x="10427" y="7652"/>
                  <a:pt x="10400" y="7617"/>
                  <a:pt x="10393" y="7599"/>
                </a:cubicBezTo>
                <a:lnTo>
                  <a:pt x="10393" y="7599"/>
                </a:lnTo>
                <a:cubicBezTo>
                  <a:pt x="10402" y="7657"/>
                  <a:pt x="10402" y="7707"/>
                  <a:pt x="10353" y="7707"/>
                </a:cubicBezTo>
                <a:cubicBezTo>
                  <a:pt x="10349" y="7707"/>
                  <a:pt x="10344" y="7706"/>
                  <a:pt x="10340" y="7706"/>
                </a:cubicBezTo>
                <a:cubicBezTo>
                  <a:pt x="10277" y="7697"/>
                  <a:pt x="10286" y="7626"/>
                  <a:pt x="10295" y="7608"/>
                </a:cubicBezTo>
                <a:lnTo>
                  <a:pt x="10295" y="7608"/>
                </a:lnTo>
                <a:cubicBezTo>
                  <a:pt x="10279" y="7639"/>
                  <a:pt x="10256" y="7652"/>
                  <a:pt x="10233" y="7652"/>
                </a:cubicBezTo>
                <a:cubicBezTo>
                  <a:pt x="10180" y="7652"/>
                  <a:pt x="10133" y="7583"/>
                  <a:pt x="10215" y="7545"/>
                </a:cubicBezTo>
                <a:cubicBezTo>
                  <a:pt x="10132" y="7515"/>
                  <a:pt x="10145" y="7428"/>
                  <a:pt x="10209" y="7428"/>
                </a:cubicBezTo>
                <a:cubicBezTo>
                  <a:pt x="10221" y="7428"/>
                  <a:pt x="10235" y="7431"/>
                  <a:pt x="10251" y="7438"/>
                </a:cubicBezTo>
                <a:cubicBezTo>
                  <a:pt x="10215" y="7391"/>
                  <a:pt x="10247" y="7335"/>
                  <a:pt x="10285" y="7335"/>
                </a:cubicBezTo>
                <a:close/>
                <a:moveTo>
                  <a:pt x="3184" y="7106"/>
                </a:moveTo>
                <a:cubicBezTo>
                  <a:pt x="3136" y="7106"/>
                  <a:pt x="3087" y="7117"/>
                  <a:pt x="3042" y="7144"/>
                </a:cubicBezTo>
                <a:cubicBezTo>
                  <a:pt x="2953" y="7197"/>
                  <a:pt x="2909" y="7295"/>
                  <a:pt x="2891" y="7394"/>
                </a:cubicBezTo>
                <a:cubicBezTo>
                  <a:pt x="2882" y="7483"/>
                  <a:pt x="2900" y="7581"/>
                  <a:pt x="2953" y="7670"/>
                </a:cubicBezTo>
                <a:cubicBezTo>
                  <a:pt x="3007" y="7750"/>
                  <a:pt x="3096" y="7813"/>
                  <a:pt x="3185" y="7813"/>
                </a:cubicBezTo>
                <a:cubicBezTo>
                  <a:pt x="3105" y="7759"/>
                  <a:pt x="3060" y="7697"/>
                  <a:pt x="3034" y="7626"/>
                </a:cubicBezTo>
                <a:cubicBezTo>
                  <a:pt x="3007" y="7554"/>
                  <a:pt x="2998" y="7474"/>
                  <a:pt x="3007" y="7403"/>
                </a:cubicBezTo>
                <a:cubicBezTo>
                  <a:pt x="3016" y="7331"/>
                  <a:pt x="3042" y="7260"/>
                  <a:pt x="3096" y="7215"/>
                </a:cubicBezTo>
                <a:cubicBezTo>
                  <a:pt x="3150" y="7171"/>
                  <a:pt x="3230" y="7144"/>
                  <a:pt x="3319" y="7135"/>
                </a:cubicBezTo>
                <a:cubicBezTo>
                  <a:pt x="3279" y="7117"/>
                  <a:pt x="3232" y="7106"/>
                  <a:pt x="3184" y="7106"/>
                </a:cubicBezTo>
                <a:close/>
                <a:moveTo>
                  <a:pt x="4398" y="7149"/>
                </a:moveTo>
                <a:cubicBezTo>
                  <a:pt x="4335" y="7149"/>
                  <a:pt x="4271" y="7163"/>
                  <a:pt x="4211" y="7197"/>
                </a:cubicBezTo>
                <a:cubicBezTo>
                  <a:pt x="4086" y="7269"/>
                  <a:pt x="4015" y="7411"/>
                  <a:pt x="4006" y="7536"/>
                </a:cubicBezTo>
                <a:cubicBezTo>
                  <a:pt x="3988" y="7670"/>
                  <a:pt x="4015" y="7813"/>
                  <a:pt x="4086" y="7920"/>
                </a:cubicBezTo>
                <a:cubicBezTo>
                  <a:pt x="4149" y="8036"/>
                  <a:pt x="4274" y="8116"/>
                  <a:pt x="4398" y="8125"/>
                </a:cubicBezTo>
                <a:cubicBezTo>
                  <a:pt x="4291" y="8054"/>
                  <a:pt x="4229" y="7965"/>
                  <a:pt x="4193" y="7866"/>
                </a:cubicBezTo>
                <a:cubicBezTo>
                  <a:pt x="4158" y="7768"/>
                  <a:pt x="4149" y="7661"/>
                  <a:pt x="4158" y="7563"/>
                </a:cubicBezTo>
                <a:cubicBezTo>
                  <a:pt x="4175" y="7465"/>
                  <a:pt x="4211" y="7367"/>
                  <a:pt x="4282" y="7304"/>
                </a:cubicBezTo>
                <a:cubicBezTo>
                  <a:pt x="4354" y="7233"/>
                  <a:pt x="4461" y="7206"/>
                  <a:pt x="4586" y="7188"/>
                </a:cubicBezTo>
                <a:cubicBezTo>
                  <a:pt x="4530" y="7165"/>
                  <a:pt x="4465" y="7149"/>
                  <a:pt x="4398" y="7149"/>
                </a:cubicBezTo>
                <a:close/>
                <a:moveTo>
                  <a:pt x="8305" y="7574"/>
                </a:moveTo>
                <a:cubicBezTo>
                  <a:pt x="8278" y="7574"/>
                  <a:pt x="8251" y="7579"/>
                  <a:pt x="8226" y="7590"/>
                </a:cubicBezTo>
                <a:cubicBezTo>
                  <a:pt x="8306" y="7599"/>
                  <a:pt x="8368" y="7643"/>
                  <a:pt x="8422" y="7697"/>
                </a:cubicBezTo>
                <a:cubicBezTo>
                  <a:pt x="8466" y="7750"/>
                  <a:pt x="8502" y="7813"/>
                  <a:pt x="8520" y="7884"/>
                </a:cubicBezTo>
                <a:cubicBezTo>
                  <a:pt x="8538" y="7947"/>
                  <a:pt x="8538" y="8018"/>
                  <a:pt x="8511" y="8081"/>
                </a:cubicBezTo>
                <a:cubicBezTo>
                  <a:pt x="8475" y="8143"/>
                  <a:pt x="8422" y="8188"/>
                  <a:pt x="8342" y="8223"/>
                </a:cubicBezTo>
                <a:cubicBezTo>
                  <a:pt x="8352" y="8224"/>
                  <a:pt x="8363" y="8225"/>
                  <a:pt x="8374" y="8225"/>
                </a:cubicBezTo>
                <a:cubicBezTo>
                  <a:pt x="8452" y="8225"/>
                  <a:pt x="8528" y="8196"/>
                  <a:pt x="8582" y="8125"/>
                </a:cubicBezTo>
                <a:cubicBezTo>
                  <a:pt x="8645" y="8045"/>
                  <a:pt x="8654" y="7938"/>
                  <a:pt x="8627" y="7857"/>
                </a:cubicBezTo>
                <a:cubicBezTo>
                  <a:pt x="8600" y="7768"/>
                  <a:pt x="8547" y="7688"/>
                  <a:pt x="8475" y="7634"/>
                </a:cubicBezTo>
                <a:cubicBezTo>
                  <a:pt x="8426" y="7598"/>
                  <a:pt x="8365" y="7574"/>
                  <a:pt x="8305" y="7574"/>
                </a:cubicBezTo>
                <a:close/>
                <a:moveTo>
                  <a:pt x="7289" y="7340"/>
                </a:moveTo>
                <a:cubicBezTo>
                  <a:pt x="7548" y="7340"/>
                  <a:pt x="7762" y="7554"/>
                  <a:pt x="7762" y="7804"/>
                </a:cubicBezTo>
                <a:cubicBezTo>
                  <a:pt x="7762" y="8063"/>
                  <a:pt x="7548" y="8268"/>
                  <a:pt x="7289" y="8268"/>
                </a:cubicBezTo>
                <a:cubicBezTo>
                  <a:pt x="7039" y="8268"/>
                  <a:pt x="6825" y="8063"/>
                  <a:pt x="6825" y="7804"/>
                </a:cubicBezTo>
                <a:cubicBezTo>
                  <a:pt x="6825" y="7554"/>
                  <a:pt x="7039" y="7340"/>
                  <a:pt x="7289" y="7340"/>
                </a:cubicBezTo>
                <a:close/>
                <a:moveTo>
                  <a:pt x="2926" y="7857"/>
                </a:moveTo>
                <a:lnTo>
                  <a:pt x="2926" y="7857"/>
                </a:lnTo>
                <a:cubicBezTo>
                  <a:pt x="2873" y="7920"/>
                  <a:pt x="2837" y="8009"/>
                  <a:pt x="2855" y="8107"/>
                </a:cubicBezTo>
                <a:cubicBezTo>
                  <a:pt x="2873" y="8205"/>
                  <a:pt x="2953" y="8277"/>
                  <a:pt x="3042" y="8312"/>
                </a:cubicBezTo>
                <a:cubicBezTo>
                  <a:pt x="3096" y="8336"/>
                  <a:pt x="3157" y="8352"/>
                  <a:pt x="3219" y="8352"/>
                </a:cubicBezTo>
                <a:cubicBezTo>
                  <a:pt x="3250" y="8352"/>
                  <a:pt x="3280" y="8348"/>
                  <a:pt x="3310" y="8339"/>
                </a:cubicBezTo>
                <a:cubicBezTo>
                  <a:pt x="3399" y="8321"/>
                  <a:pt x="3480" y="8259"/>
                  <a:pt x="3506" y="8170"/>
                </a:cubicBezTo>
                <a:lnTo>
                  <a:pt x="3506" y="8170"/>
                </a:lnTo>
                <a:cubicBezTo>
                  <a:pt x="3444" y="8223"/>
                  <a:pt x="3364" y="8250"/>
                  <a:pt x="3292" y="8250"/>
                </a:cubicBezTo>
                <a:cubicBezTo>
                  <a:pt x="3280" y="8252"/>
                  <a:pt x="3267" y="8252"/>
                  <a:pt x="3254" y="8252"/>
                </a:cubicBezTo>
                <a:cubicBezTo>
                  <a:pt x="3196" y="8252"/>
                  <a:pt x="3138" y="8236"/>
                  <a:pt x="3087" y="8214"/>
                </a:cubicBezTo>
                <a:cubicBezTo>
                  <a:pt x="3025" y="8188"/>
                  <a:pt x="2971" y="8134"/>
                  <a:pt x="2935" y="8081"/>
                </a:cubicBezTo>
                <a:cubicBezTo>
                  <a:pt x="2909" y="8018"/>
                  <a:pt x="2909" y="7938"/>
                  <a:pt x="2926" y="7857"/>
                </a:cubicBezTo>
                <a:close/>
                <a:moveTo>
                  <a:pt x="2298" y="8121"/>
                </a:moveTo>
                <a:cubicBezTo>
                  <a:pt x="2271" y="8121"/>
                  <a:pt x="2244" y="8128"/>
                  <a:pt x="2222" y="8143"/>
                </a:cubicBezTo>
                <a:cubicBezTo>
                  <a:pt x="2168" y="8188"/>
                  <a:pt x="2159" y="8259"/>
                  <a:pt x="2204" y="8312"/>
                </a:cubicBezTo>
                <a:cubicBezTo>
                  <a:pt x="2229" y="8343"/>
                  <a:pt x="2263" y="8359"/>
                  <a:pt x="2298" y="8359"/>
                </a:cubicBezTo>
                <a:cubicBezTo>
                  <a:pt x="2324" y="8359"/>
                  <a:pt x="2350" y="8350"/>
                  <a:pt x="2373" y="8330"/>
                </a:cubicBezTo>
                <a:cubicBezTo>
                  <a:pt x="2427" y="8295"/>
                  <a:pt x="2436" y="8214"/>
                  <a:pt x="2391" y="8161"/>
                </a:cubicBezTo>
                <a:cubicBezTo>
                  <a:pt x="2370" y="8135"/>
                  <a:pt x="2335" y="8121"/>
                  <a:pt x="2298" y="8121"/>
                </a:cubicBezTo>
                <a:close/>
                <a:moveTo>
                  <a:pt x="3854" y="6303"/>
                </a:moveTo>
                <a:cubicBezTo>
                  <a:pt x="4048" y="6303"/>
                  <a:pt x="4244" y="6386"/>
                  <a:pt x="4363" y="6573"/>
                </a:cubicBezTo>
                <a:cubicBezTo>
                  <a:pt x="3640" y="6867"/>
                  <a:pt x="3025" y="7777"/>
                  <a:pt x="3649" y="8179"/>
                </a:cubicBezTo>
                <a:cubicBezTo>
                  <a:pt x="3497" y="8366"/>
                  <a:pt x="3336" y="8438"/>
                  <a:pt x="3193" y="8438"/>
                </a:cubicBezTo>
                <a:cubicBezTo>
                  <a:pt x="2834" y="8438"/>
                  <a:pt x="2594" y="7982"/>
                  <a:pt x="2926" y="7777"/>
                </a:cubicBezTo>
                <a:cubicBezTo>
                  <a:pt x="2596" y="7565"/>
                  <a:pt x="2862" y="6985"/>
                  <a:pt x="3205" y="6985"/>
                </a:cubicBezTo>
                <a:cubicBezTo>
                  <a:pt x="3251" y="6985"/>
                  <a:pt x="3298" y="6996"/>
                  <a:pt x="3346" y="7019"/>
                </a:cubicBezTo>
                <a:cubicBezTo>
                  <a:pt x="3148" y="6589"/>
                  <a:pt x="3495" y="6303"/>
                  <a:pt x="3854" y="6303"/>
                </a:cubicBezTo>
                <a:close/>
                <a:moveTo>
                  <a:pt x="6111" y="7804"/>
                </a:moveTo>
                <a:cubicBezTo>
                  <a:pt x="6022" y="7813"/>
                  <a:pt x="5933" y="7857"/>
                  <a:pt x="5888" y="7938"/>
                </a:cubicBezTo>
                <a:cubicBezTo>
                  <a:pt x="5835" y="8027"/>
                  <a:pt x="5844" y="8134"/>
                  <a:pt x="5879" y="8214"/>
                </a:cubicBezTo>
                <a:cubicBezTo>
                  <a:pt x="5915" y="8295"/>
                  <a:pt x="5977" y="8375"/>
                  <a:pt x="6058" y="8411"/>
                </a:cubicBezTo>
                <a:cubicBezTo>
                  <a:pt x="6105" y="8437"/>
                  <a:pt x="6157" y="8450"/>
                  <a:pt x="6209" y="8450"/>
                </a:cubicBezTo>
                <a:cubicBezTo>
                  <a:pt x="6246" y="8450"/>
                  <a:pt x="6283" y="8443"/>
                  <a:pt x="6316" y="8428"/>
                </a:cubicBezTo>
                <a:cubicBezTo>
                  <a:pt x="6227" y="8420"/>
                  <a:pt x="6165" y="8384"/>
                  <a:pt x="6102" y="8339"/>
                </a:cubicBezTo>
                <a:cubicBezTo>
                  <a:pt x="6049" y="8295"/>
                  <a:pt x="6004" y="8232"/>
                  <a:pt x="5977" y="8170"/>
                </a:cubicBezTo>
                <a:cubicBezTo>
                  <a:pt x="5951" y="8107"/>
                  <a:pt x="5942" y="8036"/>
                  <a:pt x="5969" y="7973"/>
                </a:cubicBezTo>
                <a:cubicBezTo>
                  <a:pt x="5986" y="7911"/>
                  <a:pt x="6040" y="7857"/>
                  <a:pt x="6111" y="7804"/>
                </a:cubicBezTo>
                <a:close/>
                <a:moveTo>
                  <a:pt x="2330" y="7890"/>
                </a:moveTo>
                <a:cubicBezTo>
                  <a:pt x="2390" y="7890"/>
                  <a:pt x="2439" y="7946"/>
                  <a:pt x="2400" y="8054"/>
                </a:cubicBezTo>
                <a:cubicBezTo>
                  <a:pt x="2429" y="8031"/>
                  <a:pt x="2461" y="8021"/>
                  <a:pt x="2490" y="8021"/>
                </a:cubicBezTo>
                <a:cubicBezTo>
                  <a:pt x="2586" y="8021"/>
                  <a:pt x="2655" y="8126"/>
                  <a:pt x="2525" y="8214"/>
                </a:cubicBezTo>
                <a:cubicBezTo>
                  <a:pt x="2649" y="8214"/>
                  <a:pt x="2632" y="8397"/>
                  <a:pt x="2507" y="8397"/>
                </a:cubicBezTo>
                <a:cubicBezTo>
                  <a:pt x="2489" y="8397"/>
                  <a:pt x="2468" y="8393"/>
                  <a:pt x="2445" y="8384"/>
                </a:cubicBezTo>
                <a:lnTo>
                  <a:pt x="2445" y="8384"/>
                </a:lnTo>
                <a:cubicBezTo>
                  <a:pt x="2482" y="8490"/>
                  <a:pt x="2418" y="8559"/>
                  <a:pt x="2354" y="8559"/>
                </a:cubicBezTo>
                <a:cubicBezTo>
                  <a:pt x="2311" y="8559"/>
                  <a:pt x="2268" y="8527"/>
                  <a:pt x="2257" y="8455"/>
                </a:cubicBezTo>
                <a:cubicBezTo>
                  <a:pt x="2257" y="8455"/>
                  <a:pt x="2234" y="8532"/>
                  <a:pt x="2158" y="8532"/>
                </a:cubicBezTo>
                <a:cubicBezTo>
                  <a:pt x="2141" y="8532"/>
                  <a:pt x="2120" y="8528"/>
                  <a:pt x="2097" y="8518"/>
                </a:cubicBezTo>
                <a:cubicBezTo>
                  <a:pt x="1972" y="8464"/>
                  <a:pt x="2079" y="8357"/>
                  <a:pt x="2141" y="8339"/>
                </a:cubicBezTo>
                <a:lnTo>
                  <a:pt x="2141" y="8339"/>
                </a:lnTo>
                <a:cubicBezTo>
                  <a:pt x="2100" y="8351"/>
                  <a:pt x="2062" y="8358"/>
                  <a:pt x="2030" y="8358"/>
                </a:cubicBezTo>
                <a:cubicBezTo>
                  <a:pt x="1967" y="8358"/>
                  <a:pt x="1927" y="8330"/>
                  <a:pt x="1927" y="8259"/>
                </a:cubicBezTo>
                <a:cubicBezTo>
                  <a:pt x="1927" y="8183"/>
                  <a:pt x="1995" y="8161"/>
                  <a:pt x="2050" y="8161"/>
                </a:cubicBezTo>
                <a:cubicBezTo>
                  <a:pt x="2072" y="8161"/>
                  <a:pt x="2093" y="8165"/>
                  <a:pt x="2106" y="8170"/>
                </a:cubicBezTo>
                <a:cubicBezTo>
                  <a:pt x="1960" y="8110"/>
                  <a:pt x="2016" y="7936"/>
                  <a:pt x="2106" y="7936"/>
                </a:cubicBezTo>
                <a:cubicBezTo>
                  <a:pt x="2137" y="7936"/>
                  <a:pt x="2172" y="7957"/>
                  <a:pt x="2204" y="8009"/>
                </a:cubicBezTo>
                <a:cubicBezTo>
                  <a:pt x="2224" y="7928"/>
                  <a:pt x="2281" y="7890"/>
                  <a:pt x="2330" y="7890"/>
                </a:cubicBezTo>
                <a:close/>
                <a:moveTo>
                  <a:pt x="4042" y="8179"/>
                </a:moveTo>
                <a:lnTo>
                  <a:pt x="4042" y="8179"/>
                </a:lnTo>
                <a:cubicBezTo>
                  <a:pt x="3970" y="8268"/>
                  <a:pt x="3917" y="8393"/>
                  <a:pt x="3943" y="8527"/>
                </a:cubicBezTo>
                <a:cubicBezTo>
                  <a:pt x="3970" y="8660"/>
                  <a:pt x="4077" y="8759"/>
                  <a:pt x="4193" y="8812"/>
                </a:cubicBezTo>
                <a:cubicBezTo>
                  <a:pt x="4268" y="8847"/>
                  <a:pt x="4351" y="8866"/>
                  <a:pt x="4433" y="8866"/>
                </a:cubicBezTo>
                <a:cubicBezTo>
                  <a:pt x="4478" y="8866"/>
                  <a:pt x="4524" y="8860"/>
                  <a:pt x="4568" y="8848"/>
                </a:cubicBezTo>
                <a:cubicBezTo>
                  <a:pt x="4684" y="8821"/>
                  <a:pt x="4800" y="8732"/>
                  <a:pt x="4836" y="8625"/>
                </a:cubicBezTo>
                <a:lnTo>
                  <a:pt x="4836" y="8625"/>
                </a:lnTo>
                <a:cubicBezTo>
                  <a:pt x="4746" y="8696"/>
                  <a:pt x="4648" y="8723"/>
                  <a:pt x="4541" y="8732"/>
                </a:cubicBezTo>
                <a:cubicBezTo>
                  <a:pt x="4443" y="8732"/>
                  <a:pt x="4345" y="8714"/>
                  <a:pt x="4256" y="8678"/>
                </a:cubicBezTo>
                <a:cubicBezTo>
                  <a:pt x="4167" y="8634"/>
                  <a:pt x="4095" y="8571"/>
                  <a:pt x="4059" y="8491"/>
                </a:cubicBezTo>
                <a:cubicBezTo>
                  <a:pt x="4024" y="8402"/>
                  <a:pt x="4024" y="8295"/>
                  <a:pt x="4042" y="8179"/>
                </a:cubicBezTo>
                <a:close/>
                <a:moveTo>
                  <a:pt x="7289" y="6626"/>
                </a:moveTo>
                <a:lnTo>
                  <a:pt x="7333" y="7224"/>
                </a:lnTo>
                <a:lnTo>
                  <a:pt x="7173" y="6653"/>
                </a:lnTo>
                <a:lnTo>
                  <a:pt x="7209" y="7162"/>
                </a:lnTo>
                <a:lnTo>
                  <a:pt x="7209" y="7162"/>
                </a:lnTo>
                <a:lnTo>
                  <a:pt x="7075" y="6671"/>
                </a:lnTo>
                <a:lnTo>
                  <a:pt x="7119" y="7260"/>
                </a:lnTo>
                <a:lnTo>
                  <a:pt x="7119" y="7260"/>
                </a:lnTo>
                <a:lnTo>
                  <a:pt x="6950" y="6689"/>
                </a:lnTo>
                <a:lnTo>
                  <a:pt x="7003" y="7322"/>
                </a:lnTo>
                <a:lnTo>
                  <a:pt x="7003" y="7322"/>
                </a:lnTo>
                <a:lnTo>
                  <a:pt x="6441" y="7028"/>
                </a:lnTo>
                <a:lnTo>
                  <a:pt x="6441" y="7028"/>
                </a:lnTo>
                <a:lnTo>
                  <a:pt x="6896" y="7403"/>
                </a:lnTo>
                <a:lnTo>
                  <a:pt x="6370" y="7126"/>
                </a:lnTo>
                <a:lnTo>
                  <a:pt x="6763" y="7447"/>
                </a:lnTo>
                <a:lnTo>
                  <a:pt x="6763" y="7447"/>
                </a:lnTo>
                <a:lnTo>
                  <a:pt x="6316" y="7215"/>
                </a:lnTo>
                <a:lnTo>
                  <a:pt x="6771" y="7590"/>
                </a:lnTo>
                <a:lnTo>
                  <a:pt x="6245" y="7313"/>
                </a:lnTo>
                <a:lnTo>
                  <a:pt x="6754" y="7724"/>
                </a:lnTo>
                <a:cubicBezTo>
                  <a:pt x="6754" y="7733"/>
                  <a:pt x="6754" y="7742"/>
                  <a:pt x="6754" y="7750"/>
                </a:cubicBezTo>
                <a:lnTo>
                  <a:pt x="6120" y="7982"/>
                </a:lnTo>
                <a:lnTo>
                  <a:pt x="6709" y="7893"/>
                </a:lnTo>
                <a:lnTo>
                  <a:pt x="6709" y="7893"/>
                </a:lnTo>
                <a:lnTo>
                  <a:pt x="6156" y="8098"/>
                </a:lnTo>
                <a:lnTo>
                  <a:pt x="6655" y="8018"/>
                </a:lnTo>
                <a:lnTo>
                  <a:pt x="6174" y="8196"/>
                </a:lnTo>
                <a:lnTo>
                  <a:pt x="6763" y="8107"/>
                </a:lnTo>
                <a:lnTo>
                  <a:pt x="6209" y="8312"/>
                </a:lnTo>
                <a:lnTo>
                  <a:pt x="6861" y="8214"/>
                </a:lnTo>
                <a:lnTo>
                  <a:pt x="6709" y="8857"/>
                </a:lnTo>
                <a:lnTo>
                  <a:pt x="6709" y="8857"/>
                </a:lnTo>
                <a:lnTo>
                  <a:pt x="6959" y="8321"/>
                </a:lnTo>
                <a:lnTo>
                  <a:pt x="6825" y="8892"/>
                </a:lnTo>
                <a:lnTo>
                  <a:pt x="7039" y="8428"/>
                </a:lnTo>
                <a:lnTo>
                  <a:pt x="6923" y="8928"/>
                </a:lnTo>
                <a:lnTo>
                  <a:pt x="7173" y="8393"/>
                </a:lnTo>
                <a:lnTo>
                  <a:pt x="7039" y="8964"/>
                </a:lnTo>
                <a:lnTo>
                  <a:pt x="7307" y="8384"/>
                </a:lnTo>
                <a:lnTo>
                  <a:pt x="7378" y="8687"/>
                </a:lnTo>
                <a:lnTo>
                  <a:pt x="7378" y="8366"/>
                </a:lnTo>
                <a:lnTo>
                  <a:pt x="7449" y="8678"/>
                </a:lnTo>
                <a:lnTo>
                  <a:pt x="7449" y="8366"/>
                </a:lnTo>
                <a:lnTo>
                  <a:pt x="7815" y="8821"/>
                </a:lnTo>
                <a:lnTo>
                  <a:pt x="7565" y="8339"/>
                </a:lnTo>
                <a:lnTo>
                  <a:pt x="7565" y="8339"/>
                </a:lnTo>
                <a:lnTo>
                  <a:pt x="7904" y="8759"/>
                </a:lnTo>
                <a:lnTo>
                  <a:pt x="7904" y="8759"/>
                </a:lnTo>
                <a:lnTo>
                  <a:pt x="7690" y="8348"/>
                </a:lnTo>
                <a:lnTo>
                  <a:pt x="7690" y="8348"/>
                </a:lnTo>
                <a:lnTo>
                  <a:pt x="7976" y="8714"/>
                </a:lnTo>
                <a:lnTo>
                  <a:pt x="7726" y="8232"/>
                </a:lnTo>
                <a:lnTo>
                  <a:pt x="8065" y="8651"/>
                </a:lnTo>
                <a:lnTo>
                  <a:pt x="8065" y="8651"/>
                </a:lnTo>
                <a:lnTo>
                  <a:pt x="7780" y="8089"/>
                </a:lnTo>
                <a:lnTo>
                  <a:pt x="8297" y="8134"/>
                </a:lnTo>
                <a:lnTo>
                  <a:pt x="8297" y="8134"/>
                </a:lnTo>
                <a:lnTo>
                  <a:pt x="7815" y="7973"/>
                </a:lnTo>
                <a:lnTo>
                  <a:pt x="8324" y="8018"/>
                </a:lnTo>
                <a:lnTo>
                  <a:pt x="8324" y="8018"/>
                </a:lnTo>
                <a:lnTo>
                  <a:pt x="7896" y="7875"/>
                </a:lnTo>
                <a:lnTo>
                  <a:pt x="8342" y="7920"/>
                </a:lnTo>
                <a:lnTo>
                  <a:pt x="8342" y="7920"/>
                </a:lnTo>
                <a:lnTo>
                  <a:pt x="7851" y="7750"/>
                </a:lnTo>
                <a:lnTo>
                  <a:pt x="8368" y="7804"/>
                </a:lnTo>
                <a:lnTo>
                  <a:pt x="8368" y="7804"/>
                </a:lnTo>
                <a:lnTo>
                  <a:pt x="7797" y="7608"/>
                </a:lnTo>
                <a:lnTo>
                  <a:pt x="8172" y="7153"/>
                </a:lnTo>
                <a:lnTo>
                  <a:pt x="7753" y="7456"/>
                </a:lnTo>
                <a:lnTo>
                  <a:pt x="8083" y="7055"/>
                </a:lnTo>
                <a:lnTo>
                  <a:pt x="7717" y="7313"/>
                </a:lnTo>
                <a:lnTo>
                  <a:pt x="8003" y="6974"/>
                </a:lnTo>
                <a:lnTo>
                  <a:pt x="8003" y="6974"/>
                </a:lnTo>
                <a:lnTo>
                  <a:pt x="7583" y="7278"/>
                </a:lnTo>
                <a:lnTo>
                  <a:pt x="7913" y="6876"/>
                </a:lnTo>
                <a:lnTo>
                  <a:pt x="7458" y="7206"/>
                </a:lnTo>
                <a:lnTo>
                  <a:pt x="7289" y="6626"/>
                </a:lnTo>
                <a:close/>
                <a:moveTo>
                  <a:pt x="5306" y="6002"/>
                </a:moveTo>
                <a:cubicBezTo>
                  <a:pt x="5570" y="6002"/>
                  <a:pt x="5831" y="6144"/>
                  <a:pt x="5960" y="6484"/>
                </a:cubicBezTo>
                <a:cubicBezTo>
                  <a:pt x="5830" y="6458"/>
                  <a:pt x="5702" y="6449"/>
                  <a:pt x="5593" y="6449"/>
                </a:cubicBezTo>
                <a:cubicBezTo>
                  <a:pt x="5401" y="6449"/>
                  <a:pt x="5264" y="6475"/>
                  <a:pt x="5264" y="6475"/>
                </a:cubicBezTo>
                <a:lnTo>
                  <a:pt x="5630" y="6573"/>
                </a:lnTo>
                <a:lnTo>
                  <a:pt x="5192" y="6680"/>
                </a:lnTo>
                <a:lnTo>
                  <a:pt x="5362" y="6725"/>
                </a:lnTo>
                <a:lnTo>
                  <a:pt x="4996" y="6849"/>
                </a:lnTo>
                <a:lnTo>
                  <a:pt x="5246" y="6867"/>
                </a:lnTo>
                <a:lnTo>
                  <a:pt x="4862" y="6992"/>
                </a:lnTo>
                <a:lnTo>
                  <a:pt x="5121" y="6974"/>
                </a:lnTo>
                <a:lnTo>
                  <a:pt x="5121" y="6974"/>
                </a:lnTo>
                <a:cubicBezTo>
                  <a:pt x="5121" y="6974"/>
                  <a:pt x="4702" y="7162"/>
                  <a:pt x="4729" y="7162"/>
                </a:cubicBezTo>
                <a:cubicBezTo>
                  <a:pt x="4762" y="7162"/>
                  <a:pt x="4989" y="7107"/>
                  <a:pt x="5012" y="7107"/>
                </a:cubicBezTo>
                <a:cubicBezTo>
                  <a:pt x="5014" y="7107"/>
                  <a:pt x="5015" y="7108"/>
                  <a:pt x="5014" y="7108"/>
                </a:cubicBezTo>
                <a:cubicBezTo>
                  <a:pt x="5005" y="7117"/>
                  <a:pt x="4532" y="7358"/>
                  <a:pt x="4550" y="7358"/>
                </a:cubicBezTo>
                <a:cubicBezTo>
                  <a:pt x="4568" y="7349"/>
                  <a:pt x="4862" y="7287"/>
                  <a:pt x="4862" y="7287"/>
                </a:cubicBezTo>
                <a:lnTo>
                  <a:pt x="4862" y="7287"/>
                </a:lnTo>
                <a:cubicBezTo>
                  <a:pt x="4862" y="7287"/>
                  <a:pt x="4454" y="7556"/>
                  <a:pt x="4466" y="7556"/>
                </a:cubicBezTo>
                <a:cubicBezTo>
                  <a:pt x="4466" y="7556"/>
                  <a:pt x="4468" y="7555"/>
                  <a:pt x="4470" y="7554"/>
                </a:cubicBezTo>
                <a:cubicBezTo>
                  <a:pt x="4523" y="7527"/>
                  <a:pt x="4764" y="7447"/>
                  <a:pt x="4764" y="7447"/>
                </a:cubicBezTo>
                <a:lnTo>
                  <a:pt x="4764" y="7447"/>
                </a:lnTo>
                <a:lnTo>
                  <a:pt x="4407" y="7733"/>
                </a:lnTo>
                <a:lnTo>
                  <a:pt x="4675" y="7643"/>
                </a:lnTo>
                <a:lnTo>
                  <a:pt x="4381" y="7929"/>
                </a:lnTo>
                <a:lnTo>
                  <a:pt x="4630" y="7813"/>
                </a:lnTo>
                <a:lnTo>
                  <a:pt x="4630" y="7813"/>
                </a:lnTo>
                <a:lnTo>
                  <a:pt x="4497" y="8000"/>
                </a:lnTo>
                <a:lnTo>
                  <a:pt x="4630" y="7956"/>
                </a:lnTo>
                <a:lnTo>
                  <a:pt x="4630" y="7956"/>
                </a:lnTo>
                <a:lnTo>
                  <a:pt x="4452" y="8205"/>
                </a:lnTo>
                <a:lnTo>
                  <a:pt x="4452" y="8205"/>
                </a:lnTo>
                <a:lnTo>
                  <a:pt x="4630" y="8089"/>
                </a:lnTo>
                <a:lnTo>
                  <a:pt x="4630" y="8089"/>
                </a:lnTo>
                <a:cubicBezTo>
                  <a:pt x="4630" y="8089"/>
                  <a:pt x="4427" y="8429"/>
                  <a:pt x="4433" y="8429"/>
                </a:cubicBezTo>
                <a:cubicBezTo>
                  <a:pt x="4433" y="8429"/>
                  <a:pt x="4434" y="8429"/>
                  <a:pt x="4434" y="8428"/>
                </a:cubicBezTo>
                <a:cubicBezTo>
                  <a:pt x="4452" y="8411"/>
                  <a:pt x="4657" y="8223"/>
                  <a:pt x="4657" y="8223"/>
                </a:cubicBezTo>
                <a:lnTo>
                  <a:pt x="4657" y="8223"/>
                </a:lnTo>
                <a:lnTo>
                  <a:pt x="4550" y="8482"/>
                </a:lnTo>
                <a:lnTo>
                  <a:pt x="4702" y="8366"/>
                </a:lnTo>
                <a:lnTo>
                  <a:pt x="4666" y="8589"/>
                </a:lnTo>
                <a:cubicBezTo>
                  <a:pt x="4684" y="8594"/>
                  <a:pt x="4704" y="8596"/>
                  <a:pt x="4723" y="8596"/>
                </a:cubicBezTo>
                <a:cubicBezTo>
                  <a:pt x="4808" y="8596"/>
                  <a:pt x="4901" y="8554"/>
                  <a:pt x="4952" y="8518"/>
                </a:cubicBezTo>
                <a:lnTo>
                  <a:pt x="4952" y="8518"/>
                </a:lnTo>
                <a:cubicBezTo>
                  <a:pt x="4889" y="8803"/>
                  <a:pt x="4648" y="8937"/>
                  <a:pt x="4479" y="8973"/>
                </a:cubicBezTo>
                <a:cubicBezTo>
                  <a:pt x="4453" y="8977"/>
                  <a:pt x="4428" y="8979"/>
                  <a:pt x="4403" y="8979"/>
                </a:cubicBezTo>
                <a:cubicBezTo>
                  <a:pt x="3962" y="8979"/>
                  <a:pt x="3603" y="8342"/>
                  <a:pt x="4051" y="8072"/>
                </a:cubicBezTo>
                <a:cubicBezTo>
                  <a:pt x="3594" y="7781"/>
                  <a:pt x="3963" y="6991"/>
                  <a:pt x="4430" y="6991"/>
                </a:cubicBezTo>
                <a:cubicBezTo>
                  <a:pt x="4492" y="6991"/>
                  <a:pt x="4557" y="7005"/>
                  <a:pt x="4621" y="7037"/>
                </a:cubicBezTo>
                <a:cubicBezTo>
                  <a:pt x="4359" y="6454"/>
                  <a:pt x="4836" y="6002"/>
                  <a:pt x="5306" y="6002"/>
                </a:cubicBezTo>
                <a:close/>
                <a:moveTo>
                  <a:pt x="8145" y="8420"/>
                </a:moveTo>
                <a:lnTo>
                  <a:pt x="8145" y="8420"/>
                </a:lnTo>
                <a:cubicBezTo>
                  <a:pt x="8172" y="8500"/>
                  <a:pt x="8163" y="8580"/>
                  <a:pt x="8136" y="8643"/>
                </a:cubicBezTo>
                <a:cubicBezTo>
                  <a:pt x="8119" y="8714"/>
                  <a:pt x="8074" y="8776"/>
                  <a:pt x="8029" y="8821"/>
                </a:cubicBezTo>
                <a:cubicBezTo>
                  <a:pt x="7976" y="8874"/>
                  <a:pt x="7913" y="8901"/>
                  <a:pt x="7851" y="8910"/>
                </a:cubicBezTo>
                <a:cubicBezTo>
                  <a:pt x="7780" y="8910"/>
                  <a:pt x="7708" y="8883"/>
                  <a:pt x="7637" y="8839"/>
                </a:cubicBezTo>
                <a:lnTo>
                  <a:pt x="7637" y="8839"/>
                </a:lnTo>
                <a:cubicBezTo>
                  <a:pt x="7672" y="8910"/>
                  <a:pt x="7744" y="8982"/>
                  <a:pt x="7842" y="8999"/>
                </a:cubicBezTo>
                <a:cubicBezTo>
                  <a:pt x="7850" y="9000"/>
                  <a:pt x="7859" y="9001"/>
                  <a:pt x="7867" y="9001"/>
                </a:cubicBezTo>
                <a:cubicBezTo>
                  <a:pt x="7957" y="9001"/>
                  <a:pt x="8044" y="8958"/>
                  <a:pt x="8101" y="8901"/>
                </a:cubicBezTo>
                <a:cubicBezTo>
                  <a:pt x="8172" y="8839"/>
                  <a:pt x="8217" y="8750"/>
                  <a:pt x="8226" y="8660"/>
                </a:cubicBezTo>
                <a:cubicBezTo>
                  <a:pt x="8235" y="8571"/>
                  <a:pt x="8208" y="8473"/>
                  <a:pt x="8145" y="8420"/>
                </a:cubicBezTo>
                <a:close/>
                <a:moveTo>
                  <a:pt x="6602" y="8741"/>
                </a:moveTo>
                <a:lnTo>
                  <a:pt x="6602" y="8741"/>
                </a:lnTo>
                <a:cubicBezTo>
                  <a:pt x="6566" y="8821"/>
                  <a:pt x="6557" y="8919"/>
                  <a:pt x="6611" y="8999"/>
                </a:cubicBezTo>
                <a:cubicBezTo>
                  <a:pt x="6664" y="9080"/>
                  <a:pt x="6763" y="9124"/>
                  <a:pt x="6852" y="9133"/>
                </a:cubicBezTo>
                <a:cubicBezTo>
                  <a:pt x="6864" y="9134"/>
                  <a:pt x="6877" y="9135"/>
                  <a:pt x="6889" y="9135"/>
                </a:cubicBezTo>
                <a:cubicBezTo>
                  <a:pt x="6972" y="9135"/>
                  <a:pt x="7048" y="9109"/>
                  <a:pt x="7110" y="9062"/>
                </a:cubicBezTo>
                <a:cubicBezTo>
                  <a:pt x="7191" y="9017"/>
                  <a:pt x="7244" y="8928"/>
                  <a:pt x="7244" y="8848"/>
                </a:cubicBezTo>
                <a:lnTo>
                  <a:pt x="7244" y="8848"/>
                </a:lnTo>
                <a:cubicBezTo>
                  <a:pt x="7200" y="8919"/>
                  <a:pt x="7137" y="8964"/>
                  <a:pt x="7075" y="8990"/>
                </a:cubicBezTo>
                <a:cubicBezTo>
                  <a:pt x="7003" y="9017"/>
                  <a:pt x="6932" y="9026"/>
                  <a:pt x="6861" y="9026"/>
                </a:cubicBezTo>
                <a:cubicBezTo>
                  <a:pt x="6798" y="9017"/>
                  <a:pt x="6727" y="8990"/>
                  <a:pt x="6682" y="8946"/>
                </a:cubicBezTo>
                <a:cubicBezTo>
                  <a:pt x="6638" y="8901"/>
                  <a:pt x="6611" y="8821"/>
                  <a:pt x="6602" y="8741"/>
                </a:cubicBezTo>
                <a:close/>
                <a:moveTo>
                  <a:pt x="7219" y="6117"/>
                </a:moveTo>
                <a:cubicBezTo>
                  <a:pt x="7437" y="6117"/>
                  <a:pt x="7628" y="6292"/>
                  <a:pt x="7574" y="6725"/>
                </a:cubicBezTo>
                <a:cubicBezTo>
                  <a:pt x="7742" y="6594"/>
                  <a:pt x="7911" y="6540"/>
                  <a:pt x="8058" y="6540"/>
                </a:cubicBezTo>
                <a:cubicBezTo>
                  <a:pt x="8515" y="6540"/>
                  <a:pt x="8768" y="7058"/>
                  <a:pt x="8154" y="7429"/>
                </a:cubicBezTo>
                <a:cubicBezTo>
                  <a:pt x="8161" y="7429"/>
                  <a:pt x="8167" y="7429"/>
                  <a:pt x="8173" y="7429"/>
                </a:cubicBezTo>
                <a:cubicBezTo>
                  <a:pt x="8868" y="7429"/>
                  <a:pt x="9083" y="8345"/>
                  <a:pt x="8284" y="8345"/>
                </a:cubicBezTo>
                <a:cubicBezTo>
                  <a:pt x="8249" y="8345"/>
                  <a:pt x="8211" y="8343"/>
                  <a:pt x="8172" y="8339"/>
                </a:cubicBezTo>
                <a:lnTo>
                  <a:pt x="8172" y="8339"/>
                </a:lnTo>
                <a:cubicBezTo>
                  <a:pt x="8517" y="8617"/>
                  <a:pt x="8240" y="9061"/>
                  <a:pt x="7886" y="9061"/>
                </a:cubicBezTo>
                <a:cubicBezTo>
                  <a:pt x="7728" y="9061"/>
                  <a:pt x="7554" y="8972"/>
                  <a:pt x="7414" y="8741"/>
                </a:cubicBezTo>
                <a:cubicBezTo>
                  <a:pt x="7311" y="9064"/>
                  <a:pt x="7088" y="9199"/>
                  <a:pt x="6882" y="9199"/>
                </a:cubicBezTo>
                <a:cubicBezTo>
                  <a:pt x="6572" y="9199"/>
                  <a:pt x="6301" y="8890"/>
                  <a:pt x="6548" y="8455"/>
                </a:cubicBezTo>
                <a:lnTo>
                  <a:pt x="6548" y="8455"/>
                </a:lnTo>
                <a:cubicBezTo>
                  <a:pt x="6548" y="8455"/>
                  <a:pt x="6400" y="8566"/>
                  <a:pt x="6218" y="8566"/>
                </a:cubicBezTo>
                <a:cubicBezTo>
                  <a:pt x="6078" y="8566"/>
                  <a:pt x="5918" y="8501"/>
                  <a:pt x="5790" y="8268"/>
                </a:cubicBezTo>
                <a:cubicBezTo>
                  <a:pt x="5560" y="7843"/>
                  <a:pt x="5934" y="7690"/>
                  <a:pt x="6232" y="7690"/>
                </a:cubicBezTo>
                <a:cubicBezTo>
                  <a:pt x="6316" y="7690"/>
                  <a:pt x="6394" y="7702"/>
                  <a:pt x="6450" y="7724"/>
                </a:cubicBezTo>
                <a:cubicBezTo>
                  <a:pt x="5924" y="7510"/>
                  <a:pt x="5603" y="7251"/>
                  <a:pt x="5906" y="6858"/>
                </a:cubicBezTo>
                <a:cubicBezTo>
                  <a:pt x="6006" y="6735"/>
                  <a:pt x="6123" y="6689"/>
                  <a:pt x="6239" y="6689"/>
                </a:cubicBezTo>
                <a:cubicBezTo>
                  <a:pt x="6484" y="6689"/>
                  <a:pt x="6726" y="6895"/>
                  <a:pt x="6798" y="7010"/>
                </a:cubicBezTo>
                <a:cubicBezTo>
                  <a:pt x="6510" y="6508"/>
                  <a:pt x="6894" y="6117"/>
                  <a:pt x="7219" y="6117"/>
                </a:cubicBezTo>
                <a:close/>
                <a:moveTo>
                  <a:pt x="2695" y="6386"/>
                </a:moveTo>
                <a:cubicBezTo>
                  <a:pt x="2587" y="6501"/>
                  <a:pt x="2480" y="6617"/>
                  <a:pt x="2373" y="6733"/>
                </a:cubicBezTo>
                <a:cubicBezTo>
                  <a:pt x="2275" y="6849"/>
                  <a:pt x="2168" y="6965"/>
                  <a:pt x="2079" y="7099"/>
                </a:cubicBezTo>
                <a:cubicBezTo>
                  <a:pt x="1892" y="7349"/>
                  <a:pt x="1758" y="7626"/>
                  <a:pt x="1695" y="7929"/>
                </a:cubicBezTo>
                <a:cubicBezTo>
                  <a:pt x="1660" y="8081"/>
                  <a:pt x="1642" y="8232"/>
                  <a:pt x="1642" y="8393"/>
                </a:cubicBezTo>
                <a:lnTo>
                  <a:pt x="1633" y="8625"/>
                </a:lnTo>
                <a:cubicBezTo>
                  <a:pt x="1624" y="8705"/>
                  <a:pt x="1615" y="8794"/>
                  <a:pt x="1588" y="8866"/>
                </a:cubicBezTo>
                <a:cubicBezTo>
                  <a:pt x="1544" y="9026"/>
                  <a:pt x="1472" y="9178"/>
                  <a:pt x="1374" y="9303"/>
                </a:cubicBezTo>
                <a:cubicBezTo>
                  <a:pt x="1267" y="9419"/>
                  <a:pt x="1133" y="9526"/>
                  <a:pt x="982" y="9570"/>
                </a:cubicBezTo>
                <a:cubicBezTo>
                  <a:pt x="1267" y="9428"/>
                  <a:pt x="1446" y="9142"/>
                  <a:pt x="1508" y="8848"/>
                </a:cubicBezTo>
                <a:cubicBezTo>
                  <a:pt x="1526" y="8776"/>
                  <a:pt x="1526" y="8696"/>
                  <a:pt x="1535" y="8625"/>
                </a:cubicBezTo>
                <a:lnTo>
                  <a:pt x="1535" y="8384"/>
                </a:lnTo>
                <a:cubicBezTo>
                  <a:pt x="1535" y="8223"/>
                  <a:pt x="1553" y="8063"/>
                  <a:pt x="1588" y="7902"/>
                </a:cubicBezTo>
                <a:cubicBezTo>
                  <a:pt x="1624" y="7750"/>
                  <a:pt x="1678" y="7590"/>
                  <a:pt x="1749" y="7447"/>
                </a:cubicBezTo>
                <a:cubicBezTo>
                  <a:pt x="1820" y="7304"/>
                  <a:pt x="1909" y="7171"/>
                  <a:pt x="2008" y="7046"/>
                </a:cubicBezTo>
                <a:cubicBezTo>
                  <a:pt x="2213" y="6796"/>
                  <a:pt x="2454" y="6582"/>
                  <a:pt x="2695" y="6386"/>
                </a:cubicBezTo>
                <a:close/>
                <a:moveTo>
                  <a:pt x="3010" y="8849"/>
                </a:moveTo>
                <a:cubicBezTo>
                  <a:pt x="3098" y="8849"/>
                  <a:pt x="3186" y="8859"/>
                  <a:pt x="3274" y="8874"/>
                </a:cubicBezTo>
                <a:cubicBezTo>
                  <a:pt x="3426" y="8901"/>
                  <a:pt x="3569" y="8955"/>
                  <a:pt x="3703" y="9008"/>
                </a:cubicBezTo>
                <a:cubicBezTo>
                  <a:pt x="3970" y="9133"/>
                  <a:pt x="4211" y="9294"/>
                  <a:pt x="4452" y="9436"/>
                </a:cubicBezTo>
                <a:cubicBezTo>
                  <a:pt x="4577" y="9499"/>
                  <a:pt x="4693" y="9561"/>
                  <a:pt x="4827" y="9588"/>
                </a:cubicBezTo>
                <a:cubicBezTo>
                  <a:pt x="4898" y="9607"/>
                  <a:pt x="4973" y="9616"/>
                  <a:pt x="5047" y="9616"/>
                </a:cubicBezTo>
                <a:cubicBezTo>
                  <a:pt x="5111" y="9616"/>
                  <a:pt x="5175" y="9609"/>
                  <a:pt x="5237" y="9597"/>
                </a:cubicBezTo>
                <a:lnTo>
                  <a:pt x="5237" y="9597"/>
                </a:lnTo>
                <a:cubicBezTo>
                  <a:pt x="5133" y="9661"/>
                  <a:pt x="4992" y="9697"/>
                  <a:pt x="4855" y="9697"/>
                </a:cubicBezTo>
                <a:cubicBezTo>
                  <a:pt x="4840" y="9697"/>
                  <a:pt x="4824" y="9696"/>
                  <a:pt x="4809" y="9695"/>
                </a:cubicBezTo>
                <a:cubicBezTo>
                  <a:pt x="4657" y="9686"/>
                  <a:pt x="4514" y="9642"/>
                  <a:pt x="4381" y="9588"/>
                </a:cubicBezTo>
                <a:cubicBezTo>
                  <a:pt x="4104" y="9472"/>
                  <a:pt x="3863" y="9321"/>
                  <a:pt x="3613" y="9213"/>
                </a:cubicBezTo>
                <a:cubicBezTo>
                  <a:pt x="3378" y="9104"/>
                  <a:pt x="3134" y="9034"/>
                  <a:pt x="2875" y="9034"/>
                </a:cubicBezTo>
                <a:cubicBezTo>
                  <a:pt x="2859" y="9034"/>
                  <a:pt x="2844" y="9035"/>
                  <a:pt x="2828" y="9035"/>
                </a:cubicBezTo>
                <a:cubicBezTo>
                  <a:pt x="2561" y="9044"/>
                  <a:pt x="2293" y="9124"/>
                  <a:pt x="2025" y="9231"/>
                </a:cubicBezTo>
                <a:cubicBezTo>
                  <a:pt x="2240" y="9044"/>
                  <a:pt x="2516" y="8910"/>
                  <a:pt x="2819" y="8866"/>
                </a:cubicBezTo>
                <a:cubicBezTo>
                  <a:pt x="2883" y="8854"/>
                  <a:pt x="2946" y="8849"/>
                  <a:pt x="3010" y="8849"/>
                </a:cubicBezTo>
                <a:close/>
                <a:moveTo>
                  <a:pt x="9519" y="7028"/>
                </a:moveTo>
                <a:lnTo>
                  <a:pt x="9519" y="7028"/>
                </a:lnTo>
                <a:cubicBezTo>
                  <a:pt x="9689" y="7242"/>
                  <a:pt x="9787" y="7510"/>
                  <a:pt x="9822" y="7786"/>
                </a:cubicBezTo>
                <a:cubicBezTo>
                  <a:pt x="9867" y="8063"/>
                  <a:pt x="9831" y="8348"/>
                  <a:pt x="9760" y="8616"/>
                </a:cubicBezTo>
                <a:cubicBezTo>
                  <a:pt x="9680" y="8874"/>
                  <a:pt x="9564" y="9133"/>
                  <a:pt x="9412" y="9356"/>
                </a:cubicBezTo>
                <a:cubicBezTo>
                  <a:pt x="9252" y="9588"/>
                  <a:pt x="9073" y="9793"/>
                  <a:pt x="8859" y="9954"/>
                </a:cubicBezTo>
                <a:cubicBezTo>
                  <a:pt x="9002" y="9731"/>
                  <a:pt x="9144" y="9499"/>
                  <a:pt x="9260" y="9267"/>
                </a:cubicBezTo>
                <a:cubicBezTo>
                  <a:pt x="9376" y="9035"/>
                  <a:pt x="9475" y="8794"/>
                  <a:pt x="9546" y="8553"/>
                </a:cubicBezTo>
                <a:cubicBezTo>
                  <a:pt x="9617" y="8304"/>
                  <a:pt x="9653" y="8054"/>
                  <a:pt x="9653" y="7795"/>
                </a:cubicBezTo>
                <a:cubicBezTo>
                  <a:pt x="9653" y="7545"/>
                  <a:pt x="9608" y="7287"/>
                  <a:pt x="9519" y="7028"/>
                </a:cubicBezTo>
                <a:close/>
                <a:moveTo>
                  <a:pt x="7572" y="9256"/>
                </a:moveTo>
                <a:cubicBezTo>
                  <a:pt x="7585" y="9256"/>
                  <a:pt x="7597" y="9257"/>
                  <a:pt x="7610" y="9258"/>
                </a:cubicBezTo>
                <a:cubicBezTo>
                  <a:pt x="7708" y="9276"/>
                  <a:pt x="7788" y="9329"/>
                  <a:pt x="7842" y="9410"/>
                </a:cubicBezTo>
                <a:cubicBezTo>
                  <a:pt x="7896" y="9481"/>
                  <a:pt x="7922" y="9561"/>
                  <a:pt x="7931" y="9642"/>
                </a:cubicBezTo>
                <a:cubicBezTo>
                  <a:pt x="7949" y="9722"/>
                  <a:pt x="7949" y="9802"/>
                  <a:pt x="7922" y="9883"/>
                </a:cubicBezTo>
                <a:cubicBezTo>
                  <a:pt x="7913" y="9918"/>
                  <a:pt x="7896" y="9963"/>
                  <a:pt x="7869" y="9999"/>
                </a:cubicBezTo>
                <a:cubicBezTo>
                  <a:pt x="7842" y="10034"/>
                  <a:pt x="7815" y="10061"/>
                  <a:pt x="7788" y="10088"/>
                </a:cubicBezTo>
                <a:cubicBezTo>
                  <a:pt x="7726" y="10150"/>
                  <a:pt x="7646" y="10195"/>
                  <a:pt x="7557" y="10213"/>
                </a:cubicBezTo>
                <a:cubicBezTo>
                  <a:pt x="7527" y="10219"/>
                  <a:pt x="7496" y="10222"/>
                  <a:pt x="7465" y="10222"/>
                </a:cubicBezTo>
                <a:cubicBezTo>
                  <a:pt x="7403" y="10222"/>
                  <a:pt x="7339" y="10210"/>
                  <a:pt x="7280" y="10186"/>
                </a:cubicBezTo>
                <a:cubicBezTo>
                  <a:pt x="7191" y="10141"/>
                  <a:pt x="7119" y="10079"/>
                  <a:pt x="7066" y="10007"/>
                </a:cubicBezTo>
                <a:cubicBezTo>
                  <a:pt x="7030" y="9963"/>
                  <a:pt x="7021" y="9954"/>
                  <a:pt x="7003" y="9927"/>
                </a:cubicBezTo>
                <a:cubicBezTo>
                  <a:pt x="6994" y="9918"/>
                  <a:pt x="6986" y="9909"/>
                  <a:pt x="6977" y="9900"/>
                </a:cubicBezTo>
                <a:cubicBezTo>
                  <a:pt x="6959" y="9891"/>
                  <a:pt x="6950" y="9883"/>
                  <a:pt x="6941" y="9874"/>
                </a:cubicBezTo>
                <a:cubicBezTo>
                  <a:pt x="6879" y="9831"/>
                  <a:pt x="6801" y="9800"/>
                  <a:pt x="6726" y="9800"/>
                </a:cubicBezTo>
                <a:cubicBezTo>
                  <a:pt x="6692" y="9800"/>
                  <a:pt x="6659" y="9806"/>
                  <a:pt x="6629" y="9820"/>
                </a:cubicBezTo>
                <a:cubicBezTo>
                  <a:pt x="6575" y="9838"/>
                  <a:pt x="6531" y="9883"/>
                  <a:pt x="6504" y="9936"/>
                </a:cubicBezTo>
                <a:cubicBezTo>
                  <a:pt x="6468" y="9999"/>
                  <a:pt x="6450" y="10070"/>
                  <a:pt x="6441" y="10141"/>
                </a:cubicBezTo>
                <a:cubicBezTo>
                  <a:pt x="6432" y="10150"/>
                  <a:pt x="6432" y="10150"/>
                  <a:pt x="6432" y="10150"/>
                </a:cubicBezTo>
                <a:cubicBezTo>
                  <a:pt x="6424" y="10150"/>
                  <a:pt x="6415" y="10150"/>
                  <a:pt x="6415" y="10141"/>
                </a:cubicBezTo>
                <a:cubicBezTo>
                  <a:pt x="6397" y="10070"/>
                  <a:pt x="6379" y="9990"/>
                  <a:pt x="6397" y="9900"/>
                </a:cubicBezTo>
                <a:cubicBezTo>
                  <a:pt x="6406" y="9820"/>
                  <a:pt x="6450" y="9731"/>
                  <a:pt x="6531" y="9668"/>
                </a:cubicBezTo>
                <a:cubicBezTo>
                  <a:pt x="6611" y="9606"/>
                  <a:pt x="6718" y="9588"/>
                  <a:pt x="6807" y="9588"/>
                </a:cubicBezTo>
                <a:cubicBezTo>
                  <a:pt x="6905" y="9597"/>
                  <a:pt x="6994" y="9624"/>
                  <a:pt x="7075" y="9677"/>
                </a:cubicBezTo>
                <a:cubicBezTo>
                  <a:pt x="7093" y="9695"/>
                  <a:pt x="7110" y="9704"/>
                  <a:pt x="7128" y="9722"/>
                </a:cubicBezTo>
                <a:cubicBezTo>
                  <a:pt x="7146" y="9740"/>
                  <a:pt x="7164" y="9758"/>
                  <a:pt x="7182" y="9775"/>
                </a:cubicBezTo>
                <a:cubicBezTo>
                  <a:pt x="7209" y="9811"/>
                  <a:pt x="7244" y="9856"/>
                  <a:pt x="7253" y="9874"/>
                </a:cubicBezTo>
                <a:cubicBezTo>
                  <a:pt x="7280" y="9927"/>
                  <a:pt x="7325" y="9963"/>
                  <a:pt x="7369" y="9999"/>
                </a:cubicBezTo>
                <a:cubicBezTo>
                  <a:pt x="7416" y="10024"/>
                  <a:pt x="7470" y="10038"/>
                  <a:pt x="7526" y="10038"/>
                </a:cubicBezTo>
                <a:cubicBezTo>
                  <a:pt x="7587" y="10038"/>
                  <a:pt x="7652" y="10022"/>
                  <a:pt x="7717" y="9990"/>
                </a:cubicBezTo>
                <a:cubicBezTo>
                  <a:pt x="7744" y="9981"/>
                  <a:pt x="7771" y="9963"/>
                  <a:pt x="7797" y="9936"/>
                </a:cubicBezTo>
                <a:cubicBezTo>
                  <a:pt x="7824" y="9909"/>
                  <a:pt x="7842" y="9891"/>
                  <a:pt x="7851" y="9856"/>
                </a:cubicBezTo>
                <a:cubicBezTo>
                  <a:pt x="7878" y="9793"/>
                  <a:pt x="7887" y="9722"/>
                  <a:pt x="7869" y="9651"/>
                </a:cubicBezTo>
                <a:cubicBezTo>
                  <a:pt x="7842" y="9588"/>
                  <a:pt x="7806" y="9526"/>
                  <a:pt x="7753" y="9490"/>
                </a:cubicBezTo>
                <a:cubicBezTo>
                  <a:pt x="7699" y="9454"/>
                  <a:pt x="7646" y="9445"/>
                  <a:pt x="7592" y="9445"/>
                </a:cubicBezTo>
                <a:cubicBezTo>
                  <a:pt x="7539" y="9454"/>
                  <a:pt x="7485" y="9472"/>
                  <a:pt x="7432" y="9490"/>
                </a:cubicBezTo>
                <a:cubicBezTo>
                  <a:pt x="7414" y="9499"/>
                  <a:pt x="7396" y="9517"/>
                  <a:pt x="7387" y="9526"/>
                </a:cubicBezTo>
                <a:cubicBezTo>
                  <a:pt x="7378" y="9544"/>
                  <a:pt x="7378" y="9552"/>
                  <a:pt x="7378" y="9579"/>
                </a:cubicBezTo>
                <a:cubicBezTo>
                  <a:pt x="7378" y="9615"/>
                  <a:pt x="7414" y="9668"/>
                  <a:pt x="7458" y="9704"/>
                </a:cubicBezTo>
                <a:cubicBezTo>
                  <a:pt x="7485" y="9726"/>
                  <a:pt x="7519" y="9738"/>
                  <a:pt x="7557" y="9738"/>
                </a:cubicBezTo>
                <a:cubicBezTo>
                  <a:pt x="7582" y="9738"/>
                  <a:pt x="7609" y="9733"/>
                  <a:pt x="7637" y="9722"/>
                </a:cubicBezTo>
                <a:lnTo>
                  <a:pt x="7637" y="9713"/>
                </a:lnTo>
                <a:cubicBezTo>
                  <a:pt x="7637" y="9713"/>
                  <a:pt x="7646" y="9713"/>
                  <a:pt x="7646" y="9722"/>
                </a:cubicBezTo>
                <a:cubicBezTo>
                  <a:pt x="7655" y="9722"/>
                  <a:pt x="7655" y="9731"/>
                  <a:pt x="7646" y="9731"/>
                </a:cubicBezTo>
                <a:cubicBezTo>
                  <a:pt x="7637" y="9749"/>
                  <a:pt x="7628" y="9767"/>
                  <a:pt x="7610" y="9784"/>
                </a:cubicBezTo>
                <a:cubicBezTo>
                  <a:pt x="7592" y="9793"/>
                  <a:pt x="7574" y="9811"/>
                  <a:pt x="7548" y="9811"/>
                </a:cubicBezTo>
                <a:cubicBezTo>
                  <a:pt x="7525" y="9820"/>
                  <a:pt x="7503" y="9825"/>
                  <a:pt x="7480" y="9825"/>
                </a:cubicBezTo>
                <a:cubicBezTo>
                  <a:pt x="7456" y="9825"/>
                  <a:pt x="7432" y="9820"/>
                  <a:pt x="7405" y="9811"/>
                </a:cubicBezTo>
                <a:cubicBezTo>
                  <a:pt x="7387" y="9811"/>
                  <a:pt x="7360" y="9793"/>
                  <a:pt x="7342" y="9784"/>
                </a:cubicBezTo>
                <a:cubicBezTo>
                  <a:pt x="7325" y="9775"/>
                  <a:pt x="7307" y="9758"/>
                  <a:pt x="7289" y="9740"/>
                </a:cubicBezTo>
                <a:cubicBezTo>
                  <a:pt x="7253" y="9713"/>
                  <a:pt x="7226" y="9668"/>
                  <a:pt x="7209" y="9615"/>
                </a:cubicBezTo>
                <a:cubicBezTo>
                  <a:pt x="7191" y="9561"/>
                  <a:pt x="7191" y="9499"/>
                  <a:pt x="7218" y="9445"/>
                </a:cubicBezTo>
                <a:cubicBezTo>
                  <a:pt x="7244" y="9383"/>
                  <a:pt x="7289" y="9347"/>
                  <a:pt x="7333" y="9321"/>
                </a:cubicBezTo>
                <a:cubicBezTo>
                  <a:pt x="7403" y="9282"/>
                  <a:pt x="7487" y="9256"/>
                  <a:pt x="7572" y="9256"/>
                </a:cubicBezTo>
                <a:close/>
                <a:moveTo>
                  <a:pt x="5201" y="8009"/>
                </a:moveTo>
                <a:lnTo>
                  <a:pt x="5201" y="8009"/>
                </a:lnTo>
                <a:cubicBezTo>
                  <a:pt x="5184" y="8152"/>
                  <a:pt x="5210" y="8295"/>
                  <a:pt x="5264" y="8428"/>
                </a:cubicBezTo>
                <a:cubicBezTo>
                  <a:pt x="5308" y="8562"/>
                  <a:pt x="5371" y="8687"/>
                  <a:pt x="5442" y="8812"/>
                </a:cubicBezTo>
                <a:cubicBezTo>
                  <a:pt x="5576" y="9071"/>
                  <a:pt x="5728" y="9321"/>
                  <a:pt x="5853" y="9579"/>
                </a:cubicBezTo>
                <a:cubicBezTo>
                  <a:pt x="5977" y="9847"/>
                  <a:pt x="6076" y="10132"/>
                  <a:pt x="6111" y="10427"/>
                </a:cubicBezTo>
                <a:cubicBezTo>
                  <a:pt x="6129" y="10569"/>
                  <a:pt x="6129" y="10721"/>
                  <a:pt x="6111" y="10864"/>
                </a:cubicBezTo>
                <a:cubicBezTo>
                  <a:pt x="6093" y="11016"/>
                  <a:pt x="6058" y="11158"/>
                  <a:pt x="5995" y="11292"/>
                </a:cubicBezTo>
                <a:cubicBezTo>
                  <a:pt x="6067" y="11007"/>
                  <a:pt x="6085" y="10721"/>
                  <a:pt x="6031" y="10436"/>
                </a:cubicBezTo>
                <a:cubicBezTo>
                  <a:pt x="5977" y="10159"/>
                  <a:pt x="5879" y="9891"/>
                  <a:pt x="5754" y="9633"/>
                </a:cubicBezTo>
                <a:cubicBezTo>
                  <a:pt x="5630" y="9374"/>
                  <a:pt x="5487" y="9115"/>
                  <a:pt x="5362" y="8857"/>
                </a:cubicBezTo>
                <a:cubicBezTo>
                  <a:pt x="5299" y="8723"/>
                  <a:pt x="5246" y="8589"/>
                  <a:pt x="5210" y="8446"/>
                </a:cubicBezTo>
                <a:cubicBezTo>
                  <a:pt x="5175" y="8304"/>
                  <a:pt x="5157" y="8143"/>
                  <a:pt x="5201" y="8009"/>
                </a:cubicBezTo>
                <a:close/>
                <a:moveTo>
                  <a:pt x="10228" y="1"/>
                </a:moveTo>
                <a:cubicBezTo>
                  <a:pt x="10196" y="1"/>
                  <a:pt x="10167" y="33"/>
                  <a:pt x="10179" y="69"/>
                </a:cubicBezTo>
                <a:cubicBezTo>
                  <a:pt x="10643" y="1283"/>
                  <a:pt x="9805" y="1684"/>
                  <a:pt x="9323" y="1863"/>
                </a:cubicBezTo>
                <a:cubicBezTo>
                  <a:pt x="9305" y="1863"/>
                  <a:pt x="9278" y="1845"/>
                  <a:pt x="9234" y="1818"/>
                </a:cubicBezTo>
                <a:cubicBezTo>
                  <a:pt x="9140" y="1764"/>
                  <a:pt x="9036" y="1737"/>
                  <a:pt x="8931" y="1737"/>
                </a:cubicBezTo>
                <a:cubicBezTo>
                  <a:pt x="8844" y="1737"/>
                  <a:pt x="8756" y="1755"/>
                  <a:pt x="8672" y="1791"/>
                </a:cubicBezTo>
                <a:cubicBezTo>
                  <a:pt x="8547" y="1845"/>
                  <a:pt x="8404" y="1898"/>
                  <a:pt x="8297" y="1898"/>
                </a:cubicBezTo>
                <a:cubicBezTo>
                  <a:pt x="8290" y="1899"/>
                  <a:pt x="8283" y="1899"/>
                  <a:pt x="8275" y="1899"/>
                </a:cubicBezTo>
                <a:cubicBezTo>
                  <a:pt x="8187" y="1899"/>
                  <a:pt x="8059" y="1881"/>
                  <a:pt x="7911" y="1881"/>
                </a:cubicBezTo>
                <a:cubicBezTo>
                  <a:pt x="7654" y="1881"/>
                  <a:pt x="7334" y="1934"/>
                  <a:pt x="7048" y="2219"/>
                </a:cubicBezTo>
                <a:cubicBezTo>
                  <a:pt x="7048" y="2219"/>
                  <a:pt x="6935" y="2280"/>
                  <a:pt x="6772" y="2280"/>
                </a:cubicBezTo>
                <a:cubicBezTo>
                  <a:pt x="6643" y="2280"/>
                  <a:pt x="6484" y="2242"/>
                  <a:pt x="6325" y="2103"/>
                </a:cubicBezTo>
                <a:cubicBezTo>
                  <a:pt x="6004" y="1827"/>
                  <a:pt x="5906" y="1354"/>
                  <a:pt x="6468" y="881"/>
                </a:cubicBezTo>
                <a:cubicBezTo>
                  <a:pt x="6507" y="850"/>
                  <a:pt x="6485" y="798"/>
                  <a:pt x="6442" y="798"/>
                </a:cubicBezTo>
                <a:cubicBezTo>
                  <a:pt x="6436" y="798"/>
                  <a:pt x="6430" y="799"/>
                  <a:pt x="6424" y="801"/>
                </a:cubicBezTo>
                <a:cubicBezTo>
                  <a:pt x="5719" y="1095"/>
                  <a:pt x="5451" y="1800"/>
                  <a:pt x="5638" y="2264"/>
                </a:cubicBezTo>
                <a:cubicBezTo>
                  <a:pt x="5844" y="2781"/>
                  <a:pt x="6254" y="2960"/>
                  <a:pt x="6513" y="3022"/>
                </a:cubicBezTo>
                <a:cubicBezTo>
                  <a:pt x="6290" y="3156"/>
                  <a:pt x="5701" y="3415"/>
                  <a:pt x="5888" y="3727"/>
                </a:cubicBezTo>
                <a:cubicBezTo>
                  <a:pt x="6076" y="4039"/>
                  <a:pt x="6049" y="4120"/>
                  <a:pt x="5933" y="4289"/>
                </a:cubicBezTo>
                <a:cubicBezTo>
                  <a:pt x="6022" y="4360"/>
                  <a:pt x="6227" y="4566"/>
                  <a:pt x="6397" y="4753"/>
                </a:cubicBezTo>
                <a:cubicBezTo>
                  <a:pt x="6093" y="4878"/>
                  <a:pt x="5737" y="5092"/>
                  <a:pt x="5317" y="5449"/>
                </a:cubicBezTo>
                <a:cubicBezTo>
                  <a:pt x="4923" y="5799"/>
                  <a:pt x="4546" y="5895"/>
                  <a:pt x="4184" y="5895"/>
                </a:cubicBezTo>
                <a:cubicBezTo>
                  <a:pt x="3747" y="5895"/>
                  <a:pt x="3330" y="5755"/>
                  <a:pt x="2929" y="5755"/>
                </a:cubicBezTo>
                <a:cubicBezTo>
                  <a:pt x="2722" y="5755"/>
                  <a:pt x="2520" y="5792"/>
                  <a:pt x="2320" y="5904"/>
                </a:cubicBezTo>
                <a:cubicBezTo>
                  <a:pt x="2038" y="6058"/>
                  <a:pt x="1780" y="6117"/>
                  <a:pt x="1554" y="6117"/>
                </a:cubicBezTo>
                <a:cubicBezTo>
                  <a:pt x="1051" y="6117"/>
                  <a:pt x="713" y="5824"/>
                  <a:pt x="652" y="5645"/>
                </a:cubicBezTo>
                <a:cubicBezTo>
                  <a:pt x="562" y="5395"/>
                  <a:pt x="794" y="4557"/>
                  <a:pt x="1918" y="4557"/>
                </a:cubicBezTo>
                <a:cubicBezTo>
                  <a:pt x="2739" y="4557"/>
                  <a:pt x="2944" y="4976"/>
                  <a:pt x="2989" y="5199"/>
                </a:cubicBezTo>
                <a:cubicBezTo>
                  <a:pt x="2994" y="5223"/>
                  <a:pt x="3013" y="5234"/>
                  <a:pt x="3033" y="5234"/>
                </a:cubicBezTo>
                <a:cubicBezTo>
                  <a:pt x="3051" y="5234"/>
                  <a:pt x="3070" y="5225"/>
                  <a:pt x="3078" y="5208"/>
                </a:cubicBezTo>
                <a:cubicBezTo>
                  <a:pt x="3132" y="5083"/>
                  <a:pt x="3185" y="4887"/>
                  <a:pt x="3069" y="4717"/>
                </a:cubicBezTo>
                <a:lnTo>
                  <a:pt x="3069" y="4717"/>
                </a:lnTo>
                <a:cubicBezTo>
                  <a:pt x="3341" y="4896"/>
                  <a:pt x="3669" y="5029"/>
                  <a:pt x="4000" y="5029"/>
                </a:cubicBezTo>
                <a:cubicBezTo>
                  <a:pt x="4083" y="5029"/>
                  <a:pt x="4165" y="5021"/>
                  <a:pt x="4247" y="5003"/>
                </a:cubicBezTo>
                <a:cubicBezTo>
                  <a:pt x="4318" y="4994"/>
                  <a:pt x="4318" y="4896"/>
                  <a:pt x="4247" y="4869"/>
                </a:cubicBezTo>
                <a:cubicBezTo>
                  <a:pt x="4104" y="4833"/>
                  <a:pt x="3943" y="4771"/>
                  <a:pt x="3872" y="4708"/>
                </a:cubicBezTo>
                <a:cubicBezTo>
                  <a:pt x="4470" y="4557"/>
                  <a:pt x="4827" y="4075"/>
                  <a:pt x="4845" y="3531"/>
                </a:cubicBezTo>
                <a:cubicBezTo>
                  <a:pt x="4850" y="3489"/>
                  <a:pt x="4815" y="3462"/>
                  <a:pt x="4779" y="3462"/>
                </a:cubicBezTo>
                <a:cubicBezTo>
                  <a:pt x="4755" y="3462"/>
                  <a:pt x="4731" y="3475"/>
                  <a:pt x="4720" y="3504"/>
                </a:cubicBezTo>
                <a:cubicBezTo>
                  <a:pt x="4657" y="3647"/>
                  <a:pt x="4568" y="3798"/>
                  <a:pt x="4425" y="3923"/>
                </a:cubicBezTo>
                <a:cubicBezTo>
                  <a:pt x="4514" y="3834"/>
                  <a:pt x="4595" y="3281"/>
                  <a:pt x="4167" y="3049"/>
                </a:cubicBezTo>
                <a:cubicBezTo>
                  <a:pt x="4152" y="3041"/>
                  <a:pt x="4137" y="3037"/>
                  <a:pt x="4123" y="3037"/>
                </a:cubicBezTo>
                <a:cubicBezTo>
                  <a:pt x="4061" y="3037"/>
                  <a:pt x="4014" y="3109"/>
                  <a:pt x="4051" y="3174"/>
                </a:cubicBezTo>
                <a:cubicBezTo>
                  <a:pt x="4580" y="4053"/>
                  <a:pt x="3585" y="4261"/>
                  <a:pt x="2875" y="4261"/>
                </a:cubicBezTo>
                <a:cubicBezTo>
                  <a:pt x="2664" y="4261"/>
                  <a:pt x="2477" y="4242"/>
                  <a:pt x="2364" y="4218"/>
                </a:cubicBezTo>
                <a:cubicBezTo>
                  <a:pt x="2292" y="4202"/>
                  <a:pt x="2197" y="4193"/>
                  <a:pt x="2087" y="4193"/>
                </a:cubicBezTo>
                <a:cubicBezTo>
                  <a:pt x="1397" y="4193"/>
                  <a:pt x="125" y="4535"/>
                  <a:pt x="232" y="5574"/>
                </a:cubicBezTo>
                <a:cubicBezTo>
                  <a:pt x="311" y="6314"/>
                  <a:pt x="942" y="6453"/>
                  <a:pt x="1412" y="6453"/>
                </a:cubicBezTo>
                <a:cubicBezTo>
                  <a:pt x="1684" y="6453"/>
                  <a:pt x="1901" y="6407"/>
                  <a:pt x="1927" y="6403"/>
                </a:cubicBezTo>
                <a:lnTo>
                  <a:pt x="1927" y="6403"/>
                </a:lnTo>
                <a:cubicBezTo>
                  <a:pt x="1892" y="6430"/>
                  <a:pt x="1321" y="6921"/>
                  <a:pt x="1044" y="7590"/>
                </a:cubicBezTo>
                <a:cubicBezTo>
                  <a:pt x="750" y="8277"/>
                  <a:pt x="1142" y="8553"/>
                  <a:pt x="1107" y="8928"/>
                </a:cubicBezTo>
                <a:cubicBezTo>
                  <a:pt x="1080" y="9133"/>
                  <a:pt x="884" y="9303"/>
                  <a:pt x="714" y="9410"/>
                </a:cubicBezTo>
                <a:cubicBezTo>
                  <a:pt x="571" y="9499"/>
                  <a:pt x="482" y="9651"/>
                  <a:pt x="473" y="9820"/>
                </a:cubicBezTo>
                <a:cubicBezTo>
                  <a:pt x="455" y="10097"/>
                  <a:pt x="438" y="10471"/>
                  <a:pt x="438" y="10632"/>
                </a:cubicBezTo>
                <a:cubicBezTo>
                  <a:pt x="438" y="10891"/>
                  <a:pt x="170" y="11292"/>
                  <a:pt x="170" y="11292"/>
                </a:cubicBezTo>
                <a:cubicBezTo>
                  <a:pt x="170" y="11292"/>
                  <a:pt x="0" y="11578"/>
                  <a:pt x="9" y="12131"/>
                </a:cubicBezTo>
                <a:cubicBezTo>
                  <a:pt x="148" y="12197"/>
                  <a:pt x="443" y="12264"/>
                  <a:pt x="773" y="12264"/>
                </a:cubicBezTo>
                <a:cubicBezTo>
                  <a:pt x="931" y="12264"/>
                  <a:pt x="1097" y="12248"/>
                  <a:pt x="1258" y="12211"/>
                </a:cubicBezTo>
                <a:cubicBezTo>
                  <a:pt x="1321" y="12006"/>
                  <a:pt x="1285" y="11747"/>
                  <a:pt x="1285" y="11747"/>
                </a:cubicBezTo>
                <a:cubicBezTo>
                  <a:pt x="1285" y="11747"/>
                  <a:pt x="553" y="10873"/>
                  <a:pt x="1597" y="10034"/>
                </a:cubicBezTo>
                <a:cubicBezTo>
                  <a:pt x="2178" y="9574"/>
                  <a:pt x="2741" y="9469"/>
                  <a:pt x="3134" y="9469"/>
                </a:cubicBezTo>
                <a:cubicBezTo>
                  <a:pt x="3465" y="9469"/>
                  <a:pt x="3676" y="9544"/>
                  <a:pt x="3676" y="9544"/>
                </a:cubicBezTo>
                <a:cubicBezTo>
                  <a:pt x="3676" y="9544"/>
                  <a:pt x="4488" y="10186"/>
                  <a:pt x="3872" y="11310"/>
                </a:cubicBezTo>
                <a:cubicBezTo>
                  <a:pt x="3836" y="11355"/>
                  <a:pt x="3854" y="11417"/>
                  <a:pt x="3899" y="11462"/>
                </a:cubicBezTo>
                <a:cubicBezTo>
                  <a:pt x="4059" y="11604"/>
                  <a:pt x="4167" y="11881"/>
                  <a:pt x="4113" y="12220"/>
                </a:cubicBezTo>
                <a:cubicBezTo>
                  <a:pt x="4220" y="12266"/>
                  <a:pt x="4479" y="12297"/>
                  <a:pt x="4698" y="12297"/>
                </a:cubicBezTo>
                <a:cubicBezTo>
                  <a:pt x="4862" y="12297"/>
                  <a:pt x="5003" y="12280"/>
                  <a:pt x="5041" y="12238"/>
                </a:cubicBezTo>
                <a:cubicBezTo>
                  <a:pt x="5041" y="12238"/>
                  <a:pt x="5085" y="11899"/>
                  <a:pt x="5032" y="11765"/>
                </a:cubicBezTo>
                <a:cubicBezTo>
                  <a:pt x="4506" y="11346"/>
                  <a:pt x="4517" y="9966"/>
                  <a:pt x="5393" y="9966"/>
                </a:cubicBezTo>
                <a:cubicBezTo>
                  <a:pt x="5468" y="9966"/>
                  <a:pt x="5550" y="9977"/>
                  <a:pt x="5638" y="9999"/>
                </a:cubicBezTo>
                <a:cubicBezTo>
                  <a:pt x="6031" y="11087"/>
                  <a:pt x="5647" y="11667"/>
                  <a:pt x="5407" y="11908"/>
                </a:cubicBezTo>
                <a:cubicBezTo>
                  <a:pt x="5326" y="11988"/>
                  <a:pt x="5308" y="12113"/>
                  <a:pt x="5371" y="12211"/>
                </a:cubicBezTo>
                <a:cubicBezTo>
                  <a:pt x="5487" y="12389"/>
                  <a:pt x="5647" y="12711"/>
                  <a:pt x="5692" y="13130"/>
                </a:cubicBezTo>
                <a:cubicBezTo>
                  <a:pt x="5855" y="13199"/>
                  <a:pt x="6063" y="13225"/>
                  <a:pt x="6271" y="13225"/>
                </a:cubicBezTo>
                <a:cubicBezTo>
                  <a:pt x="6599" y="13225"/>
                  <a:pt x="6927" y="13160"/>
                  <a:pt x="7075" y="13094"/>
                </a:cubicBezTo>
                <a:cubicBezTo>
                  <a:pt x="7075" y="13094"/>
                  <a:pt x="7182" y="12942"/>
                  <a:pt x="7057" y="12148"/>
                </a:cubicBezTo>
                <a:cubicBezTo>
                  <a:pt x="6254" y="11809"/>
                  <a:pt x="6486" y="11328"/>
                  <a:pt x="6736" y="10534"/>
                </a:cubicBezTo>
                <a:lnTo>
                  <a:pt x="6736" y="10534"/>
                </a:lnTo>
                <a:cubicBezTo>
                  <a:pt x="6862" y="10605"/>
                  <a:pt x="7116" y="10683"/>
                  <a:pt x="7429" y="10683"/>
                </a:cubicBezTo>
                <a:cubicBezTo>
                  <a:pt x="7779" y="10683"/>
                  <a:pt x="8204" y="10586"/>
                  <a:pt x="8609" y="10275"/>
                </a:cubicBezTo>
                <a:cubicBezTo>
                  <a:pt x="9457" y="11488"/>
                  <a:pt x="8761" y="12033"/>
                  <a:pt x="8761" y="12033"/>
                </a:cubicBezTo>
                <a:cubicBezTo>
                  <a:pt x="8761" y="12033"/>
                  <a:pt x="8913" y="12452"/>
                  <a:pt x="8921" y="12987"/>
                </a:cubicBezTo>
                <a:cubicBezTo>
                  <a:pt x="9080" y="13046"/>
                  <a:pt x="9388" y="13077"/>
                  <a:pt x="9672" y="13077"/>
                </a:cubicBezTo>
                <a:cubicBezTo>
                  <a:pt x="9946" y="13077"/>
                  <a:pt x="10199" y="13048"/>
                  <a:pt x="10277" y="12987"/>
                </a:cubicBezTo>
                <a:cubicBezTo>
                  <a:pt x="10438" y="12603"/>
                  <a:pt x="10277" y="11872"/>
                  <a:pt x="10277" y="11872"/>
                </a:cubicBezTo>
                <a:cubicBezTo>
                  <a:pt x="9394" y="11453"/>
                  <a:pt x="10001" y="9758"/>
                  <a:pt x="10313" y="9231"/>
                </a:cubicBezTo>
                <a:cubicBezTo>
                  <a:pt x="10625" y="8696"/>
                  <a:pt x="10964" y="7849"/>
                  <a:pt x="10982" y="6653"/>
                </a:cubicBezTo>
                <a:cubicBezTo>
                  <a:pt x="10991" y="5458"/>
                  <a:pt x="10616" y="3638"/>
                  <a:pt x="9510" y="3201"/>
                </a:cubicBezTo>
                <a:cubicBezTo>
                  <a:pt x="9635" y="3156"/>
                  <a:pt x="10081" y="2897"/>
                  <a:pt x="10393" y="2576"/>
                </a:cubicBezTo>
                <a:cubicBezTo>
                  <a:pt x="10509" y="2469"/>
                  <a:pt x="10438" y="2264"/>
                  <a:pt x="10277" y="2255"/>
                </a:cubicBezTo>
                <a:cubicBezTo>
                  <a:pt x="10245" y="2252"/>
                  <a:pt x="10217" y="2251"/>
                  <a:pt x="10195" y="2251"/>
                </a:cubicBezTo>
                <a:cubicBezTo>
                  <a:pt x="10150" y="2251"/>
                  <a:pt x="10126" y="2255"/>
                  <a:pt x="10126" y="2255"/>
                </a:cubicBezTo>
                <a:cubicBezTo>
                  <a:pt x="10126" y="2255"/>
                  <a:pt x="11330" y="1541"/>
                  <a:pt x="10269" y="25"/>
                </a:cubicBezTo>
                <a:cubicBezTo>
                  <a:pt x="10257" y="8"/>
                  <a:pt x="10242" y="1"/>
                  <a:pt x="10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0" name="Google Shape;9310;p45"/>
          <p:cNvGrpSpPr/>
          <p:nvPr/>
        </p:nvGrpSpPr>
        <p:grpSpPr>
          <a:xfrm>
            <a:off x="2193731" y="6452714"/>
            <a:ext cx="308402" cy="630175"/>
            <a:chOff x="2193731" y="2658014"/>
            <a:chExt cx="308402" cy="630175"/>
          </a:xfrm>
        </p:grpSpPr>
        <p:grpSp>
          <p:nvGrpSpPr>
            <p:cNvPr id="9311" name="Google Shape;9311;p45"/>
            <p:cNvGrpSpPr/>
            <p:nvPr/>
          </p:nvGrpSpPr>
          <p:grpSpPr>
            <a:xfrm>
              <a:off x="2193735" y="2658014"/>
              <a:ext cx="308398" cy="290919"/>
              <a:chOff x="3882979" y="1160111"/>
              <a:chExt cx="312049" cy="294363"/>
            </a:xfrm>
          </p:grpSpPr>
          <p:sp>
            <p:nvSpPr>
              <p:cNvPr id="9312" name="Google Shape;9312;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45"/>
            <p:cNvGrpSpPr/>
            <p:nvPr/>
          </p:nvGrpSpPr>
          <p:grpSpPr>
            <a:xfrm>
              <a:off x="2193731" y="2997270"/>
              <a:ext cx="308398" cy="290919"/>
              <a:chOff x="3882979" y="1160111"/>
              <a:chExt cx="312049" cy="294363"/>
            </a:xfrm>
          </p:grpSpPr>
          <p:sp>
            <p:nvSpPr>
              <p:cNvPr id="9317" name="Google Shape;9317;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1" name="Google Shape;9321;p45"/>
          <p:cNvGrpSpPr/>
          <p:nvPr/>
        </p:nvGrpSpPr>
        <p:grpSpPr>
          <a:xfrm rot="10800000">
            <a:off x="622156" y="4186452"/>
            <a:ext cx="308402" cy="630175"/>
            <a:chOff x="2193731" y="2658014"/>
            <a:chExt cx="308402" cy="630175"/>
          </a:xfrm>
        </p:grpSpPr>
        <p:grpSp>
          <p:nvGrpSpPr>
            <p:cNvPr id="9322" name="Google Shape;9322;p45"/>
            <p:cNvGrpSpPr/>
            <p:nvPr/>
          </p:nvGrpSpPr>
          <p:grpSpPr>
            <a:xfrm>
              <a:off x="2193735" y="2658014"/>
              <a:ext cx="308398" cy="290919"/>
              <a:chOff x="3882979" y="1160111"/>
              <a:chExt cx="312049" cy="294363"/>
            </a:xfrm>
          </p:grpSpPr>
          <p:sp>
            <p:nvSpPr>
              <p:cNvPr id="9323" name="Google Shape;9323;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45"/>
            <p:cNvGrpSpPr/>
            <p:nvPr/>
          </p:nvGrpSpPr>
          <p:grpSpPr>
            <a:xfrm>
              <a:off x="2193731" y="2997270"/>
              <a:ext cx="308398" cy="290919"/>
              <a:chOff x="3882979" y="1160111"/>
              <a:chExt cx="312049" cy="294363"/>
            </a:xfrm>
          </p:grpSpPr>
          <p:sp>
            <p:nvSpPr>
              <p:cNvPr id="9328" name="Google Shape;9328;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32" name="Google Shape;9332;p45"/>
          <p:cNvSpPr/>
          <p:nvPr/>
        </p:nvSpPr>
        <p:spPr>
          <a:xfrm>
            <a:off x="3627408" y="43388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45"/>
          <p:cNvSpPr/>
          <p:nvPr/>
        </p:nvSpPr>
        <p:spPr>
          <a:xfrm>
            <a:off x="3144708" y="51939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45"/>
          <p:cNvSpPr/>
          <p:nvPr/>
        </p:nvSpPr>
        <p:spPr>
          <a:xfrm>
            <a:off x="3627408" y="604899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45"/>
          <p:cNvSpPr/>
          <p:nvPr/>
        </p:nvSpPr>
        <p:spPr>
          <a:xfrm>
            <a:off x="3829879" y="4437312"/>
            <a:ext cx="509612" cy="685711"/>
          </a:xfrm>
          <a:custGeom>
            <a:rect b="b" l="l" r="r" t="t"/>
            <a:pathLst>
              <a:path extrusionOk="0" h="14641" w="10881">
                <a:moveTo>
                  <a:pt x="7093" y="625"/>
                </a:moveTo>
                <a:cubicBezTo>
                  <a:pt x="7227" y="1500"/>
                  <a:pt x="6219" y="1821"/>
                  <a:pt x="6130" y="2267"/>
                </a:cubicBezTo>
                <a:cubicBezTo>
                  <a:pt x="5862" y="1268"/>
                  <a:pt x="7093" y="893"/>
                  <a:pt x="7093" y="625"/>
                </a:cubicBezTo>
                <a:close/>
                <a:moveTo>
                  <a:pt x="2526" y="1990"/>
                </a:moveTo>
                <a:lnTo>
                  <a:pt x="2526" y="1990"/>
                </a:lnTo>
                <a:cubicBezTo>
                  <a:pt x="3168" y="2169"/>
                  <a:pt x="3730" y="1749"/>
                  <a:pt x="4542" y="2740"/>
                </a:cubicBezTo>
                <a:cubicBezTo>
                  <a:pt x="4377" y="2789"/>
                  <a:pt x="4232" y="2811"/>
                  <a:pt x="4101" y="2811"/>
                </a:cubicBezTo>
                <a:cubicBezTo>
                  <a:pt x="3457" y="2811"/>
                  <a:pt x="3148" y="2287"/>
                  <a:pt x="2526" y="1990"/>
                </a:cubicBezTo>
                <a:close/>
                <a:moveTo>
                  <a:pt x="5363" y="3230"/>
                </a:moveTo>
                <a:cubicBezTo>
                  <a:pt x="5452" y="3230"/>
                  <a:pt x="5523" y="3302"/>
                  <a:pt x="5523" y="3391"/>
                </a:cubicBezTo>
                <a:cubicBezTo>
                  <a:pt x="5523" y="3480"/>
                  <a:pt x="5452" y="3551"/>
                  <a:pt x="5363" y="3551"/>
                </a:cubicBezTo>
                <a:cubicBezTo>
                  <a:pt x="5273" y="3551"/>
                  <a:pt x="5202" y="3480"/>
                  <a:pt x="5202" y="3391"/>
                </a:cubicBezTo>
                <a:cubicBezTo>
                  <a:pt x="5202" y="3302"/>
                  <a:pt x="5273" y="3230"/>
                  <a:pt x="5363" y="3230"/>
                </a:cubicBezTo>
                <a:close/>
                <a:moveTo>
                  <a:pt x="6726" y="3571"/>
                </a:moveTo>
                <a:cubicBezTo>
                  <a:pt x="6750" y="3571"/>
                  <a:pt x="6771" y="3573"/>
                  <a:pt x="6790" y="3578"/>
                </a:cubicBezTo>
                <a:cubicBezTo>
                  <a:pt x="6843" y="3596"/>
                  <a:pt x="6870" y="3658"/>
                  <a:pt x="6835" y="3703"/>
                </a:cubicBezTo>
                <a:cubicBezTo>
                  <a:pt x="6763" y="3801"/>
                  <a:pt x="6719" y="3801"/>
                  <a:pt x="6692" y="3801"/>
                </a:cubicBezTo>
                <a:cubicBezTo>
                  <a:pt x="6686" y="3801"/>
                  <a:pt x="6673" y="3802"/>
                  <a:pt x="6655" y="3802"/>
                </a:cubicBezTo>
                <a:cubicBezTo>
                  <a:pt x="6619" y="3802"/>
                  <a:pt x="6564" y="3798"/>
                  <a:pt x="6504" y="3774"/>
                </a:cubicBezTo>
                <a:cubicBezTo>
                  <a:pt x="6460" y="3765"/>
                  <a:pt x="6451" y="3694"/>
                  <a:pt x="6487" y="3658"/>
                </a:cubicBezTo>
                <a:cubicBezTo>
                  <a:pt x="6579" y="3593"/>
                  <a:pt x="6661" y="3571"/>
                  <a:pt x="6726" y="3571"/>
                </a:cubicBezTo>
                <a:close/>
                <a:moveTo>
                  <a:pt x="4908" y="3801"/>
                </a:moveTo>
                <a:cubicBezTo>
                  <a:pt x="4899" y="3881"/>
                  <a:pt x="4872" y="3962"/>
                  <a:pt x="4881" y="4033"/>
                </a:cubicBezTo>
                <a:cubicBezTo>
                  <a:pt x="4872" y="4104"/>
                  <a:pt x="4890" y="4176"/>
                  <a:pt x="4917" y="4229"/>
                </a:cubicBezTo>
                <a:cubicBezTo>
                  <a:pt x="4970" y="4327"/>
                  <a:pt x="5104" y="4372"/>
                  <a:pt x="5229" y="4372"/>
                </a:cubicBezTo>
                <a:cubicBezTo>
                  <a:pt x="5264" y="4372"/>
                  <a:pt x="5300" y="4363"/>
                  <a:pt x="5327" y="4354"/>
                </a:cubicBezTo>
                <a:lnTo>
                  <a:pt x="5443" y="4336"/>
                </a:lnTo>
                <a:cubicBezTo>
                  <a:pt x="5508" y="4323"/>
                  <a:pt x="5569" y="4315"/>
                  <a:pt x="5631" y="4315"/>
                </a:cubicBezTo>
                <a:cubicBezTo>
                  <a:pt x="5654" y="4315"/>
                  <a:pt x="5678" y="4316"/>
                  <a:pt x="5702" y="4319"/>
                </a:cubicBezTo>
                <a:cubicBezTo>
                  <a:pt x="5862" y="4327"/>
                  <a:pt x="6032" y="4372"/>
                  <a:pt x="6165" y="4461"/>
                </a:cubicBezTo>
                <a:cubicBezTo>
                  <a:pt x="6099" y="4458"/>
                  <a:pt x="6034" y="4455"/>
                  <a:pt x="5970" y="4455"/>
                </a:cubicBezTo>
                <a:cubicBezTo>
                  <a:pt x="5879" y="4455"/>
                  <a:pt x="5790" y="4460"/>
                  <a:pt x="5702" y="4470"/>
                </a:cubicBezTo>
                <a:cubicBezTo>
                  <a:pt x="5630" y="4479"/>
                  <a:pt x="5559" y="4488"/>
                  <a:pt x="5487" y="4515"/>
                </a:cubicBezTo>
                <a:cubicBezTo>
                  <a:pt x="5470" y="4524"/>
                  <a:pt x="5461" y="4524"/>
                  <a:pt x="5434" y="4533"/>
                </a:cubicBezTo>
                <a:lnTo>
                  <a:pt x="5371" y="4551"/>
                </a:lnTo>
                <a:cubicBezTo>
                  <a:pt x="5327" y="4559"/>
                  <a:pt x="5282" y="4568"/>
                  <a:pt x="5238" y="4568"/>
                </a:cubicBezTo>
                <a:cubicBezTo>
                  <a:pt x="5148" y="4568"/>
                  <a:pt x="5050" y="4551"/>
                  <a:pt x="4961" y="4506"/>
                </a:cubicBezTo>
                <a:cubicBezTo>
                  <a:pt x="4881" y="4461"/>
                  <a:pt x="4801" y="4381"/>
                  <a:pt x="4774" y="4283"/>
                </a:cubicBezTo>
                <a:cubicBezTo>
                  <a:pt x="4738" y="4194"/>
                  <a:pt x="4756" y="4096"/>
                  <a:pt x="4783" y="4015"/>
                </a:cubicBezTo>
                <a:cubicBezTo>
                  <a:pt x="4809" y="3935"/>
                  <a:pt x="4854" y="3864"/>
                  <a:pt x="4908" y="3801"/>
                </a:cubicBezTo>
                <a:close/>
                <a:moveTo>
                  <a:pt x="5141" y="5075"/>
                </a:moveTo>
                <a:cubicBezTo>
                  <a:pt x="5066" y="5075"/>
                  <a:pt x="4994" y="5094"/>
                  <a:pt x="4934" y="5139"/>
                </a:cubicBezTo>
                <a:cubicBezTo>
                  <a:pt x="4863" y="5184"/>
                  <a:pt x="4801" y="5264"/>
                  <a:pt x="4792" y="5353"/>
                </a:cubicBezTo>
                <a:cubicBezTo>
                  <a:pt x="4783" y="5452"/>
                  <a:pt x="4827" y="5532"/>
                  <a:pt x="4890" y="5576"/>
                </a:cubicBezTo>
                <a:cubicBezTo>
                  <a:pt x="4863" y="5505"/>
                  <a:pt x="4854" y="5434"/>
                  <a:pt x="4872" y="5371"/>
                </a:cubicBezTo>
                <a:cubicBezTo>
                  <a:pt x="4890" y="5309"/>
                  <a:pt x="4934" y="5255"/>
                  <a:pt x="4988" y="5220"/>
                </a:cubicBezTo>
                <a:cubicBezTo>
                  <a:pt x="5041" y="5184"/>
                  <a:pt x="5113" y="5166"/>
                  <a:pt x="5175" y="5157"/>
                </a:cubicBezTo>
                <a:cubicBezTo>
                  <a:pt x="5247" y="5157"/>
                  <a:pt x="5318" y="5166"/>
                  <a:pt x="5389" y="5211"/>
                </a:cubicBezTo>
                <a:cubicBezTo>
                  <a:pt x="5354" y="5130"/>
                  <a:pt x="5264" y="5086"/>
                  <a:pt x="5184" y="5077"/>
                </a:cubicBezTo>
                <a:cubicBezTo>
                  <a:pt x="5170" y="5075"/>
                  <a:pt x="5155" y="5075"/>
                  <a:pt x="5141" y="5075"/>
                </a:cubicBezTo>
                <a:close/>
                <a:moveTo>
                  <a:pt x="5131" y="5585"/>
                </a:moveTo>
                <a:cubicBezTo>
                  <a:pt x="5050" y="5603"/>
                  <a:pt x="4979" y="5666"/>
                  <a:pt x="4943" y="5755"/>
                </a:cubicBezTo>
                <a:cubicBezTo>
                  <a:pt x="4899" y="5835"/>
                  <a:pt x="4899" y="5933"/>
                  <a:pt x="4917" y="6022"/>
                </a:cubicBezTo>
                <a:cubicBezTo>
                  <a:pt x="4943" y="6103"/>
                  <a:pt x="5006" y="6192"/>
                  <a:pt x="5095" y="6228"/>
                </a:cubicBezTo>
                <a:cubicBezTo>
                  <a:pt x="5128" y="6241"/>
                  <a:pt x="5162" y="6247"/>
                  <a:pt x="5195" y="6247"/>
                </a:cubicBezTo>
                <a:cubicBezTo>
                  <a:pt x="5251" y="6247"/>
                  <a:pt x="5305" y="6229"/>
                  <a:pt x="5345" y="6201"/>
                </a:cubicBezTo>
                <a:cubicBezTo>
                  <a:pt x="5264" y="6201"/>
                  <a:pt x="5184" y="6192"/>
                  <a:pt x="5131" y="6156"/>
                </a:cubicBezTo>
                <a:cubicBezTo>
                  <a:pt x="5077" y="6112"/>
                  <a:pt x="5041" y="6058"/>
                  <a:pt x="5024" y="5987"/>
                </a:cubicBezTo>
                <a:cubicBezTo>
                  <a:pt x="5006" y="5924"/>
                  <a:pt x="5006" y="5853"/>
                  <a:pt x="5024" y="5782"/>
                </a:cubicBezTo>
                <a:cubicBezTo>
                  <a:pt x="5032" y="5710"/>
                  <a:pt x="5068" y="5639"/>
                  <a:pt x="5131" y="5585"/>
                </a:cubicBezTo>
                <a:close/>
                <a:moveTo>
                  <a:pt x="5452" y="6406"/>
                </a:moveTo>
                <a:cubicBezTo>
                  <a:pt x="5416" y="6486"/>
                  <a:pt x="5523" y="6763"/>
                  <a:pt x="5755" y="6825"/>
                </a:cubicBezTo>
                <a:cubicBezTo>
                  <a:pt x="5806" y="6840"/>
                  <a:pt x="5855" y="6846"/>
                  <a:pt x="5902" y="6846"/>
                </a:cubicBezTo>
                <a:cubicBezTo>
                  <a:pt x="6059" y="6846"/>
                  <a:pt x="6188" y="6769"/>
                  <a:pt x="6264" y="6638"/>
                </a:cubicBezTo>
                <a:lnTo>
                  <a:pt x="6264" y="6638"/>
                </a:lnTo>
                <a:cubicBezTo>
                  <a:pt x="6173" y="6699"/>
                  <a:pt x="6065" y="6735"/>
                  <a:pt x="5950" y="6735"/>
                </a:cubicBezTo>
                <a:cubicBezTo>
                  <a:pt x="5895" y="6735"/>
                  <a:pt x="5839" y="6727"/>
                  <a:pt x="5782" y="6709"/>
                </a:cubicBezTo>
                <a:cubicBezTo>
                  <a:pt x="5639" y="6674"/>
                  <a:pt x="5479" y="6567"/>
                  <a:pt x="5452" y="6406"/>
                </a:cubicBezTo>
                <a:close/>
                <a:moveTo>
                  <a:pt x="5118" y="4995"/>
                </a:moveTo>
                <a:cubicBezTo>
                  <a:pt x="5240" y="4995"/>
                  <a:pt x="5379" y="5048"/>
                  <a:pt x="5523" y="5184"/>
                </a:cubicBezTo>
                <a:cubicBezTo>
                  <a:pt x="4988" y="5639"/>
                  <a:pt x="5684" y="6406"/>
                  <a:pt x="6397" y="6593"/>
                </a:cubicBezTo>
                <a:cubicBezTo>
                  <a:pt x="6300" y="6813"/>
                  <a:pt x="6085" y="6915"/>
                  <a:pt x="5876" y="6915"/>
                </a:cubicBezTo>
                <a:cubicBezTo>
                  <a:pt x="5568" y="6915"/>
                  <a:pt x="5272" y="6693"/>
                  <a:pt x="5389" y="6299"/>
                </a:cubicBezTo>
                <a:lnTo>
                  <a:pt x="5389" y="6299"/>
                </a:lnTo>
                <a:cubicBezTo>
                  <a:pt x="5334" y="6337"/>
                  <a:pt x="5276" y="6354"/>
                  <a:pt x="5219" y="6354"/>
                </a:cubicBezTo>
                <a:cubicBezTo>
                  <a:pt x="4914" y="6354"/>
                  <a:pt x="4628" y="5881"/>
                  <a:pt x="4899" y="5648"/>
                </a:cubicBezTo>
                <a:cubicBezTo>
                  <a:pt x="4542" y="5500"/>
                  <a:pt x="4744" y="4995"/>
                  <a:pt x="5118" y="4995"/>
                </a:cubicBezTo>
                <a:close/>
                <a:moveTo>
                  <a:pt x="3516" y="6707"/>
                </a:moveTo>
                <a:cubicBezTo>
                  <a:pt x="3504" y="6707"/>
                  <a:pt x="3492" y="6708"/>
                  <a:pt x="3480" y="6709"/>
                </a:cubicBezTo>
                <a:cubicBezTo>
                  <a:pt x="3409" y="6727"/>
                  <a:pt x="3337" y="6763"/>
                  <a:pt x="3293" y="6816"/>
                </a:cubicBezTo>
                <a:cubicBezTo>
                  <a:pt x="3239" y="6861"/>
                  <a:pt x="3213" y="6941"/>
                  <a:pt x="3230" y="7004"/>
                </a:cubicBezTo>
                <a:cubicBezTo>
                  <a:pt x="3248" y="6941"/>
                  <a:pt x="3293" y="6897"/>
                  <a:pt x="3337" y="6861"/>
                </a:cubicBezTo>
                <a:cubicBezTo>
                  <a:pt x="3382" y="6834"/>
                  <a:pt x="3436" y="6808"/>
                  <a:pt x="3489" y="6799"/>
                </a:cubicBezTo>
                <a:cubicBezTo>
                  <a:pt x="3503" y="6796"/>
                  <a:pt x="3516" y="6795"/>
                  <a:pt x="3531" y="6795"/>
                </a:cubicBezTo>
                <a:cubicBezTo>
                  <a:pt x="3573" y="6795"/>
                  <a:pt x="3616" y="6805"/>
                  <a:pt x="3650" y="6825"/>
                </a:cubicBezTo>
                <a:cubicBezTo>
                  <a:pt x="3694" y="6852"/>
                  <a:pt x="3721" y="6906"/>
                  <a:pt x="3748" y="6968"/>
                </a:cubicBezTo>
                <a:cubicBezTo>
                  <a:pt x="3757" y="6906"/>
                  <a:pt x="3748" y="6825"/>
                  <a:pt x="3685" y="6772"/>
                </a:cubicBezTo>
                <a:cubicBezTo>
                  <a:pt x="3641" y="6727"/>
                  <a:pt x="3577" y="6707"/>
                  <a:pt x="3516" y="6707"/>
                </a:cubicBezTo>
                <a:close/>
                <a:moveTo>
                  <a:pt x="3186" y="7324"/>
                </a:moveTo>
                <a:cubicBezTo>
                  <a:pt x="3186" y="7325"/>
                  <a:pt x="3186" y="7325"/>
                  <a:pt x="3186" y="7325"/>
                </a:cubicBezTo>
                <a:cubicBezTo>
                  <a:pt x="3186" y="7325"/>
                  <a:pt x="3186" y="7325"/>
                  <a:pt x="3186" y="7324"/>
                </a:cubicBezTo>
                <a:close/>
                <a:moveTo>
                  <a:pt x="4131" y="7022"/>
                </a:moveTo>
                <a:cubicBezTo>
                  <a:pt x="4060" y="7022"/>
                  <a:pt x="3980" y="7057"/>
                  <a:pt x="3944" y="7129"/>
                </a:cubicBezTo>
                <a:cubicBezTo>
                  <a:pt x="3992" y="7101"/>
                  <a:pt x="4040" y="7090"/>
                  <a:pt x="4087" y="7090"/>
                </a:cubicBezTo>
                <a:cubicBezTo>
                  <a:pt x="4102" y="7090"/>
                  <a:pt x="4117" y="7091"/>
                  <a:pt x="4131" y="7093"/>
                </a:cubicBezTo>
                <a:cubicBezTo>
                  <a:pt x="4194" y="7102"/>
                  <a:pt x="4247" y="7129"/>
                  <a:pt x="4292" y="7164"/>
                </a:cubicBezTo>
                <a:cubicBezTo>
                  <a:pt x="4346" y="7200"/>
                  <a:pt x="4381" y="7245"/>
                  <a:pt x="4390" y="7298"/>
                </a:cubicBezTo>
                <a:cubicBezTo>
                  <a:pt x="4408" y="7352"/>
                  <a:pt x="4390" y="7414"/>
                  <a:pt x="4363" y="7486"/>
                </a:cubicBezTo>
                <a:cubicBezTo>
                  <a:pt x="4417" y="7441"/>
                  <a:pt x="4470" y="7370"/>
                  <a:pt x="4462" y="7289"/>
                </a:cubicBezTo>
                <a:cubicBezTo>
                  <a:pt x="4462" y="7209"/>
                  <a:pt x="4417" y="7138"/>
                  <a:pt x="4354" y="7084"/>
                </a:cubicBezTo>
                <a:cubicBezTo>
                  <a:pt x="4292" y="7039"/>
                  <a:pt x="4212" y="7022"/>
                  <a:pt x="4131" y="7022"/>
                </a:cubicBezTo>
                <a:close/>
                <a:moveTo>
                  <a:pt x="2746" y="7145"/>
                </a:moveTo>
                <a:cubicBezTo>
                  <a:pt x="2738" y="7145"/>
                  <a:pt x="2730" y="7146"/>
                  <a:pt x="2722" y="7147"/>
                </a:cubicBezTo>
                <a:cubicBezTo>
                  <a:pt x="2651" y="7155"/>
                  <a:pt x="2579" y="7209"/>
                  <a:pt x="2544" y="7271"/>
                </a:cubicBezTo>
                <a:cubicBezTo>
                  <a:pt x="2508" y="7334"/>
                  <a:pt x="2490" y="7405"/>
                  <a:pt x="2499" y="7477"/>
                </a:cubicBezTo>
                <a:cubicBezTo>
                  <a:pt x="2508" y="7548"/>
                  <a:pt x="2544" y="7619"/>
                  <a:pt x="2606" y="7646"/>
                </a:cubicBezTo>
                <a:cubicBezTo>
                  <a:pt x="2570" y="7593"/>
                  <a:pt x="2561" y="7530"/>
                  <a:pt x="2570" y="7477"/>
                </a:cubicBezTo>
                <a:cubicBezTo>
                  <a:pt x="2570" y="7414"/>
                  <a:pt x="2588" y="7361"/>
                  <a:pt x="2615" y="7316"/>
                </a:cubicBezTo>
                <a:cubicBezTo>
                  <a:pt x="2651" y="7271"/>
                  <a:pt x="2686" y="7227"/>
                  <a:pt x="2740" y="7218"/>
                </a:cubicBezTo>
                <a:cubicBezTo>
                  <a:pt x="2760" y="7211"/>
                  <a:pt x="2781" y="7208"/>
                  <a:pt x="2802" y="7208"/>
                </a:cubicBezTo>
                <a:cubicBezTo>
                  <a:pt x="2837" y="7208"/>
                  <a:pt x="2874" y="7216"/>
                  <a:pt x="2918" y="7227"/>
                </a:cubicBezTo>
                <a:cubicBezTo>
                  <a:pt x="2878" y="7179"/>
                  <a:pt x="2817" y="7145"/>
                  <a:pt x="2746" y="7145"/>
                </a:cubicBezTo>
                <a:close/>
                <a:moveTo>
                  <a:pt x="4362" y="6410"/>
                </a:moveTo>
                <a:cubicBezTo>
                  <a:pt x="4401" y="6410"/>
                  <a:pt x="4441" y="6412"/>
                  <a:pt x="4479" y="6415"/>
                </a:cubicBezTo>
                <a:cubicBezTo>
                  <a:pt x="4604" y="6433"/>
                  <a:pt x="4738" y="6477"/>
                  <a:pt x="4854" y="6540"/>
                </a:cubicBezTo>
                <a:cubicBezTo>
                  <a:pt x="4970" y="6602"/>
                  <a:pt x="5068" y="6700"/>
                  <a:pt x="5148" y="6808"/>
                </a:cubicBezTo>
                <a:cubicBezTo>
                  <a:pt x="5193" y="6861"/>
                  <a:pt x="5229" y="6923"/>
                  <a:pt x="5256" y="6986"/>
                </a:cubicBezTo>
                <a:lnTo>
                  <a:pt x="5291" y="7066"/>
                </a:lnTo>
                <a:cubicBezTo>
                  <a:pt x="5309" y="7093"/>
                  <a:pt x="5318" y="7120"/>
                  <a:pt x="5336" y="7147"/>
                </a:cubicBezTo>
                <a:cubicBezTo>
                  <a:pt x="5434" y="7352"/>
                  <a:pt x="5595" y="7530"/>
                  <a:pt x="5800" y="7619"/>
                </a:cubicBezTo>
                <a:cubicBezTo>
                  <a:pt x="5872" y="7652"/>
                  <a:pt x="5955" y="7671"/>
                  <a:pt x="6037" y="7671"/>
                </a:cubicBezTo>
                <a:cubicBezTo>
                  <a:pt x="6065" y="7671"/>
                  <a:pt x="6093" y="7669"/>
                  <a:pt x="6121" y="7664"/>
                </a:cubicBezTo>
                <a:cubicBezTo>
                  <a:pt x="6237" y="7646"/>
                  <a:pt x="6344" y="7593"/>
                  <a:pt x="6451" y="7530"/>
                </a:cubicBezTo>
                <a:lnTo>
                  <a:pt x="6451" y="7530"/>
                </a:lnTo>
                <a:cubicBezTo>
                  <a:pt x="6380" y="7628"/>
                  <a:pt x="6273" y="7709"/>
                  <a:pt x="6148" y="7753"/>
                </a:cubicBezTo>
                <a:cubicBezTo>
                  <a:pt x="6082" y="7781"/>
                  <a:pt x="6012" y="7794"/>
                  <a:pt x="5941" y="7794"/>
                </a:cubicBezTo>
                <a:cubicBezTo>
                  <a:pt x="5876" y="7794"/>
                  <a:pt x="5810" y="7783"/>
                  <a:pt x="5746" y="7762"/>
                </a:cubicBezTo>
                <a:cubicBezTo>
                  <a:pt x="5479" y="7682"/>
                  <a:pt x="5282" y="7468"/>
                  <a:pt x="5157" y="7236"/>
                </a:cubicBezTo>
                <a:cubicBezTo>
                  <a:pt x="5140" y="7209"/>
                  <a:pt x="5131" y="7182"/>
                  <a:pt x="5113" y="7147"/>
                </a:cubicBezTo>
                <a:lnTo>
                  <a:pt x="5077" y="7066"/>
                </a:lnTo>
                <a:cubicBezTo>
                  <a:pt x="5059" y="7013"/>
                  <a:pt x="5032" y="6959"/>
                  <a:pt x="4997" y="6915"/>
                </a:cubicBezTo>
                <a:cubicBezTo>
                  <a:pt x="4943" y="6825"/>
                  <a:pt x="4854" y="6745"/>
                  <a:pt x="4765" y="6674"/>
                </a:cubicBezTo>
                <a:cubicBezTo>
                  <a:pt x="4676" y="6602"/>
                  <a:pt x="4569" y="6549"/>
                  <a:pt x="4453" y="6513"/>
                </a:cubicBezTo>
                <a:cubicBezTo>
                  <a:pt x="4346" y="6477"/>
                  <a:pt x="4221" y="6451"/>
                  <a:pt x="4096" y="6451"/>
                </a:cubicBezTo>
                <a:cubicBezTo>
                  <a:pt x="4182" y="6420"/>
                  <a:pt x="4273" y="6410"/>
                  <a:pt x="4362" y="6410"/>
                </a:cubicBezTo>
                <a:close/>
                <a:moveTo>
                  <a:pt x="1901" y="8190"/>
                </a:moveTo>
                <a:lnTo>
                  <a:pt x="1901" y="8190"/>
                </a:lnTo>
                <a:cubicBezTo>
                  <a:pt x="1901" y="8191"/>
                  <a:pt x="1901" y="8191"/>
                  <a:pt x="1902" y="8192"/>
                </a:cubicBezTo>
                <a:lnTo>
                  <a:pt x="1902" y="8192"/>
                </a:lnTo>
                <a:cubicBezTo>
                  <a:pt x="1901" y="8191"/>
                  <a:pt x="1901" y="8191"/>
                  <a:pt x="1901" y="8190"/>
                </a:cubicBezTo>
                <a:close/>
                <a:moveTo>
                  <a:pt x="4384" y="7769"/>
                </a:moveTo>
                <a:cubicBezTo>
                  <a:pt x="4365" y="7769"/>
                  <a:pt x="4345" y="7772"/>
                  <a:pt x="4328" y="7780"/>
                </a:cubicBezTo>
                <a:cubicBezTo>
                  <a:pt x="4390" y="7798"/>
                  <a:pt x="4444" y="7825"/>
                  <a:pt x="4479" y="7869"/>
                </a:cubicBezTo>
                <a:cubicBezTo>
                  <a:pt x="4524" y="7914"/>
                  <a:pt x="4551" y="7967"/>
                  <a:pt x="4560" y="8021"/>
                </a:cubicBezTo>
                <a:cubicBezTo>
                  <a:pt x="4578" y="8074"/>
                  <a:pt x="4578" y="8128"/>
                  <a:pt x="4551" y="8172"/>
                </a:cubicBezTo>
                <a:cubicBezTo>
                  <a:pt x="4533" y="8226"/>
                  <a:pt x="4479" y="8262"/>
                  <a:pt x="4426" y="8297"/>
                </a:cubicBezTo>
                <a:cubicBezTo>
                  <a:pt x="4488" y="8297"/>
                  <a:pt x="4569" y="8271"/>
                  <a:pt x="4613" y="8208"/>
                </a:cubicBezTo>
                <a:cubicBezTo>
                  <a:pt x="4658" y="8155"/>
                  <a:pt x="4667" y="8065"/>
                  <a:pt x="4649" y="7994"/>
                </a:cubicBezTo>
                <a:cubicBezTo>
                  <a:pt x="4631" y="7923"/>
                  <a:pt x="4586" y="7860"/>
                  <a:pt x="4524" y="7816"/>
                </a:cubicBezTo>
                <a:cubicBezTo>
                  <a:pt x="4486" y="7790"/>
                  <a:pt x="4434" y="7769"/>
                  <a:pt x="4384" y="7769"/>
                </a:cubicBezTo>
                <a:close/>
                <a:moveTo>
                  <a:pt x="3587" y="7584"/>
                </a:moveTo>
                <a:cubicBezTo>
                  <a:pt x="3792" y="7584"/>
                  <a:pt x="3953" y="7753"/>
                  <a:pt x="3953" y="7958"/>
                </a:cubicBezTo>
                <a:cubicBezTo>
                  <a:pt x="3953" y="8164"/>
                  <a:pt x="3792" y="8333"/>
                  <a:pt x="3587" y="8333"/>
                </a:cubicBezTo>
                <a:cubicBezTo>
                  <a:pt x="3382" y="8333"/>
                  <a:pt x="3213" y="8164"/>
                  <a:pt x="3213" y="7958"/>
                </a:cubicBezTo>
                <a:cubicBezTo>
                  <a:pt x="3213" y="7753"/>
                  <a:pt x="3382" y="7584"/>
                  <a:pt x="3587" y="7584"/>
                </a:cubicBezTo>
                <a:close/>
                <a:moveTo>
                  <a:pt x="1744" y="7801"/>
                </a:moveTo>
                <a:cubicBezTo>
                  <a:pt x="1772" y="7801"/>
                  <a:pt x="1804" y="7820"/>
                  <a:pt x="1830" y="7869"/>
                </a:cubicBezTo>
                <a:cubicBezTo>
                  <a:pt x="1833" y="7825"/>
                  <a:pt x="1864" y="7805"/>
                  <a:pt x="1896" y="7805"/>
                </a:cubicBezTo>
                <a:cubicBezTo>
                  <a:pt x="1949" y="7805"/>
                  <a:pt x="2008" y="7858"/>
                  <a:pt x="1964" y="7940"/>
                </a:cubicBezTo>
                <a:cubicBezTo>
                  <a:pt x="1976" y="7937"/>
                  <a:pt x="1988" y="7936"/>
                  <a:pt x="1999" y="7936"/>
                </a:cubicBezTo>
                <a:cubicBezTo>
                  <a:pt x="2113" y="7936"/>
                  <a:pt x="2138" y="8093"/>
                  <a:pt x="1999" y="8101"/>
                </a:cubicBezTo>
                <a:cubicBezTo>
                  <a:pt x="1999" y="8101"/>
                  <a:pt x="2097" y="8137"/>
                  <a:pt x="2044" y="8235"/>
                </a:cubicBezTo>
                <a:cubicBezTo>
                  <a:pt x="2027" y="8267"/>
                  <a:pt x="2006" y="8279"/>
                  <a:pt x="1987" y="8279"/>
                </a:cubicBezTo>
                <a:cubicBezTo>
                  <a:pt x="1946" y="8279"/>
                  <a:pt x="1909" y="8228"/>
                  <a:pt x="1902" y="8192"/>
                </a:cubicBezTo>
                <a:lnTo>
                  <a:pt x="1902" y="8192"/>
                </a:lnTo>
                <a:cubicBezTo>
                  <a:pt x="1918" y="8284"/>
                  <a:pt x="1910" y="8360"/>
                  <a:pt x="1834" y="8360"/>
                </a:cubicBezTo>
                <a:cubicBezTo>
                  <a:pt x="1830" y="8360"/>
                  <a:pt x="1825" y="8360"/>
                  <a:pt x="1821" y="8360"/>
                </a:cubicBezTo>
                <a:cubicBezTo>
                  <a:pt x="1732" y="8351"/>
                  <a:pt x="1741" y="8244"/>
                  <a:pt x="1758" y="8208"/>
                </a:cubicBezTo>
                <a:lnTo>
                  <a:pt x="1758" y="8208"/>
                </a:lnTo>
                <a:cubicBezTo>
                  <a:pt x="1734" y="8253"/>
                  <a:pt x="1698" y="8271"/>
                  <a:pt x="1665" y="8271"/>
                </a:cubicBezTo>
                <a:cubicBezTo>
                  <a:pt x="1585" y="8271"/>
                  <a:pt x="1517" y="8175"/>
                  <a:pt x="1642" y="8119"/>
                </a:cubicBezTo>
                <a:cubicBezTo>
                  <a:pt x="1516" y="8074"/>
                  <a:pt x="1526" y="7942"/>
                  <a:pt x="1622" y="7942"/>
                </a:cubicBezTo>
                <a:cubicBezTo>
                  <a:pt x="1641" y="7942"/>
                  <a:pt x="1662" y="7947"/>
                  <a:pt x="1687" y="7958"/>
                </a:cubicBezTo>
                <a:cubicBezTo>
                  <a:pt x="1639" y="7886"/>
                  <a:pt x="1685" y="7801"/>
                  <a:pt x="1744" y="7801"/>
                </a:cubicBezTo>
                <a:close/>
                <a:moveTo>
                  <a:pt x="2642" y="7958"/>
                </a:moveTo>
                <a:cubicBezTo>
                  <a:pt x="2570" y="7967"/>
                  <a:pt x="2499" y="7994"/>
                  <a:pt x="2463" y="8065"/>
                </a:cubicBezTo>
                <a:cubicBezTo>
                  <a:pt x="2428" y="8128"/>
                  <a:pt x="2428" y="8217"/>
                  <a:pt x="2454" y="8279"/>
                </a:cubicBezTo>
                <a:cubicBezTo>
                  <a:pt x="2490" y="8351"/>
                  <a:pt x="2535" y="8404"/>
                  <a:pt x="2597" y="8440"/>
                </a:cubicBezTo>
                <a:cubicBezTo>
                  <a:pt x="2632" y="8460"/>
                  <a:pt x="2673" y="8472"/>
                  <a:pt x="2713" y="8472"/>
                </a:cubicBezTo>
                <a:cubicBezTo>
                  <a:pt x="2744" y="8472"/>
                  <a:pt x="2775" y="8465"/>
                  <a:pt x="2802" y="8449"/>
                </a:cubicBezTo>
                <a:cubicBezTo>
                  <a:pt x="2740" y="8449"/>
                  <a:pt x="2686" y="8422"/>
                  <a:pt x="2642" y="8387"/>
                </a:cubicBezTo>
                <a:cubicBezTo>
                  <a:pt x="2597" y="8351"/>
                  <a:pt x="2561" y="8297"/>
                  <a:pt x="2535" y="8253"/>
                </a:cubicBezTo>
                <a:cubicBezTo>
                  <a:pt x="2517" y="8199"/>
                  <a:pt x="2508" y="8146"/>
                  <a:pt x="2526" y="8092"/>
                </a:cubicBezTo>
                <a:cubicBezTo>
                  <a:pt x="2544" y="8039"/>
                  <a:pt x="2588" y="7994"/>
                  <a:pt x="2642" y="7958"/>
                </a:cubicBezTo>
                <a:close/>
                <a:moveTo>
                  <a:pt x="3587" y="7022"/>
                </a:moveTo>
                <a:lnTo>
                  <a:pt x="3623" y="7494"/>
                </a:lnTo>
                <a:lnTo>
                  <a:pt x="3489" y="7039"/>
                </a:lnTo>
                <a:lnTo>
                  <a:pt x="3516" y="7441"/>
                </a:lnTo>
                <a:lnTo>
                  <a:pt x="3409" y="7048"/>
                </a:lnTo>
                <a:lnTo>
                  <a:pt x="3445" y="7521"/>
                </a:lnTo>
                <a:lnTo>
                  <a:pt x="3311" y="7066"/>
                </a:lnTo>
                <a:lnTo>
                  <a:pt x="3355" y="7566"/>
                </a:lnTo>
                <a:lnTo>
                  <a:pt x="2900" y="7334"/>
                </a:lnTo>
                <a:lnTo>
                  <a:pt x="3266" y="7637"/>
                </a:lnTo>
                <a:lnTo>
                  <a:pt x="2847" y="7414"/>
                </a:lnTo>
                <a:lnTo>
                  <a:pt x="3168" y="7673"/>
                </a:lnTo>
                <a:lnTo>
                  <a:pt x="2802" y="7486"/>
                </a:lnTo>
                <a:lnTo>
                  <a:pt x="2802" y="7486"/>
                </a:lnTo>
                <a:lnTo>
                  <a:pt x="3168" y="7780"/>
                </a:lnTo>
                <a:lnTo>
                  <a:pt x="2749" y="7566"/>
                </a:lnTo>
                <a:lnTo>
                  <a:pt x="3150" y="7896"/>
                </a:lnTo>
                <a:cubicBezTo>
                  <a:pt x="3150" y="7896"/>
                  <a:pt x="3150" y="7905"/>
                  <a:pt x="3150" y="7914"/>
                </a:cubicBezTo>
                <a:lnTo>
                  <a:pt x="2651" y="8101"/>
                </a:lnTo>
                <a:lnTo>
                  <a:pt x="2651" y="8101"/>
                </a:lnTo>
                <a:lnTo>
                  <a:pt x="3114" y="8030"/>
                </a:lnTo>
                <a:lnTo>
                  <a:pt x="2677" y="8190"/>
                </a:lnTo>
                <a:lnTo>
                  <a:pt x="3079" y="8128"/>
                </a:lnTo>
                <a:lnTo>
                  <a:pt x="3079" y="8128"/>
                </a:lnTo>
                <a:lnTo>
                  <a:pt x="2695" y="8271"/>
                </a:lnTo>
                <a:lnTo>
                  <a:pt x="3159" y="8199"/>
                </a:lnTo>
                <a:lnTo>
                  <a:pt x="2722" y="8360"/>
                </a:lnTo>
                <a:lnTo>
                  <a:pt x="2722" y="8360"/>
                </a:lnTo>
                <a:lnTo>
                  <a:pt x="3239" y="8288"/>
                </a:lnTo>
                <a:lnTo>
                  <a:pt x="3239" y="8288"/>
                </a:lnTo>
                <a:lnTo>
                  <a:pt x="3123" y="8797"/>
                </a:lnTo>
                <a:lnTo>
                  <a:pt x="3320" y="8369"/>
                </a:lnTo>
                <a:lnTo>
                  <a:pt x="3213" y="8824"/>
                </a:lnTo>
                <a:lnTo>
                  <a:pt x="3382" y="8458"/>
                </a:lnTo>
                <a:lnTo>
                  <a:pt x="3293" y="8850"/>
                </a:lnTo>
                <a:lnTo>
                  <a:pt x="3489" y="8422"/>
                </a:lnTo>
                <a:lnTo>
                  <a:pt x="3382" y="8886"/>
                </a:lnTo>
                <a:lnTo>
                  <a:pt x="3596" y="8413"/>
                </a:lnTo>
                <a:lnTo>
                  <a:pt x="3650" y="8663"/>
                </a:lnTo>
                <a:lnTo>
                  <a:pt x="3650" y="8404"/>
                </a:lnTo>
                <a:lnTo>
                  <a:pt x="3712" y="8654"/>
                </a:lnTo>
                <a:lnTo>
                  <a:pt x="3712" y="8404"/>
                </a:lnTo>
                <a:lnTo>
                  <a:pt x="3998" y="8761"/>
                </a:lnTo>
                <a:lnTo>
                  <a:pt x="3801" y="8378"/>
                </a:lnTo>
                <a:lnTo>
                  <a:pt x="4069" y="8717"/>
                </a:lnTo>
                <a:lnTo>
                  <a:pt x="3900" y="8387"/>
                </a:lnTo>
                <a:lnTo>
                  <a:pt x="4131" y="8681"/>
                </a:lnTo>
                <a:lnTo>
                  <a:pt x="3935" y="8297"/>
                </a:lnTo>
                <a:lnTo>
                  <a:pt x="4203" y="8636"/>
                </a:lnTo>
                <a:lnTo>
                  <a:pt x="3971" y="8181"/>
                </a:lnTo>
                <a:lnTo>
                  <a:pt x="3971" y="8181"/>
                </a:lnTo>
                <a:lnTo>
                  <a:pt x="4390" y="8226"/>
                </a:lnTo>
                <a:lnTo>
                  <a:pt x="3998" y="8092"/>
                </a:lnTo>
                <a:lnTo>
                  <a:pt x="4408" y="8128"/>
                </a:lnTo>
                <a:lnTo>
                  <a:pt x="4069" y="8012"/>
                </a:lnTo>
                <a:lnTo>
                  <a:pt x="4426" y="8048"/>
                </a:lnTo>
                <a:lnTo>
                  <a:pt x="4426" y="8048"/>
                </a:lnTo>
                <a:lnTo>
                  <a:pt x="4033" y="7914"/>
                </a:lnTo>
                <a:lnTo>
                  <a:pt x="4444" y="7949"/>
                </a:lnTo>
                <a:lnTo>
                  <a:pt x="3989" y="7798"/>
                </a:lnTo>
                <a:lnTo>
                  <a:pt x="4283" y="7441"/>
                </a:lnTo>
                <a:lnTo>
                  <a:pt x="3953" y="7673"/>
                </a:lnTo>
                <a:lnTo>
                  <a:pt x="4212" y="7361"/>
                </a:lnTo>
                <a:lnTo>
                  <a:pt x="3926" y="7566"/>
                </a:lnTo>
                <a:lnTo>
                  <a:pt x="4149" y="7298"/>
                </a:lnTo>
                <a:lnTo>
                  <a:pt x="3819" y="7530"/>
                </a:lnTo>
                <a:lnTo>
                  <a:pt x="4078" y="7218"/>
                </a:lnTo>
                <a:lnTo>
                  <a:pt x="3712" y="7477"/>
                </a:lnTo>
                <a:lnTo>
                  <a:pt x="3587" y="7022"/>
                </a:lnTo>
                <a:close/>
                <a:moveTo>
                  <a:pt x="4256" y="8449"/>
                </a:moveTo>
                <a:cubicBezTo>
                  <a:pt x="4283" y="8511"/>
                  <a:pt x="4274" y="8574"/>
                  <a:pt x="4256" y="8627"/>
                </a:cubicBezTo>
                <a:cubicBezTo>
                  <a:pt x="4239" y="8681"/>
                  <a:pt x="4212" y="8734"/>
                  <a:pt x="4167" y="8770"/>
                </a:cubicBezTo>
                <a:cubicBezTo>
                  <a:pt x="4131" y="8806"/>
                  <a:pt x="4078" y="8833"/>
                  <a:pt x="4024" y="8833"/>
                </a:cubicBezTo>
                <a:cubicBezTo>
                  <a:pt x="4017" y="8834"/>
                  <a:pt x="4010" y="8834"/>
                  <a:pt x="4003" y="8834"/>
                </a:cubicBezTo>
                <a:cubicBezTo>
                  <a:pt x="3957" y="8834"/>
                  <a:pt x="3910" y="8810"/>
                  <a:pt x="3864" y="8779"/>
                </a:cubicBezTo>
                <a:lnTo>
                  <a:pt x="3864" y="8779"/>
                </a:lnTo>
                <a:cubicBezTo>
                  <a:pt x="3891" y="8842"/>
                  <a:pt x="3944" y="8895"/>
                  <a:pt x="4024" y="8904"/>
                </a:cubicBezTo>
                <a:cubicBezTo>
                  <a:pt x="4039" y="8907"/>
                  <a:pt x="4053" y="8909"/>
                  <a:pt x="4066" y="8909"/>
                </a:cubicBezTo>
                <a:cubicBezTo>
                  <a:pt x="4129" y="8909"/>
                  <a:pt x="4186" y="8877"/>
                  <a:pt x="4230" y="8833"/>
                </a:cubicBezTo>
                <a:cubicBezTo>
                  <a:pt x="4283" y="8779"/>
                  <a:pt x="4319" y="8717"/>
                  <a:pt x="4328" y="8645"/>
                </a:cubicBezTo>
                <a:cubicBezTo>
                  <a:pt x="4337" y="8574"/>
                  <a:pt x="4310" y="8494"/>
                  <a:pt x="4256" y="8449"/>
                </a:cubicBezTo>
                <a:close/>
                <a:moveTo>
                  <a:pt x="3034" y="8708"/>
                </a:moveTo>
                <a:cubicBezTo>
                  <a:pt x="3007" y="8761"/>
                  <a:pt x="2998" y="8842"/>
                  <a:pt x="3043" y="8904"/>
                </a:cubicBezTo>
                <a:cubicBezTo>
                  <a:pt x="3088" y="8975"/>
                  <a:pt x="3159" y="9011"/>
                  <a:pt x="3230" y="9020"/>
                </a:cubicBezTo>
                <a:cubicBezTo>
                  <a:pt x="3311" y="9020"/>
                  <a:pt x="3382" y="9002"/>
                  <a:pt x="3445" y="8966"/>
                </a:cubicBezTo>
                <a:cubicBezTo>
                  <a:pt x="3498" y="8922"/>
                  <a:pt x="3543" y="8850"/>
                  <a:pt x="3543" y="8788"/>
                </a:cubicBezTo>
                <a:lnTo>
                  <a:pt x="3543" y="8788"/>
                </a:lnTo>
                <a:cubicBezTo>
                  <a:pt x="3507" y="8842"/>
                  <a:pt x="3462" y="8877"/>
                  <a:pt x="3409" y="8904"/>
                </a:cubicBezTo>
                <a:cubicBezTo>
                  <a:pt x="3355" y="8922"/>
                  <a:pt x="3293" y="8931"/>
                  <a:pt x="3239" y="8931"/>
                </a:cubicBezTo>
                <a:cubicBezTo>
                  <a:pt x="3186" y="8922"/>
                  <a:pt x="3132" y="8904"/>
                  <a:pt x="3097" y="8868"/>
                </a:cubicBezTo>
                <a:cubicBezTo>
                  <a:pt x="3061" y="8833"/>
                  <a:pt x="3043" y="8770"/>
                  <a:pt x="3034" y="8708"/>
                </a:cubicBezTo>
                <a:close/>
                <a:moveTo>
                  <a:pt x="3524" y="6609"/>
                </a:moveTo>
                <a:cubicBezTo>
                  <a:pt x="3699" y="6609"/>
                  <a:pt x="3853" y="6749"/>
                  <a:pt x="3810" y="7093"/>
                </a:cubicBezTo>
                <a:cubicBezTo>
                  <a:pt x="3943" y="6988"/>
                  <a:pt x="4078" y="6945"/>
                  <a:pt x="4196" y="6945"/>
                </a:cubicBezTo>
                <a:cubicBezTo>
                  <a:pt x="4561" y="6945"/>
                  <a:pt x="4766" y="7359"/>
                  <a:pt x="4274" y="7655"/>
                </a:cubicBezTo>
                <a:cubicBezTo>
                  <a:pt x="4281" y="7655"/>
                  <a:pt x="4287" y="7655"/>
                  <a:pt x="4293" y="7655"/>
                </a:cubicBezTo>
                <a:cubicBezTo>
                  <a:pt x="4845" y="7655"/>
                  <a:pt x="5012" y="8390"/>
                  <a:pt x="4363" y="8390"/>
                </a:cubicBezTo>
                <a:cubicBezTo>
                  <a:pt x="4337" y="8390"/>
                  <a:pt x="4311" y="8389"/>
                  <a:pt x="4283" y="8387"/>
                </a:cubicBezTo>
                <a:lnTo>
                  <a:pt x="4283" y="8387"/>
                </a:lnTo>
                <a:cubicBezTo>
                  <a:pt x="4561" y="8609"/>
                  <a:pt x="4339" y="8963"/>
                  <a:pt x="4058" y="8963"/>
                </a:cubicBezTo>
                <a:cubicBezTo>
                  <a:pt x="3933" y="8963"/>
                  <a:pt x="3796" y="8892"/>
                  <a:pt x="3685" y="8708"/>
                </a:cubicBezTo>
                <a:cubicBezTo>
                  <a:pt x="3601" y="8962"/>
                  <a:pt x="3424" y="9068"/>
                  <a:pt x="3261" y="9068"/>
                </a:cubicBezTo>
                <a:cubicBezTo>
                  <a:pt x="3012" y="9068"/>
                  <a:pt x="2796" y="8821"/>
                  <a:pt x="2990" y="8476"/>
                </a:cubicBezTo>
                <a:lnTo>
                  <a:pt x="2990" y="8476"/>
                </a:lnTo>
                <a:cubicBezTo>
                  <a:pt x="2990" y="8476"/>
                  <a:pt x="2873" y="8564"/>
                  <a:pt x="2729" y="8564"/>
                </a:cubicBezTo>
                <a:cubicBezTo>
                  <a:pt x="2617" y="8564"/>
                  <a:pt x="2488" y="8511"/>
                  <a:pt x="2383" y="8324"/>
                </a:cubicBezTo>
                <a:cubicBezTo>
                  <a:pt x="2201" y="7988"/>
                  <a:pt x="2503" y="7860"/>
                  <a:pt x="2741" y="7860"/>
                </a:cubicBezTo>
                <a:cubicBezTo>
                  <a:pt x="2806" y="7860"/>
                  <a:pt x="2865" y="7870"/>
                  <a:pt x="2909" y="7887"/>
                </a:cubicBezTo>
                <a:cubicBezTo>
                  <a:pt x="2490" y="7717"/>
                  <a:pt x="2231" y="7512"/>
                  <a:pt x="2481" y="7200"/>
                </a:cubicBezTo>
                <a:cubicBezTo>
                  <a:pt x="2559" y="7102"/>
                  <a:pt x="2651" y="7066"/>
                  <a:pt x="2743" y="7066"/>
                </a:cubicBezTo>
                <a:cubicBezTo>
                  <a:pt x="2937" y="7066"/>
                  <a:pt x="3131" y="7228"/>
                  <a:pt x="3186" y="7324"/>
                </a:cubicBezTo>
                <a:lnTo>
                  <a:pt x="3186" y="7324"/>
                </a:lnTo>
                <a:cubicBezTo>
                  <a:pt x="2957" y="6919"/>
                  <a:pt x="3263" y="6609"/>
                  <a:pt x="3524" y="6609"/>
                </a:cubicBezTo>
                <a:close/>
                <a:moveTo>
                  <a:pt x="2017" y="8592"/>
                </a:moveTo>
                <a:cubicBezTo>
                  <a:pt x="2196" y="8601"/>
                  <a:pt x="2374" y="8654"/>
                  <a:pt x="2526" y="8752"/>
                </a:cubicBezTo>
                <a:cubicBezTo>
                  <a:pt x="2668" y="8850"/>
                  <a:pt x="2775" y="8993"/>
                  <a:pt x="2838" y="9154"/>
                </a:cubicBezTo>
                <a:cubicBezTo>
                  <a:pt x="2740" y="9011"/>
                  <a:pt x="2624" y="8895"/>
                  <a:pt x="2481" y="8815"/>
                </a:cubicBezTo>
                <a:cubicBezTo>
                  <a:pt x="2338" y="8734"/>
                  <a:pt x="2178" y="8699"/>
                  <a:pt x="2017" y="8690"/>
                </a:cubicBezTo>
                <a:cubicBezTo>
                  <a:pt x="1857" y="8690"/>
                  <a:pt x="1696" y="8717"/>
                  <a:pt x="1535" y="8770"/>
                </a:cubicBezTo>
                <a:cubicBezTo>
                  <a:pt x="1384" y="8833"/>
                  <a:pt x="1241" y="8922"/>
                  <a:pt x="1143" y="9056"/>
                </a:cubicBezTo>
                <a:cubicBezTo>
                  <a:pt x="1205" y="8895"/>
                  <a:pt x="1348" y="8770"/>
                  <a:pt x="1509" y="8699"/>
                </a:cubicBezTo>
                <a:cubicBezTo>
                  <a:pt x="1669" y="8627"/>
                  <a:pt x="1848" y="8592"/>
                  <a:pt x="2017" y="8592"/>
                </a:cubicBezTo>
                <a:close/>
                <a:moveTo>
                  <a:pt x="1756" y="9435"/>
                </a:moveTo>
                <a:lnTo>
                  <a:pt x="1756" y="9435"/>
                </a:lnTo>
                <a:cubicBezTo>
                  <a:pt x="1757" y="9436"/>
                  <a:pt x="1758" y="9438"/>
                  <a:pt x="1758" y="9439"/>
                </a:cubicBezTo>
                <a:cubicBezTo>
                  <a:pt x="1758" y="9438"/>
                  <a:pt x="1757" y="9437"/>
                  <a:pt x="1756" y="9435"/>
                </a:cubicBezTo>
                <a:close/>
                <a:moveTo>
                  <a:pt x="1999" y="9600"/>
                </a:moveTo>
                <a:cubicBezTo>
                  <a:pt x="2115" y="9600"/>
                  <a:pt x="2213" y="9698"/>
                  <a:pt x="2213" y="9823"/>
                </a:cubicBezTo>
                <a:cubicBezTo>
                  <a:pt x="2213" y="9939"/>
                  <a:pt x="2115" y="10037"/>
                  <a:pt x="1999" y="10037"/>
                </a:cubicBezTo>
                <a:cubicBezTo>
                  <a:pt x="1874" y="10037"/>
                  <a:pt x="1776" y="9939"/>
                  <a:pt x="1776" y="9823"/>
                </a:cubicBezTo>
                <a:cubicBezTo>
                  <a:pt x="1776" y="9698"/>
                  <a:pt x="1874" y="9600"/>
                  <a:pt x="1999" y="9600"/>
                </a:cubicBezTo>
                <a:close/>
                <a:moveTo>
                  <a:pt x="1990" y="9261"/>
                </a:moveTo>
                <a:lnTo>
                  <a:pt x="2017" y="9546"/>
                </a:lnTo>
                <a:lnTo>
                  <a:pt x="1937" y="9270"/>
                </a:lnTo>
                <a:lnTo>
                  <a:pt x="1955" y="9511"/>
                </a:lnTo>
                <a:lnTo>
                  <a:pt x="1892" y="9279"/>
                </a:lnTo>
                <a:lnTo>
                  <a:pt x="1892" y="9279"/>
                </a:lnTo>
                <a:lnTo>
                  <a:pt x="1910" y="9564"/>
                </a:lnTo>
                <a:lnTo>
                  <a:pt x="1830" y="9288"/>
                </a:lnTo>
                <a:lnTo>
                  <a:pt x="1857" y="9591"/>
                </a:lnTo>
                <a:lnTo>
                  <a:pt x="1589" y="9448"/>
                </a:lnTo>
                <a:lnTo>
                  <a:pt x="1589" y="9448"/>
                </a:lnTo>
                <a:lnTo>
                  <a:pt x="1803" y="9627"/>
                </a:lnTo>
                <a:lnTo>
                  <a:pt x="1553" y="9493"/>
                </a:lnTo>
                <a:lnTo>
                  <a:pt x="1750" y="9653"/>
                </a:lnTo>
                <a:lnTo>
                  <a:pt x="1527" y="9537"/>
                </a:lnTo>
                <a:lnTo>
                  <a:pt x="1750" y="9716"/>
                </a:lnTo>
                <a:lnTo>
                  <a:pt x="1500" y="9582"/>
                </a:lnTo>
                <a:lnTo>
                  <a:pt x="1741" y="9778"/>
                </a:lnTo>
                <a:cubicBezTo>
                  <a:pt x="1741" y="9787"/>
                  <a:pt x="1741" y="9787"/>
                  <a:pt x="1741" y="9796"/>
                </a:cubicBezTo>
                <a:lnTo>
                  <a:pt x="1437" y="9903"/>
                </a:lnTo>
                <a:lnTo>
                  <a:pt x="1437" y="9903"/>
                </a:lnTo>
                <a:lnTo>
                  <a:pt x="1714" y="9859"/>
                </a:lnTo>
                <a:lnTo>
                  <a:pt x="1455" y="9957"/>
                </a:lnTo>
                <a:lnTo>
                  <a:pt x="1696" y="9921"/>
                </a:lnTo>
                <a:lnTo>
                  <a:pt x="1696" y="9921"/>
                </a:lnTo>
                <a:lnTo>
                  <a:pt x="1464" y="10010"/>
                </a:lnTo>
                <a:lnTo>
                  <a:pt x="1741" y="9966"/>
                </a:lnTo>
                <a:lnTo>
                  <a:pt x="1482" y="10064"/>
                </a:lnTo>
                <a:lnTo>
                  <a:pt x="1785" y="10010"/>
                </a:lnTo>
                <a:lnTo>
                  <a:pt x="1723" y="10313"/>
                </a:lnTo>
                <a:lnTo>
                  <a:pt x="1839" y="10064"/>
                </a:lnTo>
                <a:lnTo>
                  <a:pt x="1776" y="10340"/>
                </a:lnTo>
                <a:lnTo>
                  <a:pt x="1874" y="10117"/>
                </a:lnTo>
                <a:lnTo>
                  <a:pt x="1874" y="10117"/>
                </a:lnTo>
                <a:lnTo>
                  <a:pt x="1821" y="10349"/>
                </a:lnTo>
                <a:lnTo>
                  <a:pt x="1937" y="10099"/>
                </a:lnTo>
                <a:lnTo>
                  <a:pt x="1874" y="10367"/>
                </a:lnTo>
                <a:lnTo>
                  <a:pt x="1999" y="10090"/>
                </a:lnTo>
                <a:lnTo>
                  <a:pt x="2035" y="10233"/>
                </a:lnTo>
                <a:lnTo>
                  <a:pt x="2035" y="10090"/>
                </a:lnTo>
                <a:lnTo>
                  <a:pt x="2071" y="10233"/>
                </a:lnTo>
                <a:lnTo>
                  <a:pt x="2071" y="10082"/>
                </a:lnTo>
                <a:lnTo>
                  <a:pt x="2240" y="10296"/>
                </a:lnTo>
                <a:lnTo>
                  <a:pt x="2240" y="10296"/>
                </a:lnTo>
                <a:lnTo>
                  <a:pt x="2124" y="10073"/>
                </a:lnTo>
                <a:lnTo>
                  <a:pt x="2285" y="10269"/>
                </a:lnTo>
                <a:lnTo>
                  <a:pt x="2178" y="10073"/>
                </a:lnTo>
                <a:lnTo>
                  <a:pt x="2320" y="10251"/>
                </a:lnTo>
                <a:lnTo>
                  <a:pt x="2205" y="10019"/>
                </a:lnTo>
                <a:lnTo>
                  <a:pt x="2205" y="10019"/>
                </a:lnTo>
                <a:lnTo>
                  <a:pt x="2365" y="10224"/>
                </a:lnTo>
                <a:lnTo>
                  <a:pt x="2222" y="9957"/>
                </a:lnTo>
                <a:lnTo>
                  <a:pt x="2472" y="9974"/>
                </a:lnTo>
                <a:lnTo>
                  <a:pt x="2472" y="9974"/>
                </a:lnTo>
                <a:lnTo>
                  <a:pt x="2240" y="9903"/>
                </a:lnTo>
                <a:lnTo>
                  <a:pt x="2481" y="9921"/>
                </a:lnTo>
                <a:lnTo>
                  <a:pt x="2285" y="9850"/>
                </a:lnTo>
                <a:lnTo>
                  <a:pt x="2490" y="9876"/>
                </a:lnTo>
                <a:lnTo>
                  <a:pt x="2490" y="9876"/>
                </a:lnTo>
                <a:lnTo>
                  <a:pt x="2258" y="9796"/>
                </a:lnTo>
                <a:lnTo>
                  <a:pt x="2508" y="9814"/>
                </a:lnTo>
                <a:lnTo>
                  <a:pt x="2508" y="9814"/>
                </a:lnTo>
                <a:lnTo>
                  <a:pt x="2240" y="9725"/>
                </a:lnTo>
                <a:lnTo>
                  <a:pt x="2231" y="9725"/>
                </a:lnTo>
                <a:lnTo>
                  <a:pt x="2410" y="9511"/>
                </a:lnTo>
                <a:lnTo>
                  <a:pt x="2213" y="9653"/>
                </a:lnTo>
                <a:lnTo>
                  <a:pt x="2365" y="9466"/>
                </a:lnTo>
                <a:lnTo>
                  <a:pt x="2196" y="9591"/>
                </a:lnTo>
                <a:lnTo>
                  <a:pt x="2329" y="9421"/>
                </a:lnTo>
                <a:lnTo>
                  <a:pt x="2133" y="9564"/>
                </a:lnTo>
                <a:lnTo>
                  <a:pt x="2285" y="9377"/>
                </a:lnTo>
                <a:lnTo>
                  <a:pt x="2071" y="9537"/>
                </a:lnTo>
                <a:lnTo>
                  <a:pt x="1990" y="9261"/>
                </a:lnTo>
                <a:close/>
                <a:moveTo>
                  <a:pt x="1961" y="9020"/>
                </a:moveTo>
                <a:cubicBezTo>
                  <a:pt x="2066" y="9020"/>
                  <a:pt x="2158" y="9102"/>
                  <a:pt x="2133" y="9305"/>
                </a:cubicBezTo>
                <a:cubicBezTo>
                  <a:pt x="2212" y="9242"/>
                  <a:pt x="2293" y="9215"/>
                  <a:pt x="2363" y="9215"/>
                </a:cubicBezTo>
                <a:cubicBezTo>
                  <a:pt x="2577" y="9215"/>
                  <a:pt x="2696" y="9461"/>
                  <a:pt x="2401" y="9635"/>
                </a:cubicBezTo>
                <a:cubicBezTo>
                  <a:pt x="2404" y="9635"/>
                  <a:pt x="2407" y="9635"/>
                  <a:pt x="2410" y="9635"/>
                </a:cubicBezTo>
                <a:cubicBezTo>
                  <a:pt x="2744" y="9635"/>
                  <a:pt x="2843" y="10075"/>
                  <a:pt x="2465" y="10075"/>
                </a:cubicBezTo>
                <a:cubicBezTo>
                  <a:pt x="2447" y="10075"/>
                  <a:pt x="2429" y="10075"/>
                  <a:pt x="2410" y="10073"/>
                </a:cubicBezTo>
                <a:lnTo>
                  <a:pt x="2410" y="10073"/>
                </a:lnTo>
                <a:cubicBezTo>
                  <a:pt x="2576" y="10208"/>
                  <a:pt x="2444" y="10417"/>
                  <a:pt x="2275" y="10417"/>
                </a:cubicBezTo>
                <a:cubicBezTo>
                  <a:pt x="2201" y="10417"/>
                  <a:pt x="2119" y="10376"/>
                  <a:pt x="2053" y="10269"/>
                </a:cubicBezTo>
                <a:cubicBezTo>
                  <a:pt x="2004" y="10419"/>
                  <a:pt x="1900" y="10482"/>
                  <a:pt x="1803" y="10482"/>
                </a:cubicBezTo>
                <a:cubicBezTo>
                  <a:pt x="1654" y="10482"/>
                  <a:pt x="1523" y="10332"/>
                  <a:pt x="1642" y="10126"/>
                </a:cubicBezTo>
                <a:lnTo>
                  <a:pt x="1642" y="10126"/>
                </a:lnTo>
                <a:cubicBezTo>
                  <a:pt x="1642" y="10126"/>
                  <a:pt x="1571" y="10181"/>
                  <a:pt x="1484" y="10181"/>
                </a:cubicBezTo>
                <a:cubicBezTo>
                  <a:pt x="1418" y="10181"/>
                  <a:pt x="1344" y="10149"/>
                  <a:pt x="1286" y="10037"/>
                </a:cubicBezTo>
                <a:cubicBezTo>
                  <a:pt x="1174" y="9834"/>
                  <a:pt x="1352" y="9763"/>
                  <a:pt x="1495" y="9763"/>
                </a:cubicBezTo>
                <a:cubicBezTo>
                  <a:pt x="1534" y="9763"/>
                  <a:pt x="1571" y="9769"/>
                  <a:pt x="1598" y="9778"/>
                </a:cubicBezTo>
                <a:cubicBezTo>
                  <a:pt x="1348" y="9680"/>
                  <a:pt x="1196" y="9555"/>
                  <a:pt x="1339" y="9368"/>
                </a:cubicBezTo>
                <a:cubicBezTo>
                  <a:pt x="1385" y="9311"/>
                  <a:pt x="1440" y="9289"/>
                  <a:pt x="1495" y="9289"/>
                </a:cubicBezTo>
                <a:cubicBezTo>
                  <a:pt x="1609" y="9289"/>
                  <a:pt x="1722" y="9380"/>
                  <a:pt x="1756" y="9435"/>
                </a:cubicBezTo>
                <a:lnTo>
                  <a:pt x="1756" y="9435"/>
                </a:lnTo>
                <a:cubicBezTo>
                  <a:pt x="1622" y="9202"/>
                  <a:pt x="1805" y="9020"/>
                  <a:pt x="1961" y="9020"/>
                </a:cubicBezTo>
                <a:close/>
                <a:moveTo>
                  <a:pt x="3177" y="10644"/>
                </a:moveTo>
                <a:cubicBezTo>
                  <a:pt x="3204" y="10742"/>
                  <a:pt x="3213" y="10840"/>
                  <a:pt x="3204" y="10947"/>
                </a:cubicBezTo>
                <a:cubicBezTo>
                  <a:pt x="3186" y="11054"/>
                  <a:pt x="3150" y="11152"/>
                  <a:pt x="3088" y="11241"/>
                </a:cubicBezTo>
                <a:cubicBezTo>
                  <a:pt x="3025" y="11330"/>
                  <a:pt x="2945" y="11402"/>
                  <a:pt x="2856" y="11446"/>
                </a:cubicBezTo>
                <a:cubicBezTo>
                  <a:pt x="2758" y="11491"/>
                  <a:pt x="2659" y="11518"/>
                  <a:pt x="2552" y="11518"/>
                </a:cubicBezTo>
                <a:cubicBezTo>
                  <a:pt x="2651" y="11482"/>
                  <a:pt x="2731" y="11438"/>
                  <a:pt x="2811" y="11384"/>
                </a:cubicBezTo>
                <a:cubicBezTo>
                  <a:pt x="2891" y="11322"/>
                  <a:pt x="2954" y="11259"/>
                  <a:pt x="3007" y="11179"/>
                </a:cubicBezTo>
                <a:cubicBezTo>
                  <a:pt x="3114" y="11027"/>
                  <a:pt x="3159" y="10840"/>
                  <a:pt x="3177" y="10644"/>
                </a:cubicBezTo>
                <a:close/>
                <a:moveTo>
                  <a:pt x="7361" y="1"/>
                </a:moveTo>
                <a:lnTo>
                  <a:pt x="7361" y="1"/>
                </a:lnTo>
                <a:cubicBezTo>
                  <a:pt x="7290" y="179"/>
                  <a:pt x="7227" y="215"/>
                  <a:pt x="6362" y="670"/>
                </a:cubicBezTo>
                <a:cubicBezTo>
                  <a:pt x="5505" y="1125"/>
                  <a:pt x="5496" y="1714"/>
                  <a:pt x="5657" y="2534"/>
                </a:cubicBezTo>
                <a:cubicBezTo>
                  <a:pt x="5653" y="2534"/>
                  <a:pt x="5649" y="2534"/>
                  <a:pt x="5644" y="2534"/>
                </a:cubicBezTo>
                <a:cubicBezTo>
                  <a:pt x="5422" y="2534"/>
                  <a:pt x="5104" y="2757"/>
                  <a:pt x="5104" y="2757"/>
                </a:cubicBezTo>
                <a:cubicBezTo>
                  <a:pt x="5104" y="2757"/>
                  <a:pt x="4881" y="2195"/>
                  <a:pt x="3971" y="1821"/>
                </a:cubicBezTo>
                <a:cubicBezTo>
                  <a:pt x="3602" y="1665"/>
                  <a:pt x="3367" y="1611"/>
                  <a:pt x="3128" y="1611"/>
                </a:cubicBezTo>
                <a:cubicBezTo>
                  <a:pt x="2777" y="1611"/>
                  <a:pt x="2414" y="1727"/>
                  <a:pt x="1598" y="1812"/>
                </a:cubicBezTo>
                <a:cubicBezTo>
                  <a:pt x="2142" y="1874"/>
                  <a:pt x="2927" y="2829"/>
                  <a:pt x="3445" y="3239"/>
                </a:cubicBezTo>
                <a:cubicBezTo>
                  <a:pt x="3665" y="3411"/>
                  <a:pt x="3911" y="3461"/>
                  <a:pt x="4124" y="3461"/>
                </a:cubicBezTo>
                <a:cubicBezTo>
                  <a:pt x="4419" y="3461"/>
                  <a:pt x="4649" y="3364"/>
                  <a:pt x="4649" y="3364"/>
                </a:cubicBezTo>
                <a:lnTo>
                  <a:pt x="4649" y="3364"/>
                </a:lnTo>
                <a:cubicBezTo>
                  <a:pt x="4319" y="4051"/>
                  <a:pt x="5318" y="5264"/>
                  <a:pt x="3213" y="6433"/>
                </a:cubicBezTo>
                <a:cubicBezTo>
                  <a:pt x="1072" y="7459"/>
                  <a:pt x="741" y="8743"/>
                  <a:pt x="750" y="9127"/>
                </a:cubicBezTo>
                <a:cubicBezTo>
                  <a:pt x="759" y="9520"/>
                  <a:pt x="902" y="10697"/>
                  <a:pt x="331" y="11259"/>
                </a:cubicBezTo>
                <a:cubicBezTo>
                  <a:pt x="206" y="11375"/>
                  <a:pt x="135" y="11482"/>
                  <a:pt x="90" y="11562"/>
                </a:cubicBezTo>
                <a:cubicBezTo>
                  <a:pt x="1" y="11741"/>
                  <a:pt x="133" y="11934"/>
                  <a:pt x="319" y="11934"/>
                </a:cubicBezTo>
                <a:cubicBezTo>
                  <a:pt x="337" y="11934"/>
                  <a:pt x="356" y="11932"/>
                  <a:pt x="376" y="11928"/>
                </a:cubicBezTo>
                <a:cubicBezTo>
                  <a:pt x="1339" y="11687"/>
                  <a:pt x="902" y="10849"/>
                  <a:pt x="1232" y="10421"/>
                </a:cubicBezTo>
                <a:lnTo>
                  <a:pt x="1232" y="10421"/>
                </a:lnTo>
                <a:cubicBezTo>
                  <a:pt x="1302" y="10625"/>
                  <a:pt x="1662" y="10812"/>
                  <a:pt x="2003" y="10812"/>
                </a:cubicBezTo>
                <a:cubicBezTo>
                  <a:pt x="2094" y="10812"/>
                  <a:pt x="2184" y="10799"/>
                  <a:pt x="2267" y="10768"/>
                </a:cubicBezTo>
                <a:lnTo>
                  <a:pt x="2267" y="10768"/>
                </a:lnTo>
                <a:cubicBezTo>
                  <a:pt x="2158" y="10912"/>
                  <a:pt x="1975" y="10947"/>
                  <a:pt x="1793" y="10947"/>
                </a:cubicBezTo>
                <a:cubicBezTo>
                  <a:pt x="1619" y="10947"/>
                  <a:pt x="1445" y="10915"/>
                  <a:pt x="1335" y="10915"/>
                </a:cubicBezTo>
                <a:cubicBezTo>
                  <a:pt x="1287" y="10915"/>
                  <a:pt x="1251" y="10921"/>
                  <a:pt x="1232" y="10938"/>
                </a:cubicBezTo>
                <a:cubicBezTo>
                  <a:pt x="1125" y="11036"/>
                  <a:pt x="1250" y="11589"/>
                  <a:pt x="1250" y="11589"/>
                </a:cubicBezTo>
                <a:cubicBezTo>
                  <a:pt x="1250" y="11589"/>
                  <a:pt x="1018" y="12008"/>
                  <a:pt x="741" y="12303"/>
                </a:cubicBezTo>
                <a:cubicBezTo>
                  <a:pt x="643" y="12410"/>
                  <a:pt x="590" y="12553"/>
                  <a:pt x="599" y="12695"/>
                </a:cubicBezTo>
                <a:cubicBezTo>
                  <a:pt x="625" y="13222"/>
                  <a:pt x="733" y="14399"/>
                  <a:pt x="849" y="14542"/>
                </a:cubicBezTo>
                <a:cubicBezTo>
                  <a:pt x="898" y="14608"/>
                  <a:pt x="1031" y="14641"/>
                  <a:pt x="1181" y="14641"/>
                </a:cubicBezTo>
                <a:cubicBezTo>
                  <a:pt x="1438" y="14641"/>
                  <a:pt x="1741" y="14543"/>
                  <a:pt x="1741" y="14346"/>
                </a:cubicBezTo>
                <a:cubicBezTo>
                  <a:pt x="1750" y="14034"/>
                  <a:pt x="1518" y="14105"/>
                  <a:pt x="1295" y="13730"/>
                </a:cubicBezTo>
                <a:cubicBezTo>
                  <a:pt x="1072" y="13364"/>
                  <a:pt x="1357" y="12472"/>
                  <a:pt x="1357" y="12472"/>
                </a:cubicBezTo>
                <a:cubicBezTo>
                  <a:pt x="1357" y="12472"/>
                  <a:pt x="1419" y="12990"/>
                  <a:pt x="1607" y="13534"/>
                </a:cubicBezTo>
                <a:cubicBezTo>
                  <a:pt x="1646" y="13652"/>
                  <a:pt x="1748" y="13710"/>
                  <a:pt x="1851" y="13710"/>
                </a:cubicBezTo>
                <a:cubicBezTo>
                  <a:pt x="1958" y="13710"/>
                  <a:pt x="2066" y="13648"/>
                  <a:pt x="2106" y="13525"/>
                </a:cubicBezTo>
                <a:cubicBezTo>
                  <a:pt x="2338" y="12820"/>
                  <a:pt x="1981" y="12365"/>
                  <a:pt x="1883" y="12008"/>
                </a:cubicBezTo>
                <a:cubicBezTo>
                  <a:pt x="1859" y="11909"/>
                  <a:pt x="1933" y="11810"/>
                  <a:pt x="2029" y="11810"/>
                </a:cubicBezTo>
                <a:cubicBezTo>
                  <a:pt x="2037" y="11810"/>
                  <a:pt x="2045" y="11811"/>
                  <a:pt x="2053" y="11812"/>
                </a:cubicBezTo>
                <a:cubicBezTo>
                  <a:pt x="2149" y="11822"/>
                  <a:pt x="2244" y="11827"/>
                  <a:pt x="2336" y="11827"/>
                </a:cubicBezTo>
                <a:cubicBezTo>
                  <a:pt x="2932" y="11827"/>
                  <a:pt x="3415" y="11620"/>
                  <a:pt x="3569" y="11125"/>
                </a:cubicBezTo>
                <a:cubicBezTo>
                  <a:pt x="3757" y="10545"/>
                  <a:pt x="3516" y="9796"/>
                  <a:pt x="2981" y="9359"/>
                </a:cubicBezTo>
                <a:cubicBezTo>
                  <a:pt x="2972" y="9359"/>
                  <a:pt x="2972" y="9341"/>
                  <a:pt x="2972" y="9332"/>
                </a:cubicBezTo>
                <a:cubicBezTo>
                  <a:pt x="2981" y="9323"/>
                  <a:pt x="2990" y="9323"/>
                  <a:pt x="2998" y="9323"/>
                </a:cubicBezTo>
                <a:cubicBezTo>
                  <a:pt x="3329" y="9484"/>
                  <a:pt x="3685" y="9859"/>
                  <a:pt x="3748" y="10376"/>
                </a:cubicBezTo>
                <a:cubicBezTo>
                  <a:pt x="3837" y="9207"/>
                  <a:pt x="5577" y="8262"/>
                  <a:pt x="6094" y="8199"/>
                </a:cubicBezTo>
                <a:cubicBezTo>
                  <a:pt x="6603" y="8128"/>
                  <a:pt x="8057" y="7762"/>
                  <a:pt x="8494" y="7548"/>
                </a:cubicBezTo>
                <a:cubicBezTo>
                  <a:pt x="8729" y="7433"/>
                  <a:pt x="8982" y="7400"/>
                  <a:pt x="9238" y="7400"/>
                </a:cubicBezTo>
                <a:cubicBezTo>
                  <a:pt x="9458" y="7400"/>
                  <a:pt x="9680" y="7424"/>
                  <a:pt x="9894" y="7441"/>
                </a:cubicBezTo>
                <a:cubicBezTo>
                  <a:pt x="9938" y="7443"/>
                  <a:pt x="9981" y="7445"/>
                  <a:pt x="10025" y="7445"/>
                </a:cubicBezTo>
                <a:cubicBezTo>
                  <a:pt x="10446" y="7445"/>
                  <a:pt x="10851" y="7327"/>
                  <a:pt x="10867" y="7084"/>
                </a:cubicBezTo>
                <a:cubicBezTo>
                  <a:pt x="10881" y="6867"/>
                  <a:pt x="10735" y="6793"/>
                  <a:pt x="10581" y="6793"/>
                </a:cubicBezTo>
                <a:cubicBezTo>
                  <a:pt x="10539" y="6793"/>
                  <a:pt x="10496" y="6798"/>
                  <a:pt x="10456" y="6808"/>
                </a:cubicBezTo>
                <a:cubicBezTo>
                  <a:pt x="10313" y="6847"/>
                  <a:pt x="9964" y="6872"/>
                  <a:pt x="9615" y="6872"/>
                </a:cubicBezTo>
                <a:cubicBezTo>
                  <a:pt x="9488" y="6872"/>
                  <a:pt x="9360" y="6868"/>
                  <a:pt x="9243" y="6861"/>
                </a:cubicBezTo>
                <a:cubicBezTo>
                  <a:pt x="9098" y="6852"/>
                  <a:pt x="8854" y="6831"/>
                  <a:pt x="8564" y="6831"/>
                </a:cubicBezTo>
                <a:cubicBezTo>
                  <a:pt x="7966" y="6831"/>
                  <a:pt x="7173" y="6921"/>
                  <a:pt x="6656" y="7396"/>
                </a:cubicBezTo>
                <a:cubicBezTo>
                  <a:pt x="6959" y="6897"/>
                  <a:pt x="7727" y="6272"/>
                  <a:pt x="8378" y="6121"/>
                </a:cubicBezTo>
                <a:cubicBezTo>
                  <a:pt x="9029" y="5978"/>
                  <a:pt x="9573" y="5666"/>
                  <a:pt x="9457" y="5380"/>
                </a:cubicBezTo>
                <a:cubicBezTo>
                  <a:pt x="9390" y="5226"/>
                  <a:pt x="9176" y="5163"/>
                  <a:pt x="8915" y="5163"/>
                </a:cubicBezTo>
                <a:cubicBezTo>
                  <a:pt x="8694" y="5163"/>
                  <a:pt x="8438" y="5208"/>
                  <a:pt x="8208" y="5282"/>
                </a:cubicBezTo>
                <a:cubicBezTo>
                  <a:pt x="7700" y="5434"/>
                  <a:pt x="7343" y="5969"/>
                  <a:pt x="6915" y="6121"/>
                </a:cubicBezTo>
                <a:cubicBezTo>
                  <a:pt x="6844" y="6147"/>
                  <a:pt x="6774" y="6160"/>
                  <a:pt x="6705" y="6160"/>
                </a:cubicBezTo>
                <a:cubicBezTo>
                  <a:pt x="6428" y="6160"/>
                  <a:pt x="6169" y="5957"/>
                  <a:pt x="5934" y="5657"/>
                </a:cubicBezTo>
                <a:cubicBezTo>
                  <a:pt x="5934" y="5648"/>
                  <a:pt x="5934" y="5630"/>
                  <a:pt x="5942" y="5621"/>
                </a:cubicBezTo>
                <a:lnTo>
                  <a:pt x="5969" y="5621"/>
                </a:lnTo>
                <a:cubicBezTo>
                  <a:pt x="6244" y="5882"/>
                  <a:pt x="6487" y="6027"/>
                  <a:pt x="6730" y="6027"/>
                </a:cubicBezTo>
                <a:cubicBezTo>
                  <a:pt x="6803" y="6027"/>
                  <a:pt x="6876" y="6014"/>
                  <a:pt x="6951" y="5987"/>
                </a:cubicBezTo>
                <a:cubicBezTo>
                  <a:pt x="7040" y="5951"/>
                  <a:pt x="7075" y="5853"/>
                  <a:pt x="7040" y="5764"/>
                </a:cubicBezTo>
                <a:cubicBezTo>
                  <a:pt x="6924" y="5460"/>
                  <a:pt x="6799" y="4800"/>
                  <a:pt x="6397" y="4452"/>
                </a:cubicBezTo>
                <a:cubicBezTo>
                  <a:pt x="6879" y="4372"/>
                  <a:pt x="6951" y="4087"/>
                  <a:pt x="6951" y="4087"/>
                </a:cubicBezTo>
                <a:lnTo>
                  <a:pt x="6951" y="4087"/>
                </a:lnTo>
                <a:cubicBezTo>
                  <a:pt x="6950" y="4087"/>
                  <a:pt x="6883" y="4133"/>
                  <a:pt x="6803" y="4133"/>
                </a:cubicBezTo>
                <a:cubicBezTo>
                  <a:pt x="6767" y="4133"/>
                  <a:pt x="6728" y="4123"/>
                  <a:pt x="6692" y="4096"/>
                </a:cubicBezTo>
                <a:cubicBezTo>
                  <a:pt x="6623" y="4169"/>
                  <a:pt x="6489" y="4218"/>
                  <a:pt x="6351" y="4218"/>
                </a:cubicBezTo>
                <a:cubicBezTo>
                  <a:pt x="6255" y="4218"/>
                  <a:pt x="6157" y="4195"/>
                  <a:pt x="6076" y="4140"/>
                </a:cubicBezTo>
                <a:cubicBezTo>
                  <a:pt x="6067" y="4131"/>
                  <a:pt x="6058" y="4122"/>
                  <a:pt x="6067" y="4113"/>
                </a:cubicBezTo>
                <a:cubicBezTo>
                  <a:pt x="6074" y="4107"/>
                  <a:pt x="6080" y="4101"/>
                  <a:pt x="6086" y="4101"/>
                </a:cubicBezTo>
                <a:cubicBezTo>
                  <a:pt x="6089" y="4101"/>
                  <a:pt x="6091" y="4102"/>
                  <a:pt x="6094" y="4104"/>
                </a:cubicBezTo>
                <a:cubicBezTo>
                  <a:pt x="6147" y="4124"/>
                  <a:pt x="6206" y="4134"/>
                  <a:pt x="6269" y="4134"/>
                </a:cubicBezTo>
                <a:cubicBezTo>
                  <a:pt x="6411" y="4134"/>
                  <a:pt x="6573" y="4084"/>
                  <a:pt x="6727" y="3980"/>
                </a:cubicBezTo>
                <a:cubicBezTo>
                  <a:pt x="6742" y="3981"/>
                  <a:pt x="6756" y="3982"/>
                  <a:pt x="6769" y="3982"/>
                </a:cubicBezTo>
                <a:cubicBezTo>
                  <a:pt x="7214" y="3982"/>
                  <a:pt x="6985" y="2982"/>
                  <a:pt x="6344" y="2722"/>
                </a:cubicBezTo>
                <a:cubicBezTo>
                  <a:pt x="7227" y="2160"/>
                  <a:pt x="7575" y="1062"/>
                  <a:pt x="73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45"/>
          <p:cNvSpPr/>
          <p:nvPr/>
        </p:nvSpPr>
        <p:spPr>
          <a:xfrm>
            <a:off x="3305212" y="5325508"/>
            <a:ext cx="530687" cy="619440"/>
          </a:xfrm>
          <a:custGeom>
            <a:rect b="b" l="l" r="r" t="t"/>
            <a:pathLst>
              <a:path extrusionOk="0" h="13226" w="11331">
                <a:moveTo>
                  <a:pt x="10429" y="703"/>
                </a:moveTo>
                <a:lnTo>
                  <a:pt x="10429" y="703"/>
                </a:lnTo>
                <a:cubicBezTo>
                  <a:pt x="10474" y="899"/>
                  <a:pt x="10465" y="1113"/>
                  <a:pt x="10384" y="1301"/>
                </a:cubicBezTo>
                <a:cubicBezTo>
                  <a:pt x="10304" y="1497"/>
                  <a:pt x="10170" y="1657"/>
                  <a:pt x="10010" y="1791"/>
                </a:cubicBezTo>
                <a:cubicBezTo>
                  <a:pt x="9689" y="2050"/>
                  <a:pt x="9305" y="2193"/>
                  <a:pt x="8913" y="2264"/>
                </a:cubicBezTo>
                <a:cubicBezTo>
                  <a:pt x="9100" y="2184"/>
                  <a:pt x="9278" y="2112"/>
                  <a:pt x="9448" y="2023"/>
                </a:cubicBezTo>
                <a:cubicBezTo>
                  <a:pt x="9626" y="1925"/>
                  <a:pt x="9796" y="1827"/>
                  <a:pt x="9938" y="1702"/>
                </a:cubicBezTo>
                <a:cubicBezTo>
                  <a:pt x="10090" y="1586"/>
                  <a:pt x="10215" y="1434"/>
                  <a:pt x="10304" y="1265"/>
                </a:cubicBezTo>
                <a:cubicBezTo>
                  <a:pt x="10393" y="1095"/>
                  <a:pt x="10429" y="908"/>
                  <a:pt x="10429" y="703"/>
                </a:cubicBezTo>
                <a:close/>
                <a:moveTo>
                  <a:pt x="6049" y="1149"/>
                </a:moveTo>
                <a:lnTo>
                  <a:pt x="6049" y="1149"/>
                </a:lnTo>
                <a:cubicBezTo>
                  <a:pt x="5960" y="1301"/>
                  <a:pt x="5915" y="1470"/>
                  <a:pt x="5915" y="1631"/>
                </a:cubicBezTo>
                <a:cubicBezTo>
                  <a:pt x="5915" y="1791"/>
                  <a:pt x="5977" y="1952"/>
                  <a:pt x="6076" y="2077"/>
                </a:cubicBezTo>
                <a:cubicBezTo>
                  <a:pt x="6174" y="2210"/>
                  <a:pt x="6316" y="2309"/>
                  <a:pt x="6468" y="2371"/>
                </a:cubicBezTo>
                <a:cubicBezTo>
                  <a:pt x="6620" y="2434"/>
                  <a:pt x="6789" y="2460"/>
                  <a:pt x="6968" y="2469"/>
                </a:cubicBezTo>
                <a:cubicBezTo>
                  <a:pt x="6892" y="2485"/>
                  <a:pt x="6812" y="2494"/>
                  <a:pt x="6732" y="2494"/>
                </a:cubicBezTo>
                <a:cubicBezTo>
                  <a:pt x="6633" y="2494"/>
                  <a:pt x="6535" y="2481"/>
                  <a:pt x="6441" y="2451"/>
                </a:cubicBezTo>
                <a:cubicBezTo>
                  <a:pt x="6263" y="2398"/>
                  <a:pt x="6102" y="2291"/>
                  <a:pt x="5986" y="2148"/>
                </a:cubicBezTo>
                <a:cubicBezTo>
                  <a:pt x="5879" y="1996"/>
                  <a:pt x="5817" y="1809"/>
                  <a:pt x="5826" y="1631"/>
                </a:cubicBezTo>
                <a:cubicBezTo>
                  <a:pt x="5844" y="1443"/>
                  <a:pt x="5924" y="1274"/>
                  <a:pt x="6049" y="1149"/>
                </a:cubicBezTo>
                <a:close/>
                <a:moveTo>
                  <a:pt x="10545" y="1131"/>
                </a:moveTo>
                <a:lnTo>
                  <a:pt x="10545" y="1131"/>
                </a:lnTo>
                <a:cubicBezTo>
                  <a:pt x="10590" y="1309"/>
                  <a:pt x="10554" y="1506"/>
                  <a:pt x="10465" y="1666"/>
                </a:cubicBezTo>
                <a:cubicBezTo>
                  <a:pt x="10384" y="1836"/>
                  <a:pt x="10260" y="1979"/>
                  <a:pt x="10117" y="2095"/>
                </a:cubicBezTo>
                <a:cubicBezTo>
                  <a:pt x="9983" y="2219"/>
                  <a:pt x="9822" y="2318"/>
                  <a:pt x="9662" y="2398"/>
                </a:cubicBezTo>
                <a:cubicBezTo>
                  <a:pt x="9501" y="2469"/>
                  <a:pt x="9323" y="2532"/>
                  <a:pt x="9144" y="2558"/>
                </a:cubicBezTo>
                <a:cubicBezTo>
                  <a:pt x="9314" y="2496"/>
                  <a:pt x="9466" y="2407"/>
                  <a:pt x="9617" y="2318"/>
                </a:cubicBezTo>
                <a:cubicBezTo>
                  <a:pt x="9769" y="2228"/>
                  <a:pt x="9912" y="2130"/>
                  <a:pt x="10045" y="2014"/>
                </a:cubicBezTo>
                <a:cubicBezTo>
                  <a:pt x="10179" y="1898"/>
                  <a:pt x="10304" y="1773"/>
                  <a:pt x="10393" y="1631"/>
                </a:cubicBezTo>
                <a:cubicBezTo>
                  <a:pt x="10483" y="1479"/>
                  <a:pt x="10545" y="1318"/>
                  <a:pt x="10545" y="1131"/>
                </a:cubicBezTo>
                <a:close/>
                <a:moveTo>
                  <a:pt x="5763" y="1666"/>
                </a:moveTo>
                <a:lnTo>
                  <a:pt x="5763" y="1666"/>
                </a:lnTo>
                <a:cubicBezTo>
                  <a:pt x="5746" y="1809"/>
                  <a:pt x="5763" y="1943"/>
                  <a:pt x="5826" y="2068"/>
                </a:cubicBezTo>
                <a:cubicBezTo>
                  <a:pt x="5879" y="2184"/>
                  <a:pt x="5960" y="2291"/>
                  <a:pt x="6067" y="2380"/>
                </a:cubicBezTo>
                <a:cubicBezTo>
                  <a:pt x="6165" y="2469"/>
                  <a:pt x="6281" y="2549"/>
                  <a:pt x="6406" y="2603"/>
                </a:cubicBezTo>
                <a:cubicBezTo>
                  <a:pt x="6522" y="2665"/>
                  <a:pt x="6655" y="2710"/>
                  <a:pt x="6798" y="2728"/>
                </a:cubicBezTo>
                <a:cubicBezTo>
                  <a:pt x="6757" y="2734"/>
                  <a:pt x="6716" y="2737"/>
                  <a:pt x="6674" y="2737"/>
                </a:cubicBezTo>
                <a:cubicBezTo>
                  <a:pt x="6427" y="2737"/>
                  <a:pt x="6177" y="2628"/>
                  <a:pt x="5986" y="2460"/>
                </a:cubicBezTo>
                <a:cubicBezTo>
                  <a:pt x="5879" y="2362"/>
                  <a:pt x="5790" y="2237"/>
                  <a:pt x="5746" y="2095"/>
                </a:cubicBezTo>
                <a:cubicBezTo>
                  <a:pt x="5692" y="1952"/>
                  <a:pt x="5701" y="1791"/>
                  <a:pt x="5763" y="1666"/>
                </a:cubicBezTo>
                <a:close/>
                <a:moveTo>
                  <a:pt x="8565" y="2612"/>
                </a:moveTo>
                <a:lnTo>
                  <a:pt x="8565" y="2612"/>
                </a:lnTo>
                <a:cubicBezTo>
                  <a:pt x="8600" y="2844"/>
                  <a:pt x="8359" y="3076"/>
                  <a:pt x="8020" y="3112"/>
                </a:cubicBezTo>
                <a:cubicBezTo>
                  <a:pt x="8119" y="2728"/>
                  <a:pt x="8315" y="2621"/>
                  <a:pt x="8565" y="2612"/>
                </a:cubicBezTo>
                <a:close/>
                <a:moveTo>
                  <a:pt x="6943" y="3532"/>
                </a:moveTo>
                <a:cubicBezTo>
                  <a:pt x="6992" y="3532"/>
                  <a:pt x="7038" y="3545"/>
                  <a:pt x="7075" y="3566"/>
                </a:cubicBezTo>
                <a:cubicBezTo>
                  <a:pt x="7090" y="3736"/>
                  <a:pt x="6928" y="3881"/>
                  <a:pt x="6765" y="3881"/>
                </a:cubicBezTo>
                <a:cubicBezTo>
                  <a:pt x="6731" y="3881"/>
                  <a:pt x="6697" y="3875"/>
                  <a:pt x="6664" y="3861"/>
                </a:cubicBezTo>
                <a:cubicBezTo>
                  <a:pt x="6671" y="3621"/>
                  <a:pt x="6814" y="3532"/>
                  <a:pt x="6943" y="3532"/>
                </a:cubicBezTo>
                <a:close/>
                <a:moveTo>
                  <a:pt x="9519" y="3718"/>
                </a:moveTo>
                <a:lnTo>
                  <a:pt x="9519" y="3718"/>
                </a:lnTo>
                <a:cubicBezTo>
                  <a:pt x="9573" y="3870"/>
                  <a:pt x="9591" y="4048"/>
                  <a:pt x="9510" y="4218"/>
                </a:cubicBezTo>
                <a:cubicBezTo>
                  <a:pt x="9492" y="4253"/>
                  <a:pt x="9457" y="4289"/>
                  <a:pt x="9430" y="4334"/>
                </a:cubicBezTo>
                <a:cubicBezTo>
                  <a:pt x="9394" y="4360"/>
                  <a:pt x="9359" y="4396"/>
                  <a:pt x="9323" y="4414"/>
                </a:cubicBezTo>
                <a:cubicBezTo>
                  <a:pt x="9243" y="4468"/>
                  <a:pt x="9153" y="4494"/>
                  <a:pt x="9073" y="4512"/>
                </a:cubicBezTo>
                <a:cubicBezTo>
                  <a:pt x="8982" y="4536"/>
                  <a:pt x="8894" y="4545"/>
                  <a:pt x="8807" y="4545"/>
                </a:cubicBezTo>
                <a:cubicBezTo>
                  <a:pt x="8731" y="4545"/>
                  <a:pt x="8657" y="4538"/>
                  <a:pt x="8582" y="4530"/>
                </a:cubicBezTo>
                <a:cubicBezTo>
                  <a:pt x="8422" y="4512"/>
                  <a:pt x="8270" y="4476"/>
                  <a:pt x="8119" y="4414"/>
                </a:cubicBezTo>
                <a:cubicBezTo>
                  <a:pt x="8279" y="4378"/>
                  <a:pt x="8431" y="4369"/>
                  <a:pt x="8582" y="4360"/>
                </a:cubicBezTo>
                <a:cubicBezTo>
                  <a:pt x="8734" y="4343"/>
                  <a:pt x="8886" y="4334"/>
                  <a:pt x="9020" y="4298"/>
                </a:cubicBezTo>
                <a:cubicBezTo>
                  <a:pt x="9162" y="4271"/>
                  <a:pt x="9287" y="4227"/>
                  <a:pt x="9359" y="4120"/>
                </a:cubicBezTo>
                <a:cubicBezTo>
                  <a:pt x="9448" y="4021"/>
                  <a:pt x="9483" y="3879"/>
                  <a:pt x="9519" y="3718"/>
                </a:cubicBezTo>
                <a:close/>
                <a:moveTo>
                  <a:pt x="10018" y="4448"/>
                </a:moveTo>
                <a:cubicBezTo>
                  <a:pt x="9995" y="4448"/>
                  <a:pt x="9971" y="4452"/>
                  <a:pt x="9947" y="4459"/>
                </a:cubicBezTo>
                <a:cubicBezTo>
                  <a:pt x="10037" y="4476"/>
                  <a:pt x="10099" y="4530"/>
                  <a:pt x="10144" y="4583"/>
                </a:cubicBezTo>
                <a:cubicBezTo>
                  <a:pt x="10188" y="4637"/>
                  <a:pt x="10224" y="4708"/>
                  <a:pt x="10233" y="4771"/>
                </a:cubicBezTo>
                <a:cubicBezTo>
                  <a:pt x="10251" y="4842"/>
                  <a:pt x="10242" y="4914"/>
                  <a:pt x="10215" y="4976"/>
                </a:cubicBezTo>
                <a:cubicBezTo>
                  <a:pt x="10179" y="5030"/>
                  <a:pt x="10117" y="5074"/>
                  <a:pt x="10037" y="5110"/>
                </a:cubicBezTo>
                <a:cubicBezTo>
                  <a:pt x="10050" y="5111"/>
                  <a:pt x="10064" y="5112"/>
                  <a:pt x="10078" y="5112"/>
                </a:cubicBezTo>
                <a:cubicBezTo>
                  <a:pt x="10155" y="5112"/>
                  <a:pt x="10233" y="5089"/>
                  <a:pt x="10286" y="5021"/>
                </a:cubicBezTo>
                <a:cubicBezTo>
                  <a:pt x="10349" y="4949"/>
                  <a:pt x="10367" y="4842"/>
                  <a:pt x="10340" y="4753"/>
                </a:cubicBezTo>
                <a:cubicBezTo>
                  <a:pt x="10322" y="4664"/>
                  <a:pt x="10277" y="4575"/>
                  <a:pt x="10197" y="4521"/>
                </a:cubicBezTo>
                <a:cubicBezTo>
                  <a:pt x="10151" y="4475"/>
                  <a:pt x="10085" y="4448"/>
                  <a:pt x="10018" y="4448"/>
                </a:cubicBezTo>
                <a:close/>
                <a:moveTo>
                  <a:pt x="8217" y="4869"/>
                </a:moveTo>
                <a:lnTo>
                  <a:pt x="8217" y="4869"/>
                </a:lnTo>
                <a:cubicBezTo>
                  <a:pt x="8163" y="5074"/>
                  <a:pt x="8243" y="5270"/>
                  <a:pt x="8458" y="5395"/>
                </a:cubicBezTo>
                <a:cubicBezTo>
                  <a:pt x="8525" y="5433"/>
                  <a:pt x="8597" y="5448"/>
                  <a:pt x="8667" y="5448"/>
                </a:cubicBezTo>
                <a:cubicBezTo>
                  <a:pt x="8827" y="5448"/>
                  <a:pt x="8971" y="5368"/>
                  <a:pt x="9002" y="5306"/>
                </a:cubicBezTo>
                <a:lnTo>
                  <a:pt x="9002" y="5306"/>
                </a:lnTo>
                <a:cubicBezTo>
                  <a:pt x="8941" y="5348"/>
                  <a:pt x="8868" y="5366"/>
                  <a:pt x="8795" y="5366"/>
                </a:cubicBezTo>
                <a:cubicBezTo>
                  <a:pt x="8697" y="5366"/>
                  <a:pt x="8597" y="5334"/>
                  <a:pt x="8520" y="5288"/>
                </a:cubicBezTo>
                <a:cubicBezTo>
                  <a:pt x="8350" y="5190"/>
                  <a:pt x="8252" y="5038"/>
                  <a:pt x="8217" y="4869"/>
                </a:cubicBezTo>
                <a:close/>
                <a:moveTo>
                  <a:pt x="9849" y="4940"/>
                </a:moveTo>
                <a:lnTo>
                  <a:pt x="9849" y="4940"/>
                </a:lnTo>
                <a:cubicBezTo>
                  <a:pt x="9858" y="5030"/>
                  <a:pt x="9831" y="5101"/>
                  <a:pt x="9796" y="5163"/>
                </a:cubicBezTo>
                <a:cubicBezTo>
                  <a:pt x="9751" y="5226"/>
                  <a:pt x="9698" y="5279"/>
                  <a:pt x="9626" y="5315"/>
                </a:cubicBezTo>
                <a:cubicBezTo>
                  <a:pt x="9578" y="5350"/>
                  <a:pt x="9524" y="5363"/>
                  <a:pt x="9473" y="5363"/>
                </a:cubicBezTo>
                <a:cubicBezTo>
                  <a:pt x="9458" y="5363"/>
                  <a:pt x="9444" y="5362"/>
                  <a:pt x="9430" y="5360"/>
                </a:cubicBezTo>
                <a:cubicBezTo>
                  <a:pt x="9359" y="5351"/>
                  <a:pt x="9296" y="5297"/>
                  <a:pt x="9234" y="5235"/>
                </a:cubicBezTo>
                <a:lnTo>
                  <a:pt x="9234" y="5235"/>
                </a:lnTo>
                <a:cubicBezTo>
                  <a:pt x="9252" y="5315"/>
                  <a:pt x="9305" y="5404"/>
                  <a:pt x="9403" y="5449"/>
                </a:cubicBezTo>
                <a:cubicBezTo>
                  <a:pt x="9436" y="5462"/>
                  <a:pt x="9472" y="5468"/>
                  <a:pt x="9509" y="5468"/>
                </a:cubicBezTo>
                <a:cubicBezTo>
                  <a:pt x="9573" y="5468"/>
                  <a:pt x="9638" y="5450"/>
                  <a:pt x="9689" y="5422"/>
                </a:cubicBezTo>
                <a:cubicBezTo>
                  <a:pt x="9769" y="5369"/>
                  <a:pt x="9840" y="5297"/>
                  <a:pt x="9876" y="5208"/>
                </a:cubicBezTo>
                <a:cubicBezTo>
                  <a:pt x="9912" y="5119"/>
                  <a:pt x="9903" y="5012"/>
                  <a:pt x="9849" y="4940"/>
                </a:cubicBezTo>
                <a:close/>
                <a:moveTo>
                  <a:pt x="9867" y="4343"/>
                </a:moveTo>
                <a:lnTo>
                  <a:pt x="9867" y="4343"/>
                </a:lnTo>
                <a:cubicBezTo>
                  <a:pt x="10646" y="4375"/>
                  <a:pt x="10517" y="5189"/>
                  <a:pt x="10105" y="5189"/>
                </a:cubicBezTo>
                <a:cubicBezTo>
                  <a:pt x="10064" y="5189"/>
                  <a:pt x="10020" y="5181"/>
                  <a:pt x="9974" y="5163"/>
                </a:cubicBezTo>
                <a:lnTo>
                  <a:pt x="9974" y="5163"/>
                </a:lnTo>
                <a:cubicBezTo>
                  <a:pt x="9994" y="5410"/>
                  <a:pt x="9747" y="5555"/>
                  <a:pt x="9513" y="5555"/>
                </a:cubicBezTo>
                <a:cubicBezTo>
                  <a:pt x="9333" y="5555"/>
                  <a:pt x="9162" y="5469"/>
                  <a:pt x="9127" y="5279"/>
                </a:cubicBezTo>
                <a:cubicBezTo>
                  <a:pt x="9020" y="5476"/>
                  <a:pt x="8866" y="5556"/>
                  <a:pt x="8710" y="5556"/>
                </a:cubicBezTo>
                <a:cubicBezTo>
                  <a:pt x="8356" y="5556"/>
                  <a:pt x="7993" y="5144"/>
                  <a:pt x="8154" y="4735"/>
                </a:cubicBezTo>
                <a:lnTo>
                  <a:pt x="8154" y="4735"/>
                </a:lnTo>
                <a:cubicBezTo>
                  <a:pt x="8422" y="4896"/>
                  <a:pt x="8759" y="4984"/>
                  <a:pt x="9062" y="4984"/>
                </a:cubicBezTo>
                <a:cubicBezTo>
                  <a:pt x="9517" y="4984"/>
                  <a:pt x="9899" y="4787"/>
                  <a:pt x="9867" y="4343"/>
                </a:cubicBezTo>
                <a:close/>
                <a:moveTo>
                  <a:pt x="10376" y="5520"/>
                </a:moveTo>
                <a:cubicBezTo>
                  <a:pt x="10775" y="5688"/>
                  <a:pt x="10688" y="6193"/>
                  <a:pt x="10415" y="6193"/>
                </a:cubicBezTo>
                <a:cubicBezTo>
                  <a:pt x="10383" y="6193"/>
                  <a:pt x="10349" y="6186"/>
                  <a:pt x="10313" y="6171"/>
                </a:cubicBezTo>
                <a:lnTo>
                  <a:pt x="10313" y="6171"/>
                </a:lnTo>
                <a:cubicBezTo>
                  <a:pt x="10328" y="6342"/>
                  <a:pt x="10160" y="6439"/>
                  <a:pt x="10000" y="6439"/>
                </a:cubicBezTo>
                <a:cubicBezTo>
                  <a:pt x="9876" y="6439"/>
                  <a:pt x="9757" y="6380"/>
                  <a:pt x="9733" y="6252"/>
                </a:cubicBezTo>
                <a:cubicBezTo>
                  <a:pt x="9663" y="6385"/>
                  <a:pt x="9559" y="6439"/>
                  <a:pt x="9453" y="6439"/>
                </a:cubicBezTo>
                <a:cubicBezTo>
                  <a:pt x="9212" y="6439"/>
                  <a:pt x="8961" y="6156"/>
                  <a:pt x="9073" y="5877"/>
                </a:cubicBezTo>
                <a:lnTo>
                  <a:pt x="9073" y="5877"/>
                </a:lnTo>
                <a:cubicBezTo>
                  <a:pt x="9228" y="5923"/>
                  <a:pt x="9386" y="5945"/>
                  <a:pt x="9538" y="5945"/>
                </a:cubicBezTo>
                <a:cubicBezTo>
                  <a:pt x="9921" y="5945"/>
                  <a:pt x="10261" y="5801"/>
                  <a:pt x="10376" y="5520"/>
                </a:cubicBezTo>
                <a:close/>
                <a:moveTo>
                  <a:pt x="7206" y="6241"/>
                </a:moveTo>
                <a:cubicBezTo>
                  <a:pt x="7192" y="6241"/>
                  <a:pt x="7178" y="6241"/>
                  <a:pt x="7164" y="6243"/>
                </a:cubicBezTo>
                <a:cubicBezTo>
                  <a:pt x="7066" y="6261"/>
                  <a:pt x="6986" y="6305"/>
                  <a:pt x="6923" y="6368"/>
                </a:cubicBezTo>
                <a:cubicBezTo>
                  <a:pt x="6861" y="6439"/>
                  <a:pt x="6825" y="6528"/>
                  <a:pt x="6852" y="6617"/>
                </a:cubicBezTo>
                <a:cubicBezTo>
                  <a:pt x="6879" y="6537"/>
                  <a:pt x="6923" y="6475"/>
                  <a:pt x="6986" y="6430"/>
                </a:cubicBezTo>
                <a:cubicBezTo>
                  <a:pt x="7039" y="6394"/>
                  <a:pt x="7110" y="6368"/>
                  <a:pt x="7173" y="6350"/>
                </a:cubicBezTo>
                <a:cubicBezTo>
                  <a:pt x="7190" y="6348"/>
                  <a:pt x="7207" y="6347"/>
                  <a:pt x="7223" y="6347"/>
                </a:cubicBezTo>
                <a:cubicBezTo>
                  <a:pt x="7277" y="6347"/>
                  <a:pt x="7328" y="6358"/>
                  <a:pt x="7369" y="6386"/>
                </a:cubicBezTo>
                <a:cubicBezTo>
                  <a:pt x="7432" y="6421"/>
                  <a:pt x="7467" y="6484"/>
                  <a:pt x="7503" y="6564"/>
                </a:cubicBezTo>
                <a:cubicBezTo>
                  <a:pt x="7512" y="6484"/>
                  <a:pt x="7494" y="6386"/>
                  <a:pt x="7423" y="6323"/>
                </a:cubicBezTo>
                <a:cubicBezTo>
                  <a:pt x="7362" y="6263"/>
                  <a:pt x="7283" y="6241"/>
                  <a:pt x="7206" y="6241"/>
                </a:cubicBezTo>
                <a:close/>
                <a:moveTo>
                  <a:pt x="5355" y="6149"/>
                </a:moveTo>
                <a:cubicBezTo>
                  <a:pt x="5258" y="6149"/>
                  <a:pt x="5155" y="6171"/>
                  <a:pt x="5050" y="6216"/>
                </a:cubicBezTo>
                <a:cubicBezTo>
                  <a:pt x="4729" y="6350"/>
                  <a:pt x="4630" y="6760"/>
                  <a:pt x="4702" y="6876"/>
                </a:cubicBezTo>
                <a:cubicBezTo>
                  <a:pt x="4711" y="6644"/>
                  <a:pt x="4916" y="6448"/>
                  <a:pt x="5112" y="6368"/>
                </a:cubicBezTo>
                <a:cubicBezTo>
                  <a:pt x="5227" y="6319"/>
                  <a:pt x="5339" y="6296"/>
                  <a:pt x="5449" y="6296"/>
                </a:cubicBezTo>
                <a:cubicBezTo>
                  <a:pt x="5579" y="6296"/>
                  <a:pt x="5705" y="6328"/>
                  <a:pt x="5826" y="6386"/>
                </a:cubicBezTo>
                <a:cubicBezTo>
                  <a:pt x="5708" y="6232"/>
                  <a:pt x="5543" y="6149"/>
                  <a:pt x="5355" y="6149"/>
                </a:cubicBezTo>
                <a:close/>
                <a:moveTo>
                  <a:pt x="3868" y="6372"/>
                </a:moveTo>
                <a:cubicBezTo>
                  <a:pt x="3798" y="6372"/>
                  <a:pt x="3724" y="6388"/>
                  <a:pt x="3649" y="6421"/>
                </a:cubicBezTo>
                <a:cubicBezTo>
                  <a:pt x="3417" y="6519"/>
                  <a:pt x="3346" y="6823"/>
                  <a:pt x="3399" y="6903"/>
                </a:cubicBezTo>
                <a:cubicBezTo>
                  <a:pt x="3408" y="6733"/>
                  <a:pt x="3551" y="6591"/>
                  <a:pt x="3703" y="6537"/>
                </a:cubicBezTo>
                <a:cubicBezTo>
                  <a:pt x="3783" y="6499"/>
                  <a:pt x="3865" y="6481"/>
                  <a:pt x="3946" y="6481"/>
                </a:cubicBezTo>
                <a:cubicBezTo>
                  <a:pt x="4037" y="6481"/>
                  <a:pt x="4126" y="6504"/>
                  <a:pt x="4211" y="6546"/>
                </a:cubicBezTo>
                <a:cubicBezTo>
                  <a:pt x="4128" y="6434"/>
                  <a:pt x="4006" y="6372"/>
                  <a:pt x="3868" y="6372"/>
                </a:cubicBezTo>
                <a:close/>
                <a:moveTo>
                  <a:pt x="7012" y="4639"/>
                </a:moveTo>
                <a:cubicBezTo>
                  <a:pt x="7032" y="4639"/>
                  <a:pt x="7052" y="4641"/>
                  <a:pt x="7075" y="4646"/>
                </a:cubicBezTo>
                <a:cubicBezTo>
                  <a:pt x="7235" y="4655"/>
                  <a:pt x="7405" y="4726"/>
                  <a:pt x="7521" y="4860"/>
                </a:cubicBezTo>
                <a:cubicBezTo>
                  <a:pt x="7637" y="4994"/>
                  <a:pt x="7690" y="5146"/>
                  <a:pt x="7753" y="5288"/>
                </a:cubicBezTo>
                <a:cubicBezTo>
                  <a:pt x="7815" y="5422"/>
                  <a:pt x="7869" y="5556"/>
                  <a:pt x="7958" y="5645"/>
                </a:cubicBezTo>
                <a:cubicBezTo>
                  <a:pt x="8003" y="5699"/>
                  <a:pt x="8056" y="5734"/>
                  <a:pt x="8110" y="5779"/>
                </a:cubicBezTo>
                <a:cubicBezTo>
                  <a:pt x="8172" y="5806"/>
                  <a:pt x="8226" y="5832"/>
                  <a:pt x="8306" y="5868"/>
                </a:cubicBezTo>
                <a:cubicBezTo>
                  <a:pt x="8449" y="5939"/>
                  <a:pt x="8591" y="6029"/>
                  <a:pt x="8707" y="6154"/>
                </a:cubicBezTo>
                <a:cubicBezTo>
                  <a:pt x="8930" y="6386"/>
                  <a:pt x="9055" y="6725"/>
                  <a:pt x="9002" y="7028"/>
                </a:cubicBezTo>
                <a:cubicBezTo>
                  <a:pt x="8966" y="6725"/>
                  <a:pt x="8805" y="6457"/>
                  <a:pt x="8582" y="6278"/>
                </a:cubicBezTo>
                <a:cubicBezTo>
                  <a:pt x="8475" y="6189"/>
                  <a:pt x="8350" y="6118"/>
                  <a:pt x="8217" y="6064"/>
                </a:cubicBezTo>
                <a:cubicBezTo>
                  <a:pt x="8154" y="6038"/>
                  <a:pt x="8074" y="6002"/>
                  <a:pt x="8003" y="5957"/>
                </a:cubicBezTo>
                <a:cubicBezTo>
                  <a:pt x="7922" y="5913"/>
                  <a:pt x="7851" y="5859"/>
                  <a:pt x="7797" y="5797"/>
                </a:cubicBezTo>
                <a:cubicBezTo>
                  <a:pt x="7565" y="5529"/>
                  <a:pt x="7539" y="5181"/>
                  <a:pt x="7387" y="4967"/>
                </a:cubicBezTo>
                <a:cubicBezTo>
                  <a:pt x="7316" y="4860"/>
                  <a:pt x="7200" y="4780"/>
                  <a:pt x="7057" y="4753"/>
                </a:cubicBezTo>
                <a:cubicBezTo>
                  <a:pt x="6986" y="4726"/>
                  <a:pt x="6905" y="4726"/>
                  <a:pt x="6834" y="4708"/>
                </a:cubicBezTo>
                <a:cubicBezTo>
                  <a:pt x="6763" y="4708"/>
                  <a:pt x="6682" y="4699"/>
                  <a:pt x="6602" y="4699"/>
                </a:cubicBezTo>
                <a:cubicBezTo>
                  <a:pt x="6682" y="4682"/>
                  <a:pt x="6754" y="4664"/>
                  <a:pt x="6834" y="4646"/>
                </a:cubicBezTo>
                <a:lnTo>
                  <a:pt x="6950" y="4646"/>
                </a:lnTo>
                <a:cubicBezTo>
                  <a:pt x="6972" y="4641"/>
                  <a:pt x="6992" y="4639"/>
                  <a:pt x="7012" y="4639"/>
                </a:cubicBezTo>
                <a:close/>
                <a:moveTo>
                  <a:pt x="10572" y="6519"/>
                </a:moveTo>
                <a:cubicBezTo>
                  <a:pt x="10813" y="6624"/>
                  <a:pt x="10757" y="6924"/>
                  <a:pt x="10594" y="6924"/>
                </a:cubicBezTo>
                <a:cubicBezTo>
                  <a:pt x="10576" y="6924"/>
                  <a:pt x="10557" y="6920"/>
                  <a:pt x="10536" y="6912"/>
                </a:cubicBezTo>
                <a:lnTo>
                  <a:pt x="10536" y="6912"/>
                </a:lnTo>
                <a:cubicBezTo>
                  <a:pt x="10546" y="7012"/>
                  <a:pt x="10444" y="7070"/>
                  <a:pt x="10347" y="7070"/>
                </a:cubicBezTo>
                <a:cubicBezTo>
                  <a:pt x="10272" y="7070"/>
                  <a:pt x="10200" y="7035"/>
                  <a:pt x="10188" y="6956"/>
                </a:cubicBezTo>
                <a:cubicBezTo>
                  <a:pt x="10144" y="7038"/>
                  <a:pt x="10082" y="7072"/>
                  <a:pt x="10018" y="7072"/>
                </a:cubicBezTo>
                <a:cubicBezTo>
                  <a:pt x="9873" y="7072"/>
                  <a:pt x="9725" y="6901"/>
                  <a:pt x="9787" y="6733"/>
                </a:cubicBezTo>
                <a:lnTo>
                  <a:pt x="9787" y="6733"/>
                </a:lnTo>
                <a:cubicBezTo>
                  <a:pt x="9880" y="6761"/>
                  <a:pt x="9974" y="6774"/>
                  <a:pt x="10065" y="6774"/>
                </a:cubicBezTo>
                <a:cubicBezTo>
                  <a:pt x="10297" y="6774"/>
                  <a:pt x="10501" y="6686"/>
                  <a:pt x="10572" y="6519"/>
                </a:cubicBezTo>
                <a:close/>
                <a:moveTo>
                  <a:pt x="8015" y="6634"/>
                </a:moveTo>
                <a:cubicBezTo>
                  <a:pt x="8005" y="6634"/>
                  <a:pt x="7995" y="6634"/>
                  <a:pt x="7985" y="6635"/>
                </a:cubicBezTo>
                <a:cubicBezTo>
                  <a:pt x="7887" y="6635"/>
                  <a:pt x="7788" y="6680"/>
                  <a:pt x="7744" y="6760"/>
                </a:cubicBezTo>
                <a:cubicBezTo>
                  <a:pt x="7799" y="6729"/>
                  <a:pt x="7855" y="6720"/>
                  <a:pt x="7907" y="6720"/>
                </a:cubicBezTo>
                <a:cubicBezTo>
                  <a:pt x="7931" y="6720"/>
                  <a:pt x="7954" y="6722"/>
                  <a:pt x="7976" y="6725"/>
                </a:cubicBezTo>
                <a:cubicBezTo>
                  <a:pt x="8056" y="6733"/>
                  <a:pt x="8127" y="6769"/>
                  <a:pt x="8190" y="6814"/>
                </a:cubicBezTo>
                <a:cubicBezTo>
                  <a:pt x="8243" y="6849"/>
                  <a:pt x="8288" y="6912"/>
                  <a:pt x="8306" y="6974"/>
                </a:cubicBezTo>
                <a:cubicBezTo>
                  <a:pt x="8324" y="7046"/>
                  <a:pt x="8306" y="7126"/>
                  <a:pt x="8270" y="7206"/>
                </a:cubicBezTo>
                <a:cubicBezTo>
                  <a:pt x="8342" y="7162"/>
                  <a:pt x="8395" y="7072"/>
                  <a:pt x="8395" y="6965"/>
                </a:cubicBezTo>
                <a:cubicBezTo>
                  <a:pt x="8395" y="6867"/>
                  <a:pt x="8333" y="6769"/>
                  <a:pt x="8252" y="6716"/>
                </a:cubicBezTo>
                <a:cubicBezTo>
                  <a:pt x="8180" y="6668"/>
                  <a:pt x="8101" y="6634"/>
                  <a:pt x="8015" y="6634"/>
                </a:cubicBezTo>
                <a:close/>
                <a:moveTo>
                  <a:pt x="6243" y="6786"/>
                </a:moveTo>
                <a:cubicBezTo>
                  <a:pt x="6235" y="6786"/>
                  <a:pt x="6227" y="6786"/>
                  <a:pt x="6218" y="6787"/>
                </a:cubicBezTo>
                <a:cubicBezTo>
                  <a:pt x="6120" y="6796"/>
                  <a:pt x="6040" y="6867"/>
                  <a:pt x="5986" y="6939"/>
                </a:cubicBezTo>
                <a:cubicBezTo>
                  <a:pt x="5942" y="7019"/>
                  <a:pt x="5915" y="7117"/>
                  <a:pt x="5933" y="7206"/>
                </a:cubicBezTo>
                <a:cubicBezTo>
                  <a:pt x="5942" y="7295"/>
                  <a:pt x="5995" y="7385"/>
                  <a:pt x="6067" y="7420"/>
                </a:cubicBezTo>
                <a:cubicBezTo>
                  <a:pt x="6022" y="7349"/>
                  <a:pt x="6013" y="7269"/>
                  <a:pt x="6013" y="7197"/>
                </a:cubicBezTo>
                <a:cubicBezTo>
                  <a:pt x="6022" y="7126"/>
                  <a:pt x="6049" y="7055"/>
                  <a:pt x="6085" y="7001"/>
                </a:cubicBezTo>
                <a:cubicBezTo>
                  <a:pt x="6120" y="6939"/>
                  <a:pt x="6174" y="6894"/>
                  <a:pt x="6236" y="6876"/>
                </a:cubicBezTo>
                <a:cubicBezTo>
                  <a:pt x="6258" y="6867"/>
                  <a:pt x="6281" y="6863"/>
                  <a:pt x="6305" y="6863"/>
                </a:cubicBezTo>
                <a:cubicBezTo>
                  <a:pt x="6349" y="6863"/>
                  <a:pt x="6398" y="6877"/>
                  <a:pt x="6450" y="6894"/>
                </a:cubicBezTo>
                <a:cubicBezTo>
                  <a:pt x="6401" y="6829"/>
                  <a:pt x="6330" y="6786"/>
                  <a:pt x="6243" y="6786"/>
                </a:cubicBezTo>
                <a:close/>
                <a:moveTo>
                  <a:pt x="2335" y="7279"/>
                </a:moveTo>
                <a:cubicBezTo>
                  <a:pt x="2354" y="7279"/>
                  <a:pt x="2374" y="7291"/>
                  <a:pt x="2391" y="7322"/>
                </a:cubicBezTo>
                <a:cubicBezTo>
                  <a:pt x="2395" y="7295"/>
                  <a:pt x="2415" y="7282"/>
                  <a:pt x="2437" y="7282"/>
                </a:cubicBezTo>
                <a:cubicBezTo>
                  <a:pt x="2471" y="7282"/>
                  <a:pt x="2508" y="7315"/>
                  <a:pt x="2480" y="7376"/>
                </a:cubicBezTo>
                <a:cubicBezTo>
                  <a:pt x="2490" y="7373"/>
                  <a:pt x="2499" y="7372"/>
                  <a:pt x="2507" y="7372"/>
                </a:cubicBezTo>
                <a:cubicBezTo>
                  <a:pt x="2583" y="7372"/>
                  <a:pt x="2596" y="7475"/>
                  <a:pt x="2507" y="7483"/>
                </a:cubicBezTo>
                <a:cubicBezTo>
                  <a:pt x="2507" y="7483"/>
                  <a:pt x="2570" y="7510"/>
                  <a:pt x="2534" y="7572"/>
                </a:cubicBezTo>
                <a:cubicBezTo>
                  <a:pt x="2523" y="7592"/>
                  <a:pt x="2510" y="7599"/>
                  <a:pt x="2497" y="7599"/>
                </a:cubicBezTo>
                <a:cubicBezTo>
                  <a:pt x="2469" y="7599"/>
                  <a:pt x="2442" y="7564"/>
                  <a:pt x="2436" y="7545"/>
                </a:cubicBezTo>
                <a:lnTo>
                  <a:pt x="2436" y="7545"/>
                </a:lnTo>
                <a:cubicBezTo>
                  <a:pt x="2452" y="7603"/>
                  <a:pt x="2446" y="7653"/>
                  <a:pt x="2402" y="7653"/>
                </a:cubicBezTo>
                <a:cubicBezTo>
                  <a:pt x="2399" y="7653"/>
                  <a:pt x="2395" y="7653"/>
                  <a:pt x="2391" y="7652"/>
                </a:cubicBezTo>
                <a:cubicBezTo>
                  <a:pt x="2329" y="7643"/>
                  <a:pt x="2338" y="7572"/>
                  <a:pt x="2347" y="7554"/>
                </a:cubicBezTo>
                <a:lnTo>
                  <a:pt x="2347" y="7554"/>
                </a:lnTo>
                <a:cubicBezTo>
                  <a:pt x="2331" y="7583"/>
                  <a:pt x="2308" y="7594"/>
                  <a:pt x="2285" y="7594"/>
                </a:cubicBezTo>
                <a:cubicBezTo>
                  <a:pt x="2232" y="7594"/>
                  <a:pt x="2184" y="7530"/>
                  <a:pt x="2266" y="7492"/>
                </a:cubicBezTo>
                <a:cubicBezTo>
                  <a:pt x="2184" y="7462"/>
                  <a:pt x="2190" y="7375"/>
                  <a:pt x="2258" y="7375"/>
                </a:cubicBezTo>
                <a:cubicBezTo>
                  <a:pt x="2270" y="7375"/>
                  <a:pt x="2285" y="7378"/>
                  <a:pt x="2302" y="7385"/>
                </a:cubicBezTo>
                <a:cubicBezTo>
                  <a:pt x="2265" y="7336"/>
                  <a:pt x="2295" y="7279"/>
                  <a:pt x="2335" y="7279"/>
                </a:cubicBezTo>
                <a:close/>
                <a:moveTo>
                  <a:pt x="10285" y="7335"/>
                </a:moveTo>
                <a:cubicBezTo>
                  <a:pt x="10304" y="7335"/>
                  <a:pt x="10325" y="7349"/>
                  <a:pt x="10340" y="7385"/>
                </a:cubicBezTo>
                <a:cubicBezTo>
                  <a:pt x="10343" y="7354"/>
                  <a:pt x="10365" y="7340"/>
                  <a:pt x="10389" y="7340"/>
                </a:cubicBezTo>
                <a:cubicBezTo>
                  <a:pt x="10426" y="7340"/>
                  <a:pt x="10465" y="7375"/>
                  <a:pt x="10438" y="7429"/>
                </a:cubicBezTo>
                <a:cubicBezTo>
                  <a:pt x="10447" y="7427"/>
                  <a:pt x="10455" y="7426"/>
                  <a:pt x="10463" y="7426"/>
                </a:cubicBezTo>
                <a:cubicBezTo>
                  <a:pt x="10540" y="7426"/>
                  <a:pt x="10554" y="7536"/>
                  <a:pt x="10465" y="7536"/>
                </a:cubicBezTo>
                <a:cubicBezTo>
                  <a:pt x="10465" y="7536"/>
                  <a:pt x="10527" y="7563"/>
                  <a:pt x="10492" y="7626"/>
                </a:cubicBezTo>
                <a:cubicBezTo>
                  <a:pt x="10480" y="7645"/>
                  <a:pt x="10467" y="7652"/>
                  <a:pt x="10455" y="7652"/>
                </a:cubicBezTo>
                <a:cubicBezTo>
                  <a:pt x="10427" y="7652"/>
                  <a:pt x="10400" y="7617"/>
                  <a:pt x="10393" y="7599"/>
                </a:cubicBezTo>
                <a:lnTo>
                  <a:pt x="10393" y="7599"/>
                </a:lnTo>
                <a:cubicBezTo>
                  <a:pt x="10402" y="7657"/>
                  <a:pt x="10402" y="7707"/>
                  <a:pt x="10353" y="7707"/>
                </a:cubicBezTo>
                <a:cubicBezTo>
                  <a:pt x="10349" y="7707"/>
                  <a:pt x="10344" y="7706"/>
                  <a:pt x="10340" y="7706"/>
                </a:cubicBezTo>
                <a:cubicBezTo>
                  <a:pt x="10277" y="7697"/>
                  <a:pt x="10286" y="7626"/>
                  <a:pt x="10295" y="7608"/>
                </a:cubicBezTo>
                <a:lnTo>
                  <a:pt x="10295" y="7608"/>
                </a:lnTo>
                <a:cubicBezTo>
                  <a:pt x="10279" y="7639"/>
                  <a:pt x="10256" y="7652"/>
                  <a:pt x="10233" y="7652"/>
                </a:cubicBezTo>
                <a:cubicBezTo>
                  <a:pt x="10180" y="7652"/>
                  <a:pt x="10133" y="7583"/>
                  <a:pt x="10215" y="7545"/>
                </a:cubicBezTo>
                <a:cubicBezTo>
                  <a:pt x="10132" y="7515"/>
                  <a:pt x="10145" y="7428"/>
                  <a:pt x="10209" y="7428"/>
                </a:cubicBezTo>
                <a:cubicBezTo>
                  <a:pt x="10221" y="7428"/>
                  <a:pt x="10235" y="7431"/>
                  <a:pt x="10251" y="7438"/>
                </a:cubicBezTo>
                <a:cubicBezTo>
                  <a:pt x="10215" y="7391"/>
                  <a:pt x="10247" y="7335"/>
                  <a:pt x="10285" y="7335"/>
                </a:cubicBezTo>
                <a:close/>
                <a:moveTo>
                  <a:pt x="3184" y="7106"/>
                </a:moveTo>
                <a:cubicBezTo>
                  <a:pt x="3136" y="7106"/>
                  <a:pt x="3087" y="7117"/>
                  <a:pt x="3042" y="7144"/>
                </a:cubicBezTo>
                <a:cubicBezTo>
                  <a:pt x="2953" y="7197"/>
                  <a:pt x="2909" y="7295"/>
                  <a:pt x="2891" y="7394"/>
                </a:cubicBezTo>
                <a:cubicBezTo>
                  <a:pt x="2882" y="7483"/>
                  <a:pt x="2900" y="7581"/>
                  <a:pt x="2953" y="7670"/>
                </a:cubicBezTo>
                <a:cubicBezTo>
                  <a:pt x="3007" y="7750"/>
                  <a:pt x="3096" y="7813"/>
                  <a:pt x="3185" y="7813"/>
                </a:cubicBezTo>
                <a:cubicBezTo>
                  <a:pt x="3105" y="7759"/>
                  <a:pt x="3060" y="7697"/>
                  <a:pt x="3034" y="7626"/>
                </a:cubicBezTo>
                <a:cubicBezTo>
                  <a:pt x="3007" y="7554"/>
                  <a:pt x="2998" y="7474"/>
                  <a:pt x="3007" y="7403"/>
                </a:cubicBezTo>
                <a:cubicBezTo>
                  <a:pt x="3016" y="7331"/>
                  <a:pt x="3042" y="7260"/>
                  <a:pt x="3096" y="7215"/>
                </a:cubicBezTo>
                <a:cubicBezTo>
                  <a:pt x="3150" y="7171"/>
                  <a:pt x="3230" y="7144"/>
                  <a:pt x="3319" y="7135"/>
                </a:cubicBezTo>
                <a:cubicBezTo>
                  <a:pt x="3279" y="7117"/>
                  <a:pt x="3232" y="7106"/>
                  <a:pt x="3184" y="7106"/>
                </a:cubicBezTo>
                <a:close/>
                <a:moveTo>
                  <a:pt x="4398" y="7149"/>
                </a:moveTo>
                <a:cubicBezTo>
                  <a:pt x="4335" y="7149"/>
                  <a:pt x="4271" y="7163"/>
                  <a:pt x="4211" y="7197"/>
                </a:cubicBezTo>
                <a:cubicBezTo>
                  <a:pt x="4086" y="7269"/>
                  <a:pt x="4015" y="7411"/>
                  <a:pt x="4006" y="7536"/>
                </a:cubicBezTo>
                <a:cubicBezTo>
                  <a:pt x="3988" y="7670"/>
                  <a:pt x="4015" y="7813"/>
                  <a:pt x="4086" y="7920"/>
                </a:cubicBezTo>
                <a:cubicBezTo>
                  <a:pt x="4149" y="8036"/>
                  <a:pt x="4274" y="8116"/>
                  <a:pt x="4398" y="8125"/>
                </a:cubicBezTo>
                <a:cubicBezTo>
                  <a:pt x="4291" y="8054"/>
                  <a:pt x="4229" y="7965"/>
                  <a:pt x="4193" y="7866"/>
                </a:cubicBezTo>
                <a:cubicBezTo>
                  <a:pt x="4158" y="7768"/>
                  <a:pt x="4149" y="7661"/>
                  <a:pt x="4158" y="7563"/>
                </a:cubicBezTo>
                <a:cubicBezTo>
                  <a:pt x="4175" y="7465"/>
                  <a:pt x="4211" y="7367"/>
                  <a:pt x="4282" y="7304"/>
                </a:cubicBezTo>
                <a:cubicBezTo>
                  <a:pt x="4354" y="7233"/>
                  <a:pt x="4461" y="7206"/>
                  <a:pt x="4586" y="7188"/>
                </a:cubicBezTo>
                <a:cubicBezTo>
                  <a:pt x="4530" y="7165"/>
                  <a:pt x="4465" y="7149"/>
                  <a:pt x="4398" y="7149"/>
                </a:cubicBezTo>
                <a:close/>
                <a:moveTo>
                  <a:pt x="8305" y="7574"/>
                </a:moveTo>
                <a:cubicBezTo>
                  <a:pt x="8278" y="7574"/>
                  <a:pt x="8251" y="7579"/>
                  <a:pt x="8226" y="7590"/>
                </a:cubicBezTo>
                <a:cubicBezTo>
                  <a:pt x="8306" y="7599"/>
                  <a:pt x="8368" y="7643"/>
                  <a:pt x="8422" y="7697"/>
                </a:cubicBezTo>
                <a:cubicBezTo>
                  <a:pt x="8466" y="7750"/>
                  <a:pt x="8502" y="7813"/>
                  <a:pt x="8520" y="7884"/>
                </a:cubicBezTo>
                <a:cubicBezTo>
                  <a:pt x="8538" y="7947"/>
                  <a:pt x="8538" y="8018"/>
                  <a:pt x="8511" y="8081"/>
                </a:cubicBezTo>
                <a:cubicBezTo>
                  <a:pt x="8475" y="8143"/>
                  <a:pt x="8422" y="8188"/>
                  <a:pt x="8342" y="8223"/>
                </a:cubicBezTo>
                <a:cubicBezTo>
                  <a:pt x="8352" y="8224"/>
                  <a:pt x="8363" y="8225"/>
                  <a:pt x="8374" y="8225"/>
                </a:cubicBezTo>
                <a:cubicBezTo>
                  <a:pt x="8452" y="8225"/>
                  <a:pt x="8528" y="8196"/>
                  <a:pt x="8582" y="8125"/>
                </a:cubicBezTo>
                <a:cubicBezTo>
                  <a:pt x="8645" y="8045"/>
                  <a:pt x="8654" y="7938"/>
                  <a:pt x="8627" y="7857"/>
                </a:cubicBezTo>
                <a:cubicBezTo>
                  <a:pt x="8600" y="7768"/>
                  <a:pt x="8547" y="7688"/>
                  <a:pt x="8475" y="7634"/>
                </a:cubicBezTo>
                <a:cubicBezTo>
                  <a:pt x="8426" y="7598"/>
                  <a:pt x="8365" y="7574"/>
                  <a:pt x="8305" y="7574"/>
                </a:cubicBezTo>
                <a:close/>
                <a:moveTo>
                  <a:pt x="7289" y="7340"/>
                </a:moveTo>
                <a:cubicBezTo>
                  <a:pt x="7548" y="7340"/>
                  <a:pt x="7762" y="7554"/>
                  <a:pt x="7762" y="7804"/>
                </a:cubicBezTo>
                <a:cubicBezTo>
                  <a:pt x="7762" y="8063"/>
                  <a:pt x="7548" y="8268"/>
                  <a:pt x="7289" y="8268"/>
                </a:cubicBezTo>
                <a:cubicBezTo>
                  <a:pt x="7039" y="8268"/>
                  <a:pt x="6825" y="8063"/>
                  <a:pt x="6825" y="7804"/>
                </a:cubicBezTo>
                <a:cubicBezTo>
                  <a:pt x="6825" y="7554"/>
                  <a:pt x="7039" y="7340"/>
                  <a:pt x="7289" y="7340"/>
                </a:cubicBezTo>
                <a:close/>
                <a:moveTo>
                  <a:pt x="2926" y="7857"/>
                </a:moveTo>
                <a:lnTo>
                  <a:pt x="2926" y="7857"/>
                </a:lnTo>
                <a:cubicBezTo>
                  <a:pt x="2873" y="7920"/>
                  <a:pt x="2837" y="8009"/>
                  <a:pt x="2855" y="8107"/>
                </a:cubicBezTo>
                <a:cubicBezTo>
                  <a:pt x="2873" y="8205"/>
                  <a:pt x="2953" y="8277"/>
                  <a:pt x="3042" y="8312"/>
                </a:cubicBezTo>
                <a:cubicBezTo>
                  <a:pt x="3096" y="8336"/>
                  <a:pt x="3157" y="8352"/>
                  <a:pt x="3219" y="8352"/>
                </a:cubicBezTo>
                <a:cubicBezTo>
                  <a:pt x="3250" y="8352"/>
                  <a:pt x="3280" y="8348"/>
                  <a:pt x="3310" y="8339"/>
                </a:cubicBezTo>
                <a:cubicBezTo>
                  <a:pt x="3399" y="8321"/>
                  <a:pt x="3480" y="8259"/>
                  <a:pt x="3506" y="8170"/>
                </a:cubicBezTo>
                <a:lnTo>
                  <a:pt x="3506" y="8170"/>
                </a:lnTo>
                <a:cubicBezTo>
                  <a:pt x="3444" y="8223"/>
                  <a:pt x="3364" y="8250"/>
                  <a:pt x="3292" y="8250"/>
                </a:cubicBezTo>
                <a:cubicBezTo>
                  <a:pt x="3280" y="8252"/>
                  <a:pt x="3267" y="8252"/>
                  <a:pt x="3254" y="8252"/>
                </a:cubicBezTo>
                <a:cubicBezTo>
                  <a:pt x="3196" y="8252"/>
                  <a:pt x="3138" y="8236"/>
                  <a:pt x="3087" y="8214"/>
                </a:cubicBezTo>
                <a:cubicBezTo>
                  <a:pt x="3025" y="8188"/>
                  <a:pt x="2971" y="8134"/>
                  <a:pt x="2935" y="8081"/>
                </a:cubicBezTo>
                <a:cubicBezTo>
                  <a:pt x="2909" y="8018"/>
                  <a:pt x="2909" y="7938"/>
                  <a:pt x="2926" y="7857"/>
                </a:cubicBezTo>
                <a:close/>
                <a:moveTo>
                  <a:pt x="2298" y="8121"/>
                </a:moveTo>
                <a:cubicBezTo>
                  <a:pt x="2271" y="8121"/>
                  <a:pt x="2244" y="8128"/>
                  <a:pt x="2222" y="8143"/>
                </a:cubicBezTo>
                <a:cubicBezTo>
                  <a:pt x="2168" y="8188"/>
                  <a:pt x="2159" y="8259"/>
                  <a:pt x="2204" y="8312"/>
                </a:cubicBezTo>
                <a:cubicBezTo>
                  <a:pt x="2229" y="8343"/>
                  <a:pt x="2263" y="8359"/>
                  <a:pt x="2298" y="8359"/>
                </a:cubicBezTo>
                <a:cubicBezTo>
                  <a:pt x="2324" y="8359"/>
                  <a:pt x="2350" y="8350"/>
                  <a:pt x="2373" y="8330"/>
                </a:cubicBezTo>
                <a:cubicBezTo>
                  <a:pt x="2427" y="8295"/>
                  <a:pt x="2436" y="8214"/>
                  <a:pt x="2391" y="8161"/>
                </a:cubicBezTo>
                <a:cubicBezTo>
                  <a:pt x="2370" y="8135"/>
                  <a:pt x="2335" y="8121"/>
                  <a:pt x="2298" y="8121"/>
                </a:cubicBezTo>
                <a:close/>
                <a:moveTo>
                  <a:pt x="3854" y="6303"/>
                </a:moveTo>
                <a:cubicBezTo>
                  <a:pt x="4048" y="6303"/>
                  <a:pt x="4244" y="6386"/>
                  <a:pt x="4363" y="6573"/>
                </a:cubicBezTo>
                <a:cubicBezTo>
                  <a:pt x="3640" y="6867"/>
                  <a:pt x="3025" y="7777"/>
                  <a:pt x="3649" y="8179"/>
                </a:cubicBezTo>
                <a:cubicBezTo>
                  <a:pt x="3497" y="8366"/>
                  <a:pt x="3336" y="8438"/>
                  <a:pt x="3193" y="8438"/>
                </a:cubicBezTo>
                <a:cubicBezTo>
                  <a:pt x="2834" y="8438"/>
                  <a:pt x="2594" y="7982"/>
                  <a:pt x="2926" y="7777"/>
                </a:cubicBezTo>
                <a:cubicBezTo>
                  <a:pt x="2596" y="7565"/>
                  <a:pt x="2862" y="6985"/>
                  <a:pt x="3205" y="6985"/>
                </a:cubicBezTo>
                <a:cubicBezTo>
                  <a:pt x="3251" y="6985"/>
                  <a:pt x="3298" y="6996"/>
                  <a:pt x="3346" y="7019"/>
                </a:cubicBezTo>
                <a:cubicBezTo>
                  <a:pt x="3148" y="6589"/>
                  <a:pt x="3495" y="6303"/>
                  <a:pt x="3854" y="6303"/>
                </a:cubicBezTo>
                <a:close/>
                <a:moveTo>
                  <a:pt x="6111" y="7804"/>
                </a:moveTo>
                <a:cubicBezTo>
                  <a:pt x="6022" y="7813"/>
                  <a:pt x="5933" y="7857"/>
                  <a:pt x="5888" y="7938"/>
                </a:cubicBezTo>
                <a:cubicBezTo>
                  <a:pt x="5835" y="8027"/>
                  <a:pt x="5844" y="8134"/>
                  <a:pt x="5879" y="8214"/>
                </a:cubicBezTo>
                <a:cubicBezTo>
                  <a:pt x="5915" y="8295"/>
                  <a:pt x="5977" y="8375"/>
                  <a:pt x="6058" y="8411"/>
                </a:cubicBezTo>
                <a:cubicBezTo>
                  <a:pt x="6105" y="8437"/>
                  <a:pt x="6157" y="8450"/>
                  <a:pt x="6209" y="8450"/>
                </a:cubicBezTo>
                <a:cubicBezTo>
                  <a:pt x="6246" y="8450"/>
                  <a:pt x="6283" y="8443"/>
                  <a:pt x="6316" y="8428"/>
                </a:cubicBezTo>
                <a:cubicBezTo>
                  <a:pt x="6227" y="8420"/>
                  <a:pt x="6165" y="8384"/>
                  <a:pt x="6102" y="8339"/>
                </a:cubicBezTo>
                <a:cubicBezTo>
                  <a:pt x="6049" y="8295"/>
                  <a:pt x="6004" y="8232"/>
                  <a:pt x="5977" y="8170"/>
                </a:cubicBezTo>
                <a:cubicBezTo>
                  <a:pt x="5951" y="8107"/>
                  <a:pt x="5942" y="8036"/>
                  <a:pt x="5969" y="7973"/>
                </a:cubicBezTo>
                <a:cubicBezTo>
                  <a:pt x="5986" y="7911"/>
                  <a:pt x="6040" y="7857"/>
                  <a:pt x="6111" y="7804"/>
                </a:cubicBezTo>
                <a:close/>
                <a:moveTo>
                  <a:pt x="2330" y="7890"/>
                </a:moveTo>
                <a:cubicBezTo>
                  <a:pt x="2390" y="7890"/>
                  <a:pt x="2439" y="7946"/>
                  <a:pt x="2400" y="8054"/>
                </a:cubicBezTo>
                <a:cubicBezTo>
                  <a:pt x="2429" y="8031"/>
                  <a:pt x="2461" y="8021"/>
                  <a:pt x="2490" y="8021"/>
                </a:cubicBezTo>
                <a:cubicBezTo>
                  <a:pt x="2586" y="8021"/>
                  <a:pt x="2655" y="8126"/>
                  <a:pt x="2525" y="8214"/>
                </a:cubicBezTo>
                <a:cubicBezTo>
                  <a:pt x="2649" y="8214"/>
                  <a:pt x="2632" y="8397"/>
                  <a:pt x="2507" y="8397"/>
                </a:cubicBezTo>
                <a:cubicBezTo>
                  <a:pt x="2489" y="8397"/>
                  <a:pt x="2468" y="8393"/>
                  <a:pt x="2445" y="8384"/>
                </a:cubicBezTo>
                <a:lnTo>
                  <a:pt x="2445" y="8384"/>
                </a:lnTo>
                <a:cubicBezTo>
                  <a:pt x="2482" y="8490"/>
                  <a:pt x="2418" y="8559"/>
                  <a:pt x="2354" y="8559"/>
                </a:cubicBezTo>
                <a:cubicBezTo>
                  <a:pt x="2311" y="8559"/>
                  <a:pt x="2268" y="8527"/>
                  <a:pt x="2257" y="8455"/>
                </a:cubicBezTo>
                <a:cubicBezTo>
                  <a:pt x="2257" y="8455"/>
                  <a:pt x="2234" y="8532"/>
                  <a:pt x="2158" y="8532"/>
                </a:cubicBezTo>
                <a:cubicBezTo>
                  <a:pt x="2141" y="8532"/>
                  <a:pt x="2120" y="8528"/>
                  <a:pt x="2097" y="8518"/>
                </a:cubicBezTo>
                <a:cubicBezTo>
                  <a:pt x="1972" y="8464"/>
                  <a:pt x="2079" y="8357"/>
                  <a:pt x="2141" y="8339"/>
                </a:cubicBezTo>
                <a:lnTo>
                  <a:pt x="2141" y="8339"/>
                </a:lnTo>
                <a:cubicBezTo>
                  <a:pt x="2100" y="8351"/>
                  <a:pt x="2062" y="8358"/>
                  <a:pt x="2030" y="8358"/>
                </a:cubicBezTo>
                <a:cubicBezTo>
                  <a:pt x="1967" y="8358"/>
                  <a:pt x="1927" y="8330"/>
                  <a:pt x="1927" y="8259"/>
                </a:cubicBezTo>
                <a:cubicBezTo>
                  <a:pt x="1927" y="8183"/>
                  <a:pt x="1995" y="8161"/>
                  <a:pt x="2050" y="8161"/>
                </a:cubicBezTo>
                <a:cubicBezTo>
                  <a:pt x="2072" y="8161"/>
                  <a:pt x="2093" y="8165"/>
                  <a:pt x="2106" y="8170"/>
                </a:cubicBezTo>
                <a:cubicBezTo>
                  <a:pt x="1960" y="8110"/>
                  <a:pt x="2016" y="7936"/>
                  <a:pt x="2106" y="7936"/>
                </a:cubicBezTo>
                <a:cubicBezTo>
                  <a:pt x="2137" y="7936"/>
                  <a:pt x="2172" y="7957"/>
                  <a:pt x="2204" y="8009"/>
                </a:cubicBezTo>
                <a:cubicBezTo>
                  <a:pt x="2224" y="7928"/>
                  <a:pt x="2281" y="7890"/>
                  <a:pt x="2330" y="7890"/>
                </a:cubicBezTo>
                <a:close/>
                <a:moveTo>
                  <a:pt x="4042" y="8179"/>
                </a:moveTo>
                <a:lnTo>
                  <a:pt x="4042" y="8179"/>
                </a:lnTo>
                <a:cubicBezTo>
                  <a:pt x="3970" y="8268"/>
                  <a:pt x="3917" y="8393"/>
                  <a:pt x="3943" y="8527"/>
                </a:cubicBezTo>
                <a:cubicBezTo>
                  <a:pt x="3970" y="8660"/>
                  <a:pt x="4077" y="8759"/>
                  <a:pt x="4193" y="8812"/>
                </a:cubicBezTo>
                <a:cubicBezTo>
                  <a:pt x="4268" y="8847"/>
                  <a:pt x="4351" y="8866"/>
                  <a:pt x="4433" y="8866"/>
                </a:cubicBezTo>
                <a:cubicBezTo>
                  <a:pt x="4478" y="8866"/>
                  <a:pt x="4524" y="8860"/>
                  <a:pt x="4568" y="8848"/>
                </a:cubicBezTo>
                <a:cubicBezTo>
                  <a:pt x="4684" y="8821"/>
                  <a:pt x="4800" y="8732"/>
                  <a:pt x="4836" y="8625"/>
                </a:cubicBezTo>
                <a:lnTo>
                  <a:pt x="4836" y="8625"/>
                </a:lnTo>
                <a:cubicBezTo>
                  <a:pt x="4746" y="8696"/>
                  <a:pt x="4648" y="8723"/>
                  <a:pt x="4541" y="8732"/>
                </a:cubicBezTo>
                <a:cubicBezTo>
                  <a:pt x="4443" y="8732"/>
                  <a:pt x="4345" y="8714"/>
                  <a:pt x="4256" y="8678"/>
                </a:cubicBezTo>
                <a:cubicBezTo>
                  <a:pt x="4167" y="8634"/>
                  <a:pt x="4095" y="8571"/>
                  <a:pt x="4059" y="8491"/>
                </a:cubicBezTo>
                <a:cubicBezTo>
                  <a:pt x="4024" y="8402"/>
                  <a:pt x="4024" y="8295"/>
                  <a:pt x="4042" y="8179"/>
                </a:cubicBezTo>
                <a:close/>
                <a:moveTo>
                  <a:pt x="7289" y="6626"/>
                </a:moveTo>
                <a:lnTo>
                  <a:pt x="7333" y="7224"/>
                </a:lnTo>
                <a:lnTo>
                  <a:pt x="7173" y="6653"/>
                </a:lnTo>
                <a:lnTo>
                  <a:pt x="7209" y="7162"/>
                </a:lnTo>
                <a:lnTo>
                  <a:pt x="7209" y="7162"/>
                </a:lnTo>
                <a:lnTo>
                  <a:pt x="7075" y="6671"/>
                </a:lnTo>
                <a:lnTo>
                  <a:pt x="7119" y="7260"/>
                </a:lnTo>
                <a:lnTo>
                  <a:pt x="7119" y="7260"/>
                </a:lnTo>
                <a:lnTo>
                  <a:pt x="6950" y="6689"/>
                </a:lnTo>
                <a:lnTo>
                  <a:pt x="7003" y="7322"/>
                </a:lnTo>
                <a:lnTo>
                  <a:pt x="7003" y="7322"/>
                </a:lnTo>
                <a:lnTo>
                  <a:pt x="6441" y="7028"/>
                </a:lnTo>
                <a:lnTo>
                  <a:pt x="6441" y="7028"/>
                </a:lnTo>
                <a:lnTo>
                  <a:pt x="6896" y="7403"/>
                </a:lnTo>
                <a:lnTo>
                  <a:pt x="6370" y="7126"/>
                </a:lnTo>
                <a:lnTo>
                  <a:pt x="6763" y="7447"/>
                </a:lnTo>
                <a:lnTo>
                  <a:pt x="6763" y="7447"/>
                </a:lnTo>
                <a:lnTo>
                  <a:pt x="6316" y="7215"/>
                </a:lnTo>
                <a:lnTo>
                  <a:pt x="6771" y="7590"/>
                </a:lnTo>
                <a:lnTo>
                  <a:pt x="6245" y="7313"/>
                </a:lnTo>
                <a:lnTo>
                  <a:pt x="6754" y="7724"/>
                </a:lnTo>
                <a:cubicBezTo>
                  <a:pt x="6754" y="7733"/>
                  <a:pt x="6754" y="7742"/>
                  <a:pt x="6754" y="7750"/>
                </a:cubicBezTo>
                <a:lnTo>
                  <a:pt x="6120" y="7982"/>
                </a:lnTo>
                <a:lnTo>
                  <a:pt x="6709" y="7893"/>
                </a:lnTo>
                <a:lnTo>
                  <a:pt x="6709" y="7893"/>
                </a:lnTo>
                <a:lnTo>
                  <a:pt x="6156" y="8098"/>
                </a:lnTo>
                <a:lnTo>
                  <a:pt x="6655" y="8018"/>
                </a:lnTo>
                <a:lnTo>
                  <a:pt x="6174" y="8196"/>
                </a:lnTo>
                <a:lnTo>
                  <a:pt x="6763" y="8107"/>
                </a:lnTo>
                <a:lnTo>
                  <a:pt x="6209" y="8312"/>
                </a:lnTo>
                <a:lnTo>
                  <a:pt x="6861" y="8214"/>
                </a:lnTo>
                <a:lnTo>
                  <a:pt x="6709" y="8857"/>
                </a:lnTo>
                <a:lnTo>
                  <a:pt x="6709" y="8857"/>
                </a:lnTo>
                <a:lnTo>
                  <a:pt x="6959" y="8321"/>
                </a:lnTo>
                <a:lnTo>
                  <a:pt x="6825" y="8892"/>
                </a:lnTo>
                <a:lnTo>
                  <a:pt x="7039" y="8428"/>
                </a:lnTo>
                <a:lnTo>
                  <a:pt x="6923" y="8928"/>
                </a:lnTo>
                <a:lnTo>
                  <a:pt x="7173" y="8393"/>
                </a:lnTo>
                <a:lnTo>
                  <a:pt x="7039" y="8964"/>
                </a:lnTo>
                <a:lnTo>
                  <a:pt x="7307" y="8384"/>
                </a:lnTo>
                <a:lnTo>
                  <a:pt x="7378" y="8687"/>
                </a:lnTo>
                <a:lnTo>
                  <a:pt x="7378" y="8366"/>
                </a:lnTo>
                <a:lnTo>
                  <a:pt x="7449" y="8678"/>
                </a:lnTo>
                <a:lnTo>
                  <a:pt x="7449" y="8366"/>
                </a:lnTo>
                <a:lnTo>
                  <a:pt x="7815" y="8821"/>
                </a:lnTo>
                <a:lnTo>
                  <a:pt x="7565" y="8339"/>
                </a:lnTo>
                <a:lnTo>
                  <a:pt x="7565" y="8339"/>
                </a:lnTo>
                <a:lnTo>
                  <a:pt x="7904" y="8759"/>
                </a:lnTo>
                <a:lnTo>
                  <a:pt x="7904" y="8759"/>
                </a:lnTo>
                <a:lnTo>
                  <a:pt x="7690" y="8348"/>
                </a:lnTo>
                <a:lnTo>
                  <a:pt x="7690" y="8348"/>
                </a:lnTo>
                <a:lnTo>
                  <a:pt x="7976" y="8714"/>
                </a:lnTo>
                <a:lnTo>
                  <a:pt x="7726" y="8232"/>
                </a:lnTo>
                <a:lnTo>
                  <a:pt x="8065" y="8651"/>
                </a:lnTo>
                <a:lnTo>
                  <a:pt x="8065" y="8651"/>
                </a:lnTo>
                <a:lnTo>
                  <a:pt x="7780" y="8089"/>
                </a:lnTo>
                <a:lnTo>
                  <a:pt x="8297" y="8134"/>
                </a:lnTo>
                <a:lnTo>
                  <a:pt x="8297" y="8134"/>
                </a:lnTo>
                <a:lnTo>
                  <a:pt x="7815" y="7973"/>
                </a:lnTo>
                <a:lnTo>
                  <a:pt x="8324" y="8018"/>
                </a:lnTo>
                <a:lnTo>
                  <a:pt x="8324" y="8018"/>
                </a:lnTo>
                <a:lnTo>
                  <a:pt x="7896" y="7875"/>
                </a:lnTo>
                <a:lnTo>
                  <a:pt x="8342" y="7920"/>
                </a:lnTo>
                <a:lnTo>
                  <a:pt x="8342" y="7920"/>
                </a:lnTo>
                <a:lnTo>
                  <a:pt x="7851" y="7750"/>
                </a:lnTo>
                <a:lnTo>
                  <a:pt x="8368" y="7804"/>
                </a:lnTo>
                <a:lnTo>
                  <a:pt x="8368" y="7804"/>
                </a:lnTo>
                <a:lnTo>
                  <a:pt x="7797" y="7608"/>
                </a:lnTo>
                <a:lnTo>
                  <a:pt x="8172" y="7153"/>
                </a:lnTo>
                <a:lnTo>
                  <a:pt x="7753" y="7456"/>
                </a:lnTo>
                <a:lnTo>
                  <a:pt x="8083" y="7055"/>
                </a:lnTo>
                <a:lnTo>
                  <a:pt x="7717" y="7313"/>
                </a:lnTo>
                <a:lnTo>
                  <a:pt x="8003" y="6974"/>
                </a:lnTo>
                <a:lnTo>
                  <a:pt x="8003" y="6974"/>
                </a:lnTo>
                <a:lnTo>
                  <a:pt x="7583" y="7278"/>
                </a:lnTo>
                <a:lnTo>
                  <a:pt x="7913" y="6876"/>
                </a:lnTo>
                <a:lnTo>
                  <a:pt x="7458" y="7206"/>
                </a:lnTo>
                <a:lnTo>
                  <a:pt x="7289" y="6626"/>
                </a:lnTo>
                <a:close/>
                <a:moveTo>
                  <a:pt x="5306" y="6002"/>
                </a:moveTo>
                <a:cubicBezTo>
                  <a:pt x="5570" y="6002"/>
                  <a:pt x="5831" y="6144"/>
                  <a:pt x="5960" y="6484"/>
                </a:cubicBezTo>
                <a:cubicBezTo>
                  <a:pt x="5830" y="6458"/>
                  <a:pt x="5702" y="6449"/>
                  <a:pt x="5593" y="6449"/>
                </a:cubicBezTo>
                <a:cubicBezTo>
                  <a:pt x="5401" y="6449"/>
                  <a:pt x="5264" y="6475"/>
                  <a:pt x="5264" y="6475"/>
                </a:cubicBezTo>
                <a:lnTo>
                  <a:pt x="5630" y="6573"/>
                </a:lnTo>
                <a:lnTo>
                  <a:pt x="5192" y="6680"/>
                </a:lnTo>
                <a:lnTo>
                  <a:pt x="5362" y="6725"/>
                </a:lnTo>
                <a:lnTo>
                  <a:pt x="4996" y="6849"/>
                </a:lnTo>
                <a:lnTo>
                  <a:pt x="5246" y="6867"/>
                </a:lnTo>
                <a:lnTo>
                  <a:pt x="4862" y="6992"/>
                </a:lnTo>
                <a:lnTo>
                  <a:pt x="5121" y="6974"/>
                </a:lnTo>
                <a:lnTo>
                  <a:pt x="5121" y="6974"/>
                </a:lnTo>
                <a:cubicBezTo>
                  <a:pt x="5121" y="6974"/>
                  <a:pt x="4702" y="7162"/>
                  <a:pt x="4729" y="7162"/>
                </a:cubicBezTo>
                <a:cubicBezTo>
                  <a:pt x="4762" y="7162"/>
                  <a:pt x="4989" y="7107"/>
                  <a:pt x="5012" y="7107"/>
                </a:cubicBezTo>
                <a:cubicBezTo>
                  <a:pt x="5014" y="7107"/>
                  <a:pt x="5015" y="7108"/>
                  <a:pt x="5014" y="7108"/>
                </a:cubicBezTo>
                <a:cubicBezTo>
                  <a:pt x="5005" y="7117"/>
                  <a:pt x="4532" y="7358"/>
                  <a:pt x="4550" y="7358"/>
                </a:cubicBezTo>
                <a:cubicBezTo>
                  <a:pt x="4568" y="7349"/>
                  <a:pt x="4862" y="7287"/>
                  <a:pt x="4862" y="7287"/>
                </a:cubicBezTo>
                <a:lnTo>
                  <a:pt x="4862" y="7287"/>
                </a:lnTo>
                <a:cubicBezTo>
                  <a:pt x="4862" y="7287"/>
                  <a:pt x="4454" y="7556"/>
                  <a:pt x="4466" y="7556"/>
                </a:cubicBezTo>
                <a:cubicBezTo>
                  <a:pt x="4466" y="7556"/>
                  <a:pt x="4468" y="7555"/>
                  <a:pt x="4470" y="7554"/>
                </a:cubicBezTo>
                <a:cubicBezTo>
                  <a:pt x="4523" y="7527"/>
                  <a:pt x="4764" y="7447"/>
                  <a:pt x="4764" y="7447"/>
                </a:cubicBezTo>
                <a:lnTo>
                  <a:pt x="4764" y="7447"/>
                </a:lnTo>
                <a:lnTo>
                  <a:pt x="4407" y="7733"/>
                </a:lnTo>
                <a:lnTo>
                  <a:pt x="4675" y="7643"/>
                </a:lnTo>
                <a:lnTo>
                  <a:pt x="4381" y="7929"/>
                </a:lnTo>
                <a:lnTo>
                  <a:pt x="4630" y="7813"/>
                </a:lnTo>
                <a:lnTo>
                  <a:pt x="4630" y="7813"/>
                </a:lnTo>
                <a:lnTo>
                  <a:pt x="4497" y="8000"/>
                </a:lnTo>
                <a:lnTo>
                  <a:pt x="4630" y="7956"/>
                </a:lnTo>
                <a:lnTo>
                  <a:pt x="4630" y="7956"/>
                </a:lnTo>
                <a:lnTo>
                  <a:pt x="4452" y="8205"/>
                </a:lnTo>
                <a:lnTo>
                  <a:pt x="4452" y="8205"/>
                </a:lnTo>
                <a:lnTo>
                  <a:pt x="4630" y="8089"/>
                </a:lnTo>
                <a:lnTo>
                  <a:pt x="4630" y="8089"/>
                </a:lnTo>
                <a:cubicBezTo>
                  <a:pt x="4630" y="8089"/>
                  <a:pt x="4427" y="8429"/>
                  <a:pt x="4433" y="8429"/>
                </a:cubicBezTo>
                <a:cubicBezTo>
                  <a:pt x="4433" y="8429"/>
                  <a:pt x="4434" y="8429"/>
                  <a:pt x="4434" y="8428"/>
                </a:cubicBezTo>
                <a:cubicBezTo>
                  <a:pt x="4452" y="8411"/>
                  <a:pt x="4657" y="8223"/>
                  <a:pt x="4657" y="8223"/>
                </a:cubicBezTo>
                <a:lnTo>
                  <a:pt x="4657" y="8223"/>
                </a:lnTo>
                <a:lnTo>
                  <a:pt x="4550" y="8482"/>
                </a:lnTo>
                <a:lnTo>
                  <a:pt x="4702" y="8366"/>
                </a:lnTo>
                <a:lnTo>
                  <a:pt x="4666" y="8589"/>
                </a:lnTo>
                <a:cubicBezTo>
                  <a:pt x="4684" y="8594"/>
                  <a:pt x="4704" y="8596"/>
                  <a:pt x="4723" y="8596"/>
                </a:cubicBezTo>
                <a:cubicBezTo>
                  <a:pt x="4808" y="8596"/>
                  <a:pt x="4901" y="8554"/>
                  <a:pt x="4952" y="8518"/>
                </a:cubicBezTo>
                <a:lnTo>
                  <a:pt x="4952" y="8518"/>
                </a:lnTo>
                <a:cubicBezTo>
                  <a:pt x="4889" y="8803"/>
                  <a:pt x="4648" y="8937"/>
                  <a:pt x="4479" y="8973"/>
                </a:cubicBezTo>
                <a:cubicBezTo>
                  <a:pt x="4453" y="8977"/>
                  <a:pt x="4428" y="8979"/>
                  <a:pt x="4403" y="8979"/>
                </a:cubicBezTo>
                <a:cubicBezTo>
                  <a:pt x="3962" y="8979"/>
                  <a:pt x="3603" y="8342"/>
                  <a:pt x="4051" y="8072"/>
                </a:cubicBezTo>
                <a:cubicBezTo>
                  <a:pt x="3594" y="7781"/>
                  <a:pt x="3963" y="6991"/>
                  <a:pt x="4430" y="6991"/>
                </a:cubicBezTo>
                <a:cubicBezTo>
                  <a:pt x="4492" y="6991"/>
                  <a:pt x="4557" y="7005"/>
                  <a:pt x="4621" y="7037"/>
                </a:cubicBezTo>
                <a:cubicBezTo>
                  <a:pt x="4359" y="6454"/>
                  <a:pt x="4836" y="6002"/>
                  <a:pt x="5306" y="6002"/>
                </a:cubicBezTo>
                <a:close/>
                <a:moveTo>
                  <a:pt x="8145" y="8420"/>
                </a:moveTo>
                <a:lnTo>
                  <a:pt x="8145" y="8420"/>
                </a:lnTo>
                <a:cubicBezTo>
                  <a:pt x="8172" y="8500"/>
                  <a:pt x="8163" y="8580"/>
                  <a:pt x="8136" y="8643"/>
                </a:cubicBezTo>
                <a:cubicBezTo>
                  <a:pt x="8119" y="8714"/>
                  <a:pt x="8074" y="8776"/>
                  <a:pt x="8029" y="8821"/>
                </a:cubicBezTo>
                <a:cubicBezTo>
                  <a:pt x="7976" y="8874"/>
                  <a:pt x="7913" y="8901"/>
                  <a:pt x="7851" y="8910"/>
                </a:cubicBezTo>
                <a:cubicBezTo>
                  <a:pt x="7780" y="8910"/>
                  <a:pt x="7708" y="8883"/>
                  <a:pt x="7637" y="8839"/>
                </a:cubicBezTo>
                <a:lnTo>
                  <a:pt x="7637" y="8839"/>
                </a:lnTo>
                <a:cubicBezTo>
                  <a:pt x="7672" y="8910"/>
                  <a:pt x="7744" y="8982"/>
                  <a:pt x="7842" y="8999"/>
                </a:cubicBezTo>
                <a:cubicBezTo>
                  <a:pt x="7850" y="9000"/>
                  <a:pt x="7859" y="9001"/>
                  <a:pt x="7867" y="9001"/>
                </a:cubicBezTo>
                <a:cubicBezTo>
                  <a:pt x="7957" y="9001"/>
                  <a:pt x="8044" y="8958"/>
                  <a:pt x="8101" y="8901"/>
                </a:cubicBezTo>
                <a:cubicBezTo>
                  <a:pt x="8172" y="8839"/>
                  <a:pt x="8217" y="8750"/>
                  <a:pt x="8226" y="8660"/>
                </a:cubicBezTo>
                <a:cubicBezTo>
                  <a:pt x="8235" y="8571"/>
                  <a:pt x="8208" y="8473"/>
                  <a:pt x="8145" y="8420"/>
                </a:cubicBezTo>
                <a:close/>
                <a:moveTo>
                  <a:pt x="6602" y="8741"/>
                </a:moveTo>
                <a:lnTo>
                  <a:pt x="6602" y="8741"/>
                </a:lnTo>
                <a:cubicBezTo>
                  <a:pt x="6566" y="8821"/>
                  <a:pt x="6557" y="8919"/>
                  <a:pt x="6611" y="8999"/>
                </a:cubicBezTo>
                <a:cubicBezTo>
                  <a:pt x="6664" y="9080"/>
                  <a:pt x="6763" y="9124"/>
                  <a:pt x="6852" y="9133"/>
                </a:cubicBezTo>
                <a:cubicBezTo>
                  <a:pt x="6864" y="9134"/>
                  <a:pt x="6877" y="9135"/>
                  <a:pt x="6889" y="9135"/>
                </a:cubicBezTo>
                <a:cubicBezTo>
                  <a:pt x="6972" y="9135"/>
                  <a:pt x="7048" y="9109"/>
                  <a:pt x="7110" y="9062"/>
                </a:cubicBezTo>
                <a:cubicBezTo>
                  <a:pt x="7191" y="9017"/>
                  <a:pt x="7244" y="8928"/>
                  <a:pt x="7244" y="8848"/>
                </a:cubicBezTo>
                <a:lnTo>
                  <a:pt x="7244" y="8848"/>
                </a:lnTo>
                <a:cubicBezTo>
                  <a:pt x="7200" y="8919"/>
                  <a:pt x="7137" y="8964"/>
                  <a:pt x="7075" y="8990"/>
                </a:cubicBezTo>
                <a:cubicBezTo>
                  <a:pt x="7003" y="9017"/>
                  <a:pt x="6932" y="9026"/>
                  <a:pt x="6861" y="9026"/>
                </a:cubicBezTo>
                <a:cubicBezTo>
                  <a:pt x="6798" y="9017"/>
                  <a:pt x="6727" y="8990"/>
                  <a:pt x="6682" y="8946"/>
                </a:cubicBezTo>
                <a:cubicBezTo>
                  <a:pt x="6638" y="8901"/>
                  <a:pt x="6611" y="8821"/>
                  <a:pt x="6602" y="8741"/>
                </a:cubicBezTo>
                <a:close/>
                <a:moveTo>
                  <a:pt x="7219" y="6117"/>
                </a:moveTo>
                <a:cubicBezTo>
                  <a:pt x="7437" y="6117"/>
                  <a:pt x="7628" y="6292"/>
                  <a:pt x="7574" y="6725"/>
                </a:cubicBezTo>
                <a:cubicBezTo>
                  <a:pt x="7742" y="6594"/>
                  <a:pt x="7911" y="6540"/>
                  <a:pt x="8058" y="6540"/>
                </a:cubicBezTo>
                <a:cubicBezTo>
                  <a:pt x="8515" y="6540"/>
                  <a:pt x="8768" y="7058"/>
                  <a:pt x="8154" y="7429"/>
                </a:cubicBezTo>
                <a:cubicBezTo>
                  <a:pt x="8161" y="7429"/>
                  <a:pt x="8167" y="7429"/>
                  <a:pt x="8173" y="7429"/>
                </a:cubicBezTo>
                <a:cubicBezTo>
                  <a:pt x="8868" y="7429"/>
                  <a:pt x="9083" y="8345"/>
                  <a:pt x="8284" y="8345"/>
                </a:cubicBezTo>
                <a:cubicBezTo>
                  <a:pt x="8249" y="8345"/>
                  <a:pt x="8211" y="8343"/>
                  <a:pt x="8172" y="8339"/>
                </a:cubicBezTo>
                <a:lnTo>
                  <a:pt x="8172" y="8339"/>
                </a:lnTo>
                <a:cubicBezTo>
                  <a:pt x="8517" y="8617"/>
                  <a:pt x="8240" y="9061"/>
                  <a:pt x="7886" y="9061"/>
                </a:cubicBezTo>
                <a:cubicBezTo>
                  <a:pt x="7728" y="9061"/>
                  <a:pt x="7554" y="8972"/>
                  <a:pt x="7414" y="8741"/>
                </a:cubicBezTo>
                <a:cubicBezTo>
                  <a:pt x="7311" y="9064"/>
                  <a:pt x="7088" y="9199"/>
                  <a:pt x="6882" y="9199"/>
                </a:cubicBezTo>
                <a:cubicBezTo>
                  <a:pt x="6572" y="9199"/>
                  <a:pt x="6301" y="8890"/>
                  <a:pt x="6548" y="8455"/>
                </a:cubicBezTo>
                <a:lnTo>
                  <a:pt x="6548" y="8455"/>
                </a:lnTo>
                <a:cubicBezTo>
                  <a:pt x="6548" y="8455"/>
                  <a:pt x="6400" y="8566"/>
                  <a:pt x="6218" y="8566"/>
                </a:cubicBezTo>
                <a:cubicBezTo>
                  <a:pt x="6078" y="8566"/>
                  <a:pt x="5918" y="8501"/>
                  <a:pt x="5790" y="8268"/>
                </a:cubicBezTo>
                <a:cubicBezTo>
                  <a:pt x="5560" y="7843"/>
                  <a:pt x="5934" y="7690"/>
                  <a:pt x="6232" y="7690"/>
                </a:cubicBezTo>
                <a:cubicBezTo>
                  <a:pt x="6316" y="7690"/>
                  <a:pt x="6394" y="7702"/>
                  <a:pt x="6450" y="7724"/>
                </a:cubicBezTo>
                <a:cubicBezTo>
                  <a:pt x="5924" y="7510"/>
                  <a:pt x="5603" y="7251"/>
                  <a:pt x="5906" y="6858"/>
                </a:cubicBezTo>
                <a:cubicBezTo>
                  <a:pt x="6006" y="6735"/>
                  <a:pt x="6123" y="6689"/>
                  <a:pt x="6239" y="6689"/>
                </a:cubicBezTo>
                <a:cubicBezTo>
                  <a:pt x="6484" y="6689"/>
                  <a:pt x="6726" y="6895"/>
                  <a:pt x="6798" y="7010"/>
                </a:cubicBezTo>
                <a:cubicBezTo>
                  <a:pt x="6510" y="6508"/>
                  <a:pt x="6894" y="6117"/>
                  <a:pt x="7219" y="6117"/>
                </a:cubicBezTo>
                <a:close/>
                <a:moveTo>
                  <a:pt x="2695" y="6386"/>
                </a:moveTo>
                <a:cubicBezTo>
                  <a:pt x="2587" y="6501"/>
                  <a:pt x="2480" y="6617"/>
                  <a:pt x="2373" y="6733"/>
                </a:cubicBezTo>
                <a:cubicBezTo>
                  <a:pt x="2275" y="6849"/>
                  <a:pt x="2168" y="6965"/>
                  <a:pt x="2079" y="7099"/>
                </a:cubicBezTo>
                <a:cubicBezTo>
                  <a:pt x="1892" y="7349"/>
                  <a:pt x="1758" y="7626"/>
                  <a:pt x="1695" y="7929"/>
                </a:cubicBezTo>
                <a:cubicBezTo>
                  <a:pt x="1660" y="8081"/>
                  <a:pt x="1642" y="8232"/>
                  <a:pt x="1642" y="8393"/>
                </a:cubicBezTo>
                <a:lnTo>
                  <a:pt x="1633" y="8625"/>
                </a:lnTo>
                <a:cubicBezTo>
                  <a:pt x="1624" y="8705"/>
                  <a:pt x="1615" y="8794"/>
                  <a:pt x="1588" y="8866"/>
                </a:cubicBezTo>
                <a:cubicBezTo>
                  <a:pt x="1544" y="9026"/>
                  <a:pt x="1472" y="9178"/>
                  <a:pt x="1374" y="9303"/>
                </a:cubicBezTo>
                <a:cubicBezTo>
                  <a:pt x="1267" y="9419"/>
                  <a:pt x="1133" y="9526"/>
                  <a:pt x="982" y="9570"/>
                </a:cubicBezTo>
                <a:cubicBezTo>
                  <a:pt x="1267" y="9428"/>
                  <a:pt x="1446" y="9142"/>
                  <a:pt x="1508" y="8848"/>
                </a:cubicBezTo>
                <a:cubicBezTo>
                  <a:pt x="1526" y="8776"/>
                  <a:pt x="1526" y="8696"/>
                  <a:pt x="1535" y="8625"/>
                </a:cubicBezTo>
                <a:lnTo>
                  <a:pt x="1535" y="8384"/>
                </a:lnTo>
                <a:cubicBezTo>
                  <a:pt x="1535" y="8223"/>
                  <a:pt x="1553" y="8063"/>
                  <a:pt x="1588" y="7902"/>
                </a:cubicBezTo>
                <a:cubicBezTo>
                  <a:pt x="1624" y="7750"/>
                  <a:pt x="1678" y="7590"/>
                  <a:pt x="1749" y="7447"/>
                </a:cubicBezTo>
                <a:cubicBezTo>
                  <a:pt x="1820" y="7304"/>
                  <a:pt x="1909" y="7171"/>
                  <a:pt x="2008" y="7046"/>
                </a:cubicBezTo>
                <a:cubicBezTo>
                  <a:pt x="2213" y="6796"/>
                  <a:pt x="2454" y="6582"/>
                  <a:pt x="2695" y="6386"/>
                </a:cubicBezTo>
                <a:close/>
                <a:moveTo>
                  <a:pt x="3010" y="8849"/>
                </a:moveTo>
                <a:cubicBezTo>
                  <a:pt x="3098" y="8849"/>
                  <a:pt x="3186" y="8859"/>
                  <a:pt x="3274" y="8874"/>
                </a:cubicBezTo>
                <a:cubicBezTo>
                  <a:pt x="3426" y="8901"/>
                  <a:pt x="3569" y="8955"/>
                  <a:pt x="3703" y="9008"/>
                </a:cubicBezTo>
                <a:cubicBezTo>
                  <a:pt x="3970" y="9133"/>
                  <a:pt x="4211" y="9294"/>
                  <a:pt x="4452" y="9436"/>
                </a:cubicBezTo>
                <a:cubicBezTo>
                  <a:pt x="4577" y="9499"/>
                  <a:pt x="4693" y="9561"/>
                  <a:pt x="4827" y="9588"/>
                </a:cubicBezTo>
                <a:cubicBezTo>
                  <a:pt x="4898" y="9607"/>
                  <a:pt x="4973" y="9616"/>
                  <a:pt x="5047" y="9616"/>
                </a:cubicBezTo>
                <a:cubicBezTo>
                  <a:pt x="5111" y="9616"/>
                  <a:pt x="5175" y="9609"/>
                  <a:pt x="5237" y="9597"/>
                </a:cubicBezTo>
                <a:lnTo>
                  <a:pt x="5237" y="9597"/>
                </a:lnTo>
                <a:cubicBezTo>
                  <a:pt x="5133" y="9661"/>
                  <a:pt x="4992" y="9697"/>
                  <a:pt x="4855" y="9697"/>
                </a:cubicBezTo>
                <a:cubicBezTo>
                  <a:pt x="4840" y="9697"/>
                  <a:pt x="4824" y="9696"/>
                  <a:pt x="4809" y="9695"/>
                </a:cubicBezTo>
                <a:cubicBezTo>
                  <a:pt x="4657" y="9686"/>
                  <a:pt x="4514" y="9642"/>
                  <a:pt x="4381" y="9588"/>
                </a:cubicBezTo>
                <a:cubicBezTo>
                  <a:pt x="4104" y="9472"/>
                  <a:pt x="3863" y="9321"/>
                  <a:pt x="3613" y="9213"/>
                </a:cubicBezTo>
                <a:cubicBezTo>
                  <a:pt x="3378" y="9104"/>
                  <a:pt x="3134" y="9034"/>
                  <a:pt x="2875" y="9034"/>
                </a:cubicBezTo>
                <a:cubicBezTo>
                  <a:pt x="2859" y="9034"/>
                  <a:pt x="2844" y="9035"/>
                  <a:pt x="2828" y="9035"/>
                </a:cubicBezTo>
                <a:cubicBezTo>
                  <a:pt x="2561" y="9044"/>
                  <a:pt x="2293" y="9124"/>
                  <a:pt x="2025" y="9231"/>
                </a:cubicBezTo>
                <a:cubicBezTo>
                  <a:pt x="2240" y="9044"/>
                  <a:pt x="2516" y="8910"/>
                  <a:pt x="2819" y="8866"/>
                </a:cubicBezTo>
                <a:cubicBezTo>
                  <a:pt x="2883" y="8854"/>
                  <a:pt x="2946" y="8849"/>
                  <a:pt x="3010" y="8849"/>
                </a:cubicBezTo>
                <a:close/>
                <a:moveTo>
                  <a:pt x="9519" y="7028"/>
                </a:moveTo>
                <a:lnTo>
                  <a:pt x="9519" y="7028"/>
                </a:lnTo>
                <a:cubicBezTo>
                  <a:pt x="9689" y="7242"/>
                  <a:pt x="9787" y="7510"/>
                  <a:pt x="9822" y="7786"/>
                </a:cubicBezTo>
                <a:cubicBezTo>
                  <a:pt x="9867" y="8063"/>
                  <a:pt x="9831" y="8348"/>
                  <a:pt x="9760" y="8616"/>
                </a:cubicBezTo>
                <a:cubicBezTo>
                  <a:pt x="9680" y="8874"/>
                  <a:pt x="9564" y="9133"/>
                  <a:pt x="9412" y="9356"/>
                </a:cubicBezTo>
                <a:cubicBezTo>
                  <a:pt x="9252" y="9588"/>
                  <a:pt x="9073" y="9793"/>
                  <a:pt x="8859" y="9954"/>
                </a:cubicBezTo>
                <a:cubicBezTo>
                  <a:pt x="9002" y="9731"/>
                  <a:pt x="9144" y="9499"/>
                  <a:pt x="9260" y="9267"/>
                </a:cubicBezTo>
                <a:cubicBezTo>
                  <a:pt x="9376" y="9035"/>
                  <a:pt x="9475" y="8794"/>
                  <a:pt x="9546" y="8553"/>
                </a:cubicBezTo>
                <a:cubicBezTo>
                  <a:pt x="9617" y="8304"/>
                  <a:pt x="9653" y="8054"/>
                  <a:pt x="9653" y="7795"/>
                </a:cubicBezTo>
                <a:cubicBezTo>
                  <a:pt x="9653" y="7545"/>
                  <a:pt x="9608" y="7287"/>
                  <a:pt x="9519" y="7028"/>
                </a:cubicBezTo>
                <a:close/>
                <a:moveTo>
                  <a:pt x="7572" y="9256"/>
                </a:moveTo>
                <a:cubicBezTo>
                  <a:pt x="7585" y="9256"/>
                  <a:pt x="7597" y="9257"/>
                  <a:pt x="7610" y="9258"/>
                </a:cubicBezTo>
                <a:cubicBezTo>
                  <a:pt x="7708" y="9276"/>
                  <a:pt x="7788" y="9329"/>
                  <a:pt x="7842" y="9410"/>
                </a:cubicBezTo>
                <a:cubicBezTo>
                  <a:pt x="7896" y="9481"/>
                  <a:pt x="7922" y="9561"/>
                  <a:pt x="7931" y="9642"/>
                </a:cubicBezTo>
                <a:cubicBezTo>
                  <a:pt x="7949" y="9722"/>
                  <a:pt x="7949" y="9802"/>
                  <a:pt x="7922" y="9883"/>
                </a:cubicBezTo>
                <a:cubicBezTo>
                  <a:pt x="7913" y="9918"/>
                  <a:pt x="7896" y="9963"/>
                  <a:pt x="7869" y="9999"/>
                </a:cubicBezTo>
                <a:cubicBezTo>
                  <a:pt x="7842" y="10034"/>
                  <a:pt x="7815" y="10061"/>
                  <a:pt x="7788" y="10088"/>
                </a:cubicBezTo>
                <a:cubicBezTo>
                  <a:pt x="7726" y="10150"/>
                  <a:pt x="7646" y="10195"/>
                  <a:pt x="7557" y="10213"/>
                </a:cubicBezTo>
                <a:cubicBezTo>
                  <a:pt x="7527" y="10219"/>
                  <a:pt x="7496" y="10222"/>
                  <a:pt x="7465" y="10222"/>
                </a:cubicBezTo>
                <a:cubicBezTo>
                  <a:pt x="7403" y="10222"/>
                  <a:pt x="7339" y="10210"/>
                  <a:pt x="7280" y="10186"/>
                </a:cubicBezTo>
                <a:cubicBezTo>
                  <a:pt x="7191" y="10141"/>
                  <a:pt x="7119" y="10079"/>
                  <a:pt x="7066" y="10007"/>
                </a:cubicBezTo>
                <a:cubicBezTo>
                  <a:pt x="7030" y="9963"/>
                  <a:pt x="7021" y="9954"/>
                  <a:pt x="7003" y="9927"/>
                </a:cubicBezTo>
                <a:cubicBezTo>
                  <a:pt x="6994" y="9918"/>
                  <a:pt x="6986" y="9909"/>
                  <a:pt x="6977" y="9900"/>
                </a:cubicBezTo>
                <a:cubicBezTo>
                  <a:pt x="6959" y="9891"/>
                  <a:pt x="6950" y="9883"/>
                  <a:pt x="6941" y="9874"/>
                </a:cubicBezTo>
                <a:cubicBezTo>
                  <a:pt x="6879" y="9831"/>
                  <a:pt x="6801" y="9800"/>
                  <a:pt x="6726" y="9800"/>
                </a:cubicBezTo>
                <a:cubicBezTo>
                  <a:pt x="6692" y="9800"/>
                  <a:pt x="6659" y="9806"/>
                  <a:pt x="6629" y="9820"/>
                </a:cubicBezTo>
                <a:cubicBezTo>
                  <a:pt x="6575" y="9838"/>
                  <a:pt x="6531" y="9883"/>
                  <a:pt x="6504" y="9936"/>
                </a:cubicBezTo>
                <a:cubicBezTo>
                  <a:pt x="6468" y="9999"/>
                  <a:pt x="6450" y="10070"/>
                  <a:pt x="6441" y="10141"/>
                </a:cubicBezTo>
                <a:cubicBezTo>
                  <a:pt x="6432" y="10150"/>
                  <a:pt x="6432" y="10150"/>
                  <a:pt x="6432" y="10150"/>
                </a:cubicBezTo>
                <a:cubicBezTo>
                  <a:pt x="6424" y="10150"/>
                  <a:pt x="6415" y="10150"/>
                  <a:pt x="6415" y="10141"/>
                </a:cubicBezTo>
                <a:cubicBezTo>
                  <a:pt x="6397" y="10070"/>
                  <a:pt x="6379" y="9990"/>
                  <a:pt x="6397" y="9900"/>
                </a:cubicBezTo>
                <a:cubicBezTo>
                  <a:pt x="6406" y="9820"/>
                  <a:pt x="6450" y="9731"/>
                  <a:pt x="6531" y="9668"/>
                </a:cubicBezTo>
                <a:cubicBezTo>
                  <a:pt x="6611" y="9606"/>
                  <a:pt x="6718" y="9588"/>
                  <a:pt x="6807" y="9588"/>
                </a:cubicBezTo>
                <a:cubicBezTo>
                  <a:pt x="6905" y="9597"/>
                  <a:pt x="6994" y="9624"/>
                  <a:pt x="7075" y="9677"/>
                </a:cubicBezTo>
                <a:cubicBezTo>
                  <a:pt x="7093" y="9695"/>
                  <a:pt x="7110" y="9704"/>
                  <a:pt x="7128" y="9722"/>
                </a:cubicBezTo>
                <a:cubicBezTo>
                  <a:pt x="7146" y="9740"/>
                  <a:pt x="7164" y="9758"/>
                  <a:pt x="7182" y="9775"/>
                </a:cubicBezTo>
                <a:cubicBezTo>
                  <a:pt x="7209" y="9811"/>
                  <a:pt x="7244" y="9856"/>
                  <a:pt x="7253" y="9874"/>
                </a:cubicBezTo>
                <a:cubicBezTo>
                  <a:pt x="7280" y="9927"/>
                  <a:pt x="7325" y="9963"/>
                  <a:pt x="7369" y="9999"/>
                </a:cubicBezTo>
                <a:cubicBezTo>
                  <a:pt x="7416" y="10024"/>
                  <a:pt x="7470" y="10038"/>
                  <a:pt x="7526" y="10038"/>
                </a:cubicBezTo>
                <a:cubicBezTo>
                  <a:pt x="7587" y="10038"/>
                  <a:pt x="7652" y="10022"/>
                  <a:pt x="7717" y="9990"/>
                </a:cubicBezTo>
                <a:cubicBezTo>
                  <a:pt x="7744" y="9981"/>
                  <a:pt x="7771" y="9963"/>
                  <a:pt x="7797" y="9936"/>
                </a:cubicBezTo>
                <a:cubicBezTo>
                  <a:pt x="7824" y="9909"/>
                  <a:pt x="7842" y="9891"/>
                  <a:pt x="7851" y="9856"/>
                </a:cubicBezTo>
                <a:cubicBezTo>
                  <a:pt x="7878" y="9793"/>
                  <a:pt x="7887" y="9722"/>
                  <a:pt x="7869" y="9651"/>
                </a:cubicBezTo>
                <a:cubicBezTo>
                  <a:pt x="7842" y="9588"/>
                  <a:pt x="7806" y="9526"/>
                  <a:pt x="7753" y="9490"/>
                </a:cubicBezTo>
                <a:cubicBezTo>
                  <a:pt x="7699" y="9454"/>
                  <a:pt x="7646" y="9445"/>
                  <a:pt x="7592" y="9445"/>
                </a:cubicBezTo>
                <a:cubicBezTo>
                  <a:pt x="7539" y="9454"/>
                  <a:pt x="7485" y="9472"/>
                  <a:pt x="7432" y="9490"/>
                </a:cubicBezTo>
                <a:cubicBezTo>
                  <a:pt x="7414" y="9499"/>
                  <a:pt x="7396" y="9517"/>
                  <a:pt x="7387" y="9526"/>
                </a:cubicBezTo>
                <a:cubicBezTo>
                  <a:pt x="7378" y="9544"/>
                  <a:pt x="7378" y="9552"/>
                  <a:pt x="7378" y="9579"/>
                </a:cubicBezTo>
                <a:cubicBezTo>
                  <a:pt x="7378" y="9615"/>
                  <a:pt x="7414" y="9668"/>
                  <a:pt x="7458" y="9704"/>
                </a:cubicBezTo>
                <a:cubicBezTo>
                  <a:pt x="7485" y="9726"/>
                  <a:pt x="7519" y="9738"/>
                  <a:pt x="7557" y="9738"/>
                </a:cubicBezTo>
                <a:cubicBezTo>
                  <a:pt x="7582" y="9738"/>
                  <a:pt x="7609" y="9733"/>
                  <a:pt x="7637" y="9722"/>
                </a:cubicBezTo>
                <a:lnTo>
                  <a:pt x="7637" y="9713"/>
                </a:lnTo>
                <a:cubicBezTo>
                  <a:pt x="7637" y="9713"/>
                  <a:pt x="7646" y="9713"/>
                  <a:pt x="7646" y="9722"/>
                </a:cubicBezTo>
                <a:cubicBezTo>
                  <a:pt x="7655" y="9722"/>
                  <a:pt x="7655" y="9731"/>
                  <a:pt x="7646" y="9731"/>
                </a:cubicBezTo>
                <a:cubicBezTo>
                  <a:pt x="7637" y="9749"/>
                  <a:pt x="7628" y="9767"/>
                  <a:pt x="7610" y="9784"/>
                </a:cubicBezTo>
                <a:cubicBezTo>
                  <a:pt x="7592" y="9793"/>
                  <a:pt x="7574" y="9811"/>
                  <a:pt x="7548" y="9811"/>
                </a:cubicBezTo>
                <a:cubicBezTo>
                  <a:pt x="7525" y="9820"/>
                  <a:pt x="7503" y="9825"/>
                  <a:pt x="7480" y="9825"/>
                </a:cubicBezTo>
                <a:cubicBezTo>
                  <a:pt x="7456" y="9825"/>
                  <a:pt x="7432" y="9820"/>
                  <a:pt x="7405" y="9811"/>
                </a:cubicBezTo>
                <a:cubicBezTo>
                  <a:pt x="7387" y="9811"/>
                  <a:pt x="7360" y="9793"/>
                  <a:pt x="7342" y="9784"/>
                </a:cubicBezTo>
                <a:cubicBezTo>
                  <a:pt x="7325" y="9775"/>
                  <a:pt x="7307" y="9758"/>
                  <a:pt x="7289" y="9740"/>
                </a:cubicBezTo>
                <a:cubicBezTo>
                  <a:pt x="7253" y="9713"/>
                  <a:pt x="7226" y="9668"/>
                  <a:pt x="7209" y="9615"/>
                </a:cubicBezTo>
                <a:cubicBezTo>
                  <a:pt x="7191" y="9561"/>
                  <a:pt x="7191" y="9499"/>
                  <a:pt x="7218" y="9445"/>
                </a:cubicBezTo>
                <a:cubicBezTo>
                  <a:pt x="7244" y="9383"/>
                  <a:pt x="7289" y="9347"/>
                  <a:pt x="7333" y="9321"/>
                </a:cubicBezTo>
                <a:cubicBezTo>
                  <a:pt x="7403" y="9282"/>
                  <a:pt x="7487" y="9256"/>
                  <a:pt x="7572" y="9256"/>
                </a:cubicBezTo>
                <a:close/>
                <a:moveTo>
                  <a:pt x="5201" y="8009"/>
                </a:moveTo>
                <a:lnTo>
                  <a:pt x="5201" y="8009"/>
                </a:lnTo>
                <a:cubicBezTo>
                  <a:pt x="5184" y="8152"/>
                  <a:pt x="5210" y="8295"/>
                  <a:pt x="5264" y="8428"/>
                </a:cubicBezTo>
                <a:cubicBezTo>
                  <a:pt x="5308" y="8562"/>
                  <a:pt x="5371" y="8687"/>
                  <a:pt x="5442" y="8812"/>
                </a:cubicBezTo>
                <a:cubicBezTo>
                  <a:pt x="5576" y="9071"/>
                  <a:pt x="5728" y="9321"/>
                  <a:pt x="5853" y="9579"/>
                </a:cubicBezTo>
                <a:cubicBezTo>
                  <a:pt x="5977" y="9847"/>
                  <a:pt x="6076" y="10132"/>
                  <a:pt x="6111" y="10427"/>
                </a:cubicBezTo>
                <a:cubicBezTo>
                  <a:pt x="6129" y="10569"/>
                  <a:pt x="6129" y="10721"/>
                  <a:pt x="6111" y="10864"/>
                </a:cubicBezTo>
                <a:cubicBezTo>
                  <a:pt x="6093" y="11016"/>
                  <a:pt x="6058" y="11158"/>
                  <a:pt x="5995" y="11292"/>
                </a:cubicBezTo>
                <a:cubicBezTo>
                  <a:pt x="6067" y="11007"/>
                  <a:pt x="6085" y="10721"/>
                  <a:pt x="6031" y="10436"/>
                </a:cubicBezTo>
                <a:cubicBezTo>
                  <a:pt x="5977" y="10159"/>
                  <a:pt x="5879" y="9891"/>
                  <a:pt x="5754" y="9633"/>
                </a:cubicBezTo>
                <a:cubicBezTo>
                  <a:pt x="5630" y="9374"/>
                  <a:pt x="5487" y="9115"/>
                  <a:pt x="5362" y="8857"/>
                </a:cubicBezTo>
                <a:cubicBezTo>
                  <a:pt x="5299" y="8723"/>
                  <a:pt x="5246" y="8589"/>
                  <a:pt x="5210" y="8446"/>
                </a:cubicBezTo>
                <a:cubicBezTo>
                  <a:pt x="5175" y="8304"/>
                  <a:pt x="5157" y="8143"/>
                  <a:pt x="5201" y="8009"/>
                </a:cubicBezTo>
                <a:close/>
                <a:moveTo>
                  <a:pt x="10228" y="1"/>
                </a:moveTo>
                <a:cubicBezTo>
                  <a:pt x="10196" y="1"/>
                  <a:pt x="10167" y="33"/>
                  <a:pt x="10179" y="69"/>
                </a:cubicBezTo>
                <a:cubicBezTo>
                  <a:pt x="10643" y="1283"/>
                  <a:pt x="9805" y="1684"/>
                  <a:pt x="9323" y="1863"/>
                </a:cubicBezTo>
                <a:cubicBezTo>
                  <a:pt x="9305" y="1863"/>
                  <a:pt x="9278" y="1845"/>
                  <a:pt x="9234" y="1818"/>
                </a:cubicBezTo>
                <a:cubicBezTo>
                  <a:pt x="9140" y="1764"/>
                  <a:pt x="9036" y="1737"/>
                  <a:pt x="8931" y="1737"/>
                </a:cubicBezTo>
                <a:cubicBezTo>
                  <a:pt x="8844" y="1737"/>
                  <a:pt x="8756" y="1755"/>
                  <a:pt x="8672" y="1791"/>
                </a:cubicBezTo>
                <a:cubicBezTo>
                  <a:pt x="8547" y="1845"/>
                  <a:pt x="8404" y="1898"/>
                  <a:pt x="8297" y="1898"/>
                </a:cubicBezTo>
                <a:cubicBezTo>
                  <a:pt x="8290" y="1899"/>
                  <a:pt x="8283" y="1899"/>
                  <a:pt x="8275" y="1899"/>
                </a:cubicBezTo>
                <a:cubicBezTo>
                  <a:pt x="8187" y="1899"/>
                  <a:pt x="8059" y="1881"/>
                  <a:pt x="7911" y="1881"/>
                </a:cubicBezTo>
                <a:cubicBezTo>
                  <a:pt x="7654" y="1881"/>
                  <a:pt x="7334" y="1934"/>
                  <a:pt x="7048" y="2219"/>
                </a:cubicBezTo>
                <a:cubicBezTo>
                  <a:pt x="7048" y="2219"/>
                  <a:pt x="6935" y="2280"/>
                  <a:pt x="6772" y="2280"/>
                </a:cubicBezTo>
                <a:cubicBezTo>
                  <a:pt x="6643" y="2280"/>
                  <a:pt x="6484" y="2242"/>
                  <a:pt x="6325" y="2103"/>
                </a:cubicBezTo>
                <a:cubicBezTo>
                  <a:pt x="6004" y="1827"/>
                  <a:pt x="5906" y="1354"/>
                  <a:pt x="6468" y="881"/>
                </a:cubicBezTo>
                <a:cubicBezTo>
                  <a:pt x="6507" y="850"/>
                  <a:pt x="6485" y="798"/>
                  <a:pt x="6442" y="798"/>
                </a:cubicBezTo>
                <a:cubicBezTo>
                  <a:pt x="6436" y="798"/>
                  <a:pt x="6430" y="799"/>
                  <a:pt x="6424" y="801"/>
                </a:cubicBezTo>
                <a:cubicBezTo>
                  <a:pt x="5719" y="1095"/>
                  <a:pt x="5451" y="1800"/>
                  <a:pt x="5638" y="2264"/>
                </a:cubicBezTo>
                <a:cubicBezTo>
                  <a:pt x="5844" y="2781"/>
                  <a:pt x="6254" y="2960"/>
                  <a:pt x="6513" y="3022"/>
                </a:cubicBezTo>
                <a:cubicBezTo>
                  <a:pt x="6290" y="3156"/>
                  <a:pt x="5701" y="3415"/>
                  <a:pt x="5888" y="3727"/>
                </a:cubicBezTo>
                <a:cubicBezTo>
                  <a:pt x="6076" y="4039"/>
                  <a:pt x="6049" y="4120"/>
                  <a:pt x="5933" y="4289"/>
                </a:cubicBezTo>
                <a:cubicBezTo>
                  <a:pt x="6022" y="4360"/>
                  <a:pt x="6227" y="4566"/>
                  <a:pt x="6397" y="4753"/>
                </a:cubicBezTo>
                <a:cubicBezTo>
                  <a:pt x="6093" y="4878"/>
                  <a:pt x="5737" y="5092"/>
                  <a:pt x="5317" y="5449"/>
                </a:cubicBezTo>
                <a:cubicBezTo>
                  <a:pt x="4923" y="5799"/>
                  <a:pt x="4546" y="5895"/>
                  <a:pt x="4184" y="5895"/>
                </a:cubicBezTo>
                <a:cubicBezTo>
                  <a:pt x="3747" y="5895"/>
                  <a:pt x="3330" y="5755"/>
                  <a:pt x="2929" y="5755"/>
                </a:cubicBezTo>
                <a:cubicBezTo>
                  <a:pt x="2722" y="5755"/>
                  <a:pt x="2520" y="5792"/>
                  <a:pt x="2320" y="5904"/>
                </a:cubicBezTo>
                <a:cubicBezTo>
                  <a:pt x="2038" y="6058"/>
                  <a:pt x="1780" y="6117"/>
                  <a:pt x="1554" y="6117"/>
                </a:cubicBezTo>
                <a:cubicBezTo>
                  <a:pt x="1051" y="6117"/>
                  <a:pt x="713" y="5824"/>
                  <a:pt x="652" y="5645"/>
                </a:cubicBezTo>
                <a:cubicBezTo>
                  <a:pt x="562" y="5395"/>
                  <a:pt x="794" y="4557"/>
                  <a:pt x="1918" y="4557"/>
                </a:cubicBezTo>
                <a:cubicBezTo>
                  <a:pt x="2739" y="4557"/>
                  <a:pt x="2944" y="4976"/>
                  <a:pt x="2989" y="5199"/>
                </a:cubicBezTo>
                <a:cubicBezTo>
                  <a:pt x="2994" y="5223"/>
                  <a:pt x="3013" y="5234"/>
                  <a:pt x="3033" y="5234"/>
                </a:cubicBezTo>
                <a:cubicBezTo>
                  <a:pt x="3051" y="5234"/>
                  <a:pt x="3070" y="5225"/>
                  <a:pt x="3078" y="5208"/>
                </a:cubicBezTo>
                <a:cubicBezTo>
                  <a:pt x="3132" y="5083"/>
                  <a:pt x="3185" y="4887"/>
                  <a:pt x="3069" y="4717"/>
                </a:cubicBezTo>
                <a:lnTo>
                  <a:pt x="3069" y="4717"/>
                </a:lnTo>
                <a:cubicBezTo>
                  <a:pt x="3341" y="4896"/>
                  <a:pt x="3669" y="5029"/>
                  <a:pt x="4000" y="5029"/>
                </a:cubicBezTo>
                <a:cubicBezTo>
                  <a:pt x="4083" y="5029"/>
                  <a:pt x="4165" y="5021"/>
                  <a:pt x="4247" y="5003"/>
                </a:cubicBezTo>
                <a:cubicBezTo>
                  <a:pt x="4318" y="4994"/>
                  <a:pt x="4318" y="4896"/>
                  <a:pt x="4247" y="4869"/>
                </a:cubicBezTo>
                <a:cubicBezTo>
                  <a:pt x="4104" y="4833"/>
                  <a:pt x="3943" y="4771"/>
                  <a:pt x="3872" y="4708"/>
                </a:cubicBezTo>
                <a:cubicBezTo>
                  <a:pt x="4470" y="4557"/>
                  <a:pt x="4827" y="4075"/>
                  <a:pt x="4845" y="3531"/>
                </a:cubicBezTo>
                <a:cubicBezTo>
                  <a:pt x="4850" y="3489"/>
                  <a:pt x="4815" y="3462"/>
                  <a:pt x="4779" y="3462"/>
                </a:cubicBezTo>
                <a:cubicBezTo>
                  <a:pt x="4755" y="3462"/>
                  <a:pt x="4731" y="3475"/>
                  <a:pt x="4720" y="3504"/>
                </a:cubicBezTo>
                <a:cubicBezTo>
                  <a:pt x="4657" y="3647"/>
                  <a:pt x="4568" y="3798"/>
                  <a:pt x="4425" y="3923"/>
                </a:cubicBezTo>
                <a:cubicBezTo>
                  <a:pt x="4514" y="3834"/>
                  <a:pt x="4595" y="3281"/>
                  <a:pt x="4167" y="3049"/>
                </a:cubicBezTo>
                <a:cubicBezTo>
                  <a:pt x="4152" y="3041"/>
                  <a:pt x="4137" y="3037"/>
                  <a:pt x="4123" y="3037"/>
                </a:cubicBezTo>
                <a:cubicBezTo>
                  <a:pt x="4061" y="3037"/>
                  <a:pt x="4014" y="3109"/>
                  <a:pt x="4051" y="3174"/>
                </a:cubicBezTo>
                <a:cubicBezTo>
                  <a:pt x="4580" y="4053"/>
                  <a:pt x="3585" y="4261"/>
                  <a:pt x="2875" y="4261"/>
                </a:cubicBezTo>
                <a:cubicBezTo>
                  <a:pt x="2664" y="4261"/>
                  <a:pt x="2477" y="4242"/>
                  <a:pt x="2364" y="4218"/>
                </a:cubicBezTo>
                <a:cubicBezTo>
                  <a:pt x="2292" y="4202"/>
                  <a:pt x="2197" y="4193"/>
                  <a:pt x="2087" y="4193"/>
                </a:cubicBezTo>
                <a:cubicBezTo>
                  <a:pt x="1397" y="4193"/>
                  <a:pt x="125" y="4535"/>
                  <a:pt x="232" y="5574"/>
                </a:cubicBezTo>
                <a:cubicBezTo>
                  <a:pt x="311" y="6314"/>
                  <a:pt x="942" y="6453"/>
                  <a:pt x="1412" y="6453"/>
                </a:cubicBezTo>
                <a:cubicBezTo>
                  <a:pt x="1684" y="6453"/>
                  <a:pt x="1901" y="6407"/>
                  <a:pt x="1927" y="6403"/>
                </a:cubicBezTo>
                <a:lnTo>
                  <a:pt x="1927" y="6403"/>
                </a:lnTo>
                <a:cubicBezTo>
                  <a:pt x="1892" y="6430"/>
                  <a:pt x="1321" y="6921"/>
                  <a:pt x="1044" y="7590"/>
                </a:cubicBezTo>
                <a:cubicBezTo>
                  <a:pt x="750" y="8277"/>
                  <a:pt x="1142" y="8553"/>
                  <a:pt x="1107" y="8928"/>
                </a:cubicBezTo>
                <a:cubicBezTo>
                  <a:pt x="1080" y="9133"/>
                  <a:pt x="884" y="9303"/>
                  <a:pt x="714" y="9410"/>
                </a:cubicBezTo>
                <a:cubicBezTo>
                  <a:pt x="571" y="9499"/>
                  <a:pt x="482" y="9651"/>
                  <a:pt x="473" y="9820"/>
                </a:cubicBezTo>
                <a:cubicBezTo>
                  <a:pt x="455" y="10097"/>
                  <a:pt x="438" y="10471"/>
                  <a:pt x="438" y="10632"/>
                </a:cubicBezTo>
                <a:cubicBezTo>
                  <a:pt x="438" y="10891"/>
                  <a:pt x="170" y="11292"/>
                  <a:pt x="170" y="11292"/>
                </a:cubicBezTo>
                <a:cubicBezTo>
                  <a:pt x="170" y="11292"/>
                  <a:pt x="0" y="11578"/>
                  <a:pt x="9" y="12131"/>
                </a:cubicBezTo>
                <a:cubicBezTo>
                  <a:pt x="148" y="12197"/>
                  <a:pt x="443" y="12264"/>
                  <a:pt x="773" y="12264"/>
                </a:cubicBezTo>
                <a:cubicBezTo>
                  <a:pt x="931" y="12264"/>
                  <a:pt x="1097" y="12248"/>
                  <a:pt x="1258" y="12211"/>
                </a:cubicBezTo>
                <a:cubicBezTo>
                  <a:pt x="1321" y="12006"/>
                  <a:pt x="1285" y="11747"/>
                  <a:pt x="1285" y="11747"/>
                </a:cubicBezTo>
                <a:cubicBezTo>
                  <a:pt x="1285" y="11747"/>
                  <a:pt x="553" y="10873"/>
                  <a:pt x="1597" y="10034"/>
                </a:cubicBezTo>
                <a:cubicBezTo>
                  <a:pt x="2178" y="9574"/>
                  <a:pt x="2741" y="9469"/>
                  <a:pt x="3134" y="9469"/>
                </a:cubicBezTo>
                <a:cubicBezTo>
                  <a:pt x="3465" y="9469"/>
                  <a:pt x="3676" y="9544"/>
                  <a:pt x="3676" y="9544"/>
                </a:cubicBezTo>
                <a:cubicBezTo>
                  <a:pt x="3676" y="9544"/>
                  <a:pt x="4488" y="10186"/>
                  <a:pt x="3872" y="11310"/>
                </a:cubicBezTo>
                <a:cubicBezTo>
                  <a:pt x="3836" y="11355"/>
                  <a:pt x="3854" y="11417"/>
                  <a:pt x="3899" y="11462"/>
                </a:cubicBezTo>
                <a:cubicBezTo>
                  <a:pt x="4059" y="11604"/>
                  <a:pt x="4167" y="11881"/>
                  <a:pt x="4113" y="12220"/>
                </a:cubicBezTo>
                <a:cubicBezTo>
                  <a:pt x="4220" y="12266"/>
                  <a:pt x="4479" y="12297"/>
                  <a:pt x="4698" y="12297"/>
                </a:cubicBezTo>
                <a:cubicBezTo>
                  <a:pt x="4862" y="12297"/>
                  <a:pt x="5003" y="12280"/>
                  <a:pt x="5041" y="12238"/>
                </a:cubicBezTo>
                <a:cubicBezTo>
                  <a:pt x="5041" y="12238"/>
                  <a:pt x="5085" y="11899"/>
                  <a:pt x="5032" y="11765"/>
                </a:cubicBezTo>
                <a:cubicBezTo>
                  <a:pt x="4506" y="11346"/>
                  <a:pt x="4517" y="9966"/>
                  <a:pt x="5393" y="9966"/>
                </a:cubicBezTo>
                <a:cubicBezTo>
                  <a:pt x="5468" y="9966"/>
                  <a:pt x="5550" y="9977"/>
                  <a:pt x="5638" y="9999"/>
                </a:cubicBezTo>
                <a:cubicBezTo>
                  <a:pt x="6031" y="11087"/>
                  <a:pt x="5647" y="11667"/>
                  <a:pt x="5407" y="11908"/>
                </a:cubicBezTo>
                <a:cubicBezTo>
                  <a:pt x="5326" y="11988"/>
                  <a:pt x="5308" y="12113"/>
                  <a:pt x="5371" y="12211"/>
                </a:cubicBezTo>
                <a:cubicBezTo>
                  <a:pt x="5487" y="12389"/>
                  <a:pt x="5647" y="12711"/>
                  <a:pt x="5692" y="13130"/>
                </a:cubicBezTo>
                <a:cubicBezTo>
                  <a:pt x="5855" y="13199"/>
                  <a:pt x="6063" y="13225"/>
                  <a:pt x="6271" y="13225"/>
                </a:cubicBezTo>
                <a:cubicBezTo>
                  <a:pt x="6599" y="13225"/>
                  <a:pt x="6927" y="13160"/>
                  <a:pt x="7075" y="13094"/>
                </a:cubicBezTo>
                <a:cubicBezTo>
                  <a:pt x="7075" y="13094"/>
                  <a:pt x="7182" y="12942"/>
                  <a:pt x="7057" y="12148"/>
                </a:cubicBezTo>
                <a:cubicBezTo>
                  <a:pt x="6254" y="11809"/>
                  <a:pt x="6486" y="11328"/>
                  <a:pt x="6736" y="10534"/>
                </a:cubicBezTo>
                <a:lnTo>
                  <a:pt x="6736" y="10534"/>
                </a:lnTo>
                <a:cubicBezTo>
                  <a:pt x="6862" y="10605"/>
                  <a:pt x="7116" y="10683"/>
                  <a:pt x="7429" y="10683"/>
                </a:cubicBezTo>
                <a:cubicBezTo>
                  <a:pt x="7779" y="10683"/>
                  <a:pt x="8204" y="10586"/>
                  <a:pt x="8609" y="10275"/>
                </a:cubicBezTo>
                <a:cubicBezTo>
                  <a:pt x="9457" y="11488"/>
                  <a:pt x="8761" y="12033"/>
                  <a:pt x="8761" y="12033"/>
                </a:cubicBezTo>
                <a:cubicBezTo>
                  <a:pt x="8761" y="12033"/>
                  <a:pt x="8913" y="12452"/>
                  <a:pt x="8921" y="12987"/>
                </a:cubicBezTo>
                <a:cubicBezTo>
                  <a:pt x="9080" y="13046"/>
                  <a:pt x="9388" y="13077"/>
                  <a:pt x="9672" y="13077"/>
                </a:cubicBezTo>
                <a:cubicBezTo>
                  <a:pt x="9946" y="13077"/>
                  <a:pt x="10199" y="13048"/>
                  <a:pt x="10277" y="12987"/>
                </a:cubicBezTo>
                <a:cubicBezTo>
                  <a:pt x="10438" y="12603"/>
                  <a:pt x="10277" y="11872"/>
                  <a:pt x="10277" y="11872"/>
                </a:cubicBezTo>
                <a:cubicBezTo>
                  <a:pt x="9394" y="11453"/>
                  <a:pt x="10001" y="9758"/>
                  <a:pt x="10313" y="9231"/>
                </a:cubicBezTo>
                <a:cubicBezTo>
                  <a:pt x="10625" y="8696"/>
                  <a:pt x="10964" y="7849"/>
                  <a:pt x="10982" y="6653"/>
                </a:cubicBezTo>
                <a:cubicBezTo>
                  <a:pt x="10991" y="5458"/>
                  <a:pt x="10616" y="3638"/>
                  <a:pt x="9510" y="3201"/>
                </a:cubicBezTo>
                <a:cubicBezTo>
                  <a:pt x="9635" y="3156"/>
                  <a:pt x="10081" y="2897"/>
                  <a:pt x="10393" y="2576"/>
                </a:cubicBezTo>
                <a:cubicBezTo>
                  <a:pt x="10509" y="2469"/>
                  <a:pt x="10438" y="2264"/>
                  <a:pt x="10277" y="2255"/>
                </a:cubicBezTo>
                <a:cubicBezTo>
                  <a:pt x="10245" y="2252"/>
                  <a:pt x="10217" y="2251"/>
                  <a:pt x="10195" y="2251"/>
                </a:cubicBezTo>
                <a:cubicBezTo>
                  <a:pt x="10150" y="2251"/>
                  <a:pt x="10126" y="2255"/>
                  <a:pt x="10126" y="2255"/>
                </a:cubicBezTo>
                <a:cubicBezTo>
                  <a:pt x="10126" y="2255"/>
                  <a:pt x="11330" y="1541"/>
                  <a:pt x="10269" y="25"/>
                </a:cubicBezTo>
                <a:cubicBezTo>
                  <a:pt x="10257" y="8"/>
                  <a:pt x="10242" y="1"/>
                  <a:pt x="10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7" name="Google Shape;9337;p45"/>
          <p:cNvGrpSpPr/>
          <p:nvPr/>
        </p:nvGrpSpPr>
        <p:grpSpPr>
          <a:xfrm>
            <a:off x="4716294" y="6452714"/>
            <a:ext cx="308402" cy="630175"/>
            <a:chOff x="2193731" y="2658014"/>
            <a:chExt cx="308402" cy="630175"/>
          </a:xfrm>
        </p:grpSpPr>
        <p:grpSp>
          <p:nvGrpSpPr>
            <p:cNvPr id="9338" name="Google Shape;9338;p45"/>
            <p:cNvGrpSpPr/>
            <p:nvPr/>
          </p:nvGrpSpPr>
          <p:grpSpPr>
            <a:xfrm>
              <a:off x="2193735" y="2658014"/>
              <a:ext cx="308398" cy="290919"/>
              <a:chOff x="3882979" y="1160111"/>
              <a:chExt cx="312049" cy="294363"/>
            </a:xfrm>
          </p:grpSpPr>
          <p:sp>
            <p:nvSpPr>
              <p:cNvPr id="9339" name="Google Shape;9339;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45"/>
            <p:cNvGrpSpPr/>
            <p:nvPr/>
          </p:nvGrpSpPr>
          <p:grpSpPr>
            <a:xfrm>
              <a:off x="2193731" y="2997270"/>
              <a:ext cx="308398" cy="290919"/>
              <a:chOff x="3882979" y="1160111"/>
              <a:chExt cx="312049" cy="294363"/>
            </a:xfrm>
          </p:grpSpPr>
          <p:sp>
            <p:nvSpPr>
              <p:cNvPr id="9344" name="Google Shape;9344;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8" name="Google Shape;9348;p45"/>
          <p:cNvGrpSpPr/>
          <p:nvPr/>
        </p:nvGrpSpPr>
        <p:grpSpPr>
          <a:xfrm rot="10800000">
            <a:off x="3144719" y="4186452"/>
            <a:ext cx="308402" cy="630175"/>
            <a:chOff x="2193731" y="2658014"/>
            <a:chExt cx="308402" cy="630175"/>
          </a:xfrm>
        </p:grpSpPr>
        <p:grpSp>
          <p:nvGrpSpPr>
            <p:cNvPr id="9349" name="Google Shape;9349;p45"/>
            <p:cNvGrpSpPr/>
            <p:nvPr/>
          </p:nvGrpSpPr>
          <p:grpSpPr>
            <a:xfrm>
              <a:off x="2193735" y="2658014"/>
              <a:ext cx="308398" cy="290919"/>
              <a:chOff x="3882979" y="1160111"/>
              <a:chExt cx="312049" cy="294363"/>
            </a:xfrm>
          </p:grpSpPr>
          <p:sp>
            <p:nvSpPr>
              <p:cNvPr id="9350" name="Google Shape;9350;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45"/>
            <p:cNvGrpSpPr/>
            <p:nvPr/>
          </p:nvGrpSpPr>
          <p:grpSpPr>
            <a:xfrm>
              <a:off x="2193731" y="2997270"/>
              <a:ext cx="308398" cy="290919"/>
              <a:chOff x="3882979" y="1160111"/>
              <a:chExt cx="312049" cy="294363"/>
            </a:xfrm>
          </p:grpSpPr>
          <p:sp>
            <p:nvSpPr>
              <p:cNvPr id="9355" name="Google Shape;9355;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59" name="Google Shape;9359;p45"/>
          <p:cNvSpPr/>
          <p:nvPr/>
        </p:nvSpPr>
        <p:spPr>
          <a:xfrm>
            <a:off x="6150008" y="43388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45"/>
          <p:cNvSpPr/>
          <p:nvPr/>
        </p:nvSpPr>
        <p:spPr>
          <a:xfrm>
            <a:off x="5667308" y="51939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45"/>
          <p:cNvSpPr/>
          <p:nvPr/>
        </p:nvSpPr>
        <p:spPr>
          <a:xfrm>
            <a:off x="6150008" y="604899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45"/>
          <p:cNvSpPr/>
          <p:nvPr/>
        </p:nvSpPr>
        <p:spPr>
          <a:xfrm>
            <a:off x="6352479" y="4437312"/>
            <a:ext cx="509612" cy="685711"/>
          </a:xfrm>
          <a:custGeom>
            <a:rect b="b" l="l" r="r" t="t"/>
            <a:pathLst>
              <a:path extrusionOk="0" h="14641" w="10881">
                <a:moveTo>
                  <a:pt x="7093" y="625"/>
                </a:moveTo>
                <a:cubicBezTo>
                  <a:pt x="7227" y="1500"/>
                  <a:pt x="6219" y="1821"/>
                  <a:pt x="6130" y="2267"/>
                </a:cubicBezTo>
                <a:cubicBezTo>
                  <a:pt x="5862" y="1268"/>
                  <a:pt x="7093" y="893"/>
                  <a:pt x="7093" y="625"/>
                </a:cubicBezTo>
                <a:close/>
                <a:moveTo>
                  <a:pt x="2526" y="1990"/>
                </a:moveTo>
                <a:lnTo>
                  <a:pt x="2526" y="1990"/>
                </a:lnTo>
                <a:cubicBezTo>
                  <a:pt x="3168" y="2169"/>
                  <a:pt x="3730" y="1749"/>
                  <a:pt x="4542" y="2740"/>
                </a:cubicBezTo>
                <a:cubicBezTo>
                  <a:pt x="4377" y="2789"/>
                  <a:pt x="4232" y="2811"/>
                  <a:pt x="4101" y="2811"/>
                </a:cubicBezTo>
                <a:cubicBezTo>
                  <a:pt x="3457" y="2811"/>
                  <a:pt x="3148" y="2287"/>
                  <a:pt x="2526" y="1990"/>
                </a:cubicBezTo>
                <a:close/>
                <a:moveTo>
                  <a:pt x="5363" y="3230"/>
                </a:moveTo>
                <a:cubicBezTo>
                  <a:pt x="5452" y="3230"/>
                  <a:pt x="5523" y="3302"/>
                  <a:pt x="5523" y="3391"/>
                </a:cubicBezTo>
                <a:cubicBezTo>
                  <a:pt x="5523" y="3480"/>
                  <a:pt x="5452" y="3551"/>
                  <a:pt x="5363" y="3551"/>
                </a:cubicBezTo>
                <a:cubicBezTo>
                  <a:pt x="5273" y="3551"/>
                  <a:pt x="5202" y="3480"/>
                  <a:pt x="5202" y="3391"/>
                </a:cubicBezTo>
                <a:cubicBezTo>
                  <a:pt x="5202" y="3302"/>
                  <a:pt x="5273" y="3230"/>
                  <a:pt x="5363" y="3230"/>
                </a:cubicBezTo>
                <a:close/>
                <a:moveTo>
                  <a:pt x="6726" y="3571"/>
                </a:moveTo>
                <a:cubicBezTo>
                  <a:pt x="6750" y="3571"/>
                  <a:pt x="6771" y="3573"/>
                  <a:pt x="6790" y="3578"/>
                </a:cubicBezTo>
                <a:cubicBezTo>
                  <a:pt x="6843" y="3596"/>
                  <a:pt x="6870" y="3658"/>
                  <a:pt x="6835" y="3703"/>
                </a:cubicBezTo>
                <a:cubicBezTo>
                  <a:pt x="6763" y="3801"/>
                  <a:pt x="6719" y="3801"/>
                  <a:pt x="6692" y="3801"/>
                </a:cubicBezTo>
                <a:cubicBezTo>
                  <a:pt x="6686" y="3801"/>
                  <a:pt x="6673" y="3802"/>
                  <a:pt x="6655" y="3802"/>
                </a:cubicBezTo>
                <a:cubicBezTo>
                  <a:pt x="6619" y="3802"/>
                  <a:pt x="6564" y="3798"/>
                  <a:pt x="6504" y="3774"/>
                </a:cubicBezTo>
                <a:cubicBezTo>
                  <a:pt x="6460" y="3765"/>
                  <a:pt x="6451" y="3694"/>
                  <a:pt x="6487" y="3658"/>
                </a:cubicBezTo>
                <a:cubicBezTo>
                  <a:pt x="6579" y="3593"/>
                  <a:pt x="6661" y="3571"/>
                  <a:pt x="6726" y="3571"/>
                </a:cubicBezTo>
                <a:close/>
                <a:moveTo>
                  <a:pt x="4908" y="3801"/>
                </a:moveTo>
                <a:cubicBezTo>
                  <a:pt x="4899" y="3881"/>
                  <a:pt x="4872" y="3962"/>
                  <a:pt x="4881" y="4033"/>
                </a:cubicBezTo>
                <a:cubicBezTo>
                  <a:pt x="4872" y="4104"/>
                  <a:pt x="4890" y="4176"/>
                  <a:pt x="4917" y="4229"/>
                </a:cubicBezTo>
                <a:cubicBezTo>
                  <a:pt x="4970" y="4327"/>
                  <a:pt x="5104" y="4372"/>
                  <a:pt x="5229" y="4372"/>
                </a:cubicBezTo>
                <a:cubicBezTo>
                  <a:pt x="5264" y="4372"/>
                  <a:pt x="5300" y="4363"/>
                  <a:pt x="5327" y="4354"/>
                </a:cubicBezTo>
                <a:lnTo>
                  <a:pt x="5443" y="4336"/>
                </a:lnTo>
                <a:cubicBezTo>
                  <a:pt x="5508" y="4323"/>
                  <a:pt x="5569" y="4315"/>
                  <a:pt x="5631" y="4315"/>
                </a:cubicBezTo>
                <a:cubicBezTo>
                  <a:pt x="5654" y="4315"/>
                  <a:pt x="5678" y="4316"/>
                  <a:pt x="5702" y="4319"/>
                </a:cubicBezTo>
                <a:cubicBezTo>
                  <a:pt x="5862" y="4327"/>
                  <a:pt x="6032" y="4372"/>
                  <a:pt x="6165" y="4461"/>
                </a:cubicBezTo>
                <a:cubicBezTo>
                  <a:pt x="6099" y="4458"/>
                  <a:pt x="6034" y="4455"/>
                  <a:pt x="5970" y="4455"/>
                </a:cubicBezTo>
                <a:cubicBezTo>
                  <a:pt x="5879" y="4455"/>
                  <a:pt x="5790" y="4460"/>
                  <a:pt x="5702" y="4470"/>
                </a:cubicBezTo>
                <a:cubicBezTo>
                  <a:pt x="5630" y="4479"/>
                  <a:pt x="5559" y="4488"/>
                  <a:pt x="5487" y="4515"/>
                </a:cubicBezTo>
                <a:cubicBezTo>
                  <a:pt x="5470" y="4524"/>
                  <a:pt x="5461" y="4524"/>
                  <a:pt x="5434" y="4533"/>
                </a:cubicBezTo>
                <a:lnTo>
                  <a:pt x="5371" y="4551"/>
                </a:lnTo>
                <a:cubicBezTo>
                  <a:pt x="5327" y="4559"/>
                  <a:pt x="5282" y="4568"/>
                  <a:pt x="5238" y="4568"/>
                </a:cubicBezTo>
                <a:cubicBezTo>
                  <a:pt x="5148" y="4568"/>
                  <a:pt x="5050" y="4551"/>
                  <a:pt x="4961" y="4506"/>
                </a:cubicBezTo>
                <a:cubicBezTo>
                  <a:pt x="4881" y="4461"/>
                  <a:pt x="4801" y="4381"/>
                  <a:pt x="4774" y="4283"/>
                </a:cubicBezTo>
                <a:cubicBezTo>
                  <a:pt x="4738" y="4194"/>
                  <a:pt x="4756" y="4096"/>
                  <a:pt x="4783" y="4015"/>
                </a:cubicBezTo>
                <a:cubicBezTo>
                  <a:pt x="4809" y="3935"/>
                  <a:pt x="4854" y="3864"/>
                  <a:pt x="4908" y="3801"/>
                </a:cubicBezTo>
                <a:close/>
                <a:moveTo>
                  <a:pt x="5141" y="5075"/>
                </a:moveTo>
                <a:cubicBezTo>
                  <a:pt x="5066" y="5075"/>
                  <a:pt x="4994" y="5094"/>
                  <a:pt x="4934" y="5139"/>
                </a:cubicBezTo>
                <a:cubicBezTo>
                  <a:pt x="4863" y="5184"/>
                  <a:pt x="4801" y="5264"/>
                  <a:pt x="4792" y="5353"/>
                </a:cubicBezTo>
                <a:cubicBezTo>
                  <a:pt x="4783" y="5452"/>
                  <a:pt x="4827" y="5532"/>
                  <a:pt x="4890" y="5576"/>
                </a:cubicBezTo>
                <a:cubicBezTo>
                  <a:pt x="4863" y="5505"/>
                  <a:pt x="4854" y="5434"/>
                  <a:pt x="4872" y="5371"/>
                </a:cubicBezTo>
                <a:cubicBezTo>
                  <a:pt x="4890" y="5309"/>
                  <a:pt x="4934" y="5255"/>
                  <a:pt x="4988" y="5220"/>
                </a:cubicBezTo>
                <a:cubicBezTo>
                  <a:pt x="5041" y="5184"/>
                  <a:pt x="5113" y="5166"/>
                  <a:pt x="5175" y="5157"/>
                </a:cubicBezTo>
                <a:cubicBezTo>
                  <a:pt x="5247" y="5157"/>
                  <a:pt x="5318" y="5166"/>
                  <a:pt x="5389" y="5211"/>
                </a:cubicBezTo>
                <a:cubicBezTo>
                  <a:pt x="5354" y="5130"/>
                  <a:pt x="5264" y="5086"/>
                  <a:pt x="5184" y="5077"/>
                </a:cubicBezTo>
                <a:cubicBezTo>
                  <a:pt x="5170" y="5075"/>
                  <a:pt x="5155" y="5075"/>
                  <a:pt x="5141" y="5075"/>
                </a:cubicBezTo>
                <a:close/>
                <a:moveTo>
                  <a:pt x="5131" y="5585"/>
                </a:moveTo>
                <a:cubicBezTo>
                  <a:pt x="5050" y="5603"/>
                  <a:pt x="4979" y="5666"/>
                  <a:pt x="4943" y="5755"/>
                </a:cubicBezTo>
                <a:cubicBezTo>
                  <a:pt x="4899" y="5835"/>
                  <a:pt x="4899" y="5933"/>
                  <a:pt x="4917" y="6022"/>
                </a:cubicBezTo>
                <a:cubicBezTo>
                  <a:pt x="4943" y="6103"/>
                  <a:pt x="5006" y="6192"/>
                  <a:pt x="5095" y="6228"/>
                </a:cubicBezTo>
                <a:cubicBezTo>
                  <a:pt x="5128" y="6241"/>
                  <a:pt x="5162" y="6247"/>
                  <a:pt x="5195" y="6247"/>
                </a:cubicBezTo>
                <a:cubicBezTo>
                  <a:pt x="5251" y="6247"/>
                  <a:pt x="5305" y="6229"/>
                  <a:pt x="5345" y="6201"/>
                </a:cubicBezTo>
                <a:cubicBezTo>
                  <a:pt x="5264" y="6201"/>
                  <a:pt x="5184" y="6192"/>
                  <a:pt x="5131" y="6156"/>
                </a:cubicBezTo>
                <a:cubicBezTo>
                  <a:pt x="5077" y="6112"/>
                  <a:pt x="5041" y="6058"/>
                  <a:pt x="5024" y="5987"/>
                </a:cubicBezTo>
                <a:cubicBezTo>
                  <a:pt x="5006" y="5924"/>
                  <a:pt x="5006" y="5853"/>
                  <a:pt x="5024" y="5782"/>
                </a:cubicBezTo>
                <a:cubicBezTo>
                  <a:pt x="5032" y="5710"/>
                  <a:pt x="5068" y="5639"/>
                  <a:pt x="5131" y="5585"/>
                </a:cubicBezTo>
                <a:close/>
                <a:moveTo>
                  <a:pt x="5452" y="6406"/>
                </a:moveTo>
                <a:cubicBezTo>
                  <a:pt x="5416" y="6486"/>
                  <a:pt x="5523" y="6763"/>
                  <a:pt x="5755" y="6825"/>
                </a:cubicBezTo>
                <a:cubicBezTo>
                  <a:pt x="5806" y="6840"/>
                  <a:pt x="5855" y="6846"/>
                  <a:pt x="5902" y="6846"/>
                </a:cubicBezTo>
                <a:cubicBezTo>
                  <a:pt x="6059" y="6846"/>
                  <a:pt x="6188" y="6769"/>
                  <a:pt x="6264" y="6638"/>
                </a:cubicBezTo>
                <a:lnTo>
                  <a:pt x="6264" y="6638"/>
                </a:lnTo>
                <a:cubicBezTo>
                  <a:pt x="6173" y="6699"/>
                  <a:pt x="6065" y="6735"/>
                  <a:pt x="5950" y="6735"/>
                </a:cubicBezTo>
                <a:cubicBezTo>
                  <a:pt x="5895" y="6735"/>
                  <a:pt x="5839" y="6727"/>
                  <a:pt x="5782" y="6709"/>
                </a:cubicBezTo>
                <a:cubicBezTo>
                  <a:pt x="5639" y="6674"/>
                  <a:pt x="5479" y="6567"/>
                  <a:pt x="5452" y="6406"/>
                </a:cubicBezTo>
                <a:close/>
                <a:moveTo>
                  <a:pt x="5118" y="4995"/>
                </a:moveTo>
                <a:cubicBezTo>
                  <a:pt x="5240" y="4995"/>
                  <a:pt x="5379" y="5048"/>
                  <a:pt x="5523" y="5184"/>
                </a:cubicBezTo>
                <a:cubicBezTo>
                  <a:pt x="4988" y="5639"/>
                  <a:pt x="5684" y="6406"/>
                  <a:pt x="6397" y="6593"/>
                </a:cubicBezTo>
                <a:cubicBezTo>
                  <a:pt x="6300" y="6813"/>
                  <a:pt x="6085" y="6915"/>
                  <a:pt x="5876" y="6915"/>
                </a:cubicBezTo>
                <a:cubicBezTo>
                  <a:pt x="5568" y="6915"/>
                  <a:pt x="5272" y="6693"/>
                  <a:pt x="5389" y="6299"/>
                </a:cubicBezTo>
                <a:lnTo>
                  <a:pt x="5389" y="6299"/>
                </a:lnTo>
                <a:cubicBezTo>
                  <a:pt x="5334" y="6337"/>
                  <a:pt x="5276" y="6354"/>
                  <a:pt x="5219" y="6354"/>
                </a:cubicBezTo>
                <a:cubicBezTo>
                  <a:pt x="4914" y="6354"/>
                  <a:pt x="4628" y="5881"/>
                  <a:pt x="4899" y="5648"/>
                </a:cubicBezTo>
                <a:cubicBezTo>
                  <a:pt x="4542" y="5500"/>
                  <a:pt x="4744" y="4995"/>
                  <a:pt x="5118" y="4995"/>
                </a:cubicBezTo>
                <a:close/>
                <a:moveTo>
                  <a:pt x="3516" y="6707"/>
                </a:moveTo>
                <a:cubicBezTo>
                  <a:pt x="3504" y="6707"/>
                  <a:pt x="3492" y="6708"/>
                  <a:pt x="3480" y="6709"/>
                </a:cubicBezTo>
                <a:cubicBezTo>
                  <a:pt x="3409" y="6727"/>
                  <a:pt x="3337" y="6763"/>
                  <a:pt x="3293" y="6816"/>
                </a:cubicBezTo>
                <a:cubicBezTo>
                  <a:pt x="3239" y="6861"/>
                  <a:pt x="3213" y="6941"/>
                  <a:pt x="3230" y="7004"/>
                </a:cubicBezTo>
                <a:cubicBezTo>
                  <a:pt x="3248" y="6941"/>
                  <a:pt x="3293" y="6897"/>
                  <a:pt x="3337" y="6861"/>
                </a:cubicBezTo>
                <a:cubicBezTo>
                  <a:pt x="3382" y="6834"/>
                  <a:pt x="3436" y="6808"/>
                  <a:pt x="3489" y="6799"/>
                </a:cubicBezTo>
                <a:cubicBezTo>
                  <a:pt x="3503" y="6796"/>
                  <a:pt x="3516" y="6795"/>
                  <a:pt x="3531" y="6795"/>
                </a:cubicBezTo>
                <a:cubicBezTo>
                  <a:pt x="3573" y="6795"/>
                  <a:pt x="3616" y="6805"/>
                  <a:pt x="3650" y="6825"/>
                </a:cubicBezTo>
                <a:cubicBezTo>
                  <a:pt x="3694" y="6852"/>
                  <a:pt x="3721" y="6906"/>
                  <a:pt x="3748" y="6968"/>
                </a:cubicBezTo>
                <a:cubicBezTo>
                  <a:pt x="3757" y="6906"/>
                  <a:pt x="3748" y="6825"/>
                  <a:pt x="3685" y="6772"/>
                </a:cubicBezTo>
                <a:cubicBezTo>
                  <a:pt x="3641" y="6727"/>
                  <a:pt x="3577" y="6707"/>
                  <a:pt x="3516" y="6707"/>
                </a:cubicBezTo>
                <a:close/>
                <a:moveTo>
                  <a:pt x="3186" y="7324"/>
                </a:moveTo>
                <a:cubicBezTo>
                  <a:pt x="3186" y="7325"/>
                  <a:pt x="3186" y="7325"/>
                  <a:pt x="3186" y="7325"/>
                </a:cubicBezTo>
                <a:cubicBezTo>
                  <a:pt x="3186" y="7325"/>
                  <a:pt x="3186" y="7325"/>
                  <a:pt x="3186" y="7324"/>
                </a:cubicBezTo>
                <a:close/>
                <a:moveTo>
                  <a:pt x="4131" y="7022"/>
                </a:moveTo>
                <a:cubicBezTo>
                  <a:pt x="4060" y="7022"/>
                  <a:pt x="3980" y="7057"/>
                  <a:pt x="3944" y="7129"/>
                </a:cubicBezTo>
                <a:cubicBezTo>
                  <a:pt x="3992" y="7101"/>
                  <a:pt x="4040" y="7090"/>
                  <a:pt x="4087" y="7090"/>
                </a:cubicBezTo>
                <a:cubicBezTo>
                  <a:pt x="4102" y="7090"/>
                  <a:pt x="4117" y="7091"/>
                  <a:pt x="4131" y="7093"/>
                </a:cubicBezTo>
                <a:cubicBezTo>
                  <a:pt x="4194" y="7102"/>
                  <a:pt x="4247" y="7129"/>
                  <a:pt x="4292" y="7164"/>
                </a:cubicBezTo>
                <a:cubicBezTo>
                  <a:pt x="4346" y="7200"/>
                  <a:pt x="4381" y="7245"/>
                  <a:pt x="4390" y="7298"/>
                </a:cubicBezTo>
                <a:cubicBezTo>
                  <a:pt x="4408" y="7352"/>
                  <a:pt x="4390" y="7414"/>
                  <a:pt x="4363" y="7486"/>
                </a:cubicBezTo>
                <a:cubicBezTo>
                  <a:pt x="4417" y="7441"/>
                  <a:pt x="4470" y="7370"/>
                  <a:pt x="4462" y="7289"/>
                </a:cubicBezTo>
                <a:cubicBezTo>
                  <a:pt x="4462" y="7209"/>
                  <a:pt x="4417" y="7138"/>
                  <a:pt x="4354" y="7084"/>
                </a:cubicBezTo>
                <a:cubicBezTo>
                  <a:pt x="4292" y="7039"/>
                  <a:pt x="4212" y="7022"/>
                  <a:pt x="4131" y="7022"/>
                </a:cubicBezTo>
                <a:close/>
                <a:moveTo>
                  <a:pt x="2746" y="7145"/>
                </a:moveTo>
                <a:cubicBezTo>
                  <a:pt x="2738" y="7145"/>
                  <a:pt x="2730" y="7146"/>
                  <a:pt x="2722" y="7147"/>
                </a:cubicBezTo>
                <a:cubicBezTo>
                  <a:pt x="2651" y="7155"/>
                  <a:pt x="2579" y="7209"/>
                  <a:pt x="2544" y="7271"/>
                </a:cubicBezTo>
                <a:cubicBezTo>
                  <a:pt x="2508" y="7334"/>
                  <a:pt x="2490" y="7405"/>
                  <a:pt x="2499" y="7477"/>
                </a:cubicBezTo>
                <a:cubicBezTo>
                  <a:pt x="2508" y="7548"/>
                  <a:pt x="2544" y="7619"/>
                  <a:pt x="2606" y="7646"/>
                </a:cubicBezTo>
                <a:cubicBezTo>
                  <a:pt x="2570" y="7593"/>
                  <a:pt x="2561" y="7530"/>
                  <a:pt x="2570" y="7477"/>
                </a:cubicBezTo>
                <a:cubicBezTo>
                  <a:pt x="2570" y="7414"/>
                  <a:pt x="2588" y="7361"/>
                  <a:pt x="2615" y="7316"/>
                </a:cubicBezTo>
                <a:cubicBezTo>
                  <a:pt x="2651" y="7271"/>
                  <a:pt x="2686" y="7227"/>
                  <a:pt x="2740" y="7218"/>
                </a:cubicBezTo>
                <a:cubicBezTo>
                  <a:pt x="2760" y="7211"/>
                  <a:pt x="2781" y="7208"/>
                  <a:pt x="2802" y="7208"/>
                </a:cubicBezTo>
                <a:cubicBezTo>
                  <a:pt x="2837" y="7208"/>
                  <a:pt x="2874" y="7216"/>
                  <a:pt x="2918" y="7227"/>
                </a:cubicBezTo>
                <a:cubicBezTo>
                  <a:pt x="2878" y="7179"/>
                  <a:pt x="2817" y="7145"/>
                  <a:pt x="2746" y="7145"/>
                </a:cubicBezTo>
                <a:close/>
                <a:moveTo>
                  <a:pt x="4362" y="6410"/>
                </a:moveTo>
                <a:cubicBezTo>
                  <a:pt x="4401" y="6410"/>
                  <a:pt x="4441" y="6412"/>
                  <a:pt x="4479" y="6415"/>
                </a:cubicBezTo>
                <a:cubicBezTo>
                  <a:pt x="4604" y="6433"/>
                  <a:pt x="4738" y="6477"/>
                  <a:pt x="4854" y="6540"/>
                </a:cubicBezTo>
                <a:cubicBezTo>
                  <a:pt x="4970" y="6602"/>
                  <a:pt x="5068" y="6700"/>
                  <a:pt x="5148" y="6808"/>
                </a:cubicBezTo>
                <a:cubicBezTo>
                  <a:pt x="5193" y="6861"/>
                  <a:pt x="5229" y="6923"/>
                  <a:pt x="5256" y="6986"/>
                </a:cubicBezTo>
                <a:lnTo>
                  <a:pt x="5291" y="7066"/>
                </a:lnTo>
                <a:cubicBezTo>
                  <a:pt x="5309" y="7093"/>
                  <a:pt x="5318" y="7120"/>
                  <a:pt x="5336" y="7147"/>
                </a:cubicBezTo>
                <a:cubicBezTo>
                  <a:pt x="5434" y="7352"/>
                  <a:pt x="5595" y="7530"/>
                  <a:pt x="5800" y="7619"/>
                </a:cubicBezTo>
                <a:cubicBezTo>
                  <a:pt x="5872" y="7652"/>
                  <a:pt x="5955" y="7671"/>
                  <a:pt x="6037" y="7671"/>
                </a:cubicBezTo>
                <a:cubicBezTo>
                  <a:pt x="6065" y="7671"/>
                  <a:pt x="6093" y="7669"/>
                  <a:pt x="6121" y="7664"/>
                </a:cubicBezTo>
                <a:cubicBezTo>
                  <a:pt x="6237" y="7646"/>
                  <a:pt x="6344" y="7593"/>
                  <a:pt x="6451" y="7530"/>
                </a:cubicBezTo>
                <a:lnTo>
                  <a:pt x="6451" y="7530"/>
                </a:lnTo>
                <a:cubicBezTo>
                  <a:pt x="6380" y="7628"/>
                  <a:pt x="6273" y="7709"/>
                  <a:pt x="6148" y="7753"/>
                </a:cubicBezTo>
                <a:cubicBezTo>
                  <a:pt x="6082" y="7781"/>
                  <a:pt x="6012" y="7794"/>
                  <a:pt x="5941" y="7794"/>
                </a:cubicBezTo>
                <a:cubicBezTo>
                  <a:pt x="5876" y="7794"/>
                  <a:pt x="5810" y="7783"/>
                  <a:pt x="5746" y="7762"/>
                </a:cubicBezTo>
                <a:cubicBezTo>
                  <a:pt x="5479" y="7682"/>
                  <a:pt x="5282" y="7468"/>
                  <a:pt x="5157" y="7236"/>
                </a:cubicBezTo>
                <a:cubicBezTo>
                  <a:pt x="5140" y="7209"/>
                  <a:pt x="5131" y="7182"/>
                  <a:pt x="5113" y="7147"/>
                </a:cubicBezTo>
                <a:lnTo>
                  <a:pt x="5077" y="7066"/>
                </a:lnTo>
                <a:cubicBezTo>
                  <a:pt x="5059" y="7013"/>
                  <a:pt x="5032" y="6959"/>
                  <a:pt x="4997" y="6915"/>
                </a:cubicBezTo>
                <a:cubicBezTo>
                  <a:pt x="4943" y="6825"/>
                  <a:pt x="4854" y="6745"/>
                  <a:pt x="4765" y="6674"/>
                </a:cubicBezTo>
                <a:cubicBezTo>
                  <a:pt x="4676" y="6602"/>
                  <a:pt x="4569" y="6549"/>
                  <a:pt x="4453" y="6513"/>
                </a:cubicBezTo>
                <a:cubicBezTo>
                  <a:pt x="4346" y="6477"/>
                  <a:pt x="4221" y="6451"/>
                  <a:pt x="4096" y="6451"/>
                </a:cubicBezTo>
                <a:cubicBezTo>
                  <a:pt x="4182" y="6420"/>
                  <a:pt x="4273" y="6410"/>
                  <a:pt x="4362" y="6410"/>
                </a:cubicBezTo>
                <a:close/>
                <a:moveTo>
                  <a:pt x="1901" y="8190"/>
                </a:moveTo>
                <a:lnTo>
                  <a:pt x="1901" y="8190"/>
                </a:lnTo>
                <a:cubicBezTo>
                  <a:pt x="1901" y="8191"/>
                  <a:pt x="1901" y="8191"/>
                  <a:pt x="1902" y="8192"/>
                </a:cubicBezTo>
                <a:lnTo>
                  <a:pt x="1902" y="8192"/>
                </a:lnTo>
                <a:cubicBezTo>
                  <a:pt x="1901" y="8191"/>
                  <a:pt x="1901" y="8191"/>
                  <a:pt x="1901" y="8190"/>
                </a:cubicBezTo>
                <a:close/>
                <a:moveTo>
                  <a:pt x="4384" y="7769"/>
                </a:moveTo>
                <a:cubicBezTo>
                  <a:pt x="4365" y="7769"/>
                  <a:pt x="4345" y="7772"/>
                  <a:pt x="4328" y="7780"/>
                </a:cubicBezTo>
                <a:cubicBezTo>
                  <a:pt x="4390" y="7798"/>
                  <a:pt x="4444" y="7825"/>
                  <a:pt x="4479" y="7869"/>
                </a:cubicBezTo>
                <a:cubicBezTo>
                  <a:pt x="4524" y="7914"/>
                  <a:pt x="4551" y="7967"/>
                  <a:pt x="4560" y="8021"/>
                </a:cubicBezTo>
                <a:cubicBezTo>
                  <a:pt x="4578" y="8074"/>
                  <a:pt x="4578" y="8128"/>
                  <a:pt x="4551" y="8172"/>
                </a:cubicBezTo>
                <a:cubicBezTo>
                  <a:pt x="4533" y="8226"/>
                  <a:pt x="4479" y="8262"/>
                  <a:pt x="4426" y="8297"/>
                </a:cubicBezTo>
                <a:cubicBezTo>
                  <a:pt x="4488" y="8297"/>
                  <a:pt x="4569" y="8271"/>
                  <a:pt x="4613" y="8208"/>
                </a:cubicBezTo>
                <a:cubicBezTo>
                  <a:pt x="4658" y="8155"/>
                  <a:pt x="4667" y="8065"/>
                  <a:pt x="4649" y="7994"/>
                </a:cubicBezTo>
                <a:cubicBezTo>
                  <a:pt x="4631" y="7923"/>
                  <a:pt x="4586" y="7860"/>
                  <a:pt x="4524" y="7816"/>
                </a:cubicBezTo>
                <a:cubicBezTo>
                  <a:pt x="4486" y="7790"/>
                  <a:pt x="4434" y="7769"/>
                  <a:pt x="4384" y="7769"/>
                </a:cubicBezTo>
                <a:close/>
                <a:moveTo>
                  <a:pt x="3587" y="7584"/>
                </a:moveTo>
                <a:cubicBezTo>
                  <a:pt x="3792" y="7584"/>
                  <a:pt x="3953" y="7753"/>
                  <a:pt x="3953" y="7958"/>
                </a:cubicBezTo>
                <a:cubicBezTo>
                  <a:pt x="3953" y="8164"/>
                  <a:pt x="3792" y="8333"/>
                  <a:pt x="3587" y="8333"/>
                </a:cubicBezTo>
                <a:cubicBezTo>
                  <a:pt x="3382" y="8333"/>
                  <a:pt x="3213" y="8164"/>
                  <a:pt x="3213" y="7958"/>
                </a:cubicBezTo>
                <a:cubicBezTo>
                  <a:pt x="3213" y="7753"/>
                  <a:pt x="3382" y="7584"/>
                  <a:pt x="3587" y="7584"/>
                </a:cubicBezTo>
                <a:close/>
                <a:moveTo>
                  <a:pt x="1744" y="7801"/>
                </a:moveTo>
                <a:cubicBezTo>
                  <a:pt x="1772" y="7801"/>
                  <a:pt x="1804" y="7820"/>
                  <a:pt x="1830" y="7869"/>
                </a:cubicBezTo>
                <a:cubicBezTo>
                  <a:pt x="1833" y="7825"/>
                  <a:pt x="1864" y="7805"/>
                  <a:pt x="1896" y="7805"/>
                </a:cubicBezTo>
                <a:cubicBezTo>
                  <a:pt x="1949" y="7805"/>
                  <a:pt x="2008" y="7858"/>
                  <a:pt x="1964" y="7940"/>
                </a:cubicBezTo>
                <a:cubicBezTo>
                  <a:pt x="1976" y="7937"/>
                  <a:pt x="1988" y="7936"/>
                  <a:pt x="1999" y="7936"/>
                </a:cubicBezTo>
                <a:cubicBezTo>
                  <a:pt x="2113" y="7936"/>
                  <a:pt x="2138" y="8093"/>
                  <a:pt x="1999" y="8101"/>
                </a:cubicBezTo>
                <a:cubicBezTo>
                  <a:pt x="1999" y="8101"/>
                  <a:pt x="2097" y="8137"/>
                  <a:pt x="2044" y="8235"/>
                </a:cubicBezTo>
                <a:cubicBezTo>
                  <a:pt x="2027" y="8267"/>
                  <a:pt x="2006" y="8279"/>
                  <a:pt x="1987" y="8279"/>
                </a:cubicBezTo>
                <a:cubicBezTo>
                  <a:pt x="1946" y="8279"/>
                  <a:pt x="1909" y="8228"/>
                  <a:pt x="1902" y="8192"/>
                </a:cubicBezTo>
                <a:lnTo>
                  <a:pt x="1902" y="8192"/>
                </a:lnTo>
                <a:cubicBezTo>
                  <a:pt x="1918" y="8284"/>
                  <a:pt x="1910" y="8360"/>
                  <a:pt x="1834" y="8360"/>
                </a:cubicBezTo>
                <a:cubicBezTo>
                  <a:pt x="1830" y="8360"/>
                  <a:pt x="1825" y="8360"/>
                  <a:pt x="1821" y="8360"/>
                </a:cubicBezTo>
                <a:cubicBezTo>
                  <a:pt x="1732" y="8351"/>
                  <a:pt x="1741" y="8244"/>
                  <a:pt x="1758" y="8208"/>
                </a:cubicBezTo>
                <a:lnTo>
                  <a:pt x="1758" y="8208"/>
                </a:lnTo>
                <a:cubicBezTo>
                  <a:pt x="1734" y="8253"/>
                  <a:pt x="1698" y="8271"/>
                  <a:pt x="1665" y="8271"/>
                </a:cubicBezTo>
                <a:cubicBezTo>
                  <a:pt x="1585" y="8271"/>
                  <a:pt x="1517" y="8175"/>
                  <a:pt x="1642" y="8119"/>
                </a:cubicBezTo>
                <a:cubicBezTo>
                  <a:pt x="1516" y="8074"/>
                  <a:pt x="1526" y="7942"/>
                  <a:pt x="1622" y="7942"/>
                </a:cubicBezTo>
                <a:cubicBezTo>
                  <a:pt x="1641" y="7942"/>
                  <a:pt x="1662" y="7947"/>
                  <a:pt x="1687" y="7958"/>
                </a:cubicBezTo>
                <a:cubicBezTo>
                  <a:pt x="1639" y="7886"/>
                  <a:pt x="1685" y="7801"/>
                  <a:pt x="1744" y="7801"/>
                </a:cubicBezTo>
                <a:close/>
                <a:moveTo>
                  <a:pt x="2642" y="7958"/>
                </a:moveTo>
                <a:cubicBezTo>
                  <a:pt x="2570" y="7967"/>
                  <a:pt x="2499" y="7994"/>
                  <a:pt x="2463" y="8065"/>
                </a:cubicBezTo>
                <a:cubicBezTo>
                  <a:pt x="2428" y="8128"/>
                  <a:pt x="2428" y="8217"/>
                  <a:pt x="2454" y="8279"/>
                </a:cubicBezTo>
                <a:cubicBezTo>
                  <a:pt x="2490" y="8351"/>
                  <a:pt x="2535" y="8404"/>
                  <a:pt x="2597" y="8440"/>
                </a:cubicBezTo>
                <a:cubicBezTo>
                  <a:pt x="2632" y="8460"/>
                  <a:pt x="2673" y="8472"/>
                  <a:pt x="2713" y="8472"/>
                </a:cubicBezTo>
                <a:cubicBezTo>
                  <a:pt x="2744" y="8472"/>
                  <a:pt x="2775" y="8465"/>
                  <a:pt x="2802" y="8449"/>
                </a:cubicBezTo>
                <a:cubicBezTo>
                  <a:pt x="2740" y="8449"/>
                  <a:pt x="2686" y="8422"/>
                  <a:pt x="2642" y="8387"/>
                </a:cubicBezTo>
                <a:cubicBezTo>
                  <a:pt x="2597" y="8351"/>
                  <a:pt x="2561" y="8297"/>
                  <a:pt x="2535" y="8253"/>
                </a:cubicBezTo>
                <a:cubicBezTo>
                  <a:pt x="2517" y="8199"/>
                  <a:pt x="2508" y="8146"/>
                  <a:pt x="2526" y="8092"/>
                </a:cubicBezTo>
                <a:cubicBezTo>
                  <a:pt x="2544" y="8039"/>
                  <a:pt x="2588" y="7994"/>
                  <a:pt x="2642" y="7958"/>
                </a:cubicBezTo>
                <a:close/>
                <a:moveTo>
                  <a:pt x="3587" y="7022"/>
                </a:moveTo>
                <a:lnTo>
                  <a:pt x="3623" y="7494"/>
                </a:lnTo>
                <a:lnTo>
                  <a:pt x="3489" y="7039"/>
                </a:lnTo>
                <a:lnTo>
                  <a:pt x="3516" y="7441"/>
                </a:lnTo>
                <a:lnTo>
                  <a:pt x="3409" y="7048"/>
                </a:lnTo>
                <a:lnTo>
                  <a:pt x="3445" y="7521"/>
                </a:lnTo>
                <a:lnTo>
                  <a:pt x="3311" y="7066"/>
                </a:lnTo>
                <a:lnTo>
                  <a:pt x="3355" y="7566"/>
                </a:lnTo>
                <a:lnTo>
                  <a:pt x="2900" y="7334"/>
                </a:lnTo>
                <a:lnTo>
                  <a:pt x="3266" y="7637"/>
                </a:lnTo>
                <a:lnTo>
                  <a:pt x="2847" y="7414"/>
                </a:lnTo>
                <a:lnTo>
                  <a:pt x="3168" y="7673"/>
                </a:lnTo>
                <a:lnTo>
                  <a:pt x="2802" y="7486"/>
                </a:lnTo>
                <a:lnTo>
                  <a:pt x="2802" y="7486"/>
                </a:lnTo>
                <a:lnTo>
                  <a:pt x="3168" y="7780"/>
                </a:lnTo>
                <a:lnTo>
                  <a:pt x="2749" y="7566"/>
                </a:lnTo>
                <a:lnTo>
                  <a:pt x="3150" y="7896"/>
                </a:lnTo>
                <a:cubicBezTo>
                  <a:pt x="3150" y="7896"/>
                  <a:pt x="3150" y="7905"/>
                  <a:pt x="3150" y="7914"/>
                </a:cubicBezTo>
                <a:lnTo>
                  <a:pt x="2651" y="8101"/>
                </a:lnTo>
                <a:lnTo>
                  <a:pt x="2651" y="8101"/>
                </a:lnTo>
                <a:lnTo>
                  <a:pt x="3114" y="8030"/>
                </a:lnTo>
                <a:lnTo>
                  <a:pt x="2677" y="8190"/>
                </a:lnTo>
                <a:lnTo>
                  <a:pt x="3079" y="8128"/>
                </a:lnTo>
                <a:lnTo>
                  <a:pt x="3079" y="8128"/>
                </a:lnTo>
                <a:lnTo>
                  <a:pt x="2695" y="8271"/>
                </a:lnTo>
                <a:lnTo>
                  <a:pt x="3159" y="8199"/>
                </a:lnTo>
                <a:lnTo>
                  <a:pt x="2722" y="8360"/>
                </a:lnTo>
                <a:lnTo>
                  <a:pt x="2722" y="8360"/>
                </a:lnTo>
                <a:lnTo>
                  <a:pt x="3239" y="8288"/>
                </a:lnTo>
                <a:lnTo>
                  <a:pt x="3239" y="8288"/>
                </a:lnTo>
                <a:lnTo>
                  <a:pt x="3123" y="8797"/>
                </a:lnTo>
                <a:lnTo>
                  <a:pt x="3320" y="8369"/>
                </a:lnTo>
                <a:lnTo>
                  <a:pt x="3213" y="8824"/>
                </a:lnTo>
                <a:lnTo>
                  <a:pt x="3382" y="8458"/>
                </a:lnTo>
                <a:lnTo>
                  <a:pt x="3293" y="8850"/>
                </a:lnTo>
                <a:lnTo>
                  <a:pt x="3489" y="8422"/>
                </a:lnTo>
                <a:lnTo>
                  <a:pt x="3382" y="8886"/>
                </a:lnTo>
                <a:lnTo>
                  <a:pt x="3596" y="8413"/>
                </a:lnTo>
                <a:lnTo>
                  <a:pt x="3650" y="8663"/>
                </a:lnTo>
                <a:lnTo>
                  <a:pt x="3650" y="8404"/>
                </a:lnTo>
                <a:lnTo>
                  <a:pt x="3712" y="8654"/>
                </a:lnTo>
                <a:lnTo>
                  <a:pt x="3712" y="8404"/>
                </a:lnTo>
                <a:lnTo>
                  <a:pt x="3998" y="8761"/>
                </a:lnTo>
                <a:lnTo>
                  <a:pt x="3801" y="8378"/>
                </a:lnTo>
                <a:lnTo>
                  <a:pt x="4069" y="8717"/>
                </a:lnTo>
                <a:lnTo>
                  <a:pt x="3900" y="8387"/>
                </a:lnTo>
                <a:lnTo>
                  <a:pt x="4131" y="8681"/>
                </a:lnTo>
                <a:lnTo>
                  <a:pt x="3935" y="8297"/>
                </a:lnTo>
                <a:lnTo>
                  <a:pt x="4203" y="8636"/>
                </a:lnTo>
                <a:lnTo>
                  <a:pt x="3971" y="8181"/>
                </a:lnTo>
                <a:lnTo>
                  <a:pt x="3971" y="8181"/>
                </a:lnTo>
                <a:lnTo>
                  <a:pt x="4390" y="8226"/>
                </a:lnTo>
                <a:lnTo>
                  <a:pt x="3998" y="8092"/>
                </a:lnTo>
                <a:lnTo>
                  <a:pt x="4408" y="8128"/>
                </a:lnTo>
                <a:lnTo>
                  <a:pt x="4069" y="8012"/>
                </a:lnTo>
                <a:lnTo>
                  <a:pt x="4426" y="8048"/>
                </a:lnTo>
                <a:lnTo>
                  <a:pt x="4426" y="8048"/>
                </a:lnTo>
                <a:lnTo>
                  <a:pt x="4033" y="7914"/>
                </a:lnTo>
                <a:lnTo>
                  <a:pt x="4444" y="7949"/>
                </a:lnTo>
                <a:lnTo>
                  <a:pt x="3989" y="7798"/>
                </a:lnTo>
                <a:lnTo>
                  <a:pt x="4283" y="7441"/>
                </a:lnTo>
                <a:lnTo>
                  <a:pt x="3953" y="7673"/>
                </a:lnTo>
                <a:lnTo>
                  <a:pt x="4212" y="7361"/>
                </a:lnTo>
                <a:lnTo>
                  <a:pt x="3926" y="7566"/>
                </a:lnTo>
                <a:lnTo>
                  <a:pt x="4149" y="7298"/>
                </a:lnTo>
                <a:lnTo>
                  <a:pt x="3819" y="7530"/>
                </a:lnTo>
                <a:lnTo>
                  <a:pt x="4078" y="7218"/>
                </a:lnTo>
                <a:lnTo>
                  <a:pt x="3712" y="7477"/>
                </a:lnTo>
                <a:lnTo>
                  <a:pt x="3587" y="7022"/>
                </a:lnTo>
                <a:close/>
                <a:moveTo>
                  <a:pt x="4256" y="8449"/>
                </a:moveTo>
                <a:cubicBezTo>
                  <a:pt x="4283" y="8511"/>
                  <a:pt x="4274" y="8574"/>
                  <a:pt x="4256" y="8627"/>
                </a:cubicBezTo>
                <a:cubicBezTo>
                  <a:pt x="4239" y="8681"/>
                  <a:pt x="4212" y="8734"/>
                  <a:pt x="4167" y="8770"/>
                </a:cubicBezTo>
                <a:cubicBezTo>
                  <a:pt x="4131" y="8806"/>
                  <a:pt x="4078" y="8833"/>
                  <a:pt x="4024" y="8833"/>
                </a:cubicBezTo>
                <a:cubicBezTo>
                  <a:pt x="4017" y="8834"/>
                  <a:pt x="4010" y="8834"/>
                  <a:pt x="4003" y="8834"/>
                </a:cubicBezTo>
                <a:cubicBezTo>
                  <a:pt x="3957" y="8834"/>
                  <a:pt x="3910" y="8810"/>
                  <a:pt x="3864" y="8779"/>
                </a:cubicBezTo>
                <a:lnTo>
                  <a:pt x="3864" y="8779"/>
                </a:lnTo>
                <a:cubicBezTo>
                  <a:pt x="3891" y="8842"/>
                  <a:pt x="3944" y="8895"/>
                  <a:pt x="4024" y="8904"/>
                </a:cubicBezTo>
                <a:cubicBezTo>
                  <a:pt x="4039" y="8907"/>
                  <a:pt x="4053" y="8909"/>
                  <a:pt x="4066" y="8909"/>
                </a:cubicBezTo>
                <a:cubicBezTo>
                  <a:pt x="4129" y="8909"/>
                  <a:pt x="4186" y="8877"/>
                  <a:pt x="4230" y="8833"/>
                </a:cubicBezTo>
                <a:cubicBezTo>
                  <a:pt x="4283" y="8779"/>
                  <a:pt x="4319" y="8717"/>
                  <a:pt x="4328" y="8645"/>
                </a:cubicBezTo>
                <a:cubicBezTo>
                  <a:pt x="4337" y="8574"/>
                  <a:pt x="4310" y="8494"/>
                  <a:pt x="4256" y="8449"/>
                </a:cubicBezTo>
                <a:close/>
                <a:moveTo>
                  <a:pt x="3034" y="8708"/>
                </a:moveTo>
                <a:cubicBezTo>
                  <a:pt x="3007" y="8761"/>
                  <a:pt x="2998" y="8842"/>
                  <a:pt x="3043" y="8904"/>
                </a:cubicBezTo>
                <a:cubicBezTo>
                  <a:pt x="3088" y="8975"/>
                  <a:pt x="3159" y="9011"/>
                  <a:pt x="3230" y="9020"/>
                </a:cubicBezTo>
                <a:cubicBezTo>
                  <a:pt x="3311" y="9020"/>
                  <a:pt x="3382" y="9002"/>
                  <a:pt x="3445" y="8966"/>
                </a:cubicBezTo>
                <a:cubicBezTo>
                  <a:pt x="3498" y="8922"/>
                  <a:pt x="3543" y="8850"/>
                  <a:pt x="3543" y="8788"/>
                </a:cubicBezTo>
                <a:lnTo>
                  <a:pt x="3543" y="8788"/>
                </a:lnTo>
                <a:cubicBezTo>
                  <a:pt x="3507" y="8842"/>
                  <a:pt x="3462" y="8877"/>
                  <a:pt x="3409" y="8904"/>
                </a:cubicBezTo>
                <a:cubicBezTo>
                  <a:pt x="3355" y="8922"/>
                  <a:pt x="3293" y="8931"/>
                  <a:pt x="3239" y="8931"/>
                </a:cubicBezTo>
                <a:cubicBezTo>
                  <a:pt x="3186" y="8922"/>
                  <a:pt x="3132" y="8904"/>
                  <a:pt x="3097" y="8868"/>
                </a:cubicBezTo>
                <a:cubicBezTo>
                  <a:pt x="3061" y="8833"/>
                  <a:pt x="3043" y="8770"/>
                  <a:pt x="3034" y="8708"/>
                </a:cubicBezTo>
                <a:close/>
                <a:moveTo>
                  <a:pt x="3524" y="6609"/>
                </a:moveTo>
                <a:cubicBezTo>
                  <a:pt x="3699" y="6609"/>
                  <a:pt x="3853" y="6749"/>
                  <a:pt x="3810" y="7093"/>
                </a:cubicBezTo>
                <a:cubicBezTo>
                  <a:pt x="3943" y="6988"/>
                  <a:pt x="4078" y="6945"/>
                  <a:pt x="4196" y="6945"/>
                </a:cubicBezTo>
                <a:cubicBezTo>
                  <a:pt x="4561" y="6945"/>
                  <a:pt x="4766" y="7359"/>
                  <a:pt x="4274" y="7655"/>
                </a:cubicBezTo>
                <a:cubicBezTo>
                  <a:pt x="4281" y="7655"/>
                  <a:pt x="4287" y="7655"/>
                  <a:pt x="4293" y="7655"/>
                </a:cubicBezTo>
                <a:cubicBezTo>
                  <a:pt x="4845" y="7655"/>
                  <a:pt x="5012" y="8390"/>
                  <a:pt x="4363" y="8390"/>
                </a:cubicBezTo>
                <a:cubicBezTo>
                  <a:pt x="4337" y="8390"/>
                  <a:pt x="4311" y="8389"/>
                  <a:pt x="4283" y="8387"/>
                </a:cubicBezTo>
                <a:lnTo>
                  <a:pt x="4283" y="8387"/>
                </a:lnTo>
                <a:cubicBezTo>
                  <a:pt x="4561" y="8609"/>
                  <a:pt x="4339" y="8963"/>
                  <a:pt x="4058" y="8963"/>
                </a:cubicBezTo>
                <a:cubicBezTo>
                  <a:pt x="3933" y="8963"/>
                  <a:pt x="3796" y="8892"/>
                  <a:pt x="3685" y="8708"/>
                </a:cubicBezTo>
                <a:cubicBezTo>
                  <a:pt x="3601" y="8962"/>
                  <a:pt x="3424" y="9068"/>
                  <a:pt x="3261" y="9068"/>
                </a:cubicBezTo>
                <a:cubicBezTo>
                  <a:pt x="3012" y="9068"/>
                  <a:pt x="2796" y="8821"/>
                  <a:pt x="2990" y="8476"/>
                </a:cubicBezTo>
                <a:lnTo>
                  <a:pt x="2990" y="8476"/>
                </a:lnTo>
                <a:cubicBezTo>
                  <a:pt x="2990" y="8476"/>
                  <a:pt x="2873" y="8564"/>
                  <a:pt x="2729" y="8564"/>
                </a:cubicBezTo>
                <a:cubicBezTo>
                  <a:pt x="2617" y="8564"/>
                  <a:pt x="2488" y="8511"/>
                  <a:pt x="2383" y="8324"/>
                </a:cubicBezTo>
                <a:cubicBezTo>
                  <a:pt x="2201" y="7988"/>
                  <a:pt x="2503" y="7860"/>
                  <a:pt x="2741" y="7860"/>
                </a:cubicBezTo>
                <a:cubicBezTo>
                  <a:pt x="2806" y="7860"/>
                  <a:pt x="2865" y="7870"/>
                  <a:pt x="2909" y="7887"/>
                </a:cubicBezTo>
                <a:cubicBezTo>
                  <a:pt x="2490" y="7717"/>
                  <a:pt x="2231" y="7512"/>
                  <a:pt x="2481" y="7200"/>
                </a:cubicBezTo>
                <a:cubicBezTo>
                  <a:pt x="2559" y="7102"/>
                  <a:pt x="2651" y="7066"/>
                  <a:pt x="2743" y="7066"/>
                </a:cubicBezTo>
                <a:cubicBezTo>
                  <a:pt x="2937" y="7066"/>
                  <a:pt x="3131" y="7228"/>
                  <a:pt x="3186" y="7324"/>
                </a:cubicBezTo>
                <a:lnTo>
                  <a:pt x="3186" y="7324"/>
                </a:lnTo>
                <a:cubicBezTo>
                  <a:pt x="2957" y="6919"/>
                  <a:pt x="3263" y="6609"/>
                  <a:pt x="3524" y="6609"/>
                </a:cubicBezTo>
                <a:close/>
                <a:moveTo>
                  <a:pt x="2017" y="8592"/>
                </a:moveTo>
                <a:cubicBezTo>
                  <a:pt x="2196" y="8601"/>
                  <a:pt x="2374" y="8654"/>
                  <a:pt x="2526" y="8752"/>
                </a:cubicBezTo>
                <a:cubicBezTo>
                  <a:pt x="2668" y="8850"/>
                  <a:pt x="2775" y="8993"/>
                  <a:pt x="2838" y="9154"/>
                </a:cubicBezTo>
                <a:cubicBezTo>
                  <a:pt x="2740" y="9011"/>
                  <a:pt x="2624" y="8895"/>
                  <a:pt x="2481" y="8815"/>
                </a:cubicBezTo>
                <a:cubicBezTo>
                  <a:pt x="2338" y="8734"/>
                  <a:pt x="2178" y="8699"/>
                  <a:pt x="2017" y="8690"/>
                </a:cubicBezTo>
                <a:cubicBezTo>
                  <a:pt x="1857" y="8690"/>
                  <a:pt x="1696" y="8717"/>
                  <a:pt x="1535" y="8770"/>
                </a:cubicBezTo>
                <a:cubicBezTo>
                  <a:pt x="1384" y="8833"/>
                  <a:pt x="1241" y="8922"/>
                  <a:pt x="1143" y="9056"/>
                </a:cubicBezTo>
                <a:cubicBezTo>
                  <a:pt x="1205" y="8895"/>
                  <a:pt x="1348" y="8770"/>
                  <a:pt x="1509" y="8699"/>
                </a:cubicBezTo>
                <a:cubicBezTo>
                  <a:pt x="1669" y="8627"/>
                  <a:pt x="1848" y="8592"/>
                  <a:pt x="2017" y="8592"/>
                </a:cubicBezTo>
                <a:close/>
                <a:moveTo>
                  <a:pt x="1756" y="9435"/>
                </a:moveTo>
                <a:lnTo>
                  <a:pt x="1756" y="9435"/>
                </a:lnTo>
                <a:cubicBezTo>
                  <a:pt x="1757" y="9436"/>
                  <a:pt x="1758" y="9438"/>
                  <a:pt x="1758" y="9439"/>
                </a:cubicBezTo>
                <a:cubicBezTo>
                  <a:pt x="1758" y="9438"/>
                  <a:pt x="1757" y="9437"/>
                  <a:pt x="1756" y="9435"/>
                </a:cubicBezTo>
                <a:close/>
                <a:moveTo>
                  <a:pt x="1999" y="9600"/>
                </a:moveTo>
                <a:cubicBezTo>
                  <a:pt x="2115" y="9600"/>
                  <a:pt x="2213" y="9698"/>
                  <a:pt x="2213" y="9823"/>
                </a:cubicBezTo>
                <a:cubicBezTo>
                  <a:pt x="2213" y="9939"/>
                  <a:pt x="2115" y="10037"/>
                  <a:pt x="1999" y="10037"/>
                </a:cubicBezTo>
                <a:cubicBezTo>
                  <a:pt x="1874" y="10037"/>
                  <a:pt x="1776" y="9939"/>
                  <a:pt x="1776" y="9823"/>
                </a:cubicBezTo>
                <a:cubicBezTo>
                  <a:pt x="1776" y="9698"/>
                  <a:pt x="1874" y="9600"/>
                  <a:pt x="1999" y="9600"/>
                </a:cubicBezTo>
                <a:close/>
                <a:moveTo>
                  <a:pt x="1990" y="9261"/>
                </a:moveTo>
                <a:lnTo>
                  <a:pt x="2017" y="9546"/>
                </a:lnTo>
                <a:lnTo>
                  <a:pt x="1937" y="9270"/>
                </a:lnTo>
                <a:lnTo>
                  <a:pt x="1955" y="9511"/>
                </a:lnTo>
                <a:lnTo>
                  <a:pt x="1892" y="9279"/>
                </a:lnTo>
                <a:lnTo>
                  <a:pt x="1892" y="9279"/>
                </a:lnTo>
                <a:lnTo>
                  <a:pt x="1910" y="9564"/>
                </a:lnTo>
                <a:lnTo>
                  <a:pt x="1830" y="9288"/>
                </a:lnTo>
                <a:lnTo>
                  <a:pt x="1857" y="9591"/>
                </a:lnTo>
                <a:lnTo>
                  <a:pt x="1589" y="9448"/>
                </a:lnTo>
                <a:lnTo>
                  <a:pt x="1589" y="9448"/>
                </a:lnTo>
                <a:lnTo>
                  <a:pt x="1803" y="9627"/>
                </a:lnTo>
                <a:lnTo>
                  <a:pt x="1553" y="9493"/>
                </a:lnTo>
                <a:lnTo>
                  <a:pt x="1750" y="9653"/>
                </a:lnTo>
                <a:lnTo>
                  <a:pt x="1527" y="9537"/>
                </a:lnTo>
                <a:lnTo>
                  <a:pt x="1750" y="9716"/>
                </a:lnTo>
                <a:lnTo>
                  <a:pt x="1500" y="9582"/>
                </a:lnTo>
                <a:lnTo>
                  <a:pt x="1741" y="9778"/>
                </a:lnTo>
                <a:cubicBezTo>
                  <a:pt x="1741" y="9787"/>
                  <a:pt x="1741" y="9787"/>
                  <a:pt x="1741" y="9796"/>
                </a:cubicBezTo>
                <a:lnTo>
                  <a:pt x="1437" y="9903"/>
                </a:lnTo>
                <a:lnTo>
                  <a:pt x="1437" y="9903"/>
                </a:lnTo>
                <a:lnTo>
                  <a:pt x="1714" y="9859"/>
                </a:lnTo>
                <a:lnTo>
                  <a:pt x="1455" y="9957"/>
                </a:lnTo>
                <a:lnTo>
                  <a:pt x="1696" y="9921"/>
                </a:lnTo>
                <a:lnTo>
                  <a:pt x="1696" y="9921"/>
                </a:lnTo>
                <a:lnTo>
                  <a:pt x="1464" y="10010"/>
                </a:lnTo>
                <a:lnTo>
                  <a:pt x="1741" y="9966"/>
                </a:lnTo>
                <a:lnTo>
                  <a:pt x="1482" y="10064"/>
                </a:lnTo>
                <a:lnTo>
                  <a:pt x="1785" y="10010"/>
                </a:lnTo>
                <a:lnTo>
                  <a:pt x="1723" y="10313"/>
                </a:lnTo>
                <a:lnTo>
                  <a:pt x="1839" y="10064"/>
                </a:lnTo>
                <a:lnTo>
                  <a:pt x="1776" y="10340"/>
                </a:lnTo>
                <a:lnTo>
                  <a:pt x="1874" y="10117"/>
                </a:lnTo>
                <a:lnTo>
                  <a:pt x="1874" y="10117"/>
                </a:lnTo>
                <a:lnTo>
                  <a:pt x="1821" y="10349"/>
                </a:lnTo>
                <a:lnTo>
                  <a:pt x="1937" y="10099"/>
                </a:lnTo>
                <a:lnTo>
                  <a:pt x="1874" y="10367"/>
                </a:lnTo>
                <a:lnTo>
                  <a:pt x="1999" y="10090"/>
                </a:lnTo>
                <a:lnTo>
                  <a:pt x="2035" y="10233"/>
                </a:lnTo>
                <a:lnTo>
                  <a:pt x="2035" y="10090"/>
                </a:lnTo>
                <a:lnTo>
                  <a:pt x="2071" y="10233"/>
                </a:lnTo>
                <a:lnTo>
                  <a:pt x="2071" y="10082"/>
                </a:lnTo>
                <a:lnTo>
                  <a:pt x="2240" y="10296"/>
                </a:lnTo>
                <a:lnTo>
                  <a:pt x="2240" y="10296"/>
                </a:lnTo>
                <a:lnTo>
                  <a:pt x="2124" y="10073"/>
                </a:lnTo>
                <a:lnTo>
                  <a:pt x="2285" y="10269"/>
                </a:lnTo>
                <a:lnTo>
                  <a:pt x="2178" y="10073"/>
                </a:lnTo>
                <a:lnTo>
                  <a:pt x="2320" y="10251"/>
                </a:lnTo>
                <a:lnTo>
                  <a:pt x="2205" y="10019"/>
                </a:lnTo>
                <a:lnTo>
                  <a:pt x="2205" y="10019"/>
                </a:lnTo>
                <a:lnTo>
                  <a:pt x="2365" y="10224"/>
                </a:lnTo>
                <a:lnTo>
                  <a:pt x="2222" y="9957"/>
                </a:lnTo>
                <a:lnTo>
                  <a:pt x="2472" y="9974"/>
                </a:lnTo>
                <a:lnTo>
                  <a:pt x="2472" y="9974"/>
                </a:lnTo>
                <a:lnTo>
                  <a:pt x="2240" y="9903"/>
                </a:lnTo>
                <a:lnTo>
                  <a:pt x="2481" y="9921"/>
                </a:lnTo>
                <a:lnTo>
                  <a:pt x="2285" y="9850"/>
                </a:lnTo>
                <a:lnTo>
                  <a:pt x="2490" y="9876"/>
                </a:lnTo>
                <a:lnTo>
                  <a:pt x="2490" y="9876"/>
                </a:lnTo>
                <a:lnTo>
                  <a:pt x="2258" y="9796"/>
                </a:lnTo>
                <a:lnTo>
                  <a:pt x="2508" y="9814"/>
                </a:lnTo>
                <a:lnTo>
                  <a:pt x="2508" y="9814"/>
                </a:lnTo>
                <a:lnTo>
                  <a:pt x="2240" y="9725"/>
                </a:lnTo>
                <a:lnTo>
                  <a:pt x="2231" y="9725"/>
                </a:lnTo>
                <a:lnTo>
                  <a:pt x="2410" y="9511"/>
                </a:lnTo>
                <a:lnTo>
                  <a:pt x="2213" y="9653"/>
                </a:lnTo>
                <a:lnTo>
                  <a:pt x="2365" y="9466"/>
                </a:lnTo>
                <a:lnTo>
                  <a:pt x="2196" y="9591"/>
                </a:lnTo>
                <a:lnTo>
                  <a:pt x="2329" y="9421"/>
                </a:lnTo>
                <a:lnTo>
                  <a:pt x="2133" y="9564"/>
                </a:lnTo>
                <a:lnTo>
                  <a:pt x="2285" y="9377"/>
                </a:lnTo>
                <a:lnTo>
                  <a:pt x="2071" y="9537"/>
                </a:lnTo>
                <a:lnTo>
                  <a:pt x="1990" y="9261"/>
                </a:lnTo>
                <a:close/>
                <a:moveTo>
                  <a:pt x="1961" y="9020"/>
                </a:moveTo>
                <a:cubicBezTo>
                  <a:pt x="2066" y="9020"/>
                  <a:pt x="2158" y="9102"/>
                  <a:pt x="2133" y="9305"/>
                </a:cubicBezTo>
                <a:cubicBezTo>
                  <a:pt x="2212" y="9242"/>
                  <a:pt x="2293" y="9215"/>
                  <a:pt x="2363" y="9215"/>
                </a:cubicBezTo>
                <a:cubicBezTo>
                  <a:pt x="2577" y="9215"/>
                  <a:pt x="2696" y="9461"/>
                  <a:pt x="2401" y="9635"/>
                </a:cubicBezTo>
                <a:cubicBezTo>
                  <a:pt x="2404" y="9635"/>
                  <a:pt x="2407" y="9635"/>
                  <a:pt x="2410" y="9635"/>
                </a:cubicBezTo>
                <a:cubicBezTo>
                  <a:pt x="2744" y="9635"/>
                  <a:pt x="2843" y="10075"/>
                  <a:pt x="2465" y="10075"/>
                </a:cubicBezTo>
                <a:cubicBezTo>
                  <a:pt x="2447" y="10075"/>
                  <a:pt x="2429" y="10075"/>
                  <a:pt x="2410" y="10073"/>
                </a:cubicBezTo>
                <a:lnTo>
                  <a:pt x="2410" y="10073"/>
                </a:lnTo>
                <a:cubicBezTo>
                  <a:pt x="2576" y="10208"/>
                  <a:pt x="2444" y="10417"/>
                  <a:pt x="2275" y="10417"/>
                </a:cubicBezTo>
                <a:cubicBezTo>
                  <a:pt x="2201" y="10417"/>
                  <a:pt x="2119" y="10376"/>
                  <a:pt x="2053" y="10269"/>
                </a:cubicBezTo>
                <a:cubicBezTo>
                  <a:pt x="2004" y="10419"/>
                  <a:pt x="1900" y="10482"/>
                  <a:pt x="1803" y="10482"/>
                </a:cubicBezTo>
                <a:cubicBezTo>
                  <a:pt x="1654" y="10482"/>
                  <a:pt x="1523" y="10332"/>
                  <a:pt x="1642" y="10126"/>
                </a:cubicBezTo>
                <a:lnTo>
                  <a:pt x="1642" y="10126"/>
                </a:lnTo>
                <a:cubicBezTo>
                  <a:pt x="1642" y="10126"/>
                  <a:pt x="1571" y="10181"/>
                  <a:pt x="1484" y="10181"/>
                </a:cubicBezTo>
                <a:cubicBezTo>
                  <a:pt x="1418" y="10181"/>
                  <a:pt x="1344" y="10149"/>
                  <a:pt x="1286" y="10037"/>
                </a:cubicBezTo>
                <a:cubicBezTo>
                  <a:pt x="1174" y="9834"/>
                  <a:pt x="1352" y="9763"/>
                  <a:pt x="1495" y="9763"/>
                </a:cubicBezTo>
                <a:cubicBezTo>
                  <a:pt x="1534" y="9763"/>
                  <a:pt x="1571" y="9769"/>
                  <a:pt x="1598" y="9778"/>
                </a:cubicBezTo>
                <a:cubicBezTo>
                  <a:pt x="1348" y="9680"/>
                  <a:pt x="1196" y="9555"/>
                  <a:pt x="1339" y="9368"/>
                </a:cubicBezTo>
                <a:cubicBezTo>
                  <a:pt x="1385" y="9311"/>
                  <a:pt x="1440" y="9289"/>
                  <a:pt x="1495" y="9289"/>
                </a:cubicBezTo>
                <a:cubicBezTo>
                  <a:pt x="1609" y="9289"/>
                  <a:pt x="1722" y="9380"/>
                  <a:pt x="1756" y="9435"/>
                </a:cubicBezTo>
                <a:lnTo>
                  <a:pt x="1756" y="9435"/>
                </a:lnTo>
                <a:cubicBezTo>
                  <a:pt x="1622" y="9202"/>
                  <a:pt x="1805" y="9020"/>
                  <a:pt x="1961" y="9020"/>
                </a:cubicBezTo>
                <a:close/>
                <a:moveTo>
                  <a:pt x="3177" y="10644"/>
                </a:moveTo>
                <a:cubicBezTo>
                  <a:pt x="3204" y="10742"/>
                  <a:pt x="3213" y="10840"/>
                  <a:pt x="3204" y="10947"/>
                </a:cubicBezTo>
                <a:cubicBezTo>
                  <a:pt x="3186" y="11054"/>
                  <a:pt x="3150" y="11152"/>
                  <a:pt x="3088" y="11241"/>
                </a:cubicBezTo>
                <a:cubicBezTo>
                  <a:pt x="3025" y="11330"/>
                  <a:pt x="2945" y="11402"/>
                  <a:pt x="2856" y="11446"/>
                </a:cubicBezTo>
                <a:cubicBezTo>
                  <a:pt x="2758" y="11491"/>
                  <a:pt x="2659" y="11518"/>
                  <a:pt x="2552" y="11518"/>
                </a:cubicBezTo>
                <a:cubicBezTo>
                  <a:pt x="2651" y="11482"/>
                  <a:pt x="2731" y="11438"/>
                  <a:pt x="2811" y="11384"/>
                </a:cubicBezTo>
                <a:cubicBezTo>
                  <a:pt x="2891" y="11322"/>
                  <a:pt x="2954" y="11259"/>
                  <a:pt x="3007" y="11179"/>
                </a:cubicBezTo>
                <a:cubicBezTo>
                  <a:pt x="3114" y="11027"/>
                  <a:pt x="3159" y="10840"/>
                  <a:pt x="3177" y="10644"/>
                </a:cubicBezTo>
                <a:close/>
                <a:moveTo>
                  <a:pt x="7361" y="1"/>
                </a:moveTo>
                <a:lnTo>
                  <a:pt x="7361" y="1"/>
                </a:lnTo>
                <a:cubicBezTo>
                  <a:pt x="7290" y="179"/>
                  <a:pt x="7227" y="215"/>
                  <a:pt x="6362" y="670"/>
                </a:cubicBezTo>
                <a:cubicBezTo>
                  <a:pt x="5505" y="1125"/>
                  <a:pt x="5496" y="1714"/>
                  <a:pt x="5657" y="2534"/>
                </a:cubicBezTo>
                <a:cubicBezTo>
                  <a:pt x="5653" y="2534"/>
                  <a:pt x="5649" y="2534"/>
                  <a:pt x="5644" y="2534"/>
                </a:cubicBezTo>
                <a:cubicBezTo>
                  <a:pt x="5422" y="2534"/>
                  <a:pt x="5104" y="2757"/>
                  <a:pt x="5104" y="2757"/>
                </a:cubicBezTo>
                <a:cubicBezTo>
                  <a:pt x="5104" y="2757"/>
                  <a:pt x="4881" y="2195"/>
                  <a:pt x="3971" y="1821"/>
                </a:cubicBezTo>
                <a:cubicBezTo>
                  <a:pt x="3602" y="1665"/>
                  <a:pt x="3367" y="1611"/>
                  <a:pt x="3128" y="1611"/>
                </a:cubicBezTo>
                <a:cubicBezTo>
                  <a:pt x="2777" y="1611"/>
                  <a:pt x="2414" y="1727"/>
                  <a:pt x="1598" y="1812"/>
                </a:cubicBezTo>
                <a:cubicBezTo>
                  <a:pt x="2142" y="1874"/>
                  <a:pt x="2927" y="2829"/>
                  <a:pt x="3445" y="3239"/>
                </a:cubicBezTo>
                <a:cubicBezTo>
                  <a:pt x="3665" y="3411"/>
                  <a:pt x="3911" y="3461"/>
                  <a:pt x="4124" y="3461"/>
                </a:cubicBezTo>
                <a:cubicBezTo>
                  <a:pt x="4419" y="3461"/>
                  <a:pt x="4649" y="3364"/>
                  <a:pt x="4649" y="3364"/>
                </a:cubicBezTo>
                <a:lnTo>
                  <a:pt x="4649" y="3364"/>
                </a:lnTo>
                <a:cubicBezTo>
                  <a:pt x="4319" y="4051"/>
                  <a:pt x="5318" y="5264"/>
                  <a:pt x="3213" y="6433"/>
                </a:cubicBezTo>
                <a:cubicBezTo>
                  <a:pt x="1072" y="7459"/>
                  <a:pt x="741" y="8743"/>
                  <a:pt x="750" y="9127"/>
                </a:cubicBezTo>
                <a:cubicBezTo>
                  <a:pt x="759" y="9520"/>
                  <a:pt x="902" y="10697"/>
                  <a:pt x="331" y="11259"/>
                </a:cubicBezTo>
                <a:cubicBezTo>
                  <a:pt x="206" y="11375"/>
                  <a:pt x="135" y="11482"/>
                  <a:pt x="90" y="11562"/>
                </a:cubicBezTo>
                <a:cubicBezTo>
                  <a:pt x="1" y="11741"/>
                  <a:pt x="133" y="11934"/>
                  <a:pt x="319" y="11934"/>
                </a:cubicBezTo>
                <a:cubicBezTo>
                  <a:pt x="337" y="11934"/>
                  <a:pt x="356" y="11932"/>
                  <a:pt x="376" y="11928"/>
                </a:cubicBezTo>
                <a:cubicBezTo>
                  <a:pt x="1339" y="11687"/>
                  <a:pt x="902" y="10849"/>
                  <a:pt x="1232" y="10421"/>
                </a:cubicBezTo>
                <a:lnTo>
                  <a:pt x="1232" y="10421"/>
                </a:lnTo>
                <a:cubicBezTo>
                  <a:pt x="1302" y="10625"/>
                  <a:pt x="1662" y="10812"/>
                  <a:pt x="2003" y="10812"/>
                </a:cubicBezTo>
                <a:cubicBezTo>
                  <a:pt x="2094" y="10812"/>
                  <a:pt x="2184" y="10799"/>
                  <a:pt x="2267" y="10768"/>
                </a:cubicBezTo>
                <a:lnTo>
                  <a:pt x="2267" y="10768"/>
                </a:lnTo>
                <a:cubicBezTo>
                  <a:pt x="2158" y="10912"/>
                  <a:pt x="1975" y="10947"/>
                  <a:pt x="1793" y="10947"/>
                </a:cubicBezTo>
                <a:cubicBezTo>
                  <a:pt x="1619" y="10947"/>
                  <a:pt x="1445" y="10915"/>
                  <a:pt x="1335" y="10915"/>
                </a:cubicBezTo>
                <a:cubicBezTo>
                  <a:pt x="1287" y="10915"/>
                  <a:pt x="1251" y="10921"/>
                  <a:pt x="1232" y="10938"/>
                </a:cubicBezTo>
                <a:cubicBezTo>
                  <a:pt x="1125" y="11036"/>
                  <a:pt x="1250" y="11589"/>
                  <a:pt x="1250" y="11589"/>
                </a:cubicBezTo>
                <a:cubicBezTo>
                  <a:pt x="1250" y="11589"/>
                  <a:pt x="1018" y="12008"/>
                  <a:pt x="741" y="12303"/>
                </a:cubicBezTo>
                <a:cubicBezTo>
                  <a:pt x="643" y="12410"/>
                  <a:pt x="590" y="12553"/>
                  <a:pt x="599" y="12695"/>
                </a:cubicBezTo>
                <a:cubicBezTo>
                  <a:pt x="625" y="13222"/>
                  <a:pt x="733" y="14399"/>
                  <a:pt x="849" y="14542"/>
                </a:cubicBezTo>
                <a:cubicBezTo>
                  <a:pt x="898" y="14608"/>
                  <a:pt x="1031" y="14641"/>
                  <a:pt x="1181" y="14641"/>
                </a:cubicBezTo>
                <a:cubicBezTo>
                  <a:pt x="1438" y="14641"/>
                  <a:pt x="1741" y="14543"/>
                  <a:pt x="1741" y="14346"/>
                </a:cubicBezTo>
                <a:cubicBezTo>
                  <a:pt x="1750" y="14034"/>
                  <a:pt x="1518" y="14105"/>
                  <a:pt x="1295" y="13730"/>
                </a:cubicBezTo>
                <a:cubicBezTo>
                  <a:pt x="1072" y="13364"/>
                  <a:pt x="1357" y="12472"/>
                  <a:pt x="1357" y="12472"/>
                </a:cubicBezTo>
                <a:cubicBezTo>
                  <a:pt x="1357" y="12472"/>
                  <a:pt x="1419" y="12990"/>
                  <a:pt x="1607" y="13534"/>
                </a:cubicBezTo>
                <a:cubicBezTo>
                  <a:pt x="1646" y="13652"/>
                  <a:pt x="1748" y="13710"/>
                  <a:pt x="1851" y="13710"/>
                </a:cubicBezTo>
                <a:cubicBezTo>
                  <a:pt x="1958" y="13710"/>
                  <a:pt x="2066" y="13648"/>
                  <a:pt x="2106" y="13525"/>
                </a:cubicBezTo>
                <a:cubicBezTo>
                  <a:pt x="2338" y="12820"/>
                  <a:pt x="1981" y="12365"/>
                  <a:pt x="1883" y="12008"/>
                </a:cubicBezTo>
                <a:cubicBezTo>
                  <a:pt x="1859" y="11909"/>
                  <a:pt x="1933" y="11810"/>
                  <a:pt x="2029" y="11810"/>
                </a:cubicBezTo>
                <a:cubicBezTo>
                  <a:pt x="2037" y="11810"/>
                  <a:pt x="2045" y="11811"/>
                  <a:pt x="2053" y="11812"/>
                </a:cubicBezTo>
                <a:cubicBezTo>
                  <a:pt x="2149" y="11822"/>
                  <a:pt x="2244" y="11827"/>
                  <a:pt x="2336" y="11827"/>
                </a:cubicBezTo>
                <a:cubicBezTo>
                  <a:pt x="2932" y="11827"/>
                  <a:pt x="3415" y="11620"/>
                  <a:pt x="3569" y="11125"/>
                </a:cubicBezTo>
                <a:cubicBezTo>
                  <a:pt x="3757" y="10545"/>
                  <a:pt x="3516" y="9796"/>
                  <a:pt x="2981" y="9359"/>
                </a:cubicBezTo>
                <a:cubicBezTo>
                  <a:pt x="2972" y="9359"/>
                  <a:pt x="2972" y="9341"/>
                  <a:pt x="2972" y="9332"/>
                </a:cubicBezTo>
                <a:cubicBezTo>
                  <a:pt x="2981" y="9323"/>
                  <a:pt x="2990" y="9323"/>
                  <a:pt x="2998" y="9323"/>
                </a:cubicBezTo>
                <a:cubicBezTo>
                  <a:pt x="3329" y="9484"/>
                  <a:pt x="3685" y="9859"/>
                  <a:pt x="3748" y="10376"/>
                </a:cubicBezTo>
                <a:cubicBezTo>
                  <a:pt x="3837" y="9207"/>
                  <a:pt x="5577" y="8262"/>
                  <a:pt x="6094" y="8199"/>
                </a:cubicBezTo>
                <a:cubicBezTo>
                  <a:pt x="6603" y="8128"/>
                  <a:pt x="8057" y="7762"/>
                  <a:pt x="8494" y="7548"/>
                </a:cubicBezTo>
                <a:cubicBezTo>
                  <a:pt x="8729" y="7433"/>
                  <a:pt x="8982" y="7400"/>
                  <a:pt x="9238" y="7400"/>
                </a:cubicBezTo>
                <a:cubicBezTo>
                  <a:pt x="9458" y="7400"/>
                  <a:pt x="9680" y="7424"/>
                  <a:pt x="9894" y="7441"/>
                </a:cubicBezTo>
                <a:cubicBezTo>
                  <a:pt x="9938" y="7443"/>
                  <a:pt x="9981" y="7445"/>
                  <a:pt x="10025" y="7445"/>
                </a:cubicBezTo>
                <a:cubicBezTo>
                  <a:pt x="10446" y="7445"/>
                  <a:pt x="10851" y="7327"/>
                  <a:pt x="10867" y="7084"/>
                </a:cubicBezTo>
                <a:cubicBezTo>
                  <a:pt x="10881" y="6867"/>
                  <a:pt x="10735" y="6793"/>
                  <a:pt x="10581" y="6793"/>
                </a:cubicBezTo>
                <a:cubicBezTo>
                  <a:pt x="10539" y="6793"/>
                  <a:pt x="10496" y="6798"/>
                  <a:pt x="10456" y="6808"/>
                </a:cubicBezTo>
                <a:cubicBezTo>
                  <a:pt x="10313" y="6847"/>
                  <a:pt x="9964" y="6872"/>
                  <a:pt x="9615" y="6872"/>
                </a:cubicBezTo>
                <a:cubicBezTo>
                  <a:pt x="9488" y="6872"/>
                  <a:pt x="9360" y="6868"/>
                  <a:pt x="9243" y="6861"/>
                </a:cubicBezTo>
                <a:cubicBezTo>
                  <a:pt x="9098" y="6852"/>
                  <a:pt x="8854" y="6831"/>
                  <a:pt x="8564" y="6831"/>
                </a:cubicBezTo>
                <a:cubicBezTo>
                  <a:pt x="7966" y="6831"/>
                  <a:pt x="7173" y="6921"/>
                  <a:pt x="6656" y="7396"/>
                </a:cubicBezTo>
                <a:cubicBezTo>
                  <a:pt x="6959" y="6897"/>
                  <a:pt x="7727" y="6272"/>
                  <a:pt x="8378" y="6121"/>
                </a:cubicBezTo>
                <a:cubicBezTo>
                  <a:pt x="9029" y="5978"/>
                  <a:pt x="9573" y="5666"/>
                  <a:pt x="9457" y="5380"/>
                </a:cubicBezTo>
                <a:cubicBezTo>
                  <a:pt x="9390" y="5226"/>
                  <a:pt x="9176" y="5163"/>
                  <a:pt x="8915" y="5163"/>
                </a:cubicBezTo>
                <a:cubicBezTo>
                  <a:pt x="8694" y="5163"/>
                  <a:pt x="8438" y="5208"/>
                  <a:pt x="8208" y="5282"/>
                </a:cubicBezTo>
                <a:cubicBezTo>
                  <a:pt x="7700" y="5434"/>
                  <a:pt x="7343" y="5969"/>
                  <a:pt x="6915" y="6121"/>
                </a:cubicBezTo>
                <a:cubicBezTo>
                  <a:pt x="6844" y="6147"/>
                  <a:pt x="6774" y="6160"/>
                  <a:pt x="6705" y="6160"/>
                </a:cubicBezTo>
                <a:cubicBezTo>
                  <a:pt x="6428" y="6160"/>
                  <a:pt x="6169" y="5957"/>
                  <a:pt x="5934" y="5657"/>
                </a:cubicBezTo>
                <a:cubicBezTo>
                  <a:pt x="5934" y="5648"/>
                  <a:pt x="5934" y="5630"/>
                  <a:pt x="5942" y="5621"/>
                </a:cubicBezTo>
                <a:lnTo>
                  <a:pt x="5969" y="5621"/>
                </a:lnTo>
                <a:cubicBezTo>
                  <a:pt x="6244" y="5882"/>
                  <a:pt x="6487" y="6027"/>
                  <a:pt x="6730" y="6027"/>
                </a:cubicBezTo>
                <a:cubicBezTo>
                  <a:pt x="6803" y="6027"/>
                  <a:pt x="6876" y="6014"/>
                  <a:pt x="6951" y="5987"/>
                </a:cubicBezTo>
                <a:cubicBezTo>
                  <a:pt x="7040" y="5951"/>
                  <a:pt x="7075" y="5853"/>
                  <a:pt x="7040" y="5764"/>
                </a:cubicBezTo>
                <a:cubicBezTo>
                  <a:pt x="6924" y="5460"/>
                  <a:pt x="6799" y="4800"/>
                  <a:pt x="6397" y="4452"/>
                </a:cubicBezTo>
                <a:cubicBezTo>
                  <a:pt x="6879" y="4372"/>
                  <a:pt x="6951" y="4087"/>
                  <a:pt x="6951" y="4087"/>
                </a:cubicBezTo>
                <a:lnTo>
                  <a:pt x="6951" y="4087"/>
                </a:lnTo>
                <a:cubicBezTo>
                  <a:pt x="6950" y="4087"/>
                  <a:pt x="6883" y="4133"/>
                  <a:pt x="6803" y="4133"/>
                </a:cubicBezTo>
                <a:cubicBezTo>
                  <a:pt x="6767" y="4133"/>
                  <a:pt x="6728" y="4123"/>
                  <a:pt x="6692" y="4096"/>
                </a:cubicBezTo>
                <a:cubicBezTo>
                  <a:pt x="6623" y="4169"/>
                  <a:pt x="6489" y="4218"/>
                  <a:pt x="6351" y="4218"/>
                </a:cubicBezTo>
                <a:cubicBezTo>
                  <a:pt x="6255" y="4218"/>
                  <a:pt x="6157" y="4195"/>
                  <a:pt x="6076" y="4140"/>
                </a:cubicBezTo>
                <a:cubicBezTo>
                  <a:pt x="6067" y="4131"/>
                  <a:pt x="6058" y="4122"/>
                  <a:pt x="6067" y="4113"/>
                </a:cubicBezTo>
                <a:cubicBezTo>
                  <a:pt x="6074" y="4107"/>
                  <a:pt x="6080" y="4101"/>
                  <a:pt x="6086" y="4101"/>
                </a:cubicBezTo>
                <a:cubicBezTo>
                  <a:pt x="6089" y="4101"/>
                  <a:pt x="6091" y="4102"/>
                  <a:pt x="6094" y="4104"/>
                </a:cubicBezTo>
                <a:cubicBezTo>
                  <a:pt x="6147" y="4124"/>
                  <a:pt x="6206" y="4134"/>
                  <a:pt x="6269" y="4134"/>
                </a:cubicBezTo>
                <a:cubicBezTo>
                  <a:pt x="6411" y="4134"/>
                  <a:pt x="6573" y="4084"/>
                  <a:pt x="6727" y="3980"/>
                </a:cubicBezTo>
                <a:cubicBezTo>
                  <a:pt x="6742" y="3981"/>
                  <a:pt x="6756" y="3982"/>
                  <a:pt x="6769" y="3982"/>
                </a:cubicBezTo>
                <a:cubicBezTo>
                  <a:pt x="7214" y="3982"/>
                  <a:pt x="6985" y="2982"/>
                  <a:pt x="6344" y="2722"/>
                </a:cubicBezTo>
                <a:cubicBezTo>
                  <a:pt x="7227" y="2160"/>
                  <a:pt x="7575" y="1062"/>
                  <a:pt x="73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45"/>
          <p:cNvSpPr/>
          <p:nvPr/>
        </p:nvSpPr>
        <p:spPr>
          <a:xfrm>
            <a:off x="5827812" y="5325508"/>
            <a:ext cx="530687" cy="619440"/>
          </a:xfrm>
          <a:custGeom>
            <a:rect b="b" l="l" r="r" t="t"/>
            <a:pathLst>
              <a:path extrusionOk="0" h="13226" w="11331">
                <a:moveTo>
                  <a:pt x="10429" y="703"/>
                </a:moveTo>
                <a:lnTo>
                  <a:pt x="10429" y="703"/>
                </a:lnTo>
                <a:cubicBezTo>
                  <a:pt x="10474" y="899"/>
                  <a:pt x="10465" y="1113"/>
                  <a:pt x="10384" y="1301"/>
                </a:cubicBezTo>
                <a:cubicBezTo>
                  <a:pt x="10304" y="1497"/>
                  <a:pt x="10170" y="1657"/>
                  <a:pt x="10010" y="1791"/>
                </a:cubicBezTo>
                <a:cubicBezTo>
                  <a:pt x="9689" y="2050"/>
                  <a:pt x="9305" y="2193"/>
                  <a:pt x="8913" y="2264"/>
                </a:cubicBezTo>
                <a:cubicBezTo>
                  <a:pt x="9100" y="2184"/>
                  <a:pt x="9278" y="2112"/>
                  <a:pt x="9448" y="2023"/>
                </a:cubicBezTo>
                <a:cubicBezTo>
                  <a:pt x="9626" y="1925"/>
                  <a:pt x="9796" y="1827"/>
                  <a:pt x="9938" y="1702"/>
                </a:cubicBezTo>
                <a:cubicBezTo>
                  <a:pt x="10090" y="1586"/>
                  <a:pt x="10215" y="1434"/>
                  <a:pt x="10304" y="1265"/>
                </a:cubicBezTo>
                <a:cubicBezTo>
                  <a:pt x="10393" y="1095"/>
                  <a:pt x="10429" y="908"/>
                  <a:pt x="10429" y="703"/>
                </a:cubicBezTo>
                <a:close/>
                <a:moveTo>
                  <a:pt x="6049" y="1149"/>
                </a:moveTo>
                <a:lnTo>
                  <a:pt x="6049" y="1149"/>
                </a:lnTo>
                <a:cubicBezTo>
                  <a:pt x="5960" y="1301"/>
                  <a:pt x="5915" y="1470"/>
                  <a:pt x="5915" y="1631"/>
                </a:cubicBezTo>
                <a:cubicBezTo>
                  <a:pt x="5915" y="1791"/>
                  <a:pt x="5977" y="1952"/>
                  <a:pt x="6076" y="2077"/>
                </a:cubicBezTo>
                <a:cubicBezTo>
                  <a:pt x="6174" y="2210"/>
                  <a:pt x="6316" y="2309"/>
                  <a:pt x="6468" y="2371"/>
                </a:cubicBezTo>
                <a:cubicBezTo>
                  <a:pt x="6620" y="2434"/>
                  <a:pt x="6789" y="2460"/>
                  <a:pt x="6968" y="2469"/>
                </a:cubicBezTo>
                <a:cubicBezTo>
                  <a:pt x="6892" y="2485"/>
                  <a:pt x="6812" y="2494"/>
                  <a:pt x="6732" y="2494"/>
                </a:cubicBezTo>
                <a:cubicBezTo>
                  <a:pt x="6633" y="2494"/>
                  <a:pt x="6535" y="2481"/>
                  <a:pt x="6441" y="2451"/>
                </a:cubicBezTo>
                <a:cubicBezTo>
                  <a:pt x="6263" y="2398"/>
                  <a:pt x="6102" y="2291"/>
                  <a:pt x="5986" y="2148"/>
                </a:cubicBezTo>
                <a:cubicBezTo>
                  <a:pt x="5879" y="1996"/>
                  <a:pt x="5817" y="1809"/>
                  <a:pt x="5826" y="1631"/>
                </a:cubicBezTo>
                <a:cubicBezTo>
                  <a:pt x="5844" y="1443"/>
                  <a:pt x="5924" y="1274"/>
                  <a:pt x="6049" y="1149"/>
                </a:cubicBezTo>
                <a:close/>
                <a:moveTo>
                  <a:pt x="10545" y="1131"/>
                </a:moveTo>
                <a:lnTo>
                  <a:pt x="10545" y="1131"/>
                </a:lnTo>
                <a:cubicBezTo>
                  <a:pt x="10590" y="1309"/>
                  <a:pt x="10554" y="1506"/>
                  <a:pt x="10465" y="1666"/>
                </a:cubicBezTo>
                <a:cubicBezTo>
                  <a:pt x="10384" y="1836"/>
                  <a:pt x="10260" y="1979"/>
                  <a:pt x="10117" y="2095"/>
                </a:cubicBezTo>
                <a:cubicBezTo>
                  <a:pt x="9983" y="2219"/>
                  <a:pt x="9822" y="2318"/>
                  <a:pt x="9662" y="2398"/>
                </a:cubicBezTo>
                <a:cubicBezTo>
                  <a:pt x="9501" y="2469"/>
                  <a:pt x="9323" y="2532"/>
                  <a:pt x="9144" y="2558"/>
                </a:cubicBezTo>
                <a:cubicBezTo>
                  <a:pt x="9314" y="2496"/>
                  <a:pt x="9466" y="2407"/>
                  <a:pt x="9617" y="2318"/>
                </a:cubicBezTo>
                <a:cubicBezTo>
                  <a:pt x="9769" y="2228"/>
                  <a:pt x="9912" y="2130"/>
                  <a:pt x="10045" y="2014"/>
                </a:cubicBezTo>
                <a:cubicBezTo>
                  <a:pt x="10179" y="1898"/>
                  <a:pt x="10304" y="1773"/>
                  <a:pt x="10393" y="1631"/>
                </a:cubicBezTo>
                <a:cubicBezTo>
                  <a:pt x="10483" y="1479"/>
                  <a:pt x="10545" y="1318"/>
                  <a:pt x="10545" y="1131"/>
                </a:cubicBezTo>
                <a:close/>
                <a:moveTo>
                  <a:pt x="5763" y="1666"/>
                </a:moveTo>
                <a:lnTo>
                  <a:pt x="5763" y="1666"/>
                </a:lnTo>
                <a:cubicBezTo>
                  <a:pt x="5746" y="1809"/>
                  <a:pt x="5763" y="1943"/>
                  <a:pt x="5826" y="2068"/>
                </a:cubicBezTo>
                <a:cubicBezTo>
                  <a:pt x="5879" y="2184"/>
                  <a:pt x="5960" y="2291"/>
                  <a:pt x="6067" y="2380"/>
                </a:cubicBezTo>
                <a:cubicBezTo>
                  <a:pt x="6165" y="2469"/>
                  <a:pt x="6281" y="2549"/>
                  <a:pt x="6406" y="2603"/>
                </a:cubicBezTo>
                <a:cubicBezTo>
                  <a:pt x="6522" y="2665"/>
                  <a:pt x="6655" y="2710"/>
                  <a:pt x="6798" y="2728"/>
                </a:cubicBezTo>
                <a:cubicBezTo>
                  <a:pt x="6757" y="2734"/>
                  <a:pt x="6716" y="2737"/>
                  <a:pt x="6674" y="2737"/>
                </a:cubicBezTo>
                <a:cubicBezTo>
                  <a:pt x="6427" y="2737"/>
                  <a:pt x="6177" y="2628"/>
                  <a:pt x="5986" y="2460"/>
                </a:cubicBezTo>
                <a:cubicBezTo>
                  <a:pt x="5879" y="2362"/>
                  <a:pt x="5790" y="2237"/>
                  <a:pt x="5746" y="2095"/>
                </a:cubicBezTo>
                <a:cubicBezTo>
                  <a:pt x="5692" y="1952"/>
                  <a:pt x="5701" y="1791"/>
                  <a:pt x="5763" y="1666"/>
                </a:cubicBezTo>
                <a:close/>
                <a:moveTo>
                  <a:pt x="8565" y="2612"/>
                </a:moveTo>
                <a:lnTo>
                  <a:pt x="8565" y="2612"/>
                </a:lnTo>
                <a:cubicBezTo>
                  <a:pt x="8600" y="2844"/>
                  <a:pt x="8359" y="3076"/>
                  <a:pt x="8020" y="3112"/>
                </a:cubicBezTo>
                <a:cubicBezTo>
                  <a:pt x="8119" y="2728"/>
                  <a:pt x="8315" y="2621"/>
                  <a:pt x="8565" y="2612"/>
                </a:cubicBezTo>
                <a:close/>
                <a:moveTo>
                  <a:pt x="6943" y="3532"/>
                </a:moveTo>
                <a:cubicBezTo>
                  <a:pt x="6992" y="3532"/>
                  <a:pt x="7038" y="3545"/>
                  <a:pt x="7075" y="3566"/>
                </a:cubicBezTo>
                <a:cubicBezTo>
                  <a:pt x="7090" y="3736"/>
                  <a:pt x="6928" y="3881"/>
                  <a:pt x="6765" y="3881"/>
                </a:cubicBezTo>
                <a:cubicBezTo>
                  <a:pt x="6731" y="3881"/>
                  <a:pt x="6697" y="3875"/>
                  <a:pt x="6664" y="3861"/>
                </a:cubicBezTo>
                <a:cubicBezTo>
                  <a:pt x="6671" y="3621"/>
                  <a:pt x="6814" y="3532"/>
                  <a:pt x="6943" y="3532"/>
                </a:cubicBezTo>
                <a:close/>
                <a:moveTo>
                  <a:pt x="9519" y="3718"/>
                </a:moveTo>
                <a:lnTo>
                  <a:pt x="9519" y="3718"/>
                </a:lnTo>
                <a:cubicBezTo>
                  <a:pt x="9573" y="3870"/>
                  <a:pt x="9591" y="4048"/>
                  <a:pt x="9510" y="4218"/>
                </a:cubicBezTo>
                <a:cubicBezTo>
                  <a:pt x="9492" y="4253"/>
                  <a:pt x="9457" y="4289"/>
                  <a:pt x="9430" y="4334"/>
                </a:cubicBezTo>
                <a:cubicBezTo>
                  <a:pt x="9394" y="4360"/>
                  <a:pt x="9359" y="4396"/>
                  <a:pt x="9323" y="4414"/>
                </a:cubicBezTo>
                <a:cubicBezTo>
                  <a:pt x="9243" y="4468"/>
                  <a:pt x="9153" y="4494"/>
                  <a:pt x="9073" y="4512"/>
                </a:cubicBezTo>
                <a:cubicBezTo>
                  <a:pt x="8982" y="4536"/>
                  <a:pt x="8894" y="4545"/>
                  <a:pt x="8807" y="4545"/>
                </a:cubicBezTo>
                <a:cubicBezTo>
                  <a:pt x="8731" y="4545"/>
                  <a:pt x="8657" y="4538"/>
                  <a:pt x="8582" y="4530"/>
                </a:cubicBezTo>
                <a:cubicBezTo>
                  <a:pt x="8422" y="4512"/>
                  <a:pt x="8270" y="4476"/>
                  <a:pt x="8119" y="4414"/>
                </a:cubicBezTo>
                <a:cubicBezTo>
                  <a:pt x="8279" y="4378"/>
                  <a:pt x="8431" y="4369"/>
                  <a:pt x="8582" y="4360"/>
                </a:cubicBezTo>
                <a:cubicBezTo>
                  <a:pt x="8734" y="4343"/>
                  <a:pt x="8886" y="4334"/>
                  <a:pt x="9020" y="4298"/>
                </a:cubicBezTo>
                <a:cubicBezTo>
                  <a:pt x="9162" y="4271"/>
                  <a:pt x="9287" y="4227"/>
                  <a:pt x="9359" y="4120"/>
                </a:cubicBezTo>
                <a:cubicBezTo>
                  <a:pt x="9448" y="4021"/>
                  <a:pt x="9483" y="3879"/>
                  <a:pt x="9519" y="3718"/>
                </a:cubicBezTo>
                <a:close/>
                <a:moveTo>
                  <a:pt x="10018" y="4448"/>
                </a:moveTo>
                <a:cubicBezTo>
                  <a:pt x="9995" y="4448"/>
                  <a:pt x="9971" y="4452"/>
                  <a:pt x="9947" y="4459"/>
                </a:cubicBezTo>
                <a:cubicBezTo>
                  <a:pt x="10037" y="4476"/>
                  <a:pt x="10099" y="4530"/>
                  <a:pt x="10144" y="4583"/>
                </a:cubicBezTo>
                <a:cubicBezTo>
                  <a:pt x="10188" y="4637"/>
                  <a:pt x="10224" y="4708"/>
                  <a:pt x="10233" y="4771"/>
                </a:cubicBezTo>
                <a:cubicBezTo>
                  <a:pt x="10251" y="4842"/>
                  <a:pt x="10242" y="4914"/>
                  <a:pt x="10215" y="4976"/>
                </a:cubicBezTo>
                <a:cubicBezTo>
                  <a:pt x="10179" y="5030"/>
                  <a:pt x="10117" y="5074"/>
                  <a:pt x="10037" y="5110"/>
                </a:cubicBezTo>
                <a:cubicBezTo>
                  <a:pt x="10050" y="5111"/>
                  <a:pt x="10064" y="5112"/>
                  <a:pt x="10078" y="5112"/>
                </a:cubicBezTo>
                <a:cubicBezTo>
                  <a:pt x="10155" y="5112"/>
                  <a:pt x="10233" y="5089"/>
                  <a:pt x="10286" y="5021"/>
                </a:cubicBezTo>
                <a:cubicBezTo>
                  <a:pt x="10349" y="4949"/>
                  <a:pt x="10367" y="4842"/>
                  <a:pt x="10340" y="4753"/>
                </a:cubicBezTo>
                <a:cubicBezTo>
                  <a:pt x="10322" y="4664"/>
                  <a:pt x="10277" y="4575"/>
                  <a:pt x="10197" y="4521"/>
                </a:cubicBezTo>
                <a:cubicBezTo>
                  <a:pt x="10151" y="4475"/>
                  <a:pt x="10085" y="4448"/>
                  <a:pt x="10018" y="4448"/>
                </a:cubicBezTo>
                <a:close/>
                <a:moveTo>
                  <a:pt x="8217" y="4869"/>
                </a:moveTo>
                <a:lnTo>
                  <a:pt x="8217" y="4869"/>
                </a:lnTo>
                <a:cubicBezTo>
                  <a:pt x="8163" y="5074"/>
                  <a:pt x="8243" y="5270"/>
                  <a:pt x="8458" y="5395"/>
                </a:cubicBezTo>
                <a:cubicBezTo>
                  <a:pt x="8525" y="5433"/>
                  <a:pt x="8597" y="5448"/>
                  <a:pt x="8667" y="5448"/>
                </a:cubicBezTo>
                <a:cubicBezTo>
                  <a:pt x="8827" y="5448"/>
                  <a:pt x="8971" y="5368"/>
                  <a:pt x="9002" y="5306"/>
                </a:cubicBezTo>
                <a:lnTo>
                  <a:pt x="9002" y="5306"/>
                </a:lnTo>
                <a:cubicBezTo>
                  <a:pt x="8941" y="5348"/>
                  <a:pt x="8868" y="5366"/>
                  <a:pt x="8795" y="5366"/>
                </a:cubicBezTo>
                <a:cubicBezTo>
                  <a:pt x="8697" y="5366"/>
                  <a:pt x="8597" y="5334"/>
                  <a:pt x="8520" y="5288"/>
                </a:cubicBezTo>
                <a:cubicBezTo>
                  <a:pt x="8350" y="5190"/>
                  <a:pt x="8252" y="5038"/>
                  <a:pt x="8217" y="4869"/>
                </a:cubicBezTo>
                <a:close/>
                <a:moveTo>
                  <a:pt x="9849" y="4940"/>
                </a:moveTo>
                <a:lnTo>
                  <a:pt x="9849" y="4940"/>
                </a:lnTo>
                <a:cubicBezTo>
                  <a:pt x="9858" y="5030"/>
                  <a:pt x="9831" y="5101"/>
                  <a:pt x="9796" y="5163"/>
                </a:cubicBezTo>
                <a:cubicBezTo>
                  <a:pt x="9751" y="5226"/>
                  <a:pt x="9698" y="5279"/>
                  <a:pt x="9626" y="5315"/>
                </a:cubicBezTo>
                <a:cubicBezTo>
                  <a:pt x="9578" y="5350"/>
                  <a:pt x="9524" y="5363"/>
                  <a:pt x="9473" y="5363"/>
                </a:cubicBezTo>
                <a:cubicBezTo>
                  <a:pt x="9458" y="5363"/>
                  <a:pt x="9444" y="5362"/>
                  <a:pt x="9430" y="5360"/>
                </a:cubicBezTo>
                <a:cubicBezTo>
                  <a:pt x="9359" y="5351"/>
                  <a:pt x="9296" y="5297"/>
                  <a:pt x="9234" y="5235"/>
                </a:cubicBezTo>
                <a:lnTo>
                  <a:pt x="9234" y="5235"/>
                </a:lnTo>
                <a:cubicBezTo>
                  <a:pt x="9252" y="5315"/>
                  <a:pt x="9305" y="5404"/>
                  <a:pt x="9403" y="5449"/>
                </a:cubicBezTo>
                <a:cubicBezTo>
                  <a:pt x="9436" y="5462"/>
                  <a:pt x="9472" y="5468"/>
                  <a:pt x="9509" y="5468"/>
                </a:cubicBezTo>
                <a:cubicBezTo>
                  <a:pt x="9573" y="5468"/>
                  <a:pt x="9638" y="5450"/>
                  <a:pt x="9689" y="5422"/>
                </a:cubicBezTo>
                <a:cubicBezTo>
                  <a:pt x="9769" y="5369"/>
                  <a:pt x="9840" y="5297"/>
                  <a:pt x="9876" y="5208"/>
                </a:cubicBezTo>
                <a:cubicBezTo>
                  <a:pt x="9912" y="5119"/>
                  <a:pt x="9903" y="5012"/>
                  <a:pt x="9849" y="4940"/>
                </a:cubicBezTo>
                <a:close/>
                <a:moveTo>
                  <a:pt x="9867" y="4343"/>
                </a:moveTo>
                <a:lnTo>
                  <a:pt x="9867" y="4343"/>
                </a:lnTo>
                <a:cubicBezTo>
                  <a:pt x="10646" y="4375"/>
                  <a:pt x="10517" y="5189"/>
                  <a:pt x="10105" y="5189"/>
                </a:cubicBezTo>
                <a:cubicBezTo>
                  <a:pt x="10064" y="5189"/>
                  <a:pt x="10020" y="5181"/>
                  <a:pt x="9974" y="5163"/>
                </a:cubicBezTo>
                <a:lnTo>
                  <a:pt x="9974" y="5163"/>
                </a:lnTo>
                <a:cubicBezTo>
                  <a:pt x="9994" y="5410"/>
                  <a:pt x="9747" y="5555"/>
                  <a:pt x="9513" y="5555"/>
                </a:cubicBezTo>
                <a:cubicBezTo>
                  <a:pt x="9333" y="5555"/>
                  <a:pt x="9162" y="5469"/>
                  <a:pt x="9127" y="5279"/>
                </a:cubicBezTo>
                <a:cubicBezTo>
                  <a:pt x="9020" y="5476"/>
                  <a:pt x="8866" y="5556"/>
                  <a:pt x="8710" y="5556"/>
                </a:cubicBezTo>
                <a:cubicBezTo>
                  <a:pt x="8356" y="5556"/>
                  <a:pt x="7993" y="5144"/>
                  <a:pt x="8154" y="4735"/>
                </a:cubicBezTo>
                <a:lnTo>
                  <a:pt x="8154" y="4735"/>
                </a:lnTo>
                <a:cubicBezTo>
                  <a:pt x="8422" y="4896"/>
                  <a:pt x="8759" y="4984"/>
                  <a:pt x="9062" y="4984"/>
                </a:cubicBezTo>
                <a:cubicBezTo>
                  <a:pt x="9517" y="4984"/>
                  <a:pt x="9899" y="4787"/>
                  <a:pt x="9867" y="4343"/>
                </a:cubicBezTo>
                <a:close/>
                <a:moveTo>
                  <a:pt x="10376" y="5520"/>
                </a:moveTo>
                <a:cubicBezTo>
                  <a:pt x="10775" y="5688"/>
                  <a:pt x="10688" y="6193"/>
                  <a:pt x="10415" y="6193"/>
                </a:cubicBezTo>
                <a:cubicBezTo>
                  <a:pt x="10383" y="6193"/>
                  <a:pt x="10349" y="6186"/>
                  <a:pt x="10313" y="6171"/>
                </a:cubicBezTo>
                <a:lnTo>
                  <a:pt x="10313" y="6171"/>
                </a:lnTo>
                <a:cubicBezTo>
                  <a:pt x="10328" y="6342"/>
                  <a:pt x="10160" y="6439"/>
                  <a:pt x="10000" y="6439"/>
                </a:cubicBezTo>
                <a:cubicBezTo>
                  <a:pt x="9876" y="6439"/>
                  <a:pt x="9757" y="6380"/>
                  <a:pt x="9733" y="6252"/>
                </a:cubicBezTo>
                <a:cubicBezTo>
                  <a:pt x="9663" y="6385"/>
                  <a:pt x="9559" y="6439"/>
                  <a:pt x="9453" y="6439"/>
                </a:cubicBezTo>
                <a:cubicBezTo>
                  <a:pt x="9212" y="6439"/>
                  <a:pt x="8961" y="6156"/>
                  <a:pt x="9073" y="5877"/>
                </a:cubicBezTo>
                <a:lnTo>
                  <a:pt x="9073" y="5877"/>
                </a:lnTo>
                <a:cubicBezTo>
                  <a:pt x="9228" y="5923"/>
                  <a:pt x="9386" y="5945"/>
                  <a:pt x="9538" y="5945"/>
                </a:cubicBezTo>
                <a:cubicBezTo>
                  <a:pt x="9921" y="5945"/>
                  <a:pt x="10261" y="5801"/>
                  <a:pt x="10376" y="5520"/>
                </a:cubicBezTo>
                <a:close/>
                <a:moveTo>
                  <a:pt x="7206" y="6241"/>
                </a:moveTo>
                <a:cubicBezTo>
                  <a:pt x="7192" y="6241"/>
                  <a:pt x="7178" y="6241"/>
                  <a:pt x="7164" y="6243"/>
                </a:cubicBezTo>
                <a:cubicBezTo>
                  <a:pt x="7066" y="6261"/>
                  <a:pt x="6986" y="6305"/>
                  <a:pt x="6923" y="6368"/>
                </a:cubicBezTo>
                <a:cubicBezTo>
                  <a:pt x="6861" y="6439"/>
                  <a:pt x="6825" y="6528"/>
                  <a:pt x="6852" y="6617"/>
                </a:cubicBezTo>
                <a:cubicBezTo>
                  <a:pt x="6879" y="6537"/>
                  <a:pt x="6923" y="6475"/>
                  <a:pt x="6986" y="6430"/>
                </a:cubicBezTo>
                <a:cubicBezTo>
                  <a:pt x="7039" y="6394"/>
                  <a:pt x="7110" y="6368"/>
                  <a:pt x="7173" y="6350"/>
                </a:cubicBezTo>
                <a:cubicBezTo>
                  <a:pt x="7190" y="6348"/>
                  <a:pt x="7207" y="6347"/>
                  <a:pt x="7223" y="6347"/>
                </a:cubicBezTo>
                <a:cubicBezTo>
                  <a:pt x="7277" y="6347"/>
                  <a:pt x="7328" y="6358"/>
                  <a:pt x="7369" y="6386"/>
                </a:cubicBezTo>
                <a:cubicBezTo>
                  <a:pt x="7432" y="6421"/>
                  <a:pt x="7467" y="6484"/>
                  <a:pt x="7503" y="6564"/>
                </a:cubicBezTo>
                <a:cubicBezTo>
                  <a:pt x="7512" y="6484"/>
                  <a:pt x="7494" y="6386"/>
                  <a:pt x="7423" y="6323"/>
                </a:cubicBezTo>
                <a:cubicBezTo>
                  <a:pt x="7362" y="6263"/>
                  <a:pt x="7283" y="6241"/>
                  <a:pt x="7206" y="6241"/>
                </a:cubicBezTo>
                <a:close/>
                <a:moveTo>
                  <a:pt x="5355" y="6149"/>
                </a:moveTo>
                <a:cubicBezTo>
                  <a:pt x="5258" y="6149"/>
                  <a:pt x="5155" y="6171"/>
                  <a:pt x="5050" y="6216"/>
                </a:cubicBezTo>
                <a:cubicBezTo>
                  <a:pt x="4729" y="6350"/>
                  <a:pt x="4630" y="6760"/>
                  <a:pt x="4702" y="6876"/>
                </a:cubicBezTo>
                <a:cubicBezTo>
                  <a:pt x="4711" y="6644"/>
                  <a:pt x="4916" y="6448"/>
                  <a:pt x="5112" y="6368"/>
                </a:cubicBezTo>
                <a:cubicBezTo>
                  <a:pt x="5227" y="6319"/>
                  <a:pt x="5339" y="6296"/>
                  <a:pt x="5449" y="6296"/>
                </a:cubicBezTo>
                <a:cubicBezTo>
                  <a:pt x="5579" y="6296"/>
                  <a:pt x="5705" y="6328"/>
                  <a:pt x="5826" y="6386"/>
                </a:cubicBezTo>
                <a:cubicBezTo>
                  <a:pt x="5708" y="6232"/>
                  <a:pt x="5543" y="6149"/>
                  <a:pt x="5355" y="6149"/>
                </a:cubicBezTo>
                <a:close/>
                <a:moveTo>
                  <a:pt x="3868" y="6372"/>
                </a:moveTo>
                <a:cubicBezTo>
                  <a:pt x="3798" y="6372"/>
                  <a:pt x="3724" y="6388"/>
                  <a:pt x="3649" y="6421"/>
                </a:cubicBezTo>
                <a:cubicBezTo>
                  <a:pt x="3417" y="6519"/>
                  <a:pt x="3346" y="6823"/>
                  <a:pt x="3399" y="6903"/>
                </a:cubicBezTo>
                <a:cubicBezTo>
                  <a:pt x="3408" y="6733"/>
                  <a:pt x="3551" y="6591"/>
                  <a:pt x="3703" y="6537"/>
                </a:cubicBezTo>
                <a:cubicBezTo>
                  <a:pt x="3783" y="6499"/>
                  <a:pt x="3865" y="6481"/>
                  <a:pt x="3946" y="6481"/>
                </a:cubicBezTo>
                <a:cubicBezTo>
                  <a:pt x="4037" y="6481"/>
                  <a:pt x="4126" y="6504"/>
                  <a:pt x="4211" y="6546"/>
                </a:cubicBezTo>
                <a:cubicBezTo>
                  <a:pt x="4128" y="6434"/>
                  <a:pt x="4006" y="6372"/>
                  <a:pt x="3868" y="6372"/>
                </a:cubicBezTo>
                <a:close/>
                <a:moveTo>
                  <a:pt x="7012" y="4639"/>
                </a:moveTo>
                <a:cubicBezTo>
                  <a:pt x="7032" y="4639"/>
                  <a:pt x="7052" y="4641"/>
                  <a:pt x="7075" y="4646"/>
                </a:cubicBezTo>
                <a:cubicBezTo>
                  <a:pt x="7235" y="4655"/>
                  <a:pt x="7405" y="4726"/>
                  <a:pt x="7521" y="4860"/>
                </a:cubicBezTo>
                <a:cubicBezTo>
                  <a:pt x="7637" y="4994"/>
                  <a:pt x="7690" y="5146"/>
                  <a:pt x="7753" y="5288"/>
                </a:cubicBezTo>
                <a:cubicBezTo>
                  <a:pt x="7815" y="5422"/>
                  <a:pt x="7869" y="5556"/>
                  <a:pt x="7958" y="5645"/>
                </a:cubicBezTo>
                <a:cubicBezTo>
                  <a:pt x="8003" y="5699"/>
                  <a:pt x="8056" y="5734"/>
                  <a:pt x="8110" y="5779"/>
                </a:cubicBezTo>
                <a:cubicBezTo>
                  <a:pt x="8172" y="5806"/>
                  <a:pt x="8226" y="5832"/>
                  <a:pt x="8306" y="5868"/>
                </a:cubicBezTo>
                <a:cubicBezTo>
                  <a:pt x="8449" y="5939"/>
                  <a:pt x="8591" y="6029"/>
                  <a:pt x="8707" y="6154"/>
                </a:cubicBezTo>
                <a:cubicBezTo>
                  <a:pt x="8930" y="6386"/>
                  <a:pt x="9055" y="6725"/>
                  <a:pt x="9002" y="7028"/>
                </a:cubicBezTo>
                <a:cubicBezTo>
                  <a:pt x="8966" y="6725"/>
                  <a:pt x="8805" y="6457"/>
                  <a:pt x="8582" y="6278"/>
                </a:cubicBezTo>
                <a:cubicBezTo>
                  <a:pt x="8475" y="6189"/>
                  <a:pt x="8350" y="6118"/>
                  <a:pt x="8217" y="6064"/>
                </a:cubicBezTo>
                <a:cubicBezTo>
                  <a:pt x="8154" y="6038"/>
                  <a:pt x="8074" y="6002"/>
                  <a:pt x="8003" y="5957"/>
                </a:cubicBezTo>
                <a:cubicBezTo>
                  <a:pt x="7922" y="5913"/>
                  <a:pt x="7851" y="5859"/>
                  <a:pt x="7797" y="5797"/>
                </a:cubicBezTo>
                <a:cubicBezTo>
                  <a:pt x="7565" y="5529"/>
                  <a:pt x="7539" y="5181"/>
                  <a:pt x="7387" y="4967"/>
                </a:cubicBezTo>
                <a:cubicBezTo>
                  <a:pt x="7316" y="4860"/>
                  <a:pt x="7200" y="4780"/>
                  <a:pt x="7057" y="4753"/>
                </a:cubicBezTo>
                <a:cubicBezTo>
                  <a:pt x="6986" y="4726"/>
                  <a:pt x="6905" y="4726"/>
                  <a:pt x="6834" y="4708"/>
                </a:cubicBezTo>
                <a:cubicBezTo>
                  <a:pt x="6763" y="4708"/>
                  <a:pt x="6682" y="4699"/>
                  <a:pt x="6602" y="4699"/>
                </a:cubicBezTo>
                <a:cubicBezTo>
                  <a:pt x="6682" y="4682"/>
                  <a:pt x="6754" y="4664"/>
                  <a:pt x="6834" y="4646"/>
                </a:cubicBezTo>
                <a:lnTo>
                  <a:pt x="6950" y="4646"/>
                </a:lnTo>
                <a:cubicBezTo>
                  <a:pt x="6972" y="4641"/>
                  <a:pt x="6992" y="4639"/>
                  <a:pt x="7012" y="4639"/>
                </a:cubicBezTo>
                <a:close/>
                <a:moveTo>
                  <a:pt x="10572" y="6519"/>
                </a:moveTo>
                <a:cubicBezTo>
                  <a:pt x="10813" y="6624"/>
                  <a:pt x="10757" y="6924"/>
                  <a:pt x="10594" y="6924"/>
                </a:cubicBezTo>
                <a:cubicBezTo>
                  <a:pt x="10576" y="6924"/>
                  <a:pt x="10557" y="6920"/>
                  <a:pt x="10536" y="6912"/>
                </a:cubicBezTo>
                <a:lnTo>
                  <a:pt x="10536" y="6912"/>
                </a:lnTo>
                <a:cubicBezTo>
                  <a:pt x="10546" y="7012"/>
                  <a:pt x="10444" y="7070"/>
                  <a:pt x="10347" y="7070"/>
                </a:cubicBezTo>
                <a:cubicBezTo>
                  <a:pt x="10272" y="7070"/>
                  <a:pt x="10200" y="7035"/>
                  <a:pt x="10188" y="6956"/>
                </a:cubicBezTo>
                <a:cubicBezTo>
                  <a:pt x="10144" y="7038"/>
                  <a:pt x="10082" y="7072"/>
                  <a:pt x="10018" y="7072"/>
                </a:cubicBezTo>
                <a:cubicBezTo>
                  <a:pt x="9873" y="7072"/>
                  <a:pt x="9725" y="6901"/>
                  <a:pt x="9787" y="6733"/>
                </a:cubicBezTo>
                <a:lnTo>
                  <a:pt x="9787" y="6733"/>
                </a:lnTo>
                <a:cubicBezTo>
                  <a:pt x="9880" y="6761"/>
                  <a:pt x="9974" y="6774"/>
                  <a:pt x="10065" y="6774"/>
                </a:cubicBezTo>
                <a:cubicBezTo>
                  <a:pt x="10297" y="6774"/>
                  <a:pt x="10501" y="6686"/>
                  <a:pt x="10572" y="6519"/>
                </a:cubicBezTo>
                <a:close/>
                <a:moveTo>
                  <a:pt x="8015" y="6634"/>
                </a:moveTo>
                <a:cubicBezTo>
                  <a:pt x="8005" y="6634"/>
                  <a:pt x="7995" y="6634"/>
                  <a:pt x="7985" y="6635"/>
                </a:cubicBezTo>
                <a:cubicBezTo>
                  <a:pt x="7887" y="6635"/>
                  <a:pt x="7788" y="6680"/>
                  <a:pt x="7744" y="6760"/>
                </a:cubicBezTo>
                <a:cubicBezTo>
                  <a:pt x="7799" y="6729"/>
                  <a:pt x="7855" y="6720"/>
                  <a:pt x="7907" y="6720"/>
                </a:cubicBezTo>
                <a:cubicBezTo>
                  <a:pt x="7931" y="6720"/>
                  <a:pt x="7954" y="6722"/>
                  <a:pt x="7976" y="6725"/>
                </a:cubicBezTo>
                <a:cubicBezTo>
                  <a:pt x="8056" y="6733"/>
                  <a:pt x="8127" y="6769"/>
                  <a:pt x="8190" y="6814"/>
                </a:cubicBezTo>
                <a:cubicBezTo>
                  <a:pt x="8243" y="6849"/>
                  <a:pt x="8288" y="6912"/>
                  <a:pt x="8306" y="6974"/>
                </a:cubicBezTo>
                <a:cubicBezTo>
                  <a:pt x="8324" y="7046"/>
                  <a:pt x="8306" y="7126"/>
                  <a:pt x="8270" y="7206"/>
                </a:cubicBezTo>
                <a:cubicBezTo>
                  <a:pt x="8342" y="7162"/>
                  <a:pt x="8395" y="7072"/>
                  <a:pt x="8395" y="6965"/>
                </a:cubicBezTo>
                <a:cubicBezTo>
                  <a:pt x="8395" y="6867"/>
                  <a:pt x="8333" y="6769"/>
                  <a:pt x="8252" y="6716"/>
                </a:cubicBezTo>
                <a:cubicBezTo>
                  <a:pt x="8180" y="6668"/>
                  <a:pt x="8101" y="6634"/>
                  <a:pt x="8015" y="6634"/>
                </a:cubicBezTo>
                <a:close/>
                <a:moveTo>
                  <a:pt x="6243" y="6786"/>
                </a:moveTo>
                <a:cubicBezTo>
                  <a:pt x="6235" y="6786"/>
                  <a:pt x="6227" y="6786"/>
                  <a:pt x="6218" y="6787"/>
                </a:cubicBezTo>
                <a:cubicBezTo>
                  <a:pt x="6120" y="6796"/>
                  <a:pt x="6040" y="6867"/>
                  <a:pt x="5986" y="6939"/>
                </a:cubicBezTo>
                <a:cubicBezTo>
                  <a:pt x="5942" y="7019"/>
                  <a:pt x="5915" y="7117"/>
                  <a:pt x="5933" y="7206"/>
                </a:cubicBezTo>
                <a:cubicBezTo>
                  <a:pt x="5942" y="7295"/>
                  <a:pt x="5995" y="7385"/>
                  <a:pt x="6067" y="7420"/>
                </a:cubicBezTo>
                <a:cubicBezTo>
                  <a:pt x="6022" y="7349"/>
                  <a:pt x="6013" y="7269"/>
                  <a:pt x="6013" y="7197"/>
                </a:cubicBezTo>
                <a:cubicBezTo>
                  <a:pt x="6022" y="7126"/>
                  <a:pt x="6049" y="7055"/>
                  <a:pt x="6085" y="7001"/>
                </a:cubicBezTo>
                <a:cubicBezTo>
                  <a:pt x="6120" y="6939"/>
                  <a:pt x="6174" y="6894"/>
                  <a:pt x="6236" y="6876"/>
                </a:cubicBezTo>
                <a:cubicBezTo>
                  <a:pt x="6258" y="6867"/>
                  <a:pt x="6281" y="6863"/>
                  <a:pt x="6305" y="6863"/>
                </a:cubicBezTo>
                <a:cubicBezTo>
                  <a:pt x="6349" y="6863"/>
                  <a:pt x="6398" y="6877"/>
                  <a:pt x="6450" y="6894"/>
                </a:cubicBezTo>
                <a:cubicBezTo>
                  <a:pt x="6401" y="6829"/>
                  <a:pt x="6330" y="6786"/>
                  <a:pt x="6243" y="6786"/>
                </a:cubicBezTo>
                <a:close/>
                <a:moveTo>
                  <a:pt x="2335" y="7279"/>
                </a:moveTo>
                <a:cubicBezTo>
                  <a:pt x="2354" y="7279"/>
                  <a:pt x="2374" y="7291"/>
                  <a:pt x="2391" y="7322"/>
                </a:cubicBezTo>
                <a:cubicBezTo>
                  <a:pt x="2395" y="7295"/>
                  <a:pt x="2415" y="7282"/>
                  <a:pt x="2437" y="7282"/>
                </a:cubicBezTo>
                <a:cubicBezTo>
                  <a:pt x="2471" y="7282"/>
                  <a:pt x="2508" y="7315"/>
                  <a:pt x="2480" y="7376"/>
                </a:cubicBezTo>
                <a:cubicBezTo>
                  <a:pt x="2490" y="7373"/>
                  <a:pt x="2499" y="7372"/>
                  <a:pt x="2507" y="7372"/>
                </a:cubicBezTo>
                <a:cubicBezTo>
                  <a:pt x="2583" y="7372"/>
                  <a:pt x="2596" y="7475"/>
                  <a:pt x="2507" y="7483"/>
                </a:cubicBezTo>
                <a:cubicBezTo>
                  <a:pt x="2507" y="7483"/>
                  <a:pt x="2570" y="7510"/>
                  <a:pt x="2534" y="7572"/>
                </a:cubicBezTo>
                <a:cubicBezTo>
                  <a:pt x="2523" y="7592"/>
                  <a:pt x="2510" y="7599"/>
                  <a:pt x="2497" y="7599"/>
                </a:cubicBezTo>
                <a:cubicBezTo>
                  <a:pt x="2469" y="7599"/>
                  <a:pt x="2442" y="7564"/>
                  <a:pt x="2436" y="7545"/>
                </a:cubicBezTo>
                <a:lnTo>
                  <a:pt x="2436" y="7545"/>
                </a:lnTo>
                <a:cubicBezTo>
                  <a:pt x="2452" y="7603"/>
                  <a:pt x="2446" y="7653"/>
                  <a:pt x="2402" y="7653"/>
                </a:cubicBezTo>
                <a:cubicBezTo>
                  <a:pt x="2399" y="7653"/>
                  <a:pt x="2395" y="7653"/>
                  <a:pt x="2391" y="7652"/>
                </a:cubicBezTo>
                <a:cubicBezTo>
                  <a:pt x="2329" y="7643"/>
                  <a:pt x="2338" y="7572"/>
                  <a:pt x="2347" y="7554"/>
                </a:cubicBezTo>
                <a:lnTo>
                  <a:pt x="2347" y="7554"/>
                </a:lnTo>
                <a:cubicBezTo>
                  <a:pt x="2331" y="7583"/>
                  <a:pt x="2308" y="7594"/>
                  <a:pt x="2285" y="7594"/>
                </a:cubicBezTo>
                <a:cubicBezTo>
                  <a:pt x="2232" y="7594"/>
                  <a:pt x="2184" y="7530"/>
                  <a:pt x="2266" y="7492"/>
                </a:cubicBezTo>
                <a:cubicBezTo>
                  <a:pt x="2184" y="7462"/>
                  <a:pt x="2190" y="7375"/>
                  <a:pt x="2258" y="7375"/>
                </a:cubicBezTo>
                <a:cubicBezTo>
                  <a:pt x="2270" y="7375"/>
                  <a:pt x="2285" y="7378"/>
                  <a:pt x="2302" y="7385"/>
                </a:cubicBezTo>
                <a:cubicBezTo>
                  <a:pt x="2265" y="7336"/>
                  <a:pt x="2295" y="7279"/>
                  <a:pt x="2335" y="7279"/>
                </a:cubicBezTo>
                <a:close/>
                <a:moveTo>
                  <a:pt x="10285" y="7335"/>
                </a:moveTo>
                <a:cubicBezTo>
                  <a:pt x="10304" y="7335"/>
                  <a:pt x="10325" y="7349"/>
                  <a:pt x="10340" y="7385"/>
                </a:cubicBezTo>
                <a:cubicBezTo>
                  <a:pt x="10343" y="7354"/>
                  <a:pt x="10365" y="7340"/>
                  <a:pt x="10389" y="7340"/>
                </a:cubicBezTo>
                <a:cubicBezTo>
                  <a:pt x="10426" y="7340"/>
                  <a:pt x="10465" y="7375"/>
                  <a:pt x="10438" y="7429"/>
                </a:cubicBezTo>
                <a:cubicBezTo>
                  <a:pt x="10447" y="7427"/>
                  <a:pt x="10455" y="7426"/>
                  <a:pt x="10463" y="7426"/>
                </a:cubicBezTo>
                <a:cubicBezTo>
                  <a:pt x="10540" y="7426"/>
                  <a:pt x="10554" y="7536"/>
                  <a:pt x="10465" y="7536"/>
                </a:cubicBezTo>
                <a:cubicBezTo>
                  <a:pt x="10465" y="7536"/>
                  <a:pt x="10527" y="7563"/>
                  <a:pt x="10492" y="7626"/>
                </a:cubicBezTo>
                <a:cubicBezTo>
                  <a:pt x="10480" y="7645"/>
                  <a:pt x="10467" y="7652"/>
                  <a:pt x="10455" y="7652"/>
                </a:cubicBezTo>
                <a:cubicBezTo>
                  <a:pt x="10427" y="7652"/>
                  <a:pt x="10400" y="7617"/>
                  <a:pt x="10393" y="7599"/>
                </a:cubicBezTo>
                <a:lnTo>
                  <a:pt x="10393" y="7599"/>
                </a:lnTo>
                <a:cubicBezTo>
                  <a:pt x="10402" y="7657"/>
                  <a:pt x="10402" y="7707"/>
                  <a:pt x="10353" y="7707"/>
                </a:cubicBezTo>
                <a:cubicBezTo>
                  <a:pt x="10349" y="7707"/>
                  <a:pt x="10344" y="7706"/>
                  <a:pt x="10340" y="7706"/>
                </a:cubicBezTo>
                <a:cubicBezTo>
                  <a:pt x="10277" y="7697"/>
                  <a:pt x="10286" y="7626"/>
                  <a:pt x="10295" y="7608"/>
                </a:cubicBezTo>
                <a:lnTo>
                  <a:pt x="10295" y="7608"/>
                </a:lnTo>
                <a:cubicBezTo>
                  <a:pt x="10279" y="7639"/>
                  <a:pt x="10256" y="7652"/>
                  <a:pt x="10233" y="7652"/>
                </a:cubicBezTo>
                <a:cubicBezTo>
                  <a:pt x="10180" y="7652"/>
                  <a:pt x="10133" y="7583"/>
                  <a:pt x="10215" y="7545"/>
                </a:cubicBezTo>
                <a:cubicBezTo>
                  <a:pt x="10132" y="7515"/>
                  <a:pt x="10145" y="7428"/>
                  <a:pt x="10209" y="7428"/>
                </a:cubicBezTo>
                <a:cubicBezTo>
                  <a:pt x="10221" y="7428"/>
                  <a:pt x="10235" y="7431"/>
                  <a:pt x="10251" y="7438"/>
                </a:cubicBezTo>
                <a:cubicBezTo>
                  <a:pt x="10215" y="7391"/>
                  <a:pt x="10247" y="7335"/>
                  <a:pt x="10285" y="7335"/>
                </a:cubicBezTo>
                <a:close/>
                <a:moveTo>
                  <a:pt x="3184" y="7106"/>
                </a:moveTo>
                <a:cubicBezTo>
                  <a:pt x="3136" y="7106"/>
                  <a:pt x="3087" y="7117"/>
                  <a:pt x="3042" y="7144"/>
                </a:cubicBezTo>
                <a:cubicBezTo>
                  <a:pt x="2953" y="7197"/>
                  <a:pt x="2909" y="7295"/>
                  <a:pt x="2891" y="7394"/>
                </a:cubicBezTo>
                <a:cubicBezTo>
                  <a:pt x="2882" y="7483"/>
                  <a:pt x="2900" y="7581"/>
                  <a:pt x="2953" y="7670"/>
                </a:cubicBezTo>
                <a:cubicBezTo>
                  <a:pt x="3007" y="7750"/>
                  <a:pt x="3096" y="7813"/>
                  <a:pt x="3185" y="7813"/>
                </a:cubicBezTo>
                <a:cubicBezTo>
                  <a:pt x="3105" y="7759"/>
                  <a:pt x="3060" y="7697"/>
                  <a:pt x="3034" y="7626"/>
                </a:cubicBezTo>
                <a:cubicBezTo>
                  <a:pt x="3007" y="7554"/>
                  <a:pt x="2998" y="7474"/>
                  <a:pt x="3007" y="7403"/>
                </a:cubicBezTo>
                <a:cubicBezTo>
                  <a:pt x="3016" y="7331"/>
                  <a:pt x="3042" y="7260"/>
                  <a:pt x="3096" y="7215"/>
                </a:cubicBezTo>
                <a:cubicBezTo>
                  <a:pt x="3150" y="7171"/>
                  <a:pt x="3230" y="7144"/>
                  <a:pt x="3319" y="7135"/>
                </a:cubicBezTo>
                <a:cubicBezTo>
                  <a:pt x="3279" y="7117"/>
                  <a:pt x="3232" y="7106"/>
                  <a:pt x="3184" y="7106"/>
                </a:cubicBezTo>
                <a:close/>
                <a:moveTo>
                  <a:pt x="4398" y="7149"/>
                </a:moveTo>
                <a:cubicBezTo>
                  <a:pt x="4335" y="7149"/>
                  <a:pt x="4271" y="7163"/>
                  <a:pt x="4211" y="7197"/>
                </a:cubicBezTo>
                <a:cubicBezTo>
                  <a:pt x="4086" y="7269"/>
                  <a:pt x="4015" y="7411"/>
                  <a:pt x="4006" y="7536"/>
                </a:cubicBezTo>
                <a:cubicBezTo>
                  <a:pt x="3988" y="7670"/>
                  <a:pt x="4015" y="7813"/>
                  <a:pt x="4086" y="7920"/>
                </a:cubicBezTo>
                <a:cubicBezTo>
                  <a:pt x="4149" y="8036"/>
                  <a:pt x="4274" y="8116"/>
                  <a:pt x="4398" y="8125"/>
                </a:cubicBezTo>
                <a:cubicBezTo>
                  <a:pt x="4291" y="8054"/>
                  <a:pt x="4229" y="7965"/>
                  <a:pt x="4193" y="7866"/>
                </a:cubicBezTo>
                <a:cubicBezTo>
                  <a:pt x="4158" y="7768"/>
                  <a:pt x="4149" y="7661"/>
                  <a:pt x="4158" y="7563"/>
                </a:cubicBezTo>
                <a:cubicBezTo>
                  <a:pt x="4175" y="7465"/>
                  <a:pt x="4211" y="7367"/>
                  <a:pt x="4282" y="7304"/>
                </a:cubicBezTo>
                <a:cubicBezTo>
                  <a:pt x="4354" y="7233"/>
                  <a:pt x="4461" y="7206"/>
                  <a:pt x="4586" y="7188"/>
                </a:cubicBezTo>
                <a:cubicBezTo>
                  <a:pt x="4530" y="7165"/>
                  <a:pt x="4465" y="7149"/>
                  <a:pt x="4398" y="7149"/>
                </a:cubicBezTo>
                <a:close/>
                <a:moveTo>
                  <a:pt x="8305" y="7574"/>
                </a:moveTo>
                <a:cubicBezTo>
                  <a:pt x="8278" y="7574"/>
                  <a:pt x="8251" y="7579"/>
                  <a:pt x="8226" y="7590"/>
                </a:cubicBezTo>
                <a:cubicBezTo>
                  <a:pt x="8306" y="7599"/>
                  <a:pt x="8368" y="7643"/>
                  <a:pt x="8422" y="7697"/>
                </a:cubicBezTo>
                <a:cubicBezTo>
                  <a:pt x="8466" y="7750"/>
                  <a:pt x="8502" y="7813"/>
                  <a:pt x="8520" y="7884"/>
                </a:cubicBezTo>
                <a:cubicBezTo>
                  <a:pt x="8538" y="7947"/>
                  <a:pt x="8538" y="8018"/>
                  <a:pt x="8511" y="8081"/>
                </a:cubicBezTo>
                <a:cubicBezTo>
                  <a:pt x="8475" y="8143"/>
                  <a:pt x="8422" y="8188"/>
                  <a:pt x="8342" y="8223"/>
                </a:cubicBezTo>
                <a:cubicBezTo>
                  <a:pt x="8352" y="8224"/>
                  <a:pt x="8363" y="8225"/>
                  <a:pt x="8374" y="8225"/>
                </a:cubicBezTo>
                <a:cubicBezTo>
                  <a:pt x="8452" y="8225"/>
                  <a:pt x="8528" y="8196"/>
                  <a:pt x="8582" y="8125"/>
                </a:cubicBezTo>
                <a:cubicBezTo>
                  <a:pt x="8645" y="8045"/>
                  <a:pt x="8654" y="7938"/>
                  <a:pt x="8627" y="7857"/>
                </a:cubicBezTo>
                <a:cubicBezTo>
                  <a:pt x="8600" y="7768"/>
                  <a:pt x="8547" y="7688"/>
                  <a:pt x="8475" y="7634"/>
                </a:cubicBezTo>
                <a:cubicBezTo>
                  <a:pt x="8426" y="7598"/>
                  <a:pt x="8365" y="7574"/>
                  <a:pt x="8305" y="7574"/>
                </a:cubicBezTo>
                <a:close/>
                <a:moveTo>
                  <a:pt x="7289" y="7340"/>
                </a:moveTo>
                <a:cubicBezTo>
                  <a:pt x="7548" y="7340"/>
                  <a:pt x="7762" y="7554"/>
                  <a:pt x="7762" y="7804"/>
                </a:cubicBezTo>
                <a:cubicBezTo>
                  <a:pt x="7762" y="8063"/>
                  <a:pt x="7548" y="8268"/>
                  <a:pt x="7289" y="8268"/>
                </a:cubicBezTo>
                <a:cubicBezTo>
                  <a:pt x="7039" y="8268"/>
                  <a:pt x="6825" y="8063"/>
                  <a:pt x="6825" y="7804"/>
                </a:cubicBezTo>
                <a:cubicBezTo>
                  <a:pt x="6825" y="7554"/>
                  <a:pt x="7039" y="7340"/>
                  <a:pt x="7289" y="7340"/>
                </a:cubicBezTo>
                <a:close/>
                <a:moveTo>
                  <a:pt x="2926" y="7857"/>
                </a:moveTo>
                <a:lnTo>
                  <a:pt x="2926" y="7857"/>
                </a:lnTo>
                <a:cubicBezTo>
                  <a:pt x="2873" y="7920"/>
                  <a:pt x="2837" y="8009"/>
                  <a:pt x="2855" y="8107"/>
                </a:cubicBezTo>
                <a:cubicBezTo>
                  <a:pt x="2873" y="8205"/>
                  <a:pt x="2953" y="8277"/>
                  <a:pt x="3042" y="8312"/>
                </a:cubicBezTo>
                <a:cubicBezTo>
                  <a:pt x="3096" y="8336"/>
                  <a:pt x="3157" y="8352"/>
                  <a:pt x="3219" y="8352"/>
                </a:cubicBezTo>
                <a:cubicBezTo>
                  <a:pt x="3250" y="8352"/>
                  <a:pt x="3280" y="8348"/>
                  <a:pt x="3310" y="8339"/>
                </a:cubicBezTo>
                <a:cubicBezTo>
                  <a:pt x="3399" y="8321"/>
                  <a:pt x="3480" y="8259"/>
                  <a:pt x="3506" y="8170"/>
                </a:cubicBezTo>
                <a:lnTo>
                  <a:pt x="3506" y="8170"/>
                </a:lnTo>
                <a:cubicBezTo>
                  <a:pt x="3444" y="8223"/>
                  <a:pt x="3364" y="8250"/>
                  <a:pt x="3292" y="8250"/>
                </a:cubicBezTo>
                <a:cubicBezTo>
                  <a:pt x="3280" y="8252"/>
                  <a:pt x="3267" y="8252"/>
                  <a:pt x="3254" y="8252"/>
                </a:cubicBezTo>
                <a:cubicBezTo>
                  <a:pt x="3196" y="8252"/>
                  <a:pt x="3138" y="8236"/>
                  <a:pt x="3087" y="8214"/>
                </a:cubicBezTo>
                <a:cubicBezTo>
                  <a:pt x="3025" y="8188"/>
                  <a:pt x="2971" y="8134"/>
                  <a:pt x="2935" y="8081"/>
                </a:cubicBezTo>
                <a:cubicBezTo>
                  <a:pt x="2909" y="8018"/>
                  <a:pt x="2909" y="7938"/>
                  <a:pt x="2926" y="7857"/>
                </a:cubicBezTo>
                <a:close/>
                <a:moveTo>
                  <a:pt x="2298" y="8121"/>
                </a:moveTo>
                <a:cubicBezTo>
                  <a:pt x="2271" y="8121"/>
                  <a:pt x="2244" y="8128"/>
                  <a:pt x="2222" y="8143"/>
                </a:cubicBezTo>
                <a:cubicBezTo>
                  <a:pt x="2168" y="8188"/>
                  <a:pt x="2159" y="8259"/>
                  <a:pt x="2204" y="8312"/>
                </a:cubicBezTo>
                <a:cubicBezTo>
                  <a:pt x="2229" y="8343"/>
                  <a:pt x="2263" y="8359"/>
                  <a:pt x="2298" y="8359"/>
                </a:cubicBezTo>
                <a:cubicBezTo>
                  <a:pt x="2324" y="8359"/>
                  <a:pt x="2350" y="8350"/>
                  <a:pt x="2373" y="8330"/>
                </a:cubicBezTo>
                <a:cubicBezTo>
                  <a:pt x="2427" y="8295"/>
                  <a:pt x="2436" y="8214"/>
                  <a:pt x="2391" y="8161"/>
                </a:cubicBezTo>
                <a:cubicBezTo>
                  <a:pt x="2370" y="8135"/>
                  <a:pt x="2335" y="8121"/>
                  <a:pt x="2298" y="8121"/>
                </a:cubicBezTo>
                <a:close/>
                <a:moveTo>
                  <a:pt x="3854" y="6303"/>
                </a:moveTo>
                <a:cubicBezTo>
                  <a:pt x="4048" y="6303"/>
                  <a:pt x="4244" y="6386"/>
                  <a:pt x="4363" y="6573"/>
                </a:cubicBezTo>
                <a:cubicBezTo>
                  <a:pt x="3640" y="6867"/>
                  <a:pt x="3025" y="7777"/>
                  <a:pt x="3649" y="8179"/>
                </a:cubicBezTo>
                <a:cubicBezTo>
                  <a:pt x="3497" y="8366"/>
                  <a:pt x="3336" y="8438"/>
                  <a:pt x="3193" y="8438"/>
                </a:cubicBezTo>
                <a:cubicBezTo>
                  <a:pt x="2834" y="8438"/>
                  <a:pt x="2594" y="7982"/>
                  <a:pt x="2926" y="7777"/>
                </a:cubicBezTo>
                <a:cubicBezTo>
                  <a:pt x="2596" y="7565"/>
                  <a:pt x="2862" y="6985"/>
                  <a:pt x="3205" y="6985"/>
                </a:cubicBezTo>
                <a:cubicBezTo>
                  <a:pt x="3251" y="6985"/>
                  <a:pt x="3298" y="6996"/>
                  <a:pt x="3346" y="7019"/>
                </a:cubicBezTo>
                <a:cubicBezTo>
                  <a:pt x="3148" y="6589"/>
                  <a:pt x="3495" y="6303"/>
                  <a:pt x="3854" y="6303"/>
                </a:cubicBezTo>
                <a:close/>
                <a:moveTo>
                  <a:pt x="6111" y="7804"/>
                </a:moveTo>
                <a:cubicBezTo>
                  <a:pt x="6022" y="7813"/>
                  <a:pt x="5933" y="7857"/>
                  <a:pt x="5888" y="7938"/>
                </a:cubicBezTo>
                <a:cubicBezTo>
                  <a:pt x="5835" y="8027"/>
                  <a:pt x="5844" y="8134"/>
                  <a:pt x="5879" y="8214"/>
                </a:cubicBezTo>
                <a:cubicBezTo>
                  <a:pt x="5915" y="8295"/>
                  <a:pt x="5977" y="8375"/>
                  <a:pt x="6058" y="8411"/>
                </a:cubicBezTo>
                <a:cubicBezTo>
                  <a:pt x="6105" y="8437"/>
                  <a:pt x="6157" y="8450"/>
                  <a:pt x="6209" y="8450"/>
                </a:cubicBezTo>
                <a:cubicBezTo>
                  <a:pt x="6246" y="8450"/>
                  <a:pt x="6283" y="8443"/>
                  <a:pt x="6316" y="8428"/>
                </a:cubicBezTo>
                <a:cubicBezTo>
                  <a:pt x="6227" y="8420"/>
                  <a:pt x="6165" y="8384"/>
                  <a:pt x="6102" y="8339"/>
                </a:cubicBezTo>
                <a:cubicBezTo>
                  <a:pt x="6049" y="8295"/>
                  <a:pt x="6004" y="8232"/>
                  <a:pt x="5977" y="8170"/>
                </a:cubicBezTo>
                <a:cubicBezTo>
                  <a:pt x="5951" y="8107"/>
                  <a:pt x="5942" y="8036"/>
                  <a:pt x="5969" y="7973"/>
                </a:cubicBezTo>
                <a:cubicBezTo>
                  <a:pt x="5986" y="7911"/>
                  <a:pt x="6040" y="7857"/>
                  <a:pt x="6111" y="7804"/>
                </a:cubicBezTo>
                <a:close/>
                <a:moveTo>
                  <a:pt x="2330" y="7890"/>
                </a:moveTo>
                <a:cubicBezTo>
                  <a:pt x="2390" y="7890"/>
                  <a:pt x="2439" y="7946"/>
                  <a:pt x="2400" y="8054"/>
                </a:cubicBezTo>
                <a:cubicBezTo>
                  <a:pt x="2429" y="8031"/>
                  <a:pt x="2461" y="8021"/>
                  <a:pt x="2490" y="8021"/>
                </a:cubicBezTo>
                <a:cubicBezTo>
                  <a:pt x="2586" y="8021"/>
                  <a:pt x="2655" y="8126"/>
                  <a:pt x="2525" y="8214"/>
                </a:cubicBezTo>
                <a:cubicBezTo>
                  <a:pt x="2649" y="8214"/>
                  <a:pt x="2632" y="8397"/>
                  <a:pt x="2507" y="8397"/>
                </a:cubicBezTo>
                <a:cubicBezTo>
                  <a:pt x="2489" y="8397"/>
                  <a:pt x="2468" y="8393"/>
                  <a:pt x="2445" y="8384"/>
                </a:cubicBezTo>
                <a:lnTo>
                  <a:pt x="2445" y="8384"/>
                </a:lnTo>
                <a:cubicBezTo>
                  <a:pt x="2482" y="8490"/>
                  <a:pt x="2418" y="8559"/>
                  <a:pt x="2354" y="8559"/>
                </a:cubicBezTo>
                <a:cubicBezTo>
                  <a:pt x="2311" y="8559"/>
                  <a:pt x="2268" y="8527"/>
                  <a:pt x="2257" y="8455"/>
                </a:cubicBezTo>
                <a:cubicBezTo>
                  <a:pt x="2257" y="8455"/>
                  <a:pt x="2234" y="8532"/>
                  <a:pt x="2158" y="8532"/>
                </a:cubicBezTo>
                <a:cubicBezTo>
                  <a:pt x="2141" y="8532"/>
                  <a:pt x="2120" y="8528"/>
                  <a:pt x="2097" y="8518"/>
                </a:cubicBezTo>
                <a:cubicBezTo>
                  <a:pt x="1972" y="8464"/>
                  <a:pt x="2079" y="8357"/>
                  <a:pt x="2141" y="8339"/>
                </a:cubicBezTo>
                <a:lnTo>
                  <a:pt x="2141" y="8339"/>
                </a:lnTo>
                <a:cubicBezTo>
                  <a:pt x="2100" y="8351"/>
                  <a:pt x="2062" y="8358"/>
                  <a:pt x="2030" y="8358"/>
                </a:cubicBezTo>
                <a:cubicBezTo>
                  <a:pt x="1967" y="8358"/>
                  <a:pt x="1927" y="8330"/>
                  <a:pt x="1927" y="8259"/>
                </a:cubicBezTo>
                <a:cubicBezTo>
                  <a:pt x="1927" y="8183"/>
                  <a:pt x="1995" y="8161"/>
                  <a:pt x="2050" y="8161"/>
                </a:cubicBezTo>
                <a:cubicBezTo>
                  <a:pt x="2072" y="8161"/>
                  <a:pt x="2093" y="8165"/>
                  <a:pt x="2106" y="8170"/>
                </a:cubicBezTo>
                <a:cubicBezTo>
                  <a:pt x="1960" y="8110"/>
                  <a:pt x="2016" y="7936"/>
                  <a:pt x="2106" y="7936"/>
                </a:cubicBezTo>
                <a:cubicBezTo>
                  <a:pt x="2137" y="7936"/>
                  <a:pt x="2172" y="7957"/>
                  <a:pt x="2204" y="8009"/>
                </a:cubicBezTo>
                <a:cubicBezTo>
                  <a:pt x="2224" y="7928"/>
                  <a:pt x="2281" y="7890"/>
                  <a:pt x="2330" y="7890"/>
                </a:cubicBezTo>
                <a:close/>
                <a:moveTo>
                  <a:pt x="4042" y="8179"/>
                </a:moveTo>
                <a:lnTo>
                  <a:pt x="4042" y="8179"/>
                </a:lnTo>
                <a:cubicBezTo>
                  <a:pt x="3970" y="8268"/>
                  <a:pt x="3917" y="8393"/>
                  <a:pt x="3943" y="8527"/>
                </a:cubicBezTo>
                <a:cubicBezTo>
                  <a:pt x="3970" y="8660"/>
                  <a:pt x="4077" y="8759"/>
                  <a:pt x="4193" y="8812"/>
                </a:cubicBezTo>
                <a:cubicBezTo>
                  <a:pt x="4268" y="8847"/>
                  <a:pt x="4351" y="8866"/>
                  <a:pt x="4433" y="8866"/>
                </a:cubicBezTo>
                <a:cubicBezTo>
                  <a:pt x="4478" y="8866"/>
                  <a:pt x="4524" y="8860"/>
                  <a:pt x="4568" y="8848"/>
                </a:cubicBezTo>
                <a:cubicBezTo>
                  <a:pt x="4684" y="8821"/>
                  <a:pt x="4800" y="8732"/>
                  <a:pt x="4836" y="8625"/>
                </a:cubicBezTo>
                <a:lnTo>
                  <a:pt x="4836" y="8625"/>
                </a:lnTo>
                <a:cubicBezTo>
                  <a:pt x="4746" y="8696"/>
                  <a:pt x="4648" y="8723"/>
                  <a:pt x="4541" y="8732"/>
                </a:cubicBezTo>
                <a:cubicBezTo>
                  <a:pt x="4443" y="8732"/>
                  <a:pt x="4345" y="8714"/>
                  <a:pt x="4256" y="8678"/>
                </a:cubicBezTo>
                <a:cubicBezTo>
                  <a:pt x="4167" y="8634"/>
                  <a:pt x="4095" y="8571"/>
                  <a:pt x="4059" y="8491"/>
                </a:cubicBezTo>
                <a:cubicBezTo>
                  <a:pt x="4024" y="8402"/>
                  <a:pt x="4024" y="8295"/>
                  <a:pt x="4042" y="8179"/>
                </a:cubicBezTo>
                <a:close/>
                <a:moveTo>
                  <a:pt x="7289" y="6626"/>
                </a:moveTo>
                <a:lnTo>
                  <a:pt x="7333" y="7224"/>
                </a:lnTo>
                <a:lnTo>
                  <a:pt x="7173" y="6653"/>
                </a:lnTo>
                <a:lnTo>
                  <a:pt x="7209" y="7162"/>
                </a:lnTo>
                <a:lnTo>
                  <a:pt x="7209" y="7162"/>
                </a:lnTo>
                <a:lnTo>
                  <a:pt x="7075" y="6671"/>
                </a:lnTo>
                <a:lnTo>
                  <a:pt x="7119" y="7260"/>
                </a:lnTo>
                <a:lnTo>
                  <a:pt x="7119" y="7260"/>
                </a:lnTo>
                <a:lnTo>
                  <a:pt x="6950" y="6689"/>
                </a:lnTo>
                <a:lnTo>
                  <a:pt x="7003" y="7322"/>
                </a:lnTo>
                <a:lnTo>
                  <a:pt x="7003" y="7322"/>
                </a:lnTo>
                <a:lnTo>
                  <a:pt x="6441" y="7028"/>
                </a:lnTo>
                <a:lnTo>
                  <a:pt x="6441" y="7028"/>
                </a:lnTo>
                <a:lnTo>
                  <a:pt x="6896" y="7403"/>
                </a:lnTo>
                <a:lnTo>
                  <a:pt x="6370" y="7126"/>
                </a:lnTo>
                <a:lnTo>
                  <a:pt x="6763" y="7447"/>
                </a:lnTo>
                <a:lnTo>
                  <a:pt x="6763" y="7447"/>
                </a:lnTo>
                <a:lnTo>
                  <a:pt x="6316" y="7215"/>
                </a:lnTo>
                <a:lnTo>
                  <a:pt x="6771" y="7590"/>
                </a:lnTo>
                <a:lnTo>
                  <a:pt x="6245" y="7313"/>
                </a:lnTo>
                <a:lnTo>
                  <a:pt x="6754" y="7724"/>
                </a:lnTo>
                <a:cubicBezTo>
                  <a:pt x="6754" y="7733"/>
                  <a:pt x="6754" y="7742"/>
                  <a:pt x="6754" y="7750"/>
                </a:cubicBezTo>
                <a:lnTo>
                  <a:pt x="6120" y="7982"/>
                </a:lnTo>
                <a:lnTo>
                  <a:pt x="6709" y="7893"/>
                </a:lnTo>
                <a:lnTo>
                  <a:pt x="6709" y="7893"/>
                </a:lnTo>
                <a:lnTo>
                  <a:pt x="6156" y="8098"/>
                </a:lnTo>
                <a:lnTo>
                  <a:pt x="6655" y="8018"/>
                </a:lnTo>
                <a:lnTo>
                  <a:pt x="6174" y="8196"/>
                </a:lnTo>
                <a:lnTo>
                  <a:pt x="6763" y="8107"/>
                </a:lnTo>
                <a:lnTo>
                  <a:pt x="6209" y="8312"/>
                </a:lnTo>
                <a:lnTo>
                  <a:pt x="6861" y="8214"/>
                </a:lnTo>
                <a:lnTo>
                  <a:pt x="6709" y="8857"/>
                </a:lnTo>
                <a:lnTo>
                  <a:pt x="6709" y="8857"/>
                </a:lnTo>
                <a:lnTo>
                  <a:pt x="6959" y="8321"/>
                </a:lnTo>
                <a:lnTo>
                  <a:pt x="6825" y="8892"/>
                </a:lnTo>
                <a:lnTo>
                  <a:pt x="7039" y="8428"/>
                </a:lnTo>
                <a:lnTo>
                  <a:pt x="6923" y="8928"/>
                </a:lnTo>
                <a:lnTo>
                  <a:pt x="7173" y="8393"/>
                </a:lnTo>
                <a:lnTo>
                  <a:pt x="7039" y="8964"/>
                </a:lnTo>
                <a:lnTo>
                  <a:pt x="7307" y="8384"/>
                </a:lnTo>
                <a:lnTo>
                  <a:pt x="7378" y="8687"/>
                </a:lnTo>
                <a:lnTo>
                  <a:pt x="7378" y="8366"/>
                </a:lnTo>
                <a:lnTo>
                  <a:pt x="7449" y="8678"/>
                </a:lnTo>
                <a:lnTo>
                  <a:pt x="7449" y="8366"/>
                </a:lnTo>
                <a:lnTo>
                  <a:pt x="7815" y="8821"/>
                </a:lnTo>
                <a:lnTo>
                  <a:pt x="7565" y="8339"/>
                </a:lnTo>
                <a:lnTo>
                  <a:pt x="7565" y="8339"/>
                </a:lnTo>
                <a:lnTo>
                  <a:pt x="7904" y="8759"/>
                </a:lnTo>
                <a:lnTo>
                  <a:pt x="7904" y="8759"/>
                </a:lnTo>
                <a:lnTo>
                  <a:pt x="7690" y="8348"/>
                </a:lnTo>
                <a:lnTo>
                  <a:pt x="7690" y="8348"/>
                </a:lnTo>
                <a:lnTo>
                  <a:pt x="7976" y="8714"/>
                </a:lnTo>
                <a:lnTo>
                  <a:pt x="7726" y="8232"/>
                </a:lnTo>
                <a:lnTo>
                  <a:pt x="8065" y="8651"/>
                </a:lnTo>
                <a:lnTo>
                  <a:pt x="8065" y="8651"/>
                </a:lnTo>
                <a:lnTo>
                  <a:pt x="7780" y="8089"/>
                </a:lnTo>
                <a:lnTo>
                  <a:pt x="8297" y="8134"/>
                </a:lnTo>
                <a:lnTo>
                  <a:pt x="8297" y="8134"/>
                </a:lnTo>
                <a:lnTo>
                  <a:pt x="7815" y="7973"/>
                </a:lnTo>
                <a:lnTo>
                  <a:pt x="8324" y="8018"/>
                </a:lnTo>
                <a:lnTo>
                  <a:pt x="8324" y="8018"/>
                </a:lnTo>
                <a:lnTo>
                  <a:pt x="7896" y="7875"/>
                </a:lnTo>
                <a:lnTo>
                  <a:pt x="8342" y="7920"/>
                </a:lnTo>
                <a:lnTo>
                  <a:pt x="8342" y="7920"/>
                </a:lnTo>
                <a:lnTo>
                  <a:pt x="7851" y="7750"/>
                </a:lnTo>
                <a:lnTo>
                  <a:pt x="8368" y="7804"/>
                </a:lnTo>
                <a:lnTo>
                  <a:pt x="8368" y="7804"/>
                </a:lnTo>
                <a:lnTo>
                  <a:pt x="7797" y="7608"/>
                </a:lnTo>
                <a:lnTo>
                  <a:pt x="8172" y="7153"/>
                </a:lnTo>
                <a:lnTo>
                  <a:pt x="7753" y="7456"/>
                </a:lnTo>
                <a:lnTo>
                  <a:pt x="8083" y="7055"/>
                </a:lnTo>
                <a:lnTo>
                  <a:pt x="7717" y="7313"/>
                </a:lnTo>
                <a:lnTo>
                  <a:pt x="8003" y="6974"/>
                </a:lnTo>
                <a:lnTo>
                  <a:pt x="8003" y="6974"/>
                </a:lnTo>
                <a:lnTo>
                  <a:pt x="7583" y="7278"/>
                </a:lnTo>
                <a:lnTo>
                  <a:pt x="7913" y="6876"/>
                </a:lnTo>
                <a:lnTo>
                  <a:pt x="7458" y="7206"/>
                </a:lnTo>
                <a:lnTo>
                  <a:pt x="7289" y="6626"/>
                </a:lnTo>
                <a:close/>
                <a:moveTo>
                  <a:pt x="5306" y="6002"/>
                </a:moveTo>
                <a:cubicBezTo>
                  <a:pt x="5570" y="6002"/>
                  <a:pt x="5831" y="6144"/>
                  <a:pt x="5960" y="6484"/>
                </a:cubicBezTo>
                <a:cubicBezTo>
                  <a:pt x="5830" y="6458"/>
                  <a:pt x="5702" y="6449"/>
                  <a:pt x="5593" y="6449"/>
                </a:cubicBezTo>
                <a:cubicBezTo>
                  <a:pt x="5401" y="6449"/>
                  <a:pt x="5264" y="6475"/>
                  <a:pt x="5264" y="6475"/>
                </a:cubicBezTo>
                <a:lnTo>
                  <a:pt x="5630" y="6573"/>
                </a:lnTo>
                <a:lnTo>
                  <a:pt x="5192" y="6680"/>
                </a:lnTo>
                <a:lnTo>
                  <a:pt x="5362" y="6725"/>
                </a:lnTo>
                <a:lnTo>
                  <a:pt x="4996" y="6849"/>
                </a:lnTo>
                <a:lnTo>
                  <a:pt x="5246" y="6867"/>
                </a:lnTo>
                <a:lnTo>
                  <a:pt x="4862" y="6992"/>
                </a:lnTo>
                <a:lnTo>
                  <a:pt x="5121" y="6974"/>
                </a:lnTo>
                <a:lnTo>
                  <a:pt x="5121" y="6974"/>
                </a:lnTo>
                <a:cubicBezTo>
                  <a:pt x="5121" y="6974"/>
                  <a:pt x="4702" y="7162"/>
                  <a:pt x="4729" y="7162"/>
                </a:cubicBezTo>
                <a:cubicBezTo>
                  <a:pt x="4762" y="7162"/>
                  <a:pt x="4989" y="7107"/>
                  <a:pt x="5012" y="7107"/>
                </a:cubicBezTo>
                <a:cubicBezTo>
                  <a:pt x="5014" y="7107"/>
                  <a:pt x="5015" y="7108"/>
                  <a:pt x="5014" y="7108"/>
                </a:cubicBezTo>
                <a:cubicBezTo>
                  <a:pt x="5005" y="7117"/>
                  <a:pt x="4532" y="7358"/>
                  <a:pt x="4550" y="7358"/>
                </a:cubicBezTo>
                <a:cubicBezTo>
                  <a:pt x="4568" y="7349"/>
                  <a:pt x="4862" y="7287"/>
                  <a:pt x="4862" y="7287"/>
                </a:cubicBezTo>
                <a:lnTo>
                  <a:pt x="4862" y="7287"/>
                </a:lnTo>
                <a:cubicBezTo>
                  <a:pt x="4862" y="7287"/>
                  <a:pt x="4454" y="7556"/>
                  <a:pt x="4466" y="7556"/>
                </a:cubicBezTo>
                <a:cubicBezTo>
                  <a:pt x="4466" y="7556"/>
                  <a:pt x="4468" y="7555"/>
                  <a:pt x="4470" y="7554"/>
                </a:cubicBezTo>
                <a:cubicBezTo>
                  <a:pt x="4523" y="7527"/>
                  <a:pt x="4764" y="7447"/>
                  <a:pt x="4764" y="7447"/>
                </a:cubicBezTo>
                <a:lnTo>
                  <a:pt x="4764" y="7447"/>
                </a:lnTo>
                <a:lnTo>
                  <a:pt x="4407" y="7733"/>
                </a:lnTo>
                <a:lnTo>
                  <a:pt x="4675" y="7643"/>
                </a:lnTo>
                <a:lnTo>
                  <a:pt x="4381" y="7929"/>
                </a:lnTo>
                <a:lnTo>
                  <a:pt x="4630" y="7813"/>
                </a:lnTo>
                <a:lnTo>
                  <a:pt x="4630" y="7813"/>
                </a:lnTo>
                <a:lnTo>
                  <a:pt x="4497" y="8000"/>
                </a:lnTo>
                <a:lnTo>
                  <a:pt x="4630" y="7956"/>
                </a:lnTo>
                <a:lnTo>
                  <a:pt x="4630" y="7956"/>
                </a:lnTo>
                <a:lnTo>
                  <a:pt x="4452" y="8205"/>
                </a:lnTo>
                <a:lnTo>
                  <a:pt x="4452" y="8205"/>
                </a:lnTo>
                <a:lnTo>
                  <a:pt x="4630" y="8089"/>
                </a:lnTo>
                <a:lnTo>
                  <a:pt x="4630" y="8089"/>
                </a:lnTo>
                <a:cubicBezTo>
                  <a:pt x="4630" y="8089"/>
                  <a:pt x="4427" y="8429"/>
                  <a:pt x="4433" y="8429"/>
                </a:cubicBezTo>
                <a:cubicBezTo>
                  <a:pt x="4433" y="8429"/>
                  <a:pt x="4434" y="8429"/>
                  <a:pt x="4434" y="8428"/>
                </a:cubicBezTo>
                <a:cubicBezTo>
                  <a:pt x="4452" y="8411"/>
                  <a:pt x="4657" y="8223"/>
                  <a:pt x="4657" y="8223"/>
                </a:cubicBezTo>
                <a:lnTo>
                  <a:pt x="4657" y="8223"/>
                </a:lnTo>
                <a:lnTo>
                  <a:pt x="4550" y="8482"/>
                </a:lnTo>
                <a:lnTo>
                  <a:pt x="4702" y="8366"/>
                </a:lnTo>
                <a:lnTo>
                  <a:pt x="4666" y="8589"/>
                </a:lnTo>
                <a:cubicBezTo>
                  <a:pt x="4684" y="8594"/>
                  <a:pt x="4704" y="8596"/>
                  <a:pt x="4723" y="8596"/>
                </a:cubicBezTo>
                <a:cubicBezTo>
                  <a:pt x="4808" y="8596"/>
                  <a:pt x="4901" y="8554"/>
                  <a:pt x="4952" y="8518"/>
                </a:cubicBezTo>
                <a:lnTo>
                  <a:pt x="4952" y="8518"/>
                </a:lnTo>
                <a:cubicBezTo>
                  <a:pt x="4889" y="8803"/>
                  <a:pt x="4648" y="8937"/>
                  <a:pt x="4479" y="8973"/>
                </a:cubicBezTo>
                <a:cubicBezTo>
                  <a:pt x="4453" y="8977"/>
                  <a:pt x="4428" y="8979"/>
                  <a:pt x="4403" y="8979"/>
                </a:cubicBezTo>
                <a:cubicBezTo>
                  <a:pt x="3962" y="8979"/>
                  <a:pt x="3603" y="8342"/>
                  <a:pt x="4051" y="8072"/>
                </a:cubicBezTo>
                <a:cubicBezTo>
                  <a:pt x="3594" y="7781"/>
                  <a:pt x="3963" y="6991"/>
                  <a:pt x="4430" y="6991"/>
                </a:cubicBezTo>
                <a:cubicBezTo>
                  <a:pt x="4492" y="6991"/>
                  <a:pt x="4557" y="7005"/>
                  <a:pt x="4621" y="7037"/>
                </a:cubicBezTo>
                <a:cubicBezTo>
                  <a:pt x="4359" y="6454"/>
                  <a:pt x="4836" y="6002"/>
                  <a:pt x="5306" y="6002"/>
                </a:cubicBezTo>
                <a:close/>
                <a:moveTo>
                  <a:pt x="8145" y="8420"/>
                </a:moveTo>
                <a:lnTo>
                  <a:pt x="8145" y="8420"/>
                </a:lnTo>
                <a:cubicBezTo>
                  <a:pt x="8172" y="8500"/>
                  <a:pt x="8163" y="8580"/>
                  <a:pt x="8136" y="8643"/>
                </a:cubicBezTo>
                <a:cubicBezTo>
                  <a:pt x="8119" y="8714"/>
                  <a:pt x="8074" y="8776"/>
                  <a:pt x="8029" y="8821"/>
                </a:cubicBezTo>
                <a:cubicBezTo>
                  <a:pt x="7976" y="8874"/>
                  <a:pt x="7913" y="8901"/>
                  <a:pt x="7851" y="8910"/>
                </a:cubicBezTo>
                <a:cubicBezTo>
                  <a:pt x="7780" y="8910"/>
                  <a:pt x="7708" y="8883"/>
                  <a:pt x="7637" y="8839"/>
                </a:cubicBezTo>
                <a:lnTo>
                  <a:pt x="7637" y="8839"/>
                </a:lnTo>
                <a:cubicBezTo>
                  <a:pt x="7672" y="8910"/>
                  <a:pt x="7744" y="8982"/>
                  <a:pt x="7842" y="8999"/>
                </a:cubicBezTo>
                <a:cubicBezTo>
                  <a:pt x="7850" y="9000"/>
                  <a:pt x="7859" y="9001"/>
                  <a:pt x="7867" y="9001"/>
                </a:cubicBezTo>
                <a:cubicBezTo>
                  <a:pt x="7957" y="9001"/>
                  <a:pt x="8044" y="8958"/>
                  <a:pt x="8101" y="8901"/>
                </a:cubicBezTo>
                <a:cubicBezTo>
                  <a:pt x="8172" y="8839"/>
                  <a:pt x="8217" y="8750"/>
                  <a:pt x="8226" y="8660"/>
                </a:cubicBezTo>
                <a:cubicBezTo>
                  <a:pt x="8235" y="8571"/>
                  <a:pt x="8208" y="8473"/>
                  <a:pt x="8145" y="8420"/>
                </a:cubicBezTo>
                <a:close/>
                <a:moveTo>
                  <a:pt x="6602" y="8741"/>
                </a:moveTo>
                <a:lnTo>
                  <a:pt x="6602" y="8741"/>
                </a:lnTo>
                <a:cubicBezTo>
                  <a:pt x="6566" y="8821"/>
                  <a:pt x="6557" y="8919"/>
                  <a:pt x="6611" y="8999"/>
                </a:cubicBezTo>
                <a:cubicBezTo>
                  <a:pt x="6664" y="9080"/>
                  <a:pt x="6763" y="9124"/>
                  <a:pt x="6852" y="9133"/>
                </a:cubicBezTo>
                <a:cubicBezTo>
                  <a:pt x="6864" y="9134"/>
                  <a:pt x="6877" y="9135"/>
                  <a:pt x="6889" y="9135"/>
                </a:cubicBezTo>
                <a:cubicBezTo>
                  <a:pt x="6972" y="9135"/>
                  <a:pt x="7048" y="9109"/>
                  <a:pt x="7110" y="9062"/>
                </a:cubicBezTo>
                <a:cubicBezTo>
                  <a:pt x="7191" y="9017"/>
                  <a:pt x="7244" y="8928"/>
                  <a:pt x="7244" y="8848"/>
                </a:cubicBezTo>
                <a:lnTo>
                  <a:pt x="7244" y="8848"/>
                </a:lnTo>
                <a:cubicBezTo>
                  <a:pt x="7200" y="8919"/>
                  <a:pt x="7137" y="8964"/>
                  <a:pt x="7075" y="8990"/>
                </a:cubicBezTo>
                <a:cubicBezTo>
                  <a:pt x="7003" y="9017"/>
                  <a:pt x="6932" y="9026"/>
                  <a:pt x="6861" y="9026"/>
                </a:cubicBezTo>
                <a:cubicBezTo>
                  <a:pt x="6798" y="9017"/>
                  <a:pt x="6727" y="8990"/>
                  <a:pt x="6682" y="8946"/>
                </a:cubicBezTo>
                <a:cubicBezTo>
                  <a:pt x="6638" y="8901"/>
                  <a:pt x="6611" y="8821"/>
                  <a:pt x="6602" y="8741"/>
                </a:cubicBezTo>
                <a:close/>
                <a:moveTo>
                  <a:pt x="7219" y="6117"/>
                </a:moveTo>
                <a:cubicBezTo>
                  <a:pt x="7437" y="6117"/>
                  <a:pt x="7628" y="6292"/>
                  <a:pt x="7574" y="6725"/>
                </a:cubicBezTo>
                <a:cubicBezTo>
                  <a:pt x="7742" y="6594"/>
                  <a:pt x="7911" y="6540"/>
                  <a:pt x="8058" y="6540"/>
                </a:cubicBezTo>
                <a:cubicBezTo>
                  <a:pt x="8515" y="6540"/>
                  <a:pt x="8768" y="7058"/>
                  <a:pt x="8154" y="7429"/>
                </a:cubicBezTo>
                <a:cubicBezTo>
                  <a:pt x="8161" y="7429"/>
                  <a:pt x="8167" y="7429"/>
                  <a:pt x="8173" y="7429"/>
                </a:cubicBezTo>
                <a:cubicBezTo>
                  <a:pt x="8868" y="7429"/>
                  <a:pt x="9083" y="8345"/>
                  <a:pt x="8284" y="8345"/>
                </a:cubicBezTo>
                <a:cubicBezTo>
                  <a:pt x="8249" y="8345"/>
                  <a:pt x="8211" y="8343"/>
                  <a:pt x="8172" y="8339"/>
                </a:cubicBezTo>
                <a:lnTo>
                  <a:pt x="8172" y="8339"/>
                </a:lnTo>
                <a:cubicBezTo>
                  <a:pt x="8517" y="8617"/>
                  <a:pt x="8240" y="9061"/>
                  <a:pt x="7886" y="9061"/>
                </a:cubicBezTo>
                <a:cubicBezTo>
                  <a:pt x="7728" y="9061"/>
                  <a:pt x="7554" y="8972"/>
                  <a:pt x="7414" y="8741"/>
                </a:cubicBezTo>
                <a:cubicBezTo>
                  <a:pt x="7311" y="9064"/>
                  <a:pt x="7088" y="9199"/>
                  <a:pt x="6882" y="9199"/>
                </a:cubicBezTo>
                <a:cubicBezTo>
                  <a:pt x="6572" y="9199"/>
                  <a:pt x="6301" y="8890"/>
                  <a:pt x="6548" y="8455"/>
                </a:cubicBezTo>
                <a:lnTo>
                  <a:pt x="6548" y="8455"/>
                </a:lnTo>
                <a:cubicBezTo>
                  <a:pt x="6548" y="8455"/>
                  <a:pt x="6400" y="8566"/>
                  <a:pt x="6218" y="8566"/>
                </a:cubicBezTo>
                <a:cubicBezTo>
                  <a:pt x="6078" y="8566"/>
                  <a:pt x="5918" y="8501"/>
                  <a:pt x="5790" y="8268"/>
                </a:cubicBezTo>
                <a:cubicBezTo>
                  <a:pt x="5560" y="7843"/>
                  <a:pt x="5934" y="7690"/>
                  <a:pt x="6232" y="7690"/>
                </a:cubicBezTo>
                <a:cubicBezTo>
                  <a:pt x="6316" y="7690"/>
                  <a:pt x="6394" y="7702"/>
                  <a:pt x="6450" y="7724"/>
                </a:cubicBezTo>
                <a:cubicBezTo>
                  <a:pt x="5924" y="7510"/>
                  <a:pt x="5603" y="7251"/>
                  <a:pt x="5906" y="6858"/>
                </a:cubicBezTo>
                <a:cubicBezTo>
                  <a:pt x="6006" y="6735"/>
                  <a:pt x="6123" y="6689"/>
                  <a:pt x="6239" y="6689"/>
                </a:cubicBezTo>
                <a:cubicBezTo>
                  <a:pt x="6484" y="6689"/>
                  <a:pt x="6726" y="6895"/>
                  <a:pt x="6798" y="7010"/>
                </a:cubicBezTo>
                <a:cubicBezTo>
                  <a:pt x="6510" y="6508"/>
                  <a:pt x="6894" y="6117"/>
                  <a:pt x="7219" y="6117"/>
                </a:cubicBezTo>
                <a:close/>
                <a:moveTo>
                  <a:pt x="2695" y="6386"/>
                </a:moveTo>
                <a:cubicBezTo>
                  <a:pt x="2587" y="6501"/>
                  <a:pt x="2480" y="6617"/>
                  <a:pt x="2373" y="6733"/>
                </a:cubicBezTo>
                <a:cubicBezTo>
                  <a:pt x="2275" y="6849"/>
                  <a:pt x="2168" y="6965"/>
                  <a:pt x="2079" y="7099"/>
                </a:cubicBezTo>
                <a:cubicBezTo>
                  <a:pt x="1892" y="7349"/>
                  <a:pt x="1758" y="7626"/>
                  <a:pt x="1695" y="7929"/>
                </a:cubicBezTo>
                <a:cubicBezTo>
                  <a:pt x="1660" y="8081"/>
                  <a:pt x="1642" y="8232"/>
                  <a:pt x="1642" y="8393"/>
                </a:cubicBezTo>
                <a:lnTo>
                  <a:pt x="1633" y="8625"/>
                </a:lnTo>
                <a:cubicBezTo>
                  <a:pt x="1624" y="8705"/>
                  <a:pt x="1615" y="8794"/>
                  <a:pt x="1588" y="8866"/>
                </a:cubicBezTo>
                <a:cubicBezTo>
                  <a:pt x="1544" y="9026"/>
                  <a:pt x="1472" y="9178"/>
                  <a:pt x="1374" y="9303"/>
                </a:cubicBezTo>
                <a:cubicBezTo>
                  <a:pt x="1267" y="9419"/>
                  <a:pt x="1133" y="9526"/>
                  <a:pt x="982" y="9570"/>
                </a:cubicBezTo>
                <a:cubicBezTo>
                  <a:pt x="1267" y="9428"/>
                  <a:pt x="1446" y="9142"/>
                  <a:pt x="1508" y="8848"/>
                </a:cubicBezTo>
                <a:cubicBezTo>
                  <a:pt x="1526" y="8776"/>
                  <a:pt x="1526" y="8696"/>
                  <a:pt x="1535" y="8625"/>
                </a:cubicBezTo>
                <a:lnTo>
                  <a:pt x="1535" y="8384"/>
                </a:lnTo>
                <a:cubicBezTo>
                  <a:pt x="1535" y="8223"/>
                  <a:pt x="1553" y="8063"/>
                  <a:pt x="1588" y="7902"/>
                </a:cubicBezTo>
                <a:cubicBezTo>
                  <a:pt x="1624" y="7750"/>
                  <a:pt x="1678" y="7590"/>
                  <a:pt x="1749" y="7447"/>
                </a:cubicBezTo>
                <a:cubicBezTo>
                  <a:pt x="1820" y="7304"/>
                  <a:pt x="1909" y="7171"/>
                  <a:pt x="2008" y="7046"/>
                </a:cubicBezTo>
                <a:cubicBezTo>
                  <a:pt x="2213" y="6796"/>
                  <a:pt x="2454" y="6582"/>
                  <a:pt x="2695" y="6386"/>
                </a:cubicBezTo>
                <a:close/>
                <a:moveTo>
                  <a:pt x="3010" y="8849"/>
                </a:moveTo>
                <a:cubicBezTo>
                  <a:pt x="3098" y="8849"/>
                  <a:pt x="3186" y="8859"/>
                  <a:pt x="3274" y="8874"/>
                </a:cubicBezTo>
                <a:cubicBezTo>
                  <a:pt x="3426" y="8901"/>
                  <a:pt x="3569" y="8955"/>
                  <a:pt x="3703" y="9008"/>
                </a:cubicBezTo>
                <a:cubicBezTo>
                  <a:pt x="3970" y="9133"/>
                  <a:pt x="4211" y="9294"/>
                  <a:pt x="4452" y="9436"/>
                </a:cubicBezTo>
                <a:cubicBezTo>
                  <a:pt x="4577" y="9499"/>
                  <a:pt x="4693" y="9561"/>
                  <a:pt x="4827" y="9588"/>
                </a:cubicBezTo>
                <a:cubicBezTo>
                  <a:pt x="4898" y="9607"/>
                  <a:pt x="4973" y="9616"/>
                  <a:pt x="5047" y="9616"/>
                </a:cubicBezTo>
                <a:cubicBezTo>
                  <a:pt x="5111" y="9616"/>
                  <a:pt x="5175" y="9609"/>
                  <a:pt x="5237" y="9597"/>
                </a:cubicBezTo>
                <a:lnTo>
                  <a:pt x="5237" y="9597"/>
                </a:lnTo>
                <a:cubicBezTo>
                  <a:pt x="5133" y="9661"/>
                  <a:pt x="4992" y="9697"/>
                  <a:pt x="4855" y="9697"/>
                </a:cubicBezTo>
                <a:cubicBezTo>
                  <a:pt x="4840" y="9697"/>
                  <a:pt x="4824" y="9696"/>
                  <a:pt x="4809" y="9695"/>
                </a:cubicBezTo>
                <a:cubicBezTo>
                  <a:pt x="4657" y="9686"/>
                  <a:pt x="4514" y="9642"/>
                  <a:pt x="4381" y="9588"/>
                </a:cubicBezTo>
                <a:cubicBezTo>
                  <a:pt x="4104" y="9472"/>
                  <a:pt x="3863" y="9321"/>
                  <a:pt x="3613" y="9213"/>
                </a:cubicBezTo>
                <a:cubicBezTo>
                  <a:pt x="3378" y="9104"/>
                  <a:pt x="3134" y="9034"/>
                  <a:pt x="2875" y="9034"/>
                </a:cubicBezTo>
                <a:cubicBezTo>
                  <a:pt x="2859" y="9034"/>
                  <a:pt x="2844" y="9035"/>
                  <a:pt x="2828" y="9035"/>
                </a:cubicBezTo>
                <a:cubicBezTo>
                  <a:pt x="2561" y="9044"/>
                  <a:pt x="2293" y="9124"/>
                  <a:pt x="2025" y="9231"/>
                </a:cubicBezTo>
                <a:cubicBezTo>
                  <a:pt x="2240" y="9044"/>
                  <a:pt x="2516" y="8910"/>
                  <a:pt x="2819" y="8866"/>
                </a:cubicBezTo>
                <a:cubicBezTo>
                  <a:pt x="2883" y="8854"/>
                  <a:pt x="2946" y="8849"/>
                  <a:pt x="3010" y="8849"/>
                </a:cubicBezTo>
                <a:close/>
                <a:moveTo>
                  <a:pt x="9519" y="7028"/>
                </a:moveTo>
                <a:lnTo>
                  <a:pt x="9519" y="7028"/>
                </a:lnTo>
                <a:cubicBezTo>
                  <a:pt x="9689" y="7242"/>
                  <a:pt x="9787" y="7510"/>
                  <a:pt x="9822" y="7786"/>
                </a:cubicBezTo>
                <a:cubicBezTo>
                  <a:pt x="9867" y="8063"/>
                  <a:pt x="9831" y="8348"/>
                  <a:pt x="9760" y="8616"/>
                </a:cubicBezTo>
                <a:cubicBezTo>
                  <a:pt x="9680" y="8874"/>
                  <a:pt x="9564" y="9133"/>
                  <a:pt x="9412" y="9356"/>
                </a:cubicBezTo>
                <a:cubicBezTo>
                  <a:pt x="9252" y="9588"/>
                  <a:pt x="9073" y="9793"/>
                  <a:pt x="8859" y="9954"/>
                </a:cubicBezTo>
                <a:cubicBezTo>
                  <a:pt x="9002" y="9731"/>
                  <a:pt x="9144" y="9499"/>
                  <a:pt x="9260" y="9267"/>
                </a:cubicBezTo>
                <a:cubicBezTo>
                  <a:pt x="9376" y="9035"/>
                  <a:pt x="9475" y="8794"/>
                  <a:pt x="9546" y="8553"/>
                </a:cubicBezTo>
                <a:cubicBezTo>
                  <a:pt x="9617" y="8304"/>
                  <a:pt x="9653" y="8054"/>
                  <a:pt x="9653" y="7795"/>
                </a:cubicBezTo>
                <a:cubicBezTo>
                  <a:pt x="9653" y="7545"/>
                  <a:pt x="9608" y="7287"/>
                  <a:pt x="9519" y="7028"/>
                </a:cubicBezTo>
                <a:close/>
                <a:moveTo>
                  <a:pt x="7572" y="9256"/>
                </a:moveTo>
                <a:cubicBezTo>
                  <a:pt x="7585" y="9256"/>
                  <a:pt x="7597" y="9257"/>
                  <a:pt x="7610" y="9258"/>
                </a:cubicBezTo>
                <a:cubicBezTo>
                  <a:pt x="7708" y="9276"/>
                  <a:pt x="7788" y="9329"/>
                  <a:pt x="7842" y="9410"/>
                </a:cubicBezTo>
                <a:cubicBezTo>
                  <a:pt x="7896" y="9481"/>
                  <a:pt x="7922" y="9561"/>
                  <a:pt x="7931" y="9642"/>
                </a:cubicBezTo>
                <a:cubicBezTo>
                  <a:pt x="7949" y="9722"/>
                  <a:pt x="7949" y="9802"/>
                  <a:pt x="7922" y="9883"/>
                </a:cubicBezTo>
                <a:cubicBezTo>
                  <a:pt x="7913" y="9918"/>
                  <a:pt x="7896" y="9963"/>
                  <a:pt x="7869" y="9999"/>
                </a:cubicBezTo>
                <a:cubicBezTo>
                  <a:pt x="7842" y="10034"/>
                  <a:pt x="7815" y="10061"/>
                  <a:pt x="7788" y="10088"/>
                </a:cubicBezTo>
                <a:cubicBezTo>
                  <a:pt x="7726" y="10150"/>
                  <a:pt x="7646" y="10195"/>
                  <a:pt x="7557" y="10213"/>
                </a:cubicBezTo>
                <a:cubicBezTo>
                  <a:pt x="7527" y="10219"/>
                  <a:pt x="7496" y="10222"/>
                  <a:pt x="7465" y="10222"/>
                </a:cubicBezTo>
                <a:cubicBezTo>
                  <a:pt x="7403" y="10222"/>
                  <a:pt x="7339" y="10210"/>
                  <a:pt x="7280" y="10186"/>
                </a:cubicBezTo>
                <a:cubicBezTo>
                  <a:pt x="7191" y="10141"/>
                  <a:pt x="7119" y="10079"/>
                  <a:pt x="7066" y="10007"/>
                </a:cubicBezTo>
                <a:cubicBezTo>
                  <a:pt x="7030" y="9963"/>
                  <a:pt x="7021" y="9954"/>
                  <a:pt x="7003" y="9927"/>
                </a:cubicBezTo>
                <a:cubicBezTo>
                  <a:pt x="6994" y="9918"/>
                  <a:pt x="6986" y="9909"/>
                  <a:pt x="6977" y="9900"/>
                </a:cubicBezTo>
                <a:cubicBezTo>
                  <a:pt x="6959" y="9891"/>
                  <a:pt x="6950" y="9883"/>
                  <a:pt x="6941" y="9874"/>
                </a:cubicBezTo>
                <a:cubicBezTo>
                  <a:pt x="6879" y="9831"/>
                  <a:pt x="6801" y="9800"/>
                  <a:pt x="6726" y="9800"/>
                </a:cubicBezTo>
                <a:cubicBezTo>
                  <a:pt x="6692" y="9800"/>
                  <a:pt x="6659" y="9806"/>
                  <a:pt x="6629" y="9820"/>
                </a:cubicBezTo>
                <a:cubicBezTo>
                  <a:pt x="6575" y="9838"/>
                  <a:pt x="6531" y="9883"/>
                  <a:pt x="6504" y="9936"/>
                </a:cubicBezTo>
                <a:cubicBezTo>
                  <a:pt x="6468" y="9999"/>
                  <a:pt x="6450" y="10070"/>
                  <a:pt x="6441" y="10141"/>
                </a:cubicBezTo>
                <a:cubicBezTo>
                  <a:pt x="6432" y="10150"/>
                  <a:pt x="6432" y="10150"/>
                  <a:pt x="6432" y="10150"/>
                </a:cubicBezTo>
                <a:cubicBezTo>
                  <a:pt x="6424" y="10150"/>
                  <a:pt x="6415" y="10150"/>
                  <a:pt x="6415" y="10141"/>
                </a:cubicBezTo>
                <a:cubicBezTo>
                  <a:pt x="6397" y="10070"/>
                  <a:pt x="6379" y="9990"/>
                  <a:pt x="6397" y="9900"/>
                </a:cubicBezTo>
                <a:cubicBezTo>
                  <a:pt x="6406" y="9820"/>
                  <a:pt x="6450" y="9731"/>
                  <a:pt x="6531" y="9668"/>
                </a:cubicBezTo>
                <a:cubicBezTo>
                  <a:pt x="6611" y="9606"/>
                  <a:pt x="6718" y="9588"/>
                  <a:pt x="6807" y="9588"/>
                </a:cubicBezTo>
                <a:cubicBezTo>
                  <a:pt x="6905" y="9597"/>
                  <a:pt x="6994" y="9624"/>
                  <a:pt x="7075" y="9677"/>
                </a:cubicBezTo>
                <a:cubicBezTo>
                  <a:pt x="7093" y="9695"/>
                  <a:pt x="7110" y="9704"/>
                  <a:pt x="7128" y="9722"/>
                </a:cubicBezTo>
                <a:cubicBezTo>
                  <a:pt x="7146" y="9740"/>
                  <a:pt x="7164" y="9758"/>
                  <a:pt x="7182" y="9775"/>
                </a:cubicBezTo>
                <a:cubicBezTo>
                  <a:pt x="7209" y="9811"/>
                  <a:pt x="7244" y="9856"/>
                  <a:pt x="7253" y="9874"/>
                </a:cubicBezTo>
                <a:cubicBezTo>
                  <a:pt x="7280" y="9927"/>
                  <a:pt x="7325" y="9963"/>
                  <a:pt x="7369" y="9999"/>
                </a:cubicBezTo>
                <a:cubicBezTo>
                  <a:pt x="7416" y="10024"/>
                  <a:pt x="7470" y="10038"/>
                  <a:pt x="7526" y="10038"/>
                </a:cubicBezTo>
                <a:cubicBezTo>
                  <a:pt x="7587" y="10038"/>
                  <a:pt x="7652" y="10022"/>
                  <a:pt x="7717" y="9990"/>
                </a:cubicBezTo>
                <a:cubicBezTo>
                  <a:pt x="7744" y="9981"/>
                  <a:pt x="7771" y="9963"/>
                  <a:pt x="7797" y="9936"/>
                </a:cubicBezTo>
                <a:cubicBezTo>
                  <a:pt x="7824" y="9909"/>
                  <a:pt x="7842" y="9891"/>
                  <a:pt x="7851" y="9856"/>
                </a:cubicBezTo>
                <a:cubicBezTo>
                  <a:pt x="7878" y="9793"/>
                  <a:pt x="7887" y="9722"/>
                  <a:pt x="7869" y="9651"/>
                </a:cubicBezTo>
                <a:cubicBezTo>
                  <a:pt x="7842" y="9588"/>
                  <a:pt x="7806" y="9526"/>
                  <a:pt x="7753" y="9490"/>
                </a:cubicBezTo>
                <a:cubicBezTo>
                  <a:pt x="7699" y="9454"/>
                  <a:pt x="7646" y="9445"/>
                  <a:pt x="7592" y="9445"/>
                </a:cubicBezTo>
                <a:cubicBezTo>
                  <a:pt x="7539" y="9454"/>
                  <a:pt x="7485" y="9472"/>
                  <a:pt x="7432" y="9490"/>
                </a:cubicBezTo>
                <a:cubicBezTo>
                  <a:pt x="7414" y="9499"/>
                  <a:pt x="7396" y="9517"/>
                  <a:pt x="7387" y="9526"/>
                </a:cubicBezTo>
                <a:cubicBezTo>
                  <a:pt x="7378" y="9544"/>
                  <a:pt x="7378" y="9552"/>
                  <a:pt x="7378" y="9579"/>
                </a:cubicBezTo>
                <a:cubicBezTo>
                  <a:pt x="7378" y="9615"/>
                  <a:pt x="7414" y="9668"/>
                  <a:pt x="7458" y="9704"/>
                </a:cubicBezTo>
                <a:cubicBezTo>
                  <a:pt x="7485" y="9726"/>
                  <a:pt x="7519" y="9738"/>
                  <a:pt x="7557" y="9738"/>
                </a:cubicBezTo>
                <a:cubicBezTo>
                  <a:pt x="7582" y="9738"/>
                  <a:pt x="7609" y="9733"/>
                  <a:pt x="7637" y="9722"/>
                </a:cubicBezTo>
                <a:lnTo>
                  <a:pt x="7637" y="9713"/>
                </a:lnTo>
                <a:cubicBezTo>
                  <a:pt x="7637" y="9713"/>
                  <a:pt x="7646" y="9713"/>
                  <a:pt x="7646" y="9722"/>
                </a:cubicBezTo>
                <a:cubicBezTo>
                  <a:pt x="7655" y="9722"/>
                  <a:pt x="7655" y="9731"/>
                  <a:pt x="7646" y="9731"/>
                </a:cubicBezTo>
                <a:cubicBezTo>
                  <a:pt x="7637" y="9749"/>
                  <a:pt x="7628" y="9767"/>
                  <a:pt x="7610" y="9784"/>
                </a:cubicBezTo>
                <a:cubicBezTo>
                  <a:pt x="7592" y="9793"/>
                  <a:pt x="7574" y="9811"/>
                  <a:pt x="7548" y="9811"/>
                </a:cubicBezTo>
                <a:cubicBezTo>
                  <a:pt x="7525" y="9820"/>
                  <a:pt x="7503" y="9825"/>
                  <a:pt x="7480" y="9825"/>
                </a:cubicBezTo>
                <a:cubicBezTo>
                  <a:pt x="7456" y="9825"/>
                  <a:pt x="7432" y="9820"/>
                  <a:pt x="7405" y="9811"/>
                </a:cubicBezTo>
                <a:cubicBezTo>
                  <a:pt x="7387" y="9811"/>
                  <a:pt x="7360" y="9793"/>
                  <a:pt x="7342" y="9784"/>
                </a:cubicBezTo>
                <a:cubicBezTo>
                  <a:pt x="7325" y="9775"/>
                  <a:pt x="7307" y="9758"/>
                  <a:pt x="7289" y="9740"/>
                </a:cubicBezTo>
                <a:cubicBezTo>
                  <a:pt x="7253" y="9713"/>
                  <a:pt x="7226" y="9668"/>
                  <a:pt x="7209" y="9615"/>
                </a:cubicBezTo>
                <a:cubicBezTo>
                  <a:pt x="7191" y="9561"/>
                  <a:pt x="7191" y="9499"/>
                  <a:pt x="7218" y="9445"/>
                </a:cubicBezTo>
                <a:cubicBezTo>
                  <a:pt x="7244" y="9383"/>
                  <a:pt x="7289" y="9347"/>
                  <a:pt x="7333" y="9321"/>
                </a:cubicBezTo>
                <a:cubicBezTo>
                  <a:pt x="7403" y="9282"/>
                  <a:pt x="7487" y="9256"/>
                  <a:pt x="7572" y="9256"/>
                </a:cubicBezTo>
                <a:close/>
                <a:moveTo>
                  <a:pt x="5201" y="8009"/>
                </a:moveTo>
                <a:lnTo>
                  <a:pt x="5201" y="8009"/>
                </a:lnTo>
                <a:cubicBezTo>
                  <a:pt x="5184" y="8152"/>
                  <a:pt x="5210" y="8295"/>
                  <a:pt x="5264" y="8428"/>
                </a:cubicBezTo>
                <a:cubicBezTo>
                  <a:pt x="5308" y="8562"/>
                  <a:pt x="5371" y="8687"/>
                  <a:pt x="5442" y="8812"/>
                </a:cubicBezTo>
                <a:cubicBezTo>
                  <a:pt x="5576" y="9071"/>
                  <a:pt x="5728" y="9321"/>
                  <a:pt x="5853" y="9579"/>
                </a:cubicBezTo>
                <a:cubicBezTo>
                  <a:pt x="5977" y="9847"/>
                  <a:pt x="6076" y="10132"/>
                  <a:pt x="6111" y="10427"/>
                </a:cubicBezTo>
                <a:cubicBezTo>
                  <a:pt x="6129" y="10569"/>
                  <a:pt x="6129" y="10721"/>
                  <a:pt x="6111" y="10864"/>
                </a:cubicBezTo>
                <a:cubicBezTo>
                  <a:pt x="6093" y="11016"/>
                  <a:pt x="6058" y="11158"/>
                  <a:pt x="5995" y="11292"/>
                </a:cubicBezTo>
                <a:cubicBezTo>
                  <a:pt x="6067" y="11007"/>
                  <a:pt x="6085" y="10721"/>
                  <a:pt x="6031" y="10436"/>
                </a:cubicBezTo>
                <a:cubicBezTo>
                  <a:pt x="5977" y="10159"/>
                  <a:pt x="5879" y="9891"/>
                  <a:pt x="5754" y="9633"/>
                </a:cubicBezTo>
                <a:cubicBezTo>
                  <a:pt x="5630" y="9374"/>
                  <a:pt x="5487" y="9115"/>
                  <a:pt x="5362" y="8857"/>
                </a:cubicBezTo>
                <a:cubicBezTo>
                  <a:pt x="5299" y="8723"/>
                  <a:pt x="5246" y="8589"/>
                  <a:pt x="5210" y="8446"/>
                </a:cubicBezTo>
                <a:cubicBezTo>
                  <a:pt x="5175" y="8304"/>
                  <a:pt x="5157" y="8143"/>
                  <a:pt x="5201" y="8009"/>
                </a:cubicBezTo>
                <a:close/>
                <a:moveTo>
                  <a:pt x="10228" y="1"/>
                </a:moveTo>
                <a:cubicBezTo>
                  <a:pt x="10196" y="1"/>
                  <a:pt x="10167" y="33"/>
                  <a:pt x="10179" y="69"/>
                </a:cubicBezTo>
                <a:cubicBezTo>
                  <a:pt x="10643" y="1283"/>
                  <a:pt x="9805" y="1684"/>
                  <a:pt x="9323" y="1863"/>
                </a:cubicBezTo>
                <a:cubicBezTo>
                  <a:pt x="9305" y="1863"/>
                  <a:pt x="9278" y="1845"/>
                  <a:pt x="9234" y="1818"/>
                </a:cubicBezTo>
                <a:cubicBezTo>
                  <a:pt x="9140" y="1764"/>
                  <a:pt x="9036" y="1737"/>
                  <a:pt x="8931" y="1737"/>
                </a:cubicBezTo>
                <a:cubicBezTo>
                  <a:pt x="8844" y="1737"/>
                  <a:pt x="8756" y="1755"/>
                  <a:pt x="8672" y="1791"/>
                </a:cubicBezTo>
                <a:cubicBezTo>
                  <a:pt x="8547" y="1845"/>
                  <a:pt x="8404" y="1898"/>
                  <a:pt x="8297" y="1898"/>
                </a:cubicBezTo>
                <a:cubicBezTo>
                  <a:pt x="8290" y="1899"/>
                  <a:pt x="8283" y="1899"/>
                  <a:pt x="8275" y="1899"/>
                </a:cubicBezTo>
                <a:cubicBezTo>
                  <a:pt x="8187" y="1899"/>
                  <a:pt x="8059" y="1881"/>
                  <a:pt x="7911" y="1881"/>
                </a:cubicBezTo>
                <a:cubicBezTo>
                  <a:pt x="7654" y="1881"/>
                  <a:pt x="7334" y="1934"/>
                  <a:pt x="7048" y="2219"/>
                </a:cubicBezTo>
                <a:cubicBezTo>
                  <a:pt x="7048" y="2219"/>
                  <a:pt x="6935" y="2280"/>
                  <a:pt x="6772" y="2280"/>
                </a:cubicBezTo>
                <a:cubicBezTo>
                  <a:pt x="6643" y="2280"/>
                  <a:pt x="6484" y="2242"/>
                  <a:pt x="6325" y="2103"/>
                </a:cubicBezTo>
                <a:cubicBezTo>
                  <a:pt x="6004" y="1827"/>
                  <a:pt x="5906" y="1354"/>
                  <a:pt x="6468" y="881"/>
                </a:cubicBezTo>
                <a:cubicBezTo>
                  <a:pt x="6507" y="850"/>
                  <a:pt x="6485" y="798"/>
                  <a:pt x="6442" y="798"/>
                </a:cubicBezTo>
                <a:cubicBezTo>
                  <a:pt x="6436" y="798"/>
                  <a:pt x="6430" y="799"/>
                  <a:pt x="6424" y="801"/>
                </a:cubicBezTo>
                <a:cubicBezTo>
                  <a:pt x="5719" y="1095"/>
                  <a:pt x="5451" y="1800"/>
                  <a:pt x="5638" y="2264"/>
                </a:cubicBezTo>
                <a:cubicBezTo>
                  <a:pt x="5844" y="2781"/>
                  <a:pt x="6254" y="2960"/>
                  <a:pt x="6513" y="3022"/>
                </a:cubicBezTo>
                <a:cubicBezTo>
                  <a:pt x="6290" y="3156"/>
                  <a:pt x="5701" y="3415"/>
                  <a:pt x="5888" y="3727"/>
                </a:cubicBezTo>
                <a:cubicBezTo>
                  <a:pt x="6076" y="4039"/>
                  <a:pt x="6049" y="4120"/>
                  <a:pt x="5933" y="4289"/>
                </a:cubicBezTo>
                <a:cubicBezTo>
                  <a:pt x="6022" y="4360"/>
                  <a:pt x="6227" y="4566"/>
                  <a:pt x="6397" y="4753"/>
                </a:cubicBezTo>
                <a:cubicBezTo>
                  <a:pt x="6093" y="4878"/>
                  <a:pt x="5737" y="5092"/>
                  <a:pt x="5317" y="5449"/>
                </a:cubicBezTo>
                <a:cubicBezTo>
                  <a:pt x="4923" y="5799"/>
                  <a:pt x="4546" y="5895"/>
                  <a:pt x="4184" y="5895"/>
                </a:cubicBezTo>
                <a:cubicBezTo>
                  <a:pt x="3747" y="5895"/>
                  <a:pt x="3330" y="5755"/>
                  <a:pt x="2929" y="5755"/>
                </a:cubicBezTo>
                <a:cubicBezTo>
                  <a:pt x="2722" y="5755"/>
                  <a:pt x="2520" y="5792"/>
                  <a:pt x="2320" y="5904"/>
                </a:cubicBezTo>
                <a:cubicBezTo>
                  <a:pt x="2038" y="6058"/>
                  <a:pt x="1780" y="6117"/>
                  <a:pt x="1554" y="6117"/>
                </a:cubicBezTo>
                <a:cubicBezTo>
                  <a:pt x="1051" y="6117"/>
                  <a:pt x="713" y="5824"/>
                  <a:pt x="652" y="5645"/>
                </a:cubicBezTo>
                <a:cubicBezTo>
                  <a:pt x="562" y="5395"/>
                  <a:pt x="794" y="4557"/>
                  <a:pt x="1918" y="4557"/>
                </a:cubicBezTo>
                <a:cubicBezTo>
                  <a:pt x="2739" y="4557"/>
                  <a:pt x="2944" y="4976"/>
                  <a:pt x="2989" y="5199"/>
                </a:cubicBezTo>
                <a:cubicBezTo>
                  <a:pt x="2994" y="5223"/>
                  <a:pt x="3013" y="5234"/>
                  <a:pt x="3033" y="5234"/>
                </a:cubicBezTo>
                <a:cubicBezTo>
                  <a:pt x="3051" y="5234"/>
                  <a:pt x="3070" y="5225"/>
                  <a:pt x="3078" y="5208"/>
                </a:cubicBezTo>
                <a:cubicBezTo>
                  <a:pt x="3132" y="5083"/>
                  <a:pt x="3185" y="4887"/>
                  <a:pt x="3069" y="4717"/>
                </a:cubicBezTo>
                <a:lnTo>
                  <a:pt x="3069" y="4717"/>
                </a:lnTo>
                <a:cubicBezTo>
                  <a:pt x="3341" y="4896"/>
                  <a:pt x="3669" y="5029"/>
                  <a:pt x="4000" y="5029"/>
                </a:cubicBezTo>
                <a:cubicBezTo>
                  <a:pt x="4083" y="5029"/>
                  <a:pt x="4165" y="5021"/>
                  <a:pt x="4247" y="5003"/>
                </a:cubicBezTo>
                <a:cubicBezTo>
                  <a:pt x="4318" y="4994"/>
                  <a:pt x="4318" y="4896"/>
                  <a:pt x="4247" y="4869"/>
                </a:cubicBezTo>
                <a:cubicBezTo>
                  <a:pt x="4104" y="4833"/>
                  <a:pt x="3943" y="4771"/>
                  <a:pt x="3872" y="4708"/>
                </a:cubicBezTo>
                <a:cubicBezTo>
                  <a:pt x="4470" y="4557"/>
                  <a:pt x="4827" y="4075"/>
                  <a:pt x="4845" y="3531"/>
                </a:cubicBezTo>
                <a:cubicBezTo>
                  <a:pt x="4850" y="3489"/>
                  <a:pt x="4815" y="3462"/>
                  <a:pt x="4779" y="3462"/>
                </a:cubicBezTo>
                <a:cubicBezTo>
                  <a:pt x="4755" y="3462"/>
                  <a:pt x="4731" y="3475"/>
                  <a:pt x="4720" y="3504"/>
                </a:cubicBezTo>
                <a:cubicBezTo>
                  <a:pt x="4657" y="3647"/>
                  <a:pt x="4568" y="3798"/>
                  <a:pt x="4425" y="3923"/>
                </a:cubicBezTo>
                <a:cubicBezTo>
                  <a:pt x="4514" y="3834"/>
                  <a:pt x="4595" y="3281"/>
                  <a:pt x="4167" y="3049"/>
                </a:cubicBezTo>
                <a:cubicBezTo>
                  <a:pt x="4152" y="3041"/>
                  <a:pt x="4137" y="3037"/>
                  <a:pt x="4123" y="3037"/>
                </a:cubicBezTo>
                <a:cubicBezTo>
                  <a:pt x="4061" y="3037"/>
                  <a:pt x="4014" y="3109"/>
                  <a:pt x="4051" y="3174"/>
                </a:cubicBezTo>
                <a:cubicBezTo>
                  <a:pt x="4580" y="4053"/>
                  <a:pt x="3585" y="4261"/>
                  <a:pt x="2875" y="4261"/>
                </a:cubicBezTo>
                <a:cubicBezTo>
                  <a:pt x="2664" y="4261"/>
                  <a:pt x="2477" y="4242"/>
                  <a:pt x="2364" y="4218"/>
                </a:cubicBezTo>
                <a:cubicBezTo>
                  <a:pt x="2292" y="4202"/>
                  <a:pt x="2197" y="4193"/>
                  <a:pt x="2087" y="4193"/>
                </a:cubicBezTo>
                <a:cubicBezTo>
                  <a:pt x="1397" y="4193"/>
                  <a:pt x="125" y="4535"/>
                  <a:pt x="232" y="5574"/>
                </a:cubicBezTo>
                <a:cubicBezTo>
                  <a:pt x="311" y="6314"/>
                  <a:pt x="942" y="6453"/>
                  <a:pt x="1412" y="6453"/>
                </a:cubicBezTo>
                <a:cubicBezTo>
                  <a:pt x="1684" y="6453"/>
                  <a:pt x="1901" y="6407"/>
                  <a:pt x="1927" y="6403"/>
                </a:cubicBezTo>
                <a:lnTo>
                  <a:pt x="1927" y="6403"/>
                </a:lnTo>
                <a:cubicBezTo>
                  <a:pt x="1892" y="6430"/>
                  <a:pt x="1321" y="6921"/>
                  <a:pt x="1044" y="7590"/>
                </a:cubicBezTo>
                <a:cubicBezTo>
                  <a:pt x="750" y="8277"/>
                  <a:pt x="1142" y="8553"/>
                  <a:pt x="1107" y="8928"/>
                </a:cubicBezTo>
                <a:cubicBezTo>
                  <a:pt x="1080" y="9133"/>
                  <a:pt x="884" y="9303"/>
                  <a:pt x="714" y="9410"/>
                </a:cubicBezTo>
                <a:cubicBezTo>
                  <a:pt x="571" y="9499"/>
                  <a:pt x="482" y="9651"/>
                  <a:pt x="473" y="9820"/>
                </a:cubicBezTo>
                <a:cubicBezTo>
                  <a:pt x="455" y="10097"/>
                  <a:pt x="438" y="10471"/>
                  <a:pt x="438" y="10632"/>
                </a:cubicBezTo>
                <a:cubicBezTo>
                  <a:pt x="438" y="10891"/>
                  <a:pt x="170" y="11292"/>
                  <a:pt x="170" y="11292"/>
                </a:cubicBezTo>
                <a:cubicBezTo>
                  <a:pt x="170" y="11292"/>
                  <a:pt x="0" y="11578"/>
                  <a:pt x="9" y="12131"/>
                </a:cubicBezTo>
                <a:cubicBezTo>
                  <a:pt x="148" y="12197"/>
                  <a:pt x="443" y="12264"/>
                  <a:pt x="773" y="12264"/>
                </a:cubicBezTo>
                <a:cubicBezTo>
                  <a:pt x="931" y="12264"/>
                  <a:pt x="1097" y="12248"/>
                  <a:pt x="1258" y="12211"/>
                </a:cubicBezTo>
                <a:cubicBezTo>
                  <a:pt x="1321" y="12006"/>
                  <a:pt x="1285" y="11747"/>
                  <a:pt x="1285" y="11747"/>
                </a:cubicBezTo>
                <a:cubicBezTo>
                  <a:pt x="1285" y="11747"/>
                  <a:pt x="553" y="10873"/>
                  <a:pt x="1597" y="10034"/>
                </a:cubicBezTo>
                <a:cubicBezTo>
                  <a:pt x="2178" y="9574"/>
                  <a:pt x="2741" y="9469"/>
                  <a:pt x="3134" y="9469"/>
                </a:cubicBezTo>
                <a:cubicBezTo>
                  <a:pt x="3465" y="9469"/>
                  <a:pt x="3676" y="9544"/>
                  <a:pt x="3676" y="9544"/>
                </a:cubicBezTo>
                <a:cubicBezTo>
                  <a:pt x="3676" y="9544"/>
                  <a:pt x="4488" y="10186"/>
                  <a:pt x="3872" y="11310"/>
                </a:cubicBezTo>
                <a:cubicBezTo>
                  <a:pt x="3836" y="11355"/>
                  <a:pt x="3854" y="11417"/>
                  <a:pt x="3899" y="11462"/>
                </a:cubicBezTo>
                <a:cubicBezTo>
                  <a:pt x="4059" y="11604"/>
                  <a:pt x="4167" y="11881"/>
                  <a:pt x="4113" y="12220"/>
                </a:cubicBezTo>
                <a:cubicBezTo>
                  <a:pt x="4220" y="12266"/>
                  <a:pt x="4479" y="12297"/>
                  <a:pt x="4698" y="12297"/>
                </a:cubicBezTo>
                <a:cubicBezTo>
                  <a:pt x="4862" y="12297"/>
                  <a:pt x="5003" y="12280"/>
                  <a:pt x="5041" y="12238"/>
                </a:cubicBezTo>
                <a:cubicBezTo>
                  <a:pt x="5041" y="12238"/>
                  <a:pt x="5085" y="11899"/>
                  <a:pt x="5032" y="11765"/>
                </a:cubicBezTo>
                <a:cubicBezTo>
                  <a:pt x="4506" y="11346"/>
                  <a:pt x="4517" y="9966"/>
                  <a:pt x="5393" y="9966"/>
                </a:cubicBezTo>
                <a:cubicBezTo>
                  <a:pt x="5468" y="9966"/>
                  <a:pt x="5550" y="9977"/>
                  <a:pt x="5638" y="9999"/>
                </a:cubicBezTo>
                <a:cubicBezTo>
                  <a:pt x="6031" y="11087"/>
                  <a:pt x="5647" y="11667"/>
                  <a:pt x="5407" y="11908"/>
                </a:cubicBezTo>
                <a:cubicBezTo>
                  <a:pt x="5326" y="11988"/>
                  <a:pt x="5308" y="12113"/>
                  <a:pt x="5371" y="12211"/>
                </a:cubicBezTo>
                <a:cubicBezTo>
                  <a:pt x="5487" y="12389"/>
                  <a:pt x="5647" y="12711"/>
                  <a:pt x="5692" y="13130"/>
                </a:cubicBezTo>
                <a:cubicBezTo>
                  <a:pt x="5855" y="13199"/>
                  <a:pt x="6063" y="13225"/>
                  <a:pt x="6271" y="13225"/>
                </a:cubicBezTo>
                <a:cubicBezTo>
                  <a:pt x="6599" y="13225"/>
                  <a:pt x="6927" y="13160"/>
                  <a:pt x="7075" y="13094"/>
                </a:cubicBezTo>
                <a:cubicBezTo>
                  <a:pt x="7075" y="13094"/>
                  <a:pt x="7182" y="12942"/>
                  <a:pt x="7057" y="12148"/>
                </a:cubicBezTo>
                <a:cubicBezTo>
                  <a:pt x="6254" y="11809"/>
                  <a:pt x="6486" y="11328"/>
                  <a:pt x="6736" y="10534"/>
                </a:cubicBezTo>
                <a:lnTo>
                  <a:pt x="6736" y="10534"/>
                </a:lnTo>
                <a:cubicBezTo>
                  <a:pt x="6862" y="10605"/>
                  <a:pt x="7116" y="10683"/>
                  <a:pt x="7429" y="10683"/>
                </a:cubicBezTo>
                <a:cubicBezTo>
                  <a:pt x="7779" y="10683"/>
                  <a:pt x="8204" y="10586"/>
                  <a:pt x="8609" y="10275"/>
                </a:cubicBezTo>
                <a:cubicBezTo>
                  <a:pt x="9457" y="11488"/>
                  <a:pt x="8761" y="12033"/>
                  <a:pt x="8761" y="12033"/>
                </a:cubicBezTo>
                <a:cubicBezTo>
                  <a:pt x="8761" y="12033"/>
                  <a:pt x="8913" y="12452"/>
                  <a:pt x="8921" y="12987"/>
                </a:cubicBezTo>
                <a:cubicBezTo>
                  <a:pt x="9080" y="13046"/>
                  <a:pt x="9388" y="13077"/>
                  <a:pt x="9672" y="13077"/>
                </a:cubicBezTo>
                <a:cubicBezTo>
                  <a:pt x="9946" y="13077"/>
                  <a:pt x="10199" y="13048"/>
                  <a:pt x="10277" y="12987"/>
                </a:cubicBezTo>
                <a:cubicBezTo>
                  <a:pt x="10438" y="12603"/>
                  <a:pt x="10277" y="11872"/>
                  <a:pt x="10277" y="11872"/>
                </a:cubicBezTo>
                <a:cubicBezTo>
                  <a:pt x="9394" y="11453"/>
                  <a:pt x="10001" y="9758"/>
                  <a:pt x="10313" y="9231"/>
                </a:cubicBezTo>
                <a:cubicBezTo>
                  <a:pt x="10625" y="8696"/>
                  <a:pt x="10964" y="7849"/>
                  <a:pt x="10982" y="6653"/>
                </a:cubicBezTo>
                <a:cubicBezTo>
                  <a:pt x="10991" y="5458"/>
                  <a:pt x="10616" y="3638"/>
                  <a:pt x="9510" y="3201"/>
                </a:cubicBezTo>
                <a:cubicBezTo>
                  <a:pt x="9635" y="3156"/>
                  <a:pt x="10081" y="2897"/>
                  <a:pt x="10393" y="2576"/>
                </a:cubicBezTo>
                <a:cubicBezTo>
                  <a:pt x="10509" y="2469"/>
                  <a:pt x="10438" y="2264"/>
                  <a:pt x="10277" y="2255"/>
                </a:cubicBezTo>
                <a:cubicBezTo>
                  <a:pt x="10245" y="2252"/>
                  <a:pt x="10217" y="2251"/>
                  <a:pt x="10195" y="2251"/>
                </a:cubicBezTo>
                <a:cubicBezTo>
                  <a:pt x="10150" y="2251"/>
                  <a:pt x="10126" y="2255"/>
                  <a:pt x="10126" y="2255"/>
                </a:cubicBezTo>
                <a:cubicBezTo>
                  <a:pt x="10126" y="2255"/>
                  <a:pt x="11330" y="1541"/>
                  <a:pt x="10269" y="25"/>
                </a:cubicBezTo>
                <a:cubicBezTo>
                  <a:pt x="10257" y="8"/>
                  <a:pt x="10242" y="1"/>
                  <a:pt x="10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4" name="Google Shape;9364;p45"/>
          <p:cNvGrpSpPr/>
          <p:nvPr/>
        </p:nvGrpSpPr>
        <p:grpSpPr>
          <a:xfrm>
            <a:off x="7238894" y="6452714"/>
            <a:ext cx="308402" cy="630175"/>
            <a:chOff x="2193731" y="2658014"/>
            <a:chExt cx="308402" cy="630175"/>
          </a:xfrm>
        </p:grpSpPr>
        <p:grpSp>
          <p:nvGrpSpPr>
            <p:cNvPr id="9365" name="Google Shape;9365;p45"/>
            <p:cNvGrpSpPr/>
            <p:nvPr/>
          </p:nvGrpSpPr>
          <p:grpSpPr>
            <a:xfrm>
              <a:off x="2193735" y="2658014"/>
              <a:ext cx="308398" cy="290919"/>
              <a:chOff x="3882979" y="1160111"/>
              <a:chExt cx="312049" cy="294363"/>
            </a:xfrm>
          </p:grpSpPr>
          <p:sp>
            <p:nvSpPr>
              <p:cNvPr id="9366" name="Google Shape;9366;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45"/>
            <p:cNvGrpSpPr/>
            <p:nvPr/>
          </p:nvGrpSpPr>
          <p:grpSpPr>
            <a:xfrm>
              <a:off x="2193731" y="2997270"/>
              <a:ext cx="308398" cy="290919"/>
              <a:chOff x="3882979" y="1160111"/>
              <a:chExt cx="312049" cy="294363"/>
            </a:xfrm>
          </p:grpSpPr>
          <p:sp>
            <p:nvSpPr>
              <p:cNvPr id="9371" name="Google Shape;9371;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5" name="Google Shape;9375;p45"/>
          <p:cNvGrpSpPr/>
          <p:nvPr/>
        </p:nvGrpSpPr>
        <p:grpSpPr>
          <a:xfrm rot="10800000">
            <a:off x="5667319" y="4186452"/>
            <a:ext cx="308402" cy="630175"/>
            <a:chOff x="2193731" y="2658014"/>
            <a:chExt cx="308402" cy="630175"/>
          </a:xfrm>
        </p:grpSpPr>
        <p:grpSp>
          <p:nvGrpSpPr>
            <p:cNvPr id="9376" name="Google Shape;9376;p45"/>
            <p:cNvGrpSpPr/>
            <p:nvPr/>
          </p:nvGrpSpPr>
          <p:grpSpPr>
            <a:xfrm>
              <a:off x="2193735" y="2658014"/>
              <a:ext cx="308398" cy="290919"/>
              <a:chOff x="3882979" y="1160111"/>
              <a:chExt cx="312049" cy="294363"/>
            </a:xfrm>
          </p:grpSpPr>
          <p:sp>
            <p:nvSpPr>
              <p:cNvPr id="9377" name="Google Shape;9377;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45"/>
            <p:cNvGrpSpPr/>
            <p:nvPr/>
          </p:nvGrpSpPr>
          <p:grpSpPr>
            <a:xfrm>
              <a:off x="2193731" y="2997270"/>
              <a:ext cx="308398" cy="290919"/>
              <a:chOff x="3882979" y="1160111"/>
              <a:chExt cx="312049" cy="294363"/>
            </a:xfrm>
          </p:grpSpPr>
          <p:sp>
            <p:nvSpPr>
              <p:cNvPr id="9382" name="Google Shape;9382;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86" name="Google Shape;9386;p45"/>
          <p:cNvSpPr/>
          <p:nvPr/>
        </p:nvSpPr>
        <p:spPr>
          <a:xfrm>
            <a:off x="8672608" y="43388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45"/>
          <p:cNvSpPr/>
          <p:nvPr/>
        </p:nvSpPr>
        <p:spPr>
          <a:xfrm>
            <a:off x="8189908" y="51939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45"/>
          <p:cNvSpPr/>
          <p:nvPr/>
        </p:nvSpPr>
        <p:spPr>
          <a:xfrm>
            <a:off x="8672608" y="604899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45"/>
          <p:cNvSpPr/>
          <p:nvPr/>
        </p:nvSpPr>
        <p:spPr>
          <a:xfrm>
            <a:off x="8875079" y="4437312"/>
            <a:ext cx="509612" cy="685711"/>
          </a:xfrm>
          <a:custGeom>
            <a:rect b="b" l="l" r="r" t="t"/>
            <a:pathLst>
              <a:path extrusionOk="0" h="14641" w="10881">
                <a:moveTo>
                  <a:pt x="7093" y="625"/>
                </a:moveTo>
                <a:cubicBezTo>
                  <a:pt x="7227" y="1500"/>
                  <a:pt x="6219" y="1821"/>
                  <a:pt x="6130" y="2267"/>
                </a:cubicBezTo>
                <a:cubicBezTo>
                  <a:pt x="5862" y="1268"/>
                  <a:pt x="7093" y="893"/>
                  <a:pt x="7093" y="625"/>
                </a:cubicBezTo>
                <a:close/>
                <a:moveTo>
                  <a:pt x="2526" y="1990"/>
                </a:moveTo>
                <a:lnTo>
                  <a:pt x="2526" y="1990"/>
                </a:lnTo>
                <a:cubicBezTo>
                  <a:pt x="3168" y="2169"/>
                  <a:pt x="3730" y="1749"/>
                  <a:pt x="4542" y="2740"/>
                </a:cubicBezTo>
                <a:cubicBezTo>
                  <a:pt x="4377" y="2789"/>
                  <a:pt x="4232" y="2811"/>
                  <a:pt x="4101" y="2811"/>
                </a:cubicBezTo>
                <a:cubicBezTo>
                  <a:pt x="3457" y="2811"/>
                  <a:pt x="3148" y="2287"/>
                  <a:pt x="2526" y="1990"/>
                </a:cubicBezTo>
                <a:close/>
                <a:moveTo>
                  <a:pt x="5363" y="3230"/>
                </a:moveTo>
                <a:cubicBezTo>
                  <a:pt x="5452" y="3230"/>
                  <a:pt x="5523" y="3302"/>
                  <a:pt x="5523" y="3391"/>
                </a:cubicBezTo>
                <a:cubicBezTo>
                  <a:pt x="5523" y="3480"/>
                  <a:pt x="5452" y="3551"/>
                  <a:pt x="5363" y="3551"/>
                </a:cubicBezTo>
                <a:cubicBezTo>
                  <a:pt x="5273" y="3551"/>
                  <a:pt x="5202" y="3480"/>
                  <a:pt x="5202" y="3391"/>
                </a:cubicBezTo>
                <a:cubicBezTo>
                  <a:pt x="5202" y="3302"/>
                  <a:pt x="5273" y="3230"/>
                  <a:pt x="5363" y="3230"/>
                </a:cubicBezTo>
                <a:close/>
                <a:moveTo>
                  <a:pt x="6726" y="3571"/>
                </a:moveTo>
                <a:cubicBezTo>
                  <a:pt x="6750" y="3571"/>
                  <a:pt x="6771" y="3573"/>
                  <a:pt x="6790" y="3578"/>
                </a:cubicBezTo>
                <a:cubicBezTo>
                  <a:pt x="6843" y="3596"/>
                  <a:pt x="6870" y="3658"/>
                  <a:pt x="6835" y="3703"/>
                </a:cubicBezTo>
                <a:cubicBezTo>
                  <a:pt x="6763" y="3801"/>
                  <a:pt x="6719" y="3801"/>
                  <a:pt x="6692" y="3801"/>
                </a:cubicBezTo>
                <a:cubicBezTo>
                  <a:pt x="6686" y="3801"/>
                  <a:pt x="6673" y="3802"/>
                  <a:pt x="6655" y="3802"/>
                </a:cubicBezTo>
                <a:cubicBezTo>
                  <a:pt x="6619" y="3802"/>
                  <a:pt x="6564" y="3798"/>
                  <a:pt x="6504" y="3774"/>
                </a:cubicBezTo>
                <a:cubicBezTo>
                  <a:pt x="6460" y="3765"/>
                  <a:pt x="6451" y="3694"/>
                  <a:pt x="6487" y="3658"/>
                </a:cubicBezTo>
                <a:cubicBezTo>
                  <a:pt x="6579" y="3593"/>
                  <a:pt x="6661" y="3571"/>
                  <a:pt x="6726" y="3571"/>
                </a:cubicBezTo>
                <a:close/>
                <a:moveTo>
                  <a:pt x="4908" y="3801"/>
                </a:moveTo>
                <a:cubicBezTo>
                  <a:pt x="4899" y="3881"/>
                  <a:pt x="4872" y="3962"/>
                  <a:pt x="4881" y="4033"/>
                </a:cubicBezTo>
                <a:cubicBezTo>
                  <a:pt x="4872" y="4104"/>
                  <a:pt x="4890" y="4176"/>
                  <a:pt x="4917" y="4229"/>
                </a:cubicBezTo>
                <a:cubicBezTo>
                  <a:pt x="4970" y="4327"/>
                  <a:pt x="5104" y="4372"/>
                  <a:pt x="5229" y="4372"/>
                </a:cubicBezTo>
                <a:cubicBezTo>
                  <a:pt x="5264" y="4372"/>
                  <a:pt x="5300" y="4363"/>
                  <a:pt x="5327" y="4354"/>
                </a:cubicBezTo>
                <a:lnTo>
                  <a:pt x="5443" y="4336"/>
                </a:lnTo>
                <a:cubicBezTo>
                  <a:pt x="5508" y="4323"/>
                  <a:pt x="5569" y="4315"/>
                  <a:pt x="5631" y="4315"/>
                </a:cubicBezTo>
                <a:cubicBezTo>
                  <a:pt x="5654" y="4315"/>
                  <a:pt x="5678" y="4316"/>
                  <a:pt x="5702" y="4319"/>
                </a:cubicBezTo>
                <a:cubicBezTo>
                  <a:pt x="5862" y="4327"/>
                  <a:pt x="6032" y="4372"/>
                  <a:pt x="6165" y="4461"/>
                </a:cubicBezTo>
                <a:cubicBezTo>
                  <a:pt x="6099" y="4458"/>
                  <a:pt x="6034" y="4455"/>
                  <a:pt x="5970" y="4455"/>
                </a:cubicBezTo>
                <a:cubicBezTo>
                  <a:pt x="5879" y="4455"/>
                  <a:pt x="5790" y="4460"/>
                  <a:pt x="5702" y="4470"/>
                </a:cubicBezTo>
                <a:cubicBezTo>
                  <a:pt x="5630" y="4479"/>
                  <a:pt x="5559" y="4488"/>
                  <a:pt x="5487" y="4515"/>
                </a:cubicBezTo>
                <a:cubicBezTo>
                  <a:pt x="5470" y="4524"/>
                  <a:pt x="5461" y="4524"/>
                  <a:pt x="5434" y="4533"/>
                </a:cubicBezTo>
                <a:lnTo>
                  <a:pt x="5371" y="4551"/>
                </a:lnTo>
                <a:cubicBezTo>
                  <a:pt x="5327" y="4559"/>
                  <a:pt x="5282" y="4568"/>
                  <a:pt x="5238" y="4568"/>
                </a:cubicBezTo>
                <a:cubicBezTo>
                  <a:pt x="5148" y="4568"/>
                  <a:pt x="5050" y="4551"/>
                  <a:pt x="4961" y="4506"/>
                </a:cubicBezTo>
                <a:cubicBezTo>
                  <a:pt x="4881" y="4461"/>
                  <a:pt x="4801" y="4381"/>
                  <a:pt x="4774" y="4283"/>
                </a:cubicBezTo>
                <a:cubicBezTo>
                  <a:pt x="4738" y="4194"/>
                  <a:pt x="4756" y="4096"/>
                  <a:pt x="4783" y="4015"/>
                </a:cubicBezTo>
                <a:cubicBezTo>
                  <a:pt x="4809" y="3935"/>
                  <a:pt x="4854" y="3864"/>
                  <a:pt x="4908" y="3801"/>
                </a:cubicBezTo>
                <a:close/>
                <a:moveTo>
                  <a:pt x="5141" y="5075"/>
                </a:moveTo>
                <a:cubicBezTo>
                  <a:pt x="5066" y="5075"/>
                  <a:pt x="4994" y="5094"/>
                  <a:pt x="4934" y="5139"/>
                </a:cubicBezTo>
                <a:cubicBezTo>
                  <a:pt x="4863" y="5184"/>
                  <a:pt x="4801" y="5264"/>
                  <a:pt x="4792" y="5353"/>
                </a:cubicBezTo>
                <a:cubicBezTo>
                  <a:pt x="4783" y="5452"/>
                  <a:pt x="4827" y="5532"/>
                  <a:pt x="4890" y="5576"/>
                </a:cubicBezTo>
                <a:cubicBezTo>
                  <a:pt x="4863" y="5505"/>
                  <a:pt x="4854" y="5434"/>
                  <a:pt x="4872" y="5371"/>
                </a:cubicBezTo>
                <a:cubicBezTo>
                  <a:pt x="4890" y="5309"/>
                  <a:pt x="4934" y="5255"/>
                  <a:pt x="4988" y="5220"/>
                </a:cubicBezTo>
                <a:cubicBezTo>
                  <a:pt x="5041" y="5184"/>
                  <a:pt x="5113" y="5166"/>
                  <a:pt x="5175" y="5157"/>
                </a:cubicBezTo>
                <a:cubicBezTo>
                  <a:pt x="5247" y="5157"/>
                  <a:pt x="5318" y="5166"/>
                  <a:pt x="5389" y="5211"/>
                </a:cubicBezTo>
                <a:cubicBezTo>
                  <a:pt x="5354" y="5130"/>
                  <a:pt x="5264" y="5086"/>
                  <a:pt x="5184" y="5077"/>
                </a:cubicBezTo>
                <a:cubicBezTo>
                  <a:pt x="5170" y="5075"/>
                  <a:pt x="5155" y="5075"/>
                  <a:pt x="5141" y="5075"/>
                </a:cubicBezTo>
                <a:close/>
                <a:moveTo>
                  <a:pt x="5131" y="5585"/>
                </a:moveTo>
                <a:cubicBezTo>
                  <a:pt x="5050" y="5603"/>
                  <a:pt x="4979" y="5666"/>
                  <a:pt x="4943" y="5755"/>
                </a:cubicBezTo>
                <a:cubicBezTo>
                  <a:pt x="4899" y="5835"/>
                  <a:pt x="4899" y="5933"/>
                  <a:pt x="4917" y="6022"/>
                </a:cubicBezTo>
                <a:cubicBezTo>
                  <a:pt x="4943" y="6103"/>
                  <a:pt x="5006" y="6192"/>
                  <a:pt x="5095" y="6228"/>
                </a:cubicBezTo>
                <a:cubicBezTo>
                  <a:pt x="5128" y="6241"/>
                  <a:pt x="5162" y="6247"/>
                  <a:pt x="5195" y="6247"/>
                </a:cubicBezTo>
                <a:cubicBezTo>
                  <a:pt x="5251" y="6247"/>
                  <a:pt x="5305" y="6229"/>
                  <a:pt x="5345" y="6201"/>
                </a:cubicBezTo>
                <a:cubicBezTo>
                  <a:pt x="5264" y="6201"/>
                  <a:pt x="5184" y="6192"/>
                  <a:pt x="5131" y="6156"/>
                </a:cubicBezTo>
                <a:cubicBezTo>
                  <a:pt x="5077" y="6112"/>
                  <a:pt x="5041" y="6058"/>
                  <a:pt x="5024" y="5987"/>
                </a:cubicBezTo>
                <a:cubicBezTo>
                  <a:pt x="5006" y="5924"/>
                  <a:pt x="5006" y="5853"/>
                  <a:pt x="5024" y="5782"/>
                </a:cubicBezTo>
                <a:cubicBezTo>
                  <a:pt x="5032" y="5710"/>
                  <a:pt x="5068" y="5639"/>
                  <a:pt x="5131" y="5585"/>
                </a:cubicBezTo>
                <a:close/>
                <a:moveTo>
                  <a:pt x="5452" y="6406"/>
                </a:moveTo>
                <a:cubicBezTo>
                  <a:pt x="5416" y="6486"/>
                  <a:pt x="5523" y="6763"/>
                  <a:pt x="5755" y="6825"/>
                </a:cubicBezTo>
                <a:cubicBezTo>
                  <a:pt x="5806" y="6840"/>
                  <a:pt x="5855" y="6846"/>
                  <a:pt x="5902" y="6846"/>
                </a:cubicBezTo>
                <a:cubicBezTo>
                  <a:pt x="6059" y="6846"/>
                  <a:pt x="6188" y="6769"/>
                  <a:pt x="6264" y="6638"/>
                </a:cubicBezTo>
                <a:lnTo>
                  <a:pt x="6264" y="6638"/>
                </a:lnTo>
                <a:cubicBezTo>
                  <a:pt x="6173" y="6699"/>
                  <a:pt x="6065" y="6735"/>
                  <a:pt x="5950" y="6735"/>
                </a:cubicBezTo>
                <a:cubicBezTo>
                  <a:pt x="5895" y="6735"/>
                  <a:pt x="5839" y="6727"/>
                  <a:pt x="5782" y="6709"/>
                </a:cubicBezTo>
                <a:cubicBezTo>
                  <a:pt x="5639" y="6674"/>
                  <a:pt x="5479" y="6567"/>
                  <a:pt x="5452" y="6406"/>
                </a:cubicBezTo>
                <a:close/>
                <a:moveTo>
                  <a:pt x="5118" y="4995"/>
                </a:moveTo>
                <a:cubicBezTo>
                  <a:pt x="5240" y="4995"/>
                  <a:pt x="5379" y="5048"/>
                  <a:pt x="5523" y="5184"/>
                </a:cubicBezTo>
                <a:cubicBezTo>
                  <a:pt x="4988" y="5639"/>
                  <a:pt x="5684" y="6406"/>
                  <a:pt x="6397" y="6593"/>
                </a:cubicBezTo>
                <a:cubicBezTo>
                  <a:pt x="6300" y="6813"/>
                  <a:pt x="6085" y="6915"/>
                  <a:pt x="5876" y="6915"/>
                </a:cubicBezTo>
                <a:cubicBezTo>
                  <a:pt x="5568" y="6915"/>
                  <a:pt x="5272" y="6693"/>
                  <a:pt x="5389" y="6299"/>
                </a:cubicBezTo>
                <a:lnTo>
                  <a:pt x="5389" y="6299"/>
                </a:lnTo>
                <a:cubicBezTo>
                  <a:pt x="5334" y="6337"/>
                  <a:pt x="5276" y="6354"/>
                  <a:pt x="5219" y="6354"/>
                </a:cubicBezTo>
                <a:cubicBezTo>
                  <a:pt x="4914" y="6354"/>
                  <a:pt x="4628" y="5881"/>
                  <a:pt x="4899" y="5648"/>
                </a:cubicBezTo>
                <a:cubicBezTo>
                  <a:pt x="4542" y="5500"/>
                  <a:pt x="4744" y="4995"/>
                  <a:pt x="5118" y="4995"/>
                </a:cubicBezTo>
                <a:close/>
                <a:moveTo>
                  <a:pt x="3516" y="6707"/>
                </a:moveTo>
                <a:cubicBezTo>
                  <a:pt x="3504" y="6707"/>
                  <a:pt x="3492" y="6708"/>
                  <a:pt x="3480" y="6709"/>
                </a:cubicBezTo>
                <a:cubicBezTo>
                  <a:pt x="3409" y="6727"/>
                  <a:pt x="3337" y="6763"/>
                  <a:pt x="3293" y="6816"/>
                </a:cubicBezTo>
                <a:cubicBezTo>
                  <a:pt x="3239" y="6861"/>
                  <a:pt x="3213" y="6941"/>
                  <a:pt x="3230" y="7004"/>
                </a:cubicBezTo>
                <a:cubicBezTo>
                  <a:pt x="3248" y="6941"/>
                  <a:pt x="3293" y="6897"/>
                  <a:pt x="3337" y="6861"/>
                </a:cubicBezTo>
                <a:cubicBezTo>
                  <a:pt x="3382" y="6834"/>
                  <a:pt x="3436" y="6808"/>
                  <a:pt x="3489" y="6799"/>
                </a:cubicBezTo>
                <a:cubicBezTo>
                  <a:pt x="3503" y="6796"/>
                  <a:pt x="3516" y="6795"/>
                  <a:pt x="3531" y="6795"/>
                </a:cubicBezTo>
                <a:cubicBezTo>
                  <a:pt x="3573" y="6795"/>
                  <a:pt x="3616" y="6805"/>
                  <a:pt x="3650" y="6825"/>
                </a:cubicBezTo>
                <a:cubicBezTo>
                  <a:pt x="3694" y="6852"/>
                  <a:pt x="3721" y="6906"/>
                  <a:pt x="3748" y="6968"/>
                </a:cubicBezTo>
                <a:cubicBezTo>
                  <a:pt x="3757" y="6906"/>
                  <a:pt x="3748" y="6825"/>
                  <a:pt x="3685" y="6772"/>
                </a:cubicBezTo>
                <a:cubicBezTo>
                  <a:pt x="3641" y="6727"/>
                  <a:pt x="3577" y="6707"/>
                  <a:pt x="3516" y="6707"/>
                </a:cubicBezTo>
                <a:close/>
                <a:moveTo>
                  <a:pt x="3186" y="7324"/>
                </a:moveTo>
                <a:cubicBezTo>
                  <a:pt x="3186" y="7325"/>
                  <a:pt x="3186" y="7325"/>
                  <a:pt x="3186" y="7325"/>
                </a:cubicBezTo>
                <a:cubicBezTo>
                  <a:pt x="3186" y="7325"/>
                  <a:pt x="3186" y="7325"/>
                  <a:pt x="3186" y="7324"/>
                </a:cubicBezTo>
                <a:close/>
                <a:moveTo>
                  <a:pt x="4131" y="7022"/>
                </a:moveTo>
                <a:cubicBezTo>
                  <a:pt x="4060" y="7022"/>
                  <a:pt x="3980" y="7057"/>
                  <a:pt x="3944" y="7129"/>
                </a:cubicBezTo>
                <a:cubicBezTo>
                  <a:pt x="3992" y="7101"/>
                  <a:pt x="4040" y="7090"/>
                  <a:pt x="4087" y="7090"/>
                </a:cubicBezTo>
                <a:cubicBezTo>
                  <a:pt x="4102" y="7090"/>
                  <a:pt x="4117" y="7091"/>
                  <a:pt x="4131" y="7093"/>
                </a:cubicBezTo>
                <a:cubicBezTo>
                  <a:pt x="4194" y="7102"/>
                  <a:pt x="4247" y="7129"/>
                  <a:pt x="4292" y="7164"/>
                </a:cubicBezTo>
                <a:cubicBezTo>
                  <a:pt x="4346" y="7200"/>
                  <a:pt x="4381" y="7245"/>
                  <a:pt x="4390" y="7298"/>
                </a:cubicBezTo>
                <a:cubicBezTo>
                  <a:pt x="4408" y="7352"/>
                  <a:pt x="4390" y="7414"/>
                  <a:pt x="4363" y="7486"/>
                </a:cubicBezTo>
                <a:cubicBezTo>
                  <a:pt x="4417" y="7441"/>
                  <a:pt x="4470" y="7370"/>
                  <a:pt x="4462" y="7289"/>
                </a:cubicBezTo>
                <a:cubicBezTo>
                  <a:pt x="4462" y="7209"/>
                  <a:pt x="4417" y="7138"/>
                  <a:pt x="4354" y="7084"/>
                </a:cubicBezTo>
                <a:cubicBezTo>
                  <a:pt x="4292" y="7039"/>
                  <a:pt x="4212" y="7022"/>
                  <a:pt x="4131" y="7022"/>
                </a:cubicBezTo>
                <a:close/>
                <a:moveTo>
                  <a:pt x="2746" y="7145"/>
                </a:moveTo>
                <a:cubicBezTo>
                  <a:pt x="2738" y="7145"/>
                  <a:pt x="2730" y="7146"/>
                  <a:pt x="2722" y="7147"/>
                </a:cubicBezTo>
                <a:cubicBezTo>
                  <a:pt x="2651" y="7155"/>
                  <a:pt x="2579" y="7209"/>
                  <a:pt x="2544" y="7271"/>
                </a:cubicBezTo>
                <a:cubicBezTo>
                  <a:pt x="2508" y="7334"/>
                  <a:pt x="2490" y="7405"/>
                  <a:pt x="2499" y="7477"/>
                </a:cubicBezTo>
                <a:cubicBezTo>
                  <a:pt x="2508" y="7548"/>
                  <a:pt x="2544" y="7619"/>
                  <a:pt x="2606" y="7646"/>
                </a:cubicBezTo>
                <a:cubicBezTo>
                  <a:pt x="2570" y="7593"/>
                  <a:pt x="2561" y="7530"/>
                  <a:pt x="2570" y="7477"/>
                </a:cubicBezTo>
                <a:cubicBezTo>
                  <a:pt x="2570" y="7414"/>
                  <a:pt x="2588" y="7361"/>
                  <a:pt x="2615" y="7316"/>
                </a:cubicBezTo>
                <a:cubicBezTo>
                  <a:pt x="2651" y="7271"/>
                  <a:pt x="2686" y="7227"/>
                  <a:pt x="2740" y="7218"/>
                </a:cubicBezTo>
                <a:cubicBezTo>
                  <a:pt x="2760" y="7211"/>
                  <a:pt x="2781" y="7208"/>
                  <a:pt x="2802" y="7208"/>
                </a:cubicBezTo>
                <a:cubicBezTo>
                  <a:pt x="2837" y="7208"/>
                  <a:pt x="2874" y="7216"/>
                  <a:pt x="2918" y="7227"/>
                </a:cubicBezTo>
                <a:cubicBezTo>
                  <a:pt x="2878" y="7179"/>
                  <a:pt x="2817" y="7145"/>
                  <a:pt x="2746" y="7145"/>
                </a:cubicBezTo>
                <a:close/>
                <a:moveTo>
                  <a:pt x="4362" y="6410"/>
                </a:moveTo>
                <a:cubicBezTo>
                  <a:pt x="4401" y="6410"/>
                  <a:pt x="4441" y="6412"/>
                  <a:pt x="4479" y="6415"/>
                </a:cubicBezTo>
                <a:cubicBezTo>
                  <a:pt x="4604" y="6433"/>
                  <a:pt x="4738" y="6477"/>
                  <a:pt x="4854" y="6540"/>
                </a:cubicBezTo>
                <a:cubicBezTo>
                  <a:pt x="4970" y="6602"/>
                  <a:pt x="5068" y="6700"/>
                  <a:pt x="5148" y="6808"/>
                </a:cubicBezTo>
                <a:cubicBezTo>
                  <a:pt x="5193" y="6861"/>
                  <a:pt x="5229" y="6923"/>
                  <a:pt x="5256" y="6986"/>
                </a:cubicBezTo>
                <a:lnTo>
                  <a:pt x="5291" y="7066"/>
                </a:lnTo>
                <a:cubicBezTo>
                  <a:pt x="5309" y="7093"/>
                  <a:pt x="5318" y="7120"/>
                  <a:pt x="5336" y="7147"/>
                </a:cubicBezTo>
                <a:cubicBezTo>
                  <a:pt x="5434" y="7352"/>
                  <a:pt x="5595" y="7530"/>
                  <a:pt x="5800" y="7619"/>
                </a:cubicBezTo>
                <a:cubicBezTo>
                  <a:pt x="5872" y="7652"/>
                  <a:pt x="5955" y="7671"/>
                  <a:pt x="6037" y="7671"/>
                </a:cubicBezTo>
                <a:cubicBezTo>
                  <a:pt x="6065" y="7671"/>
                  <a:pt x="6093" y="7669"/>
                  <a:pt x="6121" y="7664"/>
                </a:cubicBezTo>
                <a:cubicBezTo>
                  <a:pt x="6237" y="7646"/>
                  <a:pt x="6344" y="7593"/>
                  <a:pt x="6451" y="7530"/>
                </a:cubicBezTo>
                <a:lnTo>
                  <a:pt x="6451" y="7530"/>
                </a:lnTo>
                <a:cubicBezTo>
                  <a:pt x="6380" y="7628"/>
                  <a:pt x="6273" y="7709"/>
                  <a:pt x="6148" y="7753"/>
                </a:cubicBezTo>
                <a:cubicBezTo>
                  <a:pt x="6082" y="7781"/>
                  <a:pt x="6012" y="7794"/>
                  <a:pt x="5941" y="7794"/>
                </a:cubicBezTo>
                <a:cubicBezTo>
                  <a:pt x="5876" y="7794"/>
                  <a:pt x="5810" y="7783"/>
                  <a:pt x="5746" y="7762"/>
                </a:cubicBezTo>
                <a:cubicBezTo>
                  <a:pt x="5479" y="7682"/>
                  <a:pt x="5282" y="7468"/>
                  <a:pt x="5157" y="7236"/>
                </a:cubicBezTo>
                <a:cubicBezTo>
                  <a:pt x="5140" y="7209"/>
                  <a:pt x="5131" y="7182"/>
                  <a:pt x="5113" y="7147"/>
                </a:cubicBezTo>
                <a:lnTo>
                  <a:pt x="5077" y="7066"/>
                </a:lnTo>
                <a:cubicBezTo>
                  <a:pt x="5059" y="7013"/>
                  <a:pt x="5032" y="6959"/>
                  <a:pt x="4997" y="6915"/>
                </a:cubicBezTo>
                <a:cubicBezTo>
                  <a:pt x="4943" y="6825"/>
                  <a:pt x="4854" y="6745"/>
                  <a:pt x="4765" y="6674"/>
                </a:cubicBezTo>
                <a:cubicBezTo>
                  <a:pt x="4676" y="6602"/>
                  <a:pt x="4569" y="6549"/>
                  <a:pt x="4453" y="6513"/>
                </a:cubicBezTo>
                <a:cubicBezTo>
                  <a:pt x="4346" y="6477"/>
                  <a:pt x="4221" y="6451"/>
                  <a:pt x="4096" y="6451"/>
                </a:cubicBezTo>
                <a:cubicBezTo>
                  <a:pt x="4182" y="6420"/>
                  <a:pt x="4273" y="6410"/>
                  <a:pt x="4362" y="6410"/>
                </a:cubicBezTo>
                <a:close/>
                <a:moveTo>
                  <a:pt x="1901" y="8190"/>
                </a:moveTo>
                <a:lnTo>
                  <a:pt x="1901" y="8190"/>
                </a:lnTo>
                <a:cubicBezTo>
                  <a:pt x="1901" y="8191"/>
                  <a:pt x="1901" y="8191"/>
                  <a:pt x="1902" y="8192"/>
                </a:cubicBezTo>
                <a:lnTo>
                  <a:pt x="1902" y="8192"/>
                </a:lnTo>
                <a:cubicBezTo>
                  <a:pt x="1901" y="8191"/>
                  <a:pt x="1901" y="8191"/>
                  <a:pt x="1901" y="8190"/>
                </a:cubicBezTo>
                <a:close/>
                <a:moveTo>
                  <a:pt x="4384" y="7769"/>
                </a:moveTo>
                <a:cubicBezTo>
                  <a:pt x="4365" y="7769"/>
                  <a:pt x="4345" y="7772"/>
                  <a:pt x="4328" y="7780"/>
                </a:cubicBezTo>
                <a:cubicBezTo>
                  <a:pt x="4390" y="7798"/>
                  <a:pt x="4444" y="7825"/>
                  <a:pt x="4479" y="7869"/>
                </a:cubicBezTo>
                <a:cubicBezTo>
                  <a:pt x="4524" y="7914"/>
                  <a:pt x="4551" y="7967"/>
                  <a:pt x="4560" y="8021"/>
                </a:cubicBezTo>
                <a:cubicBezTo>
                  <a:pt x="4578" y="8074"/>
                  <a:pt x="4578" y="8128"/>
                  <a:pt x="4551" y="8172"/>
                </a:cubicBezTo>
                <a:cubicBezTo>
                  <a:pt x="4533" y="8226"/>
                  <a:pt x="4479" y="8262"/>
                  <a:pt x="4426" y="8297"/>
                </a:cubicBezTo>
                <a:cubicBezTo>
                  <a:pt x="4488" y="8297"/>
                  <a:pt x="4569" y="8271"/>
                  <a:pt x="4613" y="8208"/>
                </a:cubicBezTo>
                <a:cubicBezTo>
                  <a:pt x="4658" y="8155"/>
                  <a:pt x="4667" y="8065"/>
                  <a:pt x="4649" y="7994"/>
                </a:cubicBezTo>
                <a:cubicBezTo>
                  <a:pt x="4631" y="7923"/>
                  <a:pt x="4586" y="7860"/>
                  <a:pt x="4524" y="7816"/>
                </a:cubicBezTo>
                <a:cubicBezTo>
                  <a:pt x="4486" y="7790"/>
                  <a:pt x="4434" y="7769"/>
                  <a:pt x="4384" y="7769"/>
                </a:cubicBezTo>
                <a:close/>
                <a:moveTo>
                  <a:pt x="3587" y="7584"/>
                </a:moveTo>
                <a:cubicBezTo>
                  <a:pt x="3792" y="7584"/>
                  <a:pt x="3953" y="7753"/>
                  <a:pt x="3953" y="7958"/>
                </a:cubicBezTo>
                <a:cubicBezTo>
                  <a:pt x="3953" y="8164"/>
                  <a:pt x="3792" y="8333"/>
                  <a:pt x="3587" y="8333"/>
                </a:cubicBezTo>
                <a:cubicBezTo>
                  <a:pt x="3382" y="8333"/>
                  <a:pt x="3213" y="8164"/>
                  <a:pt x="3213" y="7958"/>
                </a:cubicBezTo>
                <a:cubicBezTo>
                  <a:pt x="3213" y="7753"/>
                  <a:pt x="3382" y="7584"/>
                  <a:pt x="3587" y="7584"/>
                </a:cubicBezTo>
                <a:close/>
                <a:moveTo>
                  <a:pt x="1744" y="7801"/>
                </a:moveTo>
                <a:cubicBezTo>
                  <a:pt x="1772" y="7801"/>
                  <a:pt x="1804" y="7820"/>
                  <a:pt x="1830" y="7869"/>
                </a:cubicBezTo>
                <a:cubicBezTo>
                  <a:pt x="1833" y="7825"/>
                  <a:pt x="1864" y="7805"/>
                  <a:pt x="1896" y="7805"/>
                </a:cubicBezTo>
                <a:cubicBezTo>
                  <a:pt x="1949" y="7805"/>
                  <a:pt x="2008" y="7858"/>
                  <a:pt x="1964" y="7940"/>
                </a:cubicBezTo>
                <a:cubicBezTo>
                  <a:pt x="1976" y="7937"/>
                  <a:pt x="1988" y="7936"/>
                  <a:pt x="1999" y="7936"/>
                </a:cubicBezTo>
                <a:cubicBezTo>
                  <a:pt x="2113" y="7936"/>
                  <a:pt x="2138" y="8093"/>
                  <a:pt x="1999" y="8101"/>
                </a:cubicBezTo>
                <a:cubicBezTo>
                  <a:pt x="1999" y="8101"/>
                  <a:pt x="2097" y="8137"/>
                  <a:pt x="2044" y="8235"/>
                </a:cubicBezTo>
                <a:cubicBezTo>
                  <a:pt x="2027" y="8267"/>
                  <a:pt x="2006" y="8279"/>
                  <a:pt x="1987" y="8279"/>
                </a:cubicBezTo>
                <a:cubicBezTo>
                  <a:pt x="1946" y="8279"/>
                  <a:pt x="1909" y="8228"/>
                  <a:pt x="1902" y="8192"/>
                </a:cubicBezTo>
                <a:lnTo>
                  <a:pt x="1902" y="8192"/>
                </a:lnTo>
                <a:cubicBezTo>
                  <a:pt x="1918" y="8284"/>
                  <a:pt x="1910" y="8360"/>
                  <a:pt x="1834" y="8360"/>
                </a:cubicBezTo>
                <a:cubicBezTo>
                  <a:pt x="1830" y="8360"/>
                  <a:pt x="1825" y="8360"/>
                  <a:pt x="1821" y="8360"/>
                </a:cubicBezTo>
                <a:cubicBezTo>
                  <a:pt x="1732" y="8351"/>
                  <a:pt x="1741" y="8244"/>
                  <a:pt x="1758" y="8208"/>
                </a:cubicBezTo>
                <a:lnTo>
                  <a:pt x="1758" y="8208"/>
                </a:lnTo>
                <a:cubicBezTo>
                  <a:pt x="1734" y="8253"/>
                  <a:pt x="1698" y="8271"/>
                  <a:pt x="1665" y="8271"/>
                </a:cubicBezTo>
                <a:cubicBezTo>
                  <a:pt x="1585" y="8271"/>
                  <a:pt x="1517" y="8175"/>
                  <a:pt x="1642" y="8119"/>
                </a:cubicBezTo>
                <a:cubicBezTo>
                  <a:pt x="1516" y="8074"/>
                  <a:pt x="1526" y="7942"/>
                  <a:pt x="1622" y="7942"/>
                </a:cubicBezTo>
                <a:cubicBezTo>
                  <a:pt x="1641" y="7942"/>
                  <a:pt x="1662" y="7947"/>
                  <a:pt x="1687" y="7958"/>
                </a:cubicBezTo>
                <a:cubicBezTo>
                  <a:pt x="1639" y="7886"/>
                  <a:pt x="1685" y="7801"/>
                  <a:pt x="1744" y="7801"/>
                </a:cubicBezTo>
                <a:close/>
                <a:moveTo>
                  <a:pt x="2642" y="7958"/>
                </a:moveTo>
                <a:cubicBezTo>
                  <a:pt x="2570" y="7967"/>
                  <a:pt x="2499" y="7994"/>
                  <a:pt x="2463" y="8065"/>
                </a:cubicBezTo>
                <a:cubicBezTo>
                  <a:pt x="2428" y="8128"/>
                  <a:pt x="2428" y="8217"/>
                  <a:pt x="2454" y="8279"/>
                </a:cubicBezTo>
                <a:cubicBezTo>
                  <a:pt x="2490" y="8351"/>
                  <a:pt x="2535" y="8404"/>
                  <a:pt x="2597" y="8440"/>
                </a:cubicBezTo>
                <a:cubicBezTo>
                  <a:pt x="2632" y="8460"/>
                  <a:pt x="2673" y="8472"/>
                  <a:pt x="2713" y="8472"/>
                </a:cubicBezTo>
                <a:cubicBezTo>
                  <a:pt x="2744" y="8472"/>
                  <a:pt x="2775" y="8465"/>
                  <a:pt x="2802" y="8449"/>
                </a:cubicBezTo>
                <a:cubicBezTo>
                  <a:pt x="2740" y="8449"/>
                  <a:pt x="2686" y="8422"/>
                  <a:pt x="2642" y="8387"/>
                </a:cubicBezTo>
                <a:cubicBezTo>
                  <a:pt x="2597" y="8351"/>
                  <a:pt x="2561" y="8297"/>
                  <a:pt x="2535" y="8253"/>
                </a:cubicBezTo>
                <a:cubicBezTo>
                  <a:pt x="2517" y="8199"/>
                  <a:pt x="2508" y="8146"/>
                  <a:pt x="2526" y="8092"/>
                </a:cubicBezTo>
                <a:cubicBezTo>
                  <a:pt x="2544" y="8039"/>
                  <a:pt x="2588" y="7994"/>
                  <a:pt x="2642" y="7958"/>
                </a:cubicBezTo>
                <a:close/>
                <a:moveTo>
                  <a:pt x="3587" y="7022"/>
                </a:moveTo>
                <a:lnTo>
                  <a:pt x="3623" y="7494"/>
                </a:lnTo>
                <a:lnTo>
                  <a:pt x="3489" y="7039"/>
                </a:lnTo>
                <a:lnTo>
                  <a:pt x="3516" y="7441"/>
                </a:lnTo>
                <a:lnTo>
                  <a:pt x="3409" y="7048"/>
                </a:lnTo>
                <a:lnTo>
                  <a:pt x="3445" y="7521"/>
                </a:lnTo>
                <a:lnTo>
                  <a:pt x="3311" y="7066"/>
                </a:lnTo>
                <a:lnTo>
                  <a:pt x="3355" y="7566"/>
                </a:lnTo>
                <a:lnTo>
                  <a:pt x="2900" y="7334"/>
                </a:lnTo>
                <a:lnTo>
                  <a:pt x="3266" y="7637"/>
                </a:lnTo>
                <a:lnTo>
                  <a:pt x="2847" y="7414"/>
                </a:lnTo>
                <a:lnTo>
                  <a:pt x="3168" y="7673"/>
                </a:lnTo>
                <a:lnTo>
                  <a:pt x="2802" y="7486"/>
                </a:lnTo>
                <a:lnTo>
                  <a:pt x="2802" y="7486"/>
                </a:lnTo>
                <a:lnTo>
                  <a:pt x="3168" y="7780"/>
                </a:lnTo>
                <a:lnTo>
                  <a:pt x="2749" y="7566"/>
                </a:lnTo>
                <a:lnTo>
                  <a:pt x="3150" y="7896"/>
                </a:lnTo>
                <a:cubicBezTo>
                  <a:pt x="3150" y="7896"/>
                  <a:pt x="3150" y="7905"/>
                  <a:pt x="3150" y="7914"/>
                </a:cubicBezTo>
                <a:lnTo>
                  <a:pt x="2651" y="8101"/>
                </a:lnTo>
                <a:lnTo>
                  <a:pt x="2651" y="8101"/>
                </a:lnTo>
                <a:lnTo>
                  <a:pt x="3114" y="8030"/>
                </a:lnTo>
                <a:lnTo>
                  <a:pt x="2677" y="8190"/>
                </a:lnTo>
                <a:lnTo>
                  <a:pt x="3079" y="8128"/>
                </a:lnTo>
                <a:lnTo>
                  <a:pt x="3079" y="8128"/>
                </a:lnTo>
                <a:lnTo>
                  <a:pt x="2695" y="8271"/>
                </a:lnTo>
                <a:lnTo>
                  <a:pt x="3159" y="8199"/>
                </a:lnTo>
                <a:lnTo>
                  <a:pt x="2722" y="8360"/>
                </a:lnTo>
                <a:lnTo>
                  <a:pt x="2722" y="8360"/>
                </a:lnTo>
                <a:lnTo>
                  <a:pt x="3239" y="8288"/>
                </a:lnTo>
                <a:lnTo>
                  <a:pt x="3239" y="8288"/>
                </a:lnTo>
                <a:lnTo>
                  <a:pt x="3123" y="8797"/>
                </a:lnTo>
                <a:lnTo>
                  <a:pt x="3320" y="8369"/>
                </a:lnTo>
                <a:lnTo>
                  <a:pt x="3213" y="8824"/>
                </a:lnTo>
                <a:lnTo>
                  <a:pt x="3382" y="8458"/>
                </a:lnTo>
                <a:lnTo>
                  <a:pt x="3293" y="8850"/>
                </a:lnTo>
                <a:lnTo>
                  <a:pt x="3489" y="8422"/>
                </a:lnTo>
                <a:lnTo>
                  <a:pt x="3382" y="8886"/>
                </a:lnTo>
                <a:lnTo>
                  <a:pt x="3596" y="8413"/>
                </a:lnTo>
                <a:lnTo>
                  <a:pt x="3650" y="8663"/>
                </a:lnTo>
                <a:lnTo>
                  <a:pt x="3650" y="8404"/>
                </a:lnTo>
                <a:lnTo>
                  <a:pt x="3712" y="8654"/>
                </a:lnTo>
                <a:lnTo>
                  <a:pt x="3712" y="8404"/>
                </a:lnTo>
                <a:lnTo>
                  <a:pt x="3998" y="8761"/>
                </a:lnTo>
                <a:lnTo>
                  <a:pt x="3801" y="8378"/>
                </a:lnTo>
                <a:lnTo>
                  <a:pt x="4069" y="8717"/>
                </a:lnTo>
                <a:lnTo>
                  <a:pt x="3900" y="8387"/>
                </a:lnTo>
                <a:lnTo>
                  <a:pt x="4131" y="8681"/>
                </a:lnTo>
                <a:lnTo>
                  <a:pt x="3935" y="8297"/>
                </a:lnTo>
                <a:lnTo>
                  <a:pt x="4203" y="8636"/>
                </a:lnTo>
                <a:lnTo>
                  <a:pt x="3971" y="8181"/>
                </a:lnTo>
                <a:lnTo>
                  <a:pt x="3971" y="8181"/>
                </a:lnTo>
                <a:lnTo>
                  <a:pt x="4390" y="8226"/>
                </a:lnTo>
                <a:lnTo>
                  <a:pt x="3998" y="8092"/>
                </a:lnTo>
                <a:lnTo>
                  <a:pt x="4408" y="8128"/>
                </a:lnTo>
                <a:lnTo>
                  <a:pt x="4069" y="8012"/>
                </a:lnTo>
                <a:lnTo>
                  <a:pt x="4426" y="8048"/>
                </a:lnTo>
                <a:lnTo>
                  <a:pt x="4426" y="8048"/>
                </a:lnTo>
                <a:lnTo>
                  <a:pt x="4033" y="7914"/>
                </a:lnTo>
                <a:lnTo>
                  <a:pt x="4444" y="7949"/>
                </a:lnTo>
                <a:lnTo>
                  <a:pt x="3989" y="7798"/>
                </a:lnTo>
                <a:lnTo>
                  <a:pt x="4283" y="7441"/>
                </a:lnTo>
                <a:lnTo>
                  <a:pt x="3953" y="7673"/>
                </a:lnTo>
                <a:lnTo>
                  <a:pt x="4212" y="7361"/>
                </a:lnTo>
                <a:lnTo>
                  <a:pt x="3926" y="7566"/>
                </a:lnTo>
                <a:lnTo>
                  <a:pt x="4149" y="7298"/>
                </a:lnTo>
                <a:lnTo>
                  <a:pt x="3819" y="7530"/>
                </a:lnTo>
                <a:lnTo>
                  <a:pt x="4078" y="7218"/>
                </a:lnTo>
                <a:lnTo>
                  <a:pt x="3712" y="7477"/>
                </a:lnTo>
                <a:lnTo>
                  <a:pt x="3587" y="7022"/>
                </a:lnTo>
                <a:close/>
                <a:moveTo>
                  <a:pt x="4256" y="8449"/>
                </a:moveTo>
                <a:cubicBezTo>
                  <a:pt x="4283" y="8511"/>
                  <a:pt x="4274" y="8574"/>
                  <a:pt x="4256" y="8627"/>
                </a:cubicBezTo>
                <a:cubicBezTo>
                  <a:pt x="4239" y="8681"/>
                  <a:pt x="4212" y="8734"/>
                  <a:pt x="4167" y="8770"/>
                </a:cubicBezTo>
                <a:cubicBezTo>
                  <a:pt x="4131" y="8806"/>
                  <a:pt x="4078" y="8833"/>
                  <a:pt x="4024" y="8833"/>
                </a:cubicBezTo>
                <a:cubicBezTo>
                  <a:pt x="4017" y="8834"/>
                  <a:pt x="4010" y="8834"/>
                  <a:pt x="4003" y="8834"/>
                </a:cubicBezTo>
                <a:cubicBezTo>
                  <a:pt x="3957" y="8834"/>
                  <a:pt x="3910" y="8810"/>
                  <a:pt x="3864" y="8779"/>
                </a:cubicBezTo>
                <a:lnTo>
                  <a:pt x="3864" y="8779"/>
                </a:lnTo>
                <a:cubicBezTo>
                  <a:pt x="3891" y="8842"/>
                  <a:pt x="3944" y="8895"/>
                  <a:pt x="4024" y="8904"/>
                </a:cubicBezTo>
                <a:cubicBezTo>
                  <a:pt x="4039" y="8907"/>
                  <a:pt x="4053" y="8909"/>
                  <a:pt x="4066" y="8909"/>
                </a:cubicBezTo>
                <a:cubicBezTo>
                  <a:pt x="4129" y="8909"/>
                  <a:pt x="4186" y="8877"/>
                  <a:pt x="4230" y="8833"/>
                </a:cubicBezTo>
                <a:cubicBezTo>
                  <a:pt x="4283" y="8779"/>
                  <a:pt x="4319" y="8717"/>
                  <a:pt x="4328" y="8645"/>
                </a:cubicBezTo>
                <a:cubicBezTo>
                  <a:pt x="4337" y="8574"/>
                  <a:pt x="4310" y="8494"/>
                  <a:pt x="4256" y="8449"/>
                </a:cubicBezTo>
                <a:close/>
                <a:moveTo>
                  <a:pt x="3034" y="8708"/>
                </a:moveTo>
                <a:cubicBezTo>
                  <a:pt x="3007" y="8761"/>
                  <a:pt x="2998" y="8842"/>
                  <a:pt x="3043" y="8904"/>
                </a:cubicBezTo>
                <a:cubicBezTo>
                  <a:pt x="3088" y="8975"/>
                  <a:pt x="3159" y="9011"/>
                  <a:pt x="3230" y="9020"/>
                </a:cubicBezTo>
                <a:cubicBezTo>
                  <a:pt x="3311" y="9020"/>
                  <a:pt x="3382" y="9002"/>
                  <a:pt x="3445" y="8966"/>
                </a:cubicBezTo>
                <a:cubicBezTo>
                  <a:pt x="3498" y="8922"/>
                  <a:pt x="3543" y="8850"/>
                  <a:pt x="3543" y="8788"/>
                </a:cubicBezTo>
                <a:lnTo>
                  <a:pt x="3543" y="8788"/>
                </a:lnTo>
                <a:cubicBezTo>
                  <a:pt x="3507" y="8842"/>
                  <a:pt x="3462" y="8877"/>
                  <a:pt x="3409" y="8904"/>
                </a:cubicBezTo>
                <a:cubicBezTo>
                  <a:pt x="3355" y="8922"/>
                  <a:pt x="3293" y="8931"/>
                  <a:pt x="3239" y="8931"/>
                </a:cubicBezTo>
                <a:cubicBezTo>
                  <a:pt x="3186" y="8922"/>
                  <a:pt x="3132" y="8904"/>
                  <a:pt x="3097" y="8868"/>
                </a:cubicBezTo>
                <a:cubicBezTo>
                  <a:pt x="3061" y="8833"/>
                  <a:pt x="3043" y="8770"/>
                  <a:pt x="3034" y="8708"/>
                </a:cubicBezTo>
                <a:close/>
                <a:moveTo>
                  <a:pt x="3524" y="6609"/>
                </a:moveTo>
                <a:cubicBezTo>
                  <a:pt x="3699" y="6609"/>
                  <a:pt x="3853" y="6749"/>
                  <a:pt x="3810" y="7093"/>
                </a:cubicBezTo>
                <a:cubicBezTo>
                  <a:pt x="3943" y="6988"/>
                  <a:pt x="4078" y="6945"/>
                  <a:pt x="4196" y="6945"/>
                </a:cubicBezTo>
                <a:cubicBezTo>
                  <a:pt x="4561" y="6945"/>
                  <a:pt x="4766" y="7359"/>
                  <a:pt x="4274" y="7655"/>
                </a:cubicBezTo>
                <a:cubicBezTo>
                  <a:pt x="4281" y="7655"/>
                  <a:pt x="4287" y="7655"/>
                  <a:pt x="4293" y="7655"/>
                </a:cubicBezTo>
                <a:cubicBezTo>
                  <a:pt x="4845" y="7655"/>
                  <a:pt x="5012" y="8390"/>
                  <a:pt x="4363" y="8390"/>
                </a:cubicBezTo>
                <a:cubicBezTo>
                  <a:pt x="4337" y="8390"/>
                  <a:pt x="4311" y="8389"/>
                  <a:pt x="4283" y="8387"/>
                </a:cubicBezTo>
                <a:lnTo>
                  <a:pt x="4283" y="8387"/>
                </a:lnTo>
                <a:cubicBezTo>
                  <a:pt x="4561" y="8609"/>
                  <a:pt x="4339" y="8963"/>
                  <a:pt x="4058" y="8963"/>
                </a:cubicBezTo>
                <a:cubicBezTo>
                  <a:pt x="3933" y="8963"/>
                  <a:pt x="3796" y="8892"/>
                  <a:pt x="3685" y="8708"/>
                </a:cubicBezTo>
                <a:cubicBezTo>
                  <a:pt x="3601" y="8962"/>
                  <a:pt x="3424" y="9068"/>
                  <a:pt x="3261" y="9068"/>
                </a:cubicBezTo>
                <a:cubicBezTo>
                  <a:pt x="3012" y="9068"/>
                  <a:pt x="2796" y="8821"/>
                  <a:pt x="2990" y="8476"/>
                </a:cubicBezTo>
                <a:lnTo>
                  <a:pt x="2990" y="8476"/>
                </a:lnTo>
                <a:cubicBezTo>
                  <a:pt x="2990" y="8476"/>
                  <a:pt x="2873" y="8564"/>
                  <a:pt x="2729" y="8564"/>
                </a:cubicBezTo>
                <a:cubicBezTo>
                  <a:pt x="2617" y="8564"/>
                  <a:pt x="2488" y="8511"/>
                  <a:pt x="2383" y="8324"/>
                </a:cubicBezTo>
                <a:cubicBezTo>
                  <a:pt x="2201" y="7988"/>
                  <a:pt x="2503" y="7860"/>
                  <a:pt x="2741" y="7860"/>
                </a:cubicBezTo>
                <a:cubicBezTo>
                  <a:pt x="2806" y="7860"/>
                  <a:pt x="2865" y="7870"/>
                  <a:pt x="2909" y="7887"/>
                </a:cubicBezTo>
                <a:cubicBezTo>
                  <a:pt x="2490" y="7717"/>
                  <a:pt x="2231" y="7512"/>
                  <a:pt x="2481" y="7200"/>
                </a:cubicBezTo>
                <a:cubicBezTo>
                  <a:pt x="2559" y="7102"/>
                  <a:pt x="2651" y="7066"/>
                  <a:pt x="2743" y="7066"/>
                </a:cubicBezTo>
                <a:cubicBezTo>
                  <a:pt x="2937" y="7066"/>
                  <a:pt x="3131" y="7228"/>
                  <a:pt x="3186" y="7324"/>
                </a:cubicBezTo>
                <a:lnTo>
                  <a:pt x="3186" y="7324"/>
                </a:lnTo>
                <a:cubicBezTo>
                  <a:pt x="2957" y="6919"/>
                  <a:pt x="3263" y="6609"/>
                  <a:pt x="3524" y="6609"/>
                </a:cubicBezTo>
                <a:close/>
                <a:moveTo>
                  <a:pt x="2017" y="8592"/>
                </a:moveTo>
                <a:cubicBezTo>
                  <a:pt x="2196" y="8601"/>
                  <a:pt x="2374" y="8654"/>
                  <a:pt x="2526" y="8752"/>
                </a:cubicBezTo>
                <a:cubicBezTo>
                  <a:pt x="2668" y="8850"/>
                  <a:pt x="2775" y="8993"/>
                  <a:pt x="2838" y="9154"/>
                </a:cubicBezTo>
                <a:cubicBezTo>
                  <a:pt x="2740" y="9011"/>
                  <a:pt x="2624" y="8895"/>
                  <a:pt x="2481" y="8815"/>
                </a:cubicBezTo>
                <a:cubicBezTo>
                  <a:pt x="2338" y="8734"/>
                  <a:pt x="2178" y="8699"/>
                  <a:pt x="2017" y="8690"/>
                </a:cubicBezTo>
                <a:cubicBezTo>
                  <a:pt x="1857" y="8690"/>
                  <a:pt x="1696" y="8717"/>
                  <a:pt x="1535" y="8770"/>
                </a:cubicBezTo>
                <a:cubicBezTo>
                  <a:pt x="1384" y="8833"/>
                  <a:pt x="1241" y="8922"/>
                  <a:pt x="1143" y="9056"/>
                </a:cubicBezTo>
                <a:cubicBezTo>
                  <a:pt x="1205" y="8895"/>
                  <a:pt x="1348" y="8770"/>
                  <a:pt x="1509" y="8699"/>
                </a:cubicBezTo>
                <a:cubicBezTo>
                  <a:pt x="1669" y="8627"/>
                  <a:pt x="1848" y="8592"/>
                  <a:pt x="2017" y="8592"/>
                </a:cubicBezTo>
                <a:close/>
                <a:moveTo>
                  <a:pt x="1756" y="9435"/>
                </a:moveTo>
                <a:lnTo>
                  <a:pt x="1756" y="9435"/>
                </a:lnTo>
                <a:cubicBezTo>
                  <a:pt x="1757" y="9436"/>
                  <a:pt x="1758" y="9438"/>
                  <a:pt x="1758" y="9439"/>
                </a:cubicBezTo>
                <a:cubicBezTo>
                  <a:pt x="1758" y="9438"/>
                  <a:pt x="1757" y="9437"/>
                  <a:pt x="1756" y="9435"/>
                </a:cubicBezTo>
                <a:close/>
                <a:moveTo>
                  <a:pt x="1999" y="9600"/>
                </a:moveTo>
                <a:cubicBezTo>
                  <a:pt x="2115" y="9600"/>
                  <a:pt x="2213" y="9698"/>
                  <a:pt x="2213" y="9823"/>
                </a:cubicBezTo>
                <a:cubicBezTo>
                  <a:pt x="2213" y="9939"/>
                  <a:pt x="2115" y="10037"/>
                  <a:pt x="1999" y="10037"/>
                </a:cubicBezTo>
                <a:cubicBezTo>
                  <a:pt x="1874" y="10037"/>
                  <a:pt x="1776" y="9939"/>
                  <a:pt x="1776" y="9823"/>
                </a:cubicBezTo>
                <a:cubicBezTo>
                  <a:pt x="1776" y="9698"/>
                  <a:pt x="1874" y="9600"/>
                  <a:pt x="1999" y="9600"/>
                </a:cubicBezTo>
                <a:close/>
                <a:moveTo>
                  <a:pt x="1990" y="9261"/>
                </a:moveTo>
                <a:lnTo>
                  <a:pt x="2017" y="9546"/>
                </a:lnTo>
                <a:lnTo>
                  <a:pt x="1937" y="9270"/>
                </a:lnTo>
                <a:lnTo>
                  <a:pt x="1955" y="9511"/>
                </a:lnTo>
                <a:lnTo>
                  <a:pt x="1892" y="9279"/>
                </a:lnTo>
                <a:lnTo>
                  <a:pt x="1892" y="9279"/>
                </a:lnTo>
                <a:lnTo>
                  <a:pt x="1910" y="9564"/>
                </a:lnTo>
                <a:lnTo>
                  <a:pt x="1830" y="9288"/>
                </a:lnTo>
                <a:lnTo>
                  <a:pt x="1857" y="9591"/>
                </a:lnTo>
                <a:lnTo>
                  <a:pt x="1589" y="9448"/>
                </a:lnTo>
                <a:lnTo>
                  <a:pt x="1589" y="9448"/>
                </a:lnTo>
                <a:lnTo>
                  <a:pt x="1803" y="9627"/>
                </a:lnTo>
                <a:lnTo>
                  <a:pt x="1553" y="9493"/>
                </a:lnTo>
                <a:lnTo>
                  <a:pt x="1750" y="9653"/>
                </a:lnTo>
                <a:lnTo>
                  <a:pt x="1527" y="9537"/>
                </a:lnTo>
                <a:lnTo>
                  <a:pt x="1750" y="9716"/>
                </a:lnTo>
                <a:lnTo>
                  <a:pt x="1500" y="9582"/>
                </a:lnTo>
                <a:lnTo>
                  <a:pt x="1741" y="9778"/>
                </a:lnTo>
                <a:cubicBezTo>
                  <a:pt x="1741" y="9787"/>
                  <a:pt x="1741" y="9787"/>
                  <a:pt x="1741" y="9796"/>
                </a:cubicBezTo>
                <a:lnTo>
                  <a:pt x="1437" y="9903"/>
                </a:lnTo>
                <a:lnTo>
                  <a:pt x="1437" y="9903"/>
                </a:lnTo>
                <a:lnTo>
                  <a:pt x="1714" y="9859"/>
                </a:lnTo>
                <a:lnTo>
                  <a:pt x="1455" y="9957"/>
                </a:lnTo>
                <a:lnTo>
                  <a:pt x="1696" y="9921"/>
                </a:lnTo>
                <a:lnTo>
                  <a:pt x="1696" y="9921"/>
                </a:lnTo>
                <a:lnTo>
                  <a:pt x="1464" y="10010"/>
                </a:lnTo>
                <a:lnTo>
                  <a:pt x="1741" y="9966"/>
                </a:lnTo>
                <a:lnTo>
                  <a:pt x="1482" y="10064"/>
                </a:lnTo>
                <a:lnTo>
                  <a:pt x="1785" y="10010"/>
                </a:lnTo>
                <a:lnTo>
                  <a:pt x="1723" y="10313"/>
                </a:lnTo>
                <a:lnTo>
                  <a:pt x="1839" y="10064"/>
                </a:lnTo>
                <a:lnTo>
                  <a:pt x="1776" y="10340"/>
                </a:lnTo>
                <a:lnTo>
                  <a:pt x="1874" y="10117"/>
                </a:lnTo>
                <a:lnTo>
                  <a:pt x="1874" y="10117"/>
                </a:lnTo>
                <a:lnTo>
                  <a:pt x="1821" y="10349"/>
                </a:lnTo>
                <a:lnTo>
                  <a:pt x="1937" y="10099"/>
                </a:lnTo>
                <a:lnTo>
                  <a:pt x="1874" y="10367"/>
                </a:lnTo>
                <a:lnTo>
                  <a:pt x="1999" y="10090"/>
                </a:lnTo>
                <a:lnTo>
                  <a:pt x="2035" y="10233"/>
                </a:lnTo>
                <a:lnTo>
                  <a:pt x="2035" y="10090"/>
                </a:lnTo>
                <a:lnTo>
                  <a:pt x="2071" y="10233"/>
                </a:lnTo>
                <a:lnTo>
                  <a:pt x="2071" y="10082"/>
                </a:lnTo>
                <a:lnTo>
                  <a:pt x="2240" y="10296"/>
                </a:lnTo>
                <a:lnTo>
                  <a:pt x="2240" y="10296"/>
                </a:lnTo>
                <a:lnTo>
                  <a:pt x="2124" y="10073"/>
                </a:lnTo>
                <a:lnTo>
                  <a:pt x="2285" y="10269"/>
                </a:lnTo>
                <a:lnTo>
                  <a:pt x="2178" y="10073"/>
                </a:lnTo>
                <a:lnTo>
                  <a:pt x="2320" y="10251"/>
                </a:lnTo>
                <a:lnTo>
                  <a:pt x="2205" y="10019"/>
                </a:lnTo>
                <a:lnTo>
                  <a:pt x="2205" y="10019"/>
                </a:lnTo>
                <a:lnTo>
                  <a:pt x="2365" y="10224"/>
                </a:lnTo>
                <a:lnTo>
                  <a:pt x="2222" y="9957"/>
                </a:lnTo>
                <a:lnTo>
                  <a:pt x="2472" y="9974"/>
                </a:lnTo>
                <a:lnTo>
                  <a:pt x="2472" y="9974"/>
                </a:lnTo>
                <a:lnTo>
                  <a:pt x="2240" y="9903"/>
                </a:lnTo>
                <a:lnTo>
                  <a:pt x="2481" y="9921"/>
                </a:lnTo>
                <a:lnTo>
                  <a:pt x="2285" y="9850"/>
                </a:lnTo>
                <a:lnTo>
                  <a:pt x="2490" y="9876"/>
                </a:lnTo>
                <a:lnTo>
                  <a:pt x="2490" y="9876"/>
                </a:lnTo>
                <a:lnTo>
                  <a:pt x="2258" y="9796"/>
                </a:lnTo>
                <a:lnTo>
                  <a:pt x="2508" y="9814"/>
                </a:lnTo>
                <a:lnTo>
                  <a:pt x="2508" y="9814"/>
                </a:lnTo>
                <a:lnTo>
                  <a:pt x="2240" y="9725"/>
                </a:lnTo>
                <a:lnTo>
                  <a:pt x="2231" y="9725"/>
                </a:lnTo>
                <a:lnTo>
                  <a:pt x="2410" y="9511"/>
                </a:lnTo>
                <a:lnTo>
                  <a:pt x="2213" y="9653"/>
                </a:lnTo>
                <a:lnTo>
                  <a:pt x="2365" y="9466"/>
                </a:lnTo>
                <a:lnTo>
                  <a:pt x="2196" y="9591"/>
                </a:lnTo>
                <a:lnTo>
                  <a:pt x="2329" y="9421"/>
                </a:lnTo>
                <a:lnTo>
                  <a:pt x="2133" y="9564"/>
                </a:lnTo>
                <a:lnTo>
                  <a:pt x="2285" y="9377"/>
                </a:lnTo>
                <a:lnTo>
                  <a:pt x="2071" y="9537"/>
                </a:lnTo>
                <a:lnTo>
                  <a:pt x="1990" y="9261"/>
                </a:lnTo>
                <a:close/>
                <a:moveTo>
                  <a:pt x="1961" y="9020"/>
                </a:moveTo>
                <a:cubicBezTo>
                  <a:pt x="2066" y="9020"/>
                  <a:pt x="2158" y="9102"/>
                  <a:pt x="2133" y="9305"/>
                </a:cubicBezTo>
                <a:cubicBezTo>
                  <a:pt x="2212" y="9242"/>
                  <a:pt x="2293" y="9215"/>
                  <a:pt x="2363" y="9215"/>
                </a:cubicBezTo>
                <a:cubicBezTo>
                  <a:pt x="2577" y="9215"/>
                  <a:pt x="2696" y="9461"/>
                  <a:pt x="2401" y="9635"/>
                </a:cubicBezTo>
                <a:cubicBezTo>
                  <a:pt x="2404" y="9635"/>
                  <a:pt x="2407" y="9635"/>
                  <a:pt x="2410" y="9635"/>
                </a:cubicBezTo>
                <a:cubicBezTo>
                  <a:pt x="2744" y="9635"/>
                  <a:pt x="2843" y="10075"/>
                  <a:pt x="2465" y="10075"/>
                </a:cubicBezTo>
                <a:cubicBezTo>
                  <a:pt x="2447" y="10075"/>
                  <a:pt x="2429" y="10075"/>
                  <a:pt x="2410" y="10073"/>
                </a:cubicBezTo>
                <a:lnTo>
                  <a:pt x="2410" y="10073"/>
                </a:lnTo>
                <a:cubicBezTo>
                  <a:pt x="2576" y="10208"/>
                  <a:pt x="2444" y="10417"/>
                  <a:pt x="2275" y="10417"/>
                </a:cubicBezTo>
                <a:cubicBezTo>
                  <a:pt x="2201" y="10417"/>
                  <a:pt x="2119" y="10376"/>
                  <a:pt x="2053" y="10269"/>
                </a:cubicBezTo>
                <a:cubicBezTo>
                  <a:pt x="2004" y="10419"/>
                  <a:pt x="1900" y="10482"/>
                  <a:pt x="1803" y="10482"/>
                </a:cubicBezTo>
                <a:cubicBezTo>
                  <a:pt x="1654" y="10482"/>
                  <a:pt x="1523" y="10332"/>
                  <a:pt x="1642" y="10126"/>
                </a:cubicBezTo>
                <a:lnTo>
                  <a:pt x="1642" y="10126"/>
                </a:lnTo>
                <a:cubicBezTo>
                  <a:pt x="1642" y="10126"/>
                  <a:pt x="1571" y="10181"/>
                  <a:pt x="1484" y="10181"/>
                </a:cubicBezTo>
                <a:cubicBezTo>
                  <a:pt x="1418" y="10181"/>
                  <a:pt x="1344" y="10149"/>
                  <a:pt x="1286" y="10037"/>
                </a:cubicBezTo>
                <a:cubicBezTo>
                  <a:pt x="1174" y="9834"/>
                  <a:pt x="1352" y="9763"/>
                  <a:pt x="1495" y="9763"/>
                </a:cubicBezTo>
                <a:cubicBezTo>
                  <a:pt x="1534" y="9763"/>
                  <a:pt x="1571" y="9769"/>
                  <a:pt x="1598" y="9778"/>
                </a:cubicBezTo>
                <a:cubicBezTo>
                  <a:pt x="1348" y="9680"/>
                  <a:pt x="1196" y="9555"/>
                  <a:pt x="1339" y="9368"/>
                </a:cubicBezTo>
                <a:cubicBezTo>
                  <a:pt x="1385" y="9311"/>
                  <a:pt x="1440" y="9289"/>
                  <a:pt x="1495" y="9289"/>
                </a:cubicBezTo>
                <a:cubicBezTo>
                  <a:pt x="1609" y="9289"/>
                  <a:pt x="1722" y="9380"/>
                  <a:pt x="1756" y="9435"/>
                </a:cubicBezTo>
                <a:lnTo>
                  <a:pt x="1756" y="9435"/>
                </a:lnTo>
                <a:cubicBezTo>
                  <a:pt x="1622" y="9202"/>
                  <a:pt x="1805" y="9020"/>
                  <a:pt x="1961" y="9020"/>
                </a:cubicBezTo>
                <a:close/>
                <a:moveTo>
                  <a:pt x="3177" y="10644"/>
                </a:moveTo>
                <a:cubicBezTo>
                  <a:pt x="3204" y="10742"/>
                  <a:pt x="3213" y="10840"/>
                  <a:pt x="3204" y="10947"/>
                </a:cubicBezTo>
                <a:cubicBezTo>
                  <a:pt x="3186" y="11054"/>
                  <a:pt x="3150" y="11152"/>
                  <a:pt x="3088" y="11241"/>
                </a:cubicBezTo>
                <a:cubicBezTo>
                  <a:pt x="3025" y="11330"/>
                  <a:pt x="2945" y="11402"/>
                  <a:pt x="2856" y="11446"/>
                </a:cubicBezTo>
                <a:cubicBezTo>
                  <a:pt x="2758" y="11491"/>
                  <a:pt x="2659" y="11518"/>
                  <a:pt x="2552" y="11518"/>
                </a:cubicBezTo>
                <a:cubicBezTo>
                  <a:pt x="2651" y="11482"/>
                  <a:pt x="2731" y="11438"/>
                  <a:pt x="2811" y="11384"/>
                </a:cubicBezTo>
                <a:cubicBezTo>
                  <a:pt x="2891" y="11322"/>
                  <a:pt x="2954" y="11259"/>
                  <a:pt x="3007" y="11179"/>
                </a:cubicBezTo>
                <a:cubicBezTo>
                  <a:pt x="3114" y="11027"/>
                  <a:pt x="3159" y="10840"/>
                  <a:pt x="3177" y="10644"/>
                </a:cubicBezTo>
                <a:close/>
                <a:moveTo>
                  <a:pt x="7361" y="1"/>
                </a:moveTo>
                <a:lnTo>
                  <a:pt x="7361" y="1"/>
                </a:lnTo>
                <a:cubicBezTo>
                  <a:pt x="7290" y="179"/>
                  <a:pt x="7227" y="215"/>
                  <a:pt x="6362" y="670"/>
                </a:cubicBezTo>
                <a:cubicBezTo>
                  <a:pt x="5505" y="1125"/>
                  <a:pt x="5496" y="1714"/>
                  <a:pt x="5657" y="2534"/>
                </a:cubicBezTo>
                <a:cubicBezTo>
                  <a:pt x="5653" y="2534"/>
                  <a:pt x="5649" y="2534"/>
                  <a:pt x="5644" y="2534"/>
                </a:cubicBezTo>
                <a:cubicBezTo>
                  <a:pt x="5422" y="2534"/>
                  <a:pt x="5104" y="2757"/>
                  <a:pt x="5104" y="2757"/>
                </a:cubicBezTo>
                <a:cubicBezTo>
                  <a:pt x="5104" y="2757"/>
                  <a:pt x="4881" y="2195"/>
                  <a:pt x="3971" y="1821"/>
                </a:cubicBezTo>
                <a:cubicBezTo>
                  <a:pt x="3602" y="1665"/>
                  <a:pt x="3367" y="1611"/>
                  <a:pt x="3128" y="1611"/>
                </a:cubicBezTo>
                <a:cubicBezTo>
                  <a:pt x="2777" y="1611"/>
                  <a:pt x="2414" y="1727"/>
                  <a:pt x="1598" y="1812"/>
                </a:cubicBezTo>
                <a:cubicBezTo>
                  <a:pt x="2142" y="1874"/>
                  <a:pt x="2927" y="2829"/>
                  <a:pt x="3445" y="3239"/>
                </a:cubicBezTo>
                <a:cubicBezTo>
                  <a:pt x="3665" y="3411"/>
                  <a:pt x="3911" y="3461"/>
                  <a:pt x="4124" y="3461"/>
                </a:cubicBezTo>
                <a:cubicBezTo>
                  <a:pt x="4419" y="3461"/>
                  <a:pt x="4649" y="3364"/>
                  <a:pt x="4649" y="3364"/>
                </a:cubicBezTo>
                <a:lnTo>
                  <a:pt x="4649" y="3364"/>
                </a:lnTo>
                <a:cubicBezTo>
                  <a:pt x="4319" y="4051"/>
                  <a:pt x="5318" y="5264"/>
                  <a:pt x="3213" y="6433"/>
                </a:cubicBezTo>
                <a:cubicBezTo>
                  <a:pt x="1072" y="7459"/>
                  <a:pt x="741" y="8743"/>
                  <a:pt x="750" y="9127"/>
                </a:cubicBezTo>
                <a:cubicBezTo>
                  <a:pt x="759" y="9520"/>
                  <a:pt x="902" y="10697"/>
                  <a:pt x="331" y="11259"/>
                </a:cubicBezTo>
                <a:cubicBezTo>
                  <a:pt x="206" y="11375"/>
                  <a:pt x="135" y="11482"/>
                  <a:pt x="90" y="11562"/>
                </a:cubicBezTo>
                <a:cubicBezTo>
                  <a:pt x="1" y="11741"/>
                  <a:pt x="133" y="11934"/>
                  <a:pt x="319" y="11934"/>
                </a:cubicBezTo>
                <a:cubicBezTo>
                  <a:pt x="337" y="11934"/>
                  <a:pt x="356" y="11932"/>
                  <a:pt x="376" y="11928"/>
                </a:cubicBezTo>
                <a:cubicBezTo>
                  <a:pt x="1339" y="11687"/>
                  <a:pt x="902" y="10849"/>
                  <a:pt x="1232" y="10421"/>
                </a:cubicBezTo>
                <a:lnTo>
                  <a:pt x="1232" y="10421"/>
                </a:lnTo>
                <a:cubicBezTo>
                  <a:pt x="1302" y="10625"/>
                  <a:pt x="1662" y="10812"/>
                  <a:pt x="2003" y="10812"/>
                </a:cubicBezTo>
                <a:cubicBezTo>
                  <a:pt x="2094" y="10812"/>
                  <a:pt x="2184" y="10799"/>
                  <a:pt x="2267" y="10768"/>
                </a:cubicBezTo>
                <a:lnTo>
                  <a:pt x="2267" y="10768"/>
                </a:lnTo>
                <a:cubicBezTo>
                  <a:pt x="2158" y="10912"/>
                  <a:pt x="1975" y="10947"/>
                  <a:pt x="1793" y="10947"/>
                </a:cubicBezTo>
                <a:cubicBezTo>
                  <a:pt x="1619" y="10947"/>
                  <a:pt x="1445" y="10915"/>
                  <a:pt x="1335" y="10915"/>
                </a:cubicBezTo>
                <a:cubicBezTo>
                  <a:pt x="1287" y="10915"/>
                  <a:pt x="1251" y="10921"/>
                  <a:pt x="1232" y="10938"/>
                </a:cubicBezTo>
                <a:cubicBezTo>
                  <a:pt x="1125" y="11036"/>
                  <a:pt x="1250" y="11589"/>
                  <a:pt x="1250" y="11589"/>
                </a:cubicBezTo>
                <a:cubicBezTo>
                  <a:pt x="1250" y="11589"/>
                  <a:pt x="1018" y="12008"/>
                  <a:pt x="741" y="12303"/>
                </a:cubicBezTo>
                <a:cubicBezTo>
                  <a:pt x="643" y="12410"/>
                  <a:pt x="590" y="12553"/>
                  <a:pt x="599" y="12695"/>
                </a:cubicBezTo>
                <a:cubicBezTo>
                  <a:pt x="625" y="13222"/>
                  <a:pt x="733" y="14399"/>
                  <a:pt x="849" y="14542"/>
                </a:cubicBezTo>
                <a:cubicBezTo>
                  <a:pt x="898" y="14608"/>
                  <a:pt x="1031" y="14641"/>
                  <a:pt x="1181" y="14641"/>
                </a:cubicBezTo>
                <a:cubicBezTo>
                  <a:pt x="1438" y="14641"/>
                  <a:pt x="1741" y="14543"/>
                  <a:pt x="1741" y="14346"/>
                </a:cubicBezTo>
                <a:cubicBezTo>
                  <a:pt x="1750" y="14034"/>
                  <a:pt x="1518" y="14105"/>
                  <a:pt x="1295" y="13730"/>
                </a:cubicBezTo>
                <a:cubicBezTo>
                  <a:pt x="1072" y="13364"/>
                  <a:pt x="1357" y="12472"/>
                  <a:pt x="1357" y="12472"/>
                </a:cubicBezTo>
                <a:cubicBezTo>
                  <a:pt x="1357" y="12472"/>
                  <a:pt x="1419" y="12990"/>
                  <a:pt x="1607" y="13534"/>
                </a:cubicBezTo>
                <a:cubicBezTo>
                  <a:pt x="1646" y="13652"/>
                  <a:pt x="1748" y="13710"/>
                  <a:pt x="1851" y="13710"/>
                </a:cubicBezTo>
                <a:cubicBezTo>
                  <a:pt x="1958" y="13710"/>
                  <a:pt x="2066" y="13648"/>
                  <a:pt x="2106" y="13525"/>
                </a:cubicBezTo>
                <a:cubicBezTo>
                  <a:pt x="2338" y="12820"/>
                  <a:pt x="1981" y="12365"/>
                  <a:pt x="1883" y="12008"/>
                </a:cubicBezTo>
                <a:cubicBezTo>
                  <a:pt x="1859" y="11909"/>
                  <a:pt x="1933" y="11810"/>
                  <a:pt x="2029" y="11810"/>
                </a:cubicBezTo>
                <a:cubicBezTo>
                  <a:pt x="2037" y="11810"/>
                  <a:pt x="2045" y="11811"/>
                  <a:pt x="2053" y="11812"/>
                </a:cubicBezTo>
                <a:cubicBezTo>
                  <a:pt x="2149" y="11822"/>
                  <a:pt x="2244" y="11827"/>
                  <a:pt x="2336" y="11827"/>
                </a:cubicBezTo>
                <a:cubicBezTo>
                  <a:pt x="2932" y="11827"/>
                  <a:pt x="3415" y="11620"/>
                  <a:pt x="3569" y="11125"/>
                </a:cubicBezTo>
                <a:cubicBezTo>
                  <a:pt x="3757" y="10545"/>
                  <a:pt x="3516" y="9796"/>
                  <a:pt x="2981" y="9359"/>
                </a:cubicBezTo>
                <a:cubicBezTo>
                  <a:pt x="2972" y="9359"/>
                  <a:pt x="2972" y="9341"/>
                  <a:pt x="2972" y="9332"/>
                </a:cubicBezTo>
                <a:cubicBezTo>
                  <a:pt x="2981" y="9323"/>
                  <a:pt x="2990" y="9323"/>
                  <a:pt x="2998" y="9323"/>
                </a:cubicBezTo>
                <a:cubicBezTo>
                  <a:pt x="3329" y="9484"/>
                  <a:pt x="3685" y="9859"/>
                  <a:pt x="3748" y="10376"/>
                </a:cubicBezTo>
                <a:cubicBezTo>
                  <a:pt x="3837" y="9207"/>
                  <a:pt x="5577" y="8262"/>
                  <a:pt x="6094" y="8199"/>
                </a:cubicBezTo>
                <a:cubicBezTo>
                  <a:pt x="6603" y="8128"/>
                  <a:pt x="8057" y="7762"/>
                  <a:pt x="8494" y="7548"/>
                </a:cubicBezTo>
                <a:cubicBezTo>
                  <a:pt x="8729" y="7433"/>
                  <a:pt x="8982" y="7400"/>
                  <a:pt x="9238" y="7400"/>
                </a:cubicBezTo>
                <a:cubicBezTo>
                  <a:pt x="9458" y="7400"/>
                  <a:pt x="9680" y="7424"/>
                  <a:pt x="9894" y="7441"/>
                </a:cubicBezTo>
                <a:cubicBezTo>
                  <a:pt x="9938" y="7443"/>
                  <a:pt x="9981" y="7445"/>
                  <a:pt x="10025" y="7445"/>
                </a:cubicBezTo>
                <a:cubicBezTo>
                  <a:pt x="10446" y="7445"/>
                  <a:pt x="10851" y="7327"/>
                  <a:pt x="10867" y="7084"/>
                </a:cubicBezTo>
                <a:cubicBezTo>
                  <a:pt x="10881" y="6867"/>
                  <a:pt x="10735" y="6793"/>
                  <a:pt x="10581" y="6793"/>
                </a:cubicBezTo>
                <a:cubicBezTo>
                  <a:pt x="10539" y="6793"/>
                  <a:pt x="10496" y="6798"/>
                  <a:pt x="10456" y="6808"/>
                </a:cubicBezTo>
                <a:cubicBezTo>
                  <a:pt x="10313" y="6847"/>
                  <a:pt x="9964" y="6872"/>
                  <a:pt x="9615" y="6872"/>
                </a:cubicBezTo>
                <a:cubicBezTo>
                  <a:pt x="9488" y="6872"/>
                  <a:pt x="9360" y="6868"/>
                  <a:pt x="9243" y="6861"/>
                </a:cubicBezTo>
                <a:cubicBezTo>
                  <a:pt x="9098" y="6852"/>
                  <a:pt x="8854" y="6831"/>
                  <a:pt x="8564" y="6831"/>
                </a:cubicBezTo>
                <a:cubicBezTo>
                  <a:pt x="7966" y="6831"/>
                  <a:pt x="7173" y="6921"/>
                  <a:pt x="6656" y="7396"/>
                </a:cubicBezTo>
                <a:cubicBezTo>
                  <a:pt x="6959" y="6897"/>
                  <a:pt x="7727" y="6272"/>
                  <a:pt x="8378" y="6121"/>
                </a:cubicBezTo>
                <a:cubicBezTo>
                  <a:pt x="9029" y="5978"/>
                  <a:pt x="9573" y="5666"/>
                  <a:pt x="9457" y="5380"/>
                </a:cubicBezTo>
                <a:cubicBezTo>
                  <a:pt x="9390" y="5226"/>
                  <a:pt x="9176" y="5163"/>
                  <a:pt x="8915" y="5163"/>
                </a:cubicBezTo>
                <a:cubicBezTo>
                  <a:pt x="8694" y="5163"/>
                  <a:pt x="8438" y="5208"/>
                  <a:pt x="8208" y="5282"/>
                </a:cubicBezTo>
                <a:cubicBezTo>
                  <a:pt x="7700" y="5434"/>
                  <a:pt x="7343" y="5969"/>
                  <a:pt x="6915" y="6121"/>
                </a:cubicBezTo>
                <a:cubicBezTo>
                  <a:pt x="6844" y="6147"/>
                  <a:pt x="6774" y="6160"/>
                  <a:pt x="6705" y="6160"/>
                </a:cubicBezTo>
                <a:cubicBezTo>
                  <a:pt x="6428" y="6160"/>
                  <a:pt x="6169" y="5957"/>
                  <a:pt x="5934" y="5657"/>
                </a:cubicBezTo>
                <a:cubicBezTo>
                  <a:pt x="5934" y="5648"/>
                  <a:pt x="5934" y="5630"/>
                  <a:pt x="5942" y="5621"/>
                </a:cubicBezTo>
                <a:lnTo>
                  <a:pt x="5969" y="5621"/>
                </a:lnTo>
                <a:cubicBezTo>
                  <a:pt x="6244" y="5882"/>
                  <a:pt x="6487" y="6027"/>
                  <a:pt x="6730" y="6027"/>
                </a:cubicBezTo>
                <a:cubicBezTo>
                  <a:pt x="6803" y="6027"/>
                  <a:pt x="6876" y="6014"/>
                  <a:pt x="6951" y="5987"/>
                </a:cubicBezTo>
                <a:cubicBezTo>
                  <a:pt x="7040" y="5951"/>
                  <a:pt x="7075" y="5853"/>
                  <a:pt x="7040" y="5764"/>
                </a:cubicBezTo>
                <a:cubicBezTo>
                  <a:pt x="6924" y="5460"/>
                  <a:pt x="6799" y="4800"/>
                  <a:pt x="6397" y="4452"/>
                </a:cubicBezTo>
                <a:cubicBezTo>
                  <a:pt x="6879" y="4372"/>
                  <a:pt x="6951" y="4087"/>
                  <a:pt x="6951" y="4087"/>
                </a:cubicBezTo>
                <a:lnTo>
                  <a:pt x="6951" y="4087"/>
                </a:lnTo>
                <a:cubicBezTo>
                  <a:pt x="6950" y="4087"/>
                  <a:pt x="6883" y="4133"/>
                  <a:pt x="6803" y="4133"/>
                </a:cubicBezTo>
                <a:cubicBezTo>
                  <a:pt x="6767" y="4133"/>
                  <a:pt x="6728" y="4123"/>
                  <a:pt x="6692" y="4096"/>
                </a:cubicBezTo>
                <a:cubicBezTo>
                  <a:pt x="6623" y="4169"/>
                  <a:pt x="6489" y="4218"/>
                  <a:pt x="6351" y="4218"/>
                </a:cubicBezTo>
                <a:cubicBezTo>
                  <a:pt x="6255" y="4218"/>
                  <a:pt x="6157" y="4195"/>
                  <a:pt x="6076" y="4140"/>
                </a:cubicBezTo>
                <a:cubicBezTo>
                  <a:pt x="6067" y="4131"/>
                  <a:pt x="6058" y="4122"/>
                  <a:pt x="6067" y="4113"/>
                </a:cubicBezTo>
                <a:cubicBezTo>
                  <a:pt x="6074" y="4107"/>
                  <a:pt x="6080" y="4101"/>
                  <a:pt x="6086" y="4101"/>
                </a:cubicBezTo>
                <a:cubicBezTo>
                  <a:pt x="6089" y="4101"/>
                  <a:pt x="6091" y="4102"/>
                  <a:pt x="6094" y="4104"/>
                </a:cubicBezTo>
                <a:cubicBezTo>
                  <a:pt x="6147" y="4124"/>
                  <a:pt x="6206" y="4134"/>
                  <a:pt x="6269" y="4134"/>
                </a:cubicBezTo>
                <a:cubicBezTo>
                  <a:pt x="6411" y="4134"/>
                  <a:pt x="6573" y="4084"/>
                  <a:pt x="6727" y="3980"/>
                </a:cubicBezTo>
                <a:cubicBezTo>
                  <a:pt x="6742" y="3981"/>
                  <a:pt x="6756" y="3982"/>
                  <a:pt x="6769" y="3982"/>
                </a:cubicBezTo>
                <a:cubicBezTo>
                  <a:pt x="7214" y="3982"/>
                  <a:pt x="6985" y="2982"/>
                  <a:pt x="6344" y="2722"/>
                </a:cubicBezTo>
                <a:cubicBezTo>
                  <a:pt x="7227" y="2160"/>
                  <a:pt x="7575" y="1062"/>
                  <a:pt x="73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45"/>
          <p:cNvSpPr/>
          <p:nvPr/>
        </p:nvSpPr>
        <p:spPr>
          <a:xfrm>
            <a:off x="8350412" y="5325508"/>
            <a:ext cx="530687" cy="619440"/>
          </a:xfrm>
          <a:custGeom>
            <a:rect b="b" l="l" r="r" t="t"/>
            <a:pathLst>
              <a:path extrusionOk="0" h="13226" w="11331">
                <a:moveTo>
                  <a:pt x="10429" y="703"/>
                </a:moveTo>
                <a:lnTo>
                  <a:pt x="10429" y="703"/>
                </a:lnTo>
                <a:cubicBezTo>
                  <a:pt x="10474" y="899"/>
                  <a:pt x="10465" y="1113"/>
                  <a:pt x="10384" y="1301"/>
                </a:cubicBezTo>
                <a:cubicBezTo>
                  <a:pt x="10304" y="1497"/>
                  <a:pt x="10170" y="1657"/>
                  <a:pt x="10010" y="1791"/>
                </a:cubicBezTo>
                <a:cubicBezTo>
                  <a:pt x="9689" y="2050"/>
                  <a:pt x="9305" y="2193"/>
                  <a:pt x="8913" y="2264"/>
                </a:cubicBezTo>
                <a:cubicBezTo>
                  <a:pt x="9100" y="2184"/>
                  <a:pt x="9278" y="2112"/>
                  <a:pt x="9448" y="2023"/>
                </a:cubicBezTo>
                <a:cubicBezTo>
                  <a:pt x="9626" y="1925"/>
                  <a:pt x="9796" y="1827"/>
                  <a:pt x="9938" y="1702"/>
                </a:cubicBezTo>
                <a:cubicBezTo>
                  <a:pt x="10090" y="1586"/>
                  <a:pt x="10215" y="1434"/>
                  <a:pt x="10304" y="1265"/>
                </a:cubicBezTo>
                <a:cubicBezTo>
                  <a:pt x="10393" y="1095"/>
                  <a:pt x="10429" y="908"/>
                  <a:pt x="10429" y="703"/>
                </a:cubicBezTo>
                <a:close/>
                <a:moveTo>
                  <a:pt x="6049" y="1149"/>
                </a:moveTo>
                <a:lnTo>
                  <a:pt x="6049" y="1149"/>
                </a:lnTo>
                <a:cubicBezTo>
                  <a:pt x="5960" y="1301"/>
                  <a:pt x="5915" y="1470"/>
                  <a:pt x="5915" y="1631"/>
                </a:cubicBezTo>
                <a:cubicBezTo>
                  <a:pt x="5915" y="1791"/>
                  <a:pt x="5977" y="1952"/>
                  <a:pt x="6076" y="2077"/>
                </a:cubicBezTo>
                <a:cubicBezTo>
                  <a:pt x="6174" y="2210"/>
                  <a:pt x="6316" y="2309"/>
                  <a:pt x="6468" y="2371"/>
                </a:cubicBezTo>
                <a:cubicBezTo>
                  <a:pt x="6620" y="2434"/>
                  <a:pt x="6789" y="2460"/>
                  <a:pt x="6968" y="2469"/>
                </a:cubicBezTo>
                <a:cubicBezTo>
                  <a:pt x="6892" y="2485"/>
                  <a:pt x="6812" y="2494"/>
                  <a:pt x="6732" y="2494"/>
                </a:cubicBezTo>
                <a:cubicBezTo>
                  <a:pt x="6633" y="2494"/>
                  <a:pt x="6535" y="2481"/>
                  <a:pt x="6441" y="2451"/>
                </a:cubicBezTo>
                <a:cubicBezTo>
                  <a:pt x="6263" y="2398"/>
                  <a:pt x="6102" y="2291"/>
                  <a:pt x="5986" y="2148"/>
                </a:cubicBezTo>
                <a:cubicBezTo>
                  <a:pt x="5879" y="1996"/>
                  <a:pt x="5817" y="1809"/>
                  <a:pt x="5826" y="1631"/>
                </a:cubicBezTo>
                <a:cubicBezTo>
                  <a:pt x="5844" y="1443"/>
                  <a:pt x="5924" y="1274"/>
                  <a:pt x="6049" y="1149"/>
                </a:cubicBezTo>
                <a:close/>
                <a:moveTo>
                  <a:pt x="10545" y="1131"/>
                </a:moveTo>
                <a:lnTo>
                  <a:pt x="10545" y="1131"/>
                </a:lnTo>
                <a:cubicBezTo>
                  <a:pt x="10590" y="1309"/>
                  <a:pt x="10554" y="1506"/>
                  <a:pt x="10465" y="1666"/>
                </a:cubicBezTo>
                <a:cubicBezTo>
                  <a:pt x="10384" y="1836"/>
                  <a:pt x="10260" y="1979"/>
                  <a:pt x="10117" y="2095"/>
                </a:cubicBezTo>
                <a:cubicBezTo>
                  <a:pt x="9983" y="2219"/>
                  <a:pt x="9822" y="2318"/>
                  <a:pt x="9662" y="2398"/>
                </a:cubicBezTo>
                <a:cubicBezTo>
                  <a:pt x="9501" y="2469"/>
                  <a:pt x="9323" y="2532"/>
                  <a:pt x="9144" y="2558"/>
                </a:cubicBezTo>
                <a:cubicBezTo>
                  <a:pt x="9314" y="2496"/>
                  <a:pt x="9466" y="2407"/>
                  <a:pt x="9617" y="2318"/>
                </a:cubicBezTo>
                <a:cubicBezTo>
                  <a:pt x="9769" y="2228"/>
                  <a:pt x="9912" y="2130"/>
                  <a:pt x="10045" y="2014"/>
                </a:cubicBezTo>
                <a:cubicBezTo>
                  <a:pt x="10179" y="1898"/>
                  <a:pt x="10304" y="1773"/>
                  <a:pt x="10393" y="1631"/>
                </a:cubicBezTo>
                <a:cubicBezTo>
                  <a:pt x="10483" y="1479"/>
                  <a:pt x="10545" y="1318"/>
                  <a:pt x="10545" y="1131"/>
                </a:cubicBezTo>
                <a:close/>
                <a:moveTo>
                  <a:pt x="5763" y="1666"/>
                </a:moveTo>
                <a:lnTo>
                  <a:pt x="5763" y="1666"/>
                </a:lnTo>
                <a:cubicBezTo>
                  <a:pt x="5746" y="1809"/>
                  <a:pt x="5763" y="1943"/>
                  <a:pt x="5826" y="2068"/>
                </a:cubicBezTo>
                <a:cubicBezTo>
                  <a:pt x="5879" y="2184"/>
                  <a:pt x="5960" y="2291"/>
                  <a:pt x="6067" y="2380"/>
                </a:cubicBezTo>
                <a:cubicBezTo>
                  <a:pt x="6165" y="2469"/>
                  <a:pt x="6281" y="2549"/>
                  <a:pt x="6406" y="2603"/>
                </a:cubicBezTo>
                <a:cubicBezTo>
                  <a:pt x="6522" y="2665"/>
                  <a:pt x="6655" y="2710"/>
                  <a:pt x="6798" y="2728"/>
                </a:cubicBezTo>
                <a:cubicBezTo>
                  <a:pt x="6757" y="2734"/>
                  <a:pt x="6716" y="2737"/>
                  <a:pt x="6674" y="2737"/>
                </a:cubicBezTo>
                <a:cubicBezTo>
                  <a:pt x="6427" y="2737"/>
                  <a:pt x="6177" y="2628"/>
                  <a:pt x="5986" y="2460"/>
                </a:cubicBezTo>
                <a:cubicBezTo>
                  <a:pt x="5879" y="2362"/>
                  <a:pt x="5790" y="2237"/>
                  <a:pt x="5746" y="2095"/>
                </a:cubicBezTo>
                <a:cubicBezTo>
                  <a:pt x="5692" y="1952"/>
                  <a:pt x="5701" y="1791"/>
                  <a:pt x="5763" y="1666"/>
                </a:cubicBezTo>
                <a:close/>
                <a:moveTo>
                  <a:pt x="8565" y="2612"/>
                </a:moveTo>
                <a:lnTo>
                  <a:pt x="8565" y="2612"/>
                </a:lnTo>
                <a:cubicBezTo>
                  <a:pt x="8600" y="2844"/>
                  <a:pt x="8359" y="3076"/>
                  <a:pt x="8020" y="3112"/>
                </a:cubicBezTo>
                <a:cubicBezTo>
                  <a:pt x="8119" y="2728"/>
                  <a:pt x="8315" y="2621"/>
                  <a:pt x="8565" y="2612"/>
                </a:cubicBezTo>
                <a:close/>
                <a:moveTo>
                  <a:pt x="6943" y="3532"/>
                </a:moveTo>
                <a:cubicBezTo>
                  <a:pt x="6992" y="3532"/>
                  <a:pt x="7038" y="3545"/>
                  <a:pt x="7075" y="3566"/>
                </a:cubicBezTo>
                <a:cubicBezTo>
                  <a:pt x="7090" y="3736"/>
                  <a:pt x="6928" y="3881"/>
                  <a:pt x="6765" y="3881"/>
                </a:cubicBezTo>
                <a:cubicBezTo>
                  <a:pt x="6731" y="3881"/>
                  <a:pt x="6697" y="3875"/>
                  <a:pt x="6664" y="3861"/>
                </a:cubicBezTo>
                <a:cubicBezTo>
                  <a:pt x="6671" y="3621"/>
                  <a:pt x="6814" y="3532"/>
                  <a:pt x="6943" y="3532"/>
                </a:cubicBezTo>
                <a:close/>
                <a:moveTo>
                  <a:pt x="9519" y="3718"/>
                </a:moveTo>
                <a:lnTo>
                  <a:pt x="9519" y="3718"/>
                </a:lnTo>
                <a:cubicBezTo>
                  <a:pt x="9573" y="3870"/>
                  <a:pt x="9591" y="4048"/>
                  <a:pt x="9510" y="4218"/>
                </a:cubicBezTo>
                <a:cubicBezTo>
                  <a:pt x="9492" y="4253"/>
                  <a:pt x="9457" y="4289"/>
                  <a:pt x="9430" y="4334"/>
                </a:cubicBezTo>
                <a:cubicBezTo>
                  <a:pt x="9394" y="4360"/>
                  <a:pt x="9359" y="4396"/>
                  <a:pt x="9323" y="4414"/>
                </a:cubicBezTo>
                <a:cubicBezTo>
                  <a:pt x="9243" y="4468"/>
                  <a:pt x="9153" y="4494"/>
                  <a:pt x="9073" y="4512"/>
                </a:cubicBezTo>
                <a:cubicBezTo>
                  <a:pt x="8982" y="4536"/>
                  <a:pt x="8894" y="4545"/>
                  <a:pt x="8807" y="4545"/>
                </a:cubicBezTo>
                <a:cubicBezTo>
                  <a:pt x="8731" y="4545"/>
                  <a:pt x="8657" y="4538"/>
                  <a:pt x="8582" y="4530"/>
                </a:cubicBezTo>
                <a:cubicBezTo>
                  <a:pt x="8422" y="4512"/>
                  <a:pt x="8270" y="4476"/>
                  <a:pt x="8119" y="4414"/>
                </a:cubicBezTo>
                <a:cubicBezTo>
                  <a:pt x="8279" y="4378"/>
                  <a:pt x="8431" y="4369"/>
                  <a:pt x="8582" y="4360"/>
                </a:cubicBezTo>
                <a:cubicBezTo>
                  <a:pt x="8734" y="4343"/>
                  <a:pt x="8886" y="4334"/>
                  <a:pt x="9020" y="4298"/>
                </a:cubicBezTo>
                <a:cubicBezTo>
                  <a:pt x="9162" y="4271"/>
                  <a:pt x="9287" y="4227"/>
                  <a:pt x="9359" y="4120"/>
                </a:cubicBezTo>
                <a:cubicBezTo>
                  <a:pt x="9448" y="4021"/>
                  <a:pt x="9483" y="3879"/>
                  <a:pt x="9519" y="3718"/>
                </a:cubicBezTo>
                <a:close/>
                <a:moveTo>
                  <a:pt x="10018" y="4448"/>
                </a:moveTo>
                <a:cubicBezTo>
                  <a:pt x="9995" y="4448"/>
                  <a:pt x="9971" y="4452"/>
                  <a:pt x="9947" y="4459"/>
                </a:cubicBezTo>
                <a:cubicBezTo>
                  <a:pt x="10037" y="4476"/>
                  <a:pt x="10099" y="4530"/>
                  <a:pt x="10144" y="4583"/>
                </a:cubicBezTo>
                <a:cubicBezTo>
                  <a:pt x="10188" y="4637"/>
                  <a:pt x="10224" y="4708"/>
                  <a:pt x="10233" y="4771"/>
                </a:cubicBezTo>
                <a:cubicBezTo>
                  <a:pt x="10251" y="4842"/>
                  <a:pt x="10242" y="4914"/>
                  <a:pt x="10215" y="4976"/>
                </a:cubicBezTo>
                <a:cubicBezTo>
                  <a:pt x="10179" y="5030"/>
                  <a:pt x="10117" y="5074"/>
                  <a:pt x="10037" y="5110"/>
                </a:cubicBezTo>
                <a:cubicBezTo>
                  <a:pt x="10050" y="5111"/>
                  <a:pt x="10064" y="5112"/>
                  <a:pt x="10078" y="5112"/>
                </a:cubicBezTo>
                <a:cubicBezTo>
                  <a:pt x="10155" y="5112"/>
                  <a:pt x="10233" y="5089"/>
                  <a:pt x="10286" y="5021"/>
                </a:cubicBezTo>
                <a:cubicBezTo>
                  <a:pt x="10349" y="4949"/>
                  <a:pt x="10367" y="4842"/>
                  <a:pt x="10340" y="4753"/>
                </a:cubicBezTo>
                <a:cubicBezTo>
                  <a:pt x="10322" y="4664"/>
                  <a:pt x="10277" y="4575"/>
                  <a:pt x="10197" y="4521"/>
                </a:cubicBezTo>
                <a:cubicBezTo>
                  <a:pt x="10151" y="4475"/>
                  <a:pt x="10085" y="4448"/>
                  <a:pt x="10018" y="4448"/>
                </a:cubicBezTo>
                <a:close/>
                <a:moveTo>
                  <a:pt x="8217" y="4869"/>
                </a:moveTo>
                <a:lnTo>
                  <a:pt x="8217" y="4869"/>
                </a:lnTo>
                <a:cubicBezTo>
                  <a:pt x="8163" y="5074"/>
                  <a:pt x="8243" y="5270"/>
                  <a:pt x="8458" y="5395"/>
                </a:cubicBezTo>
                <a:cubicBezTo>
                  <a:pt x="8525" y="5433"/>
                  <a:pt x="8597" y="5448"/>
                  <a:pt x="8667" y="5448"/>
                </a:cubicBezTo>
                <a:cubicBezTo>
                  <a:pt x="8827" y="5448"/>
                  <a:pt x="8971" y="5368"/>
                  <a:pt x="9002" y="5306"/>
                </a:cubicBezTo>
                <a:lnTo>
                  <a:pt x="9002" y="5306"/>
                </a:lnTo>
                <a:cubicBezTo>
                  <a:pt x="8941" y="5348"/>
                  <a:pt x="8868" y="5366"/>
                  <a:pt x="8795" y="5366"/>
                </a:cubicBezTo>
                <a:cubicBezTo>
                  <a:pt x="8697" y="5366"/>
                  <a:pt x="8597" y="5334"/>
                  <a:pt x="8520" y="5288"/>
                </a:cubicBezTo>
                <a:cubicBezTo>
                  <a:pt x="8350" y="5190"/>
                  <a:pt x="8252" y="5038"/>
                  <a:pt x="8217" y="4869"/>
                </a:cubicBezTo>
                <a:close/>
                <a:moveTo>
                  <a:pt x="9849" y="4940"/>
                </a:moveTo>
                <a:lnTo>
                  <a:pt x="9849" y="4940"/>
                </a:lnTo>
                <a:cubicBezTo>
                  <a:pt x="9858" y="5030"/>
                  <a:pt x="9831" y="5101"/>
                  <a:pt x="9796" y="5163"/>
                </a:cubicBezTo>
                <a:cubicBezTo>
                  <a:pt x="9751" y="5226"/>
                  <a:pt x="9698" y="5279"/>
                  <a:pt x="9626" y="5315"/>
                </a:cubicBezTo>
                <a:cubicBezTo>
                  <a:pt x="9578" y="5350"/>
                  <a:pt x="9524" y="5363"/>
                  <a:pt x="9473" y="5363"/>
                </a:cubicBezTo>
                <a:cubicBezTo>
                  <a:pt x="9458" y="5363"/>
                  <a:pt x="9444" y="5362"/>
                  <a:pt x="9430" y="5360"/>
                </a:cubicBezTo>
                <a:cubicBezTo>
                  <a:pt x="9359" y="5351"/>
                  <a:pt x="9296" y="5297"/>
                  <a:pt x="9234" y="5235"/>
                </a:cubicBezTo>
                <a:lnTo>
                  <a:pt x="9234" y="5235"/>
                </a:lnTo>
                <a:cubicBezTo>
                  <a:pt x="9252" y="5315"/>
                  <a:pt x="9305" y="5404"/>
                  <a:pt x="9403" y="5449"/>
                </a:cubicBezTo>
                <a:cubicBezTo>
                  <a:pt x="9436" y="5462"/>
                  <a:pt x="9472" y="5468"/>
                  <a:pt x="9509" y="5468"/>
                </a:cubicBezTo>
                <a:cubicBezTo>
                  <a:pt x="9573" y="5468"/>
                  <a:pt x="9638" y="5450"/>
                  <a:pt x="9689" y="5422"/>
                </a:cubicBezTo>
                <a:cubicBezTo>
                  <a:pt x="9769" y="5369"/>
                  <a:pt x="9840" y="5297"/>
                  <a:pt x="9876" y="5208"/>
                </a:cubicBezTo>
                <a:cubicBezTo>
                  <a:pt x="9912" y="5119"/>
                  <a:pt x="9903" y="5012"/>
                  <a:pt x="9849" y="4940"/>
                </a:cubicBezTo>
                <a:close/>
                <a:moveTo>
                  <a:pt x="9867" y="4343"/>
                </a:moveTo>
                <a:lnTo>
                  <a:pt x="9867" y="4343"/>
                </a:lnTo>
                <a:cubicBezTo>
                  <a:pt x="10646" y="4375"/>
                  <a:pt x="10517" y="5189"/>
                  <a:pt x="10105" y="5189"/>
                </a:cubicBezTo>
                <a:cubicBezTo>
                  <a:pt x="10064" y="5189"/>
                  <a:pt x="10020" y="5181"/>
                  <a:pt x="9974" y="5163"/>
                </a:cubicBezTo>
                <a:lnTo>
                  <a:pt x="9974" y="5163"/>
                </a:lnTo>
                <a:cubicBezTo>
                  <a:pt x="9994" y="5410"/>
                  <a:pt x="9747" y="5555"/>
                  <a:pt x="9513" y="5555"/>
                </a:cubicBezTo>
                <a:cubicBezTo>
                  <a:pt x="9333" y="5555"/>
                  <a:pt x="9162" y="5469"/>
                  <a:pt x="9127" y="5279"/>
                </a:cubicBezTo>
                <a:cubicBezTo>
                  <a:pt x="9020" y="5476"/>
                  <a:pt x="8866" y="5556"/>
                  <a:pt x="8710" y="5556"/>
                </a:cubicBezTo>
                <a:cubicBezTo>
                  <a:pt x="8356" y="5556"/>
                  <a:pt x="7993" y="5144"/>
                  <a:pt x="8154" y="4735"/>
                </a:cubicBezTo>
                <a:lnTo>
                  <a:pt x="8154" y="4735"/>
                </a:lnTo>
                <a:cubicBezTo>
                  <a:pt x="8422" y="4896"/>
                  <a:pt x="8759" y="4984"/>
                  <a:pt x="9062" y="4984"/>
                </a:cubicBezTo>
                <a:cubicBezTo>
                  <a:pt x="9517" y="4984"/>
                  <a:pt x="9899" y="4787"/>
                  <a:pt x="9867" y="4343"/>
                </a:cubicBezTo>
                <a:close/>
                <a:moveTo>
                  <a:pt x="10376" y="5520"/>
                </a:moveTo>
                <a:cubicBezTo>
                  <a:pt x="10775" y="5688"/>
                  <a:pt x="10688" y="6193"/>
                  <a:pt x="10415" y="6193"/>
                </a:cubicBezTo>
                <a:cubicBezTo>
                  <a:pt x="10383" y="6193"/>
                  <a:pt x="10349" y="6186"/>
                  <a:pt x="10313" y="6171"/>
                </a:cubicBezTo>
                <a:lnTo>
                  <a:pt x="10313" y="6171"/>
                </a:lnTo>
                <a:cubicBezTo>
                  <a:pt x="10328" y="6342"/>
                  <a:pt x="10160" y="6439"/>
                  <a:pt x="10000" y="6439"/>
                </a:cubicBezTo>
                <a:cubicBezTo>
                  <a:pt x="9876" y="6439"/>
                  <a:pt x="9757" y="6380"/>
                  <a:pt x="9733" y="6252"/>
                </a:cubicBezTo>
                <a:cubicBezTo>
                  <a:pt x="9663" y="6385"/>
                  <a:pt x="9559" y="6439"/>
                  <a:pt x="9453" y="6439"/>
                </a:cubicBezTo>
                <a:cubicBezTo>
                  <a:pt x="9212" y="6439"/>
                  <a:pt x="8961" y="6156"/>
                  <a:pt x="9073" y="5877"/>
                </a:cubicBezTo>
                <a:lnTo>
                  <a:pt x="9073" y="5877"/>
                </a:lnTo>
                <a:cubicBezTo>
                  <a:pt x="9228" y="5923"/>
                  <a:pt x="9386" y="5945"/>
                  <a:pt x="9538" y="5945"/>
                </a:cubicBezTo>
                <a:cubicBezTo>
                  <a:pt x="9921" y="5945"/>
                  <a:pt x="10261" y="5801"/>
                  <a:pt x="10376" y="5520"/>
                </a:cubicBezTo>
                <a:close/>
                <a:moveTo>
                  <a:pt x="7206" y="6241"/>
                </a:moveTo>
                <a:cubicBezTo>
                  <a:pt x="7192" y="6241"/>
                  <a:pt x="7178" y="6241"/>
                  <a:pt x="7164" y="6243"/>
                </a:cubicBezTo>
                <a:cubicBezTo>
                  <a:pt x="7066" y="6261"/>
                  <a:pt x="6986" y="6305"/>
                  <a:pt x="6923" y="6368"/>
                </a:cubicBezTo>
                <a:cubicBezTo>
                  <a:pt x="6861" y="6439"/>
                  <a:pt x="6825" y="6528"/>
                  <a:pt x="6852" y="6617"/>
                </a:cubicBezTo>
                <a:cubicBezTo>
                  <a:pt x="6879" y="6537"/>
                  <a:pt x="6923" y="6475"/>
                  <a:pt x="6986" y="6430"/>
                </a:cubicBezTo>
                <a:cubicBezTo>
                  <a:pt x="7039" y="6394"/>
                  <a:pt x="7110" y="6368"/>
                  <a:pt x="7173" y="6350"/>
                </a:cubicBezTo>
                <a:cubicBezTo>
                  <a:pt x="7190" y="6348"/>
                  <a:pt x="7207" y="6347"/>
                  <a:pt x="7223" y="6347"/>
                </a:cubicBezTo>
                <a:cubicBezTo>
                  <a:pt x="7277" y="6347"/>
                  <a:pt x="7328" y="6358"/>
                  <a:pt x="7369" y="6386"/>
                </a:cubicBezTo>
                <a:cubicBezTo>
                  <a:pt x="7432" y="6421"/>
                  <a:pt x="7467" y="6484"/>
                  <a:pt x="7503" y="6564"/>
                </a:cubicBezTo>
                <a:cubicBezTo>
                  <a:pt x="7512" y="6484"/>
                  <a:pt x="7494" y="6386"/>
                  <a:pt x="7423" y="6323"/>
                </a:cubicBezTo>
                <a:cubicBezTo>
                  <a:pt x="7362" y="6263"/>
                  <a:pt x="7283" y="6241"/>
                  <a:pt x="7206" y="6241"/>
                </a:cubicBezTo>
                <a:close/>
                <a:moveTo>
                  <a:pt x="5355" y="6149"/>
                </a:moveTo>
                <a:cubicBezTo>
                  <a:pt x="5258" y="6149"/>
                  <a:pt x="5155" y="6171"/>
                  <a:pt x="5050" y="6216"/>
                </a:cubicBezTo>
                <a:cubicBezTo>
                  <a:pt x="4729" y="6350"/>
                  <a:pt x="4630" y="6760"/>
                  <a:pt x="4702" y="6876"/>
                </a:cubicBezTo>
                <a:cubicBezTo>
                  <a:pt x="4711" y="6644"/>
                  <a:pt x="4916" y="6448"/>
                  <a:pt x="5112" y="6368"/>
                </a:cubicBezTo>
                <a:cubicBezTo>
                  <a:pt x="5227" y="6319"/>
                  <a:pt x="5339" y="6296"/>
                  <a:pt x="5449" y="6296"/>
                </a:cubicBezTo>
                <a:cubicBezTo>
                  <a:pt x="5579" y="6296"/>
                  <a:pt x="5705" y="6328"/>
                  <a:pt x="5826" y="6386"/>
                </a:cubicBezTo>
                <a:cubicBezTo>
                  <a:pt x="5708" y="6232"/>
                  <a:pt x="5543" y="6149"/>
                  <a:pt x="5355" y="6149"/>
                </a:cubicBezTo>
                <a:close/>
                <a:moveTo>
                  <a:pt x="3868" y="6372"/>
                </a:moveTo>
                <a:cubicBezTo>
                  <a:pt x="3798" y="6372"/>
                  <a:pt x="3724" y="6388"/>
                  <a:pt x="3649" y="6421"/>
                </a:cubicBezTo>
                <a:cubicBezTo>
                  <a:pt x="3417" y="6519"/>
                  <a:pt x="3346" y="6823"/>
                  <a:pt x="3399" y="6903"/>
                </a:cubicBezTo>
                <a:cubicBezTo>
                  <a:pt x="3408" y="6733"/>
                  <a:pt x="3551" y="6591"/>
                  <a:pt x="3703" y="6537"/>
                </a:cubicBezTo>
                <a:cubicBezTo>
                  <a:pt x="3783" y="6499"/>
                  <a:pt x="3865" y="6481"/>
                  <a:pt x="3946" y="6481"/>
                </a:cubicBezTo>
                <a:cubicBezTo>
                  <a:pt x="4037" y="6481"/>
                  <a:pt x="4126" y="6504"/>
                  <a:pt x="4211" y="6546"/>
                </a:cubicBezTo>
                <a:cubicBezTo>
                  <a:pt x="4128" y="6434"/>
                  <a:pt x="4006" y="6372"/>
                  <a:pt x="3868" y="6372"/>
                </a:cubicBezTo>
                <a:close/>
                <a:moveTo>
                  <a:pt x="7012" y="4639"/>
                </a:moveTo>
                <a:cubicBezTo>
                  <a:pt x="7032" y="4639"/>
                  <a:pt x="7052" y="4641"/>
                  <a:pt x="7075" y="4646"/>
                </a:cubicBezTo>
                <a:cubicBezTo>
                  <a:pt x="7235" y="4655"/>
                  <a:pt x="7405" y="4726"/>
                  <a:pt x="7521" y="4860"/>
                </a:cubicBezTo>
                <a:cubicBezTo>
                  <a:pt x="7637" y="4994"/>
                  <a:pt x="7690" y="5146"/>
                  <a:pt x="7753" y="5288"/>
                </a:cubicBezTo>
                <a:cubicBezTo>
                  <a:pt x="7815" y="5422"/>
                  <a:pt x="7869" y="5556"/>
                  <a:pt x="7958" y="5645"/>
                </a:cubicBezTo>
                <a:cubicBezTo>
                  <a:pt x="8003" y="5699"/>
                  <a:pt x="8056" y="5734"/>
                  <a:pt x="8110" y="5779"/>
                </a:cubicBezTo>
                <a:cubicBezTo>
                  <a:pt x="8172" y="5806"/>
                  <a:pt x="8226" y="5832"/>
                  <a:pt x="8306" y="5868"/>
                </a:cubicBezTo>
                <a:cubicBezTo>
                  <a:pt x="8449" y="5939"/>
                  <a:pt x="8591" y="6029"/>
                  <a:pt x="8707" y="6154"/>
                </a:cubicBezTo>
                <a:cubicBezTo>
                  <a:pt x="8930" y="6386"/>
                  <a:pt x="9055" y="6725"/>
                  <a:pt x="9002" y="7028"/>
                </a:cubicBezTo>
                <a:cubicBezTo>
                  <a:pt x="8966" y="6725"/>
                  <a:pt x="8805" y="6457"/>
                  <a:pt x="8582" y="6278"/>
                </a:cubicBezTo>
                <a:cubicBezTo>
                  <a:pt x="8475" y="6189"/>
                  <a:pt x="8350" y="6118"/>
                  <a:pt x="8217" y="6064"/>
                </a:cubicBezTo>
                <a:cubicBezTo>
                  <a:pt x="8154" y="6038"/>
                  <a:pt x="8074" y="6002"/>
                  <a:pt x="8003" y="5957"/>
                </a:cubicBezTo>
                <a:cubicBezTo>
                  <a:pt x="7922" y="5913"/>
                  <a:pt x="7851" y="5859"/>
                  <a:pt x="7797" y="5797"/>
                </a:cubicBezTo>
                <a:cubicBezTo>
                  <a:pt x="7565" y="5529"/>
                  <a:pt x="7539" y="5181"/>
                  <a:pt x="7387" y="4967"/>
                </a:cubicBezTo>
                <a:cubicBezTo>
                  <a:pt x="7316" y="4860"/>
                  <a:pt x="7200" y="4780"/>
                  <a:pt x="7057" y="4753"/>
                </a:cubicBezTo>
                <a:cubicBezTo>
                  <a:pt x="6986" y="4726"/>
                  <a:pt x="6905" y="4726"/>
                  <a:pt x="6834" y="4708"/>
                </a:cubicBezTo>
                <a:cubicBezTo>
                  <a:pt x="6763" y="4708"/>
                  <a:pt x="6682" y="4699"/>
                  <a:pt x="6602" y="4699"/>
                </a:cubicBezTo>
                <a:cubicBezTo>
                  <a:pt x="6682" y="4682"/>
                  <a:pt x="6754" y="4664"/>
                  <a:pt x="6834" y="4646"/>
                </a:cubicBezTo>
                <a:lnTo>
                  <a:pt x="6950" y="4646"/>
                </a:lnTo>
                <a:cubicBezTo>
                  <a:pt x="6972" y="4641"/>
                  <a:pt x="6992" y="4639"/>
                  <a:pt x="7012" y="4639"/>
                </a:cubicBezTo>
                <a:close/>
                <a:moveTo>
                  <a:pt x="10572" y="6519"/>
                </a:moveTo>
                <a:cubicBezTo>
                  <a:pt x="10813" y="6624"/>
                  <a:pt x="10757" y="6924"/>
                  <a:pt x="10594" y="6924"/>
                </a:cubicBezTo>
                <a:cubicBezTo>
                  <a:pt x="10576" y="6924"/>
                  <a:pt x="10557" y="6920"/>
                  <a:pt x="10536" y="6912"/>
                </a:cubicBezTo>
                <a:lnTo>
                  <a:pt x="10536" y="6912"/>
                </a:lnTo>
                <a:cubicBezTo>
                  <a:pt x="10546" y="7012"/>
                  <a:pt x="10444" y="7070"/>
                  <a:pt x="10347" y="7070"/>
                </a:cubicBezTo>
                <a:cubicBezTo>
                  <a:pt x="10272" y="7070"/>
                  <a:pt x="10200" y="7035"/>
                  <a:pt x="10188" y="6956"/>
                </a:cubicBezTo>
                <a:cubicBezTo>
                  <a:pt x="10144" y="7038"/>
                  <a:pt x="10082" y="7072"/>
                  <a:pt x="10018" y="7072"/>
                </a:cubicBezTo>
                <a:cubicBezTo>
                  <a:pt x="9873" y="7072"/>
                  <a:pt x="9725" y="6901"/>
                  <a:pt x="9787" y="6733"/>
                </a:cubicBezTo>
                <a:lnTo>
                  <a:pt x="9787" y="6733"/>
                </a:lnTo>
                <a:cubicBezTo>
                  <a:pt x="9880" y="6761"/>
                  <a:pt x="9974" y="6774"/>
                  <a:pt x="10065" y="6774"/>
                </a:cubicBezTo>
                <a:cubicBezTo>
                  <a:pt x="10297" y="6774"/>
                  <a:pt x="10501" y="6686"/>
                  <a:pt x="10572" y="6519"/>
                </a:cubicBezTo>
                <a:close/>
                <a:moveTo>
                  <a:pt x="8015" y="6634"/>
                </a:moveTo>
                <a:cubicBezTo>
                  <a:pt x="8005" y="6634"/>
                  <a:pt x="7995" y="6634"/>
                  <a:pt x="7985" y="6635"/>
                </a:cubicBezTo>
                <a:cubicBezTo>
                  <a:pt x="7887" y="6635"/>
                  <a:pt x="7788" y="6680"/>
                  <a:pt x="7744" y="6760"/>
                </a:cubicBezTo>
                <a:cubicBezTo>
                  <a:pt x="7799" y="6729"/>
                  <a:pt x="7855" y="6720"/>
                  <a:pt x="7907" y="6720"/>
                </a:cubicBezTo>
                <a:cubicBezTo>
                  <a:pt x="7931" y="6720"/>
                  <a:pt x="7954" y="6722"/>
                  <a:pt x="7976" y="6725"/>
                </a:cubicBezTo>
                <a:cubicBezTo>
                  <a:pt x="8056" y="6733"/>
                  <a:pt x="8127" y="6769"/>
                  <a:pt x="8190" y="6814"/>
                </a:cubicBezTo>
                <a:cubicBezTo>
                  <a:pt x="8243" y="6849"/>
                  <a:pt x="8288" y="6912"/>
                  <a:pt x="8306" y="6974"/>
                </a:cubicBezTo>
                <a:cubicBezTo>
                  <a:pt x="8324" y="7046"/>
                  <a:pt x="8306" y="7126"/>
                  <a:pt x="8270" y="7206"/>
                </a:cubicBezTo>
                <a:cubicBezTo>
                  <a:pt x="8342" y="7162"/>
                  <a:pt x="8395" y="7072"/>
                  <a:pt x="8395" y="6965"/>
                </a:cubicBezTo>
                <a:cubicBezTo>
                  <a:pt x="8395" y="6867"/>
                  <a:pt x="8333" y="6769"/>
                  <a:pt x="8252" y="6716"/>
                </a:cubicBezTo>
                <a:cubicBezTo>
                  <a:pt x="8180" y="6668"/>
                  <a:pt x="8101" y="6634"/>
                  <a:pt x="8015" y="6634"/>
                </a:cubicBezTo>
                <a:close/>
                <a:moveTo>
                  <a:pt x="6243" y="6786"/>
                </a:moveTo>
                <a:cubicBezTo>
                  <a:pt x="6235" y="6786"/>
                  <a:pt x="6227" y="6786"/>
                  <a:pt x="6218" y="6787"/>
                </a:cubicBezTo>
                <a:cubicBezTo>
                  <a:pt x="6120" y="6796"/>
                  <a:pt x="6040" y="6867"/>
                  <a:pt x="5986" y="6939"/>
                </a:cubicBezTo>
                <a:cubicBezTo>
                  <a:pt x="5942" y="7019"/>
                  <a:pt x="5915" y="7117"/>
                  <a:pt x="5933" y="7206"/>
                </a:cubicBezTo>
                <a:cubicBezTo>
                  <a:pt x="5942" y="7295"/>
                  <a:pt x="5995" y="7385"/>
                  <a:pt x="6067" y="7420"/>
                </a:cubicBezTo>
                <a:cubicBezTo>
                  <a:pt x="6022" y="7349"/>
                  <a:pt x="6013" y="7269"/>
                  <a:pt x="6013" y="7197"/>
                </a:cubicBezTo>
                <a:cubicBezTo>
                  <a:pt x="6022" y="7126"/>
                  <a:pt x="6049" y="7055"/>
                  <a:pt x="6085" y="7001"/>
                </a:cubicBezTo>
                <a:cubicBezTo>
                  <a:pt x="6120" y="6939"/>
                  <a:pt x="6174" y="6894"/>
                  <a:pt x="6236" y="6876"/>
                </a:cubicBezTo>
                <a:cubicBezTo>
                  <a:pt x="6258" y="6867"/>
                  <a:pt x="6281" y="6863"/>
                  <a:pt x="6305" y="6863"/>
                </a:cubicBezTo>
                <a:cubicBezTo>
                  <a:pt x="6349" y="6863"/>
                  <a:pt x="6398" y="6877"/>
                  <a:pt x="6450" y="6894"/>
                </a:cubicBezTo>
                <a:cubicBezTo>
                  <a:pt x="6401" y="6829"/>
                  <a:pt x="6330" y="6786"/>
                  <a:pt x="6243" y="6786"/>
                </a:cubicBezTo>
                <a:close/>
                <a:moveTo>
                  <a:pt x="2335" y="7279"/>
                </a:moveTo>
                <a:cubicBezTo>
                  <a:pt x="2354" y="7279"/>
                  <a:pt x="2374" y="7291"/>
                  <a:pt x="2391" y="7322"/>
                </a:cubicBezTo>
                <a:cubicBezTo>
                  <a:pt x="2395" y="7295"/>
                  <a:pt x="2415" y="7282"/>
                  <a:pt x="2437" y="7282"/>
                </a:cubicBezTo>
                <a:cubicBezTo>
                  <a:pt x="2471" y="7282"/>
                  <a:pt x="2508" y="7315"/>
                  <a:pt x="2480" y="7376"/>
                </a:cubicBezTo>
                <a:cubicBezTo>
                  <a:pt x="2490" y="7373"/>
                  <a:pt x="2499" y="7372"/>
                  <a:pt x="2507" y="7372"/>
                </a:cubicBezTo>
                <a:cubicBezTo>
                  <a:pt x="2583" y="7372"/>
                  <a:pt x="2596" y="7475"/>
                  <a:pt x="2507" y="7483"/>
                </a:cubicBezTo>
                <a:cubicBezTo>
                  <a:pt x="2507" y="7483"/>
                  <a:pt x="2570" y="7510"/>
                  <a:pt x="2534" y="7572"/>
                </a:cubicBezTo>
                <a:cubicBezTo>
                  <a:pt x="2523" y="7592"/>
                  <a:pt x="2510" y="7599"/>
                  <a:pt x="2497" y="7599"/>
                </a:cubicBezTo>
                <a:cubicBezTo>
                  <a:pt x="2469" y="7599"/>
                  <a:pt x="2442" y="7564"/>
                  <a:pt x="2436" y="7545"/>
                </a:cubicBezTo>
                <a:lnTo>
                  <a:pt x="2436" y="7545"/>
                </a:lnTo>
                <a:cubicBezTo>
                  <a:pt x="2452" y="7603"/>
                  <a:pt x="2446" y="7653"/>
                  <a:pt x="2402" y="7653"/>
                </a:cubicBezTo>
                <a:cubicBezTo>
                  <a:pt x="2399" y="7653"/>
                  <a:pt x="2395" y="7653"/>
                  <a:pt x="2391" y="7652"/>
                </a:cubicBezTo>
                <a:cubicBezTo>
                  <a:pt x="2329" y="7643"/>
                  <a:pt x="2338" y="7572"/>
                  <a:pt x="2347" y="7554"/>
                </a:cubicBezTo>
                <a:lnTo>
                  <a:pt x="2347" y="7554"/>
                </a:lnTo>
                <a:cubicBezTo>
                  <a:pt x="2331" y="7583"/>
                  <a:pt x="2308" y="7594"/>
                  <a:pt x="2285" y="7594"/>
                </a:cubicBezTo>
                <a:cubicBezTo>
                  <a:pt x="2232" y="7594"/>
                  <a:pt x="2184" y="7530"/>
                  <a:pt x="2266" y="7492"/>
                </a:cubicBezTo>
                <a:cubicBezTo>
                  <a:pt x="2184" y="7462"/>
                  <a:pt x="2190" y="7375"/>
                  <a:pt x="2258" y="7375"/>
                </a:cubicBezTo>
                <a:cubicBezTo>
                  <a:pt x="2270" y="7375"/>
                  <a:pt x="2285" y="7378"/>
                  <a:pt x="2302" y="7385"/>
                </a:cubicBezTo>
                <a:cubicBezTo>
                  <a:pt x="2265" y="7336"/>
                  <a:pt x="2295" y="7279"/>
                  <a:pt x="2335" y="7279"/>
                </a:cubicBezTo>
                <a:close/>
                <a:moveTo>
                  <a:pt x="10285" y="7335"/>
                </a:moveTo>
                <a:cubicBezTo>
                  <a:pt x="10304" y="7335"/>
                  <a:pt x="10325" y="7349"/>
                  <a:pt x="10340" y="7385"/>
                </a:cubicBezTo>
                <a:cubicBezTo>
                  <a:pt x="10343" y="7354"/>
                  <a:pt x="10365" y="7340"/>
                  <a:pt x="10389" y="7340"/>
                </a:cubicBezTo>
                <a:cubicBezTo>
                  <a:pt x="10426" y="7340"/>
                  <a:pt x="10465" y="7375"/>
                  <a:pt x="10438" y="7429"/>
                </a:cubicBezTo>
                <a:cubicBezTo>
                  <a:pt x="10447" y="7427"/>
                  <a:pt x="10455" y="7426"/>
                  <a:pt x="10463" y="7426"/>
                </a:cubicBezTo>
                <a:cubicBezTo>
                  <a:pt x="10540" y="7426"/>
                  <a:pt x="10554" y="7536"/>
                  <a:pt x="10465" y="7536"/>
                </a:cubicBezTo>
                <a:cubicBezTo>
                  <a:pt x="10465" y="7536"/>
                  <a:pt x="10527" y="7563"/>
                  <a:pt x="10492" y="7626"/>
                </a:cubicBezTo>
                <a:cubicBezTo>
                  <a:pt x="10480" y="7645"/>
                  <a:pt x="10467" y="7652"/>
                  <a:pt x="10455" y="7652"/>
                </a:cubicBezTo>
                <a:cubicBezTo>
                  <a:pt x="10427" y="7652"/>
                  <a:pt x="10400" y="7617"/>
                  <a:pt x="10393" y="7599"/>
                </a:cubicBezTo>
                <a:lnTo>
                  <a:pt x="10393" y="7599"/>
                </a:lnTo>
                <a:cubicBezTo>
                  <a:pt x="10402" y="7657"/>
                  <a:pt x="10402" y="7707"/>
                  <a:pt x="10353" y="7707"/>
                </a:cubicBezTo>
                <a:cubicBezTo>
                  <a:pt x="10349" y="7707"/>
                  <a:pt x="10344" y="7706"/>
                  <a:pt x="10340" y="7706"/>
                </a:cubicBezTo>
                <a:cubicBezTo>
                  <a:pt x="10277" y="7697"/>
                  <a:pt x="10286" y="7626"/>
                  <a:pt x="10295" y="7608"/>
                </a:cubicBezTo>
                <a:lnTo>
                  <a:pt x="10295" y="7608"/>
                </a:lnTo>
                <a:cubicBezTo>
                  <a:pt x="10279" y="7639"/>
                  <a:pt x="10256" y="7652"/>
                  <a:pt x="10233" y="7652"/>
                </a:cubicBezTo>
                <a:cubicBezTo>
                  <a:pt x="10180" y="7652"/>
                  <a:pt x="10133" y="7583"/>
                  <a:pt x="10215" y="7545"/>
                </a:cubicBezTo>
                <a:cubicBezTo>
                  <a:pt x="10132" y="7515"/>
                  <a:pt x="10145" y="7428"/>
                  <a:pt x="10209" y="7428"/>
                </a:cubicBezTo>
                <a:cubicBezTo>
                  <a:pt x="10221" y="7428"/>
                  <a:pt x="10235" y="7431"/>
                  <a:pt x="10251" y="7438"/>
                </a:cubicBezTo>
                <a:cubicBezTo>
                  <a:pt x="10215" y="7391"/>
                  <a:pt x="10247" y="7335"/>
                  <a:pt x="10285" y="7335"/>
                </a:cubicBezTo>
                <a:close/>
                <a:moveTo>
                  <a:pt x="3184" y="7106"/>
                </a:moveTo>
                <a:cubicBezTo>
                  <a:pt x="3136" y="7106"/>
                  <a:pt x="3087" y="7117"/>
                  <a:pt x="3042" y="7144"/>
                </a:cubicBezTo>
                <a:cubicBezTo>
                  <a:pt x="2953" y="7197"/>
                  <a:pt x="2909" y="7295"/>
                  <a:pt x="2891" y="7394"/>
                </a:cubicBezTo>
                <a:cubicBezTo>
                  <a:pt x="2882" y="7483"/>
                  <a:pt x="2900" y="7581"/>
                  <a:pt x="2953" y="7670"/>
                </a:cubicBezTo>
                <a:cubicBezTo>
                  <a:pt x="3007" y="7750"/>
                  <a:pt x="3096" y="7813"/>
                  <a:pt x="3185" y="7813"/>
                </a:cubicBezTo>
                <a:cubicBezTo>
                  <a:pt x="3105" y="7759"/>
                  <a:pt x="3060" y="7697"/>
                  <a:pt x="3034" y="7626"/>
                </a:cubicBezTo>
                <a:cubicBezTo>
                  <a:pt x="3007" y="7554"/>
                  <a:pt x="2998" y="7474"/>
                  <a:pt x="3007" y="7403"/>
                </a:cubicBezTo>
                <a:cubicBezTo>
                  <a:pt x="3016" y="7331"/>
                  <a:pt x="3042" y="7260"/>
                  <a:pt x="3096" y="7215"/>
                </a:cubicBezTo>
                <a:cubicBezTo>
                  <a:pt x="3150" y="7171"/>
                  <a:pt x="3230" y="7144"/>
                  <a:pt x="3319" y="7135"/>
                </a:cubicBezTo>
                <a:cubicBezTo>
                  <a:pt x="3279" y="7117"/>
                  <a:pt x="3232" y="7106"/>
                  <a:pt x="3184" y="7106"/>
                </a:cubicBezTo>
                <a:close/>
                <a:moveTo>
                  <a:pt x="4398" y="7149"/>
                </a:moveTo>
                <a:cubicBezTo>
                  <a:pt x="4335" y="7149"/>
                  <a:pt x="4271" y="7163"/>
                  <a:pt x="4211" y="7197"/>
                </a:cubicBezTo>
                <a:cubicBezTo>
                  <a:pt x="4086" y="7269"/>
                  <a:pt x="4015" y="7411"/>
                  <a:pt x="4006" y="7536"/>
                </a:cubicBezTo>
                <a:cubicBezTo>
                  <a:pt x="3988" y="7670"/>
                  <a:pt x="4015" y="7813"/>
                  <a:pt x="4086" y="7920"/>
                </a:cubicBezTo>
                <a:cubicBezTo>
                  <a:pt x="4149" y="8036"/>
                  <a:pt x="4274" y="8116"/>
                  <a:pt x="4398" y="8125"/>
                </a:cubicBezTo>
                <a:cubicBezTo>
                  <a:pt x="4291" y="8054"/>
                  <a:pt x="4229" y="7965"/>
                  <a:pt x="4193" y="7866"/>
                </a:cubicBezTo>
                <a:cubicBezTo>
                  <a:pt x="4158" y="7768"/>
                  <a:pt x="4149" y="7661"/>
                  <a:pt x="4158" y="7563"/>
                </a:cubicBezTo>
                <a:cubicBezTo>
                  <a:pt x="4175" y="7465"/>
                  <a:pt x="4211" y="7367"/>
                  <a:pt x="4282" y="7304"/>
                </a:cubicBezTo>
                <a:cubicBezTo>
                  <a:pt x="4354" y="7233"/>
                  <a:pt x="4461" y="7206"/>
                  <a:pt x="4586" y="7188"/>
                </a:cubicBezTo>
                <a:cubicBezTo>
                  <a:pt x="4530" y="7165"/>
                  <a:pt x="4465" y="7149"/>
                  <a:pt x="4398" y="7149"/>
                </a:cubicBezTo>
                <a:close/>
                <a:moveTo>
                  <a:pt x="8305" y="7574"/>
                </a:moveTo>
                <a:cubicBezTo>
                  <a:pt x="8278" y="7574"/>
                  <a:pt x="8251" y="7579"/>
                  <a:pt x="8226" y="7590"/>
                </a:cubicBezTo>
                <a:cubicBezTo>
                  <a:pt x="8306" y="7599"/>
                  <a:pt x="8368" y="7643"/>
                  <a:pt x="8422" y="7697"/>
                </a:cubicBezTo>
                <a:cubicBezTo>
                  <a:pt x="8466" y="7750"/>
                  <a:pt x="8502" y="7813"/>
                  <a:pt x="8520" y="7884"/>
                </a:cubicBezTo>
                <a:cubicBezTo>
                  <a:pt x="8538" y="7947"/>
                  <a:pt x="8538" y="8018"/>
                  <a:pt x="8511" y="8081"/>
                </a:cubicBezTo>
                <a:cubicBezTo>
                  <a:pt x="8475" y="8143"/>
                  <a:pt x="8422" y="8188"/>
                  <a:pt x="8342" y="8223"/>
                </a:cubicBezTo>
                <a:cubicBezTo>
                  <a:pt x="8352" y="8224"/>
                  <a:pt x="8363" y="8225"/>
                  <a:pt x="8374" y="8225"/>
                </a:cubicBezTo>
                <a:cubicBezTo>
                  <a:pt x="8452" y="8225"/>
                  <a:pt x="8528" y="8196"/>
                  <a:pt x="8582" y="8125"/>
                </a:cubicBezTo>
                <a:cubicBezTo>
                  <a:pt x="8645" y="8045"/>
                  <a:pt x="8654" y="7938"/>
                  <a:pt x="8627" y="7857"/>
                </a:cubicBezTo>
                <a:cubicBezTo>
                  <a:pt x="8600" y="7768"/>
                  <a:pt x="8547" y="7688"/>
                  <a:pt x="8475" y="7634"/>
                </a:cubicBezTo>
                <a:cubicBezTo>
                  <a:pt x="8426" y="7598"/>
                  <a:pt x="8365" y="7574"/>
                  <a:pt x="8305" y="7574"/>
                </a:cubicBezTo>
                <a:close/>
                <a:moveTo>
                  <a:pt x="7289" y="7340"/>
                </a:moveTo>
                <a:cubicBezTo>
                  <a:pt x="7548" y="7340"/>
                  <a:pt x="7762" y="7554"/>
                  <a:pt x="7762" y="7804"/>
                </a:cubicBezTo>
                <a:cubicBezTo>
                  <a:pt x="7762" y="8063"/>
                  <a:pt x="7548" y="8268"/>
                  <a:pt x="7289" y="8268"/>
                </a:cubicBezTo>
                <a:cubicBezTo>
                  <a:pt x="7039" y="8268"/>
                  <a:pt x="6825" y="8063"/>
                  <a:pt x="6825" y="7804"/>
                </a:cubicBezTo>
                <a:cubicBezTo>
                  <a:pt x="6825" y="7554"/>
                  <a:pt x="7039" y="7340"/>
                  <a:pt x="7289" y="7340"/>
                </a:cubicBezTo>
                <a:close/>
                <a:moveTo>
                  <a:pt x="2926" y="7857"/>
                </a:moveTo>
                <a:lnTo>
                  <a:pt x="2926" y="7857"/>
                </a:lnTo>
                <a:cubicBezTo>
                  <a:pt x="2873" y="7920"/>
                  <a:pt x="2837" y="8009"/>
                  <a:pt x="2855" y="8107"/>
                </a:cubicBezTo>
                <a:cubicBezTo>
                  <a:pt x="2873" y="8205"/>
                  <a:pt x="2953" y="8277"/>
                  <a:pt x="3042" y="8312"/>
                </a:cubicBezTo>
                <a:cubicBezTo>
                  <a:pt x="3096" y="8336"/>
                  <a:pt x="3157" y="8352"/>
                  <a:pt x="3219" y="8352"/>
                </a:cubicBezTo>
                <a:cubicBezTo>
                  <a:pt x="3250" y="8352"/>
                  <a:pt x="3280" y="8348"/>
                  <a:pt x="3310" y="8339"/>
                </a:cubicBezTo>
                <a:cubicBezTo>
                  <a:pt x="3399" y="8321"/>
                  <a:pt x="3480" y="8259"/>
                  <a:pt x="3506" y="8170"/>
                </a:cubicBezTo>
                <a:lnTo>
                  <a:pt x="3506" y="8170"/>
                </a:lnTo>
                <a:cubicBezTo>
                  <a:pt x="3444" y="8223"/>
                  <a:pt x="3364" y="8250"/>
                  <a:pt x="3292" y="8250"/>
                </a:cubicBezTo>
                <a:cubicBezTo>
                  <a:pt x="3280" y="8252"/>
                  <a:pt x="3267" y="8252"/>
                  <a:pt x="3254" y="8252"/>
                </a:cubicBezTo>
                <a:cubicBezTo>
                  <a:pt x="3196" y="8252"/>
                  <a:pt x="3138" y="8236"/>
                  <a:pt x="3087" y="8214"/>
                </a:cubicBezTo>
                <a:cubicBezTo>
                  <a:pt x="3025" y="8188"/>
                  <a:pt x="2971" y="8134"/>
                  <a:pt x="2935" y="8081"/>
                </a:cubicBezTo>
                <a:cubicBezTo>
                  <a:pt x="2909" y="8018"/>
                  <a:pt x="2909" y="7938"/>
                  <a:pt x="2926" y="7857"/>
                </a:cubicBezTo>
                <a:close/>
                <a:moveTo>
                  <a:pt x="2298" y="8121"/>
                </a:moveTo>
                <a:cubicBezTo>
                  <a:pt x="2271" y="8121"/>
                  <a:pt x="2244" y="8128"/>
                  <a:pt x="2222" y="8143"/>
                </a:cubicBezTo>
                <a:cubicBezTo>
                  <a:pt x="2168" y="8188"/>
                  <a:pt x="2159" y="8259"/>
                  <a:pt x="2204" y="8312"/>
                </a:cubicBezTo>
                <a:cubicBezTo>
                  <a:pt x="2229" y="8343"/>
                  <a:pt x="2263" y="8359"/>
                  <a:pt x="2298" y="8359"/>
                </a:cubicBezTo>
                <a:cubicBezTo>
                  <a:pt x="2324" y="8359"/>
                  <a:pt x="2350" y="8350"/>
                  <a:pt x="2373" y="8330"/>
                </a:cubicBezTo>
                <a:cubicBezTo>
                  <a:pt x="2427" y="8295"/>
                  <a:pt x="2436" y="8214"/>
                  <a:pt x="2391" y="8161"/>
                </a:cubicBezTo>
                <a:cubicBezTo>
                  <a:pt x="2370" y="8135"/>
                  <a:pt x="2335" y="8121"/>
                  <a:pt x="2298" y="8121"/>
                </a:cubicBezTo>
                <a:close/>
                <a:moveTo>
                  <a:pt x="3854" y="6303"/>
                </a:moveTo>
                <a:cubicBezTo>
                  <a:pt x="4048" y="6303"/>
                  <a:pt x="4244" y="6386"/>
                  <a:pt x="4363" y="6573"/>
                </a:cubicBezTo>
                <a:cubicBezTo>
                  <a:pt x="3640" y="6867"/>
                  <a:pt x="3025" y="7777"/>
                  <a:pt x="3649" y="8179"/>
                </a:cubicBezTo>
                <a:cubicBezTo>
                  <a:pt x="3497" y="8366"/>
                  <a:pt x="3336" y="8438"/>
                  <a:pt x="3193" y="8438"/>
                </a:cubicBezTo>
                <a:cubicBezTo>
                  <a:pt x="2834" y="8438"/>
                  <a:pt x="2594" y="7982"/>
                  <a:pt x="2926" y="7777"/>
                </a:cubicBezTo>
                <a:cubicBezTo>
                  <a:pt x="2596" y="7565"/>
                  <a:pt x="2862" y="6985"/>
                  <a:pt x="3205" y="6985"/>
                </a:cubicBezTo>
                <a:cubicBezTo>
                  <a:pt x="3251" y="6985"/>
                  <a:pt x="3298" y="6996"/>
                  <a:pt x="3346" y="7019"/>
                </a:cubicBezTo>
                <a:cubicBezTo>
                  <a:pt x="3148" y="6589"/>
                  <a:pt x="3495" y="6303"/>
                  <a:pt x="3854" y="6303"/>
                </a:cubicBezTo>
                <a:close/>
                <a:moveTo>
                  <a:pt x="6111" y="7804"/>
                </a:moveTo>
                <a:cubicBezTo>
                  <a:pt x="6022" y="7813"/>
                  <a:pt x="5933" y="7857"/>
                  <a:pt x="5888" y="7938"/>
                </a:cubicBezTo>
                <a:cubicBezTo>
                  <a:pt x="5835" y="8027"/>
                  <a:pt x="5844" y="8134"/>
                  <a:pt x="5879" y="8214"/>
                </a:cubicBezTo>
                <a:cubicBezTo>
                  <a:pt x="5915" y="8295"/>
                  <a:pt x="5977" y="8375"/>
                  <a:pt x="6058" y="8411"/>
                </a:cubicBezTo>
                <a:cubicBezTo>
                  <a:pt x="6105" y="8437"/>
                  <a:pt x="6157" y="8450"/>
                  <a:pt x="6209" y="8450"/>
                </a:cubicBezTo>
                <a:cubicBezTo>
                  <a:pt x="6246" y="8450"/>
                  <a:pt x="6283" y="8443"/>
                  <a:pt x="6316" y="8428"/>
                </a:cubicBezTo>
                <a:cubicBezTo>
                  <a:pt x="6227" y="8420"/>
                  <a:pt x="6165" y="8384"/>
                  <a:pt x="6102" y="8339"/>
                </a:cubicBezTo>
                <a:cubicBezTo>
                  <a:pt x="6049" y="8295"/>
                  <a:pt x="6004" y="8232"/>
                  <a:pt x="5977" y="8170"/>
                </a:cubicBezTo>
                <a:cubicBezTo>
                  <a:pt x="5951" y="8107"/>
                  <a:pt x="5942" y="8036"/>
                  <a:pt x="5969" y="7973"/>
                </a:cubicBezTo>
                <a:cubicBezTo>
                  <a:pt x="5986" y="7911"/>
                  <a:pt x="6040" y="7857"/>
                  <a:pt x="6111" y="7804"/>
                </a:cubicBezTo>
                <a:close/>
                <a:moveTo>
                  <a:pt x="2330" y="7890"/>
                </a:moveTo>
                <a:cubicBezTo>
                  <a:pt x="2390" y="7890"/>
                  <a:pt x="2439" y="7946"/>
                  <a:pt x="2400" y="8054"/>
                </a:cubicBezTo>
                <a:cubicBezTo>
                  <a:pt x="2429" y="8031"/>
                  <a:pt x="2461" y="8021"/>
                  <a:pt x="2490" y="8021"/>
                </a:cubicBezTo>
                <a:cubicBezTo>
                  <a:pt x="2586" y="8021"/>
                  <a:pt x="2655" y="8126"/>
                  <a:pt x="2525" y="8214"/>
                </a:cubicBezTo>
                <a:cubicBezTo>
                  <a:pt x="2649" y="8214"/>
                  <a:pt x="2632" y="8397"/>
                  <a:pt x="2507" y="8397"/>
                </a:cubicBezTo>
                <a:cubicBezTo>
                  <a:pt x="2489" y="8397"/>
                  <a:pt x="2468" y="8393"/>
                  <a:pt x="2445" y="8384"/>
                </a:cubicBezTo>
                <a:lnTo>
                  <a:pt x="2445" y="8384"/>
                </a:lnTo>
                <a:cubicBezTo>
                  <a:pt x="2482" y="8490"/>
                  <a:pt x="2418" y="8559"/>
                  <a:pt x="2354" y="8559"/>
                </a:cubicBezTo>
                <a:cubicBezTo>
                  <a:pt x="2311" y="8559"/>
                  <a:pt x="2268" y="8527"/>
                  <a:pt x="2257" y="8455"/>
                </a:cubicBezTo>
                <a:cubicBezTo>
                  <a:pt x="2257" y="8455"/>
                  <a:pt x="2234" y="8532"/>
                  <a:pt x="2158" y="8532"/>
                </a:cubicBezTo>
                <a:cubicBezTo>
                  <a:pt x="2141" y="8532"/>
                  <a:pt x="2120" y="8528"/>
                  <a:pt x="2097" y="8518"/>
                </a:cubicBezTo>
                <a:cubicBezTo>
                  <a:pt x="1972" y="8464"/>
                  <a:pt x="2079" y="8357"/>
                  <a:pt x="2141" y="8339"/>
                </a:cubicBezTo>
                <a:lnTo>
                  <a:pt x="2141" y="8339"/>
                </a:lnTo>
                <a:cubicBezTo>
                  <a:pt x="2100" y="8351"/>
                  <a:pt x="2062" y="8358"/>
                  <a:pt x="2030" y="8358"/>
                </a:cubicBezTo>
                <a:cubicBezTo>
                  <a:pt x="1967" y="8358"/>
                  <a:pt x="1927" y="8330"/>
                  <a:pt x="1927" y="8259"/>
                </a:cubicBezTo>
                <a:cubicBezTo>
                  <a:pt x="1927" y="8183"/>
                  <a:pt x="1995" y="8161"/>
                  <a:pt x="2050" y="8161"/>
                </a:cubicBezTo>
                <a:cubicBezTo>
                  <a:pt x="2072" y="8161"/>
                  <a:pt x="2093" y="8165"/>
                  <a:pt x="2106" y="8170"/>
                </a:cubicBezTo>
                <a:cubicBezTo>
                  <a:pt x="1960" y="8110"/>
                  <a:pt x="2016" y="7936"/>
                  <a:pt x="2106" y="7936"/>
                </a:cubicBezTo>
                <a:cubicBezTo>
                  <a:pt x="2137" y="7936"/>
                  <a:pt x="2172" y="7957"/>
                  <a:pt x="2204" y="8009"/>
                </a:cubicBezTo>
                <a:cubicBezTo>
                  <a:pt x="2224" y="7928"/>
                  <a:pt x="2281" y="7890"/>
                  <a:pt x="2330" y="7890"/>
                </a:cubicBezTo>
                <a:close/>
                <a:moveTo>
                  <a:pt x="4042" y="8179"/>
                </a:moveTo>
                <a:lnTo>
                  <a:pt x="4042" y="8179"/>
                </a:lnTo>
                <a:cubicBezTo>
                  <a:pt x="3970" y="8268"/>
                  <a:pt x="3917" y="8393"/>
                  <a:pt x="3943" y="8527"/>
                </a:cubicBezTo>
                <a:cubicBezTo>
                  <a:pt x="3970" y="8660"/>
                  <a:pt x="4077" y="8759"/>
                  <a:pt x="4193" y="8812"/>
                </a:cubicBezTo>
                <a:cubicBezTo>
                  <a:pt x="4268" y="8847"/>
                  <a:pt x="4351" y="8866"/>
                  <a:pt x="4433" y="8866"/>
                </a:cubicBezTo>
                <a:cubicBezTo>
                  <a:pt x="4478" y="8866"/>
                  <a:pt x="4524" y="8860"/>
                  <a:pt x="4568" y="8848"/>
                </a:cubicBezTo>
                <a:cubicBezTo>
                  <a:pt x="4684" y="8821"/>
                  <a:pt x="4800" y="8732"/>
                  <a:pt x="4836" y="8625"/>
                </a:cubicBezTo>
                <a:lnTo>
                  <a:pt x="4836" y="8625"/>
                </a:lnTo>
                <a:cubicBezTo>
                  <a:pt x="4746" y="8696"/>
                  <a:pt x="4648" y="8723"/>
                  <a:pt x="4541" y="8732"/>
                </a:cubicBezTo>
                <a:cubicBezTo>
                  <a:pt x="4443" y="8732"/>
                  <a:pt x="4345" y="8714"/>
                  <a:pt x="4256" y="8678"/>
                </a:cubicBezTo>
                <a:cubicBezTo>
                  <a:pt x="4167" y="8634"/>
                  <a:pt x="4095" y="8571"/>
                  <a:pt x="4059" y="8491"/>
                </a:cubicBezTo>
                <a:cubicBezTo>
                  <a:pt x="4024" y="8402"/>
                  <a:pt x="4024" y="8295"/>
                  <a:pt x="4042" y="8179"/>
                </a:cubicBezTo>
                <a:close/>
                <a:moveTo>
                  <a:pt x="7289" y="6626"/>
                </a:moveTo>
                <a:lnTo>
                  <a:pt x="7333" y="7224"/>
                </a:lnTo>
                <a:lnTo>
                  <a:pt x="7173" y="6653"/>
                </a:lnTo>
                <a:lnTo>
                  <a:pt x="7209" y="7162"/>
                </a:lnTo>
                <a:lnTo>
                  <a:pt x="7209" y="7162"/>
                </a:lnTo>
                <a:lnTo>
                  <a:pt x="7075" y="6671"/>
                </a:lnTo>
                <a:lnTo>
                  <a:pt x="7119" y="7260"/>
                </a:lnTo>
                <a:lnTo>
                  <a:pt x="7119" y="7260"/>
                </a:lnTo>
                <a:lnTo>
                  <a:pt x="6950" y="6689"/>
                </a:lnTo>
                <a:lnTo>
                  <a:pt x="7003" y="7322"/>
                </a:lnTo>
                <a:lnTo>
                  <a:pt x="7003" y="7322"/>
                </a:lnTo>
                <a:lnTo>
                  <a:pt x="6441" y="7028"/>
                </a:lnTo>
                <a:lnTo>
                  <a:pt x="6441" y="7028"/>
                </a:lnTo>
                <a:lnTo>
                  <a:pt x="6896" y="7403"/>
                </a:lnTo>
                <a:lnTo>
                  <a:pt x="6370" y="7126"/>
                </a:lnTo>
                <a:lnTo>
                  <a:pt x="6763" y="7447"/>
                </a:lnTo>
                <a:lnTo>
                  <a:pt x="6763" y="7447"/>
                </a:lnTo>
                <a:lnTo>
                  <a:pt x="6316" y="7215"/>
                </a:lnTo>
                <a:lnTo>
                  <a:pt x="6771" y="7590"/>
                </a:lnTo>
                <a:lnTo>
                  <a:pt x="6245" y="7313"/>
                </a:lnTo>
                <a:lnTo>
                  <a:pt x="6754" y="7724"/>
                </a:lnTo>
                <a:cubicBezTo>
                  <a:pt x="6754" y="7733"/>
                  <a:pt x="6754" y="7742"/>
                  <a:pt x="6754" y="7750"/>
                </a:cubicBezTo>
                <a:lnTo>
                  <a:pt x="6120" y="7982"/>
                </a:lnTo>
                <a:lnTo>
                  <a:pt x="6709" y="7893"/>
                </a:lnTo>
                <a:lnTo>
                  <a:pt x="6709" y="7893"/>
                </a:lnTo>
                <a:lnTo>
                  <a:pt x="6156" y="8098"/>
                </a:lnTo>
                <a:lnTo>
                  <a:pt x="6655" y="8018"/>
                </a:lnTo>
                <a:lnTo>
                  <a:pt x="6174" y="8196"/>
                </a:lnTo>
                <a:lnTo>
                  <a:pt x="6763" y="8107"/>
                </a:lnTo>
                <a:lnTo>
                  <a:pt x="6209" y="8312"/>
                </a:lnTo>
                <a:lnTo>
                  <a:pt x="6861" y="8214"/>
                </a:lnTo>
                <a:lnTo>
                  <a:pt x="6709" y="8857"/>
                </a:lnTo>
                <a:lnTo>
                  <a:pt x="6709" y="8857"/>
                </a:lnTo>
                <a:lnTo>
                  <a:pt x="6959" y="8321"/>
                </a:lnTo>
                <a:lnTo>
                  <a:pt x="6825" y="8892"/>
                </a:lnTo>
                <a:lnTo>
                  <a:pt x="7039" y="8428"/>
                </a:lnTo>
                <a:lnTo>
                  <a:pt x="6923" y="8928"/>
                </a:lnTo>
                <a:lnTo>
                  <a:pt x="7173" y="8393"/>
                </a:lnTo>
                <a:lnTo>
                  <a:pt x="7039" y="8964"/>
                </a:lnTo>
                <a:lnTo>
                  <a:pt x="7307" y="8384"/>
                </a:lnTo>
                <a:lnTo>
                  <a:pt x="7378" y="8687"/>
                </a:lnTo>
                <a:lnTo>
                  <a:pt x="7378" y="8366"/>
                </a:lnTo>
                <a:lnTo>
                  <a:pt x="7449" y="8678"/>
                </a:lnTo>
                <a:lnTo>
                  <a:pt x="7449" y="8366"/>
                </a:lnTo>
                <a:lnTo>
                  <a:pt x="7815" y="8821"/>
                </a:lnTo>
                <a:lnTo>
                  <a:pt x="7565" y="8339"/>
                </a:lnTo>
                <a:lnTo>
                  <a:pt x="7565" y="8339"/>
                </a:lnTo>
                <a:lnTo>
                  <a:pt x="7904" y="8759"/>
                </a:lnTo>
                <a:lnTo>
                  <a:pt x="7904" y="8759"/>
                </a:lnTo>
                <a:lnTo>
                  <a:pt x="7690" y="8348"/>
                </a:lnTo>
                <a:lnTo>
                  <a:pt x="7690" y="8348"/>
                </a:lnTo>
                <a:lnTo>
                  <a:pt x="7976" y="8714"/>
                </a:lnTo>
                <a:lnTo>
                  <a:pt x="7726" y="8232"/>
                </a:lnTo>
                <a:lnTo>
                  <a:pt x="8065" y="8651"/>
                </a:lnTo>
                <a:lnTo>
                  <a:pt x="8065" y="8651"/>
                </a:lnTo>
                <a:lnTo>
                  <a:pt x="7780" y="8089"/>
                </a:lnTo>
                <a:lnTo>
                  <a:pt x="8297" y="8134"/>
                </a:lnTo>
                <a:lnTo>
                  <a:pt x="8297" y="8134"/>
                </a:lnTo>
                <a:lnTo>
                  <a:pt x="7815" y="7973"/>
                </a:lnTo>
                <a:lnTo>
                  <a:pt x="8324" y="8018"/>
                </a:lnTo>
                <a:lnTo>
                  <a:pt x="8324" y="8018"/>
                </a:lnTo>
                <a:lnTo>
                  <a:pt x="7896" y="7875"/>
                </a:lnTo>
                <a:lnTo>
                  <a:pt x="8342" y="7920"/>
                </a:lnTo>
                <a:lnTo>
                  <a:pt x="8342" y="7920"/>
                </a:lnTo>
                <a:lnTo>
                  <a:pt x="7851" y="7750"/>
                </a:lnTo>
                <a:lnTo>
                  <a:pt x="8368" y="7804"/>
                </a:lnTo>
                <a:lnTo>
                  <a:pt x="8368" y="7804"/>
                </a:lnTo>
                <a:lnTo>
                  <a:pt x="7797" y="7608"/>
                </a:lnTo>
                <a:lnTo>
                  <a:pt x="8172" y="7153"/>
                </a:lnTo>
                <a:lnTo>
                  <a:pt x="7753" y="7456"/>
                </a:lnTo>
                <a:lnTo>
                  <a:pt x="8083" y="7055"/>
                </a:lnTo>
                <a:lnTo>
                  <a:pt x="7717" y="7313"/>
                </a:lnTo>
                <a:lnTo>
                  <a:pt x="8003" y="6974"/>
                </a:lnTo>
                <a:lnTo>
                  <a:pt x="8003" y="6974"/>
                </a:lnTo>
                <a:lnTo>
                  <a:pt x="7583" y="7278"/>
                </a:lnTo>
                <a:lnTo>
                  <a:pt x="7913" y="6876"/>
                </a:lnTo>
                <a:lnTo>
                  <a:pt x="7458" y="7206"/>
                </a:lnTo>
                <a:lnTo>
                  <a:pt x="7289" y="6626"/>
                </a:lnTo>
                <a:close/>
                <a:moveTo>
                  <a:pt x="5306" y="6002"/>
                </a:moveTo>
                <a:cubicBezTo>
                  <a:pt x="5570" y="6002"/>
                  <a:pt x="5831" y="6144"/>
                  <a:pt x="5960" y="6484"/>
                </a:cubicBezTo>
                <a:cubicBezTo>
                  <a:pt x="5830" y="6458"/>
                  <a:pt x="5702" y="6449"/>
                  <a:pt x="5593" y="6449"/>
                </a:cubicBezTo>
                <a:cubicBezTo>
                  <a:pt x="5401" y="6449"/>
                  <a:pt x="5264" y="6475"/>
                  <a:pt x="5264" y="6475"/>
                </a:cubicBezTo>
                <a:lnTo>
                  <a:pt x="5630" y="6573"/>
                </a:lnTo>
                <a:lnTo>
                  <a:pt x="5192" y="6680"/>
                </a:lnTo>
                <a:lnTo>
                  <a:pt x="5362" y="6725"/>
                </a:lnTo>
                <a:lnTo>
                  <a:pt x="4996" y="6849"/>
                </a:lnTo>
                <a:lnTo>
                  <a:pt x="5246" y="6867"/>
                </a:lnTo>
                <a:lnTo>
                  <a:pt x="4862" y="6992"/>
                </a:lnTo>
                <a:lnTo>
                  <a:pt x="5121" y="6974"/>
                </a:lnTo>
                <a:lnTo>
                  <a:pt x="5121" y="6974"/>
                </a:lnTo>
                <a:cubicBezTo>
                  <a:pt x="5121" y="6974"/>
                  <a:pt x="4702" y="7162"/>
                  <a:pt x="4729" y="7162"/>
                </a:cubicBezTo>
                <a:cubicBezTo>
                  <a:pt x="4762" y="7162"/>
                  <a:pt x="4989" y="7107"/>
                  <a:pt x="5012" y="7107"/>
                </a:cubicBezTo>
                <a:cubicBezTo>
                  <a:pt x="5014" y="7107"/>
                  <a:pt x="5015" y="7108"/>
                  <a:pt x="5014" y="7108"/>
                </a:cubicBezTo>
                <a:cubicBezTo>
                  <a:pt x="5005" y="7117"/>
                  <a:pt x="4532" y="7358"/>
                  <a:pt x="4550" y="7358"/>
                </a:cubicBezTo>
                <a:cubicBezTo>
                  <a:pt x="4568" y="7349"/>
                  <a:pt x="4862" y="7287"/>
                  <a:pt x="4862" y="7287"/>
                </a:cubicBezTo>
                <a:lnTo>
                  <a:pt x="4862" y="7287"/>
                </a:lnTo>
                <a:cubicBezTo>
                  <a:pt x="4862" y="7287"/>
                  <a:pt x="4454" y="7556"/>
                  <a:pt x="4466" y="7556"/>
                </a:cubicBezTo>
                <a:cubicBezTo>
                  <a:pt x="4466" y="7556"/>
                  <a:pt x="4468" y="7555"/>
                  <a:pt x="4470" y="7554"/>
                </a:cubicBezTo>
                <a:cubicBezTo>
                  <a:pt x="4523" y="7527"/>
                  <a:pt x="4764" y="7447"/>
                  <a:pt x="4764" y="7447"/>
                </a:cubicBezTo>
                <a:lnTo>
                  <a:pt x="4764" y="7447"/>
                </a:lnTo>
                <a:lnTo>
                  <a:pt x="4407" y="7733"/>
                </a:lnTo>
                <a:lnTo>
                  <a:pt x="4675" y="7643"/>
                </a:lnTo>
                <a:lnTo>
                  <a:pt x="4381" y="7929"/>
                </a:lnTo>
                <a:lnTo>
                  <a:pt x="4630" y="7813"/>
                </a:lnTo>
                <a:lnTo>
                  <a:pt x="4630" y="7813"/>
                </a:lnTo>
                <a:lnTo>
                  <a:pt x="4497" y="8000"/>
                </a:lnTo>
                <a:lnTo>
                  <a:pt x="4630" y="7956"/>
                </a:lnTo>
                <a:lnTo>
                  <a:pt x="4630" y="7956"/>
                </a:lnTo>
                <a:lnTo>
                  <a:pt x="4452" y="8205"/>
                </a:lnTo>
                <a:lnTo>
                  <a:pt x="4452" y="8205"/>
                </a:lnTo>
                <a:lnTo>
                  <a:pt x="4630" y="8089"/>
                </a:lnTo>
                <a:lnTo>
                  <a:pt x="4630" y="8089"/>
                </a:lnTo>
                <a:cubicBezTo>
                  <a:pt x="4630" y="8089"/>
                  <a:pt x="4427" y="8429"/>
                  <a:pt x="4433" y="8429"/>
                </a:cubicBezTo>
                <a:cubicBezTo>
                  <a:pt x="4433" y="8429"/>
                  <a:pt x="4434" y="8429"/>
                  <a:pt x="4434" y="8428"/>
                </a:cubicBezTo>
                <a:cubicBezTo>
                  <a:pt x="4452" y="8411"/>
                  <a:pt x="4657" y="8223"/>
                  <a:pt x="4657" y="8223"/>
                </a:cubicBezTo>
                <a:lnTo>
                  <a:pt x="4657" y="8223"/>
                </a:lnTo>
                <a:lnTo>
                  <a:pt x="4550" y="8482"/>
                </a:lnTo>
                <a:lnTo>
                  <a:pt x="4702" y="8366"/>
                </a:lnTo>
                <a:lnTo>
                  <a:pt x="4666" y="8589"/>
                </a:lnTo>
                <a:cubicBezTo>
                  <a:pt x="4684" y="8594"/>
                  <a:pt x="4704" y="8596"/>
                  <a:pt x="4723" y="8596"/>
                </a:cubicBezTo>
                <a:cubicBezTo>
                  <a:pt x="4808" y="8596"/>
                  <a:pt x="4901" y="8554"/>
                  <a:pt x="4952" y="8518"/>
                </a:cubicBezTo>
                <a:lnTo>
                  <a:pt x="4952" y="8518"/>
                </a:lnTo>
                <a:cubicBezTo>
                  <a:pt x="4889" y="8803"/>
                  <a:pt x="4648" y="8937"/>
                  <a:pt x="4479" y="8973"/>
                </a:cubicBezTo>
                <a:cubicBezTo>
                  <a:pt x="4453" y="8977"/>
                  <a:pt x="4428" y="8979"/>
                  <a:pt x="4403" y="8979"/>
                </a:cubicBezTo>
                <a:cubicBezTo>
                  <a:pt x="3962" y="8979"/>
                  <a:pt x="3603" y="8342"/>
                  <a:pt x="4051" y="8072"/>
                </a:cubicBezTo>
                <a:cubicBezTo>
                  <a:pt x="3594" y="7781"/>
                  <a:pt x="3963" y="6991"/>
                  <a:pt x="4430" y="6991"/>
                </a:cubicBezTo>
                <a:cubicBezTo>
                  <a:pt x="4492" y="6991"/>
                  <a:pt x="4557" y="7005"/>
                  <a:pt x="4621" y="7037"/>
                </a:cubicBezTo>
                <a:cubicBezTo>
                  <a:pt x="4359" y="6454"/>
                  <a:pt x="4836" y="6002"/>
                  <a:pt x="5306" y="6002"/>
                </a:cubicBezTo>
                <a:close/>
                <a:moveTo>
                  <a:pt x="8145" y="8420"/>
                </a:moveTo>
                <a:lnTo>
                  <a:pt x="8145" y="8420"/>
                </a:lnTo>
                <a:cubicBezTo>
                  <a:pt x="8172" y="8500"/>
                  <a:pt x="8163" y="8580"/>
                  <a:pt x="8136" y="8643"/>
                </a:cubicBezTo>
                <a:cubicBezTo>
                  <a:pt x="8119" y="8714"/>
                  <a:pt x="8074" y="8776"/>
                  <a:pt x="8029" y="8821"/>
                </a:cubicBezTo>
                <a:cubicBezTo>
                  <a:pt x="7976" y="8874"/>
                  <a:pt x="7913" y="8901"/>
                  <a:pt x="7851" y="8910"/>
                </a:cubicBezTo>
                <a:cubicBezTo>
                  <a:pt x="7780" y="8910"/>
                  <a:pt x="7708" y="8883"/>
                  <a:pt x="7637" y="8839"/>
                </a:cubicBezTo>
                <a:lnTo>
                  <a:pt x="7637" y="8839"/>
                </a:lnTo>
                <a:cubicBezTo>
                  <a:pt x="7672" y="8910"/>
                  <a:pt x="7744" y="8982"/>
                  <a:pt x="7842" y="8999"/>
                </a:cubicBezTo>
                <a:cubicBezTo>
                  <a:pt x="7850" y="9000"/>
                  <a:pt x="7859" y="9001"/>
                  <a:pt x="7867" y="9001"/>
                </a:cubicBezTo>
                <a:cubicBezTo>
                  <a:pt x="7957" y="9001"/>
                  <a:pt x="8044" y="8958"/>
                  <a:pt x="8101" y="8901"/>
                </a:cubicBezTo>
                <a:cubicBezTo>
                  <a:pt x="8172" y="8839"/>
                  <a:pt x="8217" y="8750"/>
                  <a:pt x="8226" y="8660"/>
                </a:cubicBezTo>
                <a:cubicBezTo>
                  <a:pt x="8235" y="8571"/>
                  <a:pt x="8208" y="8473"/>
                  <a:pt x="8145" y="8420"/>
                </a:cubicBezTo>
                <a:close/>
                <a:moveTo>
                  <a:pt x="6602" y="8741"/>
                </a:moveTo>
                <a:lnTo>
                  <a:pt x="6602" y="8741"/>
                </a:lnTo>
                <a:cubicBezTo>
                  <a:pt x="6566" y="8821"/>
                  <a:pt x="6557" y="8919"/>
                  <a:pt x="6611" y="8999"/>
                </a:cubicBezTo>
                <a:cubicBezTo>
                  <a:pt x="6664" y="9080"/>
                  <a:pt x="6763" y="9124"/>
                  <a:pt x="6852" y="9133"/>
                </a:cubicBezTo>
                <a:cubicBezTo>
                  <a:pt x="6864" y="9134"/>
                  <a:pt x="6877" y="9135"/>
                  <a:pt x="6889" y="9135"/>
                </a:cubicBezTo>
                <a:cubicBezTo>
                  <a:pt x="6972" y="9135"/>
                  <a:pt x="7048" y="9109"/>
                  <a:pt x="7110" y="9062"/>
                </a:cubicBezTo>
                <a:cubicBezTo>
                  <a:pt x="7191" y="9017"/>
                  <a:pt x="7244" y="8928"/>
                  <a:pt x="7244" y="8848"/>
                </a:cubicBezTo>
                <a:lnTo>
                  <a:pt x="7244" y="8848"/>
                </a:lnTo>
                <a:cubicBezTo>
                  <a:pt x="7200" y="8919"/>
                  <a:pt x="7137" y="8964"/>
                  <a:pt x="7075" y="8990"/>
                </a:cubicBezTo>
                <a:cubicBezTo>
                  <a:pt x="7003" y="9017"/>
                  <a:pt x="6932" y="9026"/>
                  <a:pt x="6861" y="9026"/>
                </a:cubicBezTo>
                <a:cubicBezTo>
                  <a:pt x="6798" y="9017"/>
                  <a:pt x="6727" y="8990"/>
                  <a:pt x="6682" y="8946"/>
                </a:cubicBezTo>
                <a:cubicBezTo>
                  <a:pt x="6638" y="8901"/>
                  <a:pt x="6611" y="8821"/>
                  <a:pt x="6602" y="8741"/>
                </a:cubicBezTo>
                <a:close/>
                <a:moveTo>
                  <a:pt x="7219" y="6117"/>
                </a:moveTo>
                <a:cubicBezTo>
                  <a:pt x="7437" y="6117"/>
                  <a:pt x="7628" y="6292"/>
                  <a:pt x="7574" y="6725"/>
                </a:cubicBezTo>
                <a:cubicBezTo>
                  <a:pt x="7742" y="6594"/>
                  <a:pt x="7911" y="6540"/>
                  <a:pt x="8058" y="6540"/>
                </a:cubicBezTo>
                <a:cubicBezTo>
                  <a:pt x="8515" y="6540"/>
                  <a:pt x="8768" y="7058"/>
                  <a:pt x="8154" y="7429"/>
                </a:cubicBezTo>
                <a:cubicBezTo>
                  <a:pt x="8161" y="7429"/>
                  <a:pt x="8167" y="7429"/>
                  <a:pt x="8173" y="7429"/>
                </a:cubicBezTo>
                <a:cubicBezTo>
                  <a:pt x="8868" y="7429"/>
                  <a:pt x="9083" y="8345"/>
                  <a:pt x="8284" y="8345"/>
                </a:cubicBezTo>
                <a:cubicBezTo>
                  <a:pt x="8249" y="8345"/>
                  <a:pt x="8211" y="8343"/>
                  <a:pt x="8172" y="8339"/>
                </a:cubicBezTo>
                <a:lnTo>
                  <a:pt x="8172" y="8339"/>
                </a:lnTo>
                <a:cubicBezTo>
                  <a:pt x="8517" y="8617"/>
                  <a:pt x="8240" y="9061"/>
                  <a:pt x="7886" y="9061"/>
                </a:cubicBezTo>
                <a:cubicBezTo>
                  <a:pt x="7728" y="9061"/>
                  <a:pt x="7554" y="8972"/>
                  <a:pt x="7414" y="8741"/>
                </a:cubicBezTo>
                <a:cubicBezTo>
                  <a:pt x="7311" y="9064"/>
                  <a:pt x="7088" y="9199"/>
                  <a:pt x="6882" y="9199"/>
                </a:cubicBezTo>
                <a:cubicBezTo>
                  <a:pt x="6572" y="9199"/>
                  <a:pt x="6301" y="8890"/>
                  <a:pt x="6548" y="8455"/>
                </a:cubicBezTo>
                <a:lnTo>
                  <a:pt x="6548" y="8455"/>
                </a:lnTo>
                <a:cubicBezTo>
                  <a:pt x="6548" y="8455"/>
                  <a:pt x="6400" y="8566"/>
                  <a:pt x="6218" y="8566"/>
                </a:cubicBezTo>
                <a:cubicBezTo>
                  <a:pt x="6078" y="8566"/>
                  <a:pt x="5918" y="8501"/>
                  <a:pt x="5790" y="8268"/>
                </a:cubicBezTo>
                <a:cubicBezTo>
                  <a:pt x="5560" y="7843"/>
                  <a:pt x="5934" y="7690"/>
                  <a:pt x="6232" y="7690"/>
                </a:cubicBezTo>
                <a:cubicBezTo>
                  <a:pt x="6316" y="7690"/>
                  <a:pt x="6394" y="7702"/>
                  <a:pt x="6450" y="7724"/>
                </a:cubicBezTo>
                <a:cubicBezTo>
                  <a:pt x="5924" y="7510"/>
                  <a:pt x="5603" y="7251"/>
                  <a:pt x="5906" y="6858"/>
                </a:cubicBezTo>
                <a:cubicBezTo>
                  <a:pt x="6006" y="6735"/>
                  <a:pt x="6123" y="6689"/>
                  <a:pt x="6239" y="6689"/>
                </a:cubicBezTo>
                <a:cubicBezTo>
                  <a:pt x="6484" y="6689"/>
                  <a:pt x="6726" y="6895"/>
                  <a:pt x="6798" y="7010"/>
                </a:cubicBezTo>
                <a:cubicBezTo>
                  <a:pt x="6510" y="6508"/>
                  <a:pt x="6894" y="6117"/>
                  <a:pt x="7219" y="6117"/>
                </a:cubicBezTo>
                <a:close/>
                <a:moveTo>
                  <a:pt x="2695" y="6386"/>
                </a:moveTo>
                <a:cubicBezTo>
                  <a:pt x="2587" y="6501"/>
                  <a:pt x="2480" y="6617"/>
                  <a:pt x="2373" y="6733"/>
                </a:cubicBezTo>
                <a:cubicBezTo>
                  <a:pt x="2275" y="6849"/>
                  <a:pt x="2168" y="6965"/>
                  <a:pt x="2079" y="7099"/>
                </a:cubicBezTo>
                <a:cubicBezTo>
                  <a:pt x="1892" y="7349"/>
                  <a:pt x="1758" y="7626"/>
                  <a:pt x="1695" y="7929"/>
                </a:cubicBezTo>
                <a:cubicBezTo>
                  <a:pt x="1660" y="8081"/>
                  <a:pt x="1642" y="8232"/>
                  <a:pt x="1642" y="8393"/>
                </a:cubicBezTo>
                <a:lnTo>
                  <a:pt x="1633" y="8625"/>
                </a:lnTo>
                <a:cubicBezTo>
                  <a:pt x="1624" y="8705"/>
                  <a:pt x="1615" y="8794"/>
                  <a:pt x="1588" y="8866"/>
                </a:cubicBezTo>
                <a:cubicBezTo>
                  <a:pt x="1544" y="9026"/>
                  <a:pt x="1472" y="9178"/>
                  <a:pt x="1374" y="9303"/>
                </a:cubicBezTo>
                <a:cubicBezTo>
                  <a:pt x="1267" y="9419"/>
                  <a:pt x="1133" y="9526"/>
                  <a:pt x="982" y="9570"/>
                </a:cubicBezTo>
                <a:cubicBezTo>
                  <a:pt x="1267" y="9428"/>
                  <a:pt x="1446" y="9142"/>
                  <a:pt x="1508" y="8848"/>
                </a:cubicBezTo>
                <a:cubicBezTo>
                  <a:pt x="1526" y="8776"/>
                  <a:pt x="1526" y="8696"/>
                  <a:pt x="1535" y="8625"/>
                </a:cubicBezTo>
                <a:lnTo>
                  <a:pt x="1535" y="8384"/>
                </a:lnTo>
                <a:cubicBezTo>
                  <a:pt x="1535" y="8223"/>
                  <a:pt x="1553" y="8063"/>
                  <a:pt x="1588" y="7902"/>
                </a:cubicBezTo>
                <a:cubicBezTo>
                  <a:pt x="1624" y="7750"/>
                  <a:pt x="1678" y="7590"/>
                  <a:pt x="1749" y="7447"/>
                </a:cubicBezTo>
                <a:cubicBezTo>
                  <a:pt x="1820" y="7304"/>
                  <a:pt x="1909" y="7171"/>
                  <a:pt x="2008" y="7046"/>
                </a:cubicBezTo>
                <a:cubicBezTo>
                  <a:pt x="2213" y="6796"/>
                  <a:pt x="2454" y="6582"/>
                  <a:pt x="2695" y="6386"/>
                </a:cubicBezTo>
                <a:close/>
                <a:moveTo>
                  <a:pt x="3010" y="8849"/>
                </a:moveTo>
                <a:cubicBezTo>
                  <a:pt x="3098" y="8849"/>
                  <a:pt x="3186" y="8859"/>
                  <a:pt x="3274" y="8874"/>
                </a:cubicBezTo>
                <a:cubicBezTo>
                  <a:pt x="3426" y="8901"/>
                  <a:pt x="3569" y="8955"/>
                  <a:pt x="3703" y="9008"/>
                </a:cubicBezTo>
                <a:cubicBezTo>
                  <a:pt x="3970" y="9133"/>
                  <a:pt x="4211" y="9294"/>
                  <a:pt x="4452" y="9436"/>
                </a:cubicBezTo>
                <a:cubicBezTo>
                  <a:pt x="4577" y="9499"/>
                  <a:pt x="4693" y="9561"/>
                  <a:pt x="4827" y="9588"/>
                </a:cubicBezTo>
                <a:cubicBezTo>
                  <a:pt x="4898" y="9607"/>
                  <a:pt x="4973" y="9616"/>
                  <a:pt x="5047" y="9616"/>
                </a:cubicBezTo>
                <a:cubicBezTo>
                  <a:pt x="5111" y="9616"/>
                  <a:pt x="5175" y="9609"/>
                  <a:pt x="5237" y="9597"/>
                </a:cubicBezTo>
                <a:lnTo>
                  <a:pt x="5237" y="9597"/>
                </a:lnTo>
                <a:cubicBezTo>
                  <a:pt x="5133" y="9661"/>
                  <a:pt x="4992" y="9697"/>
                  <a:pt x="4855" y="9697"/>
                </a:cubicBezTo>
                <a:cubicBezTo>
                  <a:pt x="4840" y="9697"/>
                  <a:pt x="4824" y="9696"/>
                  <a:pt x="4809" y="9695"/>
                </a:cubicBezTo>
                <a:cubicBezTo>
                  <a:pt x="4657" y="9686"/>
                  <a:pt x="4514" y="9642"/>
                  <a:pt x="4381" y="9588"/>
                </a:cubicBezTo>
                <a:cubicBezTo>
                  <a:pt x="4104" y="9472"/>
                  <a:pt x="3863" y="9321"/>
                  <a:pt x="3613" y="9213"/>
                </a:cubicBezTo>
                <a:cubicBezTo>
                  <a:pt x="3378" y="9104"/>
                  <a:pt x="3134" y="9034"/>
                  <a:pt x="2875" y="9034"/>
                </a:cubicBezTo>
                <a:cubicBezTo>
                  <a:pt x="2859" y="9034"/>
                  <a:pt x="2844" y="9035"/>
                  <a:pt x="2828" y="9035"/>
                </a:cubicBezTo>
                <a:cubicBezTo>
                  <a:pt x="2561" y="9044"/>
                  <a:pt x="2293" y="9124"/>
                  <a:pt x="2025" y="9231"/>
                </a:cubicBezTo>
                <a:cubicBezTo>
                  <a:pt x="2240" y="9044"/>
                  <a:pt x="2516" y="8910"/>
                  <a:pt x="2819" y="8866"/>
                </a:cubicBezTo>
                <a:cubicBezTo>
                  <a:pt x="2883" y="8854"/>
                  <a:pt x="2946" y="8849"/>
                  <a:pt x="3010" y="8849"/>
                </a:cubicBezTo>
                <a:close/>
                <a:moveTo>
                  <a:pt x="9519" y="7028"/>
                </a:moveTo>
                <a:lnTo>
                  <a:pt x="9519" y="7028"/>
                </a:lnTo>
                <a:cubicBezTo>
                  <a:pt x="9689" y="7242"/>
                  <a:pt x="9787" y="7510"/>
                  <a:pt x="9822" y="7786"/>
                </a:cubicBezTo>
                <a:cubicBezTo>
                  <a:pt x="9867" y="8063"/>
                  <a:pt x="9831" y="8348"/>
                  <a:pt x="9760" y="8616"/>
                </a:cubicBezTo>
                <a:cubicBezTo>
                  <a:pt x="9680" y="8874"/>
                  <a:pt x="9564" y="9133"/>
                  <a:pt x="9412" y="9356"/>
                </a:cubicBezTo>
                <a:cubicBezTo>
                  <a:pt x="9252" y="9588"/>
                  <a:pt x="9073" y="9793"/>
                  <a:pt x="8859" y="9954"/>
                </a:cubicBezTo>
                <a:cubicBezTo>
                  <a:pt x="9002" y="9731"/>
                  <a:pt x="9144" y="9499"/>
                  <a:pt x="9260" y="9267"/>
                </a:cubicBezTo>
                <a:cubicBezTo>
                  <a:pt x="9376" y="9035"/>
                  <a:pt x="9475" y="8794"/>
                  <a:pt x="9546" y="8553"/>
                </a:cubicBezTo>
                <a:cubicBezTo>
                  <a:pt x="9617" y="8304"/>
                  <a:pt x="9653" y="8054"/>
                  <a:pt x="9653" y="7795"/>
                </a:cubicBezTo>
                <a:cubicBezTo>
                  <a:pt x="9653" y="7545"/>
                  <a:pt x="9608" y="7287"/>
                  <a:pt x="9519" y="7028"/>
                </a:cubicBezTo>
                <a:close/>
                <a:moveTo>
                  <a:pt x="7572" y="9256"/>
                </a:moveTo>
                <a:cubicBezTo>
                  <a:pt x="7585" y="9256"/>
                  <a:pt x="7597" y="9257"/>
                  <a:pt x="7610" y="9258"/>
                </a:cubicBezTo>
                <a:cubicBezTo>
                  <a:pt x="7708" y="9276"/>
                  <a:pt x="7788" y="9329"/>
                  <a:pt x="7842" y="9410"/>
                </a:cubicBezTo>
                <a:cubicBezTo>
                  <a:pt x="7896" y="9481"/>
                  <a:pt x="7922" y="9561"/>
                  <a:pt x="7931" y="9642"/>
                </a:cubicBezTo>
                <a:cubicBezTo>
                  <a:pt x="7949" y="9722"/>
                  <a:pt x="7949" y="9802"/>
                  <a:pt x="7922" y="9883"/>
                </a:cubicBezTo>
                <a:cubicBezTo>
                  <a:pt x="7913" y="9918"/>
                  <a:pt x="7896" y="9963"/>
                  <a:pt x="7869" y="9999"/>
                </a:cubicBezTo>
                <a:cubicBezTo>
                  <a:pt x="7842" y="10034"/>
                  <a:pt x="7815" y="10061"/>
                  <a:pt x="7788" y="10088"/>
                </a:cubicBezTo>
                <a:cubicBezTo>
                  <a:pt x="7726" y="10150"/>
                  <a:pt x="7646" y="10195"/>
                  <a:pt x="7557" y="10213"/>
                </a:cubicBezTo>
                <a:cubicBezTo>
                  <a:pt x="7527" y="10219"/>
                  <a:pt x="7496" y="10222"/>
                  <a:pt x="7465" y="10222"/>
                </a:cubicBezTo>
                <a:cubicBezTo>
                  <a:pt x="7403" y="10222"/>
                  <a:pt x="7339" y="10210"/>
                  <a:pt x="7280" y="10186"/>
                </a:cubicBezTo>
                <a:cubicBezTo>
                  <a:pt x="7191" y="10141"/>
                  <a:pt x="7119" y="10079"/>
                  <a:pt x="7066" y="10007"/>
                </a:cubicBezTo>
                <a:cubicBezTo>
                  <a:pt x="7030" y="9963"/>
                  <a:pt x="7021" y="9954"/>
                  <a:pt x="7003" y="9927"/>
                </a:cubicBezTo>
                <a:cubicBezTo>
                  <a:pt x="6994" y="9918"/>
                  <a:pt x="6986" y="9909"/>
                  <a:pt x="6977" y="9900"/>
                </a:cubicBezTo>
                <a:cubicBezTo>
                  <a:pt x="6959" y="9891"/>
                  <a:pt x="6950" y="9883"/>
                  <a:pt x="6941" y="9874"/>
                </a:cubicBezTo>
                <a:cubicBezTo>
                  <a:pt x="6879" y="9831"/>
                  <a:pt x="6801" y="9800"/>
                  <a:pt x="6726" y="9800"/>
                </a:cubicBezTo>
                <a:cubicBezTo>
                  <a:pt x="6692" y="9800"/>
                  <a:pt x="6659" y="9806"/>
                  <a:pt x="6629" y="9820"/>
                </a:cubicBezTo>
                <a:cubicBezTo>
                  <a:pt x="6575" y="9838"/>
                  <a:pt x="6531" y="9883"/>
                  <a:pt x="6504" y="9936"/>
                </a:cubicBezTo>
                <a:cubicBezTo>
                  <a:pt x="6468" y="9999"/>
                  <a:pt x="6450" y="10070"/>
                  <a:pt x="6441" y="10141"/>
                </a:cubicBezTo>
                <a:cubicBezTo>
                  <a:pt x="6432" y="10150"/>
                  <a:pt x="6432" y="10150"/>
                  <a:pt x="6432" y="10150"/>
                </a:cubicBezTo>
                <a:cubicBezTo>
                  <a:pt x="6424" y="10150"/>
                  <a:pt x="6415" y="10150"/>
                  <a:pt x="6415" y="10141"/>
                </a:cubicBezTo>
                <a:cubicBezTo>
                  <a:pt x="6397" y="10070"/>
                  <a:pt x="6379" y="9990"/>
                  <a:pt x="6397" y="9900"/>
                </a:cubicBezTo>
                <a:cubicBezTo>
                  <a:pt x="6406" y="9820"/>
                  <a:pt x="6450" y="9731"/>
                  <a:pt x="6531" y="9668"/>
                </a:cubicBezTo>
                <a:cubicBezTo>
                  <a:pt x="6611" y="9606"/>
                  <a:pt x="6718" y="9588"/>
                  <a:pt x="6807" y="9588"/>
                </a:cubicBezTo>
                <a:cubicBezTo>
                  <a:pt x="6905" y="9597"/>
                  <a:pt x="6994" y="9624"/>
                  <a:pt x="7075" y="9677"/>
                </a:cubicBezTo>
                <a:cubicBezTo>
                  <a:pt x="7093" y="9695"/>
                  <a:pt x="7110" y="9704"/>
                  <a:pt x="7128" y="9722"/>
                </a:cubicBezTo>
                <a:cubicBezTo>
                  <a:pt x="7146" y="9740"/>
                  <a:pt x="7164" y="9758"/>
                  <a:pt x="7182" y="9775"/>
                </a:cubicBezTo>
                <a:cubicBezTo>
                  <a:pt x="7209" y="9811"/>
                  <a:pt x="7244" y="9856"/>
                  <a:pt x="7253" y="9874"/>
                </a:cubicBezTo>
                <a:cubicBezTo>
                  <a:pt x="7280" y="9927"/>
                  <a:pt x="7325" y="9963"/>
                  <a:pt x="7369" y="9999"/>
                </a:cubicBezTo>
                <a:cubicBezTo>
                  <a:pt x="7416" y="10024"/>
                  <a:pt x="7470" y="10038"/>
                  <a:pt x="7526" y="10038"/>
                </a:cubicBezTo>
                <a:cubicBezTo>
                  <a:pt x="7587" y="10038"/>
                  <a:pt x="7652" y="10022"/>
                  <a:pt x="7717" y="9990"/>
                </a:cubicBezTo>
                <a:cubicBezTo>
                  <a:pt x="7744" y="9981"/>
                  <a:pt x="7771" y="9963"/>
                  <a:pt x="7797" y="9936"/>
                </a:cubicBezTo>
                <a:cubicBezTo>
                  <a:pt x="7824" y="9909"/>
                  <a:pt x="7842" y="9891"/>
                  <a:pt x="7851" y="9856"/>
                </a:cubicBezTo>
                <a:cubicBezTo>
                  <a:pt x="7878" y="9793"/>
                  <a:pt x="7887" y="9722"/>
                  <a:pt x="7869" y="9651"/>
                </a:cubicBezTo>
                <a:cubicBezTo>
                  <a:pt x="7842" y="9588"/>
                  <a:pt x="7806" y="9526"/>
                  <a:pt x="7753" y="9490"/>
                </a:cubicBezTo>
                <a:cubicBezTo>
                  <a:pt x="7699" y="9454"/>
                  <a:pt x="7646" y="9445"/>
                  <a:pt x="7592" y="9445"/>
                </a:cubicBezTo>
                <a:cubicBezTo>
                  <a:pt x="7539" y="9454"/>
                  <a:pt x="7485" y="9472"/>
                  <a:pt x="7432" y="9490"/>
                </a:cubicBezTo>
                <a:cubicBezTo>
                  <a:pt x="7414" y="9499"/>
                  <a:pt x="7396" y="9517"/>
                  <a:pt x="7387" y="9526"/>
                </a:cubicBezTo>
                <a:cubicBezTo>
                  <a:pt x="7378" y="9544"/>
                  <a:pt x="7378" y="9552"/>
                  <a:pt x="7378" y="9579"/>
                </a:cubicBezTo>
                <a:cubicBezTo>
                  <a:pt x="7378" y="9615"/>
                  <a:pt x="7414" y="9668"/>
                  <a:pt x="7458" y="9704"/>
                </a:cubicBezTo>
                <a:cubicBezTo>
                  <a:pt x="7485" y="9726"/>
                  <a:pt x="7519" y="9738"/>
                  <a:pt x="7557" y="9738"/>
                </a:cubicBezTo>
                <a:cubicBezTo>
                  <a:pt x="7582" y="9738"/>
                  <a:pt x="7609" y="9733"/>
                  <a:pt x="7637" y="9722"/>
                </a:cubicBezTo>
                <a:lnTo>
                  <a:pt x="7637" y="9713"/>
                </a:lnTo>
                <a:cubicBezTo>
                  <a:pt x="7637" y="9713"/>
                  <a:pt x="7646" y="9713"/>
                  <a:pt x="7646" y="9722"/>
                </a:cubicBezTo>
                <a:cubicBezTo>
                  <a:pt x="7655" y="9722"/>
                  <a:pt x="7655" y="9731"/>
                  <a:pt x="7646" y="9731"/>
                </a:cubicBezTo>
                <a:cubicBezTo>
                  <a:pt x="7637" y="9749"/>
                  <a:pt x="7628" y="9767"/>
                  <a:pt x="7610" y="9784"/>
                </a:cubicBezTo>
                <a:cubicBezTo>
                  <a:pt x="7592" y="9793"/>
                  <a:pt x="7574" y="9811"/>
                  <a:pt x="7548" y="9811"/>
                </a:cubicBezTo>
                <a:cubicBezTo>
                  <a:pt x="7525" y="9820"/>
                  <a:pt x="7503" y="9825"/>
                  <a:pt x="7480" y="9825"/>
                </a:cubicBezTo>
                <a:cubicBezTo>
                  <a:pt x="7456" y="9825"/>
                  <a:pt x="7432" y="9820"/>
                  <a:pt x="7405" y="9811"/>
                </a:cubicBezTo>
                <a:cubicBezTo>
                  <a:pt x="7387" y="9811"/>
                  <a:pt x="7360" y="9793"/>
                  <a:pt x="7342" y="9784"/>
                </a:cubicBezTo>
                <a:cubicBezTo>
                  <a:pt x="7325" y="9775"/>
                  <a:pt x="7307" y="9758"/>
                  <a:pt x="7289" y="9740"/>
                </a:cubicBezTo>
                <a:cubicBezTo>
                  <a:pt x="7253" y="9713"/>
                  <a:pt x="7226" y="9668"/>
                  <a:pt x="7209" y="9615"/>
                </a:cubicBezTo>
                <a:cubicBezTo>
                  <a:pt x="7191" y="9561"/>
                  <a:pt x="7191" y="9499"/>
                  <a:pt x="7218" y="9445"/>
                </a:cubicBezTo>
                <a:cubicBezTo>
                  <a:pt x="7244" y="9383"/>
                  <a:pt x="7289" y="9347"/>
                  <a:pt x="7333" y="9321"/>
                </a:cubicBezTo>
                <a:cubicBezTo>
                  <a:pt x="7403" y="9282"/>
                  <a:pt x="7487" y="9256"/>
                  <a:pt x="7572" y="9256"/>
                </a:cubicBezTo>
                <a:close/>
                <a:moveTo>
                  <a:pt x="5201" y="8009"/>
                </a:moveTo>
                <a:lnTo>
                  <a:pt x="5201" y="8009"/>
                </a:lnTo>
                <a:cubicBezTo>
                  <a:pt x="5184" y="8152"/>
                  <a:pt x="5210" y="8295"/>
                  <a:pt x="5264" y="8428"/>
                </a:cubicBezTo>
                <a:cubicBezTo>
                  <a:pt x="5308" y="8562"/>
                  <a:pt x="5371" y="8687"/>
                  <a:pt x="5442" y="8812"/>
                </a:cubicBezTo>
                <a:cubicBezTo>
                  <a:pt x="5576" y="9071"/>
                  <a:pt x="5728" y="9321"/>
                  <a:pt x="5853" y="9579"/>
                </a:cubicBezTo>
                <a:cubicBezTo>
                  <a:pt x="5977" y="9847"/>
                  <a:pt x="6076" y="10132"/>
                  <a:pt x="6111" y="10427"/>
                </a:cubicBezTo>
                <a:cubicBezTo>
                  <a:pt x="6129" y="10569"/>
                  <a:pt x="6129" y="10721"/>
                  <a:pt x="6111" y="10864"/>
                </a:cubicBezTo>
                <a:cubicBezTo>
                  <a:pt x="6093" y="11016"/>
                  <a:pt x="6058" y="11158"/>
                  <a:pt x="5995" y="11292"/>
                </a:cubicBezTo>
                <a:cubicBezTo>
                  <a:pt x="6067" y="11007"/>
                  <a:pt x="6085" y="10721"/>
                  <a:pt x="6031" y="10436"/>
                </a:cubicBezTo>
                <a:cubicBezTo>
                  <a:pt x="5977" y="10159"/>
                  <a:pt x="5879" y="9891"/>
                  <a:pt x="5754" y="9633"/>
                </a:cubicBezTo>
                <a:cubicBezTo>
                  <a:pt x="5630" y="9374"/>
                  <a:pt x="5487" y="9115"/>
                  <a:pt x="5362" y="8857"/>
                </a:cubicBezTo>
                <a:cubicBezTo>
                  <a:pt x="5299" y="8723"/>
                  <a:pt x="5246" y="8589"/>
                  <a:pt x="5210" y="8446"/>
                </a:cubicBezTo>
                <a:cubicBezTo>
                  <a:pt x="5175" y="8304"/>
                  <a:pt x="5157" y="8143"/>
                  <a:pt x="5201" y="8009"/>
                </a:cubicBezTo>
                <a:close/>
                <a:moveTo>
                  <a:pt x="10228" y="1"/>
                </a:moveTo>
                <a:cubicBezTo>
                  <a:pt x="10196" y="1"/>
                  <a:pt x="10167" y="33"/>
                  <a:pt x="10179" y="69"/>
                </a:cubicBezTo>
                <a:cubicBezTo>
                  <a:pt x="10643" y="1283"/>
                  <a:pt x="9805" y="1684"/>
                  <a:pt x="9323" y="1863"/>
                </a:cubicBezTo>
                <a:cubicBezTo>
                  <a:pt x="9305" y="1863"/>
                  <a:pt x="9278" y="1845"/>
                  <a:pt x="9234" y="1818"/>
                </a:cubicBezTo>
                <a:cubicBezTo>
                  <a:pt x="9140" y="1764"/>
                  <a:pt x="9036" y="1737"/>
                  <a:pt x="8931" y="1737"/>
                </a:cubicBezTo>
                <a:cubicBezTo>
                  <a:pt x="8844" y="1737"/>
                  <a:pt x="8756" y="1755"/>
                  <a:pt x="8672" y="1791"/>
                </a:cubicBezTo>
                <a:cubicBezTo>
                  <a:pt x="8547" y="1845"/>
                  <a:pt x="8404" y="1898"/>
                  <a:pt x="8297" y="1898"/>
                </a:cubicBezTo>
                <a:cubicBezTo>
                  <a:pt x="8290" y="1899"/>
                  <a:pt x="8283" y="1899"/>
                  <a:pt x="8275" y="1899"/>
                </a:cubicBezTo>
                <a:cubicBezTo>
                  <a:pt x="8187" y="1899"/>
                  <a:pt x="8059" y="1881"/>
                  <a:pt x="7911" y="1881"/>
                </a:cubicBezTo>
                <a:cubicBezTo>
                  <a:pt x="7654" y="1881"/>
                  <a:pt x="7334" y="1934"/>
                  <a:pt x="7048" y="2219"/>
                </a:cubicBezTo>
                <a:cubicBezTo>
                  <a:pt x="7048" y="2219"/>
                  <a:pt x="6935" y="2280"/>
                  <a:pt x="6772" y="2280"/>
                </a:cubicBezTo>
                <a:cubicBezTo>
                  <a:pt x="6643" y="2280"/>
                  <a:pt x="6484" y="2242"/>
                  <a:pt x="6325" y="2103"/>
                </a:cubicBezTo>
                <a:cubicBezTo>
                  <a:pt x="6004" y="1827"/>
                  <a:pt x="5906" y="1354"/>
                  <a:pt x="6468" y="881"/>
                </a:cubicBezTo>
                <a:cubicBezTo>
                  <a:pt x="6507" y="850"/>
                  <a:pt x="6485" y="798"/>
                  <a:pt x="6442" y="798"/>
                </a:cubicBezTo>
                <a:cubicBezTo>
                  <a:pt x="6436" y="798"/>
                  <a:pt x="6430" y="799"/>
                  <a:pt x="6424" y="801"/>
                </a:cubicBezTo>
                <a:cubicBezTo>
                  <a:pt x="5719" y="1095"/>
                  <a:pt x="5451" y="1800"/>
                  <a:pt x="5638" y="2264"/>
                </a:cubicBezTo>
                <a:cubicBezTo>
                  <a:pt x="5844" y="2781"/>
                  <a:pt x="6254" y="2960"/>
                  <a:pt x="6513" y="3022"/>
                </a:cubicBezTo>
                <a:cubicBezTo>
                  <a:pt x="6290" y="3156"/>
                  <a:pt x="5701" y="3415"/>
                  <a:pt x="5888" y="3727"/>
                </a:cubicBezTo>
                <a:cubicBezTo>
                  <a:pt x="6076" y="4039"/>
                  <a:pt x="6049" y="4120"/>
                  <a:pt x="5933" y="4289"/>
                </a:cubicBezTo>
                <a:cubicBezTo>
                  <a:pt x="6022" y="4360"/>
                  <a:pt x="6227" y="4566"/>
                  <a:pt x="6397" y="4753"/>
                </a:cubicBezTo>
                <a:cubicBezTo>
                  <a:pt x="6093" y="4878"/>
                  <a:pt x="5737" y="5092"/>
                  <a:pt x="5317" y="5449"/>
                </a:cubicBezTo>
                <a:cubicBezTo>
                  <a:pt x="4923" y="5799"/>
                  <a:pt x="4546" y="5895"/>
                  <a:pt x="4184" y="5895"/>
                </a:cubicBezTo>
                <a:cubicBezTo>
                  <a:pt x="3747" y="5895"/>
                  <a:pt x="3330" y="5755"/>
                  <a:pt x="2929" y="5755"/>
                </a:cubicBezTo>
                <a:cubicBezTo>
                  <a:pt x="2722" y="5755"/>
                  <a:pt x="2520" y="5792"/>
                  <a:pt x="2320" y="5904"/>
                </a:cubicBezTo>
                <a:cubicBezTo>
                  <a:pt x="2038" y="6058"/>
                  <a:pt x="1780" y="6117"/>
                  <a:pt x="1554" y="6117"/>
                </a:cubicBezTo>
                <a:cubicBezTo>
                  <a:pt x="1051" y="6117"/>
                  <a:pt x="713" y="5824"/>
                  <a:pt x="652" y="5645"/>
                </a:cubicBezTo>
                <a:cubicBezTo>
                  <a:pt x="562" y="5395"/>
                  <a:pt x="794" y="4557"/>
                  <a:pt x="1918" y="4557"/>
                </a:cubicBezTo>
                <a:cubicBezTo>
                  <a:pt x="2739" y="4557"/>
                  <a:pt x="2944" y="4976"/>
                  <a:pt x="2989" y="5199"/>
                </a:cubicBezTo>
                <a:cubicBezTo>
                  <a:pt x="2994" y="5223"/>
                  <a:pt x="3013" y="5234"/>
                  <a:pt x="3033" y="5234"/>
                </a:cubicBezTo>
                <a:cubicBezTo>
                  <a:pt x="3051" y="5234"/>
                  <a:pt x="3070" y="5225"/>
                  <a:pt x="3078" y="5208"/>
                </a:cubicBezTo>
                <a:cubicBezTo>
                  <a:pt x="3132" y="5083"/>
                  <a:pt x="3185" y="4887"/>
                  <a:pt x="3069" y="4717"/>
                </a:cubicBezTo>
                <a:lnTo>
                  <a:pt x="3069" y="4717"/>
                </a:lnTo>
                <a:cubicBezTo>
                  <a:pt x="3341" y="4896"/>
                  <a:pt x="3669" y="5029"/>
                  <a:pt x="4000" y="5029"/>
                </a:cubicBezTo>
                <a:cubicBezTo>
                  <a:pt x="4083" y="5029"/>
                  <a:pt x="4165" y="5021"/>
                  <a:pt x="4247" y="5003"/>
                </a:cubicBezTo>
                <a:cubicBezTo>
                  <a:pt x="4318" y="4994"/>
                  <a:pt x="4318" y="4896"/>
                  <a:pt x="4247" y="4869"/>
                </a:cubicBezTo>
                <a:cubicBezTo>
                  <a:pt x="4104" y="4833"/>
                  <a:pt x="3943" y="4771"/>
                  <a:pt x="3872" y="4708"/>
                </a:cubicBezTo>
                <a:cubicBezTo>
                  <a:pt x="4470" y="4557"/>
                  <a:pt x="4827" y="4075"/>
                  <a:pt x="4845" y="3531"/>
                </a:cubicBezTo>
                <a:cubicBezTo>
                  <a:pt x="4850" y="3489"/>
                  <a:pt x="4815" y="3462"/>
                  <a:pt x="4779" y="3462"/>
                </a:cubicBezTo>
                <a:cubicBezTo>
                  <a:pt x="4755" y="3462"/>
                  <a:pt x="4731" y="3475"/>
                  <a:pt x="4720" y="3504"/>
                </a:cubicBezTo>
                <a:cubicBezTo>
                  <a:pt x="4657" y="3647"/>
                  <a:pt x="4568" y="3798"/>
                  <a:pt x="4425" y="3923"/>
                </a:cubicBezTo>
                <a:cubicBezTo>
                  <a:pt x="4514" y="3834"/>
                  <a:pt x="4595" y="3281"/>
                  <a:pt x="4167" y="3049"/>
                </a:cubicBezTo>
                <a:cubicBezTo>
                  <a:pt x="4152" y="3041"/>
                  <a:pt x="4137" y="3037"/>
                  <a:pt x="4123" y="3037"/>
                </a:cubicBezTo>
                <a:cubicBezTo>
                  <a:pt x="4061" y="3037"/>
                  <a:pt x="4014" y="3109"/>
                  <a:pt x="4051" y="3174"/>
                </a:cubicBezTo>
                <a:cubicBezTo>
                  <a:pt x="4580" y="4053"/>
                  <a:pt x="3585" y="4261"/>
                  <a:pt x="2875" y="4261"/>
                </a:cubicBezTo>
                <a:cubicBezTo>
                  <a:pt x="2664" y="4261"/>
                  <a:pt x="2477" y="4242"/>
                  <a:pt x="2364" y="4218"/>
                </a:cubicBezTo>
                <a:cubicBezTo>
                  <a:pt x="2292" y="4202"/>
                  <a:pt x="2197" y="4193"/>
                  <a:pt x="2087" y="4193"/>
                </a:cubicBezTo>
                <a:cubicBezTo>
                  <a:pt x="1397" y="4193"/>
                  <a:pt x="125" y="4535"/>
                  <a:pt x="232" y="5574"/>
                </a:cubicBezTo>
                <a:cubicBezTo>
                  <a:pt x="311" y="6314"/>
                  <a:pt x="942" y="6453"/>
                  <a:pt x="1412" y="6453"/>
                </a:cubicBezTo>
                <a:cubicBezTo>
                  <a:pt x="1684" y="6453"/>
                  <a:pt x="1901" y="6407"/>
                  <a:pt x="1927" y="6403"/>
                </a:cubicBezTo>
                <a:lnTo>
                  <a:pt x="1927" y="6403"/>
                </a:lnTo>
                <a:cubicBezTo>
                  <a:pt x="1892" y="6430"/>
                  <a:pt x="1321" y="6921"/>
                  <a:pt x="1044" y="7590"/>
                </a:cubicBezTo>
                <a:cubicBezTo>
                  <a:pt x="750" y="8277"/>
                  <a:pt x="1142" y="8553"/>
                  <a:pt x="1107" y="8928"/>
                </a:cubicBezTo>
                <a:cubicBezTo>
                  <a:pt x="1080" y="9133"/>
                  <a:pt x="884" y="9303"/>
                  <a:pt x="714" y="9410"/>
                </a:cubicBezTo>
                <a:cubicBezTo>
                  <a:pt x="571" y="9499"/>
                  <a:pt x="482" y="9651"/>
                  <a:pt x="473" y="9820"/>
                </a:cubicBezTo>
                <a:cubicBezTo>
                  <a:pt x="455" y="10097"/>
                  <a:pt x="438" y="10471"/>
                  <a:pt x="438" y="10632"/>
                </a:cubicBezTo>
                <a:cubicBezTo>
                  <a:pt x="438" y="10891"/>
                  <a:pt x="170" y="11292"/>
                  <a:pt x="170" y="11292"/>
                </a:cubicBezTo>
                <a:cubicBezTo>
                  <a:pt x="170" y="11292"/>
                  <a:pt x="0" y="11578"/>
                  <a:pt x="9" y="12131"/>
                </a:cubicBezTo>
                <a:cubicBezTo>
                  <a:pt x="148" y="12197"/>
                  <a:pt x="443" y="12264"/>
                  <a:pt x="773" y="12264"/>
                </a:cubicBezTo>
                <a:cubicBezTo>
                  <a:pt x="931" y="12264"/>
                  <a:pt x="1097" y="12248"/>
                  <a:pt x="1258" y="12211"/>
                </a:cubicBezTo>
                <a:cubicBezTo>
                  <a:pt x="1321" y="12006"/>
                  <a:pt x="1285" y="11747"/>
                  <a:pt x="1285" y="11747"/>
                </a:cubicBezTo>
                <a:cubicBezTo>
                  <a:pt x="1285" y="11747"/>
                  <a:pt x="553" y="10873"/>
                  <a:pt x="1597" y="10034"/>
                </a:cubicBezTo>
                <a:cubicBezTo>
                  <a:pt x="2178" y="9574"/>
                  <a:pt x="2741" y="9469"/>
                  <a:pt x="3134" y="9469"/>
                </a:cubicBezTo>
                <a:cubicBezTo>
                  <a:pt x="3465" y="9469"/>
                  <a:pt x="3676" y="9544"/>
                  <a:pt x="3676" y="9544"/>
                </a:cubicBezTo>
                <a:cubicBezTo>
                  <a:pt x="3676" y="9544"/>
                  <a:pt x="4488" y="10186"/>
                  <a:pt x="3872" y="11310"/>
                </a:cubicBezTo>
                <a:cubicBezTo>
                  <a:pt x="3836" y="11355"/>
                  <a:pt x="3854" y="11417"/>
                  <a:pt x="3899" y="11462"/>
                </a:cubicBezTo>
                <a:cubicBezTo>
                  <a:pt x="4059" y="11604"/>
                  <a:pt x="4167" y="11881"/>
                  <a:pt x="4113" y="12220"/>
                </a:cubicBezTo>
                <a:cubicBezTo>
                  <a:pt x="4220" y="12266"/>
                  <a:pt x="4479" y="12297"/>
                  <a:pt x="4698" y="12297"/>
                </a:cubicBezTo>
                <a:cubicBezTo>
                  <a:pt x="4862" y="12297"/>
                  <a:pt x="5003" y="12280"/>
                  <a:pt x="5041" y="12238"/>
                </a:cubicBezTo>
                <a:cubicBezTo>
                  <a:pt x="5041" y="12238"/>
                  <a:pt x="5085" y="11899"/>
                  <a:pt x="5032" y="11765"/>
                </a:cubicBezTo>
                <a:cubicBezTo>
                  <a:pt x="4506" y="11346"/>
                  <a:pt x="4517" y="9966"/>
                  <a:pt x="5393" y="9966"/>
                </a:cubicBezTo>
                <a:cubicBezTo>
                  <a:pt x="5468" y="9966"/>
                  <a:pt x="5550" y="9977"/>
                  <a:pt x="5638" y="9999"/>
                </a:cubicBezTo>
                <a:cubicBezTo>
                  <a:pt x="6031" y="11087"/>
                  <a:pt x="5647" y="11667"/>
                  <a:pt x="5407" y="11908"/>
                </a:cubicBezTo>
                <a:cubicBezTo>
                  <a:pt x="5326" y="11988"/>
                  <a:pt x="5308" y="12113"/>
                  <a:pt x="5371" y="12211"/>
                </a:cubicBezTo>
                <a:cubicBezTo>
                  <a:pt x="5487" y="12389"/>
                  <a:pt x="5647" y="12711"/>
                  <a:pt x="5692" y="13130"/>
                </a:cubicBezTo>
                <a:cubicBezTo>
                  <a:pt x="5855" y="13199"/>
                  <a:pt x="6063" y="13225"/>
                  <a:pt x="6271" y="13225"/>
                </a:cubicBezTo>
                <a:cubicBezTo>
                  <a:pt x="6599" y="13225"/>
                  <a:pt x="6927" y="13160"/>
                  <a:pt x="7075" y="13094"/>
                </a:cubicBezTo>
                <a:cubicBezTo>
                  <a:pt x="7075" y="13094"/>
                  <a:pt x="7182" y="12942"/>
                  <a:pt x="7057" y="12148"/>
                </a:cubicBezTo>
                <a:cubicBezTo>
                  <a:pt x="6254" y="11809"/>
                  <a:pt x="6486" y="11328"/>
                  <a:pt x="6736" y="10534"/>
                </a:cubicBezTo>
                <a:lnTo>
                  <a:pt x="6736" y="10534"/>
                </a:lnTo>
                <a:cubicBezTo>
                  <a:pt x="6862" y="10605"/>
                  <a:pt x="7116" y="10683"/>
                  <a:pt x="7429" y="10683"/>
                </a:cubicBezTo>
                <a:cubicBezTo>
                  <a:pt x="7779" y="10683"/>
                  <a:pt x="8204" y="10586"/>
                  <a:pt x="8609" y="10275"/>
                </a:cubicBezTo>
                <a:cubicBezTo>
                  <a:pt x="9457" y="11488"/>
                  <a:pt x="8761" y="12033"/>
                  <a:pt x="8761" y="12033"/>
                </a:cubicBezTo>
                <a:cubicBezTo>
                  <a:pt x="8761" y="12033"/>
                  <a:pt x="8913" y="12452"/>
                  <a:pt x="8921" y="12987"/>
                </a:cubicBezTo>
                <a:cubicBezTo>
                  <a:pt x="9080" y="13046"/>
                  <a:pt x="9388" y="13077"/>
                  <a:pt x="9672" y="13077"/>
                </a:cubicBezTo>
                <a:cubicBezTo>
                  <a:pt x="9946" y="13077"/>
                  <a:pt x="10199" y="13048"/>
                  <a:pt x="10277" y="12987"/>
                </a:cubicBezTo>
                <a:cubicBezTo>
                  <a:pt x="10438" y="12603"/>
                  <a:pt x="10277" y="11872"/>
                  <a:pt x="10277" y="11872"/>
                </a:cubicBezTo>
                <a:cubicBezTo>
                  <a:pt x="9394" y="11453"/>
                  <a:pt x="10001" y="9758"/>
                  <a:pt x="10313" y="9231"/>
                </a:cubicBezTo>
                <a:cubicBezTo>
                  <a:pt x="10625" y="8696"/>
                  <a:pt x="10964" y="7849"/>
                  <a:pt x="10982" y="6653"/>
                </a:cubicBezTo>
                <a:cubicBezTo>
                  <a:pt x="10991" y="5458"/>
                  <a:pt x="10616" y="3638"/>
                  <a:pt x="9510" y="3201"/>
                </a:cubicBezTo>
                <a:cubicBezTo>
                  <a:pt x="9635" y="3156"/>
                  <a:pt x="10081" y="2897"/>
                  <a:pt x="10393" y="2576"/>
                </a:cubicBezTo>
                <a:cubicBezTo>
                  <a:pt x="10509" y="2469"/>
                  <a:pt x="10438" y="2264"/>
                  <a:pt x="10277" y="2255"/>
                </a:cubicBezTo>
                <a:cubicBezTo>
                  <a:pt x="10245" y="2252"/>
                  <a:pt x="10217" y="2251"/>
                  <a:pt x="10195" y="2251"/>
                </a:cubicBezTo>
                <a:cubicBezTo>
                  <a:pt x="10150" y="2251"/>
                  <a:pt x="10126" y="2255"/>
                  <a:pt x="10126" y="2255"/>
                </a:cubicBezTo>
                <a:cubicBezTo>
                  <a:pt x="10126" y="2255"/>
                  <a:pt x="11330" y="1541"/>
                  <a:pt x="10269" y="25"/>
                </a:cubicBezTo>
                <a:cubicBezTo>
                  <a:pt x="10257" y="8"/>
                  <a:pt x="10242" y="1"/>
                  <a:pt x="10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1" name="Google Shape;9391;p45"/>
          <p:cNvGrpSpPr/>
          <p:nvPr/>
        </p:nvGrpSpPr>
        <p:grpSpPr>
          <a:xfrm>
            <a:off x="9761494" y="6452714"/>
            <a:ext cx="308402" cy="630175"/>
            <a:chOff x="2193731" y="2658014"/>
            <a:chExt cx="308402" cy="630175"/>
          </a:xfrm>
        </p:grpSpPr>
        <p:grpSp>
          <p:nvGrpSpPr>
            <p:cNvPr id="9392" name="Google Shape;9392;p45"/>
            <p:cNvGrpSpPr/>
            <p:nvPr/>
          </p:nvGrpSpPr>
          <p:grpSpPr>
            <a:xfrm>
              <a:off x="2193735" y="2658014"/>
              <a:ext cx="308398" cy="290919"/>
              <a:chOff x="3882979" y="1160111"/>
              <a:chExt cx="312049" cy="294363"/>
            </a:xfrm>
          </p:grpSpPr>
          <p:sp>
            <p:nvSpPr>
              <p:cNvPr id="9393" name="Google Shape;9393;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45"/>
            <p:cNvGrpSpPr/>
            <p:nvPr/>
          </p:nvGrpSpPr>
          <p:grpSpPr>
            <a:xfrm>
              <a:off x="2193731" y="2997270"/>
              <a:ext cx="308398" cy="290919"/>
              <a:chOff x="3882979" y="1160111"/>
              <a:chExt cx="312049" cy="294363"/>
            </a:xfrm>
          </p:grpSpPr>
          <p:sp>
            <p:nvSpPr>
              <p:cNvPr id="9398" name="Google Shape;9398;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02" name="Google Shape;9402;p45"/>
          <p:cNvGrpSpPr/>
          <p:nvPr/>
        </p:nvGrpSpPr>
        <p:grpSpPr>
          <a:xfrm rot="10800000">
            <a:off x="8189919" y="4186452"/>
            <a:ext cx="308402" cy="630175"/>
            <a:chOff x="2193731" y="2658014"/>
            <a:chExt cx="308402" cy="630175"/>
          </a:xfrm>
        </p:grpSpPr>
        <p:grpSp>
          <p:nvGrpSpPr>
            <p:cNvPr id="9403" name="Google Shape;9403;p45"/>
            <p:cNvGrpSpPr/>
            <p:nvPr/>
          </p:nvGrpSpPr>
          <p:grpSpPr>
            <a:xfrm>
              <a:off x="2193735" y="2658014"/>
              <a:ext cx="308398" cy="290919"/>
              <a:chOff x="3882979" y="1160111"/>
              <a:chExt cx="312049" cy="294363"/>
            </a:xfrm>
          </p:grpSpPr>
          <p:sp>
            <p:nvSpPr>
              <p:cNvPr id="9404" name="Google Shape;9404;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45"/>
            <p:cNvGrpSpPr/>
            <p:nvPr/>
          </p:nvGrpSpPr>
          <p:grpSpPr>
            <a:xfrm>
              <a:off x="2193731" y="2997270"/>
              <a:ext cx="308398" cy="290919"/>
              <a:chOff x="3882979" y="1160111"/>
              <a:chExt cx="312049" cy="294363"/>
            </a:xfrm>
          </p:grpSpPr>
          <p:sp>
            <p:nvSpPr>
              <p:cNvPr id="9409" name="Google Shape;9409;p45"/>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45"/>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13" name="Google Shape;9413;p45"/>
          <p:cNvSpPr/>
          <p:nvPr/>
        </p:nvSpPr>
        <p:spPr>
          <a:xfrm>
            <a:off x="4142096" y="14827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45"/>
          <p:cNvSpPr/>
          <p:nvPr/>
        </p:nvSpPr>
        <p:spPr>
          <a:xfrm>
            <a:off x="4271760" y="1722584"/>
            <a:ext cx="683604" cy="402922"/>
          </a:xfrm>
          <a:custGeom>
            <a:rect b="b" l="l" r="r" t="t"/>
            <a:pathLst>
              <a:path extrusionOk="0" h="8603" w="14596">
                <a:moveTo>
                  <a:pt x="9329" y="636"/>
                </a:moveTo>
                <a:cubicBezTo>
                  <a:pt x="9288" y="636"/>
                  <a:pt x="9245" y="650"/>
                  <a:pt x="9207" y="681"/>
                </a:cubicBezTo>
                <a:cubicBezTo>
                  <a:pt x="9126" y="743"/>
                  <a:pt x="9109" y="859"/>
                  <a:pt x="9180" y="949"/>
                </a:cubicBezTo>
                <a:cubicBezTo>
                  <a:pt x="9216" y="995"/>
                  <a:pt x="9269" y="1020"/>
                  <a:pt x="9325" y="1020"/>
                </a:cubicBezTo>
                <a:cubicBezTo>
                  <a:pt x="9366" y="1020"/>
                  <a:pt x="9409" y="1006"/>
                  <a:pt x="9448" y="975"/>
                </a:cubicBezTo>
                <a:cubicBezTo>
                  <a:pt x="9528" y="913"/>
                  <a:pt x="9546" y="797"/>
                  <a:pt x="9474" y="708"/>
                </a:cubicBezTo>
                <a:cubicBezTo>
                  <a:pt x="9439" y="662"/>
                  <a:pt x="9385" y="636"/>
                  <a:pt x="9329" y="636"/>
                </a:cubicBezTo>
                <a:close/>
                <a:moveTo>
                  <a:pt x="9371" y="273"/>
                </a:moveTo>
                <a:cubicBezTo>
                  <a:pt x="9467" y="273"/>
                  <a:pt x="9547" y="366"/>
                  <a:pt x="9483" y="538"/>
                </a:cubicBezTo>
                <a:cubicBezTo>
                  <a:pt x="9530" y="500"/>
                  <a:pt x="9580" y="484"/>
                  <a:pt x="9627" y="484"/>
                </a:cubicBezTo>
                <a:cubicBezTo>
                  <a:pt x="9779" y="484"/>
                  <a:pt x="9891" y="652"/>
                  <a:pt x="9680" y="788"/>
                </a:cubicBezTo>
                <a:cubicBezTo>
                  <a:pt x="9883" y="788"/>
                  <a:pt x="9860" y="1083"/>
                  <a:pt x="9658" y="1083"/>
                </a:cubicBezTo>
                <a:cubicBezTo>
                  <a:pt x="9630" y="1083"/>
                  <a:pt x="9599" y="1078"/>
                  <a:pt x="9564" y="1065"/>
                </a:cubicBezTo>
                <a:lnTo>
                  <a:pt x="9564" y="1065"/>
                </a:lnTo>
                <a:cubicBezTo>
                  <a:pt x="9622" y="1229"/>
                  <a:pt x="9519" y="1337"/>
                  <a:pt x="9417" y="1337"/>
                </a:cubicBezTo>
                <a:cubicBezTo>
                  <a:pt x="9347" y="1337"/>
                  <a:pt x="9278" y="1287"/>
                  <a:pt x="9260" y="1172"/>
                </a:cubicBezTo>
                <a:cubicBezTo>
                  <a:pt x="9260" y="1172"/>
                  <a:pt x="9225" y="1302"/>
                  <a:pt x="9105" y="1302"/>
                </a:cubicBezTo>
                <a:cubicBezTo>
                  <a:pt x="9078" y="1302"/>
                  <a:pt x="9047" y="1295"/>
                  <a:pt x="9010" y="1279"/>
                </a:cubicBezTo>
                <a:cubicBezTo>
                  <a:pt x="8814" y="1189"/>
                  <a:pt x="8984" y="1011"/>
                  <a:pt x="9073" y="984"/>
                </a:cubicBezTo>
                <a:lnTo>
                  <a:pt x="9073" y="984"/>
                </a:lnTo>
                <a:cubicBezTo>
                  <a:pt x="9005" y="1004"/>
                  <a:pt x="8944" y="1016"/>
                  <a:pt x="8893" y="1016"/>
                </a:cubicBezTo>
                <a:cubicBezTo>
                  <a:pt x="8801" y="1016"/>
                  <a:pt x="8743" y="977"/>
                  <a:pt x="8743" y="868"/>
                </a:cubicBezTo>
                <a:cubicBezTo>
                  <a:pt x="8743" y="740"/>
                  <a:pt x="8854" y="704"/>
                  <a:pt x="8940" y="704"/>
                </a:cubicBezTo>
                <a:cubicBezTo>
                  <a:pt x="8973" y="704"/>
                  <a:pt x="9002" y="709"/>
                  <a:pt x="9019" y="717"/>
                </a:cubicBezTo>
                <a:cubicBezTo>
                  <a:pt x="8788" y="617"/>
                  <a:pt x="8875" y="351"/>
                  <a:pt x="9016" y="351"/>
                </a:cubicBezTo>
                <a:cubicBezTo>
                  <a:pt x="9065" y="351"/>
                  <a:pt x="9120" y="384"/>
                  <a:pt x="9171" y="467"/>
                </a:cubicBezTo>
                <a:cubicBezTo>
                  <a:pt x="9203" y="335"/>
                  <a:pt x="9293" y="273"/>
                  <a:pt x="9371" y="273"/>
                </a:cubicBezTo>
                <a:close/>
                <a:moveTo>
                  <a:pt x="11004" y="958"/>
                </a:moveTo>
                <a:cubicBezTo>
                  <a:pt x="10944" y="958"/>
                  <a:pt x="10884" y="971"/>
                  <a:pt x="10830" y="993"/>
                </a:cubicBezTo>
                <a:cubicBezTo>
                  <a:pt x="10723" y="1038"/>
                  <a:pt x="10634" y="1118"/>
                  <a:pt x="10581" y="1216"/>
                </a:cubicBezTo>
                <a:cubicBezTo>
                  <a:pt x="10527" y="1314"/>
                  <a:pt x="10509" y="1439"/>
                  <a:pt x="10563" y="1537"/>
                </a:cubicBezTo>
                <a:cubicBezTo>
                  <a:pt x="10572" y="1430"/>
                  <a:pt x="10616" y="1341"/>
                  <a:pt x="10670" y="1279"/>
                </a:cubicBezTo>
                <a:cubicBezTo>
                  <a:pt x="10732" y="1207"/>
                  <a:pt x="10804" y="1154"/>
                  <a:pt x="10884" y="1118"/>
                </a:cubicBezTo>
                <a:cubicBezTo>
                  <a:pt x="10932" y="1096"/>
                  <a:pt x="10984" y="1085"/>
                  <a:pt x="11034" y="1085"/>
                </a:cubicBezTo>
                <a:cubicBezTo>
                  <a:pt x="11066" y="1085"/>
                  <a:pt x="11097" y="1090"/>
                  <a:pt x="11125" y="1100"/>
                </a:cubicBezTo>
                <a:cubicBezTo>
                  <a:pt x="11205" y="1127"/>
                  <a:pt x="11276" y="1189"/>
                  <a:pt x="11339" y="1279"/>
                </a:cubicBezTo>
                <a:cubicBezTo>
                  <a:pt x="11330" y="1172"/>
                  <a:pt x="11285" y="1065"/>
                  <a:pt x="11178" y="1002"/>
                </a:cubicBezTo>
                <a:cubicBezTo>
                  <a:pt x="11125" y="971"/>
                  <a:pt x="11065" y="958"/>
                  <a:pt x="11004" y="958"/>
                </a:cubicBezTo>
                <a:close/>
                <a:moveTo>
                  <a:pt x="7529" y="771"/>
                </a:moveTo>
                <a:cubicBezTo>
                  <a:pt x="7439" y="771"/>
                  <a:pt x="7348" y="794"/>
                  <a:pt x="7271" y="833"/>
                </a:cubicBezTo>
                <a:cubicBezTo>
                  <a:pt x="7128" y="904"/>
                  <a:pt x="7012" y="1011"/>
                  <a:pt x="6941" y="1154"/>
                </a:cubicBezTo>
                <a:cubicBezTo>
                  <a:pt x="6869" y="1297"/>
                  <a:pt x="6860" y="1475"/>
                  <a:pt x="6941" y="1600"/>
                </a:cubicBezTo>
                <a:cubicBezTo>
                  <a:pt x="6941" y="1448"/>
                  <a:pt x="6994" y="1332"/>
                  <a:pt x="7075" y="1234"/>
                </a:cubicBezTo>
                <a:cubicBezTo>
                  <a:pt x="7146" y="1136"/>
                  <a:pt x="7244" y="1056"/>
                  <a:pt x="7351" y="1002"/>
                </a:cubicBezTo>
                <a:cubicBezTo>
                  <a:pt x="7420" y="968"/>
                  <a:pt x="7497" y="948"/>
                  <a:pt x="7571" y="948"/>
                </a:cubicBezTo>
                <a:cubicBezTo>
                  <a:pt x="7612" y="948"/>
                  <a:pt x="7652" y="954"/>
                  <a:pt x="7690" y="966"/>
                </a:cubicBezTo>
                <a:cubicBezTo>
                  <a:pt x="7806" y="993"/>
                  <a:pt x="7904" y="1082"/>
                  <a:pt x="7993" y="1198"/>
                </a:cubicBezTo>
                <a:cubicBezTo>
                  <a:pt x="7976" y="1056"/>
                  <a:pt x="7895" y="904"/>
                  <a:pt x="7744" y="824"/>
                </a:cubicBezTo>
                <a:cubicBezTo>
                  <a:pt x="7679" y="787"/>
                  <a:pt x="7604" y="771"/>
                  <a:pt x="7529" y="771"/>
                </a:cubicBezTo>
                <a:close/>
                <a:moveTo>
                  <a:pt x="12069" y="1292"/>
                </a:moveTo>
                <a:cubicBezTo>
                  <a:pt x="12008" y="1292"/>
                  <a:pt x="11947" y="1303"/>
                  <a:pt x="11892" y="1323"/>
                </a:cubicBezTo>
                <a:cubicBezTo>
                  <a:pt x="11794" y="1368"/>
                  <a:pt x="11714" y="1457"/>
                  <a:pt x="11696" y="1555"/>
                </a:cubicBezTo>
                <a:cubicBezTo>
                  <a:pt x="11758" y="1484"/>
                  <a:pt x="11838" y="1439"/>
                  <a:pt x="11928" y="1421"/>
                </a:cubicBezTo>
                <a:cubicBezTo>
                  <a:pt x="11957" y="1418"/>
                  <a:pt x="11988" y="1416"/>
                  <a:pt x="12019" y="1416"/>
                </a:cubicBezTo>
                <a:cubicBezTo>
                  <a:pt x="12072" y="1416"/>
                  <a:pt x="12127" y="1422"/>
                  <a:pt x="12177" y="1439"/>
                </a:cubicBezTo>
                <a:cubicBezTo>
                  <a:pt x="12258" y="1457"/>
                  <a:pt x="12320" y="1502"/>
                  <a:pt x="12365" y="1564"/>
                </a:cubicBezTo>
                <a:cubicBezTo>
                  <a:pt x="12409" y="1636"/>
                  <a:pt x="12418" y="1725"/>
                  <a:pt x="12418" y="1823"/>
                </a:cubicBezTo>
                <a:cubicBezTo>
                  <a:pt x="12472" y="1743"/>
                  <a:pt x="12499" y="1627"/>
                  <a:pt x="12463" y="1520"/>
                </a:cubicBezTo>
                <a:cubicBezTo>
                  <a:pt x="12418" y="1412"/>
                  <a:pt x="12311" y="1341"/>
                  <a:pt x="12213" y="1314"/>
                </a:cubicBezTo>
                <a:cubicBezTo>
                  <a:pt x="12166" y="1299"/>
                  <a:pt x="12118" y="1292"/>
                  <a:pt x="12069" y="1292"/>
                </a:cubicBezTo>
                <a:close/>
                <a:moveTo>
                  <a:pt x="4211" y="1769"/>
                </a:moveTo>
                <a:cubicBezTo>
                  <a:pt x="4389" y="1769"/>
                  <a:pt x="4532" y="1894"/>
                  <a:pt x="4532" y="2046"/>
                </a:cubicBezTo>
                <a:cubicBezTo>
                  <a:pt x="4532" y="2180"/>
                  <a:pt x="4425" y="2296"/>
                  <a:pt x="4273" y="2322"/>
                </a:cubicBezTo>
                <a:cubicBezTo>
                  <a:pt x="4282" y="2269"/>
                  <a:pt x="4273" y="2224"/>
                  <a:pt x="4256" y="2180"/>
                </a:cubicBezTo>
                <a:cubicBezTo>
                  <a:pt x="4211" y="2019"/>
                  <a:pt x="4077" y="1912"/>
                  <a:pt x="3934" y="1903"/>
                </a:cubicBezTo>
                <a:cubicBezTo>
                  <a:pt x="3988" y="1823"/>
                  <a:pt x="4095" y="1769"/>
                  <a:pt x="4211" y="1769"/>
                </a:cubicBezTo>
                <a:close/>
                <a:moveTo>
                  <a:pt x="9998" y="1582"/>
                </a:moveTo>
                <a:cubicBezTo>
                  <a:pt x="9973" y="1582"/>
                  <a:pt x="9947" y="1585"/>
                  <a:pt x="9920" y="1591"/>
                </a:cubicBezTo>
                <a:cubicBezTo>
                  <a:pt x="9813" y="1618"/>
                  <a:pt x="9724" y="1716"/>
                  <a:pt x="9688" y="1814"/>
                </a:cubicBezTo>
                <a:cubicBezTo>
                  <a:pt x="9644" y="1912"/>
                  <a:pt x="9635" y="2028"/>
                  <a:pt x="9671" y="2126"/>
                </a:cubicBezTo>
                <a:cubicBezTo>
                  <a:pt x="9697" y="2233"/>
                  <a:pt x="9769" y="2322"/>
                  <a:pt x="9867" y="2349"/>
                </a:cubicBezTo>
                <a:cubicBezTo>
                  <a:pt x="9804" y="2278"/>
                  <a:pt x="9778" y="2198"/>
                  <a:pt x="9769" y="2108"/>
                </a:cubicBezTo>
                <a:cubicBezTo>
                  <a:pt x="9760" y="2028"/>
                  <a:pt x="9769" y="1939"/>
                  <a:pt x="9804" y="1867"/>
                </a:cubicBezTo>
                <a:cubicBezTo>
                  <a:pt x="9840" y="1787"/>
                  <a:pt x="9885" y="1725"/>
                  <a:pt x="9956" y="1689"/>
                </a:cubicBezTo>
                <a:cubicBezTo>
                  <a:pt x="10004" y="1665"/>
                  <a:pt x="10059" y="1657"/>
                  <a:pt x="10120" y="1657"/>
                </a:cubicBezTo>
                <a:cubicBezTo>
                  <a:pt x="10150" y="1657"/>
                  <a:pt x="10182" y="1659"/>
                  <a:pt x="10215" y="1662"/>
                </a:cubicBezTo>
                <a:cubicBezTo>
                  <a:pt x="10160" y="1614"/>
                  <a:pt x="10084" y="1582"/>
                  <a:pt x="9998" y="1582"/>
                </a:cubicBezTo>
                <a:close/>
                <a:moveTo>
                  <a:pt x="7234" y="2065"/>
                </a:moveTo>
                <a:cubicBezTo>
                  <a:pt x="7208" y="2065"/>
                  <a:pt x="7181" y="2067"/>
                  <a:pt x="7155" y="2073"/>
                </a:cubicBezTo>
                <a:cubicBezTo>
                  <a:pt x="7066" y="2090"/>
                  <a:pt x="6994" y="2135"/>
                  <a:pt x="6941" y="2206"/>
                </a:cubicBezTo>
                <a:cubicBezTo>
                  <a:pt x="6887" y="2269"/>
                  <a:pt x="6860" y="2367"/>
                  <a:pt x="6887" y="2447"/>
                </a:cubicBezTo>
                <a:cubicBezTo>
                  <a:pt x="6905" y="2367"/>
                  <a:pt x="6941" y="2305"/>
                  <a:pt x="6994" y="2260"/>
                </a:cubicBezTo>
                <a:cubicBezTo>
                  <a:pt x="7048" y="2224"/>
                  <a:pt x="7110" y="2189"/>
                  <a:pt x="7182" y="2180"/>
                </a:cubicBezTo>
                <a:cubicBezTo>
                  <a:pt x="7204" y="2173"/>
                  <a:pt x="7226" y="2170"/>
                  <a:pt x="7248" y="2170"/>
                </a:cubicBezTo>
                <a:cubicBezTo>
                  <a:pt x="7287" y="2170"/>
                  <a:pt x="7325" y="2180"/>
                  <a:pt x="7360" y="2198"/>
                </a:cubicBezTo>
                <a:cubicBezTo>
                  <a:pt x="7423" y="2224"/>
                  <a:pt x="7458" y="2287"/>
                  <a:pt x="7494" y="2358"/>
                </a:cubicBezTo>
                <a:cubicBezTo>
                  <a:pt x="7503" y="2278"/>
                  <a:pt x="7485" y="2189"/>
                  <a:pt x="7414" y="2126"/>
                </a:cubicBezTo>
                <a:cubicBezTo>
                  <a:pt x="7363" y="2082"/>
                  <a:pt x="7299" y="2065"/>
                  <a:pt x="7234" y="2065"/>
                </a:cubicBezTo>
                <a:close/>
                <a:moveTo>
                  <a:pt x="8116" y="1432"/>
                </a:moveTo>
                <a:cubicBezTo>
                  <a:pt x="7983" y="1432"/>
                  <a:pt x="7850" y="1479"/>
                  <a:pt x="7770" y="1573"/>
                </a:cubicBezTo>
                <a:cubicBezTo>
                  <a:pt x="7828" y="1555"/>
                  <a:pt x="7886" y="1547"/>
                  <a:pt x="7942" y="1547"/>
                </a:cubicBezTo>
                <a:cubicBezTo>
                  <a:pt x="8024" y="1547"/>
                  <a:pt x="8103" y="1564"/>
                  <a:pt x="8172" y="1591"/>
                </a:cubicBezTo>
                <a:cubicBezTo>
                  <a:pt x="8297" y="1636"/>
                  <a:pt x="8404" y="1707"/>
                  <a:pt x="8493" y="1796"/>
                </a:cubicBezTo>
                <a:cubicBezTo>
                  <a:pt x="8573" y="1894"/>
                  <a:pt x="8636" y="2001"/>
                  <a:pt x="8636" y="2126"/>
                </a:cubicBezTo>
                <a:cubicBezTo>
                  <a:pt x="8645" y="2242"/>
                  <a:pt x="8591" y="2367"/>
                  <a:pt x="8502" y="2501"/>
                </a:cubicBezTo>
                <a:cubicBezTo>
                  <a:pt x="8636" y="2438"/>
                  <a:pt x="8770" y="2305"/>
                  <a:pt x="8796" y="2135"/>
                </a:cubicBezTo>
                <a:cubicBezTo>
                  <a:pt x="8823" y="1957"/>
                  <a:pt x="8752" y="1787"/>
                  <a:pt x="8636" y="1662"/>
                </a:cubicBezTo>
                <a:cubicBezTo>
                  <a:pt x="8520" y="1546"/>
                  <a:pt x="8377" y="1457"/>
                  <a:pt x="8208" y="1439"/>
                </a:cubicBezTo>
                <a:cubicBezTo>
                  <a:pt x="8177" y="1434"/>
                  <a:pt x="8147" y="1432"/>
                  <a:pt x="8116" y="1432"/>
                </a:cubicBezTo>
                <a:close/>
                <a:moveTo>
                  <a:pt x="5931" y="2155"/>
                </a:moveTo>
                <a:cubicBezTo>
                  <a:pt x="5889" y="2155"/>
                  <a:pt x="5846" y="2166"/>
                  <a:pt x="5808" y="2189"/>
                </a:cubicBezTo>
                <a:cubicBezTo>
                  <a:pt x="5701" y="2260"/>
                  <a:pt x="5674" y="2403"/>
                  <a:pt x="5736" y="2510"/>
                </a:cubicBezTo>
                <a:cubicBezTo>
                  <a:pt x="5782" y="2579"/>
                  <a:pt x="5858" y="2614"/>
                  <a:pt x="5934" y="2614"/>
                </a:cubicBezTo>
                <a:cubicBezTo>
                  <a:pt x="5977" y="2614"/>
                  <a:pt x="6019" y="2603"/>
                  <a:pt x="6058" y="2581"/>
                </a:cubicBezTo>
                <a:cubicBezTo>
                  <a:pt x="6165" y="2510"/>
                  <a:pt x="6200" y="2367"/>
                  <a:pt x="6129" y="2260"/>
                </a:cubicBezTo>
                <a:cubicBezTo>
                  <a:pt x="6083" y="2191"/>
                  <a:pt x="6008" y="2155"/>
                  <a:pt x="5931" y="2155"/>
                </a:cubicBezTo>
                <a:close/>
                <a:moveTo>
                  <a:pt x="12581" y="2137"/>
                </a:moveTo>
                <a:cubicBezTo>
                  <a:pt x="12550" y="2137"/>
                  <a:pt x="12519" y="2142"/>
                  <a:pt x="12490" y="2153"/>
                </a:cubicBezTo>
                <a:cubicBezTo>
                  <a:pt x="12588" y="2171"/>
                  <a:pt x="12659" y="2224"/>
                  <a:pt x="12722" y="2287"/>
                </a:cubicBezTo>
                <a:cubicBezTo>
                  <a:pt x="12775" y="2349"/>
                  <a:pt x="12811" y="2429"/>
                  <a:pt x="12829" y="2510"/>
                </a:cubicBezTo>
                <a:cubicBezTo>
                  <a:pt x="12847" y="2590"/>
                  <a:pt x="12847" y="2670"/>
                  <a:pt x="12811" y="2742"/>
                </a:cubicBezTo>
                <a:cubicBezTo>
                  <a:pt x="12766" y="2813"/>
                  <a:pt x="12695" y="2867"/>
                  <a:pt x="12606" y="2911"/>
                </a:cubicBezTo>
                <a:cubicBezTo>
                  <a:pt x="12617" y="2912"/>
                  <a:pt x="12629" y="2913"/>
                  <a:pt x="12642" y="2913"/>
                </a:cubicBezTo>
                <a:cubicBezTo>
                  <a:pt x="12731" y="2913"/>
                  <a:pt x="12828" y="2883"/>
                  <a:pt x="12891" y="2804"/>
                </a:cubicBezTo>
                <a:cubicBezTo>
                  <a:pt x="12962" y="2715"/>
                  <a:pt x="12980" y="2590"/>
                  <a:pt x="12954" y="2483"/>
                </a:cubicBezTo>
                <a:cubicBezTo>
                  <a:pt x="12927" y="2376"/>
                  <a:pt x="12873" y="2278"/>
                  <a:pt x="12784" y="2215"/>
                </a:cubicBezTo>
                <a:cubicBezTo>
                  <a:pt x="12728" y="2165"/>
                  <a:pt x="12654" y="2137"/>
                  <a:pt x="12581" y="2137"/>
                </a:cubicBezTo>
                <a:close/>
                <a:moveTo>
                  <a:pt x="5724" y="1791"/>
                </a:moveTo>
                <a:cubicBezTo>
                  <a:pt x="5790" y="1791"/>
                  <a:pt x="5863" y="1835"/>
                  <a:pt x="5924" y="1948"/>
                </a:cubicBezTo>
                <a:cubicBezTo>
                  <a:pt x="5934" y="1846"/>
                  <a:pt x="6006" y="1800"/>
                  <a:pt x="6083" y="1800"/>
                </a:cubicBezTo>
                <a:cubicBezTo>
                  <a:pt x="6207" y="1800"/>
                  <a:pt x="6341" y="1922"/>
                  <a:pt x="6236" y="2126"/>
                </a:cubicBezTo>
                <a:cubicBezTo>
                  <a:pt x="6268" y="2118"/>
                  <a:pt x="6297" y="2114"/>
                  <a:pt x="6324" y="2114"/>
                </a:cubicBezTo>
                <a:cubicBezTo>
                  <a:pt x="6598" y="2114"/>
                  <a:pt x="6650" y="2485"/>
                  <a:pt x="6334" y="2501"/>
                </a:cubicBezTo>
                <a:cubicBezTo>
                  <a:pt x="6334" y="2501"/>
                  <a:pt x="6566" y="2581"/>
                  <a:pt x="6441" y="2813"/>
                </a:cubicBezTo>
                <a:cubicBezTo>
                  <a:pt x="6402" y="2884"/>
                  <a:pt x="6355" y="2910"/>
                  <a:pt x="6309" y="2910"/>
                </a:cubicBezTo>
                <a:cubicBezTo>
                  <a:pt x="6209" y="2910"/>
                  <a:pt x="6112" y="2785"/>
                  <a:pt x="6093" y="2706"/>
                </a:cubicBezTo>
                <a:lnTo>
                  <a:pt x="6093" y="2706"/>
                </a:lnTo>
                <a:cubicBezTo>
                  <a:pt x="6135" y="2922"/>
                  <a:pt x="6122" y="3092"/>
                  <a:pt x="5954" y="3092"/>
                </a:cubicBezTo>
                <a:cubicBezTo>
                  <a:pt x="5941" y="3092"/>
                  <a:pt x="5929" y="3091"/>
                  <a:pt x="5915" y="3090"/>
                </a:cubicBezTo>
                <a:cubicBezTo>
                  <a:pt x="5710" y="3072"/>
                  <a:pt x="5728" y="2822"/>
                  <a:pt x="5763" y="2742"/>
                </a:cubicBezTo>
                <a:lnTo>
                  <a:pt x="5763" y="2742"/>
                </a:lnTo>
                <a:cubicBezTo>
                  <a:pt x="5706" y="2853"/>
                  <a:pt x="5620" y="2896"/>
                  <a:pt x="5539" y="2896"/>
                </a:cubicBezTo>
                <a:cubicBezTo>
                  <a:pt x="5353" y="2896"/>
                  <a:pt x="5195" y="2671"/>
                  <a:pt x="5487" y="2528"/>
                </a:cubicBezTo>
                <a:cubicBezTo>
                  <a:pt x="5196" y="2431"/>
                  <a:pt x="5223" y="2122"/>
                  <a:pt x="5448" y="2122"/>
                </a:cubicBezTo>
                <a:cubicBezTo>
                  <a:pt x="5492" y="2122"/>
                  <a:pt x="5544" y="2134"/>
                  <a:pt x="5603" y="2162"/>
                </a:cubicBezTo>
                <a:cubicBezTo>
                  <a:pt x="5482" y="1987"/>
                  <a:pt x="5586" y="1791"/>
                  <a:pt x="5724" y="1791"/>
                </a:cubicBezTo>
                <a:close/>
                <a:moveTo>
                  <a:pt x="7465" y="2494"/>
                </a:moveTo>
                <a:cubicBezTo>
                  <a:pt x="7416" y="2494"/>
                  <a:pt x="7368" y="2507"/>
                  <a:pt x="7333" y="2537"/>
                </a:cubicBezTo>
                <a:cubicBezTo>
                  <a:pt x="7344" y="2535"/>
                  <a:pt x="7354" y="2535"/>
                  <a:pt x="7365" y="2535"/>
                </a:cubicBezTo>
                <a:cubicBezTo>
                  <a:pt x="7432" y="2535"/>
                  <a:pt x="7493" y="2559"/>
                  <a:pt x="7547" y="2590"/>
                </a:cubicBezTo>
                <a:cubicBezTo>
                  <a:pt x="7610" y="2635"/>
                  <a:pt x="7654" y="2679"/>
                  <a:pt x="7690" y="2742"/>
                </a:cubicBezTo>
                <a:cubicBezTo>
                  <a:pt x="7726" y="2804"/>
                  <a:pt x="7744" y="2867"/>
                  <a:pt x="7726" y="2938"/>
                </a:cubicBezTo>
                <a:cubicBezTo>
                  <a:pt x="7717" y="3000"/>
                  <a:pt x="7672" y="3063"/>
                  <a:pt x="7610" y="3116"/>
                </a:cubicBezTo>
                <a:cubicBezTo>
                  <a:pt x="7690" y="3107"/>
                  <a:pt x="7770" y="3054"/>
                  <a:pt x="7815" y="2965"/>
                </a:cubicBezTo>
                <a:cubicBezTo>
                  <a:pt x="7851" y="2876"/>
                  <a:pt x="7833" y="2768"/>
                  <a:pt x="7788" y="2688"/>
                </a:cubicBezTo>
                <a:cubicBezTo>
                  <a:pt x="7744" y="2608"/>
                  <a:pt x="7672" y="2545"/>
                  <a:pt x="7583" y="2519"/>
                </a:cubicBezTo>
                <a:cubicBezTo>
                  <a:pt x="7547" y="2503"/>
                  <a:pt x="7505" y="2494"/>
                  <a:pt x="7465" y="2494"/>
                </a:cubicBezTo>
                <a:close/>
                <a:moveTo>
                  <a:pt x="2864" y="2510"/>
                </a:moveTo>
                <a:cubicBezTo>
                  <a:pt x="2953" y="2581"/>
                  <a:pt x="3007" y="2688"/>
                  <a:pt x="3007" y="2804"/>
                </a:cubicBezTo>
                <a:cubicBezTo>
                  <a:pt x="3007" y="3009"/>
                  <a:pt x="2846" y="3179"/>
                  <a:pt x="2641" y="3179"/>
                </a:cubicBezTo>
                <a:cubicBezTo>
                  <a:pt x="2436" y="3179"/>
                  <a:pt x="2266" y="3009"/>
                  <a:pt x="2266" y="2804"/>
                </a:cubicBezTo>
                <a:cubicBezTo>
                  <a:pt x="2266" y="2786"/>
                  <a:pt x="2266" y="2768"/>
                  <a:pt x="2275" y="2751"/>
                </a:cubicBezTo>
                <a:cubicBezTo>
                  <a:pt x="2507" y="2733"/>
                  <a:pt x="2730" y="2626"/>
                  <a:pt x="2864" y="2510"/>
                </a:cubicBezTo>
                <a:close/>
                <a:moveTo>
                  <a:pt x="11351" y="2086"/>
                </a:moveTo>
                <a:cubicBezTo>
                  <a:pt x="11448" y="2086"/>
                  <a:pt x="11545" y="2110"/>
                  <a:pt x="11633" y="2162"/>
                </a:cubicBezTo>
                <a:cubicBezTo>
                  <a:pt x="11892" y="2322"/>
                  <a:pt x="11981" y="2661"/>
                  <a:pt x="11821" y="2920"/>
                </a:cubicBezTo>
                <a:cubicBezTo>
                  <a:pt x="11715" y="3091"/>
                  <a:pt x="11531" y="3184"/>
                  <a:pt x="11344" y="3184"/>
                </a:cubicBezTo>
                <a:cubicBezTo>
                  <a:pt x="11248" y="3184"/>
                  <a:pt x="11150" y="3159"/>
                  <a:pt x="11062" y="3107"/>
                </a:cubicBezTo>
                <a:cubicBezTo>
                  <a:pt x="10804" y="2947"/>
                  <a:pt x="10723" y="2608"/>
                  <a:pt x="10875" y="2349"/>
                </a:cubicBezTo>
                <a:cubicBezTo>
                  <a:pt x="10981" y="2179"/>
                  <a:pt x="11164" y="2086"/>
                  <a:pt x="11351" y="2086"/>
                </a:cubicBezTo>
                <a:close/>
                <a:moveTo>
                  <a:pt x="6860" y="2938"/>
                </a:moveTo>
                <a:cubicBezTo>
                  <a:pt x="6976" y="2938"/>
                  <a:pt x="7075" y="3036"/>
                  <a:pt x="7075" y="3152"/>
                </a:cubicBezTo>
                <a:cubicBezTo>
                  <a:pt x="7075" y="3268"/>
                  <a:pt x="6976" y="3366"/>
                  <a:pt x="6860" y="3366"/>
                </a:cubicBezTo>
                <a:cubicBezTo>
                  <a:pt x="6745" y="3366"/>
                  <a:pt x="6646" y="3268"/>
                  <a:pt x="6646" y="3152"/>
                </a:cubicBezTo>
                <a:cubicBezTo>
                  <a:pt x="6646" y="3036"/>
                  <a:pt x="6745" y="2938"/>
                  <a:pt x="6860" y="2938"/>
                </a:cubicBezTo>
                <a:close/>
                <a:moveTo>
                  <a:pt x="5058" y="2884"/>
                </a:moveTo>
                <a:cubicBezTo>
                  <a:pt x="4791" y="3228"/>
                  <a:pt x="4243" y="3389"/>
                  <a:pt x="3705" y="3389"/>
                </a:cubicBezTo>
                <a:cubicBezTo>
                  <a:pt x="3614" y="3389"/>
                  <a:pt x="3524" y="3384"/>
                  <a:pt x="3435" y="3375"/>
                </a:cubicBezTo>
                <a:lnTo>
                  <a:pt x="5058" y="2884"/>
                </a:lnTo>
                <a:close/>
                <a:moveTo>
                  <a:pt x="5174" y="3322"/>
                </a:moveTo>
                <a:lnTo>
                  <a:pt x="5174" y="3322"/>
                </a:lnTo>
                <a:cubicBezTo>
                  <a:pt x="4939" y="3557"/>
                  <a:pt x="4550" y="3660"/>
                  <a:pt x="4141" y="3660"/>
                </a:cubicBezTo>
                <a:cubicBezTo>
                  <a:pt x="3928" y="3660"/>
                  <a:pt x="3710" y="3632"/>
                  <a:pt x="3506" y="3580"/>
                </a:cubicBezTo>
                <a:lnTo>
                  <a:pt x="5174" y="3322"/>
                </a:lnTo>
                <a:close/>
                <a:moveTo>
                  <a:pt x="9903" y="2929"/>
                </a:moveTo>
                <a:lnTo>
                  <a:pt x="9903" y="2929"/>
                </a:lnTo>
                <a:cubicBezTo>
                  <a:pt x="9813" y="2938"/>
                  <a:pt x="9706" y="3000"/>
                  <a:pt x="9662" y="3099"/>
                </a:cubicBezTo>
                <a:cubicBezTo>
                  <a:pt x="9608" y="3206"/>
                  <a:pt x="9626" y="3331"/>
                  <a:pt x="9671" y="3429"/>
                </a:cubicBezTo>
                <a:cubicBezTo>
                  <a:pt x="9724" y="3527"/>
                  <a:pt x="9804" y="3607"/>
                  <a:pt x="9903" y="3643"/>
                </a:cubicBezTo>
                <a:cubicBezTo>
                  <a:pt x="9952" y="3665"/>
                  <a:pt x="10007" y="3678"/>
                  <a:pt x="10061" y="3678"/>
                </a:cubicBezTo>
                <a:cubicBezTo>
                  <a:pt x="10114" y="3678"/>
                  <a:pt x="10166" y="3665"/>
                  <a:pt x="10206" y="3634"/>
                </a:cubicBezTo>
                <a:cubicBezTo>
                  <a:pt x="10108" y="3634"/>
                  <a:pt x="10027" y="3607"/>
                  <a:pt x="9956" y="3554"/>
                </a:cubicBezTo>
                <a:cubicBezTo>
                  <a:pt x="9885" y="3509"/>
                  <a:pt x="9831" y="3438"/>
                  <a:pt x="9796" y="3366"/>
                </a:cubicBezTo>
                <a:cubicBezTo>
                  <a:pt x="9751" y="3295"/>
                  <a:pt x="9733" y="3215"/>
                  <a:pt x="9751" y="3134"/>
                </a:cubicBezTo>
                <a:cubicBezTo>
                  <a:pt x="9769" y="3063"/>
                  <a:pt x="9831" y="2992"/>
                  <a:pt x="9903" y="2929"/>
                </a:cubicBezTo>
                <a:close/>
                <a:moveTo>
                  <a:pt x="6031" y="3964"/>
                </a:moveTo>
                <a:cubicBezTo>
                  <a:pt x="6030" y="3965"/>
                  <a:pt x="6029" y="3966"/>
                  <a:pt x="6029" y="3968"/>
                </a:cubicBezTo>
                <a:lnTo>
                  <a:pt x="6029" y="3968"/>
                </a:lnTo>
                <a:cubicBezTo>
                  <a:pt x="6029" y="3966"/>
                  <a:pt x="6030" y="3965"/>
                  <a:pt x="6031" y="3964"/>
                </a:cubicBezTo>
                <a:close/>
                <a:moveTo>
                  <a:pt x="5201" y="3812"/>
                </a:moveTo>
                <a:cubicBezTo>
                  <a:pt x="5002" y="3952"/>
                  <a:pt x="4736" y="4013"/>
                  <a:pt x="4452" y="4013"/>
                </a:cubicBezTo>
                <a:cubicBezTo>
                  <a:pt x="4138" y="4013"/>
                  <a:pt x="3801" y="3939"/>
                  <a:pt x="3506" y="3812"/>
                </a:cubicBezTo>
                <a:close/>
                <a:moveTo>
                  <a:pt x="11223" y="1350"/>
                </a:moveTo>
                <a:lnTo>
                  <a:pt x="11276" y="1948"/>
                </a:lnTo>
                <a:lnTo>
                  <a:pt x="11071" y="1377"/>
                </a:lnTo>
                <a:lnTo>
                  <a:pt x="11116" y="1903"/>
                </a:lnTo>
                <a:lnTo>
                  <a:pt x="10937" y="1404"/>
                </a:lnTo>
                <a:lnTo>
                  <a:pt x="10991" y="2010"/>
                </a:lnTo>
                <a:lnTo>
                  <a:pt x="10786" y="1439"/>
                </a:lnTo>
                <a:lnTo>
                  <a:pt x="10839" y="2099"/>
                </a:lnTo>
                <a:lnTo>
                  <a:pt x="10152" y="1912"/>
                </a:lnTo>
                <a:lnTo>
                  <a:pt x="10152" y="1912"/>
                </a:lnTo>
                <a:lnTo>
                  <a:pt x="10786" y="2233"/>
                </a:lnTo>
                <a:lnTo>
                  <a:pt x="10108" y="2046"/>
                </a:lnTo>
                <a:lnTo>
                  <a:pt x="10108" y="2046"/>
                </a:lnTo>
                <a:lnTo>
                  <a:pt x="10643" y="2322"/>
                </a:lnTo>
                <a:lnTo>
                  <a:pt x="10063" y="2162"/>
                </a:lnTo>
                <a:lnTo>
                  <a:pt x="10688" y="2474"/>
                </a:lnTo>
                <a:lnTo>
                  <a:pt x="10688" y="2474"/>
                </a:lnTo>
                <a:lnTo>
                  <a:pt x="10010" y="2296"/>
                </a:lnTo>
                <a:lnTo>
                  <a:pt x="10010" y="2296"/>
                </a:lnTo>
                <a:lnTo>
                  <a:pt x="10679" y="2635"/>
                </a:lnTo>
                <a:lnTo>
                  <a:pt x="10036" y="3027"/>
                </a:lnTo>
                <a:lnTo>
                  <a:pt x="10036" y="3027"/>
                </a:lnTo>
                <a:lnTo>
                  <a:pt x="10697" y="2786"/>
                </a:lnTo>
                <a:lnTo>
                  <a:pt x="10697" y="2786"/>
                </a:lnTo>
                <a:lnTo>
                  <a:pt x="10099" y="3152"/>
                </a:lnTo>
                <a:lnTo>
                  <a:pt x="10661" y="2947"/>
                </a:lnTo>
                <a:lnTo>
                  <a:pt x="10143" y="3259"/>
                </a:lnTo>
                <a:lnTo>
                  <a:pt x="10804" y="3027"/>
                </a:lnTo>
                <a:lnTo>
                  <a:pt x="10804" y="3027"/>
                </a:lnTo>
                <a:lnTo>
                  <a:pt x="10206" y="3393"/>
                </a:lnTo>
                <a:lnTo>
                  <a:pt x="10937" y="3134"/>
                </a:lnTo>
                <a:cubicBezTo>
                  <a:pt x="10946" y="3134"/>
                  <a:pt x="10955" y="3143"/>
                  <a:pt x="10955" y="3143"/>
                </a:cubicBezTo>
                <a:lnTo>
                  <a:pt x="10813" y="3928"/>
                </a:lnTo>
                <a:lnTo>
                  <a:pt x="11080" y="3277"/>
                </a:lnTo>
                <a:lnTo>
                  <a:pt x="10946" y="3973"/>
                </a:lnTo>
                <a:lnTo>
                  <a:pt x="11178" y="3411"/>
                </a:lnTo>
                <a:lnTo>
                  <a:pt x="11178" y="3411"/>
                </a:lnTo>
                <a:lnTo>
                  <a:pt x="11062" y="4000"/>
                </a:lnTo>
                <a:lnTo>
                  <a:pt x="11062" y="4000"/>
                </a:lnTo>
                <a:lnTo>
                  <a:pt x="11330" y="3357"/>
                </a:lnTo>
                <a:lnTo>
                  <a:pt x="11330" y="3357"/>
                </a:lnTo>
                <a:lnTo>
                  <a:pt x="11205" y="4044"/>
                </a:lnTo>
                <a:lnTo>
                  <a:pt x="11499" y="3322"/>
                </a:lnTo>
                <a:lnTo>
                  <a:pt x="12061" y="3866"/>
                </a:lnTo>
                <a:lnTo>
                  <a:pt x="11660" y="3286"/>
                </a:lnTo>
                <a:lnTo>
                  <a:pt x="12169" y="3768"/>
                </a:lnTo>
                <a:lnTo>
                  <a:pt x="11821" y="3268"/>
                </a:lnTo>
                <a:lnTo>
                  <a:pt x="11821" y="3268"/>
                </a:lnTo>
                <a:lnTo>
                  <a:pt x="12258" y="3696"/>
                </a:lnTo>
                <a:lnTo>
                  <a:pt x="11865" y="3116"/>
                </a:lnTo>
                <a:lnTo>
                  <a:pt x="11865" y="3116"/>
                </a:lnTo>
                <a:lnTo>
                  <a:pt x="12365" y="3598"/>
                </a:lnTo>
                <a:lnTo>
                  <a:pt x="12365" y="3598"/>
                </a:lnTo>
                <a:lnTo>
                  <a:pt x="11937" y="2974"/>
                </a:lnTo>
                <a:lnTo>
                  <a:pt x="11937" y="2974"/>
                </a:lnTo>
                <a:lnTo>
                  <a:pt x="12293" y="3090"/>
                </a:lnTo>
                <a:lnTo>
                  <a:pt x="11972" y="2893"/>
                </a:lnTo>
                <a:lnTo>
                  <a:pt x="11972" y="2893"/>
                </a:lnTo>
                <a:lnTo>
                  <a:pt x="12329" y="3009"/>
                </a:lnTo>
                <a:lnTo>
                  <a:pt x="12329" y="3009"/>
                </a:lnTo>
                <a:lnTo>
                  <a:pt x="12008" y="2813"/>
                </a:lnTo>
                <a:lnTo>
                  <a:pt x="12695" y="2724"/>
                </a:lnTo>
                <a:lnTo>
                  <a:pt x="12053" y="2679"/>
                </a:lnTo>
                <a:lnTo>
                  <a:pt x="12686" y="2599"/>
                </a:lnTo>
                <a:lnTo>
                  <a:pt x="12133" y="2563"/>
                </a:lnTo>
                <a:lnTo>
                  <a:pt x="12686" y="2492"/>
                </a:lnTo>
                <a:lnTo>
                  <a:pt x="12044" y="2447"/>
                </a:lnTo>
                <a:lnTo>
                  <a:pt x="12686" y="2367"/>
                </a:lnTo>
                <a:lnTo>
                  <a:pt x="11937" y="2314"/>
                </a:lnTo>
                <a:lnTo>
                  <a:pt x="12302" y="1814"/>
                </a:lnTo>
                <a:lnTo>
                  <a:pt x="12302" y="1814"/>
                </a:lnTo>
                <a:lnTo>
                  <a:pt x="11838" y="2206"/>
                </a:lnTo>
                <a:lnTo>
                  <a:pt x="11838" y="2206"/>
                </a:lnTo>
                <a:lnTo>
                  <a:pt x="12195" y="1716"/>
                </a:lnTo>
                <a:lnTo>
                  <a:pt x="12195" y="1716"/>
                </a:lnTo>
                <a:lnTo>
                  <a:pt x="11794" y="2064"/>
                </a:lnTo>
                <a:lnTo>
                  <a:pt x="12106" y="1636"/>
                </a:lnTo>
                <a:lnTo>
                  <a:pt x="11633" y="2037"/>
                </a:lnTo>
                <a:lnTo>
                  <a:pt x="11633" y="2037"/>
                </a:lnTo>
                <a:lnTo>
                  <a:pt x="11999" y="1537"/>
                </a:lnTo>
                <a:lnTo>
                  <a:pt x="11999" y="1537"/>
                </a:lnTo>
                <a:lnTo>
                  <a:pt x="11464" y="2001"/>
                </a:lnTo>
                <a:cubicBezTo>
                  <a:pt x="11455" y="2001"/>
                  <a:pt x="11455" y="2001"/>
                  <a:pt x="11455" y="1992"/>
                </a:cubicBezTo>
                <a:lnTo>
                  <a:pt x="11223" y="1350"/>
                </a:lnTo>
                <a:close/>
                <a:moveTo>
                  <a:pt x="12374" y="3322"/>
                </a:moveTo>
                <a:lnTo>
                  <a:pt x="12374" y="3322"/>
                </a:lnTo>
                <a:cubicBezTo>
                  <a:pt x="12418" y="3411"/>
                  <a:pt x="12427" y="3500"/>
                  <a:pt x="12418" y="3580"/>
                </a:cubicBezTo>
                <a:cubicBezTo>
                  <a:pt x="12400" y="3670"/>
                  <a:pt x="12365" y="3750"/>
                  <a:pt x="12320" y="3812"/>
                </a:cubicBezTo>
                <a:cubicBezTo>
                  <a:pt x="12276" y="3884"/>
                  <a:pt x="12204" y="3928"/>
                  <a:pt x="12133" y="3946"/>
                </a:cubicBezTo>
                <a:cubicBezTo>
                  <a:pt x="12111" y="3951"/>
                  <a:pt x="12089" y="3953"/>
                  <a:pt x="12067" y="3953"/>
                </a:cubicBezTo>
                <a:cubicBezTo>
                  <a:pt x="12005" y="3953"/>
                  <a:pt x="11939" y="3936"/>
                  <a:pt x="11874" y="3910"/>
                </a:cubicBezTo>
                <a:lnTo>
                  <a:pt x="11874" y="3910"/>
                </a:lnTo>
                <a:cubicBezTo>
                  <a:pt x="11928" y="3991"/>
                  <a:pt x="12026" y="4053"/>
                  <a:pt x="12142" y="4053"/>
                </a:cubicBezTo>
                <a:cubicBezTo>
                  <a:pt x="12258" y="4044"/>
                  <a:pt x="12365" y="3973"/>
                  <a:pt x="12427" y="3893"/>
                </a:cubicBezTo>
                <a:cubicBezTo>
                  <a:pt x="12490" y="3803"/>
                  <a:pt x="12525" y="3696"/>
                  <a:pt x="12516" y="3589"/>
                </a:cubicBezTo>
                <a:cubicBezTo>
                  <a:pt x="12516" y="3482"/>
                  <a:pt x="12463" y="3366"/>
                  <a:pt x="12374" y="3322"/>
                </a:cubicBezTo>
                <a:close/>
                <a:moveTo>
                  <a:pt x="7681" y="3339"/>
                </a:moveTo>
                <a:cubicBezTo>
                  <a:pt x="7770" y="3473"/>
                  <a:pt x="7735" y="3661"/>
                  <a:pt x="7663" y="3785"/>
                </a:cubicBezTo>
                <a:cubicBezTo>
                  <a:pt x="7574" y="3946"/>
                  <a:pt x="7431" y="4044"/>
                  <a:pt x="7271" y="4071"/>
                </a:cubicBezTo>
                <a:cubicBezTo>
                  <a:pt x="7309" y="4082"/>
                  <a:pt x="7347" y="4087"/>
                  <a:pt x="7384" y="4087"/>
                </a:cubicBezTo>
                <a:cubicBezTo>
                  <a:pt x="7531" y="4087"/>
                  <a:pt x="7669" y="4004"/>
                  <a:pt x="7762" y="3848"/>
                </a:cubicBezTo>
                <a:cubicBezTo>
                  <a:pt x="7877" y="3643"/>
                  <a:pt x="7762" y="3375"/>
                  <a:pt x="7681" y="3339"/>
                </a:cubicBezTo>
                <a:close/>
                <a:moveTo>
                  <a:pt x="7208" y="1987"/>
                </a:moveTo>
                <a:cubicBezTo>
                  <a:pt x="7433" y="1987"/>
                  <a:pt x="7641" y="2168"/>
                  <a:pt x="7538" y="2421"/>
                </a:cubicBezTo>
                <a:cubicBezTo>
                  <a:pt x="7548" y="2420"/>
                  <a:pt x="7558" y="2419"/>
                  <a:pt x="7567" y="2419"/>
                </a:cubicBezTo>
                <a:cubicBezTo>
                  <a:pt x="7962" y="2419"/>
                  <a:pt x="8055" y="3145"/>
                  <a:pt x="7654" y="3215"/>
                </a:cubicBezTo>
                <a:cubicBezTo>
                  <a:pt x="8183" y="3507"/>
                  <a:pt x="7811" y="4169"/>
                  <a:pt x="7329" y="4169"/>
                </a:cubicBezTo>
                <a:cubicBezTo>
                  <a:pt x="7266" y="4169"/>
                  <a:pt x="7202" y="4158"/>
                  <a:pt x="7137" y="4133"/>
                </a:cubicBezTo>
                <a:cubicBezTo>
                  <a:pt x="7513" y="3513"/>
                  <a:pt x="7469" y="2517"/>
                  <a:pt x="6815" y="2517"/>
                </a:cubicBezTo>
                <a:cubicBezTo>
                  <a:pt x="6800" y="2517"/>
                  <a:pt x="6786" y="2518"/>
                  <a:pt x="6771" y="2519"/>
                </a:cubicBezTo>
                <a:cubicBezTo>
                  <a:pt x="6784" y="2136"/>
                  <a:pt x="7003" y="1987"/>
                  <a:pt x="7208" y="1987"/>
                </a:cubicBezTo>
                <a:close/>
                <a:moveTo>
                  <a:pt x="6003" y="3343"/>
                </a:moveTo>
                <a:cubicBezTo>
                  <a:pt x="6045" y="3343"/>
                  <a:pt x="6092" y="3372"/>
                  <a:pt x="6129" y="3446"/>
                </a:cubicBezTo>
                <a:cubicBezTo>
                  <a:pt x="6136" y="3379"/>
                  <a:pt x="6182" y="3348"/>
                  <a:pt x="6232" y="3348"/>
                </a:cubicBezTo>
                <a:cubicBezTo>
                  <a:pt x="6312" y="3348"/>
                  <a:pt x="6401" y="3430"/>
                  <a:pt x="6334" y="3562"/>
                </a:cubicBezTo>
                <a:cubicBezTo>
                  <a:pt x="6356" y="3556"/>
                  <a:pt x="6377" y="3554"/>
                  <a:pt x="6396" y="3554"/>
                </a:cubicBezTo>
                <a:cubicBezTo>
                  <a:pt x="6575" y="3554"/>
                  <a:pt x="6606" y="3795"/>
                  <a:pt x="6397" y="3803"/>
                </a:cubicBezTo>
                <a:cubicBezTo>
                  <a:pt x="6397" y="3803"/>
                  <a:pt x="6548" y="3857"/>
                  <a:pt x="6468" y="4009"/>
                </a:cubicBezTo>
                <a:cubicBezTo>
                  <a:pt x="6443" y="4053"/>
                  <a:pt x="6414" y="4070"/>
                  <a:pt x="6385" y="4070"/>
                </a:cubicBezTo>
                <a:cubicBezTo>
                  <a:pt x="6320" y="4070"/>
                  <a:pt x="6257" y="3986"/>
                  <a:pt x="6245" y="3937"/>
                </a:cubicBezTo>
                <a:lnTo>
                  <a:pt x="6245" y="3937"/>
                </a:lnTo>
                <a:cubicBezTo>
                  <a:pt x="6270" y="4078"/>
                  <a:pt x="6264" y="4189"/>
                  <a:pt x="6155" y="4189"/>
                </a:cubicBezTo>
                <a:cubicBezTo>
                  <a:pt x="6147" y="4189"/>
                  <a:pt x="6138" y="4188"/>
                  <a:pt x="6129" y="4187"/>
                </a:cubicBezTo>
                <a:cubicBezTo>
                  <a:pt x="5999" y="4178"/>
                  <a:pt x="6004" y="4017"/>
                  <a:pt x="6029" y="3968"/>
                </a:cubicBezTo>
                <a:lnTo>
                  <a:pt x="6029" y="3968"/>
                </a:lnTo>
                <a:cubicBezTo>
                  <a:pt x="5991" y="4035"/>
                  <a:pt x="5936" y="4061"/>
                  <a:pt x="5884" y="4061"/>
                </a:cubicBezTo>
                <a:cubicBezTo>
                  <a:pt x="5761" y="4061"/>
                  <a:pt x="5656" y="3915"/>
                  <a:pt x="5843" y="3821"/>
                </a:cubicBezTo>
                <a:cubicBezTo>
                  <a:pt x="5659" y="3755"/>
                  <a:pt x="5676" y="3561"/>
                  <a:pt x="5818" y="3561"/>
                </a:cubicBezTo>
                <a:cubicBezTo>
                  <a:pt x="5848" y="3561"/>
                  <a:pt x="5884" y="3569"/>
                  <a:pt x="5924" y="3589"/>
                </a:cubicBezTo>
                <a:cubicBezTo>
                  <a:pt x="5845" y="3474"/>
                  <a:pt x="5914" y="3343"/>
                  <a:pt x="6003" y="3343"/>
                </a:cubicBezTo>
                <a:close/>
                <a:moveTo>
                  <a:pt x="10625" y="3839"/>
                </a:moveTo>
                <a:cubicBezTo>
                  <a:pt x="10581" y="3919"/>
                  <a:pt x="10572" y="4035"/>
                  <a:pt x="10625" y="4142"/>
                </a:cubicBezTo>
                <a:cubicBezTo>
                  <a:pt x="10679" y="4240"/>
                  <a:pt x="10795" y="4303"/>
                  <a:pt x="10902" y="4312"/>
                </a:cubicBezTo>
                <a:cubicBezTo>
                  <a:pt x="10928" y="4316"/>
                  <a:pt x="10955" y="4319"/>
                  <a:pt x="10982" y="4319"/>
                </a:cubicBezTo>
                <a:cubicBezTo>
                  <a:pt x="11062" y="4319"/>
                  <a:pt x="11140" y="4298"/>
                  <a:pt x="11214" y="4258"/>
                </a:cubicBezTo>
                <a:cubicBezTo>
                  <a:pt x="11303" y="4205"/>
                  <a:pt x="11375" y="4107"/>
                  <a:pt x="11375" y="4000"/>
                </a:cubicBezTo>
                <a:lnTo>
                  <a:pt x="11375" y="4000"/>
                </a:lnTo>
                <a:cubicBezTo>
                  <a:pt x="11321" y="4089"/>
                  <a:pt x="11250" y="4133"/>
                  <a:pt x="11169" y="4160"/>
                </a:cubicBezTo>
                <a:cubicBezTo>
                  <a:pt x="11109" y="4180"/>
                  <a:pt x="11044" y="4190"/>
                  <a:pt x="10981" y="4190"/>
                </a:cubicBezTo>
                <a:cubicBezTo>
                  <a:pt x="10960" y="4190"/>
                  <a:pt x="10940" y="4189"/>
                  <a:pt x="10920" y="4187"/>
                </a:cubicBezTo>
                <a:cubicBezTo>
                  <a:pt x="10839" y="4178"/>
                  <a:pt x="10759" y="4142"/>
                  <a:pt x="10705" y="4080"/>
                </a:cubicBezTo>
                <a:cubicBezTo>
                  <a:pt x="10661" y="4026"/>
                  <a:pt x="10634" y="3937"/>
                  <a:pt x="10625" y="3839"/>
                </a:cubicBezTo>
                <a:close/>
                <a:moveTo>
                  <a:pt x="8716" y="2858"/>
                </a:moveTo>
                <a:lnTo>
                  <a:pt x="8716" y="2858"/>
                </a:lnTo>
                <a:cubicBezTo>
                  <a:pt x="8930" y="3054"/>
                  <a:pt x="8948" y="3402"/>
                  <a:pt x="8868" y="3661"/>
                </a:cubicBezTo>
                <a:cubicBezTo>
                  <a:pt x="8770" y="3973"/>
                  <a:pt x="8564" y="4196"/>
                  <a:pt x="8288" y="4321"/>
                </a:cubicBezTo>
                <a:cubicBezTo>
                  <a:pt x="8295" y="4321"/>
                  <a:pt x="8302" y="4321"/>
                  <a:pt x="8309" y="4321"/>
                </a:cubicBezTo>
                <a:cubicBezTo>
                  <a:pt x="8656" y="4321"/>
                  <a:pt x="8942" y="4108"/>
                  <a:pt x="9064" y="3723"/>
                </a:cubicBezTo>
                <a:cubicBezTo>
                  <a:pt x="9189" y="3304"/>
                  <a:pt x="8877" y="2884"/>
                  <a:pt x="8716" y="2858"/>
                </a:cubicBezTo>
                <a:close/>
                <a:moveTo>
                  <a:pt x="7484" y="666"/>
                </a:moveTo>
                <a:cubicBezTo>
                  <a:pt x="7825" y="666"/>
                  <a:pt x="8155" y="881"/>
                  <a:pt x="8092" y="1279"/>
                </a:cubicBezTo>
                <a:cubicBezTo>
                  <a:pt x="8148" y="1261"/>
                  <a:pt x="8203" y="1253"/>
                  <a:pt x="8256" y="1253"/>
                </a:cubicBezTo>
                <a:cubicBezTo>
                  <a:pt x="8885" y="1253"/>
                  <a:pt x="9259" y="2381"/>
                  <a:pt x="8618" y="2653"/>
                </a:cubicBezTo>
                <a:cubicBezTo>
                  <a:pt x="9692" y="2957"/>
                  <a:pt x="9362" y="4435"/>
                  <a:pt x="8424" y="4435"/>
                </a:cubicBezTo>
                <a:cubicBezTo>
                  <a:pt x="8317" y="4435"/>
                  <a:pt x="8203" y="4416"/>
                  <a:pt x="8083" y="4374"/>
                </a:cubicBezTo>
                <a:cubicBezTo>
                  <a:pt x="8439" y="4089"/>
                  <a:pt x="8645" y="3705"/>
                  <a:pt x="8645" y="3705"/>
                </a:cubicBezTo>
                <a:lnTo>
                  <a:pt x="8645" y="3705"/>
                </a:lnTo>
                <a:lnTo>
                  <a:pt x="8261" y="3991"/>
                </a:lnTo>
                <a:lnTo>
                  <a:pt x="8511" y="3482"/>
                </a:lnTo>
                <a:lnTo>
                  <a:pt x="8332" y="3616"/>
                </a:lnTo>
                <a:lnTo>
                  <a:pt x="8502" y="3170"/>
                </a:lnTo>
                <a:lnTo>
                  <a:pt x="8288" y="3384"/>
                </a:lnTo>
                <a:lnTo>
                  <a:pt x="8288" y="3384"/>
                </a:lnTo>
                <a:lnTo>
                  <a:pt x="8475" y="2920"/>
                </a:lnTo>
                <a:lnTo>
                  <a:pt x="8279" y="3179"/>
                </a:lnTo>
                <a:cubicBezTo>
                  <a:pt x="8279" y="3179"/>
                  <a:pt x="8440" y="2660"/>
                  <a:pt x="8415" y="2660"/>
                </a:cubicBezTo>
                <a:cubicBezTo>
                  <a:pt x="8414" y="2660"/>
                  <a:pt x="8414" y="2661"/>
                  <a:pt x="8413" y="2661"/>
                </a:cubicBezTo>
                <a:cubicBezTo>
                  <a:pt x="8387" y="2687"/>
                  <a:pt x="8243" y="2974"/>
                  <a:pt x="8243" y="2974"/>
                </a:cubicBezTo>
                <a:lnTo>
                  <a:pt x="8243" y="2974"/>
                </a:lnTo>
                <a:cubicBezTo>
                  <a:pt x="8243" y="2974"/>
                  <a:pt x="8243" y="2974"/>
                  <a:pt x="8243" y="2974"/>
                </a:cubicBezTo>
                <a:cubicBezTo>
                  <a:pt x="8243" y="2956"/>
                  <a:pt x="8384" y="2331"/>
                  <a:pt x="8377" y="2331"/>
                </a:cubicBezTo>
                <a:lnTo>
                  <a:pt x="8377" y="2331"/>
                </a:lnTo>
                <a:cubicBezTo>
                  <a:pt x="8377" y="2331"/>
                  <a:pt x="8377" y="2331"/>
                  <a:pt x="8377" y="2331"/>
                </a:cubicBezTo>
                <a:cubicBezTo>
                  <a:pt x="8368" y="2349"/>
                  <a:pt x="8190" y="2688"/>
                  <a:pt x="8190" y="2688"/>
                </a:cubicBezTo>
                <a:cubicBezTo>
                  <a:pt x="8190" y="2688"/>
                  <a:pt x="8254" y="2094"/>
                  <a:pt x="8253" y="2094"/>
                </a:cubicBezTo>
                <a:lnTo>
                  <a:pt x="8253" y="2094"/>
                </a:lnTo>
                <a:cubicBezTo>
                  <a:pt x="8253" y="2094"/>
                  <a:pt x="8253" y="2096"/>
                  <a:pt x="8252" y="2099"/>
                </a:cubicBezTo>
                <a:cubicBezTo>
                  <a:pt x="8234" y="2171"/>
                  <a:pt x="8118" y="2465"/>
                  <a:pt x="8118" y="2465"/>
                </a:cubicBezTo>
                <a:lnTo>
                  <a:pt x="8127" y="1894"/>
                </a:lnTo>
                <a:lnTo>
                  <a:pt x="8011" y="2224"/>
                </a:lnTo>
                <a:lnTo>
                  <a:pt x="7967" y="1707"/>
                </a:lnTo>
                <a:lnTo>
                  <a:pt x="7877" y="2046"/>
                </a:lnTo>
                <a:lnTo>
                  <a:pt x="7806" y="1769"/>
                </a:lnTo>
                <a:lnTo>
                  <a:pt x="7744" y="1930"/>
                </a:lnTo>
                <a:lnTo>
                  <a:pt x="7646" y="1564"/>
                </a:lnTo>
                <a:lnTo>
                  <a:pt x="7610" y="1814"/>
                </a:lnTo>
                <a:cubicBezTo>
                  <a:pt x="7610" y="1814"/>
                  <a:pt x="7461" y="1366"/>
                  <a:pt x="7450" y="1366"/>
                </a:cubicBezTo>
                <a:cubicBezTo>
                  <a:pt x="7449" y="1366"/>
                  <a:pt x="7449" y="1367"/>
                  <a:pt x="7449" y="1368"/>
                </a:cubicBezTo>
                <a:cubicBezTo>
                  <a:pt x="7449" y="1395"/>
                  <a:pt x="7467" y="1751"/>
                  <a:pt x="7467" y="1751"/>
                </a:cubicBezTo>
                <a:lnTo>
                  <a:pt x="7307" y="1430"/>
                </a:lnTo>
                <a:lnTo>
                  <a:pt x="7289" y="1671"/>
                </a:lnTo>
                <a:lnTo>
                  <a:pt x="7110" y="1457"/>
                </a:lnTo>
                <a:cubicBezTo>
                  <a:pt x="7003" y="1528"/>
                  <a:pt x="6959" y="1698"/>
                  <a:pt x="6950" y="1778"/>
                </a:cubicBezTo>
                <a:cubicBezTo>
                  <a:pt x="6727" y="1511"/>
                  <a:pt x="6789" y="1163"/>
                  <a:pt x="6896" y="975"/>
                </a:cubicBezTo>
                <a:cubicBezTo>
                  <a:pt x="7015" y="766"/>
                  <a:pt x="7252" y="666"/>
                  <a:pt x="7484" y="666"/>
                </a:cubicBezTo>
                <a:close/>
                <a:moveTo>
                  <a:pt x="10992" y="792"/>
                </a:moveTo>
                <a:cubicBezTo>
                  <a:pt x="11247" y="792"/>
                  <a:pt x="11491" y="1019"/>
                  <a:pt x="11491" y="1528"/>
                </a:cubicBezTo>
                <a:cubicBezTo>
                  <a:pt x="11650" y="1248"/>
                  <a:pt x="11906" y="1125"/>
                  <a:pt x="12135" y="1125"/>
                </a:cubicBezTo>
                <a:cubicBezTo>
                  <a:pt x="12532" y="1125"/>
                  <a:pt x="12846" y="1497"/>
                  <a:pt x="12427" y="2064"/>
                </a:cubicBezTo>
                <a:cubicBezTo>
                  <a:pt x="12494" y="2040"/>
                  <a:pt x="12556" y="2029"/>
                  <a:pt x="12614" y="2029"/>
                </a:cubicBezTo>
                <a:cubicBezTo>
                  <a:pt x="13186" y="2029"/>
                  <a:pt x="13313" y="3081"/>
                  <a:pt x="12374" y="3081"/>
                </a:cubicBezTo>
                <a:cubicBezTo>
                  <a:pt x="12831" y="3612"/>
                  <a:pt x="12492" y="4156"/>
                  <a:pt x="12081" y="4156"/>
                </a:cubicBezTo>
                <a:cubicBezTo>
                  <a:pt x="11898" y="4156"/>
                  <a:pt x="11701" y="4049"/>
                  <a:pt x="11553" y="3785"/>
                </a:cubicBezTo>
                <a:lnTo>
                  <a:pt x="11553" y="3785"/>
                </a:lnTo>
                <a:cubicBezTo>
                  <a:pt x="11553" y="3786"/>
                  <a:pt x="11621" y="4438"/>
                  <a:pt x="10947" y="4438"/>
                </a:cubicBezTo>
                <a:cubicBezTo>
                  <a:pt x="10929" y="4438"/>
                  <a:pt x="10911" y="4438"/>
                  <a:pt x="10893" y="4437"/>
                </a:cubicBezTo>
                <a:cubicBezTo>
                  <a:pt x="10170" y="4401"/>
                  <a:pt x="10491" y="3643"/>
                  <a:pt x="10741" y="3438"/>
                </a:cubicBezTo>
                <a:lnTo>
                  <a:pt x="10741" y="3438"/>
                </a:lnTo>
                <a:cubicBezTo>
                  <a:pt x="10448" y="3658"/>
                  <a:pt x="10179" y="3808"/>
                  <a:pt x="9962" y="3808"/>
                </a:cubicBezTo>
                <a:cubicBezTo>
                  <a:pt x="9782" y="3808"/>
                  <a:pt x="9638" y="3705"/>
                  <a:pt x="9546" y="3455"/>
                </a:cubicBezTo>
                <a:cubicBezTo>
                  <a:pt x="9341" y="2911"/>
                  <a:pt x="10001" y="2653"/>
                  <a:pt x="10233" y="2644"/>
                </a:cubicBezTo>
                <a:cubicBezTo>
                  <a:pt x="9305" y="2629"/>
                  <a:pt x="9343" y="1477"/>
                  <a:pt x="9936" y="1477"/>
                </a:cubicBezTo>
                <a:cubicBezTo>
                  <a:pt x="10072" y="1477"/>
                  <a:pt x="10238" y="1539"/>
                  <a:pt x="10429" y="1689"/>
                </a:cubicBezTo>
                <a:cubicBezTo>
                  <a:pt x="10361" y="1123"/>
                  <a:pt x="10685" y="792"/>
                  <a:pt x="10992" y="792"/>
                </a:cubicBezTo>
                <a:close/>
                <a:moveTo>
                  <a:pt x="9787" y="0"/>
                </a:moveTo>
                <a:cubicBezTo>
                  <a:pt x="7003" y="0"/>
                  <a:pt x="5168" y="1381"/>
                  <a:pt x="4693" y="1957"/>
                </a:cubicBezTo>
                <a:cubicBezTo>
                  <a:pt x="4709" y="1732"/>
                  <a:pt x="4458" y="1571"/>
                  <a:pt x="4205" y="1571"/>
                </a:cubicBezTo>
                <a:cubicBezTo>
                  <a:pt x="4036" y="1571"/>
                  <a:pt x="3867" y="1643"/>
                  <a:pt x="3774" y="1814"/>
                </a:cubicBezTo>
                <a:cubicBezTo>
                  <a:pt x="3728" y="1804"/>
                  <a:pt x="3648" y="1776"/>
                  <a:pt x="3542" y="1776"/>
                </a:cubicBezTo>
                <a:cubicBezTo>
                  <a:pt x="3359" y="1776"/>
                  <a:pt x="3097" y="1859"/>
                  <a:pt x="2792" y="2260"/>
                </a:cubicBezTo>
                <a:cubicBezTo>
                  <a:pt x="2565" y="2213"/>
                  <a:pt x="2171" y="2143"/>
                  <a:pt x="1704" y="2143"/>
                </a:cubicBezTo>
                <a:cubicBezTo>
                  <a:pt x="1203" y="2143"/>
                  <a:pt x="617" y="2224"/>
                  <a:pt x="63" y="2501"/>
                </a:cubicBezTo>
                <a:cubicBezTo>
                  <a:pt x="36" y="2510"/>
                  <a:pt x="18" y="2528"/>
                  <a:pt x="9" y="2554"/>
                </a:cubicBezTo>
                <a:cubicBezTo>
                  <a:pt x="0" y="2581"/>
                  <a:pt x="9" y="2617"/>
                  <a:pt x="27" y="2635"/>
                </a:cubicBezTo>
                <a:cubicBezTo>
                  <a:pt x="179" y="2867"/>
                  <a:pt x="455" y="3188"/>
                  <a:pt x="1097" y="3411"/>
                </a:cubicBezTo>
                <a:cubicBezTo>
                  <a:pt x="1100" y="3413"/>
                  <a:pt x="1103" y="3414"/>
                  <a:pt x="1107" y="3414"/>
                </a:cubicBezTo>
                <a:cubicBezTo>
                  <a:pt x="1116" y="3414"/>
                  <a:pt x="1127" y="3408"/>
                  <a:pt x="1133" y="3402"/>
                </a:cubicBezTo>
                <a:cubicBezTo>
                  <a:pt x="1142" y="3393"/>
                  <a:pt x="1142" y="3384"/>
                  <a:pt x="1142" y="3375"/>
                </a:cubicBezTo>
                <a:cubicBezTo>
                  <a:pt x="1124" y="3322"/>
                  <a:pt x="1124" y="3268"/>
                  <a:pt x="1124" y="3232"/>
                </a:cubicBezTo>
                <a:cubicBezTo>
                  <a:pt x="1133" y="3215"/>
                  <a:pt x="1133" y="3206"/>
                  <a:pt x="1151" y="3197"/>
                </a:cubicBezTo>
                <a:cubicBezTo>
                  <a:pt x="1160" y="3179"/>
                  <a:pt x="1178" y="3179"/>
                  <a:pt x="1187" y="3179"/>
                </a:cubicBezTo>
                <a:cubicBezTo>
                  <a:pt x="2230" y="3304"/>
                  <a:pt x="2177" y="3768"/>
                  <a:pt x="2150" y="3875"/>
                </a:cubicBezTo>
                <a:cubicBezTo>
                  <a:pt x="2143" y="3916"/>
                  <a:pt x="2091" y="3946"/>
                  <a:pt x="2004" y="3946"/>
                </a:cubicBezTo>
                <a:cubicBezTo>
                  <a:pt x="1884" y="3946"/>
                  <a:pt x="1696" y="3889"/>
                  <a:pt x="1463" y="3723"/>
                </a:cubicBezTo>
                <a:cubicBezTo>
                  <a:pt x="1454" y="3714"/>
                  <a:pt x="1443" y="3710"/>
                  <a:pt x="1432" y="3710"/>
                </a:cubicBezTo>
                <a:cubicBezTo>
                  <a:pt x="1421" y="3710"/>
                  <a:pt x="1410" y="3714"/>
                  <a:pt x="1401" y="3723"/>
                </a:cubicBezTo>
                <a:cubicBezTo>
                  <a:pt x="1383" y="3741"/>
                  <a:pt x="1383" y="3768"/>
                  <a:pt x="1392" y="3794"/>
                </a:cubicBezTo>
                <a:cubicBezTo>
                  <a:pt x="1767" y="4365"/>
                  <a:pt x="2418" y="4517"/>
                  <a:pt x="2418" y="4517"/>
                </a:cubicBezTo>
                <a:cubicBezTo>
                  <a:pt x="2418" y="4517"/>
                  <a:pt x="3454" y="4867"/>
                  <a:pt x="4496" y="4867"/>
                </a:cubicBezTo>
                <a:cubicBezTo>
                  <a:pt x="4923" y="4867"/>
                  <a:pt x="5352" y="4808"/>
                  <a:pt x="5710" y="4642"/>
                </a:cubicBezTo>
                <a:lnTo>
                  <a:pt x="5710" y="4642"/>
                </a:lnTo>
                <a:cubicBezTo>
                  <a:pt x="5627" y="5180"/>
                  <a:pt x="5129" y="5350"/>
                  <a:pt x="4665" y="5350"/>
                </a:cubicBezTo>
                <a:cubicBezTo>
                  <a:pt x="4629" y="5350"/>
                  <a:pt x="4594" y="5349"/>
                  <a:pt x="4559" y="5347"/>
                </a:cubicBezTo>
                <a:cubicBezTo>
                  <a:pt x="4508" y="5344"/>
                  <a:pt x="4459" y="5342"/>
                  <a:pt x="4410" y="5342"/>
                </a:cubicBezTo>
                <a:cubicBezTo>
                  <a:pt x="4138" y="5342"/>
                  <a:pt x="3887" y="5388"/>
                  <a:pt x="3622" y="5516"/>
                </a:cubicBezTo>
                <a:cubicBezTo>
                  <a:pt x="3595" y="5534"/>
                  <a:pt x="3578" y="5570"/>
                  <a:pt x="3595" y="5596"/>
                </a:cubicBezTo>
                <a:cubicBezTo>
                  <a:pt x="3603" y="5618"/>
                  <a:pt x="3622" y="5634"/>
                  <a:pt x="3649" y="5634"/>
                </a:cubicBezTo>
                <a:cubicBezTo>
                  <a:pt x="3654" y="5634"/>
                  <a:pt x="3660" y="5634"/>
                  <a:pt x="3667" y="5632"/>
                </a:cubicBezTo>
                <a:cubicBezTo>
                  <a:pt x="3927" y="5558"/>
                  <a:pt x="4150" y="5552"/>
                  <a:pt x="4217" y="5552"/>
                </a:cubicBezTo>
                <a:cubicBezTo>
                  <a:pt x="4231" y="5552"/>
                  <a:pt x="4238" y="5552"/>
                  <a:pt x="4238" y="5552"/>
                </a:cubicBezTo>
                <a:cubicBezTo>
                  <a:pt x="4238" y="5552"/>
                  <a:pt x="4041" y="5623"/>
                  <a:pt x="3827" y="5739"/>
                </a:cubicBezTo>
                <a:cubicBezTo>
                  <a:pt x="3792" y="5757"/>
                  <a:pt x="3783" y="5784"/>
                  <a:pt x="3801" y="5811"/>
                </a:cubicBezTo>
                <a:cubicBezTo>
                  <a:pt x="3807" y="5838"/>
                  <a:pt x="3830" y="5849"/>
                  <a:pt x="3852" y="5849"/>
                </a:cubicBezTo>
                <a:cubicBezTo>
                  <a:pt x="3859" y="5849"/>
                  <a:pt x="3866" y="5848"/>
                  <a:pt x="3872" y="5846"/>
                </a:cubicBezTo>
                <a:cubicBezTo>
                  <a:pt x="4296" y="5698"/>
                  <a:pt x="4639" y="5685"/>
                  <a:pt x="4742" y="5685"/>
                </a:cubicBezTo>
                <a:cubicBezTo>
                  <a:pt x="4762" y="5685"/>
                  <a:pt x="4773" y="5686"/>
                  <a:pt x="4773" y="5686"/>
                </a:cubicBezTo>
                <a:cubicBezTo>
                  <a:pt x="4773" y="5686"/>
                  <a:pt x="4550" y="5837"/>
                  <a:pt x="4372" y="6025"/>
                </a:cubicBezTo>
                <a:cubicBezTo>
                  <a:pt x="4345" y="6042"/>
                  <a:pt x="4345" y="6078"/>
                  <a:pt x="4363" y="6096"/>
                </a:cubicBezTo>
                <a:cubicBezTo>
                  <a:pt x="4374" y="6113"/>
                  <a:pt x="4393" y="6123"/>
                  <a:pt x="4412" y="6123"/>
                </a:cubicBezTo>
                <a:cubicBezTo>
                  <a:pt x="4423" y="6123"/>
                  <a:pt x="4433" y="6120"/>
                  <a:pt x="4443" y="6114"/>
                </a:cubicBezTo>
                <a:cubicBezTo>
                  <a:pt x="4755" y="5927"/>
                  <a:pt x="5165" y="5730"/>
                  <a:pt x="5692" y="5543"/>
                </a:cubicBezTo>
                <a:cubicBezTo>
                  <a:pt x="6388" y="5275"/>
                  <a:pt x="6896" y="4571"/>
                  <a:pt x="6896" y="4571"/>
                </a:cubicBezTo>
                <a:lnTo>
                  <a:pt x="7173" y="4642"/>
                </a:lnTo>
                <a:cubicBezTo>
                  <a:pt x="7208" y="5133"/>
                  <a:pt x="6905" y="5409"/>
                  <a:pt x="6281" y="5650"/>
                </a:cubicBezTo>
                <a:cubicBezTo>
                  <a:pt x="6236" y="5668"/>
                  <a:pt x="6218" y="5712"/>
                  <a:pt x="6227" y="5766"/>
                </a:cubicBezTo>
                <a:cubicBezTo>
                  <a:pt x="6236" y="5811"/>
                  <a:pt x="6281" y="5837"/>
                  <a:pt x="6334" y="5837"/>
                </a:cubicBezTo>
                <a:cubicBezTo>
                  <a:pt x="7753" y="5623"/>
                  <a:pt x="7949" y="4606"/>
                  <a:pt x="7949" y="4606"/>
                </a:cubicBezTo>
                <a:cubicBezTo>
                  <a:pt x="7949" y="4606"/>
                  <a:pt x="8431" y="4785"/>
                  <a:pt x="8796" y="4856"/>
                </a:cubicBezTo>
                <a:cubicBezTo>
                  <a:pt x="8823" y="5043"/>
                  <a:pt x="8609" y="5382"/>
                  <a:pt x="8109" y="5641"/>
                </a:cubicBezTo>
                <a:cubicBezTo>
                  <a:pt x="8056" y="5668"/>
                  <a:pt x="8038" y="5721"/>
                  <a:pt x="8056" y="5775"/>
                </a:cubicBezTo>
                <a:cubicBezTo>
                  <a:pt x="8071" y="5819"/>
                  <a:pt x="8109" y="5851"/>
                  <a:pt x="8153" y="5851"/>
                </a:cubicBezTo>
                <a:cubicBezTo>
                  <a:pt x="8162" y="5851"/>
                  <a:pt x="8171" y="5849"/>
                  <a:pt x="8181" y="5846"/>
                </a:cubicBezTo>
                <a:cubicBezTo>
                  <a:pt x="8779" y="5739"/>
                  <a:pt x="9269" y="5561"/>
                  <a:pt x="9519" y="5472"/>
                </a:cubicBezTo>
                <a:cubicBezTo>
                  <a:pt x="9617" y="5436"/>
                  <a:pt x="9662" y="5329"/>
                  <a:pt x="9635" y="5231"/>
                </a:cubicBezTo>
                <a:lnTo>
                  <a:pt x="9572" y="5025"/>
                </a:lnTo>
                <a:lnTo>
                  <a:pt x="9572" y="5025"/>
                </a:lnTo>
                <a:cubicBezTo>
                  <a:pt x="9573" y="5026"/>
                  <a:pt x="10151" y="5185"/>
                  <a:pt x="10783" y="5185"/>
                </a:cubicBezTo>
                <a:cubicBezTo>
                  <a:pt x="11036" y="5185"/>
                  <a:pt x="11298" y="5159"/>
                  <a:pt x="11535" y="5088"/>
                </a:cubicBezTo>
                <a:lnTo>
                  <a:pt x="11535" y="5088"/>
                </a:lnTo>
                <a:cubicBezTo>
                  <a:pt x="11375" y="5257"/>
                  <a:pt x="11071" y="5373"/>
                  <a:pt x="10768" y="5454"/>
                </a:cubicBezTo>
                <a:cubicBezTo>
                  <a:pt x="10714" y="5463"/>
                  <a:pt x="10679" y="5516"/>
                  <a:pt x="10688" y="5570"/>
                </a:cubicBezTo>
                <a:cubicBezTo>
                  <a:pt x="10697" y="5623"/>
                  <a:pt x="10741" y="5668"/>
                  <a:pt x="10795" y="5668"/>
                </a:cubicBezTo>
                <a:cubicBezTo>
                  <a:pt x="10883" y="5671"/>
                  <a:pt x="10976" y="5672"/>
                  <a:pt x="11073" y="5672"/>
                </a:cubicBezTo>
                <a:cubicBezTo>
                  <a:pt x="11290" y="5672"/>
                  <a:pt x="11527" y="5663"/>
                  <a:pt x="11767" y="5632"/>
                </a:cubicBezTo>
                <a:cubicBezTo>
                  <a:pt x="11919" y="5614"/>
                  <a:pt x="12053" y="5552"/>
                  <a:pt x="12160" y="5445"/>
                </a:cubicBezTo>
                <a:cubicBezTo>
                  <a:pt x="12570" y="5043"/>
                  <a:pt x="12668" y="4597"/>
                  <a:pt x="12668" y="4597"/>
                </a:cubicBezTo>
                <a:lnTo>
                  <a:pt x="12668" y="4597"/>
                </a:lnTo>
                <a:cubicBezTo>
                  <a:pt x="13435" y="6649"/>
                  <a:pt x="10741" y="7247"/>
                  <a:pt x="7815" y="7247"/>
                </a:cubicBezTo>
                <a:cubicBezTo>
                  <a:pt x="4880" y="7247"/>
                  <a:pt x="3533" y="5989"/>
                  <a:pt x="2284" y="5989"/>
                </a:cubicBezTo>
                <a:cubicBezTo>
                  <a:pt x="1026" y="5989"/>
                  <a:pt x="295" y="6471"/>
                  <a:pt x="295" y="7514"/>
                </a:cubicBezTo>
                <a:cubicBezTo>
                  <a:pt x="295" y="8558"/>
                  <a:pt x="1472" y="8603"/>
                  <a:pt x="1472" y="8603"/>
                </a:cubicBezTo>
                <a:cubicBezTo>
                  <a:pt x="1472" y="8603"/>
                  <a:pt x="616" y="8398"/>
                  <a:pt x="616" y="7425"/>
                </a:cubicBezTo>
                <a:cubicBezTo>
                  <a:pt x="616" y="6786"/>
                  <a:pt x="1305" y="6536"/>
                  <a:pt x="2105" y="6536"/>
                </a:cubicBezTo>
                <a:cubicBezTo>
                  <a:pt x="2522" y="6536"/>
                  <a:pt x="2969" y="6604"/>
                  <a:pt x="3363" y="6720"/>
                </a:cubicBezTo>
                <a:cubicBezTo>
                  <a:pt x="4360" y="7016"/>
                  <a:pt x="6606" y="8175"/>
                  <a:pt x="9367" y="8175"/>
                </a:cubicBezTo>
                <a:cubicBezTo>
                  <a:pt x="9770" y="8175"/>
                  <a:pt x="10184" y="8150"/>
                  <a:pt x="10607" y="8094"/>
                </a:cubicBezTo>
                <a:cubicBezTo>
                  <a:pt x="13926" y="7648"/>
                  <a:pt x="14595" y="5588"/>
                  <a:pt x="13560" y="3678"/>
                </a:cubicBezTo>
                <a:cubicBezTo>
                  <a:pt x="13988" y="2510"/>
                  <a:pt x="13498" y="235"/>
                  <a:pt x="10375" y="21"/>
                </a:cubicBezTo>
                <a:cubicBezTo>
                  <a:pt x="10175" y="7"/>
                  <a:pt x="9979" y="0"/>
                  <a:pt x="9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45"/>
          <p:cNvSpPr/>
          <p:nvPr/>
        </p:nvSpPr>
        <p:spPr>
          <a:xfrm>
            <a:off x="6664646" y="14827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45"/>
          <p:cNvSpPr/>
          <p:nvPr/>
        </p:nvSpPr>
        <p:spPr>
          <a:xfrm>
            <a:off x="6794310" y="1722584"/>
            <a:ext cx="683604" cy="402922"/>
          </a:xfrm>
          <a:custGeom>
            <a:rect b="b" l="l" r="r" t="t"/>
            <a:pathLst>
              <a:path extrusionOk="0" h="8603" w="14596">
                <a:moveTo>
                  <a:pt x="9329" y="636"/>
                </a:moveTo>
                <a:cubicBezTo>
                  <a:pt x="9288" y="636"/>
                  <a:pt x="9245" y="650"/>
                  <a:pt x="9207" y="681"/>
                </a:cubicBezTo>
                <a:cubicBezTo>
                  <a:pt x="9126" y="743"/>
                  <a:pt x="9109" y="859"/>
                  <a:pt x="9180" y="949"/>
                </a:cubicBezTo>
                <a:cubicBezTo>
                  <a:pt x="9216" y="995"/>
                  <a:pt x="9269" y="1020"/>
                  <a:pt x="9325" y="1020"/>
                </a:cubicBezTo>
                <a:cubicBezTo>
                  <a:pt x="9366" y="1020"/>
                  <a:pt x="9409" y="1006"/>
                  <a:pt x="9448" y="975"/>
                </a:cubicBezTo>
                <a:cubicBezTo>
                  <a:pt x="9528" y="913"/>
                  <a:pt x="9546" y="797"/>
                  <a:pt x="9474" y="708"/>
                </a:cubicBezTo>
                <a:cubicBezTo>
                  <a:pt x="9439" y="662"/>
                  <a:pt x="9385" y="636"/>
                  <a:pt x="9329" y="636"/>
                </a:cubicBezTo>
                <a:close/>
                <a:moveTo>
                  <a:pt x="9371" y="273"/>
                </a:moveTo>
                <a:cubicBezTo>
                  <a:pt x="9467" y="273"/>
                  <a:pt x="9547" y="366"/>
                  <a:pt x="9483" y="538"/>
                </a:cubicBezTo>
                <a:cubicBezTo>
                  <a:pt x="9530" y="500"/>
                  <a:pt x="9580" y="484"/>
                  <a:pt x="9627" y="484"/>
                </a:cubicBezTo>
                <a:cubicBezTo>
                  <a:pt x="9779" y="484"/>
                  <a:pt x="9891" y="652"/>
                  <a:pt x="9680" y="788"/>
                </a:cubicBezTo>
                <a:cubicBezTo>
                  <a:pt x="9883" y="788"/>
                  <a:pt x="9860" y="1083"/>
                  <a:pt x="9658" y="1083"/>
                </a:cubicBezTo>
                <a:cubicBezTo>
                  <a:pt x="9630" y="1083"/>
                  <a:pt x="9599" y="1078"/>
                  <a:pt x="9564" y="1065"/>
                </a:cubicBezTo>
                <a:lnTo>
                  <a:pt x="9564" y="1065"/>
                </a:lnTo>
                <a:cubicBezTo>
                  <a:pt x="9622" y="1229"/>
                  <a:pt x="9519" y="1337"/>
                  <a:pt x="9417" y="1337"/>
                </a:cubicBezTo>
                <a:cubicBezTo>
                  <a:pt x="9347" y="1337"/>
                  <a:pt x="9278" y="1287"/>
                  <a:pt x="9260" y="1172"/>
                </a:cubicBezTo>
                <a:cubicBezTo>
                  <a:pt x="9260" y="1172"/>
                  <a:pt x="9225" y="1302"/>
                  <a:pt x="9105" y="1302"/>
                </a:cubicBezTo>
                <a:cubicBezTo>
                  <a:pt x="9078" y="1302"/>
                  <a:pt x="9047" y="1295"/>
                  <a:pt x="9010" y="1279"/>
                </a:cubicBezTo>
                <a:cubicBezTo>
                  <a:pt x="8814" y="1189"/>
                  <a:pt x="8984" y="1011"/>
                  <a:pt x="9073" y="984"/>
                </a:cubicBezTo>
                <a:lnTo>
                  <a:pt x="9073" y="984"/>
                </a:lnTo>
                <a:cubicBezTo>
                  <a:pt x="9005" y="1004"/>
                  <a:pt x="8944" y="1016"/>
                  <a:pt x="8893" y="1016"/>
                </a:cubicBezTo>
                <a:cubicBezTo>
                  <a:pt x="8801" y="1016"/>
                  <a:pt x="8743" y="977"/>
                  <a:pt x="8743" y="868"/>
                </a:cubicBezTo>
                <a:cubicBezTo>
                  <a:pt x="8743" y="740"/>
                  <a:pt x="8854" y="704"/>
                  <a:pt x="8940" y="704"/>
                </a:cubicBezTo>
                <a:cubicBezTo>
                  <a:pt x="8973" y="704"/>
                  <a:pt x="9002" y="709"/>
                  <a:pt x="9019" y="717"/>
                </a:cubicBezTo>
                <a:cubicBezTo>
                  <a:pt x="8788" y="617"/>
                  <a:pt x="8875" y="351"/>
                  <a:pt x="9016" y="351"/>
                </a:cubicBezTo>
                <a:cubicBezTo>
                  <a:pt x="9065" y="351"/>
                  <a:pt x="9120" y="384"/>
                  <a:pt x="9171" y="467"/>
                </a:cubicBezTo>
                <a:cubicBezTo>
                  <a:pt x="9203" y="335"/>
                  <a:pt x="9293" y="273"/>
                  <a:pt x="9371" y="273"/>
                </a:cubicBezTo>
                <a:close/>
                <a:moveTo>
                  <a:pt x="11004" y="958"/>
                </a:moveTo>
                <a:cubicBezTo>
                  <a:pt x="10944" y="958"/>
                  <a:pt x="10884" y="971"/>
                  <a:pt x="10830" y="993"/>
                </a:cubicBezTo>
                <a:cubicBezTo>
                  <a:pt x="10723" y="1038"/>
                  <a:pt x="10634" y="1118"/>
                  <a:pt x="10581" y="1216"/>
                </a:cubicBezTo>
                <a:cubicBezTo>
                  <a:pt x="10527" y="1314"/>
                  <a:pt x="10509" y="1439"/>
                  <a:pt x="10563" y="1537"/>
                </a:cubicBezTo>
                <a:cubicBezTo>
                  <a:pt x="10572" y="1430"/>
                  <a:pt x="10616" y="1341"/>
                  <a:pt x="10670" y="1279"/>
                </a:cubicBezTo>
                <a:cubicBezTo>
                  <a:pt x="10732" y="1207"/>
                  <a:pt x="10804" y="1154"/>
                  <a:pt x="10884" y="1118"/>
                </a:cubicBezTo>
                <a:cubicBezTo>
                  <a:pt x="10932" y="1096"/>
                  <a:pt x="10984" y="1085"/>
                  <a:pt x="11034" y="1085"/>
                </a:cubicBezTo>
                <a:cubicBezTo>
                  <a:pt x="11066" y="1085"/>
                  <a:pt x="11097" y="1090"/>
                  <a:pt x="11125" y="1100"/>
                </a:cubicBezTo>
                <a:cubicBezTo>
                  <a:pt x="11205" y="1127"/>
                  <a:pt x="11276" y="1189"/>
                  <a:pt x="11339" y="1279"/>
                </a:cubicBezTo>
                <a:cubicBezTo>
                  <a:pt x="11330" y="1172"/>
                  <a:pt x="11285" y="1065"/>
                  <a:pt x="11178" y="1002"/>
                </a:cubicBezTo>
                <a:cubicBezTo>
                  <a:pt x="11125" y="971"/>
                  <a:pt x="11065" y="958"/>
                  <a:pt x="11004" y="958"/>
                </a:cubicBezTo>
                <a:close/>
                <a:moveTo>
                  <a:pt x="7529" y="771"/>
                </a:moveTo>
                <a:cubicBezTo>
                  <a:pt x="7439" y="771"/>
                  <a:pt x="7348" y="794"/>
                  <a:pt x="7271" y="833"/>
                </a:cubicBezTo>
                <a:cubicBezTo>
                  <a:pt x="7128" y="904"/>
                  <a:pt x="7012" y="1011"/>
                  <a:pt x="6941" y="1154"/>
                </a:cubicBezTo>
                <a:cubicBezTo>
                  <a:pt x="6869" y="1297"/>
                  <a:pt x="6860" y="1475"/>
                  <a:pt x="6941" y="1600"/>
                </a:cubicBezTo>
                <a:cubicBezTo>
                  <a:pt x="6941" y="1448"/>
                  <a:pt x="6994" y="1332"/>
                  <a:pt x="7075" y="1234"/>
                </a:cubicBezTo>
                <a:cubicBezTo>
                  <a:pt x="7146" y="1136"/>
                  <a:pt x="7244" y="1056"/>
                  <a:pt x="7351" y="1002"/>
                </a:cubicBezTo>
                <a:cubicBezTo>
                  <a:pt x="7420" y="968"/>
                  <a:pt x="7497" y="948"/>
                  <a:pt x="7571" y="948"/>
                </a:cubicBezTo>
                <a:cubicBezTo>
                  <a:pt x="7612" y="948"/>
                  <a:pt x="7652" y="954"/>
                  <a:pt x="7690" y="966"/>
                </a:cubicBezTo>
                <a:cubicBezTo>
                  <a:pt x="7806" y="993"/>
                  <a:pt x="7904" y="1082"/>
                  <a:pt x="7993" y="1198"/>
                </a:cubicBezTo>
                <a:cubicBezTo>
                  <a:pt x="7976" y="1056"/>
                  <a:pt x="7895" y="904"/>
                  <a:pt x="7744" y="824"/>
                </a:cubicBezTo>
                <a:cubicBezTo>
                  <a:pt x="7679" y="787"/>
                  <a:pt x="7604" y="771"/>
                  <a:pt x="7529" y="771"/>
                </a:cubicBezTo>
                <a:close/>
                <a:moveTo>
                  <a:pt x="12069" y="1292"/>
                </a:moveTo>
                <a:cubicBezTo>
                  <a:pt x="12008" y="1292"/>
                  <a:pt x="11947" y="1303"/>
                  <a:pt x="11892" y="1323"/>
                </a:cubicBezTo>
                <a:cubicBezTo>
                  <a:pt x="11794" y="1368"/>
                  <a:pt x="11714" y="1457"/>
                  <a:pt x="11696" y="1555"/>
                </a:cubicBezTo>
                <a:cubicBezTo>
                  <a:pt x="11758" y="1484"/>
                  <a:pt x="11838" y="1439"/>
                  <a:pt x="11928" y="1421"/>
                </a:cubicBezTo>
                <a:cubicBezTo>
                  <a:pt x="11957" y="1418"/>
                  <a:pt x="11988" y="1416"/>
                  <a:pt x="12019" y="1416"/>
                </a:cubicBezTo>
                <a:cubicBezTo>
                  <a:pt x="12072" y="1416"/>
                  <a:pt x="12127" y="1422"/>
                  <a:pt x="12177" y="1439"/>
                </a:cubicBezTo>
                <a:cubicBezTo>
                  <a:pt x="12258" y="1457"/>
                  <a:pt x="12320" y="1502"/>
                  <a:pt x="12365" y="1564"/>
                </a:cubicBezTo>
                <a:cubicBezTo>
                  <a:pt x="12409" y="1636"/>
                  <a:pt x="12418" y="1725"/>
                  <a:pt x="12418" y="1823"/>
                </a:cubicBezTo>
                <a:cubicBezTo>
                  <a:pt x="12472" y="1743"/>
                  <a:pt x="12499" y="1627"/>
                  <a:pt x="12463" y="1520"/>
                </a:cubicBezTo>
                <a:cubicBezTo>
                  <a:pt x="12418" y="1412"/>
                  <a:pt x="12311" y="1341"/>
                  <a:pt x="12213" y="1314"/>
                </a:cubicBezTo>
                <a:cubicBezTo>
                  <a:pt x="12166" y="1299"/>
                  <a:pt x="12118" y="1292"/>
                  <a:pt x="12069" y="1292"/>
                </a:cubicBezTo>
                <a:close/>
                <a:moveTo>
                  <a:pt x="4211" y="1769"/>
                </a:moveTo>
                <a:cubicBezTo>
                  <a:pt x="4389" y="1769"/>
                  <a:pt x="4532" y="1894"/>
                  <a:pt x="4532" y="2046"/>
                </a:cubicBezTo>
                <a:cubicBezTo>
                  <a:pt x="4532" y="2180"/>
                  <a:pt x="4425" y="2296"/>
                  <a:pt x="4273" y="2322"/>
                </a:cubicBezTo>
                <a:cubicBezTo>
                  <a:pt x="4282" y="2269"/>
                  <a:pt x="4273" y="2224"/>
                  <a:pt x="4256" y="2180"/>
                </a:cubicBezTo>
                <a:cubicBezTo>
                  <a:pt x="4211" y="2019"/>
                  <a:pt x="4077" y="1912"/>
                  <a:pt x="3934" y="1903"/>
                </a:cubicBezTo>
                <a:cubicBezTo>
                  <a:pt x="3988" y="1823"/>
                  <a:pt x="4095" y="1769"/>
                  <a:pt x="4211" y="1769"/>
                </a:cubicBezTo>
                <a:close/>
                <a:moveTo>
                  <a:pt x="9998" y="1582"/>
                </a:moveTo>
                <a:cubicBezTo>
                  <a:pt x="9973" y="1582"/>
                  <a:pt x="9947" y="1585"/>
                  <a:pt x="9920" y="1591"/>
                </a:cubicBezTo>
                <a:cubicBezTo>
                  <a:pt x="9813" y="1618"/>
                  <a:pt x="9724" y="1716"/>
                  <a:pt x="9688" y="1814"/>
                </a:cubicBezTo>
                <a:cubicBezTo>
                  <a:pt x="9644" y="1912"/>
                  <a:pt x="9635" y="2028"/>
                  <a:pt x="9671" y="2126"/>
                </a:cubicBezTo>
                <a:cubicBezTo>
                  <a:pt x="9697" y="2233"/>
                  <a:pt x="9769" y="2322"/>
                  <a:pt x="9867" y="2349"/>
                </a:cubicBezTo>
                <a:cubicBezTo>
                  <a:pt x="9804" y="2278"/>
                  <a:pt x="9778" y="2198"/>
                  <a:pt x="9769" y="2108"/>
                </a:cubicBezTo>
                <a:cubicBezTo>
                  <a:pt x="9760" y="2028"/>
                  <a:pt x="9769" y="1939"/>
                  <a:pt x="9804" y="1867"/>
                </a:cubicBezTo>
                <a:cubicBezTo>
                  <a:pt x="9840" y="1787"/>
                  <a:pt x="9885" y="1725"/>
                  <a:pt x="9956" y="1689"/>
                </a:cubicBezTo>
                <a:cubicBezTo>
                  <a:pt x="10004" y="1665"/>
                  <a:pt x="10059" y="1657"/>
                  <a:pt x="10120" y="1657"/>
                </a:cubicBezTo>
                <a:cubicBezTo>
                  <a:pt x="10150" y="1657"/>
                  <a:pt x="10182" y="1659"/>
                  <a:pt x="10215" y="1662"/>
                </a:cubicBezTo>
                <a:cubicBezTo>
                  <a:pt x="10160" y="1614"/>
                  <a:pt x="10084" y="1582"/>
                  <a:pt x="9998" y="1582"/>
                </a:cubicBezTo>
                <a:close/>
                <a:moveTo>
                  <a:pt x="7234" y="2065"/>
                </a:moveTo>
                <a:cubicBezTo>
                  <a:pt x="7208" y="2065"/>
                  <a:pt x="7181" y="2067"/>
                  <a:pt x="7155" y="2073"/>
                </a:cubicBezTo>
                <a:cubicBezTo>
                  <a:pt x="7066" y="2090"/>
                  <a:pt x="6994" y="2135"/>
                  <a:pt x="6941" y="2206"/>
                </a:cubicBezTo>
                <a:cubicBezTo>
                  <a:pt x="6887" y="2269"/>
                  <a:pt x="6860" y="2367"/>
                  <a:pt x="6887" y="2447"/>
                </a:cubicBezTo>
                <a:cubicBezTo>
                  <a:pt x="6905" y="2367"/>
                  <a:pt x="6941" y="2305"/>
                  <a:pt x="6994" y="2260"/>
                </a:cubicBezTo>
                <a:cubicBezTo>
                  <a:pt x="7048" y="2224"/>
                  <a:pt x="7110" y="2189"/>
                  <a:pt x="7182" y="2180"/>
                </a:cubicBezTo>
                <a:cubicBezTo>
                  <a:pt x="7204" y="2173"/>
                  <a:pt x="7226" y="2170"/>
                  <a:pt x="7248" y="2170"/>
                </a:cubicBezTo>
                <a:cubicBezTo>
                  <a:pt x="7287" y="2170"/>
                  <a:pt x="7325" y="2180"/>
                  <a:pt x="7360" y="2198"/>
                </a:cubicBezTo>
                <a:cubicBezTo>
                  <a:pt x="7423" y="2224"/>
                  <a:pt x="7458" y="2287"/>
                  <a:pt x="7494" y="2358"/>
                </a:cubicBezTo>
                <a:cubicBezTo>
                  <a:pt x="7503" y="2278"/>
                  <a:pt x="7485" y="2189"/>
                  <a:pt x="7414" y="2126"/>
                </a:cubicBezTo>
                <a:cubicBezTo>
                  <a:pt x="7363" y="2082"/>
                  <a:pt x="7299" y="2065"/>
                  <a:pt x="7234" y="2065"/>
                </a:cubicBezTo>
                <a:close/>
                <a:moveTo>
                  <a:pt x="8116" y="1432"/>
                </a:moveTo>
                <a:cubicBezTo>
                  <a:pt x="7983" y="1432"/>
                  <a:pt x="7850" y="1479"/>
                  <a:pt x="7770" y="1573"/>
                </a:cubicBezTo>
                <a:cubicBezTo>
                  <a:pt x="7828" y="1555"/>
                  <a:pt x="7886" y="1547"/>
                  <a:pt x="7942" y="1547"/>
                </a:cubicBezTo>
                <a:cubicBezTo>
                  <a:pt x="8024" y="1547"/>
                  <a:pt x="8103" y="1564"/>
                  <a:pt x="8172" y="1591"/>
                </a:cubicBezTo>
                <a:cubicBezTo>
                  <a:pt x="8297" y="1636"/>
                  <a:pt x="8404" y="1707"/>
                  <a:pt x="8493" y="1796"/>
                </a:cubicBezTo>
                <a:cubicBezTo>
                  <a:pt x="8573" y="1894"/>
                  <a:pt x="8636" y="2001"/>
                  <a:pt x="8636" y="2126"/>
                </a:cubicBezTo>
                <a:cubicBezTo>
                  <a:pt x="8645" y="2242"/>
                  <a:pt x="8591" y="2367"/>
                  <a:pt x="8502" y="2501"/>
                </a:cubicBezTo>
                <a:cubicBezTo>
                  <a:pt x="8636" y="2438"/>
                  <a:pt x="8770" y="2305"/>
                  <a:pt x="8796" y="2135"/>
                </a:cubicBezTo>
                <a:cubicBezTo>
                  <a:pt x="8823" y="1957"/>
                  <a:pt x="8752" y="1787"/>
                  <a:pt x="8636" y="1662"/>
                </a:cubicBezTo>
                <a:cubicBezTo>
                  <a:pt x="8520" y="1546"/>
                  <a:pt x="8377" y="1457"/>
                  <a:pt x="8208" y="1439"/>
                </a:cubicBezTo>
                <a:cubicBezTo>
                  <a:pt x="8177" y="1434"/>
                  <a:pt x="8147" y="1432"/>
                  <a:pt x="8116" y="1432"/>
                </a:cubicBezTo>
                <a:close/>
                <a:moveTo>
                  <a:pt x="5931" y="2155"/>
                </a:moveTo>
                <a:cubicBezTo>
                  <a:pt x="5889" y="2155"/>
                  <a:pt x="5846" y="2166"/>
                  <a:pt x="5808" y="2189"/>
                </a:cubicBezTo>
                <a:cubicBezTo>
                  <a:pt x="5701" y="2260"/>
                  <a:pt x="5674" y="2403"/>
                  <a:pt x="5736" y="2510"/>
                </a:cubicBezTo>
                <a:cubicBezTo>
                  <a:pt x="5782" y="2579"/>
                  <a:pt x="5858" y="2614"/>
                  <a:pt x="5934" y="2614"/>
                </a:cubicBezTo>
                <a:cubicBezTo>
                  <a:pt x="5977" y="2614"/>
                  <a:pt x="6019" y="2603"/>
                  <a:pt x="6058" y="2581"/>
                </a:cubicBezTo>
                <a:cubicBezTo>
                  <a:pt x="6165" y="2510"/>
                  <a:pt x="6200" y="2367"/>
                  <a:pt x="6129" y="2260"/>
                </a:cubicBezTo>
                <a:cubicBezTo>
                  <a:pt x="6083" y="2191"/>
                  <a:pt x="6008" y="2155"/>
                  <a:pt x="5931" y="2155"/>
                </a:cubicBezTo>
                <a:close/>
                <a:moveTo>
                  <a:pt x="12581" y="2137"/>
                </a:moveTo>
                <a:cubicBezTo>
                  <a:pt x="12550" y="2137"/>
                  <a:pt x="12519" y="2142"/>
                  <a:pt x="12490" y="2153"/>
                </a:cubicBezTo>
                <a:cubicBezTo>
                  <a:pt x="12588" y="2171"/>
                  <a:pt x="12659" y="2224"/>
                  <a:pt x="12722" y="2287"/>
                </a:cubicBezTo>
                <a:cubicBezTo>
                  <a:pt x="12775" y="2349"/>
                  <a:pt x="12811" y="2429"/>
                  <a:pt x="12829" y="2510"/>
                </a:cubicBezTo>
                <a:cubicBezTo>
                  <a:pt x="12847" y="2590"/>
                  <a:pt x="12847" y="2670"/>
                  <a:pt x="12811" y="2742"/>
                </a:cubicBezTo>
                <a:cubicBezTo>
                  <a:pt x="12766" y="2813"/>
                  <a:pt x="12695" y="2867"/>
                  <a:pt x="12606" y="2911"/>
                </a:cubicBezTo>
                <a:cubicBezTo>
                  <a:pt x="12617" y="2912"/>
                  <a:pt x="12629" y="2913"/>
                  <a:pt x="12642" y="2913"/>
                </a:cubicBezTo>
                <a:cubicBezTo>
                  <a:pt x="12731" y="2913"/>
                  <a:pt x="12828" y="2883"/>
                  <a:pt x="12891" y="2804"/>
                </a:cubicBezTo>
                <a:cubicBezTo>
                  <a:pt x="12962" y="2715"/>
                  <a:pt x="12980" y="2590"/>
                  <a:pt x="12954" y="2483"/>
                </a:cubicBezTo>
                <a:cubicBezTo>
                  <a:pt x="12927" y="2376"/>
                  <a:pt x="12873" y="2278"/>
                  <a:pt x="12784" y="2215"/>
                </a:cubicBezTo>
                <a:cubicBezTo>
                  <a:pt x="12728" y="2165"/>
                  <a:pt x="12654" y="2137"/>
                  <a:pt x="12581" y="2137"/>
                </a:cubicBezTo>
                <a:close/>
                <a:moveTo>
                  <a:pt x="5724" y="1791"/>
                </a:moveTo>
                <a:cubicBezTo>
                  <a:pt x="5790" y="1791"/>
                  <a:pt x="5863" y="1835"/>
                  <a:pt x="5924" y="1948"/>
                </a:cubicBezTo>
                <a:cubicBezTo>
                  <a:pt x="5934" y="1846"/>
                  <a:pt x="6006" y="1800"/>
                  <a:pt x="6083" y="1800"/>
                </a:cubicBezTo>
                <a:cubicBezTo>
                  <a:pt x="6207" y="1800"/>
                  <a:pt x="6341" y="1922"/>
                  <a:pt x="6236" y="2126"/>
                </a:cubicBezTo>
                <a:cubicBezTo>
                  <a:pt x="6268" y="2118"/>
                  <a:pt x="6297" y="2114"/>
                  <a:pt x="6324" y="2114"/>
                </a:cubicBezTo>
                <a:cubicBezTo>
                  <a:pt x="6598" y="2114"/>
                  <a:pt x="6650" y="2485"/>
                  <a:pt x="6334" y="2501"/>
                </a:cubicBezTo>
                <a:cubicBezTo>
                  <a:pt x="6334" y="2501"/>
                  <a:pt x="6566" y="2581"/>
                  <a:pt x="6441" y="2813"/>
                </a:cubicBezTo>
                <a:cubicBezTo>
                  <a:pt x="6402" y="2884"/>
                  <a:pt x="6355" y="2910"/>
                  <a:pt x="6309" y="2910"/>
                </a:cubicBezTo>
                <a:cubicBezTo>
                  <a:pt x="6209" y="2910"/>
                  <a:pt x="6112" y="2785"/>
                  <a:pt x="6093" y="2706"/>
                </a:cubicBezTo>
                <a:lnTo>
                  <a:pt x="6093" y="2706"/>
                </a:lnTo>
                <a:cubicBezTo>
                  <a:pt x="6135" y="2922"/>
                  <a:pt x="6122" y="3092"/>
                  <a:pt x="5954" y="3092"/>
                </a:cubicBezTo>
                <a:cubicBezTo>
                  <a:pt x="5941" y="3092"/>
                  <a:pt x="5929" y="3091"/>
                  <a:pt x="5915" y="3090"/>
                </a:cubicBezTo>
                <a:cubicBezTo>
                  <a:pt x="5710" y="3072"/>
                  <a:pt x="5728" y="2822"/>
                  <a:pt x="5763" y="2742"/>
                </a:cubicBezTo>
                <a:lnTo>
                  <a:pt x="5763" y="2742"/>
                </a:lnTo>
                <a:cubicBezTo>
                  <a:pt x="5706" y="2853"/>
                  <a:pt x="5620" y="2896"/>
                  <a:pt x="5539" y="2896"/>
                </a:cubicBezTo>
                <a:cubicBezTo>
                  <a:pt x="5353" y="2896"/>
                  <a:pt x="5195" y="2671"/>
                  <a:pt x="5487" y="2528"/>
                </a:cubicBezTo>
                <a:cubicBezTo>
                  <a:pt x="5196" y="2431"/>
                  <a:pt x="5223" y="2122"/>
                  <a:pt x="5448" y="2122"/>
                </a:cubicBezTo>
                <a:cubicBezTo>
                  <a:pt x="5492" y="2122"/>
                  <a:pt x="5544" y="2134"/>
                  <a:pt x="5603" y="2162"/>
                </a:cubicBezTo>
                <a:cubicBezTo>
                  <a:pt x="5482" y="1987"/>
                  <a:pt x="5586" y="1791"/>
                  <a:pt x="5724" y="1791"/>
                </a:cubicBezTo>
                <a:close/>
                <a:moveTo>
                  <a:pt x="7465" y="2494"/>
                </a:moveTo>
                <a:cubicBezTo>
                  <a:pt x="7416" y="2494"/>
                  <a:pt x="7368" y="2507"/>
                  <a:pt x="7333" y="2537"/>
                </a:cubicBezTo>
                <a:cubicBezTo>
                  <a:pt x="7344" y="2535"/>
                  <a:pt x="7354" y="2535"/>
                  <a:pt x="7365" y="2535"/>
                </a:cubicBezTo>
                <a:cubicBezTo>
                  <a:pt x="7432" y="2535"/>
                  <a:pt x="7493" y="2559"/>
                  <a:pt x="7547" y="2590"/>
                </a:cubicBezTo>
                <a:cubicBezTo>
                  <a:pt x="7610" y="2635"/>
                  <a:pt x="7654" y="2679"/>
                  <a:pt x="7690" y="2742"/>
                </a:cubicBezTo>
                <a:cubicBezTo>
                  <a:pt x="7726" y="2804"/>
                  <a:pt x="7744" y="2867"/>
                  <a:pt x="7726" y="2938"/>
                </a:cubicBezTo>
                <a:cubicBezTo>
                  <a:pt x="7717" y="3000"/>
                  <a:pt x="7672" y="3063"/>
                  <a:pt x="7610" y="3116"/>
                </a:cubicBezTo>
                <a:cubicBezTo>
                  <a:pt x="7690" y="3107"/>
                  <a:pt x="7770" y="3054"/>
                  <a:pt x="7815" y="2965"/>
                </a:cubicBezTo>
                <a:cubicBezTo>
                  <a:pt x="7851" y="2876"/>
                  <a:pt x="7833" y="2768"/>
                  <a:pt x="7788" y="2688"/>
                </a:cubicBezTo>
                <a:cubicBezTo>
                  <a:pt x="7744" y="2608"/>
                  <a:pt x="7672" y="2545"/>
                  <a:pt x="7583" y="2519"/>
                </a:cubicBezTo>
                <a:cubicBezTo>
                  <a:pt x="7547" y="2503"/>
                  <a:pt x="7505" y="2494"/>
                  <a:pt x="7465" y="2494"/>
                </a:cubicBezTo>
                <a:close/>
                <a:moveTo>
                  <a:pt x="2864" y="2510"/>
                </a:moveTo>
                <a:cubicBezTo>
                  <a:pt x="2953" y="2581"/>
                  <a:pt x="3007" y="2688"/>
                  <a:pt x="3007" y="2804"/>
                </a:cubicBezTo>
                <a:cubicBezTo>
                  <a:pt x="3007" y="3009"/>
                  <a:pt x="2846" y="3179"/>
                  <a:pt x="2641" y="3179"/>
                </a:cubicBezTo>
                <a:cubicBezTo>
                  <a:pt x="2436" y="3179"/>
                  <a:pt x="2266" y="3009"/>
                  <a:pt x="2266" y="2804"/>
                </a:cubicBezTo>
                <a:cubicBezTo>
                  <a:pt x="2266" y="2786"/>
                  <a:pt x="2266" y="2768"/>
                  <a:pt x="2275" y="2751"/>
                </a:cubicBezTo>
                <a:cubicBezTo>
                  <a:pt x="2507" y="2733"/>
                  <a:pt x="2730" y="2626"/>
                  <a:pt x="2864" y="2510"/>
                </a:cubicBezTo>
                <a:close/>
                <a:moveTo>
                  <a:pt x="11351" y="2086"/>
                </a:moveTo>
                <a:cubicBezTo>
                  <a:pt x="11448" y="2086"/>
                  <a:pt x="11545" y="2110"/>
                  <a:pt x="11633" y="2162"/>
                </a:cubicBezTo>
                <a:cubicBezTo>
                  <a:pt x="11892" y="2322"/>
                  <a:pt x="11981" y="2661"/>
                  <a:pt x="11821" y="2920"/>
                </a:cubicBezTo>
                <a:cubicBezTo>
                  <a:pt x="11715" y="3091"/>
                  <a:pt x="11531" y="3184"/>
                  <a:pt x="11344" y="3184"/>
                </a:cubicBezTo>
                <a:cubicBezTo>
                  <a:pt x="11248" y="3184"/>
                  <a:pt x="11150" y="3159"/>
                  <a:pt x="11062" y="3107"/>
                </a:cubicBezTo>
                <a:cubicBezTo>
                  <a:pt x="10804" y="2947"/>
                  <a:pt x="10723" y="2608"/>
                  <a:pt x="10875" y="2349"/>
                </a:cubicBezTo>
                <a:cubicBezTo>
                  <a:pt x="10981" y="2179"/>
                  <a:pt x="11164" y="2086"/>
                  <a:pt x="11351" y="2086"/>
                </a:cubicBezTo>
                <a:close/>
                <a:moveTo>
                  <a:pt x="6860" y="2938"/>
                </a:moveTo>
                <a:cubicBezTo>
                  <a:pt x="6976" y="2938"/>
                  <a:pt x="7075" y="3036"/>
                  <a:pt x="7075" y="3152"/>
                </a:cubicBezTo>
                <a:cubicBezTo>
                  <a:pt x="7075" y="3268"/>
                  <a:pt x="6976" y="3366"/>
                  <a:pt x="6860" y="3366"/>
                </a:cubicBezTo>
                <a:cubicBezTo>
                  <a:pt x="6745" y="3366"/>
                  <a:pt x="6646" y="3268"/>
                  <a:pt x="6646" y="3152"/>
                </a:cubicBezTo>
                <a:cubicBezTo>
                  <a:pt x="6646" y="3036"/>
                  <a:pt x="6745" y="2938"/>
                  <a:pt x="6860" y="2938"/>
                </a:cubicBezTo>
                <a:close/>
                <a:moveTo>
                  <a:pt x="5058" y="2884"/>
                </a:moveTo>
                <a:cubicBezTo>
                  <a:pt x="4791" y="3228"/>
                  <a:pt x="4243" y="3389"/>
                  <a:pt x="3705" y="3389"/>
                </a:cubicBezTo>
                <a:cubicBezTo>
                  <a:pt x="3614" y="3389"/>
                  <a:pt x="3524" y="3384"/>
                  <a:pt x="3435" y="3375"/>
                </a:cubicBezTo>
                <a:lnTo>
                  <a:pt x="5058" y="2884"/>
                </a:lnTo>
                <a:close/>
                <a:moveTo>
                  <a:pt x="5174" y="3322"/>
                </a:moveTo>
                <a:lnTo>
                  <a:pt x="5174" y="3322"/>
                </a:lnTo>
                <a:cubicBezTo>
                  <a:pt x="4939" y="3557"/>
                  <a:pt x="4550" y="3660"/>
                  <a:pt x="4141" y="3660"/>
                </a:cubicBezTo>
                <a:cubicBezTo>
                  <a:pt x="3928" y="3660"/>
                  <a:pt x="3710" y="3632"/>
                  <a:pt x="3506" y="3580"/>
                </a:cubicBezTo>
                <a:lnTo>
                  <a:pt x="5174" y="3322"/>
                </a:lnTo>
                <a:close/>
                <a:moveTo>
                  <a:pt x="9903" y="2929"/>
                </a:moveTo>
                <a:lnTo>
                  <a:pt x="9903" y="2929"/>
                </a:lnTo>
                <a:cubicBezTo>
                  <a:pt x="9813" y="2938"/>
                  <a:pt x="9706" y="3000"/>
                  <a:pt x="9662" y="3099"/>
                </a:cubicBezTo>
                <a:cubicBezTo>
                  <a:pt x="9608" y="3206"/>
                  <a:pt x="9626" y="3331"/>
                  <a:pt x="9671" y="3429"/>
                </a:cubicBezTo>
                <a:cubicBezTo>
                  <a:pt x="9724" y="3527"/>
                  <a:pt x="9804" y="3607"/>
                  <a:pt x="9903" y="3643"/>
                </a:cubicBezTo>
                <a:cubicBezTo>
                  <a:pt x="9952" y="3665"/>
                  <a:pt x="10007" y="3678"/>
                  <a:pt x="10061" y="3678"/>
                </a:cubicBezTo>
                <a:cubicBezTo>
                  <a:pt x="10114" y="3678"/>
                  <a:pt x="10166" y="3665"/>
                  <a:pt x="10206" y="3634"/>
                </a:cubicBezTo>
                <a:cubicBezTo>
                  <a:pt x="10108" y="3634"/>
                  <a:pt x="10027" y="3607"/>
                  <a:pt x="9956" y="3554"/>
                </a:cubicBezTo>
                <a:cubicBezTo>
                  <a:pt x="9885" y="3509"/>
                  <a:pt x="9831" y="3438"/>
                  <a:pt x="9796" y="3366"/>
                </a:cubicBezTo>
                <a:cubicBezTo>
                  <a:pt x="9751" y="3295"/>
                  <a:pt x="9733" y="3215"/>
                  <a:pt x="9751" y="3134"/>
                </a:cubicBezTo>
                <a:cubicBezTo>
                  <a:pt x="9769" y="3063"/>
                  <a:pt x="9831" y="2992"/>
                  <a:pt x="9903" y="2929"/>
                </a:cubicBezTo>
                <a:close/>
                <a:moveTo>
                  <a:pt x="6031" y="3964"/>
                </a:moveTo>
                <a:cubicBezTo>
                  <a:pt x="6030" y="3965"/>
                  <a:pt x="6029" y="3966"/>
                  <a:pt x="6029" y="3968"/>
                </a:cubicBezTo>
                <a:lnTo>
                  <a:pt x="6029" y="3968"/>
                </a:lnTo>
                <a:cubicBezTo>
                  <a:pt x="6029" y="3966"/>
                  <a:pt x="6030" y="3965"/>
                  <a:pt x="6031" y="3964"/>
                </a:cubicBezTo>
                <a:close/>
                <a:moveTo>
                  <a:pt x="5201" y="3812"/>
                </a:moveTo>
                <a:cubicBezTo>
                  <a:pt x="5002" y="3952"/>
                  <a:pt x="4736" y="4013"/>
                  <a:pt x="4452" y="4013"/>
                </a:cubicBezTo>
                <a:cubicBezTo>
                  <a:pt x="4138" y="4013"/>
                  <a:pt x="3801" y="3939"/>
                  <a:pt x="3506" y="3812"/>
                </a:cubicBezTo>
                <a:close/>
                <a:moveTo>
                  <a:pt x="11223" y="1350"/>
                </a:moveTo>
                <a:lnTo>
                  <a:pt x="11276" y="1948"/>
                </a:lnTo>
                <a:lnTo>
                  <a:pt x="11071" y="1377"/>
                </a:lnTo>
                <a:lnTo>
                  <a:pt x="11116" y="1903"/>
                </a:lnTo>
                <a:lnTo>
                  <a:pt x="10937" y="1404"/>
                </a:lnTo>
                <a:lnTo>
                  <a:pt x="10991" y="2010"/>
                </a:lnTo>
                <a:lnTo>
                  <a:pt x="10786" y="1439"/>
                </a:lnTo>
                <a:lnTo>
                  <a:pt x="10839" y="2099"/>
                </a:lnTo>
                <a:lnTo>
                  <a:pt x="10152" y="1912"/>
                </a:lnTo>
                <a:lnTo>
                  <a:pt x="10152" y="1912"/>
                </a:lnTo>
                <a:lnTo>
                  <a:pt x="10786" y="2233"/>
                </a:lnTo>
                <a:lnTo>
                  <a:pt x="10108" y="2046"/>
                </a:lnTo>
                <a:lnTo>
                  <a:pt x="10108" y="2046"/>
                </a:lnTo>
                <a:lnTo>
                  <a:pt x="10643" y="2322"/>
                </a:lnTo>
                <a:lnTo>
                  <a:pt x="10063" y="2162"/>
                </a:lnTo>
                <a:lnTo>
                  <a:pt x="10688" y="2474"/>
                </a:lnTo>
                <a:lnTo>
                  <a:pt x="10688" y="2474"/>
                </a:lnTo>
                <a:lnTo>
                  <a:pt x="10010" y="2296"/>
                </a:lnTo>
                <a:lnTo>
                  <a:pt x="10010" y="2296"/>
                </a:lnTo>
                <a:lnTo>
                  <a:pt x="10679" y="2635"/>
                </a:lnTo>
                <a:lnTo>
                  <a:pt x="10036" y="3027"/>
                </a:lnTo>
                <a:lnTo>
                  <a:pt x="10036" y="3027"/>
                </a:lnTo>
                <a:lnTo>
                  <a:pt x="10697" y="2786"/>
                </a:lnTo>
                <a:lnTo>
                  <a:pt x="10697" y="2786"/>
                </a:lnTo>
                <a:lnTo>
                  <a:pt x="10099" y="3152"/>
                </a:lnTo>
                <a:lnTo>
                  <a:pt x="10661" y="2947"/>
                </a:lnTo>
                <a:lnTo>
                  <a:pt x="10143" y="3259"/>
                </a:lnTo>
                <a:lnTo>
                  <a:pt x="10804" y="3027"/>
                </a:lnTo>
                <a:lnTo>
                  <a:pt x="10804" y="3027"/>
                </a:lnTo>
                <a:lnTo>
                  <a:pt x="10206" y="3393"/>
                </a:lnTo>
                <a:lnTo>
                  <a:pt x="10937" y="3134"/>
                </a:lnTo>
                <a:cubicBezTo>
                  <a:pt x="10946" y="3134"/>
                  <a:pt x="10955" y="3143"/>
                  <a:pt x="10955" y="3143"/>
                </a:cubicBezTo>
                <a:lnTo>
                  <a:pt x="10813" y="3928"/>
                </a:lnTo>
                <a:lnTo>
                  <a:pt x="11080" y="3277"/>
                </a:lnTo>
                <a:lnTo>
                  <a:pt x="10946" y="3973"/>
                </a:lnTo>
                <a:lnTo>
                  <a:pt x="11178" y="3411"/>
                </a:lnTo>
                <a:lnTo>
                  <a:pt x="11178" y="3411"/>
                </a:lnTo>
                <a:lnTo>
                  <a:pt x="11062" y="4000"/>
                </a:lnTo>
                <a:lnTo>
                  <a:pt x="11062" y="4000"/>
                </a:lnTo>
                <a:lnTo>
                  <a:pt x="11330" y="3357"/>
                </a:lnTo>
                <a:lnTo>
                  <a:pt x="11330" y="3357"/>
                </a:lnTo>
                <a:lnTo>
                  <a:pt x="11205" y="4044"/>
                </a:lnTo>
                <a:lnTo>
                  <a:pt x="11499" y="3322"/>
                </a:lnTo>
                <a:lnTo>
                  <a:pt x="12061" y="3866"/>
                </a:lnTo>
                <a:lnTo>
                  <a:pt x="11660" y="3286"/>
                </a:lnTo>
                <a:lnTo>
                  <a:pt x="12169" y="3768"/>
                </a:lnTo>
                <a:lnTo>
                  <a:pt x="11821" y="3268"/>
                </a:lnTo>
                <a:lnTo>
                  <a:pt x="11821" y="3268"/>
                </a:lnTo>
                <a:lnTo>
                  <a:pt x="12258" y="3696"/>
                </a:lnTo>
                <a:lnTo>
                  <a:pt x="11865" y="3116"/>
                </a:lnTo>
                <a:lnTo>
                  <a:pt x="11865" y="3116"/>
                </a:lnTo>
                <a:lnTo>
                  <a:pt x="12365" y="3598"/>
                </a:lnTo>
                <a:lnTo>
                  <a:pt x="12365" y="3598"/>
                </a:lnTo>
                <a:lnTo>
                  <a:pt x="11937" y="2974"/>
                </a:lnTo>
                <a:lnTo>
                  <a:pt x="11937" y="2974"/>
                </a:lnTo>
                <a:lnTo>
                  <a:pt x="12293" y="3090"/>
                </a:lnTo>
                <a:lnTo>
                  <a:pt x="11972" y="2893"/>
                </a:lnTo>
                <a:lnTo>
                  <a:pt x="11972" y="2893"/>
                </a:lnTo>
                <a:lnTo>
                  <a:pt x="12329" y="3009"/>
                </a:lnTo>
                <a:lnTo>
                  <a:pt x="12329" y="3009"/>
                </a:lnTo>
                <a:lnTo>
                  <a:pt x="12008" y="2813"/>
                </a:lnTo>
                <a:lnTo>
                  <a:pt x="12695" y="2724"/>
                </a:lnTo>
                <a:lnTo>
                  <a:pt x="12053" y="2679"/>
                </a:lnTo>
                <a:lnTo>
                  <a:pt x="12686" y="2599"/>
                </a:lnTo>
                <a:lnTo>
                  <a:pt x="12133" y="2563"/>
                </a:lnTo>
                <a:lnTo>
                  <a:pt x="12686" y="2492"/>
                </a:lnTo>
                <a:lnTo>
                  <a:pt x="12044" y="2447"/>
                </a:lnTo>
                <a:lnTo>
                  <a:pt x="12686" y="2367"/>
                </a:lnTo>
                <a:lnTo>
                  <a:pt x="11937" y="2314"/>
                </a:lnTo>
                <a:lnTo>
                  <a:pt x="12302" y="1814"/>
                </a:lnTo>
                <a:lnTo>
                  <a:pt x="12302" y="1814"/>
                </a:lnTo>
                <a:lnTo>
                  <a:pt x="11838" y="2206"/>
                </a:lnTo>
                <a:lnTo>
                  <a:pt x="11838" y="2206"/>
                </a:lnTo>
                <a:lnTo>
                  <a:pt x="12195" y="1716"/>
                </a:lnTo>
                <a:lnTo>
                  <a:pt x="12195" y="1716"/>
                </a:lnTo>
                <a:lnTo>
                  <a:pt x="11794" y="2064"/>
                </a:lnTo>
                <a:lnTo>
                  <a:pt x="12106" y="1636"/>
                </a:lnTo>
                <a:lnTo>
                  <a:pt x="11633" y="2037"/>
                </a:lnTo>
                <a:lnTo>
                  <a:pt x="11633" y="2037"/>
                </a:lnTo>
                <a:lnTo>
                  <a:pt x="11999" y="1537"/>
                </a:lnTo>
                <a:lnTo>
                  <a:pt x="11999" y="1537"/>
                </a:lnTo>
                <a:lnTo>
                  <a:pt x="11464" y="2001"/>
                </a:lnTo>
                <a:cubicBezTo>
                  <a:pt x="11455" y="2001"/>
                  <a:pt x="11455" y="2001"/>
                  <a:pt x="11455" y="1992"/>
                </a:cubicBezTo>
                <a:lnTo>
                  <a:pt x="11223" y="1350"/>
                </a:lnTo>
                <a:close/>
                <a:moveTo>
                  <a:pt x="12374" y="3322"/>
                </a:moveTo>
                <a:lnTo>
                  <a:pt x="12374" y="3322"/>
                </a:lnTo>
                <a:cubicBezTo>
                  <a:pt x="12418" y="3411"/>
                  <a:pt x="12427" y="3500"/>
                  <a:pt x="12418" y="3580"/>
                </a:cubicBezTo>
                <a:cubicBezTo>
                  <a:pt x="12400" y="3670"/>
                  <a:pt x="12365" y="3750"/>
                  <a:pt x="12320" y="3812"/>
                </a:cubicBezTo>
                <a:cubicBezTo>
                  <a:pt x="12276" y="3884"/>
                  <a:pt x="12204" y="3928"/>
                  <a:pt x="12133" y="3946"/>
                </a:cubicBezTo>
                <a:cubicBezTo>
                  <a:pt x="12111" y="3951"/>
                  <a:pt x="12089" y="3953"/>
                  <a:pt x="12067" y="3953"/>
                </a:cubicBezTo>
                <a:cubicBezTo>
                  <a:pt x="12005" y="3953"/>
                  <a:pt x="11939" y="3936"/>
                  <a:pt x="11874" y="3910"/>
                </a:cubicBezTo>
                <a:lnTo>
                  <a:pt x="11874" y="3910"/>
                </a:lnTo>
                <a:cubicBezTo>
                  <a:pt x="11928" y="3991"/>
                  <a:pt x="12026" y="4053"/>
                  <a:pt x="12142" y="4053"/>
                </a:cubicBezTo>
                <a:cubicBezTo>
                  <a:pt x="12258" y="4044"/>
                  <a:pt x="12365" y="3973"/>
                  <a:pt x="12427" y="3893"/>
                </a:cubicBezTo>
                <a:cubicBezTo>
                  <a:pt x="12490" y="3803"/>
                  <a:pt x="12525" y="3696"/>
                  <a:pt x="12516" y="3589"/>
                </a:cubicBezTo>
                <a:cubicBezTo>
                  <a:pt x="12516" y="3482"/>
                  <a:pt x="12463" y="3366"/>
                  <a:pt x="12374" y="3322"/>
                </a:cubicBezTo>
                <a:close/>
                <a:moveTo>
                  <a:pt x="7681" y="3339"/>
                </a:moveTo>
                <a:cubicBezTo>
                  <a:pt x="7770" y="3473"/>
                  <a:pt x="7735" y="3661"/>
                  <a:pt x="7663" y="3785"/>
                </a:cubicBezTo>
                <a:cubicBezTo>
                  <a:pt x="7574" y="3946"/>
                  <a:pt x="7431" y="4044"/>
                  <a:pt x="7271" y="4071"/>
                </a:cubicBezTo>
                <a:cubicBezTo>
                  <a:pt x="7309" y="4082"/>
                  <a:pt x="7347" y="4087"/>
                  <a:pt x="7384" y="4087"/>
                </a:cubicBezTo>
                <a:cubicBezTo>
                  <a:pt x="7531" y="4087"/>
                  <a:pt x="7669" y="4004"/>
                  <a:pt x="7762" y="3848"/>
                </a:cubicBezTo>
                <a:cubicBezTo>
                  <a:pt x="7877" y="3643"/>
                  <a:pt x="7762" y="3375"/>
                  <a:pt x="7681" y="3339"/>
                </a:cubicBezTo>
                <a:close/>
                <a:moveTo>
                  <a:pt x="7208" y="1987"/>
                </a:moveTo>
                <a:cubicBezTo>
                  <a:pt x="7433" y="1987"/>
                  <a:pt x="7641" y="2168"/>
                  <a:pt x="7538" y="2421"/>
                </a:cubicBezTo>
                <a:cubicBezTo>
                  <a:pt x="7548" y="2420"/>
                  <a:pt x="7558" y="2419"/>
                  <a:pt x="7567" y="2419"/>
                </a:cubicBezTo>
                <a:cubicBezTo>
                  <a:pt x="7962" y="2419"/>
                  <a:pt x="8055" y="3145"/>
                  <a:pt x="7654" y="3215"/>
                </a:cubicBezTo>
                <a:cubicBezTo>
                  <a:pt x="8183" y="3507"/>
                  <a:pt x="7811" y="4169"/>
                  <a:pt x="7329" y="4169"/>
                </a:cubicBezTo>
                <a:cubicBezTo>
                  <a:pt x="7266" y="4169"/>
                  <a:pt x="7202" y="4158"/>
                  <a:pt x="7137" y="4133"/>
                </a:cubicBezTo>
                <a:cubicBezTo>
                  <a:pt x="7513" y="3513"/>
                  <a:pt x="7469" y="2517"/>
                  <a:pt x="6815" y="2517"/>
                </a:cubicBezTo>
                <a:cubicBezTo>
                  <a:pt x="6800" y="2517"/>
                  <a:pt x="6786" y="2518"/>
                  <a:pt x="6771" y="2519"/>
                </a:cubicBezTo>
                <a:cubicBezTo>
                  <a:pt x="6784" y="2136"/>
                  <a:pt x="7003" y="1987"/>
                  <a:pt x="7208" y="1987"/>
                </a:cubicBezTo>
                <a:close/>
                <a:moveTo>
                  <a:pt x="6003" y="3343"/>
                </a:moveTo>
                <a:cubicBezTo>
                  <a:pt x="6045" y="3343"/>
                  <a:pt x="6092" y="3372"/>
                  <a:pt x="6129" y="3446"/>
                </a:cubicBezTo>
                <a:cubicBezTo>
                  <a:pt x="6136" y="3379"/>
                  <a:pt x="6182" y="3348"/>
                  <a:pt x="6232" y="3348"/>
                </a:cubicBezTo>
                <a:cubicBezTo>
                  <a:pt x="6312" y="3348"/>
                  <a:pt x="6401" y="3430"/>
                  <a:pt x="6334" y="3562"/>
                </a:cubicBezTo>
                <a:cubicBezTo>
                  <a:pt x="6356" y="3556"/>
                  <a:pt x="6377" y="3554"/>
                  <a:pt x="6396" y="3554"/>
                </a:cubicBezTo>
                <a:cubicBezTo>
                  <a:pt x="6575" y="3554"/>
                  <a:pt x="6606" y="3795"/>
                  <a:pt x="6397" y="3803"/>
                </a:cubicBezTo>
                <a:cubicBezTo>
                  <a:pt x="6397" y="3803"/>
                  <a:pt x="6548" y="3857"/>
                  <a:pt x="6468" y="4009"/>
                </a:cubicBezTo>
                <a:cubicBezTo>
                  <a:pt x="6443" y="4053"/>
                  <a:pt x="6414" y="4070"/>
                  <a:pt x="6385" y="4070"/>
                </a:cubicBezTo>
                <a:cubicBezTo>
                  <a:pt x="6320" y="4070"/>
                  <a:pt x="6257" y="3986"/>
                  <a:pt x="6245" y="3937"/>
                </a:cubicBezTo>
                <a:lnTo>
                  <a:pt x="6245" y="3937"/>
                </a:lnTo>
                <a:cubicBezTo>
                  <a:pt x="6270" y="4078"/>
                  <a:pt x="6264" y="4189"/>
                  <a:pt x="6155" y="4189"/>
                </a:cubicBezTo>
                <a:cubicBezTo>
                  <a:pt x="6147" y="4189"/>
                  <a:pt x="6138" y="4188"/>
                  <a:pt x="6129" y="4187"/>
                </a:cubicBezTo>
                <a:cubicBezTo>
                  <a:pt x="5999" y="4178"/>
                  <a:pt x="6004" y="4017"/>
                  <a:pt x="6029" y="3968"/>
                </a:cubicBezTo>
                <a:lnTo>
                  <a:pt x="6029" y="3968"/>
                </a:lnTo>
                <a:cubicBezTo>
                  <a:pt x="5991" y="4035"/>
                  <a:pt x="5936" y="4061"/>
                  <a:pt x="5884" y="4061"/>
                </a:cubicBezTo>
                <a:cubicBezTo>
                  <a:pt x="5761" y="4061"/>
                  <a:pt x="5656" y="3915"/>
                  <a:pt x="5843" y="3821"/>
                </a:cubicBezTo>
                <a:cubicBezTo>
                  <a:pt x="5659" y="3755"/>
                  <a:pt x="5676" y="3561"/>
                  <a:pt x="5818" y="3561"/>
                </a:cubicBezTo>
                <a:cubicBezTo>
                  <a:pt x="5848" y="3561"/>
                  <a:pt x="5884" y="3569"/>
                  <a:pt x="5924" y="3589"/>
                </a:cubicBezTo>
                <a:cubicBezTo>
                  <a:pt x="5845" y="3474"/>
                  <a:pt x="5914" y="3343"/>
                  <a:pt x="6003" y="3343"/>
                </a:cubicBezTo>
                <a:close/>
                <a:moveTo>
                  <a:pt x="10625" y="3839"/>
                </a:moveTo>
                <a:cubicBezTo>
                  <a:pt x="10581" y="3919"/>
                  <a:pt x="10572" y="4035"/>
                  <a:pt x="10625" y="4142"/>
                </a:cubicBezTo>
                <a:cubicBezTo>
                  <a:pt x="10679" y="4240"/>
                  <a:pt x="10795" y="4303"/>
                  <a:pt x="10902" y="4312"/>
                </a:cubicBezTo>
                <a:cubicBezTo>
                  <a:pt x="10928" y="4316"/>
                  <a:pt x="10955" y="4319"/>
                  <a:pt x="10982" y="4319"/>
                </a:cubicBezTo>
                <a:cubicBezTo>
                  <a:pt x="11062" y="4319"/>
                  <a:pt x="11140" y="4298"/>
                  <a:pt x="11214" y="4258"/>
                </a:cubicBezTo>
                <a:cubicBezTo>
                  <a:pt x="11303" y="4205"/>
                  <a:pt x="11375" y="4107"/>
                  <a:pt x="11375" y="4000"/>
                </a:cubicBezTo>
                <a:lnTo>
                  <a:pt x="11375" y="4000"/>
                </a:lnTo>
                <a:cubicBezTo>
                  <a:pt x="11321" y="4089"/>
                  <a:pt x="11250" y="4133"/>
                  <a:pt x="11169" y="4160"/>
                </a:cubicBezTo>
                <a:cubicBezTo>
                  <a:pt x="11109" y="4180"/>
                  <a:pt x="11044" y="4190"/>
                  <a:pt x="10981" y="4190"/>
                </a:cubicBezTo>
                <a:cubicBezTo>
                  <a:pt x="10960" y="4190"/>
                  <a:pt x="10940" y="4189"/>
                  <a:pt x="10920" y="4187"/>
                </a:cubicBezTo>
                <a:cubicBezTo>
                  <a:pt x="10839" y="4178"/>
                  <a:pt x="10759" y="4142"/>
                  <a:pt x="10705" y="4080"/>
                </a:cubicBezTo>
                <a:cubicBezTo>
                  <a:pt x="10661" y="4026"/>
                  <a:pt x="10634" y="3937"/>
                  <a:pt x="10625" y="3839"/>
                </a:cubicBezTo>
                <a:close/>
                <a:moveTo>
                  <a:pt x="8716" y="2858"/>
                </a:moveTo>
                <a:lnTo>
                  <a:pt x="8716" y="2858"/>
                </a:lnTo>
                <a:cubicBezTo>
                  <a:pt x="8930" y="3054"/>
                  <a:pt x="8948" y="3402"/>
                  <a:pt x="8868" y="3661"/>
                </a:cubicBezTo>
                <a:cubicBezTo>
                  <a:pt x="8770" y="3973"/>
                  <a:pt x="8564" y="4196"/>
                  <a:pt x="8288" y="4321"/>
                </a:cubicBezTo>
                <a:cubicBezTo>
                  <a:pt x="8295" y="4321"/>
                  <a:pt x="8302" y="4321"/>
                  <a:pt x="8309" y="4321"/>
                </a:cubicBezTo>
                <a:cubicBezTo>
                  <a:pt x="8656" y="4321"/>
                  <a:pt x="8942" y="4108"/>
                  <a:pt x="9064" y="3723"/>
                </a:cubicBezTo>
                <a:cubicBezTo>
                  <a:pt x="9189" y="3304"/>
                  <a:pt x="8877" y="2884"/>
                  <a:pt x="8716" y="2858"/>
                </a:cubicBezTo>
                <a:close/>
                <a:moveTo>
                  <a:pt x="7484" y="666"/>
                </a:moveTo>
                <a:cubicBezTo>
                  <a:pt x="7825" y="666"/>
                  <a:pt x="8155" y="881"/>
                  <a:pt x="8092" y="1279"/>
                </a:cubicBezTo>
                <a:cubicBezTo>
                  <a:pt x="8148" y="1261"/>
                  <a:pt x="8203" y="1253"/>
                  <a:pt x="8256" y="1253"/>
                </a:cubicBezTo>
                <a:cubicBezTo>
                  <a:pt x="8885" y="1253"/>
                  <a:pt x="9259" y="2381"/>
                  <a:pt x="8618" y="2653"/>
                </a:cubicBezTo>
                <a:cubicBezTo>
                  <a:pt x="9692" y="2957"/>
                  <a:pt x="9362" y="4435"/>
                  <a:pt x="8424" y="4435"/>
                </a:cubicBezTo>
                <a:cubicBezTo>
                  <a:pt x="8317" y="4435"/>
                  <a:pt x="8203" y="4416"/>
                  <a:pt x="8083" y="4374"/>
                </a:cubicBezTo>
                <a:cubicBezTo>
                  <a:pt x="8439" y="4089"/>
                  <a:pt x="8645" y="3705"/>
                  <a:pt x="8645" y="3705"/>
                </a:cubicBezTo>
                <a:lnTo>
                  <a:pt x="8645" y="3705"/>
                </a:lnTo>
                <a:lnTo>
                  <a:pt x="8261" y="3991"/>
                </a:lnTo>
                <a:lnTo>
                  <a:pt x="8511" y="3482"/>
                </a:lnTo>
                <a:lnTo>
                  <a:pt x="8332" y="3616"/>
                </a:lnTo>
                <a:lnTo>
                  <a:pt x="8502" y="3170"/>
                </a:lnTo>
                <a:lnTo>
                  <a:pt x="8288" y="3384"/>
                </a:lnTo>
                <a:lnTo>
                  <a:pt x="8288" y="3384"/>
                </a:lnTo>
                <a:lnTo>
                  <a:pt x="8475" y="2920"/>
                </a:lnTo>
                <a:lnTo>
                  <a:pt x="8279" y="3179"/>
                </a:lnTo>
                <a:cubicBezTo>
                  <a:pt x="8279" y="3179"/>
                  <a:pt x="8440" y="2660"/>
                  <a:pt x="8415" y="2660"/>
                </a:cubicBezTo>
                <a:cubicBezTo>
                  <a:pt x="8414" y="2660"/>
                  <a:pt x="8414" y="2661"/>
                  <a:pt x="8413" y="2661"/>
                </a:cubicBezTo>
                <a:cubicBezTo>
                  <a:pt x="8387" y="2687"/>
                  <a:pt x="8243" y="2974"/>
                  <a:pt x="8243" y="2974"/>
                </a:cubicBezTo>
                <a:lnTo>
                  <a:pt x="8243" y="2974"/>
                </a:lnTo>
                <a:cubicBezTo>
                  <a:pt x="8243" y="2974"/>
                  <a:pt x="8243" y="2974"/>
                  <a:pt x="8243" y="2974"/>
                </a:cubicBezTo>
                <a:cubicBezTo>
                  <a:pt x="8243" y="2956"/>
                  <a:pt x="8384" y="2331"/>
                  <a:pt x="8377" y="2331"/>
                </a:cubicBezTo>
                <a:lnTo>
                  <a:pt x="8377" y="2331"/>
                </a:lnTo>
                <a:cubicBezTo>
                  <a:pt x="8377" y="2331"/>
                  <a:pt x="8377" y="2331"/>
                  <a:pt x="8377" y="2331"/>
                </a:cubicBezTo>
                <a:cubicBezTo>
                  <a:pt x="8368" y="2349"/>
                  <a:pt x="8190" y="2688"/>
                  <a:pt x="8190" y="2688"/>
                </a:cubicBezTo>
                <a:cubicBezTo>
                  <a:pt x="8190" y="2688"/>
                  <a:pt x="8254" y="2094"/>
                  <a:pt x="8253" y="2094"/>
                </a:cubicBezTo>
                <a:lnTo>
                  <a:pt x="8253" y="2094"/>
                </a:lnTo>
                <a:cubicBezTo>
                  <a:pt x="8253" y="2094"/>
                  <a:pt x="8253" y="2096"/>
                  <a:pt x="8252" y="2099"/>
                </a:cubicBezTo>
                <a:cubicBezTo>
                  <a:pt x="8234" y="2171"/>
                  <a:pt x="8118" y="2465"/>
                  <a:pt x="8118" y="2465"/>
                </a:cubicBezTo>
                <a:lnTo>
                  <a:pt x="8127" y="1894"/>
                </a:lnTo>
                <a:lnTo>
                  <a:pt x="8011" y="2224"/>
                </a:lnTo>
                <a:lnTo>
                  <a:pt x="7967" y="1707"/>
                </a:lnTo>
                <a:lnTo>
                  <a:pt x="7877" y="2046"/>
                </a:lnTo>
                <a:lnTo>
                  <a:pt x="7806" y="1769"/>
                </a:lnTo>
                <a:lnTo>
                  <a:pt x="7744" y="1930"/>
                </a:lnTo>
                <a:lnTo>
                  <a:pt x="7646" y="1564"/>
                </a:lnTo>
                <a:lnTo>
                  <a:pt x="7610" y="1814"/>
                </a:lnTo>
                <a:cubicBezTo>
                  <a:pt x="7610" y="1814"/>
                  <a:pt x="7461" y="1366"/>
                  <a:pt x="7450" y="1366"/>
                </a:cubicBezTo>
                <a:cubicBezTo>
                  <a:pt x="7449" y="1366"/>
                  <a:pt x="7449" y="1367"/>
                  <a:pt x="7449" y="1368"/>
                </a:cubicBezTo>
                <a:cubicBezTo>
                  <a:pt x="7449" y="1395"/>
                  <a:pt x="7467" y="1751"/>
                  <a:pt x="7467" y="1751"/>
                </a:cubicBezTo>
                <a:lnTo>
                  <a:pt x="7307" y="1430"/>
                </a:lnTo>
                <a:lnTo>
                  <a:pt x="7289" y="1671"/>
                </a:lnTo>
                <a:lnTo>
                  <a:pt x="7110" y="1457"/>
                </a:lnTo>
                <a:cubicBezTo>
                  <a:pt x="7003" y="1528"/>
                  <a:pt x="6959" y="1698"/>
                  <a:pt x="6950" y="1778"/>
                </a:cubicBezTo>
                <a:cubicBezTo>
                  <a:pt x="6727" y="1511"/>
                  <a:pt x="6789" y="1163"/>
                  <a:pt x="6896" y="975"/>
                </a:cubicBezTo>
                <a:cubicBezTo>
                  <a:pt x="7015" y="766"/>
                  <a:pt x="7252" y="666"/>
                  <a:pt x="7484" y="666"/>
                </a:cubicBezTo>
                <a:close/>
                <a:moveTo>
                  <a:pt x="10992" y="792"/>
                </a:moveTo>
                <a:cubicBezTo>
                  <a:pt x="11247" y="792"/>
                  <a:pt x="11491" y="1019"/>
                  <a:pt x="11491" y="1528"/>
                </a:cubicBezTo>
                <a:cubicBezTo>
                  <a:pt x="11650" y="1248"/>
                  <a:pt x="11906" y="1125"/>
                  <a:pt x="12135" y="1125"/>
                </a:cubicBezTo>
                <a:cubicBezTo>
                  <a:pt x="12532" y="1125"/>
                  <a:pt x="12846" y="1497"/>
                  <a:pt x="12427" y="2064"/>
                </a:cubicBezTo>
                <a:cubicBezTo>
                  <a:pt x="12494" y="2040"/>
                  <a:pt x="12556" y="2029"/>
                  <a:pt x="12614" y="2029"/>
                </a:cubicBezTo>
                <a:cubicBezTo>
                  <a:pt x="13186" y="2029"/>
                  <a:pt x="13313" y="3081"/>
                  <a:pt x="12374" y="3081"/>
                </a:cubicBezTo>
                <a:cubicBezTo>
                  <a:pt x="12831" y="3612"/>
                  <a:pt x="12492" y="4156"/>
                  <a:pt x="12081" y="4156"/>
                </a:cubicBezTo>
                <a:cubicBezTo>
                  <a:pt x="11898" y="4156"/>
                  <a:pt x="11701" y="4049"/>
                  <a:pt x="11553" y="3785"/>
                </a:cubicBezTo>
                <a:lnTo>
                  <a:pt x="11553" y="3785"/>
                </a:lnTo>
                <a:cubicBezTo>
                  <a:pt x="11553" y="3786"/>
                  <a:pt x="11621" y="4438"/>
                  <a:pt x="10947" y="4438"/>
                </a:cubicBezTo>
                <a:cubicBezTo>
                  <a:pt x="10929" y="4438"/>
                  <a:pt x="10911" y="4438"/>
                  <a:pt x="10893" y="4437"/>
                </a:cubicBezTo>
                <a:cubicBezTo>
                  <a:pt x="10170" y="4401"/>
                  <a:pt x="10491" y="3643"/>
                  <a:pt x="10741" y="3438"/>
                </a:cubicBezTo>
                <a:lnTo>
                  <a:pt x="10741" y="3438"/>
                </a:lnTo>
                <a:cubicBezTo>
                  <a:pt x="10448" y="3658"/>
                  <a:pt x="10179" y="3808"/>
                  <a:pt x="9962" y="3808"/>
                </a:cubicBezTo>
                <a:cubicBezTo>
                  <a:pt x="9782" y="3808"/>
                  <a:pt x="9638" y="3705"/>
                  <a:pt x="9546" y="3455"/>
                </a:cubicBezTo>
                <a:cubicBezTo>
                  <a:pt x="9341" y="2911"/>
                  <a:pt x="10001" y="2653"/>
                  <a:pt x="10233" y="2644"/>
                </a:cubicBezTo>
                <a:cubicBezTo>
                  <a:pt x="9305" y="2629"/>
                  <a:pt x="9343" y="1477"/>
                  <a:pt x="9936" y="1477"/>
                </a:cubicBezTo>
                <a:cubicBezTo>
                  <a:pt x="10072" y="1477"/>
                  <a:pt x="10238" y="1539"/>
                  <a:pt x="10429" y="1689"/>
                </a:cubicBezTo>
                <a:cubicBezTo>
                  <a:pt x="10361" y="1123"/>
                  <a:pt x="10685" y="792"/>
                  <a:pt x="10992" y="792"/>
                </a:cubicBezTo>
                <a:close/>
                <a:moveTo>
                  <a:pt x="9787" y="0"/>
                </a:moveTo>
                <a:cubicBezTo>
                  <a:pt x="7003" y="0"/>
                  <a:pt x="5168" y="1381"/>
                  <a:pt x="4693" y="1957"/>
                </a:cubicBezTo>
                <a:cubicBezTo>
                  <a:pt x="4709" y="1732"/>
                  <a:pt x="4458" y="1571"/>
                  <a:pt x="4205" y="1571"/>
                </a:cubicBezTo>
                <a:cubicBezTo>
                  <a:pt x="4036" y="1571"/>
                  <a:pt x="3867" y="1643"/>
                  <a:pt x="3774" y="1814"/>
                </a:cubicBezTo>
                <a:cubicBezTo>
                  <a:pt x="3728" y="1804"/>
                  <a:pt x="3648" y="1776"/>
                  <a:pt x="3542" y="1776"/>
                </a:cubicBezTo>
                <a:cubicBezTo>
                  <a:pt x="3359" y="1776"/>
                  <a:pt x="3097" y="1859"/>
                  <a:pt x="2792" y="2260"/>
                </a:cubicBezTo>
                <a:cubicBezTo>
                  <a:pt x="2565" y="2213"/>
                  <a:pt x="2171" y="2143"/>
                  <a:pt x="1704" y="2143"/>
                </a:cubicBezTo>
                <a:cubicBezTo>
                  <a:pt x="1203" y="2143"/>
                  <a:pt x="617" y="2224"/>
                  <a:pt x="63" y="2501"/>
                </a:cubicBezTo>
                <a:cubicBezTo>
                  <a:pt x="36" y="2510"/>
                  <a:pt x="18" y="2528"/>
                  <a:pt x="9" y="2554"/>
                </a:cubicBezTo>
                <a:cubicBezTo>
                  <a:pt x="0" y="2581"/>
                  <a:pt x="9" y="2617"/>
                  <a:pt x="27" y="2635"/>
                </a:cubicBezTo>
                <a:cubicBezTo>
                  <a:pt x="179" y="2867"/>
                  <a:pt x="455" y="3188"/>
                  <a:pt x="1097" y="3411"/>
                </a:cubicBezTo>
                <a:cubicBezTo>
                  <a:pt x="1100" y="3413"/>
                  <a:pt x="1103" y="3414"/>
                  <a:pt x="1107" y="3414"/>
                </a:cubicBezTo>
                <a:cubicBezTo>
                  <a:pt x="1116" y="3414"/>
                  <a:pt x="1127" y="3408"/>
                  <a:pt x="1133" y="3402"/>
                </a:cubicBezTo>
                <a:cubicBezTo>
                  <a:pt x="1142" y="3393"/>
                  <a:pt x="1142" y="3384"/>
                  <a:pt x="1142" y="3375"/>
                </a:cubicBezTo>
                <a:cubicBezTo>
                  <a:pt x="1124" y="3322"/>
                  <a:pt x="1124" y="3268"/>
                  <a:pt x="1124" y="3232"/>
                </a:cubicBezTo>
                <a:cubicBezTo>
                  <a:pt x="1133" y="3215"/>
                  <a:pt x="1133" y="3206"/>
                  <a:pt x="1151" y="3197"/>
                </a:cubicBezTo>
                <a:cubicBezTo>
                  <a:pt x="1160" y="3179"/>
                  <a:pt x="1178" y="3179"/>
                  <a:pt x="1187" y="3179"/>
                </a:cubicBezTo>
                <a:cubicBezTo>
                  <a:pt x="2230" y="3304"/>
                  <a:pt x="2177" y="3768"/>
                  <a:pt x="2150" y="3875"/>
                </a:cubicBezTo>
                <a:cubicBezTo>
                  <a:pt x="2143" y="3916"/>
                  <a:pt x="2091" y="3946"/>
                  <a:pt x="2004" y="3946"/>
                </a:cubicBezTo>
                <a:cubicBezTo>
                  <a:pt x="1884" y="3946"/>
                  <a:pt x="1696" y="3889"/>
                  <a:pt x="1463" y="3723"/>
                </a:cubicBezTo>
                <a:cubicBezTo>
                  <a:pt x="1454" y="3714"/>
                  <a:pt x="1443" y="3710"/>
                  <a:pt x="1432" y="3710"/>
                </a:cubicBezTo>
                <a:cubicBezTo>
                  <a:pt x="1421" y="3710"/>
                  <a:pt x="1410" y="3714"/>
                  <a:pt x="1401" y="3723"/>
                </a:cubicBezTo>
                <a:cubicBezTo>
                  <a:pt x="1383" y="3741"/>
                  <a:pt x="1383" y="3768"/>
                  <a:pt x="1392" y="3794"/>
                </a:cubicBezTo>
                <a:cubicBezTo>
                  <a:pt x="1767" y="4365"/>
                  <a:pt x="2418" y="4517"/>
                  <a:pt x="2418" y="4517"/>
                </a:cubicBezTo>
                <a:cubicBezTo>
                  <a:pt x="2418" y="4517"/>
                  <a:pt x="3454" y="4867"/>
                  <a:pt x="4496" y="4867"/>
                </a:cubicBezTo>
                <a:cubicBezTo>
                  <a:pt x="4923" y="4867"/>
                  <a:pt x="5352" y="4808"/>
                  <a:pt x="5710" y="4642"/>
                </a:cubicBezTo>
                <a:lnTo>
                  <a:pt x="5710" y="4642"/>
                </a:lnTo>
                <a:cubicBezTo>
                  <a:pt x="5627" y="5180"/>
                  <a:pt x="5129" y="5350"/>
                  <a:pt x="4665" y="5350"/>
                </a:cubicBezTo>
                <a:cubicBezTo>
                  <a:pt x="4629" y="5350"/>
                  <a:pt x="4594" y="5349"/>
                  <a:pt x="4559" y="5347"/>
                </a:cubicBezTo>
                <a:cubicBezTo>
                  <a:pt x="4508" y="5344"/>
                  <a:pt x="4459" y="5342"/>
                  <a:pt x="4410" y="5342"/>
                </a:cubicBezTo>
                <a:cubicBezTo>
                  <a:pt x="4138" y="5342"/>
                  <a:pt x="3887" y="5388"/>
                  <a:pt x="3622" y="5516"/>
                </a:cubicBezTo>
                <a:cubicBezTo>
                  <a:pt x="3595" y="5534"/>
                  <a:pt x="3578" y="5570"/>
                  <a:pt x="3595" y="5596"/>
                </a:cubicBezTo>
                <a:cubicBezTo>
                  <a:pt x="3603" y="5618"/>
                  <a:pt x="3622" y="5634"/>
                  <a:pt x="3649" y="5634"/>
                </a:cubicBezTo>
                <a:cubicBezTo>
                  <a:pt x="3654" y="5634"/>
                  <a:pt x="3660" y="5634"/>
                  <a:pt x="3667" y="5632"/>
                </a:cubicBezTo>
                <a:cubicBezTo>
                  <a:pt x="3927" y="5558"/>
                  <a:pt x="4150" y="5552"/>
                  <a:pt x="4217" y="5552"/>
                </a:cubicBezTo>
                <a:cubicBezTo>
                  <a:pt x="4231" y="5552"/>
                  <a:pt x="4238" y="5552"/>
                  <a:pt x="4238" y="5552"/>
                </a:cubicBezTo>
                <a:cubicBezTo>
                  <a:pt x="4238" y="5552"/>
                  <a:pt x="4041" y="5623"/>
                  <a:pt x="3827" y="5739"/>
                </a:cubicBezTo>
                <a:cubicBezTo>
                  <a:pt x="3792" y="5757"/>
                  <a:pt x="3783" y="5784"/>
                  <a:pt x="3801" y="5811"/>
                </a:cubicBezTo>
                <a:cubicBezTo>
                  <a:pt x="3807" y="5838"/>
                  <a:pt x="3830" y="5849"/>
                  <a:pt x="3852" y="5849"/>
                </a:cubicBezTo>
                <a:cubicBezTo>
                  <a:pt x="3859" y="5849"/>
                  <a:pt x="3866" y="5848"/>
                  <a:pt x="3872" y="5846"/>
                </a:cubicBezTo>
                <a:cubicBezTo>
                  <a:pt x="4296" y="5698"/>
                  <a:pt x="4639" y="5685"/>
                  <a:pt x="4742" y="5685"/>
                </a:cubicBezTo>
                <a:cubicBezTo>
                  <a:pt x="4762" y="5685"/>
                  <a:pt x="4773" y="5686"/>
                  <a:pt x="4773" y="5686"/>
                </a:cubicBezTo>
                <a:cubicBezTo>
                  <a:pt x="4773" y="5686"/>
                  <a:pt x="4550" y="5837"/>
                  <a:pt x="4372" y="6025"/>
                </a:cubicBezTo>
                <a:cubicBezTo>
                  <a:pt x="4345" y="6042"/>
                  <a:pt x="4345" y="6078"/>
                  <a:pt x="4363" y="6096"/>
                </a:cubicBezTo>
                <a:cubicBezTo>
                  <a:pt x="4374" y="6113"/>
                  <a:pt x="4393" y="6123"/>
                  <a:pt x="4412" y="6123"/>
                </a:cubicBezTo>
                <a:cubicBezTo>
                  <a:pt x="4423" y="6123"/>
                  <a:pt x="4433" y="6120"/>
                  <a:pt x="4443" y="6114"/>
                </a:cubicBezTo>
                <a:cubicBezTo>
                  <a:pt x="4755" y="5927"/>
                  <a:pt x="5165" y="5730"/>
                  <a:pt x="5692" y="5543"/>
                </a:cubicBezTo>
                <a:cubicBezTo>
                  <a:pt x="6388" y="5275"/>
                  <a:pt x="6896" y="4571"/>
                  <a:pt x="6896" y="4571"/>
                </a:cubicBezTo>
                <a:lnTo>
                  <a:pt x="7173" y="4642"/>
                </a:lnTo>
                <a:cubicBezTo>
                  <a:pt x="7208" y="5133"/>
                  <a:pt x="6905" y="5409"/>
                  <a:pt x="6281" y="5650"/>
                </a:cubicBezTo>
                <a:cubicBezTo>
                  <a:pt x="6236" y="5668"/>
                  <a:pt x="6218" y="5712"/>
                  <a:pt x="6227" y="5766"/>
                </a:cubicBezTo>
                <a:cubicBezTo>
                  <a:pt x="6236" y="5811"/>
                  <a:pt x="6281" y="5837"/>
                  <a:pt x="6334" y="5837"/>
                </a:cubicBezTo>
                <a:cubicBezTo>
                  <a:pt x="7753" y="5623"/>
                  <a:pt x="7949" y="4606"/>
                  <a:pt x="7949" y="4606"/>
                </a:cubicBezTo>
                <a:cubicBezTo>
                  <a:pt x="7949" y="4606"/>
                  <a:pt x="8431" y="4785"/>
                  <a:pt x="8796" y="4856"/>
                </a:cubicBezTo>
                <a:cubicBezTo>
                  <a:pt x="8823" y="5043"/>
                  <a:pt x="8609" y="5382"/>
                  <a:pt x="8109" y="5641"/>
                </a:cubicBezTo>
                <a:cubicBezTo>
                  <a:pt x="8056" y="5668"/>
                  <a:pt x="8038" y="5721"/>
                  <a:pt x="8056" y="5775"/>
                </a:cubicBezTo>
                <a:cubicBezTo>
                  <a:pt x="8071" y="5819"/>
                  <a:pt x="8109" y="5851"/>
                  <a:pt x="8153" y="5851"/>
                </a:cubicBezTo>
                <a:cubicBezTo>
                  <a:pt x="8162" y="5851"/>
                  <a:pt x="8171" y="5849"/>
                  <a:pt x="8181" y="5846"/>
                </a:cubicBezTo>
                <a:cubicBezTo>
                  <a:pt x="8779" y="5739"/>
                  <a:pt x="9269" y="5561"/>
                  <a:pt x="9519" y="5472"/>
                </a:cubicBezTo>
                <a:cubicBezTo>
                  <a:pt x="9617" y="5436"/>
                  <a:pt x="9662" y="5329"/>
                  <a:pt x="9635" y="5231"/>
                </a:cubicBezTo>
                <a:lnTo>
                  <a:pt x="9572" y="5025"/>
                </a:lnTo>
                <a:lnTo>
                  <a:pt x="9572" y="5025"/>
                </a:lnTo>
                <a:cubicBezTo>
                  <a:pt x="9573" y="5026"/>
                  <a:pt x="10151" y="5185"/>
                  <a:pt x="10783" y="5185"/>
                </a:cubicBezTo>
                <a:cubicBezTo>
                  <a:pt x="11036" y="5185"/>
                  <a:pt x="11298" y="5159"/>
                  <a:pt x="11535" y="5088"/>
                </a:cubicBezTo>
                <a:lnTo>
                  <a:pt x="11535" y="5088"/>
                </a:lnTo>
                <a:cubicBezTo>
                  <a:pt x="11375" y="5257"/>
                  <a:pt x="11071" y="5373"/>
                  <a:pt x="10768" y="5454"/>
                </a:cubicBezTo>
                <a:cubicBezTo>
                  <a:pt x="10714" y="5463"/>
                  <a:pt x="10679" y="5516"/>
                  <a:pt x="10688" y="5570"/>
                </a:cubicBezTo>
                <a:cubicBezTo>
                  <a:pt x="10697" y="5623"/>
                  <a:pt x="10741" y="5668"/>
                  <a:pt x="10795" y="5668"/>
                </a:cubicBezTo>
                <a:cubicBezTo>
                  <a:pt x="10883" y="5671"/>
                  <a:pt x="10976" y="5672"/>
                  <a:pt x="11073" y="5672"/>
                </a:cubicBezTo>
                <a:cubicBezTo>
                  <a:pt x="11290" y="5672"/>
                  <a:pt x="11527" y="5663"/>
                  <a:pt x="11767" y="5632"/>
                </a:cubicBezTo>
                <a:cubicBezTo>
                  <a:pt x="11919" y="5614"/>
                  <a:pt x="12053" y="5552"/>
                  <a:pt x="12160" y="5445"/>
                </a:cubicBezTo>
                <a:cubicBezTo>
                  <a:pt x="12570" y="5043"/>
                  <a:pt x="12668" y="4597"/>
                  <a:pt x="12668" y="4597"/>
                </a:cubicBezTo>
                <a:lnTo>
                  <a:pt x="12668" y="4597"/>
                </a:lnTo>
                <a:cubicBezTo>
                  <a:pt x="13435" y="6649"/>
                  <a:pt x="10741" y="7247"/>
                  <a:pt x="7815" y="7247"/>
                </a:cubicBezTo>
                <a:cubicBezTo>
                  <a:pt x="4880" y="7247"/>
                  <a:pt x="3533" y="5989"/>
                  <a:pt x="2284" y="5989"/>
                </a:cubicBezTo>
                <a:cubicBezTo>
                  <a:pt x="1026" y="5989"/>
                  <a:pt x="295" y="6471"/>
                  <a:pt x="295" y="7514"/>
                </a:cubicBezTo>
                <a:cubicBezTo>
                  <a:pt x="295" y="8558"/>
                  <a:pt x="1472" y="8603"/>
                  <a:pt x="1472" y="8603"/>
                </a:cubicBezTo>
                <a:cubicBezTo>
                  <a:pt x="1472" y="8603"/>
                  <a:pt x="616" y="8398"/>
                  <a:pt x="616" y="7425"/>
                </a:cubicBezTo>
                <a:cubicBezTo>
                  <a:pt x="616" y="6786"/>
                  <a:pt x="1305" y="6536"/>
                  <a:pt x="2105" y="6536"/>
                </a:cubicBezTo>
                <a:cubicBezTo>
                  <a:pt x="2522" y="6536"/>
                  <a:pt x="2969" y="6604"/>
                  <a:pt x="3363" y="6720"/>
                </a:cubicBezTo>
                <a:cubicBezTo>
                  <a:pt x="4360" y="7016"/>
                  <a:pt x="6606" y="8175"/>
                  <a:pt x="9367" y="8175"/>
                </a:cubicBezTo>
                <a:cubicBezTo>
                  <a:pt x="9770" y="8175"/>
                  <a:pt x="10184" y="8150"/>
                  <a:pt x="10607" y="8094"/>
                </a:cubicBezTo>
                <a:cubicBezTo>
                  <a:pt x="13926" y="7648"/>
                  <a:pt x="14595" y="5588"/>
                  <a:pt x="13560" y="3678"/>
                </a:cubicBezTo>
                <a:cubicBezTo>
                  <a:pt x="13988" y="2510"/>
                  <a:pt x="13498" y="235"/>
                  <a:pt x="10375" y="21"/>
                </a:cubicBezTo>
                <a:cubicBezTo>
                  <a:pt x="10175" y="7"/>
                  <a:pt x="9979" y="0"/>
                  <a:pt x="9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45"/>
          <p:cNvSpPr/>
          <p:nvPr/>
        </p:nvSpPr>
        <p:spPr>
          <a:xfrm>
            <a:off x="9187296" y="14827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45"/>
          <p:cNvSpPr/>
          <p:nvPr/>
        </p:nvSpPr>
        <p:spPr>
          <a:xfrm>
            <a:off x="9316960" y="1722584"/>
            <a:ext cx="683604" cy="402922"/>
          </a:xfrm>
          <a:custGeom>
            <a:rect b="b" l="l" r="r" t="t"/>
            <a:pathLst>
              <a:path extrusionOk="0" h="8603" w="14596">
                <a:moveTo>
                  <a:pt x="9329" y="636"/>
                </a:moveTo>
                <a:cubicBezTo>
                  <a:pt x="9288" y="636"/>
                  <a:pt x="9245" y="650"/>
                  <a:pt x="9207" y="681"/>
                </a:cubicBezTo>
                <a:cubicBezTo>
                  <a:pt x="9126" y="743"/>
                  <a:pt x="9109" y="859"/>
                  <a:pt x="9180" y="949"/>
                </a:cubicBezTo>
                <a:cubicBezTo>
                  <a:pt x="9216" y="995"/>
                  <a:pt x="9269" y="1020"/>
                  <a:pt x="9325" y="1020"/>
                </a:cubicBezTo>
                <a:cubicBezTo>
                  <a:pt x="9366" y="1020"/>
                  <a:pt x="9409" y="1006"/>
                  <a:pt x="9448" y="975"/>
                </a:cubicBezTo>
                <a:cubicBezTo>
                  <a:pt x="9528" y="913"/>
                  <a:pt x="9546" y="797"/>
                  <a:pt x="9474" y="708"/>
                </a:cubicBezTo>
                <a:cubicBezTo>
                  <a:pt x="9439" y="662"/>
                  <a:pt x="9385" y="636"/>
                  <a:pt x="9329" y="636"/>
                </a:cubicBezTo>
                <a:close/>
                <a:moveTo>
                  <a:pt x="9371" y="273"/>
                </a:moveTo>
                <a:cubicBezTo>
                  <a:pt x="9467" y="273"/>
                  <a:pt x="9547" y="366"/>
                  <a:pt x="9483" y="538"/>
                </a:cubicBezTo>
                <a:cubicBezTo>
                  <a:pt x="9530" y="500"/>
                  <a:pt x="9580" y="484"/>
                  <a:pt x="9627" y="484"/>
                </a:cubicBezTo>
                <a:cubicBezTo>
                  <a:pt x="9779" y="484"/>
                  <a:pt x="9891" y="652"/>
                  <a:pt x="9680" y="788"/>
                </a:cubicBezTo>
                <a:cubicBezTo>
                  <a:pt x="9883" y="788"/>
                  <a:pt x="9860" y="1083"/>
                  <a:pt x="9658" y="1083"/>
                </a:cubicBezTo>
                <a:cubicBezTo>
                  <a:pt x="9630" y="1083"/>
                  <a:pt x="9599" y="1078"/>
                  <a:pt x="9564" y="1065"/>
                </a:cubicBezTo>
                <a:lnTo>
                  <a:pt x="9564" y="1065"/>
                </a:lnTo>
                <a:cubicBezTo>
                  <a:pt x="9622" y="1229"/>
                  <a:pt x="9519" y="1337"/>
                  <a:pt x="9417" y="1337"/>
                </a:cubicBezTo>
                <a:cubicBezTo>
                  <a:pt x="9347" y="1337"/>
                  <a:pt x="9278" y="1287"/>
                  <a:pt x="9260" y="1172"/>
                </a:cubicBezTo>
                <a:cubicBezTo>
                  <a:pt x="9260" y="1172"/>
                  <a:pt x="9225" y="1302"/>
                  <a:pt x="9105" y="1302"/>
                </a:cubicBezTo>
                <a:cubicBezTo>
                  <a:pt x="9078" y="1302"/>
                  <a:pt x="9047" y="1295"/>
                  <a:pt x="9010" y="1279"/>
                </a:cubicBezTo>
                <a:cubicBezTo>
                  <a:pt x="8814" y="1189"/>
                  <a:pt x="8984" y="1011"/>
                  <a:pt x="9073" y="984"/>
                </a:cubicBezTo>
                <a:lnTo>
                  <a:pt x="9073" y="984"/>
                </a:lnTo>
                <a:cubicBezTo>
                  <a:pt x="9005" y="1004"/>
                  <a:pt x="8944" y="1016"/>
                  <a:pt x="8893" y="1016"/>
                </a:cubicBezTo>
                <a:cubicBezTo>
                  <a:pt x="8801" y="1016"/>
                  <a:pt x="8743" y="977"/>
                  <a:pt x="8743" y="868"/>
                </a:cubicBezTo>
                <a:cubicBezTo>
                  <a:pt x="8743" y="740"/>
                  <a:pt x="8854" y="704"/>
                  <a:pt x="8940" y="704"/>
                </a:cubicBezTo>
                <a:cubicBezTo>
                  <a:pt x="8973" y="704"/>
                  <a:pt x="9002" y="709"/>
                  <a:pt x="9019" y="717"/>
                </a:cubicBezTo>
                <a:cubicBezTo>
                  <a:pt x="8788" y="617"/>
                  <a:pt x="8875" y="351"/>
                  <a:pt x="9016" y="351"/>
                </a:cubicBezTo>
                <a:cubicBezTo>
                  <a:pt x="9065" y="351"/>
                  <a:pt x="9120" y="384"/>
                  <a:pt x="9171" y="467"/>
                </a:cubicBezTo>
                <a:cubicBezTo>
                  <a:pt x="9203" y="335"/>
                  <a:pt x="9293" y="273"/>
                  <a:pt x="9371" y="273"/>
                </a:cubicBezTo>
                <a:close/>
                <a:moveTo>
                  <a:pt x="11004" y="958"/>
                </a:moveTo>
                <a:cubicBezTo>
                  <a:pt x="10944" y="958"/>
                  <a:pt x="10884" y="971"/>
                  <a:pt x="10830" y="993"/>
                </a:cubicBezTo>
                <a:cubicBezTo>
                  <a:pt x="10723" y="1038"/>
                  <a:pt x="10634" y="1118"/>
                  <a:pt x="10581" y="1216"/>
                </a:cubicBezTo>
                <a:cubicBezTo>
                  <a:pt x="10527" y="1314"/>
                  <a:pt x="10509" y="1439"/>
                  <a:pt x="10563" y="1537"/>
                </a:cubicBezTo>
                <a:cubicBezTo>
                  <a:pt x="10572" y="1430"/>
                  <a:pt x="10616" y="1341"/>
                  <a:pt x="10670" y="1279"/>
                </a:cubicBezTo>
                <a:cubicBezTo>
                  <a:pt x="10732" y="1207"/>
                  <a:pt x="10804" y="1154"/>
                  <a:pt x="10884" y="1118"/>
                </a:cubicBezTo>
                <a:cubicBezTo>
                  <a:pt x="10932" y="1096"/>
                  <a:pt x="10984" y="1085"/>
                  <a:pt x="11034" y="1085"/>
                </a:cubicBezTo>
                <a:cubicBezTo>
                  <a:pt x="11066" y="1085"/>
                  <a:pt x="11097" y="1090"/>
                  <a:pt x="11125" y="1100"/>
                </a:cubicBezTo>
                <a:cubicBezTo>
                  <a:pt x="11205" y="1127"/>
                  <a:pt x="11276" y="1189"/>
                  <a:pt x="11339" y="1279"/>
                </a:cubicBezTo>
                <a:cubicBezTo>
                  <a:pt x="11330" y="1172"/>
                  <a:pt x="11285" y="1065"/>
                  <a:pt x="11178" y="1002"/>
                </a:cubicBezTo>
                <a:cubicBezTo>
                  <a:pt x="11125" y="971"/>
                  <a:pt x="11065" y="958"/>
                  <a:pt x="11004" y="958"/>
                </a:cubicBezTo>
                <a:close/>
                <a:moveTo>
                  <a:pt x="7529" y="771"/>
                </a:moveTo>
                <a:cubicBezTo>
                  <a:pt x="7439" y="771"/>
                  <a:pt x="7348" y="794"/>
                  <a:pt x="7271" y="833"/>
                </a:cubicBezTo>
                <a:cubicBezTo>
                  <a:pt x="7128" y="904"/>
                  <a:pt x="7012" y="1011"/>
                  <a:pt x="6941" y="1154"/>
                </a:cubicBezTo>
                <a:cubicBezTo>
                  <a:pt x="6869" y="1297"/>
                  <a:pt x="6860" y="1475"/>
                  <a:pt x="6941" y="1600"/>
                </a:cubicBezTo>
                <a:cubicBezTo>
                  <a:pt x="6941" y="1448"/>
                  <a:pt x="6994" y="1332"/>
                  <a:pt x="7075" y="1234"/>
                </a:cubicBezTo>
                <a:cubicBezTo>
                  <a:pt x="7146" y="1136"/>
                  <a:pt x="7244" y="1056"/>
                  <a:pt x="7351" y="1002"/>
                </a:cubicBezTo>
                <a:cubicBezTo>
                  <a:pt x="7420" y="968"/>
                  <a:pt x="7497" y="948"/>
                  <a:pt x="7571" y="948"/>
                </a:cubicBezTo>
                <a:cubicBezTo>
                  <a:pt x="7612" y="948"/>
                  <a:pt x="7652" y="954"/>
                  <a:pt x="7690" y="966"/>
                </a:cubicBezTo>
                <a:cubicBezTo>
                  <a:pt x="7806" y="993"/>
                  <a:pt x="7904" y="1082"/>
                  <a:pt x="7993" y="1198"/>
                </a:cubicBezTo>
                <a:cubicBezTo>
                  <a:pt x="7976" y="1056"/>
                  <a:pt x="7895" y="904"/>
                  <a:pt x="7744" y="824"/>
                </a:cubicBezTo>
                <a:cubicBezTo>
                  <a:pt x="7679" y="787"/>
                  <a:pt x="7604" y="771"/>
                  <a:pt x="7529" y="771"/>
                </a:cubicBezTo>
                <a:close/>
                <a:moveTo>
                  <a:pt x="12069" y="1292"/>
                </a:moveTo>
                <a:cubicBezTo>
                  <a:pt x="12008" y="1292"/>
                  <a:pt x="11947" y="1303"/>
                  <a:pt x="11892" y="1323"/>
                </a:cubicBezTo>
                <a:cubicBezTo>
                  <a:pt x="11794" y="1368"/>
                  <a:pt x="11714" y="1457"/>
                  <a:pt x="11696" y="1555"/>
                </a:cubicBezTo>
                <a:cubicBezTo>
                  <a:pt x="11758" y="1484"/>
                  <a:pt x="11838" y="1439"/>
                  <a:pt x="11928" y="1421"/>
                </a:cubicBezTo>
                <a:cubicBezTo>
                  <a:pt x="11957" y="1418"/>
                  <a:pt x="11988" y="1416"/>
                  <a:pt x="12019" y="1416"/>
                </a:cubicBezTo>
                <a:cubicBezTo>
                  <a:pt x="12072" y="1416"/>
                  <a:pt x="12127" y="1422"/>
                  <a:pt x="12177" y="1439"/>
                </a:cubicBezTo>
                <a:cubicBezTo>
                  <a:pt x="12258" y="1457"/>
                  <a:pt x="12320" y="1502"/>
                  <a:pt x="12365" y="1564"/>
                </a:cubicBezTo>
                <a:cubicBezTo>
                  <a:pt x="12409" y="1636"/>
                  <a:pt x="12418" y="1725"/>
                  <a:pt x="12418" y="1823"/>
                </a:cubicBezTo>
                <a:cubicBezTo>
                  <a:pt x="12472" y="1743"/>
                  <a:pt x="12499" y="1627"/>
                  <a:pt x="12463" y="1520"/>
                </a:cubicBezTo>
                <a:cubicBezTo>
                  <a:pt x="12418" y="1412"/>
                  <a:pt x="12311" y="1341"/>
                  <a:pt x="12213" y="1314"/>
                </a:cubicBezTo>
                <a:cubicBezTo>
                  <a:pt x="12166" y="1299"/>
                  <a:pt x="12118" y="1292"/>
                  <a:pt x="12069" y="1292"/>
                </a:cubicBezTo>
                <a:close/>
                <a:moveTo>
                  <a:pt x="4211" y="1769"/>
                </a:moveTo>
                <a:cubicBezTo>
                  <a:pt x="4389" y="1769"/>
                  <a:pt x="4532" y="1894"/>
                  <a:pt x="4532" y="2046"/>
                </a:cubicBezTo>
                <a:cubicBezTo>
                  <a:pt x="4532" y="2180"/>
                  <a:pt x="4425" y="2296"/>
                  <a:pt x="4273" y="2322"/>
                </a:cubicBezTo>
                <a:cubicBezTo>
                  <a:pt x="4282" y="2269"/>
                  <a:pt x="4273" y="2224"/>
                  <a:pt x="4256" y="2180"/>
                </a:cubicBezTo>
                <a:cubicBezTo>
                  <a:pt x="4211" y="2019"/>
                  <a:pt x="4077" y="1912"/>
                  <a:pt x="3934" y="1903"/>
                </a:cubicBezTo>
                <a:cubicBezTo>
                  <a:pt x="3988" y="1823"/>
                  <a:pt x="4095" y="1769"/>
                  <a:pt x="4211" y="1769"/>
                </a:cubicBezTo>
                <a:close/>
                <a:moveTo>
                  <a:pt x="9998" y="1582"/>
                </a:moveTo>
                <a:cubicBezTo>
                  <a:pt x="9973" y="1582"/>
                  <a:pt x="9947" y="1585"/>
                  <a:pt x="9920" y="1591"/>
                </a:cubicBezTo>
                <a:cubicBezTo>
                  <a:pt x="9813" y="1618"/>
                  <a:pt x="9724" y="1716"/>
                  <a:pt x="9688" y="1814"/>
                </a:cubicBezTo>
                <a:cubicBezTo>
                  <a:pt x="9644" y="1912"/>
                  <a:pt x="9635" y="2028"/>
                  <a:pt x="9671" y="2126"/>
                </a:cubicBezTo>
                <a:cubicBezTo>
                  <a:pt x="9697" y="2233"/>
                  <a:pt x="9769" y="2322"/>
                  <a:pt x="9867" y="2349"/>
                </a:cubicBezTo>
                <a:cubicBezTo>
                  <a:pt x="9804" y="2278"/>
                  <a:pt x="9778" y="2198"/>
                  <a:pt x="9769" y="2108"/>
                </a:cubicBezTo>
                <a:cubicBezTo>
                  <a:pt x="9760" y="2028"/>
                  <a:pt x="9769" y="1939"/>
                  <a:pt x="9804" y="1867"/>
                </a:cubicBezTo>
                <a:cubicBezTo>
                  <a:pt x="9840" y="1787"/>
                  <a:pt x="9885" y="1725"/>
                  <a:pt x="9956" y="1689"/>
                </a:cubicBezTo>
                <a:cubicBezTo>
                  <a:pt x="10004" y="1665"/>
                  <a:pt x="10059" y="1657"/>
                  <a:pt x="10120" y="1657"/>
                </a:cubicBezTo>
                <a:cubicBezTo>
                  <a:pt x="10150" y="1657"/>
                  <a:pt x="10182" y="1659"/>
                  <a:pt x="10215" y="1662"/>
                </a:cubicBezTo>
                <a:cubicBezTo>
                  <a:pt x="10160" y="1614"/>
                  <a:pt x="10084" y="1582"/>
                  <a:pt x="9998" y="1582"/>
                </a:cubicBezTo>
                <a:close/>
                <a:moveTo>
                  <a:pt x="7234" y="2065"/>
                </a:moveTo>
                <a:cubicBezTo>
                  <a:pt x="7208" y="2065"/>
                  <a:pt x="7181" y="2067"/>
                  <a:pt x="7155" y="2073"/>
                </a:cubicBezTo>
                <a:cubicBezTo>
                  <a:pt x="7066" y="2090"/>
                  <a:pt x="6994" y="2135"/>
                  <a:pt x="6941" y="2206"/>
                </a:cubicBezTo>
                <a:cubicBezTo>
                  <a:pt x="6887" y="2269"/>
                  <a:pt x="6860" y="2367"/>
                  <a:pt x="6887" y="2447"/>
                </a:cubicBezTo>
                <a:cubicBezTo>
                  <a:pt x="6905" y="2367"/>
                  <a:pt x="6941" y="2305"/>
                  <a:pt x="6994" y="2260"/>
                </a:cubicBezTo>
                <a:cubicBezTo>
                  <a:pt x="7048" y="2224"/>
                  <a:pt x="7110" y="2189"/>
                  <a:pt x="7182" y="2180"/>
                </a:cubicBezTo>
                <a:cubicBezTo>
                  <a:pt x="7204" y="2173"/>
                  <a:pt x="7226" y="2170"/>
                  <a:pt x="7248" y="2170"/>
                </a:cubicBezTo>
                <a:cubicBezTo>
                  <a:pt x="7287" y="2170"/>
                  <a:pt x="7325" y="2180"/>
                  <a:pt x="7360" y="2198"/>
                </a:cubicBezTo>
                <a:cubicBezTo>
                  <a:pt x="7423" y="2224"/>
                  <a:pt x="7458" y="2287"/>
                  <a:pt x="7494" y="2358"/>
                </a:cubicBezTo>
                <a:cubicBezTo>
                  <a:pt x="7503" y="2278"/>
                  <a:pt x="7485" y="2189"/>
                  <a:pt x="7414" y="2126"/>
                </a:cubicBezTo>
                <a:cubicBezTo>
                  <a:pt x="7363" y="2082"/>
                  <a:pt x="7299" y="2065"/>
                  <a:pt x="7234" y="2065"/>
                </a:cubicBezTo>
                <a:close/>
                <a:moveTo>
                  <a:pt x="8116" y="1432"/>
                </a:moveTo>
                <a:cubicBezTo>
                  <a:pt x="7983" y="1432"/>
                  <a:pt x="7850" y="1479"/>
                  <a:pt x="7770" y="1573"/>
                </a:cubicBezTo>
                <a:cubicBezTo>
                  <a:pt x="7828" y="1555"/>
                  <a:pt x="7886" y="1547"/>
                  <a:pt x="7942" y="1547"/>
                </a:cubicBezTo>
                <a:cubicBezTo>
                  <a:pt x="8024" y="1547"/>
                  <a:pt x="8103" y="1564"/>
                  <a:pt x="8172" y="1591"/>
                </a:cubicBezTo>
                <a:cubicBezTo>
                  <a:pt x="8297" y="1636"/>
                  <a:pt x="8404" y="1707"/>
                  <a:pt x="8493" y="1796"/>
                </a:cubicBezTo>
                <a:cubicBezTo>
                  <a:pt x="8573" y="1894"/>
                  <a:pt x="8636" y="2001"/>
                  <a:pt x="8636" y="2126"/>
                </a:cubicBezTo>
                <a:cubicBezTo>
                  <a:pt x="8645" y="2242"/>
                  <a:pt x="8591" y="2367"/>
                  <a:pt x="8502" y="2501"/>
                </a:cubicBezTo>
                <a:cubicBezTo>
                  <a:pt x="8636" y="2438"/>
                  <a:pt x="8770" y="2305"/>
                  <a:pt x="8796" y="2135"/>
                </a:cubicBezTo>
                <a:cubicBezTo>
                  <a:pt x="8823" y="1957"/>
                  <a:pt x="8752" y="1787"/>
                  <a:pt x="8636" y="1662"/>
                </a:cubicBezTo>
                <a:cubicBezTo>
                  <a:pt x="8520" y="1546"/>
                  <a:pt x="8377" y="1457"/>
                  <a:pt x="8208" y="1439"/>
                </a:cubicBezTo>
                <a:cubicBezTo>
                  <a:pt x="8177" y="1434"/>
                  <a:pt x="8147" y="1432"/>
                  <a:pt x="8116" y="1432"/>
                </a:cubicBezTo>
                <a:close/>
                <a:moveTo>
                  <a:pt x="5931" y="2155"/>
                </a:moveTo>
                <a:cubicBezTo>
                  <a:pt x="5889" y="2155"/>
                  <a:pt x="5846" y="2166"/>
                  <a:pt x="5808" y="2189"/>
                </a:cubicBezTo>
                <a:cubicBezTo>
                  <a:pt x="5701" y="2260"/>
                  <a:pt x="5674" y="2403"/>
                  <a:pt x="5736" y="2510"/>
                </a:cubicBezTo>
                <a:cubicBezTo>
                  <a:pt x="5782" y="2579"/>
                  <a:pt x="5858" y="2614"/>
                  <a:pt x="5934" y="2614"/>
                </a:cubicBezTo>
                <a:cubicBezTo>
                  <a:pt x="5977" y="2614"/>
                  <a:pt x="6019" y="2603"/>
                  <a:pt x="6058" y="2581"/>
                </a:cubicBezTo>
                <a:cubicBezTo>
                  <a:pt x="6165" y="2510"/>
                  <a:pt x="6200" y="2367"/>
                  <a:pt x="6129" y="2260"/>
                </a:cubicBezTo>
                <a:cubicBezTo>
                  <a:pt x="6083" y="2191"/>
                  <a:pt x="6008" y="2155"/>
                  <a:pt x="5931" y="2155"/>
                </a:cubicBezTo>
                <a:close/>
                <a:moveTo>
                  <a:pt x="12581" y="2137"/>
                </a:moveTo>
                <a:cubicBezTo>
                  <a:pt x="12550" y="2137"/>
                  <a:pt x="12519" y="2142"/>
                  <a:pt x="12490" y="2153"/>
                </a:cubicBezTo>
                <a:cubicBezTo>
                  <a:pt x="12588" y="2171"/>
                  <a:pt x="12659" y="2224"/>
                  <a:pt x="12722" y="2287"/>
                </a:cubicBezTo>
                <a:cubicBezTo>
                  <a:pt x="12775" y="2349"/>
                  <a:pt x="12811" y="2429"/>
                  <a:pt x="12829" y="2510"/>
                </a:cubicBezTo>
                <a:cubicBezTo>
                  <a:pt x="12847" y="2590"/>
                  <a:pt x="12847" y="2670"/>
                  <a:pt x="12811" y="2742"/>
                </a:cubicBezTo>
                <a:cubicBezTo>
                  <a:pt x="12766" y="2813"/>
                  <a:pt x="12695" y="2867"/>
                  <a:pt x="12606" y="2911"/>
                </a:cubicBezTo>
                <a:cubicBezTo>
                  <a:pt x="12617" y="2912"/>
                  <a:pt x="12629" y="2913"/>
                  <a:pt x="12642" y="2913"/>
                </a:cubicBezTo>
                <a:cubicBezTo>
                  <a:pt x="12731" y="2913"/>
                  <a:pt x="12828" y="2883"/>
                  <a:pt x="12891" y="2804"/>
                </a:cubicBezTo>
                <a:cubicBezTo>
                  <a:pt x="12962" y="2715"/>
                  <a:pt x="12980" y="2590"/>
                  <a:pt x="12954" y="2483"/>
                </a:cubicBezTo>
                <a:cubicBezTo>
                  <a:pt x="12927" y="2376"/>
                  <a:pt x="12873" y="2278"/>
                  <a:pt x="12784" y="2215"/>
                </a:cubicBezTo>
                <a:cubicBezTo>
                  <a:pt x="12728" y="2165"/>
                  <a:pt x="12654" y="2137"/>
                  <a:pt x="12581" y="2137"/>
                </a:cubicBezTo>
                <a:close/>
                <a:moveTo>
                  <a:pt x="5724" y="1791"/>
                </a:moveTo>
                <a:cubicBezTo>
                  <a:pt x="5790" y="1791"/>
                  <a:pt x="5863" y="1835"/>
                  <a:pt x="5924" y="1948"/>
                </a:cubicBezTo>
                <a:cubicBezTo>
                  <a:pt x="5934" y="1846"/>
                  <a:pt x="6006" y="1800"/>
                  <a:pt x="6083" y="1800"/>
                </a:cubicBezTo>
                <a:cubicBezTo>
                  <a:pt x="6207" y="1800"/>
                  <a:pt x="6341" y="1922"/>
                  <a:pt x="6236" y="2126"/>
                </a:cubicBezTo>
                <a:cubicBezTo>
                  <a:pt x="6268" y="2118"/>
                  <a:pt x="6297" y="2114"/>
                  <a:pt x="6324" y="2114"/>
                </a:cubicBezTo>
                <a:cubicBezTo>
                  <a:pt x="6598" y="2114"/>
                  <a:pt x="6650" y="2485"/>
                  <a:pt x="6334" y="2501"/>
                </a:cubicBezTo>
                <a:cubicBezTo>
                  <a:pt x="6334" y="2501"/>
                  <a:pt x="6566" y="2581"/>
                  <a:pt x="6441" y="2813"/>
                </a:cubicBezTo>
                <a:cubicBezTo>
                  <a:pt x="6402" y="2884"/>
                  <a:pt x="6355" y="2910"/>
                  <a:pt x="6309" y="2910"/>
                </a:cubicBezTo>
                <a:cubicBezTo>
                  <a:pt x="6209" y="2910"/>
                  <a:pt x="6112" y="2785"/>
                  <a:pt x="6093" y="2706"/>
                </a:cubicBezTo>
                <a:lnTo>
                  <a:pt x="6093" y="2706"/>
                </a:lnTo>
                <a:cubicBezTo>
                  <a:pt x="6135" y="2922"/>
                  <a:pt x="6122" y="3092"/>
                  <a:pt x="5954" y="3092"/>
                </a:cubicBezTo>
                <a:cubicBezTo>
                  <a:pt x="5941" y="3092"/>
                  <a:pt x="5929" y="3091"/>
                  <a:pt x="5915" y="3090"/>
                </a:cubicBezTo>
                <a:cubicBezTo>
                  <a:pt x="5710" y="3072"/>
                  <a:pt x="5728" y="2822"/>
                  <a:pt x="5763" y="2742"/>
                </a:cubicBezTo>
                <a:lnTo>
                  <a:pt x="5763" y="2742"/>
                </a:lnTo>
                <a:cubicBezTo>
                  <a:pt x="5706" y="2853"/>
                  <a:pt x="5620" y="2896"/>
                  <a:pt x="5539" y="2896"/>
                </a:cubicBezTo>
                <a:cubicBezTo>
                  <a:pt x="5353" y="2896"/>
                  <a:pt x="5195" y="2671"/>
                  <a:pt x="5487" y="2528"/>
                </a:cubicBezTo>
                <a:cubicBezTo>
                  <a:pt x="5196" y="2431"/>
                  <a:pt x="5223" y="2122"/>
                  <a:pt x="5448" y="2122"/>
                </a:cubicBezTo>
                <a:cubicBezTo>
                  <a:pt x="5492" y="2122"/>
                  <a:pt x="5544" y="2134"/>
                  <a:pt x="5603" y="2162"/>
                </a:cubicBezTo>
                <a:cubicBezTo>
                  <a:pt x="5482" y="1987"/>
                  <a:pt x="5586" y="1791"/>
                  <a:pt x="5724" y="1791"/>
                </a:cubicBezTo>
                <a:close/>
                <a:moveTo>
                  <a:pt x="7465" y="2494"/>
                </a:moveTo>
                <a:cubicBezTo>
                  <a:pt x="7416" y="2494"/>
                  <a:pt x="7368" y="2507"/>
                  <a:pt x="7333" y="2537"/>
                </a:cubicBezTo>
                <a:cubicBezTo>
                  <a:pt x="7344" y="2535"/>
                  <a:pt x="7354" y="2535"/>
                  <a:pt x="7365" y="2535"/>
                </a:cubicBezTo>
                <a:cubicBezTo>
                  <a:pt x="7432" y="2535"/>
                  <a:pt x="7493" y="2559"/>
                  <a:pt x="7547" y="2590"/>
                </a:cubicBezTo>
                <a:cubicBezTo>
                  <a:pt x="7610" y="2635"/>
                  <a:pt x="7654" y="2679"/>
                  <a:pt x="7690" y="2742"/>
                </a:cubicBezTo>
                <a:cubicBezTo>
                  <a:pt x="7726" y="2804"/>
                  <a:pt x="7744" y="2867"/>
                  <a:pt x="7726" y="2938"/>
                </a:cubicBezTo>
                <a:cubicBezTo>
                  <a:pt x="7717" y="3000"/>
                  <a:pt x="7672" y="3063"/>
                  <a:pt x="7610" y="3116"/>
                </a:cubicBezTo>
                <a:cubicBezTo>
                  <a:pt x="7690" y="3107"/>
                  <a:pt x="7770" y="3054"/>
                  <a:pt x="7815" y="2965"/>
                </a:cubicBezTo>
                <a:cubicBezTo>
                  <a:pt x="7851" y="2876"/>
                  <a:pt x="7833" y="2768"/>
                  <a:pt x="7788" y="2688"/>
                </a:cubicBezTo>
                <a:cubicBezTo>
                  <a:pt x="7744" y="2608"/>
                  <a:pt x="7672" y="2545"/>
                  <a:pt x="7583" y="2519"/>
                </a:cubicBezTo>
                <a:cubicBezTo>
                  <a:pt x="7547" y="2503"/>
                  <a:pt x="7505" y="2494"/>
                  <a:pt x="7465" y="2494"/>
                </a:cubicBezTo>
                <a:close/>
                <a:moveTo>
                  <a:pt x="2864" y="2510"/>
                </a:moveTo>
                <a:cubicBezTo>
                  <a:pt x="2953" y="2581"/>
                  <a:pt x="3007" y="2688"/>
                  <a:pt x="3007" y="2804"/>
                </a:cubicBezTo>
                <a:cubicBezTo>
                  <a:pt x="3007" y="3009"/>
                  <a:pt x="2846" y="3179"/>
                  <a:pt x="2641" y="3179"/>
                </a:cubicBezTo>
                <a:cubicBezTo>
                  <a:pt x="2436" y="3179"/>
                  <a:pt x="2266" y="3009"/>
                  <a:pt x="2266" y="2804"/>
                </a:cubicBezTo>
                <a:cubicBezTo>
                  <a:pt x="2266" y="2786"/>
                  <a:pt x="2266" y="2768"/>
                  <a:pt x="2275" y="2751"/>
                </a:cubicBezTo>
                <a:cubicBezTo>
                  <a:pt x="2507" y="2733"/>
                  <a:pt x="2730" y="2626"/>
                  <a:pt x="2864" y="2510"/>
                </a:cubicBezTo>
                <a:close/>
                <a:moveTo>
                  <a:pt x="11351" y="2086"/>
                </a:moveTo>
                <a:cubicBezTo>
                  <a:pt x="11448" y="2086"/>
                  <a:pt x="11545" y="2110"/>
                  <a:pt x="11633" y="2162"/>
                </a:cubicBezTo>
                <a:cubicBezTo>
                  <a:pt x="11892" y="2322"/>
                  <a:pt x="11981" y="2661"/>
                  <a:pt x="11821" y="2920"/>
                </a:cubicBezTo>
                <a:cubicBezTo>
                  <a:pt x="11715" y="3091"/>
                  <a:pt x="11531" y="3184"/>
                  <a:pt x="11344" y="3184"/>
                </a:cubicBezTo>
                <a:cubicBezTo>
                  <a:pt x="11248" y="3184"/>
                  <a:pt x="11150" y="3159"/>
                  <a:pt x="11062" y="3107"/>
                </a:cubicBezTo>
                <a:cubicBezTo>
                  <a:pt x="10804" y="2947"/>
                  <a:pt x="10723" y="2608"/>
                  <a:pt x="10875" y="2349"/>
                </a:cubicBezTo>
                <a:cubicBezTo>
                  <a:pt x="10981" y="2179"/>
                  <a:pt x="11164" y="2086"/>
                  <a:pt x="11351" y="2086"/>
                </a:cubicBezTo>
                <a:close/>
                <a:moveTo>
                  <a:pt x="6860" y="2938"/>
                </a:moveTo>
                <a:cubicBezTo>
                  <a:pt x="6976" y="2938"/>
                  <a:pt x="7075" y="3036"/>
                  <a:pt x="7075" y="3152"/>
                </a:cubicBezTo>
                <a:cubicBezTo>
                  <a:pt x="7075" y="3268"/>
                  <a:pt x="6976" y="3366"/>
                  <a:pt x="6860" y="3366"/>
                </a:cubicBezTo>
                <a:cubicBezTo>
                  <a:pt x="6745" y="3366"/>
                  <a:pt x="6646" y="3268"/>
                  <a:pt x="6646" y="3152"/>
                </a:cubicBezTo>
                <a:cubicBezTo>
                  <a:pt x="6646" y="3036"/>
                  <a:pt x="6745" y="2938"/>
                  <a:pt x="6860" y="2938"/>
                </a:cubicBezTo>
                <a:close/>
                <a:moveTo>
                  <a:pt x="5058" y="2884"/>
                </a:moveTo>
                <a:cubicBezTo>
                  <a:pt x="4791" y="3228"/>
                  <a:pt x="4243" y="3389"/>
                  <a:pt x="3705" y="3389"/>
                </a:cubicBezTo>
                <a:cubicBezTo>
                  <a:pt x="3614" y="3389"/>
                  <a:pt x="3524" y="3384"/>
                  <a:pt x="3435" y="3375"/>
                </a:cubicBezTo>
                <a:lnTo>
                  <a:pt x="5058" y="2884"/>
                </a:lnTo>
                <a:close/>
                <a:moveTo>
                  <a:pt x="5174" y="3322"/>
                </a:moveTo>
                <a:lnTo>
                  <a:pt x="5174" y="3322"/>
                </a:lnTo>
                <a:cubicBezTo>
                  <a:pt x="4939" y="3557"/>
                  <a:pt x="4550" y="3660"/>
                  <a:pt x="4141" y="3660"/>
                </a:cubicBezTo>
                <a:cubicBezTo>
                  <a:pt x="3928" y="3660"/>
                  <a:pt x="3710" y="3632"/>
                  <a:pt x="3506" y="3580"/>
                </a:cubicBezTo>
                <a:lnTo>
                  <a:pt x="5174" y="3322"/>
                </a:lnTo>
                <a:close/>
                <a:moveTo>
                  <a:pt x="9903" y="2929"/>
                </a:moveTo>
                <a:lnTo>
                  <a:pt x="9903" y="2929"/>
                </a:lnTo>
                <a:cubicBezTo>
                  <a:pt x="9813" y="2938"/>
                  <a:pt x="9706" y="3000"/>
                  <a:pt x="9662" y="3099"/>
                </a:cubicBezTo>
                <a:cubicBezTo>
                  <a:pt x="9608" y="3206"/>
                  <a:pt x="9626" y="3331"/>
                  <a:pt x="9671" y="3429"/>
                </a:cubicBezTo>
                <a:cubicBezTo>
                  <a:pt x="9724" y="3527"/>
                  <a:pt x="9804" y="3607"/>
                  <a:pt x="9903" y="3643"/>
                </a:cubicBezTo>
                <a:cubicBezTo>
                  <a:pt x="9952" y="3665"/>
                  <a:pt x="10007" y="3678"/>
                  <a:pt x="10061" y="3678"/>
                </a:cubicBezTo>
                <a:cubicBezTo>
                  <a:pt x="10114" y="3678"/>
                  <a:pt x="10166" y="3665"/>
                  <a:pt x="10206" y="3634"/>
                </a:cubicBezTo>
                <a:cubicBezTo>
                  <a:pt x="10108" y="3634"/>
                  <a:pt x="10027" y="3607"/>
                  <a:pt x="9956" y="3554"/>
                </a:cubicBezTo>
                <a:cubicBezTo>
                  <a:pt x="9885" y="3509"/>
                  <a:pt x="9831" y="3438"/>
                  <a:pt x="9796" y="3366"/>
                </a:cubicBezTo>
                <a:cubicBezTo>
                  <a:pt x="9751" y="3295"/>
                  <a:pt x="9733" y="3215"/>
                  <a:pt x="9751" y="3134"/>
                </a:cubicBezTo>
                <a:cubicBezTo>
                  <a:pt x="9769" y="3063"/>
                  <a:pt x="9831" y="2992"/>
                  <a:pt x="9903" y="2929"/>
                </a:cubicBezTo>
                <a:close/>
                <a:moveTo>
                  <a:pt x="6031" y="3964"/>
                </a:moveTo>
                <a:cubicBezTo>
                  <a:pt x="6030" y="3965"/>
                  <a:pt x="6029" y="3966"/>
                  <a:pt x="6029" y="3968"/>
                </a:cubicBezTo>
                <a:lnTo>
                  <a:pt x="6029" y="3968"/>
                </a:lnTo>
                <a:cubicBezTo>
                  <a:pt x="6029" y="3966"/>
                  <a:pt x="6030" y="3965"/>
                  <a:pt x="6031" y="3964"/>
                </a:cubicBezTo>
                <a:close/>
                <a:moveTo>
                  <a:pt x="5201" y="3812"/>
                </a:moveTo>
                <a:cubicBezTo>
                  <a:pt x="5002" y="3952"/>
                  <a:pt x="4736" y="4013"/>
                  <a:pt x="4452" y="4013"/>
                </a:cubicBezTo>
                <a:cubicBezTo>
                  <a:pt x="4138" y="4013"/>
                  <a:pt x="3801" y="3939"/>
                  <a:pt x="3506" y="3812"/>
                </a:cubicBezTo>
                <a:close/>
                <a:moveTo>
                  <a:pt x="11223" y="1350"/>
                </a:moveTo>
                <a:lnTo>
                  <a:pt x="11276" y="1948"/>
                </a:lnTo>
                <a:lnTo>
                  <a:pt x="11071" y="1377"/>
                </a:lnTo>
                <a:lnTo>
                  <a:pt x="11116" y="1903"/>
                </a:lnTo>
                <a:lnTo>
                  <a:pt x="10937" y="1404"/>
                </a:lnTo>
                <a:lnTo>
                  <a:pt x="10991" y="2010"/>
                </a:lnTo>
                <a:lnTo>
                  <a:pt x="10786" y="1439"/>
                </a:lnTo>
                <a:lnTo>
                  <a:pt x="10839" y="2099"/>
                </a:lnTo>
                <a:lnTo>
                  <a:pt x="10152" y="1912"/>
                </a:lnTo>
                <a:lnTo>
                  <a:pt x="10152" y="1912"/>
                </a:lnTo>
                <a:lnTo>
                  <a:pt x="10786" y="2233"/>
                </a:lnTo>
                <a:lnTo>
                  <a:pt x="10108" y="2046"/>
                </a:lnTo>
                <a:lnTo>
                  <a:pt x="10108" y="2046"/>
                </a:lnTo>
                <a:lnTo>
                  <a:pt x="10643" y="2322"/>
                </a:lnTo>
                <a:lnTo>
                  <a:pt x="10063" y="2162"/>
                </a:lnTo>
                <a:lnTo>
                  <a:pt x="10688" y="2474"/>
                </a:lnTo>
                <a:lnTo>
                  <a:pt x="10688" y="2474"/>
                </a:lnTo>
                <a:lnTo>
                  <a:pt x="10010" y="2296"/>
                </a:lnTo>
                <a:lnTo>
                  <a:pt x="10010" y="2296"/>
                </a:lnTo>
                <a:lnTo>
                  <a:pt x="10679" y="2635"/>
                </a:lnTo>
                <a:lnTo>
                  <a:pt x="10036" y="3027"/>
                </a:lnTo>
                <a:lnTo>
                  <a:pt x="10036" y="3027"/>
                </a:lnTo>
                <a:lnTo>
                  <a:pt x="10697" y="2786"/>
                </a:lnTo>
                <a:lnTo>
                  <a:pt x="10697" y="2786"/>
                </a:lnTo>
                <a:lnTo>
                  <a:pt x="10099" y="3152"/>
                </a:lnTo>
                <a:lnTo>
                  <a:pt x="10661" y="2947"/>
                </a:lnTo>
                <a:lnTo>
                  <a:pt x="10143" y="3259"/>
                </a:lnTo>
                <a:lnTo>
                  <a:pt x="10804" y="3027"/>
                </a:lnTo>
                <a:lnTo>
                  <a:pt x="10804" y="3027"/>
                </a:lnTo>
                <a:lnTo>
                  <a:pt x="10206" y="3393"/>
                </a:lnTo>
                <a:lnTo>
                  <a:pt x="10937" y="3134"/>
                </a:lnTo>
                <a:cubicBezTo>
                  <a:pt x="10946" y="3134"/>
                  <a:pt x="10955" y="3143"/>
                  <a:pt x="10955" y="3143"/>
                </a:cubicBezTo>
                <a:lnTo>
                  <a:pt x="10813" y="3928"/>
                </a:lnTo>
                <a:lnTo>
                  <a:pt x="11080" y="3277"/>
                </a:lnTo>
                <a:lnTo>
                  <a:pt x="10946" y="3973"/>
                </a:lnTo>
                <a:lnTo>
                  <a:pt x="11178" y="3411"/>
                </a:lnTo>
                <a:lnTo>
                  <a:pt x="11178" y="3411"/>
                </a:lnTo>
                <a:lnTo>
                  <a:pt x="11062" y="4000"/>
                </a:lnTo>
                <a:lnTo>
                  <a:pt x="11062" y="4000"/>
                </a:lnTo>
                <a:lnTo>
                  <a:pt x="11330" y="3357"/>
                </a:lnTo>
                <a:lnTo>
                  <a:pt x="11330" y="3357"/>
                </a:lnTo>
                <a:lnTo>
                  <a:pt x="11205" y="4044"/>
                </a:lnTo>
                <a:lnTo>
                  <a:pt x="11499" y="3322"/>
                </a:lnTo>
                <a:lnTo>
                  <a:pt x="12061" y="3866"/>
                </a:lnTo>
                <a:lnTo>
                  <a:pt x="11660" y="3286"/>
                </a:lnTo>
                <a:lnTo>
                  <a:pt x="12169" y="3768"/>
                </a:lnTo>
                <a:lnTo>
                  <a:pt x="11821" y="3268"/>
                </a:lnTo>
                <a:lnTo>
                  <a:pt x="11821" y="3268"/>
                </a:lnTo>
                <a:lnTo>
                  <a:pt x="12258" y="3696"/>
                </a:lnTo>
                <a:lnTo>
                  <a:pt x="11865" y="3116"/>
                </a:lnTo>
                <a:lnTo>
                  <a:pt x="11865" y="3116"/>
                </a:lnTo>
                <a:lnTo>
                  <a:pt x="12365" y="3598"/>
                </a:lnTo>
                <a:lnTo>
                  <a:pt x="12365" y="3598"/>
                </a:lnTo>
                <a:lnTo>
                  <a:pt x="11937" y="2974"/>
                </a:lnTo>
                <a:lnTo>
                  <a:pt x="11937" y="2974"/>
                </a:lnTo>
                <a:lnTo>
                  <a:pt x="12293" y="3090"/>
                </a:lnTo>
                <a:lnTo>
                  <a:pt x="11972" y="2893"/>
                </a:lnTo>
                <a:lnTo>
                  <a:pt x="11972" y="2893"/>
                </a:lnTo>
                <a:lnTo>
                  <a:pt x="12329" y="3009"/>
                </a:lnTo>
                <a:lnTo>
                  <a:pt x="12329" y="3009"/>
                </a:lnTo>
                <a:lnTo>
                  <a:pt x="12008" y="2813"/>
                </a:lnTo>
                <a:lnTo>
                  <a:pt x="12695" y="2724"/>
                </a:lnTo>
                <a:lnTo>
                  <a:pt x="12053" y="2679"/>
                </a:lnTo>
                <a:lnTo>
                  <a:pt x="12686" y="2599"/>
                </a:lnTo>
                <a:lnTo>
                  <a:pt x="12133" y="2563"/>
                </a:lnTo>
                <a:lnTo>
                  <a:pt x="12686" y="2492"/>
                </a:lnTo>
                <a:lnTo>
                  <a:pt x="12044" y="2447"/>
                </a:lnTo>
                <a:lnTo>
                  <a:pt x="12686" y="2367"/>
                </a:lnTo>
                <a:lnTo>
                  <a:pt x="11937" y="2314"/>
                </a:lnTo>
                <a:lnTo>
                  <a:pt x="12302" y="1814"/>
                </a:lnTo>
                <a:lnTo>
                  <a:pt x="12302" y="1814"/>
                </a:lnTo>
                <a:lnTo>
                  <a:pt x="11838" y="2206"/>
                </a:lnTo>
                <a:lnTo>
                  <a:pt x="11838" y="2206"/>
                </a:lnTo>
                <a:lnTo>
                  <a:pt x="12195" y="1716"/>
                </a:lnTo>
                <a:lnTo>
                  <a:pt x="12195" y="1716"/>
                </a:lnTo>
                <a:lnTo>
                  <a:pt x="11794" y="2064"/>
                </a:lnTo>
                <a:lnTo>
                  <a:pt x="12106" y="1636"/>
                </a:lnTo>
                <a:lnTo>
                  <a:pt x="11633" y="2037"/>
                </a:lnTo>
                <a:lnTo>
                  <a:pt x="11633" y="2037"/>
                </a:lnTo>
                <a:lnTo>
                  <a:pt x="11999" y="1537"/>
                </a:lnTo>
                <a:lnTo>
                  <a:pt x="11999" y="1537"/>
                </a:lnTo>
                <a:lnTo>
                  <a:pt x="11464" y="2001"/>
                </a:lnTo>
                <a:cubicBezTo>
                  <a:pt x="11455" y="2001"/>
                  <a:pt x="11455" y="2001"/>
                  <a:pt x="11455" y="1992"/>
                </a:cubicBezTo>
                <a:lnTo>
                  <a:pt x="11223" y="1350"/>
                </a:lnTo>
                <a:close/>
                <a:moveTo>
                  <a:pt x="12374" y="3322"/>
                </a:moveTo>
                <a:lnTo>
                  <a:pt x="12374" y="3322"/>
                </a:lnTo>
                <a:cubicBezTo>
                  <a:pt x="12418" y="3411"/>
                  <a:pt x="12427" y="3500"/>
                  <a:pt x="12418" y="3580"/>
                </a:cubicBezTo>
                <a:cubicBezTo>
                  <a:pt x="12400" y="3670"/>
                  <a:pt x="12365" y="3750"/>
                  <a:pt x="12320" y="3812"/>
                </a:cubicBezTo>
                <a:cubicBezTo>
                  <a:pt x="12276" y="3884"/>
                  <a:pt x="12204" y="3928"/>
                  <a:pt x="12133" y="3946"/>
                </a:cubicBezTo>
                <a:cubicBezTo>
                  <a:pt x="12111" y="3951"/>
                  <a:pt x="12089" y="3953"/>
                  <a:pt x="12067" y="3953"/>
                </a:cubicBezTo>
                <a:cubicBezTo>
                  <a:pt x="12005" y="3953"/>
                  <a:pt x="11939" y="3936"/>
                  <a:pt x="11874" y="3910"/>
                </a:cubicBezTo>
                <a:lnTo>
                  <a:pt x="11874" y="3910"/>
                </a:lnTo>
                <a:cubicBezTo>
                  <a:pt x="11928" y="3991"/>
                  <a:pt x="12026" y="4053"/>
                  <a:pt x="12142" y="4053"/>
                </a:cubicBezTo>
                <a:cubicBezTo>
                  <a:pt x="12258" y="4044"/>
                  <a:pt x="12365" y="3973"/>
                  <a:pt x="12427" y="3893"/>
                </a:cubicBezTo>
                <a:cubicBezTo>
                  <a:pt x="12490" y="3803"/>
                  <a:pt x="12525" y="3696"/>
                  <a:pt x="12516" y="3589"/>
                </a:cubicBezTo>
                <a:cubicBezTo>
                  <a:pt x="12516" y="3482"/>
                  <a:pt x="12463" y="3366"/>
                  <a:pt x="12374" y="3322"/>
                </a:cubicBezTo>
                <a:close/>
                <a:moveTo>
                  <a:pt x="7681" y="3339"/>
                </a:moveTo>
                <a:cubicBezTo>
                  <a:pt x="7770" y="3473"/>
                  <a:pt x="7735" y="3661"/>
                  <a:pt x="7663" y="3785"/>
                </a:cubicBezTo>
                <a:cubicBezTo>
                  <a:pt x="7574" y="3946"/>
                  <a:pt x="7431" y="4044"/>
                  <a:pt x="7271" y="4071"/>
                </a:cubicBezTo>
                <a:cubicBezTo>
                  <a:pt x="7309" y="4082"/>
                  <a:pt x="7347" y="4087"/>
                  <a:pt x="7384" y="4087"/>
                </a:cubicBezTo>
                <a:cubicBezTo>
                  <a:pt x="7531" y="4087"/>
                  <a:pt x="7669" y="4004"/>
                  <a:pt x="7762" y="3848"/>
                </a:cubicBezTo>
                <a:cubicBezTo>
                  <a:pt x="7877" y="3643"/>
                  <a:pt x="7762" y="3375"/>
                  <a:pt x="7681" y="3339"/>
                </a:cubicBezTo>
                <a:close/>
                <a:moveTo>
                  <a:pt x="7208" y="1987"/>
                </a:moveTo>
                <a:cubicBezTo>
                  <a:pt x="7433" y="1987"/>
                  <a:pt x="7641" y="2168"/>
                  <a:pt x="7538" y="2421"/>
                </a:cubicBezTo>
                <a:cubicBezTo>
                  <a:pt x="7548" y="2420"/>
                  <a:pt x="7558" y="2419"/>
                  <a:pt x="7567" y="2419"/>
                </a:cubicBezTo>
                <a:cubicBezTo>
                  <a:pt x="7962" y="2419"/>
                  <a:pt x="8055" y="3145"/>
                  <a:pt x="7654" y="3215"/>
                </a:cubicBezTo>
                <a:cubicBezTo>
                  <a:pt x="8183" y="3507"/>
                  <a:pt x="7811" y="4169"/>
                  <a:pt x="7329" y="4169"/>
                </a:cubicBezTo>
                <a:cubicBezTo>
                  <a:pt x="7266" y="4169"/>
                  <a:pt x="7202" y="4158"/>
                  <a:pt x="7137" y="4133"/>
                </a:cubicBezTo>
                <a:cubicBezTo>
                  <a:pt x="7513" y="3513"/>
                  <a:pt x="7469" y="2517"/>
                  <a:pt x="6815" y="2517"/>
                </a:cubicBezTo>
                <a:cubicBezTo>
                  <a:pt x="6800" y="2517"/>
                  <a:pt x="6786" y="2518"/>
                  <a:pt x="6771" y="2519"/>
                </a:cubicBezTo>
                <a:cubicBezTo>
                  <a:pt x="6784" y="2136"/>
                  <a:pt x="7003" y="1987"/>
                  <a:pt x="7208" y="1987"/>
                </a:cubicBezTo>
                <a:close/>
                <a:moveTo>
                  <a:pt x="6003" y="3343"/>
                </a:moveTo>
                <a:cubicBezTo>
                  <a:pt x="6045" y="3343"/>
                  <a:pt x="6092" y="3372"/>
                  <a:pt x="6129" y="3446"/>
                </a:cubicBezTo>
                <a:cubicBezTo>
                  <a:pt x="6136" y="3379"/>
                  <a:pt x="6182" y="3348"/>
                  <a:pt x="6232" y="3348"/>
                </a:cubicBezTo>
                <a:cubicBezTo>
                  <a:pt x="6312" y="3348"/>
                  <a:pt x="6401" y="3430"/>
                  <a:pt x="6334" y="3562"/>
                </a:cubicBezTo>
                <a:cubicBezTo>
                  <a:pt x="6356" y="3556"/>
                  <a:pt x="6377" y="3554"/>
                  <a:pt x="6396" y="3554"/>
                </a:cubicBezTo>
                <a:cubicBezTo>
                  <a:pt x="6575" y="3554"/>
                  <a:pt x="6606" y="3795"/>
                  <a:pt x="6397" y="3803"/>
                </a:cubicBezTo>
                <a:cubicBezTo>
                  <a:pt x="6397" y="3803"/>
                  <a:pt x="6548" y="3857"/>
                  <a:pt x="6468" y="4009"/>
                </a:cubicBezTo>
                <a:cubicBezTo>
                  <a:pt x="6443" y="4053"/>
                  <a:pt x="6414" y="4070"/>
                  <a:pt x="6385" y="4070"/>
                </a:cubicBezTo>
                <a:cubicBezTo>
                  <a:pt x="6320" y="4070"/>
                  <a:pt x="6257" y="3986"/>
                  <a:pt x="6245" y="3937"/>
                </a:cubicBezTo>
                <a:lnTo>
                  <a:pt x="6245" y="3937"/>
                </a:lnTo>
                <a:cubicBezTo>
                  <a:pt x="6270" y="4078"/>
                  <a:pt x="6264" y="4189"/>
                  <a:pt x="6155" y="4189"/>
                </a:cubicBezTo>
                <a:cubicBezTo>
                  <a:pt x="6147" y="4189"/>
                  <a:pt x="6138" y="4188"/>
                  <a:pt x="6129" y="4187"/>
                </a:cubicBezTo>
                <a:cubicBezTo>
                  <a:pt x="5999" y="4178"/>
                  <a:pt x="6004" y="4017"/>
                  <a:pt x="6029" y="3968"/>
                </a:cubicBezTo>
                <a:lnTo>
                  <a:pt x="6029" y="3968"/>
                </a:lnTo>
                <a:cubicBezTo>
                  <a:pt x="5991" y="4035"/>
                  <a:pt x="5936" y="4061"/>
                  <a:pt x="5884" y="4061"/>
                </a:cubicBezTo>
                <a:cubicBezTo>
                  <a:pt x="5761" y="4061"/>
                  <a:pt x="5656" y="3915"/>
                  <a:pt x="5843" y="3821"/>
                </a:cubicBezTo>
                <a:cubicBezTo>
                  <a:pt x="5659" y="3755"/>
                  <a:pt x="5676" y="3561"/>
                  <a:pt x="5818" y="3561"/>
                </a:cubicBezTo>
                <a:cubicBezTo>
                  <a:pt x="5848" y="3561"/>
                  <a:pt x="5884" y="3569"/>
                  <a:pt x="5924" y="3589"/>
                </a:cubicBezTo>
                <a:cubicBezTo>
                  <a:pt x="5845" y="3474"/>
                  <a:pt x="5914" y="3343"/>
                  <a:pt x="6003" y="3343"/>
                </a:cubicBezTo>
                <a:close/>
                <a:moveTo>
                  <a:pt x="10625" y="3839"/>
                </a:moveTo>
                <a:cubicBezTo>
                  <a:pt x="10581" y="3919"/>
                  <a:pt x="10572" y="4035"/>
                  <a:pt x="10625" y="4142"/>
                </a:cubicBezTo>
                <a:cubicBezTo>
                  <a:pt x="10679" y="4240"/>
                  <a:pt x="10795" y="4303"/>
                  <a:pt x="10902" y="4312"/>
                </a:cubicBezTo>
                <a:cubicBezTo>
                  <a:pt x="10928" y="4316"/>
                  <a:pt x="10955" y="4319"/>
                  <a:pt x="10982" y="4319"/>
                </a:cubicBezTo>
                <a:cubicBezTo>
                  <a:pt x="11062" y="4319"/>
                  <a:pt x="11140" y="4298"/>
                  <a:pt x="11214" y="4258"/>
                </a:cubicBezTo>
                <a:cubicBezTo>
                  <a:pt x="11303" y="4205"/>
                  <a:pt x="11375" y="4107"/>
                  <a:pt x="11375" y="4000"/>
                </a:cubicBezTo>
                <a:lnTo>
                  <a:pt x="11375" y="4000"/>
                </a:lnTo>
                <a:cubicBezTo>
                  <a:pt x="11321" y="4089"/>
                  <a:pt x="11250" y="4133"/>
                  <a:pt x="11169" y="4160"/>
                </a:cubicBezTo>
                <a:cubicBezTo>
                  <a:pt x="11109" y="4180"/>
                  <a:pt x="11044" y="4190"/>
                  <a:pt x="10981" y="4190"/>
                </a:cubicBezTo>
                <a:cubicBezTo>
                  <a:pt x="10960" y="4190"/>
                  <a:pt x="10940" y="4189"/>
                  <a:pt x="10920" y="4187"/>
                </a:cubicBezTo>
                <a:cubicBezTo>
                  <a:pt x="10839" y="4178"/>
                  <a:pt x="10759" y="4142"/>
                  <a:pt x="10705" y="4080"/>
                </a:cubicBezTo>
                <a:cubicBezTo>
                  <a:pt x="10661" y="4026"/>
                  <a:pt x="10634" y="3937"/>
                  <a:pt x="10625" y="3839"/>
                </a:cubicBezTo>
                <a:close/>
                <a:moveTo>
                  <a:pt x="8716" y="2858"/>
                </a:moveTo>
                <a:lnTo>
                  <a:pt x="8716" y="2858"/>
                </a:lnTo>
                <a:cubicBezTo>
                  <a:pt x="8930" y="3054"/>
                  <a:pt x="8948" y="3402"/>
                  <a:pt x="8868" y="3661"/>
                </a:cubicBezTo>
                <a:cubicBezTo>
                  <a:pt x="8770" y="3973"/>
                  <a:pt x="8564" y="4196"/>
                  <a:pt x="8288" y="4321"/>
                </a:cubicBezTo>
                <a:cubicBezTo>
                  <a:pt x="8295" y="4321"/>
                  <a:pt x="8302" y="4321"/>
                  <a:pt x="8309" y="4321"/>
                </a:cubicBezTo>
                <a:cubicBezTo>
                  <a:pt x="8656" y="4321"/>
                  <a:pt x="8942" y="4108"/>
                  <a:pt x="9064" y="3723"/>
                </a:cubicBezTo>
                <a:cubicBezTo>
                  <a:pt x="9189" y="3304"/>
                  <a:pt x="8877" y="2884"/>
                  <a:pt x="8716" y="2858"/>
                </a:cubicBezTo>
                <a:close/>
                <a:moveTo>
                  <a:pt x="7484" y="666"/>
                </a:moveTo>
                <a:cubicBezTo>
                  <a:pt x="7825" y="666"/>
                  <a:pt x="8155" y="881"/>
                  <a:pt x="8092" y="1279"/>
                </a:cubicBezTo>
                <a:cubicBezTo>
                  <a:pt x="8148" y="1261"/>
                  <a:pt x="8203" y="1253"/>
                  <a:pt x="8256" y="1253"/>
                </a:cubicBezTo>
                <a:cubicBezTo>
                  <a:pt x="8885" y="1253"/>
                  <a:pt x="9259" y="2381"/>
                  <a:pt x="8618" y="2653"/>
                </a:cubicBezTo>
                <a:cubicBezTo>
                  <a:pt x="9692" y="2957"/>
                  <a:pt x="9362" y="4435"/>
                  <a:pt x="8424" y="4435"/>
                </a:cubicBezTo>
                <a:cubicBezTo>
                  <a:pt x="8317" y="4435"/>
                  <a:pt x="8203" y="4416"/>
                  <a:pt x="8083" y="4374"/>
                </a:cubicBezTo>
                <a:cubicBezTo>
                  <a:pt x="8439" y="4089"/>
                  <a:pt x="8645" y="3705"/>
                  <a:pt x="8645" y="3705"/>
                </a:cubicBezTo>
                <a:lnTo>
                  <a:pt x="8645" y="3705"/>
                </a:lnTo>
                <a:lnTo>
                  <a:pt x="8261" y="3991"/>
                </a:lnTo>
                <a:lnTo>
                  <a:pt x="8511" y="3482"/>
                </a:lnTo>
                <a:lnTo>
                  <a:pt x="8332" y="3616"/>
                </a:lnTo>
                <a:lnTo>
                  <a:pt x="8502" y="3170"/>
                </a:lnTo>
                <a:lnTo>
                  <a:pt x="8288" y="3384"/>
                </a:lnTo>
                <a:lnTo>
                  <a:pt x="8288" y="3384"/>
                </a:lnTo>
                <a:lnTo>
                  <a:pt x="8475" y="2920"/>
                </a:lnTo>
                <a:lnTo>
                  <a:pt x="8279" y="3179"/>
                </a:lnTo>
                <a:cubicBezTo>
                  <a:pt x="8279" y="3179"/>
                  <a:pt x="8440" y="2660"/>
                  <a:pt x="8415" y="2660"/>
                </a:cubicBezTo>
                <a:cubicBezTo>
                  <a:pt x="8414" y="2660"/>
                  <a:pt x="8414" y="2661"/>
                  <a:pt x="8413" y="2661"/>
                </a:cubicBezTo>
                <a:cubicBezTo>
                  <a:pt x="8387" y="2687"/>
                  <a:pt x="8243" y="2974"/>
                  <a:pt x="8243" y="2974"/>
                </a:cubicBezTo>
                <a:lnTo>
                  <a:pt x="8243" y="2974"/>
                </a:lnTo>
                <a:cubicBezTo>
                  <a:pt x="8243" y="2974"/>
                  <a:pt x="8243" y="2974"/>
                  <a:pt x="8243" y="2974"/>
                </a:cubicBezTo>
                <a:cubicBezTo>
                  <a:pt x="8243" y="2956"/>
                  <a:pt x="8384" y="2331"/>
                  <a:pt x="8377" y="2331"/>
                </a:cubicBezTo>
                <a:lnTo>
                  <a:pt x="8377" y="2331"/>
                </a:lnTo>
                <a:cubicBezTo>
                  <a:pt x="8377" y="2331"/>
                  <a:pt x="8377" y="2331"/>
                  <a:pt x="8377" y="2331"/>
                </a:cubicBezTo>
                <a:cubicBezTo>
                  <a:pt x="8368" y="2349"/>
                  <a:pt x="8190" y="2688"/>
                  <a:pt x="8190" y="2688"/>
                </a:cubicBezTo>
                <a:cubicBezTo>
                  <a:pt x="8190" y="2688"/>
                  <a:pt x="8254" y="2094"/>
                  <a:pt x="8253" y="2094"/>
                </a:cubicBezTo>
                <a:lnTo>
                  <a:pt x="8253" y="2094"/>
                </a:lnTo>
                <a:cubicBezTo>
                  <a:pt x="8253" y="2094"/>
                  <a:pt x="8253" y="2096"/>
                  <a:pt x="8252" y="2099"/>
                </a:cubicBezTo>
                <a:cubicBezTo>
                  <a:pt x="8234" y="2171"/>
                  <a:pt x="8118" y="2465"/>
                  <a:pt x="8118" y="2465"/>
                </a:cubicBezTo>
                <a:lnTo>
                  <a:pt x="8127" y="1894"/>
                </a:lnTo>
                <a:lnTo>
                  <a:pt x="8011" y="2224"/>
                </a:lnTo>
                <a:lnTo>
                  <a:pt x="7967" y="1707"/>
                </a:lnTo>
                <a:lnTo>
                  <a:pt x="7877" y="2046"/>
                </a:lnTo>
                <a:lnTo>
                  <a:pt x="7806" y="1769"/>
                </a:lnTo>
                <a:lnTo>
                  <a:pt x="7744" y="1930"/>
                </a:lnTo>
                <a:lnTo>
                  <a:pt x="7646" y="1564"/>
                </a:lnTo>
                <a:lnTo>
                  <a:pt x="7610" y="1814"/>
                </a:lnTo>
                <a:cubicBezTo>
                  <a:pt x="7610" y="1814"/>
                  <a:pt x="7461" y="1366"/>
                  <a:pt x="7450" y="1366"/>
                </a:cubicBezTo>
                <a:cubicBezTo>
                  <a:pt x="7449" y="1366"/>
                  <a:pt x="7449" y="1367"/>
                  <a:pt x="7449" y="1368"/>
                </a:cubicBezTo>
                <a:cubicBezTo>
                  <a:pt x="7449" y="1395"/>
                  <a:pt x="7467" y="1751"/>
                  <a:pt x="7467" y="1751"/>
                </a:cubicBezTo>
                <a:lnTo>
                  <a:pt x="7307" y="1430"/>
                </a:lnTo>
                <a:lnTo>
                  <a:pt x="7289" y="1671"/>
                </a:lnTo>
                <a:lnTo>
                  <a:pt x="7110" y="1457"/>
                </a:lnTo>
                <a:cubicBezTo>
                  <a:pt x="7003" y="1528"/>
                  <a:pt x="6959" y="1698"/>
                  <a:pt x="6950" y="1778"/>
                </a:cubicBezTo>
                <a:cubicBezTo>
                  <a:pt x="6727" y="1511"/>
                  <a:pt x="6789" y="1163"/>
                  <a:pt x="6896" y="975"/>
                </a:cubicBezTo>
                <a:cubicBezTo>
                  <a:pt x="7015" y="766"/>
                  <a:pt x="7252" y="666"/>
                  <a:pt x="7484" y="666"/>
                </a:cubicBezTo>
                <a:close/>
                <a:moveTo>
                  <a:pt x="10992" y="792"/>
                </a:moveTo>
                <a:cubicBezTo>
                  <a:pt x="11247" y="792"/>
                  <a:pt x="11491" y="1019"/>
                  <a:pt x="11491" y="1528"/>
                </a:cubicBezTo>
                <a:cubicBezTo>
                  <a:pt x="11650" y="1248"/>
                  <a:pt x="11906" y="1125"/>
                  <a:pt x="12135" y="1125"/>
                </a:cubicBezTo>
                <a:cubicBezTo>
                  <a:pt x="12532" y="1125"/>
                  <a:pt x="12846" y="1497"/>
                  <a:pt x="12427" y="2064"/>
                </a:cubicBezTo>
                <a:cubicBezTo>
                  <a:pt x="12494" y="2040"/>
                  <a:pt x="12556" y="2029"/>
                  <a:pt x="12614" y="2029"/>
                </a:cubicBezTo>
                <a:cubicBezTo>
                  <a:pt x="13186" y="2029"/>
                  <a:pt x="13313" y="3081"/>
                  <a:pt x="12374" y="3081"/>
                </a:cubicBezTo>
                <a:cubicBezTo>
                  <a:pt x="12831" y="3612"/>
                  <a:pt x="12492" y="4156"/>
                  <a:pt x="12081" y="4156"/>
                </a:cubicBezTo>
                <a:cubicBezTo>
                  <a:pt x="11898" y="4156"/>
                  <a:pt x="11701" y="4049"/>
                  <a:pt x="11553" y="3785"/>
                </a:cubicBezTo>
                <a:lnTo>
                  <a:pt x="11553" y="3785"/>
                </a:lnTo>
                <a:cubicBezTo>
                  <a:pt x="11553" y="3786"/>
                  <a:pt x="11621" y="4438"/>
                  <a:pt x="10947" y="4438"/>
                </a:cubicBezTo>
                <a:cubicBezTo>
                  <a:pt x="10929" y="4438"/>
                  <a:pt x="10911" y="4438"/>
                  <a:pt x="10893" y="4437"/>
                </a:cubicBezTo>
                <a:cubicBezTo>
                  <a:pt x="10170" y="4401"/>
                  <a:pt x="10491" y="3643"/>
                  <a:pt x="10741" y="3438"/>
                </a:cubicBezTo>
                <a:lnTo>
                  <a:pt x="10741" y="3438"/>
                </a:lnTo>
                <a:cubicBezTo>
                  <a:pt x="10448" y="3658"/>
                  <a:pt x="10179" y="3808"/>
                  <a:pt x="9962" y="3808"/>
                </a:cubicBezTo>
                <a:cubicBezTo>
                  <a:pt x="9782" y="3808"/>
                  <a:pt x="9638" y="3705"/>
                  <a:pt x="9546" y="3455"/>
                </a:cubicBezTo>
                <a:cubicBezTo>
                  <a:pt x="9341" y="2911"/>
                  <a:pt x="10001" y="2653"/>
                  <a:pt x="10233" y="2644"/>
                </a:cubicBezTo>
                <a:cubicBezTo>
                  <a:pt x="9305" y="2629"/>
                  <a:pt x="9343" y="1477"/>
                  <a:pt x="9936" y="1477"/>
                </a:cubicBezTo>
                <a:cubicBezTo>
                  <a:pt x="10072" y="1477"/>
                  <a:pt x="10238" y="1539"/>
                  <a:pt x="10429" y="1689"/>
                </a:cubicBezTo>
                <a:cubicBezTo>
                  <a:pt x="10361" y="1123"/>
                  <a:pt x="10685" y="792"/>
                  <a:pt x="10992" y="792"/>
                </a:cubicBezTo>
                <a:close/>
                <a:moveTo>
                  <a:pt x="9787" y="0"/>
                </a:moveTo>
                <a:cubicBezTo>
                  <a:pt x="7003" y="0"/>
                  <a:pt x="5168" y="1381"/>
                  <a:pt x="4693" y="1957"/>
                </a:cubicBezTo>
                <a:cubicBezTo>
                  <a:pt x="4709" y="1732"/>
                  <a:pt x="4458" y="1571"/>
                  <a:pt x="4205" y="1571"/>
                </a:cubicBezTo>
                <a:cubicBezTo>
                  <a:pt x="4036" y="1571"/>
                  <a:pt x="3867" y="1643"/>
                  <a:pt x="3774" y="1814"/>
                </a:cubicBezTo>
                <a:cubicBezTo>
                  <a:pt x="3728" y="1804"/>
                  <a:pt x="3648" y="1776"/>
                  <a:pt x="3542" y="1776"/>
                </a:cubicBezTo>
                <a:cubicBezTo>
                  <a:pt x="3359" y="1776"/>
                  <a:pt x="3097" y="1859"/>
                  <a:pt x="2792" y="2260"/>
                </a:cubicBezTo>
                <a:cubicBezTo>
                  <a:pt x="2565" y="2213"/>
                  <a:pt x="2171" y="2143"/>
                  <a:pt x="1704" y="2143"/>
                </a:cubicBezTo>
                <a:cubicBezTo>
                  <a:pt x="1203" y="2143"/>
                  <a:pt x="617" y="2224"/>
                  <a:pt x="63" y="2501"/>
                </a:cubicBezTo>
                <a:cubicBezTo>
                  <a:pt x="36" y="2510"/>
                  <a:pt x="18" y="2528"/>
                  <a:pt x="9" y="2554"/>
                </a:cubicBezTo>
                <a:cubicBezTo>
                  <a:pt x="0" y="2581"/>
                  <a:pt x="9" y="2617"/>
                  <a:pt x="27" y="2635"/>
                </a:cubicBezTo>
                <a:cubicBezTo>
                  <a:pt x="179" y="2867"/>
                  <a:pt x="455" y="3188"/>
                  <a:pt x="1097" y="3411"/>
                </a:cubicBezTo>
                <a:cubicBezTo>
                  <a:pt x="1100" y="3413"/>
                  <a:pt x="1103" y="3414"/>
                  <a:pt x="1107" y="3414"/>
                </a:cubicBezTo>
                <a:cubicBezTo>
                  <a:pt x="1116" y="3414"/>
                  <a:pt x="1127" y="3408"/>
                  <a:pt x="1133" y="3402"/>
                </a:cubicBezTo>
                <a:cubicBezTo>
                  <a:pt x="1142" y="3393"/>
                  <a:pt x="1142" y="3384"/>
                  <a:pt x="1142" y="3375"/>
                </a:cubicBezTo>
                <a:cubicBezTo>
                  <a:pt x="1124" y="3322"/>
                  <a:pt x="1124" y="3268"/>
                  <a:pt x="1124" y="3232"/>
                </a:cubicBezTo>
                <a:cubicBezTo>
                  <a:pt x="1133" y="3215"/>
                  <a:pt x="1133" y="3206"/>
                  <a:pt x="1151" y="3197"/>
                </a:cubicBezTo>
                <a:cubicBezTo>
                  <a:pt x="1160" y="3179"/>
                  <a:pt x="1178" y="3179"/>
                  <a:pt x="1187" y="3179"/>
                </a:cubicBezTo>
                <a:cubicBezTo>
                  <a:pt x="2230" y="3304"/>
                  <a:pt x="2177" y="3768"/>
                  <a:pt x="2150" y="3875"/>
                </a:cubicBezTo>
                <a:cubicBezTo>
                  <a:pt x="2143" y="3916"/>
                  <a:pt x="2091" y="3946"/>
                  <a:pt x="2004" y="3946"/>
                </a:cubicBezTo>
                <a:cubicBezTo>
                  <a:pt x="1884" y="3946"/>
                  <a:pt x="1696" y="3889"/>
                  <a:pt x="1463" y="3723"/>
                </a:cubicBezTo>
                <a:cubicBezTo>
                  <a:pt x="1454" y="3714"/>
                  <a:pt x="1443" y="3710"/>
                  <a:pt x="1432" y="3710"/>
                </a:cubicBezTo>
                <a:cubicBezTo>
                  <a:pt x="1421" y="3710"/>
                  <a:pt x="1410" y="3714"/>
                  <a:pt x="1401" y="3723"/>
                </a:cubicBezTo>
                <a:cubicBezTo>
                  <a:pt x="1383" y="3741"/>
                  <a:pt x="1383" y="3768"/>
                  <a:pt x="1392" y="3794"/>
                </a:cubicBezTo>
                <a:cubicBezTo>
                  <a:pt x="1767" y="4365"/>
                  <a:pt x="2418" y="4517"/>
                  <a:pt x="2418" y="4517"/>
                </a:cubicBezTo>
                <a:cubicBezTo>
                  <a:pt x="2418" y="4517"/>
                  <a:pt x="3454" y="4867"/>
                  <a:pt x="4496" y="4867"/>
                </a:cubicBezTo>
                <a:cubicBezTo>
                  <a:pt x="4923" y="4867"/>
                  <a:pt x="5352" y="4808"/>
                  <a:pt x="5710" y="4642"/>
                </a:cubicBezTo>
                <a:lnTo>
                  <a:pt x="5710" y="4642"/>
                </a:lnTo>
                <a:cubicBezTo>
                  <a:pt x="5627" y="5180"/>
                  <a:pt x="5129" y="5350"/>
                  <a:pt x="4665" y="5350"/>
                </a:cubicBezTo>
                <a:cubicBezTo>
                  <a:pt x="4629" y="5350"/>
                  <a:pt x="4594" y="5349"/>
                  <a:pt x="4559" y="5347"/>
                </a:cubicBezTo>
                <a:cubicBezTo>
                  <a:pt x="4508" y="5344"/>
                  <a:pt x="4459" y="5342"/>
                  <a:pt x="4410" y="5342"/>
                </a:cubicBezTo>
                <a:cubicBezTo>
                  <a:pt x="4138" y="5342"/>
                  <a:pt x="3887" y="5388"/>
                  <a:pt x="3622" y="5516"/>
                </a:cubicBezTo>
                <a:cubicBezTo>
                  <a:pt x="3595" y="5534"/>
                  <a:pt x="3578" y="5570"/>
                  <a:pt x="3595" y="5596"/>
                </a:cubicBezTo>
                <a:cubicBezTo>
                  <a:pt x="3603" y="5618"/>
                  <a:pt x="3622" y="5634"/>
                  <a:pt x="3649" y="5634"/>
                </a:cubicBezTo>
                <a:cubicBezTo>
                  <a:pt x="3654" y="5634"/>
                  <a:pt x="3660" y="5634"/>
                  <a:pt x="3667" y="5632"/>
                </a:cubicBezTo>
                <a:cubicBezTo>
                  <a:pt x="3927" y="5558"/>
                  <a:pt x="4150" y="5552"/>
                  <a:pt x="4217" y="5552"/>
                </a:cubicBezTo>
                <a:cubicBezTo>
                  <a:pt x="4231" y="5552"/>
                  <a:pt x="4238" y="5552"/>
                  <a:pt x="4238" y="5552"/>
                </a:cubicBezTo>
                <a:cubicBezTo>
                  <a:pt x="4238" y="5552"/>
                  <a:pt x="4041" y="5623"/>
                  <a:pt x="3827" y="5739"/>
                </a:cubicBezTo>
                <a:cubicBezTo>
                  <a:pt x="3792" y="5757"/>
                  <a:pt x="3783" y="5784"/>
                  <a:pt x="3801" y="5811"/>
                </a:cubicBezTo>
                <a:cubicBezTo>
                  <a:pt x="3807" y="5838"/>
                  <a:pt x="3830" y="5849"/>
                  <a:pt x="3852" y="5849"/>
                </a:cubicBezTo>
                <a:cubicBezTo>
                  <a:pt x="3859" y="5849"/>
                  <a:pt x="3866" y="5848"/>
                  <a:pt x="3872" y="5846"/>
                </a:cubicBezTo>
                <a:cubicBezTo>
                  <a:pt x="4296" y="5698"/>
                  <a:pt x="4639" y="5685"/>
                  <a:pt x="4742" y="5685"/>
                </a:cubicBezTo>
                <a:cubicBezTo>
                  <a:pt x="4762" y="5685"/>
                  <a:pt x="4773" y="5686"/>
                  <a:pt x="4773" y="5686"/>
                </a:cubicBezTo>
                <a:cubicBezTo>
                  <a:pt x="4773" y="5686"/>
                  <a:pt x="4550" y="5837"/>
                  <a:pt x="4372" y="6025"/>
                </a:cubicBezTo>
                <a:cubicBezTo>
                  <a:pt x="4345" y="6042"/>
                  <a:pt x="4345" y="6078"/>
                  <a:pt x="4363" y="6096"/>
                </a:cubicBezTo>
                <a:cubicBezTo>
                  <a:pt x="4374" y="6113"/>
                  <a:pt x="4393" y="6123"/>
                  <a:pt x="4412" y="6123"/>
                </a:cubicBezTo>
                <a:cubicBezTo>
                  <a:pt x="4423" y="6123"/>
                  <a:pt x="4433" y="6120"/>
                  <a:pt x="4443" y="6114"/>
                </a:cubicBezTo>
                <a:cubicBezTo>
                  <a:pt x="4755" y="5927"/>
                  <a:pt x="5165" y="5730"/>
                  <a:pt x="5692" y="5543"/>
                </a:cubicBezTo>
                <a:cubicBezTo>
                  <a:pt x="6388" y="5275"/>
                  <a:pt x="6896" y="4571"/>
                  <a:pt x="6896" y="4571"/>
                </a:cubicBezTo>
                <a:lnTo>
                  <a:pt x="7173" y="4642"/>
                </a:lnTo>
                <a:cubicBezTo>
                  <a:pt x="7208" y="5133"/>
                  <a:pt x="6905" y="5409"/>
                  <a:pt x="6281" y="5650"/>
                </a:cubicBezTo>
                <a:cubicBezTo>
                  <a:pt x="6236" y="5668"/>
                  <a:pt x="6218" y="5712"/>
                  <a:pt x="6227" y="5766"/>
                </a:cubicBezTo>
                <a:cubicBezTo>
                  <a:pt x="6236" y="5811"/>
                  <a:pt x="6281" y="5837"/>
                  <a:pt x="6334" y="5837"/>
                </a:cubicBezTo>
                <a:cubicBezTo>
                  <a:pt x="7753" y="5623"/>
                  <a:pt x="7949" y="4606"/>
                  <a:pt x="7949" y="4606"/>
                </a:cubicBezTo>
                <a:cubicBezTo>
                  <a:pt x="7949" y="4606"/>
                  <a:pt x="8431" y="4785"/>
                  <a:pt x="8796" y="4856"/>
                </a:cubicBezTo>
                <a:cubicBezTo>
                  <a:pt x="8823" y="5043"/>
                  <a:pt x="8609" y="5382"/>
                  <a:pt x="8109" y="5641"/>
                </a:cubicBezTo>
                <a:cubicBezTo>
                  <a:pt x="8056" y="5668"/>
                  <a:pt x="8038" y="5721"/>
                  <a:pt x="8056" y="5775"/>
                </a:cubicBezTo>
                <a:cubicBezTo>
                  <a:pt x="8071" y="5819"/>
                  <a:pt x="8109" y="5851"/>
                  <a:pt x="8153" y="5851"/>
                </a:cubicBezTo>
                <a:cubicBezTo>
                  <a:pt x="8162" y="5851"/>
                  <a:pt x="8171" y="5849"/>
                  <a:pt x="8181" y="5846"/>
                </a:cubicBezTo>
                <a:cubicBezTo>
                  <a:pt x="8779" y="5739"/>
                  <a:pt x="9269" y="5561"/>
                  <a:pt x="9519" y="5472"/>
                </a:cubicBezTo>
                <a:cubicBezTo>
                  <a:pt x="9617" y="5436"/>
                  <a:pt x="9662" y="5329"/>
                  <a:pt x="9635" y="5231"/>
                </a:cubicBezTo>
                <a:lnTo>
                  <a:pt x="9572" y="5025"/>
                </a:lnTo>
                <a:lnTo>
                  <a:pt x="9572" y="5025"/>
                </a:lnTo>
                <a:cubicBezTo>
                  <a:pt x="9573" y="5026"/>
                  <a:pt x="10151" y="5185"/>
                  <a:pt x="10783" y="5185"/>
                </a:cubicBezTo>
                <a:cubicBezTo>
                  <a:pt x="11036" y="5185"/>
                  <a:pt x="11298" y="5159"/>
                  <a:pt x="11535" y="5088"/>
                </a:cubicBezTo>
                <a:lnTo>
                  <a:pt x="11535" y="5088"/>
                </a:lnTo>
                <a:cubicBezTo>
                  <a:pt x="11375" y="5257"/>
                  <a:pt x="11071" y="5373"/>
                  <a:pt x="10768" y="5454"/>
                </a:cubicBezTo>
                <a:cubicBezTo>
                  <a:pt x="10714" y="5463"/>
                  <a:pt x="10679" y="5516"/>
                  <a:pt x="10688" y="5570"/>
                </a:cubicBezTo>
                <a:cubicBezTo>
                  <a:pt x="10697" y="5623"/>
                  <a:pt x="10741" y="5668"/>
                  <a:pt x="10795" y="5668"/>
                </a:cubicBezTo>
                <a:cubicBezTo>
                  <a:pt x="10883" y="5671"/>
                  <a:pt x="10976" y="5672"/>
                  <a:pt x="11073" y="5672"/>
                </a:cubicBezTo>
                <a:cubicBezTo>
                  <a:pt x="11290" y="5672"/>
                  <a:pt x="11527" y="5663"/>
                  <a:pt x="11767" y="5632"/>
                </a:cubicBezTo>
                <a:cubicBezTo>
                  <a:pt x="11919" y="5614"/>
                  <a:pt x="12053" y="5552"/>
                  <a:pt x="12160" y="5445"/>
                </a:cubicBezTo>
                <a:cubicBezTo>
                  <a:pt x="12570" y="5043"/>
                  <a:pt x="12668" y="4597"/>
                  <a:pt x="12668" y="4597"/>
                </a:cubicBezTo>
                <a:lnTo>
                  <a:pt x="12668" y="4597"/>
                </a:lnTo>
                <a:cubicBezTo>
                  <a:pt x="13435" y="6649"/>
                  <a:pt x="10741" y="7247"/>
                  <a:pt x="7815" y="7247"/>
                </a:cubicBezTo>
                <a:cubicBezTo>
                  <a:pt x="4880" y="7247"/>
                  <a:pt x="3533" y="5989"/>
                  <a:pt x="2284" y="5989"/>
                </a:cubicBezTo>
                <a:cubicBezTo>
                  <a:pt x="1026" y="5989"/>
                  <a:pt x="295" y="6471"/>
                  <a:pt x="295" y="7514"/>
                </a:cubicBezTo>
                <a:cubicBezTo>
                  <a:pt x="295" y="8558"/>
                  <a:pt x="1472" y="8603"/>
                  <a:pt x="1472" y="8603"/>
                </a:cubicBezTo>
                <a:cubicBezTo>
                  <a:pt x="1472" y="8603"/>
                  <a:pt x="616" y="8398"/>
                  <a:pt x="616" y="7425"/>
                </a:cubicBezTo>
                <a:cubicBezTo>
                  <a:pt x="616" y="6786"/>
                  <a:pt x="1305" y="6536"/>
                  <a:pt x="2105" y="6536"/>
                </a:cubicBezTo>
                <a:cubicBezTo>
                  <a:pt x="2522" y="6536"/>
                  <a:pt x="2969" y="6604"/>
                  <a:pt x="3363" y="6720"/>
                </a:cubicBezTo>
                <a:cubicBezTo>
                  <a:pt x="4360" y="7016"/>
                  <a:pt x="6606" y="8175"/>
                  <a:pt x="9367" y="8175"/>
                </a:cubicBezTo>
                <a:cubicBezTo>
                  <a:pt x="9770" y="8175"/>
                  <a:pt x="10184" y="8150"/>
                  <a:pt x="10607" y="8094"/>
                </a:cubicBezTo>
                <a:cubicBezTo>
                  <a:pt x="13926" y="7648"/>
                  <a:pt x="14595" y="5588"/>
                  <a:pt x="13560" y="3678"/>
                </a:cubicBezTo>
                <a:cubicBezTo>
                  <a:pt x="13988" y="2510"/>
                  <a:pt x="13498" y="235"/>
                  <a:pt x="10375" y="21"/>
                </a:cubicBezTo>
                <a:cubicBezTo>
                  <a:pt x="10175" y="7"/>
                  <a:pt x="9979" y="0"/>
                  <a:pt x="9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45"/>
          <p:cNvSpPr/>
          <p:nvPr/>
        </p:nvSpPr>
        <p:spPr>
          <a:xfrm>
            <a:off x="1619521" y="51933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45"/>
          <p:cNvSpPr/>
          <p:nvPr/>
        </p:nvSpPr>
        <p:spPr>
          <a:xfrm>
            <a:off x="1749185" y="5433209"/>
            <a:ext cx="683604" cy="402922"/>
          </a:xfrm>
          <a:custGeom>
            <a:rect b="b" l="l" r="r" t="t"/>
            <a:pathLst>
              <a:path extrusionOk="0" h="8603" w="14596">
                <a:moveTo>
                  <a:pt x="9329" y="636"/>
                </a:moveTo>
                <a:cubicBezTo>
                  <a:pt x="9288" y="636"/>
                  <a:pt x="9245" y="650"/>
                  <a:pt x="9207" y="681"/>
                </a:cubicBezTo>
                <a:cubicBezTo>
                  <a:pt x="9126" y="743"/>
                  <a:pt x="9109" y="859"/>
                  <a:pt x="9180" y="949"/>
                </a:cubicBezTo>
                <a:cubicBezTo>
                  <a:pt x="9216" y="995"/>
                  <a:pt x="9269" y="1020"/>
                  <a:pt x="9325" y="1020"/>
                </a:cubicBezTo>
                <a:cubicBezTo>
                  <a:pt x="9366" y="1020"/>
                  <a:pt x="9409" y="1006"/>
                  <a:pt x="9448" y="975"/>
                </a:cubicBezTo>
                <a:cubicBezTo>
                  <a:pt x="9528" y="913"/>
                  <a:pt x="9546" y="797"/>
                  <a:pt x="9474" y="708"/>
                </a:cubicBezTo>
                <a:cubicBezTo>
                  <a:pt x="9439" y="662"/>
                  <a:pt x="9385" y="636"/>
                  <a:pt x="9329" y="636"/>
                </a:cubicBezTo>
                <a:close/>
                <a:moveTo>
                  <a:pt x="9371" y="273"/>
                </a:moveTo>
                <a:cubicBezTo>
                  <a:pt x="9467" y="273"/>
                  <a:pt x="9547" y="366"/>
                  <a:pt x="9483" y="538"/>
                </a:cubicBezTo>
                <a:cubicBezTo>
                  <a:pt x="9530" y="500"/>
                  <a:pt x="9580" y="484"/>
                  <a:pt x="9627" y="484"/>
                </a:cubicBezTo>
                <a:cubicBezTo>
                  <a:pt x="9779" y="484"/>
                  <a:pt x="9891" y="652"/>
                  <a:pt x="9680" y="788"/>
                </a:cubicBezTo>
                <a:cubicBezTo>
                  <a:pt x="9883" y="788"/>
                  <a:pt x="9860" y="1083"/>
                  <a:pt x="9658" y="1083"/>
                </a:cubicBezTo>
                <a:cubicBezTo>
                  <a:pt x="9630" y="1083"/>
                  <a:pt x="9599" y="1078"/>
                  <a:pt x="9564" y="1065"/>
                </a:cubicBezTo>
                <a:lnTo>
                  <a:pt x="9564" y="1065"/>
                </a:lnTo>
                <a:cubicBezTo>
                  <a:pt x="9622" y="1229"/>
                  <a:pt x="9519" y="1337"/>
                  <a:pt x="9417" y="1337"/>
                </a:cubicBezTo>
                <a:cubicBezTo>
                  <a:pt x="9347" y="1337"/>
                  <a:pt x="9278" y="1287"/>
                  <a:pt x="9260" y="1172"/>
                </a:cubicBezTo>
                <a:cubicBezTo>
                  <a:pt x="9260" y="1172"/>
                  <a:pt x="9225" y="1302"/>
                  <a:pt x="9105" y="1302"/>
                </a:cubicBezTo>
                <a:cubicBezTo>
                  <a:pt x="9078" y="1302"/>
                  <a:pt x="9047" y="1295"/>
                  <a:pt x="9010" y="1279"/>
                </a:cubicBezTo>
                <a:cubicBezTo>
                  <a:pt x="8814" y="1189"/>
                  <a:pt x="8984" y="1011"/>
                  <a:pt x="9073" y="984"/>
                </a:cubicBezTo>
                <a:lnTo>
                  <a:pt x="9073" y="984"/>
                </a:lnTo>
                <a:cubicBezTo>
                  <a:pt x="9005" y="1004"/>
                  <a:pt x="8944" y="1016"/>
                  <a:pt x="8893" y="1016"/>
                </a:cubicBezTo>
                <a:cubicBezTo>
                  <a:pt x="8801" y="1016"/>
                  <a:pt x="8743" y="977"/>
                  <a:pt x="8743" y="868"/>
                </a:cubicBezTo>
                <a:cubicBezTo>
                  <a:pt x="8743" y="740"/>
                  <a:pt x="8854" y="704"/>
                  <a:pt x="8940" y="704"/>
                </a:cubicBezTo>
                <a:cubicBezTo>
                  <a:pt x="8973" y="704"/>
                  <a:pt x="9002" y="709"/>
                  <a:pt x="9019" y="717"/>
                </a:cubicBezTo>
                <a:cubicBezTo>
                  <a:pt x="8788" y="617"/>
                  <a:pt x="8875" y="351"/>
                  <a:pt x="9016" y="351"/>
                </a:cubicBezTo>
                <a:cubicBezTo>
                  <a:pt x="9065" y="351"/>
                  <a:pt x="9120" y="384"/>
                  <a:pt x="9171" y="467"/>
                </a:cubicBezTo>
                <a:cubicBezTo>
                  <a:pt x="9203" y="335"/>
                  <a:pt x="9293" y="273"/>
                  <a:pt x="9371" y="273"/>
                </a:cubicBezTo>
                <a:close/>
                <a:moveTo>
                  <a:pt x="11004" y="958"/>
                </a:moveTo>
                <a:cubicBezTo>
                  <a:pt x="10944" y="958"/>
                  <a:pt x="10884" y="971"/>
                  <a:pt x="10830" y="993"/>
                </a:cubicBezTo>
                <a:cubicBezTo>
                  <a:pt x="10723" y="1038"/>
                  <a:pt x="10634" y="1118"/>
                  <a:pt x="10581" y="1216"/>
                </a:cubicBezTo>
                <a:cubicBezTo>
                  <a:pt x="10527" y="1314"/>
                  <a:pt x="10509" y="1439"/>
                  <a:pt x="10563" y="1537"/>
                </a:cubicBezTo>
                <a:cubicBezTo>
                  <a:pt x="10572" y="1430"/>
                  <a:pt x="10616" y="1341"/>
                  <a:pt x="10670" y="1279"/>
                </a:cubicBezTo>
                <a:cubicBezTo>
                  <a:pt x="10732" y="1207"/>
                  <a:pt x="10804" y="1154"/>
                  <a:pt x="10884" y="1118"/>
                </a:cubicBezTo>
                <a:cubicBezTo>
                  <a:pt x="10932" y="1096"/>
                  <a:pt x="10984" y="1085"/>
                  <a:pt x="11034" y="1085"/>
                </a:cubicBezTo>
                <a:cubicBezTo>
                  <a:pt x="11066" y="1085"/>
                  <a:pt x="11097" y="1090"/>
                  <a:pt x="11125" y="1100"/>
                </a:cubicBezTo>
                <a:cubicBezTo>
                  <a:pt x="11205" y="1127"/>
                  <a:pt x="11276" y="1189"/>
                  <a:pt x="11339" y="1279"/>
                </a:cubicBezTo>
                <a:cubicBezTo>
                  <a:pt x="11330" y="1172"/>
                  <a:pt x="11285" y="1065"/>
                  <a:pt x="11178" y="1002"/>
                </a:cubicBezTo>
                <a:cubicBezTo>
                  <a:pt x="11125" y="971"/>
                  <a:pt x="11065" y="958"/>
                  <a:pt x="11004" y="958"/>
                </a:cubicBezTo>
                <a:close/>
                <a:moveTo>
                  <a:pt x="7529" y="771"/>
                </a:moveTo>
                <a:cubicBezTo>
                  <a:pt x="7439" y="771"/>
                  <a:pt x="7348" y="794"/>
                  <a:pt x="7271" y="833"/>
                </a:cubicBezTo>
                <a:cubicBezTo>
                  <a:pt x="7128" y="904"/>
                  <a:pt x="7012" y="1011"/>
                  <a:pt x="6941" y="1154"/>
                </a:cubicBezTo>
                <a:cubicBezTo>
                  <a:pt x="6869" y="1297"/>
                  <a:pt x="6860" y="1475"/>
                  <a:pt x="6941" y="1600"/>
                </a:cubicBezTo>
                <a:cubicBezTo>
                  <a:pt x="6941" y="1448"/>
                  <a:pt x="6994" y="1332"/>
                  <a:pt x="7075" y="1234"/>
                </a:cubicBezTo>
                <a:cubicBezTo>
                  <a:pt x="7146" y="1136"/>
                  <a:pt x="7244" y="1056"/>
                  <a:pt x="7351" y="1002"/>
                </a:cubicBezTo>
                <a:cubicBezTo>
                  <a:pt x="7420" y="968"/>
                  <a:pt x="7497" y="948"/>
                  <a:pt x="7571" y="948"/>
                </a:cubicBezTo>
                <a:cubicBezTo>
                  <a:pt x="7612" y="948"/>
                  <a:pt x="7652" y="954"/>
                  <a:pt x="7690" y="966"/>
                </a:cubicBezTo>
                <a:cubicBezTo>
                  <a:pt x="7806" y="993"/>
                  <a:pt x="7904" y="1082"/>
                  <a:pt x="7993" y="1198"/>
                </a:cubicBezTo>
                <a:cubicBezTo>
                  <a:pt x="7976" y="1056"/>
                  <a:pt x="7895" y="904"/>
                  <a:pt x="7744" y="824"/>
                </a:cubicBezTo>
                <a:cubicBezTo>
                  <a:pt x="7679" y="787"/>
                  <a:pt x="7604" y="771"/>
                  <a:pt x="7529" y="771"/>
                </a:cubicBezTo>
                <a:close/>
                <a:moveTo>
                  <a:pt x="12069" y="1292"/>
                </a:moveTo>
                <a:cubicBezTo>
                  <a:pt x="12008" y="1292"/>
                  <a:pt x="11947" y="1303"/>
                  <a:pt x="11892" y="1323"/>
                </a:cubicBezTo>
                <a:cubicBezTo>
                  <a:pt x="11794" y="1368"/>
                  <a:pt x="11714" y="1457"/>
                  <a:pt x="11696" y="1555"/>
                </a:cubicBezTo>
                <a:cubicBezTo>
                  <a:pt x="11758" y="1484"/>
                  <a:pt x="11838" y="1439"/>
                  <a:pt x="11928" y="1421"/>
                </a:cubicBezTo>
                <a:cubicBezTo>
                  <a:pt x="11957" y="1418"/>
                  <a:pt x="11988" y="1416"/>
                  <a:pt x="12019" y="1416"/>
                </a:cubicBezTo>
                <a:cubicBezTo>
                  <a:pt x="12072" y="1416"/>
                  <a:pt x="12127" y="1422"/>
                  <a:pt x="12177" y="1439"/>
                </a:cubicBezTo>
                <a:cubicBezTo>
                  <a:pt x="12258" y="1457"/>
                  <a:pt x="12320" y="1502"/>
                  <a:pt x="12365" y="1564"/>
                </a:cubicBezTo>
                <a:cubicBezTo>
                  <a:pt x="12409" y="1636"/>
                  <a:pt x="12418" y="1725"/>
                  <a:pt x="12418" y="1823"/>
                </a:cubicBezTo>
                <a:cubicBezTo>
                  <a:pt x="12472" y="1743"/>
                  <a:pt x="12499" y="1627"/>
                  <a:pt x="12463" y="1520"/>
                </a:cubicBezTo>
                <a:cubicBezTo>
                  <a:pt x="12418" y="1412"/>
                  <a:pt x="12311" y="1341"/>
                  <a:pt x="12213" y="1314"/>
                </a:cubicBezTo>
                <a:cubicBezTo>
                  <a:pt x="12166" y="1299"/>
                  <a:pt x="12118" y="1292"/>
                  <a:pt x="12069" y="1292"/>
                </a:cubicBezTo>
                <a:close/>
                <a:moveTo>
                  <a:pt x="4211" y="1769"/>
                </a:moveTo>
                <a:cubicBezTo>
                  <a:pt x="4389" y="1769"/>
                  <a:pt x="4532" y="1894"/>
                  <a:pt x="4532" y="2046"/>
                </a:cubicBezTo>
                <a:cubicBezTo>
                  <a:pt x="4532" y="2180"/>
                  <a:pt x="4425" y="2296"/>
                  <a:pt x="4273" y="2322"/>
                </a:cubicBezTo>
                <a:cubicBezTo>
                  <a:pt x="4282" y="2269"/>
                  <a:pt x="4273" y="2224"/>
                  <a:pt x="4256" y="2180"/>
                </a:cubicBezTo>
                <a:cubicBezTo>
                  <a:pt x="4211" y="2019"/>
                  <a:pt x="4077" y="1912"/>
                  <a:pt x="3934" y="1903"/>
                </a:cubicBezTo>
                <a:cubicBezTo>
                  <a:pt x="3988" y="1823"/>
                  <a:pt x="4095" y="1769"/>
                  <a:pt x="4211" y="1769"/>
                </a:cubicBezTo>
                <a:close/>
                <a:moveTo>
                  <a:pt x="9998" y="1582"/>
                </a:moveTo>
                <a:cubicBezTo>
                  <a:pt x="9973" y="1582"/>
                  <a:pt x="9947" y="1585"/>
                  <a:pt x="9920" y="1591"/>
                </a:cubicBezTo>
                <a:cubicBezTo>
                  <a:pt x="9813" y="1618"/>
                  <a:pt x="9724" y="1716"/>
                  <a:pt x="9688" y="1814"/>
                </a:cubicBezTo>
                <a:cubicBezTo>
                  <a:pt x="9644" y="1912"/>
                  <a:pt x="9635" y="2028"/>
                  <a:pt x="9671" y="2126"/>
                </a:cubicBezTo>
                <a:cubicBezTo>
                  <a:pt x="9697" y="2233"/>
                  <a:pt x="9769" y="2322"/>
                  <a:pt x="9867" y="2349"/>
                </a:cubicBezTo>
                <a:cubicBezTo>
                  <a:pt x="9804" y="2278"/>
                  <a:pt x="9778" y="2198"/>
                  <a:pt x="9769" y="2108"/>
                </a:cubicBezTo>
                <a:cubicBezTo>
                  <a:pt x="9760" y="2028"/>
                  <a:pt x="9769" y="1939"/>
                  <a:pt x="9804" y="1867"/>
                </a:cubicBezTo>
                <a:cubicBezTo>
                  <a:pt x="9840" y="1787"/>
                  <a:pt x="9885" y="1725"/>
                  <a:pt x="9956" y="1689"/>
                </a:cubicBezTo>
                <a:cubicBezTo>
                  <a:pt x="10004" y="1665"/>
                  <a:pt x="10059" y="1657"/>
                  <a:pt x="10120" y="1657"/>
                </a:cubicBezTo>
                <a:cubicBezTo>
                  <a:pt x="10150" y="1657"/>
                  <a:pt x="10182" y="1659"/>
                  <a:pt x="10215" y="1662"/>
                </a:cubicBezTo>
                <a:cubicBezTo>
                  <a:pt x="10160" y="1614"/>
                  <a:pt x="10084" y="1582"/>
                  <a:pt x="9998" y="1582"/>
                </a:cubicBezTo>
                <a:close/>
                <a:moveTo>
                  <a:pt x="7234" y="2065"/>
                </a:moveTo>
                <a:cubicBezTo>
                  <a:pt x="7208" y="2065"/>
                  <a:pt x="7181" y="2067"/>
                  <a:pt x="7155" y="2073"/>
                </a:cubicBezTo>
                <a:cubicBezTo>
                  <a:pt x="7066" y="2090"/>
                  <a:pt x="6994" y="2135"/>
                  <a:pt x="6941" y="2206"/>
                </a:cubicBezTo>
                <a:cubicBezTo>
                  <a:pt x="6887" y="2269"/>
                  <a:pt x="6860" y="2367"/>
                  <a:pt x="6887" y="2447"/>
                </a:cubicBezTo>
                <a:cubicBezTo>
                  <a:pt x="6905" y="2367"/>
                  <a:pt x="6941" y="2305"/>
                  <a:pt x="6994" y="2260"/>
                </a:cubicBezTo>
                <a:cubicBezTo>
                  <a:pt x="7048" y="2224"/>
                  <a:pt x="7110" y="2189"/>
                  <a:pt x="7182" y="2180"/>
                </a:cubicBezTo>
                <a:cubicBezTo>
                  <a:pt x="7204" y="2173"/>
                  <a:pt x="7226" y="2170"/>
                  <a:pt x="7248" y="2170"/>
                </a:cubicBezTo>
                <a:cubicBezTo>
                  <a:pt x="7287" y="2170"/>
                  <a:pt x="7325" y="2180"/>
                  <a:pt x="7360" y="2198"/>
                </a:cubicBezTo>
                <a:cubicBezTo>
                  <a:pt x="7423" y="2224"/>
                  <a:pt x="7458" y="2287"/>
                  <a:pt x="7494" y="2358"/>
                </a:cubicBezTo>
                <a:cubicBezTo>
                  <a:pt x="7503" y="2278"/>
                  <a:pt x="7485" y="2189"/>
                  <a:pt x="7414" y="2126"/>
                </a:cubicBezTo>
                <a:cubicBezTo>
                  <a:pt x="7363" y="2082"/>
                  <a:pt x="7299" y="2065"/>
                  <a:pt x="7234" y="2065"/>
                </a:cubicBezTo>
                <a:close/>
                <a:moveTo>
                  <a:pt x="8116" y="1432"/>
                </a:moveTo>
                <a:cubicBezTo>
                  <a:pt x="7983" y="1432"/>
                  <a:pt x="7850" y="1479"/>
                  <a:pt x="7770" y="1573"/>
                </a:cubicBezTo>
                <a:cubicBezTo>
                  <a:pt x="7828" y="1555"/>
                  <a:pt x="7886" y="1547"/>
                  <a:pt x="7942" y="1547"/>
                </a:cubicBezTo>
                <a:cubicBezTo>
                  <a:pt x="8024" y="1547"/>
                  <a:pt x="8103" y="1564"/>
                  <a:pt x="8172" y="1591"/>
                </a:cubicBezTo>
                <a:cubicBezTo>
                  <a:pt x="8297" y="1636"/>
                  <a:pt x="8404" y="1707"/>
                  <a:pt x="8493" y="1796"/>
                </a:cubicBezTo>
                <a:cubicBezTo>
                  <a:pt x="8573" y="1894"/>
                  <a:pt x="8636" y="2001"/>
                  <a:pt x="8636" y="2126"/>
                </a:cubicBezTo>
                <a:cubicBezTo>
                  <a:pt x="8645" y="2242"/>
                  <a:pt x="8591" y="2367"/>
                  <a:pt x="8502" y="2501"/>
                </a:cubicBezTo>
                <a:cubicBezTo>
                  <a:pt x="8636" y="2438"/>
                  <a:pt x="8770" y="2305"/>
                  <a:pt x="8796" y="2135"/>
                </a:cubicBezTo>
                <a:cubicBezTo>
                  <a:pt x="8823" y="1957"/>
                  <a:pt x="8752" y="1787"/>
                  <a:pt x="8636" y="1662"/>
                </a:cubicBezTo>
                <a:cubicBezTo>
                  <a:pt x="8520" y="1546"/>
                  <a:pt x="8377" y="1457"/>
                  <a:pt x="8208" y="1439"/>
                </a:cubicBezTo>
                <a:cubicBezTo>
                  <a:pt x="8177" y="1434"/>
                  <a:pt x="8147" y="1432"/>
                  <a:pt x="8116" y="1432"/>
                </a:cubicBezTo>
                <a:close/>
                <a:moveTo>
                  <a:pt x="5931" y="2155"/>
                </a:moveTo>
                <a:cubicBezTo>
                  <a:pt x="5889" y="2155"/>
                  <a:pt x="5846" y="2166"/>
                  <a:pt x="5808" y="2189"/>
                </a:cubicBezTo>
                <a:cubicBezTo>
                  <a:pt x="5701" y="2260"/>
                  <a:pt x="5674" y="2403"/>
                  <a:pt x="5736" y="2510"/>
                </a:cubicBezTo>
                <a:cubicBezTo>
                  <a:pt x="5782" y="2579"/>
                  <a:pt x="5858" y="2614"/>
                  <a:pt x="5934" y="2614"/>
                </a:cubicBezTo>
                <a:cubicBezTo>
                  <a:pt x="5977" y="2614"/>
                  <a:pt x="6019" y="2603"/>
                  <a:pt x="6058" y="2581"/>
                </a:cubicBezTo>
                <a:cubicBezTo>
                  <a:pt x="6165" y="2510"/>
                  <a:pt x="6200" y="2367"/>
                  <a:pt x="6129" y="2260"/>
                </a:cubicBezTo>
                <a:cubicBezTo>
                  <a:pt x="6083" y="2191"/>
                  <a:pt x="6008" y="2155"/>
                  <a:pt x="5931" y="2155"/>
                </a:cubicBezTo>
                <a:close/>
                <a:moveTo>
                  <a:pt x="12581" y="2137"/>
                </a:moveTo>
                <a:cubicBezTo>
                  <a:pt x="12550" y="2137"/>
                  <a:pt x="12519" y="2142"/>
                  <a:pt x="12490" y="2153"/>
                </a:cubicBezTo>
                <a:cubicBezTo>
                  <a:pt x="12588" y="2171"/>
                  <a:pt x="12659" y="2224"/>
                  <a:pt x="12722" y="2287"/>
                </a:cubicBezTo>
                <a:cubicBezTo>
                  <a:pt x="12775" y="2349"/>
                  <a:pt x="12811" y="2429"/>
                  <a:pt x="12829" y="2510"/>
                </a:cubicBezTo>
                <a:cubicBezTo>
                  <a:pt x="12847" y="2590"/>
                  <a:pt x="12847" y="2670"/>
                  <a:pt x="12811" y="2742"/>
                </a:cubicBezTo>
                <a:cubicBezTo>
                  <a:pt x="12766" y="2813"/>
                  <a:pt x="12695" y="2867"/>
                  <a:pt x="12606" y="2911"/>
                </a:cubicBezTo>
                <a:cubicBezTo>
                  <a:pt x="12617" y="2912"/>
                  <a:pt x="12629" y="2913"/>
                  <a:pt x="12642" y="2913"/>
                </a:cubicBezTo>
                <a:cubicBezTo>
                  <a:pt x="12731" y="2913"/>
                  <a:pt x="12828" y="2883"/>
                  <a:pt x="12891" y="2804"/>
                </a:cubicBezTo>
                <a:cubicBezTo>
                  <a:pt x="12962" y="2715"/>
                  <a:pt x="12980" y="2590"/>
                  <a:pt x="12954" y="2483"/>
                </a:cubicBezTo>
                <a:cubicBezTo>
                  <a:pt x="12927" y="2376"/>
                  <a:pt x="12873" y="2278"/>
                  <a:pt x="12784" y="2215"/>
                </a:cubicBezTo>
                <a:cubicBezTo>
                  <a:pt x="12728" y="2165"/>
                  <a:pt x="12654" y="2137"/>
                  <a:pt x="12581" y="2137"/>
                </a:cubicBezTo>
                <a:close/>
                <a:moveTo>
                  <a:pt x="5724" y="1791"/>
                </a:moveTo>
                <a:cubicBezTo>
                  <a:pt x="5790" y="1791"/>
                  <a:pt x="5863" y="1835"/>
                  <a:pt x="5924" y="1948"/>
                </a:cubicBezTo>
                <a:cubicBezTo>
                  <a:pt x="5934" y="1846"/>
                  <a:pt x="6006" y="1800"/>
                  <a:pt x="6083" y="1800"/>
                </a:cubicBezTo>
                <a:cubicBezTo>
                  <a:pt x="6207" y="1800"/>
                  <a:pt x="6341" y="1922"/>
                  <a:pt x="6236" y="2126"/>
                </a:cubicBezTo>
                <a:cubicBezTo>
                  <a:pt x="6268" y="2118"/>
                  <a:pt x="6297" y="2114"/>
                  <a:pt x="6324" y="2114"/>
                </a:cubicBezTo>
                <a:cubicBezTo>
                  <a:pt x="6598" y="2114"/>
                  <a:pt x="6650" y="2485"/>
                  <a:pt x="6334" y="2501"/>
                </a:cubicBezTo>
                <a:cubicBezTo>
                  <a:pt x="6334" y="2501"/>
                  <a:pt x="6566" y="2581"/>
                  <a:pt x="6441" y="2813"/>
                </a:cubicBezTo>
                <a:cubicBezTo>
                  <a:pt x="6402" y="2884"/>
                  <a:pt x="6355" y="2910"/>
                  <a:pt x="6309" y="2910"/>
                </a:cubicBezTo>
                <a:cubicBezTo>
                  <a:pt x="6209" y="2910"/>
                  <a:pt x="6112" y="2785"/>
                  <a:pt x="6093" y="2706"/>
                </a:cubicBezTo>
                <a:lnTo>
                  <a:pt x="6093" y="2706"/>
                </a:lnTo>
                <a:cubicBezTo>
                  <a:pt x="6135" y="2922"/>
                  <a:pt x="6122" y="3092"/>
                  <a:pt x="5954" y="3092"/>
                </a:cubicBezTo>
                <a:cubicBezTo>
                  <a:pt x="5941" y="3092"/>
                  <a:pt x="5929" y="3091"/>
                  <a:pt x="5915" y="3090"/>
                </a:cubicBezTo>
                <a:cubicBezTo>
                  <a:pt x="5710" y="3072"/>
                  <a:pt x="5728" y="2822"/>
                  <a:pt x="5763" y="2742"/>
                </a:cubicBezTo>
                <a:lnTo>
                  <a:pt x="5763" y="2742"/>
                </a:lnTo>
                <a:cubicBezTo>
                  <a:pt x="5706" y="2853"/>
                  <a:pt x="5620" y="2896"/>
                  <a:pt x="5539" y="2896"/>
                </a:cubicBezTo>
                <a:cubicBezTo>
                  <a:pt x="5353" y="2896"/>
                  <a:pt x="5195" y="2671"/>
                  <a:pt x="5487" y="2528"/>
                </a:cubicBezTo>
                <a:cubicBezTo>
                  <a:pt x="5196" y="2431"/>
                  <a:pt x="5223" y="2122"/>
                  <a:pt x="5448" y="2122"/>
                </a:cubicBezTo>
                <a:cubicBezTo>
                  <a:pt x="5492" y="2122"/>
                  <a:pt x="5544" y="2134"/>
                  <a:pt x="5603" y="2162"/>
                </a:cubicBezTo>
                <a:cubicBezTo>
                  <a:pt x="5482" y="1987"/>
                  <a:pt x="5586" y="1791"/>
                  <a:pt x="5724" y="1791"/>
                </a:cubicBezTo>
                <a:close/>
                <a:moveTo>
                  <a:pt x="7465" y="2494"/>
                </a:moveTo>
                <a:cubicBezTo>
                  <a:pt x="7416" y="2494"/>
                  <a:pt x="7368" y="2507"/>
                  <a:pt x="7333" y="2537"/>
                </a:cubicBezTo>
                <a:cubicBezTo>
                  <a:pt x="7344" y="2535"/>
                  <a:pt x="7354" y="2535"/>
                  <a:pt x="7365" y="2535"/>
                </a:cubicBezTo>
                <a:cubicBezTo>
                  <a:pt x="7432" y="2535"/>
                  <a:pt x="7493" y="2559"/>
                  <a:pt x="7547" y="2590"/>
                </a:cubicBezTo>
                <a:cubicBezTo>
                  <a:pt x="7610" y="2635"/>
                  <a:pt x="7654" y="2679"/>
                  <a:pt x="7690" y="2742"/>
                </a:cubicBezTo>
                <a:cubicBezTo>
                  <a:pt x="7726" y="2804"/>
                  <a:pt x="7744" y="2867"/>
                  <a:pt x="7726" y="2938"/>
                </a:cubicBezTo>
                <a:cubicBezTo>
                  <a:pt x="7717" y="3000"/>
                  <a:pt x="7672" y="3063"/>
                  <a:pt x="7610" y="3116"/>
                </a:cubicBezTo>
                <a:cubicBezTo>
                  <a:pt x="7690" y="3107"/>
                  <a:pt x="7770" y="3054"/>
                  <a:pt x="7815" y="2965"/>
                </a:cubicBezTo>
                <a:cubicBezTo>
                  <a:pt x="7851" y="2876"/>
                  <a:pt x="7833" y="2768"/>
                  <a:pt x="7788" y="2688"/>
                </a:cubicBezTo>
                <a:cubicBezTo>
                  <a:pt x="7744" y="2608"/>
                  <a:pt x="7672" y="2545"/>
                  <a:pt x="7583" y="2519"/>
                </a:cubicBezTo>
                <a:cubicBezTo>
                  <a:pt x="7547" y="2503"/>
                  <a:pt x="7505" y="2494"/>
                  <a:pt x="7465" y="2494"/>
                </a:cubicBezTo>
                <a:close/>
                <a:moveTo>
                  <a:pt x="2864" y="2510"/>
                </a:moveTo>
                <a:cubicBezTo>
                  <a:pt x="2953" y="2581"/>
                  <a:pt x="3007" y="2688"/>
                  <a:pt x="3007" y="2804"/>
                </a:cubicBezTo>
                <a:cubicBezTo>
                  <a:pt x="3007" y="3009"/>
                  <a:pt x="2846" y="3179"/>
                  <a:pt x="2641" y="3179"/>
                </a:cubicBezTo>
                <a:cubicBezTo>
                  <a:pt x="2436" y="3179"/>
                  <a:pt x="2266" y="3009"/>
                  <a:pt x="2266" y="2804"/>
                </a:cubicBezTo>
                <a:cubicBezTo>
                  <a:pt x="2266" y="2786"/>
                  <a:pt x="2266" y="2768"/>
                  <a:pt x="2275" y="2751"/>
                </a:cubicBezTo>
                <a:cubicBezTo>
                  <a:pt x="2507" y="2733"/>
                  <a:pt x="2730" y="2626"/>
                  <a:pt x="2864" y="2510"/>
                </a:cubicBezTo>
                <a:close/>
                <a:moveTo>
                  <a:pt x="11351" y="2086"/>
                </a:moveTo>
                <a:cubicBezTo>
                  <a:pt x="11448" y="2086"/>
                  <a:pt x="11545" y="2110"/>
                  <a:pt x="11633" y="2162"/>
                </a:cubicBezTo>
                <a:cubicBezTo>
                  <a:pt x="11892" y="2322"/>
                  <a:pt x="11981" y="2661"/>
                  <a:pt x="11821" y="2920"/>
                </a:cubicBezTo>
                <a:cubicBezTo>
                  <a:pt x="11715" y="3091"/>
                  <a:pt x="11531" y="3184"/>
                  <a:pt x="11344" y="3184"/>
                </a:cubicBezTo>
                <a:cubicBezTo>
                  <a:pt x="11248" y="3184"/>
                  <a:pt x="11150" y="3159"/>
                  <a:pt x="11062" y="3107"/>
                </a:cubicBezTo>
                <a:cubicBezTo>
                  <a:pt x="10804" y="2947"/>
                  <a:pt x="10723" y="2608"/>
                  <a:pt x="10875" y="2349"/>
                </a:cubicBezTo>
                <a:cubicBezTo>
                  <a:pt x="10981" y="2179"/>
                  <a:pt x="11164" y="2086"/>
                  <a:pt x="11351" y="2086"/>
                </a:cubicBezTo>
                <a:close/>
                <a:moveTo>
                  <a:pt x="6860" y="2938"/>
                </a:moveTo>
                <a:cubicBezTo>
                  <a:pt x="6976" y="2938"/>
                  <a:pt x="7075" y="3036"/>
                  <a:pt x="7075" y="3152"/>
                </a:cubicBezTo>
                <a:cubicBezTo>
                  <a:pt x="7075" y="3268"/>
                  <a:pt x="6976" y="3366"/>
                  <a:pt x="6860" y="3366"/>
                </a:cubicBezTo>
                <a:cubicBezTo>
                  <a:pt x="6745" y="3366"/>
                  <a:pt x="6646" y="3268"/>
                  <a:pt x="6646" y="3152"/>
                </a:cubicBezTo>
                <a:cubicBezTo>
                  <a:pt x="6646" y="3036"/>
                  <a:pt x="6745" y="2938"/>
                  <a:pt x="6860" y="2938"/>
                </a:cubicBezTo>
                <a:close/>
                <a:moveTo>
                  <a:pt x="5058" y="2884"/>
                </a:moveTo>
                <a:cubicBezTo>
                  <a:pt x="4791" y="3228"/>
                  <a:pt x="4243" y="3389"/>
                  <a:pt x="3705" y="3389"/>
                </a:cubicBezTo>
                <a:cubicBezTo>
                  <a:pt x="3614" y="3389"/>
                  <a:pt x="3524" y="3384"/>
                  <a:pt x="3435" y="3375"/>
                </a:cubicBezTo>
                <a:lnTo>
                  <a:pt x="5058" y="2884"/>
                </a:lnTo>
                <a:close/>
                <a:moveTo>
                  <a:pt x="5174" y="3322"/>
                </a:moveTo>
                <a:lnTo>
                  <a:pt x="5174" y="3322"/>
                </a:lnTo>
                <a:cubicBezTo>
                  <a:pt x="4939" y="3557"/>
                  <a:pt x="4550" y="3660"/>
                  <a:pt x="4141" y="3660"/>
                </a:cubicBezTo>
                <a:cubicBezTo>
                  <a:pt x="3928" y="3660"/>
                  <a:pt x="3710" y="3632"/>
                  <a:pt x="3506" y="3580"/>
                </a:cubicBezTo>
                <a:lnTo>
                  <a:pt x="5174" y="3322"/>
                </a:lnTo>
                <a:close/>
                <a:moveTo>
                  <a:pt x="9903" y="2929"/>
                </a:moveTo>
                <a:lnTo>
                  <a:pt x="9903" y="2929"/>
                </a:lnTo>
                <a:cubicBezTo>
                  <a:pt x="9813" y="2938"/>
                  <a:pt x="9706" y="3000"/>
                  <a:pt x="9662" y="3099"/>
                </a:cubicBezTo>
                <a:cubicBezTo>
                  <a:pt x="9608" y="3206"/>
                  <a:pt x="9626" y="3331"/>
                  <a:pt x="9671" y="3429"/>
                </a:cubicBezTo>
                <a:cubicBezTo>
                  <a:pt x="9724" y="3527"/>
                  <a:pt x="9804" y="3607"/>
                  <a:pt x="9903" y="3643"/>
                </a:cubicBezTo>
                <a:cubicBezTo>
                  <a:pt x="9952" y="3665"/>
                  <a:pt x="10007" y="3678"/>
                  <a:pt x="10061" y="3678"/>
                </a:cubicBezTo>
                <a:cubicBezTo>
                  <a:pt x="10114" y="3678"/>
                  <a:pt x="10166" y="3665"/>
                  <a:pt x="10206" y="3634"/>
                </a:cubicBezTo>
                <a:cubicBezTo>
                  <a:pt x="10108" y="3634"/>
                  <a:pt x="10027" y="3607"/>
                  <a:pt x="9956" y="3554"/>
                </a:cubicBezTo>
                <a:cubicBezTo>
                  <a:pt x="9885" y="3509"/>
                  <a:pt x="9831" y="3438"/>
                  <a:pt x="9796" y="3366"/>
                </a:cubicBezTo>
                <a:cubicBezTo>
                  <a:pt x="9751" y="3295"/>
                  <a:pt x="9733" y="3215"/>
                  <a:pt x="9751" y="3134"/>
                </a:cubicBezTo>
                <a:cubicBezTo>
                  <a:pt x="9769" y="3063"/>
                  <a:pt x="9831" y="2992"/>
                  <a:pt x="9903" y="2929"/>
                </a:cubicBezTo>
                <a:close/>
                <a:moveTo>
                  <a:pt x="6031" y="3964"/>
                </a:moveTo>
                <a:cubicBezTo>
                  <a:pt x="6030" y="3965"/>
                  <a:pt x="6029" y="3966"/>
                  <a:pt x="6029" y="3968"/>
                </a:cubicBezTo>
                <a:lnTo>
                  <a:pt x="6029" y="3968"/>
                </a:lnTo>
                <a:cubicBezTo>
                  <a:pt x="6029" y="3966"/>
                  <a:pt x="6030" y="3965"/>
                  <a:pt x="6031" y="3964"/>
                </a:cubicBezTo>
                <a:close/>
                <a:moveTo>
                  <a:pt x="5201" y="3812"/>
                </a:moveTo>
                <a:cubicBezTo>
                  <a:pt x="5002" y="3952"/>
                  <a:pt x="4736" y="4013"/>
                  <a:pt x="4452" y="4013"/>
                </a:cubicBezTo>
                <a:cubicBezTo>
                  <a:pt x="4138" y="4013"/>
                  <a:pt x="3801" y="3939"/>
                  <a:pt x="3506" y="3812"/>
                </a:cubicBezTo>
                <a:close/>
                <a:moveTo>
                  <a:pt x="11223" y="1350"/>
                </a:moveTo>
                <a:lnTo>
                  <a:pt x="11276" y="1948"/>
                </a:lnTo>
                <a:lnTo>
                  <a:pt x="11071" y="1377"/>
                </a:lnTo>
                <a:lnTo>
                  <a:pt x="11116" y="1903"/>
                </a:lnTo>
                <a:lnTo>
                  <a:pt x="10937" y="1404"/>
                </a:lnTo>
                <a:lnTo>
                  <a:pt x="10991" y="2010"/>
                </a:lnTo>
                <a:lnTo>
                  <a:pt x="10786" y="1439"/>
                </a:lnTo>
                <a:lnTo>
                  <a:pt x="10839" y="2099"/>
                </a:lnTo>
                <a:lnTo>
                  <a:pt x="10152" y="1912"/>
                </a:lnTo>
                <a:lnTo>
                  <a:pt x="10152" y="1912"/>
                </a:lnTo>
                <a:lnTo>
                  <a:pt x="10786" y="2233"/>
                </a:lnTo>
                <a:lnTo>
                  <a:pt x="10108" y="2046"/>
                </a:lnTo>
                <a:lnTo>
                  <a:pt x="10108" y="2046"/>
                </a:lnTo>
                <a:lnTo>
                  <a:pt x="10643" y="2322"/>
                </a:lnTo>
                <a:lnTo>
                  <a:pt x="10063" y="2162"/>
                </a:lnTo>
                <a:lnTo>
                  <a:pt x="10688" y="2474"/>
                </a:lnTo>
                <a:lnTo>
                  <a:pt x="10688" y="2474"/>
                </a:lnTo>
                <a:lnTo>
                  <a:pt x="10010" y="2296"/>
                </a:lnTo>
                <a:lnTo>
                  <a:pt x="10010" y="2296"/>
                </a:lnTo>
                <a:lnTo>
                  <a:pt x="10679" y="2635"/>
                </a:lnTo>
                <a:lnTo>
                  <a:pt x="10036" y="3027"/>
                </a:lnTo>
                <a:lnTo>
                  <a:pt x="10036" y="3027"/>
                </a:lnTo>
                <a:lnTo>
                  <a:pt x="10697" y="2786"/>
                </a:lnTo>
                <a:lnTo>
                  <a:pt x="10697" y="2786"/>
                </a:lnTo>
                <a:lnTo>
                  <a:pt x="10099" y="3152"/>
                </a:lnTo>
                <a:lnTo>
                  <a:pt x="10661" y="2947"/>
                </a:lnTo>
                <a:lnTo>
                  <a:pt x="10143" y="3259"/>
                </a:lnTo>
                <a:lnTo>
                  <a:pt x="10804" y="3027"/>
                </a:lnTo>
                <a:lnTo>
                  <a:pt x="10804" y="3027"/>
                </a:lnTo>
                <a:lnTo>
                  <a:pt x="10206" y="3393"/>
                </a:lnTo>
                <a:lnTo>
                  <a:pt x="10937" y="3134"/>
                </a:lnTo>
                <a:cubicBezTo>
                  <a:pt x="10946" y="3134"/>
                  <a:pt x="10955" y="3143"/>
                  <a:pt x="10955" y="3143"/>
                </a:cubicBezTo>
                <a:lnTo>
                  <a:pt x="10813" y="3928"/>
                </a:lnTo>
                <a:lnTo>
                  <a:pt x="11080" y="3277"/>
                </a:lnTo>
                <a:lnTo>
                  <a:pt x="10946" y="3973"/>
                </a:lnTo>
                <a:lnTo>
                  <a:pt x="11178" y="3411"/>
                </a:lnTo>
                <a:lnTo>
                  <a:pt x="11178" y="3411"/>
                </a:lnTo>
                <a:lnTo>
                  <a:pt x="11062" y="4000"/>
                </a:lnTo>
                <a:lnTo>
                  <a:pt x="11062" y="4000"/>
                </a:lnTo>
                <a:lnTo>
                  <a:pt x="11330" y="3357"/>
                </a:lnTo>
                <a:lnTo>
                  <a:pt x="11330" y="3357"/>
                </a:lnTo>
                <a:lnTo>
                  <a:pt x="11205" y="4044"/>
                </a:lnTo>
                <a:lnTo>
                  <a:pt x="11499" y="3322"/>
                </a:lnTo>
                <a:lnTo>
                  <a:pt x="12061" y="3866"/>
                </a:lnTo>
                <a:lnTo>
                  <a:pt x="11660" y="3286"/>
                </a:lnTo>
                <a:lnTo>
                  <a:pt x="12169" y="3768"/>
                </a:lnTo>
                <a:lnTo>
                  <a:pt x="11821" y="3268"/>
                </a:lnTo>
                <a:lnTo>
                  <a:pt x="11821" y="3268"/>
                </a:lnTo>
                <a:lnTo>
                  <a:pt x="12258" y="3696"/>
                </a:lnTo>
                <a:lnTo>
                  <a:pt x="11865" y="3116"/>
                </a:lnTo>
                <a:lnTo>
                  <a:pt x="11865" y="3116"/>
                </a:lnTo>
                <a:lnTo>
                  <a:pt x="12365" y="3598"/>
                </a:lnTo>
                <a:lnTo>
                  <a:pt x="12365" y="3598"/>
                </a:lnTo>
                <a:lnTo>
                  <a:pt x="11937" y="2974"/>
                </a:lnTo>
                <a:lnTo>
                  <a:pt x="11937" y="2974"/>
                </a:lnTo>
                <a:lnTo>
                  <a:pt x="12293" y="3090"/>
                </a:lnTo>
                <a:lnTo>
                  <a:pt x="11972" y="2893"/>
                </a:lnTo>
                <a:lnTo>
                  <a:pt x="11972" y="2893"/>
                </a:lnTo>
                <a:lnTo>
                  <a:pt x="12329" y="3009"/>
                </a:lnTo>
                <a:lnTo>
                  <a:pt x="12329" y="3009"/>
                </a:lnTo>
                <a:lnTo>
                  <a:pt x="12008" y="2813"/>
                </a:lnTo>
                <a:lnTo>
                  <a:pt x="12695" y="2724"/>
                </a:lnTo>
                <a:lnTo>
                  <a:pt x="12053" y="2679"/>
                </a:lnTo>
                <a:lnTo>
                  <a:pt x="12686" y="2599"/>
                </a:lnTo>
                <a:lnTo>
                  <a:pt x="12133" y="2563"/>
                </a:lnTo>
                <a:lnTo>
                  <a:pt x="12686" y="2492"/>
                </a:lnTo>
                <a:lnTo>
                  <a:pt x="12044" y="2447"/>
                </a:lnTo>
                <a:lnTo>
                  <a:pt x="12686" y="2367"/>
                </a:lnTo>
                <a:lnTo>
                  <a:pt x="11937" y="2314"/>
                </a:lnTo>
                <a:lnTo>
                  <a:pt x="12302" y="1814"/>
                </a:lnTo>
                <a:lnTo>
                  <a:pt x="12302" y="1814"/>
                </a:lnTo>
                <a:lnTo>
                  <a:pt x="11838" y="2206"/>
                </a:lnTo>
                <a:lnTo>
                  <a:pt x="11838" y="2206"/>
                </a:lnTo>
                <a:lnTo>
                  <a:pt x="12195" y="1716"/>
                </a:lnTo>
                <a:lnTo>
                  <a:pt x="12195" y="1716"/>
                </a:lnTo>
                <a:lnTo>
                  <a:pt x="11794" y="2064"/>
                </a:lnTo>
                <a:lnTo>
                  <a:pt x="12106" y="1636"/>
                </a:lnTo>
                <a:lnTo>
                  <a:pt x="11633" y="2037"/>
                </a:lnTo>
                <a:lnTo>
                  <a:pt x="11633" y="2037"/>
                </a:lnTo>
                <a:lnTo>
                  <a:pt x="11999" y="1537"/>
                </a:lnTo>
                <a:lnTo>
                  <a:pt x="11999" y="1537"/>
                </a:lnTo>
                <a:lnTo>
                  <a:pt x="11464" y="2001"/>
                </a:lnTo>
                <a:cubicBezTo>
                  <a:pt x="11455" y="2001"/>
                  <a:pt x="11455" y="2001"/>
                  <a:pt x="11455" y="1992"/>
                </a:cubicBezTo>
                <a:lnTo>
                  <a:pt x="11223" y="1350"/>
                </a:lnTo>
                <a:close/>
                <a:moveTo>
                  <a:pt x="12374" y="3322"/>
                </a:moveTo>
                <a:lnTo>
                  <a:pt x="12374" y="3322"/>
                </a:lnTo>
                <a:cubicBezTo>
                  <a:pt x="12418" y="3411"/>
                  <a:pt x="12427" y="3500"/>
                  <a:pt x="12418" y="3580"/>
                </a:cubicBezTo>
                <a:cubicBezTo>
                  <a:pt x="12400" y="3670"/>
                  <a:pt x="12365" y="3750"/>
                  <a:pt x="12320" y="3812"/>
                </a:cubicBezTo>
                <a:cubicBezTo>
                  <a:pt x="12276" y="3884"/>
                  <a:pt x="12204" y="3928"/>
                  <a:pt x="12133" y="3946"/>
                </a:cubicBezTo>
                <a:cubicBezTo>
                  <a:pt x="12111" y="3951"/>
                  <a:pt x="12089" y="3953"/>
                  <a:pt x="12067" y="3953"/>
                </a:cubicBezTo>
                <a:cubicBezTo>
                  <a:pt x="12005" y="3953"/>
                  <a:pt x="11939" y="3936"/>
                  <a:pt x="11874" y="3910"/>
                </a:cubicBezTo>
                <a:lnTo>
                  <a:pt x="11874" y="3910"/>
                </a:lnTo>
                <a:cubicBezTo>
                  <a:pt x="11928" y="3991"/>
                  <a:pt x="12026" y="4053"/>
                  <a:pt x="12142" y="4053"/>
                </a:cubicBezTo>
                <a:cubicBezTo>
                  <a:pt x="12258" y="4044"/>
                  <a:pt x="12365" y="3973"/>
                  <a:pt x="12427" y="3893"/>
                </a:cubicBezTo>
                <a:cubicBezTo>
                  <a:pt x="12490" y="3803"/>
                  <a:pt x="12525" y="3696"/>
                  <a:pt x="12516" y="3589"/>
                </a:cubicBezTo>
                <a:cubicBezTo>
                  <a:pt x="12516" y="3482"/>
                  <a:pt x="12463" y="3366"/>
                  <a:pt x="12374" y="3322"/>
                </a:cubicBezTo>
                <a:close/>
                <a:moveTo>
                  <a:pt x="7681" y="3339"/>
                </a:moveTo>
                <a:cubicBezTo>
                  <a:pt x="7770" y="3473"/>
                  <a:pt x="7735" y="3661"/>
                  <a:pt x="7663" y="3785"/>
                </a:cubicBezTo>
                <a:cubicBezTo>
                  <a:pt x="7574" y="3946"/>
                  <a:pt x="7431" y="4044"/>
                  <a:pt x="7271" y="4071"/>
                </a:cubicBezTo>
                <a:cubicBezTo>
                  <a:pt x="7309" y="4082"/>
                  <a:pt x="7347" y="4087"/>
                  <a:pt x="7384" y="4087"/>
                </a:cubicBezTo>
                <a:cubicBezTo>
                  <a:pt x="7531" y="4087"/>
                  <a:pt x="7669" y="4004"/>
                  <a:pt x="7762" y="3848"/>
                </a:cubicBezTo>
                <a:cubicBezTo>
                  <a:pt x="7877" y="3643"/>
                  <a:pt x="7762" y="3375"/>
                  <a:pt x="7681" y="3339"/>
                </a:cubicBezTo>
                <a:close/>
                <a:moveTo>
                  <a:pt x="7208" y="1987"/>
                </a:moveTo>
                <a:cubicBezTo>
                  <a:pt x="7433" y="1987"/>
                  <a:pt x="7641" y="2168"/>
                  <a:pt x="7538" y="2421"/>
                </a:cubicBezTo>
                <a:cubicBezTo>
                  <a:pt x="7548" y="2420"/>
                  <a:pt x="7558" y="2419"/>
                  <a:pt x="7567" y="2419"/>
                </a:cubicBezTo>
                <a:cubicBezTo>
                  <a:pt x="7962" y="2419"/>
                  <a:pt x="8055" y="3145"/>
                  <a:pt x="7654" y="3215"/>
                </a:cubicBezTo>
                <a:cubicBezTo>
                  <a:pt x="8183" y="3507"/>
                  <a:pt x="7811" y="4169"/>
                  <a:pt x="7329" y="4169"/>
                </a:cubicBezTo>
                <a:cubicBezTo>
                  <a:pt x="7266" y="4169"/>
                  <a:pt x="7202" y="4158"/>
                  <a:pt x="7137" y="4133"/>
                </a:cubicBezTo>
                <a:cubicBezTo>
                  <a:pt x="7513" y="3513"/>
                  <a:pt x="7469" y="2517"/>
                  <a:pt x="6815" y="2517"/>
                </a:cubicBezTo>
                <a:cubicBezTo>
                  <a:pt x="6800" y="2517"/>
                  <a:pt x="6786" y="2518"/>
                  <a:pt x="6771" y="2519"/>
                </a:cubicBezTo>
                <a:cubicBezTo>
                  <a:pt x="6784" y="2136"/>
                  <a:pt x="7003" y="1987"/>
                  <a:pt x="7208" y="1987"/>
                </a:cubicBezTo>
                <a:close/>
                <a:moveTo>
                  <a:pt x="6003" y="3343"/>
                </a:moveTo>
                <a:cubicBezTo>
                  <a:pt x="6045" y="3343"/>
                  <a:pt x="6092" y="3372"/>
                  <a:pt x="6129" y="3446"/>
                </a:cubicBezTo>
                <a:cubicBezTo>
                  <a:pt x="6136" y="3379"/>
                  <a:pt x="6182" y="3348"/>
                  <a:pt x="6232" y="3348"/>
                </a:cubicBezTo>
                <a:cubicBezTo>
                  <a:pt x="6312" y="3348"/>
                  <a:pt x="6401" y="3430"/>
                  <a:pt x="6334" y="3562"/>
                </a:cubicBezTo>
                <a:cubicBezTo>
                  <a:pt x="6356" y="3556"/>
                  <a:pt x="6377" y="3554"/>
                  <a:pt x="6396" y="3554"/>
                </a:cubicBezTo>
                <a:cubicBezTo>
                  <a:pt x="6575" y="3554"/>
                  <a:pt x="6606" y="3795"/>
                  <a:pt x="6397" y="3803"/>
                </a:cubicBezTo>
                <a:cubicBezTo>
                  <a:pt x="6397" y="3803"/>
                  <a:pt x="6548" y="3857"/>
                  <a:pt x="6468" y="4009"/>
                </a:cubicBezTo>
                <a:cubicBezTo>
                  <a:pt x="6443" y="4053"/>
                  <a:pt x="6414" y="4070"/>
                  <a:pt x="6385" y="4070"/>
                </a:cubicBezTo>
                <a:cubicBezTo>
                  <a:pt x="6320" y="4070"/>
                  <a:pt x="6257" y="3986"/>
                  <a:pt x="6245" y="3937"/>
                </a:cubicBezTo>
                <a:lnTo>
                  <a:pt x="6245" y="3937"/>
                </a:lnTo>
                <a:cubicBezTo>
                  <a:pt x="6270" y="4078"/>
                  <a:pt x="6264" y="4189"/>
                  <a:pt x="6155" y="4189"/>
                </a:cubicBezTo>
                <a:cubicBezTo>
                  <a:pt x="6147" y="4189"/>
                  <a:pt x="6138" y="4188"/>
                  <a:pt x="6129" y="4187"/>
                </a:cubicBezTo>
                <a:cubicBezTo>
                  <a:pt x="5999" y="4178"/>
                  <a:pt x="6004" y="4017"/>
                  <a:pt x="6029" y="3968"/>
                </a:cubicBezTo>
                <a:lnTo>
                  <a:pt x="6029" y="3968"/>
                </a:lnTo>
                <a:cubicBezTo>
                  <a:pt x="5991" y="4035"/>
                  <a:pt x="5936" y="4061"/>
                  <a:pt x="5884" y="4061"/>
                </a:cubicBezTo>
                <a:cubicBezTo>
                  <a:pt x="5761" y="4061"/>
                  <a:pt x="5656" y="3915"/>
                  <a:pt x="5843" y="3821"/>
                </a:cubicBezTo>
                <a:cubicBezTo>
                  <a:pt x="5659" y="3755"/>
                  <a:pt x="5676" y="3561"/>
                  <a:pt x="5818" y="3561"/>
                </a:cubicBezTo>
                <a:cubicBezTo>
                  <a:pt x="5848" y="3561"/>
                  <a:pt x="5884" y="3569"/>
                  <a:pt x="5924" y="3589"/>
                </a:cubicBezTo>
                <a:cubicBezTo>
                  <a:pt x="5845" y="3474"/>
                  <a:pt x="5914" y="3343"/>
                  <a:pt x="6003" y="3343"/>
                </a:cubicBezTo>
                <a:close/>
                <a:moveTo>
                  <a:pt x="10625" y="3839"/>
                </a:moveTo>
                <a:cubicBezTo>
                  <a:pt x="10581" y="3919"/>
                  <a:pt x="10572" y="4035"/>
                  <a:pt x="10625" y="4142"/>
                </a:cubicBezTo>
                <a:cubicBezTo>
                  <a:pt x="10679" y="4240"/>
                  <a:pt x="10795" y="4303"/>
                  <a:pt x="10902" y="4312"/>
                </a:cubicBezTo>
                <a:cubicBezTo>
                  <a:pt x="10928" y="4316"/>
                  <a:pt x="10955" y="4319"/>
                  <a:pt x="10982" y="4319"/>
                </a:cubicBezTo>
                <a:cubicBezTo>
                  <a:pt x="11062" y="4319"/>
                  <a:pt x="11140" y="4298"/>
                  <a:pt x="11214" y="4258"/>
                </a:cubicBezTo>
                <a:cubicBezTo>
                  <a:pt x="11303" y="4205"/>
                  <a:pt x="11375" y="4107"/>
                  <a:pt x="11375" y="4000"/>
                </a:cubicBezTo>
                <a:lnTo>
                  <a:pt x="11375" y="4000"/>
                </a:lnTo>
                <a:cubicBezTo>
                  <a:pt x="11321" y="4089"/>
                  <a:pt x="11250" y="4133"/>
                  <a:pt x="11169" y="4160"/>
                </a:cubicBezTo>
                <a:cubicBezTo>
                  <a:pt x="11109" y="4180"/>
                  <a:pt x="11044" y="4190"/>
                  <a:pt x="10981" y="4190"/>
                </a:cubicBezTo>
                <a:cubicBezTo>
                  <a:pt x="10960" y="4190"/>
                  <a:pt x="10940" y="4189"/>
                  <a:pt x="10920" y="4187"/>
                </a:cubicBezTo>
                <a:cubicBezTo>
                  <a:pt x="10839" y="4178"/>
                  <a:pt x="10759" y="4142"/>
                  <a:pt x="10705" y="4080"/>
                </a:cubicBezTo>
                <a:cubicBezTo>
                  <a:pt x="10661" y="4026"/>
                  <a:pt x="10634" y="3937"/>
                  <a:pt x="10625" y="3839"/>
                </a:cubicBezTo>
                <a:close/>
                <a:moveTo>
                  <a:pt x="8716" y="2858"/>
                </a:moveTo>
                <a:lnTo>
                  <a:pt x="8716" y="2858"/>
                </a:lnTo>
                <a:cubicBezTo>
                  <a:pt x="8930" y="3054"/>
                  <a:pt x="8948" y="3402"/>
                  <a:pt x="8868" y="3661"/>
                </a:cubicBezTo>
                <a:cubicBezTo>
                  <a:pt x="8770" y="3973"/>
                  <a:pt x="8564" y="4196"/>
                  <a:pt x="8288" y="4321"/>
                </a:cubicBezTo>
                <a:cubicBezTo>
                  <a:pt x="8295" y="4321"/>
                  <a:pt x="8302" y="4321"/>
                  <a:pt x="8309" y="4321"/>
                </a:cubicBezTo>
                <a:cubicBezTo>
                  <a:pt x="8656" y="4321"/>
                  <a:pt x="8942" y="4108"/>
                  <a:pt x="9064" y="3723"/>
                </a:cubicBezTo>
                <a:cubicBezTo>
                  <a:pt x="9189" y="3304"/>
                  <a:pt x="8877" y="2884"/>
                  <a:pt x="8716" y="2858"/>
                </a:cubicBezTo>
                <a:close/>
                <a:moveTo>
                  <a:pt x="7484" y="666"/>
                </a:moveTo>
                <a:cubicBezTo>
                  <a:pt x="7825" y="666"/>
                  <a:pt x="8155" y="881"/>
                  <a:pt x="8092" y="1279"/>
                </a:cubicBezTo>
                <a:cubicBezTo>
                  <a:pt x="8148" y="1261"/>
                  <a:pt x="8203" y="1253"/>
                  <a:pt x="8256" y="1253"/>
                </a:cubicBezTo>
                <a:cubicBezTo>
                  <a:pt x="8885" y="1253"/>
                  <a:pt x="9259" y="2381"/>
                  <a:pt x="8618" y="2653"/>
                </a:cubicBezTo>
                <a:cubicBezTo>
                  <a:pt x="9692" y="2957"/>
                  <a:pt x="9362" y="4435"/>
                  <a:pt x="8424" y="4435"/>
                </a:cubicBezTo>
                <a:cubicBezTo>
                  <a:pt x="8317" y="4435"/>
                  <a:pt x="8203" y="4416"/>
                  <a:pt x="8083" y="4374"/>
                </a:cubicBezTo>
                <a:cubicBezTo>
                  <a:pt x="8439" y="4089"/>
                  <a:pt x="8645" y="3705"/>
                  <a:pt x="8645" y="3705"/>
                </a:cubicBezTo>
                <a:lnTo>
                  <a:pt x="8645" y="3705"/>
                </a:lnTo>
                <a:lnTo>
                  <a:pt x="8261" y="3991"/>
                </a:lnTo>
                <a:lnTo>
                  <a:pt x="8511" y="3482"/>
                </a:lnTo>
                <a:lnTo>
                  <a:pt x="8332" y="3616"/>
                </a:lnTo>
                <a:lnTo>
                  <a:pt x="8502" y="3170"/>
                </a:lnTo>
                <a:lnTo>
                  <a:pt x="8288" y="3384"/>
                </a:lnTo>
                <a:lnTo>
                  <a:pt x="8288" y="3384"/>
                </a:lnTo>
                <a:lnTo>
                  <a:pt x="8475" y="2920"/>
                </a:lnTo>
                <a:lnTo>
                  <a:pt x="8279" y="3179"/>
                </a:lnTo>
                <a:cubicBezTo>
                  <a:pt x="8279" y="3179"/>
                  <a:pt x="8440" y="2660"/>
                  <a:pt x="8415" y="2660"/>
                </a:cubicBezTo>
                <a:cubicBezTo>
                  <a:pt x="8414" y="2660"/>
                  <a:pt x="8414" y="2661"/>
                  <a:pt x="8413" y="2661"/>
                </a:cubicBezTo>
                <a:cubicBezTo>
                  <a:pt x="8387" y="2687"/>
                  <a:pt x="8243" y="2974"/>
                  <a:pt x="8243" y="2974"/>
                </a:cubicBezTo>
                <a:lnTo>
                  <a:pt x="8243" y="2974"/>
                </a:lnTo>
                <a:cubicBezTo>
                  <a:pt x="8243" y="2974"/>
                  <a:pt x="8243" y="2974"/>
                  <a:pt x="8243" y="2974"/>
                </a:cubicBezTo>
                <a:cubicBezTo>
                  <a:pt x="8243" y="2956"/>
                  <a:pt x="8384" y="2331"/>
                  <a:pt x="8377" y="2331"/>
                </a:cubicBezTo>
                <a:lnTo>
                  <a:pt x="8377" y="2331"/>
                </a:lnTo>
                <a:cubicBezTo>
                  <a:pt x="8377" y="2331"/>
                  <a:pt x="8377" y="2331"/>
                  <a:pt x="8377" y="2331"/>
                </a:cubicBezTo>
                <a:cubicBezTo>
                  <a:pt x="8368" y="2349"/>
                  <a:pt x="8190" y="2688"/>
                  <a:pt x="8190" y="2688"/>
                </a:cubicBezTo>
                <a:cubicBezTo>
                  <a:pt x="8190" y="2688"/>
                  <a:pt x="8254" y="2094"/>
                  <a:pt x="8253" y="2094"/>
                </a:cubicBezTo>
                <a:lnTo>
                  <a:pt x="8253" y="2094"/>
                </a:lnTo>
                <a:cubicBezTo>
                  <a:pt x="8253" y="2094"/>
                  <a:pt x="8253" y="2096"/>
                  <a:pt x="8252" y="2099"/>
                </a:cubicBezTo>
                <a:cubicBezTo>
                  <a:pt x="8234" y="2171"/>
                  <a:pt x="8118" y="2465"/>
                  <a:pt x="8118" y="2465"/>
                </a:cubicBezTo>
                <a:lnTo>
                  <a:pt x="8127" y="1894"/>
                </a:lnTo>
                <a:lnTo>
                  <a:pt x="8011" y="2224"/>
                </a:lnTo>
                <a:lnTo>
                  <a:pt x="7967" y="1707"/>
                </a:lnTo>
                <a:lnTo>
                  <a:pt x="7877" y="2046"/>
                </a:lnTo>
                <a:lnTo>
                  <a:pt x="7806" y="1769"/>
                </a:lnTo>
                <a:lnTo>
                  <a:pt x="7744" y="1930"/>
                </a:lnTo>
                <a:lnTo>
                  <a:pt x="7646" y="1564"/>
                </a:lnTo>
                <a:lnTo>
                  <a:pt x="7610" y="1814"/>
                </a:lnTo>
                <a:cubicBezTo>
                  <a:pt x="7610" y="1814"/>
                  <a:pt x="7461" y="1366"/>
                  <a:pt x="7450" y="1366"/>
                </a:cubicBezTo>
                <a:cubicBezTo>
                  <a:pt x="7449" y="1366"/>
                  <a:pt x="7449" y="1367"/>
                  <a:pt x="7449" y="1368"/>
                </a:cubicBezTo>
                <a:cubicBezTo>
                  <a:pt x="7449" y="1395"/>
                  <a:pt x="7467" y="1751"/>
                  <a:pt x="7467" y="1751"/>
                </a:cubicBezTo>
                <a:lnTo>
                  <a:pt x="7307" y="1430"/>
                </a:lnTo>
                <a:lnTo>
                  <a:pt x="7289" y="1671"/>
                </a:lnTo>
                <a:lnTo>
                  <a:pt x="7110" y="1457"/>
                </a:lnTo>
                <a:cubicBezTo>
                  <a:pt x="7003" y="1528"/>
                  <a:pt x="6959" y="1698"/>
                  <a:pt x="6950" y="1778"/>
                </a:cubicBezTo>
                <a:cubicBezTo>
                  <a:pt x="6727" y="1511"/>
                  <a:pt x="6789" y="1163"/>
                  <a:pt x="6896" y="975"/>
                </a:cubicBezTo>
                <a:cubicBezTo>
                  <a:pt x="7015" y="766"/>
                  <a:pt x="7252" y="666"/>
                  <a:pt x="7484" y="666"/>
                </a:cubicBezTo>
                <a:close/>
                <a:moveTo>
                  <a:pt x="10992" y="792"/>
                </a:moveTo>
                <a:cubicBezTo>
                  <a:pt x="11247" y="792"/>
                  <a:pt x="11491" y="1019"/>
                  <a:pt x="11491" y="1528"/>
                </a:cubicBezTo>
                <a:cubicBezTo>
                  <a:pt x="11650" y="1248"/>
                  <a:pt x="11906" y="1125"/>
                  <a:pt x="12135" y="1125"/>
                </a:cubicBezTo>
                <a:cubicBezTo>
                  <a:pt x="12532" y="1125"/>
                  <a:pt x="12846" y="1497"/>
                  <a:pt x="12427" y="2064"/>
                </a:cubicBezTo>
                <a:cubicBezTo>
                  <a:pt x="12494" y="2040"/>
                  <a:pt x="12556" y="2029"/>
                  <a:pt x="12614" y="2029"/>
                </a:cubicBezTo>
                <a:cubicBezTo>
                  <a:pt x="13186" y="2029"/>
                  <a:pt x="13313" y="3081"/>
                  <a:pt x="12374" y="3081"/>
                </a:cubicBezTo>
                <a:cubicBezTo>
                  <a:pt x="12831" y="3612"/>
                  <a:pt x="12492" y="4156"/>
                  <a:pt x="12081" y="4156"/>
                </a:cubicBezTo>
                <a:cubicBezTo>
                  <a:pt x="11898" y="4156"/>
                  <a:pt x="11701" y="4049"/>
                  <a:pt x="11553" y="3785"/>
                </a:cubicBezTo>
                <a:lnTo>
                  <a:pt x="11553" y="3785"/>
                </a:lnTo>
                <a:cubicBezTo>
                  <a:pt x="11553" y="3786"/>
                  <a:pt x="11621" y="4438"/>
                  <a:pt x="10947" y="4438"/>
                </a:cubicBezTo>
                <a:cubicBezTo>
                  <a:pt x="10929" y="4438"/>
                  <a:pt x="10911" y="4438"/>
                  <a:pt x="10893" y="4437"/>
                </a:cubicBezTo>
                <a:cubicBezTo>
                  <a:pt x="10170" y="4401"/>
                  <a:pt x="10491" y="3643"/>
                  <a:pt x="10741" y="3438"/>
                </a:cubicBezTo>
                <a:lnTo>
                  <a:pt x="10741" y="3438"/>
                </a:lnTo>
                <a:cubicBezTo>
                  <a:pt x="10448" y="3658"/>
                  <a:pt x="10179" y="3808"/>
                  <a:pt x="9962" y="3808"/>
                </a:cubicBezTo>
                <a:cubicBezTo>
                  <a:pt x="9782" y="3808"/>
                  <a:pt x="9638" y="3705"/>
                  <a:pt x="9546" y="3455"/>
                </a:cubicBezTo>
                <a:cubicBezTo>
                  <a:pt x="9341" y="2911"/>
                  <a:pt x="10001" y="2653"/>
                  <a:pt x="10233" y="2644"/>
                </a:cubicBezTo>
                <a:cubicBezTo>
                  <a:pt x="9305" y="2629"/>
                  <a:pt x="9343" y="1477"/>
                  <a:pt x="9936" y="1477"/>
                </a:cubicBezTo>
                <a:cubicBezTo>
                  <a:pt x="10072" y="1477"/>
                  <a:pt x="10238" y="1539"/>
                  <a:pt x="10429" y="1689"/>
                </a:cubicBezTo>
                <a:cubicBezTo>
                  <a:pt x="10361" y="1123"/>
                  <a:pt x="10685" y="792"/>
                  <a:pt x="10992" y="792"/>
                </a:cubicBezTo>
                <a:close/>
                <a:moveTo>
                  <a:pt x="9787" y="0"/>
                </a:moveTo>
                <a:cubicBezTo>
                  <a:pt x="7003" y="0"/>
                  <a:pt x="5168" y="1381"/>
                  <a:pt x="4693" y="1957"/>
                </a:cubicBezTo>
                <a:cubicBezTo>
                  <a:pt x="4709" y="1732"/>
                  <a:pt x="4458" y="1571"/>
                  <a:pt x="4205" y="1571"/>
                </a:cubicBezTo>
                <a:cubicBezTo>
                  <a:pt x="4036" y="1571"/>
                  <a:pt x="3867" y="1643"/>
                  <a:pt x="3774" y="1814"/>
                </a:cubicBezTo>
                <a:cubicBezTo>
                  <a:pt x="3728" y="1804"/>
                  <a:pt x="3648" y="1776"/>
                  <a:pt x="3542" y="1776"/>
                </a:cubicBezTo>
                <a:cubicBezTo>
                  <a:pt x="3359" y="1776"/>
                  <a:pt x="3097" y="1859"/>
                  <a:pt x="2792" y="2260"/>
                </a:cubicBezTo>
                <a:cubicBezTo>
                  <a:pt x="2565" y="2213"/>
                  <a:pt x="2171" y="2143"/>
                  <a:pt x="1704" y="2143"/>
                </a:cubicBezTo>
                <a:cubicBezTo>
                  <a:pt x="1203" y="2143"/>
                  <a:pt x="617" y="2224"/>
                  <a:pt x="63" y="2501"/>
                </a:cubicBezTo>
                <a:cubicBezTo>
                  <a:pt x="36" y="2510"/>
                  <a:pt x="18" y="2528"/>
                  <a:pt x="9" y="2554"/>
                </a:cubicBezTo>
                <a:cubicBezTo>
                  <a:pt x="0" y="2581"/>
                  <a:pt x="9" y="2617"/>
                  <a:pt x="27" y="2635"/>
                </a:cubicBezTo>
                <a:cubicBezTo>
                  <a:pt x="179" y="2867"/>
                  <a:pt x="455" y="3188"/>
                  <a:pt x="1097" y="3411"/>
                </a:cubicBezTo>
                <a:cubicBezTo>
                  <a:pt x="1100" y="3413"/>
                  <a:pt x="1103" y="3414"/>
                  <a:pt x="1107" y="3414"/>
                </a:cubicBezTo>
                <a:cubicBezTo>
                  <a:pt x="1116" y="3414"/>
                  <a:pt x="1127" y="3408"/>
                  <a:pt x="1133" y="3402"/>
                </a:cubicBezTo>
                <a:cubicBezTo>
                  <a:pt x="1142" y="3393"/>
                  <a:pt x="1142" y="3384"/>
                  <a:pt x="1142" y="3375"/>
                </a:cubicBezTo>
                <a:cubicBezTo>
                  <a:pt x="1124" y="3322"/>
                  <a:pt x="1124" y="3268"/>
                  <a:pt x="1124" y="3232"/>
                </a:cubicBezTo>
                <a:cubicBezTo>
                  <a:pt x="1133" y="3215"/>
                  <a:pt x="1133" y="3206"/>
                  <a:pt x="1151" y="3197"/>
                </a:cubicBezTo>
                <a:cubicBezTo>
                  <a:pt x="1160" y="3179"/>
                  <a:pt x="1178" y="3179"/>
                  <a:pt x="1187" y="3179"/>
                </a:cubicBezTo>
                <a:cubicBezTo>
                  <a:pt x="2230" y="3304"/>
                  <a:pt x="2177" y="3768"/>
                  <a:pt x="2150" y="3875"/>
                </a:cubicBezTo>
                <a:cubicBezTo>
                  <a:pt x="2143" y="3916"/>
                  <a:pt x="2091" y="3946"/>
                  <a:pt x="2004" y="3946"/>
                </a:cubicBezTo>
                <a:cubicBezTo>
                  <a:pt x="1884" y="3946"/>
                  <a:pt x="1696" y="3889"/>
                  <a:pt x="1463" y="3723"/>
                </a:cubicBezTo>
                <a:cubicBezTo>
                  <a:pt x="1454" y="3714"/>
                  <a:pt x="1443" y="3710"/>
                  <a:pt x="1432" y="3710"/>
                </a:cubicBezTo>
                <a:cubicBezTo>
                  <a:pt x="1421" y="3710"/>
                  <a:pt x="1410" y="3714"/>
                  <a:pt x="1401" y="3723"/>
                </a:cubicBezTo>
                <a:cubicBezTo>
                  <a:pt x="1383" y="3741"/>
                  <a:pt x="1383" y="3768"/>
                  <a:pt x="1392" y="3794"/>
                </a:cubicBezTo>
                <a:cubicBezTo>
                  <a:pt x="1767" y="4365"/>
                  <a:pt x="2418" y="4517"/>
                  <a:pt x="2418" y="4517"/>
                </a:cubicBezTo>
                <a:cubicBezTo>
                  <a:pt x="2418" y="4517"/>
                  <a:pt x="3454" y="4867"/>
                  <a:pt x="4496" y="4867"/>
                </a:cubicBezTo>
                <a:cubicBezTo>
                  <a:pt x="4923" y="4867"/>
                  <a:pt x="5352" y="4808"/>
                  <a:pt x="5710" y="4642"/>
                </a:cubicBezTo>
                <a:lnTo>
                  <a:pt x="5710" y="4642"/>
                </a:lnTo>
                <a:cubicBezTo>
                  <a:pt x="5627" y="5180"/>
                  <a:pt x="5129" y="5350"/>
                  <a:pt x="4665" y="5350"/>
                </a:cubicBezTo>
                <a:cubicBezTo>
                  <a:pt x="4629" y="5350"/>
                  <a:pt x="4594" y="5349"/>
                  <a:pt x="4559" y="5347"/>
                </a:cubicBezTo>
                <a:cubicBezTo>
                  <a:pt x="4508" y="5344"/>
                  <a:pt x="4459" y="5342"/>
                  <a:pt x="4410" y="5342"/>
                </a:cubicBezTo>
                <a:cubicBezTo>
                  <a:pt x="4138" y="5342"/>
                  <a:pt x="3887" y="5388"/>
                  <a:pt x="3622" y="5516"/>
                </a:cubicBezTo>
                <a:cubicBezTo>
                  <a:pt x="3595" y="5534"/>
                  <a:pt x="3578" y="5570"/>
                  <a:pt x="3595" y="5596"/>
                </a:cubicBezTo>
                <a:cubicBezTo>
                  <a:pt x="3603" y="5618"/>
                  <a:pt x="3622" y="5634"/>
                  <a:pt x="3649" y="5634"/>
                </a:cubicBezTo>
                <a:cubicBezTo>
                  <a:pt x="3654" y="5634"/>
                  <a:pt x="3660" y="5634"/>
                  <a:pt x="3667" y="5632"/>
                </a:cubicBezTo>
                <a:cubicBezTo>
                  <a:pt x="3927" y="5558"/>
                  <a:pt x="4150" y="5552"/>
                  <a:pt x="4217" y="5552"/>
                </a:cubicBezTo>
                <a:cubicBezTo>
                  <a:pt x="4231" y="5552"/>
                  <a:pt x="4238" y="5552"/>
                  <a:pt x="4238" y="5552"/>
                </a:cubicBezTo>
                <a:cubicBezTo>
                  <a:pt x="4238" y="5552"/>
                  <a:pt x="4041" y="5623"/>
                  <a:pt x="3827" y="5739"/>
                </a:cubicBezTo>
                <a:cubicBezTo>
                  <a:pt x="3792" y="5757"/>
                  <a:pt x="3783" y="5784"/>
                  <a:pt x="3801" y="5811"/>
                </a:cubicBezTo>
                <a:cubicBezTo>
                  <a:pt x="3807" y="5838"/>
                  <a:pt x="3830" y="5849"/>
                  <a:pt x="3852" y="5849"/>
                </a:cubicBezTo>
                <a:cubicBezTo>
                  <a:pt x="3859" y="5849"/>
                  <a:pt x="3866" y="5848"/>
                  <a:pt x="3872" y="5846"/>
                </a:cubicBezTo>
                <a:cubicBezTo>
                  <a:pt x="4296" y="5698"/>
                  <a:pt x="4639" y="5685"/>
                  <a:pt x="4742" y="5685"/>
                </a:cubicBezTo>
                <a:cubicBezTo>
                  <a:pt x="4762" y="5685"/>
                  <a:pt x="4773" y="5686"/>
                  <a:pt x="4773" y="5686"/>
                </a:cubicBezTo>
                <a:cubicBezTo>
                  <a:pt x="4773" y="5686"/>
                  <a:pt x="4550" y="5837"/>
                  <a:pt x="4372" y="6025"/>
                </a:cubicBezTo>
                <a:cubicBezTo>
                  <a:pt x="4345" y="6042"/>
                  <a:pt x="4345" y="6078"/>
                  <a:pt x="4363" y="6096"/>
                </a:cubicBezTo>
                <a:cubicBezTo>
                  <a:pt x="4374" y="6113"/>
                  <a:pt x="4393" y="6123"/>
                  <a:pt x="4412" y="6123"/>
                </a:cubicBezTo>
                <a:cubicBezTo>
                  <a:pt x="4423" y="6123"/>
                  <a:pt x="4433" y="6120"/>
                  <a:pt x="4443" y="6114"/>
                </a:cubicBezTo>
                <a:cubicBezTo>
                  <a:pt x="4755" y="5927"/>
                  <a:pt x="5165" y="5730"/>
                  <a:pt x="5692" y="5543"/>
                </a:cubicBezTo>
                <a:cubicBezTo>
                  <a:pt x="6388" y="5275"/>
                  <a:pt x="6896" y="4571"/>
                  <a:pt x="6896" y="4571"/>
                </a:cubicBezTo>
                <a:lnTo>
                  <a:pt x="7173" y="4642"/>
                </a:lnTo>
                <a:cubicBezTo>
                  <a:pt x="7208" y="5133"/>
                  <a:pt x="6905" y="5409"/>
                  <a:pt x="6281" y="5650"/>
                </a:cubicBezTo>
                <a:cubicBezTo>
                  <a:pt x="6236" y="5668"/>
                  <a:pt x="6218" y="5712"/>
                  <a:pt x="6227" y="5766"/>
                </a:cubicBezTo>
                <a:cubicBezTo>
                  <a:pt x="6236" y="5811"/>
                  <a:pt x="6281" y="5837"/>
                  <a:pt x="6334" y="5837"/>
                </a:cubicBezTo>
                <a:cubicBezTo>
                  <a:pt x="7753" y="5623"/>
                  <a:pt x="7949" y="4606"/>
                  <a:pt x="7949" y="4606"/>
                </a:cubicBezTo>
                <a:cubicBezTo>
                  <a:pt x="7949" y="4606"/>
                  <a:pt x="8431" y="4785"/>
                  <a:pt x="8796" y="4856"/>
                </a:cubicBezTo>
                <a:cubicBezTo>
                  <a:pt x="8823" y="5043"/>
                  <a:pt x="8609" y="5382"/>
                  <a:pt x="8109" y="5641"/>
                </a:cubicBezTo>
                <a:cubicBezTo>
                  <a:pt x="8056" y="5668"/>
                  <a:pt x="8038" y="5721"/>
                  <a:pt x="8056" y="5775"/>
                </a:cubicBezTo>
                <a:cubicBezTo>
                  <a:pt x="8071" y="5819"/>
                  <a:pt x="8109" y="5851"/>
                  <a:pt x="8153" y="5851"/>
                </a:cubicBezTo>
                <a:cubicBezTo>
                  <a:pt x="8162" y="5851"/>
                  <a:pt x="8171" y="5849"/>
                  <a:pt x="8181" y="5846"/>
                </a:cubicBezTo>
                <a:cubicBezTo>
                  <a:pt x="8779" y="5739"/>
                  <a:pt x="9269" y="5561"/>
                  <a:pt x="9519" y="5472"/>
                </a:cubicBezTo>
                <a:cubicBezTo>
                  <a:pt x="9617" y="5436"/>
                  <a:pt x="9662" y="5329"/>
                  <a:pt x="9635" y="5231"/>
                </a:cubicBezTo>
                <a:lnTo>
                  <a:pt x="9572" y="5025"/>
                </a:lnTo>
                <a:lnTo>
                  <a:pt x="9572" y="5025"/>
                </a:lnTo>
                <a:cubicBezTo>
                  <a:pt x="9573" y="5026"/>
                  <a:pt x="10151" y="5185"/>
                  <a:pt x="10783" y="5185"/>
                </a:cubicBezTo>
                <a:cubicBezTo>
                  <a:pt x="11036" y="5185"/>
                  <a:pt x="11298" y="5159"/>
                  <a:pt x="11535" y="5088"/>
                </a:cubicBezTo>
                <a:lnTo>
                  <a:pt x="11535" y="5088"/>
                </a:lnTo>
                <a:cubicBezTo>
                  <a:pt x="11375" y="5257"/>
                  <a:pt x="11071" y="5373"/>
                  <a:pt x="10768" y="5454"/>
                </a:cubicBezTo>
                <a:cubicBezTo>
                  <a:pt x="10714" y="5463"/>
                  <a:pt x="10679" y="5516"/>
                  <a:pt x="10688" y="5570"/>
                </a:cubicBezTo>
                <a:cubicBezTo>
                  <a:pt x="10697" y="5623"/>
                  <a:pt x="10741" y="5668"/>
                  <a:pt x="10795" y="5668"/>
                </a:cubicBezTo>
                <a:cubicBezTo>
                  <a:pt x="10883" y="5671"/>
                  <a:pt x="10976" y="5672"/>
                  <a:pt x="11073" y="5672"/>
                </a:cubicBezTo>
                <a:cubicBezTo>
                  <a:pt x="11290" y="5672"/>
                  <a:pt x="11527" y="5663"/>
                  <a:pt x="11767" y="5632"/>
                </a:cubicBezTo>
                <a:cubicBezTo>
                  <a:pt x="11919" y="5614"/>
                  <a:pt x="12053" y="5552"/>
                  <a:pt x="12160" y="5445"/>
                </a:cubicBezTo>
                <a:cubicBezTo>
                  <a:pt x="12570" y="5043"/>
                  <a:pt x="12668" y="4597"/>
                  <a:pt x="12668" y="4597"/>
                </a:cubicBezTo>
                <a:lnTo>
                  <a:pt x="12668" y="4597"/>
                </a:lnTo>
                <a:cubicBezTo>
                  <a:pt x="13435" y="6649"/>
                  <a:pt x="10741" y="7247"/>
                  <a:pt x="7815" y="7247"/>
                </a:cubicBezTo>
                <a:cubicBezTo>
                  <a:pt x="4880" y="7247"/>
                  <a:pt x="3533" y="5989"/>
                  <a:pt x="2284" y="5989"/>
                </a:cubicBezTo>
                <a:cubicBezTo>
                  <a:pt x="1026" y="5989"/>
                  <a:pt x="295" y="6471"/>
                  <a:pt x="295" y="7514"/>
                </a:cubicBezTo>
                <a:cubicBezTo>
                  <a:pt x="295" y="8558"/>
                  <a:pt x="1472" y="8603"/>
                  <a:pt x="1472" y="8603"/>
                </a:cubicBezTo>
                <a:cubicBezTo>
                  <a:pt x="1472" y="8603"/>
                  <a:pt x="616" y="8398"/>
                  <a:pt x="616" y="7425"/>
                </a:cubicBezTo>
                <a:cubicBezTo>
                  <a:pt x="616" y="6786"/>
                  <a:pt x="1305" y="6536"/>
                  <a:pt x="2105" y="6536"/>
                </a:cubicBezTo>
                <a:cubicBezTo>
                  <a:pt x="2522" y="6536"/>
                  <a:pt x="2969" y="6604"/>
                  <a:pt x="3363" y="6720"/>
                </a:cubicBezTo>
                <a:cubicBezTo>
                  <a:pt x="4360" y="7016"/>
                  <a:pt x="6606" y="8175"/>
                  <a:pt x="9367" y="8175"/>
                </a:cubicBezTo>
                <a:cubicBezTo>
                  <a:pt x="9770" y="8175"/>
                  <a:pt x="10184" y="8150"/>
                  <a:pt x="10607" y="8094"/>
                </a:cubicBezTo>
                <a:cubicBezTo>
                  <a:pt x="13926" y="7648"/>
                  <a:pt x="14595" y="5588"/>
                  <a:pt x="13560" y="3678"/>
                </a:cubicBezTo>
                <a:cubicBezTo>
                  <a:pt x="13988" y="2510"/>
                  <a:pt x="13498" y="235"/>
                  <a:pt x="10375" y="21"/>
                </a:cubicBezTo>
                <a:cubicBezTo>
                  <a:pt x="10175" y="7"/>
                  <a:pt x="9979" y="0"/>
                  <a:pt x="9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45"/>
          <p:cNvSpPr/>
          <p:nvPr/>
        </p:nvSpPr>
        <p:spPr>
          <a:xfrm>
            <a:off x="4142096" y="51933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45"/>
          <p:cNvSpPr/>
          <p:nvPr/>
        </p:nvSpPr>
        <p:spPr>
          <a:xfrm>
            <a:off x="4271760" y="5433209"/>
            <a:ext cx="683604" cy="402922"/>
          </a:xfrm>
          <a:custGeom>
            <a:rect b="b" l="l" r="r" t="t"/>
            <a:pathLst>
              <a:path extrusionOk="0" h="8603" w="14596">
                <a:moveTo>
                  <a:pt x="9329" y="636"/>
                </a:moveTo>
                <a:cubicBezTo>
                  <a:pt x="9288" y="636"/>
                  <a:pt x="9245" y="650"/>
                  <a:pt x="9207" y="681"/>
                </a:cubicBezTo>
                <a:cubicBezTo>
                  <a:pt x="9126" y="743"/>
                  <a:pt x="9109" y="859"/>
                  <a:pt x="9180" y="949"/>
                </a:cubicBezTo>
                <a:cubicBezTo>
                  <a:pt x="9216" y="995"/>
                  <a:pt x="9269" y="1020"/>
                  <a:pt x="9325" y="1020"/>
                </a:cubicBezTo>
                <a:cubicBezTo>
                  <a:pt x="9366" y="1020"/>
                  <a:pt x="9409" y="1006"/>
                  <a:pt x="9448" y="975"/>
                </a:cubicBezTo>
                <a:cubicBezTo>
                  <a:pt x="9528" y="913"/>
                  <a:pt x="9546" y="797"/>
                  <a:pt x="9474" y="708"/>
                </a:cubicBezTo>
                <a:cubicBezTo>
                  <a:pt x="9439" y="662"/>
                  <a:pt x="9385" y="636"/>
                  <a:pt x="9329" y="636"/>
                </a:cubicBezTo>
                <a:close/>
                <a:moveTo>
                  <a:pt x="9371" y="273"/>
                </a:moveTo>
                <a:cubicBezTo>
                  <a:pt x="9467" y="273"/>
                  <a:pt x="9547" y="366"/>
                  <a:pt x="9483" y="538"/>
                </a:cubicBezTo>
                <a:cubicBezTo>
                  <a:pt x="9530" y="500"/>
                  <a:pt x="9580" y="484"/>
                  <a:pt x="9627" y="484"/>
                </a:cubicBezTo>
                <a:cubicBezTo>
                  <a:pt x="9779" y="484"/>
                  <a:pt x="9891" y="652"/>
                  <a:pt x="9680" y="788"/>
                </a:cubicBezTo>
                <a:cubicBezTo>
                  <a:pt x="9883" y="788"/>
                  <a:pt x="9860" y="1083"/>
                  <a:pt x="9658" y="1083"/>
                </a:cubicBezTo>
                <a:cubicBezTo>
                  <a:pt x="9630" y="1083"/>
                  <a:pt x="9599" y="1078"/>
                  <a:pt x="9564" y="1065"/>
                </a:cubicBezTo>
                <a:lnTo>
                  <a:pt x="9564" y="1065"/>
                </a:lnTo>
                <a:cubicBezTo>
                  <a:pt x="9622" y="1229"/>
                  <a:pt x="9519" y="1337"/>
                  <a:pt x="9417" y="1337"/>
                </a:cubicBezTo>
                <a:cubicBezTo>
                  <a:pt x="9347" y="1337"/>
                  <a:pt x="9278" y="1287"/>
                  <a:pt x="9260" y="1172"/>
                </a:cubicBezTo>
                <a:cubicBezTo>
                  <a:pt x="9260" y="1172"/>
                  <a:pt x="9225" y="1302"/>
                  <a:pt x="9105" y="1302"/>
                </a:cubicBezTo>
                <a:cubicBezTo>
                  <a:pt x="9078" y="1302"/>
                  <a:pt x="9047" y="1295"/>
                  <a:pt x="9010" y="1279"/>
                </a:cubicBezTo>
                <a:cubicBezTo>
                  <a:pt x="8814" y="1189"/>
                  <a:pt x="8984" y="1011"/>
                  <a:pt x="9073" y="984"/>
                </a:cubicBezTo>
                <a:lnTo>
                  <a:pt x="9073" y="984"/>
                </a:lnTo>
                <a:cubicBezTo>
                  <a:pt x="9005" y="1004"/>
                  <a:pt x="8944" y="1016"/>
                  <a:pt x="8893" y="1016"/>
                </a:cubicBezTo>
                <a:cubicBezTo>
                  <a:pt x="8801" y="1016"/>
                  <a:pt x="8743" y="977"/>
                  <a:pt x="8743" y="868"/>
                </a:cubicBezTo>
                <a:cubicBezTo>
                  <a:pt x="8743" y="740"/>
                  <a:pt x="8854" y="704"/>
                  <a:pt x="8940" y="704"/>
                </a:cubicBezTo>
                <a:cubicBezTo>
                  <a:pt x="8973" y="704"/>
                  <a:pt x="9002" y="709"/>
                  <a:pt x="9019" y="717"/>
                </a:cubicBezTo>
                <a:cubicBezTo>
                  <a:pt x="8788" y="617"/>
                  <a:pt x="8875" y="351"/>
                  <a:pt x="9016" y="351"/>
                </a:cubicBezTo>
                <a:cubicBezTo>
                  <a:pt x="9065" y="351"/>
                  <a:pt x="9120" y="384"/>
                  <a:pt x="9171" y="467"/>
                </a:cubicBezTo>
                <a:cubicBezTo>
                  <a:pt x="9203" y="335"/>
                  <a:pt x="9293" y="273"/>
                  <a:pt x="9371" y="273"/>
                </a:cubicBezTo>
                <a:close/>
                <a:moveTo>
                  <a:pt x="11004" y="958"/>
                </a:moveTo>
                <a:cubicBezTo>
                  <a:pt x="10944" y="958"/>
                  <a:pt x="10884" y="971"/>
                  <a:pt x="10830" y="993"/>
                </a:cubicBezTo>
                <a:cubicBezTo>
                  <a:pt x="10723" y="1038"/>
                  <a:pt x="10634" y="1118"/>
                  <a:pt x="10581" y="1216"/>
                </a:cubicBezTo>
                <a:cubicBezTo>
                  <a:pt x="10527" y="1314"/>
                  <a:pt x="10509" y="1439"/>
                  <a:pt x="10563" y="1537"/>
                </a:cubicBezTo>
                <a:cubicBezTo>
                  <a:pt x="10572" y="1430"/>
                  <a:pt x="10616" y="1341"/>
                  <a:pt x="10670" y="1279"/>
                </a:cubicBezTo>
                <a:cubicBezTo>
                  <a:pt x="10732" y="1207"/>
                  <a:pt x="10804" y="1154"/>
                  <a:pt x="10884" y="1118"/>
                </a:cubicBezTo>
                <a:cubicBezTo>
                  <a:pt x="10932" y="1096"/>
                  <a:pt x="10984" y="1085"/>
                  <a:pt x="11034" y="1085"/>
                </a:cubicBezTo>
                <a:cubicBezTo>
                  <a:pt x="11066" y="1085"/>
                  <a:pt x="11097" y="1090"/>
                  <a:pt x="11125" y="1100"/>
                </a:cubicBezTo>
                <a:cubicBezTo>
                  <a:pt x="11205" y="1127"/>
                  <a:pt x="11276" y="1189"/>
                  <a:pt x="11339" y="1279"/>
                </a:cubicBezTo>
                <a:cubicBezTo>
                  <a:pt x="11330" y="1172"/>
                  <a:pt x="11285" y="1065"/>
                  <a:pt x="11178" y="1002"/>
                </a:cubicBezTo>
                <a:cubicBezTo>
                  <a:pt x="11125" y="971"/>
                  <a:pt x="11065" y="958"/>
                  <a:pt x="11004" y="958"/>
                </a:cubicBezTo>
                <a:close/>
                <a:moveTo>
                  <a:pt x="7529" y="771"/>
                </a:moveTo>
                <a:cubicBezTo>
                  <a:pt x="7439" y="771"/>
                  <a:pt x="7348" y="794"/>
                  <a:pt x="7271" y="833"/>
                </a:cubicBezTo>
                <a:cubicBezTo>
                  <a:pt x="7128" y="904"/>
                  <a:pt x="7012" y="1011"/>
                  <a:pt x="6941" y="1154"/>
                </a:cubicBezTo>
                <a:cubicBezTo>
                  <a:pt x="6869" y="1297"/>
                  <a:pt x="6860" y="1475"/>
                  <a:pt x="6941" y="1600"/>
                </a:cubicBezTo>
                <a:cubicBezTo>
                  <a:pt x="6941" y="1448"/>
                  <a:pt x="6994" y="1332"/>
                  <a:pt x="7075" y="1234"/>
                </a:cubicBezTo>
                <a:cubicBezTo>
                  <a:pt x="7146" y="1136"/>
                  <a:pt x="7244" y="1056"/>
                  <a:pt x="7351" y="1002"/>
                </a:cubicBezTo>
                <a:cubicBezTo>
                  <a:pt x="7420" y="968"/>
                  <a:pt x="7497" y="948"/>
                  <a:pt x="7571" y="948"/>
                </a:cubicBezTo>
                <a:cubicBezTo>
                  <a:pt x="7612" y="948"/>
                  <a:pt x="7652" y="954"/>
                  <a:pt x="7690" y="966"/>
                </a:cubicBezTo>
                <a:cubicBezTo>
                  <a:pt x="7806" y="993"/>
                  <a:pt x="7904" y="1082"/>
                  <a:pt x="7993" y="1198"/>
                </a:cubicBezTo>
                <a:cubicBezTo>
                  <a:pt x="7976" y="1056"/>
                  <a:pt x="7895" y="904"/>
                  <a:pt x="7744" y="824"/>
                </a:cubicBezTo>
                <a:cubicBezTo>
                  <a:pt x="7679" y="787"/>
                  <a:pt x="7604" y="771"/>
                  <a:pt x="7529" y="771"/>
                </a:cubicBezTo>
                <a:close/>
                <a:moveTo>
                  <a:pt x="12069" y="1292"/>
                </a:moveTo>
                <a:cubicBezTo>
                  <a:pt x="12008" y="1292"/>
                  <a:pt x="11947" y="1303"/>
                  <a:pt x="11892" y="1323"/>
                </a:cubicBezTo>
                <a:cubicBezTo>
                  <a:pt x="11794" y="1368"/>
                  <a:pt x="11714" y="1457"/>
                  <a:pt x="11696" y="1555"/>
                </a:cubicBezTo>
                <a:cubicBezTo>
                  <a:pt x="11758" y="1484"/>
                  <a:pt x="11838" y="1439"/>
                  <a:pt x="11928" y="1421"/>
                </a:cubicBezTo>
                <a:cubicBezTo>
                  <a:pt x="11957" y="1418"/>
                  <a:pt x="11988" y="1416"/>
                  <a:pt x="12019" y="1416"/>
                </a:cubicBezTo>
                <a:cubicBezTo>
                  <a:pt x="12072" y="1416"/>
                  <a:pt x="12127" y="1422"/>
                  <a:pt x="12177" y="1439"/>
                </a:cubicBezTo>
                <a:cubicBezTo>
                  <a:pt x="12258" y="1457"/>
                  <a:pt x="12320" y="1502"/>
                  <a:pt x="12365" y="1564"/>
                </a:cubicBezTo>
                <a:cubicBezTo>
                  <a:pt x="12409" y="1636"/>
                  <a:pt x="12418" y="1725"/>
                  <a:pt x="12418" y="1823"/>
                </a:cubicBezTo>
                <a:cubicBezTo>
                  <a:pt x="12472" y="1743"/>
                  <a:pt x="12499" y="1627"/>
                  <a:pt x="12463" y="1520"/>
                </a:cubicBezTo>
                <a:cubicBezTo>
                  <a:pt x="12418" y="1412"/>
                  <a:pt x="12311" y="1341"/>
                  <a:pt x="12213" y="1314"/>
                </a:cubicBezTo>
                <a:cubicBezTo>
                  <a:pt x="12166" y="1299"/>
                  <a:pt x="12118" y="1292"/>
                  <a:pt x="12069" y="1292"/>
                </a:cubicBezTo>
                <a:close/>
                <a:moveTo>
                  <a:pt x="4211" y="1769"/>
                </a:moveTo>
                <a:cubicBezTo>
                  <a:pt x="4389" y="1769"/>
                  <a:pt x="4532" y="1894"/>
                  <a:pt x="4532" y="2046"/>
                </a:cubicBezTo>
                <a:cubicBezTo>
                  <a:pt x="4532" y="2180"/>
                  <a:pt x="4425" y="2296"/>
                  <a:pt x="4273" y="2322"/>
                </a:cubicBezTo>
                <a:cubicBezTo>
                  <a:pt x="4282" y="2269"/>
                  <a:pt x="4273" y="2224"/>
                  <a:pt x="4256" y="2180"/>
                </a:cubicBezTo>
                <a:cubicBezTo>
                  <a:pt x="4211" y="2019"/>
                  <a:pt x="4077" y="1912"/>
                  <a:pt x="3934" y="1903"/>
                </a:cubicBezTo>
                <a:cubicBezTo>
                  <a:pt x="3988" y="1823"/>
                  <a:pt x="4095" y="1769"/>
                  <a:pt x="4211" y="1769"/>
                </a:cubicBezTo>
                <a:close/>
                <a:moveTo>
                  <a:pt x="9998" y="1582"/>
                </a:moveTo>
                <a:cubicBezTo>
                  <a:pt x="9973" y="1582"/>
                  <a:pt x="9947" y="1585"/>
                  <a:pt x="9920" y="1591"/>
                </a:cubicBezTo>
                <a:cubicBezTo>
                  <a:pt x="9813" y="1618"/>
                  <a:pt x="9724" y="1716"/>
                  <a:pt x="9688" y="1814"/>
                </a:cubicBezTo>
                <a:cubicBezTo>
                  <a:pt x="9644" y="1912"/>
                  <a:pt x="9635" y="2028"/>
                  <a:pt x="9671" y="2126"/>
                </a:cubicBezTo>
                <a:cubicBezTo>
                  <a:pt x="9697" y="2233"/>
                  <a:pt x="9769" y="2322"/>
                  <a:pt x="9867" y="2349"/>
                </a:cubicBezTo>
                <a:cubicBezTo>
                  <a:pt x="9804" y="2278"/>
                  <a:pt x="9778" y="2198"/>
                  <a:pt x="9769" y="2108"/>
                </a:cubicBezTo>
                <a:cubicBezTo>
                  <a:pt x="9760" y="2028"/>
                  <a:pt x="9769" y="1939"/>
                  <a:pt x="9804" y="1867"/>
                </a:cubicBezTo>
                <a:cubicBezTo>
                  <a:pt x="9840" y="1787"/>
                  <a:pt x="9885" y="1725"/>
                  <a:pt x="9956" y="1689"/>
                </a:cubicBezTo>
                <a:cubicBezTo>
                  <a:pt x="10004" y="1665"/>
                  <a:pt x="10059" y="1657"/>
                  <a:pt x="10120" y="1657"/>
                </a:cubicBezTo>
                <a:cubicBezTo>
                  <a:pt x="10150" y="1657"/>
                  <a:pt x="10182" y="1659"/>
                  <a:pt x="10215" y="1662"/>
                </a:cubicBezTo>
                <a:cubicBezTo>
                  <a:pt x="10160" y="1614"/>
                  <a:pt x="10084" y="1582"/>
                  <a:pt x="9998" y="1582"/>
                </a:cubicBezTo>
                <a:close/>
                <a:moveTo>
                  <a:pt x="7234" y="2065"/>
                </a:moveTo>
                <a:cubicBezTo>
                  <a:pt x="7208" y="2065"/>
                  <a:pt x="7181" y="2067"/>
                  <a:pt x="7155" y="2073"/>
                </a:cubicBezTo>
                <a:cubicBezTo>
                  <a:pt x="7066" y="2090"/>
                  <a:pt x="6994" y="2135"/>
                  <a:pt x="6941" y="2206"/>
                </a:cubicBezTo>
                <a:cubicBezTo>
                  <a:pt x="6887" y="2269"/>
                  <a:pt x="6860" y="2367"/>
                  <a:pt x="6887" y="2447"/>
                </a:cubicBezTo>
                <a:cubicBezTo>
                  <a:pt x="6905" y="2367"/>
                  <a:pt x="6941" y="2305"/>
                  <a:pt x="6994" y="2260"/>
                </a:cubicBezTo>
                <a:cubicBezTo>
                  <a:pt x="7048" y="2224"/>
                  <a:pt x="7110" y="2189"/>
                  <a:pt x="7182" y="2180"/>
                </a:cubicBezTo>
                <a:cubicBezTo>
                  <a:pt x="7204" y="2173"/>
                  <a:pt x="7226" y="2170"/>
                  <a:pt x="7248" y="2170"/>
                </a:cubicBezTo>
                <a:cubicBezTo>
                  <a:pt x="7287" y="2170"/>
                  <a:pt x="7325" y="2180"/>
                  <a:pt x="7360" y="2198"/>
                </a:cubicBezTo>
                <a:cubicBezTo>
                  <a:pt x="7423" y="2224"/>
                  <a:pt x="7458" y="2287"/>
                  <a:pt x="7494" y="2358"/>
                </a:cubicBezTo>
                <a:cubicBezTo>
                  <a:pt x="7503" y="2278"/>
                  <a:pt x="7485" y="2189"/>
                  <a:pt x="7414" y="2126"/>
                </a:cubicBezTo>
                <a:cubicBezTo>
                  <a:pt x="7363" y="2082"/>
                  <a:pt x="7299" y="2065"/>
                  <a:pt x="7234" y="2065"/>
                </a:cubicBezTo>
                <a:close/>
                <a:moveTo>
                  <a:pt x="8116" y="1432"/>
                </a:moveTo>
                <a:cubicBezTo>
                  <a:pt x="7983" y="1432"/>
                  <a:pt x="7850" y="1479"/>
                  <a:pt x="7770" y="1573"/>
                </a:cubicBezTo>
                <a:cubicBezTo>
                  <a:pt x="7828" y="1555"/>
                  <a:pt x="7886" y="1547"/>
                  <a:pt x="7942" y="1547"/>
                </a:cubicBezTo>
                <a:cubicBezTo>
                  <a:pt x="8024" y="1547"/>
                  <a:pt x="8103" y="1564"/>
                  <a:pt x="8172" y="1591"/>
                </a:cubicBezTo>
                <a:cubicBezTo>
                  <a:pt x="8297" y="1636"/>
                  <a:pt x="8404" y="1707"/>
                  <a:pt x="8493" y="1796"/>
                </a:cubicBezTo>
                <a:cubicBezTo>
                  <a:pt x="8573" y="1894"/>
                  <a:pt x="8636" y="2001"/>
                  <a:pt x="8636" y="2126"/>
                </a:cubicBezTo>
                <a:cubicBezTo>
                  <a:pt x="8645" y="2242"/>
                  <a:pt x="8591" y="2367"/>
                  <a:pt x="8502" y="2501"/>
                </a:cubicBezTo>
                <a:cubicBezTo>
                  <a:pt x="8636" y="2438"/>
                  <a:pt x="8770" y="2305"/>
                  <a:pt x="8796" y="2135"/>
                </a:cubicBezTo>
                <a:cubicBezTo>
                  <a:pt x="8823" y="1957"/>
                  <a:pt x="8752" y="1787"/>
                  <a:pt x="8636" y="1662"/>
                </a:cubicBezTo>
                <a:cubicBezTo>
                  <a:pt x="8520" y="1546"/>
                  <a:pt x="8377" y="1457"/>
                  <a:pt x="8208" y="1439"/>
                </a:cubicBezTo>
                <a:cubicBezTo>
                  <a:pt x="8177" y="1434"/>
                  <a:pt x="8147" y="1432"/>
                  <a:pt x="8116" y="1432"/>
                </a:cubicBezTo>
                <a:close/>
                <a:moveTo>
                  <a:pt x="5931" y="2155"/>
                </a:moveTo>
                <a:cubicBezTo>
                  <a:pt x="5889" y="2155"/>
                  <a:pt x="5846" y="2166"/>
                  <a:pt x="5808" y="2189"/>
                </a:cubicBezTo>
                <a:cubicBezTo>
                  <a:pt x="5701" y="2260"/>
                  <a:pt x="5674" y="2403"/>
                  <a:pt x="5736" y="2510"/>
                </a:cubicBezTo>
                <a:cubicBezTo>
                  <a:pt x="5782" y="2579"/>
                  <a:pt x="5858" y="2614"/>
                  <a:pt x="5934" y="2614"/>
                </a:cubicBezTo>
                <a:cubicBezTo>
                  <a:pt x="5977" y="2614"/>
                  <a:pt x="6019" y="2603"/>
                  <a:pt x="6058" y="2581"/>
                </a:cubicBezTo>
                <a:cubicBezTo>
                  <a:pt x="6165" y="2510"/>
                  <a:pt x="6200" y="2367"/>
                  <a:pt x="6129" y="2260"/>
                </a:cubicBezTo>
                <a:cubicBezTo>
                  <a:pt x="6083" y="2191"/>
                  <a:pt x="6008" y="2155"/>
                  <a:pt x="5931" y="2155"/>
                </a:cubicBezTo>
                <a:close/>
                <a:moveTo>
                  <a:pt x="12581" y="2137"/>
                </a:moveTo>
                <a:cubicBezTo>
                  <a:pt x="12550" y="2137"/>
                  <a:pt x="12519" y="2142"/>
                  <a:pt x="12490" y="2153"/>
                </a:cubicBezTo>
                <a:cubicBezTo>
                  <a:pt x="12588" y="2171"/>
                  <a:pt x="12659" y="2224"/>
                  <a:pt x="12722" y="2287"/>
                </a:cubicBezTo>
                <a:cubicBezTo>
                  <a:pt x="12775" y="2349"/>
                  <a:pt x="12811" y="2429"/>
                  <a:pt x="12829" y="2510"/>
                </a:cubicBezTo>
                <a:cubicBezTo>
                  <a:pt x="12847" y="2590"/>
                  <a:pt x="12847" y="2670"/>
                  <a:pt x="12811" y="2742"/>
                </a:cubicBezTo>
                <a:cubicBezTo>
                  <a:pt x="12766" y="2813"/>
                  <a:pt x="12695" y="2867"/>
                  <a:pt x="12606" y="2911"/>
                </a:cubicBezTo>
                <a:cubicBezTo>
                  <a:pt x="12617" y="2912"/>
                  <a:pt x="12629" y="2913"/>
                  <a:pt x="12642" y="2913"/>
                </a:cubicBezTo>
                <a:cubicBezTo>
                  <a:pt x="12731" y="2913"/>
                  <a:pt x="12828" y="2883"/>
                  <a:pt x="12891" y="2804"/>
                </a:cubicBezTo>
                <a:cubicBezTo>
                  <a:pt x="12962" y="2715"/>
                  <a:pt x="12980" y="2590"/>
                  <a:pt x="12954" y="2483"/>
                </a:cubicBezTo>
                <a:cubicBezTo>
                  <a:pt x="12927" y="2376"/>
                  <a:pt x="12873" y="2278"/>
                  <a:pt x="12784" y="2215"/>
                </a:cubicBezTo>
                <a:cubicBezTo>
                  <a:pt x="12728" y="2165"/>
                  <a:pt x="12654" y="2137"/>
                  <a:pt x="12581" y="2137"/>
                </a:cubicBezTo>
                <a:close/>
                <a:moveTo>
                  <a:pt x="5724" y="1791"/>
                </a:moveTo>
                <a:cubicBezTo>
                  <a:pt x="5790" y="1791"/>
                  <a:pt x="5863" y="1835"/>
                  <a:pt x="5924" y="1948"/>
                </a:cubicBezTo>
                <a:cubicBezTo>
                  <a:pt x="5934" y="1846"/>
                  <a:pt x="6006" y="1800"/>
                  <a:pt x="6083" y="1800"/>
                </a:cubicBezTo>
                <a:cubicBezTo>
                  <a:pt x="6207" y="1800"/>
                  <a:pt x="6341" y="1922"/>
                  <a:pt x="6236" y="2126"/>
                </a:cubicBezTo>
                <a:cubicBezTo>
                  <a:pt x="6268" y="2118"/>
                  <a:pt x="6297" y="2114"/>
                  <a:pt x="6324" y="2114"/>
                </a:cubicBezTo>
                <a:cubicBezTo>
                  <a:pt x="6598" y="2114"/>
                  <a:pt x="6650" y="2485"/>
                  <a:pt x="6334" y="2501"/>
                </a:cubicBezTo>
                <a:cubicBezTo>
                  <a:pt x="6334" y="2501"/>
                  <a:pt x="6566" y="2581"/>
                  <a:pt x="6441" y="2813"/>
                </a:cubicBezTo>
                <a:cubicBezTo>
                  <a:pt x="6402" y="2884"/>
                  <a:pt x="6355" y="2910"/>
                  <a:pt x="6309" y="2910"/>
                </a:cubicBezTo>
                <a:cubicBezTo>
                  <a:pt x="6209" y="2910"/>
                  <a:pt x="6112" y="2785"/>
                  <a:pt x="6093" y="2706"/>
                </a:cubicBezTo>
                <a:lnTo>
                  <a:pt x="6093" y="2706"/>
                </a:lnTo>
                <a:cubicBezTo>
                  <a:pt x="6135" y="2922"/>
                  <a:pt x="6122" y="3092"/>
                  <a:pt x="5954" y="3092"/>
                </a:cubicBezTo>
                <a:cubicBezTo>
                  <a:pt x="5941" y="3092"/>
                  <a:pt x="5929" y="3091"/>
                  <a:pt x="5915" y="3090"/>
                </a:cubicBezTo>
                <a:cubicBezTo>
                  <a:pt x="5710" y="3072"/>
                  <a:pt x="5728" y="2822"/>
                  <a:pt x="5763" y="2742"/>
                </a:cubicBezTo>
                <a:lnTo>
                  <a:pt x="5763" y="2742"/>
                </a:lnTo>
                <a:cubicBezTo>
                  <a:pt x="5706" y="2853"/>
                  <a:pt x="5620" y="2896"/>
                  <a:pt x="5539" y="2896"/>
                </a:cubicBezTo>
                <a:cubicBezTo>
                  <a:pt x="5353" y="2896"/>
                  <a:pt x="5195" y="2671"/>
                  <a:pt x="5487" y="2528"/>
                </a:cubicBezTo>
                <a:cubicBezTo>
                  <a:pt x="5196" y="2431"/>
                  <a:pt x="5223" y="2122"/>
                  <a:pt x="5448" y="2122"/>
                </a:cubicBezTo>
                <a:cubicBezTo>
                  <a:pt x="5492" y="2122"/>
                  <a:pt x="5544" y="2134"/>
                  <a:pt x="5603" y="2162"/>
                </a:cubicBezTo>
                <a:cubicBezTo>
                  <a:pt x="5482" y="1987"/>
                  <a:pt x="5586" y="1791"/>
                  <a:pt x="5724" y="1791"/>
                </a:cubicBezTo>
                <a:close/>
                <a:moveTo>
                  <a:pt x="7465" y="2494"/>
                </a:moveTo>
                <a:cubicBezTo>
                  <a:pt x="7416" y="2494"/>
                  <a:pt x="7368" y="2507"/>
                  <a:pt x="7333" y="2537"/>
                </a:cubicBezTo>
                <a:cubicBezTo>
                  <a:pt x="7344" y="2535"/>
                  <a:pt x="7354" y="2535"/>
                  <a:pt x="7365" y="2535"/>
                </a:cubicBezTo>
                <a:cubicBezTo>
                  <a:pt x="7432" y="2535"/>
                  <a:pt x="7493" y="2559"/>
                  <a:pt x="7547" y="2590"/>
                </a:cubicBezTo>
                <a:cubicBezTo>
                  <a:pt x="7610" y="2635"/>
                  <a:pt x="7654" y="2679"/>
                  <a:pt x="7690" y="2742"/>
                </a:cubicBezTo>
                <a:cubicBezTo>
                  <a:pt x="7726" y="2804"/>
                  <a:pt x="7744" y="2867"/>
                  <a:pt x="7726" y="2938"/>
                </a:cubicBezTo>
                <a:cubicBezTo>
                  <a:pt x="7717" y="3000"/>
                  <a:pt x="7672" y="3063"/>
                  <a:pt x="7610" y="3116"/>
                </a:cubicBezTo>
                <a:cubicBezTo>
                  <a:pt x="7690" y="3107"/>
                  <a:pt x="7770" y="3054"/>
                  <a:pt x="7815" y="2965"/>
                </a:cubicBezTo>
                <a:cubicBezTo>
                  <a:pt x="7851" y="2876"/>
                  <a:pt x="7833" y="2768"/>
                  <a:pt x="7788" y="2688"/>
                </a:cubicBezTo>
                <a:cubicBezTo>
                  <a:pt x="7744" y="2608"/>
                  <a:pt x="7672" y="2545"/>
                  <a:pt x="7583" y="2519"/>
                </a:cubicBezTo>
                <a:cubicBezTo>
                  <a:pt x="7547" y="2503"/>
                  <a:pt x="7505" y="2494"/>
                  <a:pt x="7465" y="2494"/>
                </a:cubicBezTo>
                <a:close/>
                <a:moveTo>
                  <a:pt x="2864" y="2510"/>
                </a:moveTo>
                <a:cubicBezTo>
                  <a:pt x="2953" y="2581"/>
                  <a:pt x="3007" y="2688"/>
                  <a:pt x="3007" y="2804"/>
                </a:cubicBezTo>
                <a:cubicBezTo>
                  <a:pt x="3007" y="3009"/>
                  <a:pt x="2846" y="3179"/>
                  <a:pt x="2641" y="3179"/>
                </a:cubicBezTo>
                <a:cubicBezTo>
                  <a:pt x="2436" y="3179"/>
                  <a:pt x="2266" y="3009"/>
                  <a:pt x="2266" y="2804"/>
                </a:cubicBezTo>
                <a:cubicBezTo>
                  <a:pt x="2266" y="2786"/>
                  <a:pt x="2266" y="2768"/>
                  <a:pt x="2275" y="2751"/>
                </a:cubicBezTo>
                <a:cubicBezTo>
                  <a:pt x="2507" y="2733"/>
                  <a:pt x="2730" y="2626"/>
                  <a:pt x="2864" y="2510"/>
                </a:cubicBezTo>
                <a:close/>
                <a:moveTo>
                  <a:pt x="11351" y="2086"/>
                </a:moveTo>
                <a:cubicBezTo>
                  <a:pt x="11448" y="2086"/>
                  <a:pt x="11545" y="2110"/>
                  <a:pt x="11633" y="2162"/>
                </a:cubicBezTo>
                <a:cubicBezTo>
                  <a:pt x="11892" y="2322"/>
                  <a:pt x="11981" y="2661"/>
                  <a:pt x="11821" y="2920"/>
                </a:cubicBezTo>
                <a:cubicBezTo>
                  <a:pt x="11715" y="3091"/>
                  <a:pt x="11531" y="3184"/>
                  <a:pt x="11344" y="3184"/>
                </a:cubicBezTo>
                <a:cubicBezTo>
                  <a:pt x="11248" y="3184"/>
                  <a:pt x="11150" y="3159"/>
                  <a:pt x="11062" y="3107"/>
                </a:cubicBezTo>
                <a:cubicBezTo>
                  <a:pt x="10804" y="2947"/>
                  <a:pt x="10723" y="2608"/>
                  <a:pt x="10875" y="2349"/>
                </a:cubicBezTo>
                <a:cubicBezTo>
                  <a:pt x="10981" y="2179"/>
                  <a:pt x="11164" y="2086"/>
                  <a:pt x="11351" y="2086"/>
                </a:cubicBezTo>
                <a:close/>
                <a:moveTo>
                  <a:pt x="6860" y="2938"/>
                </a:moveTo>
                <a:cubicBezTo>
                  <a:pt x="6976" y="2938"/>
                  <a:pt x="7075" y="3036"/>
                  <a:pt x="7075" y="3152"/>
                </a:cubicBezTo>
                <a:cubicBezTo>
                  <a:pt x="7075" y="3268"/>
                  <a:pt x="6976" y="3366"/>
                  <a:pt x="6860" y="3366"/>
                </a:cubicBezTo>
                <a:cubicBezTo>
                  <a:pt x="6745" y="3366"/>
                  <a:pt x="6646" y="3268"/>
                  <a:pt x="6646" y="3152"/>
                </a:cubicBezTo>
                <a:cubicBezTo>
                  <a:pt x="6646" y="3036"/>
                  <a:pt x="6745" y="2938"/>
                  <a:pt x="6860" y="2938"/>
                </a:cubicBezTo>
                <a:close/>
                <a:moveTo>
                  <a:pt x="5058" y="2884"/>
                </a:moveTo>
                <a:cubicBezTo>
                  <a:pt x="4791" y="3228"/>
                  <a:pt x="4243" y="3389"/>
                  <a:pt x="3705" y="3389"/>
                </a:cubicBezTo>
                <a:cubicBezTo>
                  <a:pt x="3614" y="3389"/>
                  <a:pt x="3524" y="3384"/>
                  <a:pt x="3435" y="3375"/>
                </a:cubicBezTo>
                <a:lnTo>
                  <a:pt x="5058" y="2884"/>
                </a:lnTo>
                <a:close/>
                <a:moveTo>
                  <a:pt x="5174" y="3322"/>
                </a:moveTo>
                <a:lnTo>
                  <a:pt x="5174" y="3322"/>
                </a:lnTo>
                <a:cubicBezTo>
                  <a:pt x="4939" y="3557"/>
                  <a:pt x="4550" y="3660"/>
                  <a:pt x="4141" y="3660"/>
                </a:cubicBezTo>
                <a:cubicBezTo>
                  <a:pt x="3928" y="3660"/>
                  <a:pt x="3710" y="3632"/>
                  <a:pt x="3506" y="3580"/>
                </a:cubicBezTo>
                <a:lnTo>
                  <a:pt x="5174" y="3322"/>
                </a:lnTo>
                <a:close/>
                <a:moveTo>
                  <a:pt x="9903" y="2929"/>
                </a:moveTo>
                <a:lnTo>
                  <a:pt x="9903" y="2929"/>
                </a:lnTo>
                <a:cubicBezTo>
                  <a:pt x="9813" y="2938"/>
                  <a:pt x="9706" y="3000"/>
                  <a:pt x="9662" y="3099"/>
                </a:cubicBezTo>
                <a:cubicBezTo>
                  <a:pt x="9608" y="3206"/>
                  <a:pt x="9626" y="3331"/>
                  <a:pt x="9671" y="3429"/>
                </a:cubicBezTo>
                <a:cubicBezTo>
                  <a:pt x="9724" y="3527"/>
                  <a:pt x="9804" y="3607"/>
                  <a:pt x="9903" y="3643"/>
                </a:cubicBezTo>
                <a:cubicBezTo>
                  <a:pt x="9952" y="3665"/>
                  <a:pt x="10007" y="3678"/>
                  <a:pt x="10061" y="3678"/>
                </a:cubicBezTo>
                <a:cubicBezTo>
                  <a:pt x="10114" y="3678"/>
                  <a:pt x="10166" y="3665"/>
                  <a:pt x="10206" y="3634"/>
                </a:cubicBezTo>
                <a:cubicBezTo>
                  <a:pt x="10108" y="3634"/>
                  <a:pt x="10027" y="3607"/>
                  <a:pt x="9956" y="3554"/>
                </a:cubicBezTo>
                <a:cubicBezTo>
                  <a:pt x="9885" y="3509"/>
                  <a:pt x="9831" y="3438"/>
                  <a:pt x="9796" y="3366"/>
                </a:cubicBezTo>
                <a:cubicBezTo>
                  <a:pt x="9751" y="3295"/>
                  <a:pt x="9733" y="3215"/>
                  <a:pt x="9751" y="3134"/>
                </a:cubicBezTo>
                <a:cubicBezTo>
                  <a:pt x="9769" y="3063"/>
                  <a:pt x="9831" y="2992"/>
                  <a:pt x="9903" y="2929"/>
                </a:cubicBezTo>
                <a:close/>
                <a:moveTo>
                  <a:pt x="6031" y="3964"/>
                </a:moveTo>
                <a:cubicBezTo>
                  <a:pt x="6030" y="3965"/>
                  <a:pt x="6029" y="3966"/>
                  <a:pt x="6029" y="3968"/>
                </a:cubicBezTo>
                <a:lnTo>
                  <a:pt x="6029" y="3968"/>
                </a:lnTo>
                <a:cubicBezTo>
                  <a:pt x="6029" y="3966"/>
                  <a:pt x="6030" y="3965"/>
                  <a:pt x="6031" y="3964"/>
                </a:cubicBezTo>
                <a:close/>
                <a:moveTo>
                  <a:pt x="5201" y="3812"/>
                </a:moveTo>
                <a:cubicBezTo>
                  <a:pt x="5002" y="3952"/>
                  <a:pt x="4736" y="4013"/>
                  <a:pt x="4452" y="4013"/>
                </a:cubicBezTo>
                <a:cubicBezTo>
                  <a:pt x="4138" y="4013"/>
                  <a:pt x="3801" y="3939"/>
                  <a:pt x="3506" y="3812"/>
                </a:cubicBezTo>
                <a:close/>
                <a:moveTo>
                  <a:pt x="11223" y="1350"/>
                </a:moveTo>
                <a:lnTo>
                  <a:pt x="11276" y="1948"/>
                </a:lnTo>
                <a:lnTo>
                  <a:pt x="11071" y="1377"/>
                </a:lnTo>
                <a:lnTo>
                  <a:pt x="11116" y="1903"/>
                </a:lnTo>
                <a:lnTo>
                  <a:pt x="10937" y="1404"/>
                </a:lnTo>
                <a:lnTo>
                  <a:pt x="10991" y="2010"/>
                </a:lnTo>
                <a:lnTo>
                  <a:pt x="10786" y="1439"/>
                </a:lnTo>
                <a:lnTo>
                  <a:pt x="10839" y="2099"/>
                </a:lnTo>
                <a:lnTo>
                  <a:pt x="10152" y="1912"/>
                </a:lnTo>
                <a:lnTo>
                  <a:pt x="10152" y="1912"/>
                </a:lnTo>
                <a:lnTo>
                  <a:pt x="10786" y="2233"/>
                </a:lnTo>
                <a:lnTo>
                  <a:pt x="10108" y="2046"/>
                </a:lnTo>
                <a:lnTo>
                  <a:pt x="10108" y="2046"/>
                </a:lnTo>
                <a:lnTo>
                  <a:pt x="10643" y="2322"/>
                </a:lnTo>
                <a:lnTo>
                  <a:pt x="10063" y="2162"/>
                </a:lnTo>
                <a:lnTo>
                  <a:pt x="10688" y="2474"/>
                </a:lnTo>
                <a:lnTo>
                  <a:pt x="10688" y="2474"/>
                </a:lnTo>
                <a:lnTo>
                  <a:pt x="10010" y="2296"/>
                </a:lnTo>
                <a:lnTo>
                  <a:pt x="10010" y="2296"/>
                </a:lnTo>
                <a:lnTo>
                  <a:pt x="10679" y="2635"/>
                </a:lnTo>
                <a:lnTo>
                  <a:pt x="10036" y="3027"/>
                </a:lnTo>
                <a:lnTo>
                  <a:pt x="10036" y="3027"/>
                </a:lnTo>
                <a:lnTo>
                  <a:pt x="10697" y="2786"/>
                </a:lnTo>
                <a:lnTo>
                  <a:pt x="10697" y="2786"/>
                </a:lnTo>
                <a:lnTo>
                  <a:pt x="10099" y="3152"/>
                </a:lnTo>
                <a:lnTo>
                  <a:pt x="10661" y="2947"/>
                </a:lnTo>
                <a:lnTo>
                  <a:pt x="10143" y="3259"/>
                </a:lnTo>
                <a:lnTo>
                  <a:pt x="10804" y="3027"/>
                </a:lnTo>
                <a:lnTo>
                  <a:pt x="10804" y="3027"/>
                </a:lnTo>
                <a:lnTo>
                  <a:pt x="10206" y="3393"/>
                </a:lnTo>
                <a:lnTo>
                  <a:pt x="10937" y="3134"/>
                </a:lnTo>
                <a:cubicBezTo>
                  <a:pt x="10946" y="3134"/>
                  <a:pt x="10955" y="3143"/>
                  <a:pt x="10955" y="3143"/>
                </a:cubicBezTo>
                <a:lnTo>
                  <a:pt x="10813" y="3928"/>
                </a:lnTo>
                <a:lnTo>
                  <a:pt x="11080" y="3277"/>
                </a:lnTo>
                <a:lnTo>
                  <a:pt x="10946" y="3973"/>
                </a:lnTo>
                <a:lnTo>
                  <a:pt x="11178" y="3411"/>
                </a:lnTo>
                <a:lnTo>
                  <a:pt x="11178" y="3411"/>
                </a:lnTo>
                <a:lnTo>
                  <a:pt x="11062" y="4000"/>
                </a:lnTo>
                <a:lnTo>
                  <a:pt x="11062" y="4000"/>
                </a:lnTo>
                <a:lnTo>
                  <a:pt x="11330" y="3357"/>
                </a:lnTo>
                <a:lnTo>
                  <a:pt x="11330" y="3357"/>
                </a:lnTo>
                <a:lnTo>
                  <a:pt x="11205" y="4044"/>
                </a:lnTo>
                <a:lnTo>
                  <a:pt x="11499" y="3322"/>
                </a:lnTo>
                <a:lnTo>
                  <a:pt x="12061" y="3866"/>
                </a:lnTo>
                <a:lnTo>
                  <a:pt x="11660" y="3286"/>
                </a:lnTo>
                <a:lnTo>
                  <a:pt x="12169" y="3768"/>
                </a:lnTo>
                <a:lnTo>
                  <a:pt x="11821" y="3268"/>
                </a:lnTo>
                <a:lnTo>
                  <a:pt x="11821" y="3268"/>
                </a:lnTo>
                <a:lnTo>
                  <a:pt x="12258" y="3696"/>
                </a:lnTo>
                <a:lnTo>
                  <a:pt x="11865" y="3116"/>
                </a:lnTo>
                <a:lnTo>
                  <a:pt x="11865" y="3116"/>
                </a:lnTo>
                <a:lnTo>
                  <a:pt x="12365" y="3598"/>
                </a:lnTo>
                <a:lnTo>
                  <a:pt x="12365" y="3598"/>
                </a:lnTo>
                <a:lnTo>
                  <a:pt x="11937" y="2974"/>
                </a:lnTo>
                <a:lnTo>
                  <a:pt x="11937" y="2974"/>
                </a:lnTo>
                <a:lnTo>
                  <a:pt x="12293" y="3090"/>
                </a:lnTo>
                <a:lnTo>
                  <a:pt x="11972" y="2893"/>
                </a:lnTo>
                <a:lnTo>
                  <a:pt x="11972" y="2893"/>
                </a:lnTo>
                <a:lnTo>
                  <a:pt x="12329" y="3009"/>
                </a:lnTo>
                <a:lnTo>
                  <a:pt x="12329" y="3009"/>
                </a:lnTo>
                <a:lnTo>
                  <a:pt x="12008" y="2813"/>
                </a:lnTo>
                <a:lnTo>
                  <a:pt x="12695" y="2724"/>
                </a:lnTo>
                <a:lnTo>
                  <a:pt x="12053" y="2679"/>
                </a:lnTo>
                <a:lnTo>
                  <a:pt x="12686" y="2599"/>
                </a:lnTo>
                <a:lnTo>
                  <a:pt x="12133" y="2563"/>
                </a:lnTo>
                <a:lnTo>
                  <a:pt x="12686" y="2492"/>
                </a:lnTo>
                <a:lnTo>
                  <a:pt x="12044" y="2447"/>
                </a:lnTo>
                <a:lnTo>
                  <a:pt x="12686" y="2367"/>
                </a:lnTo>
                <a:lnTo>
                  <a:pt x="11937" y="2314"/>
                </a:lnTo>
                <a:lnTo>
                  <a:pt x="12302" y="1814"/>
                </a:lnTo>
                <a:lnTo>
                  <a:pt x="12302" y="1814"/>
                </a:lnTo>
                <a:lnTo>
                  <a:pt x="11838" y="2206"/>
                </a:lnTo>
                <a:lnTo>
                  <a:pt x="11838" y="2206"/>
                </a:lnTo>
                <a:lnTo>
                  <a:pt x="12195" y="1716"/>
                </a:lnTo>
                <a:lnTo>
                  <a:pt x="12195" y="1716"/>
                </a:lnTo>
                <a:lnTo>
                  <a:pt x="11794" y="2064"/>
                </a:lnTo>
                <a:lnTo>
                  <a:pt x="12106" y="1636"/>
                </a:lnTo>
                <a:lnTo>
                  <a:pt x="11633" y="2037"/>
                </a:lnTo>
                <a:lnTo>
                  <a:pt x="11633" y="2037"/>
                </a:lnTo>
                <a:lnTo>
                  <a:pt x="11999" y="1537"/>
                </a:lnTo>
                <a:lnTo>
                  <a:pt x="11999" y="1537"/>
                </a:lnTo>
                <a:lnTo>
                  <a:pt x="11464" y="2001"/>
                </a:lnTo>
                <a:cubicBezTo>
                  <a:pt x="11455" y="2001"/>
                  <a:pt x="11455" y="2001"/>
                  <a:pt x="11455" y="1992"/>
                </a:cubicBezTo>
                <a:lnTo>
                  <a:pt x="11223" y="1350"/>
                </a:lnTo>
                <a:close/>
                <a:moveTo>
                  <a:pt x="12374" y="3322"/>
                </a:moveTo>
                <a:lnTo>
                  <a:pt x="12374" y="3322"/>
                </a:lnTo>
                <a:cubicBezTo>
                  <a:pt x="12418" y="3411"/>
                  <a:pt x="12427" y="3500"/>
                  <a:pt x="12418" y="3580"/>
                </a:cubicBezTo>
                <a:cubicBezTo>
                  <a:pt x="12400" y="3670"/>
                  <a:pt x="12365" y="3750"/>
                  <a:pt x="12320" y="3812"/>
                </a:cubicBezTo>
                <a:cubicBezTo>
                  <a:pt x="12276" y="3884"/>
                  <a:pt x="12204" y="3928"/>
                  <a:pt x="12133" y="3946"/>
                </a:cubicBezTo>
                <a:cubicBezTo>
                  <a:pt x="12111" y="3951"/>
                  <a:pt x="12089" y="3953"/>
                  <a:pt x="12067" y="3953"/>
                </a:cubicBezTo>
                <a:cubicBezTo>
                  <a:pt x="12005" y="3953"/>
                  <a:pt x="11939" y="3936"/>
                  <a:pt x="11874" y="3910"/>
                </a:cubicBezTo>
                <a:lnTo>
                  <a:pt x="11874" y="3910"/>
                </a:lnTo>
                <a:cubicBezTo>
                  <a:pt x="11928" y="3991"/>
                  <a:pt x="12026" y="4053"/>
                  <a:pt x="12142" y="4053"/>
                </a:cubicBezTo>
                <a:cubicBezTo>
                  <a:pt x="12258" y="4044"/>
                  <a:pt x="12365" y="3973"/>
                  <a:pt x="12427" y="3893"/>
                </a:cubicBezTo>
                <a:cubicBezTo>
                  <a:pt x="12490" y="3803"/>
                  <a:pt x="12525" y="3696"/>
                  <a:pt x="12516" y="3589"/>
                </a:cubicBezTo>
                <a:cubicBezTo>
                  <a:pt x="12516" y="3482"/>
                  <a:pt x="12463" y="3366"/>
                  <a:pt x="12374" y="3322"/>
                </a:cubicBezTo>
                <a:close/>
                <a:moveTo>
                  <a:pt x="7681" y="3339"/>
                </a:moveTo>
                <a:cubicBezTo>
                  <a:pt x="7770" y="3473"/>
                  <a:pt x="7735" y="3661"/>
                  <a:pt x="7663" y="3785"/>
                </a:cubicBezTo>
                <a:cubicBezTo>
                  <a:pt x="7574" y="3946"/>
                  <a:pt x="7431" y="4044"/>
                  <a:pt x="7271" y="4071"/>
                </a:cubicBezTo>
                <a:cubicBezTo>
                  <a:pt x="7309" y="4082"/>
                  <a:pt x="7347" y="4087"/>
                  <a:pt x="7384" y="4087"/>
                </a:cubicBezTo>
                <a:cubicBezTo>
                  <a:pt x="7531" y="4087"/>
                  <a:pt x="7669" y="4004"/>
                  <a:pt x="7762" y="3848"/>
                </a:cubicBezTo>
                <a:cubicBezTo>
                  <a:pt x="7877" y="3643"/>
                  <a:pt x="7762" y="3375"/>
                  <a:pt x="7681" y="3339"/>
                </a:cubicBezTo>
                <a:close/>
                <a:moveTo>
                  <a:pt x="7208" y="1987"/>
                </a:moveTo>
                <a:cubicBezTo>
                  <a:pt x="7433" y="1987"/>
                  <a:pt x="7641" y="2168"/>
                  <a:pt x="7538" y="2421"/>
                </a:cubicBezTo>
                <a:cubicBezTo>
                  <a:pt x="7548" y="2420"/>
                  <a:pt x="7558" y="2419"/>
                  <a:pt x="7567" y="2419"/>
                </a:cubicBezTo>
                <a:cubicBezTo>
                  <a:pt x="7962" y="2419"/>
                  <a:pt x="8055" y="3145"/>
                  <a:pt x="7654" y="3215"/>
                </a:cubicBezTo>
                <a:cubicBezTo>
                  <a:pt x="8183" y="3507"/>
                  <a:pt x="7811" y="4169"/>
                  <a:pt x="7329" y="4169"/>
                </a:cubicBezTo>
                <a:cubicBezTo>
                  <a:pt x="7266" y="4169"/>
                  <a:pt x="7202" y="4158"/>
                  <a:pt x="7137" y="4133"/>
                </a:cubicBezTo>
                <a:cubicBezTo>
                  <a:pt x="7513" y="3513"/>
                  <a:pt x="7469" y="2517"/>
                  <a:pt x="6815" y="2517"/>
                </a:cubicBezTo>
                <a:cubicBezTo>
                  <a:pt x="6800" y="2517"/>
                  <a:pt x="6786" y="2518"/>
                  <a:pt x="6771" y="2519"/>
                </a:cubicBezTo>
                <a:cubicBezTo>
                  <a:pt x="6784" y="2136"/>
                  <a:pt x="7003" y="1987"/>
                  <a:pt x="7208" y="1987"/>
                </a:cubicBezTo>
                <a:close/>
                <a:moveTo>
                  <a:pt x="6003" y="3343"/>
                </a:moveTo>
                <a:cubicBezTo>
                  <a:pt x="6045" y="3343"/>
                  <a:pt x="6092" y="3372"/>
                  <a:pt x="6129" y="3446"/>
                </a:cubicBezTo>
                <a:cubicBezTo>
                  <a:pt x="6136" y="3379"/>
                  <a:pt x="6182" y="3348"/>
                  <a:pt x="6232" y="3348"/>
                </a:cubicBezTo>
                <a:cubicBezTo>
                  <a:pt x="6312" y="3348"/>
                  <a:pt x="6401" y="3430"/>
                  <a:pt x="6334" y="3562"/>
                </a:cubicBezTo>
                <a:cubicBezTo>
                  <a:pt x="6356" y="3556"/>
                  <a:pt x="6377" y="3554"/>
                  <a:pt x="6396" y="3554"/>
                </a:cubicBezTo>
                <a:cubicBezTo>
                  <a:pt x="6575" y="3554"/>
                  <a:pt x="6606" y="3795"/>
                  <a:pt x="6397" y="3803"/>
                </a:cubicBezTo>
                <a:cubicBezTo>
                  <a:pt x="6397" y="3803"/>
                  <a:pt x="6548" y="3857"/>
                  <a:pt x="6468" y="4009"/>
                </a:cubicBezTo>
                <a:cubicBezTo>
                  <a:pt x="6443" y="4053"/>
                  <a:pt x="6414" y="4070"/>
                  <a:pt x="6385" y="4070"/>
                </a:cubicBezTo>
                <a:cubicBezTo>
                  <a:pt x="6320" y="4070"/>
                  <a:pt x="6257" y="3986"/>
                  <a:pt x="6245" y="3937"/>
                </a:cubicBezTo>
                <a:lnTo>
                  <a:pt x="6245" y="3937"/>
                </a:lnTo>
                <a:cubicBezTo>
                  <a:pt x="6270" y="4078"/>
                  <a:pt x="6264" y="4189"/>
                  <a:pt x="6155" y="4189"/>
                </a:cubicBezTo>
                <a:cubicBezTo>
                  <a:pt x="6147" y="4189"/>
                  <a:pt x="6138" y="4188"/>
                  <a:pt x="6129" y="4187"/>
                </a:cubicBezTo>
                <a:cubicBezTo>
                  <a:pt x="5999" y="4178"/>
                  <a:pt x="6004" y="4017"/>
                  <a:pt x="6029" y="3968"/>
                </a:cubicBezTo>
                <a:lnTo>
                  <a:pt x="6029" y="3968"/>
                </a:lnTo>
                <a:cubicBezTo>
                  <a:pt x="5991" y="4035"/>
                  <a:pt x="5936" y="4061"/>
                  <a:pt x="5884" y="4061"/>
                </a:cubicBezTo>
                <a:cubicBezTo>
                  <a:pt x="5761" y="4061"/>
                  <a:pt x="5656" y="3915"/>
                  <a:pt x="5843" y="3821"/>
                </a:cubicBezTo>
                <a:cubicBezTo>
                  <a:pt x="5659" y="3755"/>
                  <a:pt x="5676" y="3561"/>
                  <a:pt x="5818" y="3561"/>
                </a:cubicBezTo>
                <a:cubicBezTo>
                  <a:pt x="5848" y="3561"/>
                  <a:pt x="5884" y="3569"/>
                  <a:pt x="5924" y="3589"/>
                </a:cubicBezTo>
                <a:cubicBezTo>
                  <a:pt x="5845" y="3474"/>
                  <a:pt x="5914" y="3343"/>
                  <a:pt x="6003" y="3343"/>
                </a:cubicBezTo>
                <a:close/>
                <a:moveTo>
                  <a:pt x="10625" y="3839"/>
                </a:moveTo>
                <a:cubicBezTo>
                  <a:pt x="10581" y="3919"/>
                  <a:pt x="10572" y="4035"/>
                  <a:pt x="10625" y="4142"/>
                </a:cubicBezTo>
                <a:cubicBezTo>
                  <a:pt x="10679" y="4240"/>
                  <a:pt x="10795" y="4303"/>
                  <a:pt x="10902" y="4312"/>
                </a:cubicBezTo>
                <a:cubicBezTo>
                  <a:pt x="10928" y="4316"/>
                  <a:pt x="10955" y="4319"/>
                  <a:pt x="10982" y="4319"/>
                </a:cubicBezTo>
                <a:cubicBezTo>
                  <a:pt x="11062" y="4319"/>
                  <a:pt x="11140" y="4298"/>
                  <a:pt x="11214" y="4258"/>
                </a:cubicBezTo>
                <a:cubicBezTo>
                  <a:pt x="11303" y="4205"/>
                  <a:pt x="11375" y="4107"/>
                  <a:pt x="11375" y="4000"/>
                </a:cubicBezTo>
                <a:lnTo>
                  <a:pt x="11375" y="4000"/>
                </a:lnTo>
                <a:cubicBezTo>
                  <a:pt x="11321" y="4089"/>
                  <a:pt x="11250" y="4133"/>
                  <a:pt x="11169" y="4160"/>
                </a:cubicBezTo>
                <a:cubicBezTo>
                  <a:pt x="11109" y="4180"/>
                  <a:pt x="11044" y="4190"/>
                  <a:pt x="10981" y="4190"/>
                </a:cubicBezTo>
                <a:cubicBezTo>
                  <a:pt x="10960" y="4190"/>
                  <a:pt x="10940" y="4189"/>
                  <a:pt x="10920" y="4187"/>
                </a:cubicBezTo>
                <a:cubicBezTo>
                  <a:pt x="10839" y="4178"/>
                  <a:pt x="10759" y="4142"/>
                  <a:pt x="10705" y="4080"/>
                </a:cubicBezTo>
                <a:cubicBezTo>
                  <a:pt x="10661" y="4026"/>
                  <a:pt x="10634" y="3937"/>
                  <a:pt x="10625" y="3839"/>
                </a:cubicBezTo>
                <a:close/>
                <a:moveTo>
                  <a:pt x="8716" y="2858"/>
                </a:moveTo>
                <a:lnTo>
                  <a:pt x="8716" y="2858"/>
                </a:lnTo>
                <a:cubicBezTo>
                  <a:pt x="8930" y="3054"/>
                  <a:pt x="8948" y="3402"/>
                  <a:pt x="8868" y="3661"/>
                </a:cubicBezTo>
                <a:cubicBezTo>
                  <a:pt x="8770" y="3973"/>
                  <a:pt x="8564" y="4196"/>
                  <a:pt x="8288" y="4321"/>
                </a:cubicBezTo>
                <a:cubicBezTo>
                  <a:pt x="8295" y="4321"/>
                  <a:pt x="8302" y="4321"/>
                  <a:pt x="8309" y="4321"/>
                </a:cubicBezTo>
                <a:cubicBezTo>
                  <a:pt x="8656" y="4321"/>
                  <a:pt x="8942" y="4108"/>
                  <a:pt x="9064" y="3723"/>
                </a:cubicBezTo>
                <a:cubicBezTo>
                  <a:pt x="9189" y="3304"/>
                  <a:pt x="8877" y="2884"/>
                  <a:pt x="8716" y="2858"/>
                </a:cubicBezTo>
                <a:close/>
                <a:moveTo>
                  <a:pt x="7484" y="666"/>
                </a:moveTo>
                <a:cubicBezTo>
                  <a:pt x="7825" y="666"/>
                  <a:pt x="8155" y="881"/>
                  <a:pt x="8092" y="1279"/>
                </a:cubicBezTo>
                <a:cubicBezTo>
                  <a:pt x="8148" y="1261"/>
                  <a:pt x="8203" y="1253"/>
                  <a:pt x="8256" y="1253"/>
                </a:cubicBezTo>
                <a:cubicBezTo>
                  <a:pt x="8885" y="1253"/>
                  <a:pt x="9259" y="2381"/>
                  <a:pt x="8618" y="2653"/>
                </a:cubicBezTo>
                <a:cubicBezTo>
                  <a:pt x="9692" y="2957"/>
                  <a:pt x="9362" y="4435"/>
                  <a:pt x="8424" y="4435"/>
                </a:cubicBezTo>
                <a:cubicBezTo>
                  <a:pt x="8317" y="4435"/>
                  <a:pt x="8203" y="4416"/>
                  <a:pt x="8083" y="4374"/>
                </a:cubicBezTo>
                <a:cubicBezTo>
                  <a:pt x="8439" y="4089"/>
                  <a:pt x="8645" y="3705"/>
                  <a:pt x="8645" y="3705"/>
                </a:cubicBezTo>
                <a:lnTo>
                  <a:pt x="8645" y="3705"/>
                </a:lnTo>
                <a:lnTo>
                  <a:pt x="8261" y="3991"/>
                </a:lnTo>
                <a:lnTo>
                  <a:pt x="8511" y="3482"/>
                </a:lnTo>
                <a:lnTo>
                  <a:pt x="8332" y="3616"/>
                </a:lnTo>
                <a:lnTo>
                  <a:pt x="8502" y="3170"/>
                </a:lnTo>
                <a:lnTo>
                  <a:pt x="8288" y="3384"/>
                </a:lnTo>
                <a:lnTo>
                  <a:pt x="8288" y="3384"/>
                </a:lnTo>
                <a:lnTo>
                  <a:pt x="8475" y="2920"/>
                </a:lnTo>
                <a:lnTo>
                  <a:pt x="8279" y="3179"/>
                </a:lnTo>
                <a:cubicBezTo>
                  <a:pt x="8279" y="3179"/>
                  <a:pt x="8440" y="2660"/>
                  <a:pt x="8415" y="2660"/>
                </a:cubicBezTo>
                <a:cubicBezTo>
                  <a:pt x="8414" y="2660"/>
                  <a:pt x="8414" y="2661"/>
                  <a:pt x="8413" y="2661"/>
                </a:cubicBezTo>
                <a:cubicBezTo>
                  <a:pt x="8387" y="2687"/>
                  <a:pt x="8243" y="2974"/>
                  <a:pt x="8243" y="2974"/>
                </a:cubicBezTo>
                <a:lnTo>
                  <a:pt x="8243" y="2974"/>
                </a:lnTo>
                <a:cubicBezTo>
                  <a:pt x="8243" y="2974"/>
                  <a:pt x="8243" y="2974"/>
                  <a:pt x="8243" y="2974"/>
                </a:cubicBezTo>
                <a:cubicBezTo>
                  <a:pt x="8243" y="2956"/>
                  <a:pt x="8384" y="2331"/>
                  <a:pt x="8377" y="2331"/>
                </a:cubicBezTo>
                <a:lnTo>
                  <a:pt x="8377" y="2331"/>
                </a:lnTo>
                <a:cubicBezTo>
                  <a:pt x="8377" y="2331"/>
                  <a:pt x="8377" y="2331"/>
                  <a:pt x="8377" y="2331"/>
                </a:cubicBezTo>
                <a:cubicBezTo>
                  <a:pt x="8368" y="2349"/>
                  <a:pt x="8190" y="2688"/>
                  <a:pt x="8190" y="2688"/>
                </a:cubicBezTo>
                <a:cubicBezTo>
                  <a:pt x="8190" y="2688"/>
                  <a:pt x="8254" y="2094"/>
                  <a:pt x="8253" y="2094"/>
                </a:cubicBezTo>
                <a:lnTo>
                  <a:pt x="8253" y="2094"/>
                </a:lnTo>
                <a:cubicBezTo>
                  <a:pt x="8253" y="2094"/>
                  <a:pt x="8253" y="2096"/>
                  <a:pt x="8252" y="2099"/>
                </a:cubicBezTo>
                <a:cubicBezTo>
                  <a:pt x="8234" y="2171"/>
                  <a:pt x="8118" y="2465"/>
                  <a:pt x="8118" y="2465"/>
                </a:cubicBezTo>
                <a:lnTo>
                  <a:pt x="8127" y="1894"/>
                </a:lnTo>
                <a:lnTo>
                  <a:pt x="8011" y="2224"/>
                </a:lnTo>
                <a:lnTo>
                  <a:pt x="7967" y="1707"/>
                </a:lnTo>
                <a:lnTo>
                  <a:pt x="7877" y="2046"/>
                </a:lnTo>
                <a:lnTo>
                  <a:pt x="7806" y="1769"/>
                </a:lnTo>
                <a:lnTo>
                  <a:pt x="7744" y="1930"/>
                </a:lnTo>
                <a:lnTo>
                  <a:pt x="7646" y="1564"/>
                </a:lnTo>
                <a:lnTo>
                  <a:pt x="7610" y="1814"/>
                </a:lnTo>
                <a:cubicBezTo>
                  <a:pt x="7610" y="1814"/>
                  <a:pt x="7461" y="1366"/>
                  <a:pt x="7450" y="1366"/>
                </a:cubicBezTo>
                <a:cubicBezTo>
                  <a:pt x="7449" y="1366"/>
                  <a:pt x="7449" y="1367"/>
                  <a:pt x="7449" y="1368"/>
                </a:cubicBezTo>
                <a:cubicBezTo>
                  <a:pt x="7449" y="1395"/>
                  <a:pt x="7467" y="1751"/>
                  <a:pt x="7467" y="1751"/>
                </a:cubicBezTo>
                <a:lnTo>
                  <a:pt x="7307" y="1430"/>
                </a:lnTo>
                <a:lnTo>
                  <a:pt x="7289" y="1671"/>
                </a:lnTo>
                <a:lnTo>
                  <a:pt x="7110" y="1457"/>
                </a:lnTo>
                <a:cubicBezTo>
                  <a:pt x="7003" y="1528"/>
                  <a:pt x="6959" y="1698"/>
                  <a:pt x="6950" y="1778"/>
                </a:cubicBezTo>
                <a:cubicBezTo>
                  <a:pt x="6727" y="1511"/>
                  <a:pt x="6789" y="1163"/>
                  <a:pt x="6896" y="975"/>
                </a:cubicBezTo>
                <a:cubicBezTo>
                  <a:pt x="7015" y="766"/>
                  <a:pt x="7252" y="666"/>
                  <a:pt x="7484" y="666"/>
                </a:cubicBezTo>
                <a:close/>
                <a:moveTo>
                  <a:pt x="10992" y="792"/>
                </a:moveTo>
                <a:cubicBezTo>
                  <a:pt x="11247" y="792"/>
                  <a:pt x="11491" y="1019"/>
                  <a:pt x="11491" y="1528"/>
                </a:cubicBezTo>
                <a:cubicBezTo>
                  <a:pt x="11650" y="1248"/>
                  <a:pt x="11906" y="1125"/>
                  <a:pt x="12135" y="1125"/>
                </a:cubicBezTo>
                <a:cubicBezTo>
                  <a:pt x="12532" y="1125"/>
                  <a:pt x="12846" y="1497"/>
                  <a:pt x="12427" y="2064"/>
                </a:cubicBezTo>
                <a:cubicBezTo>
                  <a:pt x="12494" y="2040"/>
                  <a:pt x="12556" y="2029"/>
                  <a:pt x="12614" y="2029"/>
                </a:cubicBezTo>
                <a:cubicBezTo>
                  <a:pt x="13186" y="2029"/>
                  <a:pt x="13313" y="3081"/>
                  <a:pt x="12374" y="3081"/>
                </a:cubicBezTo>
                <a:cubicBezTo>
                  <a:pt x="12831" y="3612"/>
                  <a:pt x="12492" y="4156"/>
                  <a:pt x="12081" y="4156"/>
                </a:cubicBezTo>
                <a:cubicBezTo>
                  <a:pt x="11898" y="4156"/>
                  <a:pt x="11701" y="4049"/>
                  <a:pt x="11553" y="3785"/>
                </a:cubicBezTo>
                <a:lnTo>
                  <a:pt x="11553" y="3785"/>
                </a:lnTo>
                <a:cubicBezTo>
                  <a:pt x="11553" y="3786"/>
                  <a:pt x="11621" y="4438"/>
                  <a:pt x="10947" y="4438"/>
                </a:cubicBezTo>
                <a:cubicBezTo>
                  <a:pt x="10929" y="4438"/>
                  <a:pt x="10911" y="4438"/>
                  <a:pt x="10893" y="4437"/>
                </a:cubicBezTo>
                <a:cubicBezTo>
                  <a:pt x="10170" y="4401"/>
                  <a:pt x="10491" y="3643"/>
                  <a:pt x="10741" y="3438"/>
                </a:cubicBezTo>
                <a:lnTo>
                  <a:pt x="10741" y="3438"/>
                </a:lnTo>
                <a:cubicBezTo>
                  <a:pt x="10448" y="3658"/>
                  <a:pt x="10179" y="3808"/>
                  <a:pt x="9962" y="3808"/>
                </a:cubicBezTo>
                <a:cubicBezTo>
                  <a:pt x="9782" y="3808"/>
                  <a:pt x="9638" y="3705"/>
                  <a:pt x="9546" y="3455"/>
                </a:cubicBezTo>
                <a:cubicBezTo>
                  <a:pt x="9341" y="2911"/>
                  <a:pt x="10001" y="2653"/>
                  <a:pt x="10233" y="2644"/>
                </a:cubicBezTo>
                <a:cubicBezTo>
                  <a:pt x="9305" y="2629"/>
                  <a:pt x="9343" y="1477"/>
                  <a:pt x="9936" y="1477"/>
                </a:cubicBezTo>
                <a:cubicBezTo>
                  <a:pt x="10072" y="1477"/>
                  <a:pt x="10238" y="1539"/>
                  <a:pt x="10429" y="1689"/>
                </a:cubicBezTo>
                <a:cubicBezTo>
                  <a:pt x="10361" y="1123"/>
                  <a:pt x="10685" y="792"/>
                  <a:pt x="10992" y="792"/>
                </a:cubicBezTo>
                <a:close/>
                <a:moveTo>
                  <a:pt x="9787" y="0"/>
                </a:moveTo>
                <a:cubicBezTo>
                  <a:pt x="7003" y="0"/>
                  <a:pt x="5168" y="1381"/>
                  <a:pt x="4693" y="1957"/>
                </a:cubicBezTo>
                <a:cubicBezTo>
                  <a:pt x="4709" y="1732"/>
                  <a:pt x="4458" y="1571"/>
                  <a:pt x="4205" y="1571"/>
                </a:cubicBezTo>
                <a:cubicBezTo>
                  <a:pt x="4036" y="1571"/>
                  <a:pt x="3867" y="1643"/>
                  <a:pt x="3774" y="1814"/>
                </a:cubicBezTo>
                <a:cubicBezTo>
                  <a:pt x="3728" y="1804"/>
                  <a:pt x="3648" y="1776"/>
                  <a:pt x="3542" y="1776"/>
                </a:cubicBezTo>
                <a:cubicBezTo>
                  <a:pt x="3359" y="1776"/>
                  <a:pt x="3097" y="1859"/>
                  <a:pt x="2792" y="2260"/>
                </a:cubicBezTo>
                <a:cubicBezTo>
                  <a:pt x="2565" y="2213"/>
                  <a:pt x="2171" y="2143"/>
                  <a:pt x="1704" y="2143"/>
                </a:cubicBezTo>
                <a:cubicBezTo>
                  <a:pt x="1203" y="2143"/>
                  <a:pt x="617" y="2224"/>
                  <a:pt x="63" y="2501"/>
                </a:cubicBezTo>
                <a:cubicBezTo>
                  <a:pt x="36" y="2510"/>
                  <a:pt x="18" y="2528"/>
                  <a:pt x="9" y="2554"/>
                </a:cubicBezTo>
                <a:cubicBezTo>
                  <a:pt x="0" y="2581"/>
                  <a:pt x="9" y="2617"/>
                  <a:pt x="27" y="2635"/>
                </a:cubicBezTo>
                <a:cubicBezTo>
                  <a:pt x="179" y="2867"/>
                  <a:pt x="455" y="3188"/>
                  <a:pt x="1097" y="3411"/>
                </a:cubicBezTo>
                <a:cubicBezTo>
                  <a:pt x="1100" y="3413"/>
                  <a:pt x="1103" y="3414"/>
                  <a:pt x="1107" y="3414"/>
                </a:cubicBezTo>
                <a:cubicBezTo>
                  <a:pt x="1116" y="3414"/>
                  <a:pt x="1127" y="3408"/>
                  <a:pt x="1133" y="3402"/>
                </a:cubicBezTo>
                <a:cubicBezTo>
                  <a:pt x="1142" y="3393"/>
                  <a:pt x="1142" y="3384"/>
                  <a:pt x="1142" y="3375"/>
                </a:cubicBezTo>
                <a:cubicBezTo>
                  <a:pt x="1124" y="3322"/>
                  <a:pt x="1124" y="3268"/>
                  <a:pt x="1124" y="3232"/>
                </a:cubicBezTo>
                <a:cubicBezTo>
                  <a:pt x="1133" y="3215"/>
                  <a:pt x="1133" y="3206"/>
                  <a:pt x="1151" y="3197"/>
                </a:cubicBezTo>
                <a:cubicBezTo>
                  <a:pt x="1160" y="3179"/>
                  <a:pt x="1178" y="3179"/>
                  <a:pt x="1187" y="3179"/>
                </a:cubicBezTo>
                <a:cubicBezTo>
                  <a:pt x="2230" y="3304"/>
                  <a:pt x="2177" y="3768"/>
                  <a:pt x="2150" y="3875"/>
                </a:cubicBezTo>
                <a:cubicBezTo>
                  <a:pt x="2143" y="3916"/>
                  <a:pt x="2091" y="3946"/>
                  <a:pt x="2004" y="3946"/>
                </a:cubicBezTo>
                <a:cubicBezTo>
                  <a:pt x="1884" y="3946"/>
                  <a:pt x="1696" y="3889"/>
                  <a:pt x="1463" y="3723"/>
                </a:cubicBezTo>
                <a:cubicBezTo>
                  <a:pt x="1454" y="3714"/>
                  <a:pt x="1443" y="3710"/>
                  <a:pt x="1432" y="3710"/>
                </a:cubicBezTo>
                <a:cubicBezTo>
                  <a:pt x="1421" y="3710"/>
                  <a:pt x="1410" y="3714"/>
                  <a:pt x="1401" y="3723"/>
                </a:cubicBezTo>
                <a:cubicBezTo>
                  <a:pt x="1383" y="3741"/>
                  <a:pt x="1383" y="3768"/>
                  <a:pt x="1392" y="3794"/>
                </a:cubicBezTo>
                <a:cubicBezTo>
                  <a:pt x="1767" y="4365"/>
                  <a:pt x="2418" y="4517"/>
                  <a:pt x="2418" y="4517"/>
                </a:cubicBezTo>
                <a:cubicBezTo>
                  <a:pt x="2418" y="4517"/>
                  <a:pt x="3454" y="4867"/>
                  <a:pt x="4496" y="4867"/>
                </a:cubicBezTo>
                <a:cubicBezTo>
                  <a:pt x="4923" y="4867"/>
                  <a:pt x="5352" y="4808"/>
                  <a:pt x="5710" y="4642"/>
                </a:cubicBezTo>
                <a:lnTo>
                  <a:pt x="5710" y="4642"/>
                </a:lnTo>
                <a:cubicBezTo>
                  <a:pt x="5627" y="5180"/>
                  <a:pt x="5129" y="5350"/>
                  <a:pt x="4665" y="5350"/>
                </a:cubicBezTo>
                <a:cubicBezTo>
                  <a:pt x="4629" y="5350"/>
                  <a:pt x="4594" y="5349"/>
                  <a:pt x="4559" y="5347"/>
                </a:cubicBezTo>
                <a:cubicBezTo>
                  <a:pt x="4508" y="5344"/>
                  <a:pt x="4459" y="5342"/>
                  <a:pt x="4410" y="5342"/>
                </a:cubicBezTo>
                <a:cubicBezTo>
                  <a:pt x="4138" y="5342"/>
                  <a:pt x="3887" y="5388"/>
                  <a:pt x="3622" y="5516"/>
                </a:cubicBezTo>
                <a:cubicBezTo>
                  <a:pt x="3595" y="5534"/>
                  <a:pt x="3578" y="5570"/>
                  <a:pt x="3595" y="5596"/>
                </a:cubicBezTo>
                <a:cubicBezTo>
                  <a:pt x="3603" y="5618"/>
                  <a:pt x="3622" y="5634"/>
                  <a:pt x="3649" y="5634"/>
                </a:cubicBezTo>
                <a:cubicBezTo>
                  <a:pt x="3654" y="5634"/>
                  <a:pt x="3660" y="5634"/>
                  <a:pt x="3667" y="5632"/>
                </a:cubicBezTo>
                <a:cubicBezTo>
                  <a:pt x="3927" y="5558"/>
                  <a:pt x="4150" y="5552"/>
                  <a:pt x="4217" y="5552"/>
                </a:cubicBezTo>
                <a:cubicBezTo>
                  <a:pt x="4231" y="5552"/>
                  <a:pt x="4238" y="5552"/>
                  <a:pt x="4238" y="5552"/>
                </a:cubicBezTo>
                <a:cubicBezTo>
                  <a:pt x="4238" y="5552"/>
                  <a:pt x="4041" y="5623"/>
                  <a:pt x="3827" y="5739"/>
                </a:cubicBezTo>
                <a:cubicBezTo>
                  <a:pt x="3792" y="5757"/>
                  <a:pt x="3783" y="5784"/>
                  <a:pt x="3801" y="5811"/>
                </a:cubicBezTo>
                <a:cubicBezTo>
                  <a:pt x="3807" y="5838"/>
                  <a:pt x="3830" y="5849"/>
                  <a:pt x="3852" y="5849"/>
                </a:cubicBezTo>
                <a:cubicBezTo>
                  <a:pt x="3859" y="5849"/>
                  <a:pt x="3866" y="5848"/>
                  <a:pt x="3872" y="5846"/>
                </a:cubicBezTo>
                <a:cubicBezTo>
                  <a:pt x="4296" y="5698"/>
                  <a:pt x="4639" y="5685"/>
                  <a:pt x="4742" y="5685"/>
                </a:cubicBezTo>
                <a:cubicBezTo>
                  <a:pt x="4762" y="5685"/>
                  <a:pt x="4773" y="5686"/>
                  <a:pt x="4773" y="5686"/>
                </a:cubicBezTo>
                <a:cubicBezTo>
                  <a:pt x="4773" y="5686"/>
                  <a:pt x="4550" y="5837"/>
                  <a:pt x="4372" y="6025"/>
                </a:cubicBezTo>
                <a:cubicBezTo>
                  <a:pt x="4345" y="6042"/>
                  <a:pt x="4345" y="6078"/>
                  <a:pt x="4363" y="6096"/>
                </a:cubicBezTo>
                <a:cubicBezTo>
                  <a:pt x="4374" y="6113"/>
                  <a:pt x="4393" y="6123"/>
                  <a:pt x="4412" y="6123"/>
                </a:cubicBezTo>
                <a:cubicBezTo>
                  <a:pt x="4423" y="6123"/>
                  <a:pt x="4433" y="6120"/>
                  <a:pt x="4443" y="6114"/>
                </a:cubicBezTo>
                <a:cubicBezTo>
                  <a:pt x="4755" y="5927"/>
                  <a:pt x="5165" y="5730"/>
                  <a:pt x="5692" y="5543"/>
                </a:cubicBezTo>
                <a:cubicBezTo>
                  <a:pt x="6388" y="5275"/>
                  <a:pt x="6896" y="4571"/>
                  <a:pt x="6896" y="4571"/>
                </a:cubicBezTo>
                <a:lnTo>
                  <a:pt x="7173" y="4642"/>
                </a:lnTo>
                <a:cubicBezTo>
                  <a:pt x="7208" y="5133"/>
                  <a:pt x="6905" y="5409"/>
                  <a:pt x="6281" y="5650"/>
                </a:cubicBezTo>
                <a:cubicBezTo>
                  <a:pt x="6236" y="5668"/>
                  <a:pt x="6218" y="5712"/>
                  <a:pt x="6227" y="5766"/>
                </a:cubicBezTo>
                <a:cubicBezTo>
                  <a:pt x="6236" y="5811"/>
                  <a:pt x="6281" y="5837"/>
                  <a:pt x="6334" y="5837"/>
                </a:cubicBezTo>
                <a:cubicBezTo>
                  <a:pt x="7753" y="5623"/>
                  <a:pt x="7949" y="4606"/>
                  <a:pt x="7949" y="4606"/>
                </a:cubicBezTo>
                <a:cubicBezTo>
                  <a:pt x="7949" y="4606"/>
                  <a:pt x="8431" y="4785"/>
                  <a:pt x="8796" y="4856"/>
                </a:cubicBezTo>
                <a:cubicBezTo>
                  <a:pt x="8823" y="5043"/>
                  <a:pt x="8609" y="5382"/>
                  <a:pt x="8109" y="5641"/>
                </a:cubicBezTo>
                <a:cubicBezTo>
                  <a:pt x="8056" y="5668"/>
                  <a:pt x="8038" y="5721"/>
                  <a:pt x="8056" y="5775"/>
                </a:cubicBezTo>
                <a:cubicBezTo>
                  <a:pt x="8071" y="5819"/>
                  <a:pt x="8109" y="5851"/>
                  <a:pt x="8153" y="5851"/>
                </a:cubicBezTo>
                <a:cubicBezTo>
                  <a:pt x="8162" y="5851"/>
                  <a:pt x="8171" y="5849"/>
                  <a:pt x="8181" y="5846"/>
                </a:cubicBezTo>
                <a:cubicBezTo>
                  <a:pt x="8779" y="5739"/>
                  <a:pt x="9269" y="5561"/>
                  <a:pt x="9519" y="5472"/>
                </a:cubicBezTo>
                <a:cubicBezTo>
                  <a:pt x="9617" y="5436"/>
                  <a:pt x="9662" y="5329"/>
                  <a:pt x="9635" y="5231"/>
                </a:cubicBezTo>
                <a:lnTo>
                  <a:pt x="9572" y="5025"/>
                </a:lnTo>
                <a:lnTo>
                  <a:pt x="9572" y="5025"/>
                </a:lnTo>
                <a:cubicBezTo>
                  <a:pt x="9573" y="5026"/>
                  <a:pt x="10151" y="5185"/>
                  <a:pt x="10783" y="5185"/>
                </a:cubicBezTo>
                <a:cubicBezTo>
                  <a:pt x="11036" y="5185"/>
                  <a:pt x="11298" y="5159"/>
                  <a:pt x="11535" y="5088"/>
                </a:cubicBezTo>
                <a:lnTo>
                  <a:pt x="11535" y="5088"/>
                </a:lnTo>
                <a:cubicBezTo>
                  <a:pt x="11375" y="5257"/>
                  <a:pt x="11071" y="5373"/>
                  <a:pt x="10768" y="5454"/>
                </a:cubicBezTo>
                <a:cubicBezTo>
                  <a:pt x="10714" y="5463"/>
                  <a:pt x="10679" y="5516"/>
                  <a:pt x="10688" y="5570"/>
                </a:cubicBezTo>
                <a:cubicBezTo>
                  <a:pt x="10697" y="5623"/>
                  <a:pt x="10741" y="5668"/>
                  <a:pt x="10795" y="5668"/>
                </a:cubicBezTo>
                <a:cubicBezTo>
                  <a:pt x="10883" y="5671"/>
                  <a:pt x="10976" y="5672"/>
                  <a:pt x="11073" y="5672"/>
                </a:cubicBezTo>
                <a:cubicBezTo>
                  <a:pt x="11290" y="5672"/>
                  <a:pt x="11527" y="5663"/>
                  <a:pt x="11767" y="5632"/>
                </a:cubicBezTo>
                <a:cubicBezTo>
                  <a:pt x="11919" y="5614"/>
                  <a:pt x="12053" y="5552"/>
                  <a:pt x="12160" y="5445"/>
                </a:cubicBezTo>
                <a:cubicBezTo>
                  <a:pt x="12570" y="5043"/>
                  <a:pt x="12668" y="4597"/>
                  <a:pt x="12668" y="4597"/>
                </a:cubicBezTo>
                <a:lnTo>
                  <a:pt x="12668" y="4597"/>
                </a:lnTo>
                <a:cubicBezTo>
                  <a:pt x="13435" y="6649"/>
                  <a:pt x="10741" y="7247"/>
                  <a:pt x="7815" y="7247"/>
                </a:cubicBezTo>
                <a:cubicBezTo>
                  <a:pt x="4880" y="7247"/>
                  <a:pt x="3533" y="5989"/>
                  <a:pt x="2284" y="5989"/>
                </a:cubicBezTo>
                <a:cubicBezTo>
                  <a:pt x="1026" y="5989"/>
                  <a:pt x="295" y="6471"/>
                  <a:pt x="295" y="7514"/>
                </a:cubicBezTo>
                <a:cubicBezTo>
                  <a:pt x="295" y="8558"/>
                  <a:pt x="1472" y="8603"/>
                  <a:pt x="1472" y="8603"/>
                </a:cubicBezTo>
                <a:cubicBezTo>
                  <a:pt x="1472" y="8603"/>
                  <a:pt x="616" y="8398"/>
                  <a:pt x="616" y="7425"/>
                </a:cubicBezTo>
                <a:cubicBezTo>
                  <a:pt x="616" y="6786"/>
                  <a:pt x="1305" y="6536"/>
                  <a:pt x="2105" y="6536"/>
                </a:cubicBezTo>
                <a:cubicBezTo>
                  <a:pt x="2522" y="6536"/>
                  <a:pt x="2969" y="6604"/>
                  <a:pt x="3363" y="6720"/>
                </a:cubicBezTo>
                <a:cubicBezTo>
                  <a:pt x="4360" y="7016"/>
                  <a:pt x="6606" y="8175"/>
                  <a:pt x="9367" y="8175"/>
                </a:cubicBezTo>
                <a:cubicBezTo>
                  <a:pt x="9770" y="8175"/>
                  <a:pt x="10184" y="8150"/>
                  <a:pt x="10607" y="8094"/>
                </a:cubicBezTo>
                <a:cubicBezTo>
                  <a:pt x="13926" y="7648"/>
                  <a:pt x="14595" y="5588"/>
                  <a:pt x="13560" y="3678"/>
                </a:cubicBezTo>
                <a:cubicBezTo>
                  <a:pt x="13988" y="2510"/>
                  <a:pt x="13498" y="235"/>
                  <a:pt x="10375" y="21"/>
                </a:cubicBezTo>
                <a:cubicBezTo>
                  <a:pt x="10175" y="7"/>
                  <a:pt x="9979" y="0"/>
                  <a:pt x="9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45"/>
          <p:cNvSpPr/>
          <p:nvPr/>
        </p:nvSpPr>
        <p:spPr>
          <a:xfrm>
            <a:off x="6664646" y="51933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45"/>
          <p:cNvSpPr/>
          <p:nvPr/>
        </p:nvSpPr>
        <p:spPr>
          <a:xfrm>
            <a:off x="6794310" y="5433209"/>
            <a:ext cx="683604" cy="402922"/>
          </a:xfrm>
          <a:custGeom>
            <a:rect b="b" l="l" r="r" t="t"/>
            <a:pathLst>
              <a:path extrusionOk="0" h="8603" w="14596">
                <a:moveTo>
                  <a:pt x="9329" y="636"/>
                </a:moveTo>
                <a:cubicBezTo>
                  <a:pt x="9288" y="636"/>
                  <a:pt x="9245" y="650"/>
                  <a:pt x="9207" y="681"/>
                </a:cubicBezTo>
                <a:cubicBezTo>
                  <a:pt x="9126" y="743"/>
                  <a:pt x="9109" y="859"/>
                  <a:pt x="9180" y="949"/>
                </a:cubicBezTo>
                <a:cubicBezTo>
                  <a:pt x="9216" y="995"/>
                  <a:pt x="9269" y="1020"/>
                  <a:pt x="9325" y="1020"/>
                </a:cubicBezTo>
                <a:cubicBezTo>
                  <a:pt x="9366" y="1020"/>
                  <a:pt x="9409" y="1006"/>
                  <a:pt x="9448" y="975"/>
                </a:cubicBezTo>
                <a:cubicBezTo>
                  <a:pt x="9528" y="913"/>
                  <a:pt x="9546" y="797"/>
                  <a:pt x="9474" y="708"/>
                </a:cubicBezTo>
                <a:cubicBezTo>
                  <a:pt x="9439" y="662"/>
                  <a:pt x="9385" y="636"/>
                  <a:pt x="9329" y="636"/>
                </a:cubicBezTo>
                <a:close/>
                <a:moveTo>
                  <a:pt x="9371" y="273"/>
                </a:moveTo>
                <a:cubicBezTo>
                  <a:pt x="9467" y="273"/>
                  <a:pt x="9547" y="366"/>
                  <a:pt x="9483" y="538"/>
                </a:cubicBezTo>
                <a:cubicBezTo>
                  <a:pt x="9530" y="500"/>
                  <a:pt x="9580" y="484"/>
                  <a:pt x="9627" y="484"/>
                </a:cubicBezTo>
                <a:cubicBezTo>
                  <a:pt x="9779" y="484"/>
                  <a:pt x="9891" y="652"/>
                  <a:pt x="9680" y="788"/>
                </a:cubicBezTo>
                <a:cubicBezTo>
                  <a:pt x="9883" y="788"/>
                  <a:pt x="9860" y="1083"/>
                  <a:pt x="9658" y="1083"/>
                </a:cubicBezTo>
                <a:cubicBezTo>
                  <a:pt x="9630" y="1083"/>
                  <a:pt x="9599" y="1078"/>
                  <a:pt x="9564" y="1065"/>
                </a:cubicBezTo>
                <a:lnTo>
                  <a:pt x="9564" y="1065"/>
                </a:lnTo>
                <a:cubicBezTo>
                  <a:pt x="9622" y="1229"/>
                  <a:pt x="9519" y="1337"/>
                  <a:pt x="9417" y="1337"/>
                </a:cubicBezTo>
                <a:cubicBezTo>
                  <a:pt x="9347" y="1337"/>
                  <a:pt x="9278" y="1287"/>
                  <a:pt x="9260" y="1172"/>
                </a:cubicBezTo>
                <a:cubicBezTo>
                  <a:pt x="9260" y="1172"/>
                  <a:pt x="9225" y="1302"/>
                  <a:pt x="9105" y="1302"/>
                </a:cubicBezTo>
                <a:cubicBezTo>
                  <a:pt x="9078" y="1302"/>
                  <a:pt x="9047" y="1295"/>
                  <a:pt x="9010" y="1279"/>
                </a:cubicBezTo>
                <a:cubicBezTo>
                  <a:pt x="8814" y="1189"/>
                  <a:pt x="8984" y="1011"/>
                  <a:pt x="9073" y="984"/>
                </a:cubicBezTo>
                <a:lnTo>
                  <a:pt x="9073" y="984"/>
                </a:lnTo>
                <a:cubicBezTo>
                  <a:pt x="9005" y="1004"/>
                  <a:pt x="8944" y="1016"/>
                  <a:pt x="8893" y="1016"/>
                </a:cubicBezTo>
                <a:cubicBezTo>
                  <a:pt x="8801" y="1016"/>
                  <a:pt x="8743" y="977"/>
                  <a:pt x="8743" y="868"/>
                </a:cubicBezTo>
                <a:cubicBezTo>
                  <a:pt x="8743" y="740"/>
                  <a:pt x="8854" y="704"/>
                  <a:pt x="8940" y="704"/>
                </a:cubicBezTo>
                <a:cubicBezTo>
                  <a:pt x="8973" y="704"/>
                  <a:pt x="9002" y="709"/>
                  <a:pt x="9019" y="717"/>
                </a:cubicBezTo>
                <a:cubicBezTo>
                  <a:pt x="8788" y="617"/>
                  <a:pt x="8875" y="351"/>
                  <a:pt x="9016" y="351"/>
                </a:cubicBezTo>
                <a:cubicBezTo>
                  <a:pt x="9065" y="351"/>
                  <a:pt x="9120" y="384"/>
                  <a:pt x="9171" y="467"/>
                </a:cubicBezTo>
                <a:cubicBezTo>
                  <a:pt x="9203" y="335"/>
                  <a:pt x="9293" y="273"/>
                  <a:pt x="9371" y="273"/>
                </a:cubicBezTo>
                <a:close/>
                <a:moveTo>
                  <a:pt x="11004" y="958"/>
                </a:moveTo>
                <a:cubicBezTo>
                  <a:pt x="10944" y="958"/>
                  <a:pt x="10884" y="971"/>
                  <a:pt x="10830" y="993"/>
                </a:cubicBezTo>
                <a:cubicBezTo>
                  <a:pt x="10723" y="1038"/>
                  <a:pt x="10634" y="1118"/>
                  <a:pt x="10581" y="1216"/>
                </a:cubicBezTo>
                <a:cubicBezTo>
                  <a:pt x="10527" y="1314"/>
                  <a:pt x="10509" y="1439"/>
                  <a:pt x="10563" y="1537"/>
                </a:cubicBezTo>
                <a:cubicBezTo>
                  <a:pt x="10572" y="1430"/>
                  <a:pt x="10616" y="1341"/>
                  <a:pt x="10670" y="1279"/>
                </a:cubicBezTo>
                <a:cubicBezTo>
                  <a:pt x="10732" y="1207"/>
                  <a:pt x="10804" y="1154"/>
                  <a:pt x="10884" y="1118"/>
                </a:cubicBezTo>
                <a:cubicBezTo>
                  <a:pt x="10932" y="1096"/>
                  <a:pt x="10984" y="1085"/>
                  <a:pt x="11034" y="1085"/>
                </a:cubicBezTo>
                <a:cubicBezTo>
                  <a:pt x="11066" y="1085"/>
                  <a:pt x="11097" y="1090"/>
                  <a:pt x="11125" y="1100"/>
                </a:cubicBezTo>
                <a:cubicBezTo>
                  <a:pt x="11205" y="1127"/>
                  <a:pt x="11276" y="1189"/>
                  <a:pt x="11339" y="1279"/>
                </a:cubicBezTo>
                <a:cubicBezTo>
                  <a:pt x="11330" y="1172"/>
                  <a:pt x="11285" y="1065"/>
                  <a:pt x="11178" y="1002"/>
                </a:cubicBezTo>
                <a:cubicBezTo>
                  <a:pt x="11125" y="971"/>
                  <a:pt x="11065" y="958"/>
                  <a:pt x="11004" y="958"/>
                </a:cubicBezTo>
                <a:close/>
                <a:moveTo>
                  <a:pt x="7529" y="771"/>
                </a:moveTo>
                <a:cubicBezTo>
                  <a:pt x="7439" y="771"/>
                  <a:pt x="7348" y="794"/>
                  <a:pt x="7271" y="833"/>
                </a:cubicBezTo>
                <a:cubicBezTo>
                  <a:pt x="7128" y="904"/>
                  <a:pt x="7012" y="1011"/>
                  <a:pt x="6941" y="1154"/>
                </a:cubicBezTo>
                <a:cubicBezTo>
                  <a:pt x="6869" y="1297"/>
                  <a:pt x="6860" y="1475"/>
                  <a:pt x="6941" y="1600"/>
                </a:cubicBezTo>
                <a:cubicBezTo>
                  <a:pt x="6941" y="1448"/>
                  <a:pt x="6994" y="1332"/>
                  <a:pt x="7075" y="1234"/>
                </a:cubicBezTo>
                <a:cubicBezTo>
                  <a:pt x="7146" y="1136"/>
                  <a:pt x="7244" y="1056"/>
                  <a:pt x="7351" y="1002"/>
                </a:cubicBezTo>
                <a:cubicBezTo>
                  <a:pt x="7420" y="968"/>
                  <a:pt x="7497" y="948"/>
                  <a:pt x="7571" y="948"/>
                </a:cubicBezTo>
                <a:cubicBezTo>
                  <a:pt x="7612" y="948"/>
                  <a:pt x="7652" y="954"/>
                  <a:pt x="7690" y="966"/>
                </a:cubicBezTo>
                <a:cubicBezTo>
                  <a:pt x="7806" y="993"/>
                  <a:pt x="7904" y="1082"/>
                  <a:pt x="7993" y="1198"/>
                </a:cubicBezTo>
                <a:cubicBezTo>
                  <a:pt x="7976" y="1056"/>
                  <a:pt x="7895" y="904"/>
                  <a:pt x="7744" y="824"/>
                </a:cubicBezTo>
                <a:cubicBezTo>
                  <a:pt x="7679" y="787"/>
                  <a:pt x="7604" y="771"/>
                  <a:pt x="7529" y="771"/>
                </a:cubicBezTo>
                <a:close/>
                <a:moveTo>
                  <a:pt x="12069" y="1292"/>
                </a:moveTo>
                <a:cubicBezTo>
                  <a:pt x="12008" y="1292"/>
                  <a:pt x="11947" y="1303"/>
                  <a:pt x="11892" y="1323"/>
                </a:cubicBezTo>
                <a:cubicBezTo>
                  <a:pt x="11794" y="1368"/>
                  <a:pt x="11714" y="1457"/>
                  <a:pt x="11696" y="1555"/>
                </a:cubicBezTo>
                <a:cubicBezTo>
                  <a:pt x="11758" y="1484"/>
                  <a:pt x="11838" y="1439"/>
                  <a:pt x="11928" y="1421"/>
                </a:cubicBezTo>
                <a:cubicBezTo>
                  <a:pt x="11957" y="1418"/>
                  <a:pt x="11988" y="1416"/>
                  <a:pt x="12019" y="1416"/>
                </a:cubicBezTo>
                <a:cubicBezTo>
                  <a:pt x="12072" y="1416"/>
                  <a:pt x="12127" y="1422"/>
                  <a:pt x="12177" y="1439"/>
                </a:cubicBezTo>
                <a:cubicBezTo>
                  <a:pt x="12258" y="1457"/>
                  <a:pt x="12320" y="1502"/>
                  <a:pt x="12365" y="1564"/>
                </a:cubicBezTo>
                <a:cubicBezTo>
                  <a:pt x="12409" y="1636"/>
                  <a:pt x="12418" y="1725"/>
                  <a:pt x="12418" y="1823"/>
                </a:cubicBezTo>
                <a:cubicBezTo>
                  <a:pt x="12472" y="1743"/>
                  <a:pt x="12499" y="1627"/>
                  <a:pt x="12463" y="1520"/>
                </a:cubicBezTo>
                <a:cubicBezTo>
                  <a:pt x="12418" y="1412"/>
                  <a:pt x="12311" y="1341"/>
                  <a:pt x="12213" y="1314"/>
                </a:cubicBezTo>
                <a:cubicBezTo>
                  <a:pt x="12166" y="1299"/>
                  <a:pt x="12118" y="1292"/>
                  <a:pt x="12069" y="1292"/>
                </a:cubicBezTo>
                <a:close/>
                <a:moveTo>
                  <a:pt x="4211" y="1769"/>
                </a:moveTo>
                <a:cubicBezTo>
                  <a:pt x="4389" y="1769"/>
                  <a:pt x="4532" y="1894"/>
                  <a:pt x="4532" y="2046"/>
                </a:cubicBezTo>
                <a:cubicBezTo>
                  <a:pt x="4532" y="2180"/>
                  <a:pt x="4425" y="2296"/>
                  <a:pt x="4273" y="2322"/>
                </a:cubicBezTo>
                <a:cubicBezTo>
                  <a:pt x="4282" y="2269"/>
                  <a:pt x="4273" y="2224"/>
                  <a:pt x="4256" y="2180"/>
                </a:cubicBezTo>
                <a:cubicBezTo>
                  <a:pt x="4211" y="2019"/>
                  <a:pt x="4077" y="1912"/>
                  <a:pt x="3934" y="1903"/>
                </a:cubicBezTo>
                <a:cubicBezTo>
                  <a:pt x="3988" y="1823"/>
                  <a:pt x="4095" y="1769"/>
                  <a:pt x="4211" y="1769"/>
                </a:cubicBezTo>
                <a:close/>
                <a:moveTo>
                  <a:pt x="9998" y="1582"/>
                </a:moveTo>
                <a:cubicBezTo>
                  <a:pt x="9973" y="1582"/>
                  <a:pt x="9947" y="1585"/>
                  <a:pt x="9920" y="1591"/>
                </a:cubicBezTo>
                <a:cubicBezTo>
                  <a:pt x="9813" y="1618"/>
                  <a:pt x="9724" y="1716"/>
                  <a:pt x="9688" y="1814"/>
                </a:cubicBezTo>
                <a:cubicBezTo>
                  <a:pt x="9644" y="1912"/>
                  <a:pt x="9635" y="2028"/>
                  <a:pt x="9671" y="2126"/>
                </a:cubicBezTo>
                <a:cubicBezTo>
                  <a:pt x="9697" y="2233"/>
                  <a:pt x="9769" y="2322"/>
                  <a:pt x="9867" y="2349"/>
                </a:cubicBezTo>
                <a:cubicBezTo>
                  <a:pt x="9804" y="2278"/>
                  <a:pt x="9778" y="2198"/>
                  <a:pt x="9769" y="2108"/>
                </a:cubicBezTo>
                <a:cubicBezTo>
                  <a:pt x="9760" y="2028"/>
                  <a:pt x="9769" y="1939"/>
                  <a:pt x="9804" y="1867"/>
                </a:cubicBezTo>
                <a:cubicBezTo>
                  <a:pt x="9840" y="1787"/>
                  <a:pt x="9885" y="1725"/>
                  <a:pt x="9956" y="1689"/>
                </a:cubicBezTo>
                <a:cubicBezTo>
                  <a:pt x="10004" y="1665"/>
                  <a:pt x="10059" y="1657"/>
                  <a:pt x="10120" y="1657"/>
                </a:cubicBezTo>
                <a:cubicBezTo>
                  <a:pt x="10150" y="1657"/>
                  <a:pt x="10182" y="1659"/>
                  <a:pt x="10215" y="1662"/>
                </a:cubicBezTo>
                <a:cubicBezTo>
                  <a:pt x="10160" y="1614"/>
                  <a:pt x="10084" y="1582"/>
                  <a:pt x="9998" y="1582"/>
                </a:cubicBezTo>
                <a:close/>
                <a:moveTo>
                  <a:pt x="7234" y="2065"/>
                </a:moveTo>
                <a:cubicBezTo>
                  <a:pt x="7208" y="2065"/>
                  <a:pt x="7181" y="2067"/>
                  <a:pt x="7155" y="2073"/>
                </a:cubicBezTo>
                <a:cubicBezTo>
                  <a:pt x="7066" y="2090"/>
                  <a:pt x="6994" y="2135"/>
                  <a:pt x="6941" y="2206"/>
                </a:cubicBezTo>
                <a:cubicBezTo>
                  <a:pt x="6887" y="2269"/>
                  <a:pt x="6860" y="2367"/>
                  <a:pt x="6887" y="2447"/>
                </a:cubicBezTo>
                <a:cubicBezTo>
                  <a:pt x="6905" y="2367"/>
                  <a:pt x="6941" y="2305"/>
                  <a:pt x="6994" y="2260"/>
                </a:cubicBezTo>
                <a:cubicBezTo>
                  <a:pt x="7048" y="2224"/>
                  <a:pt x="7110" y="2189"/>
                  <a:pt x="7182" y="2180"/>
                </a:cubicBezTo>
                <a:cubicBezTo>
                  <a:pt x="7204" y="2173"/>
                  <a:pt x="7226" y="2170"/>
                  <a:pt x="7248" y="2170"/>
                </a:cubicBezTo>
                <a:cubicBezTo>
                  <a:pt x="7287" y="2170"/>
                  <a:pt x="7325" y="2180"/>
                  <a:pt x="7360" y="2198"/>
                </a:cubicBezTo>
                <a:cubicBezTo>
                  <a:pt x="7423" y="2224"/>
                  <a:pt x="7458" y="2287"/>
                  <a:pt x="7494" y="2358"/>
                </a:cubicBezTo>
                <a:cubicBezTo>
                  <a:pt x="7503" y="2278"/>
                  <a:pt x="7485" y="2189"/>
                  <a:pt x="7414" y="2126"/>
                </a:cubicBezTo>
                <a:cubicBezTo>
                  <a:pt x="7363" y="2082"/>
                  <a:pt x="7299" y="2065"/>
                  <a:pt x="7234" y="2065"/>
                </a:cubicBezTo>
                <a:close/>
                <a:moveTo>
                  <a:pt x="8116" y="1432"/>
                </a:moveTo>
                <a:cubicBezTo>
                  <a:pt x="7983" y="1432"/>
                  <a:pt x="7850" y="1479"/>
                  <a:pt x="7770" y="1573"/>
                </a:cubicBezTo>
                <a:cubicBezTo>
                  <a:pt x="7828" y="1555"/>
                  <a:pt x="7886" y="1547"/>
                  <a:pt x="7942" y="1547"/>
                </a:cubicBezTo>
                <a:cubicBezTo>
                  <a:pt x="8024" y="1547"/>
                  <a:pt x="8103" y="1564"/>
                  <a:pt x="8172" y="1591"/>
                </a:cubicBezTo>
                <a:cubicBezTo>
                  <a:pt x="8297" y="1636"/>
                  <a:pt x="8404" y="1707"/>
                  <a:pt x="8493" y="1796"/>
                </a:cubicBezTo>
                <a:cubicBezTo>
                  <a:pt x="8573" y="1894"/>
                  <a:pt x="8636" y="2001"/>
                  <a:pt x="8636" y="2126"/>
                </a:cubicBezTo>
                <a:cubicBezTo>
                  <a:pt x="8645" y="2242"/>
                  <a:pt x="8591" y="2367"/>
                  <a:pt x="8502" y="2501"/>
                </a:cubicBezTo>
                <a:cubicBezTo>
                  <a:pt x="8636" y="2438"/>
                  <a:pt x="8770" y="2305"/>
                  <a:pt x="8796" y="2135"/>
                </a:cubicBezTo>
                <a:cubicBezTo>
                  <a:pt x="8823" y="1957"/>
                  <a:pt x="8752" y="1787"/>
                  <a:pt x="8636" y="1662"/>
                </a:cubicBezTo>
                <a:cubicBezTo>
                  <a:pt x="8520" y="1546"/>
                  <a:pt x="8377" y="1457"/>
                  <a:pt x="8208" y="1439"/>
                </a:cubicBezTo>
                <a:cubicBezTo>
                  <a:pt x="8177" y="1434"/>
                  <a:pt x="8147" y="1432"/>
                  <a:pt x="8116" y="1432"/>
                </a:cubicBezTo>
                <a:close/>
                <a:moveTo>
                  <a:pt x="5931" y="2155"/>
                </a:moveTo>
                <a:cubicBezTo>
                  <a:pt x="5889" y="2155"/>
                  <a:pt x="5846" y="2166"/>
                  <a:pt x="5808" y="2189"/>
                </a:cubicBezTo>
                <a:cubicBezTo>
                  <a:pt x="5701" y="2260"/>
                  <a:pt x="5674" y="2403"/>
                  <a:pt x="5736" y="2510"/>
                </a:cubicBezTo>
                <a:cubicBezTo>
                  <a:pt x="5782" y="2579"/>
                  <a:pt x="5858" y="2614"/>
                  <a:pt x="5934" y="2614"/>
                </a:cubicBezTo>
                <a:cubicBezTo>
                  <a:pt x="5977" y="2614"/>
                  <a:pt x="6019" y="2603"/>
                  <a:pt x="6058" y="2581"/>
                </a:cubicBezTo>
                <a:cubicBezTo>
                  <a:pt x="6165" y="2510"/>
                  <a:pt x="6200" y="2367"/>
                  <a:pt x="6129" y="2260"/>
                </a:cubicBezTo>
                <a:cubicBezTo>
                  <a:pt x="6083" y="2191"/>
                  <a:pt x="6008" y="2155"/>
                  <a:pt x="5931" y="2155"/>
                </a:cubicBezTo>
                <a:close/>
                <a:moveTo>
                  <a:pt x="12581" y="2137"/>
                </a:moveTo>
                <a:cubicBezTo>
                  <a:pt x="12550" y="2137"/>
                  <a:pt x="12519" y="2142"/>
                  <a:pt x="12490" y="2153"/>
                </a:cubicBezTo>
                <a:cubicBezTo>
                  <a:pt x="12588" y="2171"/>
                  <a:pt x="12659" y="2224"/>
                  <a:pt x="12722" y="2287"/>
                </a:cubicBezTo>
                <a:cubicBezTo>
                  <a:pt x="12775" y="2349"/>
                  <a:pt x="12811" y="2429"/>
                  <a:pt x="12829" y="2510"/>
                </a:cubicBezTo>
                <a:cubicBezTo>
                  <a:pt x="12847" y="2590"/>
                  <a:pt x="12847" y="2670"/>
                  <a:pt x="12811" y="2742"/>
                </a:cubicBezTo>
                <a:cubicBezTo>
                  <a:pt x="12766" y="2813"/>
                  <a:pt x="12695" y="2867"/>
                  <a:pt x="12606" y="2911"/>
                </a:cubicBezTo>
                <a:cubicBezTo>
                  <a:pt x="12617" y="2912"/>
                  <a:pt x="12629" y="2913"/>
                  <a:pt x="12642" y="2913"/>
                </a:cubicBezTo>
                <a:cubicBezTo>
                  <a:pt x="12731" y="2913"/>
                  <a:pt x="12828" y="2883"/>
                  <a:pt x="12891" y="2804"/>
                </a:cubicBezTo>
                <a:cubicBezTo>
                  <a:pt x="12962" y="2715"/>
                  <a:pt x="12980" y="2590"/>
                  <a:pt x="12954" y="2483"/>
                </a:cubicBezTo>
                <a:cubicBezTo>
                  <a:pt x="12927" y="2376"/>
                  <a:pt x="12873" y="2278"/>
                  <a:pt x="12784" y="2215"/>
                </a:cubicBezTo>
                <a:cubicBezTo>
                  <a:pt x="12728" y="2165"/>
                  <a:pt x="12654" y="2137"/>
                  <a:pt x="12581" y="2137"/>
                </a:cubicBezTo>
                <a:close/>
                <a:moveTo>
                  <a:pt x="5724" y="1791"/>
                </a:moveTo>
                <a:cubicBezTo>
                  <a:pt x="5790" y="1791"/>
                  <a:pt x="5863" y="1835"/>
                  <a:pt x="5924" y="1948"/>
                </a:cubicBezTo>
                <a:cubicBezTo>
                  <a:pt x="5934" y="1846"/>
                  <a:pt x="6006" y="1800"/>
                  <a:pt x="6083" y="1800"/>
                </a:cubicBezTo>
                <a:cubicBezTo>
                  <a:pt x="6207" y="1800"/>
                  <a:pt x="6341" y="1922"/>
                  <a:pt x="6236" y="2126"/>
                </a:cubicBezTo>
                <a:cubicBezTo>
                  <a:pt x="6268" y="2118"/>
                  <a:pt x="6297" y="2114"/>
                  <a:pt x="6324" y="2114"/>
                </a:cubicBezTo>
                <a:cubicBezTo>
                  <a:pt x="6598" y="2114"/>
                  <a:pt x="6650" y="2485"/>
                  <a:pt x="6334" y="2501"/>
                </a:cubicBezTo>
                <a:cubicBezTo>
                  <a:pt x="6334" y="2501"/>
                  <a:pt x="6566" y="2581"/>
                  <a:pt x="6441" y="2813"/>
                </a:cubicBezTo>
                <a:cubicBezTo>
                  <a:pt x="6402" y="2884"/>
                  <a:pt x="6355" y="2910"/>
                  <a:pt x="6309" y="2910"/>
                </a:cubicBezTo>
                <a:cubicBezTo>
                  <a:pt x="6209" y="2910"/>
                  <a:pt x="6112" y="2785"/>
                  <a:pt x="6093" y="2706"/>
                </a:cubicBezTo>
                <a:lnTo>
                  <a:pt x="6093" y="2706"/>
                </a:lnTo>
                <a:cubicBezTo>
                  <a:pt x="6135" y="2922"/>
                  <a:pt x="6122" y="3092"/>
                  <a:pt x="5954" y="3092"/>
                </a:cubicBezTo>
                <a:cubicBezTo>
                  <a:pt x="5941" y="3092"/>
                  <a:pt x="5929" y="3091"/>
                  <a:pt x="5915" y="3090"/>
                </a:cubicBezTo>
                <a:cubicBezTo>
                  <a:pt x="5710" y="3072"/>
                  <a:pt x="5728" y="2822"/>
                  <a:pt x="5763" y="2742"/>
                </a:cubicBezTo>
                <a:lnTo>
                  <a:pt x="5763" y="2742"/>
                </a:lnTo>
                <a:cubicBezTo>
                  <a:pt x="5706" y="2853"/>
                  <a:pt x="5620" y="2896"/>
                  <a:pt x="5539" y="2896"/>
                </a:cubicBezTo>
                <a:cubicBezTo>
                  <a:pt x="5353" y="2896"/>
                  <a:pt x="5195" y="2671"/>
                  <a:pt x="5487" y="2528"/>
                </a:cubicBezTo>
                <a:cubicBezTo>
                  <a:pt x="5196" y="2431"/>
                  <a:pt x="5223" y="2122"/>
                  <a:pt x="5448" y="2122"/>
                </a:cubicBezTo>
                <a:cubicBezTo>
                  <a:pt x="5492" y="2122"/>
                  <a:pt x="5544" y="2134"/>
                  <a:pt x="5603" y="2162"/>
                </a:cubicBezTo>
                <a:cubicBezTo>
                  <a:pt x="5482" y="1987"/>
                  <a:pt x="5586" y="1791"/>
                  <a:pt x="5724" y="1791"/>
                </a:cubicBezTo>
                <a:close/>
                <a:moveTo>
                  <a:pt x="7465" y="2494"/>
                </a:moveTo>
                <a:cubicBezTo>
                  <a:pt x="7416" y="2494"/>
                  <a:pt x="7368" y="2507"/>
                  <a:pt x="7333" y="2537"/>
                </a:cubicBezTo>
                <a:cubicBezTo>
                  <a:pt x="7344" y="2535"/>
                  <a:pt x="7354" y="2535"/>
                  <a:pt x="7365" y="2535"/>
                </a:cubicBezTo>
                <a:cubicBezTo>
                  <a:pt x="7432" y="2535"/>
                  <a:pt x="7493" y="2559"/>
                  <a:pt x="7547" y="2590"/>
                </a:cubicBezTo>
                <a:cubicBezTo>
                  <a:pt x="7610" y="2635"/>
                  <a:pt x="7654" y="2679"/>
                  <a:pt x="7690" y="2742"/>
                </a:cubicBezTo>
                <a:cubicBezTo>
                  <a:pt x="7726" y="2804"/>
                  <a:pt x="7744" y="2867"/>
                  <a:pt x="7726" y="2938"/>
                </a:cubicBezTo>
                <a:cubicBezTo>
                  <a:pt x="7717" y="3000"/>
                  <a:pt x="7672" y="3063"/>
                  <a:pt x="7610" y="3116"/>
                </a:cubicBezTo>
                <a:cubicBezTo>
                  <a:pt x="7690" y="3107"/>
                  <a:pt x="7770" y="3054"/>
                  <a:pt x="7815" y="2965"/>
                </a:cubicBezTo>
                <a:cubicBezTo>
                  <a:pt x="7851" y="2876"/>
                  <a:pt x="7833" y="2768"/>
                  <a:pt x="7788" y="2688"/>
                </a:cubicBezTo>
                <a:cubicBezTo>
                  <a:pt x="7744" y="2608"/>
                  <a:pt x="7672" y="2545"/>
                  <a:pt x="7583" y="2519"/>
                </a:cubicBezTo>
                <a:cubicBezTo>
                  <a:pt x="7547" y="2503"/>
                  <a:pt x="7505" y="2494"/>
                  <a:pt x="7465" y="2494"/>
                </a:cubicBezTo>
                <a:close/>
                <a:moveTo>
                  <a:pt x="2864" y="2510"/>
                </a:moveTo>
                <a:cubicBezTo>
                  <a:pt x="2953" y="2581"/>
                  <a:pt x="3007" y="2688"/>
                  <a:pt x="3007" y="2804"/>
                </a:cubicBezTo>
                <a:cubicBezTo>
                  <a:pt x="3007" y="3009"/>
                  <a:pt x="2846" y="3179"/>
                  <a:pt x="2641" y="3179"/>
                </a:cubicBezTo>
                <a:cubicBezTo>
                  <a:pt x="2436" y="3179"/>
                  <a:pt x="2266" y="3009"/>
                  <a:pt x="2266" y="2804"/>
                </a:cubicBezTo>
                <a:cubicBezTo>
                  <a:pt x="2266" y="2786"/>
                  <a:pt x="2266" y="2768"/>
                  <a:pt x="2275" y="2751"/>
                </a:cubicBezTo>
                <a:cubicBezTo>
                  <a:pt x="2507" y="2733"/>
                  <a:pt x="2730" y="2626"/>
                  <a:pt x="2864" y="2510"/>
                </a:cubicBezTo>
                <a:close/>
                <a:moveTo>
                  <a:pt x="11351" y="2086"/>
                </a:moveTo>
                <a:cubicBezTo>
                  <a:pt x="11448" y="2086"/>
                  <a:pt x="11545" y="2110"/>
                  <a:pt x="11633" y="2162"/>
                </a:cubicBezTo>
                <a:cubicBezTo>
                  <a:pt x="11892" y="2322"/>
                  <a:pt x="11981" y="2661"/>
                  <a:pt x="11821" y="2920"/>
                </a:cubicBezTo>
                <a:cubicBezTo>
                  <a:pt x="11715" y="3091"/>
                  <a:pt x="11531" y="3184"/>
                  <a:pt x="11344" y="3184"/>
                </a:cubicBezTo>
                <a:cubicBezTo>
                  <a:pt x="11248" y="3184"/>
                  <a:pt x="11150" y="3159"/>
                  <a:pt x="11062" y="3107"/>
                </a:cubicBezTo>
                <a:cubicBezTo>
                  <a:pt x="10804" y="2947"/>
                  <a:pt x="10723" y="2608"/>
                  <a:pt x="10875" y="2349"/>
                </a:cubicBezTo>
                <a:cubicBezTo>
                  <a:pt x="10981" y="2179"/>
                  <a:pt x="11164" y="2086"/>
                  <a:pt x="11351" y="2086"/>
                </a:cubicBezTo>
                <a:close/>
                <a:moveTo>
                  <a:pt x="6860" y="2938"/>
                </a:moveTo>
                <a:cubicBezTo>
                  <a:pt x="6976" y="2938"/>
                  <a:pt x="7075" y="3036"/>
                  <a:pt x="7075" y="3152"/>
                </a:cubicBezTo>
                <a:cubicBezTo>
                  <a:pt x="7075" y="3268"/>
                  <a:pt x="6976" y="3366"/>
                  <a:pt x="6860" y="3366"/>
                </a:cubicBezTo>
                <a:cubicBezTo>
                  <a:pt x="6745" y="3366"/>
                  <a:pt x="6646" y="3268"/>
                  <a:pt x="6646" y="3152"/>
                </a:cubicBezTo>
                <a:cubicBezTo>
                  <a:pt x="6646" y="3036"/>
                  <a:pt x="6745" y="2938"/>
                  <a:pt x="6860" y="2938"/>
                </a:cubicBezTo>
                <a:close/>
                <a:moveTo>
                  <a:pt x="5058" y="2884"/>
                </a:moveTo>
                <a:cubicBezTo>
                  <a:pt x="4791" y="3228"/>
                  <a:pt x="4243" y="3389"/>
                  <a:pt x="3705" y="3389"/>
                </a:cubicBezTo>
                <a:cubicBezTo>
                  <a:pt x="3614" y="3389"/>
                  <a:pt x="3524" y="3384"/>
                  <a:pt x="3435" y="3375"/>
                </a:cubicBezTo>
                <a:lnTo>
                  <a:pt x="5058" y="2884"/>
                </a:lnTo>
                <a:close/>
                <a:moveTo>
                  <a:pt x="5174" y="3322"/>
                </a:moveTo>
                <a:lnTo>
                  <a:pt x="5174" y="3322"/>
                </a:lnTo>
                <a:cubicBezTo>
                  <a:pt x="4939" y="3557"/>
                  <a:pt x="4550" y="3660"/>
                  <a:pt x="4141" y="3660"/>
                </a:cubicBezTo>
                <a:cubicBezTo>
                  <a:pt x="3928" y="3660"/>
                  <a:pt x="3710" y="3632"/>
                  <a:pt x="3506" y="3580"/>
                </a:cubicBezTo>
                <a:lnTo>
                  <a:pt x="5174" y="3322"/>
                </a:lnTo>
                <a:close/>
                <a:moveTo>
                  <a:pt x="9903" y="2929"/>
                </a:moveTo>
                <a:lnTo>
                  <a:pt x="9903" y="2929"/>
                </a:lnTo>
                <a:cubicBezTo>
                  <a:pt x="9813" y="2938"/>
                  <a:pt x="9706" y="3000"/>
                  <a:pt x="9662" y="3099"/>
                </a:cubicBezTo>
                <a:cubicBezTo>
                  <a:pt x="9608" y="3206"/>
                  <a:pt x="9626" y="3331"/>
                  <a:pt x="9671" y="3429"/>
                </a:cubicBezTo>
                <a:cubicBezTo>
                  <a:pt x="9724" y="3527"/>
                  <a:pt x="9804" y="3607"/>
                  <a:pt x="9903" y="3643"/>
                </a:cubicBezTo>
                <a:cubicBezTo>
                  <a:pt x="9952" y="3665"/>
                  <a:pt x="10007" y="3678"/>
                  <a:pt x="10061" y="3678"/>
                </a:cubicBezTo>
                <a:cubicBezTo>
                  <a:pt x="10114" y="3678"/>
                  <a:pt x="10166" y="3665"/>
                  <a:pt x="10206" y="3634"/>
                </a:cubicBezTo>
                <a:cubicBezTo>
                  <a:pt x="10108" y="3634"/>
                  <a:pt x="10027" y="3607"/>
                  <a:pt x="9956" y="3554"/>
                </a:cubicBezTo>
                <a:cubicBezTo>
                  <a:pt x="9885" y="3509"/>
                  <a:pt x="9831" y="3438"/>
                  <a:pt x="9796" y="3366"/>
                </a:cubicBezTo>
                <a:cubicBezTo>
                  <a:pt x="9751" y="3295"/>
                  <a:pt x="9733" y="3215"/>
                  <a:pt x="9751" y="3134"/>
                </a:cubicBezTo>
                <a:cubicBezTo>
                  <a:pt x="9769" y="3063"/>
                  <a:pt x="9831" y="2992"/>
                  <a:pt x="9903" y="2929"/>
                </a:cubicBezTo>
                <a:close/>
                <a:moveTo>
                  <a:pt x="6031" y="3964"/>
                </a:moveTo>
                <a:cubicBezTo>
                  <a:pt x="6030" y="3965"/>
                  <a:pt x="6029" y="3966"/>
                  <a:pt x="6029" y="3968"/>
                </a:cubicBezTo>
                <a:lnTo>
                  <a:pt x="6029" y="3968"/>
                </a:lnTo>
                <a:cubicBezTo>
                  <a:pt x="6029" y="3966"/>
                  <a:pt x="6030" y="3965"/>
                  <a:pt x="6031" y="3964"/>
                </a:cubicBezTo>
                <a:close/>
                <a:moveTo>
                  <a:pt x="5201" y="3812"/>
                </a:moveTo>
                <a:cubicBezTo>
                  <a:pt x="5002" y="3952"/>
                  <a:pt x="4736" y="4013"/>
                  <a:pt x="4452" y="4013"/>
                </a:cubicBezTo>
                <a:cubicBezTo>
                  <a:pt x="4138" y="4013"/>
                  <a:pt x="3801" y="3939"/>
                  <a:pt x="3506" y="3812"/>
                </a:cubicBezTo>
                <a:close/>
                <a:moveTo>
                  <a:pt x="11223" y="1350"/>
                </a:moveTo>
                <a:lnTo>
                  <a:pt x="11276" y="1948"/>
                </a:lnTo>
                <a:lnTo>
                  <a:pt x="11071" y="1377"/>
                </a:lnTo>
                <a:lnTo>
                  <a:pt x="11116" y="1903"/>
                </a:lnTo>
                <a:lnTo>
                  <a:pt x="10937" y="1404"/>
                </a:lnTo>
                <a:lnTo>
                  <a:pt x="10991" y="2010"/>
                </a:lnTo>
                <a:lnTo>
                  <a:pt x="10786" y="1439"/>
                </a:lnTo>
                <a:lnTo>
                  <a:pt x="10839" y="2099"/>
                </a:lnTo>
                <a:lnTo>
                  <a:pt x="10152" y="1912"/>
                </a:lnTo>
                <a:lnTo>
                  <a:pt x="10152" y="1912"/>
                </a:lnTo>
                <a:lnTo>
                  <a:pt x="10786" y="2233"/>
                </a:lnTo>
                <a:lnTo>
                  <a:pt x="10108" y="2046"/>
                </a:lnTo>
                <a:lnTo>
                  <a:pt x="10108" y="2046"/>
                </a:lnTo>
                <a:lnTo>
                  <a:pt x="10643" y="2322"/>
                </a:lnTo>
                <a:lnTo>
                  <a:pt x="10063" y="2162"/>
                </a:lnTo>
                <a:lnTo>
                  <a:pt x="10688" y="2474"/>
                </a:lnTo>
                <a:lnTo>
                  <a:pt x="10688" y="2474"/>
                </a:lnTo>
                <a:lnTo>
                  <a:pt x="10010" y="2296"/>
                </a:lnTo>
                <a:lnTo>
                  <a:pt x="10010" y="2296"/>
                </a:lnTo>
                <a:lnTo>
                  <a:pt x="10679" y="2635"/>
                </a:lnTo>
                <a:lnTo>
                  <a:pt x="10036" y="3027"/>
                </a:lnTo>
                <a:lnTo>
                  <a:pt x="10036" y="3027"/>
                </a:lnTo>
                <a:lnTo>
                  <a:pt x="10697" y="2786"/>
                </a:lnTo>
                <a:lnTo>
                  <a:pt x="10697" y="2786"/>
                </a:lnTo>
                <a:lnTo>
                  <a:pt x="10099" y="3152"/>
                </a:lnTo>
                <a:lnTo>
                  <a:pt x="10661" y="2947"/>
                </a:lnTo>
                <a:lnTo>
                  <a:pt x="10143" y="3259"/>
                </a:lnTo>
                <a:lnTo>
                  <a:pt x="10804" y="3027"/>
                </a:lnTo>
                <a:lnTo>
                  <a:pt x="10804" y="3027"/>
                </a:lnTo>
                <a:lnTo>
                  <a:pt x="10206" y="3393"/>
                </a:lnTo>
                <a:lnTo>
                  <a:pt x="10937" y="3134"/>
                </a:lnTo>
                <a:cubicBezTo>
                  <a:pt x="10946" y="3134"/>
                  <a:pt x="10955" y="3143"/>
                  <a:pt x="10955" y="3143"/>
                </a:cubicBezTo>
                <a:lnTo>
                  <a:pt x="10813" y="3928"/>
                </a:lnTo>
                <a:lnTo>
                  <a:pt x="11080" y="3277"/>
                </a:lnTo>
                <a:lnTo>
                  <a:pt x="10946" y="3973"/>
                </a:lnTo>
                <a:lnTo>
                  <a:pt x="11178" y="3411"/>
                </a:lnTo>
                <a:lnTo>
                  <a:pt x="11178" y="3411"/>
                </a:lnTo>
                <a:lnTo>
                  <a:pt x="11062" y="4000"/>
                </a:lnTo>
                <a:lnTo>
                  <a:pt x="11062" y="4000"/>
                </a:lnTo>
                <a:lnTo>
                  <a:pt x="11330" y="3357"/>
                </a:lnTo>
                <a:lnTo>
                  <a:pt x="11330" y="3357"/>
                </a:lnTo>
                <a:lnTo>
                  <a:pt x="11205" y="4044"/>
                </a:lnTo>
                <a:lnTo>
                  <a:pt x="11499" y="3322"/>
                </a:lnTo>
                <a:lnTo>
                  <a:pt x="12061" y="3866"/>
                </a:lnTo>
                <a:lnTo>
                  <a:pt x="11660" y="3286"/>
                </a:lnTo>
                <a:lnTo>
                  <a:pt x="12169" y="3768"/>
                </a:lnTo>
                <a:lnTo>
                  <a:pt x="11821" y="3268"/>
                </a:lnTo>
                <a:lnTo>
                  <a:pt x="11821" y="3268"/>
                </a:lnTo>
                <a:lnTo>
                  <a:pt x="12258" y="3696"/>
                </a:lnTo>
                <a:lnTo>
                  <a:pt x="11865" y="3116"/>
                </a:lnTo>
                <a:lnTo>
                  <a:pt x="11865" y="3116"/>
                </a:lnTo>
                <a:lnTo>
                  <a:pt x="12365" y="3598"/>
                </a:lnTo>
                <a:lnTo>
                  <a:pt x="12365" y="3598"/>
                </a:lnTo>
                <a:lnTo>
                  <a:pt x="11937" y="2974"/>
                </a:lnTo>
                <a:lnTo>
                  <a:pt x="11937" y="2974"/>
                </a:lnTo>
                <a:lnTo>
                  <a:pt x="12293" y="3090"/>
                </a:lnTo>
                <a:lnTo>
                  <a:pt x="11972" y="2893"/>
                </a:lnTo>
                <a:lnTo>
                  <a:pt x="11972" y="2893"/>
                </a:lnTo>
                <a:lnTo>
                  <a:pt x="12329" y="3009"/>
                </a:lnTo>
                <a:lnTo>
                  <a:pt x="12329" y="3009"/>
                </a:lnTo>
                <a:lnTo>
                  <a:pt x="12008" y="2813"/>
                </a:lnTo>
                <a:lnTo>
                  <a:pt x="12695" y="2724"/>
                </a:lnTo>
                <a:lnTo>
                  <a:pt x="12053" y="2679"/>
                </a:lnTo>
                <a:lnTo>
                  <a:pt x="12686" y="2599"/>
                </a:lnTo>
                <a:lnTo>
                  <a:pt x="12133" y="2563"/>
                </a:lnTo>
                <a:lnTo>
                  <a:pt x="12686" y="2492"/>
                </a:lnTo>
                <a:lnTo>
                  <a:pt x="12044" y="2447"/>
                </a:lnTo>
                <a:lnTo>
                  <a:pt x="12686" y="2367"/>
                </a:lnTo>
                <a:lnTo>
                  <a:pt x="11937" y="2314"/>
                </a:lnTo>
                <a:lnTo>
                  <a:pt x="12302" y="1814"/>
                </a:lnTo>
                <a:lnTo>
                  <a:pt x="12302" y="1814"/>
                </a:lnTo>
                <a:lnTo>
                  <a:pt x="11838" y="2206"/>
                </a:lnTo>
                <a:lnTo>
                  <a:pt x="11838" y="2206"/>
                </a:lnTo>
                <a:lnTo>
                  <a:pt x="12195" y="1716"/>
                </a:lnTo>
                <a:lnTo>
                  <a:pt x="12195" y="1716"/>
                </a:lnTo>
                <a:lnTo>
                  <a:pt x="11794" y="2064"/>
                </a:lnTo>
                <a:lnTo>
                  <a:pt x="12106" y="1636"/>
                </a:lnTo>
                <a:lnTo>
                  <a:pt x="11633" y="2037"/>
                </a:lnTo>
                <a:lnTo>
                  <a:pt x="11633" y="2037"/>
                </a:lnTo>
                <a:lnTo>
                  <a:pt x="11999" y="1537"/>
                </a:lnTo>
                <a:lnTo>
                  <a:pt x="11999" y="1537"/>
                </a:lnTo>
                <a:lnTo>
                  <a:pt x="11464" y="2001"/>
                </a:lnTo>
                <a:cubicBezTo>
                  <a:pt x="11455" y="2001"/>
                  <a:pt x="11455" y="2001"/>
                  <a:pt x="11455" y="1992"/>
                </a:cubicBezTo>
                <a:lnTo>
                  <a:pt x="11223" y="1350"/>
                </a:lnTo>
                <a:close/>
                <a:moveTo>
                  <a:pt x="12374" y="3322"/>
                </a:moveTo>
                <a:lnTo>
                  <a:pt x="12374" y="3322"/>
                </a:lnTo>
                <a:cubicBezTo>
                  <a:pt x="12418" y="3411"/>
                  <a:pt x="12427" y="3500"/>
                  <a:pt x="12418" y="3580"/>
                </a:cubicBezTo>
                <a:cubicBezTo>
                  <a:pt x="12400" y="3670"/>
                  <a:pt x="12365" y="3750"/>
                  <a:pt x="12320" y="3812"/>
                </a:cubicBezTo>
                <a:cubicBezTo>
                  <a:pt x="12276" y="3884"/>
                  <a:pt x="12204" y="3928"/>
                  <a:pt x="12133" y="3946"/>
                </a:cubicBezTo>
                <a:cubicBezTo>
                  <a:pt x="12111" y="3951"/>
                  <a:pt x="12089" y="3953"/>
                  <a:pt x="12067" y="3953"/>
                </a:cubicBezTo>
                <a:cubicBezTo>
                  <a:pt x="12005" y="3953"/>
                  <a:pt x="11939" y="3936"/>
                  <a:pt x="11874" y="3910"/>
                </a:cubicBezTo>
                <a:lnTo>
                  <a:pt x="11874" y="3910"/>
                </a:lnTo>
                <a:cubicBezTo>
                  <a:pt x="11928" y="3991"/>
                  <a:pt x="12026" y="4053"/>
                  <a:pt x="12142" y="4053"/>
                </a:cubicBezTo>
                <a:cubicBezTo>
                  <a:pt x="12258" y="4044"/>
                  <a:pt x="12365" y="3973"/>
                  <a:pt x="12427" y="3893"/>
                </a:cubicBezTo>
                <a:cubicBezTo>
                  <a:pt x="12490" y="3803"/>
                  <a:pt x="12525" y="3696"/>
                  <a:pt x="12516" y="3589"/>
                </a:cubicBezTo>
                <a:cubicBezTo>
                  <a:pt x="12516" y="3482"/>
                  <a:pt x="12463" y="3366"/>
                  <a:pt x="12374" y="3322"/>
                </a:cubicBezTo>
                <a:close/>
                <a:moveTo>
                  <a:pt x="7681" y="3339"/>
                </a:moveTo>
                <a:cubicBezTo>
                  <a:pt x="7770" y="3473"/>
                  <a:pt x="7735" y="3661"/>
                  <a:pt x="7663" y="3785"/>
                </a:cubicBezTo>
                <a:cubicBezTo>
                  <a:pt x="7574" y="3946"/>
                  <a:pt x="7431" y="4044"/>
                  <a:pt x="7271" y="4071"/>
                </a:cubicBezTo>
                <a:cubicBezTo>
                  <a:pt x="7309" y="4082"/>
                  <a:pt x="7347" y="4087"/>
                  <a:pt x="7384" y="4087"/>
                </a:cubicBezTo>
                <a:cubicBezTo>
                  <a:pt x="7531" y="4087"/>
                  <a:pt x="7669" y="4004"/>
                  <a:pt x="7762" y="3848"/>
                </a:cubicBezTo>
                <a:cubicBezTo>
                  <a:pt x="7877" y="3643"/>
                  <a:pt x="7762" y="3375"/>
                  <a:pt x="7681" y="3339"/>
                </a:cubicBezTo>
                <a:close/>
                <a:moveTo>
                  <a:pt x="7208" y="1987"/>
                </a:moveTo>
                <a:cubicBezTo>
                  <a:pt x="7433" y="1987"/>
                  <a:pt x="7641" y="2168"/>
                  <a:pt x="7538" y="2421"/>
                </a:cubicBezTo>
                <a:cubicBezTo>
                  <a:pt x="7548" y="2420"/>
                  <a:pt x="7558" y="2419"/>
                  <a:pt x="7567" y="2419"/>
                </a:cubicBezTo>
                <a:cubicBezTo>
                  <a:pt x="7962" y="2419"/>
                  <a:pt x="8055" y="3145"/>
                  <a:pt x="7654" y="3215"/>
                </a:cubicBezTo>
                <a:cubicBezTo>
                  <a:pt x="8183" y="3507"/>
                  <a:pt x="7811" y="4169"/>
                  <a:pt x="7329" y="4169"/>
                </a:cubicBezTo>
                <a:cubicBezTo>
                  <a:pt x="7266" y="4169"/>
                  <a:pt x="7202" y="4158"/>
                  <a:pt x="7137" y="4133"/>
                </a:cubicBezTo>
                <a:cubicBezTo>
                  <a:pt x="7513" y="3513"/>
                  <a:pt x="7469" y="2517"/>
                  <a:pt x="6815" y="2517"/>
                </a:cubicBezTo>
                <a:cubicBezTo>
                  <a:pt x="6800" y="2517"/>
                  <a:pt x="6786" y="2518"/>
                  <a:pt x="6771" y="2519"/>
                </a:cubicBezTo>
                <a:cubicBezTo>
                  <a:pt x="6784" y="2136"/>
                  <a:pt x="7003" y="1987"/>
                  <a:pt x="7208" y="1987"/>
                </a:cubicBezTo>
                <a:close/>
                <a:moveTo>
                  <a:pt x="6003" y="3343"/>
                </a:moveTo>
                <a:cubicBezTo>
                  <a:pt x="6045" y="3343"/>
                  <a:pt x="6092" y="3372"/>
                  <a:pt x="6129" y="3446"/>
                </a:cubicBezTo>
                <a:cubicBezTo>
                  <a:pt x="6136" y="3379"/>
                  <a:pt x="6182" y="3348"/>
                  <a:pt x="6232" y="3348"/>
                </a:cubicBezTo>
                <a:cubicBezTo>
                  <a:pt x="6312" y="3348"/>
                  <a:pt x="6401" y="3430"/>
                  <a:pt x="6334" y="3562"/>
                </a:cubicBezTo>
                <a:cubicBezTo>
                  <a:pt x="6356" y="3556"/>
                  <a:pt x="6377" y="3554"/>
                  <a:pt x="6396" y="3554"/>
                </a:cubicBezTo>
                <a:cubicBezTo>
                  <a:pt x="6575" y="3554"/>
                  <a:pt x="6606" y="3795"/>
                  <a:pt x="6397" y="3803"/>
                </a:cubicBezTo>
                <a:cubicBezTo>
                  <a:pt x="6397" y="3803"/>
                  <a:pt x="6548" y="3857"/>
                  <a:pt x="6468" y="4009"/>
                </a:cubicBezTo>
                <a:cubicBezTo>
                  <a:pt x="6443" y="4053"/>
                  <a:pt x="6414" y="4070"/>
                  <a:pt x="6385" y="4070"/>
                </a:cubicBezTo>
                <a:cubicBezTo>
                  <a:pt x="6320" y="4070"/>
                  <a:pt x="6257" y="3986"/>
                  <a:pt x="6245" y="3937"/>
                </a:cubicBezTo>
                <a:lnTo>
                  <a:pt x="6245" y="3937"/>
                </a:lnTo>
                <a:cubicBezTo>
                  <a:pt x="6270" y="4078"/>
                  <a:pt x="6264" y="4189"/>
                  <a:pt x="6155" y="4189"/>
                </a:cubicBezTo>
                <a:cubicBezTo>
                  <a:pt x="6147" y="4189"/>
                  <a:pt x="6138" y="4188"/>
                  <a:pt x="6129" y="4187"/>
                </a:cubicBezTo>
                <a:cubicBezTo>
                  <a:pt x="5999" y="4178"/>
                  <a:pt x="6004" y="4017"/>
                  <a:pt x="6029" y="3968"/>
                </a:cubicBezTo>
                <a:lnTo>
                  <a:pt x="6029" y="3968"/>
                </a:lnTo>
                <a:cubicBezTo>
                  <a:pt x="5991" y="4035"/>
                  <a:pt x="5936" y="4061"/>
                  <a:pt x="5884" y="4061"/>
                </a:cubicBezTo>
                <a:cubicBezTo>
                  <a:pt x="5761" y="4061"/>
                  <a:pt x="5656" y="3915"/>
                  <a:pt x="5843" y="3821"/>
                </a:cubicBezTo>
                <a:cubicBezTo>
                  <a:pt x="5659" y="3755"/>
                  <a:pt x="5676" y="3561"/>
                  <a:pt x="5818" y="3561"/>
                </a:cubicBezTo>
                <a:cubicBezTo>
                  <a:pt x="5848" y="3561"/>
                  <a:pt x="5884" y="3569"/>
                  <a:pt x="5924" y="3589"/>
                </a:cubicBezTo>
                <a:cubicBezTo>
                  <a:pt x="5845" y="3474"/>
                  <a:pt x="5914" y="3343"/>
                  <a:pt x="6003" y="3343"/>
                </a:cubicBezTo>
                <a:close/>
                <a:moveTo>
                  <a:pt x="10625" y="3839"/>
                </a:moveTo>
                <a:cubicBezTo>
                  <a:pt x="10581" y="3919"/>
                  <a:pt x="10572" y="4035"/>
                  <a:pt x="10625" y="4142"/>
                </a:cubicBezTo>
                <a:cubicBezTo>
                  <a:pt x="10679" y="4240"/>
                  <a:pt x="10795" y="4303"/>
                  <a:pt x="10902" y="4312"/>
                </a:cubicBezTo>
                <a:cubicBezTo>
                  <a:pt x="10928" y="4316"/>
                  <a:pt x="10955" y="4319"/>
                  <a:pt x="10982" y="4319"/>
                </a:cubicBezTo>
                <a:cubicBezTo>
                  <a:pt x="11062" y="4319"/>
                  <a:pt x="11140" y="4298"/>
                  <a:pt x="11214" y="4258"/>
                </a:cubicBezTo>
                <a:cubicBezTo>
                  <a:pt x="11303" y="4205"/>
                  <a:pt x="11375" y="4107"/>
                  <a:pt x="11375" y="4000"/>
                </a:cubicBezTo>
                <a:lnTo>
                  <a:pt x="11375" y="4000"/>
                </a:lnTo>
                <a:cubicBezTo>
                  <a:pt x="11321" y="4089"/>
                  <a:pt x="11250" y="4133"/>
                  <a:pt x="11169" y="4160"/>
                </a:cubicBezTo>
                <a:cubicBezTo>
                  <a:pt x="11109" y="4180"/>
                  <a:pt x="11044" y="4190"/>
                  <a:pt x="10981" y="4190"/>
                </a:cubicBezTo>
                <a:cubicBezTo>
                  <a:pt x="10960" y="4190"/>
                  <a:pt x="10940" y="4189"/>
                  <a:pt x="10920" y="4187"/>
                </a:cubicBezTo>
                <a:cubicBezTo>
                  <a:pt x="10839" y="4178"/>
                  <a:pt x="10759" y="4142"/>
                  <a:pt x="10705" y="4080"/>
                </a:cubicBezTo>
                <a:cubicBezTo>
                  <a:pt x="10661" y="4026"/>
                  <a:pt x="10634" y="3937"/>
                  <a:pt x="10625" y="3839"/>
                </a:cubicBezTo>
                <a:close/>
                <a:moveTo>
                  <a:pt x="8716" y="2858"/>
                </a:moveTo>
                <a:lnTo>
                  <a:pt x="8716" y="2858"/>
                </a:lnTo>
                <a:cubicBezTo>
                  <a:pt x="8930" y="3054"/>
                  <a:pt x="8948" y="3402"/>
                  <a:pt x="8868" y="3661"/>
                </a:cubicBezTo>
                <a:cubicBezTo>
                  <a:pt x="8770" y="3973"/>
                  <a:pt x="8564" y="4196"/>
                  <a:pt x="8288" y="4321"/>
                </a:cubicBezTo>
                <a:cubicBezTo>
                  <a:pt x="8295" y="4321"/>
                  <a:pt x="8302" y="4321"/>
                  <a:pt x="8309" y="4321"/>
                </a:cubicBezTo>
                <a:cubicBezTo>
                  <a:pt x="8656" y="4321"/>
                  <a:pt x="8942" y="4108"/>
                  <a:pt x="9064" y="3723"/>
                </a:cubicBezTo>
                <a:cubicBezTo>
                  <a:pt x="9189" y="3304"/>
                  <a:pt x="8877" y="2884"/>
                  <a:pt x="8716" y="2858"/>
                </a:cubicBezTo>
                <a:close/>
                <a:moveTo>
                  <a:pt x="7484" y="666"/>
                </a:moveTo>
                <a:cubicBezTo>
                  <a:pt x="7825" y="666"/>
                  <a:pt x="8155" y="881"/>
                  <a:pt x="8092" y="1279"/>
                </a:cubicBezTo>
                <a:cubicBezTo>
                  <a:pt x="8148" y="1261"/>
                  <a:pt x="8203" y="1253"/>
                  <a:pt x="8256" y="1253"/>
                </a:cubicBezTo>
                <a:cubicBezTo>
                  <a:pt x="8885" y="1253"/>
                  <a:pt x="9259" y="2381"/>
                  <a:pt x="8618" y="2653"/>
                </a:cubicBezTo>
                <a:cubicBezTo>
                  <a:pt x="9692" y="2957"/>
                  <a:pt x="9362" y="4435"/>
                  <a:pt x="8424" y="4435"/>
                </a:cubicBezTo>
                <a:cubicBezTo>
                  <a:pt x="8317" y="4435"/>
                  <a:pt x="8203" y="4416"/>
                  <a:pt x="8083" y="4374"/>
                </a:cubicBezTo>
                <a:cubicBezTo>
                  <a:pt x="8439" y="4089"/>
                  <a:pt x="8645" y="3705"/>
                  <a:pt x="8645" y="3705"/>
                </a:cubicBezTo>
                <a:lnTo>
                  <a:pt x="8645" y="3705"/>
                </a:lnTo>
                <a:lnTo>
                  <a:pt x="8261" y="3991"/>
                </a:lnTo>
                <a:lnTo>
                  <a:pt x="8511" y="3482"/>
                </a:lnTo>
                <a:lnTo>
                  <a:pt x="8332" y="3616"/>
                </a:lnTo>
                <a:lnTo>
                  <a:pt x="8502" y="3170"/>
                </a:lnTo>
                <a:lnTo>
                  <a:pt x="8288" y="3384"/>
                </a:lnTo>
                <a:lnTo>
                  <a:pt x="8288" y="3384"/>
                </a:lnTo>
                <a:lnTo>
                  <a:pt x="8475" y="2920"/>
                </a:lnTo>
                <a:lnTo>
                  <a:pt x="8279" y="3179"/>
                </a:lnTo>
                <a:cubicBezTo>
                  <a:pt x="8279" y="3179"/>
                  <a:pt x="8440" y="2660"/>
                  <a:pt x="8415" y="2660"/>
                </a:cubicBezTo>
                <a:cubicBezTo>
                  <a:pt x="8414" y="2660"/>
                  <a:pt x="8414" y="2661"/>
                  <a:pt x="8413" y="2661"/>
                </a:cubicBezTo>
                <a:cubicBezTo>
                  <a:pt x="8387" y="2687"/>
                  <a:pt x="8243" y="2974"/>
                  <a:pt x="8243" y="2974"/>
                </a:cubicBezTo>
                <a:lnTo>
                  <a:pt x="8243" y="2974"/>
                </a:lnTo>
                <a:cubicBezTo>
                  <a:pt x="8243" y="2974"/>
                  <a:pt x="8243" y="2974"/>
                  <a:pt x="8243" y="2974"/>
                </a:cubicBezTo>
                <a:cubicBezTo>
                  <a:pt x="8243" y="2956"/>
                  <a:pt x="8384" y="2331"/>
                  <a:pt x="8377" y="2331"/>
                </a:cubicBezTo>
                <a:lnTo>
                  <a:pt x="8377" y="2331"/>
                </a:lnTo>
                <a:cubicBezTo>
                  <a:pt x="8377" y="2331"/>
                  <a:pt x="8377" y="2331"/>
                  <a:pt x="8377" y="2331"/>
                </a:cubicBezTo>
                <a:cubicBezTo>
                  <a:pt x="8368" y="2349"/>
                  <a:pt x="8190" y="2688"/>
                  <a:pt x="8190" y="2688"/>
                </a:cubicBezTo>
                <a:cubicBezTo>
                  <a:pt x="8190" y="2688"/>
                  <a:pt x="8254" y="2094"/>
                  <a:pt x="8253" y="2094"/>
                </a:cubicBezTo>
                <a:lnTo>
                  <a:pt x="8253" y="2094"/>
                </a:lnTo>
                <a:cubicBezTo>
                  <a:pt x="8253" y="2094"/>
                  <a:pt x="8253" y="2096"/>
                  <a:pt x="8252" y="2099"/>
                </a:cubicBezTo>
                <a:cubicBezTo>
                  <a:pt x="8234" y="2171"/>
                  <a:pt x="8118" y="2465"/>
                  <a:pt x="8118" y="2465"/>
                </a:cubicBezTo>
                <a:lnTo>
                  <a:pt x="8127" y="1894"/>
                </a:lnTo>
                <a:lnTo>
                  <a:pt x="8011" y="2224"/>
                </a:lnTo>
                <a:lnTo>
                  <a:pt x="7967" y="1707"/>
                </a:lnTo>
                <a:lnTo>
                  <a:pt x="7877" y="2046"/>
                </a:lnTo>
                <a:lnTo>
                  <a:pt x="7806" y="1769"/>
                </a:lnTo>
                <a:lnTo>
                  <a:pt x="7744" y="1930"/>
                </a:lnTo>
                <a:lnTo>
                  <a:pt x="7646" y="1564"/>
                </a:lnTo>
                <a:lnTo>
                  <a:pt x="7610" y="1814"/>
                </a:lnTo>
                <a:cubicBezTo>
                  <a:pt x="7610" y="1814"/>
                  <a:pt x="7461" y="1366"/>
                  <a:pt x="7450" y="1366"/>
                </a:cubicBezTo>
                <a:cubicBezTo>
                  <a:pt x="7449" y="1366"/>
                  <a:pt x="7449" y="1367"/>
                  <a:pt x="7449" y="1368"/>
                </a:cubicBezTo>
                <a:cubicBezTo>
                  <a:pt x="7449" y="1395"/>
                  <a:pt x="7467" y="1751"/>
                  <a:pt x="7467" y="1751"/>
                </a:cubicBezTo>
                <a:lnTo>
                  <a:pt x="7307" y="1430"/>
                </a:lnTo>
                <a:lnTo>
                  <a:pt x="7289" y="1671"/>
                </a:lnTo>
                <a:lnTo>
                  <a:pt x="7110" y="1457"/>
                </a:lnTo>
                <a:cubicBezTo>
                  <a:pt x="7003" y="1528"/>
                  <a:pt x="6959" y="1698"/>
                  <a:pt x="6950" y="1778"/>
                </a:cubicBezTo>
                <a:cubicBezTo>
                  <a:pt x="6727" y="1511"/>
                  <a:pt x="6789" y="1163"/>
                  <a:pt x="6896" y="975"/>
                </a:cubicBezTo>
                <a:cubicBezTo>
                  <a:pt x="7015" y="766"/>
                  <a:pt x="7252" y="666"/>
                  <a:pt x="7484" y="666"/>
                </a:cubicBezTo>
                <a:close/>
                <a:moveTo>
                  <a:pt x="10992" y="792"/>
                </a:moveTo>
                <a:cubicBezTo>
                  <a:pt x="11247" y="792"/>
                  <a:pt x="11491" y="1019"/>
                  <a:pt x="11491" y="1528"/>
                </a:cubicBezTo>
                <a:cubicBezTo>
                  <a:pt x="11650" y="1248"/>
                  <a:pt x="11906" y="1125"/>
                  <a:pt x="12135" y="1125"/>
                </a:cubicBezTo>
                <a:cubicBezTo>
                  <a:pt x="12532" y="1125"/>
                  <a:pt x="12846" y="1497"/>
                  <a:pt x="12427" y="2064"/>
                </a:cubicBezTo>
                <a:cubicBezTo>
                  <a:pt x="12494" y="2040"/>
                  <a:pt x="12556" y="2029"/>
                  <a:pt x="12614" y="2029"/>
                </a:cubicBezTo>
                <a:cubicBezTo>
                  <a:pt x="13186" y="2029"/>
                  <a:pt x="13313" y="3081"/>
                  <a:pt x="12374" y="3081"/>
                </a:cubicBezTo>
                <a:cubicBezTo>
                  <a:pt x="12831" y="3612"/>
                  <a:pt x="12492" y="4156"/>
                  <a:pt x="12081" y="4156"/>
                </a:cubicBezTo>
                <a:cubicBezTo>
                  <a:pt x="11898" y="4156"/>
                  <a:pt x="11701" y="4049"/>
                  <a:pt x="11553" y="3785"/>
                </a:cubicBezTo>
                <a:lnTo>
                  <a:pt x="11553" y="3785"/>
                </a:lnTo>
                <a:cubicBezTo>
                  <a:pt x="11553" y="3786"/>
                  <a:pt x="11621" y="4438"/>
                  <a:pt x="10947" y="4438"/>
                </a:cubicBezTo>
                <a:cubicBezTo>
                  <a:pt x="10929" y="4438"/>
                  <a:pt x="10911" y="4438"/>
                  <a:pt x="10893" y="4437"/>
                </a:cubicBezTo>
                <a:cubicBezTo>
                  <a:pt x="10170" y="4401"/>
                  <a:pt x="10491" y="3643"/>
                  <a:pt x="10741" y="3438"/>
                </a:cubicBezTo>
                <a:lnTo>
                  <a:pt x="10741" y="3438"/>
                </a:lnTo>
                <a:cubicBezTo>
                  <a:pt x="10448" y="3658"/>
                  <a:pt x="10179" y="3808"/>
                  <a:pt x="9962" y="3808"/>
                </a:cubicBezTo>
                <a:cubicBezTo>
                  <a:pt x="9782" y="3808"/>
                  <a:pt x="9638" y="3705"/>
                  <a:pt x="9546" y="3455"/>
                </a:cubicBezTo>
                <a:cubicBezTo>
                  <a:pt x="9341" y="2911"/>
                  <a:pt x="10001" y="2653"/>
                  <a:pt x="10233" y="2644"/>
                </a:cubicBezTo>
                <a:cubicBezTo>
                  <a:pt x="9305" y="2629"/>
                  <a:pt x="9343" y="1477"/>
                  <a:pt x="9936" y="1477"/>
                </a:cubicBezTo>
                <a:cubicBezTo>
                  <a:pt x="10072" y="1477"/>
                  <a:pt x="10238" y="1539"/>
                  <a:pt x="10429" y="1689"/>
                </a:cubicBezTo>
                <a:cubicBezTo>
                  <a:pt x="10361" y="1123"/>
                  <a:pt x="10685" y="792"/>
                  <a:pt x="10992" y="792"/>
                </a:cubicBezTo>
                <a:close/>
                <a:moveTo>
                  <a:pt x="9787" y="0"/>
                </a:moveTo>
                <a:cubicBezTo>
                  <a:pt x="7003" y="0"/>
                  <a:pt x="5168" y="1381"/>
                  <a:pt x="4693" y="1957"/>
                </a:cubicBezTo>
                <a:cubicBezTo>
                  <a:pt x="4709" y="1732"/>
                  <a:pt x="4458" y="1571"/>
                  <a:pt x="4205" y="1571"/>
                </a:cubicBezTo>
                <a:cubicBezTo>
                  <a:pt x="4036" y="1571"/>
                  <a:pt x="3867" y="1643"/>
                  <a:pt x="3774" y="1814"/>
                </a:cubicBezTo>
                <a:cubicBezTo>
                  <a:pt x="3728" y="1804"/>
                  <a:pt x="3648" y="1776"/>
                  <a:pt x="3542" y="1776"/>
                </a:cubicBezTo>
                <a:cubicBezTo>
                  <a:pt x="3359" y="1776"/>
                  <a:pt x="3097" y="1859"/>
                  <a:pt x="2792" y="2260"/>
                </a:cubicBezTo>
                <a:cubicBezTo>
                  <a:pt x="2565" y="2213"/>
                  <a:pt x="2171" y="2143"/>
                  <a:pt x="1704" y="2143"/>
                </a:cubicBezTo>
                <a:cubicBezTo>
                  <a:pt x="1203" y="2143"/>
                  <a:pt x="617" y="2224"/>
                  <a:pt x="63" y="2501"/>
                </a:cubicBezTo>
                <a:cubicBezTo>
                  <a:pt x="36" y="2510"/>
                  <a:pt x="18" y="2528"/>
                  <a:pt x="9" y="2554"/>
                </a:cubicBezTo>
                <a:cubicBezTo>
                  <a:pt x="0" y="2581"/>
                  <a:pt x="9" y="2617"/>
                  <a:pt x="27" y="2635"/>
                </a:cubicBezTo>
                <a:cubicBezTo>
                  <a:pt x="179" y="2867"/>
                  <a:pt x="455" y="3188"/>
                  <a:pt x="1097" y="3411"/>
                </a:cubicBezTo>
                <a:cubicBezTo>
                  <a:pt x="1100" y="3413"/>
                  <a:pt x="1103" y="3414"/>
                  <a:pt x="1107" y="3414"/>
                </a:cubicBezTo>
                <a:cubicBezTo>
                  <a:pt x="1116" y="3414"/>
                  <a:pt x="1127" y="3408"/>
                  <a:pt x="1133" y="3402"/>
                </a:cubicBezTo>
                <a:cubicBezTo>
                  <a:pt x="1142" y="3393"/>
                  <a:pt x="1142" y="3384"/>
                  <a:pt x="1142" y="3375"/>
                </a:cubicBezTo>
                <a:cubicBezTo>
                  <a:pt x="1124" y="3322"/>
                  <a:pt x="1124" y="3268"/>
                  <a:pt x="1124" y="3232"/>
                </a:cubicBezTo>
                <a:cubicBezTo>
                  <a:pt x="1133" y="3215"/>
                  <a:pt x="1133" y="3206"/>
                  <a:pt x="1151" y="3197"/>
                </a:cubicBezTo>
                <a:cubicBezTo>
                  <a:pt x="1160" y="3179"/>
                  <a:pt x="1178" y="3179"/>
                  <a:pt x="1187" y="3179"/>
                </a:cubicBezTo>
                <a:cubicBezTo>
                  <a:pt x="2230" y="3304"/>
                  <a:pt x="2177" y="3768"/>
                  <a:pt x="2150" y="3875"/>
                </a:cubicBezTo>
                <a:cubicBezTo>
                  <a:pt x="2143" y="3916"/>
                  <a:pt x="2091" y="3946"/>
                  <a:pt x="2004" y="3946"/>
                </a:cubicBezTo>
                <a:cubicBezTo>
                  <a:pt x="1884" y="3946"/>
                  <a:pt x="1696" y="3889"/>
                  <a:pt x="1463" y="3723"/>
                </a:cubicBezTo>
                <a:cubicBezTo>
                  <a:pt x="1454" y="3714"/>
                  <a:pt x="1443" y="3710"/>
                  <a:pt x="1432" y="3710"/>
                </a:cubicBezTo>
                <a:cubicBezTo>
                  <a:pt x="1421" y="3710"/>
                  <a:pt x="1410" y="3714"/>
                  <a:pt x="1401" y="3723"/>
                </a:cubicBezTo>
                <a:cubicBezTo>
                  <a:pt x="1383" y="3741"/>
                  <a:pt x="1383" y="3768"/>
                  <a:pt x="1392" y="3794"/>
                </a:cubicBezTo>
                <a:cubicBezTo>
                  <a:pt x="1767" y="4365"/>
                  <a:pt x="2418" y="4517"/>
                  <a:pt x="2418" y="4517"/>
                </a:cubicBezTo>
                <a:cubicBezTo>
                  <a:pt x="2418" y="4517"/>
                  <a:pt x="3454" y="4867"/>
                  <a:pt x="4496" y="4867"/>
                </a:cubicBezTo>
                <a:cubicBezTo>
                  <a:pt x="4923" y="4867"/>
                  <a:pt x="5352" y="4808"/>
                  <a:pt x="5710" y="4642"/>
                </a:cubicBezTo>
                <a:lnTo>
                  <a:pt x="5710" y="4642"/>
                </a:lnTo>
                <a:cubicBezTo>
                  <a:pt x="5627" y="5180"/>
                  <a:pt x="5129" y="5350"/>
                  <a:pt x="4665" y="5350"/>
                </a:cubicBezTo>
                <a:cubicBezTo>
                  <a:pt x="4629" y="5350"/>
                  <a:pt x="4594" y="5349"/>
                  <a:pt x="4559" y="5347"/>
                </a:cubicBezTo>
                <a:cubicBezTo>
                  <a:pt x="4508" y="5344"/>
                  <a:pt x="4459" y="5342"/>
                  <a:pt x="4410" y="5342"/>
                </a:cubicBezTo>
                <a:cubicBezTo>
                  <a:pt x="4138" y="5342"/>
                  <a:pt x="3887" y="5388"/>
                  <a:pt x="3622" y="5516"/>
                </a:cubicBezTo>
                <a:cubicBezTo>
                  <a:pt x="3595" y="5534"/>
                  <a:pt x="3578" y="5570"/>
                  <a:pt x="3595" y="5596"/>
                </a:cubicBezTo>
                <a:cubicBezTo>
                  <a:pt x="3603" y="5618"/>
                  <a:pt x="3622" y="5634"/>
                  <a:pt x="3649" y="5634"/>
                </a:cubicBezTo>
                <a:cubicBezTo>
                  <a:pt x="3654" y="5634"/>
                  <a:pt x="3660" y="5634"/>
                  <a:pt x="3667" y="5632"/>
                </a:cubicBezTo>
                <a:cubicBezTo>
                  <a:pt x="3927" y="5558"/>
                  <a:pt x="4150" y="5552"/>
                  <a:pt x="4217" y="5552"/>
                </a:cubicBezTo>
                <a:cubicBezTo>
                  <a:pt x="4231" y="5552"/>
                  <a:pt x="4238" y="5552"/>
                  <a:pt x="4238" y="5552"/>
                </a:cubicBezTo>
                <a:cubicBezTo>
                  <a:pt x="4238" y="5552"/>
                  <a:pt x="4041" y="5623"/>
                  <a:pt x="3827" y="5739"/>
                </a:cubicBezTo>
                <a:cubicBezTo>
                  <a:pt x="3792" y="5757"/>
                  <a:pt x="3783" y="5784"/>
                  <a:pt x="3801" y="5811"/>
                </a:cubicBezTo>
                <a:cubicBezTo>
                  <a:pt x="3807" y="5838"/>
                  <a:pt x="3830" y="5849"/>
                  <a:pt x="3852" y="5849"/>
                </a:cubicBezTo>
                <a:cubicBezTo>
                  <a:pt x="3859" y="5849"/>
                  <a:pt x="3866" y="5848"/>
                  <a:pt x="3872" y="5846"/>
                </a:cubicBezTo>
                <a:cubicBezTo>
                  <a:pt x="4296" y="5698"/>
                  <a:pt x="4639" y="5685"/>
                  <a:pt x="4742" y="5685"/>
                </a:cubicBezTo>
                <a:cubicBezTo>
                  <a:pt x="4762" y="5685"/>
                  <a:pt x="4773" y="5686"/>
                  <a:pt x="4773" y="5686"/>
                </a:cubicBezTo>
                <a:cubicBezTo>
                  <a:pt x="4773" y="5686"/>
                  <a:pt x="4550" y="5837"/>
                  <a:pt x="4372" y="6025"/>
                </a:cubicBezTo>
                <a:cubicBezTo>
                  <a:pt x="4345" y="6042"/>
                  <a:pt x="4345" y="6078"/>
                  <a:pt x="4363" y="6096"/>
                </a:cubicBezTo>
                <a:cubicBezTo>
                  <a:pt x="4374" y="6113"/>
                  <a:pt x="4393" y="6123"/>
                  <a:pt x="4412" y="6123"/>
                </a:cubicBezTo>
                <a:cubicBezTo>
                  <a:pt x="4423" y="6123"/>
                  <a:pt x="4433" y="6120"/>
                  <a:pt x="4443" y="6114"/>
                </a:cubicBezTo>
                <a:cubicBezTo>
                  <a:pt x="4755" y="5927"/>
                  <a:pt x="5165" y="5730"/>
                  <a:pt x="5692" y="5543"/>
                </a:cubicBezTo>
                <a:cubicBezTo>
                  <a:pt x="6388" y="5275"/>
                  <a:pt x="6896" y="4571"/>
                  <a:pt x="6896" y="4571"/>
                </a:cubicBezTo>
                <a:lnTo>
                  <a:pt x="7173" y="4642"/>
                </a:lnTo>
                <a:cubicBezTo>
                  <a:pt x="7208" y="5133"/>
                  <a:pt x="6905" y="5409"/>
                  <a:pt x="6281" y="5650"/>
                </a:cubicBezTo>
                <a:cubicBezTo>
                  <a:pt x="6236" y="5668"/>
                  <a:pt x="6218" y="5712"/>
                  <a:pt x="6227" y="5766"/>
                </a:cubicBezTo>
                <a:cubicBezTo>
                  <a:pt x="6236" y="5811"/>
                  <a:pt x="6281" y="5837"/>
                  <a:pt x="6334" y="5837"/>
                </a:cubicBezTo>
                <a:cubicBezTo>
                  <a:pt x="7753" y="5623"/>
                  <a:pt x="7949" y="4606"/>
                  <a:pt x="7949" y="4606"/>
                </a:cubicBezTo>
                <a:cubicBezTo>
                  <a:pt x="7949" y="4606"/>
                  <a:pt x="8431" y="4785"/>
                  <a:pt x="8796" y="4856"/>
                </a:cubicBezTo>
                <a:cubicBezTo>
                  <a:pt x="8823" y="5043"/>
                  <a:pt x="8609" y="5382"/>
                  <a:pt x="8109" y="5641"/>
                </a:cubicBezTo>
                <a:cubicBezTo>
                  <a:pt x="8056" y="5668"/>
                  <a:pt x="8038" y="5721"/>
                  <a:pt x="8056" y="5775"/>
                </a:cubicBezTo>
                <a:cubicBezTo>
                  <a:pt x="8071" y="5819"/>
                  <a:pt x="8109" y="5851"/>
                  <a:pt x="8153" y="5851"/>
                </a:cubicBezTo>
                <a:cubicBezTo>
                  <a:pt x="8162" y="5851"/>
                  <a:pt x="8171" y="5849"/>
                  <a:pt x="8181" y="5846"/>
                </a:cubicBezTo>
                <a:cubicBezTo>
                  <a:pt x="8779" y="5739"/>
                  <a:pt x="9269" y="5561"/>
                  <a:pt x="9519" y="5472"/>
                </a:cubicBezTo>
                <a:cubicBezTo>
                  <a:pt x="9617" y="5436"/>
                  <a:pt x="9662" y="5329"/>
                  <a:pt x="9635" y="5231"/>
                </a:cubicBezTo>
                <a:lnTo>
                  <a:pt x="9572" y="5025"/>
                </a:lnTo>
                <a:lnTo>
                  <a:pt x="9572" y="5025"/>
                </a:lnTo>
                <a:cubicBezTo>
                  <a:pt x="9573" y="5026"/>
                  <a:pt x="10151" y="5185"/>
                  <a:pt x="10783" y="5185"/>
                </a:cubicBezTo>
                <a:cubicBezTo>
                  <a:pt x="11036" y="5185"/>
                  <a:pt x="11298" y="5159"/>
                  <a:pt x="11535" y="5088"/>
                </a:cubicBezTo>
                <a:lnTo>
                  <a:pt x="11535" y="5088"/>
                </a:lnTo>
                <a:cubicBezTo>
                  <a:pt x="11375" y="5257"/>
                  <a:pt x="11071" y="5373"/>
                  <a:pt x="10768" y="5454"/>
                </a:cubicBezTo>
                <a:cubicBezTo>
                  <a:pt x="10714" y="5463"/>
                  <a:pt x="10679" y="5516"/>
                  <a:pt x="10688" y="5570"/>
                </a:cubicBezTo>
                <a:cubicBezTo>
                  <a:pt x="10697" y="5623"/>
                  <a:pt x="10741" y="5668"/>
                  <a:pt x="10795" y="5668"/>
                </a:cubicBezTo>
                <a:cubicBezTo>
                  <a:pt x="10883" y="5671"/>
                  <a:pt x="10976" y="5672"/>
                  <a:pt x="11073" y="5672"/>
                </a:cubicBezTo>
                <a:cubicBezTo>
                  <a:pt x="11290" y="5672"/>
                  <a:pt x="11527" y="5663"/>
                  <a:pt x="11767" y="5632"/>
                </a:cubicBezTo>
                <a:cubicBezTo>
                  <a:pt x="11919" y="5614"/>
                  <a:pt x="12053" y="5552"/>
                  <a:pt x="12160" y="5445"/>
                </a:cubicBezTo>
                <a:cubicBezTo>
                  <a:pt x="12570" y="5043"/>
                  <a:pt x="12668" y="4597"/>
                  <a:pt x="12668" y="4597"/>
                </a:cubicBezTo>
                <a:lnTo>
                  <a:pt x="12668" y="4597"/>
                </a:lnTo>
                <a:cubicBezTo>
                  <a:pt x="13435" y="6649"/>
                  <a:pt x="10741" y="7247"/>
                  <a:pt x="7815" y="7247"/>
                </a:cubicBezTo>
                <a:cubicBezTo>
                  <a:pt x="4880" y="7247"/>
                  <a:pt x="3533" y="5989"/>
                  <a:pt x="2284" y="5989"/>
                </a:cubicBezTo>
                <a:cubicBezTo>
                  <a:pt x="1026" y="5989"/>
                  <a:pt x="295" y="6471"/>
                  <a:pt x="295" y="7514"/>
                </a:cubicBezTo>
                <a:cubicBezTo>
                  <a:pt x="295" y="8558"/>
                  <a:pt x="1472" y="8603"/>
                  <a:pt x="1472" y="8603"/>
                </a:cubicBezTo>
                <a:cubicBezTo>
                  <a:pt x="1472" y="8603"/>
                  <a:pt x="616" y="8398"/>
                  <a:pt x="616" y="7425"/>
                </a:cubicBezTo>
                <a:cubicBezTo>
                  <a:pt x="616" y="6786"/>
                  <a:pt x="1305" y="6536"/>
                  <a:pt x="2105" y="6536"/>
                </a:cubicBezTo>
                <a:cubicBezTo>
                  <a:pt x="2522" y="6536"/>
                  <a:pt x="2969" y="6604"/>
                  <a:pt x="3363" y="6720"/>
                </a:cubicBezTo>
                <a:cubicBezTo>
                  <a:pt x="4360" y="7016"/>
                  <a:pt x="6606" y="8175"/>
                  <a:pt x="9367" y="8175"/>
                </a:cubicBezTo>
                <a:cubicBezTo>
                  <a:pt x="9770" y="8175"/>
                  <a:pt x="10184" y="8150"/>
                  <a:pt x="10607" y="8094"/>
                </a:cubicBezTo>
                <a:cubicBezTo>
                  <a:pt x="13926" y="7648"/>
                  <a:pt x="14595" y="5588"/>
                  <a:pt x="13560" y="3678"/>
                </a:cubicBezTo>
                <a:cubicBezTo>
                  <a:pt x="13988" y="2510"/>
                  <a:pt x="13498" y="235"/>
                  <a:pt x="10375" y="21"/>
                </a:cubicBezTo>
                <a:cubicBezTo>
                  <a:pt x="10175" y="7"/>
                  <a:pt x="9979" y="0"/>
                  <a:pt x="9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45"/>
          <p:cNvSpPr/>
          <p:nvPr/>
        </p:nvSpPr>
        <p:spPr>
          <a:xfrm>
            <a:off x="9187296" y="51933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45"/>
          <p:cNvSpPr/>
          <p:nvPr/>
        </p:nvSpPr>
        <p:spPr>
          <a:xfrm>
            <a:off x="9316960" y="5433209"/>
            <a:ext cx="683604" cy="402922"/>
          </a:xfrm>
          <a:custGeom>
            <a:rect b="b" l="l" r="r" t="t"/>
            <a:pathLst>
              <a:path extrusionOk="0" h="8603" w="14596">
                <a:moveTo>
                  <a:pt x="9329" y="636"/>
                </a:moveTo>
                <a:cubicBezTo>
                  <a:pt x="9288" y="636"/>
                  <a:pt x="9245" y="650"/>
                  <a:pt x="9207" y="681"/>
                </a:cubicBezTo>
                <a:cubicBezTo>
                  <a:pt x="9126" y="743"/>
                  <a:pt x="9109" y="859"/>
                  <a:pt x="9180" y="949"/>
                </a:cubicBezTo>
                <a:cubicBezTo>
                  <a:pt x="9216" y="995"/>
                  <a:pt x="9269" y="1020"/>
                  <a:pt x="9325" y="1020"/>
                </a:cubicBezTo>
                <a:cubicBezTo>
                  <a:pt x="9366" y="1020"/>
                  <a:pt x="9409" y="1006"/>
                  <a:pt x="9448" y="975"/>
                </a:cubicBezTo>
                <a:cubicBezTo>
                  <a:pt x="9528" y="913"/>
                  <a:pt x="9546" y="797"/>
                  <a:pt x="9474" y="708"/>
                </a:cubicBezTo>
                <a:cubicBezTo>
                  <a:pt x="9439" y="662"/>
                  <a:pt x="9385" y="636"/>
                  <a:pt x="9329" y="636"/>
                </a:cubicBezTo>
                <a:close/>
                <a:moveTo>
                  <a:pt x="9371" y="273"/>
                </a:moveTo>
                <a:cubicBezTo>
                  <a:pt x="9467" y="273"/>
                  <a:pt x="9547" y="366"/>
                  <a:pt x="9483" y="538"/>
                </a:cubicBezTo>
                <a:cubicBezTo>
                  <a:pt x="9530" y="500"/>
                  <a:pt x="9580" y="484"/>
                  <a:pt x="9627" y="484"/>
                </a:cubicBezTo>
                <a:cubicBezTo>
                  <a:pt x="9779" y="484"/>
                  <a:pt x="9891" y="652"/>
                  <a:pt x="9680" y="788"/>
                </a:cubicBezTo>
                <a:cubicBezTo>
                  <a:pt x="9883" y="788"/>
                  <a:pt x="9860" y="1083"/>
                  <a:pt x="9658" y="1083"/>
                </a:cubicBezTo>
                <a:cubicBezTo>
                  <a:pt x="9630" y="1083"/>
                  <a:pt x="9599" y="1078"/>
                  <a:pt x="9564" y="1065"/>
                </a:cubicBezTo>
                <a:lnTo>
                  <a:pt x="9564" y="1065"/>
                </a:lnTo>
                <a:cubicBezTo>
                  <a:pt x="9622" y="1229"/>
                  <a:pt x="9519" y="1337"/>
                  <a:pt x="9417" y="1337"/>
                </a:cubicBezTo>
                <a:cubicBezTo>
                  <a:pt x="9347" y="1337"/>
                  <a:pt x="9278" y="1287"/>
                  <a:pt x="9260" y="1172"/>
                </a:cubicBezTo>
                <a:cubicBezTo>
                  <a:pt x="9260" y="1172"/>
                  <a:pt x="9225" y="1302"/>
                  <a:pt x="9105" y="1302"/>
                </a:cubicBezTo>
                <a:cubicBezTo>
                  <a:pt x="9078" y="1302"/>
                  <a:pt x="9047" y="1295"/>
                  <a:pt x="9010" y="1279"/>
                </a:cubicBezTo>
                <a:cubicBezTo>
                  <a:pt x="8814" y="1189"/>
                  <a:pt x="8984" y="1011"/>
                  <a:pt x="9073" y="984"/>
                </a:cubicBezTo>
                <a:lnTo>
                  <a:pt x="9073" y="984"/>
                </a:lnTo>
                <a:cubicBezTo>
                  <a:pt x="9005" y="1004"/>
                  <a:pt x="8944" y="1016"/>
                  <a:pt x="8893" y="1016"/>
                </a:cubicBezTo>
                <a:cubicBezTo>
                  <a:pt x="8801" y="1016"/>
                  <a:pt x="8743" y="977"/>
                  <a:pt x="8743" y="868"/>
                </a:cubicBezTo>
                <a:cubicBezTo>
                  <a:pt x="8743" y="740"/>
                  <a:pt x="8854" y="704"/>
                  <a:pt x="8940" y="704"/>
                </a:cubicBezTo>
                <a:cubicBezTo>
                  <a:pt x="8973" y="704"/>
                  <a:pt x="9002" y="709"/>
                  <a:pt x="9019" y="717"/>
                </a:cubicBezTo>
                <a:cubicBezTo>
                  <a:pt x="8788" y="617"/>
                  <a:pt x="8875" y="351"/>
                  <a:pt x="9016" y="351"/>
                </a:cubicBezTo>
                <a:cubicBezTo>
                  <a:pt x="9065" y="351"/>
                  <a:pt x="9120" y="384"/>
                  <a:pt x="9171" y="467"/>
                </a:cubicBezTo>
                <a:cubicBezTo>
                  <a:pt x="9203" y="335"/>
                  <a:pt x="9293" y="273"/>
                  <a:pt x="9371" y="273"/>
                </a:cubicBezTo>
                <a:close/>
                <a:moveTo>
                  <a:pt x="11004" y="958"/>
                </a:moveTo>
                <a:cubicBezTo>
                  <a:pt x="10944" y="958"/>
                  <a:pt x="10884" y="971"/>
                  <a:pt x="10830" y="993"/>
                </a:cubicBezTo>
                <a:cubicBezTo>
                  <a:pt x="10723" y="1038"/>
                  <a:pt x="10634" y="1118"/>
                  <a:pt x="10581" y="1216"/>
                </a:cubicBezTo>
                <a:cubicBezTo>
                  <a:pt x="10527" y="1314"/>
                  <a:pt x="10509" y="1439"/>
                  <a:pt x="10563" y="1537"/>
                </a:cubicBezTo>
                <a:cubicBezTo>
                  <a:pt x="10572" y="1430"/>
                  <a:pt x="10616" y="1341"/>
                  <a:pt x="10670" y="1279"/>
                </a:cubicBezTo>
                <a:cubicBezTo>
                  <a:pt x="10732" y="1207"/>
                  <a:pt x="10804" y="1154"/>
                  <a:pt x="10884" y="1118"/>
                </a:cubicBezTo>
                <a:cubicBezTo>
                  <a:pt x="10932" y="1096"/>
                  <a:pt x="10984" y="1085"/>
                  <a:pt x="11034" y="1085"/>
                </a:cubicBezTo>
                <a:cubicBezTo>
                  <a:pt x="11066" y="1085"/>
                  <a:pt x="11097" y="1090"/>
                  <a:pt x="11125" y="1100"/>
                </a:cubicBezTo>
                <a:cubicBezTo>
                  <a:pt x="11205" y="1127"/>
                  <a:pt x="11276" y="1189"/>
                  <a:pt x="11339" y="1279"/>
                </a:cubicBezTo>
                <a:cubicBezTo>
                  <a:pt x="11330" y="1172"/>
                  <a:pt x="11285" y="1065"/>
                  <a:pt x="11178" y="1002"/>
                </a:cubicBezTo>
                <a:cubicBezTo>
                  <a:pt x="11125" y="971"/>
                  <a:pt x="11065" y="958"/>
                  <a:pt x="11004" y="958"/>
                </a:cubicBezTo>
                <a:close/>
                <a:moveTo>
                  <a:pt x="7529" y="771"/>
                </a:moveTo>
                <a:cubicBezTo>
                  <a:pt x="7439" y="771"/>
                  <a:pt x="7348" y="794"/>
                  <a:pt x="7271" y="833"/>
                </a:cubicBezTo>
                <a:cubicBezTo>
                  <a:pt x="7128" y="904"/>
                  <a:pt x="7012" y="1011"/>
                  <a:pt x="6941" y="1154"/>
                </a:cubicBezTo>
                <a:cubicBezTo>
                  <a:pt x="6869" y="1297"/>
                  <a:pt x="6860" y="1475"/>
                  <a:pt x="6941" y="1600"/>
                </a:cubicBezTo>
                <a:cubicBezTo>
                  <a:pt x="6941" y="1448"/>
                  <a:pt x="6994" y="1332"/>
                  <a:pt x="7075" y="1234"/>
                </a:cubicBezTo>
                <a:cubicBezTo>
                  <a:pt x="7146" y="1136"/>
                  <a:pt x="7244" y="1056"/>
                  <a:pt x="7351" y="1002"/>
                </a:cubicBezTo>
                <a:cubicBezTo>
                  <a:pt x="7420" y="968"/>
                  <a:pt x="7497" y="948"/>
                  <a:pt x="7571" y="948"/>
                </a:cubicBezTo>
                <a:cubicBezTo>
                  <a:pt x="7612" y="948"/>
                  <a:pt x="7652" y="954"/>
                  <a:pt x="7690" y="966"/>
                </a:cubicBezTo>
                <a:cubicBezTo>
                  <a:pt x="7806" y="993"/>
                  <a:pt x="7904" y="1082"/>
                  <a:pt x="7993" y="1198"/>
                </a:cubicBezTo>
                <a:cubicBezTo>
                  <a:pt x="7976" y="1056"/>
                  <a:pt x="7895" y="904"/>
                  <a:pt x="7744" y="824"/>
                </a:cubicBezTo>
                <a:cubicBezTo>
                  <a:pt x="7679" y="787"/>
                  <a:pt x="7604" y="771"/>
                  <a:pt x="7529" y="771"/>
                </a:cubicBezTo>
                <a:close/>
                <a:moveTo>
                  <a:pt x="12069" y="1292"/>
                </a:moveTo>
                <a:cubicBezTo>
                  <a:pt x="12008" y="1292"/>
                  <a:pt x="11947" y="1303"/>
                  <a:pt x="11892" y="1323"/>
                </a:cubicBezTo>
                <a:cubicBezTo>
                  <a:pt x="11794" y="1368"/>
                  <a:pt x="11714" y="1457"/>
                  <a:pt x="11696" y="1555"/>
                </a:cubicBezTo>
                <a:cubicBezTo>
                  <a:pt x="11758" y="1484"/>
                  <a:pt x="11838" y="1439"/>
                  <a:pt x="11928" y="1421"/>
                </a:cubicBezTo>
                <a:cubicBezTo>
                  <a:pt x="11957" y="1418"/>
                  <a:pt x="11988" y="1416"/>
                  <a:pt x="12019" y="1416"/>
                </a:cubicBezTo>
                <a:cubicBezTo>
                  <a:pt x="12072" y="1416"/>
                  <a:pt x="12127" y="1422"/>
                  <a:pt x="12177" y="1439"/>
                </a:cubicBezTo>
                <a:cubicBezTo>
                  <a:pt x="12258" y="1457"/>
                  <a:pt x="12320" y="1502"/>
                  <a:pt x="12365" y="1564"/>
                </a:cubicBezTo>
                <a:cubicBezTo>
                  <a:pt x="12409" y="1636"/>
                  <a:pt x="12418" y="1725"/>
                  <a:pt x="12418" y="1823"/>
                </a:cubicBezTo>
                <a:cubicBezTo>
                  <a:pt x="12472" y="1743"/>
                  <a:pt x="12499" y="1627"/>
                  <a:pt x="12463" y="1520"/>
                </a:cubicBezTo>
                <a:cubicBezTo>
                  <a:pt x="12418" y="1412"/>
                  <a:pt x="12311" y="1341"/>
                  <a:pt x="12213" y="1314"/>
                </a:cubicBezTo>
                <a:cubicBezTo>
                  <a:pt x="12166" y="1299"/>
                  <a:pt x="12118" y="1292"/>
                  <a:pt x="12069" y="1292"/>
                </a:cubicBezTo>
                <a:close/>
                <a:moveTo>
                  <a:pt x="4211" y="1769"/>
                </a:moveTo>
                <a:cubicBezTo>
                  <a:pt x="4389" y="1769"/>
                  <a:pt x="4532" y="1894"/>
                  <a:pt x="4532" y="2046"/>
                </a:cubicBezTo>
                <a:cubicBezTo>
                  <a:pt x="4532" y="2180"/>
                  <a:pt x="4425" y="2296"/>
                  <a:pt x="4273" y="2322"/>
                </a:cubicBezTo>
                <a:cubicBezTo>
                  <a:pt x="4282" y="2269"/>
                  <a:pt x="4273" y="2224"/>
                  <a:pt x="4256" y="2180"/>
                </a:cubicBezTo>
                <a:cubicBezTo>
                  <a:pt x="4211" y="2019"/>
                  <a:pt x="4077" y="1912"/>
                  <a:pt x="3934" y="1903"/>
                </a:cubicBezTo>
                <a:cubicBezTo>
                  <a:pt x="3988" y="1823"/>
                  <a:pt x="4095" y="1769"/>
                  <a:pt x="4211" y="1769"/>
                </a:cubicBezTo>
                <a:close/>
                <a:moveTo>
                  <a:pt x="9998" y="1582"/>
                </a:moveTo>
                <a:cubicBezTo>
                  <a:pt x="9973" y="1582"/>
                  <a:pt x="9947" y="1585"/>
                  <a:pt x="9920" y="1591"/>
                </a:cubicBezTo>
                <a:cubicBezTo>
                  <a:pt x="9813" y="1618"/>
                  <a:pt x="9724" y="1716"/>
                  <a:pt x="9688" y="1814"/>
                </a:cubicBezTo>
                <a:cubicBezTo>
                  <a:pt x="9644" y="1912"/>
                  <a:pt x="9635" y="2028"/>
                  <a:pt x="9671" y="2126"/>
                </a:cubicBezTo>
                <a:cubicBezTo>
                  <a:pt x="9697" y="2233"/>
                  <a:pt x="9769" y="2322"/>
                  <a:pt x="9867" y="2349"/>
                </a:cubicBezTo>
                <a:cubicBezTo>
                  <a:pt x="9804" y="2278"/>
                  <a:pt x="9778" y="2198"/>
                  <a:pt x="9769" y="2108"/>
                </a:cubicBezTo>
                <a:cubicBezTo>
                  <a:pt x="9760" y="2028"/>
                  <a:pt x="9769" y="1939"/>
                  <a:pt x="9804" y="1867"/>
                </a:cubicBezTo>
                <a:cubicBezTo>
                  <a:pt x="9840" y="1787"/>
                  <a:pt x="9885" y="1725"/>
                  <a:pt x="9956" y="1689"/>
                </a:cubicBezTo>
                <a:cubicBezTo>
                  <a:pt x="10004" y="1665"/>
                  <a:pt x="10059" y="1657"/>
                  <a:pt x="10120" y="1657"/>
                </a:cubicBezTo>
                <a:cubicBezTo>
                  <a:pt x="10150" y="1657"/>
                  <a:pt x="10182" y="1659"/>
                  <a:pt x="10215" y="1662"/>
                </a:cubicBezTo>
                <a:cubicBezTo>
                  <a:pt x="10160" y="1614"/>
                  <a:pt x="10084" y="1582"/>
                  <a:pt x="9998" y="1582"/>
                </a:cubicBezTo>
                <a:close/>
                <a:moveTo>
                  <a:pt x="7234" y="2065"/>
                </a:moveTo>
                <a:cubicBezTo>
                  <a:pt x="7208" y="2065"/>
                  <a:pt x="7181" y="2067"/>
                  <a:pt x="7155" y="2073"/>
                </a:cubicBezTo>
                <a:cubicBezTo>
                  <a:pt x="7066" y="2090"/>
                  <a:pt x="6994" y="2135"/>
                  <a:pt x="6941" y="2206"/>
                </a:cubicBezTo>
                <a:cubicBezTo>
                  <a:pt x="6887" y="2269"/>
                  <a:pt x="6860" y="2367"/>
                  <a:pt x="6887" y="2447"/>
                </a:cubicBezTo>
                <a:cubicBezTo>
                  <a:pt x="6905" y="2367"/>
                  <a:pt x="6941" y="2305"/>
                  <a:pt x="6994" y="2260"/>
                </a:cubicBezTo>
                <a:cubicBezTo>
                  <a:pt x="7048" y="2224"/>
                  <a:pt x="7110" y="2189"/>
                  <a:pt x="7182" y="2180"/>
                </a:cubicBezTo>
                <a:cubicBezTo>
                  <a:pt x="7204" y="2173"/>
                  <a:pt x="7226" y="2170"/>
                  <a:pt x="7248" y="2170"/>
                </a:cubicBezTo>
                <a:cubicBezTo>
                  <a:pt x="7287" y="2170"/>
                  <a:pt x="7325" y="2180"/>
                  <a:pt x="7360" y="2198"/>
                </a:cubicBezTo>
                <a:cubicBezTo>
                  <a:pt x="7423" y="2224"/>
                  <a:pt x="7458" y="2287"/>
                  <a:pt x="7494" y="2358"/>
                </a:cubicBezTo>
                <a:cubicBezTo>
                  <a:pt x="7503" y="2278"/>
                  <a:pt x="7485" y="2189"/>
                  <a:pt x="7414" y="2126"/>
                </a:cubicBezTo>
                <a:cubicBezTo>
                  <a:pt x="7363" y="2082"/>
                  <a:pt x="7299" y="2065"/>
                  <a:pt x="7234" y="2065"/>
                </a:cubicBezTo>
                <a:close/>
                <a:moveTo>
                  <a:pt x="8116" y="1432"/>
                </a:moveTo>
                <a:cubicBezTo>
                  <a:pt x="7983" y="1432"/>
                  <a:pt x="7850" y="1479"/>
                  <a:pt x="7770" y="1573"/>
                </a:cubicBezTo>
                <a:cubicBezTo>
                  <a:pt x="7828" y="1555"/>
                  <a:pt x="7886" y="1547"/>
                  <a:pt x="7942" y="1547"/>
                </a:cubicBezTo>
                <a:cubicBezTo>
                  <a:pt x="8024" y="1547"/>
                  <a:pt x="8103" y="1564"/>
                  <a:pt x="8172" y="1591"/>
                </a:cubicBezTo>
                <a:cubicBezTo>
                  <a:pt x="8297" y="1636"/>
                  <a:pt x="8404" y="1707"/>
                  <a:pt x="8493" y="1796"/>
                </a:cubicBezTo>
                <a:cubicBezTo>
                  <a:pt x="8573" y="1894"/>
                  <a:pt x="8636" y="2001"/>
                  <a:pt x="8636" y="2126"/>
                </a:cubicBezTo>
                <a:cubicBezTo>
                  <a:pt x="8645" y="2242"/>
                  <a:pt x="8591" y="2367"/>
                  <a:pt x="8502" y="2501"/>
                </a:cubicBezTo>
                <a:cubicBezTo>
                  <a:pt x="8636" y="2438"/>
                  <a:pt x="8770" y="2305"/>
                  <a:pt x="8796" y="2135"/>
                </a:cubicBezTo>
                <a:cubicBezTo>
                  <a:pt x="8823" y="1957"/>
                  <a:pt x="8752" y="1787"/>
                  <a:pt x="8636" y="1662"/>
                </a:cubicBezTo>
                <a:cubicBezTo>
                  <a:pt x="8520" y="1546"/>
                  <a:pt x="8377" y="1457"/>
                  <a:pt x="8208" y="1439"/>
                </a:cubicBezTo>
                <a:cubicBezTo>
                  <a:pt x="8177" y="1434"/>
                  <a:pt x="8147" y="1432"/>
                  <a:pt x="8116" y="1432"/>
                </a:cubicBezTo>
                <a:close/>
                <a:moveTo>
                  <a:pt x="5931" y="2155"/>
                </a:moveTo>
                <a:cubicBezTo>
                  <a:pt x="5889" y="2155"/>
                  <a:pt x="5846" y="2166"/>
                  <a:pt x="5808" y="2189"/>
                </a:cubicBezTo>
                <a:cubicBezTo>
                  <a:pt x="5701" y="2260"/>
                  <a:pt x="5674" y="2403"/>
                  <a:pt x="5736" y="2510"/>
                </a:cubicBezTo>
                <a:cubicBezTo>
                  <a:pt x="5782" y="2579"/>
                  <a:pt x="5858" y="2614"/>
                  <a:pt x="5934" y="2614"/>
                </a:cubicBezTo>
                <a:cubicBezTo>
                  <a:pt x="5977" y="2614"/>
                  <a:pt x="6019" y="2603"/>
                  <a:pt x="6058" y="2581"/>
                </a:cubicBezTo>
                <a:cubicBezTo>
                  <a:pt x="6165" y="2510"/>
                  <a:pt x="6200" y="2367"/>
                  <a:pt x="6129" y="2260"/>
                </a:cubicBezTo>
                <a:cubicBezTo>
                  <a:pt x="6083" y="2191"/>
                  <a:pt x="6008" y="2155"/>
                  <a:pt x="5931" y="2155"/>
                </a:cubicBezTo>
                <a:close/>
                <a:moveTo>
                  <a:pt x="12581" y="2137"/>
                </a:moveTo>
                <a:cubicBezTo>
                  <a:pt x="12550" y="2137"/>
                  <a:pt x="12519" y="2142"/>
                  <a:pt x="12490" y="2153"/>
                </a:cubicBezTo>
                <a:cubicBezTo>
                  <a:pt x="12588" y="2171"/>
                  <a:pt x="12659" y="2224"/>
                  <a:pt x="12722" y="2287"/>
                </a:cubicBezTo>
                <a:cubicBezTo>
                  <a:pt x="12775" y="2349"/>
                  <a:pt x="12811" y="2429"/>
                  <a:pt x="12829" y="2510"/>
                </a:cubicBezTo>
                <a:cubicBezTo>
                  <a:pt x="12847" y="2590"/>
                  <a:pt x="12847" y="2670"/>
                  <a:pt x="12811" y="2742"/>
                </a:cubicBezTo>
                <a:cubicBezTo>
                  <a:pt x="12766" y="2813"/>
                  <a:pt x="12695" y="2867"/>
                  <a:pt x="12606" y="2911"/>
                </a:cubicBezTo>
                <a:cubicBezTo>
                  <a:pt x="12617" y="2912"/>
                  <a:pt x="12629" y="2913"/>
                  <a:pt x="12642" y="2913"/>
                </a:cubicBezTo>
                <a:cubicBezTo>
                  <a:pt x="12731" y="2913"/>
                  <a:pt x="12828" y="2883"/>
                  <a:pt x="12891" y="2804"/>
                </a:cubicBezTo>
                <a:cubicBezTo>
                  <a:pt x="12962" y="2715"/>
                  <a:pt x="12980" y="2590"/>
                  <a:pt x="12954" y="2483"/>
                </a:cubicBezTo>
                <a:cubicBezTo>
                  <a:pt x="12927" y="2376"/>
                  <a:pt x="12873" y="2278"/>
                  <a:pt x="12784" y="2215"/>
                </a:cubicBezTo>
                <a:cubicBezTo>
                  <a:pt x="12728" y="2165"/>
                  <a:pt x="12654" y="2137"/>
                  <a:pt x="12581" y="2137"/>
                </a:cubicBezTo>
                <a:close/>
                <a:moveTo>
                  <a:pt x="5724" y="1791"/>
                </a:moveTo>
                <a:cubicBezTo>
                  <a:pt x="5790" y="1791"/>
                  <a:pt x="5863" y="1835"/>
                  <a:pt x="5924" y="1948"/>
                </a:cubicBezTo>
                <a:cubicBezTo>
                  <a:pt x="5934" y="1846"/>
                  <a:pt x="6006" y="1800"/>
                  <a:pt x="6083" y="1800"/>
                </a:cubicBezTo>
                <a:cubicBezTo>
                  <a:pt x="6207" y="1800"/>
                  <a:pt x="6341" y="1922"/>
                  <a:pt x="6236" y="2126"/>
                </a:cubicBezTo>
                <a:cubicBezTo>
                  <a:pt x="6268" y="2118"/>
                  <a:pt x="6297" y="2114"/>
                  <a:pt x="6324" y="2114"/>
                </a:cubicBezTo>
                <a:cubicBezTo>
                  <a:pt x="6598" y="2114"/>
                  <a:pt x="6650" y="2485"/>
                  <a:pt x="6334" y="2501"/>
                </a:cubicBezTo>
                <a:cubicBezTo>
                  <a:pt x="6334" y="2501"/>
                  <a:pt x="6566" y="2581"/>
                  <a:pt x="6441" y="2813"/>
                </a:cubicBezTo>
                <a:cubicBezTo>
                  <a:pt x="6402" y="2884"/>
                  <a:pt x="6355" y="2910"/>
                  <a:pt x="6309" y="2910"/>
                </a:cubicBezTo>
                <a:cubicBezTo>
                  <a:pt x="6209" y="2910"/>
                  <a:pt x="6112" y="2785"/>
                  <a:pt x="6093" y="2706"/>
                </a:cubicBezTo>
                <a:lnTo>
                  <a:pt x="6093" y="2706"/>
                </a:lnTo>
                <a:cubicBezTo>
                  <a:pt x="6135" y="2922"/>
                  <a:pt x="6122" y="3092"/>
                  <a:pt x="5954" y="3092"/>
                </a:cubicBezTo>
                <a:cubicBezTo>
                  <a:pt x="5941" y="3092"/>
                  <a:pt x="5929" y="3091"/>
                  <a:pt x="5915" y="3090"/>
                </a:cubicBezTo>
                <a:cubicBezTo>
                  <a:pt x="5710" y="3072"/>
                  <a:pt x="5728" y="2822"/>
                  <a:pt x="5763" y="2742"/>
                </a:cubicBezTo>
                <a:lnTo>
                  <a:pt x="5763" y="2742"/>
                </a:lnTo>
                <a:cubicBezTo>
                  <a:pt x="5706" y="2853"/>
                  <a:pt x="5620" y="2896"/>
                  <a:pt x="5539" y="2896"/>
                </a:cubicBezTo>
                <a:cubicBezTo>
                  <a:pt x="5353" y="2896"/>
                  <a:pt x="5195" y="2671"/>
                  <a:pt x="5487" y="2528"/>
                </a:cubicBezTo>
                <a:cubicBezTo>
                  <a:pt x="5196" y="2431"/>
                  <a:pt x="5223" y="2122"/>
                  <a:pt x="5448" y="2122"/>
                </a:cubicBezTo>
                <a:cubicBezTo>
                  <a:pt x="5492" y="2122"/>
                  <a:pt x="5544" y="2134"/>
                  <a:pt x="5603" y="2162"/>
                </a:cubicBezTo>
                <a:cubicBezTo>
                  <a:pt x="5482" y="1987"/>
                  <a:pt x="5586" y="1791"/>
                  <a:pt x="5724" y="1791"/>
                </a:cubicBezTo>
                <a:close/>
                <a:moveTo>
                  <a:pt x="7465" y="2494"/>
                </a:moveTo>
                <a:cubicBezTo>
                  <a:pt x="7416" y="2494"/>
                  <a:pt x="7368" y="2507"/>
                  <a:pt x="7333" y="2537"/>
                </a:cubicBezTo>
                <a:cubicBezTo>
                  <a:pt x="7344" y="2535"/>
                  <a:pt x="7354" y="2535"/>
                  <a:pt x="7365" y="2535"/>
                </a:cubicBezTo>
                <a:cubicBezTo>
                  <a:pt x="7432" y="2535"/>
                  <a:pt x="7493" y="2559"/>
                  <a:pt x="7547" y="2590"/>
                </a:cubicBezTo>
                <a:cubicBezTo>
                  <a:pt x="7610" y="2635"/>
                  <a:pt x="7654" y="2679"/>
                  <a:pt x="7690" y="2742"/>
                </a:cubicBezTo>
                <a:cubicBezTo>
                  <a:pt x="7726" y="2804"/>
                  <a:pt x="7744" y="2867"/>
                  <a:pt x="7726" y="2938"/>
                </a:cubicBezTo>
                <a:cubicBezTo>
                  <a:pt x="7717" y="3000"/>
                  <a:pt x="7672" y="3063"/>
                  <a:pt x="7610" y="3116"/>
                </a:cubicBezTo>
                <a:cubicBezTo>
                  <a:pt x="7690" y="3107"/>
                  <a:pt x="7770" y="3054"/>
                  <a:pt x="7815" y="2965"/>
                </a:cubicBezTo>
                <a:cubicBezTo>
                  <a:pt x="7851" y="2876"/>
                  <a:pt x="7833" y="2768"/>
                  <a:pt x="7788" y="2688"/>
                </a:cubicBezTo>
                <a:cubicBezTo>
                  <a:pt x="7744" y="2608"/>
                  <a:pt x="7672" y="2545"/>
                  <a:pt x="7583" y="2519"/>
                </a:cubicBezTo>
                <a:cubicBezTo>
                  <a:pt x="7547" y="2503"/>
                  <a:pt x="7505" y="2494"/>
                  <a:pt x="7465" y="2494"/>
                </a:cubicBezTo>
                <a:close/>
                <a:moveTo>
                  <a:pt x="2864" y="2510"/>
                </a:moveTo>
                <a:cubicBezTo>
                  <a:pt x="2953" y="2581"/>
                  <a:pt x="3007" y="2688"/>
                  <a:pt x="3007" y="2804"/>
                </a:cubicBezTo>
                <a:cubicBezTo>
                  <a:pt x="3007" y="3009"/>
                  <a:pt x="2846" y="3179"/>
                  <a:pt x="2641" y="3179"/>
                </a:cubicBezTo>
                <a:cubicBezTo>
                  <a:pt x="2436" y="3179"/>
                  <a:pt x="2266" y="3009"/>
                  <a:pt x="2266" y="2804"/>
                </a:cubicBezTo>
                <a:cubicBezTo>
                  <a:pt x="2266" y="2786"/>
                  <a:pt x="2266" y="2768"/>
                  <a:pt x="2275" y="2751"/>
                </a:cubicBezTo>
                <a:cubicBezTo>
                  <a:pt x="2507" y="2733"/>
                  <a:pt x="2730" y="2626"/>
                  <a:pt x="2864" y="2510"/>
                </a:cubicBezTo>
                <a:close/>
                <a:moveTo>
                  <a:pt x="11351" y="2086"/>
                </a:moveTo>
                <a:cubicBezTo>
                  <a:pt x="11448" y="2086"/>
                  <a:pt x="11545" y="2110"/>
                  <a:pt x="11633" y="2162"/>
                </a:cubicBezTo>
                <a:cubicBezTo>
                  <a:pt x="11892" y="2322"/>
                  <a:pt x="11981" y="2661"/>
                  <a:pt x="11821" y="2920"/>
                </a:cubicBezTo>
                <a:cubicBezTo>
                  <a:pt x="11715" y="3091"/>
                  <a:pt x="11531" y="3184"/>
                  <a:pt x="11344" y="3184"/>
                </a:cubicBezTo>
                <a:cubicBezTo>
                  <a:pt x="11248" y="3184"/>
                  <a:pt x="11150" y="3159"/>
                  <a:pt x="11062" y="3107"/>
                </a:cubicBezTo>
                <a:cubicBezTo>
                  <a:pt x="10804" y="2947"/>
                  <a:pt x="10723" y="2608"/>
                  <a:pt x="10875" y="2349"/>
                </a:cubicBezTo>
                <a:cubicBezTo>
                  <a:pt x="10981" y="2179"/>
                  <a:pt x="11164" y="2086"/>
                  <a:pt x="11351" y="2086"/>
                </a:cubicBezTo>
                <a:close/>
                <a:moveTo>
                  <a:pt x="6860" y="2938"/>
                </a:moveTo>
                <a:cubicBezTo>
                  <a:pt x="6976" y="2938"/>
                  <a:pt x="7075" y="3036"/>
                  <a:pt x="7075" y="3152"/>
                </a:cubicBezTo>
                <a:cubicBezTo>
                  <a:pt x="7075" y="3268"/>
                  <a:pt x="6976" y="3366"/>
                  <a:pt x="6860" y="3366"/>
                </a:cubicBezTo>
                <a:cubicBezTo>
                  <a:pt x="6745" y="3366"/>
                  <a:pt x="6646" y="3268"/>
                  <a:pt x="6646" y="3152"/>
                </a:cubicBezTo>
                <a:cubicBezTo>
                  <a:pt x="6646" y="3036"/>
                  <a:pt x="6745" y="2938"/>
                  <a:pt x="6860" y="2938"/>
                </a:cubicBezTo>
                <a:close/>
                <a:moveTo>
                  <a:pt x="5058" y="2884"/>
                </a:moveTo>
                <a:cubicBezTo>
                  <a:pt x="4791" y="3228"/>
                  <a:pt x="4243" y="3389"/>
                  <a:pt x="3705" y="3389"/>
                </a:cubicBezTo>
                <a:cubicBezTo>
                  <a:pt x="3614" y="3389"/>
                  <a:pt x="3524" y="3384"/>
                  <a:pt x="3435" y="3375"/>
                </a:cubicBezTo>
                <a:lnTo>
                  <a:pt x="5058" y="2884"/>
                </a:lnTo>
                <a:close/>
                <a:moveTo>
                  <a:pt x="5174" y="3322"/>
                </a:moveTo>
                <a:lnTo>
                  <a:pt x="5174" y="3322"/>
                </a:lnTo>
                <a:cubicBezTo>
                  <a:pt x="4939" y="3557"/>
                  <a:pt x="4550" y="3660"/>
                  <a:pt x="4141" y="3660"/>
                </a:cubicBezTo>
                <a:cubicBezTo>
                  <a:pt x="3928" y="3660"/>
                  <a:pt x="3710" y="3632"/>
                  <a:pt x="3506" y="3580"/>
                </a:cubicBezTo>
                <a:lnTo>
                  <a:pt x="5174" y="3322"/>
                </a:lnTo>
                <a:close/>
                <a:moveTo>
                  <a:pt x="9903" y="2929"/>
                </a:moveTo>
                <a:lnTo>
                  <a:pt x="9903" y="2929"/>
                </a:lnTo>
                <a:cubicBezTo>
                  <a:pt x="9813" y="2938"/>
                  <a:pt x="9706" y="3000"/>
                  <a:pt x="9662" y="3099"/>
                </a:cubicBezTo>
                <a:cubicBezTo>
                  <a:pt x="9608" y="3206"/>
                  <a:pt x="9626" y="3331"/>
                  <a:pt x="9671" y="3429"/>
                </a:cubicBezTo>
                <a:cubicBezTo>
                  <a:pt x="9724" y="3527"/>
                  <a:pt x="9804" y="3607"/>
                  <a:pt x="9903" y="3643"/>
                </a:cubicBezTo>
                <a:cubicBezTo>
                  <a:pt x="9952" y="3665"/>
                  <a:pt x="10007" y="3678"/>
                  <a:pt x="10061" y="3678"/>
                </a:cubicBezTo>
                <a:cubicBezTo>
                  <a:pt x="10114" y="3678"/>
                  <a:pt x="10166" y="3665"/>
                  <a:pt x="10206" y="3634"/>
                </a:cubicBezTo>
                <a:cubicBezTo>
                  <a:pt x="10108" y="3634"/>
                  <a:pt x="10027" y="3607"/>
                  <a:pt x="9956" y="3554"/>
                </a:cubicBezTo>
                <a:cubicBezTo>
                  <a:pt x="9885" y="3509"/>
                  <a:pt x="9831" y="3438"/>
                  <a:pt x="9796" y="3366"/>
                </a:cubicBezTo>
                <a:cubicBezTo>
                  <a:pt x="9751" y="3295"/>
                  <a:pt x="9733" y="3215"/>
                  <a:pt x="9751" y="3134"/>
                </a:cubicBezTo>
                <a:cubicBezTo>
                  <a:pt x="9769" y="3063"/>
                  <a:pt x="9831" y="2992"/>
                  <a:pt x="9903" y="2929"/>
                </a:cubicBezTo>
                <a:close/>
                <a:moveTo>
                  <a:pt x="6031" y="3964"/>
                </a:moveTo>
                <a:cubicBezTo>
                  <a:pt x="6030" y="3965"/>
                  <a:pt x="6029" y="3966"/>
                  <a:pt x="6029" y="3968"/>
                </a:cubicBezTo>
                <a:lnTo>
                  <a:pt x="6029" y="3968"/>
                </a:lnTo>
                <a:cubicBezTo>
                  <a:pt x="6029" y="3966"/>
                  <a:pt x="6030" y="3965"/>
                  <a:pt x="6031" y="3964"/>
                </a:cubicBezTo>
                <a:close/>
                <a:moveTo>
                  <a:pt x="5201" y="3812"/>
                </a:moveTo>
                <a:cubicBezTo>
                  <a:pt x="5002" y="3952"/>
                  <a:pt x="4736" y="4013"/>
                  <a:pt x="4452" y="4013"/>
                </a:cubicBezTo>
                <a:cubicBezTo>
                  <a:pt x="4138" y="4013"/>
                  <a:pt x="3801" y="3939"/>
                  <a:pt x="3506" y="3812"/>
                </a:cubicBezTo>
                <a:close/>
                <a:moveTo>
                  <a:pt x="11223" y="1350"/>
                </a:moveTo>
                <a:lnTo>
                  <a:pt x="11276" y="1948"/>
                </a:lnTo>
                <a:lnTo>
                  <a:pt x="11071" y="1377"/>
                </a:lnTo>
                <a:lnTo>
                  <a:pt x="11116" y="1903"/>
                </a:lnTo>
                <a:lnTo>
                  <a:pt x="10937" y="1404"/>
                </a:lnTo>
                <a:lnTo>
                  <a:pt x="10991" y="2010"/>
                </a:lnTo>
                <a:lnTo>
                  <a:pt x="10786" y="1439"/>
                </a:lnTo>
                <a:lnTo>
                  <a:pt x="10839" y="2099"/>
                </a:lnTo>
                <a:lnTo>
                  <a:pt x="10152" y="1912"/>
                </a:lnTo>
                <a:lnTo>
                  <a:pt x="10152" y="1912"/>
                </a:lnTo>
                <a:lnTo>
                  <a:pt x="10786" y="2233"/>
                </a:lnTo>
                <a:lnTo>
                  <a:pt x="10108" y="2046"/>
                </a:lnTo>
                <a:lnTo>
                  <a:pt x="10108" y="2046"/>
                </a:lnTo>
                <a:lnTo>
                  <a:pt x="10643" y="2322"/>
                </a:lnTo>
                <a:lnTo>
                  <a:pt x="10063" y="2162"/>
                </a:lnTo>
                <a:lnTo>
                  <a:pt x="10688" y="2474"/>
                </a:lnTo>
                <a:lnTo>
                  <a:pt x="10688" y="2474"/>
                </a:lnTo>
                <a:lnTo>
                  <a:pt x="10010" y="2296"/>
                </a:lnTo>
                <a:lnTo>
                  <a:pt x="10010" y="2296"/>
                </a:lnTo>
                <a:lnTo>
                  <a:pt x="10679" y="2635"/>
                </a:lnTo>
                <a:lnTo>
                  <a:pt x="10036" y="3027"/>
                </a:lnTo>
                <a:lnTo>
                  <a:pt x="10036" y="3027"/>
                </a:lnTo>
                <a:lnTo>
                  <a:pt x="10697" y="2786"/>
                </a:lnTo>
                <a:lnTo>
                  <a:pt x="10697" y="2786"/>
                </a:lnTo>
                <a:lnTo>
                  <a:pt x="10099" y="3152"/>
                </a:lnTo>
                <a:lnTo>
                  <a:pt x="10661" y="2947"/>
                </a:lnTo>
                <a:lnTo>
                  <a:pt x="10143" y="3259"/>
                </a:lnTo>
                <a:lnTo>
                  <a:pt x="10804" y="3027"/>
                </a:lnTo>
                <a:lnTo>
                  <a:pt x="10804" y="3027"/>
                </a:lnTo>
                <a:lnTo>
                  <a:pt x="10206" y="3393"/>
                </a:lnTo>
                <a:lnTo>
                  <a:pt x="10937" y="3134"/>
                </a:lnTo>
                <a:cubicBezTo>
                  <a:pt x="10946" y="3134"/>
                  <a:pt x="10955" y="3143"/>
                  <a:pt x="10955" y="3143"/>
                </a:cubicBezTo>
                <a:lnTo>
                  <a:pt x="10813" y="3928"/>
                </a:lnTo>
                <a:lnTo>
                  <a:pt x="11080" y="3277"/>
                </a:lnTo>
                <a:lnTo>
                  <a:pt x="10946" y="3973"/>
                </a:lnTo>
                <a:lnTo>
                  <a:pt x="11178" y="3411"/>
                </a:lnTo>
                <a:lnTo>
                  <a:pt x="11178" y="3411"/>
                </a:lnTo>
                <a:lnTo>
                  <a:pt x="11062" y="4000"/>
                </a:lnTo>
                <a:lnTo>
                  <a:pt x="11062" y="4000"/>
                </a:lnTo>
                <a:lnTo>
                  <a:pt x="11330" y="3357"/>
                </a:lnTo>
                <a:lnTo>
                  <a:pt x="11330" y="3357"/>
                </a:lnTo>
                <a:lnTo>
                  <a:pt x="11205" y="4044"/>
                </a:lnTo>
                <a:lnTo>
                  <a:pt x="11499" y="3322"/>
                </a:lnTo>
                <a:lnTo>
                  <a:pt x="12061" y="3866"/>
                </a:lnTo>
                <a:lnTo>
                  <a:pt x="11660" y="3286"/>
                </a:lnTo>
                <a:lnTo>
                  <a:pt x="12169" y="3768"/>
                </a:lnTo>
                <a:lnTo>
                  <a:pt x="11821" y="3268"/>
                </a:lnTo>
                <a:lnTo>
                  <a:pt x="11821" y="3268"/>
                </a:lnTo>
                <a:lnTo>
                  <a:pt x="12258" y="3696"/>
                </a:lnTo>
                <a:lnTo>
                  <a:pt x="11865" y="3116"/>
                </a:lnTo>
                <a:lnTo>
                  <a:pt x="11865" y="3116"/>
                </a:lnTo>
                <a:lnTo>
                  <a:pt x="12365" y="3598"/>
                </a:lnTo>
                <a:lnTo>
                  <a:pt x="12365" y="3598"/>
                </a:lnTo>
                <a:lnTo>
                  <a:pt x="11937" y="2974"/>
                </a:lnTo>
                <a:lnTo>
                  <a:pt x="11937" y="2974"/>
                </a:lnTo>
                <a:lnTo>
                  <a:pt x="12293" y="3090"/>
                </a:lnTo>
                <a:lnTo>
                  <a:pt x="11972" y="2893"/>
                </a:lnTo>
                <a:lnTo>
                  <a:pt x="11972" y="2893"/>
                </a:lnTo>
                <a:lnTo>
                  <a:pt x="12329" y="3009"/>
                </a:lnTo>
                <a:lnTo>
                  <a:pt x="12329" y="3009"/>
                </a:lnTo>
                <a:lnTo>
                  <a:pt x="12008" y="2813"/>
                </a:lnTo>
                <a:lnTo>
                  <a:pt x="12695" y="2724"/>
                </a:lnTo>
                <a:lnTo>
                  <a:pt x="12053" y="2679"/>
                </a:lnTo>
                <a:lnTo>
                  <a:pt x="12686" y="2599"/>
                </a:lnTo>
                <a:lnTo>
                  <a:pt x="12133" y="2563"/>
                </a:lnTo>
                <a:lnTo>
                  <a:pt x="12686" y="2492"/>
                </a:lnTo>
                <a:lnTo>
                  <a:pt x="12044" y="2447"/>
                </a:lnTo>
                <a:lnTo>
                  <a:pt x="12686" y="2367"/>
                </a:lnTo>
                <a:lnTo>
                  <a:pt x="11937" y="2314"/>
                </a:lnTo>
                <a:lnTo>
                  <a:pt x="12302" y="1814"/>
                </a:lnTo>
                <a:lnTo>
                  <a:pt x="12302" y="1814"/>
                </a:lnTo>
                <a:lnTo>
                  <a:pt x="11838" y="2206"/>
                </a:lnTo>
                <a:lnTo>
                  <a:pt x="11838" y="2206"/>
                </a:lnTo>
                <a:lnTo>
                  <a:pt x="12195" y="1716"/>
                </a:lnTo>
                <a:lnTo>
                  <a:pt x="12195" y="1716"/>
                </a:lnTo>
                <a:lnTo>
                  <a:pt x="11794" y="2064"/>
                </a:lnTo>
                <a:lnTo>
                  <a:pt x="12106" y="1636"/>
                </a:lnTo>
                <a:lnTo>
                  <a:pt x="11633" y="2037"/>
                </a:lnTo>
                <a:lnTo>
                  <a:pt x="11633" y="2037"/>
                </a:lnTo>
                <a:lnTo>
                  <a:pt x="11999" y="1537"/>
                </a:lnTo>
                <a:lnTo>
                  <a:pt x="11999" y="1537"/>
                </a:lnTo>
                <a:lnTo>
                  <a:pt x="11464" y="2001"/>
                </a:lnTo>
                <a:cubicBezTo>
                  <a:pt x="11455" y="2001"/>
                  <a:pt x="11455" y="2001"/>
                  <a:pt x="11455" y="1992"/>
                </a:cubicBezTo>
                <a:lnTo>
                  <a:pt x="11223" y="1350"/>
                </a:lnTo>
                <a:close/>
                <a:moveTo>
                  <a:pt x="12374" y="3322"/>
                </a:moveTo>
                <a:lnTo>
                  <a:pt x="12374" y="3322"/>
                </a:lnTo>
                <a:cubicBezTo>
                  <a:pt x="12418" y="3411"/>
                  <a:pt x="12427" y="3500"/>
                  <a:pt x="12418" y="3580"/>
                </a:cubicBezTo>
                <a:cubicBezTo>
                  <a:pt x="12400" y="3670"/>
                  <a:pt x="12365" y="3750"/>
                  <a:pt x="12320" y="3812"/>
                </a:cubicBezTo>
                <a:cubicBezTo>
                  <a:pt x="12276" y="3884"/>
                  <a:pt x="12204" y="3928"/>
                  <a:pt x="12133" y="3946"/>
                </a:cubicBezTo>
                <a:cubicBezTo>
                  <a:pt x="12111" y="3951"/>
                  <a:pt x="12089" y="3953"/>
                  <a:pt x="12067" y="3953"/>
                </a:cubicBezTo>
                <a:cubicBezTo>
                  <a:pt x="12005" y="3953"/>
                  <a:pt x="11939" y="3936"/>
                  <a:pt x="11874" y="3910"/>
                </a:cubicBezTo>
                <a:lnTo>
                  <a:pt x="11874" y="3910"/>
                </a:lnTo>
                <a:cubicBezTo>
                  <a:pt x="11928" y="3991"/>
                  <a:pt x="12026" y="4053"/>
                  <a:pt x="12142" y="4053"/>
                </a:cubicBezTo>
                <a:cubicBezTo>
                  <a:pt x="12258" y="4044"/>
                  <a:pt x="12365" y="3973"/>
                  <a:pt x="12427" y="3893"/>
                </a:cubicBezTo>
                <a:cubicBezTo>
                  <a:pt x="12490" y="3803"/>
                  <a:pt x="12525" y="3696"/>
                  <a:pt x="12516" y="3589"/>
                </a:cubicBezTo>
                <a:cubicBezTo>
                  <a:pt x="12516" y="3482"/>
                  <a:pt x="12463" y="3366"/>
                  <a:pt x="12374" y="3322"/>
                </a:cubicBezTo>
                <a:close/>
                <a:moveTo>
                  <a:pt x="7681" y="3339"/>
                </a:moveTo>
                <a:cubicBezTo>
                  <a:pt x="7770" y="3473"/>
                  <a:pt x="7735" y="3661"/>
                  <a:pt x="7663" y="3785"/>
                </a:cubicBezTo>
                <a:cubicBezTo>
                  <a:pt x="7574" y="3946"/>
                  <a:pt x="7431" y="4044"/>
                  <a:pt x="7271" y="4071"/>
                </a:cubicBezTo>
                <a:cubicBezTo>
                  <a:pt x="7309" y="4082"/>
                  <a:pt x="7347" y="4087"/>
                  <a:pt x="7384" y="4087"/>
                </a:cubicBezTo>
                <a:cubicBezTo>
                  <a:pt x="7531" y="4087"/>
                  <a:pt x="7669" y="4004"/>
                  <a:pt x="7762" y="3848"/>
                </a:cubicBezTo>
                <a:cubicBezTo>
                  <a:pt x="7877" y="3643"/>
                  <a:pt x="7762" y="3375"/>
                  <a:pt x="7681" y="3339"/>
                </a:cubicBezTo>
                <a:close/>
                <a:moveTo>
                  <a:pt x="7208" y="1987"/>
                </a:moveTo>
                <a:cubicBezTo>
                  <a:pt x="7433" y="1987"/>
                  <a:pt x="7641" y="2168"/>
                  <a:pt x="7538" y="2421"/>
                </a:cubicBezTo>
                <a:cubicBezTo>
                  <a:pt x="7548" y="2420"/>
                  <a:pt x="7558" y="2419"/>
                  <a:pt x="7567" y="2419"/>
                </a:cubicBezTo>
                <a:cubicBezTo>
                  <a:pt x="7962" y="2419"/>
                  <a:pt x="8055" y="3145"/>
                  <a:pt x="7654" y="3215"/>
                </a:cubicBezTo>
                <a:cubicBezTo>
                  <a:pt x="8183" y="3507"/>
                  <a:pt x="7811" y="4169"/>
                  <a:pt x="7329" y="4169"/>
                </a:cubicBezTo>
                <a:cubicBezTo>
                  <a:pt x="7266" y="4169"/>
                  <a:pt x="7202" y="4158"/>
                  <a:pt x="7137" y="4133"/>
                </a:cubicBezTo>
                <a:cubicBezTo>
                  <a:pt x="7513" y="3513"/>
                  <a:pt x="7469" y="2517"/>
                  <a:pt x="6815" y="2517"/>
                </a:cubicBezTo>
                <a:cubicBezTo>
                  <a:pt x="6800" y="2517"/>
                  <a:pt x="6786" y="2518"/>
                  <a:pt x="6771" y="2519"/>
                </a:cubicBezTo>
                <a:cubicBezTo>
                  <a:pt x="6784" y="2136"/>
                  <a:pt x="7003" y="1987"/>
                  <a:pt x="7208" y="1987"/>
                </a:cubicBezTo>
                <a:close/>
                <a:moveTo>
                  <a:pt x="6003" y="3343"/>
                </a:moveTo>
                <a:cubicBezTo>
                  <a:pt x="6045" y="3343"/>
                  <a:pt x="6092" y="3372"/>
                  <a:pt x="6129" y="3446"/>
                </a:cubicBezTo>
                <a:cubicBezTo>
                  <a:pt x="6136" y="3379"/>
                  <a:pt x="6182" y="3348"/>
                  <a:pt x="6232" y="3348"/>
                </a:cubicBezTo>
                <a:cubicBezTo>
                  <a:pt x="6312" y="3348"/>
                  <a:pt x="6401" y="3430"/>
                  <a:pt x="6334" y="3562"/>
                </a:cubicBezTo>
                <a:cubicBezTo>
                  <a:pt x="6356" y="3556"/>
                  <a:pt x="6377" y="3554"/>
                  <a:pt x="6396" y="3554"/>
                </a:cubicBezTo>
                <a:cubicBezTo>
                  <a:pt x="6575" y="3554"/>
                  <a:pt x="6606" y="3795"/>
                  <a:pt x="6397" y="3803"/>
                </a:cubicBezTo>
                <a:cubicBezTo>
                  <a:pt x="6397" y="3803"/>
                  <a:pt x="6548" y="3857"/>
                  <a:pt x="6468" y="4009"/>
                </a:cubicBezTo>
                <a:cubicBezTo>
                  <a:pt x="6443" y="4053"/>
                  <a:pt x="6414" y="4070"/>
                  <a:pt x="6385" y="4070"/>
                </a:cubicBezTo>
                <a:cubicBezTo>
                  <a:pt x="6320" y="4070"/>
                  <a:pt x="6257" y="3986"/>
                  <a:pt x="6245" y="3937"/>
                </a:cubicBezTo>
                <a:lnTo>
                  <a:pt x="6245" y="3937"/>
                </a:lnTo>
                <a:cubicBezTo>
                  <a:pt x="6270" y="4078"/>
                  <a:pt x="6264" y="4189"/>
                  <a:pt x="6155" y="4189"/>
                </a:cubicBezTo>
                <a:cubicBezTo>
                  <a:pt x="6147" y="4189"/>
                  <a:pt x="6138" y="4188"/>
                  <a:pt x="6129" y="4187"/>
                </a:cubicBezTo>
                <a:cubicBezTo>
                  <a:pt x="5999" y="4178"/>
                  <a:pt x="6004" y="4017"/>
                  <a:pt x="6029" y="3968"/>
                </a:cubicBezTo>
                <a:lnTo>
                  <a:pt x="6029" y="3968"/>
                </a:lnTo>
                <a:cubicBezTo>
                  <a:pt x="5991" y="4035"/>
                  <a:pt x="5936" y="4061"/>
                  <a:pt x="5884" y="4061"/>
                </a:cubicBezTo>
                <a:cubicBezTo>
                  <a:pt x="5761" y="4061"/>
                  <a:pt x="5656" y="3915"/>
                  <a:pt x="5843" y="3821"/>
                </a:cubicBezTo>
                <a:cubicBezTo>
                  <a:pt x="5659" y="3755"/>
                  <a:pt x="5676" y="3561"/>
                  <a:pt x="5818" y="3561"/>
                </a:cubicBezTo>
                <a:cubicBezTo>
                  <a:pt x="5848" y="3561"/>
                  <a:pt x="5884" y="3569"/>
                  <a:pt x="5924" y="3589"/>
                </a:cubicBezTo>
                <a:cubicBezTo>
                  <a:pt x="5845" y="3474"/>
                  <a:pt x="5914" y="3343"/>
                  <a:pt x="6003" y="3343"/>
                </a:cubicBezTo>
                <a:close/>
                <a:moveTo>
                  <a:pt x="10625" y="3839"/>
                </a:moveTo>
                <a:cubicBezTo>
                  <a:pt x="10581" y="3919"/>
                  <a:pt x="10572" y="4035"/>
                  <a:pt x="10625" y="4142"/>
                </a:cubicBezTo>
                <a:cubicBezTo>
                  <a:pt x="10679" y="4240"/>
                  <a:pt x="10795" y="4303"/>
                  <a:pt x="10902" y="4312"/>
                </a:cubicBezTo>
                <a:cubicBezTo>
                  <a:pt x="10928" y="4316"/>
                  <a:pt x="10955" y="4319"/>
                  <a:pt x="10982" y="4319"/>
                </a:cubicBezTo>
                <a:cubicBezTo>
                  <a:pt x="11062" y="4319"/>
                  <a:pt x="11140" y="4298"/>
                  <a:pt x="11214" y="4258"/>
                </a:cubicBezTo>
                <a:cubicBezTo>
                  <a:pt x="11303" y="4205"/>
                  <a:pt x="11375" y="4107"/>
                  <a:pt x="11375" y="4000"/>
                </a:cubicBezTo>
                <a:lnTo>
                  <a:pt x="11375" y="4000"/>
                </a:lnTo>
                <a:cubicBezTo>
                  <a:pt x="11321" y="4089"/>
                  <a:pt x="11250" y="4133"/>
                  <a:pt x="11169" y="4160"/>
                </a:cubicBezTo>
                <a:cubicBezTo>
                  <a:pt x="11109" y="4180"/>
                  <a:pt x="11044" y="4190"/>
                  <a:pt x="10981" y="4190"/>
                </a:cubicBezTo>
                <a:cubicBezTo>
                  <a:pt x="10960" y="4190"/>
                  <a:pt x="10940" y="4189"/>
                  <a:pt x="10920" y="4187"/>
                </a:cubicBezTo>
                <a:cubicBezTo>
                  <a:pt x="10839" y="4178"/>
                  <a:pt x="10759" y="4142"/>
                  <a:pt x="10705" y="4080"/>
                </a:cubicBezTo>
                <a:cubicBezTo>
                  <a:pt x="10661" y="4026"/>
                  <a:pt x="10634" y="3937"/>
                  <a:pt x="10625" y="3839"/>
                </a:cubicBezTo>
                <a:close/>
                <a:moveTo>
                  <a:pt x="8716" y="2858"/>
                </a:moveTo>
                <a:lnTo>
                  <a:pt x="8716" y="2858"/>
                </a:lnTo>
                <a:cubicBezTo>
                  <a:pt x="8930" y="3054"/>
                  <a:pt x="8948" y="3402"/>
                  <a:pt x="8868" y="3661"/>
                </a:cubicBezTo>
                <a:cubicBezTo>
                  <a:pt x="8770" y="3973"/>
                  <a:pt x="8564" y="4196"/>
                  <a:pt x="8288" y="4321"/>
                </a:cubicBezTo>
                <a:cubicBezTo>
                  <a:pt x="8295" y="4321"/>
                  <a:pt x="8302" y="4321"/>
                  <a:pt x="8309" y="4321"/>
                </a:cubicBezTo>
                <a:cubicBezTo>
                  <a:pt x="8656" y="4321"/>
                  <a:pt x="8942" y="4108"/>
                  <a:pt x="9064" y="3723"/>
                </a:cubicBezTo>
                <a:cubicBezTo>
                  <a:pt x="9189" y="3304"/>
                  <a:pt x="8877" y="2884"/>
                  <a:pt x="8716" y="2858"/>
                </a:cubicBezTo>
                <a:close/>
                <a:moveTo>
                  <a:pt x="7484" y="666"/>
                </a:moveTo>
                <a:cubicBezTo>
                  <a:pt x="7825" y="666"/>
                  <a:pt x="8155" y="881"/>
                  <a:pt x="8092" y="1279"/>
                </a:cubicBezTo>
                <a:cubicBezTo>
                  <a:pt x="8148" y="1261"/>
                  <a:pt x="8203" y="1253"/>
                  <a:pt x="8256" y="1253"/>
                </a:cubicBezTo>
                <a:cubicBezTo>
                  <a:pt x="8885" y="1253"/>
                  <a:pt x="9259" y="2381"/>
                  <a:pt x="8618" y="2653"/>
                </a:cubicBezTo>
                <a:cubicBezTo>
                  <a:pt x="9692" y="2957"/>
                  <a:pt x="9362" y="4435"/>
                  <a:pt x="8424" y="4435"/>
                </a:cubicBezTo>
                <a:cubicBezTo>
                  <a:pt x="8317" y="4435"/>
                  <a:pt x="8203" y="4416"/>
                  <a:pt x="8083" y="4374"/>
                </a:cubicBezTo>
                <a:cubicBezTo>
                  <a:pt x="8439" y="4089"/>
                  <a:pt x="8645" y="3705"/>
                  <a:pt x="8645" y="3705"/>
                </a:cubicBezTo>
                <a:lnTo>
                  <a:pt x="8645" y="3705"/>
                </a:lnTo>
                <a:lnTo>
                  <a:pt x="8261" y="3991"/>
                </a:lnTo>
                <a:lnTo>
                  <a:pt x="8511" y="3482"/>
                </a:lnTo>
                <a:lnTo>
                  <a:pt x="8332" y="3616"/>
                </a:lnTo>
                <a:lnTo>
                  <a:pt x="8502" y="3170"/>
                </a:lnTo>
                <a:lnTo>
                  <a:pt x="8288" y="3384"/>
                </a:lnTo>
                <a:lnTo>
                  <a:pt x="8288" y="3384"/>
                </a:lnTo>
                <a:lnTo>
                  <a:pt x="8475" y="2920"/>
                </a:lnTo>
                <a:lnTo>
                  <a:pt x="8279" y="3179"/>
                </a:lnTo>
                <a:cubicBezTo>
                  <a:pt x="8279" y="3179"/>
                  <a:pt x="8440" y="2660"/>
                  <a:pt x="8415" y="2660"/>
                </a:cubicBezTo>
                <a:cubicBezTo>
                  <a:pt x="8414" y="2660"/>
                  <a:pt x="8414" y="2661"/>
                  <a:pt x="8413" y="2661"/>
                </a:cubicBezTo>
                <a:cubicBezTo>
                  <a:pt x="8387" y="2687"/>
                  <a:pt x="8243" y="2974"/>
                  <a:pt x="8243" y="2974"/>
                </a:cubicBezTo>
                <a:lnTo>
                  <a:pt x="8243" y="2974"/>
                </a:lnTo>
                <a:cubicBezTo>
                  <a:pt x="8243" y="2974"/>
                  <a:pt x="8243" y="2974"/>
                  <a:pt x="8243" y="2974"/>
                </a:cubicBezTo>
                <a:cubicBezTo>
                  <a:pt x="8243" y="2956"/>
                  <a:pt x="8384" y="2331"/>
                  <a:pt x="8377" y="2331"/>
                </a:cubicBezTo>
                <a:lnTo>
                  <a:pt x="8377" y="2331"/>
                </a:lnTo>
                <a:cubicBezTo>
                  <a:pt x="8377" y="2331"/>
                  <a:pt x="8377" y="2331"/>
                  <a:pt x="8377" y="2331"/>
                </a:cubicBezTo>
                <a:cubicBezTo>
                  <a:pt x="8368" y="2349"/>
                  <a:pt x="8190" y="2688"/>
                  <a:pt x="8190" y="2688"/>
                </a:cubicBezTo>
                <a:cubicBezTo>
                  <a:pt x="8190" y="2688"/>
                  <a:pt x="8254" y="2094"/>
                  <a:pt x="8253" y="2094"/>
                </a:cubicBezTo>
                <a:lnTo>
                  <a:pt x="8253" y="2094"/>
                </a:lnTo>
                <a:cubicBezTo>
                  <a:pt x="8253" y="2094"/>
                  <a:pt x="8253" y="2096"/>
                  <a:pt x="8252" y="2099"/>
                </a:cubicBezTo>
                <a:cubicBezTo>
                  <a:pt x="8234" y="2171"/>
                  <a:pt x="8118" y="2465"/>
                  <a:pt x="8118" y="2465"/>
                </a:cubicBezTo>
                <a:lnTo>
                  <a:pt x="8127" y="1894"/>
                </a:lnTo>
                <a:lnTo>
                  <a:pt x="8011" y="2224"/>
                </a:lnTo>
                <a:lnTo>
                  <a:pt x="7967" y="1707"/>
                </a:lnTo>
                <a:lnTo>
                  <a:pt x="7877" y="2046"/>
                </a:lnTo>
                <a:lnTo>
                  <a:pt x="7806" y="1769"/>
                </a:lnTo>
                <a:lnTo>
                  <a:pt x="7744" y="1930"/>
                </a:lnTo>
                <a:lnTo>
                  <a:pt x="7646" y="1564"/>
                </a:lnTo>
                <a:lnTo>
                  <a:pt x="7610" y="1814"/>
                </a:lnTo>
                <a:cubicBezTo>
                  <a:pt x="7610" y="1814"/>
                  <a:pt x="7461" y="1366"/>
                  <a:pt x="7450" y="1366"/>
                </a:cubicBezTo>
                <a:cubicBezTo>
                  <a:pt x="7449" y="1366"/>
                  <a:pt x="7449" y="1367"/>
                  <a:pt x="7449" y="1368"/>
                </a:cubicBezTo>
                <a:cubicBezTo>
                  <a:pt x="7449" y="1395"/>
                  <a:pt x="7467" y="1751"/>
                  <a:pt x="7467" y="1751"/>
                </a:cubicBezTo>
                <a:lnTo>
                  <a:pt x="7307" y="1430"/>
                </a:lnTo>
                <a:lnTo>
                  <a:pt x="7289" y="1671"/>
                </a:lnTo>
                <a:lnTo>
                  <a:pt x="7110" y="1457"/>
                </a:lnTo>
                <a:cubicBezTo>
                  <a:pt x="7003" y="1528"/>
                  <a:pt x="6959" y="1698"/>
                  <a:pt x="6950" y="1778"/>
                </a:cubicBezTo>
                <a:cubicBezTo>
                  <a:pt x="6727" y="1511"/>
                  <a:pt x="6789" y="1163"/>
                  <a:pt x="6896" y="975"/>
                </a:cubicBezTo>
                <a:cubicBezTo>
                  <a:pt x="7015" y="766"/>
                  <a:pt x="7252" y="666"/>
                  <a:pt x="7484" y="666"/>
                </a:cubicBezTo>
                <a:close/>
                <a:moveTo>
                  <a:pt x="10992" y="792"/>
                </a:moveTo>
                <a:cubicBezTo>
                  <a:pt x="11247" y="792"/>
                  <a:pt x="11491" y="1019"/>
                  <a:pt x="11491" y="1528"/>
                </a:cubicBezTo>
                <a:cubicBezTo>
                  <a:pt x="11650" y="1248"/>
                  <a:pt x="11906" y="1125"/>
                  <a:pt x="12135" y="1125"/>
                </a:cubicBezTo>
                <a:cubicBezTo>
                  <a:pt x="12532" y="1125"/>
                  <a:pt x="12846" y="1497"/>
                  <a:pt x="12427" y="2064"/>
                </a:cubicBezTo>
                <a:cubicBezTo>
                  <a:pt x="12494" y="2040"/>
                  <a:pt x="12556" y="2029"/>
                  <a:pt x="12614" y="2029"/>
                </a:cubicBezTo>
                <a:cubicBezTo>
                  <a:pt x="13186" y="2029"/>
                  <a:pt x="13313" y="3081"/>
                  <a:pt x="12374" y="3081"/>
                </a:cubicBezTo>
                <a:cubicBezTo>
                  <a:pt x="12831" y="3612"/>
                  <a:pt x="12492" y="4156"/>
                  <a:pt x="12081" y="4156"/>
                </a:cubicBezTo>
                <a:cubicBezTo>
                  <a:pt x="11898" y="4156"/>
                  <a:pt x="11701" y="4049"/>
                  <a:pt x="11553" y="3785"/>
                </a:cubicBezTo>
                <a:lnTo>
                  <a:pt x="11553" y="3785"/>
                </a:lnTo>
                <a:cubicBezTo>
                  <a:pt x="11553" y="3786"/>
                  <a:pt x="11621" y="4438"/>
                  <a:pt x="10947" y="4438"/>
                </a:cubicBezTo>
                <a:cubicBezTo>
                  <a:pt x="10929" y="4438"/>
                  <a:pt x="10911" y="4438"/>
                  <a:pt x="10893" y="4437"/>
                </a:cubicBezTo>
                <a:cubicBezTo>
                  <a:pt x="10170" y="4401"/>
                  <a:pt x="10491" y="3643"/>
                  <a:pt x="10741" y="3438"/>
                </a:cubicBezTo>
                <a:lnTo>
                  <a:pt x="10741" y="3438"/>
                </a:lnTo>
                <a:cubicBezTo>
                  <a:pt x="10448" y="3658"/>
                  <a:pt x="10179" y="3808"/>
                  <a:pt x="9962" y="3808"/>
                </a:cubicBezTo>
                <a:cubicBezTo>
                  <a:pt x="9782" y="3808"/>
                  <a:pt x="9638" y="3705"/>
                  <a:pt x="9546" y="3455"/>
                </a:cubicBezTo>
                <a:cubicBezTo>
                  <a:pt x="9341" y="2911"/>
                  <a:pt x="10001" y="2653"/>
                  <a:pt x="10233" y="2644"/>
                </a:cubicBezTo>
                <a:cubicBezTo>
                  <a:pt x="9305" y="2629"/>
                  <a:pt x="9343" y="1477"/>
                  <a:pt x="9936" y="1477"/>
                </a:cubicBezTo>
                <a:cubicBezTo>
                  <a:pt x="10072" y="1477"/>
                  <a:pt x="10238" y="1539"/>
                  <a:pt x="10429" y="1689"/>
                </a:cubicBezTo>
                <a:cubicBezTo>
                  <a:pt x="10361" y="1123"/>
                  <a:pt x="10685" y="792"/>
                  <a:pt x="10992" y="792"/>
                </a:cubicBezTo>
                <a:close/>
                <a:moveTo>
                  <a:pt x="9787" y="0"/>
                </a:moveTo>
                <a:cubicBezTo>
                  <a:pt x="7003" y="0"/>
                  <a:pt x="5168" y="1381"/>
                  <a:pt x="4693" y="1957"/>
                </a:cubicBezTo>
                <a:cubicBezTo>
                  <a:pt x="4709" y="1732"/>
                  <a:pt x="4458" y="1571"/>
                  <a:pt x="4205" y="1571"/>
                </a:cubicBezTo>
                <a:cubicBezTo>
                  <a:pt x="4036" y="1571"/>
                  <a:pt x="3867" y="1643"/>
                  <a:pt x="3774" y="1814"/>
                </a:cubicBezTo>
                <a:cubicBezTo>
                  <a:pt x="3728" y="1804"/>
                  <a:pt x="3648" y="1776"/>
                  <a:pt x="3542" y="1776"/>
                </a:cubicBezTo>
                <a:cubicBezTo>
                  <a:pt x="3359" y="1776"/>
                  <a:pt x="3097" y="1859"/>
                  <a:pt x="2792" y="2260"/>
                </a:cubicBezTo>
                <a:cubicBezTo>
                  <a:pt x="2565" y="2213"/>
                  <a:pt x="2171" y="2143"/>
                  <a:pt x="1704" y="2143"/>
                </a:cubicBezTo>
                <a:cubicBezTo>
                  <a:pt x="1203" y="2143"/>
                  <a:pt x="617" y="2224"/>
                  <a:pt x="63" y="2501"/>
                </a:cubicBezTo>
                <a:cubicBezTo>
                  <a:pt x="36" y="2510"/>
                  <a:pt x="18" y="2528"/>
                  <a:pt x="9" y="2554"/>
                </a:cubicBezTo>
                <a:cubicBezTo>
                  <a:pt x="0" y="2581"/>
                  <a:pt x="9" y="2617"/>
                  <a:pt x="27" y="2635"/>
                </a:cubicBezTo>
                <a:cubicBezTo>
                  <a:pt x="179" y="2867"/>
                  <a:pt x="455" y="3188"/>
                  <a:pt x="1097" y="3411"/>
                </a:cubicBezTo>
                <a:cubicBezTo>
                  <a:pt x="1100" y="3413"/>
                  <a:pt x="1103" y="3414"/>
                  <a:pt x="1107" y="3414"/>
                </a:cubicBezTo>
                <a:cubicBezTo>
                  <a:pt x="1116" y="3414"/>
                  <a:pt x="1127" y="3408"/>
                  <a:pt x="1133" y="3402"/>
                </a:cubicBezTo>
                <a:cubicBezTo>
                  <a:pt x="1142" y="3393"/>
                  <a:pt x="1142" y="3384"/>
                  <a:pt x="1142" y="3375"/>
                </a:cubicBezTo>
                <a:cubicBezTo>
                  <a:pt x="1124" y="3322"/>
                  <a:pt x="1124" y="3268"/>
                  <a:pt x="1124" y="3232"/>
                </a:cubicBezTo>
                <a:cubicBezTo>
                  <a:pt x="1133" y="3215"/>
                  <a:pt x="1133" y="3206"/>
                  <a:pt x="1151" y="3197"/>
                </a:cubicBezTo>
                <a:cubicBezTo>
                  <a:pt x="1160" y="3179"/>
                  <a:pt x="1178" y="3179"/>
                  <a:pt x="1187" y="3179"/>
                </a:cubicBezTo>
                <a:cubicBezTo>
                  <a:pt x="2230" y="3304"/>
                  <a:pt x="2177" y="3768"/>
                  <a:pt x="2150" y="3875"/>
                </a:cubicBezTo>
                <a:cubicBezTo>
                  <a:pt x="2143" y="3916"/>
                  <a:pt x="2091" y="3946"/>
                  <a:pt x="2004" y="3946"/>
                </a:cubicBezTo>
                <a:cubicBezTo>
                  <a:pt x="1884" y="3946"/>
                  <a:pt x="1696" y="3889"/>
                  <a:pt x="1463" y="3723"/>
                </a:cubicBezTo>
                <a:cubicBezTo>
                  <a:pt x="1454" y="3714"/>
                  <a:pt x="1443" y="3710"/>
                  <a:pt x="1432" y="3710"/>
                </a:cubicBezTo>
                <a:cubicBezTo>
                  <a:pt x="1421" y="3710"/>
                  <a:pt x="1410" y="3714"/>
                  <a:pt x="1401" y="3723"/>
                </a:cubicBezTo>
                <a:cubicBezTo>
                  <a:pt x="1383" y="3741"/>
                  <a:pt x="1383" y="3768"/>
                  <a:pt x="1392" y="3794"/>
                </a:cubicBezTo>
                <a:cubicBezTo>
                  <a:pt x="1767" y="4365"/>
                  <a:pt x="2418" y="4517"/>
                  <a:pt x="2418" y="4517"/>
                </a:cubicBezTo>
                <a:cubicBezTo>
                  <a:pt x="2418" y="4517"/>
                  <a:pt x="3454" y="4867"/>
                  <a:pt x="4496" y="4867"/>
                </a:cubicBezTo>
                <a:cubicBezTo>
                  <a:pt x="4923" y="4867"/>
                  <a:pt x="5352" y="4808"/>
                  <a:pt x="5710" y="4642"/>
                </a:cubicBezTo>
                <a:lnTo>
                  <a:pt x="5710" y="4642"/>
                </a:lnTo>
                <a:cubicBezTo>
                  <a:pt x="5627" y="5180"/>
                  <a:pt x="5129" y="5350"/>
                  <a:pt x="4665" y="5350"/>
                </a:cubicBezTo>
                <a:cubicBezTo>
                  <a:pt x="4629" y="5350"/>
                  <a:pt x="4594" y="5349"/>
                  <a:pt x="4559" y="5347"/>
                </a:cubicBezTo>
                <a:cubicBezTo>
                  <a:pt x="4508" y="5344"/>
                  <a:pt x="4459" y="5342"/>
                  <a:pt x="4410" y="5342"/>
                </a:cubicBezTo>
                <a:cubicBezTo>
                  <a:pt x="4138" y="5342"/>
                  <a:pt x="3887" y="5388"/>
                  <a:pt x="3622" y="5516"/>
                </a:cubicBezTo>
                <a:cubicBezTo>
                  <a:pt x="3595" y="5534"/>
                  <a:pt x="3578" y="5570"/>
                  <a:pt x="3595" y="5596"/>
                </a:cubicBezTo>
                <a:cubicBezTo>
                  <a:pt x="3603" y="5618"/>
                  <a:pt x="3622" y="5634"/>
                  <a:pt x="3649" y="5634"/>
                </a:cubicBezTo>
                <a:cubicBezTo>
                  <a:pt x="3654" y="5634"/>
                  <a:pt x="3660" y="5634"/>
                  <a:pt x="3667" y="5632"/>
                </a:cubicBezTo>
                <a:cubicBezTo>
                  <a:pt x="3927" y="5558"/>
                  <a:pt x="4150" y="5552"/>
                  <a:pt x="4217" y="5552"/>
                </a:cubicBezTo>
                <a:cubicBezTo>
                  <a:pt x="4231" y="5552"/>
                  <a:pt x="4238" y="5552"/>
                  <a:pt x="4238" y="5552"/>
                </a:cubicBezTo>
                <a:cubicBezTo>
                  <a:pt x="4238" y="5552"/>
                  <a:pt x="4041" y="5623"/>
                  <a:pt x="3827" y="5739"/>
                </a:cubicBezTo>
                <a:cubicBezTo>
                  <a:pt x="3792" y="5757"/>
                  <a:pt x="3783" y="5784"/>
                  <a:pt x="3801" y="5811"/>
                </a:cubicBezTo>
                <a:cubicBezTo>
                  <a:pt x="3807" y="5838"/>
                  <a:pt x="3830" y="5849"/>
                  <a:pt x="3852" y="5849"/>
                </a:cubicBezTo>
                <a:cubicBezTo>
                  <a:pt x="3859" y="5849"/>
                  <a:pt x="3866" y="5848"/>
                  <a:pt x="3872" y="5846"/>
                </a:cubicBezTo>
                <a:cubicBezTo>
                  <a:pt x="4296" y="5698"/>
                  <a:pt x="4639" y="5685"/>
                  <a:pt x="4742" y="5685"/>
                </a:cubicBezTo>
                <a:cubicBezTo>
                  <a:pt x="4762" y="5685"/>
                  <a:pt x="4773" y="5686"/>
                  <a:pt x="4773" y="5686"/>
                </a:cubicBezTo>
                <a:cubicBezTo>
                  <a:pt x="4773" y="5686"/>
                  <a:pt x="4550" y="5837"/>
                  <a:pt x="4372" y="6025"/>
                </a:cubicBezTo>
                <a:cubicBezTo>
                  <a:pt x="4345" y="6042"/>
                  <a:pt x="4345" y="6078"/>
                  <a:pt x="4363" y="6096"/>
                </a:cubicBezTo>
                <a:cubicBezTo>
                  <a:pt x="4374" y="6113"/>
                  <a:pt x="4393" y="6123"/>
                  <a:pt x="4412" y="6123"/>
                </a:cubicBezTo>
                <a:cubicBezTo>
                  <a:pt x="4423" y="6123"/>
                  <a:pt x="4433" y="6120"/>
                  <a:pt x="4443" y="6114"/>
                </a:cubicBezTo>
                <a:cubicBezTo>
                  <a:pt x="4755" y="5927"/>
                  <a:pt x="5165" y="5730"/>
                  <a:pt x="5692" y="5543"/>
                </a:cubicBezTo>
                <a:cubicBezTo>
                  <a:pt x="6388" y="5275"/>
                  <a:pt x="6896" y="4571"/>
                  <a:pt x="6896" y="4571"/>
                </a:cubicBezTo>
                <a:lnTo>
                  <a:pt x="7173" y="4642"/>
                </a:lnTo>
                <a:cubicBezTo>
                  <a:pt x="7208" y="5133"/>
                  <a:pt x="6905" y="5409"/>
                  <a:pt x="6281" y="5650"/>
                </a:cubicBezTo>
                <a:cubicBezTo>
                  <a:pt x="6236" y="5668"/>
                  <a:pt x="6218" y="5712"/>
                  <a:pt x="6227" y="5766"/>
                </a:cubicBezTo>
                <a:cubicBezTo>
                  <a:pt x="6236" y="5811"/>
                  <a:pt x="6281" y="5837"/>
                  <a:pt x="6334" y="5837"/>
                </a:cubicBezTo>
                <a:cubicBezTo>
                  <a:pt x="7753" y="5623"/>
                  <a:pt x="7949" y="4606"/>
                  <a:pt x="7949" y="4606"/>
                </a:cubicBezTo>
                <a:cubicBezTo>
                  <a:pt x="7949" y="4606"/>
                  <a:pt x="8431" y="4785"/>
                  <a:pt x="8796" y="4856"/>
                </a:cubicBezTo>
                <a:cubicBezTo>
                  <a:pt x="8823" y="5043"/>
                  <a:pt x="8609" y="5382"/>
                  <a:pt x="8109" y="5641"/>
                </a:cubicBezTo>
                <a:cubicBezTo>
                  <a:pt x="8056" y="5668"/>
                  <a:pt x="8038" y="5721"/>
                  <a:pt x="8056" y="5775"/>
                </a:cubicBezTo>
                <a:cubicBezTo>
                  <a:pt x="8071" y="5819"/>
                  <a:pt x="8109" y="5851"/>
                  <a:pt x="8153" y="5851"/>
                </a:cubicBezTo>
                <a:cubicBezTo>
                  <a:pt x="8162" y="5851"/>
                  <a:pt x="8171" y="5849"/>
                  <a:pt x="8181" y="5846"/>
                </a:cubicBezTo>
                <a:cubicBezTo>
                  <a:pt x="8779" y="5739"/>
                  <a:pt x="9269" y="5561"/>
                  <a:pt x="9519" y="5472"/>
                </a:cubicBezTo>
                <a:cubicBezTo>
                  <a:pt x="9617" y="5436"/>
                  <a:pt x="9662" y="5329"/>
                  <a:pt x="9635" y="5231"/>
                </a:cubicBezTo>
                <a:lnTo>
                  <a:pt x="9572" y="5025"/>
                </a:lnTo>
                <a:lnTo>
                  <a:pt x="9572" y="5025"/>
                </a:lnTo>
                <a:cubicBezTo>
                  <a:pt x="9573" y="5026"/>
                  <a:pt x="10151" y="5185"/>
                  <a:pt x="10783" y="5185"/>
                </a:cubicBezTo>
                <a:cubicBezTo>
                  <a:pt x="11036" y="5185"/>
                  <a:pt x="11298" y="5159"/>
                  <a:pt x="11535" y="5088"/>
                </a:cubicBezTo>
                <a:lnTo>
                  <a:pt x="11535" y="5088"/>
                </a:lnTo>
                <a:cubicBezTo>
                  <a:pt x="11375" y="5257"/>
                  <a:pt x="11071" y="5373"/>
                  <a:pt x="10768" y="5454"/>
                </a:cubicBezTo>
                <a:cubicBezTo>
                  <a:pt x="10714" y="5463"/>
                  <a:pt x="10679" y="5516"/>
                  <a:pt x="10688" y="5570"/>
                </a:cubicBezTo>
                <a:cubicBezTo>
                  <a:pt x="10697" y="5623"/>
                  <a:pt x="10741" y="5668"/>
                  <a:pt x="10795" y="5668"/>
                </a:cubicBezTo>
                <a:cubicBezTo>
                  <a:pt x="10883" y="5671"/>
                  <a:pt x="10976" y="5672"/>
                  <a:pt x="11073" y="5672"/>
                </a:cubicBezTo>
                <a:cubicBezTo>
                  <a:pt x="11290" y="5672"/>
                  <a:pt x="11527" y="5663"/>
                  <a:pt x="11767" y="5632"/>
                </a:cubicBezTo>
                <a:cubicBezTo>
                  <a:pt x="11919" y="5614"/>
                  <a:pt x="12053" y="5552"/>
                  <a:pt x="12160" y="5445"/>
                </a:cubicBezTo>
                <a:cubicBezTo>
                  <a:pt x="12570" y="5043"/>
                  <a:pt x="12668" y="4597"/>
                  <a:pt x="12668" y="4597"/>
                </a:cubicBezTo>
                <a:lnTo>
                  <a:pt x="12668" y="4597"/>
                </a:lnTo>
                <a:cubicBezTo>
                  <a:pt x="13435" y="6649"/>
                  <a:pt x="10741" y="7247"/>
                  <a:pt x="7815" y="7247"/>
                </a:cubicBezTo>
                <a:cubicBezTo>
                  <a:pt x="4880" y="7247"/>
                  <a:pt x="3533" y="5989"/>
                  <a:pt x="2284" y="5989"/>
                </a:cubicBezTo>
                <a:cubicBezTo>
                  <a:pt x="1026" y="5989"/>
                  <a:pt x="295" y="6471"/>
                  <a:pt x="295" y="7514"/>
                </a:cubicBezTo>
                <a:cubicBezTo>
                  <a:pt x="295" y="8558"/>
                  <a:pt x="1472" y="8603"/>
                  <a:pt x="1472" y="8603"/>
                </a:cubicBezTo>
                <a:cubicBezTo>
                  <a:pt x="1472" y="8603"/>
                  <a:pt x="616" y="8398"/>
                  <a:pt x="616" y="7425"/>
                </a:cubicBezTo>
                <a:cubicBezTo>
                  <a:pt x="616" y="6786"/>
                  <a:pt x="1305" y="6536"/>
                  <a:pt x="2105" y="6536"/>
                </a:cubicBezTo>
                <a:cubicBezTo>
                  <a:pt x="2522" y="6536"/>
                  <a:pt x="2969" y="6604"/>
                  <a:pt x="3363" y="6720"/>
                </a:cubicBezTo>
                <a:cubicBezTo>
                  <a:pt x="4360" y="7016"/>
                  <a:pt x="6606" y="8175"/>
                  <a:pt x="9367" y="8175"/>
                </a:cubicBezTo>
                <a:cubicBezTo>
                  <a:pt x="9770" y="8175"/>
                  <a:pt x="10184" y="8150"/>
                  <a:pt x="10607" y="8094"/>
                </a:cubicBezTo>
                <a:cubicBezTo>
                  <a:pt x="13926" y="7648"/>
                  <a:pt x="14595" y="5588"/>
                  <a:pt x="13560" y="3678"/>
                </a:cubicBezTo>
                <a:cubicBezTo>
                  <a:pt x="13988" y="2510"/>
                  <a:pt x="13498" y="235"/>
                  <a:pt x="10375" y="21"/>
                </a:cubicBezTo>
                <a:cubicBezTo>
                  <a:pt x="10175" y="7"/>
                  <a:pt x="9979" y="0"/>
                  <a:pt x="9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7" name="Google Shape;9427;p45"/>
          <p:cNvGrpSpPr/>
          <p:nvPr/>
        </p:nvGrpSpPr>
        <p:grpSpPr>
          <a:xfrm rot="1617369">
            <a:off x="1844534" y="846257"/>
            <a:ext cx="329261" cy="445454"/>
            <a:chOff x="330125" y="3557075"/>
            <a:chExt cx="717925" cy="971275"/>
          </a:xfrm>
        </p:grpSpPr>
        <p:sp>
          <p:nvSpPr>
            <p:cNvPr id="9428" name="Google Shape;9428;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45"/>
          <p:cNvGrpSpPr/>
          <p:nvPr/>
        </p:nvGrpSpPr>
        <p:grpSpPr>
          <a:xfrm flipH="1" rot="-1617369">
            <a:off x="950476" y="2556382"/>
            <a:ext cx="329261" cy="445454"/>
            <a:chOff x="330125" y="3557075"/>
            <a:chExt cx="717925" cy="971275"/>
          </a:xfrm>
        </p:grpSpPr>
        <p:sp>
          <p:nvSpPr>
            <p:cNvPr id="9435" name="Google Shape;9435;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45"/>
          <p:cNvGrpSpPr/>
          <p:nvPr/>
        </p:nvGrpSpPr>
        <p:grpSpPr>
          <a:xfrm rot="1617369">
            <a:off x="4367096" y="846257"/>
            <a:ext cx="329261" cy="445454"/>
            <a:chOff x="330125" y="3557075"/>
            <a:chExt cx="717925" cy="971275"/>
          </a:xfrm>
        </p:grpSpPr>
        <p:sp>
          <p:nvSpPr>
            <p:cNvPr id="9442" name="Google Shape;9442;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45"/>
          <p:cNvGrpSpPr/>
          <p:nvPr/>
        </p:nvGrpSpPr>
        <p:grpSpPr>
          <a:xfrm flipH="1" rot="-1617369">
            <a:off x="3473039" y="2556382"/>
            <a:ext cx="329261" cy="445454"/>
            <a:chOff x="330125" y="3557075"/>
            <a:chExt cx="717925" cy="971275"/>
          </a:xfrm>
        </p:grpSpPr>
        <p:sp>
          <p:nvSpPr>
            <p:cNvPr id="9449" name="Google Shape;9449;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45"/>
          <p:cNvGrpSpPr/>
          <p:nvPr/>
        </p:nvGrpSpPr>
        <p:grpSpPr>
          <a:xfrm rot="1617369">
            <a:off x="6889709" y="846257"/>
            <a:ext cx="329261" cy="445454"/>
            <a:chOff x="330125" y="3557075"/>
            <a:chExt cx="717925" cy="971275"/>
          </a:xfrm>
        </p:grpSpPr>
        <p:sp>
          <p:nvSpPr>
            <p:cNvPr id="9456" name="Google Shape;9456;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45"/>
          <p:cNvGrpSpPr/>
          <p:nvPr/>
        </p:nvGrpSpPr>
        <p:grpSpPr>
          <a:xfrm flipH="1" rot="-1617369">
            <a:off x="5995651" y="2556382"/>
            <a:ext cx="329261" cy="445454"/>
            <a:chOff x="330125" y="3557075"/>
            <a:chExt cx="717925" cy="971275"/>
          </a:xfrm>
        </p:grpSpPr>
        <p:sp>
          <p:nvSpPr>
            <p:cNvPr id="9463" name="Google Shape;9463;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9" name="Google Shape;9469;p45"/>
          <p:cNvGrpSpPr/>
          <p:nvPr/>
        </p:nvGrpSpPr>
        <p:grpSpPr>
          <a:xfrm rot="1617369">
            <a:off x="9412309" y="846257"/>
            <a:ext cx="329261" cy="445454"/>
            <a:chOff x="330125" y="3557075"/>
            <a:chExt cx="717925" cy="971275"/>
          </a:xfrm>
        </p:grpSpPr>
        <p:sp>
          <p:nvSpPr>
            <p:cNvPr id="9470" name="Google Shape;9470;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45"/>
          <p:cNvGrpSpPr/>
          <p:nvPr/>
        </p:nvGrpSpPr>
        <p:grpSpPr>
          <a:xfrm flipH="1" rot="-1617369">
            <a:off x="8518251" y="2556382"/>
            <a:ext cx="329261" cy="445454"/>
            <a:chOff x="330125" y="3557075"/>
            <a:chExt cx="717925" cy="971275"/>
          </a:xfrm>
        </p:grpSpPr>
        <p:sp>
          <p:nvSpPr>
            <p:cNvPr id="9477" name="Google Shape;9477;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45"/>
          <p:cNvGrpSpPr/>
          <p:nvPr/>
        </p:nvGrpSpPr>
        <p:grpSpPr>
          <a:xfrm rot="1617369">
            <a:off x="1844534" y="4556870"/>
            <a:ext cx="329261" cy="445454"/>
            <a:chOff x="330125" y="3557075"/>
            <a:chExt cx="717925" cy="971275"/>
          </a:xfrm>
        </p:grpSpPr>
        <p:sp>
          <p:nvSpPr>
            <p:cNvPr id="9484" name="Google Shape;9484;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45"/>
          <p:cNvGrpSpPr/>
          <p:nvPr/>
        </p:nvGrpSpPr>
        <p:grpSpPr>
          <a:xfrm flipH="1" rot="-1617369">
            <a:off x="950476" y="6266995"/>
            <a:ext cx="329261" cy="445454"/>
            <a:chOff x="330125" y="3557075"/>
            <a:chExt cx="717925" cy="971275"/>
          </a:xfrm>
        </p:grpSpPr>
        <p:sp>
          <p:nvSpPr>
            <p:cNvPr id="9491" name="Google Shape;9491;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7" name="Google Shape;9497;p45"/>
          <p:cNvGrpSpPr/>
          <p:nvPr/>
        </p:nvGrpSpPr>
        <p:grpSpPr>
          <a:xfrm rot="1617369">
            <a:off x="4367096" y="4556870"/>
            <a:ext cx="329261" cy="445454"/>
            <a:chOff x="330125" y="3557075"/>
            <a:chExt cx="717925" cy="971275"/>
          </a:xfrm>
        </p:grpSpPr>
        <p:sp>
          <p:nvSpPr>
            <p:cNvPr id="9498" name="Google Shape;9498;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45"/>
          <p:cNvGrpSpPr/>
          <p:nvPr/>
        </p:nvGrpSpPr>
        <p:grpSpPr>
          <a:xfrm flipH="1" rot="-1617369">
            <a:off x="3473039" y="6266995"/>
            <a:ext cx="329261" cy="445454"/>
            <a:chOff x="330125" y="3557075"/>
            <a:chExt cx="717925" cy="971275"/>
          </a:xfrm>
        </p:grpSpPr>
        <p:sp>
          <p:nvSpPr>
            <p:cNvPr id="9505" name="Google Shape;9505;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45"/>
          <p:cNvGrpSpPr/>
          <p:nvPr/>
        </p:nvGrpSpPr>
        <p:grpSpPr>
          <a:xfrm rot="1617369">
            <a:off x="6889709" y="4556870"/>
            <a:ext cx="329261" cy="445454"/>
            <a:chOff x="330125" y="3557075"/>
            <a:chExt cx="717925" cy="971275"/>
          </a:xfrm>
        </p:grpSpPr>
        <p:sp>
          <p:nvSpPr>
            <p:cNvPr id="9512" name="Google Shape;9512;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45"/>
          <p:cNvGrpSpPr/>
          <p:nvPr/>
        </p:nvGrpSpPr>
        <p:grpSpPr>
          <a:xfrm flipH="1" rot="-1617369">
            <a:off x="5995651" y="6266995"/>
            <a:ext cx="329261" cy="445454"/>
            <a:chOff x="330125" y="3557075"/>
            <a:chExt cx="717925" cy="971275"/>
          </a:xfrm>
        </p:grpSpPr>
        <p:sp>
          <p:nvSpPr>
            <p:cNvPr id="9519" name="Google Shape;9519;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45"/>
          <p:cNvGrpSpPr/>
          <p:nvPr/>
        </p:nvGrpSpPr>
        <p:grpSpPr>
          <a:xfrm rot="1617369">
            <a:off x="9412309" y="4556870"/>
            <a:ext cx="329261" cy="445454"/>
            <a:chOff x="330125" y="3557075"/>
            <a:chExt cx="717925" cy="971275"/>
          </a:xfrm>
        </p:grpSpPr>
        <p:sp>
          <p:nvSpPr>
            <p:cNvPr id="9526" name="Google Shape;9526;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45"/>
          <p:cNvGrpSpPr/>
          <p:nvPr/>
        </p:nvGrpSpPr>
        <p:grpSpPr>
          <a:xfrm flipH="1" rot="-1617369">
            <a:off x="8518251" y="6266995"/>
            <a:ext cx="329261" cy="445454"/>
            <a:chOff x="330125" y="3557075"/>
            <a:chExt cx="717925" cy="971275"/>
          </a:xfrm>
        </p:grpSpPr>
        <p:sp>
          <p:nvSpPr>
            <p:cNvPr id="9533" name="Google Shape;9533;p45"/>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45"/>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45"/>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45"/>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45"/>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45"/>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9" name="Google Shape;9539;p45"/>
          <p:cNvSpPr/>
          <p:nvPr/>
        </p:nvSpPr>
        <p:spPr>
          <a:xfrm>
            <a:off x="3713750" y="2519166"/>
            <a:ext cx="709925" cy="546330"/>
          </a:xfrm>
          <a:custGeom>
            <a:rect b="b" l="l" r="r" t="t"/>
            <a:pathLst>
              <a:path extrusionOk="0" h="11665" w="15158">
                <a:moveTo>
                  <a:pt x="11774" y="3047"/>
                </a:moveTo>
                <a:cubicBezTo>
                  <a:pt x="11857" y="3047"/>
                  <a:pt x="11944" y="3065"/>
                  <a:pt x="12017" y="3094"/>
                </a:cubicBezTo>
                <a:cubicBezTo>
                  <a:pt x="12116" y="3130"/>
                  <a:pt x="12214" y="3174"/>
                  <a:pt x="12285" y="3246"/>
                </a:cubicBezTo>
                <a:cubicBezTo>
                  <a:pt x="12365" y="3317"/>
                  <a:pt x="12428" y="3415"/>
                  <a:pt x="12428" y="3513"/>
                </a:cubicBezTo>
                <a:cubicBezTo>
                  <a:pt x="12383" y="3424"/>
                  <a:pt x="12312" y="3362"/>
                  <a:pt x="12232" y="3317"/>
                </a:cubicBezTo>
                <a:cubicBezTo>
                  <a:pt x="12160" y="3264"/>
                  <a:pt x="12071" y="3228"/>
                  <a:pt x="11982" y="3201"/>
                </a:cubicBezTo>
                <a:cubicBezTo>
                  <a:pt x="11901" y="3165"/>
                  <a:pt x="11803" y="3148"/>
                  <a:pt x="11714" y="3130"/>
                </a:cubicBezTo>
                <a:cubicBezTo>
                  <a:pt x="11663" y="3125"/>
                  <a:pt x="11608" y="3119"/>
                  <a:pt x="11552" y="3119"/>
                </a:cubicBezTo>
                <a:cubicBezTo>
                  <a:pt x="11512" y="3119"/>
                  <a:pt x="11470" y="3122"/>
                  <a:pt x="11429" y="3130"/>
                </a:cubicBezTo>
                <a:cubicBezTo>
                  <a:pt x="11509" y="3067"/>
                  <a:pt x="11616" y="3049"/>
                  <a:pt x="11723" y="3049"/>
                </a:cubicBezTo>
                <a:cubicBezTo>
                  <a:pt x="11740" y="3048"/>
                  <a:pt x="11757" y="3047"/>
                  <a:pt x="11774" y="3047"/>
                </a:cubicBezTo>
                <a:close/>
                <a:moveTo>
                  <a:pt x="12138" y="2948"/>
                </a:moveTo>
                <a:cubicBezTo>
                  <a:pt x="12205" y="2948"/>
                  <a:pt x="12272" y="2958"/>
                  <a:pt x="12339" y="2978"/>
                </a:cubicBezTo>
                <a:cubicBezTo>
                  <a:pt x="12428" y="3005"/>
                  <a:pt x="12508" y="3058"/>
                  <a:pt x="12579" y="3121"/>
                </a:cubicBezTo>
                <a:cubicBezTo>
                  <a:pt x="12651" y="3183"/>
                  <a:pt x="12713" y="3255"/>
                  <a:pt x="12758" y="3335"/>
                </a:cubicBezTo>
                <a:cubicBezTo>
                  <a:pt x="12802" y="3415"/>
                  <a:pt x="12838" y="3504"/>
                  <a:pt x="12820" y="3603"/>
                </a:cubicBezTo>
                <a:cubicBezTo>
                  <a:pt x="12794" y="3513"/>
                  <a:pt x="12740" y="3451"/>
                  <a:pt x="12687" y="3380"/>
                </a:cubicBezTo>
                <a:cubicBezTo>
                  <a:pt x="12633" y="3317"/>
                  <a:pt x="12579" y="3255"/>
                  <a:pt x="12508" y="3201"/>
                </a:cubicBezTo>
                <a:cubicBezTo>
                  <a:pt x="12446" y="3148"/>
                  <a:pt x="12383" y="3103"/>
                  <a:pt x="12303" y="3058"/>
                </a:cubicBezTo>
                <a:cubicBezTo>
                  <a:pt x="12232" y="3014"/>
                  <a:pt x="12151" y="2987"/>
                  <a:pt x="12071" y="2951"/>
                </a:cubicBezTo>
                <a:cubicBezTo>
                  <a:pt x="12093" y="2949"/>
                  <a:pt x="12116" y="2948"/>
                  <a:pt x="12138" y="2948"/>
                </a:cubicBezTo>
                <a:close/>
                <a:moveTo>
                  <a:pt x="12124" y="3870"/>
                </a:moveTo>
                <a:cubicBezTo>
                  <a:pt x="12026" y="3870"/>
                  <a:pt x="11955" y="3951"/>
                  <a:pt x="11955" y="4040"/>
                </a:cubicBezTo>
                <a:cubicBezTo>
                  <a:pt x="11955" y="4138"/>
                  <a:pt x="12026" y="4209"/>
                  <a:pt x="12124" y="4209"/>
                </a:cubicBezTo>
                <a:cubicBezTo>
                  <a:pt x="12214" y="4209"/>
                  <a:pt x="12294" y="4138"/>
                  <a:pt x="12294" y="4040"/>
                </a:cubicBezTo>
                <a:cubicBezTo>
                  <a:pt x="12294" y="3951"/>
                  <a:pt x="12214" y="3870"/>
                  <a:pt x="12124" y="3870"/>
                </a:cubicBezTo>
                <a:close/>
                <a:moveTo>
                  <a:pt x="12838" y="3959"/>
                </a:moveTo>
                <a:cubicBezTo>
                  <a:pt x="12758" y="3959"/>
                  <a:pt x="12695" y="4022"/>
                  <a:pt x="12695" y="4102"/>
                </a:cubicBezTo>
                <a:cubicBezTo>
                  <a:pt x="12695" y="4182"/>
                  <a:pt x="12758" y="4254"/>
                  <a:pt x="12838" y="4254"/>
                </a:cubicBezTo>
                <a:cubicBezTo>
                  <a:pt x="12918" y="4254"/>
                  <a:pt x="12981" y="4182"/>
                  <a:pt x="12981" y="4102"/>
                </a:cubicBezTo>
                <a:cubicBezTo>
                  <a:pt x="12981" y="4022"/>
                  <a:pt x="12918" y="3959"/>
                  <a:pt x="12838" y="3959"/>
                </a:cubicBezTo>
                <a:close/>
                <a:moveTo>
                  <a:pt x="11258" y="3552"/>
                </a:moveTo>
                <a:cubicBezTo>
                  <a:pt x="11289" y="3552"/>
                  <a:pt x="11322" y="3554"/>
                  <a:pt x="11357" y="3558"/>
                </a:cubicBezTo>
                <a:cubicBezTo>
                  <a:pt x="11420" y="3558"/>
                  <a:pt x="11464" y="3612"/>
                  <a:pt x="11455" y="3674"/>
                </a:cubicBezTo>
                <a:cubicBezTo>
                  <a:pt x="11447" y="3731"/>
                  <a:pt x="11402" y="3773"/>
                  <a:pt x="11346" y="3773"/>
                </a:cubicBezTo>
                <a:cubicBezTo>
                  <a:pt x="11341" y="3773"/>
                  <a:pt x="11336" y="3773"/>
                  <a:pt x="11331" y="3772"/>
                </a:cubicBezTo>
                <a:cubicBezTo>
                  <a:pt x="11308" y="3770"/>
                  <a:pt x="11283" y="3768"/>
                  <a:pt x="11257" y="3768"/>
                </a:cubicBezTo>
                <a:cubicBezTo>
                  <a:pt x="11186" y="3768"/>
                  <a:pt x="11108" y="3780"/>
                  <a:pt x="11063" y="3826"/>
                </a:cubicBezTo>
                <a:cubicBezTo>
                  <a:pt x="11009" y="3879"/>
                  <a:pt x="10992" y="3959"/>
                  <a:pt x="11000" y="4066"/>
                </a:cubicBezTo>
                <a:cubicBezTo>
                  <a:pt x="11009" y="4165"/>
                  <a:pt x="11045" y="4182"/>
                  <a:pt x="11063" y="4182"/>
                </a:cubicBezTo>
                <a:cubicBezTo>
                  <a:pt x="11078" y="4189"/>
                  <a:pt x="11096" y="4192"/>
                  <a:pt x="11115" y="4192"/>
                </a:cubicBezTo>
                <a:cubicBezTo>
                  <a:pt x="11177" y="4192"/>
                  <a:pt x="11254" y="4163"/>
                  <a:pt x="11295" y="4129"/>
                </a:cubicBezTo>
                <a:cubicBezTo>
                  <a:pt x="11315" y="4109"/>
                  <a:pt x="11340" y="4100"/>
                  <a:pt x="11366" y="4100"/>
                </a:cubicBezTo>
                <a:cubicBezTo>
                  <a:pt x="11396" y="4100"/>
                  <a:pt x="11427" y="4113"/>
                  <a:pt x="11446" y="4138"/>
                </a:cubicBezTo>
                <a:cubicBezTo>
                  <a:pt x="11491" y="4182"/>
                  <a:pt x="11482" y="4254"/>
                  <a:pt x="11438" y="4290"/>
                </a:cubicBezTo>
                <a:cubicBezTo>
                  <a:pt x="11357" y="4361"/>
                  <a:pt x="11232" y="4414"/>
                  <a:pt x="11116" y="4414"/>
                </a:cubicBezTo>
                <a:cubicBezTo>
                  <a:pt x="11063" y="4414"/>
                  <a:pt x="11018" y="4405"/>
                  <a:pt x="10974" y="4388"/>
                </a:cubicBezTo>
                <a:cubicBezTo>
                  <a:pt x="10911" y="4361"/>
                  <a:pt x="10795" y="4281"/>
                  <a:pt x="10786" y="4093"/>
                </a:cubicBezTo>
                <a:cubicBezTo>
                  <a:pt x="10760" y="3870"/>
                  <a:pt x="10840" y="3736"/>
                  <a:pt x="10911" y="3674"/>
                </a:cubicBezTo>
                <a:cubicBezTo>
                  <a:pt x="10972" y="3613"/>
                  <a:pt x="11078" y="3552"/>
                  <a:pt x="11258" y="3552"/>
                </a:cubicBezTo>
                <a:close/>
                <a:moveTo>
                  <a:pt x="10073" y="4334"/>
                </a:moveTo>
                <a:cubicBezTo>
                  <a:pt x="10001" y="4343"/>
                  <a:pt x="9930" y="4370"/>
                  <a:pt x="9876" y="4414"/>
                </a:cubicBezTo>
                <a:cubicBezTo>
                  <a:pt x="9823" y="4468"/>
                  <a:pt x="9778" y="4539"/>
                  <a:pt x="9787" y="4620"/>
                </a:cubicBezTo>
                <a:cubicBezTo>
                  <a:pt x="9787" y="4700"/>
                  <a:pt x="9841" y="4762"/>
                  <a:pt x="9894" y="4798"/>
                </a:cubicBezTo>
                <a:cubicBezTo>
                  <a:pt x="9859" y="4736"/>
                  <a:pt x="9841" y="4673"/>
                  <a:pt x="9850" y="4620"/>
                </a:cubicBezTo>
                <a:cubicBezTo>
                  <a:pt x="9859" y="4566"/>
                  <a:pt x="9894" y="4521"/>
                  <a:pt x="9930" y="4486"/>
                </a:cubicBezTo>
                <a:cubicBezTo>
                  <a:pt x="9975" y="4450"/>
                  <a:pt x="10028" y="4423"/>
                  <a:pt x="10082" y="4405"/>
                </a:cubicBezTo>
                <a:cubicBezTo>
                  <a:pt x="10104" y="4402"/>
                  <a:pt x="10127" y="4400"/>
                  <a:pt x="10150" y="4400"/>
                </a:cubicBezTo>
                <a:cubicBezTo>
                  <a:pt x="10190" y="4400"/>
                  <a:pt x="10229" y="4406"/>
                  <a:pt x="10269" y="4423"/>
                </a:cubicBezTo>
                <a:cubicBezTo>
                  <a:pt x="10224" y="4361"/>
                  <a:pt x="10153" y="4334"/>
                  <a:pt x="10073" y="4334"/>
                </a:cubicBezTo>
                <a:close/>
                <a:moveTo>
                  <a:pt x="12081" y="3610"/>
                </a:moveTo>
                <a:cubicBezTo>
                  <a:pt x="12273" y="3610"/>
                  <a:pt x="12486" y="3736"/>
                  <a:pt x="12606" y="3951"/>
                </a:cubicBezTo>
                <a:cubicBezTo>
                  <a:pt x="12683" y="3839"/>
                  <a:pt x="12766" y="3799"/>
                  <a:pt x="12842" y="3799"/>
                </a:cubicBezTo>
                <a:cubicBezTo>
                  <a:pt x="12980" y="3799"/>
                  <a:pt x="13097" y="3929"/>
                  <a:pt x="13115" y="4004"/>
                </a:cubicBezTo>
                <a:cubicBezTo>
                  <a:pt x="13141" y="4120"/>
                  <a:pt x="13061" y="4343"/>
                  <a:pt x="12865" y="4352"/>
                </a:cubicBezTo>
                <a:cubicBezTo>
                  <a:pt x="12829" y="4352"/>
                  <a:pt x="12794" y="4379"/>
                  <a:pt x="12767" y="4405"/>
                </a:cubicBezTo>
                <a:lnTo>
                  <a:pt x="12767" y="4414"/>
                </a:lnTo>
                <a:cubicBezTo>
                  <a:pt x="12740" y="4450"/>
                  <a:pt x="12740" y="4495"/>
                  <a:pt x="12758" y="4530"/>
                </a:cubicBezTo>
                <a:cubicBezTo>
                  <a:pt x="12794" y="4602"/>
                  <a:pt x="12838" y="4727"/>
                  <a:pt x="12829" y="4834"/>
                </a:cubicBezTo>
                <a:cubicBezTo>
                  <a:pt x="12728" y="4776"/>
                  <a:pt x="12604" y="4742"/>
                  <a:pt x="12446" y="4742"/>
                </a:cubicBezTo>
                <a:cubicBezTo>
                  <a:pt x="12310" y="4742"/>
                  <a:pt x="12149" y="4767"/>
                  <a:pt x="11955" y="4825"/>
                </a:cubicBezTo>
                <a:cubicBezTo>
                  <a:pt x="11991" y="4682"/>
                  <a:pt x="12142" y="4575"/>
                  <a:pt x="12232" y="4521"/>
                </a:cubicBezTo>
                <a:cubicBezTo>
                  <a:pt x="12249" y="4513"/>
                  <a:pt x="12267" y="4495"/>
                  <a:pt x="12267" y="4477"/>
                </a:cubicBezTo>
                <a:cubicBezTo>
                  <a:pt x="12276" y="4450"/>
                  <a:pt x="12276" y="4432"/>
                  <a:pt x="12258" y="4414"/>
                </a:cubicBezTo>
                <a:cubicBezTo>
                  <a:pt x="12244" y="4392"/>
                  <a:pt x="12217" y="4376"/>
                  <a:pt x="12193" y="4376"/>
                </a:cubicBezTo>
                <a:cubicBezTo>
                  <a:pt x="12188" y="4376"/>
                  <a:pt x="12183" y="4377"/>
                  <a:pt x="12178" y="4379"/>
                </a:cubicBezTo>
                <a:cubicBezTo>
                  <a:pt x="12151" y="4384"/>
                  <a:pt x="12124" y="4387"/>
                  <a:pt x="12097" y="4387"/>
                </a:cubicBezTo>
                <a:cubicBezTo>
                  <a:pt x="11812" y="4387"/>
                  <a:pt x="11587" y="4093"/>
                  <a:pt x="11750" y="3808"/>
                </a:cubicBezTo>
                <a:cubicBezTo>
                  <a:pt x="11823" y="3672"/>
                  <a:pt x="11947" y="3610"/>
                  <a:pt x="12081" y="3610"/>
                </a:cubicBezTo>
                <a:close/>
                <a:moveTo>
                  <a:pt x="6615" y="4785"/>
                </a:moveTo>
                <a:cubicBezTo>
                  <a:pt x="6549" y="4785"/>
                  <a:pt x="6478" y="4801"/>
                  <a:pt x="6406" y="4834"/>
                </a:cubicBezTo>
                <a:cubicBezTo>
                  <a:pt x="6201" y="4932"/>
                  <a:pt x="6147" y="5199"/>
                  <a:pt x="6192" y="5271"/>
                </a:cubicBezTo>
                <a:cubicBezTo>
                  <a:pt x="6192" y="5119"/>
                  <a:pt x="6326" y="4994"/>
                  <a:pt x="6451" y="4932"/>
                </a:cubicBezTo>
                <a:cubicBezTo>
                  <a:pt x="6529" y="4895"/>
                  <a:pt x="6610" y="4877"/>
                  <a:pt x="6689" y="4877"/>
                </a:cubicBezTo>
                <a:cubicBezTo>
                  <a:pt x="6764" y="4877"/>
                  <a:pt x="6837" y="4893"/>
                  <a:pt x="6906" y="4923"/>
                </a:cubicBezTo>
                <a:cubicBezTo>
                  <a:pt x="6832" y="4833"/>
                  <a:pt x="6730" y="4785"/>
                  <a:pt x="6615" y="4785"/>
                </a:cubicBezTo>
                <a:close/>
                <a:moveTo>
                  <a:pt x="12438" y="4897"/>
                </a:moveTo>
                <a:cubicBezTo>
                  <a:pt x="12618" y="4897"/>
                  <a:pt x="12747" y="4933"/>
                  <a:pt x="12794" y="4959"/>
                </a:cubicBezTo>
                <a:cubicBezTo>
                  <a:pt x="12655" y="5177"/>
                  <a:pt x="12477" y="5282"/>
                  <a:pt x="12321" y="5282"/>
                </a:cubicBezTo>
                <a:cubicBezTo>
                  <a:pt x="12267" y="5282"/>
                  <a:pt x="12215" y="5269"/>
                  <a:pt x="12169" y="5244"/>
                </a:cubicBezTo>
                <a:cubicBezTo>
                  <a:pt x="11991" y="5155"/>
                  <a:pt x="11982" y="4968"/>
                  <a:pt x="11982" y="4968"/>
                </a:cubicBezTo>
                <a:cubicBezTo>
                  <a:pt x="12153" y="4915"/>
                  <a:pt x="12308" y="4897"/>
                  <a:pt x="12438" y="4897"/>
                </a:cubicBezTo>
                <a:close/>
                <a:moveTo>
                  <a:pt x="10099" y="4771"/>
                </a:moveTo>
                <a:lnTo>
                  <a:pt x="10099" y="4771"/>
                </a:lnTo>
                <a:cubicBezTo>
                  <a:pt x="10028" y="4789"/>
                  <a:pt x="9975" y="4860"/>
                  <a:pt x="9957" y="4932"/>
                </a:cubicBezTo>
                <a:cubicBezTo>
                  <a:pt x="9939" y="5003"/>
                  <a:pt x="9939" y="5083"/>
                  <a:pt x="9975" y="5155"/>
                </a:cubicBezTo>
                <a:cubicBezTo>
                  <a:pt x="10001" y="5226"/>
                  <a:pt x="10064" y="5298"/>
                  <a:pt x="10144" y="5315"/>
                </a:cubicBezTo>
                <a:cubicBezTo>
                  <a:pt x="10161" y="5319"/>
                  <a:pt x="10178" y="5321"/>
                  <a:pt x="10195" y="5321"/>
                </a:cubicBezTo>
                <a:cubicBezTo>
                  <a:pt x="10257" y="5321"/>
                  <a:pt x="10314" y="5297"/>
                  <a:pt x="10349" y="5262"/>
                </a:cubicBezTo>
                <a:lnTo>
                  <a:pt x="10349" y="5262"/>
                </a:lnTo>
                <a:cubicBezTo>
                  <a:pt x="10323" y="5265"/>
                  <a:pt x="10298" y="5267"/>
                  <a:pt x="10275" y="5267"/>
                </a:cubicBezTo>
                <a:cubicBezTo>
                  <a:pt x="10234" y="5267"/>
                  <a:pt x="10199" y="5261"/>
                  <a:pt x="10171" y="5244"/>
                </a:cubicBezTo>
                <a:cubicBezTo>
                  <a:pt x="10117" y="5217"/>
                  <a:pt x="10082" y="5173"/>
                  <a:pt x="10055" y="5119"/>
                </a:cubicBezTo>
                <a:cubicBezTo>
                  <a:pt x="10037" y="5066"/>
                  <a:pt x="10019" y="5003"/>
                  <a:pt x="10028" y="4950"/>
                </a:cubicBezTo>
                <a:cubicBezTo>
                  <a:pt x="10028" y="4887"/>
                  <a:pt x="10055" y="4825"/>
                  <a:pt x="10099" y="4771"/>
                </a:cubicBezTo>
                <a:close/>
                <a:moveTo>
                  <a:pt x="10465" y="5414"/>
                </a:moveTo>
                <a:lnTo>
                  <a:pt x="10465" y="5414"/>
                </a:lnTo>
                <a:cubicBezTo>
                  <a:pt x="10447" y="5494"/>
                  <a:pt x="10563" y="5708"/>
                  <a:pt x="10768" y="5735"/>
                </a:cubicBezTo>
                <a:cubicBezTo>
                  <a:pt x="10785" y="5736"/>
                  <a:pt x="10801" y="5737"/>
                  <a:pt x="10817" y="5737"/>
                </a:cubicBezTo>
                <a:cubicBezTo>
                  <a:pt x="10988" y="5737"/>
                  <a:pt x="11113" y="5650"/>
                  <a:pt x="11170" y="5512"/>
                </a:cubicBezTo>
                <a:lnTo>
                  <a:pt x="11170" y="5512"/>
                </a:lnTo>
                <a:cubicBezTo>
                  <a:pt x="11078" y="5596"/>
                  <a:pt x="10967" y="5640"/>
                  <a:pt x="10842" y="5640"/>
                </a:cubicBezTo>
                <a:cubicBezTo>
                  <a:pt x="10821" y="5640"/>
                  <a:pt x="10799" y="5639"/>
                  <a:pt x="10777" y="5637"/>
                </a:cubicBezTo>
                <a:cubicBezTo>
                  <a:pt x="10653" y="5619"/>
                  <a:pt x="10510" y="5547"/>
                  <a:pt x="10465" y="5414"/>
                </a:cubicBezTo>
                <a:close/>
                <a:moveTo>
                  <a:pt x="10066" y="4275"/>
                </a:moveTo>
                <a:cubicBezTo>
                  <a:pt x="10156" y="4275"/>
                  <a:pt x="10261" y="4307"/>
                  <a:pt x="10376" y="4388"/>
                </a:cubicBezTo>
                <a:cubicBezTo>
                  <a:pt x="9983" y="4834"/>
                  <a:pt x="10653" y="5387"/>
                  <a:pt x="11277" y="5458"/>
                </a:cubicBezTo>
                <a:cubicBezTo>
                  <a:pt x="11215" y="5682"/>
                  <a:pt x="11003" y="5796"/>
                  <a:pt x="10801" y="5796"/>
                </a:cubicBezTo>
                <a:cubicBezTo>
                  <a:pt x="10569" y="5796"/>
                  <a:pt x="10351" y="5644"/>
                  <a:pt x="10394" y="5333"/>
                </a:cubicBezTo>
                <a:lnTo>
                  <a:pt x="10394" y="5333"/>
                </a:lnTo>
                <a:cubicBezTo>
                  <a:pt x="10343" y="5381"/>
                  <a:pt x="10284" y="5401"/>
                  <a:pt x="10224" y="5401"/>
                </a:cubicBezTo>
                <a:cubicBezTo>
                  <a:pt x="9982" y="5401"/>
                  <a:pt x="9726" y="5066"/>
                  <a:pt x="9912" y="4852"/>
                </a:cubicBezTo>
                <a:cubicBezTo>
                  <a:pt x="9579" y="4766"/>
                  <a:pt x="9714" y="4275"/>
                  <a:pt x="10066" y="4275"/>
                </a:cubicBezTo>
                <a:close/>
                <a:moveTo>
                  <a:pt x="8359" y="5263"/>
                </a:moveTo>
                <a:cubicBezTo>
                  <a:pt x="8457" y="5263"/>
                  <a:pt x="8555" y="5301"/>
                  <a:pt x="8627" y="5378"/>
                </a:cubicBezTo>
                <a:cubicBezTo>
                  <a:pt x="8770" y="5530"/>
                  <a:pt x="8770" y="5770"/>
                  <a:pt x="8619" y="5913"/>
                </a:cubicBezTo>
                <a:cubicBezTo>
                  <a:pt x="8544" y="5983"/>
                  <a:pt x="8448" y="6019"/>
                  <a:pt x="8352" y="6019"/>
                </a:cubicBezTo>
                <a:cubicBezTo>
                  <a:pt x="8253" y="6019"/>
                  <a:pt x="8156" y="5981"/>
                  <a:pt x="8083" y="5904"/>
                </a:cubicBezTo>
                <a:cubicBezTo>
                  <a:pt x="7941" y="5753"/>
                  <a:pt x="7941" y="5512"/>
                  <a:pt x="8092" y="5369"/>
                </a:cubicBezTo>
                <a:cubicBezTo>
                  <a:pt x="8167" y="5299"/>
                  <a:pt x="8263" y="5263"/>
                  <a:pt x="8359" y="5263"/>
                </a:cubicBezTo>
                <a:close/>
                <a:moveTo>
                  <a:pt x="6019" y="5459"/>
                </a:moveTo>
                <a:cubicBezTo>
                  <a:pt x="5976" y="5459"/>
                  <a:pt x="5931" y="5470"/>
                  <a:pt x="5889" y="5494"/>
                </a:cubicBezTo>
                <a:cubicBezTo>
                  <a:pt x="5817" y="5547"/>
                  <a:pt x="5773" y="5637"/>
                  <a:pt x="5764" y="5726"/>
                </a:cubicBezTo>
                <a:cubicBezTo>
                  <a:pt x="5755" y="5806"/>
                  <a:pt x="5782" y="5895"/>
                  <a:pt x="5826" y="5967"/>
                </a:cubicBezTo>
                <a:cubicBezTo>
                  <a:pt x="5868" y="6033"/>
                  <a:pt x="5947" y="6084"/>
                  <a:pt x="6023" y="6084"/>
                </a:cubicBezTo>
                <a:cubicBezTo>
                  <a:pt x="6028" y="6084"/>
                  <a:pt x="6034" y="6083"/>
                  <a:pt x="6040" y="6083"/>
                </a:cubicBezTo>
                <a:cubicBezTo>
                  <a:pt x="5969" y="6047"/>
                  <a:pt x="5924" y="5985"/>
                  <a:pt x="5898" y="5922"/>
                </a:cubicBezTo>
                <a:cubicBezTo>
                  <a:pt x="5871" y="5860"/>
                  <a:pt x="5862" y="5797"/>
                  <a:pt x="5871" y="5735"/>
                </a:cubicBezTo>
                <a:cubicBezTo>
                  <a:pt x="5871" y="5663"/>
                  <a:pt x="5898" y="5601"/>
                  <a:pt x="5942" y="5556"/>
                </a:cubicBezTo>
                <a:cubicBezTo>
                  <a:pt x="5987" y="5512"/>
                  <a:pt x="6049" y="5494"/>
                  <a:pt x="6130" y="5485"/>
                </a:cubicBezTo>
                <a:cubicBezTo>
                  <a:pt x="6096" y="5468"/>
                  <a:pt x="6058" y="5459"/>
                  <a:pt x="6019" y="5459"/>
                </a:cubicBezTo>
                <a:close/>
                <a:moveTo>
                  <a:pt x="6668" y="5568"/>
                </a:moveTo>
                <a:cubicBezTo>
                  <a:pt x="6699" y="5568"/>
                  <a:pt x="6734" y="5590"/>
                  <a:pt x="6763" y="5646"/>
                </a:cubicBezTo>
                <a:cubicBezTo>
                  <a:pt x="6766" y="5593"/>
                  <a:pt x="6801" y="5570"/>
                  <a:pt x="6838" y="5570"/>
                </a:cubicBezTo>
                <a:cubicBezTo>
                  <a:pt x="6895" y="5570"/>
                  <a:pt x="6958" y="5628"/>
                  <a:pt x="6915" y="5726"/>
                </a:cubicBezTo>
                <a:cubicBezTo>
                  <a:pt x="6930" y="5722"/>
                  <a:pt x="6944" y="5720"/>
                  <a:pt x="6957" y="5720"/>
                </a:cubicBezTo>
                <a:cubicBezTo>
                  <a:pt x="7082" y="5720"/>
                  <a:pt x="7105" y="5896"/>
                  <a:pt x="6959" y="5904"/>
                </a:cubicBezTo>
                <a:cubicBezTo>
                  <a:pt x="6959" y="5904"/>
                  <a:pt x="7066" y="5940"/>
                  <a:pt x="7004" y="6047"/>
                </a:cubicBezTo>
                <a:cubicBezTo>
                  <a:pt x="6987" y="6080"/>
                  <a:pt x="6966" y="6093"/>
                  <a:pt x="6945" y="6093"/>
                </a:cubicBezTo>
                <a:cubicBezTo>
                  <a:pt x="6898" y="6093"/>
                  <a:pt x="6849" y="6030"/>
                  <a:pt x="6843" y="5993"/>
                </a:cubicBezTo>
                <a:lnTo>
                  <a:pt x="6843" y="5993"/>
                </a:lnTo>
                <a:cubicBezTo>
                  <a:pt x="6860" y="6104"/>
                  <a:pt x="6853" y="6181"/>
                  <a:pt x="6768" y="6181"/>
                </a:cubicBezTo>
                <a:cubicBezTo>
                  <a:pt x="6764" y="6181"/>
                  <a:pt x="6759" y="6181"/>
                  <a:pt x="6754" y="6181"/>
                </a:cubicBezTo>
                <a:cubicBezTo>
                  <a:pt x="6656" y="6172"/>
                  <a:pt x="6665" y="6047"/>
                  <a:pt x="6683" y="6011"/>
                </a:cubicBezTo>
                <a:lnTo>
                  <a:pt x="6683" y="6011"/>
                </a:lnTo>
                <a:cubicBezTo>
                  <a:pt x="6655" y="6066"/>
                  <a:pt x="6614" y="6087"/>
                  <a:pt x="6576" y="6087"/>
                </a:cubicBezTo>
                <a:cubicBezTo>
                  <a:pt x="6491" y="6087"/>
                  <a:pt x="6422" y="5981"/>
                  <a:pt x="6558" y="5913"/>
                </a:cubicBezTo>
                <a:cubicBezTo>
                  <a:pt x="6416" y="5868"/>
                  <a:pt x="6430" y="5725"/>
                  <a:pt x="6537" y="5725"/>
                </a:cubicBezTo>
                <a:cubicBezTo>
                  <a:pt x="6558" y="5725"/>
                  <a:pt x="6583" y="5730"/>
                  <a:pt x="6611" y="5744"/>
                </a:cubicBezTo>
                <a:cubicBezTo>
                  <a:pt x="6557" y="5660"/>
                  <a:pt x="6604" y="5568"/>
                  <a:pt x="6668" y="5568"/>
                </a:cubicBezTo>
                <a:close/>
                <a:moveTo>
                  <a:pt x="10109" y="6005"/>
                </a:moveTo>
                <a:cubicBezTo>
                  <a:pt x="10079" y="6005"/>
                  <a:pt x="10048" y="6013"/>
                  <a:pt x="10019" y="6029"/>
                </a:cubicBezTo>
                <a:cubicBezTo>
                  <a:pt x="9939" y="6083"/>
                  <a:pt x="9921" y="6190"/>
                  <a:pt x="9966" y="6261"/>
                </a:cubicBezTo>
                <a:cubicBezTo>
                  <a:pt x="10000" y="6313"/>
                  <a:pt x="10057" y="6338"/>
                  <a:pt x="10111" y="6338"/>
                </a:cubicBezTo>
                <a:cubicBezTo>
                  <a:pt x="10142" y="6338"/>
                  <a:pt x="10172" y="6331"/>
                  <a:pt x="10198" y="6315"/>
                </a:cubicBezTo>
                <a:cubicBezTo>
                  <a:pt x="10278" y="6261"/>
                  <a:pt x="10305" y="6163"/>
                  <a:pt x="10251" y="6083"/>
                </a:cubicBezTo>
                <a:cubicBezTo>
                  <a:pt x="10217" y="6031"/>
                  <a:pt x="10164" y="6005"/>
                  <a:pt x="10109" y="6005"/>
                </a:cubicBezTo>
                <a:close/>
                <a:moveTo>
                  <a:pt x="5808" y="6136"/>
                </a:moveTo>
                <a:lnTo>
                  <a:pt x="5808" y="6136"/>
                </a:lnTo>
                <a:cubicBezTo>
                  <a:pt x="5764" y="6190"/>
                  <a:pt x="5737" y="6270"/>
                  <a:pt x="5755" y="6359"/>
                </a:cubicBezTo>
                <a:cubicBezTo>
                  <a:pt x="5782" y="6439"/>
                  <a:pt x="5853" y="6511"/>
                  <a:pt x="5924" y="6538"/>
                </a:cubicBezTo>
                <a:cubicBezTo>
                  <a:pt x="5971" y="6553"/>
                  <a:pt x="6018" y="6563"/>
                  <a:pt x="6064" y="6563"/>
                </a:cubicBezTo>
                <a:cubicBezTo>
                  <a:pt x="6098" y="6563"/>
                  <a:pt x="6132" y="6558"/>
                  <a:pt x="6165" y="6547"/>
                </a:cubicBezTo>
                <a:cubicBezTo>
                  <a:pt x="6246" y="6529"/>
                  <a:pt x="6317" y="6466"/>
                  <a:pt x="6335" y="6395"/>
                </a:cubicBezTo>
                <a:lnTo>
                  <a:pt x="6335" y="6395"/>
                </a:lnTo>
                <a:cubicBezTo>
                  <a:pt x="6281" y="6448"/>
                  <a:pt x="6210" y="6466"/>
                  <a:pt x="6147" y="6475"/>
                </a:cubicBezTo>
                <a:cubicBezTo>
                  <a:pt x="6132" y="6477"/>
                  <a:pt x="6116" y="6479"/>
                  <a:pt x="6101" y="6479"/>
                </a:cubicBezTo>
                <a:cubicBezTo>
                  <a:pt x="6054" y="6479"/>
                  <a:pt x="6007" y="6468"/>
                  <a:pt x="5960" y="6448"/>
                </a:cubicBezTo>
                <a:cubicBezTo>
                  <a:pt x="5907" y="6422"/>
                  <a:pt x="5853" y="6386"/>
                  <a:pt x="5826" y="6332"/>
                </a:cubicBezTo>
                <a:cubicBezTo>
                  <a:pt x="5799" y="6279"/>
                  <a:pt x="5799" y="6208"/>
                  <a:pt x="5808" y="6136"/>
                </a:cubicBezTo>
                <a:close/>
                <a:moveTo>
                  <a:pt x="6611" y="4721"/>
                </a:moveTo>
                <a:cubicBezTo>
                  <a:pt x="6773" y="4721"/>
                  <a:pt x="6936" y="4788"/>
                  <a:pt x="7039" y="4941"/>
                </a:cubicBezTo>
                <a:cubicBezTo>
                  <a:pt x="6406" y="5235"/>
                  <a:pt x="5898" y="6065"/>
                  <a:pt x="6469" y="6395"/>
                </a:cubicBezTo>
                <a:cubicBezTo>
                  <a:pt x="6334" y="6574"/>
                  <a:pt x="6187" y="6642"/>
                  <a:pt x="6056" y="6642"/>
                </a:cubicBezTo>
                <a:cubicBezTo>
                  <a:pt x="5743" y="6642"/>
                  <a:pt x="5525" y="6253"/>
                  <a:pt x="5808" y="6065"/>
                </a:cubicBezTo>
                <a:cubicBezTo>
                  <a:pt x="5506" y="5890"/>
                  <a:pt x="5729" y="5353"/>
                  <a:pt x="6034" y="5353"/>
                </a:cubicBezTo>
                <a:cubicBezTo>
                  <a:pt x="6071" y="5353"/>
                  <a:pt x="6109" y="5361"/>
                  <a:pt x="6147" y="5378"/>
                </a:cubicBezTo>
                <a:cubicBezTo>
                  <a:pt x="5956" y="4995"/>
                  <a:pt x="6281" y="4721"/>
                  <a:pt x="6611" y="4721"/>
                </a:cubicBezTo>
                <a:close/>
                <a:moveTo>
                  <a:pt x="8333" y="4629"/>
                </a:moveTo>
                <a:lnTo>
                  <a:pt x="8369" y="5137"/>
                </a:lnTo>
                <a:lnTo>
                  <a:pt x="8235" y="4646"/>
                </a:lnTo>
                <a:lnTo>
                  <a:pt x="8262" y="5092"/>
                </a:lnTo>
                <a:lnTo>
                  <a:pt x="8146" y="4655"/>
                </a:lnTo>
                <a:lnTo>
                  <a:pt x="8181" y="5173"/>
                </a:lnTo>
                <a:lnTo>
                  <a:pt x="8039" y="4673"/>
                </a:lnTo>
                <a:lnTo>
                  <a:pt x="8083" y="5244"/>
                </a:lnTo>
                <a:cubicBezTo>
                  <a:pt x="8074" y="5253"/>
                  <a:pt x="8065" y="5253"/>
                  <a:pt x="8065" y="5262"/>
                </a:cubicBezTo>
                <a:lnTo>
                  <a:pt x="7539" y="5003"/>
                </a:lnTo>
                <a:lnTo>
                  <a:pt x="7949" y="5315"/>
                </a:lnTo>
                <a:lnTo>
                  <a:pt x="7949" y="5315"/>
                </a:lnTo>
                <a:lnTo>
                  <a:pt x="7477" y="5092"/>
                </a:lnTo>
                <a:lnTo>
                  <a:pt x="7833" y="5360"/>
                </a:lnTo>
                <a:lnTo>
                  <a:pt x="7432" y="5164"/>
                </a:lnTo>
                <a:lnTo>
                  <a:pt x="7842" y="5485"/>
                </a:lnTo>
                <a:lnTo>
                  <a:pt x="7842" y="5485"/>
                </a:lnTo>
                <a:lnTo>
                  <a:pt x="7378" y="5253"/>
                </a:lnTo>
                <a:lnTo>
                  <a:pt x="7833" y="5610"/>
                </a:lnTo>
                <a:lnTo>
                  <a:pt x="7334" y="5904"/>
                </a:lnTo>
                <a:lnTo>
                  <a:pt x="7334" y="5904"/>
                </a:lnTo>
                <a:lnTo>
                  <a:pt x="7825" y="5735"/>
                </a:lnTo>
                <a:lnTo>
                  <a:pt x="7825" y="5735"/>
                </a:lnTo>
                <a:lnTo>
                  <a:pt x="7378" y="5993"/>
                </a:lnTo>
                <a:lnTo>
                  <a:pt x="7378" y="5993"/>
                </a:lnTo>
                <a:lnTo>
                  <a:pt x="7807" y="5851"/>
                </a:lnTo>
                <a:lnTo>
                  <a:pt x="7423" y="6083"/>
                </a:lnTo>
                <a:lnTo>
                  <a:pt x="7423" y="6083"/>
                </a:lnTo>
                <a:lnTo>
                  <a:pt x="7905" y="5913"/>
                </a:lnTo>
                <a:lnTo>
                  <a:pt x="7459" y="6172"/>
                </a:lnTo>
                <a:lnTo>
                  <a:pt x="7994" y="5993"/>
                </a:lnTo>
                <a:lnTo>
                  <a:pt x="7994" y="5993"/>
                </a:lnTo>
                <a:lnTo>
                  <a:pt x="7842" y="6216"/>
                </a:lnTo>
                <a:lnTo>
                  <a:pt x="8048" y="6029"/>
                </a:lnTo>
                <a:lnTo>
                  <a:pt x="7896" y="6261"/>
                </a:lnTo>
                <a:lnTo>
                  <a:pt x="8092" y="6074"/>
                </a:lnTo>
                <a:lnTo>
                  <a:pt x="8021" y="6582"/>
                </a:lnTo>
                <a:lnTo>
                  <a:pt x="8181" y="6127"/>
                </a:lnTo>
                <a:lnTo>
                  <a:pt x="8110" y="6600"/>
                </a:lnTo>
                <a:lnTo>
                  <a:pt x="8110" y="6600"/>
                </a:lnTo>
                <a:lnTo>
                  <a:pt x="8253" y="6216"/>
                </a:lnTo>
                <a:lnTo>
                  <a:pt x="8190" y="6618"/>
                </a:lnTo>
                <a:lnTo>
                  <a:pt x="8351" y="6172"/>
                </a:lnTo>
                <a:lnTo>
                  <a:pt x="8280" y="6645"/>
                </a:lnTo>
                <a:lnTo>
                  <a:pt x="8467" y="6118"/>
                </a:lnTo>
                <a:lnTo>
                  <a:pt x="8752" y="6475"/>
                </a:lnTo>
                <a:lnTo>
                  <a:pt x="8752" y="6475"/>
                </a:lnTo>
                <a:lnTo>
                  <a:pt x="8556" y="6074"/>
                </a:lnTo>
                <a:lnTo>
                  <a:pt x="8842" y="6422"/>
                </a:lnTo>
                <a:lnTo>
                  <a:pt x="8672" y="6065"/>
                </a:lnTo>
                <a:lnTo>
                  <a:pt x="8913" y="6377"/>
                </a:lnTo>
                <a:lnTo>
                  <a:pt x="8913" y="6377"/>
                </a:lnTo>
                <a:lnTo>
                  <a:pt x="8726" y="5967"/>
                </a:lnTo>
                <a:lnTo>
                  <a:pt x="9002" y="6324"/>
                </a:lnTo>
                <a:lnTo>
                  <a:pt x="9002" y="6324"/>
                </a:lnTo>
                <a:lnTo>
                  <a:pt x="8788" y="5842"/>
                </a:lnTo>
                <a:lnTo>
                  <a:pt x="9297" y="5806"/>
                </a:lnTo>
                <a:lnTo>
                  <a:pt x="8850" y="5717"/>
                </a:lnTo>
                <a:lnTo>
                  <a:pt x="9305" y="5690"/>
                </a:lnTo>
                <a:lnTo>
                  <a:pt x="8922" y="5619"/>
                </a:lnTo>
                <a:lnTo>
                  <a:pt x="9305" y="5592"/>
                </a:lnTo>
                <a:lnTo>
                  <a:pt x="8868" y="5503"/>
                </a:lnTo>
                <a:lnTo>
                  <a:pt x="9314" y="5476"/>
                </a:lnTo>
                <a:lnTo>
                  <a:pt x="8833" y="5378"/>
                </a:lnTo>
                <a:lnTo>
                  <a:pt x="9100" y="4932"/>
                </a:lnTo>
                <a:lnTo>
                  <a:pt x="8752" y="5315"/>
                </a:lnTo>
                <a:lnTo>
                  <a:pt x="9020" y="4869"/>
                </a:lnTo>
                <a:lnTo>
                  <a:pt x="8717" y="5199"/>
                </a:lnTo>
                <a:lnTo>
                  <a:pt x="8940" y="4816"/>
                </a:lnTo>
                <a:lnTo>
                  <a:pt x="8592" y="5199"/>
                </a:lnTo>
                <a:lnTo>
                  <a:pt x="8859" y="4753"/>
                </a:lnTo>
                <a:lnTo>
                  <a:pt x="8485" y="5164"/>
                </a:lnTo>
                <a:lnTo>
                  <a:pt x="8333" y="4629"/>
                </a:lnTo>
                <a:close/>
                <a:moveTo>
                  <a:pt x="9956" y="5742"/>
                </a:moveTo>
                <a:cubicBezTo>
                  <a:pt x="10003" y="5742"/>
                  <a:pt x="10056" y="5775"/>
                  <a:pt x="10099" y="5860"/>
                </a:cubicBezTo>
                <a:cubicBezTo>
                  <a:pt x="10110" y="5784"/>
                  <a:pt x="10164" y="5749"/>
                  <a:pt x="10220" y="5749"/>
                </a:cubicBezTo>
                <a:cubicBezTo>
                  <a:pt x="10309" y="5749"/>
                  <a:pt x="10403" y="5837"/>
                  <a:pt x="10331" y="5985"/>
                </a:cubicBezTo>
                <a:cubicBezTo>
                  <a:pt x="10353" y="5979"/>
                  <a:pt x="10374" y="5976"/>
                  <a:pt x="10393" y="5976"/>
                </a:cubicBezTo>
                <a:cubicBezTo>
                  <a:pt x="10591" y="5976"/>
                  <a:pt x="10630" y="6245"/>
                  <a:pt x="10403" y="6261"/>
                </a:cubicBezTo>
                <a:cubicBezTo>
                  <a:pt x="10403" y="6261"/>
                  <a:pt x="10563" y="6315"/>
                  <a:pt x="10474" y="6484"/>
                </a:cubicBezTo>
                <a:cubicBezTo>
                  <a:pt x="10446" y="6534"/>
                  <a:pt x="10414" y="6553"/>
                  <a:pt x="10381" y="6553"/>
                </a:cubicBezTo>
                <a:cubicBezTo>
                  <a:pt x="10308" y="6553"/>
                  <a:pt x="10237" y="6459"/>
                  <a:pt x="10224" y="6404"/>
                </a:cubicBezTo>
                <a:lnTo>
                  <a:pt x="10224" y="6404"/>
                </a:lnTo>
                <a:cubicBezTo>
                  <a:pt x="10259" y="6568"/>
                  <a:pt x="10243" y="6690"/>
                  <a:pt x="10113" y="6690"/>
                </a:cubicBezTo>
                <a:cubicBezTo>
                  <a:pt x="10109" y="6690"/>
                  <a:pt x="10104" y="6690"/>
                  <a:pt x="10099" y="6689"/>
                </a:cubicBezTo>
                <a:cubicBezTo>
                  <a:pt x="9948" y="6671"/>
                  <a:pt x="9957" y="6484"/>
                  <a:pt x="9983" y="6431"/>
                </a:cubicBezTo>
                <a:lnTo>
                  <a:pt x="9983" y="6431"/>
                </a:lnTo>
                <a:cubicBezTo>
                  <a:pt x="9943" y="6512"/>
                  <a:pt x="9881" y="6543"/>
                  <a:pt x="9823" y="6543"/>
                </a:cubicBezTo>
                <a:cubicBezTo>
                  <a:pt x="9689" y="6543"/>
                  <a:pt x="9576" y="6378"/>
                  <a:pt x="9787" y="6279"/>
                </a:cubicBezTo>
                <a:cubicBezTo>
                  <a:pt x="9572" y="6205"/>
                  <a:pt x="9591" y="5982"/>
                  <a:pt x="9754" y="5982"/>
                </a:cubicBezTo>
                <a:cubicBezTo>
                  <a:pt x="9786" y="5982"/>
                  <a:pt x="9824" y="5990"/>
                  <a:pt x="9867" y="6011"/>
                </a:cubicBezTo>
                <a:cubicBezTo>
                  <a:pt x="9783" y="5885"/>
                  <a:pt x="9857" y="5742"/>
                  <a:pt x="9956" y="5742"/>
                </a:cubicBezTo>
                <a:close/>
                <a:moveTo>
                  <a:pt x="8160" y="4314"/>
                </a:moveTo>
                <a:cubicBezTo>
                  <a:pt x="8524" y="4314"/>
                  <a:pt x="8572" y="4768"/>
                  <a:pt x="8529" y="4923"/>
                </a:cubicBezTo>
                <a:cubicBezTo>
                  <a:pt x="8609" y="4652"/>
                  <a:pt x="8800" y="4546"/>
                  <a:pt x="8981" y="4546"/>
                </a:cubicBezTo>
                <a:cubicBezTo>
                  <a:pt x="9305" y="4546"/>
                  <a:pt x="9595" y="4888"/>
                  <a:pt x="9136" y="5226"/>
                </a:cubicBezTo>
                <a:cubicBezTo>
                  <a:pt x="9756" y="5314"/>
                  <a:pt x="9788" y="5990"/>
                  <a:pt x="9256" y="5990"/>
                </a:cubicBezTo>
                <a:cubicBezTo>
                  <a:pt x="9192" y="5990"/>
                  <a:pt x="9119" y="5980"/>
                  <a:pt x="9038" y="5958"/>
                </a:cubicBezTo>
                <a:lnTo>
                  <a:pt x="9038" y="5958"/>
                </a:lnTo>
                <a:cubicBezTo>
                  <a:pt x="9346" y="6266"/>
                  <a:pt x="9183" y="6713"/>
                  <a:pt x="8891" y="6713"/>
                </a:cubicBezTo>
                <a:cubicBezTo>
                  <a:pt x="8777" y="6713"/>
                  <a:pt x="8644" y="6645"/>
                  <a:pt x="8511" y="6475"/>
                </a:cubicBezTo>
                <a:lnTo>
                  <a:pt x="8511" y="6475"/>
                </a:lnTo>
                <a:cubicBezTo>
                  <a:pt x="8531" y="6708"/>
                  <a:pt x="8366" y="6826"/>
                  <a:pt x="8192" y="6826"/>
                </a:cubicBezTo>
                <a:cubicBezTo>
                  <a:pt x="7973" y="6826"/>
                  <a:pt x="7742" y="6639"/>
                  <a:pt x="7851" y="6261"/>
                </a:cubicBezTo>
                <a:lnTo>
                  <a:pt x="7851" y="6261"/>
                </a:lnTo>
                <a:cubicBezTo>
                  <a:pt x="7757" y="6306"/>
                  <a:pt x="7669" y="6325"/>
                  <a:pt x="7589" y="6325"/>
                </a:cubicBezTo>
                <a:cubicBezTo>
                  <a:pt x="7144" y="6325"/>
                  <a:pt x="6977" y="5719"/>
                  <a:pt x="7530" y="5583"/>
                </a:cubicBezTo>
                <a:cubicBezTo>
                  <a:pt x="7530" y="5583"/>
                  <a:pt x="7066" y="5512"/>
                  <a:pt x="7227" y="5030"/>
                </a:cubicBezTo>
                <a:cubicBezTo>
                  <a:pt x="7283" y="4856"/>
                  <a:pt x="7378" y="4793"/>
                  <a:pt x="7481" y="4793"/>
                </a:cubicBezTo>
                <a:cubicBezTo>
                  <a:pt x="7658" y="4793"/>
                  <a:pt x="7857" y="4980"/>
                  <a:pt x="7914" y="5110"/>
                </a:cubicBezTo>
                <a:cubicBezTo>
                  <a:pt x="7744" y="4682"/>
                  <a:pt x="7717" y="4352"/>
                  <a:pt x="8119" y="4316"/>
                </a:cubicBezTo>
                <a:cubicBezTo>
                  <a:pt x="8133" y="4315"/>
                  <a:pt x="8147" y="4314"/>
                  <a:pt x="8160" y="4314"/>
                </a:cubicBezTo>
                <a:close/>
                <a:moveTo>
                  <a:pt x="11339" y="5485"/>
                </a:moveTo>
                <a:lnTo>
                  <a:pt x="11339" y="5485"/>
                </a:lnTo>
                <a:cubicBezTo>
                  <a:pt x="11785" y="5797"/>
                  <a:pt x="11696" y="6270"/>
                  <a:pt x="11438" y="6645"/>
                </a:cubicBezTo>
                <a:cubicBezTo>
                  <a:pt x="11188" y="7019"/>
                  <a:pt x="10956" y="7109"/>
                  <a:pt x="10992" y="7688"/>
                </a:cubicBezTo>
                <a:cubicBezTo>
                  <a:pt x="10733" y="6975"/>
                  <a:pt x="11268" y="6698"/>
                  <a:pt x="11411" y="6350"/>
                </a:cubicBezTo>
                <a:cubicBezTo>
                  <a:pt x="11554" y="6002"/>
                  <a:pt x="11491" y="5654"/>
                  <a:pt x="11339" y="5485"/>
                </a:cubicBezTo>
                <a:close/>
                <a:moveTo>
                  <a:pt x="6699" y="6600"/>
                </a:moveTo>
                <a:cubicBezTo>
                  <a:pt x="6715" y="6600"/>
                  <a:pt x="6731" y="6603"/>
                  <a:pt x="6745" y="6609"/>
                </a:cubicBezTo>
                <a:cubicBezTo>
                  <a:pt x="6932" y="6707"/>
                  <a:pt x="7129" y="6787"/>
                  <a:pt x="7325" y="6868"/>
                </a:cubicBezTo>
                <a:cubicBezTo>
                  <a:pt x="7521" y="6939"/>
                  <a:pt x="7717" y="7010"/>
                  <a:pt x="7923" y="7055"/>
                </a:cubicBezTo>
                <a:cubicBezTo>
                  <a:pt x="8128" y="7109"/>
                  <a:pt x="8333" y="7153"/>
                  <a:pt x="8538" y="7171"/>
                </a:cubicBezTo>
                <a:cubicBezTo>
                  <a:pt x="8621" y="7178"/>
                  <a:pt x="8704" y="7182"/>
                  <a:pt x="8787" y="7182"/>
                </a:cubicBezTo>
                <a:cubicBezTo>
                  <a:pt x="8917" y="7182"/>
                  <a:pt x="9046" y="7172"/>
                  <a:pt x="9172" y="7144"/>
                </a:cubicBezTo>
                <a:lnTo>
                  <a:pt x="9172" y="7144"/>
                </a:lnTo>
                <a:cubicBezTo>
                  <a:pt x="8984" y="7242"/>
                  <a:pt x="8761" y="7287"/>
                  <a:pt x="8538" y="7296"/>
                </a:cubicBezTo>
                <a:cubicBezTo>
                  <a:pt x="8501" y="7297"/>
                  <a:pt x="8464" y="7298"/>
                  <a:pt x="8427" y="7298"/>
                </a:cubicBezTo>
                <a:cubicBezTo>
                  <a:pt x="8244" y="7298"/>
                  <a:pt x="8064" y="7280"/>
                  <a:pt x="7878" y="7242"/>
                </a:cubicBezTo>
                <a:cubicBezTo>
                  <a:pt x="7664" y="7207"/>
                  <a:pt x="7450" y="7144"/>
                  <a:pt x="7245" y="7073"/>
                </a:cubicBezTo>
                <a:cubicBezTo>
                  <a:pt x="7200" y="7055"/>
                  <a:pt x="7155" y="7037"/>
                  <a:pt x="7111" y="7019"/>
                </a:cubicBezTo>
                <a:lnTo>
                  <a:pt x="7111" y="7019"/>
                </a:lnTo>
                <a:cubicBezTo>
                  <a:pt x="7164" y="7091"/>
                  <a:pt x="7209" y="7171"/>
                  <a:pt x="7254" y="7251"/>
                </a:cubicBezTo>
                <a:cubicBezTo>
                  <a:pt x="7387" y="7483"/>
                  <a:pt x="7494" y="7733"/>
                  <a:pt x="7530" y="7992"/>
                </a:cubicBezTo>
                <a:cubicBezTo>
                  <a:pt x="7432" y="7751"/>
                  <a:pt x="7289" y="7537"/>
                  <a:pt x="7138" y="7332"/>
                </a:cubicBezTo>
                <a:cubicBezTo>
                  <a:pt x="7066" y="7233"/>
                  <a:pt x="6986" y="7126"/>
                  <a:pt x="6897" y="7037"/>
                </a:cubicBezTo>
                <a:cubicBezTo>
                  <a:pt x="6816" y="6948"/>
                  <a:pt x="6727" y="6850"/>
                  <a:pt x="6638" y="6787"/>
                </a:cubicBezTo>
                <a:cubicBezTo>
                  <a:pt x="6593" y="6752"/>
                  <a:pt x="6576" y="6689"/>
                  <a:pt x="6611" y="6645"/>
                </a:cubicBezTo>
                <a:cubicBezTo>
                  <a:pt x="6630" y="6614"/>
                  <a:pt x="6665" y="6600"/>
                  <a:pt x="6699" y="6600"/>
                </a:cubicBezTo>
                <a:close/>
                <a:moveTo>
                  <a:pt x="10456" y="7001"/>
                </a:moveTo>
                <a:lnTo>
                  <a:pt x="10456" y="7001"/>
                </a:lnTo>
                <a:cubicBezTo>
                  <a:pt x="10421" y="7349"/>
                  <a:pt x="10376" y="7697"/>
                  <a:pt x="10429" y="8036"/>
                </a:cubicBezTo>
                <a:cubicBezTo>
                  <a:pt x="10447" y="8206"/>
                  <a:pt x="10501" y="8366"/>
                  <a:pt x="10563" y="8527"/>
                </a:cubicBezTo>
                <a:cubicBezTo>
                  <a:pt x="10635" y="8688"/>
                  <a:pt x="10715" y="8848"/>
                  <a:pt x="10786" y="9009"/>
                </a:cubicBezTo>
                <a:cubicBezTo>
                  <a:pt x="10679" y="8866"/>
                  <a:pt x="10572" y="8723"/>
                  <a:pt x="10492" y="8563"/>
                </a:cubicBezTo>
                <a:cubicBezTo>
                  <a:pt x="10403" y="8402"/>
                  <a:pt x="10349" y="8233"/>
                  <a:pt x="10322" y="8054"/>
                </a:cubicBezTo>
                <a:cubicBezTo>
                  <a:pt x="10269" y="7688"/>
                  <a:pt x="10340" y="7332"/>
                  <a:pt x="10456" y="7001"/>
                </a:cubicBezTo>
                <a:close/>
                <a:moveTo>
                  <a:pt x="6790" y="7430"/>
                </a:moveTo>
                <a:lnTo>
                  <a:pt x="6790" y="7430"/>
                </a:lnTo>
                <a:cubicBezTo>
                  <a:pt x="6924" y="7581"/>
                  <a:pt x="7048" y="7742"/>
                  <a:pt x="7155" y="7920"/>
                </a:cubicBezTo>
                <a:cubicBezTo>
                  <a:pt x="7263" y="8099"/>
                  <a:pt x="7343" y="8286"/>
                  <a:pt x="7387" y="8500"/>
                </a:cubicBezTo>
                <a:cubicBezTo>
                  <a:pt x="7432" y="8705"/>
                  <a:pt x="7414" y="8928"/>
                  <a:pt x="7316" y="9125"/>
                </a:cubicBezTo>
                <a:cubicBezTo>
                  <a:pt x="7236" y="9321"/>
                  <a:pt x="7084" y="9473"/>
                  <a:pt x="6915" y="9589"/>
                </a:cubicBezTo>
                <a:cubicBezTo>
                  <a:pt x="7057" y="9437"/>
                  <a:pt x="7173" y="9276"/>
                  <a:pt x="7245" y="9089"/>
                </a:cubicBezTo>
                <a:cubicBezTo>
                  <a:pt x="7307" y="8911"/>
                  <a:pt x="7316" y="8705"/>
                  <a:pt x="7280" y="8518"/>
                </a:cubicBezTo>
                <a:cubicBezTo>
                  <a:pt x="7245" y="8331"/>
                  <a:pt x="7164" y="8143"/>
                  <a:pt x="7084" y="7965"/>
                </a:cubicBezTo>
                <a:cubicBezTo>
                  <a:pt x="6986" y="7778"/>
                  <a:pt x="6888" y="7608"/>
                  <a:pt x="6790" y="7430"/>
                </a:cubicBezTo>
                <a:close/>
                <a:moveTo>
                  <a:pt x="2764" y="0"/>
                </a:moveTo>
                <a:cubicBezTo>
                  <a:pt x="2477" y="0"/>
                  <a:pt x="2155" y="88"/>
                  <a:pt x="1803" y="293"/>
                </a:cubicBezTo>
                <a:cubicBezTo>
                  <a:pt x="81" y="1292"/>
                  <a:pt x="1" y="3888"/>
                  <a:pt x="830" y="4397"/>
                </a:cubicBezTo>
                <a:cubicBezTo>
                  <a:pt x="1102" y="4562"/>
                  <a:pt x="1396" y="4651"/>
                  <a:pt x="1683" y="4651"/>
                </a:cubicBezTo>
                <a:cubicBezTo>
                  <a:pt x="2095" y="4651"/>
                  <a:pt x="2494" y="4467"/>
                  <a:pt x="2793" y="4058"/>
                </a:cubicBezTo>
                <a:cubicBezTo>
                  <a:pt x="2849" y="3974"/>
                  <a:pt x="2775" y="3880"/>
                  <a:pt x="2693" y="3880"/>
                </a:cubicBezTo>
                <a:cubicBezTo>
                  <a:pt x="2669" y="3880"/>
                  <a:pt x="2645" y="3888"/>
                  <a:pt x="2624" y="3906"/>
                </a:cubicBezTo>
                <a:cubicBezTo>
                  <a:pt x="2289" y="4201"/>
                  <a:pt x="1972" y="4331"/>
                  <a:pt x="1697" y="4331"/>
                </a:cubicBezTo>
                <a:cubicBezTo>
                  <a:pt x="1108" y="4331"/>
                  <a:pt x="716" y="3732"/>
                  <a:pt x="777" y="2880"/>
                </a:cubicBezTo>
                <a:cubicBezTo>
                  <a:pt x="879" y="1493"/>
                  <a:pt x="1711" y="626"/>
                  <a:pt x="2554" y="626"/>
                </a:cubicBezTo>
                <a:cubicBezTo>
                  <a:pt x="2595" y="626"/>
                  <a:pt x="2636" y="628"/>
                  <a:pt x="2677" y="632"/>
                </a:cubicBezTo>
                <a:cubicBezTo>
                  <a:pt x="3569" y="730"/>
                  <a:pt x="3997" y="1747"/>
                  <a:pt x="3748" y="3344"/>
                </a:cubicBezTo>
                <a:cubicBezTo>
                  <a:pt x="3498" y="4950"/>
                  <a:pt x="3846" y="5494"/>
                  <a:pt x="5077" y="6618"/>
                </a:cubicBezTo>
                <a:cubicBezTo>
                  <a:pt x="5469" y="6975"/>
                  <a:pt x="6031" y="7822"/>
                  <a:pt x="6370" y="8500"/>
                </a:cubicBezTo>
                <a:cubicBezTo>
                  <a:pt x="6549" y="8830"/>
                  <a:pt x="6433" y="9883"/>
                  <a:pt x="6031" y="10374"/>
                </a:cubicBezTo>
                <a:cubicBezTo>
                  <a:pt x="5808" y="10641"/>
                  <a:pt x="5666" y="10900"/>
                  <a:pt x="5585" y="11078"/>
                </a:cubicBezTo>
                <a:cubicBezTo>
                  <a:pt x="5534" y="11191"/>
                  <a:pt x="5607" y="11320"/>
                  <a:pt x="5725" y="11320"/>
                </a:cubicBezTo>
                <a:cubicBezTo>
                  <a:pt x="5729" y="11320"/>
                  <a:pt x="5733" y="11320"/>
                  <a:pt x="5737" y="11319"/>
                </a:cubicBezTo>
                <a:cubicBezTo>
                  <a:pt x="5915" y="11319"/>
                  <a:pt x="6085" y="11248"/>
                  <a:pt x="6281" y="11203"/>
                </a:cubicBezTo>
                <a:cubicBezTo>
                  <a:pt x="6319" y="11193"/>
                  <a:pt x="6361" y="11188"/>
                  <a:pt x="6404" y="11188"/>
                </a:cubicBezTo>
                <a:cubicBezTo>
                  <a:pt x="6652" y="11188"/>
                  <a:pt x="6960" y="11344"/>
                  <a:pt x="7120" y="11435"/>
                </a:cubicBezTo>
                <a:cubicBezTo>
                  <a:pt x="7145" y="11450"/>
                  <a:pt x="7174" y="11457"/>
                  <a:pt x="7203" y="11457"/>
                </a:cubicBezTo>
                <a:cubicBezTo>
                  <a:pt x="7246" y="11457"/>
                  <a:pt x="7289" y="11441"/>
                  <a:pt x="7316" y="11408"/>
                </a:cubicBezTo>
                <a:cubicBezTo>
                  <a:pt x="7378" y="11337"/>
                  <a:pt x="7370" y="11230"/>
                  <a:pt x="7307" y="11177"/>
                </a:cubicBezTo>
                <a:cubicBezTo>
                  <a:pt x="7147" y="11034"/>
                  <a:pt x="6861" y="10846"/>
                  <a:pt x="6317" y="10811"/>
                </a:cubicBezTo>
                <a:cubicBezTo>
                  <a:pt x="6272" y="10811"/>
                  <a:pt x="6246" y="10766"/>
                  <a:pt x="6263" y="10730"/>
                </a:cubicBezTo>
                <a:cubicBezTo>
                  <a:pt x="6665" y="9731"/>
                  <a:pt x="8083" y="9294"/>
                  <a:pt x="7593" y="8268"/>
                </a:cubicBezTo>
                <a:lnTo>
                  <a:pt x="7593" y="8268"/>
                </a:lnTo>
                <a:cubicBezTo>
                  <a:pt x="8592" y="9018"/>
                  <a:pt x="7762" y="10222"/>
                  <a:pt x="7503" y="10552"/>
                </a:cubicBezTo>
                <a:cubicBezTo>
                  <a:pt x="7432" y="10632"/>
                  <a:pt x="7432" y="10757"/>
                  <a:pt x="7503" y="10838"/>
                </a:cubicBezTo>
                <a:cubicBezTo>
                  <a:pt x="7503" y="10846"/>
                  <a:pt x="7503" y="10846"/>
                  <a:pt x="7503" y="10846"/>
                </a:cubicBezTo>
                <a:cubicBezTo>
                  <a:pt x="7552" y="10900"/>
                  <a:pt x="7620" y="10928"/>
                  <a:pt x="7689" y="10928"/>
                </a:cubicBezTo>
                <a:cubicBezTo>
                  <a:pt x="7735" y="10928"/>
                  <a:pt x="7782" y="10916"/>
                  <a:pt x="7825" y="10891"/>
                </a:cubicBezTo>
                <a:cubicBezTo>
                  <a:pt x="8007" y="10794"/>
                  <a:pt x="8187" y="10761"/>
                  <a:pt x="8344" y="10761"/>
                </a:cubicBezTo>
                <a:cubicBezTo>
                  <a:pt x="8533" y="10761"/>
                  <a:pt x="8691" y="10808"/>
                  <a:pt x="8788" y="10846"/>
                </a:cubicBezTo>
                <a:cubicBezTo>
                  <a:pt x="8801" y="10851"/>
                  <a:pt x="8815" y="10853"/>
                  <a:pt x="8828" y="10853"/>
                </a:cubicBezTo>
                <a:cubicBezTo>
                  <a:pt x="8867" y="10853"/>
                  <a:pt x="8904" y="10833"/>
                  <a:pt x="8931" y="10793"/>
                </a:cubicBezTo>
                <a:cubicBezTo>
                  <a:pt x="8993" y="10704"/>
                  <a:pt x="8931" y="10579"/>
                  <a:pt x="8815" y="10570"/>
                </a:cubicBezTo>
                <a:cubicBezTo>
                  <a:pt x="8636" y="10561"/>
                  <a:pt x="8422" y="10516"/>
                  <a:pt x="8226" y="10481"/>
                </a:cubicBezTo>
                <a:cubicBezTo>
                  <a:pt x="8137" y="10463"/>
                  <a:pt x="8092" y="10365"/>
                  <a:pt x="8137" y="10284"/>
                </a:cubicBezTo>
                <a:cubicBezTo>
                  <a:pt x="8913" y="9044"/>
                  <a:pt x="8958" y="8482"/>
                  <a:pt x="8342" y="7617"/>
                </a:cubicBezTo>
                <a:cubicBezTo>
                  <a:pt x="8636" y="7599"/>
                  <a:pt x="9876" y="7421"/>
                  <a:pt x="10215" y="6832"/>
                </a:cubicBezTo>
                <a:lnTo>
                  <a:pt x="10215" y="6832"/>
                </a:lnTo>
                <a:cubicBezTo>
                  <a:pt x="10215" y="6832"/>
                  <a:pt x="10019" y="7394"/>
                  <a:pt x="10099" y="7983"/>
                </a:cubicBezTo>
                <a:cubicBezTo>
                  <a:pt x="10171" y="8572"/>
                  <a:pt x="10858" y="9410"/>
                  <a:pt x="10992" y="10168"/>
                </a:cubicBezTo>
                <a:cubicBezTo>
                  <a:pt x="11099" y="10757"/>
                  <a:pt x="10777" y="11168"/>
                  <a:pt x="10456" y="11355"/>
                </a:cubicBezTo>
                <a:cubicBezTo>
                  <a:pt x="10429" y="11373"/>
                  <a:pt x="10421" y="11408"/>
                  <a:pt x="10429" y="11435"/>
                </a:cubicBezTo>
                <a:cubicBezTo>
                  <a:pt x="10438" y="11462"/>
                  <a:pt x="10465" y="11480"/>
                  <a:pt x="10501" y="11480"/>
                </a:cubicBezTo>
                <a:cubicBezTo>
                  <a:pt x="10653" y="11453"/>
                  <a:pt x="10840" y="11382"/>
                  <a:pt x="10956" y="11194"/>
                </a:cubicBezTo>
                <a:lnTo>
                  <a:pt x="10956" y="11194"/>
                </a:lnTo>
                <a:cubicBezTo>
                  <a:pt x="10956" y="11257"/>
                  <a:pt x="10947" y="11391"/>
                  <a:pt x="10822" y="11596"/>
                </a:cubicBezTo>
                <a:cubicBezTo>
                  <a:pt x="10804" y="11614"/>
                  <a:pt x="10813" y="11640"/>
                  <a:pt x="10822" y="11649"/>
                </a:cubicBezTo>
                <a:cubicBezTo>
                  <a:pt x="10832" y="11660"/>
                  <a:pt x="10846" y="11664"/>
                  <a:pt x="10857" y="11664"/>
                </a:cubicBezTo>
                <a:cubicBezTo>
                  <a:pt x="10865" y="11664"/>
                  <a:pt x="10872" y="11662"/>
                  <a:pt x="10876" y="11658"/>
                </a:cubicBezTo>
                <a:cubicBezTo>
                  <a:pt x="11027" y="11533"/>
                  <a:pt x="11125" y="11382"/>
                  <a:pt x="11161" y="11239"/>
                </a:cubicBezTo>
                <a:lnTo>
                  <a:pt x="11161" y="11239"/>
                </a:lnTo>
                <a:cubicBezTo>
                  <a:pt x="11170" y="11310"/>
                  <a:pt x="11170" y="11391"/>
                  <a:pt x="11143" y="11498"/>
                </a:cubicBezTo>
                <a:cubicBezTo>
                  <a:pt x="11143" y="11516"/>
                  <a:pt x="11143" y="11533"/>
                  <a:pt x="11161" y="11542"/>
                </a:cubicBezTo>
                <a:cubicBezTo>
                  <a:pt x="11166" y="11545"/>
                  <a:pt x="11171" y="11546"/>
                  <a:pt x="11176" y="11546"/>
                </a:cubicBezTo>
                <a:cubicBezTo>
                  <a:pt x="11189" y="11546"/>
                  <a:pt x="11199" y="11540"/>
                  <a:pt x="11206" y="11533"/>
                </a:cubicBezTo>
                <a:cubicBezTo>
                  <a:pt x="12080" y="10383"/>
                  <a:pt x="11107" y="8768"/>
                  <a:pt x="11072" y="8036"/>
                </a:cubicBezTo>
                <a:lnTo>
                  <a:pt x="11072" y="8036"/>
                </a:lnTo>
                <a:cubicBezTo>
                  <a:pt x="11366" y="8607"/>
                  <a:pt x="12232" y="8518"/>
                  <a:pt x="12687" y="8866"/>
                </a:cubicBezTo>
                <a:cubicBezTo>
                  <a:pt x="13133" y="9214"/>
                  <a:pt x="13686" y="9928"/>
                  <a:pt x="14096" y="9981"/>
                </a:cubicBezTo>
                <a:cubicBezTo>
                  <a:pt x="14417" y="10026"/>
                  <a:pt x="14506" y="10356"/>
                  <a:pt x="14453" y="10641"/>
                </a:cubicBezTo>
                <a:cubicBezTo>
                  <a:pt x="14444" y="10677"/>
                  <a:pt x="14462" y="10704"/>
                  <a:pt x="14497" y="10713"/>
                </a:cubicBezTo>
                <a:cubicBezTo>
                  <a:pt x="14505" y="10718"/>
                  <a:pt x="14513" y="10720"/>
                  <a:pt x="14521" y="10720"/>
                </a:cubicBezTo>
                <a:cubicBezTo>
                  <a:pt x="14542" y="10720"/>
                  <a:pt x="14562" y="10705"/>
                  <a:pt x="14569" y="10686"/>
                </a:cubicBezTo>
                <a:cubicBezTo>
                  <a:pt x="14667" y="10534"/>
                  <a:pt x="14667" y="10347"/>
                  <a:pt x="14667" y="10347"/>
                </a:cubicBezTo>
                <a:cubicBezTo>
                  <a:pt x="14667" y="10347"/>
                  <a:pt x="14783" y="10454"/>
                  <a:pt x="14863" y="10588"/>
                </a:cubicBezTo>
                <a:cubicBezTo>
                  <a:pt x="14870" y="10601"/>
                  <a:pt x="14886" y="10609"/>
                  <a:pt x="14901" y="10609"/>
                </a:cubicBezTo>
                <a:cubicBezTo>
                  <a:pt x="14907" y="10609"/>
                  <a:pt x="14912" y="10608"/>
                  <a:pt x="14917" y="10606"/>
                </a:cubicBezTo>
                <a:cubicBezTo>
                  <a:pt x="14944" y="10606"/>
                  <a:pt x="14952" y="10579"/>
                  <a:pt x="14952" y="10561"/>
                </a:cubicBezTo>
                <a:cubicBezTo>
                  <a:pt x="14935" y="10347"/>
                  <a:pt x="14801" y="10186"/>
                  <a:pt x="14801" y="10186"/>
                </a:cubicBezTo>
                <a:lnTo>
                  <a:pt x="14801" y="10186"/>
                </a:lnTo>
                <a:cubicBezTo>
                  <a:pt x="14801" y="10186"/>
                  <a:pt x="14926" y="10249"/>
                  <a:pt x="15060" y="10499"/>
                </a:cubicBezTo>
                <a:cubicBezTo>
                  <a:pt x="15073" y="10512"/>
                  <a:pt x="15086" y="10520"/>
                  <a:pt x="15102" y="10520"/>
                </a:cubicBezTo>
                <a:cubicBezTo>
                  <a:pt x="15108" y="10520"/>
                  <a:pt x="15115" y="10519"/>
                  <a:pt x="15122" y="10516"/>
                </a:cubicBezTo>
                <a:cubicBezTo>
                  <a:pt x="15140" y="10507"/>
                  <a:pt x="15158" y="10490"/>
                  <a:pt x="15149" y="10463"/>
                </a:cubicBezTo>
                <a:cubicBezTo>
                  <a:pt x="15015" y="9713"/>
                  <a:pt x="14034" y="9437"/>
                  <a:pt x="13507" y="9160"/>
                </a:cubicBezTo>
                <a:cubicBezTo>
                  <a:pt x="12918" y="8857"/>
                  <a:pt x="12544" y="7724"/>
                  <a:pt x="11607" y="7314"/>
                </a:cubicBezTo>
                <a:cubicBezTo>
                  <a:pt x="11607" y="6627"/>
                  <a:pt x="12267" y="6002"/>
                  <a:pt x="12249" y="5387"/>
                </a:cubicBezTo>
                <a:lnTo>
                  <a:pt x="12249" y="5387"/>
                </a:lnTo>
                <a:cubicBezTo>
                  <a:pt x="12275" y="5388"/>
                  <a:pt x="12300" y="5389"/>
                  <a:pt x="12324" y="5389"/>
                </a:cubicBezTo>
                <a:cubicBezTo>
                  <a:pt x="12822" y="5389"/>
                  <a:pt x="13012" y="5046"/>
                  <a:pt x="12918" y="4637"/>
                </a:cubicBezTo>
                <a:cubicBezTo>
                  <a:pt x="13480" y="4138"/>
                  <a:pt x="13561" y="3255"/>
                  <a:pt x="12535" y="2898"/>
                </a:cubicBezTo>
                <a:cubicBezTo>
                  <a:pt x="12298" y="2817"/>
                  <a:pt x="12067" y="2778"/>
                  <a:pt x="11852" y="2778"/>
                </a:cubicBezTo>
                <a:cubicBezTo>
                  <a:pt x="11146" y="2778"/>
                  <a:pt x="10615" y="3199"/>
                  <a:pt x="10608" y="3924"/>
                </a:cubicBezTo>
                <a:cubicBezTo>
                  <a:pt x="10320" y="4089"/>
                  <a:pt x="10148" y="4146"/>
                  <a:pt x="9985" y="4146"/>
                </a:cubicBezTo>
                <a:cubicBezTo>
                  <a:pt x="9683" y="4146"/>
                  <a:pt x="9416" y="3952"/>
                  <a:pt x="8511" y="3906"/>
                </a:cubicBezTo>
                <a:cubicBezTo>
                  <a:pt x="8449" y="3903"/>
                  <a:pt x="8387" y="3901"/>
                  <a:pt x="8325" y="3901"/>
                </a:cubicBezTo>
                <a:cubicBezTo>
                  <a:pt x="7005" y="3901"/>
                  <a:pt x="5876" y="4623"/>
                  <a:pt x="5211" y="5646"/>
                </a:cubicBezTo>
                <a:cubicBezTo>
                  <a:pt x="4256" y="5494"/>
                  <a:pt x="4310" y="3620"/>
                  <a:pt x="4408" y="2345"/>
                </a:cubicBezTo>
                <a:cubicBezTo>
                  <a:pt x="4479" y="1330"/>
                  <a:pt x="3878" y="0"/>
                  <a:pt x="2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45"/>
          <p:cNvSpPr/>
          <p:nvPr/>
        </p:nvSpPr>
        <p:spPr>
          <a:xfrm>
            <a:off x="6236350" y="2519166"/>
            <a:ext cx="709925" cy="546330"/>
          </a:xfrm>
          <a:custGeom>
            <a:rect b="b" l="l" r="r" t="t"/>
            <a:pathLst>
              <a:path extrusionOk="0" h="11665" w="15158">
                <a:moveTo>
                  <a:pt x="11774" y="3047"/>
                </a:moveTo>
                <a:cubicBezTo>
                  <a:pt x="11857" y="3047"/>
                  <a:pt x="11944" y="3065"/>
                  <a:pt x="12017" y="3094"/>
                </a:cubicBezTo>
                <a:cubicBezTo>
                  <a:pt x="12116" y="3130"/>
                  <a:pt x="12214" y="3174"/>
                  <a:pt x="12285" y="3246"/>
                </a:cubicBezTo>
                <a:cubicBezTo>
                  <a:pt x="12365" y="3317"/>
                  <a:pt x="12428" y="3415"/>
                  <a:pt x="12428" y="3513"/>
                </a:cubicBezTo>
                <a:cubicBezTo>
                  <a:pt x="12383" y="3424"/>
                  <a:pt x="12312" y="3362"/>
                  <a:pt x="12232" y="3317"/>
                </a:cubicBezTo>
                <a:cubicBezTo>
                  <a:pt x="12160" y="3264"/>
                  <a:pt x="12071" y="3228"/>
                  <a:pt x="11982" y="3201"/>
                </a:cubicBezTo>
                <a:cubicBezTo>
                  <a:pt x="11901" y="3165"/>
                  <a:pt x="11803" y="3148"/>
                  <a:pt x="11714" y="3130"/>
                </a:cubicBezTo>
                <a:cubicBezTo>
                  <a:pt x="11663" y="3125"/>
                  <a:pt x="11608" y="3119"/>
                  <a:pt x="11552" y="3119"/>
                </a:cubicBezTo>
                <a:cubicBezTo>
                  <a:pt x="11512" y="3119"/>
                  <a:pt x="11470" y="3122"/>
                  <a:pt x="11429" y="3130"/>
                </a:cubicBezTo>
                <a:cubicBezTo>
                  <a:pt x="11509" y="3067"/>
                  <a:pt x="11616" y="3049"/>
                  <a:pt x="11723" y="3049"/>
                </a:cubicBezTo>
                <a:cubicBezTo>
                  <a:pt x="11740" y="3048"/>
                  <a:pt x="11757" y="3047"/>
                  <a:pt x="11774" y="3047"/>
                </a:cubicBezTo>
                <a:close/>
                <a:moveTo>
                  <a:pt x="12138" y="2948"/>
                </a:moveTo>
                <a:cubicBezTo>
                  <a:pt x="12205" y="2948"/>
                  <a:pt x="12272" y="2958"/>
                  <a:pt x="12339" y="2978"/>
                </a:cubicBezTo>
                <a:cubicBezTo>
                  <a:pt x="12428" y="3005"/>
                  <a:pt x="12508" y="3058"/>
                  <a:pt x="12579" y="3121"/>
                </a:cubicBezTo>
                <a:cubicBezTo>
                  <a:pt x="12651" y="3183"/>
                  <a:pt x="12713" y="3255"/>
                  <a:pt x="12758" y="3335"/>
                </a:cubicBezTo>
                <a:cubicBezTo>
                  <a:pt x="12802" y="3415"/>
                  <a:pt x="12838" y="3504"/>
                  <a:pt x="12820" y="3603"/>
                </a:cubicBezTo>
                <a:cubicBezTo>
                  <a:pt x="12794" y="3513"/>
                  <a:pt x="12740" y="3451"/>
                  <a:pt x="12687" y="3380"/>
                </a:cubicBezTo>
                <a:cubicBezTo>
                  <a:pt x="12633" y="3317"/>
                  <a:pt x="12579" y="3255"/>
                  <a:pt x="12508" y="3201"/>
                </a:cubicBezTo>
                <a:cubicBezTo>
                  <a:pt x="12446" y="3148"/>
                  <a:pt x="12383" y="3103"/>
                  <a:pt x="12303" y="3058"/>
                </a:cubicBezTo>
                <a:cubicBezTo>
                  <a:pt x="12232" y="3014"/>
                  <a:pt x="12151" y="2987"/>
                  <a:pt x="12071" y="2951"/>
                </a:cubicBezTo>
                <a:cubicBezTo>
                  <a:pt x="12093" y="2949"/>
                  <a:pt x="12116" y="2948"/>
                  <a:pt x="12138" y="2948"/>
                </a:cubicBezTo>
                <a:close/>
                <a:moveTo>
                  <a:pt x="12124" y="3870"/>
                </a:moveTo>
                <a:cubicBezTo>
                  <a:pt x="12026" y="3870"/>
                  <a:pt x="11955" y="3951"/>
                  <a:pt x="11955" y="4040"/>
                </a:cubicBezTo>
                <a:cubicBezTo>
                  <a:pt x="11955" y="4138"/>
                  <a:pt x="12026" y="4209"/>
                  <a:pt x="12124" y="4209"/>
                </a:cubicBezTo>
                <a:cubicBezTo>
                  <a:pt x="12214" y="4209"/>
                  <a:pt x="12294" y="4138"/>
                  <a:pt x="12294" y="4040"/>
                </a:cubicBezTo>
                <a:cubicBezTo>
                  <a:pt x="12294" y="3951"/>
                  <a:pt x="12214" y="3870"/>
                  <a:pt x="12124" y="3870"/>
                </a:cubicBezTo>
                <a:close/>
                <a:moveTo>
                  <a:pt x="12838" y="3959"/>
                </a:moveTo>
                <a:cubicBezTo>
                  <a:pt x="12758" y="3959"/>
                  <a:pt x="12695" y="4022"/>
                  <a:pt x="12695" y="4102"/>
                </a:cubicBezTo>
                <a:cubicBezTo>
                  <a:pt x="12695" y="4182"/>
                  <a:pt x="12758" y="4254"/>
                  <a:pt x="12838" y="4254"/>
                </a:cubicBezTo>
                <a:cubicBezTo>
                  <a:pt x="12918" y="4254"/>
                  <a:pt x="12981" y="4182"/>
                  <a:pt x="12981" y="4102"/>
                </a:cubicBezTo>
                <a:cubicBezTo>
                  <a:pt x="12981" y="4022"/>
                  <a:pt x="12918" y="3959"/>
                  <a:pt x="12838" y="3959"/>
                </a:cubicBezTo>
                <a:close/>
                <a:moveTo>
                  <a:pt x="11258" y="3552"/>
                </a:moveTo>
                <a:cubicBezTo>
                  <a:pt x="11289" y="3552"/>
                  <a:pt x="11322" y="3554"/>
                  <a:pt x="11357" y="3558"/>
                </a:cubicBezTo>
                <a:cubicBezTo>
                  <a:pt x="11420" y="3558"/>
                  <a:pt x="11464" y="3612"/>
                  <a:pt x="11455" y="3674"/>
                </a:cubicBezTo>
                <a:cubicBezTo>
                  <a:pt x="11447" y="3731"/>
                  <a:pt x="11402" y="3773"/>
                  <a:pt x="11346" y="3773"/>
                </a:cubicBezTo>
                <a:cubicBezTo>
                  <a:pt x="11341" y="3773"/>
                  <a:pt x="11336" y="3773"/>
                  <a:pt x="11331" y="3772"/>
                </a:cubicBezTo>
                <a:cubicBezTo>
                  <a:pt x="11308" y="3770"/>
                  <a:pt x="11283" y="3768"/>
                  <a:pt x="11257" y="3768"/>
                </a:cubicBezTo>
                <a:cubicBezTo>
                  <a:pt x="11186" y="3768"/>
                  <a:pt x="11108" y="3780"/>
                  <a:pt x="11063" y="3826"/>
                </a:cubicBezTo>
                <a:cubicBezTo>
                  <a:pt x="11009" y="3879"/>
                  <a:pt x="10992" y="3959"/>
                  <a:pt x="11000" y="4066"/>
                </a:cubicBezTo>
                <a:cubicBezTo>
                  <a:pt x="11009" y="4165"/>
                  <a:pt x="11045" y="4182"/>
                  <a:pt x="11063" y="4182"/>
                </a:cubicBezTo>
                <a:cubicBezTo>
                  <a:pt x="11078" y="4189"/>
                  <a:pt x="11096" y="4192"/>
                  <a:pt x="11115" y="4192"/>
                </a:cubicBezTo>
                <a:cubicBezTo>
                  <a:pt x="11177" y="4192"/>
                  <a:pt x="11254" y="4163"/>
                  <a:pt x="11295" y="4129"/>
                </a:cubicBezTo>
                <a:cubicBezTo>
                  <a:pt x="11315" y="4109"/>
                  <a:pt x="11340" y="4100"/>
                  <a:pt x="11366" y="4100"/>
                </a:cubicBezTo>
                <a:cubicBezTo>
                  <a:pt x="11396" y="4100"/>
                  <a:pt x="11427" y="4113"/>
                  <a:pt x="11446" y="4138"/>
                </a:cubicBezTo>
                <a:cubicBezTo>
                  <a:pt x="11491" y="4182"/>
                  <a:pt x="11482" y="4254"/>
                  <a:pt x="11438" y="4290"/>
                </a:cubicBezTo>
                <a:cubicBezTo>
                  <a:pt x="11357" y="4361"/>
                  <a:pt x="11232" y="4414"/>
                  <a:pt x="11116" y="4414"/>
                </a:cubicBezTo>
                <a:cubicBezTo>
                  <a:pt x="11063" y="4414"/>
                  <a:pt x="11018" y="4405"/>
                  <a:pt x="10974" y="4388"/>
                </a:cubicBezTo>
                <a:cubicBezTo>
                  <a:pt x="10911" y="4361"/>
                  <a:pt x="10795" y="4281"/>
                  <a:pt x="10786" y="4093"/>
                </a:cubicBezTo>
                <a:cubicBezTo>
                  <a:pt x="10760" y="3870"/>
                  <a:pt x="10840" y="3736"/>
                  <a:pt x="10911" y="3674"/>
                </a:cubicBezTo>
                <a:cubicBezTo>
                  <a:pt x="10972" y="3613"/>
                  <a:pt x="11078" y="3552"/>
                  <a:pt x="11258" y="3552"/>
                </a:cubicBezTo>
                <a:close/>
                <a:moveTo>
                  <a:pt x="10073" y="4334"/>
                </a:moveTo>
                <a:cubicBezTo>
                  <a:pt x="10001" y="4343"/>
                  <a:pt x="9930" y="4370"/>
                  <a:pt x="9876" y="4414"/>
                </a:cubicBezTo>
                <a:cubicBezTo>
                  <a:pt x="9823" y="4468"/>
                  <a:pt x="9778" y="4539"/>
                  <a:pt x="9787" y="4620"/>
                </a:cubicBezTo>
                <a:cubicBezTo>
                  <a:pt x="9787" y="4700"/>
                  <a:pt x="9841" y="4762"/>
                  <a:pt x="9894" y="4798"/>
                </a:cubicBezTo>
                <a:cubicBezTo>
                  <a:pt x="9859" y="4736"/>
                  <a:pt x="9841" y="4673"/>
                  <a:pt x="9850" y="4620"/>
                </a:cubicBezTo>
                <a:cubicBezTo>
                  <a:pt x="9859" y="4566"/>
                  <a:pt x="9894" y="4521"/>
                  <a:pt x="9930" y="4486"/>
                </a:cubicBezTo>
                <a:cubicBezTo>
                  <a:pt x="9975" y="4450"/>
                  <a:pt x="10028" y="4423"/>
                  <a:pt x="10082" y="4405"/>
                </a:cubicBezTo>
                <a:cubicBezTo>
                  <a:pt x="10104" y="4402"/>
                  <a:pt x="10127" y="4400"/>
                  <a:pt x="10150" y="4400"/>
                </a:cubicBezTo>
                <a:cubicBezTo>
                  <a:pt x="10190" y="4400"/>
                  <a:pt x="10229" y="4406"/>
                  <a:pt x="10269" y="4423"/>
                </a:cubicBezTo>
                <a:cubicBezTo>
                  <a:pt x="10224" y="4361"/>
                  <a:pt x="10153" y="4334"/>
                  <a:pt x="10073" y="4334"/>
                </a:cubicBezTo>
                <a:close/>
                <a:moveTo>
                  <a:pt x="12081" y="3610"/>
                </a:moveTo>
                <a:cubicBezTo>
                  <a:pt x="12273" y="3610"/>
                  <a:pt x="12486" y="3736"/>
                  <a:pt x="12606" y="3951"/>
                </a:cubicBezTo>
                <a:cubicBezTo>
                  <a:pt x="12683" y="3839"/>
                  <a:pt x="12766" y="3799"/>
                  <a:pt x="12842" y="3799"/>
                </a:cubicBezTo>
                <a:cubicBezTo>
                  <a:pt x="12980" y="3799"/>
                  <a:pt x="13097" y="3929"/>
                  <a:pt x="13115" y="4004"/>
                </a:cubicBezTo>
                <a:cubicBezTo>
                  <a:pt x="13141" y="4120"/>
                  <a:pt x="13061" y="4343"/>
                  <a:pt x="12865" y="4352"/>
                </a:cubicBezTo>
                <a:cubicBezTo>
                  <a:pt x="12829" y="4352"/>
                  <a:pt x="12794" y="4379"/>
                  <a:pt x="12767" y="4405"/>
                </a:cubicBezTo>
                <a:lnTo>
                  <a:pt x="12767" y="4414"/>
                </a:lnTo>
                <a:cubicBezTo>
                  <a:pt x="12740" y="4450"/>
                  <a:pt x="12740" y="4495"/>
                  <a:pt x="12758" y="4530"/>
                </a:cubicBezTo>
                <a:cubicBezTo>
                  <a:pt x="12794" y="4602"/>
                  <a:pt x="12838" y="4727"/>
                  <a:pt x="12829" y="4834"/>
                </a:cubicBezTo>
                <a:cubicBezTo>
                  <a:pt x="12728" y="4776"/>
                  <a:pt x="12604" y="4742"/>
                  <a:pt x="12446" y="4742"/>
                </a:cubicBezTo>
                <a:cubicBezTo>
                  <a:pt x="12310" y="4742"/>
                  <a:pt x="12149" y="4767"/>
                  <a:pt x="11955" y="4825"/>
                </a:cubicBezTo>
                <a:cubicBezTo>
                  <a:pt x="11991" y="4682"/>
                  <a:pt x="12142" y="4575"/>
                  <a:pt x="12232" y="4521"/>
                </a:cubicBezTo>
                <a:cubicBezTo>
                  <a:pt x="12249" y="4513"/>
                  <a:pt x="12267" y="4495"/>
                  <a:pt x="12267" y="4477"/>
                </a:cubicBezTo>
                <a:cubicBezTo>
                  <a:pt x="12276" y="4450"/>
                  <a:pt x="12276" y="4432"/>
                  <a:pt x="12258" y="4414"/>
                </a:cubicBezTo>
                <a:cubicBezTo>
                  <a:pt x="12244" y="4392"/>
                  <a:pt x="12217" y="4376"/>
                  <a:pt x="12193" y="4376"/>
                </a:cubicBezTo>
                <a:cubicBezTo>
                  <a:pt x="12188" y="4376"/>
                  <a:pt x="12183" y="4377"/>
                  <a:pt x="12178" y="4379"/>
                </a:cubicBezTo>
                <a:cubicBezTo>
                  <a:pt x="12151" y="4384"/>
                  <a:pt x="12124" y="4387"/>
                  <a:pt x="12097" y="4387"/>
                </a:cubicBezTo>
                <a:cubicBezTo>
                  <a:pt x="11812" y="4387"/>
                  <a:pt x="11587" y="4093"/>
                  <a:pt x="11750" y="3808"/>
                </a:cubicBezTo>
                <a:cubicBezTo>
                  <a:pt x="11823" y="3672"/>
                  <a:pt x="11947" y="3610"/>
                  <a:pt x="12081" y="3610"/>
                </a:cubicBezTo>
                <a:close/>
                <a:moveTo>
                  <a:pt x="6615" y="4785"/>
                </a:moveTo>
                <a:cubicBezTo>
                  <a:pt x="6549" y="4785"/>
                  <a:pt x="6478" y="4801"/>
                  <a:pt x="6406" y="4834"/>
                </a:cubicBezTo>
                <a:cubicBezTo>
                  <a:pt x="6201" y="4932"/>
                  <a:pt x="6147" y="5199"/>
                  <a:pt x="6192" y="5271"/>
                </a:cubicBezTo>
                <a:cubicBezTo>
                  <a:pt x="6192" y="5119"/>
                  <a:pt x="6326" y="4994"/>
                  <a:pt x="6451" y="4932"/>
                </a:cubicBezTo>
                <a:cubicBezTo>
                  <a:pt x="6529" y="4895"/>
                  <a:pt x="6610" y="4877"/>
                  <a:pt x="6689" y="4877"/>
                </a:cubicBezTo>
                <a:cubicBezTo>
                  <a:pt x="6764" y="4877"/>
                  <a:pt x="6837" y="4893"/>
                  <a:pt x="6906" y="4923"/>
                </a:cubicBezTo>
                <a:cubicBezTo>
                  <a:pt x="6832" y="4833"/>
                  <a:pt x="6730" y="4785"/>
                  <a:pt x="6615" y="4785"/>
                </a:cubicBezTo>
                <a:close/>
                <a:moveTo>
                  <a:pt x="12438" y="4897"/>
                </a:moveTo>
                <a:cubicBezTo>
                  <a:pt x="12618" y="4897"/>
                  <a:pt x="12747" y="4933"/>
                  <a:pt x="12794" y="4959"/>
                </a:cubicBezTo>
                <a:cubicBezTo>
                  <a:pt x="12655" y="5177"/>
                  <a:pt x="12477" y="5282"/>
                  <a:pt x="12321" y="5282"/>
                </a:cubicBezTo>
                <a:cubicBezTo>
                  <a:pt x="12267" y="5282"/>
                  <a:pt x="12215" y="5269"/>
                  <a:pt x="12169" y="5244"/>
                </a:cubicBezTo>
                <a:cubicBezTo>
                  <a:pt x="11991" y="5155"/>
                  <a:pt x="11982" y="4968"/>
                  <a:pt x="11982" y="4968"/>
                </a:cubicBezTo>
                <a:cubicBezTo>
                  <a:pt x="12153" y="4915"/>
                  <a:pt x="12308" y="4897"/>
                  <a:pt x="12438" y="4897"/>
                </a:cubicBezTo>
                <a:close/>
                <a:moveTo>
                  <a:pt x="10099" y="4771"/>
                </a:moveTo>
                <a:lnTo>
                  <a:pt x="10099" y="4771"/>
                </a:lnTo>
                <a:cubicBezTo>
                  <a:pt x="10028" y="4789"/>
                  <a:pt x="9975" y="4860"/>
                  <a:pt x="9957" y="4932"/>
                </a:cubicBezTo>
                <a:cubicBezTo>
                  <a:pt x="9939" y="5003"/>
                  <a:pt x="9939" y="5083"/>
                  <a:pt x="9975" y="5155"/>
                </a:cubicBezTo>
                <a:cubicBezTo>
                  <a:pt x="10001" y="5226"/>
                  <a:pt x="10064" y="5298"/>
                  <a:pt x="10144" y="5315"/>
                </a:cubicBezTo>
                <a:cubicBezTo>
                  <a:pt x="10161" y="5319"/>
                  <a:pt x="10178" y="5321"/>
                  <a:pt x="10195" y="5321"/>
                </a:cubicBezTo>
                <a:cubicBezTo>
                  <a:pt x="10257" y="5321"/>
                  <a:pt x="10314" y="5297"/>
                  <a:pt x="10349" y="5262"/>
                </a:cubicBezTo>
                <a:lnTo>
                  <a:pt x="10349" y="5262"/>
                </a:lnTo>
                <a:cubicBezTo>
                  <a:pt x="10323" y="5265"/>
                  <a:pt x="10298" y="5267"/>
                  <a:pt x="10275" y="5267"/>
                </a:cubicBezTo>
                <a:cubicBezTo>
                  <a:pt x="10234" y="5267"/>
                  <a:pt x="10199" y="5261"/>
                  <a:pt x="10171" y="5244"/>
                </a:cubicBezTo>
                <a:cubicBezTo>
                  <a:pt x="10117" y="5217"/>
                  <a:pt x="10082" y="5173"/>
                  <a:pt x="10055" y="5119"/>
                </a:cubicBezTo>
                <a:cubicBezTo>
                  <a:pt x="10037" y="5066"/>
                  <a:pt x="10019" y="5003"/>
                  <a:pt x="10028" y="4950"/>
                </a:cubicBezTo>
                <a:cubicBezTo>
                  <a:pt x="10028" y="4887"/>
                  <a:pt x="10055" y="4825"/>
                  <a:pt x="10099" y="4771"/>
                </a:cubicBezTo>
                <a:close/>
                <a:moveTo>
                  <a:pt x="10465" y="5414"/>
                </a:moveTo>
                <a:lnTo>
                  <a:pt x="10465" y="5414"/>
                </a:lnTo>
                <a:cubicBezTo>
                  <a:pt x="10447" y="5494"/>
                  <a:pt x="10563" y="5708"/>
                  <a:pt x="10768" y="5735"/>
                </a:cubicBezTo>
                <a:cubicBezTo>
                  <a:pt x="10785" y="5736"/>
                  <a:pt x="10801" y="5737"/>
                  <a:pt x="10817" y="5737"/>
                </a:cubicBezTo>
                <a:cubicBezTo>
                  <a:pt x="10988" y="5737"/>
                  <a:pt x="11113" y="5650"/>
                  <a:pt x="11170" y="5512"/>
                </a:cubicBezTo>
                <a:lnTo>
                  <a:pt x="11170" y="5512"/>
                </a:lnTo>
                <a:cubicBezTo>
                  <a:pt x="11078" y="5596"/>
                  <a:pt x="10967" y="5640"/>
                  <a:pt x="10842" y="5640"/>
                </a:cubicBezTo>
                <a:cubicBezTo>
                  <a:pt x="10821" y="5640"/>
                  <a:pt x="10799" y="5639"/>
                  <a:pt x="10777" y="5637"/>
                </a:cubicBezTo>
                <a:cubicBezTo>
                  <a:pt x="10653" y="5619"/>
                  <a:pt x="10510" y="5547"/>
                  <a:pt x="10465" y="5414"/>
                </a:cubicBezTo>
                <a:close/>
                <a:moveTo>
                  <a:pt x="10066" y="4275"/>
                </a:moveTo>
                <a:cubicBezTo>
                  <a:pt x="10156" y="4275"/>
                  <a:pt x="10261" y="4307"/>
                  <a:pt x="10376" y="4388"/>
                </a:cubicBezTo>
                <a:cubicBezTo>
                  <a:pt x="9983" y="4834"/>
                  <a:pt x="10653" y="5387"/>
                  <a:pt x="11277" y="5458"/>
                </a:cubicBezTo>
                <a:cubicBezTo>
                  <a:pt x="11215" y="5682"/>
                  <a:pt x="11003" y="5796"/>
                  <a:pt x="10801" y="5796"/>
                </a:cubicBezTo>
                <a:cubicBezTo>
                  <a:pt x="10569" y="5796"/>
                  <a:pt x="10351" y="5644"/>
                  <a:pt x="10394" y="5333"/>
                </a:cubicBezTo>
                <a:lnTo>
                  <a:pt x="10394" y="5333"/>
                </a:lnTo>
                <a:cubicBezTo>
                  <a:pt x="10343" y="5381"/>
                  <a:pt x="10284" y="5401"/>
                  <a:pt x="10224" y="5401"/>
                </a:cubicBezTo>
                <a:cubicBezTo>
                  <a:pt x="9982" y="5401"/>
                  <a:pt x="9726" y="5066"/>
                  <a:pt x="9912" y="4852"/>
                </a:cubicBezTo>
                <a:cubicBezTo>
                  <a:pt x="9579" y="4766"/>
                  <a:pt x="9714" y="4275"/>
                  <a:pt x="10066" y="4275"/>
                </a:cubicBezTo>
                <a:close/>
                <a:moveTo>
                  <a:pt x="8359" y="5263"/>
                </a:moveTo>
                <a:cubicBezTo>
                  <a:pt x="8457" y="5263"/>
                  <a:pt x="8555" y="5301"/>
                  <a:pt x="8627" y="5378"/>
                </a:cubicBezTo>
                <a:cubicBezTo>
                  <a:pt x="8770" y="5530"/>
                  <a:pt x="8770" y="5770"/>
                  <a:pt x="8619" y="5913"/>
                </a:cubicBezTo>
                <a:cubicBezTo>
                  <a:pt x="8544" y="5983"/>
                  <a:pt x="8448" y="6019"/>
                  <a:pt x="8352" y="6019"/>
                </a:cubicBezTo>
                <a:cubicBezTo>
                  <a:pt x="8253" y="6019"/>
                  <a:pt x="8156" y="5981"/>
                  <a:pt x="8083" y="5904"/>
                </a:cubicBezTo>
                <a:cubicBezTo>
                  <a:pt x="7941" y="5753"/>
                  <a:pt x="7941" y="5512"/>
                  <a:pt x="8092" y="5369"/>
                </a:cubicBezTo>
                <a:cubicBezTo>
                  <a:pt x="8167" y="5299"/>
                  <a:pt x="8263" y="5263"/>
                  <a:pt x="8359" y="5263"/>
                </a:cubicBezTo>
                <a:close/>
                <a:moveTo>
                  <a:pt x="6019" y="5459"/>
                </a:moveTo>
                <a:cubicBezTo>
                  <a:pt x="5976" y="5459"/>
                  <a:pt x="5931" y="5470"/>
                  <a:pt x="5889" y="5494"/>
                </a:cubicBezTo>
                <a:cubicBezTo>
                  <a:pt x="5817" y="5547"/>
                  <a:pt x="5773" y="5637"/>
                  <a:pt x="5764" y="5726"/>
                </a:cubicBezTo>
                <a:cubicBezTo>
                  <a:pt x="5755" y="5806"/>
                  <a:pt x="5782" y="5895"/>
                  <a:pt x="5826" y="5967"/>
                </a:cubicBezTo>
                <a:cubicBezTo>
                  <a:pt x="5868" y="6033"/>
                  <a:pt x="5947" y="6084"/>
                  <a:pt x="6023" y="6084"/>
                </a:cubicBezTo>
                <a:cubicBezTo>
                  <a:pt x="6028" y="6084"/>
                  <a:pt x="6034" y="6083"/>
                  <a:pt x="6040" y="6083"/>
                </a:cubicBezTo>
                <a:cubicBezTo>
                  <a:pt x="5969" y="6047"/>
                  <a:pt x="5924" y="5985"/>
                  <a:pt x="5898" y="5922"/>
                </a:cubicBezTo>
                <a:cubicBezTo>
                  <a:pt x="5871" y="5860"/>
                  <a:pt x="5862" y="5797"/>
                  <a:pt x="5871" y="5735"/>
                </a:cubicBezTo>
                <a:cubicBezTo>
                  <a:pt x="5871" y="5663"/>
                  <a:pt x="5898" y="5601"/>
                  <a:pt x="5942" y="5556"/>
                </a:cubicBezTo>
                <a:cubicBezTo>
                  <a:pt x="5987" y="5512"/>
                  <a:pt x="6049" y="5494"/>
                  <a:pt x="6130" y="5485"/>
                </a:cubicBezTo>
                <a:cubicBezTo>
                  <a:pt x="6096" y="5468"/>
                  <a:pt x="6058" y="5459"/>
                  <a:pt x="6019" y="5459"/>
                </a:cubicBezTo>
                <a:close/>
                <a:moveTo>
                  <a:pt x="6668" y="5568"/>
                </a:moveTo>
                <a:cubicBezTo>
                  <a:pt x="6699" y="5568"/>
                  <a:pt x="6734" y="5590"/>
                  <a:pt x="6763" y="5646"/>
                </a:cubicBezTo>
                <a:cubicBezTo>
                  <a:pt x="6766" y="5593"/>
                  <a:pt x="6801" y="5570"/>
                  <a:pt x="6838" y="5570"/>
                </a:cubicBezTo>
                <a:cubicBezTo>
                  <a:pt x="6895" y="5570"/>
                  <a:pt x="6958" y="5628"/>
                  <a:pt x="6915" y="5726"/>
                </a:cubicBezTo>
                <a:cubicBezTo>
                  <a:pt x="6930" y="5722"/>
                  <a:pt x="6944" y="5720"/>
                  <a:pt x="6957" y="5720"/>
                </a:cubicBezTo>
                <a:cubicBezTo>
                  <a:pt x="7082" y="5720"/>
                  <a:pt x="7105" y="5896"/>
                  <a:pt x="6959" y="5904"/>
                </a:cubicBezTo>
                <a:cubicBezTo>
                  <a:pt x="6959" y="5904"/>
                  <a:pt x="7066" y="5940"/>
                  <a:pt x="7004" y="6047"/>
                </a:cubicBezTo>
                <a:cubicBezTo>
                  <a:pt x="6987" y="6080"/>
                  <a:pt x="6966" y="6093"/>
                  <a:pt x="6945" y="6093"/>
                </a:cubicBezTo>
                <a:cubicBezTo>
                  <a:pt x="6898" y="6093"/>
                  <a:pt x="6849" y="6030"/>
                  <a:pt x="6843" y="5993"/>
                </a:cubicBezTo>
                <a:lnTo>
                  <a:pt x="6843" y="5993"/>
                </a:lnTo>
                <a:cubicBezTo>
                  <a:pt x="6860" y="6104"/>
                  <a:pt x="6853" y="6181"/>
                  <a:pt x="6768" y="6181"/>
                </a:cubicBezTo>
                <a:cubicBezTo>
                  <a:pt x="6764" y="6181"/>
                  <a:pt x="6759" y="6181"/>
                  <a:pt x="6754" y="6181"/>
                </a:cubicBezTo>
                <a:cubicBezTo>
                  <a:pt x="6656" y="6172"/>
                  <a:pt x="6665" y="6047"/>
                  <a:pt x="6683" y="6011"/>
                </a:cubicBezTo>
                <a:lnTo>
                  <a:pt x="6683" y="6011"/>
                </a:lnTo>
                <a:cubicBezTo>
                  <a:pt x="6655" y="6066"/>
                  <a:pt x="6614" y="6087"/>
                  <a:pt x="6576" y="6087"/>
                </a:cubicBezTo>
                <a:cubicBezTo>
                  <a:pt x="6491" y="6087"/>
                  <a:pt x="6422" y="5981"/>
                  <a:pt x="6558" y="5913"/>
                </a:cubicBezTo>
                <a:cubicBezTo>
                  <a:pt x="6416" y="5868"/>
                  <a:pt x="6430" y="5725"/>
                  <a:pt x="6537" y="5725"/>
                </a:cubicBezTo>
                <a:cubicBezTo>
                  <a:pt x="6558" y="5725"/>
                  <a:pt x="6583" y="5730"/>
                  <a:pt x="6611" y="5744"/>
                </a:cubicBezTo>
                <a:cubicBezTo>
                  <a:pt x="6557" y="5660"/>
                  <a:pt x="6604" y="5568"/>
                  <a:pt x="6668" y="5568"/>
                </a:cubicBezTo>
                <a:close/>
                <a:moveTo>
                  <a:pt x="10109" y="6005"/>
                </a:moveTo>
                <a:cubicBezTo>
                  <a:pt x="10079" y="6005"/>
                  <a:pt x="10048" y="6013"/>
                  <a:pt x="10019" y="6029"/>
                </a:cubicBezTo>
                <a:cubicBezTo>
                  <a:pt x="9939" y="6083"/>
                  <a:pt x="9921" y="6190"/>
                  <a:pt x="9966" y="6261"/>
                </a:cubicBezTo>
                <a:cubicBezTo>
                  <a:pt x="10000" y="6313"/>
                  <a:pt x="10057" y="6338"/>
                  <a:pt x="10111" y="6338"/>
                </a:cubicBezTo>
                <a:cubicBezTo>
                  <a:pt x="10142" y="6338"/>
                  <a:pt x="10172" y="6331"/>
                  <a:pt x="10198" y="6315"/>
                </a:cubicBezTo>
                <a:cubicBezTo>
                  <a:pt x="10278" y="6261"/>
                  <a:pt x="10305" y="6163"/>
                  <a:pt x="10251" y="6083"/>
                </a:cubicBezTo>
                <a:cubicBezTo>
                  <a:pt x="10217" y="6031"/>
                  <a:pt x="10164" y="6005"/>
                  <a:pt x="10109" y="6005"/>
                </a:cubicBezTo>
                <a:close/>
                <a:moveTo>
                  <a:pt x="5808" y="6136"/>
                </a:moveTo>
                <a:lnTo>
                  <a:pt x="5808" y="6136"/>
                </a:lnTo>
                <a:cubicBezTo>
                  <a:pt x="5764" y="6190"/>
                  <a:pt x="5737" y="6270"/>
                  <a:pt x="5755" y="6359"/>
                </a:cubicBezTo>
                <a:cubicBezTo>
                  <a:pt x="5782" y="6439"/>
                  <a:pt x="5853" y="6511"/>
                  <a:pt x="5924" y="6538"/>
                </a:cubicBezTo>
                <a:cubicBezTo>
                  <a:pt x="5971" y="6553"/>
                  <a:pt x="6018" y="6563"/>
                  <a:pt x="6064" y="6563"/>
                </a:cubicBezTo>
                <a:cubicBezTo>
                  <a:pt x="6098" y="6563"/>
                  <a:pt x="6132" y="6558"/>
                  <a:pt x="6165" y="6547"/>
                </a:cubicBezTo>
                <a:cubicBezTo>
                  <a:pt x="6246" y="6529"/>
                  <a:pt x="6317" y="6466"/>
                  <a:pt x="6335" y="6395"/>
                </a:cubicBezTo>
                <a:lnTo>
                  <a:pt x="6335" y="6395"/>
                </a:lnTo>
                <a:cubicBezTo>
                  <a:pt x="6281" y="6448"/>
                  <a:pt x="6210" y="6466"/>
                  <a:pt x="6147" y="6475"/>
                </a:cubicBezTo>
                <a:cubicBezTo>
                  <a:pt x="6132" y="6477"/>
                  <a:pt x="6116" y="6479"/>
                  <a:pt x="6101" y="6479"/>
                </a:cubicBezTo>
                <a:cubicBezTo>
                  <a:pt x="6054" y="6479"/>
                  <a:pt x="6007" y="6468"/>
                  <a:pt x="5960" y="6448"/>
                </a:cubicBezTo>
                <a:cubicBezTo>
                  <a:pt x="5907" y="6422"/>
                  <a:pt x="5853" y="6386"/>
                  <a:pt x="5826" y="6332"/>
                </a:cubicBezTo>
                <a:cubicBezTo>
                  <a:pt x="5799" y="6279"/>
                  <a:pt x="5799" y="6208"/>
                  <a:pt x="5808" y="6136"/>
                </a:cubicBezTo>
                <a:close/>
                <a:moveTo>
                  <a:pt x="6611" y="4721"/>
                </a:moveTo>
                <a:cubicBezTo>
                  <a:pt x="6773" y="4721"/>
                  <a:pt x="6936" y="4788"/>
                  <a:pt x="7039" y="4941"/>
                </a:cubicBezTo>
                <a:cubicBezTo>
                  <a:pt x="6406" y="5235"/>
                  <a:pt x="5898" y="6065"/>
                  <a:pt x="6469" y="6395"/>
                </a:cubicBezTo>
                <a:cubicBezTo>
                  <a:pt x="6334" y="6574"/>
                  <a:pt x="6187" y="6642"/>
                  <a:pt x="6056" y="6642"/>
                </a:cubicBezTo>
                <a:cubicBezTo>
                  <a:pt x="5743" y="6642"/>
                  <a:pt x="5525" y="6253"/>
                  <a:pt x="5808" y="6065"/>
                </a:cubicBezTo>
                <a:cubicBezTo>
                  <a:pt x="5506" y="5890"/>
                  <a:pt x="5729" y="5353"/>
                  <a:pt x="6034" y="5353"/>
                </a:cubicBezTo>
                <a:cubicBezTo>
                  <a:pt x="6071" y="5353"/>
                  <a:pt x="6109" y="5361"/>
                  <a:pt x="6147" y="5378"/>
                </a:cubicBezTo>
                <a:cubicBezTo>
                  <a:pt x="5956" y="4995"/>
                  <a:pt x="6281" y="4721"/>
                  <a:pt x="6611" y="4721"/>
                </a:cubicBezTo>
                <a:close/>
                <a:moveTo>
                  <a:pt x="8333" y="4629"/>
                </a:moveTo>
                <a:lnTo>
                  <a:pt x="8369" y="5137"/>
                </a:lnTo>
                <a:lnTo>
                  <a:pt x="8235" y="4646"/>
                </a:lnTo>
                <a:lnTo>
                  <a:pt x="8262" y="5092"/>
                </a:lnTo>
                <a:lnTo>
                  <a:pt x="8146" y="4655"/>
                </a:lnTo>
                <a:lnTo>
                  <a:pt x="8181" y="5173"/>
                </a:lnTo>
                <a:lnTo>
                  <a:pt x="8039" y="4673"/>
                </a:lnTo>
                <a:lnTo>
                  <a:pt x="8083" y="5244"/>
                </a:lnTo>
                <a:cubicBezTo>
                  <a:pt x="8074" y="5253"/>
                  <a:pt x="8065" y="5253"/>
                  <a:pt x="8065" y="5262"/>
                </a:cubicBezTo>
                <a:lnTo>
                  <a:pt x="7539" y="5003"/>
                </a:lnTo>
                <a:lnTo>
                  <a:pt x="7949" y="5315"/>
                </a:lnTo>
                <a:lnTo>
                  <a:pt x="7949" y="5315"/>
                </a:lnTo>
                <a:lnTo>
                  <a:pt x="7477" y="5092"/>
                </a:lnTo>
                <a:lnTo>
                  <a:pt x="7833" y="5360"/>
                </a:lnTo>
                <a:lnTo>
                  <a:pt x="7432" y="5164"/>
                </a:lnTo>
                <a:lnTo>
                  <a:pt x="7842" y="5485"/>
                </a:lnTo>
                <a:lnTo>
                  <a:pt x="7842" y="5485"/>
                </a:lnTo>
                <a:lnTo>
                  <a:pt x="7378" y="5253"/>
                </a:lnTo>
                <a:lnTo>
                  <a:pt x="7833" y="5610"/>
                </a:lnTo>
                <a:lnTo>
                  <a:pt x="7334" y="5904"/>
                </a:lnTo>
                <a:lnTo>
                  <a:pt x="7334" y="5904"/>
                </a:lnTo>
                <a:lnTo>
                  <a:pt x="7825" y="5735"/>
                </a:lnTo>
                <a:lnTo>
                  <a:pt x="7825" y="5735"/>
                </a:lnTo>
                <a:lnTo>
                  <a:pt x="7378" y="5993"/>
                </a:lnTo>
                <a:lnTo>
                  <a:pt x="7378" y="5993"/>
                </a:lnTo>
                <a:lnTo>
                  <a:pt x="7807" y="5851"/>
                </a:lnTo>
                <a:lnTo>
                  <a:pt x="7423" y="6083"/>
                </a:lnTo>
                <a:lnTo>
                  <a:pt x="7423" y="6083"/>
                </a:lnTo>
                <a:lnTo>
                  <a:pt x="7905" y="5913"/>
                </a:lnTo>
                <a:lnTo>
                  <a:pt x="7459" y="6172"/>
                </a:lnTo>
                <a:lnTo>
                  <a:pt x="7994" y="5993"/>
                </a:lnTo>
                <a:lnTo>
                  <a:pt x="7994" y="5993"/>
                </a:lnTo>
                <a:lnTo>
                  <a:pt x="7842" y="6216"/>
                </a:lnTo>
                <a:lnTo>
                  <a:pt x="8048" y="6029"/>
                </a:lnTo>
                <a:lnTo>
                  <a:pt x="7896" y="6261"/>
                </a:lnTo>
                <a:lnTo>
                  <a:pt x="8092" y="6074"/>
                </a:lnTo>
                <a:lnTo>
                  <a:pt x="8021" y="6582"/>
                </a:lnTo>
                <a:lnTo>
                  <a:pt x="8181" y="6127"/>
                </a:lnTo>
                <a:lnTo>
                  <a:pt x="8110" y="6600"/>
                </a:lnTo>
                <a:lnTo>
                  <a:pt x="8110" y="6600"/>
                </a:lnTo>
                <a:lnTo>
                  <a:pt x="8253" y="6216"/>
                </a:lnTo>
                <a:lnTo>
                  <a:pt x="8190" y="6618"/>
                </a:lnTo>
                <a:lnTo>
                  <a:pt x="8351" y="6172"/>
                </a:lnTo>
                <a:lnTo>
                  <a:pt x="8280" y="6645"/>
                </a:lnTo>
                <a:lnTo>
                  <a:pt x="8467" y="6118"/>
                </a:lnTo>
                <a:lnTo>
                  <a:pt x="8752" y="6475"/>
                </a:lnTo>
                <a:lnTo>
                  <a:pt x="8752" y="6475"/>
                </a:lnTo>
                <a:lnTo>
                  <a:pt x="8556" y="6074"/>
                </a:lnTo>
                <a:lnTo>
                  <a:pt x="8842" y="6422"/>
                </a:lnTo>
                <a:lnTo>
                  <a:pt x="8672" y="6065"/>
                </a:lnTo>
                <a:lnTo>
                  <a:pt x="8913" y="6377"/>
                </a:lnTo>
                <a:lnTo>
                  <a:pt x="8913" y="6377"/>
                </a:lnTo>
                <a:lnTo>
                  <a:pt x="8726" y="5967"/>
                </a:lnTo>
                <a:lnTo>
                  <a:pt x="9002" y="6324"/>
                </a:lnTo>
                <a:lnTo>
                  <a:pt x="9002" y="6324"/>
                </a:lnTo>
                <a:lnTo>
                  <a:pt x="8788" y="5842"/>
                </a:lnTo>
                <a:lnTo>
                  <a:pt x="9297" y="5806"/>
                </a:lnTo>
                <a:lnTo>
                  <a:pt x="8850" y="5717"/>
                </a:lnTo>
                <a:lnTo>
                  <a:pt x="9305" y="5690"/>
                </a:lnTo>
                <a:lnTo>
                  <a:pt x="8922" y="5619"/>
                </a:lnTo>
                <a:lnTo>
                  <a:pt x="9305" y="5592"/>
                </a:lnTo>
                <a:lnTo>
                  <a:pt x="8868" y="5503"/>
                </a:lnTo>
                <a:lnTo>
                  <a:pt x="9314" y="5476"/>
                </a:lnTo>
                <a:lnTo>
                  <a:pt x="8833" y="5378"/>
                </a:lnTo>
                <a:lnTo>
                  <a:pt x="9100" y="4932"/>
                </a:lnTo>
                <a:lnTo>
                  <a:pt x="8752" y="5315"/>
                </a:lnTo>
                <a:lnTo>
                  <a:pt x="9020" y="4869"/>
                </a:lnTo>
                <a:lnTo>
                  <a:pt x="8717" y="5199"/>
                </a:lnTo>
                <a:lnTo>
                  <a:pt x="8940" y="4816"/>
                </a:lnTo>
                <a:lnTo>
                  <a:pt x="8592" y="5199"/>
                </a:lnTo>
                <a:lnTo>
                  <a:pt x="8859" y="4753"/>
                </a:lnTo>
                <a:lnTo>
                  <a:pt x="8485" y="5164"/>
                </a:lnTo>
                <a:lnTo>
                  <a:pt x="8333" y="4629"/>
                </a:lnTo>
                <a:close/>
                <a:moveTo>
                  <a:pt x="9956" y="5742"/>
                </a:moveTo>
                <a:cubicBezTo>
                  <a:pt x="10003" y="5742"/>
                  <a:pt x="10056" y="5775"/>
                  <a:pt x="10099" y="5860"/>
                </a:cubicBezTo>
                <a:cubicBezTo>
                  <a:pt x="10110" y="5784"/>
                  <a:pt x="10164" y="5749"/>
                  <a:pt x="10220" y="5749"/>
                </a:cubicBezTo>
                <a:cubicBezTo>
                  <a:pt x="10309" y="5749"/>
                  <a:pt x="10403" y="5837"/>
                  <a:pt x="10331" y="5985"/>
                </a:cubicBezTo>
                <a:cubicBezTo>
                  <a:pt x="10353" y="5979"/>
                  <a:pt x="10374" y="5976"/>
                  <a:pt x="10393" y="5976"/>
                </a:cubicBezTo>
                <a:cubicBezTo>
                  <a:pt x="10591" y="5976"/>
                  <a:pt x="10630" y="6245"/>
                  <a:pt x="10403" y="6261"/>
                </a:cubicBezTo>
                <a:cubicBezTo>
                  <a:pt x="10403" y="6261"/>
                  <a:pt x="10563" y="6315"/>
                  <a:pt x="10474" y="6484"/>
                </a:cubicBezTo>
                <a:cubicBezTo>
                  <a:pt x="10446" y="6534"/>
                  <a:pt x="10414" y="6553"/>
                  <a:pt x="10381" y="6553"/>
                </a:cubicBezTo>
                <a:cubicBezTo>
                  <a:pt x="10308" y="6553"/>
                  <a:pt x="10237" y="6459"/>
                  <a:pt x="10224" y="6404"/>
                </a:cubicBezTo>
                <a:lnTo>
                  <a:pt x="10224" y="6404"/>
                </a:lnTo>
                <a:cubicBezTo>
                  <a:pt x="10259" y="6568"/>
                  <a:pt x="10243" y="6690"/>
                  <a:pt x="10113" y="6690"/>
                </a:cubicBezTo>
                <a:cubicBezTo>
                  <a:pt x="10109" y="6690"/>
                  <a:pt x="10104" y="6690"/>
                  <a:pt x="10099" y="6689"/>
                </a:cubicBezTo>
                <a:cubicBezTo>
                  <a:pt x="9948" y="6671"/>
                  <a:pt x="9957" y="6484"/>
                  <a:pt x="9983" y="6431"/>
                </a:cubicBezTo>
                <a:lnTo>
                  <a:pt x="9983" y="6431"/>
                </a:lnTo>
                <a:cubicBezTo>
                  <a:pt x="9943" y="6512"/>
                  <a:pt x="9881" y="6543"/>
                  <a:pt x="9823" y="6543"/>
                </a:cubicBezTo>
                <a:cubicBezTo>
                  <a:pt x="9689" y="6543"/>
                  <a:pt x="9576" y="6378"/>
                  <a:pt x="9787" y="6279"/>
                </a:cubicBezTo>
                <a:cubicBezTo>
                  <a:pt x="9572" y="6205"/>
                  <a:pt x="9591" y="5982"/>
                  <a:pt x="9754" y="5982"/>
                </a:cubicBezTo>
                <a:cubicBezTo>
                  <a:pt x="9786" y="5982"/>
                  <a:pt x="9824" y="5990"/>
                  <a:pt x="9867" y="6011"/>
                </a:cubicBezTo>
                <a:cubicBezTo>
                  <a:pt x="9783" y="5885"/>
                  <a:pt x="9857" y="5742"/>
                  <a:pt x="9956" y="5742"/>
                </a:cubicBezTo>
                <a:close/>
                <a:moveTo>
                  <a:pt x="8160" y="4314"/>
                </a:moveTo>
                <a:cubicBezTo>
                  <a:pt x="8524" y="4314"/>
                  <a:pt x="8572" y="4768"/>
                  <a:pt x="8529" y="4923"/>
                </a:cubicBezTo>
                <a:cubicBezTo>
                  <a:pt x="8609" y="4652"/>
                  <a:pt x="8800" y="4546"/>
                  <a:pt x="8981" y="4546"/>
                </a:cubicBezTo>
                <a:cubicBezTo>
                  <a:pt x="9305" y="4546"/>
                  <a:pt x="9595" y="4888"/>
                  <a:pt x="9136" y="5226"/>
                </a:cubicBezTo>
                <a:cubicBezTo>
                  <a:pt x="9756" y="5314"/>
                  <a:pt x="9788" y="5990"/>
                  <a:pt x="9256" y="5990"/>
                </a:cubicBezTo>
                <a:cubicBezTo>
                  <a:pt x="9192" y="5990"/>
                  <a:pt x="9119" y="5980"/>
                  <a:pt x="9038" y="5958"/>
                </a:cubicBezTo>
                <a:lnTo>
                  <a:pt x="9038" y="5958"/>
                </a:lnTo>
                <a:cubicBezTo>
                  <a:pt x="9346" y="6266"/>
                  <a:pt x="9183" y="6713"/>
                  <a:pt x="8891" y="6713"/>
                </a:cubicBezTo>
                <a:cubicBezTo>
                  <a:pt x="8777" y="6713"/>
                  <a:pt x="8644" y="6645"/>
                  <a:pt x="8511" y="6475"/>
                </a:cubicBezTo>
                <a:lnTo>
                  <a:pt x="8511" y="6475"/>
                </a:lnTo>
                <a:cubicBezTo>
                  <a:pt x="8531" y="6708"/>
                  <a:pt x="8366" y="6826"/>
                  <a:pt x="8192" y="6826"/>
                </a:cubicBezTo>
                <a:cubicBezTo>
                  <a:pt x="7973" y="6826"/>
                  <a:pt x="7742" y="6639"/>
                  <a:pt x="7851" y="6261"/>
                </a:cubicBezTo>
                <a:lnTo>
                  <a:pt x="7851" y="6261"/>
                </a:lnTo>
                <a:cubicBezTo>
                  <a:pt x="7757" y="6306"/>
                  <a:pt x="7669" y="6325"/>
                  <a:pt x="7589" y="6325"/>
                </a:cubicBezTo>
                <a:cubicBezTo>
                  <a:pt x="7144" y="6325"/>
                  <a:pt x="6977" y="5719"/>
                  <a:pt x="7530" y="5583"/>
                </a:cubicBezTo>
                <a:cubicBezTo>
                  <a:pt x="7530" y="5583"/>
                  <a:pt x="7066" y="5512"/>
                  <a:pt x="7227" y="5030"/>
                </a:cubicBezTo>
                <a:cubicBezTo>
                  <a:pt x="7283" y="4856"/>
                  <a:pt x="7378" y="4793"/>
                  <a:pt x="7481" y="4793"/>
                </a:cubicBezTo>
                <a:cubicBezTo>
                  <a:pt x="7658" y="4793"/>
                  <a:pt x="7857" y="4980"/>
                  <a:pt x="7914" y="5110"/>
                </a:cubicBezTo>
                <a:cubicBezTo>
                  <a:pt x="7744" y="4682"/>
                  <a:pt x="7717" y="4352"/>
                  <a:pt x="8119" y="4316"/>
                </a:cubicBezTo>
                <a:cubicBezTo>
                  <a:pt x="8133" y="4315"/>
                  <a:pt x="8147" y="4314"/>
                  <a:pt x="8160" y="4314"/>
                </a:cubicBezTo>
                <a:close/>
                <a:moveTo>
                  <a:pt x="11339" y="5485"/>
                </a:moveTo>
                <a:lnTo>
                  <a:pt x="11339" y="5485"/>
                </a:lnTo>
                <a:cubicBezTo>
                  <a:pt x="11785" y="5797"/>
                  <a:pt x="11696" y="6270"/>
                  <a:pt x="11438" y="6645"/>
                </a:cubicBezTo>
                <a:cubicBezTo>
                  <a:pt x="11188" y="7019"/>
                  <a:pt x="10956" y="7109"/>
                  <a:pt x="10992" y="7688"/>
                </a:cubicBezTo>
                <a:cubicBezTo>
                  <a:pt x="10733" y="6975"/>
                  <a:pt x="11268" y="6698"/>
                  <a:pt x="11411" y="6350"/>
                </a:cubicBezTo>
                <a:cubicBezTo>
                  <a:pt x="11554" y="6002"/>
                  <a:pt x="11491" y="5654"/>
                  <a:pt x="11339" y="5485"/>
                </a:cubicBezTo>
                <a:close/>
                <a:moveTo>
                  <a:pt x="6699" y="6600"/>
                </a:moveTo>
                <a:cubicBezTo>
                  <a:pt x="6715" y="6600"/>
                  <a:pt x="6731" y="6603"/>
                  <a:pt x="6745" y="6609"/>
                </a:cubicBezTo>
                <a:cubicBezTo>
                  <a:pt x="6932" y="6707"/>
                  <a:pt x="7129" y="6787"/>
                  <a:pt x="7325" y="6868"/>
                </a:cubicBezTo>
                <a:cubicBezTo>
                  <a:pt x="7521" y="6939"/>
                  <a:pt x="7717" y="7010"/>
                  <a:pt x="7923" y="7055"/>
                </a:cubicBezTo>
                <a:cubicBezTo>
                  <a:pt x="8128" y="7109"/>
                  <a:pt x="8333" y="7153"/>
                  <a:pt x="8538" y="7171"/>
                </a:cubicBezTo>
                <a:cubicBezTo>
                  <a:pt x="8621" y="7178"/>
                  <a:pt x="8704" y="7182"/>
                  <a:pt x="8787" y="7182"/>
                </a:cubicBezTo>
                <a:cubicBezTo>
                  <a:pt x="8917" y="7182"/>
                  <a:pt x="9046" y="7172"/>
                  <a:pt x="9172" y="7144"/>
                </a:cubicBezTo>
                <a:lnTo>
                  <a:pt x="9172" y="7144"/>
                </a:lnTo>
                <a:cubicBezTo>
                  <a:pt x="8984" y="7242"/>
                  <a:pt x="8761" y="7287"/>
                  <a:pt x="8538" y="7296"/>
                </a:cubicBezTo>
                <a:cubicBezTo>
                  <a:pt x="8501" y="7297"/>
                  <a:pt x="8464" y="7298"/>
                  <a:pt x="8427" y="7298"/>
                </a:cubicBezTo>
                <a:cubicBezTo>
                  <a:pt x="8244" y="7298"/>
                  <a:pt x="8064" y="7280"/>
                  <a:pt x="7878" y="7242"/>
                </a:cubicBezTo>
                <a:cubicBezTo>
                  <a:pt x="7664" y="7207"/>
                  <a:pt x="7450" y="7144"/>
                  <a:pt x="7245" y="7073"/>
                </a:cubicBezTo>
                <a:cubicBezTo>
                  <a:pt x="7200" y="7055"/>
                  <a:pt x="7155" y="7037"/>
                  <a:pt x="7111" y="7019"/>
                </a:cubicBezTo>
                <a:lnTo>
                  <a:pt x="7111" y="7019"/>
                </a:lnTo>
                <a:cubicBezTo>
                  <a:pt x="7164" y="7091"/>
                  <a:pt x="7209" y="7171"/>
                  <a:pt x="7254" y="7251"/>
                </a:cubicBezTo>
                <a:cubicBezTo>
                  <a:pt x="7387" y="7483"/>
                  <a:pt x="7494" y="7733"/>
                  <a:pt x="7530" y="7992"/>
                </a:cubicBezTo>
                <a:cubicBezTo>
                  <a:pt x="7432" y="7751"/>
                  <a:pt x="7289" y="7537"/>
                  <a:pt x="7138" y="7332"/>
                </a:cubicBezTo>
                <a:cubicBezTo>
                  <a:pt x="7066" y="7233"/>
                  <a:pt x="6986" y="7126"/>
                  <a:pt x="6897" y="7037"/>
                </a:cubicBezTo>
                <a:cubicBezTo>
                  <a:pt x="6816" y="6948"/>
                  <a:pt x="6727" y="6850"/>
                  <a:pt x="6638" y="6787"/>
                </a:cubicBezTo>
                <a:cubicBezTo>
                  <a:pt x="6593" y="6752"/>
                  <a:pt x="6576" y="6689"/>
                  <a:pt x="6611" y="6645"/>
                </a:cubicBezTo>
                <a:cubicBezTo>
                  <a:pt x="6630" y="6614"/>
                  <a:pt x="6665" y="6600"/>
                  <a:pt x="6699" y="6600"/>
                </a:cubicBezTo>
                <a:close/>
                <a:moveTo>
                  <a:pt x="10456" y="7001"/>
                </a:moveTo>
                <a:lnTo>
                  <a:pt x="10456" y="7001"/>
                </a:lnTo>
                <a:cubicBezTo>
                  <a:pt x="10421" y="7349"/>
                  <a:pt x="10376" y="7697"/>
                  <a:pt x="10429" y="8036"/>
                </a:cubicBezTo>
                <a:cubicBezTo>
                  <a:pt x="10447" y="8206"/>
                  <a:pt x="10501" y="8366"/>
                  <a:pt x="10563" y="8527"/>
                </a:cubicBezTo>
                <a:cubicBezTo>
                  <a:pt x="10635" y="8688"/>
                  <a:pt x="10715" y="8848"/>
                  <a:pt x="10786" y="9009"/>
                </a:cubicBezTo>
                <a:cubicBezTo>
                  <a:pt x="10679" y="8866"/>
                  <a:pt x="10572" y="8723"/>
                  <a:pt x="10492" y="8563"/>
                </a:cubicBezTo>
                <a:cubicBezTo>
                  <a:pt x="10403" y="8402"/>
                  <a:pt x="10349" y="8233"/>
                  <a:pt x="10322" y="8054"/>
                </a:cubicBezTo>
                <a:cubicBezTo>
                  <a:pt x="10269" y="7688"/>
                  <a:pt x="10340" y="7332"/>
                  <a:pt x="10456" y="7001"/>
                </a:cubicBezTo>
                <a:close/>
                <a:moveTo>
                  <a:pt x="6790" y="7430"/>
                </a:moveTo>
                <a:lnTo>
                  <a:pt x="6790" y="7430"/>
                </a:lnTo>
                <a:cubicBezTo>
                  <a:pt x="6924" y="7581"/>
                  <a:pt x="7048" y="7742"/>
                  <a:pt x="7155" y="7920"/>
                </a:cubicBezTo>
                <a:cubicBezTo>
                  <a:pt x="7263" y="8099"/>
                  <a:pt x="7343" y="8286"/>
                  <a:pt x="7387" y="8500"/>
                </a:cubicBezTo>
                <a:cubicBezTo>
                  <a:pt x="7432" y="8705"/>
                  <a:pt x="7414" y="8928"/>
                  <a:pt x="7316" y="9125"/>
                </a:cubicBezTo>
                <a:cubicBezTo>
                  <a:pt x="7236" y="9321"/>
                  <a:pt x="7084" y="9473"/>
                  <a:pt x="6915" y="9589"/>
                </a:cubicBezTo>
                <a:cubicBezTo>
                  <a:pt x="7057" y="9437"/>
                  <a:pt x="7173" y="9276"/>
                  <a:pt x="7245" y="9089"/>
                </a:cubicBezTo>
                <a:cubicBezTo>
                  <a:pt x="7307" y="8911"/>
                  <a:pt x="7316" y="8705"/>
                  <a:pt x="7280" y="8518"/>
                </a:cubicBezTo>
                <a:cubicBezTo>
                  <a:pt x="7245" y="8331"/>
                  <a:pt x="7164" y="8143"/>
                  <a:pt x="7084" y="7965"/>
                </a:cubicBezTo>
                <a:cubicBezTo>
                  <a:pt x="6986" y="7778"/>
                  <a:pt x="6888" y="7608"/>
                  <a:pt x="6790" y="7430"/>
                </a:cubicBezTo>
                <a:close/>
                <a:moveTo>
                  <a:pt x="2764" y="0"/>
                </a:moveTo>
                <a:cubicBezTo>
                  <a:pt x="2477" y="0"/>
                  <a:pt x="2155" y="88"/>
                  <a:pt x="1803" y="293"/>
                </a:cubicBezTo>
                <a:cubicBezTo>
                  <a:pt x="81" y="1292"/>
                  <a:pt x="1" y="3888"/>
                  <a:pt x="830" y="4397"/>
                </a:cubicBezTo>
                <a:cubicBezTo>
                  <a:pt x="1102" y="4562"/>
                  <a:pt x="1396" y="4651"/>
                  <a:pt x="1683" y="4651"/>
                </a:cubicBezTo>
                <a:cubicBezTo>
                  <a:pt x="2095" y="4651"/>
                  <a:pt x="2494" y="4467"/>
                  <a:pt x="2793" y="4058"/>
                </a:cubicBezTo>
                <a:cubicBezTo>
                  <a:pt x="2849" y="3974"/>
                  <a:pt x="2775" y="3880"/>
                  <a:pt x="2693" y="3880"/>
                </a:cubicBezTo>
                <a:cubicBezTo>
                  <a:pt x="2669" y="3880"/>
                  <a:pt x="2645" y="3888"/>
                  <a:pt x="2624" y="3906"/>
                </a:cubicBezTo>
                <a:cubicBezTo>
                  <a:pt x="2289" y="4201"/>
                  <a:pt x="1972" y="4331"/>
                  <a:pt x="1697" y="4331"/>
                </a:cubicBezTo>
                <a:cubicBezTo>
                  <a:pt x="1108" y="4331"/>
                  <a:pt x="716" y="3732"/>
                  <a:pt x="777" y="2880"/>
                </a:cubicBezTo>
                <a:cubicBezTo>
                  <a:pt x="879" y="1493"/>
                  <a:pt x="1711" y="626"/>
                  <a:pt x="2554" y="626"/>
                </a:cubicBezTo>
                <a:cubicBezTo>
                  <a:pt x="2595" y="626"/>
                  <a:pt x="2636" y="628"/>
                  <a:pt x="2677" y="632"/>
                </a:cubicBezTo>
                <a:cubicBezTo>
                  <a:pt x="3569" y="730"/>
                  <a:pt x="3997" y="1747"/>
                  <a:pt x="3748" y="3344"/>
                </a:cubicBezTo>
                <a:cubicBezTo>
                  <a:pt x="3498" y="4950"/>
                  <a:pt x="3846" y="5494"/>
                  <a:pt x="5077" y="6618"/>
                </a:cubicBezTo>
                <a:cubicBezTo>
                  <a:pt x="5469" y="6975"/>
                  <a:pt x="6031" y="7822"/>
                  <a:pt x="6370" y="8500"/>
                </a:cubicBezTo>
                <a:cubicBezTo>
                  <a:pt x="6549" y="8830"/>
                  <a:pt x="6433" y="9883"/>
                  <a:pt x="6031" y="10374"/>
                </a:cubicBezTo>
                <a:cubicBezTo>
                  <a:pt x="5808" y="10641"/>
                  <a:pt x="5666" y="10900"/>
                  <a:pt x="5585" y="11078"/>
                </a:cubicBezTo>
                <a:cubicBezTo>
                  <a:pt x="5534" y="11191"/>
                  <a:pt x="5607" y="11320"/>
                  <a:pt x="5725" y="11320"/>
                </a:cubicBezTo>
                <a:cubicBezTo>
                  <a:pt x="5729" y="11320"/>
                  <a:pt x="5733" y="11320"/>
                  <a:pt x="5737" y="11319"/>
                </a:cubicBezTo>
                <a:cubicBezTo>
                  <a:pt x="5915" y="11319"/>
                  <a:pt x="6085" y="11248"/>
                  <a:pt x="6281" y="11203"/>
                </a:cubicBezTo>
                <a:cubicBezTo>
                  <a:pt x="6319" y="11193"/>
                  <a:pt x="6361" y="11188"/>
                  <a:pt x="6404" y="11188"/>
                </a:cubicBezTo>
                <a:cubicBezTo>
                  <a:pt x="6652" y="11188"/>
                  <a:pt x="6960" y="11344"/>
                  <a:pt x="7120" y="11435"/>
                </a:cubicBezTo>
                <a:cubicBezTo>
                  <a:pt x="7145" y="11450"/>
                  <a:pt x="7174" y="11457"/>
                  <a:pt x="7203" y="11457"/>
                </a:cubicBezTo>
                <a:cubicBezTo>
                  <a:pt x="7246" y="11457"/>
                  <a:pt x="7289" y="11441"/>
                  <a:pt x="7316" y="11408"/>
                </a:cubicBezTo>
                <a:cubicBezTo>
                  <a:pt x="7378" y="11337"/>
                  <a:pt x="7370" y="11230"/>
                  <a:pt x="7307" y="11177"/>
                </a:cubicBezTo>
                <a:cubicBezTo>
                  <a:pt x="7147" y="11034"/>
                  <a:pt x="6861" y="10846"/>
                  <a:pt x="6317" y="10811"/>
                </a:cubicBezTo>
                <a:cubicBezTo>
                  <a:pt x="6272" y="10811"/>
                  <a:pt x="6246" y="10766"/>
                  <a:pt x="6263" y="10730"/>
                </a:cubicBezTo>
                <a:cubicBezTo>
                  <a:pt x="6665" y="9731"/>
                  <a:pt x="8083" y="9294"/>
                  <a:pt x="7593" y="8268"/>
                </a:cubicBezTo>
                <a:lnTo>
                  <a:pt x="7593" y="8268"/>
                </a:lnTo>
                <a:cubicBezTo>
                  <a:pt x="8592" y="9018"/>
                  <a:pt x="7762" y="10222"/>
                  <a:pt x="7503" y="10552"/>
                </a:cubicBezTo>
                <a:cubicBezTo>
                  <a:pt x="7432" y="10632"/>
                  <a:pt x="7432" y="10757"/>
                  <a:pt x="7503" y="10838"/>
                </a:cubicBezTo>
                <a:cubicBezTo>
                  <a:pt x="7503" y="10846"/>
                  <a:pt x="7503" y="10846"/>
                  <a:pt x="7503" y="10846"/>
                </a:cubicBezTo>
                <a:cubicBezTo>
                  <a:pt x="7552" y="10900"/>
                  <a:pt x="7620" y="10928"/>
                  <a:pt x="7689" y="10928"/>
                </a:cubicBezTo>
                <a:cubicBezTo>
                  <a:pt x="7735" y="10928"/>
                  <a:pt x="7782" y="10916"/>
                  <a:pt x="7825" y="10891"/>
                </a:cubicBezTo>
                <a:cubicBezTo>
                  <a:pt x="8007" y="10794"/>
                  <a:pt x="8187" y="10761"/>
                  <a:pt x="8344" y="10761"/>
                </a:cubicBezTo>
                <a:cubicBezTo>
                  <a:pt x="8533" y="10761"/>
                  <a:pt x="8691" y="10808"/>
                  <a:pt x="8788" y="10846"/>
                </a:cubicBezTo>
                <a:cubicBezTo>
                  <a:pt x="8801" y="10851"/>
                  <a:pt x="8815" y="10853"/>
                  <a:pt x="8828" y="10853"/>
                </a:cubicBezTo>
                <a:cubicBezTo>
                  <a:pt x="8867" y="10853"/>
                  <a:pt x="8904" y="10833"/>
                  <a:pt x="8931" y="10793"/>
                </a:cubicBezTo>
                <a:cubicBezTo>
                  <a:pt x="8993" y="10704"/>
                  <a:pt x="8931" y="10579"/>
                  <a:pt x="8815" y="10570"/>
                </a:cubicBezTo>
                <a:cubicBezTo>
                  <a:pt x="8636" y="10561"/>
                  <a:pt x="8422" y="10516"/>
                  <a:pt x="8226" y="10481"/>
                </a:cubicBezTo>
                <a:cubicBezTo>
                  <a:pt x="8137" y="10463"/>
                  <a:pt x="8092" y="10365"/>
                  <a:pt x="8137" y="10284"/>
                </a:cubicBezTo>
                <a:cubicBezTo>
                  <a:pt x="8913" y="9044"/>
                  <a:pt x="8958" y="8482"/>
                  <a:pt x="8342" y="7617"/>
                </a:cubicBezTo>
                <a:cubicBezTo>
                  <a:pt x="8636" y="7599"/>
                  <a:pt x="9876" y="7421"/>
                  <a:pt x="10215" y="6832"/>
                </a:cubicBezTo>
                <a:lnTo>
                  <a:pt x="10215" y="6832"/>
                </a:lnTo>
                <a:cubicBezTo>
                  <a:pt x="10215" y="6832"/>
                  <a:pt x="10019" y="7394"/>
                  <a:pt x="10099" y="7983"/>
                </a:cubicBezTo>
                <a:cubicBezTo>
                  <a:pt x="10171" y="8572"/>
                  <a:pt x="10858" y="9410"/>
                  <a:pt x="10992" y="10168"/>
                </a:cubicBezTo>
                <a:cubicBezTo>
                  <a:pt x="11099" y="10757"/>
                  <a:pt x="10777" y="11168"/>
                  <a:pt x="10456" y="11355"/>
                </a:cubicBezTo>
                <a:cubicBezTo>
                  <a:pt x="10429" y="11373"/>
                  <a:pt x="10421" y="11408"/>
                  <a:pt x="10429" y="11435"/>
                </a:cubicBezTo>
                <a:cubicBezTo>
                  <a:pt x="10438" y="11462"/>
                  <a:pt x="10465" y="11480"/>
                  <a:pt x="10501" y="11480"/>
                </a:cubicBezTo>
                <a:cubicBezTo>
                  <a:pt x="10653" y="11453"/>
                  <a:pt x="10840" y="11382"/>
                  <a:pt x="10956" y="11194"/>
                </a:cubicBezTo>
                <a:lnTo>
                  <a:pt x="10956" y="11194"/>
                </a:lnTo>
                <a:cubicBezTo>
                  <a:pt x="10956" y="11257"/>
                  <a:pt x="10947" y="11391"/>
                  <a:pt x="10822" y="11596"/>
                </a:cubicBezTo>
                <a:cubicBezTo>
                  <a:pt x="10804" y="11614"/>
                  <a:pt x="10813" y="11640"/>
                  <a:pt x="10822" y="11649"/>
                </a:cubicBezTo>
                <a:cubicBezTo>
                  <a:pt x="10832" y="11660"/>
                  <a:pt x="10846" y="11664"/>
                  <a:pt x="10857" y="11664"/>
                </a:cubicBezTo>
                <a:cubicBezTo>
                  <a:pt x="10865" y="11664"/>
                  <a:pt x="10872" y="11662"/>
                  <a:pt x="10876" y="11658"/>
                </a:cubicBezTo>
                <a:cubicBezTo>
                  <a:pt x="11027" y="11533"/>
                  <a:pt x="11125" y="11382"/>
                  <a:pt x="11161" y="11239"/>
                </a:cubicBezTo>
                <a:lnTo>
                  <a:pt x="11161" y="11239"/>
                </a:lnTo>
                <a:cubicBezTo>
                  <a:pt x="11170" y="11310"/>
                  <a:pt x="11170" y="11391"/>
                  <a:pt x="11143" y="11498"/>
                </a:cubicBezTo>
                <a:cubicBezTo>
                  <a:pt x="11143" y="11516"/>
                  <a:pt x="11143" y="11533"/>
                  <a:pt x="11161" y="11542"/>
                </a:cubicBezTo>
                <a:cubicBezTo>
                  <a:pt x="11166" y="11545"/>
                  <a:pt x="11171" y="11546"/>
                  <a:pt x="11176" y="11546"/>
                </a:cubicBezTo>
                <a:cubicBezTo>
                  <a:pt x="11189" y="11546"/>
                  <a:pt x="11199" y="11540"/>
                  <a:pt x="11206" y="11533"/>
                </a:cubicBezTo>
                <a:cubicBezTo>
                  <a:pt x="12080" y="10383"/>
                  <a:pt x="11107" y="8768"/>
                  <a:pt x="11072" y="8036"/>
                </a:cubicBezTo>
                <a:lnTo>
                  <a:pt x="11072" y="8036"/>
                </a:lnTo>
                <a:cubicBezTo>
                  <a:pt x="11366" y="8607"/>
                  <a:pt x="12232" y="8518"/>
                  <a:pt x="12687" y="8866"/>
                </a:cubicBezTo>
                <a:cubicBezTo>
                  <a:pt x="13133" y="9214"/>
                  <a:pt x="13686" y="9928"/>
                  <a:pt x="14096" y="9981"/>
                </a:cubicBezTo>
                <a:cubicBezTo>
                  <a:pt x="14417" y="10026"/>
                  <a:pt x="14506" y="10356"/>
                  <a:pt x="14453" y="10641"/>
                </a:cubicBezTo>
                <a:cubicBezTo>
                  <a:pt x="14444" y="10677"/>
                  <a:pt x="14462" y="10704"/>
                  <a:pt x="14497" y="10713"/>
                </a:cubicBezTo>
                <a:cubicBezTo>
                  <a:pt x="14505" y="10718"/>
                  <a:pt x="14513" y="10720"/>
                  <a:pt x="14521" y="10720"/>
                </a:cubicBezTo>
                <a:cubicBezTo>
                  <a:pt x="14542" y="10720"/>
                  <a:pt x="14562" y="10705"/>
                  <a:pt x="14569" y="10686"/>
                </a:cubicBezTo>
                <a:cubicBezTo>
                  <a:pt x="14667" y="10534"/>
                  <a:pt x="14667" y="10347"/>
                  <a:pt x="14667" y="10347"/>
                </a:cubicBezTo>
                <a:cubicBezTo>
                  <a:pt x="14667" y="10347"/>
                  <a:pt x="14783" y="10454"/>
                  <a:pt x="14863" y="10588"/>
                </a:cubicBezTo>
                <a:cubicBezTo>
                  <a:pt x="14870" y="10601"/>
                  <a:pt x="14886" y="10609"/>
                  <a:pt x="14901" y="10609"/>
                </a:cubicBezTo>
                <a:cubicBezTo>
                  <a:pt x="14907" y="10609"/>
                  <a:pt x="14912" y="10608"/>
                  <a:pt x="14917" y="10606"/>
                </a:cubicBezTo>
                <a:cubicBezTo>
                  <a:pt x="14944" y="10606"/>
                  <a:pt x="14952" y="10579"/>
                  <a:pt x="14952" y="10561"/>
                </a:cubicBezTo>
                <a:cubicBezTo>
                  <a:pt x="14935" y="10347"/>
                  <a:pt x="14801" y="10186"/>
                  <a:pt x="14801" y="10186"/>
                </a:cubicBezTo>
                <a:lnTo>
                  <a:pt x="14801" y="10186"/>
                </a:lnTo>
                <a:cubicBezTo>
                  <a:pt x="14801" y="10186"/>
                  <a:pt x="14926" y="10249"/>
                  <a:pt x="15060" y="10499"/>
                </a:cubicBezTo>
                <a:cubicBezTo>
                  <a:pt x="15073" y="10512"/>
                  <a:pt x="15086" y="10520"/>
                  <a:pt x="15102" y="10520"/>
                </a:cubicBezTo>
                <a:cubicBezTo>
                  <a:pt x="15108" y="10520"/>
                  <a:pt x="15115" y="10519"/>
                  <a:pt x="15122" y="10516"/>
                </a:cubicBezTo>
                <a:cubicBezTo>
                  <a:pt x="15140" y="10507"/>
                  <a:pt x="15158" y="10490"/>
                  <a:pt x="15149" y="10463"/>
                </a:cubicBezTo>
                <a:cubicBezTo>
                  <a:pt x="15015" y="9713"/>
                  <a:pt x="14034" y="9437"/>
                  <a:pt x="13507" y="9160"/>
                </a:cubicBezTo>
                <a:cubicBezTo>
                  <a:pt x="12918" y="8857"/>
                  <a:pt x="12544" y="7724"/>
                  <a:pt x="11607" y="7314"/>
                </a:cubicBezTo>
                <a:cubicBezTo>
                  <a:pt x="11607" y="6627"/>
                  <a:pt x="12267" y="6002"/>
                  <a:pt x="12249" y="5387"/>
                </a:cubicBezTo>
                <a:lnTo>
                  <a:pt x="12249" y="5387"/>
                </a:lnTo>
                <a:cubicBezTo>
                  <a:pt x="12275" y="5388"/>
                  <a:pt x="12300" y="5389"/>
                  <a:pt x="12324" y="5389"/>
                </a:cubicBezTo>
                <a:cubicBezTo>
                  <a:pt x="12822" y="5389"/>
                  <a:pt x="13012" y="5046"/>
                  <a:pt x="12918" y="4637"/>
                </a:cubicBezTo>
                <a:cubicBezTo>
                  <a:pt x="13480" y="4138"/>
                  <a:pt x="13561" y="3255"/>
                  <a:pt x="12535" y="2898"/>
                </a:cubicBezTo>
                <a:cubicBezTo>
                  <a:pt x="12298" y="2817"/>
                  <a:pt x="12067" y="2778"/>
                  <a:pt x="11852" y="2778"/>
                </a:cubicBezTo>
                <a:cubicBezTo>
                  <a:pt x="11146" y="2778"/>
                  <a:pt x="10615" y="3199"/>
                  <a:pt x="10608" y="3924"/>
                </a:cubicBezTo>
                <a:cubicBezTo>
                  <a:pt x="10320" y="4089"/>
                  <a:pt x="10148" y="4146"/>
                  <a:pt x="9985" y="4146"/>
                </a:cubicBezTo>
                <a:cubicBezTo>
                  <a:pt x="9683" y="4146"/>
                  <a:pt x="9416" y="3952"/>
                  <a:pt x="8511" y="3906"/>
                </a:cubicBezTo>
                <a:cubicBezTo>
                  <a:pt x="8449" y="3903"/>
                  <a:pt x="8387" y="3901"/>
                  <a:pt x="8325" y="3901"/>
                </a:cubicBezTo>
                <a:cubicBezTo>
                  <a:pt x="7005" y="3901"/>
                  <a:pt x="5876" y="4623"/>
                  <a:pt x="5211" y="5646"/>
                </a:cubicBezTo>
                <a:cubicBezTo>
                  <a:pt x="4256" y="5494"/>
                  <a:pt x="4310" y="3620"/>
                  <a:pt x="4408" y="2345"/>
                </a:cubicBezTo>
                <a:cubicBezTo>
                  <a:pt x="4479" y="1330"/>
                  <a:pt x="3878" y="0"/>
                  <a:pt x="2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45"/>
          <p:cNvSpPr/>
          <p:nvPr/>
        </p:nvSpPr>
        <p:spPr>
          <a:xfrm>
            <a:off x="8758950" y="2519166"/>
            <a:ext cx="709925" cy="546330"/>
          </a:xfrm>
          <a:custGeom>
            <a:rect b="b" l="l" r="r" t="t"/>
            <a:pathLst>
              <a:path extrusionOk="0" h="11665" w="15158">
                <a:moveTo>
                  <a:pt x="11774" y="3047"/>
                </a:moveTo>
                <a:cubicBezTo>
                  <a:pt x="11857" y="3047"/>
                  <a:pt x="11944" y="3065"/>
                  <a:pt x="12017" y="3094"/>
                </a:cubicBezTo>
                <a:cubicBezTo>
                  <a:pt x="12116" y="3130"/>
                  <a:pt x="12214" y="3174"/>
                  <a:pt x="12285" y="3246"/>
                </a:cubicBezTo>
                <a:cubicBezTo>
                  <a:pt x="12365" y="3317"/>
                  <a:pt x="12428" y="3415"/>
                  <a:pt x="12428" y="3513"/>
                </a:cubicBezTo>
                <a:cubicBezTo>
                  <a:pt x="12383" y="3424"/>
                  <a:pt x="12312" y="3362"/>
                  <a:pt x="12232" y="3317"/>
                </a:cubicBezTo>
                <a:cubicBezTo>
                  <a:pt x="12160" y="3264"/>
                  <a:pt x="12071" y="3228"/>
                  <a:pt x="11982" y="3201"/>
                </a:cubicBezTo>
                <a:cubicBezTo>
                  <a:pt x="11901" y="3165"/>
                  <a:pt x="11803" y="3148"/>
                  <a:pt x="11714" y="3130"/>
                </a:cubicBezTo>
                <a:cubicBezTo>
                  <a:pt x="11663" y="3125"/>
                  <a:pt x="11608" y="3119"/>
                  <a:pt x="11552" y="3119"/>
                </a:cubicBezTo>
                <a:cubicBezTo>
                  <a:pt x="11512" y="3119"/>
                  <a:pt x="11470" y="3122"/>
                  <a:pt x="11429" y="3130"/>
                </a:cubicBezTo>
                <a:cubicBezTo>
                  <a:pt x="11509" y="3067"/>
                  <a:pt x="11616" y="3049"/>
                  <a:pt x="11723" y="3049"/>
                </a:cubicBezTo>
                <a:cubicBezTo>
                  <a:pt x="11740" y="3048"/>
                  <a:pt x="11757" y="3047"/>
                  <a:pt x="11774" y="3047"/>
                </a:cubicBezTo>
                <a:close/>
                <a:moveTo>
                  <a:pt x="12138" y="2948"/>
                </a:moveTo>
                <a:cubicBezTo>
                  <a:pt x="12205" y="2948"/>
                  <a:pt x="12272" y="2958"/>
                  <a:pt x="12339" y="2978"/>
                </a:cubicBezTo>
                <a:cubicBezTo>
                  <a:pt x="12428" y="3005"/>
                  <a:pt x="12508" y="3058"/>
                  <a:pt x="12579" y="3121"/>
                </a:cubicBezTo>
                <a:cubicBezTo>
                  <a:pt x="12651" y="3183"/>
                  <a:pt x="12713" y="3255"/>
                  <a:pt x="12758" y="3335"/>
                </a:cubicBezTo>
                <a:cubicBezTo>
                  <a:pt x="12802" y="3415"/>
                  <a:pt x="12838" y="3504"/>
                  <a:pt x="12820" y="3603"/>
                </a:cubicBezTo>
                <a:cubicBezTo>
                  <a:pt x="12794" y="3513"/>
                  <a:pt x="12740" y="3451"/>
                  <a:pt x="12687" y="3380"/>
                </a:cubicBezTo>
                <a:cubicBezTo>
                  <a:pt x="12633" y="3317"/>
                  <a:pt x="12579" y="3255"/>
                  <a:pt x="12508" y="3201"/>
                </a:cubicBezTo>
                <a:cubicBezTo>
                  <a:pt x="12446" y="3148"/>
                  <a:pt x="12383" y="3103"/>
                  <a:pt x="12303" y="3058"/>
                </a:cubicBezTo>
                <a:cubicBezTo>
                  <a:pt x="12232" y="3014"/>
                  <a:pt x="12151" y="2987"/>
                  <a:pt x="12071" y="2951"/>
                </a:cubicBezTo>
                <a:cubicBezTo>
                  <a:pt x="12093" y="2949"/>
                  <a:pt x="12116" y="2948"/>
                  <a:pt x="12138" y="2948"/>
                </a:cubicBezTo>
                <a:close/>
                <a:moveTo>
                  <a:pt x="12124" y="3870"/>
                </a:moveTo>
                <a:cubicBezTo>
                  <a:pt x="12026" y="3870"/>
                  <a:pt x="11955" y="3951"/>
                  <a:pt x="11955" y="4040"/>
                </a:cubicBezTo>
                <a:cubicBezTo>
                  <a:pt x="11955" y="4138"/>
                  <a:pt x="12026" y="4209"/>
                  <a:pt x="12124" y="4209"/>
                </a:cubicBezTo>
                <a:cubicBezTo>
                  <a:pt x="12214" y="4209"/>
                  <a:pt x="12294" y="4138"/>
                  <a:pt x="12294" y="4040"/>
                </a:cubicBezTo>
                <a:cubicBezTo>
                  <a:pt x="12294" y="3951"/>
                  <a:pt x="12214" y="3870"/>
                  <a:pt x="12124" y="3870"/>
                </a:cubicBezTo>
                <a:close/>
                <a:moveTo>
                  <a:pt x="12838" y="3959"/>
                </a:moveTo>
                <a:cubicBezTo>
                  <a:pt x="12758" y="3959"/>
                  <a:pt x="12695" y="4022"/>
                  <a:pt x="12695" y="4102"/>
                </a:cubicBezTo>
                <a:cubicBezTo>
                  <a:pt x="12695" y="4182"/>
                  <a:pt x="12758" y="4254"/>
                  <a:pt x="12838" y="4254"/>
                </a:cubicBezTo>
                <a:cubicBezTo>
                  <a:pt x="12918" y="4254"/>
                  <a:pt x="12981" y="4182"/>
                  <a:pt x="12981" y="4102"/>
                </a:cubicBezTo>
                <a:cubicBezTo>
                  <a:pt x="12981" y="4022"/>
                  <a:pt x="12918" y="3959"/>
                  <a:pt x="12838" y="3959"/>
                </a:cubicBezTo>
                <a:close/>
                <a:moveTo>
                  <a:pt x="11258" y="3552"/>
                </a:moveTo>
                <a:cubicBezTo>
                  <a:pt x="11289" y="3552"/>
                  <a:pt x="11322" y="3554"/>
                  <a:pt x="11357" y="3558"/>
                </a:cubicBezTo>
                <a:cubicBezTo>
                  <a:pt x="11420" y="3558"/>
                  <a:pt x="11464" y="3612"/>
                  <a:pt x="11455" y="3674"/>
                </a:cubicBezTo>
                <a:cubicBezTo>
                  <a:pt x="11447" y="3731"/>
                  <a:pt x="11402" y="3773"/>
                  <a:pt x="11346" y="3773"/>
                </a:cubicBezTo>
                <a:cubicBezTo>
                  <a:pt x="11341" y="3773"/>
                  <a:pt x="11336" y="3773"/>
                  <a:pt x="11331" y="3772"/>
                </a:cubicBezTo>
                <a:cubicBezTo>
                  <a:pt x="11308" y="3770"/>
                  <a:pt x="11283" y="3768"/>
                  <a:pt x="11257" y="3768"/>
                </a:cubicBezTo>
                <a:cubicBezTo>
                  <a:pt x="11186" y="3768"/>
                  <a:pt x="11108" y="3780"/>
                  <a:pt x="11063" y="3826"/>
                </a:cubicBezTo>
                <a:cubicBezTo>
                  <a:pt x="11009" y="3879"/>
                  <a:pt x="10992" y="3959"/>
                  <a:pt x="11000" y="4066"/>
                </a:cubicBezTo>
                <a:cubicBezTo>
                  <a:pt x="11009" y="4165"/>
                  <a:pt x="11045" y="4182"/>
                  <a:pt x="11063" y="4182"/>
                </a:cubicBezTo>
                <a:cubicBezTo>
                  <a:pt x="11078" y="4189"/>
                  <a:pt x="11096" y="4192"/>
                  <a:pt x="11115" y="4192"/>
                </a:cubicBezTo>
                <a:cubicBezTo>
                  <a:pt x="11177" y="4192"/>
                  <a:pt x="11254" y="4163"/>
                  <a:pt x="11295" y="4129"/>
                </a:cubicBezTo>
                <a:cubicBezTo>
                  <a:pt x="11315" y="4109"/>
                  <a:pt x="11340" y="4100"/>
                  <a:pt x="11366" y="4100"/>
                </a:cubicBezTo>
                <a:cubicBezTo>
                  <a:pt x="11396" y="4100"/>
                  <a:pt x="11427" y="4113"/>
                  <a:pt x="11446" y="4138"/>
                </a:cubicBezTo>
                <a:cubicBezTo>
                  <a:pt x="11491" y="4182"/>
                  <a:pt x="11482" y="4254"/>
                  <a:pt x="11438" y="4290"/>
                </a:cubicBezTo>
                <a:cubicBezTo>
                  <a:pt x="11357" y="4361"/>
                  <a:pt x="11232" y="4414"/>
                  <a:pt x="11116" y="4414"/>
                </a:cubicBezTo>
                <a:cubicBezTo>
                  <a:pt x="11063" y="4414"/>
                  <a:pt x="11018" y="4405"/>
                  <a:pt x="10974" y="4388"/>
                </a:cubicBezTo>
                <a:cubicBezTo>
                  <a:pt x="10911" y="4361"/>
                  <a:pt x="10795" y="4281"/>
                  <a:pt x="10786" y="4093"/>
                </a:cubicBezTo>
                <a:cubicBezTo>
                  <a:pt x="10760" y="3870"/>
                  <a:pt x="10840" y="3736"/>
                  <a:pt x="10911" y="3674"/>
                </a:cubicBezTo>
                <a:cubicBezTo>
                  <a:pt x="10972" y="3613"/>
                  <a:pt x="11078" y="3552"/>
                  <a:pt x="11258" y="3552"/>
                </a:cubicBezTo>
                <a:close/>
                <a:moveTo>
                  <a:pt x="10073" y="4334"/>
                </a:moveTo>
                <a:cubicBezTo>
                  <a:pt x="10001" y="4343"/>
                  <a:pt x="9930" y="4370"/>
                  <a:pt x="9876" y="4414"/>
                </a:cubicBezTo>
                <a:cubicBezTo>
                  <a:pt x="9823" y="4468"/>
                  <a:pt x="9778" y="4539"/>
                  <a:pt x="9787" y="4620"/>
                </a:cubicBezTo>
                <a:cubicBezTo>
                  <a:pt x="9787" y="4700"/>
                  <a:pt x="9841" y="4762"/>
                  <a:pt x="9894" y="4798"/>
                </a:cubicBezTo>
                <a:cubicBezTo>
                  <a:pt x="9859" y="4736"/>
                  <a:pt x="9841" y="4673"/>
                  <a:pt x="9850" y="4620"/>
                </a:cubicBezTo>
                <a:cubicBezTo>
                  <a:pt x="9859" y="4566"/>
                  <a:pt x="9894" y="4521"/>
                  <a:pt x="9930" y="4486"/>
                </a:cubicBezTo>
                <a:cubicBezTo>
                  <a:pt x="9975" y="4450"/>
                  <a:pt x="10028" y="4423"/>
                  <a:pt x="10082" y="4405"/>
                </a:cubicBezTo>
                <a:cubicBezTo>
                  <a:pt x="10104" y="4402"/>
                  <a:pt x="10127" y="4400"/>
                  <a:pt x="10150" y="4400"/>
                </a:cubicBezTo>
                <a:cubicBezTo>
                  <a:pt x="10190" y="4400"/>
                  <a:pt x="10229" y="4406"/>
                  <a:pt x="10269" y="4423"/>
                </a:cubicBezTo>
                <a:cubicBezTo>
                  <a:pt x="10224" y="4361"/>
                  <a:pt x="10153" y="4334"/>
                  <a:pt x="10073" y="4334"/>
                </a:cubicBezTo>
                <a:close/>
                <a:moveTo>
                  <a:pt x="12081" y="3610"/>
                </a:moveTo>
                <a:cubicBezTo>
                  <a:pt x="12273" y="3610"/>
                  <a:pt x="12486" y="3736"/>
                  <a:pt x="12606" y="3951"/>
                </a:cubicBezTo>
                <a:cubicBezTo>
                  <a:pt x="12683" y="3839"/>
                  <a:pt x="12766" y="3799"/>
                  <a:pt x="12842" y="3799"/>
                </a:cubicBezTo>
                <a:cubicBezTo>
                  <a:pt x="12980" y="3799"/>
                  <a:pt x="13097" y="3929"/>
                  <a:pt x="13115" y="4004"/>
                </a:cubicBezTo>
                <a:cubicBezTo>
                  <a:pt x="13141" y="4120"/>
                  <a:pt x="13061" y="4343"/>
                  <a:pt x="12865" y="4352"/>
                </a:cubicBezTo>
                <a:cubicBezTo>
                  <a:pt x="12829" y="4352"/>
                  <a:pt x="12794" y="4379"/>
                  <a:pt x="12767" y="4405"/>
                </a:cubicBezTo>
                <a:lnTo>
                  <a:pt x="12767" y="4414"/>
                </a:lnTo>
                <a:cubicBezTo>
                  <a:pt x="12740" y="4450"/>
                  <a:pt x="12740" y="4495"/>
                  <a:pt x="12758" y="4530"/>
                </a:cubicBezTo>
                <a:cubicBezTo>
                  <a:pt x="12794" y="4602"/>
                  <a:pt x="12838" y="4727"/>
                  <a:pt x="12829" y="4834"/>
                </a:cubicBezTo>
                <a:cubicBezTo>
                  <a:pt x="12728" y="4776"/>
                  <a:pt x="12604" y="4742"/>
                  <a:pt x="12446" y="4742"/>
                </a:cubicBezTo>
                <a:cubicBezTo>
                  <a:pt x="12310" y="4742"/>
                  <a:pt x="12149" y="4767"/>
                  <a:pt x="11955" y="4825"/>
                </a:cubicBezTo>
                <a:cubicBezTo>
                  <a:pt x="11991" y="4682"/>
                  <a:pt x="12142" y="4575"/>
                  <a:pt x="12232" y="4521"/>
                </a:cubicBezTo>
                <a:cubicBezTo>
                  <a:pt x="12249" y="4513"/>
                  <a:pt x="12267" y="4495"/>
                  <a:pt x="12267" y="4477"/>
                </a:cubicBezTo>
                <a:cubicBezTo>
                  <a:pt x="12276" y="4450"/>
                  <a:pt x="12276" y="4432"/>
                  <a:pt x="12258" y="4414"/>
                </a:cubicBezTo>
                <a:cubicBezTo>
                  <a:pt x="12244" y="4392"/>
                  <a:pt x="12217" y="4376"/>
                  <a:pt x="12193" y="4376"/>
                </a:cubicBezTo>
                <a:cubicBezTo>
                  <a:pt x="12188" y="4376"/>
                  <a:pt x="12183" y="4377"/>
                  <a:pt x="12178" y="4379"/>
                </a:cubicBezTo>
                <a:cubicBezTo>
                  <a:pt x="12151" y="4384"/>
                  <a:pt x="12124" y="4387"/>
                  <a:pt x="12097" y="4387"/>
                </a:cubicBezTo>
                <a:cubicBezTo>
                  <a:pt x="11812" y="4387"/>
                  <a:pt x="11587" y="4093"/>
                  <a:pt x="11750" y="3808"/>
                </a:cubicBezTo>
                <a:cubicBezTo>
                  <a:pt x="11823" y="3672"/>
                  <a:pt x="11947" y="3610"/>
                  <a:pt x="12081" y="3610"/>
                </a:cubicBezTo>
                <a:close/>
                <a:moveTo>
                  <a:pt x="6615" y="4785"/>
                </a:moveTo>
                <a:cubicBezTo>
                  <a:pt x="6549" y="4785"/>
                  <a:pt x="6478" y="4801"/>
                  <a:pt x="6406" y="4834"/>
                </a:cubicBezTo>
                <a:cubicBezTo>
                  <a:pt x="6201" y="4932"/>
                  <a:pt x="6147" y="5199"/>
                  <a:pt x="6192" y="5271"/>
                </a:cubicBezTo>
                <a:cubicBezTo>
                  <a:pt x="6192" y="5119"/>
                  <a:pt x="6326" y="4994"/>
                  <a:pt x="6451" y="4932"/>
                </a:cubicBezTo>
                <a:cubicBezTo>
                  <a:pt x="6529" y="4895"/>
                  <a:pt x="6610" y="4877"/>
                  <a:pt x="6689" y="4877"/>
                </a:cubicBezTo>
                <a:cubicBezTo>
                  <a:pt x="6764" y="4877"/>
                  <a:pt x="6837" y="4893"/>
                  <a:pt x="6906" y="4923"/>
                </a:cubicBezTo>
                <a:cubicBezTo>
                  <a:pt x="6832" y="4833"/>
                  <a:pt x="6730" y="4785"/>
                  <a:pt x="6615" y="4785"/>
                </a:cubicBezTo>
                <a:close/>
                <a:moveTo>
                  <a:pt x="12438" y="4897"/>
                </a:moveTo>
                <a:cubicBezTo>
                  <a:pt x="12618" y="4897"/>
                  <a:pt x="12747" y="4933"/>
                  <a:pt x="12794" y="4959"/>
                </a:cubicBezTo>
                <a:cubicBezTo>
                  <a:pt x="12655" y="5177"/>
                  <a:pt x="12477" y="5282"/>
                  <a:pt x="12321" y="5282"/>
                </a:cubicBezTo>
                <a:cubicBezTo>
                  <a:pt x="12267" y="5282"/>
                  <a:pt x="12215" y="5269"/>
                  <a:pt x="12169" y="5244"/>
                </a:cubicBezTo>
                <a:cubicBezTo>
                  <a:pt x="11991" y="5155"/>
                  <a:pt x="11982" y="4968"/>
                  <a:pt x="11982" y="4968"/>
                </a:cubicBezTo>
                <a:cubicBezTo>
                  <a:pt x="12153" y="4915"/>
                  <a:pt x="12308" y="4897"/>
                  <a:pt x="12438" y="4897"/>
                </a:cubicBezTo>
                <a:close/>
                <a:moveTo>
                  <a:pt x="10099" y="4771"/>
                </a:moveTo>
                <a:lnTo>
                  <a:pt x="10099" y="4771"/>
                </a:lnTo>
                <a:cubicBezTo>
                  <a:pt x="10028" y="4789"/>
                  <a:pt x="9975" y="4860"/>
                  <a:pt x="9957" y="4932"/>
                </a:cubicBezTo>
                <a:cubicBezTo>
                  <a:pt x="9939" y="5003"/>
                  <a:pt x="9939" y="5083"/>
                  <a:pt x="9975" y="5155"/>
                </a:cubicBezTo>
                <a:cubicBezTo>
                  <a:pt x="10001" y="5226"/>
                  <a:pt x="10064" y="5298"/>
                  <a:pt x="10144" y="5315"/>
                </a:cubicBezTo>
                <a:cubicBezTo>
                  <a:pt x="10161" y="5319"/>
                  <a:pt x="10178" y="5321"/>
                  <a:pt x="10195" y="5321"/>
                </a:cubicBezTo>
                <a:cubicBezTo>
                  <a:pt x="10257" y="5321"/>
                  <a:pt x="10314" y="5297"/>
                  <a:pt x="10349" y="5262"/>
                </a:cubicBezTo>
                <a:lnTo>
                  <a:pt x="10349" y="5262"/>
                </a:lnTo>
                <a:cubicBezTo>
                  <a:pt x="10323" y="5265"/>
                  <a:pt x="10298" y="5267"/>
                  <a:pt x="10275" y="5267"/>
                </a:cubicBezTo>
                <a:cubicBezTo>
                  <a:pt x="10234" y="5267"/>
                  <a:pt x="10199" y="5261"/>
                  <a:pt x="10171" y="5244"/>
                </a:cubicBezTo>
                <a:cubicBezTo>
                  <a:pt x="10117" y="5217"/>
                  <a:pt x="10082" y="5173"/>
                  <a:pt x="10055" y="5119"/>
                </a:cubicBezTo>
                <a:cubicBezTo>
                  <a:pt x="10037" y="5066"/>
                  <a:pt x="10019" y="5003"/>
                  <a:pt x="10028" y="4950"/>
                </a:cubicBezTo>
                <a:cubicBezTo>
                  <a:pt x="10028" y="4887"/>
                  <a:pt x="10055" y="4825"/>
                  <a:pt x="10099" y="4771"/>
                </a:cubicBezTo>
                <a:close/>
                <a:moveTo>
                  <a:pt x="10465" y="5414"/>
                </a:moveTo>
                <a:lnTo>
                  <a:pt x="10465" y="5414"/>
                </a:lnTo>
                <a:cubicBezTo>
                  <a:pt x="10447" y="5494"/>
                  <a:pt x="10563" y="5708"/>
                  <a:pt x="10768" y="5735"/>
                </a:cubicBezTo>
                <a:cubicBezTo>
                  <a:pt x="10785" y="5736"/>
                  <a:pt x="10801" y="5737"/>
                  <a:pt x="10817" y="5737"/>
                </a:cubicBezTo>
                <a:cubicBezTo>
                  <a:pt x="10988" y="5737"/>
                  <a:pt x="11113" y="5650"/>
                  <a:pt x="11170" y="5512"/>
                </a:cubicBezTo>
                <a:lnTo>
                  <a:pt x="11170" y="5512"/>
                </a:lnTo>
                <a:cubicBezTo>
                  <a:pt x="11078" y="5596"/>
                  <a:pt x="10967" y="5640"/>
                  <a:pt x="10842" y="5640"/>
                </a:cubicBezTo>
                <a:cubicBezTo>
                  <a:pt x="10821" y="5640"/>
                  <a:pt x="10799" y="5639"/>
                  <a:pt x="10777" y="5637"/>
                </a:cubicBezTo>
                <a:cubicBezTo>
                  <a:pt x="10653" y="5619"/>
                  <a:pt x="10510" y="5547"/>
                  <a:pt x="10465" y="5414"/>
                </a:cubicBezTo>
                <a:close/>
                <a:moveTo>
                  <a:pt x="10066" y="4275"/>
                </a:moveTo>
                <a:cubicBezTo>
                  <a:pt x="10156" y="4275"/>
                  <a:pt x="10261" y="4307"/>
                  <a:pt x="10376" y="4388"/>
                </a:cubicBezTo>
                <a:cubicBezTo>
                  <a:pt x="9983" y="4834"/>
                  <a:pt x="10653" y="5387"/>
                  <a:pt x="11277" y="5458"/>
                </a:cubicBezTo>
                <a:cubicBezTo>
                  <a:pt x="11215" y="5682"/>
                  <a:pt x="11003" y="5796"/>
                  <a:pt x="10801" y="5796"/>
                </a:cubicBezTo>
                <a:cubicBezTo>
                  <a:pt x="10569" y="5796"/>
                  <a:pt x="10351" y="5644"/>
                  <a:pt x="10394" y="5333"/>
                </a:cubicBezTo>
                <a:lnTo>
                  <a:pt x="10394" y="5333"/>
                </a:lnTo>
                <a:cubicBezTo>
                  <a:pt x="10343" y="5381"/>
                  <a:pt x="10284" y="5401"/>
                  <a:pt x="10224" y="5401"/>
                </a:cubicBezTo>
                <a:cubicBezTo>
                  <a:pt x="9982" y="5401"/>
                  <a:pt x="9726" y="5066"/>
                  <a:pt x="9912" y="4852"/>
                </a:cubicBezTo>
                <a:cubicBezTo>
                  <a:pt x="9579" y="4766"/>
                  <a:pt x="9714" y="4275"/>
                  <a:pt x="10066" y="4275"/>
                </a:cubicBezTo>
                <a:close/>
                <a:moveTo>
                  <a:pt x="8359" y="5263"/>
                </a:moveTo>
                <a:cubicBezTo>
                  <a:pt x="8457" y="5263"/>
                  <a:pt x="8555" y="5301"/>
                  <a:pt x="8627" y="5378"/>
                </a:cubicBezTo>
                <a:cubicBezTo>
                  <a:pt x="8770" y="5530"/>
                  <a:pt x="8770" y="5770"/>
                  <a:pt x="8619" y="5913"/>
                </a:cubicBezTo>
                <a:cubicBezTo>
                  <a:pt x="8544" y="5983"/>
                  <a:pt x="8448" y="6019"/>
                  <a:pt x="8352" y="6019"/>
                </a:cubicBezTo>
                <a:cubicBezTo>
                  <a:pt x="8253" y="6019"/>
                  <a:pt x="8156" y="5981"/>
                  <a:pt x="8083" y="5904"/>
                </a:cubicBezTo>
                <a:cubicBezTo>
                  <a:pt x="7941" y="5753"/>
                  <a:pt x="7941" y="5512"/>
                  <a:pt x="8092" y="5369"/>
                </a:cubicBezTo>
                <a:cubicBezTo>
                  <a:pt x="8167" y="5299"/>
                  <a:pt x="8263" y="5263"/>
                  <a:pt x="8359" y="5263"/>
                </a:cubicBezTo>
                <a:close/>
                <a:moveTo>
                  <a:pt x="6019" y="5459"/>
                </a:moveTo>
                <a:cubicBezTo>
                  <a:pt x="5976" y="5459"/>
                  <a:pt x="5931" y="5470"/>
                  <a:pt x="5889" y="5494"/>
                </a:cubicBezTo>
                <a:cubicBezTo>
                  <a:pt x="5817" y="5547"/>
                  <a:pt x="5773" y="5637"/>
                  <a:pt x="5764" y="5726"/>
                </a:cubicBezTo>
                <a:cubicBezTo>
                  <a:pt x="5755" y="5806"/>
                  <a:pt x="5782" y="5895"/>
                  <a:pt x="5826" y="5967"/>
                </a:cubicBezTo>
                <a:cubicBezTo>
                  <a:pt x="5868" y="6033"/>
                  <a:pt x="5947" y="6084"/>
                  <a:pt x="6023" y="6084"/>
                </a:cubicBezTo>
                <a:cubicBezTo>
                  <a:pt x="6028" y="6084"/>
                  <a:pt x="6034" y="6083"/>
                  <a:pt x="6040" y="6083"/>
                </a:cubicBezTo>
                <a:cubicBezTo>
                  <a:pt x="5969" y="6047"/>
                  <a:pt x="5924" y="5985"/>
                  <a:pt x="5898" y="5922"/>
                </a:cubicBezTo>
                <a:cubicBezTo>
                  <a:pt x="5871" y="5860"/>
                  <a:pt x="5862" y="5797"/>
                  <a:pt x="5871" y="5735"/>
                </a:cubicBezTo>
                <a:cubicBezTo>
                  <a:pt x="5871" y="5663"/>
                  <a:pt x="5898" y="5601"/>
                  <a:pt x="5942" y="5556"/>
                </a:cubicBezTo>
                <a:cubicBezTo>
                  <a:pt x="5987" y="5512"/>
                  <a:pt x="6049" y="5494"/>
                  <a:pt x="6130" y="5485"/>
                </a:cubicBezTo>
                <a:cubicBezTo>
                  <a:pt x="6096" y="5468"/>
                  <a:pt x="6058" y="5459"/>
                  <a:pt x="6019" y="5459"/>
                </a:cubicBezTo>
                <a:close/>
                <a:moveTo>
                  <a:pt x="6668" y="5568"/>
                </a:moveTo>
                <a:cubicBezTo>
                  <a:pt x="6699" y="5568"/>
                  <a:pt x="6734" y="5590"/>
                  <a:pt x="6763" y="5646"/>
                </a:cubicBezTo>
                <a:cubicBezTo>
                  <a:pt x="6766" y="5593"/>
                  <a:pt x="6801" y="5570"/>
                  <a:pt x="6838" y="5570"/>
                </a:cubicBezTo>
                <a:cubicBezTo>
                  <a:pt x="6895" y="5570"/>
                  <a:pt x="6958" y="5628"/>
                  <a:pt x="6915" y="5726"/>
                </a:cubicBezTo>
                <a:cubicBezTo>
                  <a:pt x="6930" y="5722"/>
                  <a:pt x="6944" y="5720"/>
                  <a:pt x="6957" y="5720"/>
                </a:cubicBezTo>
                <a:cubicBezTo>
                  <a:pt x="7082" y="5720"/>
                  <a:pt x="7105" y="5896"/>
                  <a:pt x="6959" y="5904"/>
                </a:cubicBezTo>
                <a:cubicBezTo>
                  <a:pt x="6959" y="5904"/>
                  <a:pt x="7066" y="5940"/>
                  <a:pt x="7004" y="6047"/>
                </a:cubicBezTo>
                <a:cubicBezTo>
                  <a:pt x="6987" y="6080"/>
                  <a:pt x="6966" y="6093"/>
                  <a:pt x="6945" y="6093"/>
                </a:cubicBezTo>
                <a:cubicBezTo>
                  <a:pt x="6898" y="6093"/>
                  <a:pt x="6849" y="6030"/>
                  <a:pt x="6843" y="5993"/>
                </a:cubicBezTo>
                <a:lnTo>
                  <a:pt x="6843" y="5993"/>
                </a:lnTo>
                <a:cubicBezTo>
                  <a:pt x="6860" y="6104"/>
                  <a:pt x="6853" y="6181"/>
                  <a:pt x="6768" y="6181"/>
                </a:cubicBezTo>
                <a:cubicBezTo>
                  <a:pt x="6764" y="6181"/>
                  <a:pt x="6759" y="6181"/>
                  <a:pt x="6754" y="6181"/>
                </a:cubicBezTo>
                <a:cubicBezTo>
                  <a:pt x="6656" y="6172"/>
                  <a:pt x="6665" y="6047"/>
                  <a:pt x="6683" y="6011"/>
                </a:cubicBezTo>
                <a:lnTo>
                  <a:pt x="6683" y="6011"/>
                </a:lnTo>
                <a:cubicBezTo>
                  <a:pt x="6655" y="6066"/>
                  <a:pt x="6614" y="6087"/>
                  <a:pt x="6576" y="6087"/>
                </a:cubicBezTo>
                <a:cubicBezTo>
                  <a:pt x="6491" y="6087"/>
                  <a:pt x="6422" y="5981"/>
                  <a:pt x="6558" y="5913"/>
                </a:cubicBezTo>
                <a:cubicBezTo>
                  <a:pt x="6416" y="5868"/>
                  <a:pt x="6430" y="5725"/>
                  <a:pt x="6537" y="5725"/>
                </a:cubicBezTo>
                <a:cubicBezTo>
                  <a:pt x="6558" y="5725"/>
                  <a:pt x="6583" y="5730"/>
                  <a:pt x="6611" y="5744"/>
                </a:cubicBezTo>
                <a:cubicBezTo>
                  <a:pt x="6557" y="5660"/>
                  <a:pt x="6604" y="5568"/>
                  <a:pt x="6668" y="5568"/>
                </a:cubicBezTo>
                <a:close/>
                <a:moveTo>
                  <a:pt x="10109" y="6005"/>
                </a:moveTo>
                <a:cubicBezTo>
                  <a:pt x="10079" y="6005"/>
                  <a:pt x="10048" y="6013"/>
                  <a:pt x="10019" y="6029"/>
                </a:cubicBezTo>
                <a:cubicBezTo>
                  <a:pt x="9939" y="6083"/>
                  <a:pt x="9921" y="6190"/>
                  <a:pt x="9966" y="6261"/>
                </a:cubicBezTo>
                <a:cubicBezTo>
                  <a:pt x="10000" y="6313"/>
                  <a:pt x="10057" y="6338"/>
                  <a:pt x="10111" y="6338"/>
                </a:cubicBezTo>
                <a:cubicBezTo>
                  <a:pt x="10142" y="6338"/>
                  <a:pt x="10172" y="6331"/>
                  <a:pt x="10198" y="6315"/>
                </a:cubicBezTo>
                <a:cubicBezTo>
                  <a:pt x="10278" y="6261"/>
                  <a:pt x="10305" y="6163"/>
                  <a:pt x="10251" y="6083"/>
                </a:cubicBezTo>
                <a:cubicBezTo>
                  <a:pt x="10217" y="6031"/>
                  <a:pt x="10164" y="6005"/>
                  <a:pt x="10109" y="6005"/>
                </a:cubicBezTo>
                <a:close/>
                <a:moveTo>
                  <a:pt x="5808" y="6136"/>
                </a:moveTo>
                <a:lnTo>
                  <a:pt x="5808" y="6136"/>
                </a:lnTo>
                <a:cubicBezTo>
                  <a:pt x="5764" y="6190"/>
                  <a:pt x="5737" y="6270"/>
                  <a:pt x="5755" y="6359"/>
                </a:cubicBezTo>
                <a:cubicBezTo>
                  <a:pt x="5782" y="6439"/>
                  <a:pt x="5853" y="6511"/>
                  <a:pt x="5924" y="6538"/>
                </a:cubicBezTo>
                <a:cubicBezTo>
                  <a:pt x="5971" y="6553"/>
                  <a:pt x="6018" y="6563"/>
                  <a:pt x="6064" y="6563"/>
                </a:cubicBezTo>
                <a:cubicBezTo>
                  <a:pt x="6098" y="6563"/>
                  <a:pt x="6132" y="6558"/>
                  <a:pt x="6165" y="6547"/>
                </a:cubicBezTo>
                <a:cubicBezTo>
                  <a:pt x="6246" y="6529"/>
                  <a:pt x="6317" y="6466"/>
                  <a:pt x="6335" y="6395"/>
                </a:cubicBezTo>
                <a:lnTo>
                  <a:pt x="6335" y="6395"/>
                </a:lnTo>
                <a:cubicBezTo>
                  <a:pt x="6281" y="6448"/>
                  <a:pt x="6210" y="6466"/>
                  <a:pt x="6147" y="6475"/>
                </a:cubicBezTo>
                <a:cubicBezTo>
                  <a:pt x="6132" y="6477"/>
                  <a:pt x="6116" y="6479"/>
                  <a:pt x="6101" y="6479"/>
                </a:cubicBezTo>
                <a:cubicBezTo>
                  <a:pt x="6054" y="6479"/>
                  <a:pt x="6007" y="6468"/>
                  <a:pt x="5960" y="6448"/>
                </a:cubicBezTo>
                <a:cubicBezTo>
                  <a:pt x="5907" y="6422"/>
                  <a:pt x="5853" y="6386"/>
                  <a:pt x="5826" y="6332"/>
                </a:cubicBezTo>
                <a:cubicBezTo>
                  <a:pt x="5799" y="6279"/>
                  <a:pt x="5799" y="6208"/>
                  <a:pt x="5808" y="6136"/>
                </a:cubicBezTo>
                <a:close/>
                <a:moveTo>
                  <a:pt x="6611" y="4721"/>
                </a:moveTo>
                <a:cubicBezTo>
                  <a:pt x="6773" y="4721"/>
                  <a:pt x="6936" y="4788"/>
                  <a:pt x="7039" y="4941"/>
                </a:cubicBezTo>
                <a:cubicBezTo>
                  <a:pt x="6406" y="5235"/>
                  <a:pt x="5898" y="6065"/>
                  <a:pt x="6469" y="6395"/>
                </a:cubicBezTo>
                <a:cubicBezTo>
                  <a:pt x="6334" y="6574"/>
                  <a:pt x="6187" y="6642"/>
                  <a:pt x="6056" y="6642"/>
                </a:cubicBezTo>
                <a:cubicBezTo>
                  <a:pt x="5743" y="6642"/>
                  <a:pt x="5525" y="6253"/>
                  <a:pt x="5808" y="6065"/>
                </a:cubicBezTo>
                <a:cubicBezTo>
                  <a:pt x="5506" y="5890"/>
                  <a:pt x="5729" y="5353"/>
                  <a:pt x="6034" y="5353"/>
                </a:cubicBezTo>
                <a:cubicBezTo>
                  <a:pt x="6071" y="5353"/>
                  <a:pt x="6109" y="5361"/>
                  <a:pt x="6147" y="5378"/>
                </a:cubicBezTo>
                <a:cubicBezTo>
                  <a:pt x="5956" y="4995"/>
                  <a:pt x="6281" y="4721"/>
                  <a:pt x="6611" y="4721"/>
                </a:cubicBezTo>
                <a:close/>
                <a:moveTo>
                  <a:pt x="8333" y="4629"/>
                </a:moveTo>
                <a:lnTo>
                  <a:pt x="8369" y="5137"/>
                </a:lnTo>
                <a:lnTo>
                  <a:pt x="8235" y="4646"/>
                </a:lnTo>
                <a:lnTo>
                  <a:pt x="8262" y="5092"/>
                </a:lnTo>
                <a:lnTo>
                  <a:pt x="8146" y="4655"/>
                </a:lnTo>
                <a:lnTo>
                  <a:pt x="8181" y="5173"/>
                </a:lnTo>
                <a:lnTo>
                  <a:pt x="8039" y="4673"/>
                </a:lnTo>
                <a:lnTo>
                  <a:pt x="8083" y="5244"/>
                </a:lnTo>
                <a:cubicBezTo>
                  <a:pt x="8074" y="5253"/>
                  <a:pt x="8065" y="5253"/>
                  <a:pt x="8065" y="5262"/>
                </a:cubicBezTo>
                <a:lnTo>
                  <a:pt x="7539" y="5003"/>
                </a:lnTo>
                <a:lnTo>
                  <a:pt x="7949" y="5315"/>
                </a:lnTo>
                <a:lnTo>
                  <a:pt x="7949" y="5315"/>
                </a:lnTo>
                <a:lnTo>
                  <a:pt x="7477" y="5092"/>
                </a:lnTo>
                <a:lnTo>
                  <a:pt x="7833" y="5360"/>
                </a:lnTo>
                <a:lnTo>
                  <a:pt x="7432" y="5164"/>
                </a:lnTo>
                <a:lnTo>
                  <a:pt x="7842" y="5485"/>
                </a:lnTo>
                <a:lnTo>
                  <a:pt x="7842" y="5485"/>
                </a:lnTo>
                <a:lnTo>
                  <a:pt x="7378" y="5253"/>
                </a:lnTo>
                <a:lnTo>
                  <a:pt x="7833" y="5610"/>
                </a:lnTo>
                <a:lnTo>
                  <a:pt x="7334" y="5904"/>
                </a:lnTo>
                <a:lnTo>
                  <a:pt x="7334" y="5904"/>
                </a:lnTo>
                <a:lnTo>
                  <a:pt x="7825" y="5735"/>
                </a:lnTo>
                <a:lnTo>
                  <a:pt x="7825" y="5735"/>
                </a:lnTo>
                <a:lnTo>
                  <a:pt x="7378" y="5993"/>
                </a:lnTo>
                <a:lnTo>
                  <a:pt x="7378" y="5993"/>
                </a:lnTo>
                <a:lnTo>
                  <a:pt x="7807" y="5851"/>
                </a:lnTo>
                <a:lnTo>
                  <a:pt x="7423" y="6083"/>
                </a:lnTo>
                <a:lnTo>
                  <a:pt x="7423" y="6083"/>
                </a:lnTo>
                <a:lnTo>
                  <a:pt x="7905" y="5913"/>
                </a:lnTo>
                <a:lnTo>
                  <a:pt x="7459" y="6172"/>
                </a:lnTo>
                <a:lnTo>
                  <a:pt x="7994" y="5993"/>
                </a:lnTo>
                <a:lnTo>
                  <a:pt x="7994" y="5993"/>
                </a:lnTo>
                <a:lnTo>
                  <a:pt x="7842" y="6216"/>
                </a:lnTo>
                <a:lnTo>
                  <a:pt x="8048" y="6029"/>
                </a:lnTo>
                <a:lnTo>
                  <a:pt x="7896" y="6261"/>
                </a:lnTo>
                <a:lnTo>
                  <a:pt x="8092" y="6074"/>
                </a:lnTo>
                <a:lnTo>
                  <a:pt x="8021" y="6582"/>
                </a:lnTo>
                <a:lnTo>
                  <a:pt x="8181" y="6127"/>
                </a:lnTo>
                <a:lnTo>
                  <a:pt x="8110" y="6600"/>
                </a:lnTo>
                <a:lnTo>
                  <a:pt x="8110" y="6600"/>
                </a:lnTo>
                <a:lnTo>
                  <a:pt x="8253" y="6216"/>
                </a:lnTo>
                <a:lnTo>
                  <a:pt x="8190" y="6618"/>
                </a:lnTo>
                <a:lnTo>
                  <a:pt x="8351" y="6172"/>
                </a:lnTo>
                <a:lnTo>
                  <a:pt x="8280" y="6645"/>
                </a:lnTo>
                <a:lnTo>
                  <a:pt x="8467" y="6118"/>
                </a:lnTo>
                <a:lnTo>
                  <a:pt x="8752" y="6475"/>
                </a:lnTo>
                <a:lnTo>
                  <a:pt x="8752" y="6475"/>
                </a:lnTo>
                <a:lnTo>
                  <a:pt x="8556" y="6074"/>
                </a:lnTo>
                <a:lnTo>
                  <a:pt x="8842" y="6422"/>
                </a:lnTo>
                <a:lnTo>
                  <a:pt x="8672" y="6065"/>
                </a:lnTo>
                <a:lnTo>
                  <a:pt x="8913" y="6377"/>
                </a:lnTo>
                <a:lnTo>
                  <a:pt x="8913" y="6377"/>
                </a:lnTo>
                <a:lnTo>
                  <a:pt x="8726" y="5967"/>
                </a:lnTo>
                <a:lnTo>
                  <a:pt x="9002" y="6324"/>
                </a:lnTo>
                <a:lnTo>
                  <a:pt x="9002" y="6324"/>
                </a:lnTo>
                <a:lnTo>
                  <a:pt x="8788" y="5842"/>
                </a:lnTo>
                <a:lnTo>
                  <a:pt x="9297" y="5806"/>
                </a:lnTo>
                <a:lnTo>
                  <a:pt x="8850" y="5717"/>
                </a:lnTo>
                <a:lnTo>
                  <a:pt x="9305" y="5690"/>
                </a:lnTo>
                <a:lnTo>
                  <a:pt x="8922" y="5619"/>
                </a:lnTo>
                <a:lnTo>
                  <a:pt x="9305" y="5592"/>
                </a:lnTo>
                <a:lnTo>
                  <a:pt x="8868" y="5503"/>
                </a:lnTo>
                <a:lnTo>
                  <a:pt x="9314" y="5476"/>
                </a:lnTo>
                <a:lnTo>
                  <a:pt x="8833" y="5378"/>
                </a:lnTo>
                <a:lnTo>
                  <a:pt x="9100" y="4932"/>
                </a:lnTo>
                <a:lnTo>
                  <a:pt x="8752" y="5315"/>
                </a:lnTo>
                <a:lnTo>
                  <a:pt x="9020" y="4869"/>
                </a:lnTo>
                <a:lnTo>
                  <a:pt x="8717" y="5199"/>
                </a:lnTo>
                <a:lnTo>
                  <a:pt x="8940" y="4816"/>
                </a:lnTo>
                <a:lnTo>
                  <a:pt x="8592" y="5199"/>
                </a:lnTo>
                <a:lnTo>
                  <a:pt x="8859" y="4753"/>
                </a:lnTo>
                <a:lnTo>
                  <a:pt x="8485" y="5164"/>
                </a:lnTo>
                <a:lnTo>
                  <a:pt x="8333" y="4629"/>
                </a:lnTo>
                <a:close/>
                <a:moveTo>
                  <a:pt x="9956" y="5742"/>
                </a:moveTo>
                <a:cubicBezTo>
                  <a:pt x="10003" y="5742"/>
                  <a:pt x="10056" y="5775"/>
                  <a:pt x="10099" y="5860"/>
                </a:cubicBezTo>
                <a:cubicBezTo>
                  <a:pt x="10110" y="5784"/>
                  <a:pt x="10164" y="5749"/>
                  <a:pt x="10220" y="5749"/>
                </a:cubicBezTo>
                <a:cubicBezTo>
                  <a:pt x="10309" y="5749"/>
                  <a:pt x="10403" y="5837"/>
                  <a:pt x="10331" y="5985"/>
                </a:cubicBezTo>
                <a:cubicBezTo>
                  <a:pt x="10353" y="5979"/>
                  <a:pt x="10374" y="5976"/>
                  <a:pt x="10393" y="5976"/>
                </a:cubicBezTo>
                <a:cubicBezTo>
                  <a:pt x="10591" y="5976"/>
                  <a:pt x="10630" y="6245"/>
                  <a:pt x="10403" y="6261"/>
                </a:cubicBezTo>
                <a:cubicBezTo>
                  <a:pt x="10403" y="6261"/>
                  <a:pt x="10563" y="6315"/>
                  <a:pt x="10474" y="6484"/>
                </a:cubicBezTo>
                <a:cubicBezTo>
                  <a:pt x="10446" y="6534"/>
                  <a:pt x="10414" y="6553"/>
                  <a:pt x="10381" y="6553"/>
                </a:cubicBezTo>
                <a:cubicBezTo>
                  <a:pt x="10308" y="6553"/>
                  <a:pt x="10237" y="6459"/>
                  <a:pt x="10224" y="6404"/>
                </a:cubicBezTo>
                <a:lnTo>
                  <a:pt x="10224" y="6404"/>
                </a:lnTo>
                <a:cubicBezTo>
                  <a:pt x="10259" y="6568"/>
                  <a:pt x="10243" y="6690"/>
                  <a:pt x="10113" y="6690"/>
                </a:cubicBezTo>
                <a:cubicBezTo>
                  <a:pt x="10109" y="6690"/>
                  <a:pt x="10104" y="6690"/>
                  <a:pt x="10099" y="6689"/>
                </a:cubicBezTo>
                <a:cubicBezTo>
                  <a:pt x="9948" y="6671"/>
                  <a:pt x="9957" y="6484"/>
                  <a:pt x="9983" y="6431"/>
                </a:cubicBezTo>
                <a:lnTo>
                  <a:pt x="9983" y="6431"/>
                </a:lnTo>
                <a:cubicBezTo>
                  <a:pt x="9943" y="6512"/>
                  <a:pt x="9881" y="6543"/>
                  <a:pt x="9823" y="6543"/>
                </a:cubicBezTo>
                <a:cubicBezTo>
                  <a:pt x="9689" y="6543"/>
                  <a:pt x="9576" y="6378"/>
                  <a:pt x="9787" y="6279"/>
                </a:cubicBezTo>
                <a:cubicBezTo>
                  <a:pt x="9572" y="6205"/>
                  <a:pt x="9591" y="5982"/>
                  <a:pt x="9754" y="5982"/>
                </a:cubicBezTo>
                <a:cubicBezTo>
                  <a:pt x="9786" y="5982"/>
                  <a:pt x="9824" y="5990"/>
                  <a:pt x="9867" y="6011"/>
                </a:cubicBezTo>
                <a:cubicBezTo>
                  <a:pt x="9783" y="5885"/>
                  <a:pt x="9857" y="5742"/>
                  <a:pt x="9956" y="5742"/>
                </a:cubicBezTo>
                <a:close/>
                <a:moveTo>
                  <a:pt x="8160" y="4314"/>
                </a:moveTo>
                <a:cubicBezTo>
                  <a:pt x="8524" y="4314"/>
                  <a:pt x="8572" y="4768"/>
                  <a:pt x="8529" y="4923"/>
                </a:cubicBezTo>
                <a:cubicBezTo>
                  <a:pt x="8609" y="4652"/>
                  <a:pt x="8800" y="4546"/>
                  <a:pt x="8981" y="4546"/>
                </a:cubicBezTo>
                <a:cubicBezTo>
                  <a:pt x="9305" y="4546"/>
                  <a:pt x="9595" y="4888"/>
                  <a:pt x="9136" y="5226"/>
                </a:cubicBezTo>
                <a:cubicBezTo>
                  <a:pt x="9756" y="5314"/>
                  <a:pt x="9788" y="5990"/>
                  <a:pt x="9256" y="5990"/>
                </a:cubicBezTo>
                <a:cubicBezTo>
                  <a:pt x="9192" y="5990"/>
                  <a:pt x="9119" y="5980"/>
                  <a:pt x="9038" y="5958"/>
                </a:cubicBezTo>
                <a:lnTo>
                  <a:pt x="9038" y="5958"/>
                </a:lnTo>
                <a:cubicBezTo>
                  <a:pt x="9346" y="6266"/>
                  <a:pt x="9183" y="6713"/>
                  <a:pt x="8891" y="6713"/>
                </a:cubicBezTo>
                <a:cubicBezTo>
                  <a:pt x="8777" y="6713"/>
                  <a:pt x="8644" y="6645"/>
                  <a:pt x="8511" y="6475"/>
                </a:cubicBezTo>
                <a:lnTo>
                  <a:pt x="8511" y="6475"/>
                </a:lnTo>
                <a:cubicBezTo>
                  <a:pt x="8531" y="6708"/>
                  <a:pt x="8366" y="6826"/>
                  <a:pt x="8192" y="6826"/>
                </a:cubicBezTo>
                <a:cubicBezTo>
                  <a:pt x="7973" y="6826"/>
                  <a:pt x="7742" y="6639"/>
                  <a:pt x="7851" y="6261"/>
                </a:cubicBezTo>
                <a:lnTo>
                  <a:pt x="7851" y="6261"/>
                </a:lnTo>
                <a:cubicBezTo>
                  <a:pt x="7757" y="6306"/>
                  <a:pt x="7669" y="6325"/>
                  <a:pt x="7589" y="6325"/>
                </a:cubicBezTo>
                <a:cubicBezTo>
                  <a:pt x="7144" y="6325"/>
                  <a:pt x="6977" y="5719"/>
                  <a:pt x="7530" y="5583"/>
                </a:cubicBezTo>
                <a:cubicBezTo>
                  <a:pt x="7530" y="5583"/>
                  <a:pt x="7066" y="5512"/>
                  <a:pt x="7227" y="5030"/>
                </a:cubicBezTo>
                <a:cubicBezTo>
                  <a:pt x="7283" y="4856"/>
                  <a:pt x="7378" y="4793"/>
                  <a:pt x="7481" y="4793"/>
                </a:cubicBezTo>
                <a:cubicBezTo>
                  <a:pt x="7658" y="4793"/>
                  <a:pt x="7857" y="4980"/>
                  <a:pt x="7914" y="5110"/>
                </a:cubicBezTo>
                <a:cubicBezTo>
                  <a:pt x="7744" y="4682"/>
                  <a:pt x="7717" y="4352"/>
                  <a:pt x="8119" y="4316"/>
                </a:cubicBezTo>
                <a:cubicBezTo>
                  <a:pt x="8133" y="4315"/>
                  <a:pt x="8147" y="4314"/>
                  <a:pt x="8160" y="4314"/>
                </a:cubicBezTo>
                <a:close/>
                <a:moveTo>
                  <a:pt x="11339" y="5485"/>
                </a:moveTo>
                <a:lnTo>
                  <a:pt x="11339" y="5485"/>
                </a:lnTo>
                <a:cubicBezTo>
                  <a:pt x="11785" y="5797"/>
                  <a:pt x="11696" y="6270"/>
                  <a:pt x="11438" y="6645"/>
                </a:cubicBezTo>
                <a:cubicBezTo>
                  <a:pt x="11188" y="7019"/>
                  <a:pt x="10956" y="7109"/>
                  <a:pt x="10992" y="7688"/>
                </a:cubicBezTo>
                <a:cubicBezTo>
                  <a:pt x="10733" y="6975"/>
                  <a:pt x="11268" y="6698"/>
                  <a:pt x="11411" y="6350"/>
                </a:cubicBezTo>
                <a:cubicBezTo>
                  <a:pt x="11554" y="6002"/>
                  <a:pt x="11491" y="5654"/>
                  <a:pt x="11339" y="5485"/>
                </a:cubicBezTo>
                <a:close/>
                <a:moveTo>
                  <a:pt x="6699" y="6600"/>
                </a:moveTo>
                <a:cubicBezTo>
                  <a:pt x="6715" y="6600"/>
                  <a:pt x="6731" y="6603"/>
                  <a:pt x="6745" y="6609"/>
                </a:cubicBezTo>
                <a:cubicBezTo>
                  <a:pt x="6932" y="6707"/>
                  <a:pt x="7129" y="6787"/>
                  <a:pt x="7325" y="6868"/>
                </a:cubicBezTo>
                <a:cubicBezTo>
                  <a:pt x="7521" y="6939"/>
                  <a:pt x="7717" y="7010"/>
                  <a:pt x="7923" y="7055"/>
                </a:cubicBezTo>
                <a:cubicBezTo>
                  <a:pt x="8128" y="7109"/>
                  <a:pt x="8333" y="7153"/>
                  <a:pt x="8538" y="7171"/>
                </a:cubicBezTo>
                <a:cubicBezTo>
                  <a:pt x="8621" y="7178"/>
                  <a:pt x="8704" y="7182"/>
                  <a:pt x="8787" y="7182"/>
                </a:cubicBezTo>
                <a:cubicBezTo>
                  <a:pt x="8917" y="7182"/>
                  <a:pt x="9046" y="7172"/>
                  <a:pt x="9172" y="7144"/>
                </a:cubicBezTo>
                <a:lnTo>
                  <a:pt x="9172" y="7144"/>
                </a:lnTo>
                <a:cubicBezTo>
                  <a:pt x="8984" y="7242"/>
                  <a:pt x="8761" y="7287"/>
                  <a:pt x="8538" y="7296"/>
                </a:cubicBezTo>
                <a:cubicBezTo>
                  <a:pt x="8501" y="7297"/>
                  <a:pt x="8464" y="7298"/>
                  <a:pt x="8427" y="7298"/>
                </a:cubicBezTo>
                <a:cubicBezTo>
                  <a:pt x="8244" y="7298"/>
                  <a:pt x="8064" y="7280"/>
                  <a:pt x="7878" y="7242"/>
                </a:cubicBezTo>
                <a:cubicBezTo>
                  <a:pt x="7664" y="7207"/>
                  <a:pt x="7450" y="7144"/>
                  <a:pt x="7245" y="7073"/>
                </a:cubicBezTo>
                <a:cubicBezTo>
                  <a:pt x="7200" y="7055"/>
                  <a:pt x="7155" y="7037"/>
                  <a:pt x="7111" y="7019"/>
                </a:cubicBezTo>
                <a:lnTo>
                  <a:pt x="7111" y="7019"/>
                </a:lnTo>
                <a:cubicBezTo>
                  <a:pt x="7164" y="7091"/>
                  <a:pt x="7209" y="7171"/>
                  <a:pt x="7254" y="7251"/>
                </a:cubicBezTo>
                <a:cubicBezTo>
                  <a:pt x="7387" y="7483"/>
                  <a:pt x="7494" y="7733"/>
                  <a:pt x="7530" y="7992"/>
                </a:cubicBezTo>
                <a:cubicBezTo>
                  <a:pt x="7432" y="7751"/>
                  <a:pt x="7289" y="7537"/>
                  <a:pt x="7138" y="7332"/>
                </a:cubicBezTo>
                <a:cubicBezTo>
                  <a:pt x="7066" y="7233"/>
                  <a:pt x="6986" y="7126"/>
                  <a:pt x="6897" y="7037"/>
                </a:cubicBezTo>
                <a:cubicBezTo>
                  <a:pt x="6816" y="6948"/>
                  <a:pt x="6727" y="6850"/>
                  <a:pt x="6638" y="6787"/>
                </a:cubicBezTo>
                <a:cubicBezTo>
                  <a:pt x="6593" y="6752"/>
                  <a:pt x="6576" y="6689"/>
                  <a:pt x="6611" y="6645"/>
                </a:cubicBezTo>
                <a:cubicBezTo>
                  <a:pt x="6630" y="6614"/>
                  <a:pt x="6665" y="6600"/>
                  <a:pt x="6699" y="6600"/>
                </a:cubicBezTo>
                <a:close/>
                <a:moveTo>
                  <a:pt x="10456" y="7001"/>
                </a:moveTo>
                <a:lnTo>
                  <a:pt x="10456" y="7001"/>
                </a:lnTo>
                <a:cubicBezTo>
                  <a:pt x="10421" y="7349"/>
                  <a:pt x="10376" y="7697"/>
                  <a:pt x="10429" y="8036"/>
                </a:cubicBezTo>
                <a:cubicBezTo>
                  <a:pt x="10447" y="8206"/>
                  <a:pt x="10501" y="8366"/>
                  <a:pt x="10563" y="8527"/>
                </a:cubicBezTo>
                <a:cubicBezTo>
                  <a:pt x="10635" y="8688"/>
                  <a:pt x="10715" y="8848"/>
                  <a:pt x="10786" y="9009"/>
                </a:cubicBezTo>
                <a:cubicBezTo>
                  <a:pt x="10679" y="8866"/>
                  <a:pt x="10572" y="8723"/>
                  <a:pt x="10492" y="8563"/>
                </a:cubicBezTo>
                <a:cubicBezTo>
                  <a:pt x="10403" y="8402"/>
                  <a:pt x="10349" y="8233"/>
                  <a:pt x="10322" y="8054"/>
                </a:cubicBezTo>
                <a:cubicBezTo>
                  <a:pt x="10269" y="7688"/>
                  <a:pt x="10340" y="7332"/>
                  <a:pt x="10456" y="7001"/>
                </a:cubicBezTo>
                <a:close/>
                <a:moveTo>
                  <a:pt x="6790" y="7430"/>
                </a:moveTo>
                <a:lnTo>
                  <a:pt x="6790" y="7430"/>
                </a:lnTo>
                <a:cubicBezTo>
                  <a:pt x="6924" y="7581"/>
                  <a:pt x="7048" y="7742"/>
                  <a:pt x="7155" y="7920"/>
                </a:cubicBezTo>
                <a:cubicBezTo>
                  <a:pt x="7263" y="8099"/>
                  <a:pt x="7343" y="8286"/>
                  <a:pt x="7387" y="8500"/>
                </a:cubicBezTo>
                <a:cubicBezTo>
                  <a:pt x="7432" y="8705"/>
                  <a:pt x="7414" y="8928"/>
                  <a:pt x="7316" y="9125"/>
                </a:cubicBezTo>
                <a:cubicBezTo>
                  <a:pt x="7236" y="9321"/>
                  <a:pt x="7084" y="9473"/>
                  <a:pt x="6915" y="9589"/>
                </a:cubicBezTo>
                <a:cubicBezTo>
                  <a:pt x="7057" y="9437"/>
                  <a:pt x="7173" y="9276"/>
                  <a:pt x="7245" y="9089"/>
                </a:cubicBezTo>
                <a:cubicBezTo>
                  <a:pt x="7307" y="8911"/>
                  <a:pt x="7316" y="8705"/>
                  <a:pt x="7280" y="8518"/>
                </a:cubicBezTo>
                <a:cubicBezTo>
                  <a:pt x="7245" y="8331"/>
                  <a:pt x="7164" y="8143"/>
                  <a:pt x="7084" y="7965"/>
                </a:cubicBezTo>
                <a:cubicBezTo>
                  <a:pt x="6986" y="7778"/>
                  <a:pt x="6888" y="7608"/>
                  <a:pt x="6790" y="7430"/>
                </a:cubicBezTo>
                <a:close/>
                <a:moveTo>
                  <a:pt x="2764" y="0"/>
                </a:moveTo>
                <a:cubicBezTo>
                  <a:pt x="2477" y="0"/>
                  <a:pt x="2155" y="88"/>
                  <a:pt x="1803" y="293"/>
                </a:cubicBezTo>
                <a:cubicBezTo>
                  <a:pt x="81" y="1292"/>
                  <a:pt x="1" y="3888"/>
                  <a:pt x="830" y="4397"/>
                </a:cubicBezTo>
                <a:cubicBezTo>
                  <a:pt x="1102" y="4562"/>
                  <a:pt x="1396" y="4651"/>
                  <a:pt x="1683" y="4651"/>
                </a:cubicBezTo>
                <a:cubicBezTo>
                  <a:pt x="2095" y="4651"/>
                  <a:pt x="2494" y="4467"/>
                  <a:pt x="2793" y="4058"/>
                </a:cubicBezTo>
                <a:cubicBezTo>
                  <a:pt x="2849" y="3974"/>
                  <a:pt x="2775" y="3880"/>
                  <a:pt x="2693" y="3880"/>
                </a:cubicBezTo>
                <a:cubicBezTo>
                  <a:pt x="2669" y="3880"/>
                  <a:pt x="2645" y="3888"/>
                  <a:pt x="2624" y="3906"/>
                </a:cubicBezTo>
                <a:cubicBezTo>
                  <a:pt x="2289" y="4201"/>
                  <a:pt x="1972" y="4331"/>
                  <a:pt x="1697" y="4331"/>
                </a:cubicBezTo>
                <a:cubicBezTo>
                  <a:pt x="1108" y="4331"/>
                  <a:pt x="716" y="3732"/>
                  <a:pt x="777" y="2880"/>
                </a:cubicBezTo>
                <a:cubicBezTo>
                  <a:pt x="879" y="1493"/>
                  <a:pt x="1711" y="626"/>
                  <a:pt x="2554" y="626"/>
                </a:cubicBezTo>
                <a:cubicBezTo>
                  <a:pt x="2595" y="626"/>
                  <a:pt x="2636" y="628"/>
                  <a:pt x="2677" y="632"/>
                </a:cubicBezTo>
                <a:cubicBezTo>
                  <a:pt x="3569" y="730"/>
                  <a:pt x="3997" y="1747"/>
                  <a:pt x="3748" y="3344"/>
                </a:cubicBezTo>
                <a:cubicBezTo>
                  <a:pt x="3498" y="4950"/>
                  <a:pt x="3846" y="5494"/>
                  <a:pt x="5077" y="6618"/>
                </a:cubicBezTo>
                <a:cubicBezTo>
                  <a:pt x="5469" y="6975"/>
                  <a:pt x="6031" y="7822"/>
                  <a:pt x="6370" y="8500"/>
                </a:cubicBezTo>
                <a:cubicBezTo>
                  <a:pt x="6549" y="8830"/>
                  <a:pt x="6433" y="9883"/>
                  <a:pt x="6031" y="10374"/>
                </a:cubicBezTo>
                <a:cubicBezTo>
                  <a:pt x="5808" y="10641"/>
                  <a:pt x="5666" y="10900"/>
                  <a:pt x="5585" y="11078"/>
                </a:cubicBezTo>
                <a:cubicBezTo>
                  <a:pt x="5534" y="11191"/>
                  <a:pt x="5607" y="11320"/>
                  <a:pt x="5725" y="11320"/>
                </a:cubicBezTo>
                <a:cubicBezTo>
                  <a:pt x="5729" y="11320"/>
                  <a:pt x="5733" y="11320"/>
                  <a:pt x="5737" y="11319"/>
                </a:cubicBezTo>
                <a:cubicBezTo>
                  <a:pt x="5915" y="11319"/>
                  <a:pt x="6085" y="11248"/>
                  <a:pt x="6281" y="11203"/>
                </a:cubicBezTo>
                <a:cubicBezTo>
                  <a:pt x="6319" y="11193"/>
                  <a:pt x="6361" y="11188"/>
                  <a:pt x="6404" y="11188"/>
                </a:cubicBezTo>
                <a:cubicBezTo>
                  <a:pt x="6652" y="11188"/>
                  <a:pt x="6960" y="11344"/>
                  <a:pt x="7120" y="11435"/>
                </a:cubicBezTo>
                <a:cubicBezTo>
                  <a:pt x="7145" y="11450"/>
                  <a:pt x="7174" y="11457"/>
                  <a:pt x="7203" y="11457"/>
                </a:cubicBezTo>
                <a:cubicBezTo>
                  <a:pt x="7246" y="11457"/>
                  <a:pt x="7289" y="11441"/>
                  <a:pt x="7316" y="11408"/>
                </a:cubicBezTo>
                <a:cubicBezTo>
                  <a:pt x="7378" y="11337"/>
                  <a:pt x="7370" y="11230"/>
                  <a:pt x="7307" y="11177"/>
                </a:cubicBezTo>
                <a:cubicBezTo>
                  <a:pt x="7147" y="11034"/>
                  <a:pt x="6861" y="10846"/>
                  <a:pt x="6317" y="10811"/>
                </a:cubicBezTo>
                <a:cubicBezTo>
                  <a:pt x="6272" y="10811"/>
                  <a:pt x="6246" y="10766"/>
                  <a:pt x="6263" y="10730"/>
                </a:cubicBezTo>
                <a:cubicBezTo>
                  <a:pt x="6665" y="9731"/>
                  <a:pt x="8083" y="9294"/>
                  <a:pt x="7593" y="8268"/>
                </a:cubicBezTo>
                <a:lnTo>
                  <a:pt x="7593" y="8268"/>
                </a:lnTo>
                <a:cubicBezTo>
                  <a:pt x="8592" y="9018"/>
                  <a:pt x="7762" y="10222"/>
                  <a:pt x="7503" y="10552"/>
                </a:cubicBezTo>
                <a:cubicBezTo>
                  <a:pt x="7432" y="10632"/>
                  <a:pt x="7432" y="10757"/>
                  <a:pt x="7503" y="10838"/>
                </a:cubicBezTo>
                <a:cubicBezTo>
                  <a:pt x="7503" y="10846"/>
                  <a:pt x="7503" y="10846"/>
                  <a:pt x="7503" y="10846"/>
                </a:cubicBezTo>
                <a:cubicBezTo>
                  <a:pt x="7552" y="10900"/>
                  <a:pt x="7620" y="10928"/>
                  <a:pt x="7689" y="10928"/>
                </a:cubicBezTo>
                <a:cubicBezTo>
                  <a:pt x="7735" y="10928"/>
                  <a:pt x="7782" y="10916"/>
                  <a:pt x="7825" y="10891"/>
                </a:cubicBezTo>
                <a:cubicBezTo>
                  <a:pt x="8007" y="10794"/>
                  <a:pt x="8187" y="10761"/>
                  <a:pt x="8344" y="10761"/>
                </a:cubicBezTo>
                <a:cubicBezTo>
                  <a:pt x="8533" y="10761"/>
                  <a:pt x="8691" y="10808"/>
                  <a:pt x="8788" y="10846"/>
                </a:cubicBezTo>
                <a:cubicBezTo>
                  <a:pt x="8801" y="10851"/>
                  <a:pt x="8815" y="10853"/>
                  <a:pt x="8828" y="10853"/>
                </a:cubicBezTo>
                <a:cubicBezTo>
                  <a:pt x="8867" y="10853"/>
                  <a:pt x="8904" y="10833"/>
                  <a:pt x="8931" y="10793"/>
                </a:cubicBezTo>
                <a:cubicBezTo>
                  <a:pt x="8993" y="10704"/>
                  <a:pt x="8931" y="10579"/>
                  <a:pt x="8815" y="10570"/>
                </a:cubicBezTo>
                <a:cubicBezTo>
                  <a:pt x="8636" y="10561"/>
                  <a:pt x="8422" y="10516"/>
                  <a:pt x="8226" y="10481"/>
                </a:cubicBezTo>
                <a:cubicBezTo>
                  <a:pt x="8137" y="10463"/>
                  <a:pt x="8092" y="10365"/>
                  <a:pt x="8137" y="10284"/>
                </a:cubicBezTo>
                <a:cubicBezTo>
                  <a:pt x="8913" y="9044"/>
                  <a:pt x="8958" y="8482"/>
                  <a:pt x="8342" y="7617"/>
                </a:cubicBezTo>
                <a:cubicBezTo>
                  <a:pt x="8636" y="7599"/>
                  <a:pt x="9876" y="7421"/>
                  <a:pt x="10215" y="6832"/>
                </a:cubicBezTo>
                <a:lnTo>
                  <a:pt x="10215" y="6832"/>
                </a:lnTo>
                <a:cubicBezTo>
                  <a:pt x="10215" y="6832"/>
                  <a:pt x="10019" y="7394"/>
                  <a:pt x="10099" y="7983"/>
                </a:cubicBezTo>
                <a:cubicBezTo>
                  <a:pt x="10171" y="8572"/>
                  <a:pt x="10858" y="9410"/>
                  <a:pt x="10992" y="10168"/>
                </a:cubicBezTo>
                <a:cubicBezTo>
                  <a:pt x="11099" y="10757"/>
                  <a:pt x="10777" y="11168"/>
                  <a:pt x="10456" y="11355"/>
                </a:cubicBezTo>
                <a:cubicBezTo>
                  <a:pt x="10429" y="11373"/>
                  <a:pt x="10421" y="11408"/>
                  <a:pt x="10429" y="11435"/>
                </a:cubicBezTo>
                <a:cubicBezTo>
                  <a:pt x="10438" y="11462"/>
                  <a:pt x="10465" y="11480"/>
                  <a:pt x="10501" y="11480"/>
                </a:cubicBezTo>
                <a:cubicBezTo>
                  <a:pt x="10653" y="11453"/>
                  <a:pt x="10840" y="11382"/>
                  <a:pt x="10956" y="11194"/>
                </a:cubicBezTo>
                <a:lnTo>
                  <a:pt x="10956" y="11194"/>
                </a:lnTo>
                <a:cubicBezTo>
                  <a:pt x="10956" y="11257"/>
                  <a:pt x="10947" y="11391"/>
                  <a:pt x="10822" y="11596"/>
                </a:cubicBezTo>
                <a:cubicBezTo>
                  <a:pt x="10804" y="11614"/>
                  <a:pt x="10813" y="11640"/>
                  <a:pt x="10822" y="11649"/>
                </a:cubicBezTo>
                <a:cubicBezTo>
                  <a:pt x="10832" y="11660"/>
                  <a:pt x="10846" y="11664"/>
                  <a:pt x="10857" y="11664"/>
                </a:cubicBezTo>
                <a:cubicBezTo>
                  <a:pt x="10865" y="11664"/>
                  <a:pt x="10872" y="11662"/>
                  <a:pt x="10876" y="11658"/>
                </a:cubicBezTo>
                <a:cubicBezTo>
                  <a:pt x="11027" y="11533"/>
                  <a:pt x="11125" y="11382"/>
                  <a:pt x="11161" y="11239"/>
                </a:cubicBezTo>
                <a:lnTo>
                  <a:pt x="11161" y="11239"/>
                </a:lnTo>
                <a:cubicBezTo>
                  <a:pt x="11170" y="11310"/>
                  <a:pt x="11170" y="11391"/>
                  <a:pt x="11143" y="11498"/>
                </a:cubicBezTo>
                <a:cubicBezTo>
                  <a:pt x="11143" y="11516"/>
                  <a:pt x="11143" y="11533"/>
                  <a:pt x="11161" y="11542"/>
                </a:cubicBezTo>
                <a:cubicBezTo>
                  <a:pt x="11166" y="11545"/>
                  <a:pt x="11171" y="11546"/>
                  <a:pt x="11176" y="11546"/>
                </a:cubicBezTo>
                <a:cubicBezTo>
                  <a:pt x="11189" y="11546"/>
                  <a:pt x="11199" y="11540"/>
                  <a:pt x="11206" y="11533"/>
                </a:cubicBezTo>
                <a:cubicBezTo>
                  <a:pt x="12080" y="10383"/>
                  <a:pt x="11107" y="8768"/>
                  <a:pt x="11072" y="8036"/>
                </a:cubicBezTo>
                <a:lnTo>
                  <a:pt x="11072" y="8036"/>
                </a:lnTo>
                <a:cubicBezTo>
                  <a:pt x="11366" y="8607"/>
                  <a:pt x="12232" y="8518"/>
                  <a:pt x="12687" y="8866"/>
                </a:cubicBezTo>
                <a:cubicBezTo>
                  <a:pt x="13133" y="9214"/>
                  <a:pt x="13686" y="9928"/>
                  <a:pt x="14096" y="9981"/>
                </a:cubicBezTo>
                <a:cubicBezTo>
                  <a:pt x="14417" y="10026"/>
                  <a:pt x="14506" y="10356"/>
                  <a:pt x="14453" y="10641"/>
                </a:cubicBezTo>
                <a:cubicBezTo>
                  <a:pt x="14444" y="10677"/>
                  <a:pt x="14462" y="10704"/>
                  <a:pt x="14497" y="10713"/>
                </a:cubicBezTo>
                <a:cubicBezTo>
                  <a:pt x="14505" y="10718"/>
                  <a:pt x="14513" y="10720"/>
                  <a:pt x="14521" y="10720"/>
                </a:cubicBezTo>
                <a:cubicBezTo>
                  <a:pt x="14542" y="10720"/>
                  <a:pt x="14562" y="10705"/>
                  <a:pt x="14569" y="10686"/>
                </a:cubicBezTo>
                <a:cubicBezTo>
                  <a:pt x="14667" y="10534"/>
                  <a:pt x="14667" y="10347"/>
                  <a:pt x="14667" y="10347"/>
                </a:cubicBezTo>
                <a:cubicBezTo>
                  <a:pt x="14667" y="10347"/>
                  <a:pt x="14783" y="10454"/>
                  <a:pt x="14863" y="10588"/>
                </a:cubicBezTo>
                <a:cubicBezTo>
                  <a:pt x="14870" y="10601"/>
                  <a:pt x="14886" y="10609"/>
                  <a:pt x="14901" y="10609"/>
                </a:cubicBezTo>
                <a:cubicBezTo>
                  <a:pt x="14907" y="10609"/>
                  <a:pt x="14912" y="10608"/>
                  <a:pt x="14917" y="10606"/>
                </a:cubicBezTo>
                <a:cubicBezTo>
                  <a:pt x="14944" y="10606"/>
                  <a:pt x="14952" y="10579"/>
                  <a:pt x="14952" y="10561"/>
                </a:cubicBezTo>
                <a:cubicBezTo>
                  <a:pt x="14935" y="10347"/>
                  <a:pt x="14801" y="10186"/>
                  <a:pt x="14801" y="10186"/>
                </a:cubicBezTo>
                <a:lnTo>
                  <a:pt x="14801" y="10186"/>
                </a:lnTo>
                <a:cubicBezTo>
                  <a:pt x="14801" y="10186"/>
                  <a:pt x="14926" y="10249"/>
                  <a:pt x="15060" y="10499"/>
                </a:cubicBezTo>
                <a:cubicBezTo>
                  <a:pt x="15073" y="10512"/>
                  <a:pt x="15086" y="10520"/>
                  <a:pt x="15102" y="10520"/>
                </a:cubicBezTo>
                <a:cubicBezTo>
                  <a:pt x="15108" y="10520"/>
                  <a:pt x="15115" y="10519"/>
                  <a:pt x="15122" y="10516"/>
                </a:cubicBezTo>
                <a:cubicBezTo>
                  <a:pt x="15140" y="10507"/>
                  <a:pt x="15158" y="10490"/>
                  <a:pt x="15149" y="10463"/>
                </a:cubicBezTo>
                <a:cubicBezTo>
                  <a:pt x="15015" y="9713"/>
                  <a:pt x="14034" y="9437"/>
                  <a:pt x="13507" y="9160"/>
                </a:cubicBezTo>
                <a:cubicBezTo>
                  <a:pt x="12918" y="8857"/>
                  <a:pt x="12544" y="7724"/>
                  <a:pt x="11607" y="7314"/>
                </a:cubicBezTo>
                <a:cubicBezTo>
                  <a:pt x="11607" y="6627"/>
                  <a:pt x="12267" y="6002"/>
                  <a:pt x="12249" y="5387"/>
                </a:cubicBezTo>
                <a:lnTo>
                  <a:pt x="12249" y="5387"/>
                </a:lnTo>
                <a:cubicBezTo>
                  <a:pt x="12275" y="5388"/>
                  <a:pt x="12300" y="5389"/>
                  <a:pt x="12324" y="5389"/>
                </a:cubicBezTo>
                <a:cubicBezTo>
                  <a:pt x="12822" y="5389"/>
                  <a:pt x="13012" y="5046"/>
                  <a:pt x="12918" y="4637"/>
                </a:cubicBezTo>
                <a:cubicBezTo>
                  <a:pt x="13480" y="4138"/>
                  <a:pt x="13561" y="3255"/>
                  <a:pt x="12535" y="2898"/>
                </a:cubicBezTo>
                <a:cubicBezTo>
                  <a:pt x="12298" y="2817"/>
                  <a:pt x="12067" y="2778"/>
                  <a:pt x="11852" y="2778"/>
                </a:cubicBezTo>
                <a:cubicBezTo>
                  <a:pt x="11146" y="2778"/>
                  <a:pt x="10615" y="3199"/>
                  <a:pt x="10608" y="3924"/>
                </a:cubicBezTo>
                <a:cubicBezTo>
                  <a:pt x="10320" y="4089"/>
                  <a:pt x="10148" y="4146"/>
                  <a:pt x="9985" y="4146"/>
                </a:cubicBezTo>
                <a:cubicBezTo>
                  <a:pt x="9683" y="4146"/>
                  <a:pt x="9416" y="3952"/>
                  <a:pt x="8511" y="3906"/>
                </a:cubicBezTo>
                <a:cubicBezTo>
                  <a:pt x="8449" y="3903"/>
                  <a:pt x="8387" y="3901"/>
                  <a:pt x="8325" y="3901"/>
                </a:cubicBezTo>
                <a:cubicBezTo>
                  <a:pt x="7005" y="3901"/>
                  <a:pt x="5876" y="4623"/>
                  <a:pt x="5211" y="5646"/>
                </a:cubicBezTo>
                <a:cubicBezTo>
                  <a:pt x="4256" y="5494"/>
                  <a:pt x="4310" y="3620"/>
                  <a:pt x="4408" y="2345"/>
                </a:cubicBezTo>
                <a:cubicBezTo>
                  <a:pt x="4479" y="1330"/>
                  <a:pt x="3878" y="0"/>
                  <a:pt x="2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45"/>
          <p:cNvSpPr/>
          <p:nvPr/>
        </p:nvSpPr>
        <p:spPr>
          <a:xfrm>
            <a:off x="1191188" y="6230353"/>
            <a:ext cx="709925" cy="546330"/>
          </a:xfrm>
          <a:custGeom>
            <a:rect b="b" l="l" r="r" t="t"/>
            <a:pathLst>
              <a:path extrusionOk="0" h="11665" w="15158">
                <a:moveTo>
                  <a:pt x="11774" y="3047"/>
                </a:moveTo>
                <a:cubicBezTo>
                  <a:pt x="11857" y="3047"/>
                  <a:pt x="11944" y="3065"/>
                  <a:pt x="12017" y="3094"/>
                </a:cubicBezTo>
                <a:cubicBezTo>
                  <a:pt x="12116" y="3130"/>
                  <a:pt x="12214" y="3174"/>
                  <a:pt x="12285" y="3246"/>
                </a:cubicBezTo>
                <a:cubicBezTo>
                  <a:pt x="12365" y="3317"/>
                  <a:pt x="12428" y="3415"/>
                  <a:pt x="12428" y="3513"/>
                </a:cubicBezTo>
                <a:cubicBezTo>
                  <a:pt x="12383" y="3424"/>
                  <a:pt x="12312" y="3362"/>
                  <a:pt x="12232" y="3317"/>
                </a:cubicBezTo>
                <a:cubicBezTo>
                  <a:pt x="12160" y="3264"/>
                  <a:pt x="12071" y="3228"/>
                  <a:pt x="11982" y="3201"/>
                </a:cubicBezTo>
                <a:cubicBezTo>
                  <a:pt x="11901" y="3165"/>
                  <a:pt x="11803" y="3148"/>
                  <a:pt x="11714" y="3130"/>
                </a:cubicBezTo>
                <a:cubicBezTo>
                  <a:pt x="11663" y="3125"/>
                  <a:pt x="11608" y="3119"/>
                  <a:pt x="11552" y="3119"/>
                </a:cubicBezTo>
                <a:cubicBezTo>
                  <a:pt x="11512" y="3119"/>
                  <a:pt x="11470" y="3122"/>
                  <a:pt x="11429" y="3130"/>
                </a:cubicBezTo>
                <a:cubicBezTo>
                  <a:pt x="11509" y="3067"/>
                  <a:pt x="11616" y="3049"/>
                  <a:pt x="11723" y="3049"/>
                </a:cubicBezTo>
                <a:cubicBezTo>
                  <a:pt x="11740" y="3048"/>
                  <a:pt x="11757" y="3047"/>
                  <a:pt x="11774" y="3047"/>
                </a:cubicBezTo>
                <a:close/>
                <a:moveTo>
                  <a:pt x="12138" y="2948"/>
                </a:moveTo>
                <a:cubicBezTo>
                  <a:pt x="12205" y="2948"/>
                  <a:pt x="12272" y="2958"/>
                  <a:pt x="12339" y="2978"/>
                </a:cubicBezTo>
                <a:cubicBezTo>
                  <a:pt x="12428" y="3005"/>
                  <a:pt x="12508" y="3058"/>
                  <a:pt x="12579" y="3121"/>
                </a:cubicBezTo>
                <a:cubicBezTo>
                  <a:pt x="12651" y="3183"/>
                  <a:pt x="12713" y="3255"/>
                  <a:pt x="12758" y="3335"/>
                </a:cubicBezTo>
                <a:cubicBezTo>
                  <a:pt x="12802" y="3415"/>
                  <a:pt x="12838" y="3504"/>
                  <a:pt x="12820" y="3603"/>
                </a:cubicBezTo>
                <a:cubicBezTo>
                  <a:pt x="12794" y="3513"/>
                  <a:pt x="12740" y="3451"/>
                  <a:pt x="12687" y="3380"/>
                </a:cubicBezTo>
                <a:cubicBezTo>
                  <a:pt x="12633" y="3317"/>
                  <a:pt x="12579" y="3255"/>
                  <a:pt x="12508" y="3201"/>
                </a:cubicBezTo>
                <a:cubicBezTo>
                  <a:pt x="12446" y="3148"/>
                  <a:pt x="12383" y="3103"/>
                  <a:pt x="12303" y="3058"/>
                </a:cubicBezTo>
                <a:cubicBezTo>
                  <a:pt x="12232" y="3014"/>
                  <a:pt x="12151" y="2987"/>
                  <a:pt x="12071" y="2951"/>
                </a:cubicBezTo>
                <a:cubicBezTo>
                  <a:pt x="12093" y="2949"/>
                  <a:pt x="12116" y="2948"/>
                  <a:pt x="12138" y="2948"/>
                </a:cubicBezTo>
                <a:close/>
                <a:moveTo>
                  <a:pt x="12124" y="3870"/>
                </a:moveTo>
                <a:cubicBezTo>
                  <a:pt x="12026" y="3870"/>
                  <a:pt x="11955" y="3951"/>
                  <a:pt x="11955" y="4040"/>
                </a:cubicBezTo>
                <a:cubicBezTo>
                  <a:pt x="11955" y="4138"/>
                  <a:pt x="12026" y="4209"/>
                  <a:pt x="12124" y="4209"/>
                </a:cubicBezTo>
                <a:cubicBezTo>
                  <a:pt x="12214" y="4209"/>
                  <a:pt x="12294" y="4138"/>
                  <a:pt x="12294" y="4040"/>
                </a:cubicBezTo>
                <a:cubicBezTo>
                  <a:pt x="12294" y="3951"/>
                  <a:pt x="12214" y="3870"/>
                  <a:pt x="12124" y="3870"/>
                </a:cubicBezTo>
                <a:close/>
                <a:moveTo>
                  <a:pt x="12838" y="3959"/>
                </a:moveTo>
                <a:cubicBezTo>
                  <a:pt x="12758" y="3959"/>
                  <a:pt x="12695" y="4022"/>
                  <a:pt x="12695" y="4102"/>
                </a:cubicBezTo>
                <a:cubicBezTo>
                  <a:pt x="12695" y="4182"/>
                  <a:pt x="12758" y="4254"/>
                  <a:pt x="12838" y="4254"/>
                </a:cubicBezTo>
                <a:cubicBezTo>
                  <a:pt x="12918" y="4254"/>
                  <a:pt x="12981" y="4182"/>
                  <a:pt x="12981" y="4102"/>
                </a:cubicBezTo>
                <a:cubicBezTo>
                  <a:pt x="12981" y="4022"/>
                  <a:pt x="12918" y="3959"/>
                  <a:pt x="12838" y="3959"/>
                </a:cubicBezTo>
                <a:close/>
                <a:moveTo>
                  <a:pt x="11258" y="3552"/>
                </a:moveTo>
                <a:cubicBezTo>
                  <a:pt x="11289" y="3552"/>
                  <a:pt x="11322" y="3554"/>
                  <a:pt x="11357" y="3558"/>
                </a:cubicBezTo>
                <a:cubicBezTo>
                  <a:pt x="11420" y="3558"/>
                  <a:pt x="11464" y="3612"/>
                  <a:pt x="11455" y="3674"/>
                </a:cubicBezTo>
                <a:cubicBezTo>
                  <a:pt x="11447" y="3731"/>
                  <a:pt x="11402" y="3773"/>
                  <a:pt x="11346" y="3773"/>
                </a:cubicBezTo>
                <a:cubicBezTo>
                  <a:pt x="11341" y="3773"/>
                  <a:pt x="11336" y="3773"/>
                  <a:pt x="11331" y="3772"/>
                </a:cubicBezTo>
                <a:cubicBezTo>
                  <a:pt x="11308" y="3770"/>
                  <a:pt x="11283" y="3768"/>
                  <a:pt x="11257" y="3768"/>
                </a:cubicBezTo>
                <a:cubicBezTo>
                  <a:pt x="11186" y="3768"/>
                  <a:pt x="11108" y="3780"/>
                  <a:pt x="11063" y="3826"/>
                </a:cubicBezTo>
                <a:cubicBezTo>
                  <a:pt x="11009" y="3879"/>
                  <a:pt x="10992" y="3959"/>
                  <a:pt x="11000" y="4066"/>
                </a:cubicBezTo>
                <a:cubicBezTo>
                  <a:pt x="11009" y="4165"/>
                  <a:pt x="11045" y="4182"/>
                  <a:pt x="11063" y="4182"/>
                </a:cubicBezTo>
                <a:cubicBezTo>
                  <a:pt x="11078" y="4189"/>
                  <a:pt x="11096" y="4192"/>
                  <a:pt x="11115" y="4192"/>
                </a:cubicBezTo>
                <a:cubicBezTo>
                  <a:pt x="11177" y="4192"/>
                  <a:pt x="11254" y="4163"/>
                  <a:pt x="11295" y="4129"/>
                </a:cubicBezTo>
                <a:cubicBezTo>
                  <a:pt x="11315" y="4109"/>
                  <a:pt x="11340" y="4100"/>
                  <a:pt x="11366" y="4100"/>
                </a:cubicBezTo>
                <a:cubicBezTo>
                  <a:pt x="11396" y="4100"/>
                  <a:pt x="11427" y="4113"/>
                  <a:pt x="11446" y="4138"/>
                </a:cubicBezTo>
                <a:cubicBezTo>
                  <a:pt x="11491" y="4182"/>
                  <a:pt x="11482" y="4254"/>
                  <a:pt x="11438" y="4290"/>
                </a:cubicBezTo>
                <a:cubicBezTo>
                  <a:pt x="11357" y="4361"/>
                  <a:pt x="11232" y="4414"/>
                  <a:pt x="11116" y="4414"/>
                </a:cubicBezTo>
                <a:cubicBezTo>
                  <a:pt x="11063" y="4414"/>
                  <a:pt x="11018" y="4405"/>
                  <a:pt x="10974" y="4388"/>
                </a:cubicBezTo>
                <a:cubicBezTo>
                  <a:pt x="10911" y="4361"/>
                  <a:pt x="10795" y="4281"/>
                  <a:pt x="10786" y="4093"/>
                </a:cubicBezTo>
                <a:cubicBezTo>
                  <a:pt x="10760" y="3870"/>
                  <a:pt x="10840" y="3736"/>
                  <a:pt x="10911" y="3674"/>
                </a:cubicBezTo>
                <a:cubicBezTo>
                  <a:pt x="10972" y="3613"/>
                  <a:pt x="11078" y="3552"/>
                  <a:pt x="11258" y="3552"/>
                </a:cubicBezTo>
                <a:close/>
                <a:moveTo>
                  <a:pt x="10073" y="4334"/>
                </a:moveTo>
                <a:cubicBezTo>
                  <a:pt x="10001" y="4343"/>
                  <a:pt x="9930" y="4370"/>
                  <a:pt x="9876" y="4414"/>
                </a:cubicBezTo>
                <a:cubicBezTo>
                  <a:pt x="9823" y="4468"/>
                  <a:pt x="9778" y="4539"/>
                  <a:pt x="9787" y="4620"/>
                </a:cubicBezTo>
                <a:cubicBezTo>
                  <a:pt x="9787" y="4700"/>
                  <a:pt x="9841" y="4762"/>
                  <a:pt x="9894" y="4798"/>
                </a:cubicBezTo>
                <a:cubicBezTo>
                  <a:pt x="9859" y="4736"/>
                  <a:pt x="9841" y="4673"/>
                  <a:pt x="9850" y="4620"/>
                </a:cubicBezTo>
                <a:cubicBezTo>
                  <a:pt x="9859" y="4566"/>
                  <a:pt x="9894" y="4521"/>
                  <a:pt x="9930" y="4486"/>
                </a:cubicBezTo>
                <a:cubicBezTo>
                  <a:pt x="9975" y="4450"/>
                  <a:pt x="10028" y="4423"/>
                  <a:pt x="10082" y="4405"/>
                </a:cubicBezTo>
                <a:cubicBezTo>
                  <a:pt x="10104" y="4402"/>
                  <a:pt x="10127" y="4400"/>
                  <a:pt x="10150" y="4400"/>
                </a:cubicBezTo>
                <a:cubicBezTo>
                  <a:pt x="10190" y="4400"/>
                  <a:pt x="10229" y="4406"/>
                  <a:pt x="10269" y="4423"/>
                </a:cubicBezTo>
                <a:cubicBezTo>
                  <a:pt x="10224" y="4361"/>
                  <a:pt x="10153" y="4334"/>
                  <a:pt x="10073" y="4334"/>
                </a:cubicBezTo>
                <a:close/>
                <a:moveTo>
                  <a:pt x="12081" y="3610"/>
                </a:moveTo>
                <a:cubicBezTo>
                  <a:pt x="12273" y="3610"/>
                  <a:pt x="12486" y="3736"/>
                  <a:pt x="12606" y="3951"/>
                </a:cubicBezTo>
                <a:cubicBezTo>
                  <a:pt x="12683" y="3839"/>
                  <a:pt x="12766" y="3799"/>
                  <a:pt x="12842" y="3799"/>
                </a:cubicBezTo>
                <a:cubicBezTo>
                  <a:pt x="12980" y="3799"/>
                  <a:pt x="13097" y="3929"/>
                  <a:pt x="13115" y="4004"/>
                </a:cubicBezTo>
                <a:cubicBezTo>
                  <a:pt x="13141" y="4120"/>
                  <a:pt x="13061" y="4343"/>
                  <a:pt x="12865" y="4352"/>
                </a:cubicBezTo>
                <a:cubicBezTo>
                  <a:pt x="12829" y="4352"/>
                  <a:pt x="12794" y="4379"/>
                  <a:pt x="12767" y="4405"/>
                </a:cubicBezTo>
                <a:lnTo>
                  <a:pt x="12767" y="4414"/>
                </a:lnTo>
                <a:cubicBezTo>
                  <a:pt x="12740" y="4450"/>
                  <a:pt x="12740" y="4495"/>
                  <a:pt x="12758" y="4530"/>
                </a:cubicBezTo>
                <a:cubicBezTo>
                  <a:pt x="12794" y="4602"/>
                  <a:pt x="12838" y="4727"/>
                  <a:pt x="12829" y="4834"/>
                </a:cubicBezTo>
                <a:cubicBezTo>
                  <a:pt x="12728" y="4776"/>
                  <a:pt x="12604" y="4742"/>
                  <a:pt x="12446" y="4742"/>
                </a:cubicBezTo>
                <a:cubicBezTo>
                  <a:pt x="12310" y="4742"/>
                  <a:pt x="12149" y="4767"/>
                  <a:pt x="11955" y="4825"/>
                </a:cubicBezTo>
                <a:cubicBezTo>
                  <a:pt x="11991" y="4682"/>
                  <a:pt x="12142" y="4575"/>
                  <a:pt x="12232" y="4521"/>
                </a:cubicBezTo>
                <a:cubicBezTo>
                  <a:pt x="12249" y="4513"/>
                  <a:pt x="12267" y="4495"/>
                  <a:pt x="12267" y="4477"/>
                </a:cubicBezTo>
                <a:cubicBezTo>
                  <a:pt x="12276" y="4450"/>
                  <a:pt x="12276" y="4432"/>
                  <a:pt x="12258" y="4414"/>
                </a:cubicBezTo>
                <a:cubicBezTo>
                  <a:pt x="12244" y="4392"/>
                  <a:pt x="12217" y="4376"/>
                  <a:pt x="12193" y="4376"/>
                </a:cubicBezTo>
                <a:cubicBezTo>
                  <a:pt x="12188" y="4376"/>
                  <a:pt x="12183" y="4377"/>
                  <a:pt x="12178" y="4379"/>
                </a:cubicBezTo>
                <a:cubicBezTo>
                  <a:pt x="12151" y="4384"/>
                  <a:pt x="12124" y="4387"/>
                  <a:pt x="12097" y="4387"/>
                </a:cubicBezTo>
                <a:cubicBezTo>
                  <a:pt x="11812" y="4387"/>
                  <a:pt x="11587" y="4093"/>
                  <a:pt x="11750" y="3808"/>
                </a:cubicBezTo>
                <a:cubicBezTo>
                  <a:pt x="11823" y="3672"/>
                  <a:pt x="11947" y="3610"/>
                  <a:pt x="12081" y="3610"/>
                </a:cubicBezTo>
                <a:close/>
                <a:moveTo>
                  <a:pt x="6615" y="4785"/>
                </a:moveTo>
                <a:cubicBezTo>
                  <a:pt x="6549" y="4785"/>
                  <a:pt x="6478" y="4801"/>
                  <a:pt x="6406" y="4834"/>
                </a:cubicBezTo>
                <a:cubicBezTo>
                  <a:pt x="6201" y="4932"/>
                  <a:pt x="6147" y="5199"/>
                  <a:pt x="6192" y="5271"/>
                </a:cubicBezTo>
                <a:cubicBezTo>
                  <a:pt x="6192" y="5119"/>
                  <a:pt x="6326" y="4994"/>
                  <a:pt x="6451" y="4932"/>
                </a:cubicBezTo>
                <a:cubicBezTo>
                  <a:pt x="6529" y="4895"/>
                  <a:pt x="6610" y="4877"/>
                  <a:pt x="6689" y="4877"/>
                </a:cubicBezTo>
                <a:cubicBezTo>
                  <a:pt x="6764" y="4877"/>
                  <a:pt x="6837" y="4893"/>
                  <a:pt x="6906" y="4923"/>
                </a:cubicBezTo>
                <a:cubicBezTo>
                  <a:pt x="6832" y="4833"/>
                  <a:pt x="6730" y="4785"/>
                  <a:pt x="6615" y="4785"/>
                </a:cubicBezTo>
                <a:close/>
                <a:moveTo>
                  <a:pt x="12438" y="4897"/>
                </a:moveTo>
                <a:cubicBezTo>
                  <a:pt x="12618" y="4897"/>
                  <a:pt x="12747" y="4933"/>
                  <a:pt x="12794" y="4959"/>
                </a:cubicBezTo>
                <a:cubicBezTo>
                  <a:pt x="12655" y="5177"/>
                  <a:pt x="12477" y="5282"/>
                  <a:pt x="12321" y="5282"/>
                </a:cubicBezTo>
                <a:cubicBezTo>
                  <a:pt x="12267" y="5282"/>
                  <a:pt x="12215" y="5269"/>
                  <a:pt x="12169" y="5244"/>
                </a:cubicBezTo>
                <a:cubicBezTo>
                  <a:pt x="11991" y="5155"/>
                  <a:pt x="11982" y="4968"/>
                  <a:pt x="11982" y="4968"/>
                </a:cubicBezTo>
                <a:cubicBezTo>
                  <a:pt x="12153" y="4915"/>
                  <a:pt x="12308" y="4897"/>
                  <a:pt x="12438" y="4897"/>
                </a:cubicBezTo>
                <a:close/>
                <a:moveTo>
                  <a:pt x="10099" y="4771"/>
                </a:moveTo>
                <a:lnTo>
                  <a:pt x="10099" y="4771"/>
                </a:lnTo>
                <a:cubicBezTo>
                  <a:pt x="10028" y="4789"/>
                  <a:pt x="9975" y="4860"/>
                  <a:pt x="9957" y="4932"/>
                </a:cubicBezTo>
                <a:cubicBezTo>
                  <a:pt x="9939" y="5003"/>
                  <a:pt x="9939" y="5083"/>
                  <a:pt x="9975" y="5155"/>
                </a:cubicBezTo>
                <a:cubicBezTo>
                  <a:pt x="10001" y="5226"/>
                  <a:pt x="10064" y="5298"/>
                  <a:pt x="10144" y="5315"/>
                </a:cubicBezTo>
                <a:cubicBezTo>
                  <a:pt x="10161" y="5319"/>
                  <a:pt x="10178" y="5321"/>
                  <a:pt x="10195" y="5321"/>
                </a:cubicBezTo>
                <a:cubicBezTo>
                  <a:pt x="10257" y="5321"/>
                  <a:pt x="10314" y="5297"/>
                  <a:pt x="10349" y="5262"/>
                </a:cubicBezTo>
                <a:lnTo>
                  <a:pt x="10349" y="5262"/>
                </a:lnTo>
                <a:cubicBezTo>
                  <a:pt x="10323" y="5265"/>
                  <a:pt x="10298" y="5267"/>
                  <a:pt x="10275" y="5267"/>
                </a:cubicBezTo>
                <a:cubicBezTo>
                  <a:pt x="10234" y="5267"/>
                  <a:pt x="10199" y="5261"/>
                  <a:pt x="10171" y="5244"/>
                </a:cubicBezTo>
                <a:cubicBezTo>
                  <a:pt x="10117" y="5217"/>
                  <a:pt x="10082" y="5173"/>
                  <a:pt x="10055" y="5119"/>
                </a:cubicBezTo>
                <a:cubicBezTo>
                  <a:pt x="10037" y="5066"/>
                  <a:pt x="10019" y="5003"/>
                  <a:pt x="10028" y="4950"/>
                </a:cubicBezTo>
                <a:cubicBezTo>
                  <a:pt x="10028" y="4887"/>
                  <a:pt x="10055" y="4825"/>
                  <a:pt x="10099" y="4771"/>
                </a:cubicBezTo>
                <a:close/>
                <a:moveTo>
                  <a:pt x="10465" y="5414"/>
                </a:moveTo>
                <a:lnTo>
                  <a:pt x="10465" y="5414"/>
                </a:lnTo>
                <a:cubicBezTo>
                  <a:pt x="10447" y="5494"/>
                  <a:pt x="10563" y="5708"/>
                  <a:pt x="10768" y="5735"/>
                </a:cubicBezTo>
                <a:cubicBezTo>
                  <a:pt x="10785" y="5736"/>
                  <a:pt x="10801" y="5737"/>
                  <a:pt x="10817" y="5737"/>
                </a:cubicBezTo>
                <a:cubicBezTo>
                  <a:pt x="10988" y="5737"/>
                  <a:pt x="11113" y="5650"/>
                  <a:pt x="11170" y="5512"/>
                </a:cubicBezTo>
                <a:lnTo>
                  <a:pt x="11170" y="5512"/>
                </a:lnTo>
                <a:cubicBezTo>
                  <a:pt x="11078" y="5596"/>
                  <a:pt x="10967" y="5640"/>
                  <a:pt x="10842" y="5640"/>
                </a:cubicBezTo>
                <a:cubicBezTo>
                  <a:pt x="10821" y="5640"/>
                  <a:pt x="10799" y="5639"/>
                  <a:pt x="10777" y="5637"/>
                </a:cubicBezTo>
                <a:cubicBezTo>
                  <a:pt x="10653" y="5619"/>
                  <a:pt x="10510" y="5547"/>
                  <a:pt x="10465" y="5414"/>
                </a:cubicBezTo>
                <a:close/>
                <a:moveTo>
                  <a:pt x="10066" y="4275"/>
                </a:moveTo>
                <a:cubicBezTo>
                  <a:pt x="10156" y="4275"/>
                  <a:pt x="10261" y="4307"/>
                  <a:pt x="10376" y="4388"/>
                </a:cubicBezTo>
                <a:cubicBezTo>
                  <a:pt x="9983" y="4834"/>
                  <a:pt x="10653" y="5387"/>
                  <a:pt x="11277" y="5458"/>
                </a:cubicBezTo>
                <a:cubicBezTo>
                  <a:pt x="11215" y="5682"/>
                  <a:pt x="11003" y="5796"/>
                  <a:pt x="10801" y="5796"/>
                </a:cubicBezTo>
                <a:cubicBezTo>
                  <a:pt x="10569" y="5796"/>
                  <a:pt x="10351" y="5644"/>
                  <a:pt x="10394" y="5333"/>
                </a:cubicBezTo>
                <a:lnTo>
                  <a:pt x="10394" y="5333"/>
                </a:lnTo>
                <a:cubicBezTo>
                  <a:pt x="10343" y="5381"/>
                  <a:pt x="10284" y="5401"/>
                  <a:pt x="10224" y="5401"/>
                </a:cubicBezTo>
                <a:cubicBezTo>
                  <a:pt x="9982" y="5401"/>
                  <a:pt x="9726" y="5066"/>
                  <a:pt x="9912" y="4852"/>
                </a:cubicBezTo>
                <a:cubicBezTo>
                  <a:pt x="9579" y="4766"/>
                  <a:pt x="9714" y="4275"/>
                  <a:pt x="10066" y="4275"/>
                </a:cubicBezTo>
                <a:close/>
                <a:moveTo>
                  <a:pt x="8359" y="5263"/>
                </a:moveTo>
                <a:cubicBezTo>
                  <a:pt x="8457" y="5263"/>
                  <a:pt x="8555" y="5301"/>
                  <a:pt x="8627" y="5378"/>
                </a:cubicBezTo>
                <a:cubicBezTo>
                  <a:pt x="8770" y="5530"/>
                  <a:pt x="8770" y="5770"/>
                  <a:pt x="8619" y="5913"/>
                </a:cubicBezTo>
                <a:cubicBezTo>
                  <a:pt x="8544" y="5983"/>
                  <a:pt x="8448" y="6019"/>
                  <a:pt x="8352" y="6019"/>
                </a:cubicBezTo>
                <a:cubicBezTo>
                  <a:pt x="8253" y="6019"/>
                  <a:pt x="8156" y="5981"/>
                  <a:pt x="8083" y="5904"/>
                </a:cubicBezTo>
                <a:cubicBezTo>
                  <a:pt x="7941" y="5753"/>
                  <a:pt x="7941" y="5512"/>
                  <a:pt x="8092" y="5369"/>
                </a:cubicBezTo>
                <a:cubicBezTo>
                  <a:pt x="8167" y="5299"/>
                  <a:pt x="8263" y="5263"/>
                  <a:pt x="8359" y="5263"/>
                </a:cubicBezTo>
                <a:close/>
                <a:moveTo>
                  <a:pt x="6019" y="5459"/>
                </a:moveTo>
                <a:cubicBezTo>
                  <a:pt x="5976" y="5459"/>
                  <a:pt x="5931" y="5470"/>
                  <a:pt x="5889" y="5494"/>
                </a:cubicBezTo>
                <a:cubicBezTo>
                  <a:pt x="5817" y="5547"/>
                  <a:pt x="5773" y="5637"/>
                  <a:pt x="5764" y="5726"/>
                </a:cubicBezTo>
                <a:cubicBezTo>
                  <a:pt x="5755" y="5806"/>
                  <a:pt x="5782" y="5895"/>
                  <a:pt x="5826" y="5967"/>
                </a:cubicBezTo>
                <a:cubicBezTo>
                  <a:pt x="5868" y="6033"/>
                  <a:pt x="5947" y="6084"/>
                  <a:pt x="6023" y="6084"/>
                </a:cubicBezTo>
                <a:cubicBezTo>
                  <a:pt x="6028" y="6084"/>
                  <a:pt x="6034" y="6083"/>
                  <a:pt x="6040" y="6083"/>
                </a:cubicBezTo>
                <a:cubicBezTo>
                  <a:pt x="5969" y="6047"/>
                  <a:pt x="5924" y="5985"/>
                  <a:pt x="5898" y="5922"/>
                </a:cubicBezTo>
                <a:cubicBezTo>
                  <a:pt x="5871" y="5860"/>
                  <a:pt x="5862" y="5797"/>
                  <a:pt x="5871" y="5735"/>
                </a:cubicBezTo>
                <a:cubicBezTo>
                  <a:pt x="5871" y="5663"/>
                  <a:pt x="5898" y="5601"/>
                  <a:pt x="5942" y="5556"/>
                </a:cubicBezTo>
                <a:cubicBezTo>
                  <a:pt x="5987" y="5512"/>
                  <a:pt x="6049" y="5494"/>
                  <a:pt x="6130" y="5485"/>
                </a:cubicBezTo>
                <a:cubicBezTo>
                  <a:pt x="6096" y="5468"/>
                  <a:pt x="6058" y="5459"/>
                  <a:pt x="6019" y="5459"/>
                </a:cubicBezTo>
                <a:close/>
                <a:moveTo>
                  <a:pt x="6668" y="5568"/>
                </a:moveTo>
                <a:cubicBezTo>
                  <a:pt x="6699" y="5568"/>
                  <a:pt x="6734" y="5590"/>
                  <a:pt x="6763" y="5646"/>
                </a:cubicBezTo>
                <a:cubicBezTo>
                  <a:pt x="6766" y="5593"/>
                  <a:pt x="6801" y="5570"/>
                  <a:pt x="6838" y="5570"/>
                </a:cubicBezTo>
                <a:cubicBezTo>
                  <a:pt x="6895" y="5570"/>
                  <a:pt x="6958" y="5628"/>
                  <a:pt x="6915" y="5726"/>
                </a:cubicBezTo>
                <a:cubicBezTo>
                  <a:pt x="6930" y="5722"/>
                  <a:pt x="6944" y="5720"/>
                  <a:pt x="6957" y="5720"/>
                </a:cubicBezTo>
                <a:cubicBezTo>
                  <a:pt x="7082" y="5720"/>
                  <a:pt x="7105" y="5896"/>
                  <a:pt x="6959" y="5904"/>
                </a:cubicBezTo>
                <a:cubicBezTo>
                  <a:pt x="6959" y="5904"/>
                  <a:pt x="7066" y="5940"/>
                  <a:pt x="7004" y="6047"/>
                </a:cubicBezTo>
                <a:cubicBezTo>
                  <a:pt x="6987" y="6080"/>
                  <a:pt x="6966" y="6093"/>
                  <a:pt x="6945" y="6093"/>
                </a:cubicBezTo>
                <a:cubicBezTo>
                  <a:pt x="6898" y="6093"/>
                  <a:pt x="6849" y="6030"/>
                  <a:pt x="6843" y="5993"/>
                </a:cubicBezTo>
                <a:lnTo>
                  <a:pt x="6843" y="5993"/>
                </a:lnTo>
                <a:cubicBezTo>
                  <a:pt x="6860" y="6104"/>
                  <a:pt x="6853" y="6181"/>
                  <a:pt x="6768" y="6181"/>
                </a:cubicBezTo>
                <a:cubicBezTo>
                  <a:pt x="6764" y="6181"/>
                  <a:pt x="6759" y="6181"/>
                  <a:pt x="6754" y="6181"/>
                </a:cubicBezTo>
                <a:cubicBezTo>
                  <a:pt x="6656" y="6172"/>
                  <a:pt x="6665" y="6047"/>
                  <a:pt x="6683" y="6011"/>
                </a:cubicBezTo>
                <a:lnTo>
                  <a:pt x="6683" y="6011"/>
                </a:lnTo>
                <a:cubicBezTo>
                  <a:pt x="6655" y="6066"/>
                  <a:pt x="6614" y="6087"/>
                  <a:pt x="6576" y="6087"/>
                </a:cubicBezTo>
                <a:cubicBezTo>
                  <a:pt x="6491" y="6087"/>
                  <a:pt x="6422" y="5981"/>
                  <a:pt x="6558" y="5913"/>
                </a:cubicBezTo>
                <a:cubicBezTo>
                  <a:pt x="6416" y="5868"/>
                  <a:pt x="6430" y="5725"/>
                  <a:pt x="6537" y="5725"/>
                </a:cubicBezTo>
                <a:cubicBezTo>
                  <a:pt x="6558" y="5725"/>
                  <a:pt x="6583" y="5730"/>
                  <a:pt x="6611" y="5744"/>
                </a:cubicBezTo>
                <a:cubicBezTo>
                  <a:pt x="6557" y="5660"/>
                  <a:pt x="6604" y="5568"/>
                  <a:pt x="6668" y="5568"/>
                </a:cubicBezTo>
                <a:close/>
                <a:moveTo>
                  <a:pt x="10109" y="6005"/>
                </a:moveTo>
                <a:cubicBezTo>
                  <a:pt x="10079" y="6005"/>
                  <a:pt x="10048" y="6013"/>
                  <a:pt x="10019" y="6029"/>
                </a:cubicBezTo>
                <a:cubicBezTo>
                  <a:pt x="9939" y="6083"/>
                  <a:pt x="9921" y="6190"/>
                  <a:pt x="9966" y="6261"/>
                </a:cubicBezTo>
                <a:cubicBezTo>
                  <a:pt x="10000" y="6313"/>
                  <a:pt x="10057" y="6338"/>
                  <a:pt x="10111" y="6338"/>
                </a:cubicBezTo>
                <a:cubicBezTo>
                  <a:pt x="10142" y="6338"/>
                  <a:pt x="10172" y="6331"/>
                  <a:pt x="10198" y="6315"/>
                </a:cubicBezTo>
                <a:cubicBezTo>
                  <a:pt x="10278" y="6261"/>
                  <a:pt x="10305" y="6163"/>
                  <a:pt x="10251" y="6083"/>
                </a:cubicBezTo>
                <a:cubicBezTo>
                  <a:pt x="10217" y="6031"/>
                  <a:pt x="10164" y="6005"/>
                  <a:pt x="10109" y="6005"/>
                </a:cubicBezTo>
                <a:close/>
                <a:moveTo>
                  <a:pt x="5808" y="6136"/>
                </a:moveTo>
                <a:lnTo>
                  <a:pt x="5808" y="6136"/>
                </a:lnTo>
                <a:cubicBezTo>
                  <a:pt x="5764" y="6190"/>
                  <a:pt x="5737" y="6270"/>
                  <a:pt x="5755" y="6359"/>
                </a:cubicBezTo>
                <a:cubicBezTo>
                  <a:pt x="5782" y="6439"/>
                  <a:pt x="5853" y="6511"/>
                  <a:pt x="5924" y="6538"/>
                </a:cubicBezTo>
                <a:cubicBezTo>
                  <a:pt x="5971" y="6553"/>
                  <a:pt x="6018" y="6563"/>
                  <a:pt x="6064" y="6563"/>
                </a:cubicBezTo>
                <a:cubicBezTo>
                  <a:pt x="6098" y="6563"/>
                  <a:pt x="6132" y="6558"/>
                  <a:pt x="6165" y="6547"/>
                </a:cubicBezTo>
                <a:cubicBezTo>
                  <a:pt x="6246" y="6529"/>
                  <a:pt x="6317" y="6466"/>
                  <a:pt x="6335" y="6395"/>
                </a:cubicBezTo>
                <a:lnTo>
                  <a:pt x="6335" y="6395"/>
                </a:lnTo>
                <a:cubicBezTo>
                  <a:pt x="6281" y="6448"/>
                  <a:pt x="6210" y="6466"/>
                  <a:pt x="6147" y="6475"/>
                </a:cubicBezTo>
                <a:cubicBezTo>
                  <a:pt x="6132" y="6477"/>
                  <a:pt x="6116" y="6479"/>
                  <a:pt x="6101" y="6479"/>
                </a:cubicBezTo>
                <a:cubicBezTo>
                  <a:pt x="6054" y="6479"/>
                  <a:pt x="6007" y="6468"/>
                  <a:pt x="5960" y="6448"/>
                </a:cubicBezTo>
                <a:cubicBezTo>
                  <a:pt x="5907" y="6422"/>
                  <a:pt x="5853" y="6386"/>
                  <a:pt x="5826" y="6332"/>
                </a:cubicBezTo>
                <a:cubicBezTo>
                  <a:pt x="5799" y="6279"/>
                  <a:pt x="5799" y="6208"/>
                  <a:pt x="5808" y="6136"/>
                </a:cubicBezTo>
                <a:close/>
                <a:moveTo>
                  <a:pt x="6611" y="4721"/>
                </a:moveTo>
                <a:cubicBezTo>
                  <a:pt x="6773" y="4721"/>
                  <a:pt x="6936" y="4788"/>
                  <a:pt x="7039" y="4941"/>
                </a:cubicBezTo>
                <a:cubicBezTo>
                  <a:pt x="6406" y="5235"/>
                  <a:pt x="5898" y="6065"/>
                  <a:pt x="6469" y="6395"/>
                </a:cubicBezTo>
                <a:cubicBezTo>
                  <a:pt x="6334" y="6574"/>
                  <a:pt x="6187" y="6642"/>
                  <a:pt x="6056" y="6642"/>
                </a:cubicBezTo>
                <a:cubicBezTo>
                  <a:pt x="5743" y="6642"/>
                  <a:pt x="5525" y="6253"/>
                  <a:pt x="5808" y="6065"/>
                </a:cubicBezTo>
                <a:cubicBezTo>
                  <a:pt x="5506" y="5890"/>
                  <a:pt x="5729" y="5353"/>
                  <a:pt x="6034" y="5353"/>
                </a:cubicBezTo>
                <a:cubicBezTo>
                  <a:pt x="6071" y="5353"/>
                  <a:pt x="6109" y="5361"/>
                  <a:pt x="6147" y="5378"/>
                </a:cubicBezTo>
                <a:cubicBezTo>
                  <a:pt x="5956" y="4995"/>
                  <a:pt x="6281" y="4721"/>
                  <a:pt x="6611" y="4721"/>
                </a:cubicBezTo>
                <a:close/>
                <a:moveTo>
                  <a:pt x="8333" y="4629"/>
                </a:moveTo>
                <a:lnTo>
                  <a:pt x="8369" y="5137"/>
                </a:lnTo>
                <a:lnTo>
                  <a:pt x="8235" y="4646"/>
                </a:lnTo>
                <a:lnTo>
                  <a:pt x="8262" y="5092"/>
                </a:lnTo>
                <a:lnTo>
                  <a:pt x="8146" y="4655"/>
                </a:lnTo>
                <a:lnTo>
                  <a:pt x="8181" y="5173"/>
                </a:lnTo>
                <a:lnTo>
                  <a:pt x="8039" y="4673"/>
                </a:lnTo>
                <a:lnTo>
                  <a:pt x="8083" y="5244"/>
                </a:lnTo>
                <a:cubicBezTo>
                  <a:pt x="8074" y="5253"/>
                  <a:pt x="8065" y="5253"/>
                  <a:pt x="8065" y="5262"/>
                </a:cubicBezTo>
                <a:lnTo>
                  <a:pt x="7539" y="5003"/>
                </a:lnTo>
                <a:lnTo>
                  <a:pt x="7949" y="5315"/>
                </a:lnTo>
                <a:lnTo>
                  <a:pt x="7949" y="5315"/>
                </a:lnTo>
                <a:lnTo>
                  <a:pt x="7477" y="5092"/>
                </a:lnTo>
                <a:lnTo>
                  <a:pt x="7833" y="5360"/>
                </a:lnTo>
                <a:lnTo>
                  <a:pt x="7432" y="5164"/>
                </a:lnTo>
                <a:lnTo>
                  <a:pt x="7842" y="5485"/>
                </a:lnTo>
                <a:lnTo>
                  <a:pt x="7842" y="5485"/>
                </a:lnTo>
                <a:lnTo>
                  <a:pt x="7378" y="5253"/>
                </a:lnTo>
                <a:lnTo>
                  <a:pt x="7833" y="5610"/>
                </a:lnTo>
                <a:lnTo>
                  <a:pt x="7334" y="5904"/>
                </a:lnTo>
                <a:lnTo>
                  <a:pt x="7334" y="5904"/>
                </a:lnTo>
                <a:lnTo>
                  <a:pt x="7825" y="5735"/>
                </a:lnTo>
                <a:lnTo>
                  <a:pt x="7825" y="5735"/>
                </a:lnTo>
                <a:lnTo>
                  <a:pt x="7378" y="5993"/>
                </a:lnTo>
                <a:lnTo>
                  <a:pt x="7378" y="5993"/>
                </a:lnTo>
                <a:lnTo>
                  <a:pt x="7807" y="5851"/>
                </a:lnTo>
                <a:lnTo>
                  <a:pt x="7423" y="6083"/>
                </a:lnTo>
                <a:lnTo>
                  <a:pt x="7423" y="6083"/>
                </a:lnTo>
                <a:lnTo>
                  <a:pt x="7905" y="5913"/>
                </a:lnTo>
                <a:lnTo>
                  <a:pt x="7459" y="6172"/>
                </a:lnTo>
                <a:lnTo>
                  <a:pt x="7994" y="5993"/>
                </a:lnTo>
                <a:lnTo>
                  <a:pt x="7994" y="5993"/>
                </a:lnTo>
                <a:lnTo>
                  <a:pt x="7842" y="6216"/>
                </a:lnTo>
                <a:lnTo>
                  <a:pt x="8048" y="6029"/>
                </a:lnTo>
                <a:lnTo>
                  <a:pt x="7896" y="6261"/>
                </a:lnTo>
                <a:lnTo>
                  <a:pt x="8092" y="6074"/>
                </a:lnTo>
                <a:lnTo>
                  <a:pt x="8021" y="6582"/>
                </a:lnTo>
                <a:lnTo>
                  <a:pt x="8181" y="6127"/>
                </a:lnTo>
                <a:lnTo>
                  <a:pt x="8110" y="6600"/>
                </a:lnTo>
                <a:lnTo>
                  <a:pt x="8110" y="6600"/>
                </a:lnTo>
                <a:lnTo>
                  <a:pt x="8253" y="6216"/>
                </a:lnTo>
                <a:lnTo>
                  <a:pt x="8190" y="6618"/>
                </a:lnTo>
                <a:lnTo>
                  <a:pt x="8351" y="6172"/>
                </a:lnTo>
                <a:lnTo>
                  <a:pt x="8280" y="6645"/>
                </a:lnTo>
                <a:lnTo>
                  <a:pt x="8467" y="6118"/>
                </a:lnTo>
                <a:lnTo>
                  <a:pt x="8752" y="6475"/>
                </a:lnTo>
                <a:lnTo>
                  <a:pt x="8752" y="6475"/>
                </a:lnTo>
                <a:lnTo>
                  <a:pt x="8556" y="6074"/>
                </a:lnTo>
                <a:lnTo>
                  <a:pt x="8842" y="6422"/>
                </a:lnTo>
                <a:lnTo>
                  <a:pt x="8672" y="6065"/>
                </a:lnTo>
                <a:lnTo>
                  <a:pt x="8913" y="6377"/>
                </a:lnTo>
                <a:lnTo>
                  <a:pt x="8913" y="6377"/>
                </a:lnTo>
                <a:lnTo>
                  <a:pt x="8726" y="5967"/>
                </a:lnTo>
                <a:lnTo>
                  <a:pt x="9002" y="6324"/>
                </a:lnTo>
                <a:lnTo>
                  <a:pt x="9002" y="6324"/>
                </a:lnTo>
                <a:lnTo>
                  <a:pt x="8788" y="5842"/>
                </a:lnTo>
                <a:lnTo>
                  <a:pt x="9297" y="5806"/>
                </a:lnTo>
                <a:lnTo>
                  <a:pt x="8850" y="5717"/>
                </a:lnTo>
                <a:lnTo>
                  <a:pt x="9305" y="5690"/>
                </a:lnTo>
                <a:lnTo>
                  <a:pt x="8922" y="5619"/>
                </a:lnTo>
                <a:lnTo>
                  <a:pt x="9305" y="5592"/>
                </a:lnTo>
                <a:lnTo>
                  <a:pt x="8868" y="5503"/>
                </a:lnTo>
                <a:lnTo>
                  <a:pt x="9314" y="5476"/>
                </a:lnTo>
                <a:lnTo>
                  <a:pt x="8833" y="5378"/>
                </a:lnTo>
                <a:lnTo>
                  <a:pt x="9100" y="4932"/>
                </a:lnTo>
                <a:lnTo>
                  <a:pt x="8752" y="5315"/>
                </a:lnTo>
                <a:lnTo>
                  <a:pt x="9020" y="4869"/>
                </a:lnTo>
                <a:lnTo>
                  <a:pt x="8717" y="5199"/>
                </a:lnTo>
                <a:lnTo>
                  <a:pt x="8940" y="4816"/>
                </a:lnTo>
                <a:lnTo>
                  <a:pt x="8592" y="5199"/>
                </a:lnTo>
                <a:lnTo>
                  <a:pt x="8859" y="4753"/>
                </a:lnTo>
                <a:lnTo>
                  <a:pt x="8485" y="5164"/>
                </a:lnTo>
                <a:lnTo>
                  <a:pt x="8333" y="4629"/>
                </a:lnTo>
                <a:close/>
                <a:moveTo>
                  <a:pt x="9956" y="5742"/>
                </a:moveTo>
                <a:cubicBezTo>
                  <a:pt x="10003" y="5742"/>
                  <a:pt x="10056" y="5775"/>
                  <a:pt x="10099" y="5860"/>
                </a:cubicBezTo>
                <a:cubicBezTo>
                  <a:pt x="10110" y="5784"/>
                  <a:pt x="10164" y="5749"/>
                  <a:pt x="10220" y="5749"/>
                </a:cubicBezTo>
                <a:cubicBezTo>
                  <a:pt x="10309" y="5749"/>
                  <a:pt x="10403" y="5837"/>
                  <a:pt x="10331" y="5985"/>
                </a:cubicBezTo>
                <a:cubicBezTo>
                  <a:pt x="10353" y="5979"/>
                  <a:pt x="10374" y="5976"/>
                  <a:pt x="10393" y="5976"/>
                </a:cubicBezTo>
                <a:cubicBezTo>
                  <a:pt x="10591" y="5976"/>
                  <a:pt x="10630" y="6245"/>
                  <a:pt x="10403" y="6261"/>
                </a:cubicBezTo>
                <a:cubicBezTo>
                  <a:pt x="10403" y="6261"/>
                  <a:pt x="10563" y="6315"/>
                  <a:pt x="10474" y="6484"/>
                </a:cubicBezTo>
                <a:cubicBezTo>
                  <a:pt x="10446" y="6534"/>
                  <a:pt x="10414" y="6553"/>
                  <a:pt x="10381" y="6553"/>
                </a:cubicBezTo>
                <a:cubicBezTo>
                  <a:pt x="10308" y="6553"/>
                  <a:pt x="10237" y="6459"/>
                  <a:pt x="10224" y="6404"/>
                </a:cubicBezTo>
                <a:lnTo>
                  <a:pt x="10224" y="6404"/>
                </a:lnTo>
                <a:cubicBezTo>
                  <a:pt x="10259" y="6568"/>
                  <a:pt x="10243" y="6690"/>
                  <a:pt x="10113" y="6690"/>
                </a:cubicBezTo>
                <a:cubicBezTo>
                  <a:pt x="10109" y="6690"/>
                  <a:pt x="10104" y="6690"/>
                  <a:pt x="10099" y="6689"/>
                </a:cubicBezTo>
                <a:cubicBezTo>
                  <a:pt x="9948" y="6671"/>
                  <a:pt x="9957" y="6484"/>
                  <a:pt x="9983" y="6431"/>
                </a:cubicBezTo>
                <a:lnTo>
                  <a:pt x="9983" y="6431"/>
                </a:lnTo>
                <a:cubicBezTo>
                  <a:pt x="9943" y="6512"/>
                  <a:pt x="9881" y="6543"/>
                  <a:pt x="9823" y="6543"/>
                </a:cubicBezTo>
                <a:cubicBezTo>
                  <a:pt x="9689" y="6543"/>
                  <a:pt x="9576" y="6378"/>
                  <a:pt x="9787" y="6279"/>
                </a:cubicBezTo>
                <a:cubicBezTo>
                  <a:pt x="9572" y="6205"/>
                  <a:pt x="9591" y="5982"/>
                  <a:pt x="9754" y="5982"/>
                </a:cubicBezTo>
                <a:cubicBezTo>
                  <a:pt x="9786" y="5982"/>
                  <a:pt x="9824" y="5990"/>
                  <a:pt x="9867" y="6011"/>
                </a:cubicBezTo>
                <a:cubicBezTo>
                  <a:pt x="9783" y="5885"/>
                  <a:pt x="9857" y="5742"/>
                  <a:pt x="9956" y="5742"/>
                </a:cubicBezTo>
                <a:close/>
                <a:moveTo>
                  <a:pt x="8160" y="4314"/>
                </a:moveTo>
                <a:cubicBezTo>
                  <a:pt x="8524" y="4314"/>
                  <a:pt x="8572" y="4768"/>
                  <a:pt x="8529" y="4923"/>
                </a:cubicBezTo>
                <a:cubicBezTo>
                  <a:pt x="8609" y="4652"/>
                  <a:pt x="8800" y="4546"/>
                  <a:pt x="8981" y="4546"/>
                </a:cubicBezTo>
                <a:cubicBezTo>
                  <a:pt x="9305" y="4546"/>
                  <a:pt x="9595" y="4888"/>
                  <a:pt x="9136" y="5226"/>
                </a:cubicBezTo>
                <a:cubicBezTo>
                  <a:pt x="9756" y="5314"/>
                  <a:pt x="9788" y="5990"/>
                  <a:pt x="9256" y="5990"/>
                </a:cubicBezTo>
                <a:cubicBezTo>
                  <a:pt x="9192" y="5990"/>
                  <a:pt x="9119" y="5980"/>
                  <a:pt x="9038" y="5958"/>
                </a:cubicBezTo>
                <a:lnTo>
                  <a:pt x="9038" y="5958"/>
                </a:lnTo>
                <a:cubicBezTo>
                  <a:pt x="9346" y="6266"/>
                  <a:pt x="9183" y="6713"/>
                  <a:pt x="8891" y="6713"/>
                </a:cubicBezTo>
                <a:cubicBezTo>
                  <a:pt x="8777" y="6713"/>
                  <a:pt x="8644" y="6645"/>
                  <a:pt x="8511" y="6475"/>
                </a:cubicBezTo>
                <a:lnTo>
                  <a:pt x="8511" y="6475"/>
                </a:lnTo>
                <a:cubicBezTo>
                  <a:pt x="8531" y="6708"/>
                  <a:pt x="8366" y="6826"/>
                  <a:pt x="8192" y="6826"/>
                </a:cubicBezTo>
                <a:cubicBezTo>
                  <a:pt x="7973" y="6826"/>
                  <a:pt x="7742" y="6639"/>
                  <a:pt x="7851" y="6261"/>
                </a:cubicBezTo>
                <a:lnTo>
                  <a:pt x="7851" y="6261"/>
                </a:lnTo>
                <a:cubicBezTo>
                  <a:pt x="7757" y="6306"/>
                  <a:pt x="7669" y="6325"/>
                  <a:pt x="7589" y="6325"/>
                </a:cubicBezTo>
                <a:cubicBezTo>
                  <a:pt x="7144" y="6325"/>
                  <a:pt x="6977" y="5719"/>
                  <a:pt x="7530" y="5583"/>
                </a:cubicBezTo>
                <a:cubicBezTo>
                  <a:pt x="7530" y="5583"/>
                  <a:pt x="7066" y="5512"/>
                  <a:pt x="7227" y="5030"/>
                </a:cubicBezTo>
                <a:cubicBezTo>
                  <a:pt x="7283" y="4856"/>
                  <a:pt x="7378" y="4793"/>
                  <a:pt x="7481" y="4793"/>
                </a:cubicBezTo>
                <a:cubicBezTo>
                  <a:pt x="7658" y="4793"/>
                  <a:pt x="7857" y="4980"/>
                  <a:pt x="7914" y="5110"/>
                </a:cubicBezTo>
                <a:cubicBezTo>
                  <a:pt x="7744" y="4682"/>
                  <a:pt x="7717" y="4352"/>
                  <a:pt x="8119" y="4316"/>
                </a:cubicBezTo>
                <a:cubicBezTo>
                  <a:pt x="8133" y="4315"/>
                  <a:pt x="8147" y="4314"/>
                  <a:pt x="8160" y="4314"/>
                </a:cubicBezTo>
                <a:close/>
                <a:moveTo>
                  <a:pt x="11339" y="5485"/>
                </a:moveTo>
                <a:lnTo>
                  <a:pt x="11339" y="5485"/>
                </a:lnTo>
                <a:cubicBezTo>
                  <a:pt x="11785" y="5797"/>
                  <a:pt x="11696" y="6270"/>
                  <a:pt x="11438" y="6645"/>
                </a:cubicBezTo>
                <a:cubicBezTo>
                  <a:pt x="11188" y="7019"/>
                  <a:pt x="10956" y="7109"/>
                  <a:pt x="10992" y="7688"/>
                </a:cubicBezTo>
                <a:cubicBezTo>
                  <a:pt x="10733" y="6975"/>
                  <a:pt x="11268" y="6698"/>
                  <a:pt x="11411" y="6350"/>
                </a:cubicBezTo>
                <a:cubicBezTo>
                  <a:pt x="11554" y="6002"/>
                  <a:pt x="11491" y="5654"/>
                  <a:pt x="11339" y="5485"/>
                </a:cubicBezTo>
                <a:close/>
                <a:moveTo>
                  <a:pt x="6699" y="6600"/>
                </a:moveTo>
                <a:cubicBezTo>
                  <a:pt x="6715" y="6600"/>
                  <a:pt x="6731" y="6603"/>
                  <a:pt x="6745" y="6609"/>
                </a:cubicBezTo>
                <a:cubicBezTo>
                  <a:pt x="6932" y="6707"/>
                  <a:pt x="7129" y="6787"/>
                  <a:pt x="7325" y="6868"/>
                </a:cubicBezTo>
                <a:cubicBezTo>
                  <a:pt x="7521" y="6939"/>
                  <a:pt x="7717" y="7010"/>
                  <a:pt x="7923" y="7055"/>
                </a:cubicBezTo>
                <a:cubicBezTo>
                  <a:pt x="8128" y="7109"/>
                  <a:pt x="8333" y="7153"/>
                  <a:pt x="8538" y="7171"/>
                </a:cubicBezTo>
                <a:cubicBezTo>
                  <a:pt x="8621" y="7178"/>
                  <a:pt x="8704" y="7182"/>
                  <a:pt x="8787" y="7182"/>
                </a:cubicBezTo>
                <a:cubicBezTo>
                  <a:pt x="8917" y="7182"/>
                  <a:pt x="9046" y="7172"/>
                  <a:pt x="9172" y="7144"/>
                </a:cubicBezTo>
                <a:lnTo>
                  <a:pt x="9172" y="7144"/>
                </a:lnTo>
                <a:cubicBezTo>
                  <a:pt x="8984" y="7242"/>
                  <a:pt x="8761" y="7287"/>
                  <a:pt x="8538" y="7296"/>
                </a:cubicBezTo>
                <a:cubicBezTo>
                  <a:pt x="8501" y="7297"/>
                  <a:pt x="8464" y="7298"/>
                  <a:pt x="8427" y="7298"/>
                </a:cubicBezTo>
                <a:cubicBezTo>
                  <a:pt x="8244" y="7298"/>
                  <a:pt x="8064" y="7280"/>
                  <a:pt x="7878" y="7242"/>
                </a:cubicBezTo>
                <a:cubicBezTo>
                  <a:pt x="7664" y="7207"/>
                  <a:pt x="7450" y="7144"/>
                  <a:pt x="7245" y="7073"/>
                </a:cubicBezTo>
                <a:cubicBezTo>
                  <a:pt x="7200" y="7055"/>
                  <a:pt x="7155" y="7037"/>
                  <a:pt x="7111" y="7019"/>
                </a:cubicBezTo>
                <a:lnTo>
                  <a:pt x="7111" y="7019"/>
                </a:lnTo>
                <a:cubicBezTo>
                  <a:pt x="7164" y="7091"/>
                  <a:pt x="7209" y="7171"/>
                  <a:pt x="7254" y="7251"/>
                </a:cubicBezTo>
                <a:cubicBezTo>
                  <a:pt x="7387" y="7483"/>
                  <a:pt x="7494" y="7733"/>
                  <a:pt x="7530" y="7992"/>
                </a:cubicBezTo>
                <a:cubicBezTo>
                  <a:pt x="7432" y="7751"/>
                  <a:pt x="7289" y="7537"/>
                  <a:pt x="7138" y="7332"/>
                </a:cubicBezTo>
                <a:cubicBezTo>
                  <a:pt x="7066" y="7233"/>
                  <a:pt x="6986" y="7126"/>
                  <a:pt x="6897" y="7037"/>
                </a:cubicBezTo>
                <a:cubicBezTo>
                  <a:pt x="6816" y="6948"/>
                  <a:pt x="6727" y="6850"/>
                  <a:pt x="6638" y="6787"/>
                </a:cubicBezTo>
                <a:cubicBezTo>
                  <a:pt x="6593" y="6752"/>
                  <a:pt x="6576" y="6689"/>
                  <a:pt x="6611" y="6645"/>
                </a:cubicBezTo>
                <a:cubicBezTo>
                  <a:pt x="6630" y="6614"/>
                  <a:pt x="6665" y="6600"/>
                  <a:pt x="6699" y="6600"/>
                </a:cubicBezTo>
                <a:close/>
                <a:moveTo>
                  <a:pt x="10456" y="7001"/>
                </a:moveTo>
                <a:lnTo>
                  <a:pt x="10456" y="7001"/>
                </a:lnTo>
                <a:cubicBezTo>
                  <a:pt x="10421" y="7349"/>
                  <a:pt x="10376" y="7697"/>
                  <a:pt x="10429" y="8036"/>
                </a:cubicBezTo>
                <a:cubicBezTo>
                  <a:pt x="10447" y="8206"/>
                  <a:pt x="10501" y="8366"/>
                  <a:pt x="10563" y="8527"/>
                </a:cubicBezTo>
                <a:cubicBezTo>
                  <a:pt x="10635" y="8688"/>
                  <a:pt x="10715" y="8848"/>
                  <a:pt x="10786" y="9009"/>
                </a:cubicBezTo>
                <a:cubicBezTo>
                  <a:pt x="10679" y="8866"/>
                  <a:pt x="10572" y="8723"/>
                  <a:pt x="10492" y="8563"/>
                </a:cubicBezTo>
                <a:cubicBezTo>
                  <a:pt x="10403" y="8402"/>
                  <a:pt x="10349" y="8233"/>
                  <a:pt x="10322" y="8054"/>
                </a:cubicBezTo>
                <a:cubicBezTo>
                  <a:pt x="10269" y="7688"/>
                  <a:pt x="10340" y="7332"/>
                  <a:pt x="10456" y="7001"/>
                </a:cubicBezTo>
                <a:close/>
                <a:moveTo>
                  <a:pt x="6790" y="7430"/>
                </a:moveTo>
                <a:lnTo>
                  <a:pt x="6790" y="7430"/>
                </a:lnTo>
                <a:cubicBezTo>
                  <a:pt x="6924" y="7581"/>
                  <a:pt x="7048" y="7742"/>
                  <a:pt x="7155" y="7920"/>
                </a:cubicBezTo>
                <a:cubicBezTo>
                  <a:pt x="7263" y="8099"/>
                  <a:pt x="7343" y="8286"/>
                  <a:pt x="7387" y="8500"/>
                </a:cubicBezTo>
                <a:cubicBezTo>
                  <a:pt x="7432" y="8705"/>
                  <a:pt x="7414" y="8928"/>
                  <a:pt x="7316" y="9125"/>
                </a:cubicBezTo>
                <a:cubicBezTo>
                  <a:pt x="7236" y="9321"/>
                  <a:pt x="7084" y="9473"/>
                  <a:pt x="6915" y="9589"/>
                </a:cubicBezTo>
                <a:cubicBezTo>
                  <a:pt x="7057" y="9437"/>
                  <a:pt x="7173" y="9276"/>
                  <a:pt x="7245" y="9089"/>
                </a:cubicBezTo>
                <a:cubicBezTo>
                  <a:pt x="7307" y="8911"/>
                  <a:pt x="7316" y="8705"/>
                  <a:pt x="7280" y="8518"/>
                </a:cubicBezTo>
                <a:cubicBezTo>
                  <a:pt x="7245" y="8331"/>
                  <a:pt x="7164" y="8143"/>
                  <a:pt x="7084" y="7965"/>
                </a:cubicBezTo>
                <a:cubicBezTo>
                  <a:pt x="6986" y="7778"/>
                  <a:pt x="6888" y="7608"/>
                  <a:pt x="6790" y="7430"/>
                </a:cubicBezTo>
                <a:close/>
                <a:moveTo>
                  <a:pt x="2764" y="0"/>
                </a:moveTo>
                <a:cubicBezTo>
                  <a:pt x="2477" y="0"/>
                  <a:pt x="2155" y="88"/>
                  <a:pt x="1803" y="293"/>
                </a:cubicBezTo>
                <a:cubicBezTo>
                  <a:pt x="81" y="1292"/>
                  <a:pt x="1" y="3888"/>
                  <a:pt x="830" y="4397"/>
                </a:cubicBezTo>
                <a:cubicBezTo>
                  <a:pt x="1102" y="4562"/>
                  <a:pt x="1396" y="4651"/>
                  <a:pt x="1683" y="4651"/>
                </a:cubicBezTo>
                <a:cubicBezTo>
                  <a:pt x="2095" y="4651"/>
                  <a:pt x="2494" y="4467"/>
                  <a:pt x="2793" y="4058"/>
                </a:cubicBezTo>
                <a:cubicBezTo>
                  <a:pt x="2849" y="3974"/>
                  <a:pt x="2775" y="3880"/>
                  <a:pt x="2693" y="3880"/>
                </a:cubicBezTo>
                <a:cubicBezTo>
                  <a:pt x="2669" y="3880"/>
                  <a:pt x="2645" y="3888"/>
                  <a:pt x="2624" y="3906"/>
                </a:cubicBezTo>
                <a:cubicBezTo>
                  <a:pt x="2289" y="4201"/>
                  <a:pt x="1972" y="4331"/>
                  <a:pt x="1697" y="4331"/>
                </a:cubicBezTo>
                <a:cubicBezTo>
                  <a:pt x="1108" y="4331"/>
                  <a:pt x="716" y="3732"/>
                  <a:pt x="777" y="2880"/>
                </a:cubicBezTo>
                <a:cubicBezTo>
                  <a:pt x="879" y="1493"/>
                  <a:pt x="1711" y="626"/>
                  <a:pt x="2554" y="626"/>
                </a:cubicBezTo>
                <a:cubicBezTo>
                  <a:pt x="2595" y="626"/>
                  <a:pt x="2636" y="628"/>
                  <a:pt x="2677" y="632"/>
                </a:cubicBezTo>
                <a:cubicBezTo>
                  <a:pt x="3569" y="730"/>
                  <a:pt x="3997" y="1747"/>
                  <a:pt x="3748" y="3344"/>
                </a:cubicBezTo>
                <a:cubicBezTo>
                  <a:pt x="3498" y="4950"/>
                  <a:pt x="3846" y="5494"/>
                  <a:pt x="5077" y="6618"/>
                </a:cubicBezTo>
                <a:cubicBezTo>
                  <a:pt x="5469" y="6975"/>
                  <a:pt x="6031" y="7822"/>
                  <a:pt x="6370" y="8500"/>
                </a:cubicBezTo>
                <a:cubicBezTo>
                  <a:pt x="6549" y="8830"/>
                  <a:pt x="6433" y="9883"/>
                  <a:pt x="6031" y="10374"/>
                </a:cubicBezTo>
                <a:cubicBezTo>
                  <a:pt x="5808" y="10641"/>
                  <a:pt x="5666" y="10900"/>
                  <a:pt x="5585" y="11078"/>
                </a:cubicBezTo>
                <a:cubicBezTo>
                  <a:pt x="5534" y="11191"/>
                  <a:pt x="5607" y="11320"/>
                  <a:pt x="5725" y="11320"/>
                </a:cubicBezTo>
                <a:cubicBezTo>
                  <a:pt x="5729" y="11320"/>
                  <a:pt x="5733" y="11320"/>
                  <a:pt x="5737" y="11319"/>
                </a:cubicBezTo>
                <a:cubicBezTo>
                  <a:pt x="5915" y="11319"/>
                  <a:pt x="6085" y="11248"/>
                  <a:pt x="6281" y="11203"/>
                </a:cubicBezTo>
                <a:cubicBezTo>
                  <a:pt x="6319" y="11193"/>
                  <a:pt x="6361" y="11188"/>
                  <a:pt x="6404" y="11188"/>
                </a:cubicBezTo>
                <a:cubicBezTo>
                  <a:pt x="6652" y="11188"/>
                  <a:pt x="6960" y="11344"/>
                  <a:pt x="7120" y="11435"/>
                </a:cubicBezTo>
                <a:cubicBezTo>
                  <a:pt x="7145" y="11450"/>
                  <a:pt x="7174" y="11457"/>
                  <a:pt x="7203" y="11457"/>
                </a:cubicBezTo>
                <a:cubicBezTo>
                  <a:pt x="7246" y="11457"/>
                  <a:pt x="7289" y="11441"/>
                  <a:pt x="7316" y="11408"/>
                </a:cubicBezTo>
                <a:cubicBezTo>
                  <a:pt x="7378" y="11337"/>
                  <a:pt x="7370" y="11230"/>
                  <a:pt x="7307" y="11177"/>
                </a:cubicBezTo>
                <a:cubicBezTo>
                  <a:pt x="7147" y="11034"/>
                  <a:pt x="6861" y="10846"/>
                  <a:pt x="6317" y="10811"/>
                </a:cubicBezTo>
                <a:cubicBezTo>
                  <a:pt x="6272" y="10811"/>
                  <a:pt x="6246" y="10766"/>
                  <a:pt x="6263" y="10730"/>
                </a:cubicBezTo>
                <a:cubicBezTo>
                  <a:pt x="6665" y="9731"/>
                  <a:pt x="8083" y="9294"/>
                  <a:pt x="7593" y="8268"/>
                </a:cubicBezTo>
                <a:lnTo>
                  <a:pt x="7593" y="8268"/>
                </a:lnTo>
                <a:cubicBezTo>
                  <a:pt x="8592" y="9018"/>
                  <a:pt x="7762" y="10222"/>
                  <a:pt x="7503" y="10552"/>
                </a:cubicBezTo>
                <a:cubicBezTo>
                  <a:pt x="7432" y="10632"/>
                  <a:pt x="7432" y="10757"/>
                  <a:pt x="7503" y="10838"/>
                </a:cubicBezTo>
                <a:cubicBezTo>
                  <a:pt x="7503" y="10846"/>
                  <a:pt x="7503" y="10846"/>
                  <a:pt x="7503" y="10846"/>
                </a:cubicBezTo>
                <a:cubicBezTo>
                  <a:pt x="7552" y="10900"/>
                  <a:pt x="7620" y="10928"/>
                  <a:pt x="7689" y="10928"/>
                </a:cubicBezTo>
                <a:cubicBezTo>
                  <a:pt x="7735" y="10928"/>
                  <a:pt x="7782" y="10916"/>
                  <a:pt x="7825" y="10891"/>
                </a:cubicBezTo>
                <a:cubicBezTo>
                  <a:pt x="8007" y="10794"/>
                  <a:pt x="8187" y="10761"/>
                  <a:pt x="8344" y="10761"/>
                </a:cubicBezTo>
                <a:cubicBezTo>
                  <a:pt x="8533" y="10761"/>
                  <a:pt x="8691" y="10808"/>
                  <a:pt x="8788" y="10846"/>
                </a:cubicBezTo>
                <a:cubicBezTo>
                  <a:pt x="8801" y="10851"/>
                  <a:pt x="8815" y="10853"/>
                  <a:pt x="8828" y="10853"/>
                </a:cubicBezTo>
                <a:cubicBezTo>
                  <a:pt x="8867" y="10853"/>
                  <a:pt x="8904" y="10833"/>
                  <a:pt x="8931" y="10793"/>
                </a:cubicBezTo>
                <a:cubicBezTo>
                  <a:pt x="8993" y="10704"/>
                  <a:pt x="8931" y="10579"/>
                  <a:pt x="8815" y="10570"/>
                </a:cubicBezTo>
                <a:cubicBezTo>
                  <a:pt x="8636" y="10561"/>
                  <a:pt x="8422" y="10516"/>
                  <a:pt x="8226" y="10481"/>
                </a:cubicBezTo>
                <a:cubicBezTo>
                  <a:pt x="8137" y="10463"/>
                  <a:pt x="8092" y="10365"/>
                  <a:pt x="8137" y="10284"/>
                </a:cubicBezTo>
                <a:cubicBezTo>
                  <a:pt x="8913" y="9044"/>
                  <a:pt x="8958" y="8482"/>
                  <a:pt x="8342" y="7617"/>
                </a:cubicBezTo>
                <a:cubicBezTo>
                  <a:pt x="8636" y="7599"/>
                  <a:pt x="9876" y="7421"/>
                  <a:pt x="10215" y="6832"/>
                </a:cubicBezTo>
                <a:lnTo>
                  <a:pt x="10215" y="6832"/>
                </a:lnTo>
                <a:cubicBezTo>
                  <a:pt x="10215" y="6832"/>
                  <a:pt x="10019" y="7394"/>
                  <a:pt x="10099" y="7983"/>
                </a:cubicBezTo>
                <a:cubicBezTo>
                  <a:pt x="10171" y="8572"/>
                  <a:pt x="10858" y="9410"/>
                  <a:pt x="10992" y="10168"/>
                </a:cubicBezTo>
                <a:cubicBezTo>
                  <a:pt x="11099" y="10757"/>
                  <a:pt x="10777" y="11168"/>
                  <a:pt x="10456" y="11355"/>
                </a:cubicBezTo>
                <a:cubicBezTo>
                  <a:pt x="10429" y="11373"/>
                  <a:pt x="10421" y="11408"/>
                  <a:pt x="10429" y="11435"/>
                </a:cubicBezTo>
                <a:cubicBezTo>
                  <a:pt x="10438" y="11462"/>
                  <a:pt x="10465" y="11480"/>
                  <a:pt x="10501" y="11480"/>
                </a:cubicBezTo>
                <a:cubicBezTo>
                  <a:pt x="10653" y="11453"/>
                  <a:pt x="10840" y="11382"/>
                  <a:pt x="10956" y="11194"/>
                </a:cubicBezTo>
                <a:lnTo>
                  <a:pt x="10956" y="11194"/>
                </a:lnTo>
                <a:cubicBezTo>
                  <a:pt x="10956" y="11257"/>
                  <a:pt x="10947" y="11391"/>
                  <a:pt x="10822" y="11596"/>
                </a:cubicBezTo>
                <a:cubicBezTo>
                  <a:pt x="10804" y="11614"/>
                  <a:pt x="10813" y="11640"/>
                  <a:pt x="10822" y="11649"/>
                </a:cubicBezTo>
                <a:cubicBezTo>
                  <a:pt x="10832" y="11660"/>
                  <a:pt x="10846" y="11664"/>
                  <a:pt x="10857" y="11664"/>
                </a:cubicBezTo>
                <a:cubicBezTo>
                  <a:pt x="10865" y="11664"/>
                  <a:pt x="10872" y="11662"/>
                  <a:pt x="10876" y="11658"/>
                </a:cubicBezTo>
                <a:cubicBezTo>
                  <a:pt x="11027" y="11533"/>
                  <a:pt x="11125" y="11382"/>
                  <a:pt x="11161" y="11239"/>
                </a:cubicBezTo>
                <a:lnTo>
                  <a:pt x="11161" y="11239"/>
                </a:lnTo>
                <a:cubicBezTo>
                  <a:pt x="11170" y="11310"/>
                  <a:pt x="11170" y="11391"/>
                  <a:pt x="11143" y="11498"/>
                </a:cubicBezTo>
                <a:cubicBezTo>
                  <a:pt x="11143" y="11516"/>
                  <a:pt x="11143" y="11533"/>
                  <a:pt x="11161" y="11542"/>
                </a:cubicBezTo>
                <a:cubicBezTo>
                  <a:pt x="11166" y="11545"/>
                  <a:pt x="11171" y="11546"/>
                  <a:pt x="11176" y="11546"/>
                </a:cubicBezTo>
                <a:cubicBezTo>
                  <a:pt x="11189" y="11546"/>
                  <a:pt x="11199" y="11540"/>
                  <a:pt x="11206" y="11533"/>
                </a:cubicBezTo>
                <a:cubicBezTo>
                  <a:pt x="12080" y="10383"/>
                  <a:pt x="11107" y="8768"/>
                  <a:pt x="11072" y="8036"/>
                </a:cubicBezTo>
                <a:lnTo>
                  <a:pt x="11072" y="8036"/>
                </a:lnTo>
                <a:cubicBezTo>
                  <a:pt x="11366" y="8607"/>
                  <a:pt x="12232" y="8518"/>
                  <a:pt x="12687" y="8866"/>
                </a:cubicBezTo>
                <a:cubicBezTo>
                  <a:pt x="13133" y="9214"/>
                  <a:pt x="13686" y="9928"/>
                  <a:pt x="14096" y="9981"/>
                </a:cubicBezTo>
                <a:cubicBezTo>
                  <a:pt x="14417" y="10026"/>
                  <a:pt x="14506" y="10356"/>
                  <a:pt x="14453" y="10641"/>
                </a:cubicBezTo>
                <a:cubicBezTo>
                  <a:pt x="14444" y="10677"/>
                  <a:pt x="14462" y="10704"/>
                  <a:pt x="14497" y="10713"/>
                </a:cubicBezTo>
                <a:cubicBezTo>
                  <a:pt x="14505" y="10718"/>
                  <a:pt x="14513" y="10720"/>
                  <a:pt x="14521" y="10720"/>
                </a:cubicBezTo>
                <a:cubicBezTo>
                  <a:pt x="14542" y="10720"/>
                  <a:pt x="14562" y="10705"/>
                  <a:pt x="14569" y="10686"/>
                </a:cubicBezTo>
                <a:cubicBezTo>
                  <a:pt x="14667" y="10534"/>
                  <a:pt x="14667" y="10347"/>
                  <a:pt x="14667" y="10347"/>
                </a:cubicBezTo>
                <a:cubicBezTo>
                  <a:pt x="14667" y="10347"/>
                  <a:pt x="14783" y="10454"/>
                  <a:pt x="14863" y="10588"/>
                </a:cubicBezTo>
                <a:cubicBezTo>
                  <a:pt x="14870" y="10601"/>
                  <a:pt x="14886" y="10609"/>
                  <a:pt x="14901" y="10609"/>
                </a:cubicBezTo>
                <a:cubicBezTo>
                  <a:pt x="14907" y="10609"/>
                  <a:pt x="14912" y="10608"/>
                  <a:pt x="14917" y="10606"/>
                </a:cubicBezTo>
                <a:cubicBezTo>
                  <a:pt x="14944" y="10606"/>
                  <a:pt x="14952" y="10579"/>
                  <a:pt x="14952" y="10561"/>
                </a:cubicBezTo>
                <a:cubicBezTo>
                  <a:pt x="14935" y="10347"/>
                  <a:pt x="14801" y="10186"/>
                  <a:pt x="14801" y="10186"/>
                </a:cubicBezTo>
                <a:lnTo>
                  <a:pt x="14801" y="10186"/>
                </a:lnTo>
                <a:cubicBezTo>
                  <a:pt x="14801" y="10186"/>
                  <a:pt x="14926" y="10249"/>
                  <a:pt x="15060" y="10499"/>
                </a:cubicBezTo>
                <a:cubicBezTo>
                  <a:pt x="15073" y="10512"/>
                  <a:pt x="15086" y="10520"/>
                  <a:pt x="15102" y="10520"/>
                </a:cubicBezTo>
                <a:cubicBezTo>
                  <a:pt x="15108" y="10520"/>
                  <a:pt x="15115" y="10519"/>
                  <a:pt x="15122" y="10516"/>
                </a:cubicBezTo>
                <a:cubicBezTo>
                  <a:pt x="15140" y="10507"/>
                  <a:pt x="15158" y="10490"/>
                  <a:pt x="15149" y="10463"/>
                </a:cubicBezTo>
                <a:cubicBezTo>
                  <a:pt x="15015" y="9713"/>
                  <a:pt x="14034" y="9437"/>
                  <a:pt x="13507" y="9160"/>
                </a:cubicBezTo>
                <a:cubicBezTo>
                  <a:pt x="12918" y="8857"/>
                  <a:pt x="12544" y="7724"/>
                  <a:pt x="11607" y="7314"/>
                </a:cubicBezTo>
                <a:cubicBezTo>
                  <a:pt x="11607" y="6627"/>
                  <a:pt x="12267" y="6002"/>
                  <a:pt x="12249" y="5387"/>
                </a:cubicBezTo>
                <a:lnTo>
                  <a:pt x="12249" y="5387"/>
                </a:lnTo>
                <a:cubicBezTo>
                  <a:pt x="12275" y="5388"/>
                  <a:pt x="12300" y="5389"/>
                  <a:pt x="12324" y="5389"/>
                </a:cubicBezTo>
                <a:cubicBezTo>
                  <a:pt x="12822" y="5389"/>
                  <a:pt x="13012" y="5046"/>
                  <a:pt x="12918" y="4637"/>
                </a:cubicBezTo>
                <a:cubicBezTo>
                  <a:pt x="13480" y="4138"/>
                  <a:pt x="13561" y="3255"/>
                  <a:pt x="12535" y="2898"/>
                </a:cubicBezTo>
                <a:cubicBezTo>
                  <a:pt x="12298" y="2817"/>
                  <a:pt x="12067" y="2778"/>
                  <a:pt x="11852" y="2778"/>
                </a:cubicBezTo>
                <a:cubicBezTo>
                  <a:pt x="11146" y="2778"/>
                  <a:pt x="10615" y="3199"/>
                  <a:pt x="10608" y="3924"/>
                </a:cubicBezTo>
                <a:cubicBezTo>
                  <a:pt x="10320" y="4089"/>
                  <a:pt x="10148" y="4146"/>
                  <a:pt x="9985" y="4146"/>
                </a:cubicBezTo>
                <a:cubicBezTo>
                  <a:pt x="9683" y="4146"/>
                  <a:pt x="9416" y="3952"/>
                  <a:pt x="8511" y="3906"/>
                </a:cubicBezTo>
                <a:cubicBezTo>
                  <a:pt x="8449" y="3903"/>
                  <a:pt x="8387" y="3901"/>
                  <a:pt x="8325" y="3901"/>
                </a:cubicBezTo>
                <a:cubicBezTo>
                  <a:pt x="7005" y="3901"/>
                  <a:pt x="5876" y="4623"/>
                  <a:pt x="5211" y="5646"/>
                </a:cubicBezTo>
                <a:cubicBezTo>
                  <a:pt x="4256" y="5494"/>
                  <a:pt x="4310" y="3620"/>
                  <a:pt x="4408" y="2345"/>
                </a:cubicBezTo>
                <a:cubicBezTo>
                  <a:pt x="4479" y="1330"/>
                  <a:pt x="3878" y="0"/>
                  <a:pt x="2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45"/>
          <p:cNvSpPr/>
          <p:nvPr/>
        </p:nvSpPr>
        <p:spPr>
          <a:xfrm>
            <a:off x="3713750" y="6230353"/>
            <a:ext cx="709925" cy="546330"/>
          </a:xfrm>
          <a:custGeom>
            <a:rect b="b" l="l" r="r" t="t"/>
            <a:pathLst>
              <a:path extrusionOk="0" h="11665" w="15158">
                <a:moveTo>
                  <a:pt x="11774" y="3047"/>
                </a:moveTo>
                <a:cubicBezTo>
                  <a:pt x="11857" y="3047"/>
                  <a:pt x="11944" y="3065"/>
                  <a:pt x="12017" y="3094"/>
                </a:cubicBezTo>
                <a:cubicBezTo>
                  <a:pt x="12116" y="3130"/>
                  <a:pt x="12214" y="3174"/>
                  <a:pt x="12285" y="3246"/>
                </a:cubicBezTo>
                <a:cubicBezTo>
                  <a:pt x="12365" y="3317"/>
                  <a:pt x="12428" y="3415"/>
                  <a:pt x="12428" y="3513"/>
                </a:cubicBezTo>
                <a:cubicBezTo>
                  <a:pt x="12383" y="3424"/>
                  <a:pt x="12312" y="3362"/>
                  <a:pt x="12232" y="3317"/>
                </a:cubicBezTo>
                <a:cubicBezTo>
                  <a:pt x="12160" y="3264"/>
                  <a:pt x="12071" y="3228"/>
                  <a:pt x="11982" y="3201"/>
                </a:cubicBezTo>
                <a:cubicBezTo>
                  <a:pt x="11901" y="3165"/>
                  <a:pt x="11803" y="3148"/>
                  <a:pt x="11714" y="3130"/>
                </a:cubicBezTo>
                <a:cubicBezTo>
                  <a:pt x="11663" y="3125"/>
                  <a:pt x="11608" y="3119"/>
                  <a:pt x="11552" y="3119"/>
                </a:cubicBezTo>
                <a:cubicBezTo>
                  <a:pt x="11512" y="3119"/>
                  <a:pt x="11470" y="3122"/>
                  <a:pt x="11429" y="3130"/>
                </a:cubicBezTo>
                <a:cubicBezTo>
                  <a:pt x="11509" y="3067"/>
                  <a:pt x="11616" y="3049"/>
                  <a:pt x="11723" y="3049"/>
                </a:cubicBezTo>
                <a:cubicBezTo>
                  <a:pt x="11740" y="3048"/>
                  <a:pt x="11757" y="3047"/>
                  <a:pt x="11774" y="3047"/>
                </a:cubicBezTo>
                <a:close/>
                <a:moveTo>
                  <a:pt x="12138" y="2948"/>
                </a:moveTo>
                <a:cubicBezTo>
                  <a:pt x="12205" y="2948"/>
                  <a:pt x="12272" y="2958"/>
                  <a:pt x="12339" y="2978"/>
                </a:cubicBezTo>
                <a:cubicBezTo>
                  <a:pt x="12428" y="3005"/>
                  <a:pt x="12508" y="3058"/>
                  <a:pt x="12579" y="3121"/>
                </a:cubicBezTo>
                <a:cubicBezTo>
                  <a:pt x="12651" y="3183"/>
                  <a:pt x="12713" y="3255"/>
                  <a:pt x="12758" y="3335"/>
                </a:cubicBezTo>
                <a:cubicBezTo>
                  <a:pt x="12802" y="3415"/>
                  <a:pt x="12838" y="3504"/>
                  <a:pt x="12820" y="3603"/>
                </a:cubicBezTo>
                <a:cubicBezTo>
                  <a:pt x="12794" y="3513"/>
                  <a:pt x="12740" y="3451"/>
                  <a:pt x="12687" y="3380"/>
                </a:cubicBezTo>
                <a:cubicBezTo>
                  <a:pt x="12633" y="3317"/>
                  <a:pt x="12579" y="3255"/>
                  <a:pt x="12508" y="3201"/>
                </a:cubicBezTo>
                <a:cubicBezTo>
                  <a:pt x="12446" y="3148"/>
                  <a:pt x="12383" y="3103"/>
                  <a:pt x="12303" y="3058"/>
                </a:cubicBezTo>
                <a:cubicBezTo>
                  <a:pt x="12232" y="3014"/>
                  <a:pt x="12151" y="2987"/>
                  <a:pt x="12071" y="2951"/>
                </a:cubicBezTo>
                <a:cubicBezTo>
                  <a:pt x="12093" y="2949"/>
                  <a:pt x="12116" y="2948"/>
                  <a:pt x="12138" y="2948"/>
                </a:cubicBezTo>
                <a:close/>
                <a:moveTo>
                  <a:pt x="12124" y="3870"/>
                </a:moveTo>
                <a:cubicBezTo>
                  <a:pt x="12026" y="3870"/>
                  <a:pt x="11955" y="3951"/>
                  <a:pt x="11955" y="4040"/>
                </a:cubicBezTo>
                <a:cubicBezTo>
                  <a:pt x="11955" y="4138"/>
                  <a:pt x="12026" y="4209"/>
                  <a:pt x="12124" y="4209"/>
                </a:cubicBezTo>
                <a:cubicBezTo>
                  <a:pt x="12214" y="4209"/>
                  <a:pt x="12294" y="4138"/>
                  <a:pt x="12294" y="4040"/>
                </a:cubicBezTo>
                <a:cubicBezTo>
                  <a:pt x="12294" y="3951"/>
                  <a:pt x="12214" y="3870"/>
                  <a:pt x="12124" y="3870"/>
                </a:cubicBezTo>
                <a:close/>
                <a:moveTo>
                  <a:pt x="12838" y="3959"/>
                </a:moveTo>
                <a:cubicBezTo>
                  <a:pt x="12758" y="3959"/>
                  <a:pt x="12695" y="4022"/>
                  <a:pt x="12695" y="4102"/>
                </a:cubicBezTo>
                <a:cubicBezTo>
                  <a:pt x="12695" y="4182"/>
                  <a:pt x="12758" y="4254"/>
                  <a:pt x="12838" y="4254"/>
                </a:cubicBezTo>
                <a:cubicBezTo>
                  <a:pt x="12918" y="4254"/>
                  <a:pt x="12981" y="4182"/>
                  <a:pt x="12981" y="4102"/>
                </a:cubicBezTo>
                <a:cubicBezTo>
                  <a:pt x="12981" y="4022"/>
                  <a:pt x="12918" y="3959"/>
                  <a:pt x="12838" y="3959"/>
                </a:cubicBezTo>
                <a:close/>
                <a:moveTo>
                  <a:pt x="11258" y="3552"/>
                </a:moveTo>
                <a:cubicBezTo>
                  <a:pt x="11289" y="3552"/>
                  <a:pt x="11322" y="3554"/>
                  <a:pt x="11357" y="3558"/>
                </a:cubicBezTo>
                <a:cubicBezTo>
                  <a:pt x="11420" y="3558"/>
                  <a:pt x="11464" y="3612"/>
                  <a:pt x="11455" y="3674"/>
                </a:cubicBezTo>
                <a:cubicBezTo>
                  <a:pt x="11447" y="3731"/>
                  <a:pt x="11402" y="3773"/>
                  <a:pt x="11346" y="3773"/>
                </a:cubicBezTo>
                <a:cubicBezTo>
                  <a:pt x="11341" y="3773"/>
                  <a:pt x="11336" y="3773"/>
                  <a:pt x="11331" y="3772"/>
                </a:cubicBezTo>
                <a:cubicBezTo>
                  <a:pt x="11308" y="3770"/>
                  <a:pt x="11283" y="3768"/>
                  <a:pt x="11257" y="3768"/>
                </a:cubicBezTo>
                <a:cubicBezTo>
                  <a:pt x="11186" y="3768"/>
                  <a:pt x="11108" y="3780"/>
                  <a:pt x="11063" y="3826"/>
                </a:cubicBezTo>
                <a:cubicBezTo>
                  <a:pt x="11009" y="3879"/>
                  <a:pt x="10992" y="3959"/>
                  <a:pt x="11000" y="4066"/>
                </a:cubicBezTo>
                <a:cubicBezTo>
                  <a:pt x="11009" y="4165"/>
                  <a:pt x="11045" y="4182"/>
                  <a:pt x="11063" y="4182"/>
                </a:cubicBezTo>
                <a:cubicBezTo>
                  <a:pt x="11078" y="4189"/>
                  <a:pt x="11096" y="4192"/>
                  <a:pt x="11115" y="4192"/>
                </a:cubicBezTo>
                <a:cubicBezTo>
                  <a:pt x="11177" y="4192"/>
                  <a:pt x="11254" y="4163"/>
                  <a:pt x="11295" y="4129"/>
                </a:cubicBezTo>
                <a:cubicBezTo>
                  <a:pt x="11315" y="4109"/>
                  <a:pt x="11340" y="4100"/>
                  <a:pt x="11366" y="4100"/>
                </a:cubicBezTo>
                <a:cubicBezTo>
                  <a:pt x="11396" y="4100"/>
                  <a:pt x="11427" y="4113"/>
                  <a:pt x="11446" y="4138"/>
                </a:cubicBezTo>
                <a:cubicBezTo>
                  <a:pt x="11491" y="4182"/>
                  <a:pt x="11482" y="4254"/>
                  <a:pt x="11438" y="4290"/>
                </a:cubicBezTo>
                <a:cubicBezTo>
                  <a:pt x="11357" y="4361"/>
                  <a:pt x="11232" y="4414"/>
                  <a:pt x="11116" y="4414"/>
                </a:cubicBezTo>
                <a:cubicBezTo>
                  <a:pt x="11063" y="4414"/>
                  <a:pt x="11018" y="4405"/>
                  <a:pt x="10974" y="4388"/>
                </a:cubicBezTo>
                <a:cubicBezTo>
                  <a:pt x="10911" y="4361"/>
                  <a:pt x="10795" y="4281"/>
                  <a:pt x="10786" y="4093"/>
                </a:cubicBezTo>
                <a:cubicBezTo>
                  <a:pt x="10760" y="3870"/>
                  <a:pt x="10840" y="3736"/>
                  <a:pt x="10911" y="3674"/>
                </a:cubicBezTo>
                <a:cubicBezTo>
                  <a:pt x="10972" y="3613"/>
                  <a:pt x="11078" y="3552"/>
                  <a:pt x="11258" y="3552"/>
                </a:cubicBezTo>
                <a:close/>
                <a:moveTo>
                  <a:pt x="10073" y="4334"/>
                </a:moveTo>
                <a:cubicBezTo>
                  <a:pt x="10001" y="4343"/>
                  <a:pt x="9930" y="4370"/>
                  <a:pt x="9876" y="4414"/>
                </a:cubicBezTo>
                <a:cubicBezTo>
                  <a:pt x="9823" y="4468"/>
                  <a:pt x="9778" y="4539"/>
                  <a:pt x="9787" y="4620"/>
                </a:cubicBezTo>
                <a:cubicBezTo>
                  <a:pt x="9787" y="4700"/>
                  <a:pt x="9841" y="4762"/>
                  <a:pt x="9894" y="4798"/>
                </a:cubicBezTo>
                <a:cubicBezTo>
                  <a:pt x="9859" y="4736"/>
                  <a:pt x="9841" y="4673"/>
                  <a:pt x="9850" y="4620"/>
                </a:cubicBezTo>
                <a:cubicBezTo>
                  <a:pt x="9859" y="4566"/>
                  <a:pt x="9894" y="4521"/>
                  <a:pt x="9930" y="4486"/>
                </a:cubicBezTo>
                <a:cubicBezTo>
                  <a:pt x="9975" y="4450"/>
                  <a:pt x="10028" y="4423"/>
                  <a:pt x="10082" y="4405"/>
                </a:cubicBezTo>
                <a:cubicBezTo>
                  <a:pt x="10104" y="4402"/>
                  <a:pt x="10127" y="4400"/>
                  <a:pt x="10150" y="4400"/>
                </a:cubicBezTo>
                <a:cubicBezTo>
                  <a:pt x="10190" y="4400"/>
                  <a:pt x="10229" y="4406"/>
                  <a:pt x="10269" y="4423"/>
                </a:cubicBezTo>
                <a:cubicBezTo>
                  <a:pt x="10224" y="4361"/>
                  <a:pt x="10153" y="4334"/>
                  <a:pt x="10073" y="4334"/>
                </a:cubicBezTo>
                <a:close/>
                <a:moveTo>
                  <a:pt x="12081" y="3610"/>
                </a:moveTo>
                <a:cubicBezTo>
                  <a:pt x="12273" y="3610"/>
                  <a:pt x="12486" y="3736"/>
                  <a:pt x="12606" y="3951"/>
                </a:cubicBezTo>
                <a:cubicBezTo>
                  <a:pt x="12683" y="3839"/>
                  <a:pt x="12766" y="3799"/>
                  <a:pt x="12842" y="3799"/>
                </a:cubicBezTo>
                <a:cubicBezTo>
                  <a:pt x="12980" y="3799"/>
                  <a:pt x="13097" y="3929"/>
                  <a:pt x="13115" y="4004"/>
                </a:cubicBezTo>
                <a:cubicBezTo>
                  <a:pt x="13141" y="4120"/>
                  <a:pt x="13061" y="4343"/>
                  <a:pt x="12865" y="4352"/>
                </a:cubicBezTo>
                <a:cubicBezTo>
                  <a:pt x="12829" y="4352"/>
                  <a:pt x="12794" y="4379"/>
                  <a:pt x="12767" y="4405"/>
                </a:cubicBezTo>
                <a:lnTo>
                  <a:pt x="12767" y="4414"/>
                </a:lnTo>
                <a:cubicBezTo>
                  <a:pt x="12740" y="4450"/>
                  <a:pt x="12740" y="4495"/>
                  <a:pt x="12758" y="4530"/>
                </a:cubicBezTo>
                <a:cubicBezTo>
                  <a:pt x="12794" y="4602"/>
                  <a:pt x="12838" y="4727"/>
                  <a:pt x="12829" y="4834"/>
                </a:cubicBezTo>
                <a:cubicBezTo>
                  <a:pt x="12728" y="4776"/>
                  <a:pt x="12604" y="4742"/>
                  <a:pt x="12446" y="4742"/>
                </a:cubicBezTo>
                <a:cubicBezTo>
                  <a:pt x="12310" y="4742"/>
                  <a:pt x="12149" y="4767"/>
                  <a:pt x="11955" y="4825"/>
                </a:cubicBezTo>
                <a:cubicBezTo>
                  <a:pt x="11991" y="4682"/>
                  <a:pt x="12142" y="4575"/>
                  <a:pt x="12232" y="4521"/>
                </a:cubicBezTo>
                <a:cubicBezTo>
                  <a:pt x="12249" y="4513"/>
                  <a:pt x="12267" y="4495"/>
                  <a:pt x="12267" y="4477"/>
                </a:cubicBezTo>
                <a:cubicBezTo>
                  <a:pt x="12276" y="4450"/>
                  <a:pt x="12276" y="4432"/>
                  <a:pt x="12258" y="4414"/>
                </a:cubicBezTo>
                <a:cubicBezTo>
                  <a:pt x="12244" y="4392"/>
                  <a:pt x="12217" y="4376"/>
                  <a:pt x="12193" y="4376"/>
                </a:cubicBezTo>
                <a:cubicBezTo>
                  <a:pt x="12188" y="4376"/>
                  <a:pt x="12183" y="4377"/>
                  <a:pt x="12178" y="4379"/>
                </a:cubicBezTo>
                <a:cubicBezTo>
                  <a:pt x="12151" y="4384"/>
                  <a:pt x="12124" y="4387"/>
                  <a:pt x="12097" y="4387"/>
                </a:cubicBezTo>
                <a:cubicBezTo>
                  <a:pt x="11812" y="4387"/>
                  <a:pt x="11587" y="4093"/>
                  <a:pt x="11750" y="3808"/>
                </a:cubicBezTo>
                <a:cubicBezTo>
                  <a:pt x="11823" y="3672"/>
                  <a:pt x="11947" y="3610"/>
                  <a:pt x="12081" y="3610"/>
                </a:cubicBezTo>
                <a:close/>
                <a:moveTo>
                  <a:pt x="6615" y="4785"/>
                </a:moveTo>
                <a:cubicBezTo>
                  <a:pt x="6549" y="4785"/>
                  <a:pt x="6478" y="4801"/>
                  <a:pt x="6406" y="4834"/>
                </a:cubicBezTo>
                <a:cubicBezTo>
                  <a:pt x="6201" y="4932"/>
                  <a:pt x="6147" y="5199"/>
                  <a:pt x="6192" y="5271"/>
                </a:cubicBezTo>
                <a:cubicBezTo>
                  <a:pt x="6192" y="5119"/>
                  <a:pt x="6326" y="4994"/>
                  <a:pt x="6451" y="4932"/>
                </a:cubicBezTo>
                <a:cubicBezTo>
                  <a:pt x="6529" y="4895"/>
                  <a:pt x="6610" y="4877"/>
                  <a:pt x="6689" y="4877"/>
                </a:cubicBezTo>
                <a:cubicBezTo>
                  <a:pt x="6764" y="4877"/>
                  <a:pt x="6837" y="4893"/>
                  <a:pt x="6906" y="4923"/>
                </a:cubicBezTo>
                <a:cubicBezTo>
                  <a:pt x="6832" y="4833"/>
                  <a:pt x="6730" y="4785"/>
                  <a:pt x="6615" y="4785"/>
                </a:cubicBezTo>
                <a:close/>
                <a:moveTo>
                  <a:pt x="12438" y="4897"/>
                </a:moveTo>
                <a:cubicBezTo>
                  <a:pt x="12618" y="4897"/>
                  <a:pt x="12747" y="4933"/>
                  <a:pt x="12794" y="4959"/>
                </a:cubicBezTo>
                <a:cubicBezTo>
                  <a:pt x="12655" y="5177"/>
                  <a:pt x="12477" y="5282"/>
                  <a:pt x="12321" y="5282"/>
                </a:cubicBezTo>
                <a:cubicBezTo>
                  <a:pt x="12267" y="5282"/>
                  <a:pt x="12215" y="5269"/>
                  <a:pt x="12169" y="5244"/>
                </a:cubicBezTo>
                <a:cubicBezTo>
                  <a:pt x="11991" y="5155"/>
                  <a:pt x="11982" y="4968"/>
                  <a:pt x="11982" y="4968"/>
                </a:cubicBezTo>
                <a:cubicBezTo>
                  <a:pt x="12153" y="4915"/>
                  <a:pt x="12308" y="4897"/>
                  <a:pt x="12438" y="4897"/>
                </a:cubicBezTo>
                <a:close/>
                <a:moveTo>
                  <a:pt x="10099" y="4771"/>
                </a:moveTo>
                <a:lnTo>
                  <a:pt x="10099" y="4771"/>
                </a:lnTo>
                <a:cubicBezTo>
                  <a:pt x="10028" y="4789"/>
                  <a:pt x="9975" y="4860"/>
                  <a:pt x="9957" y="4932"/>
                </a:cubicBezTo>
                <a:cubicBezTo>
                  <a:pt x="9939" y="5003"/>
                  <a:pt x="9939" y="5083"/>
                  <a:pt x="9975" y="5155"/>
                </a:cubicBezTo>
                <a:cubicBezTo>
                  <a:pt x="10001" y="5226"/>
                  <a:pt x="10064" y="5298"/>
                  <a:pt x="10144" y="5315"/>
                </a:cubicBezTo>
                <a:cubicBezTo>
                  <a:pt x="10161" y="5319"/>
                  <a:pt x="10178" y="5321"/>
                  <a:pt x="10195" y="5321"/>
                </a:cubicBezTo>
                <a:cubicBezTo>
                  <a:pt x="10257" y="5321"/>
                  <a:pt x="10314" y="5297"/>
                  <a:pt x="10349" y="5262"/>
                </a:cubicBezTo>
                <a:lnTo>
                  <a:pt x="10349" y="5262"/>
                </a:lnTo>
                <a:cubicBezTo>
                  <a:pt x="10323" y="5265"/>
                  <a:pt x="10298" y="5267"/>
                  <a:pt x="10275" y="5267"/>
                </a:cubicBezTo>
                <a:cubicBezTo>
                  <a:pt x="10234" y="5267"/>
                  <a:pt x="10199" y="5261"/>
                  <a:pt x="10171" y="5244"/>
                </a:cubicBezTo>
                <a:cubicBezTo>
                  <a:pt x="10117" y="5217"/>
                  <a:pt x="10082" y="5173"/>
                  <a:pt x="10055" y="5119"/>
                </a:cubicBezTo>
                <a:cubicBezTo>
                  <a:pt x="10037" y="5066"/>
                  <a:pt x="10019" y="5003"/>
                  <a:pt x="10028" y="4950"/>
                </a:cubicBezTo>
                <a:cubicBezTo>
                  <a:pt x="10028" y="4887"/>
                  <a:pt x="10055" y="4825"/>
                  <a:pt x="10099" y="4771"/>
                </a:cubicBezTo>
                <a:close/>
                <a:moveTo>
                  <a:pt x="10465" y="5414"/>
                </a:moveTo>
                <a:lnTo>
                  <a:pt x="10465" y="5414"/>
                </a:lnTo>
                <a:cubicBezTo>
                  <a:pt x="10447" y="5494"/>
                  <a:pt x="10563" y="5708"/>
                  <a:pt x="10768" y="5735"/>
                </a:cubicBezTo>
                <a:cubicBezTo>
                  <a:pt x="10785" y="5736"/>
                  <a:pt x="10801" y="5737"/>
                  <a:pt x="10817" y="5737"/>
                </a:cubicBezTo>
                <a:cubicBezTo>
                  <a:pt x="10988" y="5737"/>
                  <a:pt x="11113" y="5650"/>
                  <a:pt x="11170" y="5512"/>
                </a:cubicBezTo>
                <a:lnTo>
                  <a:pt x="11170" y="5512"/>
                </a:lnTo>
                <a:cubicBezTo>
                  <a:pt x="11078" y="5596"/>
                  <a:pt x="10967" y="5640"/>
                  <a:pt x="10842" y="5640"/>
                </a:cubicBezTo>
                <a:cubicBezTo>
                  <a:pt x="10821" y="5640"/>
                  <a:pt x="10799" y="5639"/>
                  <a:pt x="10777" y="5637"/>
                </a:cubicBezTo>
                <a:cubicBezTo>
                  <a:pt x="10653" y="5619"/>
                  <a:pt x="10510" y="5547"/>
                  <a:pt x="10465" y="5414"/>
                </a:cubicBezTo>
                <a:close/>
                <a:moveTo>
                  <a:pt x="10066" y="4275"/>
                </a:moveTo>
                <a:cubicBezTo>
                  <a:pt x="10156" y="4275"/>
                  <a:pt x="10261" y="4307"/>
                  <a:pt x="10376" y="4388"/>
                </a:cubicBezTo>
                <a:cubicBezTo>
                  <a:pt x="9983" y="4834"/>
                  <a:pt x="10653" y="5387"/>
                  <a:pt x="11277" y="5458"/>
                </a:cubicBezTo>
                <a:cubicBezTo>
                  <a:pt x="11215" y="5682"/>
                  <a:pt x="11003" y="5796"/>
                  <a:pt x="10801" y="5796"/>
                </a:cubicBezTo>
                <a:cubicBezTo>
                  <a:pt x="10569" y="5796"/>
                  <a:pt x="10351" y="5644"/>
                  <a:pt x="10394" y="5333"/>
                </a:cubicBezTo>
                <a:lnTo>
                  <a:pt x="10394" y="5333"/>
                </a:lnTo>
                <a:cubicBezTo>
                  <a:pt x="10343" y="5381"/>
                  <a:pt x="10284" y="5401"/>
                  <a:pt x="10224" y="5401"/>
                </a:cubicBezTo>
                <a:cubicBezTo>
                  <a:pt x="9982" y="5401"/>
                  <a:pt x="9726" y="5066"/>
                  <a:pt x="9912" y="4852"/>
                </a:cubicBezTo>
                <a:cubicBezTo>
                  <a:pt x="9579" y="4766"/>
                  <a:pt x="9714" y="4275"/>
                  <a:pt x="10066" y="4275"/>
                </a:cubicBezTo>
                <a:close/>
                <a:moveTo>
                  <a:pt x="8359" y="5263"/>
                </a:moveTo>
                <a:cubicBezTo>
                  <a:pt x="8457" y="5263"/>
                  <a:pt x="8555" y="5301"/>
                  <a:pt x="8627" y="5378"/>
                </a:cubicBezTo>
                <a:cubicBezTo>
                  <a:pt x="8770" y="5530"/>
                  <a:pt x="8770" y="5770"/>
                  <a:pt x="8619" y="5913"/>
                </a:cubicBezTo>
                <a:cubicBezTo>
                  <a:pt x="8544" y="5983"/>
                  <a:pt x="8448" y="6019"/>
                  <a:pt x="8352" y="6019"/>
                </a:cubicBezTo>
                <a:cubicBezTo>
                  <a:pt x="8253" y="6019"/>
                  <a:pt x="8156" y="5981"/>
                  <a:pt x="8083" y="5904"/>
                </a:cubicBezTo>
                <a:cubicBezTo>
                  <a:pt x="7941" y="5753"/>
                  <a:pt x="7941" y="5512"/>
                  <a:pt x="8092" y="5369"/>
                </a:cubicBezTo>
                <a:cubicBezTo>
                  <a:pt x="8167" y="5299"/>
                  <a:pt x="8263" y="5263"/>
                  <a:pt x="8359" y="5263"/>
                </a:cubicBezTo>
                <a:close/>
                <a:moveTo>
                  <a:pt x="6019" y="5459"/>
                </a:moveTo>
                <a:cubicBezTo>
                  <a:pt x="5976" y="5459"/>
                  <a:pt x="5931" y="5470"/>
                  <a:pt x="5889" y="5494"/>
                </a:cubicBezTo>
                <a:cubicBezTo>
                  <a:pt x="5817" y="5547"/>
                  <a:pt x="5773" y="5637"/>
                  <a:pt x="5764" y="5726"/>
                </a:cubicBezTo>
                <a:cubicBezTo>
                  <a:pt x="5755" y="5806"/>
                  <a:pt x="5782" y="5895"/>
                  <a:pt x="5826" y="5967"/>
                </a:cubicBezTo>
                <a:cubicBezTo>
                  <a:pt x="5868" y="6033"/>
                  <a:pt x="5947" y="6084"/>
                  <a:pt x="6023" y="6084"/>
                </a:cubicBezTo>
                <a:cubicBezTo>
                  <a:pt x="6028" y="6084"/>
                  <a:pt x="6034" y="6083"/>
                  <a:pt x="6040" y="6083"/>
                </a:cubicBezTo>
                <a:cubicBezTo>
                  <a:pt x="5969" y="6047"/>
                  <a:pt x="5924" y="5985"/>
                  <a:pt x="5898" y="5922"/>
                </a:cubicBezTo>
                <a:cubicBezTo>
                  <a:pt x="5871" y="5860"/>
                  <a:pt x="5862" y="5797"/>
                  <a:pt x="5871" y="5735"/>
                </a:cubicBezTo>
                <a:cubicBezTo>
                  <a:pt x="5871" y="5663"/>
                  <a:pt x="5898" y="5601"/>
                  <a:pt x="5942" y="5556"/>
                </a:cubicBezTo>
                <a:cubicBezTo>
                  <a:pt x="5987" y="5512"/>
                  <a:pt x="6049" y="5494"/>
                  <a:pt x="6130" y="5485"/>
                </a:cubicBezTo>
                <a:cubicBezTo>
                  <a:pt x="6096" y="5468"/>
                  <a:pt x="6058" y="5459"/>
                  <a:pt x="6019" y="5459"/>
                </a:cubicBezTo>
                <a:close/>
                <a:moveTo>
                  <a:pt x="6668" y="5568"/>
                </a:moveTo>
                <a:cubicBezTo>
                  <a:pt x="6699" y="5568"/>
                  <a:pt x="6734" y="5590"/>
                  <a:pt x="6763" y="5646"/>
                </a:cubicBezTo>
                <a:cubicBezTo>
                  <a:pt x="6766" y="5593"/>
                  <a:pt x="6801" y="5570"/>
                  <a:pt x="6838" y="5570"/>
                </a:cubicBezTo>
                <a:cubicBezTo>
                  <a:pt x="6895" y="5570"/>
                  <a:pt x="6958" y="5628"/>
                  <a:pt x="6915" y="5726"/>
                </a:cubicBezTo>
                <a:cubicBezTo>
                  <a:pt x="6930" y="5722"/>
                  <a:pt x="6944" y="5720"/>
                  <a:pt x="6957" y="5720"/>
                </a:cubicBezTo>
                <a:cubicBezTo>
                  <a:pt x="7082" y="5720"/>
                  <a:pt x="7105" y="5896"/>
                  <a:pt x="6959" y="5904"/>
                </a:cubicBezTo>
                <a:cubicBezTo>
                  <a:pt x="6959" y="5904"/>
                  <a:pt x="7066" y="5940"/>
                  <a:pt x="7004" y="6047"/>
                </a:cubicBezTo>
                <a:cubicBezTo>
                  <a:pt x="6987" y="6080"/>
                  <a:pt x="6966" y="6093"/>
                  <a:pt x="6945" y="6093"/>
                </a:cubicBezTo>
                <a:cubicBezTo>
                  <a:pt x="6898" y="6093"/>
                  <a:pt x="6849" y="6030"/>
                  <a:pt x="6843" y="5993"/>
                </a:cubicBezTo>
                <a:lnTo>
                  <a:pt x="6843" y="5993"/>
                </a:lnTo>
                <a:cubicBezTo>
                  <a:pt x="6860" y="6104"/>
                  <a:pt x="6853" y="6181"/>
                  <a:pt x="6768" y="6181"/>
                </a:cubicBezTo>
                <a:cubicBezTo>
                  <a:pt x="6764" y="6181"/>
                  <a:pt x="6759" y="6181"/>
                  <a:pt x="6754" y="6181"/>
                </a:cubicBezTo>
                <a:cubicBezTo>
                  <a:pt x="6656" y="6172"/>
                  <a:pt x="6665" y="6047"/>
                  <a:pt x="6683" y="6011"/>
                </a:cubicBezTo>
                <a:lnTo>
                  <a:pt x="6683" y="6011"/>
                </a:lnTo>
                <a:cubicBezTo>
                  <a:pt x="6655" y="6066"/>
                  <a:pt x="6614" y="6087"/>
                  <a:pt x="6576" y="6087"/>
                </a:cubicBezTo>
                <a:cubicBezTo>
                  <a:pt x="6491" y="6087"/>
                  <a:pt x="6422" y="5981"/>
                  <a:pt x="6558" y="5913"/>
                </a:cubicBezTo>
                <a:cubicBezTo>
                  <a:pt x="6416" y="5868"/>
                  <a:pt x="6430" y="5725"/>
                  <a:pt x="6537" y="5725"/>
                </a:cubicBezTo>
                <a:cubicBezTo>
                  <a:pt x="6558" y="5725"/>
                  <a:pt x="6583" y="5730"/>
                  <a:pt x="6611" y="5744"/>
                </a:cubicBezTo>
                <a:cubicBezTo>
                  <a:pt x="6557" y="5660"/>
                  <a:pt x="6604" y="5568"/>
                  <a:pt x="6668" y="5568"/>
                </a:cubicBezTo>
                <a:close/>
                <a:moveTo>
                  <a:pt x="10109" y="6005"/>
                </a:moveTo>
                <a:cubicBezTo>
                  <a:pt x="10079" y="6005"/>
                  <a:pt x="10048" y="6013"/>
                  <a:pt x="10019" y="6029"/>
                </a:cubicBezTo>
                <a:cubicBezTo>
                  <a:pt x="9939" y="6083"/>
                  <a:pt x="9921" y="6190"/>
                  <a:pt x="9966" y="6261"/>
                </a:cubicBezTo>
                <a:cubicBezTo>
                  <a:pt x="10000" y="6313"/>
                  <a:pt x="10057" y="6338"/>
                  <a:pt x="10111" y="6338"/>
                </a:cubicBezTo>
                <a:cubicBezTo>
                  <a:pt x="10142" y="6338"/>
                  <a:pt x="10172" y="6331"/>
                  <a:pt x="10198" y="6315"/>
                </a:cubicBezTo>
                <a:cubicBezTo>
                  <a:pt x="10278" y="6261"/>
                  <a:pt x="10305" y="6163"/>
                  <a:pt x="10251" y="6083"/>
                </a:cubicBezTo>
                <a:cubicBezTo>
                  <a:pt x="10217" y="6031"/>
                  <a:pt x="10164" y="6005"/>
                  <a:pt x="10109" y="6005"/>
                </a:cubicBezTo>
                <a:close/>
                <a:moveTo>
                  <a:pt x="5808" y="6136"/>
                </a:moveTo>
                <a:lnTo>
                  <a:pt x="5808" y="6136"/>
                </a:lnTo>
                <a:cubicBezTo>
                  <a:pt x="5764" y="6190"/>
                  <a:pt x="5737" y="6270"/>
                  <a:pt x="5755" y="6359"/>
                </a:cubicBezTo>
                <a:cubicBezTo>
                  <a:pt x="5782" y="6439"/>
                  <a:pt x="5853" y="6511"/>
                  <a:pt x="5924" y="6538"/>
                </a:cubicBezTo>
                <a:cubicBezTo>
                  <a:pt x="5971" y="6553"/>
                  <a:pt x="6018" y="6563"/>
                  <a:pt x="6064" y="6563"/>
                </a:cubicBezTo>
                <a:cubicBezTo>
                  <a:pt x="6098" y="6563"/>
                  <a:pt x="6132" y="6558"/>
                  <a:pt x="6165" y="6547"/>
                </a:cubicBezTo>
                <a:cubicBezTo>
                  <a:pt x="6246" y="6529"/>
                  <a:pt x="6317" y="6466"/>
                  <a:pt x="6335" y="6395"/>
                </a:cubicBezTo>
                <a:lnTo>
                  <a:pt x="6335" y="6395"/>
                </a:lnTo>
                <a:cubicBezTo>
                  <a:pt x="6281" y="6448"/>
                  <a:pt x="6210" y="6466"/>
                  <a:pt x="6147" y="6475"/>
                </a:cubicBezTo>
                <a:cubicBezTo>
                  <a:pt x="6132" y="6477"/>
                  <a:pt x="6116" y="6479"/>
                  <a:pt x="6101" y="6479"/>
                </a:cubicBezTo>
                <a:cubicBezTo>
                  <a:pt x="6054" y="6479"/>
                  <a:pt x="6007" y="6468"/>
                  <a:pt x="5960" y="6448"/>
                </a:cubicBezTo>
                <a:cubicBezTo>
                  <a:pt x="5907" y="6422"/>
                  <a:pt x="5853" y="6386"/>
                  <a:pt x="5826" y="6332"/>
                </a:cubicBezTo>
                <a:cubicBezTo>
                  <a:pt x="5799" y="6279"/>
                  <a:pt x="5799" y="6208"/>
                  <a:pt x="5808" y="6136"/>
                </a:cubicBezTo>
                <a:close/>
                <a:moveTo>
                  <a:pt x="6611" y="4721"/>
                </a:moveTo>
                <a:cubicBezTo>
                  <a:pt x="6773" y="4721"/>
                  <a:pt x="6936" y="4788"/>
                  <a:pt x="7039" y="4941"/>
                </a:cubicBezTo>
                <a:cubicBezTo>
                  <a:pt x="6406" y="5235"/>
                  <a:pt x="5898" y="6065"/>
                  <a:pt x="6469" y="6395"/>
                </a:cubicBezTo>
                <a:cubicBezTo>
                  <a:pt x="6334" y="6574"/>
                  <a:pt x="6187" y="6642"/>
                  <a:pt x="6056" y="6642"/>
                </a:cubicBezTo>
                <a:cubicBezTo>
                  <a:pt x="5743" y="6642"/>
                  <a:pt x="5525" y="6253"/>
                  <a:pt x="5808" y="6065"/>
                </a:cubicBezTo>
                <a:cubicBezTo>
                  <a:pt x="5506" y="5890"/>
                  <a:pt x="5729" y="5353"/>
                  <a:pt x="6034" y="5353"/>
                </a:cubicBezTo>
                <a:cubicBezTo>
                  <a:pt x="6071" y="5353"/>
                  <a:pt x="6109" y="5361"/>
                  <a:pt x="6147" y="5378"/>
                </a:cubicBezTo>
                <a:cubicBezTo>
                  <a:pt x="5956" y="4995"/>
                  <a:pt x="6281" y="4721"/>
                  <a:pt x="6611" y="4721"/>
                </a:cubicBezTo>
                <a:close/>
                <a:moveTo>
                  <a:pt x="8333" y="4629"/>
                </a:moveTo>
                <a:lnTo>
                  <a:pt x="8369" y="5137"/>
                </a:lnTo>
                <a:lnTo>
                  <a:pt x="8235" y="4646"/>
                </a:lnTo>
                <a:lnTo>
                  <a:pt x="8262" y="5092"/>
                </a:lnTo>
                <a:lnTo>
                  <a:pt x="8146" y="4655"/>
                </a:lnTo>
                <a:lnTo>
                  <a:pt x="8181" y="5173"/>
                </a:lnTo>
                <a:lnTo>
                  <a:pt x="8039" y="4673"/>
                </a:lnTo>
                <a:lnTo>
                  <a:pt x="8083" y="5244"/>
                </a:lnTo>
                <a:cubicBezTo>
                  <a:pt x="8074" y="5253"/>
                  <a:pt x="8065" y="5253"/>
                  <a:pt x="8065" y="5262"/>
                </a:cubicBezTo>
                <a:lnTo>
                  <a:pt x="7539" y="5003"/>
                </a:lnTo>
                <a:lnTo>
                  <a:pt x="7949" y="5315"/>
                </a:lnTo>
                <a:lnTo>
                  <a:pt x="7949" y="5315"/>
                </a:lnTo>
                <a:lnTo>
                  <a:pt x="7477" y="5092"/>
                </a:lnTo>
                <a:lnTo>
                  <a:pt x="7833" y="5360"/>
                </a:lnTo>
                <a:lnTo>
                  <a:pt x="7432" y="5164"/>
                </a:lnTo>
                <a:lnTo>
                  <a:pt x="7842" y="5485"/>
                </a:lnTo>
                <a:lnTo>
                  <a:pt x="7842" y="5485"/>
                </a:lnTo>
                <a:lnTo>
                  <a:pt x="7378" y="5253"/>
                </a:lnTo>
                <a:lnTo>
                  <a:pt x="7833" y="5610"/>
                </a:lnTo>
                <a:lnTo>
                  <a:pt x="7334" y="5904"/>
                </a:lnTo>
                <a:lnTo>
                  <a:pt x="7334" y="5904"/>
                </a:lnTo>
                <a:lnTo>
                  <a:pt x="7825" y="5735"/>
                </a:lnTo>
                <a:lnTo>
                  <a:pt x="7825" y="5735"/>
                </a:lnTo>
                <a:lnTo>
                  <a:pt x="7378" y="5993"/>
                </a:lnTo>
                <a:lnTo>
                  <a:pt x="7378" y="5993"/>
                </a:lnTo>
                <a:lnTo>
                  <a:pt x="7807" y="5851"/>
                </a:lnTo>
                <a:lnTo>
                  <a:pt x="7423" y="6083"/>
                </a:lnTo>
                <a:lnTo>
                  <a:pt x="7423" y="6083"/>
                </a:lnTo>
                <a:lnTo>
                  <a:pt x="7905" y="5913"/>
                </a:lnTo>
                <a:lnTo>
                  <a:pt x="7459" y="6172"/>
                </a:lnTo>
                <a:lnTo>
                  <a:pt x="7994" y="5993"/>
                </a:lnTo>
                <a:lnTo>
                  <a:pt x="7994" y="5993"/>
                </a:lnTo>
                <a:lnTo>
                  <a:pt x="7842" y="6216"/>
                </a:lnTo>
                <a:lnTo>
                  <a:pt x="8048" y="6029"/>
                </a:lnTo>
                <a:lnTo>
                  <a:pt x="7896" y="6261"/>
                </a:lnTo>
                <a:lnTo>
                  <a:pt x="8092" y="6074"/>
                </a:lnTo>
                <a:lnTo>
                  <a:pt x="8021" y="6582"/>
                </a:lnTo>
                <a:lnTo>
                  <a:pt x="8181" y="6127"/>
                </a:lnTo>
                <a:lnTo>
                  <a:pt x="8110" y="6600"/>
                </a:lnTo>
                <a:lnTo>
                  <a:pt x="8110" y="6600"/>
                </a:lnTo>
                <a:lnTo>
                  <a:pt x="8253" y="6216"/>
                </a:lnTo>
                <a:lnTo>
                  <a:pt x="8190" y="6618"/>
                </a:lnTo>
                <a:lnTo>
                  <a:pt x="8351" y="6172"/>
                </a:lnTo>
                <a:lnTo>
                  <a:pt x="8280" y="6645"/>
                </a:lnTo>
                <a:lnTo>
                  <a:pt x="8467" y="6118"/>
                </a:lnTo>
                <a:lnTo>
                  <a:pt x="8752" y="6475"/>
                </a:lnTo>
                <a:lnTo>
                  <a:pt x="8752" y="6475"/>
                </a:lnTo>
                <a:lnTo>
                  <a:pt x="8556" y="6074"/>
                </a:lnTo>
                <a:lnTo>
                  <a:pt x="8842" y="6422"/>
                </a:lnTo>
                <a:lnTo>
                  <a:pt x="8672" y="6065"/>
                </a:lnTo>
                <a:lnTo>
                  <a:pt x="8913" y="6377"/>
                </a:lnTo>
                <a:lnTo>
                  <a:pt x="8913" y="6377"/>
                </a:lnTo>
                <a:lnTo>
                  <a:pt x="8726" y="5967"/>
                </a:lnTo>
                <a:lnTo>
                  <a:pt x="9002" y="6324"/>
                </a:lnTo>
                <a:lnTo>
                  <a:pt x="9002" y="6324"/>
                </a:lnTo>
                <a:lnTo>
                  <a:pt x="8788" y="5842"/>
                </a:lnTo>
                <a:lnTo>
                  <a:pt x="9297" y="5806"/>
                </a:lnTo>
                <a:lnTo>
                  <a:pt x="8850" y="5717"/>
                </a:lnTo>
                <a:lnTo>
                  <a:pt x="9305" y="5690"/>
                </a:lnTo>
                <a:lnTo>
                  <a:pt x="8922" y="5619"/>
                </a:lnTo>
                <a:lnTo>
                  <a:pt x="9305" y="5592"/>
                </a:lnTo>
                <a:lnTo>
                  <a:pt x="8868" y="5503"/>
                </a:lnTo>
                <a:lnTo>
                  <a:pt x="9314" y="5476"/>
                </a:lnTo>
                <a:lnTo>
                  <a:pt x="8833" y="5378"/>
                </a:lnTo>
                <a:lnTo>
                  <a:pt x="9100" y="4932"/>
                </a:lnTo>
                <a:lnTo>
                  <a:pt x="8752" y="5315"/>
                </a:lnTo>
                <a:lnTo>
                  <a:pt x="9020" y="4869"/>
                </a:lnTo>
                <a:lnTo>
                  <a:pt x="8717" y="5199"/>
                </a:lnTo>
                <a:lnTo>
                  <a:pt x="8940" y="4816"/>
                </a:lnTo>
                <a:lnTo>
                  <a:pt x="8592" y="5199"/>
                </a:lnTo>
                <a:lnTo>
                  <a:pt x="8859" y="4753"/>
                </a:lnTo>
                <a:lnTo>
                  <a:pt x="8485" y="5164"/>
                </a:lnTo>
                <a:lnTo>
                  <a:pt x="8333" y="4629"/>
                </a:lnTo>
                <a:close/>
                <a:moveTo>
                  <a:pt x="9956" y="5742"/>
                </a:moveTo>
                <a:cubicBezTo>
                  <a:pt x="10003" y="5742"/>
                  <a:pt x="10056" y="5775"/>
                  <a:pt x="10099" y="5860"/>
                </a:cubicBezTo>
                <a:cubicBezTo>
                  <a:pt x="10110" y="5784"/>
                  <a:pt x="10164" y="5749"/>
                  <a:pt x="10220" y="5749"/>
                </a:cubicBezTo>
                <a:cubicBezTo>
                  <a:pt x="10309" y="5749"/>
                  <a:pt x="10403" y="5837"/>
                  <a:pt x="10331" y="5985"/>
                </a:cubicBezTo>
                <a:cubicBezTo>
                  <a:pt x="10353" y="5979"/>
                  <a:pt x="10374" y="5976"/>
                  <a:pt x="10393" y="5976"/>
                </a:cubicBezTo>
                <a:cubicBezTo>
                  <a:pt x="10591" y="5976"/>
                  <a:pt x="10630" y="6245"/>
                  <a:pt x="10403" y="6261"/>
                </a:cubicBezTo>
                <a:cubicBezTo>
                  <a:pt x="10403" y="6261"/>
                  <a:pt x="10563" y="6315"/>
                  <a:pt x="10474" y="6484"/>
                </a:cubicBezTo>
                <a:cubicBezTo>
                  <a:pt x="10446" y="6534"/>
                  <a:pt x="10414" y="6553"/>
                  <a:pt x="10381" y="6553"/>
                </a:cubicBezTo>
                <a:cubicBezTo>
                  <a:pt x="10308" y="6553"/>
                  <a:pt x="10237" y="6459"/>
                  <a:pt x="10224" y="6404"/>
                </a:cubicBezTo>
                <a:lnTo>
                  <a:pt x="10224" y="6404"/>
                </a:lnTo>
                <a:cubicBezTo>
                  <a:pt x="10259" y="6568"/>
                  <a:pt x="10243" y="6690"/>
                  <a:pt x="10113" y="6690"/>
                </a:cubicBezTo>
                <a:cubicBezTo>
                  <a:pt x="10109" y="6690"/>
                  <a:pt x="10104" y="6690"/>
                  <a:pt x="10099" y="6689"/>
                </a:cubicBezTo>
                <a:cubicBezTo>
                  <a:pt x="9948" y="6671"/>
                  <a:pt x="9957" y="6484"/>
                  <a:pt x="9983" y="6431"/>
                </a:cubicBezTo>
                <a:lnTo>
                  <a:pt x="9983" y="6431"/>
                </a:lnTo>
                <a:cubicBezTo>
                  <a:pt x="9943" y="6512"/>
                  <a:pt x="9881" y="6543"/>
                  <a:pt x="9823" y="6543"/>
                </a:cubicBezTo>
                <a:cubicBezTo>
                  <a:pt x="9689" y="6543"/>
                  <a:pt x="9576" y="6378"/>
                  <a:pt x="9787" y="6279"/>
                </a:cubicBezTo>
                <a:cubicBezTo>
                  <a:pt x="9572" y="6205"/>
                  <a:pt x="9591" y="5982"/>
                  <a:pt x="9754" y="5982"/>
                </a:cubicBezTo>
                <a:cubicBezTo>
                  <a:pt x="9786" y="5982"/>
                  <a:pt x="9824" y="5990"/>
                  <a:pt x="9867" y="6011"/>
                </a:cubicBezTo>
                <a:cubicBezTo>
                  <a:pt x="9783" y="5885"/>
                  <a:pt x="9857" y="5742"/>
                  <a:pt x="9956" y="5742"/>
                </a:cubicBezTo>
                <a:close/>
                <a:moveTo>
                  <a:pt x="8160" y="4314"/>
                </a:moveTo>
                <a:cubicBezTo>
                  <a:pt x="8524" y="4314"/>
                  <a:pt x="8572" y="4768"/>
                  <a:pt x="8529" y="4923"/>
                </a:cubicBezTo>
                <a:cubicBezTo>
                  <a:pt x="8609" y="4652"/>
                  <a:pt x="8800" y="4546"/>
                  <a:pt x="8981" y="4546"/>
                </a:cubicBezTo>
                <a:cubicBezTo>
                  <a:pt x="9305" y="4546"/>
                  <a:pt x="9595" y="4888"/>
                  <a:pt x="9136" y="5226"/>
                </a:cubicBezTo>
                <a:cubicBezTo>
                  <a:pt x="9756" y="5314"/>
                  <a:pt x="9788" y="5990"/>
                  <a:pt x="9256" y="5990"/>
                </a:cubicBezTo>
                <a:cubicBezTo>
                  <a:pt x="9192" y="5990"/>
                  <a:pt x="9119" y="5980"/>
                  <a:pt x="9038" y="5958"/>
                </a:cubicBezTo>
                <a:lnTo>
                  <a:pt x="9038" y="5958"/>
                </a:lnTo>
                <a:cubicBezTo>
                  <a:pt x="9346" y="6266"/>
                  <a:pt x="9183" y="6713"/>
                  <a:pt x="8891" y="6713"/>
                </a:cubicBezTo>
                <a:cubicBezTo>
                  <a:pt x="8777" y="6713"/>
                  <a:pt x="8644" y="6645"/>
                  <a:pt x="8511" y="6475"/>
                </a:cubicBezTo>
                <a:lnTo>
                  <a:pt x="8511" y="6475"/>
                </a:lnTo>
                <a:cubicBezTo>
                  <a:pt x="8531" y="6708"/>
                  <a:pt x="8366" y="6826"/>
                  <a:pt x="8192" y="6826"/>
                </a:cubicBezTo>
                <a:cubicBezTo>
                  <a:pt x="7973" y="6826"/>
                  <a:pt x="7742" y="6639"/>
                  <a:pt x="7851" y="6261"/>
                </a:cubicBezTo>
                <a:lnTo>
                  <a:pt x="7851" y="6261"/>
                </a:lnTo>
                <a:cubicBezTo>
                  <a:pt x="7757" y="6306"/>
                  <a:pt x="7669" y="6325"/>
                  <a:pt x="7589" y="6325"/>
                </a:cubicBezTo>
                <a:cubicBezTo>
                  <a:pt x="7144" y="6325"/>
                  <a:pt x="6977" y="5719"/>
                  <a:pt x="7530" y="5583"/>
                </a:cubicBezTo>
                <a:cubicBezTo>
                  <a:pt x="7530" y="5583"/>
                  <a:pt x="7066" y="5512"/>
                  <a:pt x="7227" y="5030"/>
                </a:cubicBezTo>
                <a:cubicBezTo>
                  <a:pt x="7283" y="4856"/>
                  <a:pt x="7378" y="4793"/>
                  <a:pt x="7481" y="4793"/>
                </a:cubicBezTo>
                <a:cubicBezTo>
                  <a:pt x="7658" y="4793"/>
                  <a:pt x="7857" y="4980"/>
                  <a:pt x="7914" y="5110"/>
                </a:cubicBezTo>
                <a:cubicBezTo>
                  <a:pt x="7744" y="4682"/>
                  <a:pt x="7717" y="4352"/>
                  <a:pt x="8119" y="4316"/>
                </a:cubicBezTo>
                <a:cubicBezTo>
                  <a:pt x="8133" y="4315"/>
                  <a:pt x="8147" y="4314"/>
                  <a:pt x="8160" y="4314"/>
                </a:cubicBezTo>
                <a:close/>
                <a:moveTo>
                  <a:pt x="11339" y="5485"/>
                </a:moveTo>
                <a:lnTo>
                  <a:pt x="11339" y="5485"/>
                </a:lnTo>
                <a:cubicBezTo>
                  <a:pt x="11785" y="5797"/>
                  <a:pt x="11696" y="6270"/>
                  <a:pt x="11438" y="6645"/>
                </a:cubicBezTo>
                <a:cubicBezTo>
                  <a:pt x="11188" y="7019"/>
                  <a:pt x="10956" y="7109"/>
                  <a:pt x="10992" y="7688"/>
                </a:cubicBezTo>
                <a:cubicBezTo>
                  <a:pt x="10733" y="6975"/>
                  <a:pt x="11268" y="6698"/>
                  <a:pt x="11411" y="6350"/>
                </a:cubicBezTo>
                <a:cubicBezTo>
                  <a:pt x="11554" y="6002"/>
                  <a:pt x="11491" y="5654"/>
                  <a:pt x="11339" y="5485"/>
                </a:cubicBezTo>
                <a:close/>
                <a:moveTo>
                  <a:pt x="6699" y="6600"/>
                </a:moveTo>
                <a:cubicBezTo>
                  <a:pt x="6715" y="6600"/>
                  <a:pt x="6731" y="6603"/>
                  <a:pt x="6745" y="6609"/>
                </a:cubicBezTo>
                <a:cubicBezTo>
                  <a:pt x="6932" y="6707"/>
                  <a:pt x="7129" y="6787"/>
                  <a:pt x="7325" y="6868"/>
                </a:cubicBezTo>
                <a:cubicBezTo>
                  <a:pt x="7521" y="6939"/>
                  <a:pt x="7717" y="7010"/>
                  <a:pt x="7923" y="7055"/>
                </a:cubicBezTo>
                <a:cubicBezTo>
                  <a:pt x="8128" y="7109"/>
                  <a:pt x="8333" y="7153"/>
                  <a:pt x="8538" y="7171"/>
                </a:cubicBezTo>
                <a:cubicBezTo>
                  <a:pt x="8621" y="7178"/>
                  <a:pt x="8704" y="7182"/>
                  <a:pt x="8787" y="7182"/>
                </a:cubicBezTo>
                <a:cubicBezTo>
                  <a:pt x="8917" y="7182"/>
                  <a:pt x="9046" y="7172"/>
                  <a:pt x="9172" y="7144"/>
                </a:cubicBezTo>
                <a:lnTo>
                  <a:pt x="9172" y="7144"/>
                </a:lnTo>
                <a:cubicBezTo>
                  <a:pt x="8984" y="7242"/>
                  <a:pt x="8761" y="7287"/>
                  <a:pt x="8538" y="7296"/>
                </a:cubicBezTo>
                <a:cubicBezTo>
                  <a:pt x="8501" y="7297"/>
                  <a:pt x="8464" y="7298"/>
                  <a:pt x="8427" y="7298"/>
                </a:cubicBezTo>
                <a:cubicBezTo>
                  <a:pt x="8244" y="7298"/>
                  <a:pt x="8064" y="7280"/>
                  <a:pt x="7878" y="7242"/>
                </a:cubicBezTo>
                <a:cubicBezTo>
                  <a:pt x="7664" y="7207"/>
                  <a:pt x="7450" y="7144"/>
                  <a:pt x="7245" y="7073"/>
                </a:cubicBezTo>
                <a:cubicBezTo>
                  <a:pt x="7200" y="7055"/>
                  <a:pt x="7155" y="7037"/>
                  <a:pt x="7111" y="7019"/>
                </a:cubicBezTo>
                <a:lnTo>
                  <a:pt x="7111" y="7019"/>
                </a:lnTo>
                <a:cubicBezTo>
                  <a:pt x="7164" y="7091"/>
                  <a:pt x="7209" y="7171"/>
                  <a:pt x="7254" y="7251"/>
                </a:cubicBezTo>
                <a:cubicBezTo>
                  <a:pt x="7387" y="7483"/>
                  <a:pt x="7494" y="7733"/>
                  <a:pt x="7530" y="7992"/>
                </a:cubicBezTo>
                <a:cubicBezTo>
                  <a:pt x="7432" y="7751"/>
                  <a:pt x="7289" y="7537"/>
                  <a:pt x="7138" y="7332"/>
                </a:cubicBezTo>
                <a:cubicBezTo>
                  <a:pt x="7066" y="7233"/>
                  <a:pt x="6986" y="7126"/>
                  <a:pt x="6897" y="7037"/>
                </a:cubicBezTo>
                <a:cubicBezTo>
                  <a:pt x="6816" y="6948"/>
                  <a:pt x="6727" y="6850"/>
                  <a:pt x="6638" y="6787"/>
                </a:cubicBezTo>
                <a:cubicBezTo>
                  <a:pt x="6593" y="6752"/>
                  <a:pt x="6576" y="6689"/>
                  <a:pt x="6611" y="6645"/>
                </a:cubicBezTo>
                <a:cubicBezTo>
                  <a:pt x="6630" y="6614"/>
                  <a:pt x="6665" y="6600"/>
                  <a:pt x="6699" y="6600"/>
                </a:cubicBezTo>
                <a:close/>
                <a:moveTo>
                  <a:pt x="10456" y="7001"/>
                </a:moveTo>
                <a:lnTo>
                  <a:pt x="10456" y="7001"/>
                </a:lnTo>
                <a:cubicBezTo>
                  <a:pt x="10421" y="7349"/>
                  <a:pt x="10376" y="7697"/>
                  <a:pt x="10429" y="8036"/>
                </a:cubicBezTo>
                <a:cubicBezTo>
                  <a:pt x="10447" y="8206"/>
                  <a:pt x="10501" y="8366"/>
                  <a:pt x="10563" y="8527"/>
                </a:cubicBezTo>
                <a:cubicBezTo>
                  <a:pt x="10635" y="8688"/>
                  <a:pt x="10715" y="8848"/>
                  <a:pt x="10786" y="9009"/>
                </a:cubicBezTo>
                <a:cubicBezTo>
                  <a:pt x="10679" y="8866"/>
                  <a:pt x="10572" y="8723"/>
                  <a:pt x="10492" y="8563"/>
                </a:cubicBezTo>
                <a:cubicBezTo>
                  <a:pt x="10403" y="8402"/>
                  <a:pt x="10349" y="8233"/>
                  <a:pt x="10322" y="8054"/>
                </a:cubicBezTo>
                <a:cubicBezTo>
                  <a:pt x="10269" y="7688"/>
                  <a:pt x="10340" y="7332"/>
                  <a:pt x="10456" y="7001"/>
                </a:cubicBezTo>
                <a:close/>
                <a:moveTo>
                  <a:pt x="6790" y="7430"/>
                </a:moveTo>
                <a:lnTo>
                  <a:pt x="6790" y="7430"/>
                </a:lnTo>
                <a:cubicBezTo>
                  <a:pt x="6924" y="7581"/>
                  <a:pt x="7048" y="7742"/>
                  <a:pt x="7155" y="7920"/>
                </a:cubicBezTo>
                <a:cubicBezTo>
                  <a:pt x="7263" y="8099"/>
                  <a:pt x="7343" y="8286"/>
                  <a:pt x="7387" y="8500"/>
                </a:cubicBezTo>
                <a:cubicBezTo>
                  <a:pt x="7432" y="8705"/>
                  <a:pt x="7414" y="8928"/>
                  <a:pt x="7316" y="9125"/>
                </a:cubicBezTo>
                <a:cubicBezTo>
                  <a:pt x="7236" y="9321"/>
                  <a:pt x="7084" y="9473"/>
                  <a:pt x="6915" y="9589"/>
                </a:cubicBezTo>
                <a:cubicBezTo>
                  <a:pt x="7057" y="9437"/>
                  <a:pt x="7173" y="9276"/>
                  <a:pt x="7245" y="9089"/>
                </a:cubicBezTo>
                <a:cubicBezTo>
                  <a:pt x="7307" y="8911"/>
                  <a:pt x="7316" y="8705"/>
                  <a:pt x="7280" y="8518"/>
                </a:cubicBezTo>
                <a:cubicBezTo>
                  <a:pt x="7245" y="8331"/>
                  <a:pt x="7164" y="8143"/>
                  <a:pt x="7084" y="7965"/>
                </a:cubicBezTo>
                <a:cubicBezTo>
                  <a:pt x="6986" y="7778"/>
                  <a:pt x="6888" y="7608"/>
                  <a:pt x="6790" y="7430"/>
                </a:cubicBezTo>
                <a:close/>
                <a:moveTo>
                  <a:pt x="2764" y="0"/>
                </a:moveTo>
                <a:cubicBezTo>
                  <a:pt x="2477" y="0"/>
                  <a:pt x="2155" y="88"/>
                  <a:pt x="1803" y="293"/>
                </a:cubicBezTo>
                <a:cubicBezTo>
                  <a:pt x="81" y="1292"/>
                  <a:pt x="1" y="3888"/>
                  <a:pt x="830" y="4397"/>
                </a:cubicBezTo>
                <a:cubicBezTo>
                  <a:pt x="1102" y="4562"/>
                  <a:pt x="1396" y="4651"/>
                  <a:pt x="1683" y="4651"/>
                </a:cubicBezTo>
                <a:cubicBezTo>
                  <a:pt x="2095" y="4651"/>
                  <a:pt x="2494" y="4467"/>
                  <a:pt x="2793" y="4058"/>
                </a:cubicBezTo>
                <a:cubicBezTo>
                  <a:pt x="2849" y="3974"/>
                  <a:pt x="2775" y="3880"/>
                  <a:pt x="2693" y="3880"/>
                </a:cubicBezTo>
                <a:cubicBezTo>
                  <a:pt x="2669" y="3880"/>
                  <a:pt x="2645" y="3888"/>
                  <a:pt x="2624" y="3906"/>
                </a:cubicBezTo>
                <a:cubicBezTo>
                  <a:pt x="2289" y="4201"/>
                  <a:pt x="1972" y="4331"/>
                  <a:pt x="1697" y="4331"/>
                </a:cubicBezTo>
                <a:cubicBezTo>
                  <a:pt x="1108" y="4331"/>
                  <a:pt x="716" y="3732"/>
                  <a:pt x="777" y="2880"/>
                </a:cubicBezTo>
                <a:cubicBezTo>
                  <a:pt x="879" y="1493"/>
                  <a:pt x="1711" y="626"/>
                  <a:pt x="2554" y="626"/>
                </a:cubicBezTo>
                <a:cubicBezTo>
                  <a:pt x="2595" y="626"/>
                  <a:pt x="2636" y="628"/>
                  <a:pt x="2677" y="632"/>
                </a:cubicBezTo>
                <a:cubicBezTo>
                  <a:pt x="3569" y="730"/>
                  <a:pt x="3997" y="1747"/>
                  <a:pt x="3748" y="3344"/>
                </a:cubicBezTo>
                <a:cubicBezTo>
                  <a:pt x="3498" y="4950"/>
                  <a:pt x="3846" y="5494"/>
                  <a:pt x="5077" y="6618"/>
                </a:cubicBezTo>
                <a:cubicBezTo>
                  <a:pt x="5469" y="6975"/>
                  <a:pt x="6031" y="7822"/>
                  <a:pt x="6370" y="8500"/>
                </a:cubicBezTo>
                <a:cubicBezTo>
                  <a:pt x="6549" y="8830"/>
                  <a:pt x="6433" y="9883"/>
                  <a:pt x="6031" y="10374"/>
                </a:cubicBezTo>
                <a:cubicBezTo>
                  <a:pt x="5808" y="10641"/>
                  <a:pt x="5666" y="10900"/>
                  <a:pt x="5585" y="11078"/>
                </a:cubicBezTo>
                <a:cubicBezTo>
                  <a:pt x="5534" y="11191"/>
                  <a:pt x="5607" y="11320"/>
                  <a:pt x="5725" y="11320"/>
                </a:cubicBezTo>
                <a:cubicBezTo>
                  <a:pt x="5729" y="11320"/>
                  <a:pt x="5733" y="11320"/>
                  <a:pt x="5737" y="11319"/>
                </a:cubicBezTo>
                <a:cubicBezTo>
                  <a:pt x="5915" y="11319"/>
                  <a:pt x="6085" y="11248"/>
                  <a:pt x="6281" y="11203"/>
                </a:cubicBezTo>
                <a:cubicBezTo>
                  <a:pt x="6319" y="11193"/>
                  <a:pt x="6361" y="11188"/>
                  <a:pt x="6404" y="11188"/>
                </a:cubicBezTo>
                <a:cubicBezTo>
                  <a:pt x="6652" y="11188"/>
                  <a:pt x="6960" y="11344"/>
                  <a:pt x="7120" y="11435"/>
                </a:cubicBezTo>
                <a:cubicBezTo>
                  <a:pt x="7145" y="11450"/>
                  <a:pt x="7174" y="11457"/>
                  <a:pt x="7203" y="11457"/>
                </a:cubicBezTo>
                <a:cubicBezTo>
                  <a:pt x="7246" y="11457"/>
                  <a:pt x="7289" y="11441"/>
                  <a:pt x="7316" y="11408"/>
                </a:cubicBezTo>
                <a:cubicBezTo>
                  <a:pt x="7378" y="11337"/>
                  <a:pt x="7370" y="11230"/>
                  <a:pt x="7307" y="11177"/>
                </a:cubicBezTo>
                <a:cubicBezTo>
                  <a:pt x="7147" y="11034"/>
                  <a:pt x="6861" y="10846"/>
                  <a:pt x="6317" y="10811"/>
                </a:cubicBezTo>
                <a:cubicBezTo>
                  <a:pt x="6272" y="10811"/>
                  <a:pt x="6246" y="10766"/>
                  <a:pt x="6263" y="10730"/>
                </a:cubicBezTo>
                <a:cubicBezTo>
                  <a:pt x="6665" y="9731"/>
                  <a:pt x="8083" y="9294"/>
                  <a:pt x="7593" y="8268"/>
                </a:cubicBezTo>
                <a:lnTo>
                  <a:pt x="7593" y="8268"/>
                </a:lnTo>
                <a:cubicBezTo>
                  <a:pt x="8592" y="9018"/>
                  <a:pt x="7762" y="10222"/>
                  <a:pt x="7503" y="10552"/>
                </a:cubicBezTo>
                <a:cubicBezTo>
                  <a:pt x="7432" y="10632"/>
                  <a:pt x="7432" y="10757"/>
                  <a:pt x="7503" y="10838"/>
                </a:cubicBezTo>
                <a:cubicBezTo>
                  <a:pt x="7503" y="10846"/>
                  <a:pt x="7503" y="10846"/>
                  <a:pt x="7503" y="10846"/>
                </a:cubicBezTo>
                <a:cubicBezTo>
                  <a:pt x="7552" y="10900"/>
                  <a:pt x="7620" y="10928"/>
                  <a:pt x="7689" y="10928"/>
                </a:cubicBezTo>
                <a:cubicBezTo>
                  <a:pt x="7735" y="10928"/>
                  <a:pt x="7782" y="10916"/>
                  <a:pt x="7825" y="10891"/>
                </a:cubicBezTo>
                <a:cubicBezTo>
                  <a:pt x="8007" y="10794"/>
                  <a:pt x="8187" y="10761"/>
                  <a:pt x="8344" y="10761"/>
                </a:cubicBezTo>
                <a:cubicBezTo>
                  <a:pt x="8533" y="10761"/>
                  <a:pt x="8691" y="10808"/>
                  <a:pt x="8788" y="10846"/>
                </a:cubicBezTo>
                <a:cubicBezTo>
                  <a:pt x="8801" y="10851"/>
                  <a:pt x="8815" y="10853"/>
                  <a:pt x="8828" y="10853"/>
                </a:cubicBezTo>
                <a:cubicBezTo>
                  <a:pt x="8867" y="10853"/>
                  <a:pt x="8904" y="10833"/>
                  <a:pt x="8931" y="10793"/>
                </a:cubicBezTo>
                <a:cubicBezTo>
                  <a:pt x="8993" y="10704"/>
                  <a:pt x="8931" y="10579"/>
                  <a:pt x="8815" y="10570"/>
                </a:cubicBezTo>
                <a:cubicBezTo>
                  <a:pt x="8636" y="10561"/>
                  <a:pt x="8422" y="10516"/>
                  <a:pt x="8226" y="10481"/>
                </a:cubicBezTo>
                <a:cubicBezTo>
                  <a:pt x="8137" y="10463"/>
                  <a:pt x="8092" y="10365"/>
                  <a:pt x="8137" y="10284"/>
                </a:cubicBezTo>
                <a:cubicBezTo>
                  <a:pt x="8913" y="9044"/>
                  <a:pt x="8958" y="8482"/>
                  <a:pt x="8342" y="7617"/>
                </a:cubicBezTo>
                <a:cubicBezTo>
                  <a:pt x="8636" y="7599"/>
                  <a:pt x="9876" y="7421"/>
                  <a:pt x="10215" y="6832"/>
                </a:cubicBezTo>
                <a:lnTo>
                  <a:pt x="10215" y="6832"/>
                </a:lnTo>
                <a:cubicBezTo>
                  <a:pt x="10215" y="6832"/>
                  <a:pt x="10019" y="7394"/>
                  <a:pt x="10099" y="7983"/>
                </a:cubicBezTo>
                <a:cubicBezTo>
                  <a:pt x="10171" y="8572"/>
                  <a:pt x="10858" y="9410"/>
                  <a:pt x="10992" y="10168"/>
                </a:cubicBezTo>
                <a:cubicBezTo>
                  <a:pt x="11099" y="10757"/>
                  <a:pt x="10777" y="11168"/>
                  <a:pt x="10456" y="11355"/>
                </a:cubicBezTo>
                <a:cubicBezTo>
                  <a:pt x="10429" y="11373"/>
                  <a:pt x="10421" y="11408"/>
                  <a:pt x="10429" y="11435"/>
                </a:cubicBezTo>
                <a:cubicBezTo>
                  <a:pt x="10438" y="11462"/>
                  <a:pt x="10465" y="11480"/>
                  <a:pt x="10501" y="11480"/>
                </a:cubicBezTo>
                <a:cubicBezTo>
                  <a:pt x="10653" y="11453"/>
                  <a:pt x="10840" y="11382"/>
                  <a:pt x="10956" y="11194"/>
                </a:cubicBezTo>
                <a:lnTo>
                  <a:pt x="10956" y="11194"/>
                </a:lnTo>
                <a:cubicBezTo>
                  <a:pt x="10956" y="11257"/>
                  <a:pt x="10947" y="11391"/>
                  <a:pt x="10822" y="11596"/>
                </a:cubicBezTo>
                <a:cubicBezTo>
                  <a:pt x="10804" y="11614"/>
                  <a:pt x="10813" y="11640"/>
                  <a:pt x="10822" y="11649"/>
                </a:cubicBezTo>
                <a:cubicBezTo>
                  <a:pt x="10832" y="11660"/>
                  <a:pt x="10846" y="11664"/>
                  <a:pt x="10857" y="11664"/>
                </a:cubicBezTo>
                <a:cubicBezTo>
                  <a:pt x="10865" y="11664"/>
                  <a:pt x="10872" y="11662"/>
                  <a:pt x="10876" y="11658"/>
                </a:cubicBezTo>
                <a:cubicBezTo>
                  <a:pt x="11027" y="11533"/>
                  <a:pt x="11125" y="11382"/>
                  <a:pt x="11161" y="11239"/>
                </a:cubicBezTo>
                <a:lnTo>
                  <a:pt x="11161" y="11239"/>
                </a:lnTo>
                <a:cubicBezTo>
                  <a:pt x="11170" y="11310"/>
                  <a:pt x="11170" y="11391"/>
                  <a:pt x="11143" y="11498"/>
                </a:cubicBezTo>
                <a:cubicBezTo>
                  <a:pt x="11143" y="11516"/>
                  <a:pt x="11143" y="11533"/>
                  <a:pt x="11161" y="11542"/>
                </a:cubicBezTo>
                <a:cubicBezTo>
                  <a:pt x="11166" y="11545"/>
                  <a:pt x="11171" y="11546"/>
                  <a:pt x="11176" y="11546"/>
                </a:cubicBezTo>
                <a:cubicBezTo>
                  <a:pt x="11189" y="11546"/>
                  <a:pt x="11199" y="11540"/>
                  <a:pt x="11206" y="11533"/>
                </a:cubicBezTo>
                <a:cubicBezTo>
                  <a:pt x="12080" y="10383"/>
                  <a:pt x="11107" y="8768"/>
                  <a:pt x="11072" y="8036"/>
                </a:cubicBezTo>
                <a:lnTo>
                  <a:pt x="11072" y="8036"/>
                </a:lnTo>
                <a:cubicBezTo>
                  <a:pt x="11366" y="8607"/>
                  <a:pt x="12232" y="8518"/>
                  <a:pt x="12687" y="8866"/>
                </a:cubicBezTo>
                <a:cubicBezTo>
                  <a:pt x="13133" y="9214"/>
                  <a:pt x="13686" y="9928"/>
                  <a:pt x="14096" y="9981"/>
                </a:cubicBezTo>
                <a:cubicBezTo>
                  <a:pt x="14417" y="10026"/>
                  <a:pt x="14506" y="10356"/>
                  <a:pt x="14453" y="10641"/>
                </a:cubicBezTo>
                <a:cubicBezTo>
                  <a:pt x="14444" y="10677"/>
                  <a:pt x="14462" y="10704"/>
                  <a:pt x="14497" y="10713"/>
                </a:cubicBezTo>
                <a:cubicBezTo>
                  <a:pt x="14505" y="10718"/>
                  <a:pt x="14513" y="10720"/>
                  <a:pt x="14521" y="10720"/>
                </a:cubicBezTo>
                <a:cubicBezTo>
                  <a:pt x="14542" y="10720"/>
                  <a:pt x="14562" y="10705"/>
                  <a:pt x="14569" y="10686"/>
                </a:cubicBezTo>
                <a:cubicBezTo>
                  <a:pt x="14667" y="10534"/>
                  <a:pt x="14667" y="10347"/>
                  <a:pt x="14667" y="10347"/>
                </a:cubicBezTo>
                <a:cubicBezTo>
                  <a:pt x="14667" y="10347"/>
                  <a:pt x="14783" y="10454"/>
                  <a:pt x="14863" y="10588"/>
                </a:cubicBezTo>
                <a:cubicBezTo>
                  <a:pt x="14870" y="10601"/>
                  <a:pt x="14886" y="10609"/>
                  <a:pt x="14901" y="10609"/>
                </a:cubicBezTo>
                <a:cubicBezTo>
                  <a:pt x="14907" y="10609"/>
                  <a:pt x="14912" y="10608"/>
                  <a:pt x="14917" y="10606"/>
                </a:cubicBezTo>
                <a:cubicBezTo>
                  <a:pt x="14944" y="10606"/>
                  <a:pt x="14952" y="10579"/>
                  <a:pt x="14952" y="10561"/>
                </a:cubicBezTo>
                <a:cubicBezTo>
                  <a:pt x="14935" y="10347"/>
                  <a:pt x="14801" y="10186"/>
                  <a:pt x="14801" y="10186"/>
                </a:cubicBezTo>
                <a:lnTo>
                  <a:pt x="14801" y="10186"/>
                </a:lnTo>
                <a:cubicBezTo>
                  <a:pt x="14801" y="10186"/>
                  <a:pt x="14926" y="10249"/>
                  <a:pt x="15060" y="10499"/>
                </a:cubicBezTo>
                <a:cubicBezTo>
                  <a:pt x="15073" y="10512"/>
                  <a:pt x="15086" y="10520"/>
                  <a:pt x="15102" y="10520"/>
                </a:cubicBezTo>
                <a:cubicBezTo>
                  <a:pt x="15108" y="10520"/>
                  <a:pt x="15115" y="10519"/>
                  <a:pt x="15122" y="10516"/>
                </a:cubicBezTo>
                <a:cubicBezTo>
                  <a:pt x="15140" y="10507"/>
                  <a:pt x="15158" y="10490"/>
                  <a:pt x="15149" y="10463"/>
                </a:cubicBezTo>
                <a:cubicBezTo>
                  <a:pt x="15015" y="9713"/>
                  <a:pt x="14034" y="9437"/>
                  <a:pt x="13507" y="9160"/>
                </a:cubicBezTo>
                <a:cubicBezTo>
                  <a:pt x="12918" y="8857"/>
                  <a:pt x="12544" y="7724"/>
                  <a:pt x="11607" y="7314"/>
                </a:cubicBezTo>
                <a:cubicBezTo>
                  <a:pt x="11607" y="6627"/>
                  <a:pt x="12267" y="6002"/>
                  <a:pt x="12249" y="5387"/>
                </a:cubicBezTo>
                <a:lnTo>
                  <a:pt x="12249" y="5387"/>
                </a:lnTo>
                <a:cubicBezTo>
                  <a:pt x="12275" y="5388"/>
                  <a:pt x="12300" y="5389"/>
                  <a:pt x="12324" y="5389"/>
                </a:cubicBezTo>
                <a:cubicBezTo>
                  <a:pt x="12822" y="5389"/>
                  <a:pt x="13012" y="5046"/>
                  <a:pt x="12918" y="4637"/>
                </a:cubicBezTo>
                <a:cubicBezTo>
                  <a:pt x="13480" y="4138"/>
                  <a:pt x="13561" y="3255"/>
                  <a:pt x="12535" y="2898"/>
                </a:cubicBezTo>
                <a:cubicBezTo>
                  <a:pt x="12298" y="2817"/>
                  <a:pt x="12067" y="2778"/>
                  <a:pt x="11852" y="2778"/>
                </a:cubicBezTo>
                <a:cubicBezTo>
                  <a:pt x="11146" y="2778"/>
                  <a:pt x="10615" y="3199"/>
                  <a:pt x="10608" y="3924"/>
                </a:cubicBezTo>
                <a:cubicBezTo>
                  <a:pt x="10320" y="4089"/>
                  <a:pt x="10148" y="4146"/>
                  <a:pt x="9985" y="4146"/>
                </a:cubicBezTo>
                <a:cubicBezTo>
                  <a:pt x="9683" y="4146"/>
                  <a:pt x="9416" y="3952"/>
                  <a:pt x="8511" y="3906"/>
                </a:cubicBezTo>
                <a:cubicBezTo>
                  <a:pt x="8449" y="3903"/>
                  <a:pt x="8387" y="3901"/>
                  <a:pt x="8325" y="3901"/>
                </a:cubicBezTo>
                <a:cubicBezTo>
                  <a:pt x="7005" y="3901"/>
                  <a:pt x="5876" y="4623"/>
                  <a:pt x="5211" y="5646"/>
                </a:cubicBezTo>
                <a:cubicBezTo>
                  <a:pt x="4256" y="5494"/>
                  <a:pt x="4310" y="3620"/>
                  <a:pt x="4408" y="2345"/>
                </a:cubicBezTo>
                <a:cubicBezTo>
                  <a:pt x="4479" y="1330"/>
                  <a:pt x="3878" y="0"/>
                  <a:pt x="2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45"/>
          <p:cNvSpPr/>
          <p:nvPr/>
        </p:nvSpPr>
        <p:spPr>
          <a:xfrm>
            <a:off x="6236350" y="6230353"/>
            <a:ext cx="709925" cy="546330"/>
          </a:xfrm>
          <a:custGeom>
            <a:rect b="b" l="l" r="r" t="t"/>
            <a:pathLst>
              <a:path extrusionOk="0" h="11665" w="15158">
                <a:moveTo>
                  <a:pt x="11774" y="3047"/>
                </a:moveTo>
                <a:cubicBezTo>
                  <a:pt x="11857" y="3047"/>
                  <a:pt x="11944" y="3065"/>
                  <a:pt x="12017" y="3094"/>
                </a:cubicBezTo>
                <a:cubicBezTo>
                  <a:pt x="12116" y="3130"/>
                  <a:pt x="12214" y="3174"/>
                  <a:pt x="12285" y="3246"/>
                </a:cubicBezTo>
                <a:cubicBezTo>
                  <a:pt x="12365" y="3317"/>
                  <a:pt x="12428" y="3415"/>
                  <a:pt x="12428" y="3513"/>
                </a:cubicBezTo>
                <a:cubicBezTo>
                  <a:pt x="12383" y="3424"/>
                  <a:pt x="12312" y="3362"/>
                  <a:pt x="12232" y="3317"/>
                </a:cubicBezTo>
                <a:cubicBezTo>
                  <a:pt x="12160" y="3264"/>
                  <a:pt x="12071" y="3228"/>
                  <a:pt x="11982" y="3201"/>
                </a:cubicBezTo>
                <a:cubicBezTo>
                  <a:pt x="11901" y="3165"/>
                  <a:pt x="11803" y="3148"/>
                  <a:pt x="11714" y="3130"/>
                </a:cubicBezTo>
                <a:cubicBezTo>
                  <a:pt x="11663" y="3125"/>
                  <a:pt x="11608" y="3119"/>
                  <a:pt x="11552" y="3119"/>
                </a:cubicBezTo>
                <a:cubicBezTo>
                  <a:pt x="11512" y="3119"/>
                  <a:pt x="11470" y="3122"/>
                  <a:pt x="11429" y="3130"/>
                </a:cubicBezTo>
                <a:cubicBezTo>
                  <a:pt x="11509" y="3067"/>
                  <a:pt x="11616" y="3049"/>
                  <a:pt x="11723" y="3049"/>
                </a:cubicBezTo>
                <a:cubicBezTo>
                  <a:pt x="11740" y="3048"/>
                  <a:pt x="11757" y="3047"/>
                  <a:pt x="11774" y="3047"/>
                </a:cubicBezTo>
                <a:close/>
                <a:moveTo>
                  <a:pt x="12138" y="2948"/>
                </a:moveTo>
                <a:cubicBezTo>
                  <a:pt x="12205" y="2948"/>
                  <a:pt x="12272" y="2958"/>
                  <a:pt x="12339" y="2978"/>
                </a:cubicBezTo>
                <a:cubicBezTo>
                  <a:pt x="12428" y="3005"/>
                  <a:pt x="12508" y="3058"/>
                  <a:pt x="12579" y="3121"/>
                </a:cubicBezTo>
                <a:cubicBezTo>
                  <a:pt x="12651" y="3183"/>
                  <a:pt x="12713" y="3255"/>
                  <a:pt x="12758" y="3335"/>
                </a:cubicBezTo>
                <a:cubicBezTo>
                  <a:pt x="12802" y="3415"/>
                  <a:pt x="12838" y="3504"/>
                  <a:pt x="12820" y="3603"/>
                </a:cubicBezTo>
                <a:cubicBezTo>
                  <a:pt x="12794" y="3513"/>
                  <a:pt x="12740" y="3451"/>
                  <a:pt x="12687" y="3380"/>
                </a:cubicBezTo>
                <a:cubicBezTo>
                  <a:pt x="12633" y="3317"/>
                  <a:pt x="12579" y="3255"/>
                  <a:pt x="12508" y="3201"/>
                </a:cubicBezTo>
                <a:cubicBezTo>
                  <a:pt x="12446" y="3148"/>
                  <a:pt x="12383" y="3103"/>
                  <a:pt x="12303" y="3058"/>
                </a:cubicBezTo>
                <a:cubicBezTo>
                  <a:pt x="12232" y="3014"/>
                  <a:pt x="12151" y="2987"/>
                  <a:pt x="12071" y="2951"/>
                </a:cubicBezTo>
                <a:cubicBezTo>
                  <a:pt x="12093" y="2949"/>
                  <a:pt x="12116" y="2948"/>
                  <a:pt x="12138" y="2948"/>
                </a:cubicBezTo>
                <a:close/>
                <a:moveTo>
                  <a:pt x="12124" y="3870"/>
                </a:moveTo>
                <a:cubicBezTo>
                  <a:pt x="12026" y="3870"/>
                  <a:pt x="11955" y="3951"/>
                  <a:pt x="11955" y="4040"/>
                </a:cubicBezTo>
                <a:cubicBezTo>
                  <a:pt x="11955" y="4138"/>
                  <a:pt x="12026" y="4209"/>
                  <a:pt x="12124" y="4209"/>
                </a:cubicBezTo>
                <a:cubicBezTo>
                  <a:pt x="12214" y="4209"/>
                  <a:pt x="12294" y="4138"/>
                  <a:pt x="12294" y="4040"/>
                </a:cubicBezTo>
                <a:cubicBezTo>
                  <a:pt x="12294" y="3951"/>
                  <a:pt x="12214" y="3870"/>
                  <a:pt x="12124" y="3870"/>
                </a:cubicBezTo>
                <a:close/>
                <a:moveTo>
                  <a:pt x="12838" y="3959"/>
                </a:moveTo>
                <a:cubicBezTo>
                  <a:pt x="12758" y="3959"/>
                  <a:pt x="12695" y="4022"/>
                  <a:pt x="12695" y="4102"/>
                </a:cubicBezTo>
                <a:cubicBezTo>
                  <a:pt x="12695" y="4182"/>
                  <a:pt x="12758" y="4254"/>
                  <a:pt x="12838" y="4254"/>
                </a:cubicBezTo>
                <a:cubicBezTo>
                  <a:pt x="12918" y="4254"/>
                  <a:pt x="12981" y="4182"/>
                  <a:pt x="12981" y="4102"/>
                </a:cubicBezTo>
                <a:cubicBezTo>
                  <a:pt x="12981" y="4022"/>
                  <a:pt x="12918" y="3959"/>
                  <a:pt x="12838" y="3959"/>
                </a:cubicBezTo>
                <a:close/>
                <a:moveTo>
                  <a:pt x="11258" y="3552"/>
                </a:moveTo>
                <a:cubicBezTo>
                  <a:pt x="11289" y="3552"/>
                  <a:pt x="11322" y="3554"/>
                  <a:pt x="11357" y="3558"/>
                </a:cubicBezTo>
                <a:cubicBezTo>
                  <a:pt x="11420" y="3558"/>
                  <a:pt x="11464" y="3612"/>
                  <a:pt x="11455" y="3674"/>
                </a:cubicBezTo>
                <a:cubicBezTo>
                  <a:pt x="11447" y="3731"/>
                  <a:pt x="11402" y="3773"/>
                  <a:pt x="11346" y="3773"/>
                </a:cubicBezTo>
                <a:cubicBezTo>
                  <a:pt x="11341" y="3773"/>
                  <a:pt x="11336" y="3773"/>
                  <a:pt x="11331" y="3772"/>
                </a:cubicBezTo>
                <a:cubicBezTo>
                  <a:pt x="11308" y="3770"/>
                  <a:pt x="11283" y="3768"/>
                  <a:pt x="11257" y="3768"/>
                </a:cubicBezTo>
                <a:cubicBezTo>
                  <a:pt x="11186" y="3768"/>
                  <a:pt x="11108" y="3780"/>
                  <a:pt x="11063" y="3826"/>
                </a:cubicBezTo>
                <a:cubicBezTo>
                  <a:pt x="11009" y="3879"/>
                  <a:pt x="10992" y="3959"/>
                  <a:pt x="11000" y="4066"/>
                </a:cubicBezTo>
                <a:cubicBezTo>
                  <a:pt x="11009" y="4165"/>
                  <a:pt x="11045" y="4182"/>
                  <a:pt x="11063" y="4182"/>
                </a:cubicBezTo>
                <a:cubicBezTo>
                  <a:pt x="11078" y="4189"/>
                  <a:pt x="11096" y="4192"/>
                  <a:pt x="11115" y="4192"/>
                </a:cubicBezTo>
                <a:cubicBezTo>
                  <a:pt x="11177" y="4192"/>
                  <a:pt x="11254" y="4163"/>
                  <a:pt x="11295" y="4129"/>
                </a:cubicBezTo>
                <a:cubicBezTo>
                  <a:pt x="11315" y="4109"/>
                  <a:pt x="11340" y="4100"/>
                  <a:pt x="11366" y="4100"/>
                </a:cubicBezTo>
                <a:cubicBezTo>
                  <a:pt x="11396" y="4100"/>
                  <a:pt x="11427" y="4113"/>
                  <a:pt x="11446" y="4138"/>
                </a:cubicBezTo>
                <a:cubicBezTo>
                  <a:pt x="11491" y="4182"/>
                  <a:pt x="11482" y="4254"/>
                  <a:pt x="11438" y="4290"/>
                </a:cubicBezTo>
                <a:cubicBezTo>
                  <a:pt x="11357" y="4361"/>
                  <a:pt x="11232" y="4414"/>
                  <a:pt x="11116" y="4414"/>
                </a:cubicBezTo>
                <a:cubicBezTo>
                  <a:pt x="11063" y="4414"/>
                  <a:pt x="11018" y="4405"/>
                  <a:pt x="10974" y="4388"/>
                </a:cubicBezTo>
                <a:cubicBezTo>
                  <a:pt x="10911" y="4361"/>
                  <a:pt x="10795" y="4281"/>
                  <a:pt x="10786" y="4093"/>
                </a:cubicBezTo>
                <a:cubicBezTo>
                  <a:pt x="10760" y="3870"/>
                  <a:pt x="10840" y="3736"/>
                  <a:pt x="10911" y="3674"/>
                </a:cubicBezTo>
                <a:cubicBezTo>
                  <a:pt x="10972" y="3613"/>
                  <a:pt x="11078" y="3552"/>
                  <a:pt x="11258" y="3552"/>
                </a:cubicBezTo>
                <a:close/>
                <a:moveTo>
                  <a:pt x="10073" y="4334"/>
                </a:moveTo>
                <a:cubicBezTo>
                  <a:pt x="10001" y="4343"/>
                  <a:pt x="9930" y="4370"/>
                  <a:pt x="9876" y="4414"/>
                </a:cubicBezTo>
                <a:cubicBezTo>
                  <a:pt x="9823" y="4468"/>
                  <a:pt x="9778" y="4539"/>
                  <a:pt x="9787" y="4620"/>
                </a:cubicBezTo>
                <a:cubicBezTo>
                  <a:pt x="9787" y="4700"/>
                  <a:pt x="9841" y="4762"/>
                  <a:pt x="9894" y="4798"/>
                </a:cubicBezTo>
                <a:cubicBezTo>
                  <a:pt x="9859" y="4736"/>
                  <a:pt x="9841" y="4673"/>
                  <a:pt x="9850" y="4620"/>
                </a:cubicBezTo>
                <a:cubicBezTo>
                  <a:pt x="9859" y="4566"/>
                  <a:pt x="9894" y="4521"/>
                  <a:pt x="9930" y="4486"/>
                </a:cubicBezTo>
                <a:cubicBezTo>
                  <a:pt x="9975" y="4450"/>
                  <a:pt x="10028" y="4423"/>
                  <a:pt x="10082" y="4405"/>
                </a:cubicBezTo>
                <a:cubicBezTo>
                  <a:pt x="10104" y="4402"/>
                  <a:pt x="10127" y="4400"/>
                  <a:pt x="10150" y="4400"/>
                </a:cubicBezTo>
                <a:cubicBezTo>
                  <a:pt x="10190" y="4400"/>
                  <a:pt x="10229" y="4406"/>
                  <a:pt x="10269" y="4423"/>
                </a:cubicBezTo>
                <a:cubicBezTo>
                  <a:pt x="10224" y="4361"/>
                  <a:pt x="10153" y="4334"/>
                  <a:pt x="10073" y="4334"/>
                </a:cubicBezTo>
                <a:close/>
                <a:moveTo>
                  <a:pt x="12081" y="3610"/>
                </a:moveTo>
                <a:cubicBezTo>
                  <a:pt x="12273" y="3610"/>
                  <a:pt x="12486" y="3736"/>
                  <a:pt x="12606" y="3951"/>
                </a:cubicBezTo>
                <a:cubicBezTo>
                  <a:pt x="12683" y="3839"/>
                  <a:pt x="12766" y="3799"/>
                  <a:pt x="12842" y="3799"/>
                </a:cubicBezTo>
                <a:cubicBezTo>
                  <a:pt x="12980" y="3799"/>
                  <a:pt x="13097" y="3929"/>
                  <a:pt x="13115" y="4004"/>
                </a:cubicBezTo>
                <a:cubicBezTo>
                  <a:pt x="13141" y="4120"/>
                  <a:pt x="13061" y="4343"/>
                  <a:pt x="12865" y="4352"/>
                </a:cubicBezTo>
                <a:cubicBezTo>
                  <a:pt x="12829" y="4352"/>
                  <a:pt x="12794" y="4379"/>
                  <a:pt x="12767" y="4405"/>
                </a:cubicBezTo>
                <a:lnTo>
                  <a:pt x="12767" y="4414"/>
                </a:lnTo>
                <a:cubicBezTo>
                  <a:pt x="12740" y="4450"/>
                  <a:pt x="12740" y="4495"/>
                  <a:pt x="12758" y="4530"/>
                </a:cubicBezTo>
                <a:cubicBezTo>
                  <a:pt x="12794" y="4602"/>
                  <a:pt x="12838" y="4727"/>
                  <a:pt x="12829" y="4834"/>
                </a:cubicBezTo>
                <a:cubicBezTo>
                  <a:pt x="12728" y="4776"/>
                  <a:pt x="12604" y="4742"/>
                  <a:pt x="12446" y="4742"/>
                </a:cubicBezTo>
                <a:cubicBezTo>
                  <a:pt x="12310" y="4742"/>
                  <a:pt x="12149" y="4767"/>
                  <a:pt x="11955" y="4825"/>
                </a:cubicBezTo>
                <a:cubicBezTo>
                  <a:pt x="11991" y="4682"/>
                  <a:pt x="12142" y="4575"/>
                  <a:pt x="12232" y="4521"/>
                </a:cubicBezTo>
                <a:cubicBezTo>
                  <a:pt x="12249" y="4513"/>
                  <a:pt x="12267" y="4495"/>
                  <a:pt x="12267" y="4477"/>
                </a:cubicBezTo>
                <a:cubicBezTo>
                  <a:pt x="12276" y="4450"/>
                  <a:pt x="12276" y="4432"/>
                  <a:pt x="12258" y="4414"/>
                </a:cubicBezTo>
                <a:cubicBezTo>
                  <a:pt x="12244" y="4392"/>
                  <a:pt x="12217" y="4376"/>
                  <a:pt x="12193" y="4376"/>
                </a:cubicBezTo>
                <a:cubicBezTo>
                  <a:pt x="12188" y="4376"/>
                  <a:pt x="12183" y="4377"/>
                  <a:pt x="12178" y="4379"/>
                </a:cubicBezTo>
                <a:cubicBezTo>
                  <a:pt x="12151" y="4384"/>
                  <a:pt x="12124" y="4387"/>
                  <a:pt x="12097" y="4387"/>
                </a:cubicBezTo>
                <a:cubicBezTo>
                  <a:pt x="11812" y="4387"/>
                  <a:pt x="11587" y="4093"/>
                  <a:pt x="11750" y="3808"/>
                </a:cubicBezTo>
                <a:cubicBezTo>
                  <a:pt x="11823" y="3672"/>
                  <a:pt x="11947" y="3610"/>
                  <a:pt x="12081" y="3610"/>
                </a:cubicBezTo>
                <a:close/>
                <a:moveTo>
                  <a:pt x="6615" y="4785"/>
                </a:moveTo>
                <a:cubicBezTo>
                  <a:pt x="6549" y="4785"/>
                  <a:pt x="6478" y="4801"/>
                  <a:pt x="6406" y="4834"/>
                </a:cubicBezTo>
                <a:cubicBezTo>
                  <a:pt x="6201" y="4932"/>
                  <a:pt x="6147" y="5199"/>
                  <a:pt x="6192" y="5271"/>
                </a:cubicBezTo>
                <a:cubicBezTo>
                  <a:pt x="6192" y="5119"/>
                  <a:pt x="6326" y="4994"/>
                  <a:pt x="6451" y="4932"/>
                </a:cubicBezTo>
                <a:cubicBezTo>
                  <a:pt x="6529" y="4895"/>
                  <a:pt x="6610" y="4877"/>
                  <a:pt x="6689" y="4877"/>
                </a:cubicBezTo>
                <a:cubicBezTo>
                  <a:pt x="6764" y="4877"/>
                  <a:pt x="6837" y="4893"/>
                  <a:pt x="6906" y="4923"/>
                </a:cubicBezTo>
                <a:cubicBezTo>
                  <a:pt x="6832" y="4833"/>
                  <a:pt x="6730" y="4785"/>
                  <a:pt x="6615" y="4785"/>
                </a:cubicBezTo>
                <a:close/>
                <a:moveTo>
                  <a:pt x="12438" y="4897"/>
                </a:moveTo>
                <a:cubicBezTo>
                  <a:pt x="12618" y="4897"/>
                  <a:pt x="12747" y="4933"/>
                  <a:pt x="12794" y="4959"/>
                </a:cubicBezTo>
                <a:cubicBezTo>
                  <a:pt x="12655" y="5177"/>
                  <a:pt x="12477" y="5282"/>
                  <a:pt x="12321" y="5282"/>
                </a:cubicBezTo>
                <a:cubicBezTo>
                  <a:pt x="12267" y="5282"/>
                  <a:pt x="12215" y="5269"/>
                  <a:pt x="12169" y="5244"/>
                </a:cubicBezTo>
                <a:cubicBezTo>
                  <a:pt x="11991" y="5155"/>
                  <a:pt x="11982" y="4968"/>
                  <a:pt x="11982" y="4968"/>
                </a:cubicBezTo>
                <a:cubicBezTo>
                  <a:pt x="12153" y="4915"/>
                  <a:pt x="12308" y="4897"/>
                  <a:pt x="12438" y="4897"/>
                </a:cubicBezTo>
                <a:close/>
                <a:moveTo>
                  <a:pt x="10099" y="4771"/>
                </a:moveTo>
                <a:lnTo>
                  <a:pt x="10099" y="4771"/>
                </a:lnTo>
                <a:cubicBezTo>
                  <a:pt x="10028" y="4789"/>
                  <a:pt x="9975" y="4860"/>
                  <a:pt x="9957" y="4932"/>
                </a:cubicBezTo>
                <a:cubicBezTo>
                  <a:pt x="9939" y="5003"/>
                  <a:pt x="9939" y="5083"/>
                  <a:pt x="9975" y="5155"/>
                </a:cubicBezTo>
                <a:cubicBezTo>
                  <a:pt x="10001" y="5226"/>
                  <a:pt x="10064" y="5298"/>
                  <a:pt x="10144" y="5315"/>
                </a:cubicBezTo>
                <a:cubicBezTo>
                  <a:pt x="10161" y="5319"/>
                  <a:pt x="10178" y="5321"/>
                  <a:pt x="10195" y="5321"/>
                </a:cubicBezTo>
                <a:cubicBezTo>
                  <a:pt x="10257" y="5321"/>
                  <a:pt x="10314" y="5297"/>
                  <a:pt x="10349" y="5262"/>
                </a:cubicBezTo>
                <a:lnTo>
                  <a:pt x="10349" y="5262"/>
                </a:lnTo>
                <a:cubicBezTo>
                  <a:pt x="10323" y="5265"/>
                  <a:pt x="10298" y="5267"/>
                  <a:pt x="10275" y="5267"/>
                </a:cubicBezTo>
                <a:cubicBezTo>
                  <a:pt x="10234" y="5267"/>
                  <a:pt x="10199" y="5261"/>
                  <a:pt x="10171" y="5244"/>
                </a:cubicBezTo>
                <a:cubicBezTo>
                  <a:pt x="10117" y="5217"/>
                  <a:pt x="10082" y="5173"/>
                  <a:pt x="10055" y="5119"/>
                </a:cubicBezTo>
                <a:cubicBezTo>
                  <a:pt x="10037" y="5066"/>
                  <a:pt x="10019" y="5003"/>
                  <a:pt x="10028" y="4950"/>
                </a:cubicBezTo>
                <a:cubicBezTo>
                  <a:pt x="10028" y="4887"/>
                  <a:pt x="10055" y="4825"/>
                  <a:pt x="10099" y="4771"/>
                </a:cubicBezTo>
                <a:close/>
                <a:moveTo>
                  <a:pt x="10465" y="5414"/>
                </a:moveTo>
                <a:lnTo>
                  <a:pt x="10465" y="5414"/>
                </a:lnTo>
                <a:cubicBezTo>
                  <a:pt x="10447" y="5494"/>
                  <a:pt x="10563" y="5708"/>
                  <a:pt x="10768" y="5735"/>
                </a:cubicBezTo>
                <a:cubicBezTo>
                  <a:pt x="10785" y="5736"/>
                  <a:pt x="10801" y="5737"/>
                  <a:pt x="10817" y="5737"/>
                </a:cubicBezTo>
                <a:cubicBezTo>
                  <a:pt x="10988" y="5737"/>
                  <a:pt x="11113" y="5650"/>
                  <a:pt x="11170" y="5512"/>
                </a:cubicBezTo>
                <a:lnTo>
                  <a:pt x="11170" y="5512"/>
                </a:lnTo>
                <a:cubicBezTo>
                  <a:pt x="11078" y="5596"/>
                  <a:pt x="10967" y="5640"/>
                  <a:pt x="10842" y="5640"/>
                </a:cubicBezTo>
                <a:cubicBezTo>
                  <a:pt x="10821" y="5640"/>
                  <a:pt x="10799" y="5639"/>
                  <a:pt x="10777" y="5637"/>
                </a:cubicBezTo>
                <a:cubicBezTo>
                  <a:pt x="10653" y="5619"/>
                  <a:pt x="10510" y="5547"/>
                  <a:pt x="10465" y="5414"/>
                </a:cubicBezTo>
                <a:close/>
                <a:moveTo>
                  <a:pt x="10066" y="4275"/>
                </a:moveTo>
                <a:cubicBezTo>
                  <a:pt x="10156" y="4275"/>
                  <a:pt x="10261" y="4307"/>
                  <a:pt x="10376" y="4388"/>
                </a:cubicBezTo>
                <a:cubicBezTo>
                  <a:pt x="9983" y="4834"/>
                  <a:pt x="10653" y="5387"/>
                  <a:pt x="11277" y="5458"/>
                </a:cubicBezTo>
                <a:cubicBezTo>
                  <a:pt x="11215" y="5682"/>
                  <a:pt x="11003" y="5796"/>
                  <a:pt x="10801" y="5796"/>
                </a:cubicBezTo>
                <a:cubicBezTo>
                  <a:pt x="10569" y="5796"/>
                  <a:pt x="10351" y="5644"/>
                  <a:pt x="10394" y="5333"/>
                </a:cubicBezTo>
                <a:lnTo>
                  <a:pt x="10394" y="5333"/>
                </a:lnTo>
                <a:cubicBezTo>
                  <a:pt x="10343" y="5381"/>
                  <a:pt x="10284" y="5401"/>
                  <a:pt x="10224" y="5401"/>
                </a:cubicBezTo>
                <a:cubicBezTo>
                  <a:pt x="9982" y="5401"/>
                  <a:pt x="9726" y="5066"/>
                  <a:pt x="9912" y="4852"/>
                </a:cubicBezTo>
                <a:cubicBezTo>
                  <a:pt x="9579" y="4766"/>
                  <a:pt x="9714" y="4275"/>
                  <a:pt x="10066" y="4275"/>
                </a:cubicBezTo>
                <a:close/>
                <a:moveTo>
                  <a:pt x="8359" y="5263"/>
                </a:moveTo>
                <a:cubicBezTo>
                  <a:pt x="8457" y="5263"/>
                  <a:pt x="8555" y="5301"/>
                  <a:pt x="8627" y="5378"/>
                </a:cubicBezTo>
                <a:cubicBezTo>
                  <a:pt x="8770" y="5530"/>
                  <a:pt x="8770" y="5770"/>
                  <a:pt x="8619" y="5913"/>
                </a:cubicBezTo>
                <a:cubicBezTo>
                  <a:pt x="8544" y="5983"/>
                  <a:pt x="8448" y="6019"/>
                  <a:pt x="8352" y="6019"/>
                </a:cubicBezTo>
                <a:cubicBezTo>
                  <a:pt x="8253" y="6019"/>
                  <a:pt x="8156" y="5981"/>
                  <a:pt x="8083" y="5904"/>
                </a:cubicBezTo>
                <a:cubicBezTo>
                  <a:pt x="7941" y="5753"/>
                  <a:pt x="7941" y="5512"/>
                  <a:pt x="8092" y="5369"/>
                </a:cubicBezTo>
                <a:cubicBezTo>
                  <a:pt x="8167" y="5299"/>
                  <a:pt x="8263" y="5263"/>
                  <a:pt x="8359" y="5263"/>
                </a:cubicBezTo>
                <a:close/>
                <a:moveTo>
                  <a:pt x="6019" y="5459"/>
                </a:moveTo>
                <a:cubicBezTo>
                  <a:pt x="5976" y="5459"/>
                  <a:pt x="5931" y="5470"/>
                  <a:pt x="5889" y="5494"/>
                </a:cubicBezTo>
                <a:cubicBezTo>
                  <a:pt x="5817" y="5547"/>
                  <a:pt x="5773" y="5637"/>
                  <a:pt x="5764" y="5726"/>
                </a:cubicBezTo>
                <a:cubicBezTo>
                  <a:pt x="5755" y="5806"/>
                  <a:pt x="5782" y="5895"/>
                  <a:pt x="5826" y="5967"/>
                </a:cubicBezTo>
                <a:cubicBezTo>
                  <a:pt x="5868" y="6033"/>
                  <a:pt x="5947" y="6084"/>
                  <a:pt x="6023" y="6084"/>
                </a:cubicBezTo>
                <a:cubicBezTo>
                  <a:pt x="6028" y="6084"/>
                  <a:pt x="6034" y="6083"/>
                  <a:pt x="6040" y="6083"/>
                </a:cubicBezTo>
                <a:cubicBezTo>
                  <a:pt x="5969" y="6047"/>
                  <a:pt x="5924" y="5985"/>
                  <a:pt x="5898" y="5922"/>
                </a:cubicBezTo>
                <a:cubicBezTo>
                  <a:pt x="5871" y="5860"/>
                  <a:pt x="5862" y="5797"/>
                  <a:pt x="5871" y="5735"/>
                </a:cubicBezTo>
                <a:cubicBezTo>
                  <a:pt x="5871" y="5663"/>
                  <a:pt x="5898" y="5601"/>
                  <a:pt x="5942" y="5556"/>
                </a:cubicBezTo>
                <a:cubicBezTo>
                  <a:pt x="5987" y="5512"/>
                  <a:pt x="6049" y="5494"/>
                  <a:pt x="6130" y="5485"/>
                </a:cubicBezTo>
                <a:cubicBezTo>
                  <a:pt x="6096" y="5468"/>
                  <a:pt x="6058" y="5459"/>
                  <a:pt x="6019" y="5459"/>
                </a:cubicBezTo>
                <a:close/>
                <a:moveTo>
                  <a:pt x="6668" y="5568"/>
                </a:moveTo>
                <a:cubicBezTo>
                  <a:pt x="6699" y="5568"/>
                  <a:pt x="6734" y="5590"/>
                  <a:pt x="6763" y="5646"/>
                </a:cubicBezTo>
                <a:cubicBezTo>
                  <a:pt x="6766" y="5593"/>
                  <a:pt x="6801" y="5570"/>
                  <a:pt x="6838" y="5570"/>
                </a:cubicBezTo>
                <a:cubicBezTo>
                  <a:pt x="6895" y="5570"/>
                  <a:pt x="6958" y="5628"/>
                  <a:pt x="6915" y="5726"/>
                </a:cubicBezTo>
                <a:cubicBezTo>
                  <a:pt x="6930" y="5722"/>
                  <a:pt x="6944" y="5720"/>
                  <a:pt x="6957" y="5720"/>
                </a:cubicBezTo>
                <a:cubicBezTo>
                  <a:pt x="7082" y="5720"/>
                  <a:pt x="7105" y="5896"/>
                  <a:pt x="6959" y="5904"/>
                </a:cubicBezTo>
                <a:cubicBezTo>
                  <a:pt x="6959" y="5904"/>
                  <a:pt x="7066" y="5940"/>
                  <a:pt x="7004" y="6047"/>
                </a:cubicBezTo>
                <a:cubicBezTo>
                  <a:pt x="6987" y="6080"/>
                  <a:pt x="6966" y="6093"/>
                  <a:pt x="6945" y="6093"/>
                </a:cubicBezTo>
                <a:cubicBezTo>
                  <a:pt x="6898" y="6093"/>
                  <a:pt x="6849" y="6030"/>
                  <a:pt x="6843" y="5993"/>
                </a:cubicBezTo>
                <a:lnTo>
                  <a:pt x="6843" y="5993"/>
                </a:lnTo>
                <a:cubicBezTo>
                  <a:pt x="6860" y="6104"/>
                  <a:pt x="6853" y="6181"/>
                  <a:pt x="6768" y="6181"/>
                </a:cubicBezTo>
                <a:cubicBezTo>
                  <a:pt x="6764" y="6181"/>
                  <a:pt x="6759" y="6181"/>
                  <a:pt x="6754" y="6181"/>
                </a:cubicBezTo>
                <a:cubicBezTo>
                  <a:pt x="6656" y="6172"/>
                  <a:pt x="6665" y="6047"/>
                  <a:pt x="6683" y="6011"/>
                </a:cubicBezTo>
                <a:lnTo>
                  <a:pt x="6683" y="6011"/>
                </a:lnTo>
                <a:cubicBezTo>
                  <a:pt x="6655" y="6066"/>
                  <a:pt x="6614" y="6087"/>
                  <a:pt x="6576" y="6087"/>
                </a:cubicBezTo>
                <a:cubicBezTo>
                  <a:pt x="6491" y="6087"/>
                  <a:pt x="6422" y="5981"/>
                  <a:pt x="6558" y="5913"/>
                </a:cubicBezTo>
                <a:cubicBezTo>
                  <a:pt x="6416" y="5868"/>
                  <a:pt x="6430" y="5725"/>
                  <a:pt x="6537" y="5725"/>
                </a:cubicBezTo>
                <a:cubicBezTo>
                  <a:pt x="6558" y="5725"/>
                  <a:pt x="6583" y="5730"/>
                  <a:pt x="6611" y="5744"/>
                </a:cubicBezTo>
                <a:cubicBezTo>
                  <a:pt x="6557" y="5660"/>
                  <a:pt x="6604" y="5568"/>
                  <a:pt x="6668" y="5568"/>
                </a:cubicBezTo>
                <a:close/>
                <a:moveTo>
                  <a:pt x="10109" y="6005"/>
                </a:moveTo>
                <a:cubicBezTo>
                  <a:pt x="10079" y="6005"/>
                  <a:pt x="10048" y="6013"/>
                  <a:pt x="10019" y="6029"/>
                </a:cubicBezTo>
                <a:cubicBezTo>
                  <a:pt x="9939" y="6083"/>
                  <a:pt x="9921" y="6190"/>
                  <a:pt x="9966" y="6261"/>
                </a:cubicBezTo>
                <a:cubicBezTo>
                  <a:pt x="10000" y="6313"/>
                  <a:pt x="10057" y="6338"/>
                  <a:pt x="10111" y="6338"/>
                </a:cubicBezTo>
                <a:cubicBezTo>
                  <a:pt x="10142" y="6338"/>
                  <a:pt x="10172" y="6331"/>
                  <a:pt x="10198" y="6315"/>
                </a:cubicBezTo>
                <a:cubicBezTo>
                  <a:pt x="10278" y="6261"/>
                  <a:pt x="10305" y="6163"/>
                  <a:pt x="10251" y="6083"/>
                </a:cubicBezTo>
                <a:cubicBezTo>
                  <a:pt x="10217" y="6031"/>
                  <a:pt x="10164" y="6005"/>
                  <a:pt x="10109" y="6005"/>
                </a:cubicBezTo>
                <a:close/>
                <a:moveTo>
                  <a:pt x="5808" y="6136"/>
                </a:moveTo>
                <a:lnTo>
                  <a:pt x="5808" y="6136"/>
                </a:lnTo>
                <a:cubicBezTo>
                  <a:pt x="5764" y="6190"/>
                  <a:pt x="5737" y="6270"/>
                  <a:pt x="5755" y="6359"/>
                </a:cubicBezTo>
                <a:cubicBezTo>
                  <a:pt x="5782" y="6439"/>
                  <a:pt x="5853" y="6511"/>
                  <a:pt x="5924" y="6538"/>
                </a:cubicBezTo>
                <a:cubicBezTo>
                  <a:pt x="5971" y="6553"/>
                  <a:pt x="6018" y="6563"/>
                  <a:pt x="6064" y="6563"/>
                </a:cubicBezTo>
                <a:cubicBezTo>
                  <a:pt x="6098" y="6563"/>
                  <a:pt x="6132" y="6558"/>
                  <a:pt x="6165" y="6547"/>
                </a:cubicBezTo>
                <a:cubicBezTo>
                  <a:pt x="6246" y="6529"/>
                  <a:pt x="6317" y="6466"/>
                  <a:pt x="6335" y="6395"/>
                </a:cubicBezTo>
                <a:lnTo>
                  <a:pt x="6335" y="6395"/>
                </a:lnTo>
                <a:cubicBezTo>
                  <a:pt x="6281" y="6448"/>
                  <a:pt x="6210" y="6466"/>
                  <a:pt x="6147" y="6475"/>
                </a:cubicBezTo>
                <a:cubicBezTo>
                  <a:pt x="6132" y="6477"/>
                  <a:pt x="6116" y="6479"/>
                  <a:pt x="6101" y="6479"/>
                </a:cubicBezTo>
                <a:cubicBezTo>
                  <a:pt x="6054" y="6479"/>
                  <a:pt x="6007" y="6468"/>
                  <a:pt x="5960" y="6448"/>
                </a:cubicBezTo>
                <a:cubicBezTo>
                  <a:pt x="5907" y="6422"/>
                  <a:pt x="5853" y="6386"/>
                  <a:pt x="5826" y="6332"/>
                </a:cubicBezTo>
                <a:cubicBezTo>
                  <a:pt x="5799" y="6279"/>
                  <a:pt x="5799" y="6208"/>
                  <a:pt x="5808" y="6136"/>
                </a:cubicBezTo>
                <a:close/>
                <a:moveTo>
                  <a:pt x="6611" y="4721"/>
                </a:moveTo>
                <a:cubicBezTo>
                  <a:pt x="6773" y="4721"/>
                  <a:pt x="6936" y="4788"/>
                  <a:pt x="7039" y="4941"/>
                </a:cubicBezTo>
                <a:cubicBezTo>
                  <a:pt x="6406" y="5235"/>
                  <a:pt x="5898" y="6065"/>
                  <a:pt x="6469" y="6395"/>
                </a:cubicBezTo>
                <a:cubicBezTo>
                  <a:pt x="6334" y="6574"/>
                  <a:pt x="6187" y="6642"/>
                  <a:pt x="6056" y="6642"/>
                </a:cubicBezTo>
                <a:cubicBezTo>
                  <a:pt x="5743" y="6642"/>
                  <a:pt x="5525" y="6253"/>
                  <a:pt x="5808" y="6065"/>
                </a:cubicBezTo>
                <a:cubicBezTo>
                  <a:pt x="5506" y="5890"/>
                  <a:pt x="5729" y="5353"/>
                  <a:pt x="6034" y="5353"/>
                </a:cubicBezTo>
                <a:cubicBezTo>
                  <a:pt x="6071" y="5353"/>
                  <a:pt x="6109" y="5361"/>
                  <a:pt x="6147" y="5378"/>
                </a:cubicBezTo>
                <a:cubicBezTo>
                  <a:pt x="5956" y="4995"/>
                  <a:pt x="6281" y="4721"/>
                  <a:pt x="6611" y="4721"/>
                </a:cubicBezTo>
                <a:close/>
                <a:moveTo>
                  <a:pt x="8333" y="4629"/>
                </a:moveTo>
                <a:lnTo>
                  <a:pt x="8369" y="5137"/>
                </a:lnTo>
                <a:lnTo>
                  <a:pt x="8235" y="4646"/>
                </a:lnTo>
                <a:lnTo>
                  <a:pt x="8262" y="5092"/>
                </a:lnTo>
                <a:lnTo>
                  <a:pt x="8146" y="4655"/>
                </a:lnTo>
                <a:lnTo>
                  <a:pt x="8181" y="5173"/>
                </a:lnTo>
                <a:lnTo>
                  <a:pt x="8039" y="4673"/>
                </a:lnTo>
                <a:lnTo>
                  <a:pt x="8083" y="5244"/>
                </a:lnTo>
                <a:cubicBezTo>
                  <a:pt x="8074" y="5253"/>
                  <a:pt x="8065" y="5253"/>
                  <a:pt x="8065" y="5262"/>
                </a:cubicBezTo>
                <a:lnTo>
                  <a:pt x="7539" y="5003"/>
                </a:lnTo>
                <a:lnTo>
                  <a:pt x="7949" y="5315"/>
                </a:lnTo>
                <a:lnTo>
                  <a:pt x="7949" y="5315"/>
                </a:lnTo>
                <a:lnTo>
                  <a:pt x="7477" y="5092"/>
                </a:lnTo>
                <a:lnTo>
                  <a:pt x="7833" y="5360"/>
                </a:lnTo>
                <a:lnTo>
                  <a:pt x="7432" y="5164"/>
                </a:lnTo>
                <a:lnTo>
                  <a:pt x="7842" y="5485"/>
                </a:lnTo>
                <a:lnTo>
                  <a:pt x="7842" y="5485"/>
                </a:lnTo>
                <a:lnTo>
                  <a:pt x="7378" y="5253"/>
                </a:lnTo>
                <a:lnTo>
                  <a:pt x="7833" y="5610"/>
                </a:lnTo>
                <a:lnTo>
                  <a:pt x="7334" y="5904"/>
                </a:lnTo>
                <a:lnTo>
                  <a:pt x="7334" y="5904"/>
                </a:lnTo>
                <a:lnTo>
                  <a:pt x="7825" y="5735"/>
                </a:lnTo>
                <a:lnTo>
                  <a:pt x="7825" y="5735"/>
                </a:lnTo>
                <a:lnTo>
                  <a:pt x="7378" y="5993"/>
                </a:lnTo>
                <a:lnTo>
                  <a:pt x="7378" y="5993"/>
                </a:lnTo>
                <a:lnTo>
                  <a:pt x="7807" y="5851"/>
                </a:lnTo>
                <a:lnTo>
                  <a:pt x="7423" y="6083"/>
                </a:lnTo>
                <a:lnTo>
                  <a:pt x="7423" y="6083"/>
                </a:lnTo>
                <a:lnTo>
                  <a:pt x="7905" y="5913"/>
                </a:lnTo>
                <a:lnTo>
                  <a:pt x="7459" y="6172"/>
                </a:lnTo>
                <a:lnTo>
                  <a:pt x="7994" y="5993"/>
                </a:lnTo>
                <a:lnTo>
                  <a:pt x="7994" y="5993"/>
                </a:lnTo>
                <a:lnTo>
                  <a:pt x="7842" y="6216"/>
                </a:lnTo>
                <a:lnTo>
                  <a:pt x="8048" y="6029"/>
                </a:lnTo>
                <a:lnTo>
                  <a:pt x="7896" y="6261"/>
                </a:lnTo>
                <a:lnTo>
                  <a:pt x="8092" y="6074"/>
                </a:lnTo>
                <a:lnTo>
                  <a:pt x="8021" y="6582"/>
                </a:lnTo>
                <a:lnTo>
                  <a:pt x="8181" y="6127"/>
                </a:lnTo>
                <a:lnTo>
                  <a:pt x="8110" y="6600"/>
                </a:lnTo>
                <a:lnTo>
                  <a:pt x="8110" y="6600"/>
                </a:lnTo>
                <a:lnTo>
                  <a:pt x="8253" y="6216"/>
                </a:lnTo>
                <a:lnTo>
                  <a:pt x="8190" y="6618"/>
                </a:lnTo>
                <a:lnTo>
                  <a:pt x="8351" y="6172"/>
                </a:lnTo>
                <a:lnTo>
                  <a:pt x="8280" y="6645"/>
                </a:lnTo>
                <a:lnTo>
                  <a:pt x="8467" y="6118"/>
                </a:lnTo>
                <a:lnTo>
                  <a:pt x="8752" y="6475"/>
                </a:lnTo>
                <a:lnTo>
                  <a:pt x="8752" y="6475"/>
                </a:lnTo>
                <a:lnTo>
                  <a:pt x="8556" y="6074"/>
                </a:lnTo>
                <a:lnTo>
                  <a:pt x="8842" y="6422"/>
                </a:lnTo>
                <a:lnTo>
                  <a:pt x="8672" y="6065"/>
                </a:lnTo>
                <a:lnTo>
                  <a:pt x="8913" y="6377"/>
                </a:lnTo>
                <a:lnTo>
                  <a:pt x="8913" y="6377"/>
                </a:lnTo>
                <a:lnTo>
                  <a:pt x="8726" y="5967"/>
                </a:lnTo>
                <a:lnTo>
                  <a:pt x="9002" y="6324"/>
                </a:lnTo>
                <a:lnTo>
                  <a:pt x="9002" y="6324"/>
                </a:lnTo>
                <a:lnTo>
                  <a:pt x="8788" y="5842"/>
                </a:lnTo>
                <a:lnTo>
                  <a:pt x="9297" y="5806"/>
                </a:lnTo>
                <a:lnTo>
                  <a:pt x="8850" y="5717"/>
                </a:lnTo>
                <a:lnTo>
                  <a:pt x="9305" y="5690"/>
                </a:lnTo>
                <a:lnTo>
                  <a:pt x="8922" y="5619"/>
                </a:lnTo>
                <a:lnTo>
                  <a:pt x="9305" y="5592"/>
                </a:lnTo>
                <a:lnTo>
                  <a:pt x="8868" y="5503"/>
                </a:lnTo>
                <a:lnTo>
                  <a:pt x="9314" y="5476"/>
                </a:lnTo>
                <a:lnTo>
                  <a:pt x="8833" y="5378"/>
                </a:lnTo>
                <a:lnTo>
                  <a:pt x="9100" y="4932"/>
                </a:lnTo>
                <a:lnTo>
                  <a:pt x="8752" y="5315"/>
                </a:lnTo>
                <a:lnTo>
                  <a:pt x="9020" y="4869"/>
                </a:lnTo>
                <a:lnTo>
                  <a:pt x="8717" y="5199"/>
                </a:lnTo>
                <a:lnTo>
                  <a:pt x="8940" y="4816"/>
                </a:lnTo>
                <a:lnTo>
                  <a:pt x="8592" y="5199"/>
                </a:lnTo>
                <a:lnTo>
                  <a:pt x="8859" y="4753"/>
                </a:lnTo>
                <a:lnTo>
                  <a:pt x="8485" y="5164"/>
                </a:lnTo>
                <a:lnTo>
                  <a:pt x="8333" y="4629"/>
                </a:lnTo>
                <a:close/>
                <a:moveTo>
                  <a:pt x="9956" y="5742"/>
                </a:moveTo>
                <a:cubicBezTo>
                  <a:pt x="10003" y="5742"/>
                  <a:pt x="10056" y="5775"/>
                  <a:pt x="10099" y="5860"/>
                </a:cubicBezTo>
                <a:cubicBezTo>
                  <a:pt x="10110" y="5784"/>
                  <a:pt x="10164" y="5749"/>
                  <a:pt x="10220" y="5749"/>
                </a:cubicBezTo>
                <a:cubicBezTo>
                  <a:pt x="10309" y="5749"/>
                  <a:pt x="10403" y="5837"/>
                  <a:pt x="10331" y="5985"/>
                </a:cubicBezTo>
                <a:cubicBezTo>
                  <a:pt x="10353" y="5979"/>
                  <a:pt x="10374" y="5976"/>
                  <a:pt x="10393" y="5976"/>
                </a:cubicBezTo>
                <a:cubicBezTo>
                  <a:pt x="10591" y="5976"/>
                  <a:pt x="10630" y="6245"/>
                  <a:pt x="10403" y="6261"/>
                </a:cubicBezTo>
                <a:cubicBezTo>
                  <a:pt x="10403" y="6261"/>
                  <a:pt x="10563" y="6315"/>
                  <a:pt x="10474" y="6484"/>
                </a:cubicBezTo>
                <a:cubicBezTo>
                  <a:pt x="10446" y="6534"/>
                  <a:pt x="10414" y="6553"/>
                  <a:pt x="10381" y="6553"/>
                </a:cubicBezTo>
                <a:cubicBezTo>
                  <a:pt x="10308" y="6553"/>
                  <a:pt x="10237" y="6459"/>
                  <a:pt x="10224" y="6404"/>
                </a:cubicBezTo>
                <a:lnTo>
                  <a:pt x="10224" y="6404"/>
                </a:lnTo>
                <a:cubicBezTo>
                  <a:pt x="10259" y="6568"/>
                  <a:pt x="10243" y="6690"/>
                  <a:pt x="10113" y="6690"/>
                </a:cubicBezTo>
                <a:cubicBezTo>
                  <a:pt x="10109" y="6690"/>
                  <a:pt x="10104" y="6690"/>
                  <a:pt x="10099" y="6689"/>
                </a:cubicBezTo>
                <a:cubicBezTo>
                  <a:pt x="9948" y="6671"/>
                  <a:pt x="9957" y="6484"/>
                  <a:pt x="9983" y="6431"/>
                </a:cubicBezTo>
                <a:lnTo>
                  <a:pt x="9983" y="6431"/>
                </a:lnTo>
                <a:cubicBezTo>
                  <a:pt x="9943" y="6512"/>
                  <a:pt x="9881" y="6543"/>
                  <a:pt x="9823" y="6543"/>
                </a:cubicBezTo>
                <a:cubicBezTo>
                  <a:pt x="9689" y="6543"/>
                  <a:pt x="9576" y="6378"/>
                  <a:pt x="9787" y="6279"/>
                </a:cubicBezTo>
                <a:cubicBezTo>
                  <a:pt x="9572" y="6205"/>
                  <a:pt x="9591" y="5982"/>
                  <a:pt x="9754" y="5982"/>
                </a:cubicBezTo>
                <a:cubicBezTo>
                  <a:pt x="9786" y="5982"/>
                  <a:pt x="9824" y="5990"/>
                  <a:pt x="9867" y="6011"/>
                </a:cubicBezTo>
                <a:cubicBezTo>
                  <a:pt x="9783" y="5885"/>
                  <a:pt x="9857" y="5742"/>
                  <a:pt x="9956" y="5742"/>
                </a:cubicBezTo>
                <a:close/>
                <a:moveTo>
                  <a:pt x="8160" y="4314"/>
                </a:moveTo>
                <a:cubicBezTo>
                  <a:pt x="8524" y="4314"/>
                  <a:pt x="8572" y="4768"/>
                  <a:pt x="8529" y="4923"/>
                </a:cubicBezTo>
                <a:cubicBezTo>
                  <a:pt x="8609" y="4652"/>
                  <a:pt x="8800" y="4546"/>
                  <a:pt x="8981" y="4546"/>
                </a:cubicBezTo>
                <a:cubicBezTo>
                  <a:pt x="9305" y="4546"/>
                  <a:pt x="9595" y="4888"/>
                  <a:pt x="9136" y="5226"/>
                </a:cubicBezTo>
                <a:cubicBezTo>
                  <a:pt x="9756" y="5314"/>
                  <a:pt x="9788" y="5990"/>
                  <a:pt x="9256" y="5990"/>
                </a:cubicBezTo>
                <a:cubicBezTo>
                  <a:pt x="9192" y="5990"/>
                  <a:pt x="9119" y="5980"/>
                  <a:pt x="9038" y="5958"/>
                </a:cubicBezTo>
                <a:lnTo>
                  <a:pt x="9038" y="5958"/>
                </a:lnTo>
                <a:cubicBezTo>
                  <a:pt x="9346" y="6266"/>
                  <a:pt x="9183" y="6713"/>
                  <a:pt x="8891" y="6713"/>
                </a:cubicBezTo>
                <a:cubicBezTo>
                  <a:pt x="8777" y="6713"/>
                  <a:pt x="8644" y="6645"/>
                  <a:pt x="8511" y="6475"/>
                </a:cubicBezTo>
                <a:lnTo>
                  <a:pt x="8511" y="6475"/>
                </a:lnTo>
                <a:cubicBezTo>
                  <a:pt x="8531" y="6708"/>
                  <a:pt x="8366" y="6826"/>
                  <a:pt x="8192" y="6826"/>
                </a:cubicBezTo>
                <a:cubicBezTo>
                  <a:pt x="7973" y="6826"/>
                  <a:pt x="7742" y="6639"/>
                  <a:pt x="7851" y="6261"/>
                </a:cubicBezTo>
                <a:lnTo>
                  <a:pt x="7851" y="6261"/>
                </a:lnTo>
                <a:cubicBezTo>
                  <a:pt x="7757" y="6306"/>
                  <a:pt x="7669" y="6325"/>
                  <a:pt x="7589" y="6325"/>
                </a:cubicBezTo>
                <a:cubicBezTo>
                  <a:pt x="7144" y="6325"/>
                  <a:pt x="6977" y="5719"/>
                  <a:pt x="7530" y="5583"/>
                </a:cubicBezTo>
                <a:cubicBezTo>
                  <a:pt x="7530" y="5583"/>
                  <a:pt x="7066" y="5512"/>
                  <a:pt x="7227" y="5030"/>
                </a:cubicBezTo>
                <a:cubicBezTo>
                  <a:pt x="7283" y="4856"/>
                  <a:pt x="7378" y="4793"/>
                  <a:pt x="7481" y="4793"/>
                </a:cubicBezTo>
                <a:cubicBezTo>
                  <a:pt x="7658" y="4793"/>
                  <a:pt x="7857" y="4980"/>
                  <a:pt x="7914" y="5110"/>
                </a:cubicBezTo>
                <a:cubicBezTo>
                  <a:pt x="7744" y="4682"/>
                  <a:pt x="7717" y="4352"/>
                  <a:pt x="8119" y="4316"/>
                </a:cubicBezTo>
                <a:cubicBezTo>
                  <a:pt x="8133" y="4315"/>
                  <a:pt x="8147" y="4314"/>
                  <a:pt x="8160" y="4314"/>
                </a:cubicBezTo>
                <a:close/>
                <a:moveTo>
                  <a:pt x="11339" y="5485"/>
                </a:moveTo>
                <a:lnTo>
                  <a:pt x="11339" y="5485"/>
                </a:lnTo>
                <a:cubicBezTo>
                  <a:pt x="11785" y="5797"/>
                  <a:pt x="11696" y="6270"/>
                  <a:pt x="11438" y="6645"/>
                </a:cubicBezTo>
                <a:cubicBezTo>
                  <a:pt x="11188" y="7019"/>
                  <a:pt x="10956" y="7109"/>
                  <a:pt x="10992" y="7688"/>
                </a:cubicBezTo>
                <a:cubicBezTo>
                  <a:pt x="10733" y="6975"/>
                  <a:pt x="11268" y="6698"/>
                  <a:pt x="11411" y="6350"/>
                </a:cubicBezTo>
                <a:cubicBezTo>
                  <a:pt x="11554" y="6002"/>
                  <a:pt x="11491" y="5654"/>
                  <a:pt x="11339" y="5485"/>
                </a:cubicBezTo>
                <a:close/>
                <a:moveTo>
                  <a:pt x="6699" y="6600"/>
                </a:moveTo>
                <a:cubicBezTo>
                  <a:pt x="6715" y="6600"/>
                  <a:pt x="6731" y="6603"/>
                  <a:pt x="6745" y="6609"/>
                </a:cubicBezTo>
                <a:cubicBezTo>
                  <a:pt x="6932" y="6707"/>
                  <a:pt x="7129" y="6787"/>
                  <a:pt x="7325" y="6868"/>
                </a:cubicBezTo>
                <a:cubicBezTo>
                  <a:pt x="7521" y="6939"/>
                  <a:pt x="7717" y="7010"/>
                  <a:pt x="7923" y="7055"/>
                </a:cubicBezTo>
                <a:cubicBezTo>
                  <a:pt x="8128" y="7109"/>
                  <a:pt x="8333" y="7153"/>
                  <a:pt x="8538" y="7171"/>
                </a:cubicBezTo>
                <a:cubicBezTo>
                  <a:pt x="8621" y="7178"/>
                  <a:pt x="8704" y="7182"/>
                  <a:pt x="8787" y="7182"/>
                </a:cubicBezTo>
                <a:cubicBezTo>
                  <a:pt x="8917" y="7182"/>
                  <a:pt x="9046" y="7172"/>
                  <a:pt x="9172" y="7144"/>
                </a:cubicBezTo>
                <a:lnTo>
                  <a:pt x="9172" y="7144"/>
                </a:lnTo>
                <a:cubicBezTo>
                  <a:pt x="8984" y="7242"/>
                  <a:pt x="8761" y="7287"/>
                  <a:pt x="8538" y="7296"/>
                </a:cubicBezTo>
                <a:cubicBezTo>
                  <a:pt x="8501" y="7297"/>
                  <a:pt x="8464" y="7298"/>
                  <a:pt x="8427" y="7298"/>
                </a:cubicBezTo>
                <a:cubicBezTo>
                  <a:pt x="8244" y="7298"/>
                  <a:pt x="8064" y="7280"/>
                  <a:pt x="7878" y="7242"/>
                </a:cubicBezTo>
                <a:cubicBezTo>
                  <a:pt x="7664" y="7207"/>
                  <a:pt x="7450" y="7144"/>
                  <a:pt x="7245" y="7073"/>
                </a:cubicBezTo>
                <a:cubicBezTo>
                  <a:pt x="7200" y="7055"/>
                  <a:pt x="7155" y="7037"/>
                  <a:pt x="7111" y="7019"/>
                </a:cubicBezTo>
                <a:lnTo>
                  <a:pt x="7111" y="7019"/>
                </a:lnTo>
                <a:cubicBezTo>
                  <a:pt x="7164" y="7091"/>
                  <a:pt x="7209" y="7171"/>
                  <a:pt x="7254" y="7251"/>
                </a:cubicBezTo>
                <a:cubicBezTo>
                  <a:pt x="7387" y="7483"/>
                  <a:pt x="7494" y="7733"/>
                  <a:pt x="7530" y="7992"/>
                </a:cubicBezTo>
                <a:cubicBezTo>
                  <a:pt x="7432" y="7751"/>
                  <a:pt x="7289" y="7537"/>
                  <a:pt x="7138" y="7332"/>
                </a:cubicBezTo>
                <a:cubicBezTo>
                  <a:pt x="7066" y="7233"/>
                  <a:pt x="6986" y="7126"/>
                  <a:pt x="6897" y="7037"/>
                </a:cubicBezTo>
                <a:cubicBezTo>
                  <a:pt x="6816" y="6948"/>
                  <a:pt x="6727" y="6850"/>
                  <a:pt x="6638" y="6787"/>
                </a:cubicBezTo>
                <a:cubicBezTo>
                  <a:pt x="6593" y="6752"/>
                  <a:pt x="6576" y="6689"/>
                  <a:pt x="6611" y="6645"/>
                </a:cubicBezTo>
                <a:cubicBezTo>
                  <a:pt x="6630" y="6614"/>
                  <a:pt x="6665" y="6600"/>
                  <a:pt x="6699" y="6600"/>
                </a:cubicBezTo>
                <a:close/>
                <a:moveTo>
                  <a:pt x="10456" y="7001"/>
                </a:moveTo>
                <a:lnTo>
                  <a:pt x="10456" y="7001"/>
                </a:lnTo>
                <a:cubicBezTo>
                  <a:pt x="10421" y="7349"/>
                  <a:pt x="10376" y="7697"/>
                  <a:pt x="10429" y="8036"/>
                </a:cubicBezTo>
                <a:cubicBezTo>
                  <a:pt x="10447" y="8206"/>
                  <a:pt x="10501" y="8366"/>
                  <a:pt x="10563" y="8527"/>
                </a:cubicBezTo>
                <a:cubicBezTo>
                  <a:pt x="10635" y="8688"/>
                  <a:pt x="10715" y="8848"/>
                  <a:pt x="10786" y="9009"/>
                </a:cubicBezTo>
                <a:cubicBezTo>
                  <a:pt x="10679" y="8866"/>
                  <a:pt x="10572" y="8723"/>
                  <a:pt x="10492" y="8563"/>
                </a:cubicBezTo>
                <a:cubicBezTo>
                  <a:pt x="10403" y="8402"/>
                  <a:pt x="10349" y="8233"/>
                  <a:pt x="10322" y="8054"/>
                </a:cubicBezTo>
                <a:cubicBezTo>
                  <a:pt x="10269" y="7688"/>
                  <a:pt x="10340" y="7332"/>
                  <a:pt x="10456" y="7001"/>
                </a:cubicBezTo>
                <a:close/>
                <a:moveTo>
                  <a:pt x="6790" y="7430"/>
                </a:moveTo>
                <a:lnTo>
                  <a:pt x="6790" y="7430"/>
                </a:lnTo>
                <a:cubicBezTo>
                  <a:pt x="6924" y="7581"/>
                  <a:pt x="7048" y="7742"/>
                  <a:pt x="7155" y="7920"/>
                </a:cubicBezTo>
                <a:cubicBezTo>
                  <a:pt x="7263" y="8099"/>
                  <a:pt x="7343" y="8286"/>
                  <a:pt x="7387" y="8500"/>
                </a:cubicBezTo>
                <a:cubicBezTo>
                  <a:pt x="7432" y="8705"/>
                  <a:pt x="7414" y="8928"/>
                  <a:pt x="7316" y="9125"/>
                </a:cubicBezTo>
                <a:cubicBezTo>
                  <a:pt x="7236" y="9321"/>
                  <a:pt x="7084" y="9473"/>
                  <a:pt x="6915" y="9589"/>
                </a:cubicBezTo>
                <a:cubicBezTo>
                  <a:pt x="7057" y="9437"/>
                  <a:pt x="7173" y="9276"/>
                  <a:pt x="7245" y="9089"/>
                </a:cubicBezTo>
                <a:cubicBezTo>
                  <a:pt x="7307" y="8911"/>
                  <a:pt x="7316" y="8705"/>
                  <a:pt x="7280" y="8518"/>
                </a:cubicBezTo>
                <a:cubicBezTo>
                  <a:pt x="7245" y="8331"/>
                  <a:pt x="7164" y="8143"/>
                  <a:pt x="7084" y="7965"/>
                </a:cubicBezTo>
                <a:cubicBezTo>
                  <a:pt x="6986" y="7778"/>
                  <a:pt x="6888" y="7608"/>
                  <a:pt x="6790" y="7430"/>
                </a:cubicBezTo>
                <a:close/>
                <a:moveTo>
                  <a:pt x="2764" y="0"/>
                </a:moveTo>
                <a:cubicBezTo>
                  <a:pt x="2477" y="0"/>
                  <a:pt x="2155" y="88"/>
                  <a:pt x="1803" y="293"/>
                </a:cubicBezTo>
                <a:cubicBezTo>
                  <a:pt x="81" y="1292"/>
                  <a:pt x="1" y="3888"/>
                  <a:pt x="830" y="4397"/>
                </a:cubicBezTo>
                <a:cubicBezTo>
                  <a:pt x="1102" y="4562"/>
                  <a:pt x="1396" y="4651"/>
                  <a:pt x="1683" y="4651"/>
                </a:cubicBezTo>
                <a:cubicBezTo>
                  <a:pt x="2095" y="4651"/>
                  <a:pt x="2494" y="4467"/>
                  <a:pt x="2793" y="4058"/>
                </a:cubicBezTo>
                <a:cubicBezTo>
                  <a:pt x="2849" y="3974"/>
                  <a:pt x="2775" y="3880"/>
                  <a:pt x="2693" y="3880"/>
                </a:cubicBezTo>
                <a:cubicBezTo>
                  <a:pt x="2669" y="3880"/>
                  <a:pt x="2645" y="3888"/>
                  <a:pt x="2624" y="3906"/>
                </a:cubicBezTo>
                <a:cubicBezTo>
                  <a:pt x="2289" y="4201"/>
                  <a:pt x="1972" y="4331"/>
                  <a:pt x="1697" y="4331"/>
                </a:cubicBezTo>
                <a:cubicBezTo>
                  <a:pt x="1108" y="4331"/>
                  <a:pt x="716" y="3732"/>
                  <a:pt x="777" y="2880"/>
                </a:cubicBezTo>
                <a:cubicBezTo>
                  <a:pt x="879" y="1493"/>
                  <a:pt x="1711" y="626"/>
                  <a:pt x="2554" y="626"/>
                </a:cubicBezTo>
                <a:cubicBezTo>
                  <a:pt x="2595" y="626"/>
                  <a:pt x="2636" y="628"/>
                  <a:pt x="2677" y="632"/>
                </a:cubicBezTo>
                <a:cubicBezTo>
                  <a:pt x="3569" y="730"/>
                  <a:pt x="3997" y="1747"/>
                  <a:pt x="3748" y="3344"/>
                </a:cubicBezTo>
                <a:cubicBezTo>
                  <a:pt x="3498" y="4950"/>
                  <a:pt x="3846" y="5494"/>
                  <a:pt x="5077" y="6618"/>
                </a:cubicBezTo>
                <a:cubicBezTo>
                  <a:pt x="5469" y="6975"/>
                  <a:pt x="6031" y="7822"/>
                  <a:pt x="6370" y="8500"/>
                </a:cubicBezTo>
                <a:cubicBezTo>
                  <a:pt x="6549" y="8830"/>
                  <a:pt x="6433" y="9883"/>
                  <a:pt x="6031" y="10374"/>
                </a:cubicBezTo>
                <a:cubicBezTo>
                  <a:pt x="5808" y="10641"/>
                  <a:pt x="5666" y="10900"/>
                  <a:pt x="5585" y="11078"/>
                </a:cubicBezTo>
                <a:cubicBezTo>
                  <a:pt x="5534" y="11191"/>
                  <a:pt x="5607" y="11320"/>
                  <a:pt x="5725" y="11320"/>
                </a:cubicBezTo>
                <a:cubicBezTo>
                  <a:pt x="5729" y="11320"/>
                  <a:pt x="5733" y="11320"/>
                  <a:pt x="5737" y="11319"/>
                </a:cubicBezTo>
                <a:cubicBezTo>
                  <a:pt x="5915" y="11319"/>
                  <a:pt x="6085" y="11248"/>
                  <a:pt x="6281" y="11203"/>
                </a:cubicBezTo>
                <a:cubicBezTo>
                  <a:pt x="6319" y="11193"/>
                  <a:pt x="6361" y="11188"/>
                  <a:pt x="6404" y="11188"/>
                </a:cubicBezTo>
                <a:cubicBezTo>
                  <a:pt x="6652" y="11188"/>
                  <a:pt x="6960" y="11344"/>
                  <a:pt x="7120" y="11435"/>
                </a:cubicBezTo>
                <a:cubicBezTo>
                  <a:pt x="7145" y="11450"/>
                  <a:pt x="7174" y="11457"/>
                  <a:pt x="7203" y="11457"/>
                </a:cubicBezTo>
                <a:cubicBezTo>
                  <a:pt x="7246" y="11457"/>
                  <a:pt x="7289" y="11441"/>
                  <a:pt x="7316" y="11408"/>
                </a:cubicBezTo>
                <a:cubicBezTo>
                  <a:pt x="7378" y="11337"/>
                  <a:pt x="7370" y="11230"/>
                  <a:pt x="7307" y="11177"/>
                </a:cubicBezTo>
                <a:cubicBezTo>
                  <a:pt x="7147" y="11034"/>
                  <a:pt x="6861" y="10846"/>
                  <a:pt x="6317" y="10811"/>
                </a:cubicBezTo>
                <a:cubicBezTo>
                  <a:pt x="6272" y="10811"/>
                  <a:pt x="6246" y="10766"/>
                  <a:pt x="6263" y="10730"/>
                </a:cubicBezTo>
                <a:cubicBezTo>
                  <a:pt x="6665" y="9731"/>
                  <a:pt x="8083" y="9294"/>
                  <a:pt x="7593" y="8268"/>
                </a:cubicBezTo>
                <a:lnTo>
                  <a:pt x="7593" y="8268"/>
                </a:lnTo>
                <a:cubicBezTo>
                  <a:pt x="8592" y="9018"/>
                  <a:pt x="7762" y="10222"/>
                  <a:pt x="7503" y="10552"/>
                </a:cubicBezTo>
                <a:cubicBezTo>
                  <a:pt x="7432" y="10632"/>
                  <a:pt x="7432" y="10757"/>
                  <a:pt x="7503" y="10838"/>
                </a:cubicBezTo>
                <a:cubicBezTo>
                  <a:pt x="7503" y="10846"/>
                  <a:pt x="7503" y="10846"/>
                  <a:pt x="7503" y="10846"/>
                </a:cubicBezTo>
                <a:cubicBezTo>
                  <a:pt x="7552" y="10900"/>
                  <a:pt x="7620" y="10928"/>
                  <a:pt x="7689" y="10928"/>
                </a:cubicBezTo>
                <a:cubicBezTo>
                  <a:pt x="7735" y="10928"/>
                  <a:pt x="7782" y="10916"/>
                  <a:pt x="7825" y="10891"/>
                </a:cubicBezTo>
                <a:cubicBezTo>
                  <a:pt x="8007" y="10794"/>
                  <a:pt x="8187" y="10761"/>
                  <a:pt x="8344" y="10761"/>
                </a:cubicBezTo>
                <a:cubicBezTo>
                  <a:pt x="8533" y="10761"/>
                  <a:pt x="8691" y="10808"/>
                  <a:pt x="8788" y="10846"/>
                </a:cubicBezTo>
                <a:cubicBezTo>
                  <a:pt x="8801" y="10851"/>
                  <a:pt x="8815" y="10853"/>
                  <a:pt x="8828" y="10853"/>
                </a:cubicBezTo>
                <a:cubicBezTo>
                  <a:pt x="8867" y="10853"/>
                  <a:pt x="8904" y="10833"/>
                  <a:pt x="8931" y="10793"/>
                </a:cubicBezTo>
                <a:cubicBezTo>
                  <a:pt x="8993" y="10704"/>
                  <a:pt x="8931" y="10579"/>
                  <a:pt x="8815" y="10570"/>
                </a:cubicBezTo>
                <a:cubicBezTo>
                  <a:pt x="8636" y="10561"/>
                  <a:pt x="8422" y="10516"/>
                  <a:pt x="8226" y="10481"/>
                </a:cubicBezTo>
                <a:cubicBezTo>
                  <a:pt x="8137" y="10463"/>
                  <a:pt x="8092" y="10365"/>
                  <a:pt x="8137" y="10284"/>
                </a:cubicBezTo>
                <a:cubicBezTo>
                  <a:pt x="8913" y="9044"/>
                  <a:pt x="8958" y="8482"/>
                  <a:pt x="8342" y="7617"/>
                </a:cubicBezTo>
                <a:cubicBezTo>
                  <a:pt x="8636" y="7599"/>
                  <a:pt x="9876" y="7421"/>
                  <a:pt x="10215" y="6832"/>
                </a:cubicBezTo>
                <a:lnTo>
                  <a:pt x="10215" y="6832"/>
                </a:lnTo>
                <a:cubicBezTo>
                  <a:pt x="10215" y="6832"/>
                  <a:pt x="10019" y="7394"/>
                  <a:pt x="10099" y="7983"/>
                </a:cubicBezTo>
                <a:cubicBezTo>
                  <a:pt x="10171" y="8572"/>
                  <a:pt x="10858" y="9410"/>
                  <a:pt x="10992" y="10168"/>
                </a:cubicBezTo>
                <a:cubicBezTo>
                  <a:pt x="11099" y="10757"/>
                  <a:pt x="10777" y="11168"/>
                  <a:pt x="10456" y="11355"/>
                </a:cubicBezTo>
                <a:cubicBezTo>
                  <a:pt x="10429" y="11373"/>
                  <a:pt x="10421" y="11408"/>
                  <a:pt x="10429" y="11435"/>
                </a:cubicBezTo>
                <a:cubicBezTo>
                  <a:pt x="10438" y="11462"/>
                  <a:pt x="10465" y="11480"/>
                  <a:pt x="10501" y="11480"/>
                </a:cubicBezTo>
                <a:cubicBezTo>
                  <a:pt x="10653" y="11453"/>
                  <a:pt x="10840" y="11382"/>
                  <a:pt x="10956" y="11194"/>
                </a:cubicBezTo>
                <a:lnTo>
                  <a:pt x="10956" y="11194"/>
                </a:lnTo>
                <a:cubicBezTo>
                  <a:pt x="10956" y="11257"/>
                  <a:pt x="10947" y="11391"/>
                  <a:pt x="10822" y="11596"/>
                </a:cubicBezTo>
                <a:cubicBezTo>
                  <a:pt x="10804" y="11614"/>
                  <a:pt x="10813" y="11640"/>
                  <a:pt x="10822" y="11649"/>
                </a:cubicBezTo>
                <a:cubicBezTo>
                  <a:pt x="10832" y="11660"/>
                  <a:pt x="10846" y="11664"/>
                  <a:pt x="10857" y="11664"/>
                </a:cubicBezTo>
                <a:cubicBezTo>
                  <a:pt x="10865" y="11664"/>
                  <a:pt x="10872" y="11662"/>
                  <a:pt x="10876" y="11658"/>
                </a:cubicBezTo>
                <a:cubicBezTo>
                  <a:pt x="11027" y="11533"/>
                  <a:pt x="11125" y="11382"/>
                  <a:pt x="11161" y="11239"/>
                </a:cubicBezTo>
                <a:lnTo>
                  <a:pt x="11161" y="11239"/>
                </a:lnTo>
                <a:cubicBezTo>
                  <a:pt x="11170" y="11310"/>
                  <a:pt x="11170" y="11391"/>
                  <a:pt x="11143" y="11498"/>
                </a:cubicBezTo>
                <a:cubicBezTo>
                  <a:pt x="11143" y="11516"/>
                  <a:pt x="11143" y="11533"/>
                  <a:pt x="11161" y="11542"/>
                </a:cubicBezTo>
                <a:cubicBezTo>
                  <a:pt x="11166" y="11545"/>
                  <a:pt x="11171" y="11546"/>
                  <a:pt x="11176" y="11546"/>
                </a:cubicBezTo>
                <a:cubicBezTo>
                  <a:pt x="11189" y="11546"/>
                  <a:pt x="11199" y="11540"/>
                  <a:pt x="11206" y="11533"/>
                </a:cubicBezTo>
                <a:cubicBezTo>
                  <a:pt x="12080" y="10383"/>
                  <a:pt x="11107" y="8768"/>
                  <a:pt x="11072" y="8036"/>
                </a:cubicBezTo>
                <a:lnTo>
                  <a:pt x="11072" y="8036"/>
                </a:lnTo>
                <a:cubicBezTo>
                  <a:pt x="11366" y="8607"/>
                  <a:pt x="12232" y="8518"/>
                  <a:pt x="12687" y="8866"/>
                </a:cubicBezTo>
                <a:cubicBezTo>
                  <a:pt x="13133" y="9214"/>
                  <a:pt x="13686" y="9928"/>
                  <a:pt x="14096" y="9981"/>
                </a:cubicBezTo>
                <a:cubicBezTo>
                  <a:pt x="14417" y="10026"/>
                  <a:pt x="14506" y="10356"/>
                  <a:pt x="14453" y="10641"/>
                </a:cubicBezTo>
                <a:cubicBezTo>
                  <a:pt x="14444" y="10677"/>
                  <a:pt x="14462" y="10704"/>
                  <a:pt x="14497" y="10713"/>
                </a:cubicBezTo>
                <a:cubicBezTo>
                  <a:pt x="14505" y="10718"/>
                  <a:pt x="14513" y="10720"/>
                  <a:pt x="14521" y="10720"/>
                </a:cubicBezTo>
                <a:cubicBezTo>
                  <a:pt x="14542" y="10720"/>
                  <a:pt x="14562" y="10705"/>
                  <a:pt x="14569" y="10686"/>
                </a:cubicBezTo>
                <a:cubicBezTo>
                  <a:pt x="14667" y="10534"/>
                  <a:pt x="14667" y="10347"/>
                  <a:pt x="14667" y="10347"/>
                </a:cubicBezTo>
                <a:cubicBezTo>
                  <a:pt x="14667" y="10347"/>
                  <a:pt x="14783" y="10454"/>
                  <a:pt x="14863" y="10588"/>
                </a:cubicBezTo>
                <a:cubicBezTo>
                  <a:pt x="14870" y="10601"/>
                  <a:pt x="14886" y="10609"/>
                  <a:pt x="14901" y="10609"/>
                </a:cubicBezTo>
                <a:cubicBezTo>
                  <a:pt x="14907" y="10609"/>
                  <a:pt x="14912" y="10608"/>
                  <a:pt x="14917" y="10606"/>
                </a:cubicBezTo>
                <a:cubicBezTo>
                  <a:pt x="14944" y="10606"/>
                  <a:pt x="14952" y="10579"/>
                  <a:pt x="14952" y="10561"/>
                </a:cubicBezTo>
                <a:cubicBezTo>
                  <a:pt x="14935" y="10347"/>
                  <a:pt x="14801" y="10186"/>
                  <a:pt x="14801" y="10186"/>
                </a:cubicBezTo>
                <a:lnTo>
                  <a:pt x="14801" y="10186"/>
                </a:lnTo>
                <a:cubicBezTo>
                  <a:pt x="14801" y="10186"/>
                  <a:pt x="14926" y="10249"/>
                  <a:pt x="15060" y="10499"/>
                </a:cubicBezTo>
                <a:cubicBezTo>
                  <a:pt x="15073" y="10512"/>
                  <a:pt x="15086" y="10520"/>
                  <a:pt x="15102" y="10520"/>
                </a:cubicBezTo>
                <a:cubicBezTo>
                  <a:pt x="15108" y="10520"/>
                  <a:pt x="15115" y="10519"/>
                  <a:pt x="15122" y="10516"/>
                </a:cubicBezTo>
                <a:cubicBezTo>
                  <a:pt x="15140" y="10507"/>
                  <a:pt x="15158" y="10490"/>
                  <a:pt x="15149" y="10463"/>
                </a:cubicBezTo>
                <a:cubicBezTo>
                  <a:pt x="15015" y="9713"/>
                  <a:pt x="14034" y="9437"/>
                  <a:pt x="13507" y="9160"/>
                </a:cubicBezTo>
                <a:cubicBezTo>
                  <a:pt x="12918" y="8857"/>
                  <a:pt x="12544" y="7724"/>
                  <a:pt x="11607" y="7314"/>
                </a:cubicBezTo>
                <a:cubicBezTo>
                  <a:pt x="11607" y="6627"/>
                  <a:pt x="12267" y="6002"/>
                  <a:pt x="12249" y="5387"/>
                </a:cubicBezTo>
                <a:lnTo>
                  <a:pt x="12249" y="5387"/>
                </a:lnTo>
                <a:cubicBezTo>
                  <a:pt x="12275" y="5388"/>
                  <a:pt x="12300" y="5389"/>
                  <a:pt x="12324" y="5389"/>
                </a:cubicBezTo>
                <a:cubicBezTo>
                  <a:pt x="12822" y="5389"/>
                  <a:pt x="13012" y="5046"/>
                  <a:pt x="12918" y="4637"/>
                </a:cubicBezTo>
                <a:cubicBezTo>
                  <a:pt x="13480" y="4138"/>
                  <a:pt x="13561" y="3255"/>
                  <a:pt x="12535" y="2898"/>
                </a:cubicBezTo>
                <a:cubicBezTo>
                  <a:pt x="12298" y="2817"/>
                  <a:pt x="12067" y="2778"/>
                  <a:pt x="11852" y="2778"/>
                </a:cubicBezTo>
                <a:cubicBezTo>
                  <a:pt x="11146" y="2778"/>
                  <a:pt x="10615" y="3199"/>
                  <a:pt x="10608" y="3924"/>
                </a:cubicBezTo>
                <a:cubicBezTo>
                  <a:pt x="10320" y="4089"/>
                  <a:pt x="10148" y="4146"/>
                  <a:pt x="9985" y="4146"/>
                </a:cubicBezTo>
                <a:cubicBezTo>
                  <a:pt x="9683" y="4146"/>
                  <a:pt x="9416" y="3952"/>
                  <a:pt x="8511" y="3906"/>
                </a:cubicBezTo>
                <a:cubicBezTo>
                  <a:pt x="8449" y="3903"/>
                  <a:pt x="8387" y="3901"/>
                  <a:pt x="8325" y="3901"/>
                </a:cubicBezTo>
                <a:cubicBezTo>
                  <a:pt x="7005" y="3901"/>
                  <a:pt x="5876" y="4623"/>
                  <a:pt x="5211" y="5646"/>
                </a:cubicBezTo>
                <a:cubicBezTo>
                  <a:pt x="4256" y="5494"/>
                  <a:pt x="4310" y="3620"/>
                  <a:pt x="4408" y="2345"/>
                </a:cubicBezTo>
                <a:cubicBezTo>
                  <a:pt x="4479" y="1330"/>
                  <a:pt x="3878" y="0"/>
                  <a:pt x="2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45"/>
          <p:cNvSpPr/>
          <p:nvPr/>
        </p:nvSpPr>
        <p:spPr>
          <a:xfrm>
            <a:off x="8758950" y="6230353"/>
            <a:ext cx="709925" cy="546330"/>
          </a:xfrm>
          <a:custGeom>
            <a:rect b="b" l="l" r="r" t="t"/>
            <a:pathLst>
              <a:path extrusionOk="0" h="11665" w="15158">
                <a:moveTo>
                  <a:pt x="11774" y="3047"/>
                </a:moveTo>
                <a:cubicBezTo>
                  <a:pt x="11857" y="3047"/>
                  <a:pt x="11944" y="3065"/>
                  <a:pt x="12017" y="3094"/>
                </a:cubicBezTo>
                <a:cubicBezTo>
                  <a:pt x="12116" y="3130"/>
                  <a:pt x="12214" y="3174"/>
                  <a:pt x="12285" y="3246"/>
                </a:cubicBezTo>
                <a:cubicBezTo>
                  <a:pt x="12365" y="3317"/>
                  <a:pt x="12428" y="3415"/>
                  <a:pt x="12428" y="3513"/>
                </a:cubicBezTo>
                <a:cubicBezTo>
                  <a:pt x="12383" y="3424"/>
                  <a:pt x="12312" y="3362"/>
                  <a:pt x="12232" y="3317"/>
                </a:cubicBezTo>
                <a:cubicBezTo>
                  <a:pt x="12160" y="3264"/>
                  <a:pt x="12071" y="3228"/>
                  <a:pt x="11982" y="3201"/>
                </a:cubicBezTo>
                <a:cubicBezTo>
                  <a:pt x="11901" y="3165"/>
                  <a:pt x="11803" y="3148"/>
                  <a:pt x="11714" y="3130"/>
                </a:cubicBezTo>
                <a:cubicBezTo>
                  <a:pt x="11663" y="3125"/>
                  <a:pt x="11608" y="3119"/>
                  <a:pt x="11552" y="3119"/>
                </a:cubicBezTo>
                <a:cubicBezTo>
                  <a:pt x="11512" y="3119"/>
                  <a:pt x="11470" y="3122"/>
                  <a:pt x="11429" y="3130"/>
                </a:cubicBezTo>
                <a:cubicBezTo>
                  <a:pt x="11509" y="3067"/>
                  <a:pt x="11616" y="3049"/>
                  <a:pt x="11723" y="3049"/>
                </a:cubicBezTo>
                <a:cubicBezTo>
                  <a:pt x="11740" y="3048"/>
                  <a:pt x="11757" y="3047"/>
                  <a:pt x="11774" y="3047"/>
                </a:cubicBezTo>
                <a:close/>
                <a:moveTo>
                  <a:pt x="12138" y="2948"/>
                </a:moveTo>
                <a:cubicBezTo>
                  <a:pt x="12205" y="2948"/>
                  <a:pt x="12272" y="2958"/>
                  <a:pt x="12339" y="2978"/>
                </a:cubicBezTo>
                <a:cubicBezTo>
                  <a:pt x="12428" y="3005"/>
                  <a:pt x="12508" y="3058"/>
                  <a:pt x="12579" y="3121"/>
                </a:cubicBezTo>
                <a:cubicBezTo>
                  <a:pt x="12651" y="3183"/>
                  <a:pt x="12713" y="3255"/>
                  <a:pt x="12758" y="3335"/>
                </a:cubicBezTo>
                <a:cubicBezTo>
                  <a:pt x="12802" y="3415"/>
                  <a:pt x="12838" y="3504"/>
                  <a:pt x="12820" y="3603"/>
                </a:cubicBezTo>
                <a:cubicBezTo>
                  <a:pt x="12794" y="3513"/>
                  <a:pt x="12740" y="3451"/>
                  <a:pt x="12687" y="3380"/>
                </a:cubicBezTo>
                <a:cubicBezTo>
                  <a:pt x="12633" y="3317"/>
                  <a:pt x="12579" y="3255"/>
                  <a:pt x="12508" y="3201"/>
                </a:cubicBezTo>
                <a:cubicBezTo>
                  <a:pt x="12446" y="3148"/>
                  <a:pt x="12383" y="3103"/>
                  <a:pt x="12303" y="3058"/>
                </a:cubicBezTo>
                <a:cubicBezTo>
                  <a:pt x="12232" y="3014"/>
                  <a:pt x="12151" y="2987"/>
                  <a:pt x="12071" y="2951"/>
                </a:cubicBezTo>
                <a:cubicBezTo>
                  <a:pt x="12093" y="2949"/>
                  <a:pt x="12116" y="2948"/>
                  <a:pt x="12138" y="2948"/>
                </a:cubicBezTo>
                <a:close/>
                <a:moveTo>
                  <a:pt x="12124" y="3870"/>
                </a:moveTo>
                <a:cubicBezTo>
                  <a:pt x="12026" y="3870"/>
                  <a:pt x="11955" y="3951"/>
                  <a:pt x="11955" y="4040"/>
                </a:cubicBezTo>
                <a:cubicBezTo>
                  <a:pt x="11955" y="4138"/>
                  <a:pt x="12026" y="4209"/>
                  <a:pt x="12124" y="4209"/>
                </a:cubicBezTo>
                <a:cubicBezTo>
                  <a:pt x="12214" y="4209"/>
                  <a:pt x="12294" y="4138"/>
                  <a:pt x="12294" y="4040"/>
                </a:cubicBezTo>
                <a:cubicBezTo>
                  <a:pt x="12294" y="3951"/>
                  <a:pt x="12214" y="3870"/>
                  <a:pt x="12124" y="3870"/>
                </a:cubicBezTo>
                <a:close/>
                <a:moveTo>
                  <a:pt x="12838" y="3959"/>
                </a:moveTo>
                <a:cubicBezTo>
                  <a:pt x="12758" y="3959"/>
                  <a:pt x="12695" y="4022"/>
                  <a:pt x="12695" y="4102"/>
                </a:cubicBezTo>
                <a:cubicBezTo>
                  <a:pt x="12695" y="4182"/>
                  <a:pt x="12758" y="4254"/>
                  <a:pt x="12838" y="4254"/>
                </a:cubicBezTo>
                <a:cubicBezTo>
                  <a:pt x="12918" y="4254"/>
                  <a:pt x="12981" y="4182"/>
                  <a:pt x="12981" y="4102"/>
                </a:cubicBezTo>
                <a:cubicBezTo>
                  <a:pt x="12981" y="4022"/>
                  <a:pt x="12918" y="3959"/>
                  <a:pt x="12838" y="3959"/>
                </a:cubicBezTo>
                <a:close/>
                <a:moveTo>
                  <a:pt x="11258" y="3552"/>
                </a:moveTo>
                <a:cubicBezTo>
                  <a:pt x="11289" y="3552"/>
                  <a:pt x="11322" y="3554"/>
                  <a:pt x="11357" y="3558"/>
                </a:cubicBezTo>
                <a:cubicBezTo>
                  <a:pt x="11420" y="3558"/>
                  <a:pt x="11464" y="3612"/>
                  <a:pt x="11455" y="3674"/>
                </a:cubicBezTo>
                <a:cubicBezTo>
                  <a:pt x="11447" y="3731"/>
                  <a:pt x="11402" y="3773"/>
                  <a:pt x="11346" y="3773"/>
                </a:cubicBezTo>
                <a:cubicBezTo>
                  <a:pt x="11341" y="3773"/>
                  <a:pt x="11336" y="3773"/>
                  <a:pt x="11331" y="3772"/>
                </a:cubicBezTo>
                <a:cubicBezTo>
                  <a:pt x="11308" y="3770"/>
                  <a:pt x="11283" y="3768"/>
                  <a:pt x="11257" y="3768"/>
                </a:cubicBezTo>
                <a:cubicBezTo>
                  <a:pt x="11186" y="3768"/>
                  <a:pt x="11108" y="3780"/>
                  <a:pt x="11063" y="3826"/>
                </a:cubicBezTo>
                <a:cubicBezTo>
                  <a:pt x="11009" y="3879"/>
                  <a:pt x="10992" y="3959"/>
                  <a:pt x="11000" y="4066"/>
                </a:cubicBezTo>
                <a:cubicBezTo>
                  <a:pt x="11009" y="4165"/>
                  <a:pt x="11045" y="4182"/>
                  <a:pt x="11063" y="4182"/>
                </a:cubicBezTo>
                <a:cubicBezTo>
                  <a:pt x="11078" y="4189"/>
                  <a:pt x="11096" y="4192"/>
                  <a:pt x="11115" y="4192"/>
                </a:cubicBezTo>
                <a:cubicBezTo>
                  <a:pt x="11177" y="4192"/>
                  <a:pt x="11254" y="4163"/>
                  <a:pt x="11295" y="4129"/>
                </a:cubicBezTo>
                <a:cubicBezTo>
                  <a:pt x="11315" y="4109"/>
                  <a:pt x="11340" y="4100"/>
                  <a:pt x="11366" y="4100"/>
                </a:cubicBezTo>
                <a:cubicBezTo>
                  <a:pt x="11396" y="4100"/>
                  <a:pt x="11427" y="4113"/>
                  <a:pt x="11446" y="4138"/>
                </a:cubicBezTo>
                <a:cubicBezTo>
                  <a:pt x="11491" y="4182"/>
                  <a:pt x="11482" y="4254"/>
                  <a:pt x="11438" y="4290"/>
                </a:cubicBezTo>
                <a:cubicBezTo>
                  <a:pt x="11357" y="4361"/>
                  <a:pt x="11232" y="4414"/>
                  <a:pt x="11116" y="4414"/>
                </a:cubicBezTo>
                <a:cubicBezTo>
                  <a:pt x="11063" y="4414"/>
                  <a:pt x="11018" y="4405"/>
                  <a:pt x="10974" y="4388"/>
                </a:cubicBezTo>
                <a:cubicBezTo>
                  <a:pt x="10911" y="4361"/>
                  <a:pt x="10795" y="4281"/>
                  <a:pt x="10786" y="4093"/>
                </a:cubicBezTo>
                <a:cubicBezTo>
                  <a:pt x="10760" y="3870"/>
                  <a:pt x="10840" y="3736"/>
                  <a:pt x="10911" y="3674"/>
                </a:cubicBezTo>
                <a:cubicBezTo>
                  <a:pt x="10972" y="3613"/>
                  <a:pt x="11078" y="3552"/>
                  <a:pt x="11258" y="3552"/>
                </a:cubicBezTo>
                <a:close/>
                <a:moveTo>
                  <a:pt x="10073" y="4334"/>
                </a:moveTo>
                <a:cubicBezTo>
                  <a:pt x="10001" y="4343"/>
                  <a:pt x="9930" y="4370"/>
                  <a:pt x="9876" y="4414"/>
                </a:cubicBezTo>
                <a:cubicBezTo>
                  <a:pt x="9823" y="4468"/>
                  <a:pt x="9778" y="4539"/>
                  <a:pt x="9787" y="4620"/>
                </a:cubicBezTo>
                <a:cubicBezTo>
                  <a:pt x="9787" y="4700"/>
                  <a:pt x="9841" y="4762"/>
                  <a:pt x="9894" y="4798"/>
                </a:cubicBezTo>
                <a:cubicBezTo>
                  <a:pt x="9859" y="4736"/>
                  <a:pt x="9841" y="4673"/>
                  <a:pt x="9850" y="4620"/>
                </a:cubicBezTo>
                <a:cubicBezTo>
                  <a:pt x="9859" y="4566"/>
                  <a:pt x="9894" y="4521"/>
                  <a:pt x="9930" y="4486"/>
                </a:cubicBezTo>
                <a:cubicBezTo>
                  <a:pt x="9975" y="4450"/>
                  <a:pt x="10028" y="4423"/>
                  <a:pt x="10082" y="4405"/>
                </a:cubicBezTo>
                <a:cubicBezTo>
                  <a:pt x="10104" y="4402"/>
                  <a:pt x="10127" y="4400"/>
                  <a:pt x="10150" y="4400"/>
                </a:cubicBezTo>
                <a:cubicBezTo>
                  <a:pt x="10190" y="4400"/>
                  <a:pt x="10229" y="4406"/>
                  <a:pt x="10269" y="4423"/>
                </a:cubicBezTo>
                <a:cubicBezTo>
                  <a:pt x="10224" y="4361"/>
                  <a:pt x="10153" y="4334"/>
                  <a:pt x="10073" y="4334"/>
                </a:cubicBezTo>
                <a:close/>
                <a:moveTo>
                  <a:pt x="12081" y="3610"/>
                </a:moveTo>
                <a:cubicBezTo>
                  <a:pt x="12273" y="3610"/>
                  <a:pt x="12486" y="3736"/>
                  <a:pt x="12606" y="3951"/>
                </a:cubicBezTo>
                <a:cubicBezTo>
                  <a:pt x="12683" y="3839"/>
                  <a:pt x="12766" y="3799"/>
                  <a:pt x="12842" y="3799"/>
                </a:cubicBezTo>
                <a:cubicBezTo>
                  <a:pt x="12980" y="3799"/>
                  <a:pt x="13097" y="3929"/>
                  <a:pt x="13115" y="4004"/>
                </a:cubicBezTo>
                <a:cubicBezTo>
                  <a:pt x="13141" y="4120"/>
                  <a:pt x="13061" y="4343"/>
                  <a:pt x="12865" y="4352"/>
                </a:cubicBezTo>
                <a:cubicBezTo>
                  <a:pt x="12829" y="4352"/>
                  <a:pt x="12794" y="4379"/>
                  <a:pt x="12767" y="4405"/>
                </a:cubicBezTo>
                <a:lnTo>
                  <a:pt x="12767" y="4414"/>
                </a:lnTo>
                <a:cubicBezTo>
                  <a:pt x="12740" y="4450"/>
                  <a:pt x="12740" y="4495"/>
                  <a:pt x="12758" y="4530"/>
                </a:cubicBezTo>
                <a:cubicBezTo>
                  <a:pt x="12794" y="4602"/>
                  <a:pt x="12838" y="4727"/>
                  <a:pt x="12829" y="4834"/>
                </a:cubicBezTo>
                <a:cubicBezTo>
                  <a:pt x="12728" y="4776"/>
                  <a:pt x="12604" y="4742"/>
                  <a:pt x="12446" y="4742"/>
                </a:cubicBezTo>
                <a:cubicBezTo>
                  <a:pt x="12310" y="4742"/>
                  <a:pt x="12149" y="4767"/>
                  <a:pt x="11955" y="4825"/>
                </a:cubicBezTo>
                <a:cubicBezTo>
                  <a:pt x="11991" y="4682"/>
                  <a:pt x="12142" y="4575"/>
                  <a:pt x="12232" y="4521"/>
                </a:cubicBezTo>
                <a:cubicBezTo>
                  <a:pt x="12249" y="4513"/>
                  <a:pt x="12267" y="4495"/>
                  <a:pt x="12267" y="4477"/>
                </a:cubicBezTo>
                <a:cubicBezTo>
                  <a:pt x="12276" y="4450"/>
                  <a:pt x="12276" y="4432"/>
                  <a:pt x="12258" y="4414"/>
                </a:cubicBezTo>
                <a:cubicBezTo>
                  <a:pt x="12244" y="4392"/>
                  <a:pt x="12217" y="4376"/>
                  <a:pt x="12193" y="4376"/>
                </a:cubicBezTo>
                <a:cubicBezTo>
                  <a:pt x="12188" y="4376"/>
                  <a:pt x="12183" y="4377"/>
                  <a:pt x="12178" y="4379"/>
                </a:cubicBezTo>
                <a:cubicBezTo>
                  <a:pt x="12151" y="4384"/>
                  <a:pt x="12124" y="4387"/>
                  <a:pt x="12097" y="4387"/>
                </a:cubicBezTo>
                <a:cubicBezTo>
                  <a:pt x="11812" y="4387"/>
                  <a:pt x="11587" y="4093"/>
                  <a:pt x="11750" y="3808"/>
                </a:cubicBezTo>
                <a:cubicBezTo>
                  <a:pt x="11823" y="3672"/>
                  <a:pt x="11947" y="3610"/>
                  <a:pt x="12081" y="3610"/>
                </a:cubicBezTo>
                <a:close/>
                <a:moveTo>
                  <a:pt x="6615" y="4785"/>
                </a:moveTo>
                <a:cubicBezTo>
                  <a:pt x="6549" y="4785"/>
                  <a:pt x="6478" y="4801"/>
                  <a:pt x="6406" y="4834"/>
                </a:cubicBezTo>
                <a:cubicBezTo>
                  <a:pt x="6201" y="4932"/>
                  <a:pt x="6147" y="5199"/>
                  <a:pt x="6192" y="5271"/>
                </a:cubicBezTo>
                <a:cubicBezTo>
                  <a:pt x="6192" y="5119"/>
                  <a:pt x="6326" y="4994"/>
                  <a:pt x="6451" y="4932"/>
                </a:cubicBezTo>
                <a:cubicBezTo>
                  <a:pt x="6529" y="4895"/>
                  <a:pt x="6610" y="4877"/>
                  <a:pt x="6689" y="4877"/>
                </a:cubicBezTo>
                <a:cubicBezTo>
                  <a:pt x="6764" y="4877"/>
                  <a:pt x="6837" y="4893"/>
                  <a:pt x="6906" y="4923"/>
                </a:cubicBezTo>
                <a:cubicBezTo>
                  <a:pt x="6832" y="4833"/>
                  <a:pt x="6730" y="4785"/>
                  <a:pt x="6615" y="4785"/>
                </a:cubicBezTo>
                <a:close/>
                <a:moveTo>
                  <a:pt x="12438" y="4897"/>
                </a:moveTo>
                <a:cubicBezTo>
                  <a:pt x="12618" y="4897"/>
                  <a:pt x="12747" y="4933"/>
                  <a:pt x="12794" y="4959"/>
                </a:cubicBezTo>
                <a:cubicBezTo>
                  <a:pt x="12655" y="5177"/>
                  <a:pt x="12477" y="5282"/>
                  <a:pt x="12321" y="5282"/>
                </a:cubicBezTo>
                <a:cubicBezTo>
                  <a:pt x="12267" y="5282"/>
                  <a:pt x="12215" y="5269"/>
                  <a:pt x="12169" y="5244"/>
                </a:cubicBezTo>
                <a:cubicBezTo>
                  <a:pt x="11991" y="5155"/>
                  <a:pt x="11982" y="4968"/>
                  <a:pt x="11982" y="4968"/>
                </a:cubicBezTo>
                <a:cubicBezTo>
                  <a:pt x="12153" y="4915"/>
                  <a:pt x="12308" y="4897"/>
                  <a:pt x="12438" y="4897"/>
                </a:cubicBezTo>
                <a:close/>
                <a:moveTo>
                  <a:pt x="10099" y="4771"/>
                </a:moveTo>
                <a:lnTo>
                  <a:pt x="10099" y="4771"/>
                </a:lnTo>
                <a:cubicBezTo>
                  <a:pt x="10028" y="4789"/>
                  <a:pt x="9975" y="4860"/>
                  <a:pt x="9957" y="4932"/>
                </a:cubicBezTo>
                <a:cubicBezTo>
                  <a:pt x="9939" y="5003"/>
                  <a:pt x="9939" y="5083"/>
                  <a:pt x="9975" y="5155"/>
                </a:cubicBezTo>
                <a:cubicBezTo>
                  <a:pt x="10001" y="5226"/>
                  <a:pt x="10064" y="5298"/>
                  <a:pt x="10144" y="5315"/>
                </a:cubicBezTo>
                <a:cubicBezTo>
                  <a:pt x="10161" y="5319"/>
                  <a:pt x="10178" y="5321"/>
                  <a:pt x="10195" y="5321"/>
                </a:cubicBezTo>
                <a:cubicBezTo>
                  <a:pt x="10257" y="5321"/>
                  <a:pt x="10314" y="5297"/>
                  <a:pt x="10349" y="5262"/>
                </a:cubicBezTo>
                <a:lnTo>
                  <a:pt x="10349" y="5262"/>
                </a:lnTo>
                <a:cubicBezTo>
                  <a:pt x="10323" y="5265"/>
                  <a:pt x="10298" y="5267"/>
                  <a:pt x="10275" y="5267"/>
                </a:cubicBezTo>
                <a:cubicBezTo>
                  <a:pt x="10234" y="5267"/>
                  <a:pt x="10199" y="5261"/>
                  <a:pt x="10171" y="5244"/>
                </a:cubicBezTo>
                <a:cubicBezTo>
                  <a:pt x="10117" y="5217"/>
                  <a:pt x="10082" y="5173"/>
                  <a:pt x="10055" y="5119"/>
                </a:cubicBezTo>
                <a:cubicBezTo>
                  <a:pt x="10037" y="5066"/>
                  <a:pt x="10019" y="5003"/>
                  <a:pt x="10028" y="4950"/>
                </a:cubicBezTo>
                <a:cubicBezTo>
                  <a:pt x="10028" y="4887"/>
                  <a:pt x="10055" y="4825"/>
                  <a:pt x="10099" y="4771"/>
                </a:cubicBezTo>
                <a:close/>
                <a:moveTo>
                  <a:pt x="10465" y="5414"/>
                </a:moveTo>
                <a:lnTo>
                  <a:pt x="10465" y="5414"/>
                </a:lnTo>
                <a:cubicBezTo>
                  <a:pt x="10447" y="5494"/>
                  <a:pt x="10563" y="5708"/>
                  <a:pt x="10768" y="5735"/>
                </a:cubicBezTo>
                <a:cubicBezTo>
                  <a:pt x="10785" y="5736"/>
                  <a:pt x="10801" y="5737"/>
                  <a:pt x="10817" y="5737"/>
                </a:cubicBezTo>
                <a:cubicBezTo>
                  <a:pt x="10988" y="5737"/>
                  <a:pt x="11113" y="5650"/>
                  <a:pt x="11170" y="5512"/>
                </a:cubicBezTo>
                <a:lnTo>
                  <a:pt x="11170" y="5512"/>
                </a:lnTo>
                <a:cubicBezTo>
                  <a:pt x="11078" y="5596"/>
                  <a:pt x="10967" y="5640"/>
                  <a:pt x="10842" y="5640"/>
                </a:cubicBezTo>
                <a:cubicBezTo>
                  <a:pt x="10821" y="5640"/>
                  <a:pt x="10799" y="5639"/>
                  <a:pt x="10777" y="5637"/>
                </a:cubicBezTo>
                <a:cubicBezTo>
                  <a:pt x="10653" y="5619"/>
                  <a:pt x="10510" y="5547"/>
                  <a:pt x="10465" y="5414"/>
                </a:cubicBezTo>
                <a:close/>
                <a:moveTo>
                  <a:pt x="10066" y="4275"/>
                </a:moveTo>
                <a:cubicBezTo>
                  <a:pt x="10156" y="4275"/>
                  <a:pt x="10261" y="4307"/>
                  <a:pt x="10376" y="4388"/>
                </a:cubicBezTo>
                <a:cubicBezTo>
                  <a:pt x="9983" y="4834"/>
                  <a:pt x="10653" y="5387"/>
                  <a:pt x="11277" y="5458"/>
                </a:cubicBezTo>
                <a:cubicBezTo>
                  <a:pt x="11215" y="5682"/>
                  <a:pt x="11003" y="5796"/>
                  <a:pt x="10801" y="5796"/>
                </a:cubicBezTo>
                <a:cubicBezTo>
                  <a:pt x="10569" y="5796"/>
                  <a:pt x="10351" y="5644"/>
                  <a:pt x="10394" y="5333"/>
                </a:cubicBezTo>
                <a:lnTo>
                  <a:pt x="10394" y="5333"/>
                </a:lnTo>
                <a:cubicBezTo>
                  <a:pt x="10343" y="5381"/>
                  <a:pt x="10284" y="5401"/>
                  <a:pt x="10224" y="5401"/>
                </a:cubicBezTo>
                <a:cubicBezTo>
                  <a:pt x="9982" y="5401"/>
                  <a:pt x="9726" y="5066"/>
                  <a:pt x="9912" y="4852"/>
                </a:cubicBezTo>
                <a:cubicBezTo>
                  <a:pt x="9579" y="4766"/>
                  <a:pt x="9714" y="4275"/>
                  <a:pt x="10066" y="4275"/>
                </a:cubicBezTo>
                <a:close/>
                <a:moveTo>
                  <a:pt x="8359" y="5263"/>
                </a:moveTo>
                <a:cubicBezTo>
                  <a:pt x="8457" y="5263"/>
                  <a:pt x="8555" y="5301"/>
                  <a:pt x="8627" y="5378"/>
                </a:cubicBezTo>
                <a:cubicBezTo>
                  <a:pt x="8770" y="5530"/>
                  <a:pt x="8770" y="5770"/>
                  <a:pt x="8619" y="5913"/>
                </a:cubicBezTo>
                <a:cubicBezTo>
                  <a:pt x="8544" y="5983"/>
                  <a:pt x="8448" y="6019"/>
                  <a:pt x="8352" y="6019"/>
                </a:cubicBezTo>
                <a:cubicBezTo>
                  <a:pt x="8253" y="6019"/>
                  <a:pt x="8156" y="5981"/>
                  <a:pt x="8083" y="5904"/>
                </a:cubicBezTo>
                <a:cubicBezTo>
                  <a:pt x="7941" y="5753"/>
                  <a:pt x="7941" y="5512"/>
                  <a:pt x="8092" y="5369"/>
                </a:cubicBezTo>
                <a:cubicBezTo>
                  <a:pt x="8167" y="5299"/>
                  <a:pt x="8263" y="5263"/>
                  <a:pt x="8359" y="5263"/>
                </a:cubicBezTo>
                <a:close/>
                <a:moveTo>
                  <a:pt x="6019" y="5459"/>
                </a:moveTo>
                <a:cubicBezTo>
                  <a:pt x="5976" y="5459"/>
                  <a:pt x="5931" y="5470"/>
                  <a:pt x="5889" y="5494"/>
                </a:cubicBezTo>
                <a:cubicBezTo>
                  <a:pt x="5817" y="5547"/>
                  <a:pt x="5773" y="5637"/>
                  <a:pt x="5764" y="5726"/>
                </a:cubicBezTo>
                <a:cubicBezTo>
                  <a:pt x="5755" y="5806"/>
                  <a:pt x="5782" y="5895"/>
                  <a:pt x="5826" y="5967"/>
                </a:cubicBezTo>
                <a:cubicBezTo>
                  <a:pt x="5868" y="6033"/>
                  <a:pt x="5947" y="6084"/>
                  <a:pt x="6023" y="6084"/>
                </a:cubicBezTo>
                <a:cubicBezTo>
                  <a:pt x="6028" y="6084"/>
                  <a:pt x="6034" y="6083"/>
                  <a:pt x="6040" y="6083"/>
                </a:cubicBezTo>
                <a:cubicBezTo>
                  <a:pt x="5969" y="6047"/>
                  <a:pt x="5924" y="5985"/>
                  <a:pt x="5898" y="5922"/>
                </a:cubicBezTo>
                <a:cubicBezTo>
                  <a:pt x="5871" y="5860"/>
                  <a:pt x="5862" y="5797"/>
                  <a:pt x="5871" y="5735"/>
                </a:cubicBezTo>
                <a:cubicBezTo>
                  <a:pt x="5871" y="5663"/>
                  <a:pt x="5898" y="5601"/>
                  <a:pt x="5942" y="5556"/>
                </a:cubicBezTo>
                <a:cubicBezTo>
                  <a:pt x="5987" y="5512"/>
                  <a:pt x="6049" y="5494"/>
                  <a:pt x="6130" y="5485"/>
                </a:cubicBezTo>
                <a:cubicBezTo>
                  <a:pt x="6096" y="5468"/>
                  <a:pt x="6058" y="5459"/>
                  <a:pt x="6019" y="5459"/>
                </a:cubicBezTo>
                <a:close/>
                <a:moveTo>
                  <a:pt x="6668" y="5568"/>
                </a:moveTo>
                <a:cubicBezTo>
                  <a:pt x="6699" y="5568"/>
                  <a:pt x="6734" y="5590"/>
                  <a:pt x="6763" y="5646"/>
                </a:cubicBezTo>
                <a:cubicBezTo>
                  <a:pt x="6766" y="5593"/>
                  <a:pt x="6801" y="5570"/>
                  <a:pt x="6838" y="5570"/>
                </a:cubicBezTo>
                <a:cubicBezTo>
                  <a:pt x="6895" y="5570"/>
                  <a:pt x="6958" y="5628"/>
                  <a:pt x="6915" y="5726"/>
                </a:cubicBezTo>
                <a:cubicBezTo>
                  <a:pt x="6930" y="5722"/>
                  <a:pt x="6944" y="5720"/>
                  <a:pt x="6957" y="5720"/>
                </a:cubicBezTo>
                <a:cubicBezTo>
                  <a:pt x="7082" y="5720"/>
                  <a:pt x="7105" y="5896"/>
                  <a:pt x="6959" y="5904"/>
                </a:cubicBezTo>
                <a:cubicBezTo>
                  <a:pt x="6959" y="5904"/>
                  <a:pt x="7066" y="5940"/>
                  <a:pt x="7004" y="6047"/>
                </a:cubicBezTo>
                <a:cubicBezTo>
                  <a:pt x="6987" y="6080"/>
                  <a:pt x="6966" y="6093"/>
                  <a:pt x="6945" y="6093"/>
                </a:cubicBezTo>
                <a:cubicBezTo>
                  <a:pt x="6898" y="6093"/>
                  <a:pt x="6849" y="6030"/>
                  <a:pt x="6843" y="5993"/>
                </a:cubicBezTo>
                <a:lnTo>
                  <a:pt x="6843" y="5993"/>
                </a:lnTo>
                <a:cubicBezTo>
                  <a:pt x="6860" y="6104"/>
                  <a:pt x="6853" y="6181"/>
                  <a:pt x="6768" y="6181"/>
                </a:cubicBezTo>
                <a:cubicBezTo>
                  <a:pt x="6764" y="6181"/>
                  <a:pt x="6759" y="6181"/>
                  <a:pt x="6754" y="6181"/>
                </a:cubicBezTo>
                <a:cubicBezTo>
                  <a:pt x="6656" y="6172"/>
                  <a:pt x="6665" y="6047"/>
                  <a:pt x="6683" y="6011"/>
                </a:cubicBezTo>
                <a:lnTo>
                  <a:pt x="6683" y="6011"/>
                </a:lnTo>
                <a:cubicBezTo>
                  <a:pt x="6655" y="6066"/>
                  <a:pt x="6614" y="6087"/>
                  <a:pt x="6576" y="6087"/>
                </a:cubicBezTo>
                <a:cubicBezTo>
                  <a:pt x="6491" y="6087"/>
                  <a:pt x="6422" y="5981"/>
                  <a:pt x="6558" y="5913"/>
                </a:cubicBezTo>
                <a:cubicBezTo>
                  <a:pt x="6416" y="5868"/>
                  <a:pt x="6430" y="5725"/>
                  <a:pt x="6537" y="5725"/>
                </a:cubicBezTo>
                <a:cubicBezTo>
                  <a:pt x="6558" y="5725"/>
                  <a:pt x="6583" y="5730"/>
                  <a:pt x="6611" y="5744"/>
                </a:cubicBezTo>
                <a:cubicBezTo>
                  <a:pt x="6557" y="5660"/>
                  <a:pt x="6604" y="5568"/>
                  <a:pt x="6668" y="5568"/>
                </a:cubicBezTo>
                <a:close/>
                <a:moveTo>
                  <a:pt x="10109" y="6005"/>
                </a:moveTo>
                <a:cubicBezTo>
                  <a:pt x="10079" y="6005"/>
                  <a:pt x="10048" y="6013"/>
                  <a:pt x="10019" y="6029"/>
                </a:cubicBezTo>
                <a:cubicBezTo>
                  <a:pt x="9939" y="6083"/>
                  <a:pt x="9921" y="6190"/>
                  <a:pt x="9966" y="6261"/>
                </a:cubicBezTo>
                <a:cubicBezTo>
                  <a:pt x="10000" y="6313"/>
                  <a:pt x="10057" y="6338"/>
                  <a:pt x="10111" y="6338"/>
                </a:cubicBezTo>
                <a:cubicBezTo>
                  <a:pt x="10142" y="6338"/>
                  <a:pt x="10172" y="6331"/>
                  <a:pt x="10198" y="6315"/>
                </a:cubicBezTo>
                <a:cubicBezTo>
                  <a:pt x="10278" y="6261"/>
                  <a:pt x="10305" y="6163"/>
                  <a:pt x="10251" y="6083"/>
                </a:cubicBezTo>
                <a:cubicBezTo>
                  <a:pt x="10217" y="6031"/>
                  <a:pt x="10164" y="6005"/>
                  <a:pt x="10109" y="6005"/>
                </a:cubicBezTo>
                <a:close/>
                <a:moveTo>
                  <a:pt x="5808" y="6136"/>
                </a:moveTo>
                <a:lnTo>
                  <a:pt x="5808" y="6136"/>
                </a:lnTo>
                <a:cubicBezTo>
                  <a:pt x="5764" y="6190"/>
                  <a:pt x="5737" y="6270"/>
                  <a:pt x="5755" y="6359"/>
                </a:cubicBezTo>
                <a:cubicBezTo>
                  <a:pt x="5782" y="6439"/>
                  <a:pt x="5853" y="6511"/>
                  <a:pt x="5924" y="6538"/>
                </a:cubicBezTo>
                <a:cubicBezTo>
                  <a:pt x="5971" y="6553"/>
                  <a:pt x="6018" y="6563"/>
                  <a:pt x="6064" y="6563"/>
                </a:cubicBezTo>
                <a:cubicBezTo>
                  <a:pt x="6098" y="6563"/>
                  <a:pt x="6132" y="6558"/>
                  <a:pt x="6165" y="6547"/>
                </a:cubicBezTo>
                <a:cubicBezTo>
                  <a:pt x="6246" y="6529"/>
                  <a:pt x="6317" y="6466"/>
                  <a:pt x="6335" y="6395"/>
                </a:cubicBezTo>
                <a:lnTo>
                  <a:pt x="6335" y="6395"/>
                </a:lnTo>
                <a:cubicBezTo>
                  <a:pt x="6281" y="6448"/>
                  <a:pt x="6210" y="6466"/>
                  <a:pt x="6147" y="6475"/>
                </a:cubicBezTo>
                <a:cubicBezTo>
                  <a:pt x="6132" y="6477"/>
                  <a:pt x="6116" y="6479"/>
                  <a:pt x="6101" y="6479"/>
                </a:cubicBezTo>
                <a:cubicBezTo>
                  <a:pt x="6054" y="6479"/>
                  <a:pt x="6007" y="6468"/>
                  <a:pt x="5960" y="6448"/>
                </a:cubicBezTo>
                <a:cubicBezTo>
                  <a:pt x="5907" y="6422"/>
                  <a:pt x="5853" y="6386"/>
                  <a:pt x="5826" y="6332"/>
                </a:cubicBezTo>
                <a:cubicBezTo>
                  <a:pt x="5799" y="6279"/>
                  <a:pt x="5799" y="6208"/>
                  <a:pt x="5808" y="6136"/>
                </a:cubicBezTo>
                <a:close/>
                <a:moveTo>
                  <a:pt x="6611" y="4721"/>
                </a:moveTo>
                <a:cubicBezTo>
                  <a:pt x="6773" y="4721"/>
                  <a:pt x="6936" y="4788"/>
                  <a:pt x="7039" y="4941"/>
                </a:cubicBezTo>
                <a:cubicBezTo>
                  <a:pt x="6406" y="5235"/>
                  <a:pt x="5898" y="6065"/>
                  <a:pt x="6469" y="6395"/>
                </a:cubicBezTo>
                <a:cubicBezTo>
                  <a:pt x="6334" y="6574"/>
                  <a:pt x="6187" y="6642"/>
                  <a:pt x="6056" y="6642"/>
                </a:cubicBezTo>
                <a:cubicBezTo>
                  <a:pt x="5743" y="6642"/>
                  <a:pt x="5525" y="6253"/>
                  <a:pt x="5808" y="6065"/>
                </a:cubicBezTo>
                <a:cubicBezTo>
                  <a:pt x="5506" y="5890"/>
                  <a:pt x="5729" y="5353"/>
                  <a:pt x="6034" y="5353"/>
                </a:cubicBezTo>
                <a:cubicBezTo>
                  <a:pt x="6071" y="5353"/>
                  <a:pt x="6109" y="5361"/>
                  <a:pt x="6147" y="5378"/>
                </a:cubicBezTo>
                <a:cubicBezTo>
                  <a:pt x="5956" y="4995"/>
                  <a:pt x="6281" y="4721"/>
                  <a:pt x="6611" y="4721"/>
                </a:cubicBezTo>
                <a:close/>
                <a:moveTo>
                  <a:pt x="8333" y="4629"/>
                </a:moveTo>
                <a:lnTo>
                  <a:pt x="8369" y="5137"/>
                </a:lnTo>
                <a:lnTo>
                  <a:pt x="8235" y="4646"/>
                </a:lnTo>
                <a:lnTo>
                  <a:pt x="8262" y="5092"/>
                </a:lnTo>
                <a:lnTo>
                  <a:pt x="8146" y="4655"/>
                </a:lnTo>
                <a:lnTo>
                  <a:pt x="8181" y="5173"/>
                </a:lnTo>
                <a:lnTo>
                  <a:pt x="8039" y="4673"/>
                </a:lnTo>
                <a:lnTo>
                  <a:pt x="8083" y="5244"/>
                </a:lnTo>
                <a:cubicBezTo>
                  <a:pt x="8074" y="5253"/>
                  <a:pt x="8065" y="5253"/>
                  <a:pt x="8065" y="5262"/>
                </a:cubicBezTo>
                <a:lnTo>
                  <a:pt x="7539" y="5003"/>
                </a:lnTo>
                <a:lnTo>
                  <a:pt x="7949" y="5315"/>
                </a:lnTo>
                <a:lnTo>
                  <a:pt x="7949" y="5315"/>
                </a:lnTo>
                <a:lnTo>
                  <a:pt x="7477" y="5092"/>
                </a:lnTo>
                <a:lnTo>
                  <a:pt x="7833" y="5360"/>
                </a:lnTo>
                <a:lnTo>
                  <a:pt x="7432" y="5164"/>
                </a:lnTo>
                <a:lnTo>
                  <a:pt x="7842" y="5485"/>
                </a:lnTo>
                <a:lnTo>
                  <a:pt x="7842" y="5485"/>
                </a:lnTo>
                <a:lnTo>
                  <a:pt x="7378" y="5253"/>
                </a:lnTo>
                <a:lnTo>
                  <a:pt x="7833" y="5610"/>
                </a:lnTo>
                <a:lnTo>
                  <a:pt x="7334" y="5904"/>
                </a:lnTo>
                <a:lnTo>
                  <a:pt x="7334" y="5904"/>
                </a:lnTo>
                <a:lnTo>
                  <a:pt x="7825" y="5735"/>
                </a:lnTo>
                <a:lnTo>
                  <a:pt x="7825" y="5735"/>
                </a:lnTo>
                <a:lnTo>
                  <a:pt x="7378" y="5993"/>
                </a:lnTo>
                <a:lnTo>
                  <a:pt x="7378" y="5993"/>
                </a:lnTo>
                <a:lnTo>
                  <a:pt x="7807" y="5851"/>
                </a:lnTo>
                <a:lnTo>
                  <a:pt x="7423" y="6083"/>
                </a:lnTo>
                <a:lnTo>
                  <a:pt x="7423" y="6083"/>
                </a:lnTo>
                <a:lnTo>
                  <a:pt x="7905" y="5913"/>
                </a:lnTo>
                <a:lnTo>
                  <a:pt x="7459" y="6172"/>
                </a:lnTo>
                <a:lnTo>
                  <a:pt x="7994" y="5993"/>
                </a:lnTo>
                <a:lnTo>
                  <a:pt x="7994" y="5993"/>
                </a:lnTo>
                <a:lnTo>
                  <a:pt x="7842" y="6216"/>
                </a:lnTo>
                <a:lnTo>
                  <a:pt x="8048" y="6029"/>
                </a:lnTo>
                <a:lnTo>
                  <a:pt x="7896" y="6261"/>
                </a:lnTo>
                <a:lnTo>
                  <a:pt x="8092" y="6074"/>
                </a:lnTo>
                <a:lnTo>
                  <a:pt x="8021" y="6582"/>
                </a:lnTo>
                <a:lnTo>
                  <a:pt x="8181" y="6127"/>
                </a:lnTo>
                <a:lnTo>
                  <a:pt x="8110" y="6600"/>
                </a:lnTo>
                <a:lnTo>
                  <a:pt x="8110" y="6600"/>
                </a:lnTo>
                <a:lnTo>
                  <a:pt x="8253" y="6216"/>
                </a:lnTo>
                <a:lnTo>
                  <a:pt x="8190" y="6618"/>
                </a:lnTo>
                <a:lnTo>
                  <a:pt x="8351" y="6172"/>
                </a:lnTo>
                <a:lnTo>
                  <a:pt x="8280" y="6645"/>
                </a:lnTo>
                <a:lnTo>
                  <a:pt x="8467" y="6118"/>
                </a:lnTo>
                <a:lnTo>
                  <a:pt x="8752" y="6475"/>
                </a:lnTo>
                <a:lnTo>
                  <a:pt x="8752" y="6475"/>
                </a:lnTo>
                <a:lnTo>
                  <a:pt x="8556" y="6074"/>
                </a:lnTo>
                <a:lnTo>
                  <a:pt x="8842" y="6422"/>
                </a:lnTo>
                <a:lnTo>
                  <a:pt x="8672" y="6065"/>
                </a:lnTo>
                <a:lnTo>
                  <a:pt x="8913" y="6377"/>
                </a:lnTo>
                <a:lnTo>
                  <a:pt x="8913" y="6377"/>
                </a:lnTo>
                <a:lnTo>
                  <a:pt x="8726" y="5967"/>
                </a:lnTo>
                <a:lnTo>
                  <a:pt x="9002" y="6324"/>
                </a:lnTo>
                <a:lnTo>
                  <a:pt x="9002" y="6324"/>
                </a:lnTo>
                <a:lnTo>
                  <a:pt x="8788" y="5842"/>
                </a:lnTo>
                <a:lnTo>
                  <a:pt x="9297" y="5806"/>
                </a:lnTo>
                <a:lnTo>
                  <a:pt x="8850" y="5717"/>
                </a:lnTo>
                <a:lnTo>
                  <a:pt x="9305" y="5690"/>
                </a:lnTo>
                <a:lnTo>
                  <a:pt x="8922" y="5619"/>
                </a:lnTo>
                <a:lnTo>
                  <a:pt x="9305" y="5592"/>
                </a:lnTo>
                <a:lnTo>
                  <a:pt x="8868" y="5503"/>
                </a:lnTo>
                <a:lnTo>
                  <a:pt x="9314" y="5476"/>
                </a:lnTo>
                <a:lnTo>
                  <a:pt x="8833" y="5378"/>
                </a:lnTo>
                <a:lnTo>
                  <a:pt x="9100" y="4932"/>
                </a:lnTo>
                <a:lnTo>
                  <a:pt x="8752" y="5315"/>
                </a:lnTo>
                <a:lnTo>
                  <a:pt x="9020" y="4869"/>
                </a:lnTo>
                <a:lnTo>
                  <a:pt x="8717" y="5199"/>
                </a:lnTo>
                <a:lnTo>
                  <a:pt x="8940" y="4816"/>
                </a:lnTo>
                <a:lnTo>
                  <a:pt x="8592" y="5199"/>
                </a:lnTo>
                <a:lnTo>
                  <a:pt x="8859" y="4753"/>
                </a:lnTo>
                <a:lnTo>
                  <a:pt x="8485" y="5164"/>
                </a:lnTo>
                <a:lnTo>
                  <a:pt x="8333" y="4629"/>
                </a:lnTo>
                <a:close/>
                <a:moveTo>
                  <a:pt x="9956" y="5742"/>
                </a:moveTo>
                <a:cubicBezTo>
                  <a:pt x="10003" y="5742"/>
                  <a:pt x="10056" y="5775"/>
                  <a:pt x="10099" y="5860"/>
                </a:cubicBezTo>
                <a:cubicBezTo>
                  <a:pt x="10110" y="5784"/>
                  <a:pt x="10164" y="5749"/>
                  <a:pt x="10220" y="5749"/>
                </a:cubicBezTo>
                <a:cubicBezTo>
                  <a:pt x="10309" y="5749"/>
                  <a:pt x="10403" y="5837"/>
                  <a:pt x="10331" y="5985"/>
                </a:cubicBezTo>
                <a:cubicBezTo>
                  <a:pt x="10353" y="5979"/>
                  <a:pt x="10374" y="5976"/>
                  <a:pt x="10393" y="5976"/>
                </a:cubicBezTo>
                <a:cubicBezTo>
                  <a:pt x="10591" y="5976"/>
                  <a:pt x="10630" y="6245"/>
                  <a:pt x="10403" y="6261"/>
                </a:cubicBezTo>
                <a:cubicBezTo>
                  <a:pt x="10403" y="6261"/>
                  <a:pt x="10563" y="6315"/>
                  <a:pt x="10474" y="6484"/>
                </a:cubicBezTo>
                <a:cubicBezTo>
                  <a:pt x="10446" y="6534"/>
                  <a:pt x="10414" y="6553"/>
                  <a:pt x="10381" y="6553"/>
                </a:cubicBezTo>
                <a:cubicBezTo>
                  <a:pt x="10308" y="6553"/>
                  <a:pt x="10237" y="6459"/>
                  <a:pt x="10224" y="6404"/>
                </a:cubicBezTo>
                <a:lnTo>
                  <a:pt x="10224" y="6404"/>
                </a:lnTo>
                <a:cubicBezTo>
                  <a:pt x="10259" y="6568"/>
                  <a:pt x="10243" y="6690"/>
                  <a:pt x="10113" y="6690"/>
                </a:cubicBezTo>
                <a:cubicBezTo>
                  <a:pt x="10109" y="6690"/>
                  <a:pt x="10104" y="6690"/>
                  <a:pt x="10099" y="6689"/>
                </a:cubicBezTo>
                <a:cubicBezTo>
                  <a:pt x="9948" y="6671"/>
                  <a:pt x="9957" y="6484"/>
                  <a:pt x="9983" y="6431"/>
                </a:cubicBezTo>
                <a:lnTo>
                  <a:pt x="9983" y="6431"/>
                </a:lnTo>
                <a:cubicBezTo>
                  <a:pt x="9943" y="6512"/>
                  <a:pt x="9881" y="6543"/>
                  <a:pt x="9823" y="6543"/>
                </a:cubicBezTo>
                <a:cubicBezTo>
                  <a:pt x="9689" y="6543"/>
                  <a:pt x="9576" y="6378"/>
                  <a:pt x="9787" y="6279"/>
                </a:cubicBezTo>
                <a:cubicBezTo>
                  <a:pt x="9572" y="6205"/>
                  <a:pt x="9591" y="5982"/>
                  <a:pt x="9754" y="5982"/>
                </a:cubicBezTo>
                <a:cubicBezTo>
                  <a:pt x="9786" y="5982"/>
                  <a:pt x="9824" y="5990"/>
                  <a:pt x="9867" y="6011"/>
                </a:cubicBezTo>
                <a:cubicBezTo>
                  <a:pt x="9783" y="5885"/>
                  <a:pt x="9857" y="5742"/>
                  <a:pt x="9956" y="5742"/>
                </a:cubicBezTo>
                <a:close/>
                <a:moveTo>
                  <a:pt x="8160" y="4314"/>
                </a:moveTo>
                <a:cubicBezTo>
                  <a:pt x="8524" y="4314"/>
                  <a:pt x="8572" y="4768"/>
                  <a:pt x="8529" y="4923"/>
                </a:cubicBezTo>
                <a:cubicBezTo>
                  <a:pt x="8609" y="4652"/>
                  <a:pt x="8800" y="4546"/>
                  <a:pt x="8981" y="4546"/>
                </a:cubicBezTo>
                <a:cubicBezTo>
                  <a:pt x="9305" y="4546"/>
                  <a:pt x="9595" y="4888"/>
                  <a:pt x="9136" y="5226"/>
                </a:cubicBezTo>
                <a:cubicBezTo>
                  <a:pt x="9756" y="5314"/>
                  <a:pt x="9788" y="5990"/>
                  <a:pt x="9256" y="5990"/>
                </a:cubicBezTo>
                <a:cubicBezTo>
                  <a:pt x="9192" y="5990"/>
                  <a:pt x="9119" y="5980"/>
                  <a:pt x="9038" y="5958"/>
                </a:cubicBezTo>
                <a:lnTo>
                  <a:pt x="9038" y="5958"/>
                </a:lnTo>
                <a:cubicBezTo>
                  <a:pt x="9346" y="6266"/>
                  <a:pt x="9183" y="6713"/>
                  <a:pt x="8891" y="6713"/>
                </a:cubicBezTo>
                <a:cubicBezTo>
                  <a:pt x="8777" y="6713"/>
                  <a:pt x="8644" y="6645"/>
                  <a:pt x="8511" y="6475"/>
                </a:cubicBezTo>
                <a:lnTo>
                  <a:pt x="8511" y="6475"/>
                </a:lnTo>
                <a:cubicBezTo>
                  <a:pt x="8531" y="6708"/>
                  <a:pt x="8366" y="6826"/>
                  <a:pt x="8192" y="6826"/>
                </a:cubicBezTo>
                <a:cubicBezTo>
                  <a:pt x="7973" y="6826"/>
                  <a:pt x="7742" y="6639"/>
                  <a:pt x="7851" y="6261"/>
                </a:cubicBezTo>
                <a:lnTo>
                  <a:pt x="7851" y="6261"/>
                </a:lnTo>
                <a:cubicBezTo>
                  <a:pt x="7757" y="6306"/>
                  <a:pt x="7669" y="6325"/>
                  <a:pt x="7589" y="6325"/>
                </a:cubicBezTo>
                <a:cubicBezTo>
                  <a:pt x="7144" y="6325"/>
                  <a:pt x="6977" y="5719"/>
                  <a:pt x="7530" y="5583"/>
                </a:cubicBezTo>
                <a:cubicBezTo>
                  <a:pt x="7530" y="5583"/>
                  <a:pt x="7066" y="5512"/>
                  <a:pt x="7227" y="5030"/>
                </a:cubicBezTo>
                <a:cubicBezTo>
                  <a:pt x="7283" y="4856"/>
                  <a:pt x="7378" y="4793"/>
                  <a:pt x="7481" y="4793"/>
                </a:cubicBezTo>
                <a:cubicBezTo>
                  <a:pt x="7658" y="4793"/>
                  <a:pt x="7857" y="4980"/>
                  <a:pt x="7914" y="5110"/>
                </a:cubicBezTo>
                <a:cubicBezTo>
                  <a:pt x="7744" y="4682"/>
                  <a:pt x="7717" y="4352"/>
                  <a:pt x="8119" y="4316"/>
                </a:cubicBezTo>
                <a:cubicBezTo>
                  <a:pt x="8133" y="4315"/>
                  <a:pt x="8147" y="4314"/>
                  <a:pt x="8160" y="4314"/>
                </a:cubicBezTo>
                <a:close/>
                <a:moveTo>
                  <a:pt x="11339" y="5485"/>
                </a:moveTo>
                <a:lnTo>
                  <a:pt x="11339" y="5485"/>
                </a:lnTo>
                <a:cubicBezTo>
                  <a:pt x="11785" y="5797"/>
                  <a:pt x="11696" y="6270"/>
                  <a:pt x="11438" y="6645"/>
                </a:cubicBezTo>
                <a:cubicBezTo>
                  <a:pt x="11188" y="7019"/>
                  <a:pt x="10956" y="7109"/>
                  <a:pt x="10992" y="7688"/>
                </a:cubicBezTo>
                <a:cubicBezTo>
                  <a:pt x="10733" y="6975"/>
                  <a:pt x="11268" y="6698"/>
                  <a:pt x="11411" y="6350"/>
                </a:cubicBezTo>
                <a:cubicBezTo>
                  <a:pt x="11554" y="6002"/>
                  <a:pt x="11491" y="5654"/>
                  <a:pt x="11339" y="5485"/>
                </a:cubicBezTo>
                <a:close/>
                <a:moveTo>
                  <a:pt x="6699" y="6600"/>
                </a:moveTo>
                <a:cubicBezTo>
                  <a:pt x="6715" y="6600"/>
                  <a:pt x="6731" y="6603"/>
                  <a:pt x="6745" y="6609"/>
                </a:cubicBezTo>
                <a:cubicBezTo>
                  <a:pt x="6932" y="6707"/>
                  <a:pt x="7129" y="6787"/>
                  <a:pt x="7325" y="6868"/>
                </a:cubicBezTo>
                <a:cubicBezTo>
                  <a:pt x="7521" y="6939"/>
                  <a:pt x="7717" y="7010"/>
                  <a:pt x="7923" y="7055"/>
                </a:cubicBezTo>
                <a:cubicBezTo>
                  <a:pt x="8128" y="7109"/>
                  <a:pt x="8333" y="7153"/>
                  <a:pt x="8538" y="7171"/>
                </a:cubicBezTo>
                <a:cubicBezTo>
                  <a:pt x="8621" y="7178"/>
                  <a:pt x="8704" y="7182"/>
                  <a:pt x="8787" y="7182"/>
                </a:cubicBezTo>
                <a:cubicBezTo>
                  <a:pt x="8917" y="7182"/>
                  <a:pt x="9046" y="7172"/>
                  <a:pt x="9172" y="7144"/>
                </a:cubicBezTo>
                <a:lnTo>
                  <a:pt x="9172" y="7144"/>
                </a:lnTo>
                <a:cubicBezTo>
                  <a:pt x="8984" y="7242"/>
                  <a:pt x="8761" y="7287"/>
                  <a:pt x="8538" y="7296"/>
                </a:cubicBezTo>
                <a:cubicBezTo>
                  <a:pt x="8501" y="7297"/>
                  <a:pt x="8464" y="7298"/>
                  <a:pt x="8427" y="7298"/>
                </a:cubicBezTo>
                <a:cubicBezTo>
                  <a:pt x="8244" y="7298"/>
                  <a:pt x="8064" y="7280"/>
                  <a:pt x="7878" y="7242"/>
                </a:cubicBezTo>
                <a:cubicBezTo>
                  <a:pt x="7664" y="7207"/>
                  <a:pt x="7450" y="7144"/>
                  <a:pt x="7245" y="7073"/>
                </a:cubicBezTo>
                <a:cubicBezTo>
                  <a:pt x="7200" y="7055"/>
                  <a:pt x="7155" y="7037"/>
                  <a:pt x="7111" y="7019"/>
                </a:cubicBezTo>
                <a:lnTo>
                  <a:pt x="7111" y="7019"/>
                </a:lnTo>
                <a:cubicBezTo>
                  <a:pt x="7164" y="7091"/>
                  <a:pt x="7209" y="7171"/>
                  <a:pt x="7254" y="7251"/>
                </a:cubicBezTo>
                <a:cubicBezTo>
                  <a:pt x="7387" y="7483"/>
                  <a:pt x="7494" y="7733"/>
                  <a:pt x="7530" y="7992"/>
                </a:cubicBezTo>
                <a:cubicBezTo>
                  <a:pt x="7432" y="7751"/>
                  <a:pt x="7289" y="7537"/>
                  <a:pt x="7138" y="7332"/>
                </a:cubicBezTo>
                <a:cubicBezTo>
                  <a:pt x="7066" y="7233"/>
                  <a:pt x="6986" y="7126"/>
                  <a:pt x="6897" y="7037"/>
                </a:cubicBezTo>
                <a:cubicBezTo>
                  <a:pt x="6816" y="6948"/>
                  <a:pt x="6727" y="6850"/>
                  <a:pt x="6638" y="6787"/>
                </a:cubicBezTo>
                <a:cubicBezTo>
                  <a:pt x="6593" y="6752"/>
                  <a:pt x="6576" y="6689"/>
                  <a:pt x="6611" y="6645"/>
                </a:cubicBezTo>
                <a:cubicBezTo>
                  <a:pt x="6630" y="6614"/>
                  <a:pt x="6665" y="6600"/>
                  <a:pt x="6699" y="6600"/>
                </a:cubicBezTo>
                <a:close/>
                <a:moveTo>
                  <a:pt x="10456" y="7001"/>
                </a:moveTo>
                <a:lnTo>
                  <a:pt x="10456" y="7001"/>
                </a:lnTo>
                <a:cubicBezTo>
                  <a:pt x="10421" y="7349"/>
                  <a:pt x="10376" y="7697"/>
                  <a:pt x="10429" y="8036"/>
                </a:cubicBezTo>
                <a:cubicBezTo>
                  <a:pt x="10447" y="8206"/>
                  <a:pt x="10501" y="8366"/>
                  <a:pt x="10563" y="8527"/>
                </a:cubicBezTo>
                <a:cubicBezTo>
                  <a:pt x="10635" y="8688"/>
                  <a:pt x="10715" y="8848"/>
                  <a:pt x="10786" y="9009"/>
                </a:cubicBezTo>
                <a:cubicBezTo>
                  <a:pt x="10679" y="8866"/>
                  <a:pt x="10572" y="8723"/>
                  <a:pt x="10492" y="8563"/>
                </a:cubicBezTo>
                <a:cubicBezTo>
                  <a:pt x="10403" y="8402"/>
                  <a:pt x="10349" y="8233"/>
                  <a:pt x="10322" y="8054"/>
                </a:cubicBezTo>
                <a:cubicBezTo>
                  <a:pt x="10269" y="7688"/>
                  <a:pt x="10340" y="7332"/>
                  <a:pt x="10456" y="7001"/>
                </a:cubicBezTo>
                <a:close/>
                <a:moveTo>
                  <a:pt x="6790" y="7430"/>
                </a:moveTo>
                <a:lnTo>
                  <a:pt x="6790" y="7430"/>
                </a:lnTo>
                <a:cubicBezTo>
                  <a:pt x="6924" y="7581"/>
                  <a:pt x="7048" y="7742"/>
                  <a:pt x="7155" y="7920"/>
                </a:cubicBezTo>
                <a:cubicBezTo>
                  <a:pt x="7263" y="8099"/>
                  <a:pt x="7343" y="8286"/>
                  <a:pt x="7387" y="8500"/>
                </a:cubicBezTo>
                <a:cubicBezTo>
                  <a:pt x="7432" y="8705"/>
                  <a:pt x="7414" y="8928"/>
                  <a:pt x="7316" y="9125"/>
                </a:cubicBezTo>
                <a:cubicBezTo>
                  <a:pt x="7236" y="9321"/>
                  <a:pt x="7084" y="9473"/>
                  <a:pt x="6915" y="9589"/>
                </a:cubicBezTo>
                <a:cubicBezTo>
                  <a:pt x="7057" y="9437"/>
                  <a:pt x="7173" y="9276"/>
                  <a:pt x="7245" y="9089"/>
                </a:cubicBezTo>
                <a:cubicBezTo>
                  <a:pt x="7307" y="8911"/>
                  <a:pt x="7316" y="8705"/>
                  <a:pt x="7280" y="8518"/>
                </a:cubicBezTo>
                <a:cubicBezTo>
                  <a:pt x="7245" y="8331"/>
                  <a:pt x="7164" y="8143"/>
                  <a:pt x="7084" y="7965"/>
                </a:cubicBezTo>
                <a:cubicBezTo>
                  <a:pt x="6986" y="7778"/>
                  <a:pt x="6888" y="7608"/>
                  <a:pt x="6790" y="7430"/>
                </a:cubicBezTo>
                <a:close/>
                <a:moveTo>
                  <a:pt x="2764" y="0"/>
                </a:moveTo>
                <a:cubicBezTo>
                  <a:pt x="2477" y="0"/>
                  <a:pt x="2155" y="88"/>
                  <a:pt x="1803" y="293"/>
                </a:cubicBezTo>
                <a:cubicBezTo>
                  <a:pt x="81" y="1292"/>
                  <a:pt x="1" y="3888"/>
                  <a:pt x="830" y="4397"/>
                </a:cubicBezTo>
                <a:cubicBezTo>
                  <a:pt x="1102" y="4562"/>
                  <a:pt x="1396" y="4651"/>
                  <a:pt x="1683" y="4651"/>
                </a:cubicBezTo>
                <a:cubicBezTo>
                  <a:pt x="2095" y="4651"/>
                  <a:pt x="2494" y="4467"/>
                  <a:pt x="2793" y="4058"/>
                </a:cubicBezTo>
                <a:cubicBezTo>
                  <a:pt x="2849" y="3974"/>
                  <a:pt x="2775" y="3880"/>
                  <a:pt x="2693" y="3880"/>
                </a:cubicBezTo>
                <a:cubicBezTo>
                  <a:pt x="2669" y="3880"/>
                  <a:pt x="2645" y="3888"/>
                  <a:pt x="2624" y="3906"/>
                </a:cubicBezTo>
                <a:cubicBezTo>
                  <a:pt x="2289" y="4201"/>
                  <a:pt x="1972" y="4331"/>
                  <a:pt x="1697" y="4331"/>
                </a:cubicBezTo>
                <a:cubicBezTo>
                  <a:pt x="1108" y="4331"/>
                  <a:pt x="716" y="3732"/>
                  <a:pt x="777" y="2880"/>
                </a:cubicBezTo>
                <a:cubicBezTo>
                  <a:pt x="879" y="1493"/>
                  <a:pt x="1711" y="626"/>
                  <a:pt x="2554" y="626"/>
                </a:cubicBezTo>
                <a:cubicBezTo>
                  <a:pt x="2595" y="626"/>
                  <a:pt x="2636" y="628"/>
                  <a:pt x="2677" y="632"/>
                </a:cubicBezTo>
                <a:cubicBezTo>
                  <a:pt x="3569" y="730"/>
                  <a:pt x="3997" y="1747"/>
                  <a:pt x="3748" y="3344"/>
                </a:cubicBezTo>
                <a:cubicBezTo>
                  <a:pt x="3498" y="4950"/>
                  <a:pt x="3846" y="5494"/>
                  <a:pt x="5077" y="6618"/>
                </a:cubicBezTo>
                <a:cubicBezTo>
                  <a:pt x="5469" y="6975"/>
                  <a:pt x="6031" y="7822"/>
                  <a:pt x="6370" y="8500"/>
                </a:cubicBezTo>
                <a:cubicBezTo>
                  <a:pt x="6549" y="8830"/>
                  <a:pt x="6433" y="9883"/>
                  <a:pt x="6031" y="10374"/>
                </a:cubicBezTo>
                <a:cubicBezTo>
                  <a:pt x="5808" y="10641"/>
                  <a:pt x="5666" y="10900"/>
                  <a:pt x="5585" y="11078"/>
                </a:cubicBezTo>
                <a:cubicBezTo>
                  <a:pt x="5534" y="11191"/>
                  <a:pt x="5607" y="11320"/>
                  <a:pt x="5725" y="11320"/>
                </a:cubicBezTo>
                <a:cubicBezTo>
                  <a:pt x="5729" y="11320"/>
                  <a:pt x="5733" y="11320"/>
                  <a:pt x="5737" y="11319"/>
                </a:cubicBezTo>
                <a:cubicBezTo>
                  <a:pt x="5915" y="11319"/>
                  <a:pt x="6085" y="11248"/>
                  <a:pt x="6281" y="11203"/>
                </a:cubicBezTo>
                <a:cubicBezTo>
                  <a:pt x="6319" y="11193"/>
                  <a:pt x="6361" y="11188"/>
                  <a:pt x="6404" y="11188"/>
                </a:cubicBezTo>
                <a:cubicBezTo>
                  <a:pt x="6652" y="11188"/>
                  <a:pt x="6960" y="11344"/>
                  <a:pt x="7120" y="11435"/>
                </a:cubicBezTo>
                <a:cubicBezTo>
                  <a:pt x="7145" y="11450"/>
                  <a:pt x="7174" y="11457"/>
                  <a:pt x="7203" y="11457"/>
                </a:cubicBezTo>
                <a:cubicBezTo>
                  <a:pt x="7246" y="11457"/>
                  <a:pt x="7289" y="11441"/>
                  <a:pt x="7316" y="11408"/>
                </a:cubicBezTo>
                <a:cubicBezTo>
                  <a:pt x="7378" y="11337"/>
                  <a:pt x="7370" y="11230"/>
                  <a:pt x="7307" y="11177"/>
                </a:cubicBezTo>
                <a:cubicBezTo>
                  <a:pt x="7147" y="11034"/>
                  <a:pt x="6861" y="10846"/>
                  <a:pt x="6317" y="10811"/>
                </a:cubicBezTo>
                <a:cubicBezTo>
                  <a:pt x="6272" y="10811"/>
                  <a:pt x="6246" y="10766"/>
                  <a:pt x="6263" y="10730"/>
                </a:cubicBezTo>
                <a:cubicBezTo>
                  <a:pt x="6665" y="9731"/>
                  <a:pt x="8083" y="9294"/>
                  <a:pt x="7593" y="8268"/>
                </a:cubicBezTo>
                <a:lnTo>
                  <a:pt x="7593" y="8268"/>
                </a:lnTo>
                <a:cubicBezTo>
                  <a:pt x="8592" y="9018"/>
                  <a:pt x="7762" y="10222"/>
                  <a:pt x="7503" y="10552"/>
                </a:cubicBezTo>
                <a:cubicBezTo>
                  <a:pt x="7432" y="10632"/>
                  <a:pt x="7432" y="10757"/>
                  <a:pt x="7503" y="10838"/>
                </a:cubicBezTo>
                <a:cubicBezTo>
                  <a:pt x="7503" y="10846"/>
                  <a:pt x="7503" y="10846"/>
                  <a:pt x="7503" y="10846"/>
                </a:cubicBezTo>
                <a:cubicBezTo>
                  <a:pt x="7552" y="10900"/>
                  <a:pt x="7620" y="10928"/>
                  <a:pt x="7689" y="10928"/>
                </a:cubicBezTo>
                <a:cubicBezTo>
                  <a:pt x="7735" y="10928"/>
                  <a:pt x="7782" y="10916"/>
                  <a:pt x="7825" y="10891"/>
                </a:cubicBezTo>
                <a:cubicBezTo>
                  <a:pt x="8007" y="10794"/>
                  <a:pt x="8187" y="10761"/>
                  <a:pt x="8344" y="10761"/>
                </a:cubicBezTo>
                <a:cubicBezTo>
                  <a:pt x="8533" y="10761"/>
                  <a:pt x="8691" y="10808"/>
                  <a:pt x="8788" y="10846"/>
                </a:cubicBezTo>
                <a:cubicBezTo>
                  <a:pt x="8801" y="10851"/>
                  <a:pt x="8815" y="10853"/>
                  <a:pt x="8828" y="10853"/>
                </a:cubicBezTo>
                <a:cubicBezTo>
                  <a:pt x="8867" y="10853"/>
                  <a:pt x="8904" y="10833"/>
                  <a:pt x="8931" y="10793"/>
                </a:cubicBezTo>
                <a:cubicBezTo>
                  <a:pt x="8993" y="10704"/>
                  <a:pt x="8931" y="10579"/>
                  <a:pt x="8815" y="10570"/>
                </a:cubicBezTo>
                <a:cubicBezTo>
                  <a:pt x="8636" y="10561"/>
                  <a:pt x="8422" y="10516"/>
                  <a:pt x="8226" y="10481"/>
                </a:cubicBezTo>
                <a:cubicBezTo>
                  <a:pt x="8137" y="10463"/>
                  <a:pt x="8092" y="10365"/>
                  <a:pt x="8137" y="10284"/>
                </a:cubicBezTo>
                <a:cubicBezTo>
                  <a:pt x="8913" y="9044"/>
                  <a:pt x="8958" y="8482"/>
                  <a:pt x="8342" y="7617"/>
                </a:cubicBezTo>
                <a:cubicBezTo>
                  <a:pt x="8636" y="7599"/>
                  <a:pt x="9876" y="7421"/>
                  <a:pt x="10215" y="6832"/>
                </a:cubicBezTo>
                <a:lnTo>
                  <a:pt x="10215" y="6832"/>
                </a:lnTo>
                <a:cubicBezTo>
                  <a:pt x="10215" y="6832"/>
                  <a:pt x="10019" y="7394"/>
                  <a:pt x="10099" y="7983"/>
                </a:cubicBezTo>
                <a:cubicBezTo>
                  <a:pt x="10171" y="8572"/>
                  <a:pt x="10858" y="9410"/>
                  <a:pt x="10992" y="10168"/>
                </a:cubicBezTo>
                <a:cubicBezTo>
                  <a:pt x="11099" y="10757"/>
                  <a:pt x="10777" y="11168"/>
                  <a:pt x="10456" y="11355"/>
                </a:cubicBezTo>
                <a:cubicBezTo>
                  <a:pt x="10429" y="11373"/>
                  <a:pt x="10421" y="11408"/>
                  <a:pt x="10429" y="11435"/>
                </a:cubicBezTo>
                <a:cubicBezTo>
                  <a:pt x="10438" y="11462"/>
                  <a:pt x="10465" y="11480"/>
                  <a:pt x="10501" y="11480"/>
                </a:cubicBezTo>
                <a:cubicBezTo>
                  <a:pt x="10653" y="11453"/>
                  <a:pt x="10840" y="11382"/>
                  <a:pt x="10956" y="11194"/>
                </a:cubicBezTo>
                <a:lnTo>
                  <a:pt x="10956" y="11194"/>
                </a:lnTo>
                <a:cubicBezTo>
                  <a:pt x="10956" y="11257"/>
                  <a:pt x="10947" y="11391"/>
                  <a:pt x="10822" y="11596"/>
                </a:cubicBezTo>
                <a:cubicBezTo>
                  <a:pt x="10804" y="11614"/>
                  <a:pt x="10813" y="11640"/>
                  <a:pt x="10822" y="11649"/>
                </a:cubicBezTo>
                <a:cubicBezTo>
                  <a:pt x="10832" y="11660"/>
                  <a:pt x="10846" y="11664"/>
                  <a:pt x="10857" y="11664"/>
                </a:cubicBezTo>
                <a:cubicBezTo>
                  <a:pt x="10865" y="11664"/>
                  <a:pt x="10872" y="11662"/>
                  <a:pt x="10876" y="11658"/>
                </a:cubicBezTo>
                <a:cubicBezTo>
                  <a:pt x="11027" y="11533"/>
                  <a:pt x="11125" y="11382"/>
                  <a:pt x="11161" y="11239"/>
                </a:cubicBezTo>
                <a:lnTo>
                  <a:pt x="11161" y="11239"/>
                </a:lnTo>
                <a:cubicBezTo>
                  <a:pt x="11170" y="11310"/>
                  <a:pt x="11170" y="11391"/>
                  <a:pt x="11143" y="11498"/>
                </a:cubicBezTo>
                <a:cubicBezTo>
                  <a:pt x="11143" y="11516"/>
                  <a:pt x="11143" y="11533"/>
                  <a:pt x="11161" y="11542"/>
                </a:cubicBezTo>
                <a:cubicBezTo>
                  <a:pt x="11166" y="11545"/>
                  <a:pt x="11171" y="11546"/>
                  <a:pt x="11176" y="11546"/>
                </a:cubicBezTo>
                <a:cubicBezTo>
                  <a:pt x="11189" y="11546"/>
                  <a:pt x="11199" y="11540"/>
                  <a:pt x="11206" y="11533"/>
                </a:cubicBezTo>
                <a:cubicBezTo>
                  <a:pt x="12080" y="10383"/>
                  <a:pt x="11107" y="8768"/>
                  <a:pt x="11072" y="8036"/>
                </a:cubicBezTo>
                <a:lnTo>
                  <a:pt x="11072" y="8036"/>
                </a:lnTo>
                <a:cubicBezTo>
                  <a:pt x="11366" y="8607"/>
                  <a:pt x="12232" y="8518"/>
                  <a:pt x="12687" y="8866"/>
                </a:cubicBezTo>
                <a:cubicBezTo>
                  <a:pt x="13133" y="9214"/>
                  <a:pt x="13686" y="9928"/>
                  <a:pt x="14096" y="9981"/>
                </a:cubicBezTo>
                <a:cubicBezTo>
                  <a:pt x="14417" y="10026"/>
                  <a:pt x="14506" y="10356"/>
                  <a:pt x="14453" y="10641"/>
                </a:cubicBezTo>
                <a:cubicBezTo>
                  <a:pt x="14444" y="10677"/>
                  <a:pt x="14462" y="10704"/>
                  <a:pt x="14497" y="10713"/>
                </a:cubicBezTo>
                <a:cubicBezTo>
                  <a:pt x="14505" y="10718"/>
                  <a:pt x="14513" y="10720"/>
                  <a:pt x="14521" y="10720"/>
                </a:cubicBezTo>
                <a:cubicBezTo>
                  <a:pt x="14542" y="10720"/>
                  <a:pt x="14562" y="10705"/>
                  <a:pt x="14569" y="10686"/>
                </a:cubicBezTo>
                <a:cubicBezTo>
                  <a:pt x="14667" y="10534"/>
                  <a:pt x="14667" y="10347"/>
                  <a:pt x="14667" y="10347"/>
                </a:cubicBezTo>
                <a:cubicBezTo>
                  <a:pt x="14667" y="10347"/>
                  <a:pt x="14783" y="10454"/>
                  <a:pt x="14863" y="10588"/>
                </a:cubicBezTo>
                <a:cubicBezTo>
                  <a:pt x="14870" y="10601"/>
                  <a:pt x="14886" y="10609"/>
                  <a:pt x="14901" y="10609"/>
                </a:cubicBezTo>
                <a:cubicBezTo>
                  <a:pt x="14907" y="10609"/>
                  <a:pt x="14912" y="10608"/>
                  <a:pt x="14917" y="10606"/>
                </a:cubicBezTo>
                <a:cubicBezTo>
                  <a:pt x="14944" y="10606"/>
                  <a:pt x="14952" y="10579"/>
                  <a:pt x="14952" y="10561"/>
                </a:cubicBezTo>
                <a:cubicBezTo>
                  <a:pt x="14935" y="10347"/>
                  <a:pt x="14801" y="10186"/>
                  <a:pt x="14801" y="10186"/>
                </a:cubicBezTo>
                <a:lnTo>
                  <a:pt x="14801" y="10186"/>
                </a:lnTo>
                <a:cubicBezTo>
                  <a:pt x="14801" y="10186"/>
                  <a:pt x="14926" y="10249"/>
                  <a:pt x="15060" y="10499"/>
                </a:cubicBezTo>
                <a:cubicBezTo>
                  <a:pt x="15073" y="10512"/>
                  <a:pt x="15086" y="10520"/>
                  <a:pt x="15102" y="10520"/>
                </a:cubicBezTo>
                <a:cubicBezTo>
                  <a:pt x="15108" y="10520"/>
                  <a:pt x="15115" y="10519"/>
                  <a:pt x="15122" y="10516"/>
                </a:cubicBezTo>
                <a:cubicBezTo>
                  <a:pt x="15140" y="10507"/>
                  <a:pt x="15158" y="10490"/>
                  <a:pt x="15149" y="10463"/>
                </a:cubicBezTo>
                <a:cubicBezTo>
                  <a:pt x="15015" y="9713"/>
                  <a:pt x="14034" y="9437"/>
                  <a:pt x="13507" y="9160"/>
                </a:cubicBezTo>
                <a:cubicBezTo>
                  <a:pt x="12918" y="8857"/>
                  <a:pt x="12544" y="7724"/>
                  <a:pt x="11607" y="7314"/>
                </a:cubicBezTo>
                <a:cubicBezTo>
                  <a:pt x="11607" y="6627"/>
                  <a:pt x="12267" y="6002"/>
                  <a:pt x="12249" y="5387"/>
                </a:cubicBezTo>
                <a:lnTo>
                  <a:pt x="12249" y="5387"/>
                </a:lnTo>
                <a:cubicBezTo>
                  <a:pt x="12275" y="5388"/>
                  <a:pt x="12300" y="5389"/>
                  <a:pt x="12324" y="5389"/>
                </a:cubicBezTo>
                <a:cubicBezTo>
                  <a:pt x="12822" y="5389"/>
                  <a:pt x="13012" y="5046"/>
                  <a:pt x="12918" y="4637"/>
                </a:cubicBezTo>
                <a:cubicBezTo>
                  <a:pt x="13480" y="4138"/>
                  <a:pt x="13561" y="3255"/>
                  <a:pt x="12535" y="2898"/>
                </a:cubicBezTo>
                <a:cubicBezTo>
                  <a:pt x="12298" y="2817"/>
                  <a:pt x="12067" y="2778"/>
                  <a:pt x="11852" y="2778"/>
                </a:cubicBezTo>
                <a:cubicBezTo>
                  <a:pt x="11146" y="2778"/>
                  <a:pt x="10615" y="3199"/>
                  <a:pt x="10608" y="3924"/>
                </a:cubicBezTo>
                <a:cubicBezTo>
                  <a:pt x="10320" y="4089"/>
                  <a:pt x="10148" y="4146"/>
                  <a:pt x="9985" y="4146"/>
                </a:cubicBezTo>
                <a:cubicBezTo>
                  <a:pt x="9683" y="4146"/>
                  <a:pt x="9416" y="3952"/>
                  <a:pt x="8511" y="3906"/>
                </a:cubicBezTo>
                <a:cubicBezTo>
                  <a:pt x="8449" y="3903"/>
                  <a:pt x="8387" y="3901"/>
                  <a:pt x="8325" y="3901"/>
                </a:cubicBezTo>
                <a:cubicBezTo>
                  <a:pt x="7005" y="3901"/>
                  <a:pt x="5876" y="4623"/>
                  <a:pt x="5211" y="5646"/>
                </a:cubicBezTo>
                <a:cubicBezTo>
                  <a:pt x="4256" y="5494"/>
                  <a:pt x="4310" y="3620"/>
                  <a:pt x="4408" y="2345"/>
                </a:cubicBezTo>
                <a:cubicBezTo>
                  <a:pt x="4479" y="1330"/>
                  <a:pt x="3878" y="0"/>
                  <a:pt x="2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45"/>
          <p:cNvSpPr/>
          <p:nvPr/>
        </p:nvSpPr>
        <p:spPr>
          <a:xfrm>
            <a:off x="1191188" y="2519166"/>
            <a:ext cx="709925" cy="546330"/>
          </a:xfrm>
          <a:custGeom>
            <a:rect b="b" l="l" r="r" t="t"/>
            <a:pathLst>
              <a:path extrusionOk="0" h="11665" w="15158">
                <a:moveTo>
                  <a:pt x="11774" y="3047"/>
                </a:moveTo>
                <a:cubicBezTo>
                  <a:pt x="11857" y="3047"/>
                  <a:pt x="11944" y="3065"/>
                  <a:pt x="12017" y="3094"/>
                </a:cubicBezTo>
                <a:cubicBezTo>
                  <a:pt x="12116" y="3130"/>
                  <a:pt x="12214" y="3174"/>
                  <a:pt x="12285" y="3246"/>
                </a:cubicBezTo>
                <a:cubicBezTo>
                  <a:pt x="12365" y="3317"/>
                  <a:pt x="12428" y="3415"/>
                  <a:pt x="12428" y="3513"/>
                </a:cubicBezTo>
                <a:cubicBezTo>
                  <a:pt x="12383" y="3424"/>
                  <a:pt x="12312" y="3362"/>
                  <a:pt x="12232" y="3317"/>
                </a:cubicBezTo>
                <a:cubicBezTo>
                  <a:pt x="12160" y="3264"/>
                  <a:pt x="12071" y="3228"/>
                  <a:pt x="11982" y="3201"/>
                </a:cubicBezTo>
                <a:cubicBezTo>
                  <a:pt x="11901" y="3165"/>
                  <a:pt x="11803" y="3148"/>
                  <a:pt x="11714" y="3130"/>
                </a:cubicBezTo>
                <a:cubicBezTo>
                  <a:pt x="11663" y="3125"/>
                  <a:pt x="11608" y="3119"/>
                  <a:pt x="11552" y="3119"/>
                </a:cubicBezTo>
                <a:cubicBezTo>
                  <a:pt x="11512" y="3119"/>
                  <a:pt x="11470" y="3122"/>
                  <a:pt x="11429" y="3130"/>
                </a:cubicBezTo>
                <a:cubicBezTo>
                  <a:pt x="11509" y="3067"/>
                  <a:pt x="11616" y="3049"/>
                  <a:pt x="11723" y="3049"/>
                </a:cubicBezTo>
                <a:cubicBezTo>
                  <a:pt x="11740" y="3048"/>
                  <a:pt x="11757" y="3047"/>
                  <a:pt x="11774" y="3047"/>
                </a:cubicBezTo>
                <a:close/>
                <a:moveTo>
                  <a:pt x="12138" y="2948"/>
                </a:moveTo>
                <a:cubicBezTo>
                  <a:pt x="12205" y="2948"/>
                  <a:pt x="12272" y="2958"/>
                  <a:pt x="12339" y="2978"/>
                </a:cubicBezTo>
                <a:cubicBezTo>
                  <a:pt x="12428" y="3005"/>
                  <a:pt x="12508" y="3058"/>
                  <a:pt x="12579" y="3121"/>
                </a:cubicBezTo>
                <a:cubicBezTo>
                  <a:pt x="12651" y="3183"/>
                  <a:pt x="12713" y="3255"/>
                  <a:pt x="12758" y="3335"/>
                </a:cubicBezTo>
                <a:cubicBezTo>
                  <a:pt x="12802" y="3415"/>
                  <a:pt x="12838" y="3504"/>
                  <a:pt x="12820" y="3603"/>
                </a:cubicBezTo>
                <a:cubicBezTo>
                  <a:pt x="12794" y="3513"/>
                  <a:pt x="12740" y="3451"/>
                  <a:pt x="12687" y="3380"/>
                </a:cubicBezTo>
                <a:cubicBezTo>
                  <a:pt x="12633" y="3317"/>
                  <a:pt x="12579" y="3255"/>
                  <a:pt x="12508" y="3201"/>
                </a:cubicBezTo>
                <a:cubicBezTo>
                  <a:pt x="12446" y="3148"/>
                  <a:pt x="12383" y="3103"/>
                  <a:pt x="12303" y="3058"/>
                </a:cubicBezTo>
                <a:cubicBezTo>
                  <a:pt x="12232" y="3014"/>
                  <a:pt x="12151" y="2987"/>
                  <a:pt x="12071" y="2951"/>
                </a:cubicBezTo>
                <a:cubicBezTo>
                  <a:pt x="12093" y="2949"/>
                  <a:pt x="12116" y="2948"/>
                  <a:pt x="12138" y="2948"/>
                </a:cubicBezTo>
                <a:close/>
                <a:moveTo>
                  <a:pt x="12124" y="3870"/>
                </a:moveTo>
                <a:cubicBezTo>
                  <a:pt x="12026" y="3870"/>
                  <a:pt x="11955" y="3951"/>
                  <a:pt x="11955" y="4040"/>
                </a:cubicBezTo>
                <a:cubicBezTo>
                  <a:pt x="11955" y="4138"/>
                  <a:pt x="12026" y="4209"/>
                  <a:pt x="12124" y="4209"/>
                </a:cubicBezTo>
                <a:cubicBezTo>
                  <a:pt x="12214" y="4209"/>
                  <a:pt x="12294" y="4138"/>
                  <a:pt x="12294" y="4040"/>
                </a:cubicBezTo>
                <a:cubicBezTo>
                  <a:pt x="12294" y="3951"/>
                  <a:pt x="12214" y="3870"/>
                  <a:pt x="12124" y="3870"/>
                </a:cubicBezTo>
                <a:close/>
                <a:moveTo>
                  <a:pt x="12838" y="3959"/>
                </a:moveTo>
                <a:cubicBezTo>
                  <a:pt x="12758" y="3959"/>
                  <a:pt x="12695" y="4022"/>
                  <a:pt x="12695" y="4102"/>
                </a:cubicBezTo>
                <a:cubicBezTo>
                  <a:pt x="12695" y="4182"/>
                  <a:pt x="12758" y="4254"/>
                  <a:pt x="12838" y="4254"/>
                </a:cubicBezTo>
                <a:cubicBezTo>
                  <a:pt x="12918" y="4254"/>
                  <a:pt x="12981" y="4182"/>
                  <a:pt x="12981" y="4102"/>
                </a:cubicBezTo>
                <a:cubicBezTo>
                  <a:pt x="12981" y="4022"/>
                  <a:pt x="12918" y="3959"/>
                  <a:pt x="12838" y="3959"/>
                </a:cubicBezTo>
                <a:close/>
                <a:moveTo>
                  <a:pt x="11258" y="3552"/>
                </a:moveTo>
                <a:cubicBezTo>
                  <a:pt x="11289" y="3552"/>
                  <a:pt x="11322" y="3554"/>
                  <a:pt x="11357" y="3558"/>
                </a:cubicBezTo>
                <a:cubicBezTo>
                  <a:pt x="11420" y="3558"/>
                  <a:pt x="11464" y="3612"/>
                  <a:pt x="11455" y="3674"/>
                </a:cubicBezTo>
                <a:cubicBezTo>
                  <a:pt x="11447" y="3731"/>
                  <a:pt x="11402" y="3773"/>
                  <a:pt x="11346" y="3773"/>
                </a:cubicBezTo>
                <a:cubicBezTo>
                  <a:pt x="11341" y="3773"/>
                  <a:pt x="11336" y="3773"/>
                  <a:pt x="11331" y="3772"/>
                </a:cubicBezTo>
                <a:cubicBezTo>
                  <a:pt x="11308" y="3770"/>
                  <a:pt x="11283" y="3768"/>
                  <a:pt x="11257" y="3768"/>
                </a:cubicBezTo>
                <a:cubicBezTo>
                  <a:pt x="11186" y="3768"/>
                  <a:pt x="11108" y="3780"/>
                  <a:pt x="11063" y="3826"/>
                </a:cubicBezTo>
                <a:cubicBezTo>
                  <a:pt x="11009" y="3879"/>
                  <a:pt x="10992" y="3959"/>
                  <a:pt x="11000" y="4066"/>
                </a:cubicBezTo>
                <a:cubicBezTo>
                  <a:pt x="11009" y="4165"/>
                  <a:pt x="11045" y="4182"/>
                  <a:pt x="11063" y="4182"/>
                </a:cubicBezTo>
                <a:cubicBezTo>
                  <a:pt x="11078" y="4189"/>
                  <a:pt x="11096" y="4192"/>
                  <a:pt x="11115" y="4192"/>
                </a:cubicBezTo>
                <a:cubicBezTo>
                  <a:pt x="11177" y="4192"/>
                  <a:pt x="11254" y="4163"/>
                  <a:pt x="11295" y="4129"/>
                </a:cubicBezTo>
                <a:cubicBezTo>
                  <a:pt x="11315" y="4109"/>
                  <a:pt x="11340" y="4100"/>
                  <a:pt x="11366" y="4100"/>
                </a:cubicBezTo>
                <a:cubicBezTo>
                  <a:pt x="11396" y="4100"/>
                  <a:pt x="11427" y="4113"/>
                  <a:pt x="11446" y="4138"/>
                </a:cubicBezTo>
                <a:cubicBezTo>
                  <a:pt x="11491" y="4182"/>
                  <a:pt x="11482" y="4254"/>
                  <a:pt x="11438" y="4290"/>
                </a:cubicBezTo>
                <a:cubicBezTo>
                  <a:pt x="11357" y="4361"/>
                  <a:pt x="11232" y="4414"/>
                  <a:pt x="11116" y="4414"/>
                </a:cubicBezTo>
                <a:cubicBezTo>
                  <a:pt x="11063" y="4414"/>
                  <a:pt x="11018" y="4405"/>
                  <a:pt x="10974" y="4388"/>
                </a:cubicBezTo>
                <a:cubicBezTo>
                  <a:pt x="10911" y="4361"/>
                  <a:pt x="10795" y="4281"/>
                  <a:pt x="10786" y="4093"/>
                </a:cubicBezTo>
                <a:cubicBezTo>
                  <a:pt x="10760" y="3870"/>
                  <a:pt x="10840" y="3736"/>
                  <a:pt x="10911" y="3674"/>
                </a:cubicBezTo>
                <a:cubicBezTo>
                  <a:pt x="10972" y="3613"/>
                  <a:pt x="11078" y="3552"/>
                  <a:pt x="11258" y="3552"/>
                </a:cubicBezTo>
                <a:close/>
                <a:moveTo>
                  <a:pt x="10073" y="4334"/>
                </a:moveTo>
                <a:cubicBezTo>
                  <a:pt x="10001" y="4343"/>
                  <a:pt x="9930" y="4370"/>
                  <a:pt x="9876" y="4414"/>
                </a:cubicBezTo>
                <a:cubicBezTo>
                  <a:pt x="9823" y="4468"/>
                  <a:pt x="9778" y="4539"/>
                  <a:pt x="9787" y="4620"/>
                </a:cubicBezTo>
                <a:cubicBezTo>
                  <a:pt x="9787" y="4700"/>
                  <a:pt x="9841" y="4762"/>
                  <a:pt x="9894" y="4798"/>
                </a:cubicBezTo>
                <a:cubicBezTo>
                  <a:pt x="9859" y="4736"/>
                  <a:pt x="9841" y="4673"/>
                  <a:pt x="9850" y="4620"/>
                </a:cubicBezTo>
                <a:cubicBezTo>
                  <a:pt x="9859" y="4566"/>
                  <a:pt x="9894" y="4521"/>
                  <a:pt x="9930" y="4486"/>
                </a:cubicBezTo>
                <a:cubicBezTo>
                  <a:pt x="9975" y="4450"/>
                  <a:pt x="10028" y="4423"/>
                  <a:pt x="10082" y="4405"/>
                </a:cubicBezTo>
                <a:cubicBezTo>
                  <a:pt x="10104" y="4402"/>
                  <a:pt x="10127" y="4400"/>
                  <a:pt x="10150" y="4400"/>
                </a:cubicBezTo>
                <a:cubicBezTo>
                  <a:pt x="10190" y="4400"/>
                  <a:pt x="10229" y="4406"/>
                  <a:pt x="10269" y="4423"/>
                </a:cubicBezTo>
                <a:cubicBezTo>
                  <a:pt x="10224" y="4361"/>
                  <a:pt x="10153" y="4334"/>
                  <a:pt x="10073" y="4334"/>
                </a:cubicBezTo>
                <a:close/>
                <a:moveTo>
                  <a:pt x="12081" y="3610"/>
                </a:moveTo>
                <a:cubicBezTo>
                  <a:pt x="12273" y="3610"/>
                  <a:pt x="12486" y="3736"/>
                  <a:pt x="12606" y="3951"/>
                </a:cubicBezTo>
                <a:cubicBezTo>
                  <a:pt x="12683" y="3839"/>
                  <a:pt x="12766" y="3799"/>
                  <a:pt x="12842" y="3799"/>
                </a:cubicBezTo>
                <a:cubicBezTo>
                  <a:pt x="12980" y="3799"/>
                  <a:pt x="13097" y="3929"/>
                  <a:pt x="13115" y="4004"/>
                </a:cubicBezTo>
                <a:cubicBezTo>
                  <a:pt x="13141" y="4120"/>
                  <a:pt x="13061" y="4343"/>
                  <a:pt x="12865" y="4352"/>
                </a:cubicBezTo>
                <a:cubicBezTo>
                  <a:pt x="12829" y="4352"/>
                  <a:pt x="12794" y="4379"/>
                  <a:pt x="12767" y="4405"/>
                </a:cubicBezTo>
                <a:lnTo>
                  <a:pt x="12767" y="4414"/>
                </a:lnTo>
                <a:cubicBezTo>
                  <a:pt x="12740" y="4450"/>
                  <a:pt x="12740" y="4495"/>
                  <a:pt x="12758" y="4530"/>
                </a:cubicBezTo>
                <a:cubicBezTo>
                  <a:pt x="12794" y="4602"/>
                  <a:pt x="12838" y="4727"/>
                  <a:pt x="12829" y="4834"/>
                </a:cubicBezTo>
                <a:cubicBezTo>
                  <a:pt x="12728" y="4776"/>
                  <a:pt x="12604" y="4742"/>
                  <a:pt x="12446" y="4742"/>
                </a:cubicBezTo>
                <a:cubicBezTo>
                  <a:pt x="12310" y="4742"/>
                  <a:pt x="12149" y="4767"/>
                  <a:pt x="11955" y="4825"/>
                </a:cubicBezTo>
                <a:cubicBezTo>
                  <a:pt x="11991" y="4682"/>
                  <a:pt x="12142" y="4575"/>
                  <a:pt x="12232" y="4521"/>
                </a:cubicBezTo>
                <a:cubicBezTo>
                  <a:pt x="12249" y="4513"/>
                  <a:pt x="12267" y="4495"/>
                  <a:pt x="12267" y="4477"/>
                </a:cubicBezTo>
                <a:cubicBezTo>
                  <a:pt x="12276" y="4450"/>
                  <a:pt x="12276" y="4432"/>
                  <a:pt x="12258" y="4414"/>
                </a:cubicBezTo>
                <a:cubicBezTo>
                  <a:pt x="12244" y="4392"/>
                  <a:pt x="12217" y="4376"/>
                  <a:pt x="12193" y="4376"/>
                </a:cubicBezTo>
                <a:cubicBezTo>
                  <a:pt x="12188" y="4376"/>
                  <a:pt x="12183" y="4377"/>
                  <a:pt x="12178" y="4379"/>
                </a:cubicBezTo>
                <a:cubicBezTo>
                  <a:pt x="12151" y="4384"/>
                  <a:pt x="12124" y="4387"/>
                  <a:pt x="12097" y="4387"/>
                </a:cubicBezTo>
                <a:cubicBezTo>
                  <a:pt x="11812" y="4387"/>
                  <a:pt x="11587" y="4093"/>
                  <a:pt x="11750" y="3808"/>
                </a:cubicBezTo>
                <a:cubicBezTo>
                  <a:pt x="11823" y="3672"/>
                  <a:pt x="11947" y="3610"/>
                  <a:pt x="12081" y="3610"/>
                </a:cubicBezTo>
                <a:close/>
                <a:moveTo>
                  <a:pt x="6615" y="4785"/>
                </a:moveTo>
                <a:cubicBezTo>
                  <a:pt x="6549" y="4785"/>
                  <a:pt x="6478" y="4801"/>
                  <a:pt x="6406" y="4834"/>
                </a:cubicBezTo>
                <a:cubicBezTo>
                  <a:pt x="6201" y="4932"/>
                  <a:pt x="6147" y="5199"/>
                  <a:pt x="6192" y="5271"/>
                </a:cubicBezTo>
                <a:cubicBezTo>
                  <a:pt x="6192" y="5119"/>
                  <a:pt x="6326" y="4994"/>
                  <a:pt x="6451" y="4932"/>
                </a:cubicBezTo>
                <a:cubicBezTo>
                  <a:pt x="6529" y="4895"/>
                  <a:pt x="6610" y="4877"/>
                  <a:pt x="6689" y="4877"/>
                </a:cubicBezTo>
                <a:cubicBezTo>
                  <a:pt x="6764" y="4877"/>
                  <a:pt x="6837" y="4893"/>
                  <a:pt x="6906" y="4923"/>
                </a:cubicBezTo>
                <a:cubicBezTo>
                  <a:pt x="6832" y="4833"/>
                  <a:pt x="6730" y="4785"/>
                  <a:pt x="6615" y="4785"/>
                </a:cubicBezTo>
                <a:close/>
                <a:moveTo>
                  <a:pt x="12438" y="4897"/>
                </a:moveTo>
                <a:cubicBezTo>
                  <a:pt x="12618" y="4897"/>
                  <a:pt x="12747" y="4933"/>
                  <a:pt x="12794" y="4959"/>
                </a:cubicBezTo>
                <a:cubicBezTo>
                  <a:pt x="12655" y="5177"/>
                  <a:pt x="12477" y="5282"/>
                  <a:pt x="12321" y="5282"/>
                </a:cubicBezTo>
                <a:cubicBezTo>
                  <a:pt x="12267" y="5282"/>
                  <a:pt x="12215" y="5269"/>
                  <a:pt x="12169" y="5244"/>
                </a:cubicBezTo>
                <a:cubicBezTo>
                  <a:pt x="11991" y="5155"/>
                  <a:pt x="11982" y="4968"/>
                  <a:pt x="11982" y="4968"/>
                </a:cubicBezTo>
                <a:cubicBezTo>
                  <a:pt x="12153" y="4915"/>
                  <a:pt x="12308" y="4897"/>
                  <a:pt x="12438" y="4897"/>
                </a:cubicBezTo>
                <a:close/>
                <a:moveTo>
                  <a:pt x="10099" y="4771"/>
                </a:moveTo>
                <a:lnTo>
                  <a:pt x="10099" y="4771"/>
                </a:lnTo>
                <a:cubicBezTo>
                  <a:pt x="10028" y="4789"/>
                  <a:pt x="9975" y="4860"/>
                  <a:pt x="9957" y="4932"/>
                </a:cubicBezTo>
                <a:cubicBezTo>
                  <a:pt x="9939" y="5003"/>
                  <a:pt x="9939" y="5083"/>
                  <a:pt x="9975" y="5155"/>
                </a:cubicBezTo>
                <a:cubicBezTo>
                  <a:pt x="10001" y="5226"/>
                  <a:pt x="10064" y="5298"/>
                  <a:pt x="10144" y="5315"/>
                </a:cubicBezTo>
                <a:cubicBezTo>
                  <a:pt x="10161" y="5319"/>
                  <a:pt x="10178" y="5321"/>
                  <a:pt x="10195" y="5321"/>
                </a:cubicBezTo>
                <a:cubicBezTo>
                  <a:pt x="10257" y="5321"/>
                  <a:pt x="10314" y="5297"/>
                  <a:pt x="10349" y="5262"/>
                </a:cubicBezTo>
                <a:lnTo>
                  <a:pt x="10349" y="5262"/>
                </a:lnTo>
                <a:cubicBezTo>
                  <a:pt x="10323" y="5265"/>
                  <a:pt x="10298" y="5267"/>
                  <a:pt x="10275" y="5267"/>
                </a:cubicBezTo>
                <a:cubicBezTo>
                  <a:pt x="10234" y="5267"/>
                  <a:pt x="10199" y="5261"/>
                  <a:pt x="10171" y="5244"/>
                </a:cubicBezTo>
                <a:cubicBezTo>
                  <a:pt x="10117" y="5217"/>
                  <a:pt x="10082" y="5173"/>
                  <a:pt x="10055" y="5119"/>
                </a:cubicBezTo>
                <a:cubicBezTo>
                  <a:pt x="10037" y="5066"/>
                  <a:pt x="10019" y="5003"/>
                  <a:pt x="10028" y="4950"/>
                </a:cubicBezTo>
                <a:cubicBezTo>
                  <a:pt x="10028" y="4887"/>
                  <a:pt x="10055" y="4825"/>
                  <a:pt x="10099" y="4771"/>
                </a:cubicBezTo>
                <a:close/>
                <a:moveTo>
                  <a:pt x="10465" y="5414"/>
                </a:moveTo>
                <a:lnTo>
                  <a:pt x="10465" y="5414"/>
                </a:lnTo>
                <a:cubicBezTo>
                  <a:pt x="10447" y="5494"/>
                  <a:pt x="10563" y="5708"/>
                  <a:pt x="10768" y="5735"/>
                </a:cubicBezTo>
                <a:cubicBezTo>
                  <a:pt x="10785" y="5736"/>
                  <a:pt x="10801" y="5737"/>
                  <a:pt x="10817" y="5737"/>
                </a:cubicBezTo>
                <a:cubicBezTo>
                  <a:pt x="10988" y="5737"/>
                  <a:pt x="11113" y="5650"/>
                  <a:pt x="11170" y="5512"/>
                </a:cubicBezTo>
                <a:lnTo>
                  <a:pt x="11170" y="5512"/>
                </a:lnTo>
                <a:cubicBezTo>
                  <a:pt x="11078" y="5596"/>
                  <a:pt x="10967" y="5640"/>
                  <a:pt x="10842" y="5640"/>
                </a:cubicBezTo>
                <a:cubicBezTo>
                  <a:pt x="10821" y="5640"/>
                  <a:pt x="10799" y="5639"/>
                  <a:pt x="10777" y="5637"/>
                </a:cubicBezTo>
                <a:cubicBezTo>
                  <a:pt x="10653" y="5619"/>
                  <a:pt x="10510" y="5547"/>
                  <a:pt x="10465" y="5414"/>
                </a:cubicBezTo>
                <a:close/>
                <a:moveTo>
                  <a:pt x="10066" y="4275"/>
                </a:moveTo>
                <a:cubicBezTo>
                  <a:pt x="10156" y="4275"/>
                  <a:pt x="10261" y="4307"/>
                  <a:pt x="10376" y="4388"/>
                </a:cubicBezTo>
                <a:cubicBezTo>
                  <a:pt x="9983" y="4834"/>
                  <a:pt x="10653" y="5387"/>
                  <a:pt x="11277" y="5458"/>
                </a:cubicBezTo>
                <a:cubicBezTo>
                  <a:pt x="11215" y="5682"/>
                  <a:pt x="11003" y="5796"/>
                  <a:pt x="10801" y="5796"/>
                </a:cubicBezTo>
                <a:cubicBezTo>
                  <a:pt x="10569" y="5796"/>
                  <a:pt x="10351" y="5644"/>
                  <a:pt x="10394" y="5333"/>
                </a:cubicBezTo>
                <a:lnTo>
                  <a:pt x="10394" y="5333"/>
                </a:lnTo>
                <a:cubicBezTo>
                  <a:pt x="10343" y="5381"/>
                  <a:pt x="10284" y="5401"/>
                  <a:pt x="10224" y="5401"/>
                </a:cubicBezTo>
                <a:cubicBezTo>
                  <a:pt x="9982" y="5401"/>
                  <a:pt x="9726" y="5066"/>
                  <a:pt x="9912" y="4852"/>
                </a:cubicBezTo>
                <a:cubicBezTo>
                  <a:pt x="9579" y="4766"/>
                  <a:pt x="9714" y="4275"/>
                  <a:pt x="10066" y="4275"/>
                </a:cubicBezTo>
                <a:close/>
                <a:moveTo>
                  <a:pt x="8359" y="5263"/>
                </a:moveTo>
                <a:cubicBezTo>
                  <a:pt x="8457" y="5263"/>
                  <a:pt x="8555" y="5301"/>
                  <a:pt x="8627" y="5378"/>
                </a:cubicBezTo>
                <a:cubicBezTo>
                  <a:pt x="8770" y="5530"/>
                  <a:pt x="8770" y="5770"/>
                  <a:pt x="8619" y="5913"/>
                </a:cubicBezTo>
                <a:cubicBezTo>
                  <a:pt x="8544" y="5983"/>
                  <a:pt x="8448" y="6019"/>
                  <a:pt x="8352" y="6019"/>
                </a:cubicBezTo>
                <a:cubicBezTo>
                  <a:pt x="8253" y="6019"/>
                  <a:pt x="8156" y="5981"/>
                  <a:pt x="8083" y="5904"/>
                </a:cubicBezTo>
                <a:cubicBezTo>
                  <a:pt x="7941" y="5753"/>
                  <a:pt x="7941" y="5512"/>
                  <a:pt x="8092" y="5369"/>
                </a:cubicBezTo>
                <a:cubicBezTo>
                  <a:pt x="8167" y="5299"/>
                  <a:pt x="8263" y="5263"/>
                  <a:pt x="8359" y="5263"/>
                </a:cubicBezTo>
                <a:close/>
                <a:moveTo>
                  <a:pt x="6019" y="5459"/>
                </a:moveTo>
                <a:cubicBezTo>
                  <a:pt x="5976" y="5459"/>
                  <a:pt x="5931" y="5470"/>
                  <a:pt x="5889" y="5494"/>
                </a:cubicBezTo>
                <a:cubicBezTo>
                  <a:pt x="5817" y="5547"/>
                  <a:pt x="5773" y="5637"/>
                  <a:pt x="5764" y="5726"/>
                </a:cubicBezTo>
                <a:cubicBezTo>
                  <a:pt x="5755" y="5806"/>
                  <a:pt x="5782" y="5895"/>
                  <a:pt x="5826" y="5967"/>
                </a:cubicBezTo>
                <a:cubicBezTo>
                  <a:pt x="5868" y="6033"/>
                  <a:pt x="5947" y="6084"/>
                  <a:pt x="6023" y="6084"/>
                </a:cubicBezTo>
                <a:cubicBezTo>
                  <a:pt x="6028" y="6084"/>
                  <a:pt x="6034" y="6083"/>
                  <a:pt x="6040" y="6083"/>
                </a:cubicBezTo>
                <a:cubicBezTo>
                  <a:pt x="5969" y="6047"/>
                  <a:pt x="5924" y="5985"/>
                  <a:pt x="5898" y="5922"/>
                </a:cubicBezTo>
                <a:cubicBezTo>
                  <a:pt x="5871" y="5860"/>
                  <a:pt x="5862" y="5797"/>
                  <a:pt x="5871" y="5735"/>
                </a:cubicBezTo>
                <a:cubicBezTo>
                  <a:pt x="5871" y="5663"/>
                  <a:pt x="5898" y="5601"/>
                  <a:pt x="5942" y="5556"/>
                </a:cubicBezTo>
                <a:cubicBezTo>
                  <a:pt x="5987" y="5512"/>
                  <a:pt x="6049" y="5494"/>
                  <a:pt x="6130" y="5485"/>
                </a:cubicBezTo>
                <a:cubicBezTo>
                  <a:pt x="6096" y="5468"/>
                  <a:pt x="6058" y="5459"/>
                  <a:pt x="6019" y="5459"/>
                </a:cubicBezTo>
                <a:close/>
                <a:moveTo>
                  <a:pt x="6668" y="5568"/>
                </a:moveTo>
                <a:cubicBezTo>
                  <a:pt x="6699" y="5568"/>
                  <a:pt x="6734" y="5590"/>
                  <a:pt x="6763" y="5646"/>
                </a:cubicBezTo>
                <a:cubicBezTo>
                  <a:pt x="6766" y="5593"/>
                  <a:pt x="6801" y="5570"/>
                  <a:pt x="6838" y="5570"/>
                </a:cubicBezTo>
                <a:cubicBezTo>
                  <a:pt x="6895" y="5570"/>
                  <a:pt x="6958" y="5628"/>
                  <a:pt x="6915" y="5726"/>
                </a:cubicBezTo>
                <a:cubicBezTo>
                  <a:pt x="6930" y="5722"/>
                  <a:pt x="6944" y="5720"/>
                  <a:pt x="6957" y="5720"/>
                </a:cubicBezTo>
                <a:cubicBezTo>
                  <a:pt x="7082" y="5720"/>
                  <a:pt x="7105" y="5896"/>
                  <a:pt x="6959" y="5904"/>
                </a:cubicBezTo>
                <a:cubicBezTo>
                  <a:pt x="6959" y="5904"/>
                  <a:pt x="7066" y="5940"/>
                  <a:pt x="7004" y="6047"/>
                </a:cubicBezTo>
                <a:cubicBezTo>
                  <a:pt x="6987" y="6080"/>
                  <a:pt x="6966" y="6093"/>
                  <a:pt x="6945" y="6093"/>
                </a:cubicBezTo>
                <a:cubicBezTo>
                  <a:pt x="6898" y="6093"/>
                  <a:pt x="6849" y="6030"/>
                  <a:pt x="6843" y="5993"/>
                </a:cubicBezTo>
                <a:lnTo>
                  <a:pt x="6843" y="5993"/>
                </a:lnTo>
                <a:cubicBezTo>
                  <a:pt x="6860" y="6104"/>
                  <a:pt x="6853" y="6181"/>
                  <a:pt x="6768" y="6181"/>
                </a:cubicBezTo>
                <a:cubicBezTo>
                  <a:pt x="6764" y="6181"/>
                  <a:pt x="6759" y="6181"/>
                  <a:pt x="6754" y="6181"/>
                </a:cubicBezTo>
                <a:cubicBezTo>
                  <a:pt x="6656" y="6172"/>
                  <a:pt x="6665" y="6047"/>
                  <a:pt x="6683" y="6011"/>
                </a:cubicBezTo>
                <a:lnTo>
                  <a:pt x="6683" y="6011"/>
                </a:lnTo>
                <a:cubicBezTo>
                  <a:pt x="6655" y="6066"/>
                  <a:pt x="6614" y="6087"/>
                  <a:pt x="6576" y="6087"/>
                </a:cubicBezTo>
                <a:cubicBezTo>
                  <a:pt x="6491" y="6087"/>
                  <a:pt x="6422" y="5981"/>
                  <a:pt x="6558" y="5913"/>
                </a:cubicBezTo>
                <a:cubicBezTo>
                  <a:pt x="6416" y="5868"/>
                  <a:pt x="6430" y="5725"/>
                  <a:pt x="6537" y="5725"/>
                </a:cubicBezTo>
                <a:cubicBezTo>
                  <a:pt x="6558" y="5725"/>
                  <a:pt x="6583" y="5730"/>
                  <a:pt x="6611" y="5744"/>
                </a:cubicBezTo>
                <a:cubicBezTo>
                  <a:pt x="6557" y="5660"/>
                  <a:pt x="6604" y="5568"/>
                  <a:pt x="6668" y="5568"/>
                </a:cubicBezTo>
                <a:close/>
                <a:moveTo>
                  <a:pt x="10109" y="6005"/>
                </a:moveTo>
                <a:cubicBezTo>
                  <a:pt x="10079" y="6005"/>
                  <a:pt x="10048" y="6013"/>
                  <a:pt x="10019" y="6029"/>
                </a:cubicBezTo>
                <a:cubicBezTo>
                  <a:pt x="9939" y="6083"/>
                  <a:pt x="9921" y="6190"/>
                  <a:pt x="9966" y="6261"/>
                </a:cubicBezTo>
                <a:cubicBezTo>
                  <a:pt x="10000" y="6313"/>
                  <a:pt x="10057" y="6338"/>
                  <a:pt x="10111" y="6338"/>
                </a:cubicBezTo>
                <a:cubicBezTo>
                  <a:pt x="10142" y="6338"/>
                  <a:pt x="10172" y="6331"/>
                  <a:pt x="10198" y="6315"/>
                </a:cubicBezTo>
                <a:cubicBezTo>
                  <a:pt x="10278" y="6261"/>
                  <a:pt x="10305" y="6163"/>
                  <a:pt x="10251" y="6083"/>
                </a:cubicBezTo>
                <a:cubicBezTo>
                  <a:pt x="10217" y="6031"/>
                  <a:pt x="10164" y="6005"/>
                  <a:pt x="10109" y="6005"/>
                </a:cubicBezTo>
                <a:close/>
                <a:moveTo>
                  <a:pt x="5808" y="6136"/>
                </a:moveTo>
                <a:lnTo>
                  <a:pt x="5808" y="6136"/>
                </a:lnTo>
                <a:cubicBezTo>
                  <a:pt x="5764" y="6190"/>
                  <a:pt x="5737" y="6270"/>
                  <a:pt x="5755" y="6359"/>
                </a:cubicBezTo>
                <a:cubicBezTo>
                  <a:pt x="5782" y="6439"/>
                  <a:pt x="5853" y="6511"/>
                  <a:pt x="5924" y="6538"/>
                </a:cubicBezTo>
                <a:cubicBezTo>
                  <a:pt x="5971" y="6553"/>
                  <a:pt x="6018" y="6563"/>
                  <a:pt x="6064" y="6563"/>
                </a:cubicBezTo>
                <a:cubicBezTo>
                  <a:pt x="6098" y="6563"/>
                  <a:pt x="6132" y="6558"/>
                  <a:pt x="6165" y="6547"/>
                </a:cubicBezTo>
                <a:cubicBezTo>
                  <a:pt x="6246" y="6529"/>
                  <a:pt x="6317" y="6466"/>
                  <a:pt x="6335" y="6395"/>
                </a:cubicBezTo>
                <a:lnTo>
                  <a:pt x="6335" y="6395"/>
                </a:lnTo>
                <a:cubicBezTo>
                  <a:pt x="6281" y="6448"/>
                  <a:pt x="6210" y="6466"/>
                  <a:pt x="6147" y="6475"/>
                </a:cubicBezTo>
                <a:cubicBezTo>
                  <a:pt x="6132" y="6477"/>
                  <a:pt x="6116" y="6479"/>
                  <a:pt x="6101" y="6479"/>
                </a:cubicBezTo>
                <a:cubicBezTo>
                  <a:pt x="6054" y="6479"/>
                  <a:pt x="6007" y="6468"/>
                  <a:pt x="5960" y="6448"/>
                </a:cubicBezTo>
                <a:cubicBezTo>
                  <a:pt x="5907" y="6422"/>
                  <a:pt x="5853" y="6386"/>
                  <a:pt x="5826" y="6332"/>
                </a:cubicBezTo>
                <a:cubicBezTo>
                  <a:pt x="5799" y="6279"/>
                  <a:pt x="5799" y="6208"/>
                  <a:pt x="5808" y="6136"/>
                </a:cubicBezTo>
                <a:close/>
                <a:moveTo>
                  <a:pt x="6611" y="4721"/>
                </a:moveTo>
                <a:cubicBezTo>
                  <a:pt x="6773" y="4721"/>
                  <a:pt x="6936" y="4788"/>
                  <a:pt x="7039" y="4941"/>
                </a:cubicBezTo>
                <a:cubicBezTo>
                  <a:pt x="6406" y="5235"/>
                  <a:pt x="5898" y="6065"/>
                  <a:pt x="6469" y="6395"/>
                </a:cubicBezTo>
                <a:cubicBezTo>
                  <a:pt x="6334" y="6574"/>
                  <a:pt x="6187" y="6642"/>
                  <a:pt x="6056" y="6642"/>
                </a:cubicBezTo>
                <a:cubicBezTo>
                  <a:pt x="5743" y="6642"/>
                  <a:pt x="5525" y="6253"/>
                  <a:pt x="5808" y="6065"/>
                </a:cubicBezTo>
                <a:cubicBezTo>
                  <a:pt x="5506" y="5890"/>
                  <a:pt x="5729" y="5353"/>
                  <a:pt x="6034" y="5353"/>
                </a:cubicBezTo>
                <a:cubicBezTo>
                  <a:pt x="6071" y="5353"/>
                  <a:pt x="6109" y="5361"/>
                  <a:pt x="6147" y="5378"/>
                </a:cubicBezTo>
                <a:cubicBezTo>
                  <a:pt x="5956" y="4995"/>
                  <a:pt x="6281" y="4721"/>
                  <a:pt x="6611" y="4721"/>
                </a:cubicBezTo>
                <a:close/>
                <a:moveTo>
                  <a:pt x="8333" y="4629"/>
                </a:moveTo>
                <a:lnTo>
                  <a:pt x="8369" y="5137"/>
                </a:lnTo>
                <a:lnTo>
                  <a:pt x="8235" y="4646"/>
                </a:lnTo>
                <a:lnTo>
                  <a:pt x="8262" y="5092"/>
                </a:lnTo>
                <a:lnTo>
                  <a:pt x="8146" y="4655"/>
                </a:lnTo>
                <a:lnTo>
                  <a:pt x="8181" y="5173"/>
                </a:lnTo>
                <a:lnTo>
                  <a:pt x="8039" y="4673"/>
                </a:lnTo>
                <a:lnTo>
                  <a:pt x="8083" y="5244"/>
                </a:lnTo>
                <a:cubicBezTo>
                  <a:pt x="8074" y="5253"/>
                  <a:pt x="8065" y="5253"/>
                  <a:pt x="8065" y="5262"/>
                </a:cubicBezTo>
                <a:lnTo>
                  <a:pt x="7539" y="5003"/>
                </a:lnTo>
                <a:lnTo>
                  <a:pt x="7949" y="5315"/>
                </a:lnTo>
                <a:lnTo>
                  <a:pt x="7949" y="5315"/>
                </a:lnTo>
                <a:lnTo>
                  <a:pt x="7477" y="5092"/>
                </a:lnTo>
                <a:lnTo>
                  <a:pt x="7833" y="5360"/>
                </a:lnTo>
                <a:lnTo>
                  <a:pt x="7432" y="5164"/>
                </a:lnTo>
                <a:lnTo>
                  <a:pt x="7842" y="5485"/>
                </a:lnTo>
                <a:lnTo>
                  <a:pt x="7842" y="5485"/>
                </a:lnTo>
                <a:lnTo>
                  <a:pt x="7378" y="5253"/>
                </a:lnTo>
                <a:lnTo>
                  <a:pt x="7833" y="5610"/>
                </a:lnTo>
                <a:lnTo>
                  <a:pt x="7334" y="5904"/>
                </a:lnTo>
                <a:lnTo>
                  <a:pt x="7334" y="5904"/>
                </a:lnTo>
                <a:lnTo>
                  <a:pt x="7825" y="5735"/>
                </a:lnTo>
                <a:lnTo>
                  <a:pt x="7825" y="5735"/>
                </a:lnTo>
                <a:lnTo>
                  <a:pt x="7378" y="5993"/>
                </a:lnTo>
                <a:lnTo>
                  <a:pt x="7378" y="5993"/>
                </a:lnTo>
                <a:lnTo>
                  <a:pt x="7807" y="5851"/>
                </a:lnTo>
                <a:lnTo>
                  <a:pt x="7423" y="6083"/>
                </a:lnTo>
                <a:lnTo>
                  <a:pt x="7423" y="6083"/>
                </a:lnTo>
                <a:lnTo>
                  <a:pt x="7905" y="5913"/>
                </a:lnTo>
                <a:lnTo>
                  <a:pt x="7459" y="6172"/>
                </a:lnTo>
                <a:lnTo>
                  <a:pt x="7994" y="5993"/>
                </a:lnTo>
                <a:lnTo>
                  <a:pt x="7994" y="5993"/>
                </a:lnTo>
                <a:lnTo>
                  <a:pt x="7842" y="6216"/>
                </a:lnTo>
                <a:lnTo>
                  <a:pt x="8048" y="6029"/>
                </a:lnTo>
                <a:lnTo>
                  <a:pt x="7896" y="6261"/>
                </a:lnTo>
                <a:lnTo>
                  <a:pt x="8092" y="6074"/>
                </a:lnTo>
                <a:lnTo>
                  <a:pt x="8021" y="6582"/>
                </a:lnTo>
                <a:lnTo>
                  <a:pt x="8181" y="6127"/>
                </a:lnTo>
                <a:lnTo>
                  <a:pt x="8110" y="6600"/>
                </a:lnTo>
                <a:lnTo>
                  <a:pt x="8110" y="6600"/>
                </a:lnTo>
                <a:lnTo>
                  <a:pt x="8253" y="6216"/>
                </a:lnTo>
                <a:lnTo>
                  <a:pt x="8190" y="6618"/>
                </a:lnTo>
                <a:lnTo>
                  <a:pt x="8351" y="6172"/>
                </a:lnTo>
                <a:lnTo>
                  <a:pt x="8280" y="6645"/>
                </a:lnTo>
                <a:lnTo>
                  <a:pt x="8467" y="6118"/>
                </a:lnTo>
                <a:lnTo>
                  <a:pt x="8752" y="6475"/>
                </a:lnTo>
                <a:lnTo>
                  <a:pt x="8752" y="6475"/>
                </a:lnTo>
                <a:lnTo>
                  <a:pt x="8556" y="6074"/>
                </a:lnTo>
                <a:lnTo>
                  <a:pt x="8842" y="6422"/>
                </a:lnTo>
                <a:lnTo>
                  <a:pt x="8672" y="6065"/>
                </a:lnTo>
                <a:lnTo>
                  <a:pt x="8913" y="6377"/>
                </a:lnTo>
                <a:lnTo>
                  <a:pt x="8913" y="6377"/>
                </a:lnTo>
                <a:lnTo>
                  <a:pt x="8726" y="5967"/>
                </a:lnTo>
                <a:lnTo>
                  <a:pt x="9002" y="6324"/>
                </a:lnTo>
                <a:lnTo>
                  <a:pt x="9002" y="6324"/>
                </a:lnTo>
                <a:lnTo>
                  <a:pt x="8788" y="5842"/>
                </a:lnTo>
                <a:lnTo>
                  <a:pt x="9297" y="5806"/>
                </a:lnTo>
                <a:lnTo>
                  <a:pt x="8850" y="5717"/>
                </a:lnTo>
                <a:lnTo>
                  <a:pt x="9305" y="5690"/>
                </a:lnTo>
                <a:lnTo>
                  <a:pt x="8922" y="5619"/>
                </a:lnTo>
                <a:lnTo>
                  <a:pt x="9305" y="5592"/>
                </a:lnTo>
                <a:lnTo>
                  <a:pt x="8868" y="5503"/>
                </a:lnTo>
                <a:lnTo>
                  <a:pt x="9314" y="5476"/>
                </a:lnTo>
                <a:lnTo>
                  <a:pt x="8833" y="5378"/>
                </a:lnTo>
                <a:lnTo>
                  <a:pt x="9100" y="4932"/>
                </a:lnTo>
                <a:lnTo>
                  <a:pt x="8752" y="5315"/>
                </a:lnTo>
                <a:lnTo>
                  <a:pt x="9020" y="4869"/>
                </a:lnTo>
                <a:lnTo>
                  <a:pt x="8717" y="5199"/>
                </a:lnTo>
                <a:lnTo>
                  <a:pt x="8940" y="4816"/>
                </a:lnTo>
                <a:lnTo>
                  <a:pt x="8592" y="5199"/>
                </a:lnTo>
                <a:lnTo>
                  <a:pt x="8859" y="4753"/>
                </a:lnTo>
                <a:lnTo>
                  <a:pt x="8485" y="5164"/>
                </a:lnTo>
                <a:lnTo>
                  <a:pt x="8333" y="4629"/>
                </a:lnTo>
                <a:close/>
                <a:moveTo>
                  <a:pt x="9956" y="5742"/>
                </a:moveTo>
                <a:cubicBezTo>
                  <a:pt x="10003" y="5742"/>
                  <a:pt x="10056" y="5775"/>
                  <a:pt x="10099" y="5860"/>
                </a:cubicBezTo>
                <a:cubicBezTo>
                  <a:pt x="10110" y="5784"/>
                  <a:pt x="10164" y="5749"/>
                  <a:pt x="10220" y="5749"/>
                </a:cubicBezTo>
                <a:cubicBezTo>
                  <a:pt x="10309" y="5749"/>
                  <a:pt x="10403" y="5837"/>
                  <a:pt x="10331" y="5985"/>
                </a:cubicBezTo>
                <a:cubicBezTo>
                  <a:pt x="10353" y="5979"/>
                  <a:pt x="10374" y="5976"/>
                  <a:pt x="10393" y="5976"/>
                </a:cubicBezTo>
                <a:cubicBezTo>
                  <a:pt x="10591" y="5976"/>
                  <a:pt x="10630" y="6245"/>
                  <a:pt x="10403" y="6261"/>
                </a:cubicBezTo>
                <a:cubicBezTo>
                  <a:pt x="10403" y="6261"/>
                  <a:pt x="10563" y="6315"/>
                  <a:pt x="10474" y="6484"/>
                </a:cubicBezTo>
                <a:cubicBezTo>
                  <a:pt x="10446" y="6534"/>
                  <a:pt x="10414" y="6553"/>
                  <a:pt x="10381" y="6553"/>
                </a:cubicBezTo>
                <a:cubicBezTo>
                  <a:pt x="10308" y="6553"/>
                  <a:pt x="10237" y="6459"/>
                  <a:pt x="10224" y="6404"/>
                </a:cubicBezTo>
                <a:lnTo>
                  <a:pt x="10224" y="6404"/>
                </a:lnTo>
                <a:cubicBezTo>
                  <a:pt x="10259" y="6568"/>
                  <a:pt x="10243" y="6690"/>
                  <a:pt x="10113" y="6690"/>
                </a:cubicBezTo>
                <a:cubicBezTo>
                  <a:pt x="10109" y="6690"/>
                  <a:pt x="10104" y="6690"/>
                  <a:pt x="10099" y="6689"/>
                </a:cubicBezTo>
                <a:cubicBezTo>
                  <a:pt x="9948" y="6671"/>
                  <a:pt x="9957" y="6484"/>
                  <a:pt x="9983" y="6431"/>
                </a:cubicBezTo>
                <a:lnTo>
                  <a:pt x="9983" y="6431"/>
                </a:lnTo>
                <a:cubicBezTo>
                  <a:pt x="9943" y="6512"/>
                  <a:pt x="9881" y="6543"/>
                  <a:pt x="9823" y="6543"/>
                </a:cubicBezTo>
                <a:cubicBezTo>
                  <a:pt x="9689" y="6543"/>
                  <a:pt x="9576" y="6378"/>
                  <a:pt x="9787" y="6279"/>
                </a:cubicBezTo>
                <a:cubicBezTo>
                  <a:pt x="9572" y="6205"/>
                  <a:pt x="9591" y="5982"/>
                  <a:pt x="9754" y="5982"/>
                </a:cubicBezTo>
                <a:cubicBezTo>
                  <a:pt x="9786" y="5982"/>
                  <a:pt x="9824" y="5990"/>
                  <a:pt x="9867" y="6011"/>
                </a:cubicBezTo>
                <a:cubicBezTo>
                  <a:pt x="9783" y="5885"/>
                  <a:pt x="9857" y="5742"/>
                  <a:pt x="9956" y="5742"/>
                </a:cubicBezTo>
                <a:close/>
                <a:moveTo>
                  <a:pt x="8160" y="4314"/>
                </a:moveTo>
                <a:cubicBezTo>
                  <a:pt x="8524" y="4314"/>
                  <a:pt x="8572" y="4768"/>
                  <a:pt x="8529" y="4923"/>
                </a:cubicBezTo>
                <a:cubicBezTo>
                  <a:pt x="8609" y="4652"/>
                  <a:pt x="8800" y="4546"/>
                  <a:pt x="8981" y="4546"/>
                </a:cubicBezTo>
                <a:cubicBezTo>
                  <a:pt x="9305" y="4546"/>
                  <a:pt x="9595" y="4888"/>
                  <a:pt x="9136" y="5226"/>
                </a:cubicBezTo>
                <a:cubicBezTo>
                  <a:pt x="9756" y="5314"/>
                  <a:pt x="9788" y="5990"/>
                  <a:pt x="9256" y="5990"/>
                </a:cubicBezTo>
                <a:cubicBezTo>
                  <a:pt x="9192" y="5990"/>
                  <a:pt x="9119" y="5980"/>
                  <a:pt x="9038" y="5958"/>
                </a:cubicBezTo>
                <a:lnTo>
                  <a:pt x="9038" y="5958"/>
                </a:lnTo>
                <a:cubicBezTo>
                  <a:pt x="9346" y="6266"/>
                  <a:pt x="9183" y="6713"/>
                  <a:pt x="8891" y="6713"/>
                </a:cubicBezTo>
                <a:cubicBezTo>
                  <a:pt x="8777" y="6713"/>
                  <a:pt x="8644" y="6645"/>
                  <a:pt x="8511" y="6475"/>
                </a:cubicBezTo>
                <a:lnTo>
                  <a:pt x="8511" y="6475"/>
                </a:lnTo>
                <a:cubicBezTo>
                  <a:pt x="8531" y="6708"/>
                  <a:pt x="8366" y="6826"/>
                  <a:pt x="8192" y="6826"/>
                </a:cubicBezTo>
                <a:cubicBezTo>
                  <a:pt x="7973" y="6826"/>
                  <a:pt x="7742" y="6639"/>
                  <a:pt x="7851" y="6261"/>
                </a:cubicBezTo>
                <a:lnTo>
                  <a:pt x="7851" y="6261"/>
                </a:lnTo>
                <a:cubicBezTo>
                  <a:pt x="7757" y="6306"/>
                  <a:pt x="7669" y="6325"/>
                  <a:pt x="7589" y="6325"/>
                </a:cubicBezTo>
                <a:cubicBezTo>
                  <a:pt x="7144" y="6325"/>
                  <a:pt x="6977" y="5719"/>
                  <a:pt x="7530" y="5583"/>
                </a:cubicBezTo>
                <a:cubicBezTo>
                  <a:pt x="7530" y="5583"/>
                  <a:pt x="7066" y="5512"/>
                  <a:pt x="7227" y="5030"/>
                </a:cubicBezTo>
                <a:cubicBezTo>
                  <a:pt x="7283" y="4856"/>
                  <a:pt x="7378" y="4793"/>
                  <a:pt x="7481" y="4793"/>
                </a:cubicBezTo>
                <a:cubicBezTo>
                  <a:pt x="7658" y="4793"/>
                  <a:pt x="7857" y="4980"/>
                  <a:pt x="7914" y="5110"/>
                </a:cubicBezTo>
                <a:cubicBezTo>
                  <a:pt x="7744" y="4682"/>
                  <a:pt x="7717" y="4352"/>
                  <a:pt x="8119" y="4316"/>
                </a:cubicBezTo>
                <a:cubicBezTo>
                  <a:pt x="8133" y="4315"/>
                  <a:pt x="8147" y="4314"/>
                  <a:pt x="8160" y="4314"/>
                </a:cubicBezTo>
                <a:close/>
                <a:moveTo>
                  <a:pt x="11339" y="5485"/>
                </a:moveTo>
                <a:lnTo>
                  <a:pt x="11339" y="5485"/>
                </a:lnTo>
                <a:cubicBezTo>
                  <a:pt x="11785" y="5797"/>
                  <a:pt x="11696" y="6270"/>
                  <a:pt x="11438" y="6645"/>
                </a:cubicBezTo>
                <a:cubicBezTo>
                  <a:pt x="11188" y="7019"/>
                  <a:pt x="10956" y="7109"/>
                  <a:pt x="10992" y="7688"/>
                </a:cubicBezTo>
                <a:cubicBezTo>
                  <a:pt x="10733" y="6975"/>
                  <a:pt x="11268" y="6698"/>
                  <a:pt x="11411" y="6350"/>
                </a:cubicBezTo>
                <a:cubicBezTo>
                  <a:pt x="11554" y="6002"/>
                  <a:pt x="11491" y="5654"/>
                  <a:pt x="11339" y="5485"/>
                </a:cubicBezTo>
                <a:close/>
                <a:moveTo>
                  <a:pt x="6699" y="6600"/>
                </a:moveTo>
                <a:cubicBezTo>
                  <a:pt x="6715" y="6600"/>
                  <a:pt x="6731" y="6603"/>
                  <a:pt x="6745" y="6609"/>
                </a:cubicBezTo>
                <a:cubicBezTo>
                  <a:pt x="6932" y="6707"/>
                  <a:pt x="7129" y="6787"/>
                  <a:pt x="7325" y="6868"/>
                </a:cubicBezTo>
                <a:cubicBezTo>
                  <a:pt x="7521" y="6939"/>
                  <a:pt x="7717" y="7010"/>
                  <a:pt x="7923" y="7055"/>
                </a:cubicBezTo>
                <a:cubicBezTo>
                  <a:pt x="8128" y="7109"/>
                  <a:pt x="8333" y="7153"/>
                  <a:pt x="8538" y="7171"/>
                </a:cubicBezTo>
                <a:cubicBezTo>
                  <a:pt x="8621" y="7178"/>
                  <a:pt x="8704" y="7182"/>
                  <a:pt x="8787" y="7182"/>
                </a:cubicBezTo>
                <a:cubicBezTo>
                  <a:pt x="8917" y="7182"/>
                  <a:pt x="9046" y="7172"/>
                  <a:pt x="9172" y="7144"/>
                </a:cubicBezTo>
                <a:lnTo>
                  <a:pt x="9172" y="7144"/>
                </a:lnTo>
                <a:cubicBezTo>
                  <a:pt x="8984" y="7242"/>
                  <a:pt x="8761" y="7287"/>
                  <a:pt x="8538" y="7296"/>
                </a:cubicBezTo>
                <a:cubicBezTo>
                  <a:pt x="8501" y="7297"/>
                  <a:pt x="8464" y="7298"/>
                  <a:pt x="8427" y="7298"/>
                </a:cubicBezTo>
                <a:cubicBezTo>
                  <a:pt x="8244" y="7298"/>
                  <a:pt x="8064" y="7280"/>
                  <a:pt x="7878" y="7242"/>
                </a:cubicBezTo>
                <a:cubicBezTo>
                  <a:pt x="7664" y="7207"/>
                  <a:pt x="7450" y="7144"/>
                  <a:pt x="7245" y="7073"/>
                </a:cubicBezTo>
                <a:cubicBezTo>
                  <a:pt x="7200" y="7055"/>
                  <a:pt x="7155" y="7037"/>
                  <a:pt x="7111" y="7019"/>
                </a:cubicBezTo>
                <a:lnTo>
                  <a:pt x="7111" y="7019"/>
                </a:lnTo>
                <a:cubicBezTo>
                  <a:pt x="7164" y="7091"/>
                  <a:pt x="7209" y="7171"/>
                  <a:pt x="7254" y="7251"/>
                </a:cubicBezTo>
                <a:cubicBezTo>
                  <a:pt x="7387" y="7483"/>
                  <a:pt x="7494" y="7733"/>
                  <a:pt x="7530" y="7992"/>
                </a:cubicBezTo>
                <a:cubicBezTo>
                  <a:pt x="7432" y="7751"/>
                  <a:pt x="7289" y="7537"/>
                  <a:pt x="7138" y="7332"/>
                </a:cubicBezTo>
                <a:cubicBezTo>
                  <a:pt x="7066" y="7233"/>
                  <a:pt x="6986" y="7126"/>
                  <a:pt x="6897" y="7037"/>
                </a:cubicBezTo>
                <a:cubicBezTo>
                  <a:pt x="6816" y="6948"/>
                  <a:pt x="6727" y="6850"/>
                  <a:pt x="6638" y="6787"/>
                </a:cubicBezTo>
                <a:cubicBezTo>
                  <a:pt x="6593" y="6752"/>
                  <a:pt x="6576" y="6689"/>
                  <a:pt x="6611" y="6645"/>
                </a:cubicBezTo>
                <a:cubicBezTo>
                  <a:pt x="6630" y="6614"/>
                  <a:pt x="6665" y="6600"/>
                  <a:pt x="6699" y="6600"/>
                </a:cubicBezTo>
                <a:close/>
                <a:moveTo>
                  <a:pt x="10456" y="7001"/>
                </a:moveTo>
                <a:lnTo>
                  <a:pt x="10456" y="7001"/>
                </a:lnTo>
                <a:cubicBezTo>
                  <a:pt x="10421" y="7349"/>
                  <a:pt x="10376" y="7697"/>
                  <a:pt x="10429" y="8036"/>
                </a:cubicBezTo>
                <a:cubicBezTo>
                  <a:pt x="10447" y="8206"/>
                  <a:pt x="10501" y="8366"/>
                  <a:pt x="10563" y="8527"/>
                </a:cubicBezTo>
                <a:cubicBezTo>
                  <a:pt x="10635" y="8688"/>
                  <a:pt x="10715" y="8848"/>
                  <a:pt x="10786" y="9009"/>
                </a:cubicBezTo>
                <a:cubicBezTo>
                  <a:pt x="10679" y="8866"/>
                  <a:pt x="10572" y="8723"/>
                  <a:pt x="10492" y="8563"/>
                </a:cubicBezTo>
                <a:cubicBezTo>
                  <a:pt x="10403" y="8402"/>
                  <a:pt x="10349" y="8233"/>
                  <a:pt x="10322" y="8054"/>
                </a:cubicBezTo>
                <a:cubicBezTo>
                  <a:pt x="10269" y="7688"/>
                  <a:pt x="10340" y="7332"/>
                  <a:pt x="10456" y="7001"/>
                </a:cubicBezTo>
                <a:close/>
                <a:moveTo>
                  <a:pt x="6790" y="7430"/>
                </a:moveTo>
                <a:lnTo>
                  <a:pt x="6790" y="7430"/>
                </a:lnTo>
                <a:cubicBezTo>
                  <a:pt x="6924" y="7581"/>
                  <a:pt x="7048" y="7742"/>
                  <a:pt x="7155" y="7920"/>
                </a:cubicBezTo>
                <a:cubicBezTo>
                  <a:pt x="7263" y="8099"/>
                  <a:pt x="7343" y="8286"/>
                  <a:pt x="7387" y="8500"/>
                </a:cubicBezTo>
                <a:cubicBezTo>
                  <a:pt x="7432" y="8705"/>
                  <a:pt x="7414" y="8928"/>
                  <a:pt x="7316" y="9125"/>
                </a:cubicBezTo>
                <a:cubicBezTo>
                  <a:pt x="7236" y="9321"/>
                  <a:pt x="7084" y="9473"/>
                  <a:pt x="6915" y="9589"/>
                </a:cubicBezTo>
                <a:cubicBezTo>
                  <a:pt x="7057" y="9437"/>
                  <a:pt x="7173" y="9276"/>
                  <a:pt x="7245" y="9089"/>
                </a:cubicBezTo>
                <a:cubicBezTo>
                  <a:pt x="7307" y="8911"/>
                  <a:pt x="7316" y="8705"/>
                  <a:pt x="7280" y="8518"/>
                </a:cubicBezTo>
                <a:cubicBezTo>
                  <a:pt x="7245" y="8331"/>
                  <a:pt x="7164" y="8143"/>
                  <a:pt x="7084" y="7965"/>
                </a:cubicBezTo>
                <a:cubicBezTo>
                  <a:pt x="6986" y="7778"/>
                  <a:pt x="6888" y="7608"/>
                  <a:pt x="6790" y="7430"/>
                </a:cubicBezTo>
                <a:close/>
                <a:moveTo>
                  <a:pt x="2764" y="0"/>
                </a:moveTo>
                <a:cubicBezTo>
                  <a:pt x="2477" y="0"/>
                  <a:pt x="2155" y="88"/>
                  <a:pt x="1803" y="293"/>
                </a:cubicBezTo>
                <a:cubicBezTo>
                  <a:pt x="81" y="1292"/>
                  <a:pt x="1" y="3888"/>
                  <a:pt x="830" y="4397"/>
                </a:cubicBezTo>
                <a:cubicBezTo>
                  <a:pt x="1102" y="4562"/>
                  <a:pt x="1396" y="4651"/>
                  <a:pt x="1683" y="4651"/>
                </a:cubicBezTo>
                <a:cubicBezTo>
                  <a:pt x="2095" y="4651"/>
                  <a:pt x="2494" y="4467"/>
                  <a:pt x="2793" y="4058"/>
                </a:cubicBezTo>
                <a:cubicBezTo>
                  <a:pt x="2849" y="3974"/>
                  <a:pt x="2775" y="3880"/>
                  <a:pt x="2693" y="3880"/>
                </a:cubicBezTo>
                <a:cubicBezTo>
                  <a:pt x="2669" y="3880"/>
                  <a:pt x="2645" y="3888"/>
                  <a:pt x="2624" y="3906"/>
                </a:cubicBezTo>
                <a:cubicBezTo>
                  <a:pt x="2289" y="4201"/>
                  <a:pt x="1972" y="4331"/>
                  <a:pt x="1697" y="4331"/>
                </a:cubicBezTo>
                <a:cubicBezTo>
                  <a:pt x="1108" y="4331"/>
                  <a:pt x="716" y="3732"/>
                  <a:pt x="777" y="2880"/>
                </a:cubicBezTo>
                <a:cubicBezTo>
                  <a:pt x="879" y="1493"/>
                  <a:pt x="1711" y="626"/>
                  <a:pt x="2554" y="626"/>
                </a:cubicBezTo>
                <a:cubicBezTo>
                  <a:pt x="2595" y="626"/>
                  <a:pt x="2636" y="628"/>
                  <a:pt x="2677" y="632"/>
                </a:cubicBezTo>
                <a:cubicBezTo>
                  <a:pt x="3569" y="730"/>
                  <a:pt x="3997" y="1747"/>
                  <a:pt x="3748" y="3344"/>
                </a:cubicBezTo>
                <a:cubicBezTo>
                  <a:pt x="3498" y="4950"/>
                  <a:pt x="3846" y="5494"/>
                  <a:pt x="5077" y="6618"/>
                </a:cubicBezTo>
                <a:cubicBezTo>
                  <a:pt x="5469" y="6975"/>
                  <a:pt x="6031" y="7822"/>
                  <a:pt x="6370" y="8500"/>
                </a:cubicBezTo>
                <a:cubicBezTo>
                  <a:pt x="6549" y="8830"/>
                  <a:pt x="6433" y="9883"/>
                  <a:pt x="6031" y="10374"/>
                </a:cubicBezTo>
                <a:cubicBezTo>
                  <a:pt x="5808" y="10641"/>
                  <a:pt x="5666" y="10900"/>
                  <a:pt x="5585" y="11078"/>
                </a:cubicBezTo>
                <a:cubicBezTo>
                  <a:pt x="5534" y="11191"/>
                  <a:pt x="5607" y="11320"/>
                  <a:pt x="5725" y="11320"/>
                </a:cubicBezTo>
                <a:cubicBezTo>
                  <a:pt x="5729" y="11320"/>
                  <a:pt x="5733" y="11320"/>
                  <a:pt x="5737" y="11319"/>
                </a:cubicBezTo>
                <a:cubicBezTo>
                  <a:pt x="5915" y="11319"/>
                  <a:pt x="6085" y="11248"/>
                  <a:pt x="6281" y="11203"/>
                </a:cubicBezTo>
                <a:cubicBezTo>
                  <a:pt x="6319" y="11193"/>
                  <a:pt x="6361" y="11188"/>
                  <a:pt x="6404" y="11188"/>
                </a:cubicBezTo>
                <a:cubicBezTo>
                  <a:pt x="6652" y="11188"/>
                  <a:pt x="6960" y="11344"/>
                  <a:pt x="7120" y="11435"/>
                </a:cubicBezTo>
                <a:cubicBezTo>
                  <a:pt x="7145" y="11450"/>
                  <a:pt x="7174" y="11457"/>
                  <a:pt x="7203" y="11457"/>
                </a:cubicBezTo>
                <a:cubicBezTo>
                  <a:pt x="7246" y="11457"/>
                  <a:pt x="7289" y="11441"/>
                  <a:pt x="7316" y="11408"/>
                </a:cubicBezTo>
                <a:cubicBezTo>
                  <a:pt x="7378" y="11337"/>
                  <a:pt x="7370" y="11230"/>
                  <a:pt x="7307" y="11177"/>
                </a:cubicBezTo>
                <a:cubicBezTo>
                  <a:pt x="7147" y="11034"/>
                  <a:pt x="6861" y="10846"/>
                  <a:pt x="6317" y="10811"/>
                </a:cubicBezTo>
                <a:cubicBezTo>
                  <a:pt x="6272" y="10811"/>
                  <a:pt x="6246" y="10766"/>
                  <a:pt x="6263" y="10730"/>
                </a:cubicBezTo>
                <a:cubicBezTo>
                  <a:pt x="6665" y="9731"/>
                  <a:pt x="8083" y="9294"/>
                  <a:pt x="7593" y="8268"/>
                </a:cubicBezTo>
                <a:lnTo>
                  <a:pt x="7593" y="8268"/>
                </a:lnTo>
                <a:cubicBezTo>
                  <a:pt x="8592" y="9018"/>
                  <a:pt x="7762" y="10222"/>
                  <a:pt x="7503" y="10552"/>
                </a:cubicBezTo>
                <a:cubicBezTo>
                  <a:pt x="7432" y="10632"/>
                  <a:pt x="7432" y="10757"/>
                  <a:pt x="7503" y="10838"/>
                </a:cubicBezTo>
                <a:cubicBezTo>
                  <a:pt x="7503" y="10846"/>
                  <a:pt x="7503" y="10846"/>
                  <a:pt x="7503" y="10846"/>
                </a:cubicBezTo>
                <a:cubicBezTo>
                  <a:pt x="7552" y="10900"/>
                  <a:pt x="7620" y="10928"/>
                  <a:pt x="7689" y="10928"/>
                </a:cubicBezTo>
                <a:cubicBezTo>
                  <a:pt x="7735" y="10928"/>
                  <a:pt x="7782" y="10916"/>
                  <a:pt x="7825" y="10891"/>
                </a:cubicBezTo>
                <a:cubicBezTo>
                  <a:pt x="8007" y="10794"/>
                  <a:pt x="8187" y="10761"/>
                  <a:pt x="8344" y="10761"/>
                </a:cubicBezTo>
                <a:cubicBezTo>
                  <a:pt x="8533" y="10761"/>
                  <a:pt x="8691" y="10808"/>
                  <a:pt x="8788" y="10846"/>
                </a:cubicBezTo>
                <a:cubicBezTo>
                  <a:pt x="8801" y="10851"/>
                  <a:pt x="8815" y="10853"/>
                  <a:pt x="8828" y="10853"/>
                </a:cubicBezTo>
                <a:cubicBezTo>
                  <a:pt x="8867" y="10853"/>
                  <a:pt x="8904" y="10833"/>
                  <a:pt x="8931" y="10793"/>
                </a:cubicBezTo>
                <a:cubicBezTo>
                  <a:pt x="8993" y="10704"/>
                  <a:pt x="8931" y="10579"/>
                  <a:pt x="8815" y="10570"/>
                </a:cubicBezTo>
                <a:cubicBezTo>
                  <a:pt x="8636" y="10561"/>
                  <a:pt x="8422" y="10516"/>
                  <a:pt x="8226" y="10481"/>
                </a:cubicBezTo>
                <a:cubicBezTo>
                  <a:pt x="8137" y="10463"/>
                  <a:pt x="8092" y="10365"/>
                  <a:pt x="8137" y="10284"/>
                </a:cubicBezTo>
                <a:cubicBezTo>
                  <a:pt x="8913" y="9044"/>
                  <a:pt x="8958" y="8482"/>
                  <a:pt x="8342" y="7617"/>
                </a:cubicBezTo>
                <a:cubicBezTo>
                  <a:pt x="8636" y="7599"/>
                  <a:pt x="9876" y="7421"/>
                  <a:pt x="10215" y="6832"/>
                </a:cubicBezTo>
                <a:lnTo>
                  <a:pt x="10215" y="6832"/>
                </a:lnTo>
                <a:cubicBezTo>
                  <a:pt x="10215" y="6832"/>
                  <a:pt x="10019" y="7394"/>
                  <a:pt x="10099" y="7983"/>
                </a:cubicBezTo>
                <a:cubicBezTo>
                  <a:pt x="10171" y="8572"/>
                  <a:pt x="10858" y="9410"/>
                  <a:pt x="10992" y="10168"/>
                </a:cubicBezTo>
                <a:cubicBezTo>
                  <a:pt x="11099" y="10757"/>
                  <a:pt x="10777" y="11168"/>
                  <a:pt x="10456" y="11355"/>
                </a:cubicBezTo>
                <a:cubicBezTo>
                  <a:pt x="10429" y="11373"/>
                  <a:pt x="10421" y="11408"/>
                  <a:pt x="10429" y="11435"/>
                </a:cubicBezTo>
                <a:cubicBezTo>
                  <a:pt x="10438" y="11462"/>
                  <a:pt x="10465" y="11480"/>
                  <a:pt x="10501" y="11480"/>
                </a:cubicBezTo>
                <a:cubicBezTo>
                  <a:pt x="10653" y="11453"/>
                  <a:pt x="10840" y="11382"/>
                  <a:pt x="10956" y="11194"/>
                </a:cubicBezTo>
                <a:lnTo>
                  <a:pt x="10956" y="11194"/>
                </a:lnTo>
                <a:cubicBezTo>
                  <a:pt x="10956" y="11257"/>
                  <a:pt x="10947" y="11391"/>
                  <a:pt x="10822" y="11596"/>
                </a:cubicBezTo>
                <a:cubicBezTo>
                  <a:pt x="10804" y="11614"/>
                  <a:pt x="10813" y="11640"/>
                  <a:pt x="10822" y="11649"/>
                </a:cubicBezTo>
                <a:cubicBezTo>
                  <a:pt x="10832" y="11660"/>
                  <a:pt x="10846" y="11664"/>
                  <a:pt x="10857" y="11664"/>
                </a:cubicBezTo>
                <a:cubicBezTo>
                  <a:pt x="10865" y="11664"/>
                  <a:pt x="10872" y="11662"/>
                  <a:pt x="10876" y="11658"/>
                </a:cubicBezTo>
                <a:cubicBezTo>
                  <a:pt x="11027" y="11533"/>
                  <a:pt x="11125" y="11382"/>
                  <a:pt x="11161" y="11239"/>
                </a:cubicBezTo>
                <a:lnTo>
                  <a:pt x="11161" y="11239"/>
                </a:lnTo>
                <a:cubicBezTo>
                  <a:pt x="11170" y="11310"/>
                  <a:pt x="11170" y="11391"/>
                  <a:pt x="11143" y="11498"/>
                </a:cubicBezTo>
                <a:cubicBezTo>
                  <a:pt x="11143" y="11516"/>
                  <a:pt x="11143" y="11533"/>
                  <a:pt x="11161" y="11542"/>
                </a:cubicBezTo>
                <a:cubicBezTo>
                  <a:pt x="11166" y="11545"/>
                  <a:pt x="11171" y="11546"/>
                  <a:pt x="11176" y="11546"/>
                </a:cubicBezTo>
                <a:cubicBezTo>
                  <a:pt x="11189" y="11546"/>
                  <a:pt x="11199" y="11540"/>
                  <a:pt x="11206" y="11533"/>
                </a:cubicBezTo>
                <a:cubicBezTo>
                  <a:pt x="12080" y="10383"/>
                  <a:pt x="11107" y="8768"/>
                  <a:pt x="11072" y="8036"/>
                </a:cubicBezTo>
                <a:lnTo>
                  <a:pt x="11072" y="8036"/>
                </a:lnTo>
                <a:cubicBezTo>
                  <a:pt x="11366" y="8607"/>
                  <a:pt x="12232" y="8518"/>
                  <a:pt x="12687" y="8866"/>
                </a:cubicBezTo>
                <a:cubicBezTo>
                  <a:pt x="13133" y="9214"/>
                  <a:pt x="13686" y="9928"/>
                  <a:pt x="14096" y="9981"/>
                </a:cubicBezTo>
                <a:cubicBezTo>
                  <a:pt x="14417" y="10026"/>
                  <a:pt x="14506" y="10356"/>
                  <a:pt x="14453" y="10641"/>
                </a:cubicBezTo>
                <a:cubicBezTo>
                  <a:pt x="14444" y="10677"/>
                  <a:pt x="14462" y="10704"/>
                  <a:pt x="14497" y="10713"/>
                </a:cubicBezTo>
                <a:cubicBezTo>
                  <a:pt x="14505" y="10718"/>
                  <a:pt x="14513" y="10720"/>
                  <a:pt x="14521" y="10720"/>
                </a:cubicBezTo>
                <a:cubicBezTo>
                  <a:pt x="14542" y="10720"/>
                  <a:pt x="14562" y="10705"/>
                  <a:pt x="14569" y="10686"/>
                </a:cubicBezTo>
                <a:cubicBezTo>
                  <a:pt x="14667" y="10534"/>
                  <a:pt x="14667" y="10347"/>
                  <a:pt x="14667" y="10347"/>
                </a:cubicBezTo>
                <a:cubicBezTo>
                  <a:pt x="14667" y="10347"/>
                  <a:pt x="14783" y="10454"/>
                  <a:pt x="14863" y="10588"/>
                </a:cubicBezTo>
                <a:cubicBezTo>
                  <a:pt x="14870" y="10601"/>
                  <a:pt x="14886" y="10609"/>
                  <a:pt x="14901" y="10609"/>
                </a:cubicBezTo>
                <a:cubicBezTo>
                  <a:pt x="14907" y="10609"/>
                  <a:pt x="14912" y="10608"/>
                  <a:pt x="14917" y="10606"/>
                </a:cubicBezTo>
                <a:cubicBezTo>
                  <a:pt x="14944" y="10606"/>
                  <a:pt x="14952" y="10579"/>
                  <a:pt x="14952" y="10561"/>
                </a:cubicBezTo>
                <a:cubicBezTo>
                  <a:pt x="14935" y="10347"/>
                  <a:pt x="14801" y="10186"/>
                  <a:pt x="14801" y="10186"/>
                </a:cubicBezTo>
                <a:lnTo>
                  <a:pt x="14801" y="10186"/>
                </a:lnTo>
                <a:cubicBezTo>
                  <a:pt x="14801" y="10186"/>
                  <a:pt x="14926" y="10249"/>
                  <a:pt x="15060" y="10499"/>
                </a:cubicBezTo>
                <a:cubicBezTo>
                  <a:pt x="15073" y="10512"/>
                  <a:pt x="15086" y="10520"/>
                  <a:pt x="15102" y="10520"/>
                </a:cubicBezTo>
                <a:cubicBezTo>
                  <a:pt x="15108" y="10520"/>
                  <a:pt x="15115" y="10519"/>
                  <a:pt x="15122" y="10516"/>
                </a:cubicBezTo>
                <a:cubicBezTo>
                  <a:pt x="15140" y="10507"/>
                  <a:pt x="15158" y="10490"/>
                  <a:pt x="15149" y="10463"/>
                </a:cubicBezTo>
                <a:cubicBezTo>
                  <a:pt x="15015" y="9713"/>
                  <a:pt x="14034" y="9437"/>
                  <a:pt x="13507" y="9160"/>
                </a:cubicBezTo>
                <a:cubicBezTo>
                  <a:pt x="12918" y="8857"/>
                  <a:pt x="12544" y="7724"/>
                  <a:pt x="11607" y="7314"/>
                </a:cubicBezTo>
                <a:cubicBezTo>
                  <a:pt x="11607" y="6627"/>
                  <a:pt x="12267" y="6002"/>
                  <a:pt x="12249" y="5387"/>
                </a:cubicBezTo>
                <a:lnTo>
                  <a:pt x="12249" y="5387"/>
                </a:lnTo>
                <a:cubicBezTo>
                  <a:pt x="12275" y="5388"/>
                  <a:pt x="12300" y="5389"/>
                  <a:pt x="12324" y="5389"/>
                </a:cubicBezTo>
                <a:cubicBezTo>
                  <a:pt x="12822" y="5389"/>
                  <a:pt x="13012" y="5046"/>
                  <a:pt x="12918" y="4637"/>
                </a:cubicBezTo>
                <a:cubicBezTo>
                  <a:pt x="13480" y="4138"/>
                  <a:pt x="13561" y="3255"/>
                  <a:pt x="12535" y="2898"/>
                </a:cubicBezTo>
                <a:cubicBezTo>
                  <a:pt x="12298" y="2817"/>
                  <a:pt x="12067" y="2778"/>
                  <a:pt x="11852" y="2778"/>
                </a:cubicBezTo>
                <a:cubicBezTo>
                  <a:pt x="11146" y="2778"/>
                  <a:pt x="10615" y="3199"/>
                  <a:pt x="10608" y="3924"/>
                </a:cubicBezTo>
                <a:cubicBezTo>
                  <a:pt x="10320" y="4089"/>
                  <a:pt x="10148" y="4146"/>
                  <a:pt x="9985" y="4146"/>
                </a:cubicBezTo>
                <a:cubicBezTo>
                  <a:pt x="9683" y="4146"/>
                  <a:pt x="9416" y="3952"/>
                  <a:pt x="8511" y="3906"/>
                </a:cubicBezTo>
                <a:cubicBezTo>
                  <a:pt x="8449" y="3903"/>
                  <a:pt x="8387" y="3901"/>
                  <a:pt x="8325" y="3901"/>
                </a:cubicBezTo>
                <a:cubicBezTo>
                  <a:pt x="7005" y="3901"/>
                  <a:pt x="5876" y="4623"/>
                  <a:pt x="5211" y="5646"/>
                </a:cubicBezTo>
                <a:cubicBezTo>
                  <a:pt x="4256" y="5494"/>
                  <a:pt x="4310" y="3620"/>
                  <a:pt x="4408" y="2345"/>
                </a:cubicBezTo>
                <a:cubicBezTo>
                  <a:pt x="4479" y="1330"/>
                  <a:pt x="3878" y="0"/>
                  <a:pt x="2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7" name="Google Shape;9547;p45"/>
          <p:cNvGrpSpPr/>
          <p:nvPr/>
        </p:nvGrpSpPr>
        <p:grpSpPr>
          <a:xfrm>
            <a:off x="4716294" y="2741527"/>
            <a:ext cx="294002" cy="630175"/>
            <a:chOff x="2193731" y="2658014"/>
            <a:chExt cx="294002" cy="630175"/>
          </a:xfrm>
        </p:grpSpPr>
        <p:grpSp>
          <p:nvGrpSpPr>
            <p:cNvPr id="9548" name="Google Shape;9548;p45"/>
            <p:cNvGrpSpPr/>
            <p:nvPr/>
          </p:nvGrpSpPr>
          <p:grpSpPr>
            <a:xfrm>
              <a:off x="2193735" y="2658014"/>
              <a:ext cx="293998" cy="290919"/>
              <a:chOff x="3882979" y="1160111"/>
              <a:chExt cx="297478" cy="294363"/>
            </a:xfrm>
          </p:grpSpPr>
          <p:sp>
            <p:nvSpPr>
              <p:cNvPr id="9549" name="Google Shape;9549;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45"/>
            <p:cNvGrpSpPr/>
            <p:nvPr/>
          </p:nvGrpSpPr>
          <p:grpSpPr>
            <a:xfrm>
              <a:off x="2193731" y="2997270"/>
              <a:ext cx="293998" cy="290919"/>
              <a:chOff x="3882979" y="1160111"/>
              <a:chExt cx="297478" cy="294363"/>
            </a:xfrm>
          </p:grpSpPr>
          <p:sp>
            <p:nvSpPr>
              <p:cNvPr id="9554" name="Google Shape;9554;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58" name="Google Shape;9558;p45"/>
          <p:cNvGrpSpPr/>
          <p:nvPr/>
        </p:nvGrpSpPr>
        <p:grpSpPr>
          <a:xfrm rot="10800000">
            <a:off x="3159119" y="475264"/>
            <a:ext cx="294002" cy="630175"/>
            <a:chOff x="2193731" y="2658014"/>
            <a:chExt cx="294002" cy="630175"/>
          </a:xfrm>
        </p:grpSpPr>
        <p:grpSp>
          <p:nvGrpSpPr>
            <p:cNvPr id="9559" name="Google Shape;9559;p45"/>
            <p:cNvGrpSpPr/>
            <p:nvPr/>
          </p:nvGrpSpPr>
          <p:grpSpPr>
            <a:xfrm>
              <a:off x="2193735" y="2658014"/>
              <a:ext cx="293998" cy="290919"/>
              <a:chOff x="3882979" y="1160111"/>
              <a:chExt cx="297478" cy="294363"/>
            </a:xfrm>
          </p:grpSpPr>
          <p:sp>
            <p:nvSpPr>
              <p:cNvPr id="9560" name="Google Shape;9560;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45"/>
            <p:cNvGrpSpPr/>
            <p:nvPr/>
          </p:nvGrpSpPr>
          <p:grpSpPr>
            <a:xfrm>
              <a:off x="2193731" y="2997270"/>
              <a:ext cx="293998" cy="290919"/>
              <a:chOff x="3882979" y="1160111"/>
              <a:chExt cx="297478" cy="294363"/>
            </a:xfrm>
          </p:grpSpPr>
          <p:sp>
            <p:nvSpPr>
              <p:cNvPr id="9565" name="Google Shape;9565;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9" name="Google Shape;9569;p45"/>
          <p:cNvGrpSpPr/>
          <p:nvPr/>
        </p:nvGrpSpPr>
        <p:grpSpPr>
          <a:xfrm>
            <a:off x="7238881" y="2741527"/>
            <a:ext cx="294002" cy="630175"/>
            <a:chOff x="2193731" y="2658014"/>
            <a:chExt cx="294002" cy="630175"/>
          </a:xfrm>
        </p:grpSpPr>
        <p:grpSp>
          <p:nvGrpSpPr>
            <p:cNvPr id="9570" name="Google Shape;9570;p45"/>
            <p:cNvGrpSpPr/>
            <p:nvPr/>
          </p:nvGrpSpPr>
          <p:grpSpPr>
            <a:xfrm>
              <a:off x="2193735" y="2658014"/>
              <a:ext cx="293998" cy="290919"/>
              <a:chOff x="3882979" y="1160111"/>
              <a:chExt cx="297478" cy="294363"/>
            </a:xfrm>
          </p:grpSpPr>
          <p:sp>
            <p:nvSpPr>
              <p:cNvPr id="9571" name="Google Shape;9571;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45"/>
            <p:cNvGrpSpPr/>
            <p:nvPr/>
          </p:nvGrpSpPr>
          <p:grpSpPr>
            <a:xfrm>
              <a:off x="2193731" y="2997270"/>
              <a:ext cx="293998" cy="290919"/>
              <a:chOff x="3882979" y="1160111"/>
              <a:chExt cx="297478" cy="294363"/>
            </a:xfrm>
          </p:grpSpPr>
          <p:sp>
            <p:nvSpPr>
              <p:cNvPr id="9576" name="Google Shape;9576;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80" name="Google Shape;9580;p45"/>
          <p:cNvGrpSpPr/>
          <p:nvPr/>
        </p:nvGrpSpPr>
        <p:grpSpPr>
          <a:xfrm rot="10800000">
            <a:off x="5681706" y="475264"/>
            <a:ext cx="294002" cy="630175"/>
            <a:chOff x="2193731" y="2658014"/>
            <a:chExt cx="294002" cy="630175"/>
          </a:xfrm>
        </p:grpSpPr>
        <p:grpSp>
          <p:nvGrpSpPr>
            <p:cNvPr id="9581" name="Google Shape;9581;p45"/>
            <p:cNvGrpSpPr/>
            <p:nvPr/>
          </p:nvGrpSpPr>
          <p:grpSpPr>
            <a:xfrm>
              <a:off x="2193735" y="2658014"/>
              <a:ext cx="293998" cy="290919"/>
              <a:chOff x="3882979" y="1160111"/>
              <a:chExt cx="297478" cy="294363"/>
            </a:xfrm>
          </p:grpSpPr>
          <p:sp>
            <p:nvSpPr>
              <p:cNvPr id="9582" name="Google Shape;9582;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45"/>
            <p:cNvGrpSpPr/>
            <p:nvPr/>
          </p:nvGrpSpPr>
          <p:grpSpPr>
            <a:xfrm>
              <a:off x="2193731" y="2997270"/>
              <a:ext cx="293998" cy="290919"/>
              <a:chOff x="3882979" y="1160111"/>
              <a:chExt cx="297478" cy="294363"/>
            </a:xfrm>
          </p:grpSpPr>
          <p:sp>
            <p:nvSpPr>
              <p:cNvPr id="9587" name="Google Shape;9587;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1" name="Google Shape;9591;p45"/>
          <p:cNvGrpSpPr/>
          <p:nvPr/>
        </p:nvGrpSpPr>
        <p:grpSpPr>
          <a:xfrm>
            <a:off x="9747081" y="2741527"/>
            <a:ext cx="294002" cy="630175"/>
            <a:chOff x="2193731" y="2658014"/>
            <a:chExt cx="294002" cy="630175"/>
          </a:xfrm>
        </p:grpSpPr>
        <p:grpSp>
          <p:nvGrpSpPr>
            <p:cNvPr id="9592" name="Google Shape;9592;p45"/>
            <p:cNvGrpSpPr/>
            <p:nvPr/>
          </p:nvGrpSpPr>
          <p:grpSpPr>
            <a:xfrm>
              <a:off x="2193735" y="2658014"/>
              <a:ext cx="293998" cy="290919"/>
              <a:chOff x="3882979" y="1160111"/>
              <a:chExt cx="297478" cy="294363"/>
            </a:xfrm>
          </p:grpSpPr>
          <p:sp>
            <p:nvSpPr>
              <p:cNvPr id="9593" name="Google Shape;9593;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45"/>
            <p:cNvGrpSpPr/>
            <p:nvPr/>
          </p:nvGrpSpPr>
          <p:grpSpPr>
            <a:xfrm>
              <a:off x="2193731" y="2997270"/>
              <a:ext cx="293998" cy="290919"/>
              <a:chOff x="3882979" y="1160111"/>
              <a:chExt cx="297478" cy="294363"/>
            </a:xfrm>
          </p:grpSpPr>
          <p:sp>
            <p:nvSpPr>
              <p:cNvPr id="9598" name="Google Shape;9598;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02" name="Google Shape;9602;p45"/>
          <p:cNvGrpSpPr/>
          <p:nvPr/>
        </p:nvGrpSpPr>
        <p:grpSpPr>
          <a:xfrm rot="10800000">
            <a:off x="8189906" y="475264"/>
            <a:ext cx="294002" cy="630175"/>
            <a:chOff x="2193731" y="2658014"/>
            <a:chExt cx="294002" cy="630175"/>
          </a:xfrm>
        </p:grpSpPr>
        <p:grpSp>
          <p:nvGrpSpPr>
            <p:cNvPr id="9603" name="Google Shape;9603;p45"/>
            <p:cNvGrpSpPr/>
            <p:nvPr/>
          </p:nvGrpSpPr>
          <p:grpSpPr>
            <a:xfrm>
              <a:off x="2193735" y="2658014"/>
              <a:ext cx="293998" cy="290919"/>
              <a:chOff x="3882979" y="1160111"/>
              <a:chExt cx="297478" cy="294363"/>
            </a:xfrm>
          </p:grpSpPr>
          <p:sp>
            <p:nvSpPr>
              <p:cNvPr id="9604" name="Google Shape;9604;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45"/>
            <p:cNvGrpSpPr/>
            <p:nvPr/>
          </p:nvGrpSpPr>
          <p:grpSpPr>
            <a:xfrm>
              <a:off x="2193731" y="2997270"/>
              <a:ext cx="293998" cy="290919"/>
              <a:chOff x="3882979" y="1160111"/>
              <a:chExt cx="297478" cy="294363"/>
            </a:xfrm>
          </p:grpSpPr>
          <p:sp>
            <p:nvSpPr>
              <p:cNvPr id="9609" name="Google Shape;9609;p45"/>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45"/>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45"/>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45"/>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6" name="Shape 9616"/>
        <p:cNvGrpSpPr/>
        <p:nvPr/>
      </p:nvGrpSpPr>
      <p:grpSpPr>
        <a:xfrm>
          <a:off x="0" y="0"/>
          <a:ext cx="0" cy="0"/>
          <a:chOff x="0" y="0"/>
          <a:chExt cx="0" cy="0"/>
        </a:xfrm>
      </p:grpSpPr>
      <p:sp>
        <p:nvSpPr>
          <p:cNvPr id="9617" name="Google Shape;9617;p46"/>
          <p:cNvSpPr/>
          <p:nvPr/>
        </p:nvSpPr>
        <p:spPr>
          <a:xfrm>
            <a:off x="3460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618" name="Google Shape;9618;p46"/>
          <p:cNvSpPr/>
          <p:nvPr/>
        </p:nvSpPr>
        <p:spPr>
          <a:xfrm>
            <a:off x="28686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619" name="Google Shape;9619;p46"/>
          <p:cNvSpPr/>
          <p:nvPr/>
        </p:nvSpPr>
        <p:spPr>
          <a:xfrm>
            <a:off x="53912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620" name="Google Shape;9620;p46"/>
          <p:cNvSpPr/>
          <p:nvPr/>
        </p:nvSpPr>
        <p:spPr>
          <a:xfrm>
            <a:off x="79138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621" name="Google Shape;9621;p46"/>
          <p:cNvSpPr/>
          <p:nvPr/>
        </p:nvSpPr>
        <p:spPr>
          <a:xfrm>
            <a:off x="3460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622" name="Google Shape;9622;p46"/>
          <p:cNvSpPr/>
          <p:nvPr/>
        </p:nvSpPr>
        <p:spPr>
          <a:xfrm>
            <a:off x="28686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623" name="Google Shape;9623;p46"/>
          <p:cNvSpPr/>
          <p:nvPr/>
        </p:nvSpPr>
        <p:spPr>
          <a:xfrm>
            <a:off x="53912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624" name="Google Shape;9624;p46"/>
          <p:cNvSpPr/>
          <p:nvPr/>
        </p:nvSpPr>
        <p:spPr>
          <a:xfrm>
            <a:off x="79138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9625" name="Google Shape;9625;p46"/>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9626" name="Google Shape;9626;p46"/>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9627" name="Google Shape;9627;p46"/>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9628" name="Google Shape;9628;p46"/>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9629" name="Google Shape;9629;p46"/>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9630" name="Google Shape;9630;p46"/>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9631" name="Google Shape;9631;p46"/>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9632" name="Google Shape;9632;p46"/>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9633" name="Google Shape;9633;p46"/>
          <p:cNvGrpSpPr/>
          <p:nvPr/>
        </p:nvGrpSpPr>
        <p:grpSpPr>
          <a:xfrm>
            <a:off x="346050" y="110100"/>
            <a:ext cx="2432100" cy="3627900"/>
            <a:chOff x="346050" y="110100"/>
            <a:chExt cx="2432100" cy="3627900"/>
          </a:xfrm>
        </p:grpSpPr>
        <p:grpSp>
          <p:nvGrpSpPr>
            <p:cNvPr id="9634" name="Google Shape;9634;p46"/>
            <p:cNvGrpSpPr/>
            <p:nvPr/>
          </p:nvGrpSpPr>
          <p:grpSpPr>
            <a:xfrm>
              <a:off x="346050" y="3634200"/>
              <a:ext cx="100500" cy="103800"/>
              <a:chOff x="346050" y="3634200"/>
              <a:chExt cx="100500" cy="103800"/>
            </a:xfrm>
          </p:grpSpPr>
          <p:cxnSp>
            <p:nvCxnSpPr>
              <p:cNvPr id="9635" name="Google Shape;9635;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36" name="Google Shape;9636;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37" name="Google Shape;9637;p46"/>
            <p:cNvGrpSpPr/>
            <p:nvPr/>
          </p:nvGrpSpPr>
          <p:grpSpPr>
            <a:xfrm>
              <a:off x="2677650" y="3634200"/>
              <a:ext cx="100500" cy="103800"/>
              <a:chOff x="2677650" y="3634200"/>
              <a:chExt cx="100500" cy="103800"/>
            </a:xfrm>
          </p:grpSpPr>
          <p:cxnSp>
            <p:nvCxnSpPr>
              <p:cNvPr id="9638" name="Google Shape;9638;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39" name="Google Shape;9639;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40" name="Google Shape;9640;p46"/>
            <p:cNvGrpSpPr/>
            <p:nvPr/>
          </p:nvGrpSpPr>
          <p:grpSpPr>
            <a:xfrm flipH="1" rot="10800000">
              <a:off x="346050" y="110100"/>
              <a:ext cx="100500" cy="103800"/>
              <a:chOff x="346050" y="3634200"/>
              <a:chExt cx="100500" cy="103800"/>
            </a:xfrm>
          </p:grpSpPr>
          <p:cxnSp>
            <p:nvCxnSpPr>
              <p:cNvPr id="9641" name="Google Shape;9641;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42" name="Google Shape;9642;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43" name="Google Shape;9643;p46"/>
            <p:cNvGrpSpPr/>
            <p:nvPr/>
          </p:nvGrpSpPr>
          <p:grpSpPr>
            <a:xfrm flipH="1" rot="10800000">
              <a:off x="2677650" y="110100"/>
              <a:ext cx="100500" cy="103800"/>
              <a:chOff x="2677650" y="3634200"/>
              <a:chExt cx="100500" cy="103800"/>
            </a:xfrm>
          </p:grpSpPr>
          <p:cxnSp>
            <p:nvCxnSpPr>
              <p:cNvPr id="9644" name="Google Shape;9644;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45" name="Google Shape;9645;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9646" name="Google Shape;9646;p46"/>
          <p:cNvGrpSpPr/>
          <p:nvPr/>
        </p:nvGrpSpPr>
        <p:grpSpPr>
          <a:xfrm>
            <a:off x="2868650" y="110100"/>
            <a:ext cx="2432100" cy="3627900"/>
            <a:chOff x="346050" y="110100"/>
            <a:chExt cx="2432100" cy="3627900"/>
          </a:xfrm>
        </p:grpSpPr>
        <p:grpSp>
          <p:nvGrpSpPr>
            <p:cNvPr id="9647" name="Google Shape;9647;p46"/>
            <p:cNvGrpSpPr/>
            <p:nvPr/>
          </p:nvGrpSpPr>
          <p:grpSpPr>
            <a:xfrm>
              <a:off x="346050" y="3634200"/>
              <a:ext cx="100500" cy="103800"/>
              <a:chOff x="346050" y="3634200"/>
              <a:chExt cx="100500" cy="103800"/>
            </a:xfrm>
          </p:grpSpPr>
          <p:cxnSp>
            <p:nvCxnSpPr>
              <p:cNvPr id="9648" name="Google Shape;9648;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49" name="Google Shape;9649;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50" name="Google Shape;9650;p46"/>
            <p:cNvGrpSpPr/>
            <p:nvPr/>
          </p:nvGrpSpPr>
          <p:grpSpPr>
            <a:xfrm>
              <a:off x="2677650" y="3634200"/>
              <a:ext cx="100500" cy="103800"/>
              <a:chOff x="2677650" y="3634200"/>
              <a:chExt cx="100500" cy="103800"/>
            </a:xfrm>
          </p:grpSpPr>
          <p:cxnSp>
            <p:nvCxnSpPr>
              <p:cNvPr id="9651" name="Google Shape;9651;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52" name="Google Shape;9652;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53" name="Google Shape;9653;p46"/>
            <p:cNvGrpSpPr/>
            <p:nvPr/>
          </p:nvGrpSpPr>
          <p:grpSpPr>
            <a:xfrm flipH="1" rot="10800000">
              <a:off x="346050" y="110100"/>
              <a:ext cx="100500" cy="103800"/>
              <a:chOff x="346050" y="3634200"/>
              <a:chExt cx="100500" cy="103800"/>
            </a:xfrm>
          </p:grpSpPr>
          <p:cxnSp>
            <p:nvCxnSpPr>
              <p:cNvPr id="9654" name="Google Shape;9654;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55" name="Google Shape;9655;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56" name="Google Shape;9656;p46"/>
            <p:cNvGrpSpPr/>
            <p:nvPr/>
          </p:nvGrpSpPr>
          <p:grpSpPr>
            <a:xfrm flipH="1" rot="10800000">
              <a:off x="2677650" y="110100"/>
              <a:ext cx="100500" cy="103800"/>
              <a:chOff x="2677650" y="3634200"/>
              <a:chExt cx="100500" cy="103800"/>
            </a:xfrm>
          </p:grpSpPr>
          <p:cxnSp>
            <p:nvCxnSpPr>
              <p:cNvPr id="9657" name="Google Shape;9657;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58" name="Google Shape;9658;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9659" name="Google Shape;9659;p46"/>
          <p:cNvGrpSpPr/>
          <p:nvPr/>
        </p:nvGrpSpPr>
        <p:grpSpPr>
          <a:xfrm>
            <a:off x="5391250" y="110100"/>
            <a:ext cx="2432100" cy="3627900"/>
            <a:chOff x="346050" y="110100"/>
            <a:chExt cx="2432100" cy="3627900"/>
          </a:xfrm>
        </p:grpSpPr>
        <p:grpSp>
          <p:nvGrpSpPr>
            <p:cNvPr id="9660" name="Google Shape;9660;p46"/>
            <p:cNvGrpSpPr/>
            <p:nvPr/>
          </p:nvGrpSpPr>
          <p:grpSpPr>
            <a:xfrm>
              <a:off x="346050" y="3634200"/>
              <a:ext cx="100500" cy="103800"/>
              <a:chOff x="346050" y="3634200"/>
              <a:chExt cx="100500" cy="103800"/>
            </a:xfrm>
          </p:grpSpPr>
          <p:cxnSp>
            <p:nvCxnSpPr>
              <p:cNvPr id="9661" name="Google Shape;9661;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62" name="Google Shape;9662;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63" name="Google Shape;9663;p46"/>
            <p:cNvGrpSpPr/>
            <p:nvPr/>
          </p:nvGrpSpPr>
          <p:grpSpPr>
            <a:xfrm>
              <a:off x="2677650" y="3634200"/>
              <a:ext cx="100500" cy="103800"/>
              <a:chOff x="2677650" y="3634200"/>
              <a:chExt cx="100500" cy="103800"/>
            </a:xfrm>
          </p:grpSpPr>
          <p:cxnSp>
            <p:nvCxnSpPr>
              <p:cNvPr id="9664" name="Google Shape;9664;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65" name="Google Shape;9665;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66" name="Google Shape;9666;p46"/>
            <p:cNvGrpSpPr/>
            <p:nvPr/>
          </p:nvGrpSpPr>
          <p:grpSpPr>
            <a:xfrm flipH="1" rot="10800000">
              <a:off x="346050" y="110100"/>
              <a:ext cx="100500" cy="103800"/>
              <a:chOff x="346050" y="3634200"/>
              <a:chExt cx="100500" cy="103800"/>
            </a:xfrm>
          </p:grpSpPr>
          <p:cxnSp>
            <p:nvCxnSpPr>
              <p:cNvPr id="9667" name="Google Shape;9667;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68" name="Google Shape;9668;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69" name="Google Shape;9669;p46"/>
            <p:cNvGrpSpPr/>
            <p:nvPr/>
          </p:nvGrpSpPr>
          <p:grpSpPr>
            <a:xfrm flipH="1" rot="10800000">
              <a:off x="2677650" y="110100"/>
              <a:ext cx="100500" cy="103800"/>
              <a:chOff x="2677650" y="3634200"/>
              <a:chExt cx="100500" cy="103800"/>
            </a:xfrm>
          </p:grpSpPr>
          <p:cxnSp>
            <p:nvCxnSpPr>
              <p:cNvPr id="9670" name="Google Shape;9670;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71" name="Google Shape;9671;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9672" name="Google Shape;9672;p46"/>
          <p:cNvGrpSpPr/>
          <p:nvPr/>
        </p:nvGrpSpPr>
        <p:grpSpPr>
          <a:xfrm>
            <a:off x="7913850" y="110100"/>
            <a:ext cx="2432100" cy="3627900"/>
            <a:chOff x="346050" y="110100"/>
            <a:chExt cx="2432100" cy="3627900"/>
          </a:xfrm>
        </p:grpSpPr>
        <p:grpSp>
          <p:nvGrpSpPr>
            <p:cNvPr id="9673" name="Google Shape;9673;p46"/>
            <p:cNvGrpSpPr/>
            <p:nvPr/>
          </p:nvGrpSpPr>
          <p:grpSpPr>
            <a:xfrm>
              <a:off x="346050" y="3634200"/>
              <a:ext cx="100500" cy="103800"/>
              <a:chOff x="346050" y="3634200"/>
              <a:chExt cx="100500" cy="103800"/>
            </a:xfrm>
          </p:grpSpPr>
          <p:cxnSp>
            <p:nvCxnSpPr>
              <p:cNvPr id="9674" name="Google Shape;9674;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75" name="Google Shape;9675;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76" name="Google Shape;9676;p46"/>
            <p:cNvGrpSpPr/>
            <p:nvPr/>
          </p:nvGrpSpPr>
          <p:grpSpPr>
            <a:xfrm>
              <a:off x="2677650" y="3634200"/>
              <a:ext cx="100500" cy="103800"/>
              <a:chOff x="2677650" y="3634200"/>
              <a:chExt cx="100500" cy="103800"/>
            </a:xfrm>
          </p:grpSpPr>
          <p:cxnSp>
            <p:nvCxnSpPr>
              <p:cNvPr id="9677" name="Google Shape;9677;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78" name="Google Shape;9678;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79" name="Google Shape;9679;p46"/>
            <p:cNvGrpSpPr/>
            <p:nvPr/>
          </p:nvGrpSpPr>
          <p:grpSpPr>
            <a:xfrm flipH="1" rot="10800000">
              <a:off x="346050" y="110100"/>
              <a:ext cx="100500" cy="103800"/>
              <a:chOff x="346050" y="3634200"/>
              <a:chExt cx="100500" cy="103800"/>
            </a:xfrm>
          </p:grpSpPr>
          <p:cxnSp>
            <p:nvCxnSpPr>
              <p:cNvPr id="9680" name="Google Shape;9680;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81" name="Google Shape;9681;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82" name="Google Shape;9682;p46"/>
            <p:cNvGrpSpPr/>
            <p:nvPr/>
          </p:nvGrpSpPr>
          <p:grpSpPr>
            <a:xfrm flipH="1" rot="10800000">
              <a:off x="2677650" y="110100"/>
              <a:ext cx="100500" cy="103800"/>
              <a:chOff x="2677650" y="3634200"/>
              <a:chExt cx="100500" cy="103800"/>
            </a:xfrm>
          </p:grpSpPr>
          <p:cxnSp>
            <p:nvCxnSpPr>
              <p:cNvPr id="9683" name="Google Shape;9683;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84" name="Google Shape;9684;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9685" name="Google Shape;9685;p46"/>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6" name="Google Shape;9686;p46"/>
          <p:cNvGrpSpPr/>
          <p:nvPr/>
        </p:nvGrpSpPr>
        <p:grpSpPr>
          <a:xfrm>
            <a:off x="346050" y="3820725"/>
            <a:ext cx="2432100" cy="3627900"/>
            <a:chOff x="346050" y="110100"/>
            <a:chExt cx="2432100" cy="3627900"/>
          </a:xfrm>
        </p:grpSpPr>
        <p:grpSp>
          <p:nvGrpSpPr>
            <p:cNvPr id="9687" name="Google Shape;9687;p46"/>
            <p:cNvGrpSpPr/>
            <p:nvPr/>
          </p:nvGrpSpPr>
          <p:grpSpPr>
            <a:xfrm>
              <a:off x="346050" y="3634200"/>
              <a:ext cx="100500" cy="103800"/>
              <a:chOff x="346050" y="3634200"/>
              <a:chExt cx="100500" cy="103800"/>
            </a:xfrm>
          </p:grpSpPr>
          <p:cxnSp>
            <p:nvCxnSpPr>
              <p:cNvPr id="9688" name="Google Shape;9688;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89" name="Google Shape;9689;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90" name="Google Shape;9690;p46"/>
            <p:cNvGrpSpPr/>
            <p:nvPr/>
          </p:nvGrpSpPr>
          <p:grpSpPr>
            <a:xfrm>
              <a:off x="2677650" y="3634200"/>
              <a:ext cx="100500" cy="103800"/>
              <a:chOff x="2677650" y="3634200"/>
              <a:chExt cx="100500" cy="103800"/>
            </a:xfrm>
          </p:grpSpPr>
          <p:cxnSp>
            <p:nvCxnSpPr>
              <p:cNvPr id="9691" name="Google Shape;9691;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92" name="Google Shape;9692;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93" name="Google Shape;9693;p46"/>
            <p:cNvGrpSpPr/>
            <p:nvPr/>
          </p:nvGrpSpPr>
          <p:grpSpPr>
            <a:xfrm flipH="1" rot="10800000">
              <a:off x="346050" y="110100"/>
              <a:ext cx="100500" cy="103800"/>
              <a:chOff x="346050" y="3634200"/>
              <a:chExt cx="100500" cy="103800"/>
            </a:xfrm>
          </p:grpSpPr>
          <p:cxnSp>
            <p:nvCxnSpPr>
              <p:cNvPr id="9694" name="Google Shape;9694;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95" name="Google Shape;9695;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696" name="Google Shape;9696;p46"/>
            <p:cNvGrpSpPr/>
            <p:nvPr/>
          </p:nvGrpSpPr>
          <p:grpSpPr>
            <a:xfrm flipH="1" rot="10800000">
              <a:off x="2677650" y="110100"/>
              <a:ext cx="100500" cy="103800"/>
              <a:chOff x="2677650" y="3634200"/>
              <a:chExt cx="100500" cy="103800"/>
            </a:xfrm>
          </p:grpSpPr>
          <p:cxnSp>
            <p:nvCxnSpPr>
              <p:cNvPr id="9697" name="Google Shape;9697;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698" name="Google Shape;9698;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9699" name="Google Shape;9699;p46"/>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0" name="Google Shape;9700;p46"/>
          <p:cNvGrpSpPr/>
          <p:nvPr/>
        </p:nvGrpSpPr>
        <p:grpSpPr>
          <a:xfrm>
            <a:off x="2868650" y="3820725"/>
            <a:ext cx="2432100" cy="3627900"/>
            <a:chOff x="346050" y="110100"/>
            <a:chExt cx="2432100" cy="3627900"/>
          </a:xfrm>
        </p:grpSpPr>
        <p:grpSp>
          <p:nvGrpSpPr>
            <p:cNvPr id="9701" name="Google Shape;9701;p46"/>
            <p:cNvGrpSpPr/>
            <p:nvPr/>
          </p:nvGrpSpPr>
          <p:grpSpPr>
            <a:xfrm>
              <a:off x="346050" y="3634200"/>
              <a:ext cx="100500" cy="103800"/>
              <a:chOff x="346050" y="3634200"/>
              <a:chExt cx="100500" cy="103800"/>
            </a:xfrm>
          </p:grpSpPr>
          <p:cxnSp>
            <p:nvCxnSpPr>
              <p:cNvPr id="9702" name="Google Shape;9702;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03" name="Google Shape;9703;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704" name="Google Shape;9704;p46"/>
            <p:cNvGrpSpPr/>
            <p:nvPr/>
          </p:nvGrpSpPr>
          <p:grpSpPr>
            <a:xfrm>
              <a:off x="2677650" y="3634200"/>
              <a:ext cx="100500" cy="103800"/>
              <a:chOff x="2677650" y="3634200"/>
              <a:chExt cx="100500" cy="103800"/>
            </a:xfrm>
          </p:grpSpPr>
          <p:cxnSp>
            <p:nvCxnSpPr>
              <p:cNvPr id="9705" name="Google Shape;9705;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06" name="Google Shape;9706;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707" name="Google Shape;9707;p46"/>
            <p:cNvGrpSpPr/>
            <p:nvPr/>
          </p:nvGrpSpPr>
          <p:grpSpPr>
            <a:xfrm flipH="1" rot="10800000">
              <a:off x="346050" y="110100"/>
              <a:ext cx="100500" cy="103800"/>
              <a:chOff x="346050" y="3634200"/>
              <a:chExt cx="100500" cy="103800"/>
            </a:xfrm>
          </p:grpSpPr>
          <p:cxnSp>
            <p:nvCxnSpPr>
              <p:cNvPr id="9708" name="Google Shape;9708;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09" name="Google Shape;9709;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710" name="Google Shape;9710;p46"/>
            <p:cNvGrpSpPr/>
            <p:nvPr/>
          </p:nvGrpSpPr>
          <p:grpSpPr>
            <a:xfrm flipH="1" rot="10800000">
              <a:off x="2677650" y="110100"/>
              <a:ext cx="100500" cy="103800"/>
              <a:chOff x="2677650" y="3634200"/>
              <a:chExt cx="100500" cy="103800"/>
            </a:xfrm>
          </p:grpSpPr>
          <p:cxnSp>
            <p:nvCxnSpPr>
              <p:cNvPr id="9711" name="Google Shape;9711;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12" name="Google Shape;9712;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9713" name="Google Shape;9713;p46"/>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4" name="Google Shape;9714;p46"/>
          <p:cNvGrpSpPr/>
          <p:nvPr/>
        </p:nvGrpSpPr>
        <p:grpSpPr>
          <a:xfrm>
            <a:off x="5391250" y="3820725"/>
            <a:ext cx="2432100" cy="3627900"/>
            <a:chOff x="346050" y="110100"/>
            <a:chExt cx="2432100" cy="3627900"/>
          </a:xfrm>
        </p:grpSpPr>
        <p:grpSp>
          <p:nvGrpSpPr>
            <p:cNvPr id="9715" name="Google Shape;9715;p46"/>
            <p:cNvGrpSpPr/>
            <p:nvPr/>
          </p:nvGrpSpPr>
          <p:grpSpPr>
            <a:xfrm>
              <a:off x="346050" y="3634200"/>
              <a:ext cx="100500" cy="103800"/>
              <a:chOff x="346050" y="3634200"/>
              <a:chExt cx="100500" cy="103800"/>
            </a:xfrm>
          </p:grpSpPr>
          <p:cxnSp>
            <p:nvCxnSpPr>
              <p:cNvPr id="9716" name="Google Shape;9716;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17" name="Google Shape;9717;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718" name="Google Shape;9718;p46"/>
            <p:cNvGrpSpPr/>
            <p:nvPr/>
          </p:nvGrpSpPr>
          <p:grpSpPr>
            <a:xfrm>
              <a:off x="2677650" y="3634200"/>
              <a:ext cx="100500" cy="103800"/>
              <a:chOff x="2677650" y="3634200"/>
              <a:chExt cx="100500" cy="103800"/>
            </a:xfrm>
          </p:grpSpPr>
          <p:cxnSp>
            <p:nvCxnSpPr>
              <p:cNvPr id="9719" name="Google Shape;9719;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20" name="Google Shape;9720;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721" name="Google Shape;9721;p46"/>
            <p:cNvGrpSpPr/>
            <p:nvPr/>
          </p:nvGrpSpPr>
          <p:grpSpPr>
            <a:xfrm flipH="1" rot="10800000">
              <a:off x="346050" y="110100"/>
              <a:ext cx="100500" cy="103800"/>
              <a:chOff x="346050" y="3634200"/>
              <a:chExt cx="100500" cy="103800"/>
            </a:xfrm>
          </p:grpSpPr>
          <p:cxnSp>
            <p:nvCxnSpPr>
              <p:cNvPr id="9722" name="Google Shape;9722;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23" name="Google Shape;9723;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724" name="Google Shape;9724;p46"/>
            <p:cNvGrpSpPr/>
            <p:nvPr/>
          </p:nvGrpSpPr>
          <p:grpSpPr>
            <a:xfrm flipH="1" rot="10800000">
              <a:off x="2677650" y="110100"/>
              <a:ext cx="100500" cy="103800"/>
              <a:chOff x="2677650" y="3634200"/>
              <a:chExt cx="100500" cy="103800"/>
            </a:xfrm>
          </p:grpSpPr>
          <p:cxnSp>
            <p:nvCxnSpPr>
              <p:cNvPr id="9725" name="Google Shape;9725;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26" name="Google Shape;9726;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9727" name="Google Shape;9727;p46"/>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8" name="Google Shape;9728;p46"/>
          <p:cNvGrpSpPr/>
          <p:nvPr/>
        </p:nvGrpSpPr>
        <p:grpSpPr>
          <a:xfrm>
            <a:off x="7913850" y="3820725"/>
            <a:ext cx="2432100" cy="3627900"/>
            <a:chOff x="346050" y="110100"/>
            <a:chExt cx="2432100" cy="3627900"/>
          </a:xfrm>
        </p:grpSpPr>
        <p:grpSp>
          <p:nvGrpSpPr>
            <p:cNvPr id="9729" name="Google Shape;9729;p46"/>
            <p:cNvGrpSpPr/>
            <p:nvPr/>
          </p:nvGrpSpPr>
          <p:grpSpPr>
            <a:xfrm>
              <a:off x="346050" y="3634200"/>
              <a:ext cx="100500" cy="103800"/>
              <a:chOff x="346050" y="3634200"/>
              <a:chExt cx="100500" cy="103800"/>
            </a:xfrm>
          </p:grpSpPr>
          <p:cxnSp>
            <p:nvCxnSpPr>
              <p:cNvPr id="9730" name="Google Shape;9730;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31" name="Google Shape;9731;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732" name="Google Shape;9732;p46"/>
            <p:cNvGrpSpPr/>
            <p:nvPr/>
          </p:nvGrpSpPr>
          <p:grpSpPr>
            <a:xfrm>
              <a:off x="2677650" y="3634200"/>
              <a:ext cx="100500" cy="103800"/>
              <a:chOff x="2677650" y="3634200"/>
              <a:chExt cx="100500" cy="103800"/>
            </a:xfrm>
          </p:grpSpPr>
          <p:cxnSp>
            <p:nvCxnSpPr>
              <p:cNvPr id="9733" name="Google Shape;9733;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34" name="Google Shape;9734;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735" name="Google Shape;9735;p46"/>
            <p:cNvGrpSpPr/>
            <p:nvPr/>
          </p:nvGrpSpPr>
          <p:grpSpPr>
            <a:xfrm flipH="1" rot="10800000">
              <a:off x="346050" y="110100"/>
              <a:ext cx="100500" cy="103800"/>
              <a:chOff x="346050" y="3634200"/>
              <a:chExt cx="100500" cy="103800"/>
            </a:xfrm>
          </p:grpSpPr>
          <p:cxnSp>
            <p:nvCxnSpPr>
              <p:cNvPr id="9736" name="Google Shape;9736;p46"/>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37" name="Google Shape;9737;p46"/>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9738" name="Google Shape;9738;p46"/>
            <p:cNvGrpSpPr/>
            <p:nvPr/>
          </p:nvGrpSpPr>
          <p:grpSpPr>
            <a:xfrm flipH="1" rot="10800000">
              <a:off x="2677650" y="110100"/>
              <a:ext cx="100500" cy="103800"/>
              <a:chOff x="2677650" y="3634200"/>
              <a:chExt cx="100500" cy="103800"/>
            </a:xfrm>
          </p:grpSpPr>
          <p:cxnSp>
            <p:nvCxnSpPr>
              <p:cNvPr id="9739" name="Google Shape;9739;p46"/>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9740" name="Google Shape;9740;p46"/>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9741" name="Google Shape;9741;p46"/>
          <p:cNvGrpSpPr/>
          <p:nvPr/>
        </p:nvGrpSpPr>
        <p:grpSpPr>
          <a:xfrm>
            <a:off x="522700" y="2092075"/>
            <a:ext cx="1487875" cy="1465925"/>
            <a:chOff x="522700" y="2092075"/>
            <a:chExt cx="1487875" cy="1465925"/>
          </a:xfrm>
        </p:grpSpPr>
        <p:grpSp>
          <p:nvGrpSpPr>
            <p:cNvPr id="9742" name="Google Shape;9742;p46"/>
            <p:cNvGrpSpPr/>
            <p:nvPr/>
          </p:nvGrpSpPr>
          <p:grpSpPr>
            <a:xfrm rot="5400000">
              <a:off x="526768" y="3243156"/>
              <a:ext cx="310824" cy="318853"/>
              <a:chOff x="8636015" y="4627027"/>
              <a:chExt cx="196786" cy="196786"/>
            </a:xfrm>
          </p:grpSpPr>
          <p:sp>
            <p:nvSpPr>
              <p:cNvPr id="9743" name="Google Shape;9743;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747" name="Google Shape;9747;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48" name="Google Shape;9748;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749" name="Google Shape;9749;p46"/>
            <p:cNvGrpSpPr/>
            <p:nvPr/>
          </p:nvGrpSpPr>
          <p:grpSpPr>
            <a:xfrm flipH="1" rot="5400000">
              <a:off x="1392075" y="2939500"/>
              <a:ext cx="61900" cy="1175100"/>
              <a:chOff x="756550" y="2092075"/>
              <a:chExt cx="61900" cy="1175100"/>
            </a:xfrm>
          </p:grpSpPr>
          <p:cxnSp>
            <p:nvCxnSpPr>
              <p:cNvPr id="9750" name="Google Shape;9750;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51" name="Google Shape;9751;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752" name="Google Shape;9752;p46"/>
          <p:cNvGrpSpPr/>
          <p:nvPr/>
        </p:nvGrpSpPr>
        <p:grpSpPr>
          <a:xfrm rot="10800000">
            <a:off x="1113575" y="290100"/>
            <a:ext cx="1487875" cy="1465925"/>
            <a:chOff x="522700" y="2092075"/>
            <a:chExt cx="1487875" cy="1465925"/>
          </a:xfrm>
        </p:grpSpPr>
        <p:grpSp>
          <p:nvGrpSpPr>
            <p:cNvPr id="9753" name="Google Shape;9753;p46"/>
            <p:cNvGrpSpPr/>
            <p:nvPr/>
          </p:nvGrpSpPr>
          <p:grpSpPr>
            <a:xfrm rot="5400000">
              <a:off x="526768" y="3243156"/>
              <a:ext cx="310824" cy="318853"/>
              <a:chOff x="8636015" y="4627027"/>
              <a:chExt cx="196786" cy="196786"/>
            </a:xfrm>
          </p:grpSpPr>
          <p:sp>
            <p:nvSpPr>
              <p:cNvPr id="9754" name="Google Shape;9754;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758" name="Google Shape;9758;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59" name="Google Shape;9759;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760" name="Google Shape;9760;p46"/>
            <p:cNvGrpSpPr/>
            <p:nvPr/>
          </p:nvGrpSpPr>
          <p:grpSpPr>
            <a:xfrm flipH="1" rot="5400000">
              <a:off x="1392075" y="2939500"/>
              <a:ext cx="61900" cy="1175100"/>
              <a:chOff x="756550" y="2092075"/>
              <a:chExt cx="61900" cy="1175100"/>
            </a:xfrm>
          </p:grpSpPr>
          <p:cxnSp>
            <p:nvCxnSpPr>
              <p:cNvPr id="9761" name="Google Shape;9761;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62" name="Google Shape;9762;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763" name="Google Shape;9763;p46"/>
          <p:cNvGrpSpPr/>
          <p:nvPr/>
        </p:nvGrpSpPr>
        <p:grpSpPr>
          <a:xfrm>
            <a:off x="3045325" y="2092075"/>
            <a:ext cx="1487875" cy="1465925"/>
            <a:chOff x="522700" y="2092075"/>
            <a:chExt cx="1487875" cy="1465925"/>
          </a:xfrm>
        </p:grpSpPr>
        <p:grpSp>
          <p:nvGrpSpPr>
            <p:cNvPr id="9764" name="Google Shape;9764;p46"/>
            <p:cNvGrpSpPr/>
            <p:nvPr/>
          </p:nvGrpSpPr>
          <p:grpSpPr>
            <a:xfrm rot="5400000">
              <a:off x="526768" y="3243156"/>
              <a:ext cx="310824" cy="318853"/>
              <a:chOff x="8636015" y="4627027"/>
              <a:chExt cx="196786" cy="196786"/>
            </a:xfrm>
          </p:grpSpPr>
          <p:sp>
            <p:nvSpPr>
              <p:cNvPr id="9765" name="Google Shape;9765;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769" name="Google Shape;9769;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70" name="Google Shape;9770;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771" name="Google Shape;9771;p46"/>
            <p:cNvGrpSpPr/>
            <p:nvPr/>
          </p:nvGrpSpPr>
          <p:grpSpPr>
            <a:xfrm flipH="1" rot="5400000">
              <a:off x="1392075" y="2939500"/>
              <a:ext cx="61900" cy="1175100"/>
              <a:chOff x="756550" y="2092075"/>
              <a:chExt cx="61900" cy="1175100"/>
            </a:xfrm>
          </p:grpSpPr>
          <p:cxnSp>
            <p:nvCxnSpPr>
              <p:cNvPr id="9772" name="Google Shape;9772;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73" name="Google Shape;9773;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774" name="Google Shape;9774;p46"/>
          <p:cNvGrpSpPr/>
          <p:nvPr/>
        </p:nvGrpSpPr>
        <p:grpSpPr>
          <a:xfrm rot="10800000">
            <a:off x="3636200" y="290100"/>
            <a:ext cx="1487875" cy="1465925"/>
            <a:chOff x="522700" y="2092075"/>
            <a:chExt cx="1487875" cy="1465925"/>
          </a:xfrm>
        </p:grpSpPr>
        <p:grpSp>
          <p:nvGrpSpPr>
            <p:cNvPr id="9775" name="Google Shape;9775;p46"/>
            <p:cNvGrpSpPr/>
            <p:nvPr/>
          </p:nvGrpSpPr>
          <p:grpSpPr>
            <a:xfrm rot="5400000">
              <a:off x="526768" y="3243156"/>
              <a:ext cx="310824" cy="318853"/>
              <a:chOff x="8636015" y="4627027"/>
              <a:chExt cx="196786" cy="196786"/>
            </a:xfrm>
          </p:grpSpPr>
          <p:sp>
            <p:nvSpPr>
              <p:cNvPr id="9776" name="Google Shape;9776;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780" name="Google Shape;9780;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81" name="Google Shape;9781;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782" name="Google Shape;9782;p46"/>
            <p:cNvGrpSpPr/>
            <p:nvPr/>
          </p:nvGrpSpPr>
          <p:grpSpPr>
            <a:xfrm flipH="1" rot="5400000">
              <a:off x="1392075" y="2939500"/>
              <a:ext cx="61900" cy="1175100"/>
              <a:chOff x="756550" y="2092075"/>
              <a:chExt cx="61900" cy="1175100"/>
            </a:xfrm>
          </p:grpSpPr>
          <p:cxnSp>
            <p:nvCxnSpPr>
              <p:cNvPr id="9783" name="Google Shape;9783;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84" name="Google Shape;9784;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785" name="Google Shape;9785;p46"/>
          <p:cNvGrpSpPr/>
          <p:nvPr/>
        </p:nvGrpSpPr>
        <p:grpSpPr>
          <a:xfrm>
            <a:off x="5567925" y="2092075"/>
            <a:ext cx="1487875" cy="1465925"/>
            <a:chOff x="522700" y="2092075"/>
            <a:chExt cx="1487875" cy="1465925"/>
          </a:xfrm>
        </p:grpSpPr>
        <p:grpSp>
          <p:nvGrpSpPr>
            <p:cNvPr id="9786" name="Google Shape;9786;p46"/>
            <p:cNvGrpSpPr/>
            <p:nvPr/>
          </p:nvGrpSpPr>
          <p:grpSpPr>
            <a:xfrm rot="5400000">
              <a:off x="526768" y="3243156"/>
              <a:ext cx="310824" cy="318853"/>
              <a:chOff x="8636015" y="4627027"/>
              <a:chExt cx="196786" cy="196786"/>
            </a:xfrm>
          </p:grpSpPr>
          <p:sp>
            <p:nvSpPr>
              <p:cNvPr id="9787" name="Google Shape;9787;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791" name="Google Shape;9791;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92" name="Google Shape;9792;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793" name="Google Shape;9793;p46"/>
            <p:cNvGrpSpPr/>
            <p:nvPr/>
          </p:nvGrpSpPr>
          <p:grpSpPr>
            <a:xfrm flipH="1" rot="5400000">
              <a:off x="1392075" y="2939500"/>
              <a:ext cx="61900" cy="1175100"/>
              <a:chOff x="756550" y="2092075"/>
              <a:chExt cx="61900" cy="1175100"/>
            </a:xfrm>
          </p:grpSpPr>
          <p:cxnSp>
            <p:nvCxnSpPr>
              <p:cNvPr id="9794" name="Google Shape;9794;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95" name="Google Shape;9795;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796" name="Google Shape;9796;p46"/>
          <p:cNvGrpSpPr/>
          <p:nvPr/>
        </p:nvGrpSpPr>
        <p:grpSpPr>
          <a:xfrm rot="10800000">
            <a:off x="6158800" y="290100"/>
            <a:ext cx="1487875" cy="1465925"/>
            <a:chOff x="522700" y="2092075"/>
            <a:chExt cx="1487875" cy="1465925"/>
          </a:xfrm>
        </p:grpSpPr>
        <p:grpSp>
          <p:nvGrpSpPr>
            <p:cNvPr id="9797" name="Google Shape;9797;p46"/>
            <p:cNvGrpSpPr/>
            <p:nvPr/>
          </p:nvGrpSpPr>
          <p:grpSpPr>
            <a:xfrm rot="5400000">
              <a:off x="526768" y="3243156"/>
              <a:ext cx="310824" cy="318853"/>
              <a:chOff x="8636015" y="4627027"/>
              <a:chExt cx="196786" cy="196786"/>
            </a:xfrm>
          </p:grpSpPr>
          <p:sp>
            <p:nvSpPr>
              <p:cNvPr id="9798" name="Google Shape;9798;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02" name="Google Shape;9802;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03" name="Google Shape;9803;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804" name="Google Shape;9804;p46"/>
            <p:cNvGrpSpPr/>
            <p:nvPr/>
          </p:nvGrpSpPr>
          <p:grpSpPr>
            <a:xfrm flipH="1" rot="5400000">
              <a:off x="1392075" y="2939500"/>
              <a:ext cx="61900" cy="1175100"/>
              <a:chOff x="756550" y="2092075"/>
              <a:chExt cx="61900" cy="1175100"/>
            </a:xfrm>
          </p:grpSpPr>
          <p:cxnSp>
            <p:nvCxnSpPr>
              <p:cNvPr id="9805" name="Google Shape;9805;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06" name="Google Shape;9806;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807" name="Google Shape;9807;p46"/>
          <p:cNvGrpSpPr/>
          <p:nvPr/>
        </p:nvGrpSpPr>
        <p:grpSpPr>
          <a:xfrm>
            <a:off x="8090525" y="2092075"/>
            <a:ext cx="1487875" cy="1465925"/>
            <a:chOff x="522700" y="2092075"/>
            <a:chExt cx="1487875" cy="1465925"/>
          </a:xfrm>
        </p:grpSpPr>
        <p:grpSp>
          <p:nvGrpSpPr>
            <p:cNvPr id="9808" name="Google Shape;9808;p46"/>
            <p:cNvGrpSpPr/>
            <p:nvPr/>
          </p:nvGrpSpPr>
          <p:grpSpPr>
            <a:xfrm rot="5400000">
              <a:off x="526768" y="3243156"/>
              <a:ext cx="310824" cy="318853"/>
              <a:chOff x="8636015" y="4627027"/>
              <a:chExt cx="196786" cy="196786"/>
            </a:xfrm>
          </p:grpSpPr>
          <p:sp>
            <p:nvSpPr>
              <p:cNvPr id="9809" name="Google Shape;9809;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13" name="Google Shape;9813;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14" name="Google Shape;9814;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815" name="Google Shape;9815;p46"/>
            <p:cNvGrpSpPr/>
            <p:nvPr/>
          </p:nvGrpSpPr>
          <p:grpSpPr>
            <a:xfrm flipH="1" rot="5400000">
              <a:off x="1392075" y="2939500"/>
              <a:ext cx="61900" cy="1175100"/>
              <a:chOff x="756550" y="2092075"/>
              <a:chExt cx="61900" cy="1175100"/>
            </a:xfrm>
          </p:grpSpPr>
          <p:cxnSp>
            <p:nvCxnSpPr>
              <p:cNvPr id="9816" name="Google Shape;9816;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17" name="Google Shape;9817;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818" name="Google Shape;9818;p46"/>
          <p:cNvGrpSpPr/>
          <p:nvPr/>
        </p:nvGrpSpPr>
        <p:grpSpPr>
          <a:xfrm rot="10800000">
            <a:off x="8681400" y="290100"/>
            <a:ext cx="1487875" cy="1465925"/>
            <a:chOff x="522700" y="2092075"/>
            <a:chExt cx="1487875" cy="1465925"/>
          </a:xfrm>
        </p:grpSpPr>
        <p:grpSp>
          <p:nvGrpSpPr>
            <p:cNvPr id="9819" name="Google Shape;9819;p46"/>
            <p:cNvGrpSpPr/>
            <p:nvPr/>
          </p:nvGrpSpPr>
          <p:grpSpPr>
            <a:xfrm rot="5400000">
              <a:off x="526768" y="3243156"/>
              <a:ext cx="310824" cy="318853"/>
              <a:chOff x="8636015" y="4627027"/>
              <a:chExt cx="196786" cy="196786"/>
            </a:xfrm>
          </p:grpSpPr>
          <p:sp>
            <p:nvSpPr>
              <p:cNvPr id="9820" name="Google Shape;9820;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24" name="Google Shape;9824;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25" name="Google Shape;9825;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826" name="Google Shape;9826;p46"/>
            <p:cNvGrpSpPr/>
            <p:nvPr/>
          </p:nvGrpSpPr>
          <p:grpSpPr>
            <a:xfrm flipH="1" rot="5400000">
              <a:off x="1392075" y="2939500"/>
              <a:ext cx="61900" cy="1175100"/>
              <a:chOff x="756550" y="2092075"/>
              <a:chExt cx="61900" cy="1175100"/>
            </a:xfrm>
          </p:grpSpPr>
          <p:cxnSp>
            <p:nvCxnSpPr>
              <p:cNvPr id="9827" name="Google Shape;9827;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28" name="Google Shape;9828;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829" name="Google Shape;9829;p46"/>
          <p:cNvGrpSpPr/>
          <p:nvPr/>
        </p:nvGrpSpPr>
        <p:grpSpPr>
          <a:xfrm>
            <a:off x="522700" y="5803975"/>
            <a:ext cx="1487875" cy="1465925"/>
            <a:chOff x="522700" y="2092075"/>
            <a:chExt cx="1487875" cy="1465925"/>
          </a:xfrm>
        </p:grpSpPr>
        <p:grpSp>
          <p:nvGrpSpPr>
            <p:cNvPr id="9830" name="Google Shape;9830;p46"/>
            <p:cNvGrpSpPr/>
            <p:nvPr/>
          </p:nvGrpSpPr>
          <p:grpSpPr>
            <a:xfrm rot="5400000">
              <a:off x="526768" y="3243156"/>
              <a:ext cx="310824" cy="318853"/>
              <a:chOff x="8636015" y="4627027"/>
              <a:chExt cx="196786" cy="196786"/>
            </a:xfrm>
          </p:grpSpPr>
          <p:sp>
            <p:nvSpPr>
              <p:cNvPr id="9831" name="Google Shape;9831;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35" name="Google Shape;9835;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36" name="Google Shape;9836;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837" name="Google Shape;9837;p46"/>
            <p:cNvGrpSpPr/>
            <p:nvPr/>
          </p:nvGrpSpPr>
          <p:grpSpPr>
            <a:xfrm flipH="1" rot="5400000">
              <a:off x="1392075" y="2939500"/>
              <a:ext cx="61900" cy="1175100"/>
              <a:chOff x="756550" y="2092075"/>
              <a:chExt cx="61900" cy="1175100"/>
            </a:xfrm>
          </p:grpSpPr>
          <p:cxnSp>
            <p:nvCxnSpPr>
              <p:cNvPr id="9838" name="Google Shape;9838;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39" name="Google Shape;9839;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840" name="Google Shape;9840;p46"/>
          <p:cNvGrpSpPr/>
          <p:nvPr/>
        </p:nvGrpSpPr>
        <p:grpSpPr>
          <a:xfrm rot="10800000">
            <a:off x="1113575" y="4002000"/>
            <a:ext cx="1487875" cy="1465925"/>
            <a:chOff x="522700" y="2092075"/>
            <a:chExt cx="1487875" cy="1465925"/>
          </a:xfrm>
        </p:grpSpPr>
        <p:grpSp>
          <p:nvGrpSpPr>
            <p:cNvPr id="9841" name="Google Shape;9841;p46"/>
            <p:cNvGrpSpPr/>
            <p:nvPr/>
          </p:nvGrpSpPr>
          <p:grpSpPr>
            <a:xfrm rot="5400000">
              <a:off x="526768" y="3243156"/>
              <a:ext cx="310824" cy="318853"/>
              <a:chOff x="8636015" y="4627027"/>
              <a:chExt cx="196786" cy="196786"/>
            </a:xfrm>
          </p:grpSpPr>
          <p:sp>
            <p:nvSpPr>
              <p:cNvPr id="9842" name="Google Shape;9842;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46" name="Google Shape;9846;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47" name="Google Shape;9847;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848" name="Google Shape;9848;p46"/>
            <p:cNvGrpSpPr/>
            <p:nvPr/>
          </p:nvGrpSpPr>
          <p:grpSpPr>
            <a:xfrm flipH="1" rot="5400000">
              <a:off x="1392075" y="2939500"/>
              <a:ext cx="61900" cy="1175100"/>
              <a:chOff x="756550" y="2092075"/>
              <a:chExt cx="61900" cy="1175100"/>
            </a:xfrm>
          </p:grpSpPr>
          <p:cxnSp>
            <p:nvCxnSpPr>
              <p:cNvPr id="9849" name="Google Shape;9849;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50" name="Google Shape;9850;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851" name="Google Shape;9851;p46"/>
          <p:cNvGrpSpPr/>
          <p:nvPr/>
        </p:nvGrpSpPr>
        <p:grpSpPr>
          <a:xfrm>
            <a:off x="3045325" y="5803975"/>
            <a:ext cx="1487875" cy="1465925"/>
            <a:chOff x="522700" y="2092075"/>
            <a:chExt cx="1487875" cy="1465925"/>
          </a:xfrm>
        </p:grpSpPr>
        <p:grpSp>
          <p:nvGrpSpPr>
            <p:cNvPr id="9852" name="Google Shape;9852;p46"/>
            <p:cNvGrpSpPr/>
            <p:nvPr/>
          </p:nvGrpSpPr>
          <p:grpSpPr>
            <a:xfrm rot="5400000">
              <a:off x="526768" y="3243156"/>
              <a:ext cx="310824" cy="318853"/>
              <a:chOff x="8636015" y="4627027"/>
              <a:chExt cx="196786" cy="196786"/>
            </a:xfrm>
          </p:grpSpPr>
          <p:sp>
            <p:nvSpPr>
              <p:cNvPr id="9853" name="Google Shape;9853;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57" name="Google Shape;9857;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58" name="Google Shape;9858;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859" name="Google Shape;9859;p46"/>
            <p:cNvGrpSpPr/>
            <p:nvPr/>
          </p:nvGrpSpPr>
          <p:grpSpPr>
            <a:xfrm flipH="1" rot="5400000">
              <a:off x="1392075" y="2939500"/>
              <a:ext cx="61900" cy="1175100"/>
              <a:chOff x="756550" y="2092075"/>
              <a:chExt cx="61900" cy="1175100"/>
            </a:xfrm>
          </p:grpSpPr>
          <p:cxnSp>
            <p:nvCxnSpPr>
              <p:cNvPr id="9860" name="Google Shape;9860;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61" name="Google Shape;9861;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9862" name="Google Shape;9862;p46"/>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46"/>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4" name="Google Shape;9864;p46"/>
          <p:cNvGrpSpPr/>
          <p:nvPr/>
        </p:nvGrpSpPr>
        <p:grpSpPr>
          <a:xfrm rot="10800000">
            <a:off x="3636200" y="4002000"/>
            <a:ext cx="1487875" cy="1465925"/>
            <a:chOff x="522700" y="2092075"/>
            <a:chExt cx="1487875" cy="1465925"/>
          </a:xfrm>
        </p:grpSpPr>
        <p:grpSp>
          <p:nvGrpSpPr>
            <p:cNvPr id="9865" name="Google Shape;9865;p46"/>
            <p:cNvGrpSpPr/>
            <p:nvPr/>
          </p:nvGrpSpPr>
          <p:grpSpPr>
            <a:xfrm rot="5400000">
              <a:off x="526768" y="3243156"/>
              <a:ext cx="310824" cy="318853"/>
              <a:chOff x="8636015" y="4627027"/>
              <a:chExt cx="196786" cy="196786"/>
            </a:xfrm>
          </p:grpSpPr>
          <p:sp>
            <p:nvSpPr>
              <p:cNvPr id="9866" name="Google Shape;9866;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70" name="Google Shape;9870;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71" name="Google Shape;9871;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872" name="Google Shape;9872;p46"/>
            <p:cNvGrpSpPr/>
            <p:nvPr/>
          </p:nvGrpSpPr>
          <p:grpSpPr>
            <a:xfrm flipH="1" rot="5400000">
              <a:off x="1392075" y="2939500"/>
              <a:ext cx="61900" cy="1175100"/>
              <a:chOff x="756550" y="2092075"/>
              <a:chExt cx="61900" cy="1175100"/>
            </a:xfrm>
          </p:grpSpPr>
          <p:cxnSp>
            <p:nvCxnSpPr>
              <p:cNvPr id="9873" name="Google Shape;9873;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74" name="Google Shape;9874;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9875" name="Google Shape;9875;p46"/>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6" name="Google Shape;9876;p46"/>
          <p:cNvGrpSpPr/>
          <p:nvPr/>
        </p:nvGrpSpPr>
        <p:grpSpPr>
          <a:xfrm>
            <a:off x="5567925" y="5803975"/>
            <a:ext cx="1487875" cy="1465925"/>
            <a:chOff x="522700" y="2092075"/>
            <a:chExt cx="1487875" cy="1465925"/>
          </a:xfrm>
        </p:grpSpPr>
        <p:grpSp>
          <p:nvGrpSpPr>
            <p:cNvPr id="9877" name="Google Shape;9877;p46"/>
            <p:cNvGrpSpPr/>
            <p:nvPr/>
          </p:nvGrpSpPr>
          <p:grpSpPr>
            <a:xfrm rot="5400000">
              <a:off x="526768" y="3243156"/>
              <a:ext cx="310824" cy="318853"/>
              <a:chOff x="8636015" y="4627027"/>
              <a:chExt cx="196786" cy="196786"/>
            </a:xfrm>
          </p:grpSpPr>
          <p:sp>
            <p:nvSpPr>
              <p:cNvPr id="9878" name="Google Shape;9878;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82" name="Google Shape;9882;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83" name="Google Shape;9883;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884" name="Google Shape;9884;p46"/>
            <p:cNvGrpSpPr/>
            <p:nvPr/>
          </p:nvGrpSpPr>
          <p:grpSpPr>
            <a:xfrm flipH="1" rot="5400000">
              <a:off x="1392075" y="2939500"/>
              <a:ext cx="61900" cy="1175100"/>
              <a:chOff x="756550" y="2092075"/>
              <a:chExt cx="61900" cy="1175100"/>
            </a:xfrm>
          </p:grpSpPr>
          <p:cxnSp>
            <p:nvCxnSpPr>
              <p:cNvPr id="9885" name="Google Shape;9885;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86" name="Google Shape;9886;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9887" name="Google Shape;9887;p46"/>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8" name="Google Shape;9888;p46"/>
          <p:cNvGrpSpPr/>
          <p:nvPr/>
        </p:nvGrpSpPr>
        <p:grpSpPr>
          <a:xfrm rot="10800000">
            <a:off x="6158800" y="4002000"/>
            <a:ext cx="1487875" cy="1465925"/>
            <a:chOff x="522700" y="2092075"/>
            <a:chExt cx="1487875" cy="1465925"/>
          </a:xfrm>
        </p:grpSpPr>
        <p:grpSp>
          <p:nvGrpSpPr>
            <p:cNvPr id="9889" name="Google Shape;9889;p46"/>
            <p:cNvGrpSpPr/>
            <p:nvPr/>
          </p:nvGrpSpPr>
          <p:grpSpPr>
            <a:xfrm rot="5400000">
              <a:off x="526768" y="3243156"/>
              <a:ext cx="310824" cy="318853"/>
              <a:chOff x="8636015" y="4627027"/>
              <a:chExt cx="196786" cy="196786"/>
            </a:xfrm>
          </p:grpSpPr>
          <p:sp>
            <p:nvSpPr>
              <p:cNvPr id="9890" name="Google Shape;9890;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94" name="Google Shape;9894;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95" name="Google Shape;9895;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896" name="Google Shape;9896;p46"/>
            <p:cNvGrpSpPr/>
            <p:nvPr/>
          </p:nvGrpSpPr>
          <p:grpSpPr>
            <a:xfrm flipH="1" rot="5400000">
              <a:off x="1392075" y="2939500"/>
              <a:ext cx="61900" cy="1175100"/>
              <a:chOff x="756550" y="2092075"/>
              <a:chExt cx="61900" cy="1175100"/>
            </a:xfrm>
          </p:grpSpPr>
          <p:cxnSp>
            <p:nvCxnSpPr>
              <p:cNvPr id="9897" name="Google Shape;9897;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98" name="Google Shape;9898;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899" name="Google Shape;9899;p46"/>
          <p:cNvGrpSpPr/>
          <p:nvPr/>
        </p:nvGrpSpPr>
        <p:grpSpPr>
          <a:xfrm>
            <a:off x="8090525" y="5803975"/>
            <a:ext cx="1487875" cy="1465925"/>
            <a:chOff x="522700" y="2092075"/>
            <a:chExt cx="1487875" cy="1465925"/>
          </a:xfrm>
        </p:grpSpPr>
        <p:grpSp>
          <p:nvGrpSpPr>
            <p:cNvPr id="9900" name="Google Shape;9900;p46"/>
            <p:cNvGrpSpPr/>
            <p:nvPr/>
          </p:nvGrpSpPr>
          <p:grpSpPr>
            <a:xfrm rot="5400000">
              <a:off x="526768" y="3243156"/>
              <a:ext cx="310824" cy="318853"/>
              <a:chOff x="8636015" y="4627027"/>
              <a:chExt cx="196786" cy="196786"/>
            </a:xfrm>
          </p:grpSpPr>
          <p:sp>
            <p:nvSpPr>
              <p:cNvPr id="9901" name="Google Shape;9901;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905" name="Google Shape;9905;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906" name="Google Shape;9906;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907" name="Google Shape;9907;p46"/>
            <p:cNvGrpSpPr/>
            <p:nvPr/>
          </p:nvGrpSpPr>
          <p:grpSpPr>
            <a:xfrm flipH="1" rot="5400000">
              <a:off x="1392075" y="2939500"/>
              <a:ext cx="61900" cy="1175100"/>
              <a:chOff x="756550" y="2092075"/>
              <a:chExt cx="61900" cy="1175100"/>
            </a:xfrm>
          </p:grpSpPr>
          <p:cxnSp>
            <p:nvCxnSpPr>
              <p:cNvPr id="9908" name="Google Shape;9908;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909" name="Google Shape;9909;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910" name="Google Shape;9910;p46"/>
          <p:cNvGrpSpPr/>
          <p:nvPr/>
        </p:nvGrpSpPr>
        <p:grpSpPr>
          <a:xfrm rot="10800000">
            <a:off x="8681400" y="4002000"/>
            <a:ext cx="1487875" cy="1465925"/>
            <a:chOff x="522700" y="2092075"/>
            <a:chExt cx="1487875" cy="1465925"/>
          </a:xfrm>
        </p:grpSpPr>
        <p:grpSp>
          <p:nvGrpSpPr>
            <p:cNvPr id="9911" name="Google Shape;9911;p46"/>
            <p:cNvGrpSpPr/>
            <p:nvPr/>
          </p:nvGrpSpPr>
          <p:grpSpPr>
            <a:xfrm rot="5400000">
              <a:off x="526768" y="3243156"/>
              <a:ext cx="310824" cy="318853"/>
              <a:chOff x="8636015" y="4627027"/>
              <a:chExt cx="196786" cy="196786"/>
            </a:xfrm>
          </p:grpSpPr>
          <p:sp>
            <p:nvSpPr>
              <p:cNvPr id="9912" name="Google Shape;9912;p46"/>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46"/>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46"/>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46"/>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916" name="Google Shape;9916;p46"/>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917" name="Google Shape;9917;p46"/>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918" name="Google Shape;9918;p46"/>
            <p:cNvGrpSpPr/>
            <p:nvPr/>
          </p:nvGrpSpPr>
          <p:grpSpPr>
            <a:xfrm flipH="1" rot="5400000">
              <a:off x="1392075" y="2939500"/>
              <a:ext cx="61900" cy="1175100"/>
              <a:chOff x="756550" y="2092075"/>
              <a:chExt cx="61900" cy="1175100"/>
            </a:xfrm>
          </p:grpSpPr>
          <p:cxnSp>
            <p:nvCxnSpPr>
              <p:cNvPr id="9919" name="Google Shape;9919;p46"/>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920" name="Google Shape;9920;p46"/>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9921" name="Google Shape;9921;p46"/>
          <p:cNvSpPr txBox="1"/>
          <p:nvPr/>
        </p:nvSpPr>
        <p:spPr>
          <a:xfrm>
            <a:off x="73426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922" name="Google Shape;9922;p46"/>
          <p:cNvSpPr txBox="1"/>
          <p:nvPr/>
        </p:nvSpPr>
        <p:spPr>
          <a:xfrm>
            <a:off x="32568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923" name="Google Shape;9923;p46"/>
          <p:cNvSpPr txBox="1"/>
          <p:nvPr/>
        </p:nvSpPr>
        <p:spPr>
          <a:xfrm>
            <a:off x="577941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924" name="Google Shape;9924;p46"/>
          <p:cNvSpPr txBox="1"/>
          <p:nvPr/>
        </p:nvSpPr>
        <p:spPr>
          <a:xfrm>
            <a:off x="83020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925" name="Google Shape;9925;p46"/>
          <p:cNvSpPr txBox="1"/>
          <p:nvPr/>
        </p:nvSpPr>
        <p:spPr>
          <a:xfrm>
            <a:off x="734275"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926" name="Google Shape;9926;p46"/>
          <p:cNvSpPr txBox="1"/>
          <p:nvPr/>
        </p:nvSpPr>
        <p:spPr>
          <a:xfrm>
            <a:off x="3256850"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927" name="Google Shape;9927;p46"/>
          <p:cNvSpPr txBox="1"/>
          <p:nvPr/>
        </p:nvSpPr>
        <p:spPr>
          <a:xfrm>
            <a:off x="5779413"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928" name="Google Shape;9928;p46"/>
          <p:cNvSpPr txBox="1"/>
          <p:nvPr/>
        </p:nvSpPr>
        <p:spPr>
          <a:xfrm>
            <a:off x="8302038"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9929" name="Google Shape;9929;p46"/>
          <p:cNvSpPr/>
          <p:nvPr/>
        </p:nvSpPr>
        <p:spPr>
          <a:xfrm>
            <a:off x="3197696" y="6470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46"/>
          <p:cNvSpPr/>
          <p:nvPr/>
        </p:nvSpPr>
        <p:spPr>
          <a:xfrm>
            <a:off x="4089121" y="231842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46"/>
          <p:cNvSpPr/>
          <p:nvPr/>
        </p:nvSpPr>
        <p:spPr>
          <a:xfrm>
            <a:off x="4089121" y="12041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46"/>
          <p:cNvSpPr/>
          <p:nvPr/>
        </p:nvSpPr>
        <p:spPr>
          <a:xfrm>
            <a:off x="3197696" y="176129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3" name="Google Shape;9933;p46"/>
          <p:cNvGrpSpPr/>
          <p:nvPr/>
        </p:nvGrpSpPr>
        <p:grpSpPr>
          <a:xfrm flipH="1">
            <a:off x="4013856" y="1899848"/>
            <a:ext cx="1084498" cy="415688"/>
            <a:chOff x="422918" y="176071"/>
            <a:chExt cx="2994196" cy="1147676"/>
          </a:xfrm>
        </p:grpSpPr>
        <p:sp>
          <p:nvSpPr>
            <p:cNvPr id="9934" name="Google Shape;9934;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46"/>
          <p:cNvGrpSpPr/>
          <p:nvPr/>
        </p:nvGrpSpPr>
        <p:grpSpPr>
          <a:xfrm>
            <a:off x="3071046" y="1408146"/>
            <a:ext cx="1084498" cy="415688"/>
            <a:chOff x="422918" y="176071"/>
            <a:chExt cx="2994196" cy="1147676"/>
          </a:xfrm>
        </p:grpSpPr>
        <p:sp>
          <p:nvSpPr>
            <p:cNvPr id="9941" name="Google Shape;9941;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7" name="Google Shape;9947;p46"/>
          <p:cNvSpPr/>
          <p:nvPr/>
        </p:nvSpPr>
        <p:spPr>
          <a:xfrm>
            <a:off x="3292990" y="852946"/>
            <a:ext cx="692026" cy="470809"/>
          </a:xfrm>
          <a:custGeom>
            <a:rect b="b" l="l" r="r" t="t"/>
            <a:pathLst>
              <a:path extrusionOk="0" h="11150" w="16389">
                <a:moveTo>
                  <a:pt x="13614" y="295"/>
                </a:moveTo>
                <a:cubicBezTo>
                  <a:pt x="13730" y="295"/>
                  <a:pt x="13837" y="304"/>
                  <a:pt x="13944" y="330"/>
                </a:cubicBezTo>
                <a:cubicBezTo>
                  <a:pt x="14060" y="357"/>
                  <a:pt x="14167" y="402"/>
                  <a:pt x="14256" y="464"/>
                </a:cubicBezTo>
                <a:cubicBezTo>
                  <a:pt x="14042" y="411"/>
                  <a:pt x="13828" y="402"/>
                  <a:pt x="13614" y="402"/>
                </a:cubicBezTo>
                <a:cubicBezTo>
                  <a:pt x="13569" y="400"/>
                  <a:pt x="13524" y="399"/>
                  <a:pt x="13478" y="399"/>
                </a:cubicBezTo>
                <a:cubicBezTo>
                  <a:pt x="13354" y="399"/>
                  <a:pt x="13230" y="404"/>
                  <a:pt x="13103" y="404"/>
                </a:cubicBezTo>
                <a:cubicBezTo>
                  <a:pt x="13057" y="404"/>
                  <a:pt x="13010" y="404"/>
                  <a:pt x="12963" y="402"/>
                </a:cubicBezTo>
                <a:cubicBezTo>
                  <a:pt x="13070" y="366"/>
                  <a:pt x="13177" y="339"/>
                  <a:pt x="13284" y="321"/>
                </a:cubicBezTo>
                <a:cubicBezTo>
                  <a:pt x="13391" y="304"/>
                  <a:pt x="13507" y="295"/>
                  <a:pt x="13614" y="295"/>
                </a:cubicBezTo>
                <a:close/>
                <a:moveTo>
                  <a:pt x="12994" y="752"/>
                </a:moveTo>
                <a:cubicBezTo>
                  <a:pt x="13079" y="752"/>
                  <a:pt x="13164" y="754"/>
                  <a:pt x="13248" y="759"/>
                </a:cubicBezTo>
                <a:cubicBezTo>
                  <a:pt x="13409" y="776"/>
                  <a:pt x="13578" y="812"/>
                  <a:pt x="13730" y="875"/>
                </a:cubicBezTo>
                <a:cubicBezTo>
                  <a:pt x="13569" y="857"/>
                  <a:pt x="13409" y="848"/>
                  <a:pt x="13239" y="848"/>
                </a:cubicBezTo>
                <a:cubicBezTo>
                  <a:pt x="13079" y="848"/>
                  <a:pt x="12918" y="848"/>
                  <a:pt x="12749" y="866"/>
                </a:cubicBezTo>
                <a:cubicBezTo>
                  <a:pt x="12588" y="883"/>
                  <a:pt x="12428" y="901"/>
                  <a:pt x="12267" y="919"/>
                </a:cubicBezTo>
                <a:cubicBezTo>
                  <a:pt x="12097" y="946"/>
                  <a:pt x="11937" y="964"/>
                  <a:pt x="11767" y="991"/>
                </a:cubicBezTo>
                <a:cubicBezTo>
                  <a:pt x="12080" y="866"/>
                  <a:pt x="12410" y="794"/>
                  <a:pt x="12740" y="759"/>
                </a:cubicBezTo>
                <a:cubicBezTo>
                  <a:pt x="12825" y="754"/>
                  <a:pt x="12909" y="752"/>
                  <a:pt x="12994" y="752"/>
                </a:cubicBezTo>
                <a:close/>
                <a:moveTo>
                  <a:pt x="12775" y="1107"/>
                </a:moveTo>
                <a:cubicBezTo>
                  <a:pt x="12918" y="1107"/>
                  <a:pt x="13070" y="1124"/>
                  <a:pt x="13204" y="1169"/>
                </a:cubicBezTo>
                <a:cubicBezTo>
                  <a:pt x="13061" y="1169"/>
                  <a:pt x="12918" y="1178"/>
                  <a:pt x="12784" y="1196"/>
                </a:cubicBezTo>
                <a:cubicBezTo>
                  <a:pt x="12642" y="1214"/>
                  <a:pt x="12499" y="1231"/>
                  <a:pt x="12365" y="1267"/>
                </a:cubicBezTo>
                <a:cubicBezTo>
                  <a:pt x="12231" y="1294"/>
                  <a:pt x="12089" y="1338"/>
                  <a:pt x="11955" y="1374"/>
                </a:cubicBezTo>
                <a:cubicBezTo>
                  <a:pt x="11821" y="1419"/>
                  <a:pt x="11687" y="1454"/>
                  <a:pt x="11544" y="1499"/>
                </a:cubicBezTo>
                <a:cubicBezTo>
                  <a:pt x="11785" y="1338"/>
                  <a:pt x="12062" y="1231"/>
                  <a:pt x="12338" y="1160"/>
                </a:cubicBezTo>
                <a:cubicBezTo>
                  <a:pt x="12481" y="1133"/>
                  <a:pt x="12633" y="1115"/>
                  <a:pt x="12775" y="1107"/>
                </a:cubicBezTo>
                <a:close/>
                <a:moveTo>
                  <a:pt x="14818" y="1454"/>
                </a:moveTo>
                <a:lnTo>
                  <a:pt x="14818" y="1454"/>
                </a:lnTo>
                <a:cubicBezTo>
                  <a:pt x="15131" y="1463"/>
                  <a:pt x="15131" y="1829"/>
                  <a:pt x="15050" y="1936"/>
                </a:cubicBezTo>
                <a:cubicBezTo>
                  <a:pt x="14827" y="1847"/>
                  <a:pt x="14765" y="1695"/>
                  <a:pt x="14818" y="1454"/>
                </a:cubicBezTo>
                <a:close/>
                <a:moveTo>
                  <a:pt x="12606" y="1512"/>
                </a:moveTo>
                <a:cubicBezTo>
                  <a:pt x="12663" y="1512"/>
                  <a:pt x="12720" y="1514"/>
                  <a:pt x="12775" y="1517"/>
                </a:cubicBezTo>
                <a:cubicBezTo>
                  <a:pt x="12624" y="1544"/>
                  <a:pt x="12472" y="1579"/>
                  <a:pt x="12320" y="1615"/>
                </a:cubicBezTo>
                <a:cubicBezTo>
                  <a:pt x="12169" y="1651"/>
                  <a:pt x="12017" y="1686"/>
                  <a:pt x="11874" y="1740"/>
                </a:cubicBezTo>
                <a:cubicBezTo>
                  <a:pt x="11571" y="1829"/>
                  <a:pt x="11286" y="1945"/>
                  <a:pt x="10991" y="2043"/>
                </a:cubicBezTo>
                <a:cubicBezTo>
                  <a:pt x="11250" y="1865"/>
                  <a:pt x="11535" y="1740"/>
                  <a:pt x="11839" y="1642"/>
                </a:cubicBezTo>
                <a:cubicBezTo>
                  <a:pt x="11990" y="1588"/>
                  <a:pt x="12142" y="1553"/>
                  <a:pt x="12303" y="1535"/>
                </a:cubicBezTo>
                <a:cubicBezTo>
                  <a:pt x="12404" y="1518"/>
                  <a:pt x="12506" y="1512"/>
                  <a:pt x="12606" y="1512"/>
                </a:cubicBezTo>
                <a:close/>
                <a:moveTo>
                  <a:pt x="14178" y="1200"/>
                </a:moveTo>
                <a:cubicBezTo>
                  <a:pt x="14243" y="1200"/>
                  <a:pt x="14306" y="1211"/>
                  <a:pt x="14363" y="1231"/>
                </a:cubicBezTo>
                <a:cubicBezTo>
                  <a:pt x="14239" y="1276"/>
                  <a:pt x="14123" y="1321"/>
                  <a:pt x="14024" y="1392"/>
                </a:cubicBezTo>
                <a:cubicBezTo>
                  <a:pt x="13935" y="1454"/>
                  <a:pt x="13873" y="1544"/>
                  <a:pt x="13828" y="1651"/>
                </a:cubicBezTo>
                <a:cubicBezTo>
                  <a:pt x="13792" y="1758"/>
                  <a:pt x="13766" y="1874"/>
                  <a:pt x="13766" y="1990"/>
                </a:cubicBezTo>
                <a:cubicBezTo>
                  <a:pt x="13757" y="2115"/>
                  <a:pt x="13775" y="2231"/>
                  <a:pt x="13810" y="2364"/>
                </a:cubicBezTo>
                <a:cubicBezTo>
                  <a:pt x="13694" y="2284"/>
                  <a:pt x="13632" y="2141"/>
                  <a:pt x="13596" y="2008"/>
                </a:cubicBezTo>
                <a:cubicBezTo>
                  <a:pt x="13569" y="1865"/>
                  <a:pt x="13578" y="1713"/>
                  <a:pt x="13632" y="1570"/>
                </a:cubicBezTo>
                <a:cubicBezTo>
                  <a:pt x="13694" y="1428"/>
                  <a:pt x="13801" y="1303"/>
                  <a:pt x="13944" y="1249"/>
                </a:cubicBezTo>
                <a:cubicBezTo>
                  <a:pt x="14021" y="1215"/>
                  <a:pt x="14101" y="1200"/>
                  <a:pt x="14178" y="1200"/>
                </a:cubicBezTo>
                <a:close/>
                <a:moveTo>
                  <a:pt x="12422" y="1893"/>
                </a:moveTo>
                <a:cubicBezTo>
                  <a:pt x="12463" y="1893"/>
                  <a:pt x="12504" y="1895"/>
                  <a:pt x="12544" y="1900"/>
                </a:cubicBezTo>
                <a:cubicBezTo>
                  <a:pt x="12401" y="1927"/>
                  <a:pt x="12267" y="1963"/>
                  <a:pt x="12133" y="2008"/>
                </a:cubicBezTo>
                <a:cubicBezTo>
                  <a:pt x="11999" y="2052"/>
                  <a:pt x="11866" y="2106"/>
                  <a:pt x="11741" y="2168"/>
                </a:cubicBezTo>
                <a:cubicBezTo>
                  <a:pt x="11607" y="2222"/>
                  <a:pt x="11482" y="2284"/>
                  <a:pt x="11357" y="2355"/>
                </a:cubicBezTo>
                <a:cubicBezTo>
                  <a:pt x="11232" y="2418"/>
                  <a:pt x="11107" y="2489"/>
                  <a:pt x="10982" y="2561"/>
                </a:cubicBezTo>
                <a:cubicBezTo>
                  <a:pt x="11188" y="2347"/>
                  <a:pt x="11428" y="2186"/>
                  <a:pt x="11696" y="2070"/>
                </a:cubicBezTo>
                <a:cubicBezTo>
                  <a:pt x="11830" y="2008"/>
                  <a:pt x="11964" y="1963"/>
                  <a:pt x="12106" y="1927"/>
                </a:cubicBezTo>
                <a:cubicBezTo>
                  <a:pt x="12209" y="1908"/>
                  <a:pt x="12317" y="1893"/>
                  <a:pt x="12422" y="1893"/>
                </a:cubicBezTo>
                <a:close/>
                <a:moveTo>
                  <a:pt x="12196" y="2329"/>
                </a:moveTo>
                <a:lnTo>
                  <a:pt x="12196" y="2329"/>
                </a:lnTo>
                <a:cubicBezTo>
                  <a:pt x="12044" y="2382"/>
                  <a:pt x="11901" y="2445"/>
                  <a:pt x="11758" y="2516"/>
                </a:cubicBezTo>
                <a:cubicBezTo>
                  <a:pt x="11625" y="2578"/>
                  <a:pt x="11482" y="2650"/>
                  <a:pt x="11348" y="2721"/>
                </a:cubicBezTo>
                <a:cubicBezTo>
                  <a:pt x="11080" y="2873"/>
                  <a:pt x="10813" y="3042"/>
                  <a:pt x="10545" y="3203"/>
                </a:cubicBezTo>
                <a:cubicBezTo>
                  <a:pt x="10759" y="2980"/>
                  <a:pt x="11027" y="2793"/>
                  <a:pt x="11295" y="2632"/>
                </a:cubicBezTo>
                <a:cubicBezTo>
                  <a:pt x="11437" y="2561"/>
                  <a:pt x="11580" y="2489"/>
                  <a:pt x="11732" y="2436"/>
                </a:cubicBezTo>
                <a:cubicBezTo>
                  <a:pt x="11883" y="2382"/>
                  <a:pt x="12035" y="2347"/>
                  <a:pt x="12196" y="2329"/>
                </a:cubicBezTo>
                <a:close/>
                <a:moveTo>
                  <a:pt x="15934" y="3337"/>
                </a:moveTo>
                <a:cubicBezTo>
                  <a:pt x="16014" y="3337"/>
                  <a:pt x="16076" y="3408"/>
                  <a:pt x="16076" y="3488"/>
                </a:cubicBezTo>
                <a:cubicBezTo>
                  <a:pt x="16076" y="3569"/>
                  <a:pt x="16014" y="3631"/>
                  <a:pt x="15934" y="3631"/>
                </a:cubicBezTo>
                <a:cubicBezTo>
                  <a:pt x="15853" y="3631"/>
                  <a:pt x="15782" y="3569"/>
                  <a:pt x="15782" y="3488"/>
                </a:cubicBezTo>
                <a:cubicBezTo>
                  <a:pt x="15782" y="3408"/>
                  <a:pt x="15853" y="3337"/>
                  <a:pt x="15934" y="3337"/>
                </a:cubicBezTo>
                <a:close/>
                <a:moveTo>
                  <a:pt x="11794" y="3310"/>
                </a:moveTo>
                <a:lnTo>
                  <a:pt x="11794" y="3310"/>
                </a:lnTo>
                <a:cubicBezTo>
                  <a:pt x="11518" y="3364"/>
                  <a:pt x="11330" y="3578"/>
                  <a:pt x="11303" y="3899"/>
                </a:cubicBezTo>
                <a:cubicBezTo>
                  <a:pt x="11286" y="4229"/>
                  <a:pt x="11589" y="4488"/>
                  <a:pt x="11714" y="4488"/>
                </a:cubicBezTo>
                <a:cubicBezTo>
                  <a:pt x="11518" y="4372"/>
                  <a:pt x="11446" y="4113"/>
                  <a:pt x="11464" y="3908"/>
                </a:cubicBezTo>
                <a:cubicBezTo>
                  <a:pt x="11482" y="3658"/>
                  <a:pt x="11598" y="3453"/>
                  <a:pt x="11794" y="3310"/>
                </a:cubicBezTo>
                <a:close/>
                <a:moveTo>
                  <a:pt x="13507" y="2355"/>
                </a:moveTo>
                <a:lnTo>
                  <a:pt x="13507" y="2355"/>
                </a:lnTo>
                <a:cubicBezTo>
                  <a:pt x="13409" y="2516"/>
                  <a:pt x="13346" y="2686"/>
                  <a:pt x="13293" y="2855"/>
                </a:cubicBezTo>
                <a:cubicBezTo>
                  <a:pt x="13239" y="3033"/>
                  <a:pt x="13222" y="3212"/>
                  <a:pt x="13213" y="3390"/>
                </a:cubicBezTo>
                <a:cubicBezTo>
                  <a:pt x="13204" y="3569"/>
                  <a:pt x="13222" y="3756"/>
                  <a:pt x="13230" y="3934"/>
                </a:cubicBezTo>
                <a:cubicBezTo>
                  <a:pt x="13248" y="4122"/>
                  <a:pt x="13275" y="4309"/>
                  <a:pt x="13248" y="4496"/>
                </a:cubicBezTo>
                <a:cubicBezTo>
                  <a:pt x="13230" y="4309"/>
                  <a:pt x="13177" y="4131"/>
                  <a:pt x="13150" y="3952"/>
                </a:cubicBezTo>
                <a:cubicBezTo>
                  <a:pt x="13114" y="3765"/>
                  <a:pt x="13106" y="3578"/>
                  <a:pt x="13106" y="3390"/>
                </a:cubicBezTo>
                <a:cubicBezTo>
                  <a:pt x="13114" y="3203"/>
                  <a:pt x="13150" y="3007"/>
                  <a:pt x="13213" y="2828"/>
                </a:cubicBezTo>
                <a:cubicBezTo>
                  <a:pt x="13284" y="2659"/>
                  <a:pt x="13382" y="2489"/>
                  <a:pt x="13507" y="2355"/>
                </a:cubicBezTo>
                <a:close/>
                <a:moveTo>
                  <a:pt x="12847" y="3372"/>
                </a:moveTo>
                <a:cubicBezTo>
                  <a:pt x="12874" y="3622"/>
                  <a:pt x="12936" y="3845"/>
                  <a:pt x="12981" y="4086"/>
                </a:cubicBezTo>
                <a:cubicBezTo>
                  <a:pt x="13007" y="4202"/>
                  <a:pt x="13034" y="4327"/>
                  <a:pt x="13025" y="4452"/>
                </a:cubicBezTo>
                <a:cubicBezTo>
                  <a:pt x="13025" y="4577"/>
                  <a:pt x="12998" y="4711"/>
                  <a:pt x="12909" y="4800"/>
                </a:cubicBezTo>
                <a:cubicBezTo>
                  <a:pt x="12954" y="4684"/>
                  <a:pt x="12954" y="4568"/>
                  <a:pt x="12945" y="4452"/>
                </a:cubicBezTo>
                <a:cubicBezTo>
                  <a:pt x="12936" y="4336"/>
                  <a:pt x="12909" y="4220"/>
                  <a:pt x="12883" y="4104"/>
                </a:cubicBezTo>
                <a:cubicBezTo>
                  <a:pt x="12856" y="3988"/>
                  <a:pt x="12829" y="3863"/>
                  <a:pt x="12820" y="3738"/>
                </a:cubicBezTo>
                <a:cubicBezTo>
                  <a:pt x="12811" y="3622"/>
                  <a:pt x="12820" y="3497"/>
                  <a:pt x="12847" y="3372"/>
                </a:cubicBezTo>
                <a:close/>
                <a:moveTo>
                  <a:pt x="7045" y="4525"/>
                </a:moveTo>
                <a:cubicBezTo>
                  <a:pt x="7002" y="4525"/>
                  <a:pt x="6960" y="4534"/>
                  <a:pt x="6923" y="4550"/>
                </a:cubicBezTo>
                <a:cubicBezTo>
                  <a:pt x="6852" y="4586"/>
                  <a:pt x="6798" y="4639"/>
                  <a:pt x="6772" y="4702"/>
                </a:cubicBezTo>
                <a:cubicBezTo>
                  <a:pt x="6745" y="4764"/>
                  <a:pt x="6736" y="4844"/>
                  <a:pt x="6781" y="4907"/>
                </a:cubicBezTo>
                <a:cubicBezTo>
                  <a:pt x="6772" y="4835"/>
                  <a:pt x="6798" y="4782"/>
                  <a:pt x="6834" y="4737"/>
                </a:cubicBezTo>
                <a:cubicBezTo>
                  <a:pt x="6870" y="4693"/>
                  <a:pt x="6905" y="4657"/>
                  <a:pt x="6959" y="4630"/>
                </a:cubicBezTo>
                <a:cubicBezTo>
                  <a:pt x="6988" y="4613"/>
                  <a:pt x="7024" y="4603"/>
                  <a:pt x="7058" y="4603"/>
                </a:cubicBezTo>
                <a:cubicBezTo>
                  <a:pt x="7077" y="4603"/>
                  <a:pt x="7095" y="4606"/>
                  <a:pt x="7111" y="4612"/>
                </a:cubicBezTo>
                <a:cubicBezTo>
                  <a:pt x="7164" y="4621"/>
                  <a:pt x="7209" y="4657"/>
                  <a:pt x="7253" y="4711"/>
                </a:cubicBezTo>
                <a:cubicBezTo>
                  <a:pt x="7244" y="4648"/>
                  <a:pt x="7209" y="4577"/>
                  <a:pt x="7137" y="4541"/>
                </a:cubicBezTo>
                <a:cubicBezTo>
                  <a:pt x="7107" y="4530"/>
                  <a:pt x="7076" y="4525"/>
                  <a:pt x="7045" y="4525"/>
                </a:cubicBezTo>
                <a:close/>
                <a:moveTo>
                  <a:pt x="9525" y="4624"/>
                </a:moveTo>
                <a:cubicBezTo>
                  <a:pt x="9495" y="4624"/>
                  <a:pt x="9464" y="4632"/>
                  <a:pt x="9439" y="4648"/>
                </a:cubicBezTo>
                <a:cubicBezTo>
                  <a:pt x="9368" y="4702"/>
                  <a:pt x="9341" y="4800"/>
                  <a:pt x="9385" y="4871"/>
                </a:cubicBezTo>
                <a:cubicBezTo>
                  <a:pt x="9420" y="4923"/>
                  <a:pt x="9473" y="4949"/>
                  <a:pt x="9525" y="4949"/>
                </a:cubicBezTo>
                <a:cubicBezTo>
                  <a:pt x="9554" y="4949"/>
                  <a:pt x="9583" y="4941"/>
                  <a:pt x="9608" y="4925"/>
                </a:cubicBezTo>
                <a:cubicBezTo>
                  <a:pt x="9689" y="4871"/>
                  <a:pt x="9707" y="4773"/>
                  <a:pt x="9662" y="4702"/>
                </a:cubicBezTo>
                <a:cubicBezTo>
                  <a:pt x="9633" y="4650"/>
                  <a:pt x="9579" y="4624"/>
                  <a:pt x="9525" y="4624"/>
                </a:cubicBezTo>
                <a:close/>
                <a:moveTo>
                  <a:pt x="7749" y="4689"/>
                </a:moveTo>
                <a:cubicBezTo>
                  <a:pt x="7700" y="4689"/>
                  <a:pt x="7648" y="4699"/>
                  <a:pt x="7601" y="4720"/>
                </a:cubicBezTo>
                <a:cubicBezTo>
                  <a:pt x="7539" y="4746"/>
                  <a:pt x="7494" y="4809"/>
                  <a:pt x="7485" y="4871"/>
                </a:cubicBezTo>
                <a:cubicBezTo>
                  <a:pt x="7521" y="4818"/>
                  <a:pt x="7574" y="4791"/>
                  <a:pt x="7628" y="4782"/>
                </a:cubicBezTo>
                <a:cubicBezTo>
                  <a:pt x="7659" y="4772"/>
                  <a:pt x="7691" y="4767"/>
                  <a:pt x="7720" y="4767"/>
                </a:cubicBezTo>
                <a:cubicBezTo>
                  <a:pt x="7741" y="4767"/>
                  <a:pt x="7761" y="4769"/>
                  <a:pt x="7780" y="4773"/>
                </a:cubicBezTo>
                <a:cubicBezTo>
                  <a:pt x="7833" y="4791"/>
                  <a:pt x="7878" y="4809"/>
                  <a:pt x="7913" y="4853"/>
                </a:cubicBezTo>
                <a:cubicBezTo>
                  <a:pt x="7940" y="4889"/>
                  <a:pt x="7949" y="4951"/>
                  <a:pt x="7949" y="5014"/>
                </a:cubicBezTo>
                <a:cubicBezTo>
                  <a:pt x="7985" y="4960"/>
                  <a:pt x="7994" y="4889"/>
                  <a:pt x="7967" y="4818"/>
                </a:cubicBezTo>
                <a:cubicBezTo>
                  <a:pt x="7931" y="4755"/>
                  <a:pt x="7869" y="4711"/>
                  <a:pt x="7798" y="4693"/>
                </a:cubicBezTo>
                <a:cubicBezTo>
                  <a:pt x="7782" y="4691"/>
                  <a:pt x="7766" y="4689"/>
                  <a:pt x="7749" y="4689"/>
                </a:cubicBezTo>
                <a:close/>
                <a:moveTo>
                  <a:pt x="9380" y="4371"/>
                </a:moveTo>
                <a:cubicBezTo>
                  <a:pt x="9425" y="4371"/>
                  <a:pt x="9476" y="4402"/>
                  <a:pt x="9519" y="4479"/>
                </a:cubicBezTo>
                <a:cubicBezTo>
                  <a:pt x="9526" y="4407"/>
                  <a:pt x="9576" y="4375"/>
                  <a:pt x="9629" y="4375"/>
                </a:cubicBezTo>
                <a:cubicBezTo>
                  <a:pt x="9714" y="4375"/>
                  <a:pt x="9809" y="4460"/>
                  <a:pt x="9742" y="4604"/>
                </a:cubicBezTo>
                <a:cubicBezTo>
                  <a:pt x="9764" y="4598"/>
                  <a:pt x="9785" y="4595"/>
                  <a:pt x="9803" y="4595"/>
                </a:cubicBezTo>
                <a:cubicBezTo>
                  <a:pt x="9992" y="4595"/>
                  <a:pt x="10024" y="4855"/>
                  <a:pt x="9805" y="4871"/>
                </a:cubicBezTo>
                <a:cubicBezTo>
                  <a:pt x="9805" y="4871"/>
                  <a:pt x="9965" y="4925"/>
                  <a:pt x="9876" y="5085"/>
                </a:cubicBezTo>
                <a:cubicBezTo>
                  <a:pt x="9850" y="5137"/>
                  <a:pt x="9818" y="5156"/>
                  <a:pt x="9786" y="5156"/>
                </a:cubicBezTo>
                <a:cubicBezTo>
                  <a:pt x="9717" y="5156"/>
                  <a:pt x="9647" y="5069"/>
                  <a:pt x="9635" y="5014"/>
                </a:cubicBezTo>
                <a:lnTo>
                  <a:pt x="9635" y="5014"/>
                </a:lnTo>
                <a:cubicBezTo>
                  <a:pt x="9669" y="5164"/>
                  <a:pt x="9655" y="5283"/>
                  <a:pt x="9536" y="5283"/>
                </a:cubicBezTo>
                <a:cubicBezTo>
                  <a:pt x="9528" y="5283"/>
                  <a:pt x="9519" y="5283"/>
                  <a:pt x="9510" y="5282"/>
                </a:cubicBezTo>
                <a:cubicBezTo>
                  <a:pt x="9368" y="5264"/>
                  <a:pt x="9377" y="5094"/>
                  <a:pt x="9403" y="5041"/>
                </a:cubicBezTo>
                <a:lnTo>
                  <a:pt x="9403" y="5041"/>
                </a:lnTo>
                <a:cubicBezTo>
                  <a:pt x="9366" y="5115"/>
                  <a:pt x="9309" y="5143"/>
                  <a:pt x="9254" y="5143"/>
                </a:cubicBezTo>
                <a:cubicBezTo>
                  <a:pt x="9123" y="5143"/>
                  <a:pt x="9006" y="4983"/>
                  <a:pt x="9207" y="4889"/>
                </a:cubicBezTo>
                <a:cubicBezTo>
                  <a:pt x="9007" y="4815"/>
                  <a:pt x="9022" y="4600"/>
                  <a:pt x="9181" y="4600"/>
                </a:cubicBezTo>
                <a:cubicBezTo>
                  <a:pt x="9213" y="4600"/>
                  <a:pt x="9252" y="4609"/>
                  <a:pt x="9296" y="4630"/>
                </a:cubicBezTo>
                <a:cubicBezTo>
                  <a:pt x="9211" y="4509"/>
                  <a:pt x="9283" y="4371"/>
                  <a:pt x="9380" y="4371"/>
                </a:cubicBezTo>
                <a:close/>
                <a:moveTo>
                  <a:pt x="10831" y="3955"/>
                </a:moveTo>
                <a:cubicBezTo>
                  <a:pt x="10855" y="3955"/>
                  <a:pt x="10878" y="3957"/>
                  <a:pt x="10902" y="3961"/>
                </a:cubicBezTo>
                <a:cubicBezTo>
                  <a:pt x="10661" y="4273"/>
                  <a:pt x="10947" y="4916"/>
                  <a:pt x="11330" y="4996"/>
                </a:cubicBezTo>
                <a:cubicBezTo>
                  <a:pt x="11281" y="5211"/>
                  <a:pt x="11116" y="5307"/>
                  <a:pt x="10973" y="5307"/>
                </a:cubicBezTo>
                <a:cubicBezTo>
                  <a:pt x="10831" y="5307"/>
                  <a:pt x="10710" y="5214"/>
                  <a:pt x="10741" y="5050"/>
                </a:cubicBezTo>
                <a:lnTo>
                  <a:pt x="10741" y="5050"/>
                </a:lnTo>
                <a:cubicBezTo>
                  <a:pt x="10723" y="5055"/>
                  <a:pt x="10706" y="5057"/>
                  <a:pt x="10689" y="5057"/>
                </a:cubicBezTo>
                <a:cubicBezTo>
                  <a:pt x="10462" y="5057"/>
                  <a:pt x="10340" y="4642"/>
                  <a:pt x="10572" y="4559"/>
                </a:cubicBezTo>
                <a:cubicBezTo>
                  <a:pt x="10179" y="4425"/>
                  <a:pt x="10483" y="3955"/>
                  <a:pt x="10831" y="3955"/>
                </a:cubicBezTo>
                <a:close/>
                <a:moveTo>
                  <a:pt x="6438" y="4957"/>
                </a:moveTo>
                <a:cubicBezTo>
                  <a:pt x="6416" y="4957"/>
                  <a:pt x="6393" y="4961"/>
                  <a:pt x="6370" y="4969"/>
                </a:cubicBezTo>
                <a:cubicBezTo>
                  <a:pt x="6308" y="4987"/>
                  <a:pt x="6254" y="5050"/>
                  <a:pt x="6236" y="5112"/>
                </a:cubicBezTo>
                <a:cubicBezTo>
                  <a:pt x="6210" y="5183"/>
                  <a:pt x="6210" y="5255"/>
                  <a:pt x="6236" y="5317"/>
                </a:cubicBezTo>
                <a:cubicBezTo>
                  <a:pt x="6254" y="5380"/>
                  <a:pt x="6308" y="5433"/>
                  <a:pt x="6370" y="5451"/>
                </a:cubicBezTo>
                <a:cubicBezTo>
                  <a:pt x="6326" y="5406"/>
                  <a:pt x="6308" y="5353"/>
                  <a:pt x="6299" y="5299"/>
                </a:cubicBezTo>
                <a:cubicBezTo>
                  <a:pt x="6290" y="5246"/>
                  <a:pt x="6290" y="5192"/>
                  <a:pt x="6308" y="5139"/>
                </a:cubicBezTo>
                <a:cubicBezTo>
                  <a:pt x="6326" y="5094"/>
                  <a:pt x="6361" y="5050"/>
                  <a:pt x="6397" y="5023"/>
                </a:cubicBezTo>
                <a:cubicBezTo>
                  <a:pt x="6425" y="5006"/>
                  <a:pt x="6461" y="5000"/>
                  <a:pt x="6499" y="5000"/>
                </a:cubicBezTo>
                <a:cubicBezTo>
                  <a:pt x="6521" y="5000"/>
                  <a:pt x="6544" y="5002"/>
                  <a:pt x="6566" y="5005"/>
                </a:cubicBezTo>
                <a:cubicBezTo>
                  <a:pt x="6530" y="4975"/>
                  <a:pt x="6485" y="4957"/>
                  <a:pt x="6438" y="4957"/>
                </a:cubicBezTo>
                <a:close/>
                <a:moveTo>
                  <a:pt x="11928" y="4720"/>
                </a:moveTo>
                <a:lnTo>
                  <a:pt x="11928" y="4720"/>
                </a:lnTo>
                <a:cubicBezTo>
                  <a:pt x="11839" y="4791"/>
                  <a:pt x="11767" y="4907"/>
                  <a:pt x="11776" y="5041"/>
                </a:cubicBezTo>
                <a:cubicBezTo>
                  <a:pt x="11776" y="5174"/>
                  <a:pt x="11866" y="5299"/>
                  <a:pt x="11973" y="5371"/>
                </a:cubicBezTo>
                <a:cubicBezTo>
                  <a:pt x="12069" y="5435"/>
                  <a:pt x="12179" y="5470"/>
                  <a:pt x="12292" y="5470"/>
                </a:cubicBezTo>
                <a:cubicBezTo>
                  <a:pt x="12304" y="5470"/>
                  <a:pt x="12317" y="5470"/>
                  <a:pt x="12329" y="5469"/>
                </a:cubicBezTo>
                <a:cubicBezTo>
                  <a:pt x="12454" y="5460"/>
                  <a:pt x="12579" y="5389"/>
                  <a:pt x="12642" y="5290"/>
                </a:cubicBezTo>
                <a:lnTo>
                  <a:pt x="12642" y="5290"/>
                </a:lnTo>
                <a:cubicBezTo>
                  <a:pt x="12561" y="5331"/>
                  <a:pt x="12481" y="5351"/>
                  <a:pt x="12405" y="5351"/>
                </a:cubicBezTo>
                <a:cubicBezTo>
                  <a:pt x="12379" y="5351"/>
                  <a:pt x="12354" y="5348"/>
                  <a:pt x="12329" y="5344"/>
                </a:cubicBezTo>
                <a:cubicBezTo>
                  <a:pt x="12231" y="5335"/>
                  <a:pt x="12133" y="5299"/>
                  <a:pt x="12062" y="5237"/>
                </a:cubicBezTo>
                <a:cubicBezTo>
                  <a:pt x="11981" y="5183"/>
                  <a:pt x="11919" y="5112"/>
                  <a:pt x="11892" y="5023"/>
                </a:cubicBezTo>
                <a:cubicBezTo>
                  <a:pt x="11866" y="4934"/>
                  <a:pt x="11892" y="4827"/>
                  <a:pt x="11928" y="4720"/>
                </a:cubicBezTo>
                <a:close/>
                <a:moveTo>
                  <a:pt x="8074" y="5198"/>
                </a:moveTo>
                <a:cubicBezTo>
                  <a:pt x="8053" y="5198"/>
                  <a:pt x="8032" y="5202"/>
                  <a:pt x="8012" y="5210"/>
                </a:cubicBezTo>
                <a:cubicBezTo>
                  <a:pt x="8074" y="5219"/>
                  <a:pt x="8119" y="5255"/>
                  <a:pt x="8163" y="5290"/>
                </a:cubicBezTo>
                <a:cubicBezTo>
                  <a:pt x="8199" y="5326"/>
                  <a:pt x="8226" y="5380"/>
                  <a:pt x="8235" y="5424"/>
                </a:cubicBezTo>
                <a:cubicBezTo>
                  <a:pt x="8252" y="5478"/>
                  <a:pt x="8252" y="5531"/>
                  <a:pt x="8235" y="5576"/>
                </a:cubicBezTo>
                <a:cubicBezTo>
                  <a:pt x="8217" y="5621"/>
                  <a:pt x="8172" y="5656"/>
                  <a:pt x="8119" y="5692"/>
                </a:cubicBezTo>
                <a:cubicBezTo>
                  <a:pt x="8181" y="5692"/>
                  <a:pt x="8244" y="5665"/>
                  <a:pt x="8288" y="5603"/>
                </a:cubicBezTo>
                <a:cubicBezTo>
                  <a:pt x="8333" y="5549"/>
                  <a:pt x="8333" y="5469"/>
                  <a:pt x="8315" y="5406"/>
                </a:cubicBezTo>
                <a:cubicBezTo>
                  <a:pt x="8297" y="5335"/>
                  <a:pt x="8252" y="5282"/>
                  <a:pt x="8199" y="5246"/>
                </a:cubicBezTo>
                <a:cubicBezTo>
                  <a:pt x="8163" y="5216"/>
                  <a:pt x="8118" y="5198"/>
                  <a:pt x="8074" y="5198"/>
                </a:cubicBezTo>
                <a:close/>
                <a:moveTo>
                  <a:pt x="5202" y="4327"/>
                </a:moveTo>
                <a:cubicBezTo>
                  <a:pt x="5380" y="4327"/>
                  <a:pt x="5550" y="4363"/>
                  <a:pt x="5710" y="4425"/>
                </a:cubicBezTo>
                <a:lnTo>
                  <a:pt x="5710" y="4443"/>
                </a:lnTo>
                <a:cubicBezTo>
                  <a:pt x="5573" y="4414"/>
                  <a:pt x="5433" y="4393"/>
                  <a:pt x="5296" y="4393"/>
                </a:cubicBezTo>
                <a:cubicBezTo>
                  <a:pt x="5218" y="4393"/>
                  <a:pt x="5142" y="4400"/>
                  <a:pt x="5068" y="4416"/>
                </a:cubicBezTo>
                <a:cubicBezTo>
                  <a:pt x="4854" y="4452"/>
                  <a:pt x="4666" y="4541"/>
                  <a:pt x="4479" y="4657"/>
                </a:cubicBezTo>
                <a:cubicBezTo>
                  <a:pt x="4292" y="4773"/>
                  <a:pt x="4113" y="4898"/>
                  <a:pt x="3917" y="5005"/>
                </a:cubicBezTo>
                <a:cubicBezTo>
                  <a:pt x="3872" y="5032"/>
                  <a:pt x="3819" y="5059"/>
                  <a:pt x="3765" y="5076"/>
                </a:cubicBezTo>
                <a:lnTo>
                  <a:pt x="3694" y="5112"/>
                </a:lnTo>
                <a:cubicBezTo>
                  <a:pt x="3667" y="5121"/>
                  <a:pt x="3640" y="5121"/>
                  <a:pt x="3614" y="5130"/>
                </a:cubicBezTo>
                <a:cubicBezTo>
                  <a:pt x="3540" y="5147"/>
                  <a:pt x="3466" y="5153"/>
                  <a:pt x="3395" y="5153"/>
                </a:cubicBezTo>
                <a:cubicBezTo>
                  <a:pt x="3354" y="5153"/>
                  <a:pt x="3314" y="5151"/>
                  <a:pt x="3275" y="5148"/>
                </a:cubicBezTo>
                <a:cubicBezTo>
                  <a:pt x="3096" y="5148"/>
                  <a:pt x="2923" y="5136"/>
                  <a:pt x="2752" y="5136"/>
                </a:cubicBezTo>
                <a:cubicBezTo>
                  <a:pt x="2709" y="5136"/>
                  <a:pt x="2666" y="5137"/>
                  <a:pt x="2623" y="5139"/>
                </a:cubicBezTo>
                <a:cubicBezTo>
                  <a:pt x="2400" y="5139"/>
                  <a:pt x="2195" y="5174"/>
                  <a:pt x="1981" y="5228"/>
                </a:cubicBezTo>
                <a:cubicBezTo>
                  <a:pt x="1571" y="5344"/>
                  <a:pt x="1196" y="5576"/>
                  <a:pt x="839" y="5826"/>
                </a:cubicBezTo>
                <a:lnTo>
                  <a:pt x="830" y="5817"/>
                </a:lnTo>
                <a:cubicBezTo>
                  <a:pt x="1142" y="5513"/>
                  <a:pt x="1517" y="5255"/>
                  <a:pt x="1954" y="5121"/>
                </a:cubicBezTo>
                <a:cubicBezTo>
                  <a:pt x="2142" y="5066"/>
                  <a:pt x="2343" y="5039"/>
                  <a:pt x="2539" y="5039"/>
                </a:cubicBezTo>
                <a:cubicBezTo>
                  <a:pt x="2567" y="5039"/>
                  <a:pt x="2595" y="5040"/>
                  <a:pt x="2623" y="5041"/>
                </a:cubicBezTo>
                <a:cubicBezTo>
                  <a:pt x="2846" y="5041"/>
                  <a:pt x="3060" y="5067"/>
                  <a:pt x="3283" y="5094"/>
                </a:cubicBezTo>
                <a:cubicBezTo>
                  <a:pt x="3349" y="5100"/>
                  <a:pt x="3414" y="5108"/>
                  <a:pt x="3479" y="5108"/>
                </a:cubicBezTo>
                <a:cubicBezTo>
                  <a:pt x="3521" y="5108"/>
                  <a:pt x="3563" y="5105"/>
                  <a:pt x="3605" y="5094"/>
                </a:cubicBezTo>
                <a:cubicBezTo>
                  <a:pt x="3631" y="5085"/>
                  <a:pt x="3658" y="5085"/>
                  <a:pt x="3685" y="5076"/>
                </a:cubicBezTo>
                <a:lnTo>
                  <a:pt x="3756" y="5050"/>
                </a:lnTo>
                <a:cubicBezTo>
                  <a:pt x="3810" y="5032"/>
                  <a:pt x="3854" y="5005"/>
                  <a:pt x="3899" y="4978"/>
                </a:cubicBezTo>
                <a:cubicBezTo>
                  <a:pt x="4086" y="4862"/>
                  <a:pt x="4247" y="4711"/>
                  <a:pt x="4434" y="4586"/>
                </a:cubicBezTo>
                <a:cubicBezTo>
                  <a:pt x="4613" y="4461"/>
                  <a:pt x="4827" y="4354"/>
                  <a:pt x="5050" y="4336"/>
                </a:cubicBezTo>
                <a:cubicBezTo>
                  <a:pt x="5101" y="4330"/>
                  <a:pt x="5152" y="4327"/>
                  <a:pt x="5202" y="4327"/>
                </a:cubicBezTo>
                <a:close/>
                <a:moveTo>
                  <a:pt x="4300" y="5424"/>
                </a:moveTo>
                <a:lnTo>
                  <a:pt x="4300" y="5424"/>
                </a:lnTo>
                <a:cubicBezTo>
                  <a:pt x="4202" y="5478"/>
                  <a:pt x="4104" y="5513"/>
                  <a:pt x="3997" y="5540"/>
                </a:cubicBezTo>
                <a:cubicBezTo>
                  <a:pt x="3890" y="5576"/>
                  <a:pt x="3792" y="5594"/>
                  <a:pt x="3685" y="5621"/>
                </a:cubicBezTo>
                <a:cubicBezTo>
                  <a:pt x="3480" y="5674"/>
                  <a:pt x="3283" y="5728"/>
                  <a:pt x="3096" y="5852"/>
                </a:cubicBezTo>
                <a:cubicBezTo>
                  <a:pt x="3159" y="5754"/>
                  <a:pt x="3257" y="5683"/>
                  <a:pt x="3355" y="5638"/>
                </a:cubicBezTo>
                <a:cubicBezTo>
                  <a:pt x="3453" y="5585"/>
                  <a:pt x="3551" y="5549"/>
                  <a:pt x="3658" y="5522"/>
                </a:cubicBezTo>
                <a:cubicBezTo>
                  <a:pt x="3872" y="5469"/>
                  <a:pt x="4086" y="5451"/>
                  <a:pt x="4300" y="5424"/>
                </a:cubicBezTo>
                <a:close/>
                <a:moveTo>
                  <a:pt x="13257" y="5130"/>
                </a:moveTo>
                <a:lnTo>
                  <a:pt x="13257" y="5130"/>
                </a:lnTo>
                <a:cubicBezTo>
                  <a:pt x="13284" y="5246"/>
                  <a:pt x="13257" y="5344"/>
                  <a:pt x="13222" y="5424"/>
                </a:cubicBezTo>
                <a:cubicBezTo>
                  <a:pt x="13177" y="5513"/>
                  <a:pt x="13123" y="5594"/>
                  <a:pt x="13043" y="5647"/>
                </a:cubicBezTo>
                <a:cubicBezTo>
                  <a:pt x="12972" y="5701"/>
                  <a:pt x="12891" y="5737"/>
                  <a:pt x="12802" y="5737"/>
                </a:cubicBezTo>
                <a:cubicBezTo>
                  <a:pt x="12713" y="5728"/>
                  <a:pt x="12624" y="5683"/>
                  <a:pt x="12535" y="5612"/>
                </a:cubicBezTo>
                <a:lnTo>
                  <a:pt x="12535" y="5612"/>
                </a:lnTo>
                <a:cubicBezTo>
                  <a:pt x="12570" y="5710"/>
                  <a:pt x="12659" y="5817"/>
                  <a:pt x="12784" y="5844"/>
                </a:cubicBezTo>
                <a:cubicBezTo>
                  <a:pt x="12815" y="5852"/>
                  <a:pt x="12845" y="5856"/>
                  <a:pt x="12876" y="5856"/>
                </a:cubicBezTo>
                <a:cubicBezTo>
                  <a:pt x="12971" y="5856"/>
                  <a:pt x="13065" y="5817"/>
                  <a:pt x="13132" y="5763"/>
                </a:cubicBezTo>
                <a:cubicBezTo>
                  <a:pt x="13230" y="5683"/>
                  <a:pt x="13302" y="5585"/>
                  <a:pt x="13329" y="5460"/>
                </a:cubicBezTo>
                <a:cubicBezTo>
                  <a:pt x="13355" y="5344"/>
                  <a:pt x="13337" y="5210"/>
                  <a:pt x="13257" y="5130"/>
                </a:cubicBezTo>
                <a:close/>
                <a:moveTo>
                  <a:pt x="7319" y="5216"/>
                </a:moveTo>
                <a:cubicBezTo>
                  <a:pt x="7373" y="5216"/>
                  <a:pt x="7426" y="5228"/>
                  <a:pt x="7476" y="5255"/>
                </a:cubicBezTo>
                <a:cubicBezTo>
                  <a:pt x="7646" y="5344"/>
                  <a:pt x="7708" y="5549"/>
                  <a:pt x="7619" y="5728"/>
                </a:cubicBezTo>
                <a:cubicBezTo>
                  <a:pt x="7557" y="5845"/>
                  <a:pt x="7440" y="5911"/>
                  <a:pt x="7318" y="5911"/>
                </a:cubicBezTo>
                <a:cubicBezTo>
                  <a:pt x="7263" y="5911"/>
                  <a:pt x="7207" y="5898"/>
                  <a:pt x="7155" y="5870"/>
                </a:cubicBezTo>
                <a:cubicBezTo>
                  <a:pt x="6986" y="5781"/>
                  <a:pt x="6914" y="5576"/>
                  <a:pt x="7004" y="5406"/>
                </a:cubicBezTo>
                <a:cubicBezTo>
                  <a:pt x="7066" y="5287"/>
                  <a:pt x="7192" y="5216"/>
                  <a:pt x="7319" y="5216"/>
                </a:cubicBezTo>
                <a:close/>
                <a:moveTo>
                  <a:pt x="5264" y="4737"/>
                </a:moveTo>
                <a:lnTo>
                  <a:pt x="5273" y="4746"/>
                </a:lnTo>
                <a:cubicBezTo>
                  <a:pt x="5068" y="4951"/>
                  <a:pt x="4800" y="5085"/>
                  <a:pt x="4523" y="5166"/>
                </a:cubicBezTo>
                <a:cubicBezTo>
                  <a:pt x="4452" y="5183"/>
                  <a:pt x="4381" y="5192"/>
                  <a:pt x="4309" y="5210"/>
                </a:cubicBezTo>
                <a:cubicBezTo>
                  <a:pt x="4247" y="5219"/>
                  <a:pt x="4176" y="5228"/>
                  <a:pt x="4104" y="5246"/>
                </a:cubicBezTo>
                <a:cubicBezTo>
                  <a:pt x="3961" y="5273"/>
                  <a:pt x="3828" y="5299"/>
                  <a:pt x="3685" y="5335"/>
                </a:cubicBezTo>
                <a:cubicBezTo>
                  <a:pt x="3408" y="5406"/>
                  <a:pt x="3132" y="5469"/>
                  <a:pt x="2873" y="5549"/>
                </a:cubicBezTo>
                <a:cubicBezTo>
                  <a:pt x="2605" y="5638"/>
                  <a:pt x="2356" y="5754"/>
                  <a:pt x="2124" y="5924"/>
                </a:cubicBezTo>
                <a:lnTo>
                  <a:pt x="2115" y="5915"/>
                </a:lnTo>
                <a:cubicBezTo>
                  <a:pt x="2302" y="5692"/>
                  <a:pt x="2561" y="5540"/>
                  <a:pt x="2837" y="5442"/>
                </a:cubicBezTo>
                <a:cubicBezTo>
                  <a:pt x="3105" y="5353"/>
                  <a:pt x="3391" y="5308"/>
                  <a:pt x="3676" y="5282"/>
                </a:cubicBezTo>
                <a:cubicBezTo>
                  <a:pt x="3819" y="5264"/>
                  <a:pt x="3961" y="5246"/>
                  <a:pt x="4095" y="5210"/>
                </a:cubicBezTo>
                <a:cubicBezTo>
                  <a:pt x="4229" y="5174"/>
                  <a:pt x="4363" y="5130"/>
                  <a:pt x="4497" y="5076"/>
                </a:cubicBezTo>
                <a:cubicBezTo>
                  <a:pt x="4764" y="4987"/>
                  <a:pt x="5014" y="4880"/>
                  <a:pt x="5264" y="4737"/>
                </a:cubicBezTo>
                <a:close/>
                <a:moveTo>
                  <a:pt x="11828" y="3233"/>
                </a:moveTo>
                <a:cubicBezTo>
                  <a:pt x="11860" y="3233"/>
                  <a:pt x="11894" y="3235"/>
                  <a:pt x="11928" y="3239"/>
                </a:cubicBezTo>
                <a:cubicBezTo>
                  <a:pt x="11714" y="3515"/>
                  <a:pt x="11625" y="3836"/>
                  <a:pt x="11625" y="3836"/>
                </a:cubicBezTo>
                <a:lnTo>
                  <a:pt x="11866" y="3560"/>
                </a:lnTo>
                <a:lnTo>
                  <a:pt x="11758" y="3979"/>
                </a:lnTo>
                <a:lnTo>
                  <a:pt x="11874" y="3854"/>
                </a:lnTo>
                <a:lnTo>
                  <a:pt x="11874" y="3854"/>
                </a:lnTo>
                <a:lnTo>
                  <a:pt x="11821" y="4220"/>
                </a:lnTo>
                <a:lnTo>
                  <a:pt x="11946" y="4015"/>
                </a:lnTo>
                <a:lnTo>
                  <a:pt x="11883" y="4398"/>
                </a:lnTo>
                <a:lnTo>
                  <a:pt x="11883" y="4398"/>
                </a:lnTo>
                <a:lnTo>
                  <a:pt x="11981" y="4166"/>
                </a:lnTo>
                <a:lnTo>
                  <a:pt x="11981" y="4166"/>
                </a:lnTo>
                <a:cubicBezTo>
                  <a:pt x="11981" y="4166"/>
                  <a:pt x="11956" y="4587"/>
                  <a:pt x="11971" y="4587"/>
                </a:cubicBezTo>
                <a:cubicBezTo>
                  <a:pt x="11972" y="4587"/>
                  <a:pt x="11972" y="4586"/>
                  <a:pt x="11973" y="4586"/>
                </a:cubicBezTo>
                <a:cubicBezTo>
                  <a:pt x="11990" y="4560"/>
                  <a:pt x="12049" y="4317"/>
                  <a:pt x="12053" y="4317"/>
                </a:cubicBezTo>
                <a:cubicBezTo>
                  <a:pt x="12053" y="4317"/>
                  <a:pt x="12053" y="4317"/>
                  <a:pt x="12053" y="4318"/>
                </a:cubicBezTo>
                <a:cubicBezTo>
                  <a:pt x="12053" y="4327"/>
                  <a:pt x="12053" y="4801"/>
                  <a:pt x="12053" y="4818"/>
                </a:cubicBezTo>
                <a:cubicBezTo>
                  <a:pt x="12062" y="4809"/>
                  <a:pt x="12133" y="4523"/>
                  <a:pt x="12133" y="4523"/>
                </a:cubicBezTo>
                <a:cubicBezTo>
                  <a:pt x="12133" y="4523"/>
                  <a:pt x="12181" y="4982"/>
                  <a:pt x="12186" y="4982"/>
                </a:cubicBezTo>
                <a:cubicBezTo>
                  <a:pt x="12187" y="4982"/>
                  <a:pt x="12187" y="4981"/>
                  <a:pt x="12187" y="4978"/>
                </a:cubicBezTo>
                <a:cubicBezTo>
                  <a:pt x="12187" y="4916"/>
                  <a:pt x="12231" y="4675"/>
                  <a:pt x="12231" y="4675"/>
                </a:cubicBezTo>
                <a:lnTo>
                  <a:pt x="12312" y="5103"/>
                </a:lnTo>
                <a:lnTo>
                  <a:pt x="12347" y="4844"/>
                </a:lnTo>
                <a:lnTo>
                  <a:pt x="12463" y="5219"/>
                </a:lnTo>
                <a:lnTo>
                  <a:pt x="12481" y="4951"/>
                </a:lnTo>
                <a:lnTo>
                  <a:pt x="12579" y="5148"/>
                </a:lnTo>
                <a:lnTo>
                  <a:pt x="12597" y="5014"/>
                </a:lnTo>
                <a:lnTo>
                  <a:pt x="12731" y="5282"/>
                </a:lnTo>
                <a:lnTo>
                  <a:pt x="12713" y="5076"/>
                </a:lnTo>
                <a:lnTo>
                  <a:pt x="12713" y="5076"/>
                </a:lnTo>
                <a:cubicBezTo>
                  <a:pt x="12713" y="5076"/>
                  <a:pt x="12903" y="5390"/>
                  <a:pt x="12909" y="5390"/>
                </a:cubicBezTo>
                <a:cubicBezTo>
                  <a:pt x="12910" y="5390"/>
                  <a:pt x="12910" y="5390"/>
                  <a:pt x="12909" y="5389"/>
                </a:cubicBezTo>
                <a:cubicBezTo>
                  <a:pt x="12909" y="5371"/>
                  <a:pt x="12838" y="5103"/>
                  <a:pt x="12838" y="5103"/>
                </a:cubicBezTo>
                <a:lnTo>
                  <a:pt x="12838" y="5103"/>
                </a:lnTo>
                <a:lnTo>
                  <a:pt x="13007" y="5317"/>
                </a:lnTo>
                <a:lnTo>
                  <a:pt x="12981" y="5130"/>
                </a:lnTo>
                <a:lnTo>
                  <a:pt x="12981" y="5130"/>
                </a:lnTo>
                <a:lnTo>
                  <a:pt x="13150" y="5264"/>
                </a:lnTo>
                <a:cubicBezTo>
                  <a:pt x="13222" y="5192"/>
                  <a:pt x="13222" y="5059"/>
                  <a:pt x="13222" y="4996"/>
                </a:cubicBezTo>
                <a:cubicBezTo>
                  <a:pt x="13427" y="5166"/>
                  <a:pt x="13445" y="5433"/>
                  <a:pt x="13391" y="5594"/>
                </a:cubicBezTo>
                <a:cubicBezTo>
                  <a:pt x="13323" y="5815"/>
                  <a:pt x="13090" y="5938"/>
                  <a:pt x="12872" y="5938"/>
                </a:cubicBezTo>
                <a:cubicBezTo>
                  <a:pt x="12661" y="5938"/>
                  <a:pt x="12463" y="5822"/>
                  <a:pt x="12445" y="5567"/>
                </a:cubicBezTo>
                <a:cubicBezTo>
                  <a:pt x="12377" y="5605"/>
                  <a:pt x="12307" y="5622"/>
                  <a:pt x="12239" y="5622"/>
                </a:cubicBezTo>
                <a:cubicBezTo>
                  <a:pt x="11798" y="5622"/>
                  <a:pt x="11412" y="4915"/>
                  <a:pt x="11821" y="4621"/>
                </a:cubicBezTo>
                <a:cubicBezTo>
                  <a:pt x="10901" y="4570"/>
                  <a:pt x="10967" y="3233"/>
                  <a:pt x="11828" y="3233"/>
                </a:cubicBezTo>
                <a:close/>
                <a:moveTo>
                  <a:pt x="6959" y="4140"/>
                </a:moveTo>
                <a:lnTo>
                  <a:pt x="6959" y="4140"/>
                </a:lnTo>
                <a:cubicBezTo>
                  <a:pt x="6905" y="4166"/>
                  <a:pt x="6852" y="4184"/>
                  <a:pt x="6798" y="4211"/>
                </a:cubicBezTo>
                <a:cubicBezTo>
                  <a:pt x="6754" y="4238"/>
                  <a:pt x="6700" y="4265"/>
                  <a:pt x="6656" y="4291"/>
                </a:cubicBezTo>
                <a:cubicBezTo>
                  <a:pt x="6557" y="4354"/>
                  <a:pt x="6468" y="4416"/>
                  <a:pt x="6388" y="4488"/>
                </a:cubicBezTo>
                <a:cubicBezTo>
                  <a:pt x="6227" y="4630"/>
                  <a:pt x="6076" y="4800"/>
                  <a:pt x="5951" y="4987"/>
                </a:cubicBezTo>
                <a:cubicBezTo>
                  <a:pt x="5826" y="5166"/>
                  <a:pt x="5728" y="5362"/>
                  <a:pt x="5648" y="5567"/>
                </a:cubicBezTo>
                <a:cubicBezTo>
                  <a:pt x="5630" y="5621"/>
                  <a:pt x="5612" y="5674"/>
                  <a:pt x="5594" y="5728"/>
                </a:cubicBezTo>
                <a:cubicBezTo>
                  <a:pt x="5585" y="5781"/>
                  <a:pt x="5567" y="5835"/>
                  <a:pt x="5558" y="5888"/>
                </a:cubicBezTo>
                <a:cubicBezTo>
                  <a:pt x="5540" y="5995"/>
                  <a:pt x="5540" y="6111"/>
                  <a:pt x="5558" y="6218"/>
                </a:cubicBezTo>
                <a:cubicBezTo>
                  <a:pt x="5478" y="6004"/>
                  <a:pt x="5514" y="5763"/>
                  <a:pt x="5567" y="5540"/>
                </a:cubicBezTo>
                <a:cubicBezTo>
                  <a:pt x="5630" y="5326"/>
                  <a:pt x="5737" y="5112"/>
                  <a:pt x="5871" y="4925"/>
                </a:cubicBezTo>
                <a:cubicBezTo>
                  <a:pt x="5995" y="4737"/>
                  <a:pt x="6156" y="4559"/>
                  <a:pt x="6334" y="4425"/>
                </a:cubicBezTo>
                <a:cubicBezTo>
                  <a:pt x="6433" y="4354"/>
                  <a:pt x="6531" y="4300"/>
                  <a:pt x="6629" y="4247"/>
                </a:cubicBezTo>
                <a:cubicBezTo>
                  <a:pt x="6682" y="4229"/>
                  <a:pt x="6736" y="4202"/>
                  <a:pt x="6789" y="4184"/>
                </a:cubicBezTo>
                <a:cubicBezTo>
                  <a:pt x="6843" y="4166"/>
                  <a:pt x="6905" y="4157"/>
                  <a:pt x="6959" y="4140"/>
                </a:cubicBezTo>
                <a:close/>
                <a:moveTo>
                  <a:pt x="6415" y="5808"/>
                </a:moveTo>
                <a:cubicBezTo>
                  <a:pt x="6361" y="5817"/>
                  <a:pt x="6299" y="5861"/>
                  <a:pt x="6272" y="5924"/>
                </a:cubicBezTo>
                <a:cubicBezTo>
                  <a:pt x="6245" y="5995"/>
                  <a:pt x="6254" y="6076"/>
                  <a:pt x="6290" y="6129"/>
                </a:cubicBezTo>
                <a:cubicBezTo>
                  <a:pt x="6326" y="6191"/>
                  <a:pt x="6379" y="6236"/>
                  <a:pt x="6450" y="6263"/>
                </a:cubicBezTo>
                <a:cubicBezTo>
                  <a:pt x="6475" y="6270"/>
                  <a:pt x="6500" y="6274"/>
                  <a:pt x="6525" y="6274"/>
                </a:cubicBezTo>
                <a:cubicBezTo>
                  <a:pt x="6565" y="6274"/>
                  <a:pt x="6605" y="6263"/>
                  <a:pt x="6638" y="6236"/>
                </a:cubicBezTo>
                <a:lnTo>
                  <a:pt x="6638" y="6236"/>
                </a:lnTo>
                <a:cubicBezTo>
                  <a:pt x="6627" y="6238"/>
                  <a:pt x="6616" y="6238"/>
                  <a:pt x="6605" y="6238"/>
                </a:cubicBezTo>
                <a:cubicBezTo>
                  <a:pt x="6557" y="6238"/>
                  <a:pt x="6514" y="6222"/>
                  <a:pt x="6477" y="6200"/>
                </a:cubicBezTo>
                <a:cubicBezTo>
                  <a:pt x="6433" y="6174"/>
                  <a:pt x="6388" y="6138"/>
                  <a:pt x="6361" y="6084"/>
                </a:cubicBezTo>
                <a:cubicBezTo>
                  <a:pt x="6334" y="6049"/>
                  <a:pt x="6326" y="5995"/>
                  <a:pt x="6334" y="5942"/>
                </a:cubicBezTo>
                <a:cubicBezTo>
                  <a:pt x="6343" y="5897"/>
                  <a:pt x="6370" y="5852"/>
                  <a:pt x="6415" y="5808"/>
                </a:cubicBezTo>
                <a:close/>
                <a:moveTo>
                  <a:pt x="11544" y="5531"/>
                </a:moveTo>
                <a:lnTo>
                  <a:pt x="11544" y="5531"/>
                </a:lnTo>
                <a:cubicBezTo>
                  <a:pt x="11558" y="5764"/>
                  <a:pt x="11869" y="5958"/>
                  <a:pt x="12121" y="5958"/>
                </a:cubicBezTo>
                <a:cubicBezTo>
                  <a:pt x="12188" y="5958"/>
                  <a:pt x="12251" y="5945"/>
                  <a:pt x="12303" y="5915"/>
                </a:cubicBezTo>
                <a:lnTo>
                  <a:pt x="12303" y="5915"/>
                </a:lnTo>
                <a:cubicBezTo>
                  <a:pt x="12421" y="6125"/>
                  <a:pt x="12269" y="6320"/>
                  <a:pt x="12130" y="6320"/>
                </a:cubicBezTo>
                <a:cubicBezTo>
                  <a:pt x="12080" y="6320"/>
                  <a:pt x="12032" y="6295"/>
                  <a:pt x="11999" y="6236"/>
                </a:cubicBezTo>
                <a:cubicBezTo>
                  <a:pt x="11967" y="6283"/>
                  <a:pt x="11919" y="6302"/>
                  <a:pt x="11868" y="6302"/>
                </a:cubicBezTo>
                <a:cubicBezTo>
                  <a:pt x="11734" y="6302"/>
                  <a:pt x="11580" y="6167"/>
                  <a:pt x="11651" y="6031"/>
                </a:cubicBezTo>
                <a:lnTo>
                  <a:pt x="11651" y="6031"/>
                </a:lnTo>
                <a:cubicBezTo>
                  <a:pt x="11614" y="6047"/>
                  <a:pt x="11580" y="6054"/>
                  <a:pt x="11551" y="6054"/>
                </a:cubicBezTo>
                <a:cubicBezTo>
                  <a:pt x="11333" y="6054"/>
                  <a:pt x="11324" y="5665"/>
                  <a:pt x="11544" y="5531"/>
                </a:cubicBezTo>
                <a:close/>
                <a:moveTo>
                  <a:pt x="10055" y="5933"/>
                </a:moveTo>
                <a:cubicBezTo>
                  <a:pt x="10188" y="5933"/>
                  <a:pt x="10295" y="6031"/>
                  <a:pt x="10295" y="6165"/>
                </a:cubicBezTo>
                <a:cubicBezTo>
                  <a:pt x="10295" y="6299"/>
                  <a:pt x="10188" y="6397"/>
                  <a:pt x="10055" y="6397"/>
                </a:cubicBezTo>
                <a:cubicBezTo>
                  <a:pt x="9930" y="6397"/>
                  <a:pt x="9823" y="6299"/>
                  <a:pt x="9823" y="6165"/>
                </a:cubicBezTo>
                <a:cubicBezTo>
                  <a:pt x="9823" y="6031"/>
                  <a:pt x="9930" y="5933"/>
                  <a:pt x="10055" y="5933"/>
                </a:cubicBezTo>
                <a:close/>
                <a:moveTo>
                  <a:pt x="7985" y="5951"/>
                </a:moveTo>
                <a:lnTo>
                  <a:pt x="7985" y="5951"/>
                </a:lnTo>
                <a:cubicBezTo>
                  <a:pt x="8021" y="6004"/>
                  <a:pt x="8029" y="6067"/>
                  <a:pt x="8021" y="6120"/>
                </a:cubicBezTo>
                <a:cubicBezTo>
                  <a:pt x="8012" y="6174"/>
                  <a:pt x="8003" y="6218"/>
                  <a:pt x="7967" y="6263"/>
                </a:cubicBezTo>
                <a:cubicBezTo>
                  <a:pt x="7940" y="6307"/>
                  <a:pt x="7905" y="6343"/>
                  <a:pt x="7860" y="6361"/>
                </a:cubicBezTo>
                <a:cubicBezTo>
                  <a:pt x="7846" y="6363"/>
                  <a:pt x="7831" y="6364"/>
                  <a:pt x="7817" y="6364"/>
                </a:cubicBezTo>
                <a:cubicBezTo>
                  <a:pt x="7777" y="6364"/>
                  <a:pt x="7736" y="6356"/>
                  <a:pt x="7690" y="6343"/>
                </a:cubicBezTo>
                <a:lnTo>
                  <a:pt x="7690" y="6343"/>
                </a:lnTo>
                <a:cubicBezTo>
                  <a:pt x="7731" y="6384"/>
                  <a:pt x="7787" y="6425"/>
                  <a:pt x="7850" y="6425"/>
                </a:cubicBezTo>
                <a:cubicBezTo>
                  <a:pt x="7857" y="6425"/>
                  <a:pt x="7863" y="6424"/>
                  <a:pt x="7869" y="6423"/>
                </a:cubicBezTo>
                <a:cubicBezTo>
                  <a:pt x="7940" y="6415"/>
                  <a:pt x="8003" y="6370"/>
                  <a:pt x="8038" y="6307"/>
                </a:cubicBezTo>
                <a:cubicBezTo>
                  <a:pt x="8074" y="6254"/>
                  <a:pt x="8092" y="6183"/>
                  <a:pt x="8083" y="6111"/>
                </a:cubicBezTo>
                <a:cubicBezTo>
                  <a:pt x="8074" y="6049"/>
                  <a:pt x="8038" y="5977"/>
                  <a:pt x="7985" y="5951"/>
                </a:cubicBezTo>
                <a:close/>
                <a:moveTo>
                  <a:pt x="7182" y="4755"/>
                </a:moveTo>
                <a:lnTo>
                  <a:pt x="7235" y="5139"/>
                </a:lnTo>
                <a:lnTo>
                  <a:pt x="7084" y="4782"/>
                </a:lnTo>
                <a:lnTo>
                  <a:pt x="7137" y="5112"/>
                </a:lnTo>
                <a:lnTo>
                  <a:pt x="7004" y="4809"/>
                </a:lnTo>
                <a:lnTo>
                  <a:pt x="7004" y="4809"/>
                </a:lnTo>
                <a:lnTo>
                  <a:pt x="7057" y="5183"/>
                </a:lnTo>
                <a:lnTo>
                  <a:pt x="6914" y="4835"/>
                </a:lnTo>
                <a:lnTo>
                  <a:pt x="6968" y="5246"/>
                </a:lnTo>
                <a:lnTo>
                  <a:pt x="6531" y="5157"/>
                </a:lnTo>
                <a:lnTo>
                  <a:pt x="6941" y="5335"/>
                </a:lnTo>
                <a:lnTo>
                  <a:pt x="6504" y="5246"/>
                </a:lnTo>
                <a:lnTo>
                  <a:pt x="6861" y="5398"/>
                </a:lnTo>
                <a:lnTo>
                  <a:pt x="6486" y="5317"/>
                </a:lnTo>
                <a:lnTo>
                  <a:pt x="6888" y="5496"/>
                </a:lnTo>
                <a:lnTo>
                  <a:pt x="6459" y="5406"/>
                </a:lnTo>
                <a:lnTo>
                  <a:pt x="6459" y="5406"/>
                </a:lnTo>
                <a:lnTo>
                  <a:pt x="6888" y="5594"/>
                </a:lnTo>
                <a:lnTo>
                  <a:pt x="6504" y="5861"/>
                </a:lnTo>
                <a:lnTo>
                  <a:pt x="6905" y="5683"/>
                </a:lnTo>
                <a:lnTo>
                  <a:pt x="6905" y="5683"/>
                </a:lnTo>
                <a:lnTo>
                  <a:pt x="6549" y="5942"/>
                </a:lnTo>
                <a:lnTo>
                  <a:pt x="6549" y="5942"/>
                </a:lnTo>
                <a:lnTo>
                  <a:pt x="6896" y="5790"/>
                </a:lnTo>
                <a:lnTo>
                  <a:pt x="6896" y="5790"/>
                </a:lnTo>
                <a:lnTo>
                  <a:pt x="6584" y="6004"/>
                </a:lnTo>
                <a:lnTo>
                  <a:pt x="6584" y="6004"/>
                </a:lnTo>
                <a:lnTo>
                  <a:pt x="6986" y="5835"/>
                </a:lnTo>
                <a:lnTo>
                  <a:pt x="6986" y="5835"/>
                </a:lnTo>
                <a:lnTo>
                  <a:pt x="6629" y="6084"/>
                </a:lnTo>
                <a:lnTo>
                  <a:pt x="6629" y="6084"/>
                </a:lnTo>
                <a:lnTo>
                  <a:pt x="7075" y="5897"/>
                </a:lnTo>
                <a:cubicBezTo>
                  <a:pt x="7075" y="5897"/>
                  <a:pt x="7084" y="5897"/>
                  <a:pt x="7084" y="5906"/>
                </a:cubicBezTo>
                <a:lnTo>
                  <a:pt x="7030" y="6397"/>
                </a:lnTo>
                <a:lnTo>
                  <a:pt x="7164" y="5986"/>
                </a:lnTo>
                <a:lnTo>
                  <a:pt x="7111" y="6423"/>
                </a:lnTo>
                <a:lnTo>
                  <a:pt x="7111" y="6423"/>
                </a:lnTo>
                <a:lnTo>
                  <a:pt x="7235" y="6058"/>
                </a:lnTo>
                <a:lnTo>
                  <a:pt x="7191" y="6441"/>
                </a:lnTo>
                <a:lnTo>
                  <a:pt x="7191" y="6441"/>
                </a:lnTo>
                <a:lnTo>
                  <a:pt x="7334" y="6022"/>
                </a:lnTo>
                <a:lnTo>
                  <a:pt x="7280" y="6459"/>
                </a:lnTo>
                <a:lnTo>
                  <a:pt x="7432" y="5995"/>
                </a:lnTo>
                <a:lnTo>
                  <a:pt x="7806" y="6307"/>
                </a:lnTo>
                <a:lnTo>
                  <a:pt x="7539" y="5960"/>
                </a:lnTo>
                <a:lnTo>
                  <a:pt x="7539" y="5960"/>
                </a:lnTo>
                <a:lnTo>
                  <a:pt x="7869" y="6245"/>
                </a:lnTo>
                <a:lnTo>
                  <a:pt x="7637" y="5942"/>
                </a:lnTo>
                <a:lnTo>
                  <a:pt x="7931" y="6191"/>
                </a:lnTo>
                <a:lnTo>
                  <a:pt x="7655" y="5844"/>
                </a:lnTo>
                <a:lnTo>
                  <a:pt x="7655" y="5844"/>
                </a:lnTo>
                <a:lnTo>
                  <a:pt x="7994" y="6129"/>
                </a:lnTo>
                <a:lnTo>
                  <a:pt x="7699" y="5754"/>
                </a:lnTo>
                <a:lnTo>
                  <a:pt x="7699" y="5754"/>
                </a:lnTo>
                <a:lnTo>
                  <a:pt x="7922" y="5808"/>
                </a:lnTo>
                <a:lnTo>
                  <a:pt x="7717" y="5701"/>
                </a:lnTo>
                <a:lnTo>
                  <a:pt x="7940" y="5763"/>
                </a:lnTo>
                <a:lnTo>
                  <a:pt x="7735" y="5647"/>
                </a:lnTo>
                <a:lnTo>
                  <a:pt x="8163" y="5567"/>
                </a:lnTo>
                <a:lnTo>
                  <a:pt x="7753" y="5567"/>
                </a:lnTo>
                <a:lnTo>
                  <a:pt x="8154" y="5487"/>
                </a:lnTo>
                <a:lnTo>
                  <a:pt x="7806" y="5487"/>
                </a:lnTo>
                <a:lnTo>
                  <a:pt x="8145" y="5424"/>
                </a:lnTo>
                <a:lnTo>
                  <a:pt x="7744" y="5424"/>
                </a:lnTo>
                <a:lnTo>
                  <a:pt x="8137" y="5344"/>
                </a:lnTo>
                <a:lnTo>
                  <a:pt x="7664" y="5344"/>
                </a:lnTo>
                <a:lnTo>
                  <a:pt x="7878" y="5014"/>
                </a:lnTo>
                <a:lnTo>
                  <a:pt x="7601" y="5282"/>
                </a:lnTo>
                <a:lnTo>
                  <a:pt x="7806" y="4951"/>
                </a:lnTo>
                <a:lnTo>
                  <a:pt x="7566" y="5183"/>
                </a:lnTo>
                <a:lnTo>
                  <a:pt x="7744" y="4907"/>
                </a:lnTo>
                <a:lnTo>
                  <a:pt x="7467" y="5174"/>
                </a:lnTo>
                <a:lnTo>
                  <a:pt x="7467" y="5174"/>
                </a:lnTo>
                <a:lnTo>
                  <a:pt x="7682" y="4853"/>
                </a:lnTo>
                <a:lnTo>
                  <a:pt x="7360" y="5157"/>
                </a:lnTo>
                <a:lnTo>
                  <a:pt x="7351" y="5157"/>
                </a:lnTo>
                <a:lnTo>
                  <a:pt x="7182" y="4755"/>
                </a:lnTo>
                <a:close/>
                <a:moveTo>
                  <a:pt x="13534" y="6120"/>
                </a:moveTo>
                <a:lnTo>
                  <a:pt x="13534" y="6120"/>
                </a:lnTo>
                <a:cubicBezTo>
                  <a:pt x="13516" y="6191"/>
                  <a:pt x="13489" y="6245"/>
                  <a:pt x="13453" y="6299"/>
                </a:cubicBezTo>
                <a:cubicBezTo>
                  <a:pt x="13418" y="6352"/>
                  <a:pt x="13364" y="6397"/>
                  <a:pt x="13320" y="6441"/>
                </a:cubicBezTo>
                <a:cubicBezTo>
                  <a:pt x="13222" y="6522"/>
                  <a:pt x="13114" y="6584"/>
                  <a:pt x="12981" y="6611"/>
                </a:cubicBezTo>
                <a:cubicBezTo>
                  <a:pt x="13025" y="6557"/>
                  <a:pt x="13070" y="6513"/>
                  <a:pt x="13114" y="6477"/>
                </a:cubicBezTo>
                <a:cubicBezTo>
                  <a:pt x="13159" y="6432"/>
                  <a:pt x="13204" y="6397"/>
                  <a:pt x="13248" y="6361"/>
                </a:cubicBezTo>
                <a:cubicBezTo>
                  <a:pt x="13346" y="6281"/>
                  <a:pt x="13436" y="6209"/>
                  <a:pt x="13534" y="6120"/>
                </a:cubicBezTo>
                <a:close/>
                <a:moveTo>
                  <a:pt x="6905" y="6352"/>
                </a:moveTo>
                <a:lnTo>
                  <a:pt x="6905" y="6352"/>
                </a:lnTo>
                <a:cubicBezTo>
                  <a:pt x="6879" y="6406"/>
                  <a:pt x="6879" y="6477"/>
                  <a:pt x="6914" y="6539"/>
                </a:cubicBezTo>
                <a:cubicBezTo>
                  <a:pt x="6959" y="6602"/>
                  <a:pt x="7030" y="6638"/>
                  <a:pt x="7102" y="6638"/>
                </a:cubicBezTo>
                <a:cubicBezTo>
                  <a:pt x="7112" y="6639"/>
                  <a:pt x="7123" y="6640"/>
                  <a:pt x="7134" y="6640"/>
                </a:cubicBezTo>
                <a:cubicBezTo>
                  <a:pt x="7188" y="6640"/>
                  <a:pt x="7245" y="6622"/>
                  <a:pt x="7289" y="6593"/>
                </a:cubicBezTo>
                <a:cubicBezTo>
                  <a:pt x="7351" y="6548"/>
                  <a:pt x="7387" y="6486"/>
                  <a:pt x="7387" y="6423"/>
                </a:cubicBezTo>
                <a:lnTo>
                  <a:pt x="7387" y="6423"/>
                </a:lnTo>
                <a:cubicBezTo>
                  <a:pt x="7351" y="6477"/>
                  <a:pt x="7307" y="6513"/>
                  <a:pt x="7262" y="6530"/>
                </a:cubicBezTo>
                <a:cubicBezTo>
                  <a:pt x="7222" y="6551"/>
                  <a:pt x="7182" y="6561"/>
                  <a:pt x="7142" y="6561"/>
                </a:cubicBezTo>
                <a:cubicBezTo>
                  <a:pt x="7128" y="6561"/>
                  <a:pt x="7115" y="6559"/>
                  <a:pt x="7102" y="6557"/>
                </a:cubicBezTo>
                <a:cubicBezTo>
                  <a:pt x="7057" y="6557"/>
                  <a:pt x="7004" y="6539"/>
                  <a:pt x="6968" y="6504"/>
                </a:cubicBezTo>
                <a:cubicBezTo>
                  <a:pt x="6932" y="6468"/>
                  <a:pt x="6914" y="6415"/>
                  <a:pt x="6905" y="6352"/>
                </a:cubicBezTo>
                <a:close/>
                <a:moveTo>
                  <a:pt x="7029" y="4420"/>
                </a:moveTo>
                <a:cubicBezTo>
                  <a:pt x="7184" y="4420"/>
                  <a:pt x="7337" y="4554"/>
                  <a:pt x="7360" y="4862"/>
                </a:cubicBezTo>
                <a:cubicBezTo>
                  <a:pt x="7453" y="4670"/>
                  <a:pt x="7620" y="4583"/>
                  <a:pt x="7769" y="4583"/>
                </a:cubicBezTo>
                <a:cubicBezTo>
                  <a:pt x="8006" y="4583"/>
                  <a:pt x="8197" y="4804"/>
                  <a:pt x="7967" y="5166"/>
                </a:cubicBezTo>
                <a:cubicBezTo>
                  <a:pt x="8016" y="5144"/>
                  <a:pt x="8062" y="5134"/>
                  <a:pt x="8105" y="5134"/>
                </a:cubicBezTo>
                <a:cubicBezTo>
                  <a:pt x="8450" y="5134"/>
                  <a:pt x="8556" y="5767"/>
                  <a:pt x="7976" y="5799"/>
                </a:cubicBezTo>
                <a:cubicBezTo>
                  <a:pt x="8293" y="6122"/>
                  <a:pt x="8083" y="6491"/>
                  <a:pt x="7813" y="6491"/>
                </a:cubicBezTo>
                <a:cubicBezTo>
                  <a:pt x="7703" y="6491"/>
                  <a:pt x="7583" y="6430"/>
                  <a:pt x="7485" y="6281"/>
                </a:cubicBezTo>
                <a:lnTo>
                  <a:pt x="7485" y="6281"/>
                </a:lnTo>
                <a:cubicBezTo>
                  <a:pt x="7485" y="6281"/>
                  <a:pt x="7557" y="6709"/>
                  <a:pt x="7102" y="6718"/>
                </a:cubicBezTo>
                <a:cubicBezTo>
                  <a:pt x="7098" y="6718"/>
                  <a:pt x="7094" y="6718"/>
                  <a:pt x="7090" y="6718"/>
                </a:cubicBezTo>
                <a:cubicBezTo>
                  <a:pt x="6650" y="6718"/>
                  <a:pt x="6818" y="6226"/>
                  <a:pt x="6968" y="6093"/>
                </a:cubicBezTo>
                <a:lnTo>
                  <a:pt x="6968" y="6093"/>
                </a:lnTo>
                <a:cubicBezTo>
                  <a:pt x="6782" y="6248"/>
                  <a:pt x="6609" y="6358"/>
                  <a:pt x="6466" y="6358"/>
                </a:cubicBezTo>
                <a:cubicBezTo>
                  <a:pt x="6362" y="6358"/>
                  <a:pt x="6274" y="6299"/>
                  <a:pt x="6210" y="6156"/>
                </a:cubicBezTo>
                <a:cubicBezTo>
                  <a:pt x="6058" y="5817"/>
                  <a:pt x="6468" y="5629"/>
                  <a:pt x="6611" y="5621"/>
                </a:cubicBezTo>
                <a:lnTo>
                  <a:pt x="6611" y="5621"/>
                </a:lnTo>
                <a:cubicBezTo>
                  <a:pt x="6602" y="5621"/>
                  <a:pt x="6594" y="5621"/>
                  <a:pt x="6585" y="5621"/>
                </a:cubicBezTo>
                <a:cubicBezTo>
                  <a:pt x="6014" y="5621"/>
                  <a:pt x="6007" y="4891"/>
                  <a:pt x="6393" y="4891"/>
                </a:cubicBezTo>
                <a:cubicBezTo>
                  <a:pt x="6475" y="4891"/>
                  <a:pt x="6575" y="4924"/>
                  <a:pt x="6691" y="5005"/>
                </a:cubicBezTo>
                <a:cubicBezTo>
                  <a:pt x="6626" y="4643"/>
                  <a:pt x="6829" y="4420"/>
                  <a:pt x="7029" y="4420"/>
                </a:cubicBezTo>
                <a:close/>
                <a:moveTo>
                  <a:pt x="10055" y="5567"/>
                </a:moveTo>
                <a:lnTo>
                  <a:pt x="10081" y="5870"/>
                </a:lnTo>
                <a:lnTo>
                  <a:pt x="10001" y="5585"/>
                </a:lnTo>
                <a:lnTo>
                  <a:pt x="10019" y="5835"/>
                </a:lnTo>
                <a:lnTo>
                  <a:pt x="9947" y="5594"/>
                </a:lnTo>
                <a:lnTo>
                  <a:pt x="9947" y="5594"/>
                </a:lnTo>
                <a:lnTo>
                  <a:pt x="9965" y="5888"/>
                </a:lnTo>
                <a:lnTo>
                  <a:pt x="9885" y="5603"/>
                </a:lnTo>
                <a:lnTo>
                  <a:pt x="9885" y="5603"/>
                </a:lnTo>
                <a:lnTo>
                  <a:pt x="9912" y="5915"/>
                </a:lnTo>
                <a:lnTo>
                  <a:pt x="9912" y="5915"/>
                </a:lnTo>
                <a:lnTo>
                  <a:pt x="9626" y="5772"/>
                </a:lnTo>
                <a:lnTo>
                  <a:pt x="9626" y="5772"/>
                </a:lnTo>
                <a:lnTo>
                  <a:pt x="9858" y="5960"/>
                </a:lnTo>
                <a:lnTo>
                  <a:pt x="9591" y="5817"/>
                </a:lnTo>
                <a:lnTo>
                  <a:pt x="9591" y="5817"/>
                </a:lnTo>
                <a:lnTo>
                  <a:pt x="9787" y="5986"/>
                </a:lnTo>
                <a:lnTo>
                  <a:pt x="9564" y="5861"/>
                </a:lnTo>
                <a:lnTo>
                  <a:pt x="9564" y="5861"/>
                </a:lnTo>
                <a:lnTo>
                  <a:pt x="9796" y="6058"/>
                </a:lnTo>
                <a:lnTo>
                  <a:pt x="9796" y="6058"/>
                </a:lnTo>
                <a:lnTo>
                  <a:pt x="9528" y="5915"/>
                </a:lnTo>
                <a:lnTo>
                  <a:pt x="9787" y="6120"/>
                </a:lnTo>
                <a:cubicBezTo>
                  <a:pt x="9787" y="6129"/>
                  <a:pt x="9787" y="6129"/>
                  <a:pt x="9787" y="6138"/>
                </a:cubicBezTo>
                <a:lnTo>
                  <a:pt x="9466" y="6254"/>
                </a:lnTo>
                <a:lnTo>
                  <a:pt x="9760" y="6209"/>
                </a:lnTo>
                <a:lnTo>
                  <a:pt x="9484" y="6316"/>
                </a:lnTo>
                <a:lnTo>
                  <a:pt x="9733" y="6272"/>
                </a:lnTo>
                <a:lnTo>
                  <a:pt x="9733" y="6272"/>
                </a:lnTo>
                <a:lnTo>
                  <a:pt x="9493" y="6361"/>
                </a:lnTo>
                <a:lnTo>
                  <a:pt x="9787" y="6316"/>
                </a:lnTo>
                <a:lnTo>
                  <a:pt x="9510" y="6423"/>
                </a:lnTo>
                <a:lnTo>
                  <a:pt x="9840" y="6370"/>
                </a:lnTo>
                <a:lnTo>
                  <a:pt x="9840" y="6370"/>
                </a:lnTo>
                <a:lnTo>
                  <a:pt x="9760" y="6700"/>
                </a:lnTo>
                <a:lnTo>
                  <a:pt x="9760" y="6700"/>
                </a:lnTo>
                <a:lnTo>
                  <a:pt x="9885" y="6423"/>
                </a:lnTo>
                <a:lnTo>
                  <a:pt x="9823" y="6718"/>
                </a:lnTo>
                <a:lnTo>
                  <a:pt x="9823" y="6718"/>
                </a:lnTo>
                <a:lnTo>
                  <a:pt x="9930" y="6477"/>
                </a:lnTo>
                <a:lnTo>
                  <a:pt x="9930" y="6477"/>
                </a:lnTo>
                <a:lnTo>
                  <a:pt x="9867" y="6736"/>
                </a:lnTo>
                <a:lnTo>
                  <a:pt x="9992" y="6459"/>
                </a:lnTo>
                <a:lnTo>
                  <a:pt x="9992" y="6459"/>
                </a:lnTo>
                <a:lnTo>
                  <a:pt x="9930" y="6753"/>
                </a:lnTo>
                <a:lnTo>
                  <a:pt x="10063" y="6459"/>
                </a:lnTo>
                <a:lnTo>
                  <a:pt x="10099" y="6611"/>
                </a:lnTo>
                <a:lnTo>
                  <a:pt x="10099" y="6450"/>
                </a:lnTo>
                <a:lnTo>
                  <a:pt x="10135" y="6602"/>
                </a:lnTo>
                <a:lnTo>
                  <a:pt x="10135" y="6450"/>
                </a:lnTo>
                <a:lnTo>
                  <a:pt x="10322" y="6673"/>
                </a:lnTo>
                <a:lnTo>
                  <a:pt x="10197" y="6432"/>
                </a:lnTo>
                <a:lnTo>
                  <a:pt x="10367" y="6646"/>
                </a:lnTo>
                <a:lnTo>
                  <a:pt x="10367" y="6646"/>
                </a:lnTo>
                <a:lnTo>
                  <a:pt x="10260" y="6441"/>
                </a:lnTo>
                <a:lnTo>
                  <a:pt x="10260" y="6441"/>
                </a:lnTo>
                <a:lnTo>
                  <a:pt x="10402" y="6620"/>
                </a:lnTo>
                <a:lnTo>
                  <a:pt x="10278" y="6379"/>
                </a:lnTo>
                <a:lnTo>
                  <a:pt x="10278" y="6379"/>
                </a:lnTo>
                <a:lnTo>
                  <a:pt x="10447" y="6593"/>
                </a:lnTo>
                <a:lnTo>
                  <a:pt x="10447" y="6593"/>
                </a:lnTo>
                <a:lnTo>
                  <a:pt x="10304" y="6307"/>
                </a:lnTo>
                <a:lnTo>
                  <a:pt x="10563" y="6334"/>
                </a:lnTo>
                <a:lnTo>
                  <a:pt x="10563" y="6334"/>
                </a:lnTo>
                <a:lnTo>
                  <a:pt x="10322" y="6254"/>
                </a:lnTo>
                <a:lnTo>
                  <a:pt x="10322" y="6254"/>
                </a:lnTo>
                <a:lnTo>
                  <a:pt x="10581" y="6272"/>
                </a:lnTo>
                <a:lnTo>
                  <a:pt x="10367" y="6200"/>
                </a:lnTo>
                <a:lnTo>
                  <a:pt x="10590" y="6218"/>
                </a:lnTo>
                <a:lnTo>
                  <a:pt x="10590" y="6218"/>
                </a:lnTo>
                <a:lnTo>
                  <a:pt x="10340" y="6138"/>
                </a:lnTo>
                <a:lnTo>
                  <a:pt x="10340" y="6138"/>
                </a:lnTo>
                <a:lnTo>
                  <a:pt x="10599" y="6165"/>
                </a:lnTo>
                <a:lnTo>
                  <a:pt x="10313" y="6067"/>
                </a:lnTo>
                <a:lnTo>
                  <a:pt x="10501" y="5835"/>
                </a:lnTo>
                <a:lnTo>
                  <a:pt x="10286" y="5986"/>
                </a:lnTo>
                <a:lnTo>
                  <a:pt x="10286" y="5986"/>
                </a:lnTo>
                <a:lnTo>
                  <a:pt x="10456" y="5790"/>
                </a:lnTo>
                <a:lnTo>
                  <a:pt x="10456" y="5790"/>
                </a:lnTo>
                <a:lnTo>
                  <a:pt x="10269" y="5915"/>
                </a:lnTo>
                <a:lnTo>
                  <a:pt x="10269" y="5915"/>
                </a:lnTo>
                <a:lnTo>
                  <a:pt x="10420" y="5745"/>
                </a:lnTo>
                <a:lnTo>
                  <a:pt x="10206" y="5897"/>
                </a:lnTo>
                <a:lnTo>
                  <a:pt x="10367" y="5692"/>
                </a:lnTo>
                <a:lnTo>
                  <a:pt x="10144" y="5861"/>
                </a:lnTo>
                <a:lnTo>
                  <a:pt x="10055" y="5567"/>
                </a:lnTo>
                <a:close/>
                <a:moveTo>
                  <a:pt x="11139" y="6249"/>
                </a:moveTo>
                <a:cubicBezTo>
                  <a:pt x="11170" y="6249"/>
                  <a:pt x="11204" y="6268"/>
                  <a:pt x="11232" y="6316"/>
                </a:cubicBezTo>
                <a:cubicBezTo>
                  <a:pt x="11235" y="6273"/>
                  <a:pt x="11266" y="6253"/>
                  <a:pt x="11300" y="6253"/>
                </a:cubicBezTo>
                <a:cubicBezTo>
                  <a:pt x="11356" y="6253"/>
                  <a:pt x="11419" y="6308"/>
                  <a:pt x="11375" y="6397"/>
                </a:cubicBezTo>
                <a:cubicBezTo>
                  <a:pt x="11387" y="6394"/>
                  <a:pt x="11398" y="6392"/>
                  <a:pt x="11409" y="6392"/>
                </a:cubicBezTo>
                <a:cubicBezTo>
                  <a:pt x="11532" y="6392"/>
                  <a:pt x="11559" y="6567"/>
                  <a:pt x="11419" y="6575"/>
                </a:cubicBezTo>
                <a:cubicBezTo>
                  <a:pt x="11419" y="6575"/>
                  <a:pt x="11518" y="6611"/>
                  <a:pt x="11464" y="6718"/>
                </a:cubicBezTo>
                <a:cubicBezTo>
                  <a:pt x="11448" y="6748"/>
                  <a:pt x="11428" y="6760"/>
                  <a:pt x="11408" y="6760"/>
                </a:cubicBezTo>
                <a:cubicBezTo>
                  <a:pt x="11362" y="6760"/>
                  <a:pt x="11316" y="6701"/>
                  <a:pt x="11303" y="6664"/>
                </a:cubicBezTo>
                <a:lnTo>
                  <a:pt x="11303" y="6664"/>
                </a:lnTo>
                <a:cubicBezTo>
                  <a:pt x="11329" y="6766"/>
                  <a:pt x="11322" y="6843"/>
                  <a:pt x="11237" y="6843"/>
                </a:cubicBezTo>
                <a:cubicBezTo>
                  <a:pt x="11233" y="6843"/>
                  <a:pt x="11228" y="6843"/>
                  <a:pt x="11223" y="6843"/>
                </a:cubicBezTo>
                <a:cubicBezTo>
                  <a:pt x="11134" y="6834"/>
                  <a:pt x="11143" y="6718"/>
                  <a:pt x="11152" y="6682"/>
                </a:cubicBezTo>
                <a:lnTo>
                  <a:pt x="11152" y="6682"/>
                </a:lnTo>
                <a:cubicBezTo>
                  <a:pt x="11128" y="6733"/>
                  <a:pt x="11090" y="6753"/>
                  <a:pt x="11054" y="6753"/>
                </a:cubicBezTo>
                <a:cubicBezTo>
                  <a:pt x="10970" y="6753"/>
                  <a:pt x="10896" y="6646"/>
                  <a:pt x="11027" y="6584"/>
                </a:cubicBezTo>
                <a:cubicBezTo>
                  <a:pt x="10893" y="6539"/>
                  <a:pt x="10908" y="6395"/>
                  <a:pt x="11010" y="6395"/>
                </a:cubicBezTo>
                <a:cubicBezTo>
                  <a:pt x="11030" y="6395"/>
                  <a:pt x="11054" y="6401"/>
                  <a:pt x="11080" y="6415"/>
                </a:cubicBezTo>
                <a:cubicBezTo>
                  <a:pt x="11026" y="6336"/>
                  <a:pt x="11074" y="6249"/>
                  <a:pt x="11139" y="6249"/>
                </a:cubicBezTo>
                <a:close/>
                <a:moveTo>
                  <a:pt x="10019" y="5309"/>
                </a:moveTo>
                <a:cubicBezTo>
                  <a:pt x="10129" y="5309"/>
                  <a:pt x="10226" y="5398"/>
                  <a:pt x="10197" y="5621"/>
                </a:cubicBezTo>
                <a:cubicBezTo>
                  <a:pt x="10283" y="5552"/>
                  <a:pt x="10369" y="5524"/>
                  <a:pt x="10444" y="5524"/>
                </a:cubicBezTo>
                <a:cubicBezTo>
                  <a:pt x="10674" y="5524"/>
                  <a:pt x="10801" y="5787"/>
                  <a:pt x="10492" y="5968"/>
                </a:cubicBezTo>
                <a:cubicBezTo>
                  <a:pt x="10495" y="5968"/>
                  <a:pt x="10498" y="5968"/>
                  <a:pt x="10501" y="5968"/>
                </a:cubicBezTo>
                <a:cubicBezTo>
                  <a:pt x="10853" y="5968"/>
                  <a:pt x="10960" y="6435"/>
                  <a:pt x="10556" y="6435"/>
                </a:cubicBezTo>
                <a:cubicBezTo>
                  <a:pt x="10539" y="6435"/>
                  <a:pt x="10520" y="6434"/>
                  <a:pt x="10501" y="6432"/>
                </a:cubicBezTo>
                <a:lnTo>
                  <a:pt x="10501" y="6432"/>
                </a:lnTo>
                <a:cubicBezTo>
                  <a:pt x="10679" y="6574"/>
                  <a:pt x="10539" y="6801"/>
                  <a:pt x="10358" y="6801"/>
                </a:cubicBezTo>
                <a:cubicBezTo>
                  <a:pt x="10277" y="6801"/>
                  <a:pt x="10189" y="6756"/>
                  <a:pt x="10117" y="6638"/>
                </a:cubicBezTo>
                <a:cubicBezTo>
                  <a:pt x="10064" y="6801"/>
                  <a:pt x="9950" y="6870"/>
                  <a:pt x="9847" y="6870"/>
                </a:cubicBezTo>
                <a:cubicBezTo>
                  <a:pt x="9691" y="6870"/>
                  <a:pt x="9557" y="6715"/>
                  <a:pt x="9680" y="6495"/>
                </a:cubicBezTo>
                <a:lnTo>
                  <a:pt x="9680" y="6495"/>
                </a:lnTo>
                <a:cubicBezTo>
                  <a:pt x="9680" y="6495"/>
                  <a:pt x="9606" y="6551"/>
                  <a:pt x="9515" y="6551"/>
                </a:cubicBezTo>
                <a:cubicBezTo>
                  <a:pt x="9444" y="6551"/>
                  <a:pt x="9362" y="6517"/>
                  <a:pt x="9296" y="6397"/>
                </a:cubicBezTo>
                <a:cubicBezTo>
                  <a:pt x="9177" y="6179"/>
                  <a:pt x="9372" y="6105"/>
                  <a:pt x="9522" y="6105"/>
                </a:cubicBezTo>
                <a:cubicBezTo>
                  <a:pt x="9562" y="6105"/>
                  <a:pt x="9600" y="6111"/>
                  <a:pt x="9626" y="6120"/>
                </a:cubicBezTo>
                <a:cubicBezTo>
                  <a:pt x="9368" y="6013"/>
                  <a:pt x="9198" y="5879"/>
                  <a:pt x="9359" y="5683"/>
                </a:cubicBezTo>
                <a:cubicBezTo>
                  <a:pt x="9407" y="5620"/>
                  <a:pt x="9465" y="5597"/>
                  <a:pt x="9523" y="5597"/>
                </a:cubicBezTo>
                <a:cubicBezTo>
                  <a:pt x="9645" y="5597"/>
                  <a:pt x="9768" y="5703"/>
                  <a:pt x="9805" y="5763"/>
                </a:cubicBezTo>
                <a:cubicBezTo>
                  <a:pt x="9661" y="5507"/>
                  <a:pt x="9855" y="5309"/>
                  <a:pt x="10019" y="5309"/>
                </a:cubicBezTo>
                <a:close/>
                <a:moveTo>
                  <a:pt x="8529" y="4568"/>
                </a:moveTo>
                <a:lnTo>
                  <a:pt x="8529" y="4568"/>
                </a:lnTo>
                <a:cubicBezTo>
                  <a:pt x="8609" y="4639"/>
                  <a:pt x="8699" y="4720"/>
                  <a:pt x="8761" y="4809"/>
                </a:cubicBezTo>
                <a:cubicBezTo>
                  <a:pt x="8823" y="4907"/>
                  <a:pt x="8895" y="4996"/>
                  <a:pt x="8930" y="5103"/>
                </a:cubicBezTo>
                <a:cubicBezTo>
                  <a:pt x="8984" y="5210"/>
                  <a:pt x="9011" y="5326"/>
                  <a:pt x="9038" y="5433"/>
                </a:cubicBezTo>
                <a:cubicBezTo>
                  <a:pt x="9046" y="5549"/>
                  <a:pt x="9064" y="5665"/>
                  <a:pt x="9046" y="5781"/>
                </a:cubicBezTo>
                <a:cubicBezTo>
                  <a:pt x="9029" y="6022"/>
                  <a:pt x="8957" y="6245"/>
                  <a:pt x="8841" y="6441"/>
                </a:cubicBezTo>
                <a:cubicBezTo>
                  <a:pt x="8734" y="6638"/>
                  <a:pt x="8591" y="6816"/>
                  <a:pt x="8413" y="6950"/>
                </a:cubicBezTo>
                <a:cubicBezTo>
                  <a:pt x="8520" y="6762"/>
                  <a:pt x="8618" y="6566"/>
                  <a:pt x="8699" y="6370"/>
                </a:cubicBezTo>
                <a:cubicBezTo>
                  <a:pt x="8770" y="6174"/>
                  <a:pt x="8823" y="5968"/>
                  <a:pt x="8832" y="5772"/>
                </a:cubicBezTo>
                <a:cubicBezTo>
                  <a:pt x="8850" y="5665"/>
                  <a:pt x="8841" y="5567"/>
                  <a:pt x="8841" y="5460"/>
                </a:cubicBezTo>
                <a:cubicBezTo>
                  <a:pt x="8823" y="5362"/>
                  <a:pt x="8815" y="5255"/>
                  <a:pt x="8779" y="5157"/>
                </a:cubicBezTo>
                <a:cubicBezTo>
                  <a:pt x="8752" y="5059"/>
                  <a:pt x="8716" y="4960"/>
                  <a:pt x="8672" y="4862"/>
                </a:cubicBezTo>
                <a:cubicBezTo>
                  <a:pt x="8636" y="4764"/>
                  <a:pt x="8574" y="4666"/>
                  <a:pt x="8529" y="4568"/>
                </a:cubicBezTo>
                <a:close/>
                <a:moveTo>
                  <a:pt x="6227" y="6745"/>
                </a:moveTo>
                <a:cubicBezTo>
                  <a:pt x="6254" y="6869"/>
                  <a:pt x="6201" y="7003"/>
                  <a:pt x="6138" y="7110"/>
                </a:cubicBezTo>
                <a:cubicBezTo>
                  <a:pt x="6076" y="7226"/>
                  <a:pt x="5987" y="7324"/>
                  <a:pt x="5897" y="7414"/>
                </a:cubicBezTo>
                <a:cubicBezTo>
                  <a:pt x="5701" y="7583"/>
                  <a:pt x="5478" y="7717"/>
                  <a:pt x="5228" y="7779"/>
                </a:cubicBezTo>
                <a:cubicBezTo>
                  <a:pt x="5335" y="7708"/>
                  <a:pt x="5433" y="7637"/>
                  <a:pt x="5540" y="7565"/>
                </a:cubicBezTo>
                <a:cubicBezTo>
                  <a:pt x="5639" y="7494"/>
                  <a:pt x="5737" y="7414"/>
                  <a:pt x="5826" y="7333"/>
                </a:cubicBezTo>
                <a:cubicBezTo>
                  <a:pt x="5915" y="7253"/>
                  <a:pt x="5995" y="7164"/>
                  <a:pt x="6076" y="7066"/>
                </a:cubicBezTo>
                <a:cubicBezTo>
                  <a:pt x="6147" y="6977"/>
                  <a:pt x="6210" y="6869"/>
                  <a:pt x="6227" y="6745"/>
                </a:cubicBezTo>
                <a:close/>
                <a:moveTo>
                  <a:pt x="7922" y="6941"/>
                </a:moveTo>
                <a:cubicBezTo>
                  <a:pt x="8029" y="7030"/>
                  <a:pt x="8128" y="7137"/>
                  <a:pt x="8190" y="7262"/>
                </a:cubicBezTo>
                <a:cubicBezTo>
                  <a:pt x="8261" y="7387"/>
                  <a:pt x="8306" y="7530"/>
                  <a:pt x="8324" y="7663"/>
                </a:cubicBezTo>
                <a:cubicBezTo>
                  <a:pt x="8342" y="7806"/>
                  <a:pt x="8351" y="7949"/>
                  <a:pt x="8324" y="8092"/>
                </a:cubicBezTo>
                <a:cubicBezTo>
                  <a:pt x="8306" y="8225"/>
                  <a:pt x="8270" y="8368"/>
                  <a:pt x="8199" y="8484"/>
                </a:cubicBezTo>
                <a:cubicBezTo>
                  <a:pt x="8235" y="8350"/>
                  <a:pt x="8244" y="8217"/>
                  <a:pt x="8244" y="8083"/>
                </a:cubicBezTo>
                <a:cubicBezTo>
                  <a:pt x="8244" y="7949"/>
                  <a:pt x="8244" y="7815"/>
                  <a:pt x="8217" y="7681"/>
                </a:cubicBezTo>
                <a:cubicBezTo>
                  <a:pt x="8199" y="7556"/>
                  <a:pt x="8172" y="7423"/>
                  <a:pt x="8119" y="7298"/>
                </a:cubicBezTo>
                <a:cubicBezTo>
                  <a:pt x="8065" y="7173"/>
                  <a:pt x="8003" y="7057"/>
                  <a:pt x="7922" y="6941"/>
                </a:cubicBezTo>
                <a:close/>
                <a:moveTo>
                  <a:pt x="14827" y="6959"/>
                </a:moveTo>
                <a:cubicBezTo>
                  <a:pt x="14774" y="7565"/>
                  <a:pt x="14051" y="8502"/>
                  <a:pt x="13944" y="8627"/>
                </a:cubicBezTo>
                <a:cubicBezTo>
                  <a:pt x="13427" y="8002"/>
                  <a:pt x="13204" y="7021"/>
                  <a:pt x="13204" y="7021"/>
                </a:cubicBezTo>
                <a:lnTo>
                  <a:pt x="13204" y="7021"/>
                </a:lnTo>
                <a:cubicBezTo>
                  <a:pt x="13451" y="7082"/>
                  <a:pt x="13709" y="7108"/>
                  <a:pt x="13951" y="7108"/>
                </a:cubicBezTo>
                <a:cubicBezTo>
                  <a:pt x="14311" y="7108"/>
                  <a:pt x="14635" y="7050"/>
                  <a:pt x="14827" y="6959"/>
                </a:cubicBezTo>
                <a:close/>
                <a:moveTo>
                  <a:pt x="15256" y="0"/>
                </a:moveTo>
                <a:cubicBezTo>
                  <a:pt x="15185" y="157"/>
                  <a:pt x="14914" y="294"/>
                  <a:pt x="14710" y="294"/>
                </a:cubicBezTo>
                <a:cubicBezTo>
                  <a:pt x="14682" y="294"/>
                  <a:pt x="14656" y="291"/>
                  <a:pt x="14631" y="286"/>
                </a:cubicBezTo>
                <a:cubicBezTo>
                  <a:pt x="14185" y="133"/>
                  <a:pt x="13731" y="71"/>
                  <a:pt x="13368" y="71"/>
                </a:cubicBezTo>
                <a:cubicBezTo>
                  <a:pt x="12838" y="71"/>
                  <a:pt x="12501" y="204"/>
                  <a:pt x="12659" y="384"/>
                </a:cubicBezTo>
                <a:cubicBezTo>
                  <a:pt x="12918" y="696"/>
                  <a:pt x="12089" y="625"/>
                  <a:pt x="11419" y="901"/>
                </a:cubicBezTo>
                <a:cubicBezTo>
                  <a:pt x="10759" y="1169"/>
                  <a:pt x="11973" y="1231"/>
                  <a:pt x="10964" y="1856"/>
                </a:cubicBezTo>
                <a:cubicBezTo>
                  <a:pt x="10224" y="2320"/>
                  <a:pt x="11384" y="2195"/>
                  <a:pt x="10563" y="2766"/>
                </a:cubicBezTo>
                <a:cubicBezTo>
                  <a:pt x="9733" y="3337"/>
                  <a:pt x="10661" y="3497"/>
                  <a:pt x="10661" y="3497"/>
                </a:cubicBezTo>
                <a:cubicBezTo>
                  <a:pt x="10661" y="3497"/>
                  <a:pt x="10070" y="3953"/>
                  <a:pt x="9260" y="3953"/>
                </a:cubicBezTo>
                <a:cubicBezTo>
                  <a:pt x="9050" y="3953"/>
                  <a:pt x="8825" y="3922"/>
                  <a:pt x="8591" y="3845"/>
                </a:cubicBezTo>
                <a:cubicBezTo>
                  <a:pt x="8187" y="3707"/>
                  <a:pt x="7825" y="3644"/>
                  <a:pt x="7494" y="3644"/>
                </a:cubicBezTo>
                <a:cubicBezTo>
                  <a:pt x="6906" y="3644"/>
                  <a:pt x="6421" y="3844"/>
                  <a:pt x="5987" y="4175"/>
                </a:cubicBezTo>
                <a:cubicBezTo>
                  <a:pt x="5931" y="4141"/>
                  <a:pt x="5701" y="4070"/>
                  <a:pt x="5394" y="4070"/>
                </a:cubicBezTo>
                <a:cubicBezTo>
                  <a:pt x="5059" y="4070"/>
                  <a:pt x="4633" y="4154"/>
                  <a:pt x="4238" y="4461"/>
                </a:cubicBezTo>
                <a:cubicBezTo>
                  <a:pt x="3844" y="4767"/>
                  <a:pt x="3572" y="4839"/>
                  <a:pt x="3319" y="4839"/>
                </a:cubicBezTo>
                <a:cubicBezTo>
                  <a:pt x="3093" y="4839"/>
                  <a:pt x="2880" y="4782"/>
                  <a:pt x="2607" y="4782"/>
                </a:cubicBezTo>
                <a:cubicBezTo>
                  <a:pt x="2598" y="4782"/>
                  <a:pt x="2588" y="4782"/>
                  <a:pt x="2579" y="4782"/>
                </a:cubicBezTo>
                <a:cubicBezTo>
                  <a:pt x="1981" y="4791"/>
                  <a:pt x="518" y="5317"/>
                  <a:pt x="1" y="6861"/>
                </a:cubicBezTo>
                <a:cubicBezTo>
                  <a:pt x="108" y="6638"/>
                  <a:pt x="518" y="6031"/>
                  <a:pt x="1410" y="5772"/>
                </a:cubicBezTo>
                <a:lnTo>
                  <a:pt x="1410" y="5772"/>
                </a:lnTo>
                <a:cubicBezTo>
                  <a:pt x="1044" y="6013"/>
                  <a:pt x="589" y="6852"/>
                  <a:pt x="714" y="7387"/>
                </a:cubicBezTo>
                <a:cubicBezTo>
                  <a:pt x="893" y="6709"/>
                  <a:pt x="1312" y="6031"/>
                  <a:pt x="2275" y="5540"/>
                </a:cubicBezTo>
                <a:lnTo>
                  <a:pt x="2275" y="5540"/>
                </a:lnTo>
                <a:cubicBezTo>
                  <a:pt x="1687" y="5924"/>
                  <a:pt x="1205" y="7003"/>
                  <a:pt x="1374" y="7592"/>
                </a:cubicBezTo>
                <a:cubicBezTo>
                  <a:pt x="1472" y="6816"/>
                  <a:pt x="2097" y="5977"/>
                  <a:pt x="2909" y="5745"/>
                </a:cubicBezTo>
                <a:lnTo>
                  <a:pt x="2909" y="5745"/>
                </a:lnTo>
                <a:cubicBezTo>
                  <a:pt x="2231" y="6236"/>
                  <a:pt x="2070" y="6869"/>
                  <a:pt x="2284" y="7583"/>
                </a:cubicBezTo>
                <a:cubicBezTo>
                  <a:pt x="2258" y="5433"/>
                  <a:pt x="4443" y="6067"/>
                  <a:pt x="5469" y="5023"/>
                </a:cubicBezTo>
                <a:lnTo>
                  <a:pt x="5469" y="5023"/>
                </a:lnTo>
                <a:cubicBezTo>
                  <a:pt x="4791" y="5888"/>
                  <a:pt x="5112" y="6968"/>
                  <a:pt x="5112" y="6968"/>
                </a:cubicBezTo>
                <a:cubicBezTo>
                  <a:pt x="5112" y="6968"/>
                  <a:pt x="5086" y="7164"/>
                  <a:pt x="4399" y="7708"/>
                </a:cubicBezTo>
                <a:cubicBezTo>
                  <a:pt x="4300" y="7788"/>
                  <a:pt x="4247" y="7904"/>
                  <a:pt x="4238" y="8029"/>
                </a:cubicBezTo>
                <a:cubicBezTo>
                  <a:pt x="4229" y="8689"/>
                  <a:pt x="3872" y="9680"/>
                  <a:pt x="3489" y="10036"/>
                </a:cubicBezTo>
                <a:cubicBezTo>
                  <a:pt x="3408" y="10117"/>
                  <a:pt x="3382" y="10233"/>
                  <a:pt x="3435" y="10331"/>
                </a:cubicBezTo>
                <a:cubicBezTo>
                  <a:pt x="3515" y="10474"/>
                  <a:pt x="3676" y="10652"/>
                  <a:pt x="3756" y="10857"/>
                </a:cubicBezTo>
                <a:cubicBezTo>
                  <a:pt x="3810" y="10904"/>
                  <a:pt x="4142" y="11020"/>
                  <a:pt x="4504" y="11020"/>
                </a:cubicBezTo>
                <a:cubicBezTo>
                  <a:pt x="4626" y="11020"/>
                  <a:pt x="4752" y="11007"/>
                  <a:pt x="4871" y="10973"/>
                </a:cubicBezTo>
                <a:cubicBezTo>
                  <a:pt x="4943" y="10759"/>
                  <a:pt x="4871" y="10268"/>
                  <a:pt x="4648" y="10126"/>
                </a:cubicBezTo>
                <a:cubicBezTo>
                  <a:pt x="4461" y="10010"/>
                  <a:pt x="4327" y="9501"/>
                  <a:pt x="4452" y="8912"/>
                </a:cubicBezTo>
                <a:cubicBezTo>
                  <a:pt x="4497" y="8707"/>
                  <a:pt x="4648" y="8547"/>
                  <a:pt x="4854" y="8475"/>
                </a:cubicBezTo>
                <a:cubicBezTo>
                  <a:pt x="5612" y="8234"/>
                  <a:pt x="6602" y="7583"/>
                  <a:pt x="6727" y="6914"/>
                </a:cubicBezTo>
                <a:cubicBezTo>
                  <a:pt x="7102" y="7137"/>
                  <a:pt x="7628" y="8047"/>
                  <a:pt x="7450" y="8663"/>
                </a:cubicBezTo>
                <a:cubicBezTo>
                  <a:pt x="7414" y="8787"/>
                  <a:pt x="7450" y="8921"/>
                  <a:pt x="7539" y="9011"/>
                </a:cubicBezTo>
                <a:cubicBezTo>
                  <a:pt x="7913" y="9403"/>
                  <a:pt x="8467" y="10277"/>
                  <a:pt x="8618" y="10946"/>
                </a:cubicBezTo>
                <a:cubicBezTo>
                  <a:pt x="8894" y="11101"/>
                  <a:pt x="9198" y="11149"/>
                  <a:pt x="9469" y="11149"/>
                </a:cubicBezTo>
                <a:cubicBezTo>
                  <a:pt x="9918" y="11149"/>
                  <a:pt x="10278" y="11018"/>
                  <a:pt x="10278" y="11018"/>
                </a:cubicBezTo>
                <a:cubicBezTo>
                  <a:pt x="10278" y="11018"/>
                  <a:pt x="10269" y="10884"/>
                  <a:pt x="10224" y="10714"/>
                </a:cubicBezTo>
                <a:cubicBezTo>
                  <a:pt x="10171" y="10482"/>
                  <a:pt x="9983" y="10277"/>
                  <a:pt x="9751" y="10224"/>
                </a:cubicBezTo>
                <a:cubicBezTo>
                  <a:pt x="9234" y="10099"/>
                  <a:pt x="8725" y="9421"/>
                  <a:pt x="8476" y="9028"/>
                </a:cubicBezTo>
                <a:cubicBezTo>
                  <a:pt x="8368" y="8868"/>
                  <a:pt x="8360" y="8672"/>
                  <a:pt x="8440" y="8493"/>
                </a:cubicBezTo>
                <a:cubicBezTo>
                  <a:pt x="8600" y="8172"/>
                  <a:pt x="8815" y="7583"/>
                  <a:pt x="8574" y="7155"/>
                </a:cubicBezTo>
                <a:lnTo>
                  <a:pt x="8574" y="7155"/>
                </a:lnTo>
                <a:cubicBezTo>
                  <a:pt x="8791" y="7269"/>
                  <a:pt x="9263" y="7412"/>
                  <a:pt x="9930" y="7412"/>
                </a:cubicBezTo>
                <a:cubicBezTo>
                  <a:pt x="10414" y="7412"/>
                  <a:pt x="11002" y="7337"/>
                  <a:pt x="11669" y="7119"/>
                </a:cubicBezTo>
                <a:cubicBezTo>
                  <a:pt x="12767" y="7431"/>
                  <a:pt x="13828" y="9662"/>
                  <a:pt x="14007" y="10135"/>
                </a:cubicBezTo>
                <a:cubicBezTo>
                  <a:pt x="14185" y="10607"/>
                  <a:pt x="14792" y="10929"/>
                  <a:pt x="14792" y="10929"/>
                </a:cubicBezTo>
                <a:cubicBezTo>
                  <a:pt x="14830" y="10932"/>
                  <a:pt x="14869" y="10934"/>
                  <a:pt x="14910" y="10934"/>
                </a:cubicBezTo>
                <a:cubicBezTo>
                  <a:pt x="15328" y="10934"/>
                  <a:pt x="15818" y="10741"/>
                  <a:pt x="15818" y="10741"/>
                </a:cubicBezTo>
                <a:cubicBezTo>
                  <a:pt x="15818" y="10741"/>
                  <a:pt x="15809" y="10563"/>
                  <a:pt x="15595" y="10143"/>
                </a:cubicBezTo>
                <a:cubicBezTo>
                  <a:pt x="15554" y="10062"/>
                  <a:pt x="15475" y="10017"/>
                  <a:pt x="15387" y="10017"/>
                </a:cubicBezTo>
                <a:cubicBezTo>
                  <a:pt x="15379" y="10017"/>
                  <a:pt x="15371" y="10018"/>
                  <a:pt x="15363" y="10019"/>
                </a:cubicBezTo>
                <a:cubicBezTo>
                  <a:pt x="15349" y="10020"/>
                  <a:pt x="15335" y="10020"/>
                  <a:pt x="15322" y="10020"/>
                </a:cubicBezTo>
                <a:cubicBezTo>
                  <a:pt x="14999" y="10020"/>
                  <a:pt x="14709" y="9722"/>
                  <a:pt x="14444" y="9457"/>
                </a:cubicBezTo>
                <a:cubicBezTo>
                  <a:pt x="14569" y="9350"/>
                  <a:pt x="15157" y="8984"/>
                  <a:pt x="15166" y="8083"/>
                </a:cubicBezTo>
                <a:cubicBezTo>
                  <a:pt x="15175" y="7512"/>
                  <a:pt x="15380" y="7226"/>
                  <a:pt x="15532" y="7092"/>
                </a:cubicBezTo>
                <a:cubicBezTo>
                  <a:pt x="15648" y="6994"/>
                  <a:pt x="15702" y="6834"/>
                  <a:pt x="15657" y="6691"/>
                </a:cubicBezTo>
                <a:cubicBezTo>
                  <a:pt x="15630" y="6575"/>
                  <a:pt x="15577" y="6441"/>
                  <a:pt x="15487" y="6299"/>
                </a:cubicBezTo>
                <a:cubicBezTo>
                  <a:pt x="15444" y="6212"/>
                  <a:pt x="15360" y="6166"/>
                  <a:pt x="15268" y="6166"/>
                </a:cubicBezTo>
                <a:cubicBezTo>
                  <a:pt x="15246" y="6166"/>
                  <a:pt x="15224" y="6169"/>
                  <a:pt x="15202" y="6174"/>
                </a:cubicBezTo>
                <a:cubicBezTo>
                  <a:pt x="15074" y="6209"/>
                  <a:pt x="14936" y="6224"/>
                  <a:pt x="14798" y="6224"/>
                </a:cubicBezTo>
                <a:cubicBezTo>
                  <a:pt x="14245" y="6224"/>
                  <a:pt x="13685" y="5995"/>
                  <a:pt x="13685" y="5995"/>
                </a:cubicBezTo>
                <a:cubicBezTo>
                  <a:pt x="14354" y="5201"/>
                  <a:pt x="13106" y="4773"/>
                  <a:pt x="13864" y="2489"/>
                </a:cubicBezTo>
                <a:lnTo>
                  <a:pt x="13864" y="2489"/>
                </a:lnTo>
                <a:cubicBezTo>
                  <a:pt x="14256" y="3453"/>
                  <a:pt x="15086" y="3016"/>
                  <a:pt x="15122" y="3676"/>
                </a:cubicBezTo>
                <a:cubicBezTo>
                  <a:pt x="15139" y="3971"/>
                  <a:pt x="15349" y="4071"/>
                  <a:pt x="15597" y="4071"/>
                </a:cubicBezTo>
                <a:cubicBezTo>
                  <a:pt x="15724" y="4071"/>
                  <a:pt x="15860" y="4045"/>
                  <a:pt x="15987" y="4006"/>
                </a:cubicBezTo>
                <a:cubicBezTo>
                  <a:pt x="16264" y="3917"/>
                  <a:pt x="16388" y="3613"/>
                  <a:pt x="16273" y="3355"/>
                </a:cubicBezTo>
                <a:cubicBezTo>
                  <a:pt x="16085" y="2971"/>
                  <a:pt x="15800" y="2462"/>
                  <a:pt x="15719" y="1972"/>
                </a:cubicBezTo>
                <a:cubicBezTo>
                  <a:pt x="15621" y="1258"/>
                  <a:pt x="15175" y="794"/>
                  <a:pt x="15175" y="794"/>
                </a:cubicBezTo>
                <a:cubicBezTo>
                  <a:pt x="15175" y="794"/>
                  <a:pt x="15389" y="455"/>
                  <a:pt x="15586" y="259"/>
                </a:cubicBezTo>
                <a:lnTo>
                  <a:pt x="15586" y="259"/>
                </a:lnTo>
                <a:cubicBezTo>
                  <a:pt x="15318" y="295"/>
                  <a:pt x="15140" y="402"/>
                  <a:pt x="15140" y="402"/>
                </a:cubicBezTo>
                <a:cubicBezTo>
                  <a:pt x="15140" y="402"/>
                  <a:pt x="15309" y="170"/>
                  <a:pt x="15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46"/>
          <p:cNvSpPr/>
          <p:nvPr/>
        </p:nvSpPr>
        <p:spPr>
          <a:xfrm>
            <a:off x="4162938" y="1430414"/>
            <a:ext cx="734967" cy="430104"/>
          </a:xfrm>
          <a:custGeom>
            <a:rect b="b" l="l" r="r" t="t"/>
            <a:pathLst>
              <a:path extrusionOk="0" h="11205" w="19146">
                <a:moveTo>
                  <a:pt x="317" y="1980"/>
                </a:moveTo>
                <a:cubicBezTo>
                  <a:pt x="444" y="1980"/>
                  <a:pt x="629" y="2076"/>
                  <a:pt x="679" y="2241"/>
                </a:cubicBezTo>
                <a:cubicBezTo>
                  <a:pt x="673" y="2241"/>
                  <a:pt x="667" y="2241"/>
                  <a:pt x="660" y="2241"/>
                </a:cubicBezTo>
                <a:cubicBezTo>
                  <a:pt x="551" y="2241"/>
                  <a:pt x="371" y="2167"/>
                  <a:pt x="286" y="1982"/>
                </a:cubicBezTo>
                <a:cubicBezTo>
                  <a:pt x="296" y="1980"/>
                  <a:pt x="306" y="1980"/>
                  <a:pt x="317" y="1980"/>
                </a:cubicBezTo>
                <a:close/>
                <a:moveTo>
                  <a:pt x="2305" y="1974"/>
                </a:moveTo>
                <a:cubicBezTo>
                  <a:pt x="2436" y="1974"/>
                  <a:pt x="2569" y="2104"/>
                  <a:pt x="2508" y="2365"/>
                </a:cubicBezTo>
                <a:cubicBezTo>
                  <a:pt x="2446" y="2179"/>
                  <a:pt x="2314" y="2094"/>
                  <a:pt x="2204" y="2094"/>
                </a:cubicBezTo>
                <a:cubicBezTo>
                  <a:pt x="2172" y="2094"/>
                  <a:pt x="2141" y="2101"/>
                  <a:pt x="2115" y="2116"/>
                </a:cubicBezTo>
                <a:cubicBezTo>
                  <a:pt x="2149" y="2022"/>
                  <a:pt x="2227" y="1974"/>
                  <a:pt x="2305" y="1974"/>
                </a:cubicBezTo>
                <a:close/>
                <a:moveTo>
                  <a:pt x="14496" y="313"/>
                </a:moveTo>
                <a:cubicBezTo>
                  <a:pt x="14502" y="313"/>
                  <a:pt x="14509" y="313"/>
                  <a:pt x="14515" y="314"/>
                </a:cubicBezTo>
                <a:cubicBezTo>
                  <a:pt x="14399" y="322"/>
                  <a:pt x="14310" y="403"/>
                  <a:pt x="14248" y="483"/>
                </a:cubicBezTo>
                <a:cubicBezTo>
                  <a:pt x="14185" y="572"/>
                  <a:pt x="14150" y="679"/>
                  <a:pt x="14132" y="786"/>
                </a:cubicBezTo>
                <a:cubicBezTo>
                  <a:pt x="14105" y="1000"/>
                  <a:pt x="14176" y="1224"/>
                  <a:pt x="14328" y="1375"/>
                </a:cubicBezTo>
                <a:cubicBezTo>
                  <a:pt x="14480" y="1518"/>
                  <a:pt x="14685" y="1607"/>
                  <a:pt x="14890" y="1670"/>
                </a:cubicBezTo>
                <a:cubicBezTo>
                  <a:pt x="15104" y="1732"/>
                  <a:pt x="15318" y="1777"/>
                  <a:pt x="15541" y="1821"/>
                </a:cubicBezTo>
                <a:cubicBezTo>
                  <a:pt x="15969" y="1919"/>
                  <a:pt x="16416" y="2009"/>
                  <a:pt x="16835" y="2160"/>
                </a:cubicBezTo>
                <a:cubicBezTo>
                  <a:pt x="17049" y="2241"/>
                  <a:pt x="17254" y="2339"/>
                  <a:pt x="17450" y="2464"/>
                </a:cubicBezTo>
                <a:cubicBezTo>
                  <a:pt x="17629" y="2588"/>
                  <a:pt x="17798" y="2749"/>
                  <a:pt x="17905" y="2945"/>
                </a:cubicBezTo>
                <a:cubicBezTo>
                  <a:pt x="17843" y="2856"/>
                  <a:pt x="17772" y="2767"/>
                  <a:pt x="17682" y="2695"/>
                </a:cubicBezTo>
                <a:cubicBezTo>
                  <a:pt x="17602" y="2624"/>
                  <a:pt x="17513" y="2562"/>
                  <a:pt x="17415" y="2508"/>
                </a:cubicBezTo>
                <a:cubicBezTo>
                  <a:pt x="17227" y="2392"/>
                  <a:pt x="17022" y="2312"/>
                  <a:pt x="16808" y="2241"/>
                </a:cubicBezTo>
                <a:cubicBezTo>
                  <a:pt x="16389" y="2107"/>
                  <a:pt x="15952" y="2017"/>
                  <a:pt x="15515" y="1928"/>
                </a:cubicBezTo>
                <a:cubicBezTo>
                  <a:pt x="15300" y="1884"/>
                  <a:pt x="15077" y="1830"/>
                  <a:pt x="14863" y="1768"/>
                </a:cubicBezTo>
                <a:cubicBezTo>
                  <a:pt x="14649" y="1696"/>
                  <a:pt x="14426" y="1607"/>
                  <a:pt x="14266" y="1429"/>
                </a:cubicBezTo>
                <a:cubicBezTo>
                  <a:pt x="14105" y="1259"/>
                  <a:pt x="14034" y="1009"/>
                  <a:pt x="14078" y="777"/>
                </a:cubicBezTo>
                <a:cubicBezTo>
                  <a:pt x="14105" y="670"/>
                  <a:pt x="14150" y="554"/>
                  <a:pt x="14221" y="465"/>
                </a:cubicBezTo>
                <a:cubicBezTo>
                  <a:pt x="14288" y="381"/>
                  <a:pt x="14387" y="313"/>
                  <a:pt x="14496" y="313"/>
                </a:cubicBezTo>
                <a:close/>
                <a:moveTo>
                  <a:pt x="1205" y="2178"/>
                </a:moveTo>
                <a:cubicBezTo>
                  <a:pt x="1053" y="2276"/>
                  <a:pt x="929" y="2392"/>
                  <a:pt x="848" y="2526"/>
                </a:cubicBezTo>
                <a:cubicBezTo>
                  <a:pt x="768" y="2669"/>
                  <a:pt x="732" y="2820"/>
                  <a:pt x="750" y="3008"/>
                </a:cubicBezTo>
                <a:cubicBezTo>
                  <a:pt x="697" y="2927"/>
                  <a:pt x="670" y="2838"/>
                  <a:pt x="679" y="2740"/>
                </a:cubicBezTo>
                <a:cubicBezTo>
                  <a:pt x="679" y="2642"/>
                  <a:pt x="706" y="2553"/>
                  <a:pt x="750" y="2472"/>
                </a:cubicBezTo>
                <a:cubicBezTo>
                  <a:pt x="848" y="2303"/>
                  <a:pt x="1027" y="2187"/>
                  <a:pt x="1205" y="2178"/>
                </a:cubicBezTo>
                <a:close/>
                <a:moveTo>
                  <a:pt x="1562" y="2189"/>
                </a:moveTo>
                <a:cubicBezTo>
                  <a:pt x="1589" y="2189"/>
                  <a:pt x="1616" y="2191"/>
                  <a:pt x="1642" y="2196"/>
                </a:cubicBezTo>
                <a:cubicBezTo>
                  <a:pt x="1446" y="2249"/>
                  <a:pt x="1294" y="2356"/>
                  <a:pt x="1178" y="2499"/>
                </a:cubicBezTo>
                <a:cubicBezTo>
                  <a:pt x="1116" y="2571"/>
                  <a:pt x="1071" y="2651"/>
                  <a:pt x="1036" y="2731"/>
                </a:cubicBezTo>
                <a:cubicBezTo>
                  <a:pt x="1000" y="2820"/>
                  <a:pt x="982" y="2910"/>
                  <a:pt x="973" y="3008"/>
                </a:cubicBezTo>
                <a:cubicBezTo>
                  <a:pt x="929" y="2919"/>
                  <a:pt x="929" y="2811"/>
                  <a:pt x="955" y="2704"/>
                </a:cubicBezTo>
                <a:cubicBezTo>
                  <a:pt x="973" y="2606"/>
                  <a:pt x="1027" y="2508"/>
                  <a:pt x="1089" y="2428"/>
                </a:cubicBezTo>
                <a:cubicBezTo>
                  <a:pt x="1161" y="2348"/>
                  <a:pt x="1241" y="2276"/>
                  <a:pt x="1339" y="2232"/>
                </a:cubicBezTo>
                <a:cubicBezTo>
                  <a:pt x="1411" y="2205"/>
                  <a:pt x="1487" y="2189"/>
                  <a:pt x="1562" y="2189"/>
                </a:cubicBezTo>
                <a:close/>
                <a:moveTo>
                  <a:pt x="370" y="2875"/>
                </a:moveTo>
                <a:cubicBezTo>
                  <a:pt x="458" y="2875"/>
                  <a:pt x="539" y="2998"/>
                  <a:pt x="545" y="3204"/>
                </a:cubicBezTo>
                <a:cubicBezTo>
                  <a:pt x="507" y="3240"/>
                  <a:pt x="472" y="3256"/>
                  <a:pt x="441" y="3256"/>
                </a:cubicBezTo>
                <a:cubicBezTo>
                  <a:pt x="335" y="3256"/>
                  <a:pt x="273" y="3076"/>
                  <a:pt x="260" y="2945"/>
                </a:cubicBezTo>
                <a:cubicBezTo>
                  <a:pt x="294" y="2897"/>
                  <a:pt x="333" y="2875"/>
                  <a:pt x="370" y="2875"/>
                </a:cubicBezTo>
                <a:close/>
                <a:moveTo>
                  <a:pt x="1582" y="2936"/>
                </a:moveTo>
                <a:cubicBezTo>
                  <a:pt x="1632" y="2936"/>
                  <a:pt x="1679" y="2946"/>
                  <a:pt x="1714" y="2963"/>
                </a:cubicBezTo>
                <a:cubicBezTo>
                  <a:pt x="1633" y="3213"/>
                  <a:pt x="1473" y="3293"/>
                  <a:pt x="1223" y="3293"/>
                </a:cubicBezTo>
                <a:cubicBezTo>
                  <a:pt x="1236" y="3031"/>
                  <a:pt x="1428" y="2936"/>
                  <a:pt x="1582" y="2936"/>
                </a:cubicBezTo>
                <a:close/>
                <a:moveTo>
                  <a:pt x="3006" y="3329"/>
                </a:moveTo>
                <a:lnTo>
                  <a:pt x="3006" y="3329"/>
                </a:lnTo>
                <a:cubicBezTo>
                  <a:pt x="3007" y="3329"/>
                  <a:pt x="3007" y="3329"/>
                  <a:pt x="3007" y="3329"/>
                </a:cubicBezTo>
                <a:cubicBezTo>
                  <a:pt x="3007" y="3329"/>
                  <a:pt x="3007" y="3329"/>
                  <a:pt x="3006" y="3329"/>
                </a:cubicBezTo>
                <a:close/>
                <a:moveTo>
                  <a:pt x="12367" y="2801"/>
                </a:moveTo>
                <a:cubicBezTo>
                  <a:pt x="12260" y="2801"/>
                  <a:pt x="12161" y="2842"/>
                  <a:pt x="12080" y="2919"/>
                </a:cubicBezTo>
                <a:cubicBezTo>
                  <a:pt x="12140" y="2898"/>
                  <a:pt x="12200" y="2888"/>
                  <a:pt x="12261" y="2888"/>
                </a:cubicBezTo>
                <a:cubicBezTo>
                  <a:pt x="12361" y="2888"/>
                  <a:pt x="12461" y="2916"/>
                  <a:pt x="12562" y="2972"/>
                </a:cubicBezTo>
                <a:cubicBezTo>
                  <a:pt x="12687" y="3043"/>
                  <a:pt x="12811" y="3195"/>
                  <a:pt x="12794" y="3356"/>
                </a:cubicBezTo>
                <a:cubicBezTo>
                  <a:pt x="12847" y="3284"/>
                  <a:pt x="12820" y="2990"/>
                  <a:pt x="12615" y="2874"/>
                </a:cubicBezTo>
                <a:cubicBezTo>
                  <a:pt x="12531" y="2824"/>
                  <a:pt x="12447" y="2801"/>
                  <a:pt x="12367" y="2801"/>
                </a:cubicBezTo>
                <a:close/>
                <a:moveTo>
                  <a:pt x="3196" y="3276"/>
                </a:moveTo>
                <a:cubicBezTo>
                  <a:pt x="3171" y="3276"/>
                  <a:pt x="3145" y="3284"/>
                  <a:pt x="3123" y="3302"/>
                </a:cubicBezTo>
                <a:cubicBezTo>
                  <a:pt x="3070" y="3347"/>
                  <a:pt x="3061" y="3418"/>
                  <a:pt x="3105" y="3472"/>
                </a:cubicBezTo>
                <a:cubicBezTo>
                  <a:pt x="3127" y="3504"/>
                  <a:pt x="3164" y="3520"/>
                  <a:pt x="3202" y="3520"/>
                </a:cubicBezTo>
                <a:cubicBezTo>
                  <a:pt x="3228" y="3520"/>
                  <a:pt x="3253" y="3513"/>
                  <a:pt x="3275" y="3498"/>
                </a:cubicBezTo>
                <a:cubicBezTo>
                  <a:pt x="3328" y="3454"/>
                  <a:pt x="3337" y="3373"/>
                  <a:pt x="3293" y="3320"/>
                </a:cubicBezTo>
                <a:cubicBezTo>
                  <a:pt x="3271" y="3293"/>
                  <a:pt x="3234" y="3276"/>
                  <a:pt x="3196" y="3276"/>
                </a:cubicBezTo>
                <a:close/>
                <a:moveTo>
                  <a:pt x="3783" y="2674"/>
                </a:moveTo>
                <a:cubicBezTo>
                  <a:pt x="3763" y="2674"/>
                  <a:pt x="3742" y="2675"/>
                  <a:pt x="3721" y="2678"/>
                </a:cubicBezTo>
                <a:cubicBezTo>
                  <a:pt x="3899" y="2740"/>
                  <a:pt x="4042" y="2865"/>
                  <a:pt x="4113" y="3052"/>
                </a:cubicBezTo>
                <a:cubicBezTo>
                  <a:pt x="4176" y="3204"/>
                  <a:pt x="4185" y="3427"/>
                  <a:pt x="4060" y="3552"/>
                </a:cubicBezTo>
                <a:cubicBezTo>
                  <a:pt x="4158" y="3525"/>
                  <a:pt x="4328" y="3249"/>
                  <a:pt x="4238" y="3008"/>
                </a:cubicBezTo>
                <a:cubicBezTo>
                  <a:pt x="4149" y="2790"/>
                  <a:pt x="3980" y="2674"/>
                  <a:pt x="3783" y="2674"/>
                </a:cubicBezTo>
                <a:close/>
                <a:moveTo>
                  <a:pt x="11126" y="2778"/>
                </a:moveTo>
                <a:cubicBezTo>
                  <a:pt x="11026" y="2778"/>
                  <a:pt x="10927" y="2805"/>
                  <a:pt x="10831" y="2856"/>
                </a:cubicBezTo>
                <a:cubicBezTo>
                  <a:pt x="10853" y="2854"/>
                  <a:pt x="10874" y="2854"/>
                  <a:pt x="10896" y="2854"/>
                </a:cubicBezTo>
                <a:cubicBezTo>
                  <a:pt x="11112" y="2854"/>
                  <a:pt x="11311" y="2935"/>
                  <a:pt x="11473" y="3106"/>
                </a:cubicBezTo>
                <a:cubicBezTo>
                  <a:pt x="11616" y="3258"/>
                  <a:pt x="11732" y="3507"/>
                  <a:pt x="11652" y="3712"/>
                </a:cubicBezTo>
                <a:cubicBezTo>
                  <a:pt x="11750" y="3641"/>
                  <a:pt x="11821" y="3231"/>
                  <a:pt x="11589" y="2990"/>
                </a:cubicBezTo>
                <a:cubicBezTo>
                  <a:pt x="11446" y="2847"/>
                  <a:pt x="11286" y="2778"/>
                  <a:pt x="11126" y="2778"/>
                </a:cubicBezTo>
                <a:close/>
                <a:moveTo>
                  <a:pt x="3230" y="3045"/>
                </a:moveTo>
                <a:cubicBezTo>
                  <a:pt x="3291" y="3045"/>
                  <a:pt x="3341" y="3105"/>
                  <a:pt x="3302" y="3213"/>
                </a:cubicBezTo>
                <a:cubicBezTo>
                  <a:pt x="3332" y="3187"/>
                  <a:pt x="3364" y="3176"/>
                  <a:pt x="3395" y="3176"/>
                </a:cubicBezTo>
                <a:cubicBezTo>
                  <a:pt x="3491" y="3176"/>
                  <a:pt x="3562" y="3285"/>
                  <a:pt x="3426" y="3373"/>
                </a:cubicBezTo>
                <a:cubicBezTo>
                  <a:pt x="3553" y="3373"/>
                  <a:pt x="3539" y="3562"/>
                  <a:pt x="3411" y="3562"/>
                </a:cubicBezTo>
                <a:cubicBezTo>
                  <a:pt x="3394" y="3562"/>
                  <a:pt x="3376" y="3559"/>
                  <a:pt x="3355" y="3552"/>
                </a:cubicBezTo>
                <a:lnTo>
                  <a:pt x="3355" y="3552"/>
                </a:lnTo>
                <a:cubicBezTo>
                  <a:pt x="3392" y="3657"/>
                  <a:pt x="3327" y="3725"/>
                  <a:pt x="3261" y="3725"/>
                </a:cubicBezTo>
                <a:cubicBezTo>
                  <a:pt x="3216" y="3725"/>
                  <a:pt x="3170" y="3691"/>
                  <a:pt x="3159" y="3614"/>
                </a:cubicBezTo>
                <a:cubicBezTo>
                  <a:pt x="3159" y="3614"/>
                  <a:pt x="3135" y="3699"/>
                  <a:pt x="3056" y="3699"/>
                </a:cubicBezTo>
                <a:cubicBezTo>
                  <a:pt x="3040" y="3699"/>
                  <a:pt x="3020" y="3695"/>
                  <a:pt x="2998" y="3686"/>
                </a:cubicBezTo>
                <a:cubicBezTo>
                  <a:pt x="2873" y="3632"/>
                  <a:pt x="2980" y="3516"/>
                  <a:pt x="3043" y="3498"/>
                </a:cubicBezTo>
                <a:lnTo>
                  <a:pt x="3043" y="3498"/>
                </a:lnTo>
                <a:cubicBezTo>
                  <a:pt x="2998" y="3511"/>
                  <a:pt x="2958" y="3519"/>
                  <a:pt x="2925" y="3519"/>
                </a:cubicBezTo>
                <a:cubicBezTo>
                  <a:pt x="2866" y="3519"/>
                  <a:pt x="2829" y="3493"/>
                  <a:pt x="2829" y="3418"/>
                </a:cubicBezTo>
                <a:cubicBezTo>
                  <a:pt x="2829" y="3342"/>
                  <a:pt x="2896" y="3320"/>
                  <a:pt x="2951" y="3320"/>
                </a:cubicBezTo>
                <a:cubicBezTo>
                  <a:pt x="2973" y="3320"/>
                  <a:pt x="2993" y="3324"/>
                  <a:pt x="3006" y="3329"/>
                </a:cubicBezTo>
                <a:lnTo>
                  <a:pt x="3006" y="3329"/>
                </a:lnTo>
                <a:cubicBezTo>
                  <a:pt x="2855" y="3269"/>
                  <a:pt x="2914" y="3096"/>
                  <a:pt x="3006" y="3096"/>
                </a:cubicBezTo>
                <a:cubicBezTo>
                  <a:pt x="3038" y="3096"/>
                  <a:pt x="3073" y="3116"/>
                  <a:pt x="3105" y="3168"/>
                </a:cubicBezTo>
                <a:cubicBezTo>
                  <a:pt x="3125" y="3084"/>
                  <a:pt x="3181" y="3045"/>
                  <a:pt x="3230" y="3045"/>
                </a:cubicBezTo>
                <a:close/>
                <a:moveTo>
                  <a:pt x="9115" y="3177"/>
                </a:moveTo>
                <a:cubicBezTo>
                  <a:pt x="9034" y="3177"/>
                  <a:pt x="8953" y="3198"/>
                  <a:pt x="8877" y="3240"/>
                </a:cubicBezTo>
                <a:cubicBezTo>
                  <a:pt x="8889" y="3239"/>
                  <a:pt x="8900" y="3239"/>
                  <a:pt x="8912" y="3239"/>
                </a:cubicBezTo>
                <a:cubicBezTo>
                  <a:pt x="9088" y="3239"/>
                  <a:pt x="9260" y="3303"/>
                  <a:pt x="9386" y="3445"/>
                </a:cubicBezTo>
                <a:cubicBezTo>
                  <a:pt x="9511" y="3561"/>
                  <a:pt x="9600" y="3757"/>
                  <a:pt x="9537" y="3935"/>
                </a:cubicBezTo>
                <a:cubicBezTo>
                  <a:pt x="9618" y="3873"/>
                  <a:pt x="9671" y="3543"/>
                  <a:pt x="9484" y="3347"/>
                </a:cubicBezTo>
                <a:cubicBezTo>
                  <a:pt x="9374" y="3232"/>
                  <a:pt x="9244" y="3177"/>
                  <a:pt x="9115" y="3177"/>
                </a:cubicBezTo>
                <a:close/>
                <a:moveTo>
                  <a:pt x="5858" y="3069"/>
                </a:moveTo>
                <a:cubicBezTo>
                  <a:pt x="5723" y="3069"/>
                  <a:pt x="5593" y="3116"/>
                  <a:pt x="5478" y="3204"/>
                </a:cubicBezTo>
                <a:lnTo>
                  <a:pt x="5478" y="3204"/>
                </a:lnTo>
                <a:cubicBezTo>
                  <a:pt x="5539" y="3191"/>
                  <a:pt x="5599" y="3184"/>
                  <a:pt x="5660" y="3184"/>
                </a:cubicBezTo>
                <a:cubicBezTo>
                  <a:pt x="5842" y="3184"/>
                  <a:pt x="6023" y="3244"/>
                  <a:pt x="6183" y="3365"/>
                </a:cubicBezTo>
                <a:cubicBezTo>
                  <a:pt x="6362" y="3498"/>
                  <a:pt x="6513" y="3730"/>
                  <a:pt x="6469" y="3971"/>
                </a:cubicBezTo>
                <a:cubicBezTo>
                  <a:pt x="6558" y="3873"/>
                  <a:pt x="6567" y="3436"/>
                  <a:pt x="6281" y="3222"/>
                </a:cubicBezTo>
                <a:cubicBezTo>
                  <a:pt x="6141" y="3118"/>
                  <a:pt x="5997" y="3069"/>
                  <a:pt x="5858" y="3069"/>
                </a:cubicBezTo>
                <a:close/>
                <a:moveTo>
                  <a:pt x="1990" y="3436"/>
                </a:moveTo>
                <a:cubicBezTo>
                  <a:pt x="1963" y="3552"/>
                  <a:pt x="1910" y="3650"/>
                  <a:pt x="1830" y="3739"/>
                </a:cubicBezTo>
                <a:cubicBezTo>
                  <a:pt x="1749" y="3820"/>
                  <a:pt x="1660" y="3891"/>
                  <a:pt x="1562" y="3944"/>
                </a:cubicBezTo>
                <a:cubicBezTo>
                  <a:pt x="1370" y="4045"/>
                  <a:pt x="1162" y="4106"/>
                  <a:pt x="953" y="4106"/>
                </a:cubicBezTo>
                <a:cubicBezTo>
                  <a:pt x="939" y="4106"/>
                  <a:pt x="925" y="4106"/>
                  <a:pt x="911" y="4105"/>
                </a:cubicBezTo>
                <a:cubicBezTo>
                  <a:pt x="1125" y="4025"/>
                  <a:pt x="1321" y="3953"/>
                  <a:pt x="1508" y="3846"/>
                </a:cubicBezTo>
                <a:cubicBezTo>
                  <a:pt x="1598" y="3793"/>
                  <a:pt x="1687" y="3739"/>
                  <a:pt x="1767" y="3677"/>
                </a:cubicBezTo>
                <a:cubicBezTo>
                  <a:pt x="1847" y="3605"/>
                  <a:pt x="1928" y="3534"/>
                  <a:pt x="1990" y="3436"/>
                </a:cubicBezTo>
                <a:close/>
                <a:moveTo>
                  <a:pt x="7649" y="3185"/>
                </a:moveTo>
                <a:cubicBezTo>
                  <a:pt x="7551" y="3185"/>
                  <a:pt x="7452" y="3212"/>
                  <a:pt x="7361" y="3266"/>
                </a:cubicBezTo>
                <a:cubicBezTo>
                  <a:pt x="7382" y="3265"/>
                  <a:pt x="7403" y="3264"/>
                  <a:pt x="7423" y="3264"/>
                </a:cubicBezTo>
                <a:cubicBezTo>
                  <a:pt x="7633" y="3264"/>
                  <a:pt x="7832" y="3346"/>
                  <a:pt x="7994" y="3516"/>
                </a:cubicBezTo>
                <a:cubicBezTo>
                  <a:pt x="8146" y="3668"/>
                  <a:pt x="8253" y="3909"/>
                  <a:pt x="8172" y="4123"/>
                </a:cubicBezTo>
                <a:cubicBezTo>
                  <a:pt x="8280" y="4043"/>
                  <a:pt x="8342" y="3641"/>
                  <a:pt x="8110" y="3400"/>
                </a:cubicBezTo>
                <a:cubicBezTo>
                  <a:pt x="7972" y="3257"/>
                  <a:pt x="7810" y="3185"/>
                  <a:pt x="7649" y="3185"/>
                </a:cubicBezTo>
                <a:close/>
                <a:moveTo>
                  <a:pt x="12927" y="3559"/>
                </a:moveTo>
                <a:cubicBezTo>
                  <a:pt x="12896" y="3559"/>
                  <a:pt x="12866" y="3564"/>
                  <a:pt x="12838" y="3570"/>
                </a:cubicBezTo>
                <a:cubicBezTo>
                  <a:pt x="12918" y="3596"/>
                  <a:pt x="12990" y="3623"/>
                  <a:pt x="13034" y="3677"/>
                </a:cubicBezTo>
                <a:cubicBezTo>
                  <a:pt x="13079" y="3721"/>
                  <a:pt x="13097" y="3793"/>
                  <a:pt x="13097" y="3855"/>
                </a:cubicBezTo>
                <a:cubicBezTo>
                  <a:pt x="13097" y="3927"/>
                  <a:pt x="13079" y="3998"/>
                  <a:pt x="13043" y="4060"/>
                </a:cubicBezTo>
                <a:cubicBezTo>
                  <a:pt x="13008" y="4123"/>
                  <a:pt x="12963" y="4176"/>
                  <a:pt x="12883" y="4212"/>
                </a:cubicBezTo>
                <a:cubicBezTo>
                  <a:pt x="12890" y="4213"/>
                  <a:pt x="12898" y="4213"/>
                  <a:pt x="12906" y="4213"/>
                </a:cubicBezTo>
                <a:cubicBezTo>
                  <a:pt x="12987" y="4213"/>
                  <a:pt x="13066" y="4170"/>
                  <a:pt x="13115" y="4105"/>
                </a:cubicBezTo>
                <a:cubicBezTo>
                  <a:pt x="13168" y="4043"/>
                  <a:pt x="13204" y="3953"/>
                  <a:pt x="13204" y="3855"/>
                </a:cubicBezTo>
                <a:cubicBezTo>
                  <a:pt x="13204" y="3766"/>
                  <a:pt x="13168" y="3668"/>
                  <a:pt x="13088" y="3614"/>
                </a:cubicBezTo>
                <a:cubicBezTo>
                  <a:pt x="13041" y="3574"/>
                  <a:pt x="12984" y="3559"/>
                  <a:pt x="12927" y="3559"/>
                </a:cubicBezTo>
                <a:close/>
                <a:moveTo>
                  <a:pt x="2160" y="3730"/>
                </a:moveTo>
                <a:lnTo>
                  <a:pt x="2160" y="3730"/>
                </a:lnTo>
                <a:cubicBezTo>
                  <a:pt x="2124" y="3837"/>
                  <a:pt x="2053" y="3927"/>
                  <a:pt x="1963" y="4007"/>
                </a:cubicBezTo>
                <a:cubicBezTo>
                  <a:pt x="1874" y="4078"/>
                  <a:pt x="1767" y="4132"/>
                  <a:pt x="1669" y="4167"/>
                </a:cubicBezTo>
                <a:cubicBezTo>
                  <a:pt x="1517" y="4224"/>
                  <a:pt x="1357" y="4254"/>
                  <a:pt x="1197" y="4254"/>
                </a:cubicBezTo>
                <a:cubicBezTo>
                  <a:pt x="1131" y="4254"/>
                  <a:pt x="1065" y="4249"/>
                  <a:pt x="1000" y="4239"/>
                </a:cubicBezTo>
                <a:cubicBezTo>
                  <a:pt x="1223" y="4194"/>
                  <a:pt x="1428" y="4141"/>
                  <a:pt x="1624" y="4069"/>
                </a:cubicBezTo>
                <a:cubicBezTo>
                  <a:pt x="1723" y="4034"/>
                  <a:pt x="1821" y="3980"/>
                  <a:pt x="1910" y="3935"/>
                </a:cubicBezTo>
                <a:cubicBezTo>
                  <a:pt x="1999" y="3873"/>
                  <a:pt x="2088" y="3811"/>
                  <a:pt x="2160" y="3730"/>
                </a:cubicBezTo>
                <a:close/>
                <a:moveTo>
                  <a:pt x="257" y="4113"/>
                </a:moveTo>
                <a:cubicBezTo>
                  <a:pt x="261" y="4113"/>
                  <a:pt x="264" y="4113"/>
                  <a:pt x="268" y="4114"/>
                </a:cubicBezTo>
                <a:cubicBezTo>
                  <a:pt x="367" y="4123"/>
                  <a:pt x="474" y="4123"/>
                  <a:pt x="563" y="4123"/>
                </a:cubicBezTo>
                <a:cubicBezTo>
                  <a:pt x="616" y="4123"/>
                  <a:pt x="634" y="4194"/>
                  <a:pt x="590" y="4221"/>
                </a:cubicBezTo>
                <a:cubicBezTo>
                  <a:pt x="518" y="4266"/>
                  <a:pt x="456" y="4310"/>
                  <a:pt x="411" y="4337"/>
                </a:cubicBezTo>
                <a:cubicBezTo>
                  <a:pt x="393" y="4352"/>
                  <a:pt x="371" y="4359"/>
                  <a:pt x="349" y="4359"/>
                </a:cubicBezTo>
                <a:cubicBezTo>
                  <a:pt x="319" y="4359"/>
                  <a:pt x="289" y="4345"/>
                  <a:pt x="268" y="4319"/>
                </a:cubicBezTo>
                <a:cubicBezTo>
                  <a:pt x="251" y="4283"/>
                  <a:pt x="224" y="4248"/>
                  <a:pt x="206" y="4203"/>
                </a:cubicBezTo>
                <a:cubicBezTo>
                  <a:pt x="189" y="4162"/>
                  <a:pt x="211" y="4113"/>
                  <a:pt x="257" y="4113"/>
                </a:cubicBezTo>
                <a:close/>
                <a:moveTo>
                  <a:pt x="2695" y="2490"/>
                </a:moveTo>
                <a:cubicBezTo>
                  <a:pt x="2757" y="2508"/>
                  <a:pt x="2820" y="2562"/>
                  <a:pt x="2829" y="2642"/>
                </a:cubicBezTo>
                <a:cubicBezTo>
                  <a:pt x="2838" y="2687"/>
                  <a:pt x="2811" y="2740"/>
                  <a:pt x="2784" y="2767"/>
                </a:cubicBezTo>
                <a:cubicBezTo>
                  <a:pt x="2748" y="2803"/>
                  <a:pt x="2722" y="2820"/>
                  <a:pt x="2686" y="2838"/>
                </a:cubicBezTo>
                <a:cubicBezTo>
                  <a:pt x="2650" y="2847"/>
                  <a:pt x="2615" y="2856"/>
                  <a:pt x="2579" y="2865"/>
                </a:cubicBezTo>
                <a:cubicBezTo>
                  <a:pt x="2552" y="2865"/>
                  <a:pt x="2508" y="2874"/>
                  <a:pt x="2490" y="2874"/>
                </a:cubicBezTo>
                <a:cubicBezTo>
                  <a:pt x="2445" y="2874"/>
                  <a:pt x="2401" y="2892"/>
                  <a:pt x="2365" y="2901"/>
                </a:cubicBezTo>
                <a:cubicBezTo>
                  <a:pt x="2285" y="2936"/>
                  <a:pt x="2240" y="2972"/>
                  <a:pt x="2231" y="3017"/>
                </a:cubicBezTo>
                <a:cubicBezTo>
                  <a:pt x="2231" y="3043"/>
                  <a:pt x="2249" y="3088"/>
                  <a:pt x="2267" y="3124"/>
                </a:cubicBezTo>
                <a:cubicBezTo>
                  <a:pt x="2294" y="3159"/>
                  <a:pt x="2320" y="3204"/>
                  <a:pt x="2365" y="3249"/>
                </a:cubicBezTo>
                <a:cubicBezTo>
                  <a:pt x="2436" y="3347"/>
                  <a:pt x="2508" y="3436"/>
                  <a:pt x="2570" y="3534"/>
                </a:cubicBezTo>
                <a:cubicBezTo>
                  <a:pt x="2633" y="3623"/>
                  <a:pt x="2713" y="3748"/>
                  <a:pt x="2695" y="3891"/>
                </a:cubicBezTo>
                <a:cubicBezTo>
                  <a:pt x="2686" y="4034"/>
                  <a:pt x="2597" y="4150"/>
                  <a:pt x="2508" y="4221"/>
                </a:cubicBezTo>
                <a:cubicBezTo>
                  <a:pt x="2409" y="4301"/>
                  <a:pt x="2302" y="4355"/>
                  <a:pt x="2186" y="4382"/>
                </a:cubicBezTo>
                <a:cubicBezTo>
                  <a:pt x="2178" y="4382"/>
                  <a:pt x="2169" y="4373"/>
                  <a:pt x="2169" y="4373"/>
                </a:cubicBezTo>
                <a:cubicBezTo>
                  <a:pt x="2169" y="4364"/>
                  <a:pt x="2169" y="4364"/>
                  <a:pt x="2169" y="4364"/>
                </a:cubicBezTo>
                <a:cubicBezTo>
                  <a:pt x="2320" y="4176"/>
                  <a:pt x="2463" y="4025"/>
                  <a:pt x="2517" y="3855"/>
                </a:cubicBezTo>
                <a:cubicBezTo>
                  <a:pt x="2543" y="3775"/>
                  <a:pt x="2552" y="3668"/>
                  <a:pt x="2508" y="3570"/>
                </a:cubicBezTo>
                <a:cubicBezTo>
                  <a:pt x="2463" y="3472"/>
                  <a:pt x="2374" y="3400"/>
                  <a:pt x="2276" y="3338"/>
                </a:cubicBezTo>
                <a:cubicBezTo>
                  <a:pt x="2195" y="3293"/>
                  <a:pt x="2053" y="3213"/>
                  <a:pt x="2026" y="3043"/>
                </a:cubicBezTo>
                <a:cubicBezTo>
                  <a:pt x="2008" y="2954"/>
                  <a:pt x="2044" y="2856"/>
                  <a:pt x="2097" y="2794"/>
                </a:cubicBezTo>
                <a:cubicBezTo>
                  <a:pt x="2151" y="2731"/>
                  <a:pt x="2222" y="2695"/>
                  <a:pt x="2285" y="2678"/>
                </a:cubicBezTo>
                <a:cubicBezTo>
                  <a:pt x="2330" y="2661"/>
                  <a:pt x="2375" y="2654"/>
                  <a:pt x="2418" y="2654"/>
                </a:cubicBezTo>
                <a:cubicBezTo>
                  <a:pt x="2443" y="2654"/>
                  <a:pt x="2467" y="2657"/>
                  <a:pt x="2490" y="2660"/>
                </a:cubicBezTo>
                <a:cubicBezTo>
                  <a:pt x="2552" y="2660"/>
                  <a:pt x="2597" y="2669"/>
                  <a:pt x="2633" y="2669"/>
                </a:cubicBezTo>
                <a:cubicBezTo>
                  <a:pt x="2677" y="2660"/>
                  <a:pt x="2695" y="2660"/>
                  <a:pt x="2713" y="2642"/>
                </a:cubicBezTo>
                <a:cubicBezTo>
                  <a:pt x="2731" y="2615"/>
                  <a:pt x="2722" y="2553"/>
                  <a:pt x="2686" y="2517"/>
                </a:cubicBezTo>
                <a:cubicBezTo>
                  <a:pt x="2677" y="2508"/>
                  <a:pt x="2677" y="2499"/>
                  <a:pt x="2686" y="2499"/>
                </a:cubicBezTo>
                <a:cubicBezTo>
                  <a:pt x="2686" y="2490"/>
                  <a:pt x="2695" y="2490"/>
                  <a:pt x="2695" y="2490"/>
                </a:cubicBezTo>
                <a:close/>
                <a:moveTo>
                  <a:pt x="3953" y="3784"/>
                </a:moveTo>
                <a:cubicBezTo>
                  <a:pt x="4006" y="3864"/>
                  <a:pt x="4051" y="3935"/>
                  <a:pt x="4051" y="4007"/>
                </a:cubicBezTo>
                <a:cubicBezTo>
                  <a:pt x="4060" y="4087"/>
                  <a:pt x="4033" y="4159"/>
                  <a:pt x="3980" y="4221"/>
                </a:cubicBezTo>
                <a:cubicBezTo>
                  <a:pt x="3935" y="4283"/>
                  <a:pt x="3873" y="4328"/>
                  <a:pt x="3801" y="4364"/>
                </a:cubicBezTo>
                <a:cubicBezTo>
                  <a:pt x="3748" y="4387"/>
                  <a:pt x="3694" y="4399"/>
                  <a:pt x="3638" y="4399"/>
                </a:cubicBezTo>
                <a:cubicBezTo>
                  <a:pt x="3610" y="4399"/>
                  <a:pt x="3581" y="4396"/>
                  <a:pt x="3551" y="4390"/>
                </a:cubicBezTo>
                <a:lnTo>
                  <a:pt x="3551" y="4390"/>
                </a:lnTo>
                <a:cubicBezTo>
                  <a:pt x="3596" y="4441"/>
                  <a:pt x="3667" y="4465"/>
                  <a:pt x="3739" y="4465"/>
                </a:cubicBezTo>
                <a:cubicBezTo>
                  <a:pt x="3769" y="4465"/>
                  <a:pt x="3799" y="4461"/>
                  <a:pt x="3828" y="4453"/>
                </a:cubicBezTo>
                <a:cubicBezTo>
                  <a:pt x="3926" y="4435"/>
                  <a:pt x="4015" y="4373"/>
                  <a:pt x="4078" y="4292"/>
                </a:cubicBezTo>
                <a:cubicBezTo>
                  <a:pt x="4140" y="4212"/>
                  <a:pt x="4176" y="4096"/>
                  <a:pt x="4149" y="3998"/>
                </a:cubicBezTo>
                <a:cubicBezTo>
                  <a:pt x="4122" y="3891"/>
                  <a:pt x="4042" y="3820"/>
                  <a:pt x="3953" y="3784"/>
                </a:cubicBezTo>
                <a:close/>
                <a:moveTo>
                  <a:pt x="2267" y="4078"/>
                </a:moveTo>
                <a:cubicBezTo>
                  <a:pt x="2213" y="4176"/>
                  <a:pt x="2124" y="4257"/>
                  <a:pt x="2026" y="4319"/>
                </a:cubicBezTo>
                <a:cubicBezTo>
                  <a:pt x="1928" y="4373"/>
                  <a:pt x="1821" y="4417"/>
                  <a:pt x="1714" y="4435"/>
                </a:cubicBezTo>
                <a:cubicBezTo>
                  <a:pt x="1618" y="4454"/>
                  <a:pt x="1522" y="4465"/>
                  <a:pt x="1425" y="4465"/>
                </a:cubicBezTo>
                <a:cubicBezTo>
                  <a:pt x="1296" y="4465"/>
                  <a:pt x="1167" y="4445"/>
                  <a:pt x="1045" y="4399"/>
                </a:cubicBezTo>
                <a:cubicBezTo>
                  <a:pt x="1268" y="4390"/>
                  <a:pt x="1482" y="4373"/>
                  <a:pt x="1687" y="4328"/>
                </a:cubicBezTo>
                <a:cubicBezTo>
                  <a:pt x="1794" y="4310"/>
                  <a:pt x="1892" y="4274"/>
                  <a:pt x="1990" y="4239"/>
                </a:cubicBezTo>
                <a:cubicBezTo>
                  <a:pt x="2088" y="4194"/>
                  <a:pt x="2178" y="4150"/>
                  <a:pt x="2267" y="4078"/>
                </a:cubicBezTo>
                <a:close/>
                <a:moveTo>
                  <a:pt x="13115" y="4283"/>
                </a:moveTo>
                <a:cubicBezTo>
                  <a:pt x="13124" y="4364"/>
                  <a:pt x="13115" y="4435"/>
                  <a:pt x="13079" y="4489"/>
                </a:cubicBezTo>
                <a:cubicBezTo>
                  <a:pt x="13043" y="4542"/>
                  <a:pt x="12990" y="4578"/>
                  <a:pt x="12927" y="4596"/>
                </a:cubicBezTo>
                <a:cubicBezTo>
                  <a:pt x="12888" y="4613"/>
                  <a:pt x="12848" y="4619"/>
                  <a:pt x="12806" y="4619"/>
                </a:cubicBezTo>
                <a:cubicBezTo>
                  <a:pt x="12782" y="4619"/>
                  <a:pt x="12757" y="4617"/>
                  <a:pt x="12731" y="4613"/>
                </a:cubicBezTo>
                <a:cubicBezTo>
                  <a:pt x="12669" y="4596"/>
                  <a:pt x="12597" y="4569"/>
                  <a:pt x="12544" y="4515"/>
                </a:cubicBezTo>
                <a:lnTo>
                  <a:pt x="12544" y="4515"/>
                </a:lnTo>
                <a:cubicBezTo>
                  <a:pt x="12562" y="4596"/>
                  <a:pt x="12633" y="4658"/>
                  <a:pt x="12704" y="4694"/>
                </a:cubicBezTo>
                <a:cubicBezTo>
                  <a:pt x="12749" y="4709"/>
                  <a:pt x="12795" y="4715"/>
                  <a:pt x="12844" y="4715"/>
                </a:cubicBezTo>
                <a:cubicBezTo>
                  <a:pt x="12883" y="4715"/>
                  <a:pt x="12923" y="4711"/>
                  <a:pt x="12963" y="4703"/>
                </a:cubicBezTo>
                <a:cubicBezTo>
                  <a:pt x="13043" y="4676"/>
                  <a:pt x="13124" y="4613"/>
                  <a:pt x="13150" y="4524"/>
                </a:cubicBezTo>
                <a:cubicBezTo>
                  <a:pt x="13186" y="4435"/>
                  <a:pt x="13159" y="4346"/>
                  <a:pt x="13115" y="4283"/>
                </a:cubicBezTo>
                <a:close/>
                <a:moveTo>
                  <a:pt x="12396" y="2702"/>
                </a:moveTo>
                <a:cubicBezTo>
                  <a:pt x="12736" y="2702"/>
                  <a:pt x="13074" y="3074"/>
                  <a:pt x="12829" y="3472"/>
                </a:cubicBezTo>
                <a:cubicBezTo>
                  <a:pt x="12865" y="3459"/>
                  <a:pt x="12899" y="3453"/>
                  <a:pt x="12932" y="3453"/>
                </a:cubicBezTo>
                <a:cubicBezTo>
                  <a:pt x="13266" y="3453"/>
                  <a:pt x="13465" y="4058"/>
                  <a:pt x="13124" y="4212"/>
                </a:cubicBezTo>
                <a:cubicBezTo>
                  <a:pt x="13389" y="4421"/>
                  <a:pt x="13132" y="4797"/>
                  <a:pt x="12850" y="4797"/>
                </a:cubicBezTo>
                <a:cubicBezTo>
                  <a:pt x="12820" y="4797"/>
                  <a:pt x="12789" y="4793"/>
                  <a:pt x="12758" y="4783"/>
                </a:cubicBezTo>
                <a:cubicBezTo>
                  <a:pt x="12642" y="4747"/>
                  <a:pt x="12490" y="4622"/>
                  <a:pt x="12481" y="4435"/>
                </a:cubicBezTo>
                <a:lnTo>
                  <a:pt x="12481" y="4435"/>
                </a:lnTo>
                <a:cubicBezTo>
                  <a:pt x="12514" y="4460"/>
                  <a:pt x="12585" y="4507"/>
                  <a:pt x="12652" y="4507"/>
                </a:cubicBezTo>
                <a:cubicBezTo>
                  <a:pt x="12658" y="4507"/>
                  <a:pt x="12663" y="4507"/>
                  <a:pt x="12669" y="4506"/>
                </a:cubicBezTo>
                <a:lnTo>
                  <a:pt x="12660" y="4355"/>
                </a:lnTo>
                <a:lnTo>
                  <a:pt x="12749" y="4444"/>
                </a:lnTo>
                <a:lnTo>
                  <a:pt x="12695" y="4257"/>
                </a:lnTo>
                <a:lnTo>
                  <a:pt x="12695" y="4257"/>
                </a:lnTo>
                <a:cubicBezTo>
                  <a:pt x="12695" y="4257"/>
                  <a:pt x="12829" y="4408"/>
                  <a:pt x="12838" y="4417"/>
                </a:cubicBezTo>
                <a:cubicBezTo>
                  <a:pt x="12838" y="4417"/>
                  <a:pt x="12838" y="4417"/>
                  <a:pt x="12839" y="4417"/>
                </a:cubicBezTo>
                <a:cubicBezTo>
                  <a:pt x="12843" y="4417"/>
                  <a:pt x="12731" y="4176"/>
                  <a:pt x="12731" y="4176"/>
                </a:cubicBezTo>
                <a:lnTo>
                  <a:pt x="12731" y="4176"/>
                </a:lnTo>
                <a:lnTo>
                  <a:pt x="12847" y="4266"/>
                </a:lnTo>
                <a:lnTo>
                  <a:pt x="12749" y="4087"/>
                </a:lnTo>
                <a:lnTo>
                  <a:pt x="12829" y="4123"/>
                </a:lnTo>
                <a:lnTo>
                  <a:pt x="12829" y="4123"/>
                </a:lnTo>
                <a:lnTo>
                  <a:pt x="12758" y="3989"/>
                </a:lnTo>
                <a:lnTo>
                  <a:pt x="12758" y="3989"/>
                </a:lnTo>
                <a:lnTo>
                  <a:pt x="12918" y="4087"/>
                </a:lnTo>
                <a:lnTo>
                  <a:pt x="12740" y="3864"/>
                </a:lnTo>
                <a:lnTo>
                  <a:pt x="12910" y="3953"/>
                </a:lnTo>
                <a:lnTo>
                  <a:pt x="12910" y="3953"/>
                </a:lnTo>
                <a:lnTo>
                  <a:pt x="12695" y="3730"/>
                </a:lnTo>
                <a:lnTo>
                  <a:pt x="12695" y="3730"/>
                </a:lnTo>
                <a:cubicBezTo>
                  <a:pt x="12696" y="3730"/>
                  <a:pt x="12856" y="3802"/>
                  <a:pt x="12883" y="3828"/>
                </a:cubicBezTo>
                <a:cubicBezTo>
                  <a:pt x="12884" y="3829"/>
                  <a:pt x="12885" y="3829"/>
                  <a:pt x="12885" y="3829"/>
                </a:cubicBezTo>
                <a:cubicBezTo>
                  <a:pt x="12899" y="3829"/>
                  <a:pt x="12642" y="3605"/>
                  <a:pt x="12642" y="3605"/>
                </a:cubicBezTo>
                <a:lnTo>
                  <a:pt x="12642" y="3605"/>
                </a:lnTo>
                <a:cubicBezTo>
                  <a:pt x="12642" y="3605"/>
                  <a:pt x="12838" y="3686"/>
                  <a:pt x="12847" y="3686"/>
                </a:cubicBezTo>
                <a:cubicBezTo>
                  <a:pt x="12856" y="3686"/>
                  <a:pt x="12571" y="3481"/>
                  <a:pt x="12562" y="3481"/>
                </a:cubicBezTo>
                <a:cubicBezTo>
                  <a:pt x="12561" y="3480"/>
                  <a:pt x="12561" y="3480"/>
                  <a:pt x="12562" y="3480"/>
                </a:cubicBezTo>
                <a:cubicBezTo>
                  <a:pt x="12572" y="3480"/>
                  <a:pt x="12724" y="3543"/>
                  <a:pt x="12749" y="3543"/>
                </a:cubicBezTo>
                <a:cubicBezTo>
                  <a:pt x="12767" y="3543"/>
                  <a:pt x="12499" y="3382"/>
                  <a:pt x="12499" y="3382"/>
                </a:cubicBezTo>
                <a:lnTo>
                  <a:pt x="12499" y="3382"/>
                </a:lnTo>
                <a:lnTo>
                  <a:pt x="12678" y="3409"/>
                </a:lnTo>
                <a:lnTo>
                  <a:pt x="12428" y="3293"/>
                </a:lnTo>
                <a:lnTo>
                  <a:pt x="12597" y="3302"/>
                </a:lnTo>
                <a:lnTo>
                  <a:pt x="12356" y="3186"/>
                </a:lnTo>
                <a:lnTo>
                  <a:pt x="12481" y="3177"/>
                </a:lnTo>
                <a:lnTo>
                  <a:pt x="12196" y="3061"/>
                </a:lnTo>
                <a:lnTo>
                  <a:pt x="12455" y="3034"/>
                </a:lnTo>
                <a:cubicBezTo>
                  <a:pt x="12455" y="3034"/>
                  <a:pt x="12267" y="2969"/>
                  <a:pt x="12054" y="2969"/>
                </a:cubicBezTo>
                <a:cubicBezTo>
                  <a:pt x="12030" y="2969"/>
                  <a:pt x="12006" y="2970"/>
                  <a:pt x="11982" y="2972"/>
                </a:cubicBezTo>
                <a:cubicBezTo>
                  <a:pt x="12083" y="2781"/>
                  <a:pt x="12240" y="2702"/>
                  <a:pt x="12396" y="2702"/>
                </a:cubicBezTo>
                <a:close/>
                <a:moveTo>
                  <a:pt x="3034" y="4426"/>
                </a:moveTo>
                <a:cubicBezTo>
                  <a:pt x="2998" y="4506"/>
                  <a:pt x="3007" y="4613"/>
                  <a:pt x="3061" y="4694"/>
                </a:cubicBezTo>
                <a:cubicBezTo>
                  <a:pt x="3114" y="4783"/>
                  <a:pt x="3195" y="4845"/>
                  <a:pt x="3284" y="4881"/>
                </a:cubicBezTo>
                <a:cubicBezTo>
                  <a:pt x="3324" y="4893"/>
                  <a:pt x="3369" y="4902"/>
                  <a:pt x="3415" y="4902"/>
                </a:cubicBezTo>
                <a:cubicBezTo>
                  <a:pt x="3472" y="4902"/>
                  <a:pt x="3529" y="4889"/>
                  <a:pt x="3578" y="4854"/>
                </a:cubicBezTo>
                <a:cubicBezTo>
                  <a:pt x="3658" y="4801"/>
                  <a:pt x="3703" y="4703"/>
                  <a:pt x="3703" y="4613"/>
                </a:cubicBezTo>
                <a:lnTo>
                  <a:pt x="3703" y="4613"/>
                </a:lnTo>
                <a:cubicBezTo>
                  <a:pt x="3658" y="4694"/>
                  <a:pt x="3596" y="4747"/>
                  <a:pt x="3534" y="4774"/>
                </a:cubicBezTo>
                <a:cubicBezTo>
                  <a:pt x="3504" y="4785"/>
                  <a:pt x="3474" y="4790"/>
                  <a:pt x="3444" y="4790"/>
                </a:cubicBezTo>
                <a:cubicBezTo>
                  <a:pt x="3402" y="4790"/>
                  <a:pt x="3361" y="4781"/>
                  <a:pt x="3319" y="4765"/>
                </a:cubicBezTo>
                <a:cubicBezTo>
                  <a:pt x="3257" y="4738"/>
                  <a:pt x="3186" y="4694"/>
                  <a:pt x="3132" y="4640"/>
                </a:cubicBezTo>
                <a:cubicBezTo>
                  <a:pt x="3087" y="4587"/>
                  <a:pt x="3043" y="4515"/>
                  <a:pt x="3034" y="4426"/>
                </a:cubicBezTo>
                <a:close/>
                <a:moveTo>
                  <a:pt x="9549" y="4193"/>
                </a:moveTo>
                <a:cubicBezTo>
                  <a:pt x="9539" y="4193"/>
                  <a:pt x="9529" y="4193"/>
                  <a:pt x="9520" y="4194"/>
                </a:cubicBezTo>
                <a:cubicBezTo>
                  <a:pt x="9600" y="4239"/>
                  <a:pt x="9671" y="4292"/>
                  <a:pt x="9707" y="4364"/>
                </a:cubicBezTo>
                <a:cubicBezTo>
                  <a:pt x="9734" y="4426"/>
                  <a:pt x="9734" y="4506"/>
                  <a:pt x="9716" y="4578"/>
                </a:cubicBezTo>
                <a:cubicBezTo>
                  <a:pt x="9689" y="4658"/>
                  <a:pt x="9653" y="4729"/>
                  <a:pt x="9600" y="4792"/>
                </a:cubicBezTo>
                <a:cubicBezTo>
                  <a:pt x="9537" y="4845"/>
                  <a:pt x="9466" y="4899"/>
                  <a:pt x="9377" y="4908"/>
                </a:cubicBezTo>
                <a:cubicBezTo>
                  <a:pt x="9407" y="4923"/>
                  <a:pt x="9441" y="4930"/>
                  <a:pt x="9475" y="4930"/>
                </a:cubicBezTo>
                <a:cubicBezTo>
                  <a:pt x="9541" y="4930"/>
                  <a:pt x="9609" y="4904"/>
                  <a:pt x="9662" y="4863"/>
                </a:cubicBezTo>
                <a:cubicBezTo>
                  <a:pt x="9743" y="4801"/>
                  <a:pt x="9805" y="4712"/>
                  <a:pt x="9832" y="4613"/>
                </a:cubicBezTo>
                <a:cubicBezTo>
                  <a:pt x="9859" y="4515"/>
                  <a:pt x="9850" y="4399"/>
                  <a:pt x="9787" y="4310"/>
                </a:cubicBezTo>
                <a:cubicBezTo>
                  <a:pt x="9723" y="4230"/>
                  <a:pt x="9637" y="4193"/>
                  <a:pt x="9549" y="4193"/>
                </a:cubicBezTo>
                <a:close/>
                <a:moveTo>
                  <a:pt x="11634" y="4034"/>
                </a:moveTo>
                <a:cubicBezTo>
                  <a:pt x="11732" y="4096"/>
                  <a:pt x="11821" y="4159"/>
                  <a:pt x="11857" y="4248"/>
                </a:cubicBezTo>
                <a:cubicBezTo>
                  <a:pt x="11901" y="4337"/>
                  <a:pt x="11901" y="4426"/>
                  <a:pt x="11875" y="4524"/>
                </a:cubicBezTo>
                <a:cubicBezTo>
                  <a:pt x="11848" y="4613"/>
                  <a:pt x="11794" y="4703"/>
                  <a:pt x="11723" y="4783"/>
                </a:cubicBezTo>
                <a:cubicBezTo>
                  <a:pt x="11661" y="4854"/>
                  <a:pt x="11571" y="4917"/>
                  <a:pt x="11455" y="4935"/>
                </a:cubicBezTo>
                <a:cubicBezTo>
                  <a:pt x="11488" y="4948"/>
                  <a:pt x="11524" y="4954"/>
                  <a:pt x="11560" y="4954"/>
                </a:cubicBezTo>
                <a:cubicBezTo>
                  <a:pt x="11645" y="4954"/>
                  <a:pt x="11735" y="4922"/>
                  <a:pt x="11803" y="4872"/>
                </a:cubicBezTo>
                <a:cubicBezTo>
                  <a:pt x="11910" y="4801"/>
                  <a:pt x="11982" y="4685"/>
                  <a:pt x="12017" y="4569"/>
                </a:cubicBezTo>
                <a:cubicBezTo>
                  <a:pt x="12053" y="4444"/>
                  <a:pt x="12044" y="4292"/>
                  <a:pt x="11964" y="4185"/>
                </a:cubicBezTo>
                <a:cubicBezTo>
                  <a:pt x="11884" y="4078"/>
                  <a:pt x="11750" y="4034"/>
                  <a:pt x="11634" y="4034"/>
                </a:cubicBezTo>
                <a:close/>
                <a:moveTo>
                  <a:pt x="3845" y="2595"/>
                </a:moveTo>
                <a:cubicBezTo>
                  <a:pt x="4392" y="2595"/>
                  <a:pt x="4648" y="3451"/>
                  <a:pt x="4015" y="3686"/>
                </a:cubicBezTo>
                <a:cubicBezTo>
                  <a:pt x="4437" y="3821"/>
                  <a:pt x="4245" y="4568"/>
                  <a:pt x="3839" y="4568"/>
                </a:cubicBezTo>
                <a:cubicBezTo>
                  <a:pt x="3815" y="4568"/>
                  <a:pt x="3791" y="4565"/>
                  <a:pt x="3765" y="4560"/>
                </a:cubicBezTo>
                <a:lnTo>
                  <a:pt x="3765" y="4560"/>
                </a:lnTo>
                <a:cubicBezTo>
                  <a:pt x="3828" y="4820"/>
                  <a:pt x="3604" y="4972"/>
                  <a:pt x="3379" y="4972"/>
                </a:cubicBezTo>
                <a:cubicBezTo>
                  <a:pt x="3249" y="4972"/>
                  <a:pt x="3118" y="4921"/>
                  <a:pt x="3043" y="4810"/>
                </a:cubicBezTo>
                <a:cubicBezTo>
                  <a:pt x="2972" y="4703"/>
                  <a:pt x="2909" y="4489"/>
                  <a:pt x="3034" y="4310"/>
                </a:cubicBezTo>
                <a:lnTo>
                  <a:pt x="3034" y="4310"/>
                </a:lnTo>
                <a:cubicBezTo>
                  <a:pt x="3043" y="4355"/>
                  <a:pt x="3079" y="4462"/>
                  <a:pt x="3150" y="4498"/>
                </a:cubicBezTo>
                <a:lnTo>
                  <a:pt x="3248" y="4355"/>
                </a:lnTo>
                <a:lnTo>
                  <a:pt x="3275" y="4506"/>
                </a:lnTo>
                <a:lnTo>
                  <a:pt x="3355" y="4301"/>
                </a:lnTo>
                <a:cubicBezTo>
                  <a:pt x="3355" y="4301"/>
                  <a:pt x="3364" y="4524"/>
                  <a:pt x="3364" y="4542"/>
                </a:cubicBezTo>
                <a:cubicBezTo>
                  <a:pt x="3364" y="4543"/>
                  <a:pt x="3364" y="4543"/>
                  <a:pt x="3364" y="4543"/>
                </a:cubicBezTo>
                <a:cubicBezTo>
                  <a:pt x="3369" y="4543"/>
                  <a:pt x="3444" y="4257"/>
                  <a:pt x="3444" y="4257"/>
                </a:cubicBezTo>
                <a:lnTo>
                  <a:pt x="3471" y="4408"/>
                </a:lnTo>
                <a:lnTo>
                  <a:pt x="3516" y="4176"/>
                </a:lnTo>
                <a:lnTo>
                  <a:pt x="3560" y="4274"/>
                </a:lnTo>
                <a:lnTo>
                  <a:pt x="3587" y="4096"/>
                </a:lnTo>
                <a:lnTo>
                  <a:pt x="3658" y="4301"/>
                </a:lnTo>
                <a:lnTo>
                  <a:pt x="3658" y="3980"/>
                </a:lnTo>
                <a:lnTo>
                  <a:pt x="3757" y="4176"/>
                </a:lnTo>
                <a:lnTo>
                  <a:pt x="3712" y="3828"/>
                </a:lnTo>
                <a:lnTo>
                  <a:pt x="3712" y="3828"/>
                </a:lnTo>
                <a:cubicBezTo>
                  <a:pt x="3712" y="3829"/>
                  <a:pt x="3801" y="3998"/>
                  <a:pt x="3819" y="4043"/>
                </a:cubicBezTo>
                <a:lnTo>
                  <a:pt x="3819" y="4043"/>
                </a:lnTo>
                <a:cubicBezTo>
                  <a:pt x="3812" y="4006"/>
                  <a:pt x="3748" y="3686"/>
                  <a:pt x="3748" y="3686"/>
                </a:cubicBezTo>
                <a:lnTo>
                  <a:pt x="3748" y="3686"/>
                </a:lnTo>
                <a:cubicBezTo>
                  <a:pt x="3748" y="3686"/>
                  <a:pt x="3873" y="3882"/>
                  <a:pt x="3881" y="3891"/>
                </a:cubicBezTo>
                <a:cubicBezTo>
                  <a:pt x="3882" y="3891"/>
                  <a:pt x="3882" y="3891"/>
                  <a:pt x="3882" y="3891"/>
                </a:cubicBezTo>
                <a:cubicBezTo>
                  <a:pt x="3888" y="3891"/>
                  <a:pt x="3765" y="3516"/>
                  <a:pt x="3765" y="3507"/>
                </a:cubicBezTo>
                <a:cubicBezTo>
                  <a:pt x="3765" y="3507"/>
                  <a:pt x="3766" y="3507"/>
                  <a:pt x="3766" y="3507"/>
                </a:cubicBezTo>
                <a:cubicBezTo>
                  <a:pt x="3771" y="3507"/>
                  <a:pt x="3873" y="3677"/>
                  <a:pt x="3890" y="3695"/>
                </a:cubicBezTo>
                <a:cubicBezTo>
                  <a:pt x="3891" y="3695"/>
                  <a:pt x="3891" y="3695"/>
                  <a:pt x="3891" y="3695"/>
                </a:cubicBezTo>
                <a:cubicBezTo>
                  <a:pt x="3905" y="3695"/>
                  <a:pt x="3783" y="3374"/>
                  <a:pt x="3783" y="3373"/>
                </a:cubicBezTo>
                <a:lnTo>
                  <a:pt x="3783" y="3373"/>
                </a:lnTo>
                <a:lnTo>
                  <a:pt x="3917" y="3525"/>
                </a:lnTo>
                <a:lnTo>
                  <a:pt x="3774" y="3249"/>
                </a:lnTo>
                <a:lnTo>
                  <a:pt x="3917" y="3373"/>
                </a:lnTo>
                <a:lnTo>
                  <a:pt x="3783" y="3106"/>
                </a:lnTo>
                <a:lnTo>
                  <a:pt x="3783" y="3106"/>
                </a:lnTo>
                <a:lnTo>
                  <a:pt x="3899" y="3186"/>
                </a:lnTo>
                <a:lnTo>
                  <a:pt x="3899" y="3186"/>
                </a:lnTo>
                <a:lnTo>
                  <a:pt x="3721" y="2883"/>
                </a:lnTo>
                <a:lnTo>
                  <a:pt x="3721" y="2883"/>
                </a:lnTo>
                <a:lnTo>
                  <a:pt x="3980" y="3034"/>
                </a:lnTo>
                <a:cubicBezTo>
                  <a:pt x="3980" y="3034"/>
                  <a:pt x="3828" y="2811"/>
                  <a:pt x="3596" y="2651"/>
                </a:cubicBezTo>
                <a:cubicBezTo>
                  <a:pt x="3684" y="2612"/>
                  <a:pt x="3767" y="2595"/>
                  <a:pt x="3845" y="2595"/>
                </a:cubicBezTo>
                <a:close/>
                <a:moveTo>
                  <a:pt x="8110" y="4988"/>
                </a:moveTo>
                <a:lnTo>
                  <a:pt x="8110" y="4988"/>
                </a:lnTo>
                <a:lnTo>
                  <a:pt x="8110" y="4988"/>
                </a:lnTo>
                <a:close/>
                <a:moveTo>
                  <a:pt x="5880" y="4676"/>
                </a:moveTo>
                <a:cubicBezTo>
                  <a:pt x="5914" y="4676"/>
                  <a:pt x="5952" y="4713"/>
                  <a:pt x="5924" y="4774"/>
                </a:cubicBezTo>
                <a:cubicBezTo>
                  <a:pt x="5934" y="4771"/>
                  <a:pt x="5943" y="4770"/>
                  <a:pt x="5951" y="4770"/>
                </a:cubicBezTo>
                <a:cubicBezTo>
                  <a:pt x="6027" y="4770"/>
                  <a:pt x="6040" y="4873"/>
                  <a:pt x="5951" y="4881"/>
                </a:cubicBezTo>
                <a:cubicBezTo>
                  <a:pt x="5951" y="4881"/>
                  <a:pt x="6023" y="4908"/>
                  <a:pt x="5987" y="4970"/>
                </a:cubicBezTo>
                <a:cubicBezTo>
                  <a:pt x="5973" y="4993"/>
                  <a:pt x="5958" y="5001"/>
                  <a:pt x="5944" y="5001"/>
                </a:cubicBezTo>
                <a:cubicBezTo>
                  <a:pt x="5913" y="5001"/>
                  <a:pt x="5886" y="4962"/>
                  <a:pt x="5880" y="4944"/>
                </a:cubicBezTo>
                <a:lnTo>
                  <a:pt x="5880" y="4944"/>
                </a:lnTo>
                <a:cubicBezTo>
                  <a:pt x="5896" y="5001"/>
                  <a:pt x="5890" y="5052"/>
                  <a:pt x="5839" y="5052"/>
                </a:cubicBezTo>
                <a:cubicBezTo>
                  <a:pt x="5835" y="5052"/>
                  <a:pt x="5831" y="5051"/>
                  <a:pt x="5826" y="5051"/>
                </a:cubicBezTo>
                <a:cubicBezTo>
                  <a:pt x="5773" y="5051"/>
                  <a:pt x="5773" y="4970"/>
                  <a:pt x="5782" y="4953"/>
                </a:cubicBezTo>
                <a:lnTo>
                  <a:pt x="5782" y="4953"/>
                </a:lnTo>
                <a:cubicBezTo>
                  <a:pt x="5766" y="4984"/>
                  <a:pt x="5742" y="4996"/>
                  <a:pt x="5720" y="4996"/>
                </a:cubicBezTo>
                <a:cubicBezTo>
                  <a:pt x="5666" y="4996"/>
                  <a:pt x="5620" y="4928"/>
                  <a:pt x="5701" y="4890"/>
                </a:cubicBezTo>
                <a:cubicBezTo>
                  <a:pt x="5620" y="4861"/>
                  <a:pt x="5624" y="4770"/>
                  <a:pt x="5689" y="4770"/>
                </a:cubicBezTo>
                <a:cubicBezTo>
                  <a:pt x="5703" y="4770"/>
                  <a:pt x="5719" y="4774"/>
                  <a:pt x="5737" y="4783"/>
                </a:cubicBezTo>
                <a:cubicBezTo>
                  <a:pt x="5700" y="4734"/>
                  <a:pt x="5735" y="4677"/>
                  <a:pt x="5777" y="4677"/>
                </a:cubicBezTo>
                <a:cubicBezTo>
                  <a:pt x="5797" y="4677"/>
                  <a:pt x="5818" y="4689"/>
                  <a:pt x="5835" y="4721"/>
                </a:cubicBezTo>
                <a:cubicBezTo>
                  <a:pt x="5839" y="4690"/>
                  <a:pt x="5859" y="4676"/>
                  <a:pt x="5880" y="4676"/>
                </a:cubicBezTo>
                <a:close/>
                <a:moveTo>
                  <a:pt x="17379" y="2169"/>
                </a:moveTo>
                <a:cubicBezTo>
                  <a:pt x="17522" y="2249"/>
                  <a:pt x="17664" y="2321"/>
                  <a:pt x="17780" y="2428"/>
                </a:cubicBezTo>
                <a:lnTo>
                  <a:pt x="17879" y="2499"/>
                </a:lnTo>
                <a:lnTo>
                  <a:pt x="17959" y="2588"/>
                </a:lnTo>
                <a:cubicBezTo>
                  <a:pt x="18012" y="2642"/>
                  <a:pt x="18075" y="2704"/>
                  <a:pt x="18119" y="2767"/>
                </a:cubicBezTo>
                <a:cubicBezTo>
                  <a:pt x="18316" y="3026"/>
                  <a:pt x="18414" y="3356"/>
                  <a:pt x="18405" y="3677"/>
                </a:cubicBezTo>
                <a:cubicBezTo>
                  <a:pt x="18396" y="4007"/>
                  <a:pt x="18280" y="4319"/>
                  <a:pt x="18111" y="4587"/>
                </a:cubicBezTo>
                <a:cubicBezTo>
                  <a:pt x="17941" y="4863"/>
                  <a:pt x="17718" y="5095"/>
                  <a:pt x="17450" y="5274"/>
                </a:cubicBezTo>
                <a:cubicBezTo>
                  <a:pt x="17513" y="5211"/>
                  <a:pt x="17566" y="5158"/>
                  <a:pt x="17620" y="5104"/>
                </a:cubicBezTo>
                <a:lnTo>
                  <a:pt x="17780" y="4926"/>
                </a:lnTo>
                <a:cubicBezTo>
                  <a:pt x="17825" y="4863"/>
                  <a:pt x="17870" y="4810"/>
                  <a:pt x="17914" y="4747"/>
                </a:cubicBezTo>
                <a:cubicBezTo>
                  <a:pt x="17959" y="4676"/>
                  <a:pt x="18003" y="4613"/>
                  <a:pt x="18039" y="4542"/>
                </a:cubicBezTo>
                <a:cubicBezTo>
                  <a:pt x="18182" y="4274"/>
                  <a:pt x="18289" y="3980"/>
                  <a:pt x="18289" y="3677"/>
                </a:cubicBezTo>
                <a:cubicBezTo>
                  <a:pt x="18307" y="3373"/>
                  <a:pt x="18218" y="3070"/>
                  <a:pt x="18048" y="2820"/>
                </a:cubicBezTo>
                <a:cubicBezTo>
                  <a:pt x="18012" y="2749"/>
                  <a:pt x="17959" y="2695"/>
                  <a:pt x="17905" y="2633"/>
                </a:cubicBezTo>
                <a:lnTo>
                  <a:pt x="17834" y="2544"/>
                </a:lnTo>
                <a:lnTo>
                  <a:pt x="17745" y="2472"/>
                </a:lnTo>
                <a:cubicBezTo>
                  <a:pt x="17638" y="2356"/>
                  <a:pt x="17504" y="2276"/>
                  <a:pt x="17379" y="2169"/>
                </a:cubicBezTo>
                <a:close/>
                <a:moveTo>
                  <a:pt x="6601" y="4299"/>
                </a:moveTo>
                <a:cubicBezTo>
                  <a:pt x="6568" y="4299"/>
                  <a:pt x="6535" y="4303"/>
                  <a:pt x="6504" y="4310"/>
                </a:cubicBezTo>
                <a:cubicBezTo>
                  <a:pt x="6620" y="4355"/>
                  <a:pt x="6718" y="4408"/>
                  <a:pt x="6772" y="4489"/>
                </a:cubicBezTo>
                <a:cubicBezTo>
                  <a:pt x="6825" y="4569"/>
                  <a:pt x="6843" y="4676"/>
                  <a:pt x="6825" y="4774"/>
                </a:cubicBezTo>
                <a:cubicBezTo>
                  <a:pt x="6816" y="4881"/>
                  <a:pt x="6781" y="4979"/>
                  <a:pt x="6718" y="5068"/>
                </a:cubicBezTo>
                <a:cubicBezTo>
                  <a:pt x="6656" y="5158"/>
                  <a:pt x="6576" y="5229"/>
                  <a:pt x="6460" y="5274"/>
                </a:cubicBezTo>
                <a:cubicBezTo>
                  <a:pt x="6481" y="5278"/>
                  <a:pt x="6503" y="5281"/>
                  <a:pt x="6525" y="5281"/>
                </a:cubicBezTo>
                <a:cubicBezTo>
                  <a:pt x="6630" y="5281"/>
                  <a:pt x="6735" y="5230"/>
                  <a:pt x="6816" y="5149"/>
                </a:cubicBezTo>
                <a:cubicBezTo>
                  <a:pt x="6915" y="5060"/>
                  <a:pt x="6977" y="4926"/>
                  <a:pt x="6995" y="4792"/>
                </a:cubicBezTo>
                <a:cubicBezTo>
                  <a:pt x="7004" y="4658"/>
                  <a:pt x="6968" y="4506"/>
                  <a:pt x="6870" y="4408"/>
                </a:cubicBezTo>
                <a:cubicBezTo>
                  <a:pt x="6791" y="4330"/>
                  <a:pt x="6693" y="4299"/>
                  <a:pt x="6601" y="4299"/>
                </a:cubicBezTo>
                <a:close/>
                <a:moveTo>
                  <a:pt x="8155" y="4444"/>
                </a:moveTo>
                <a:cubicBezTo>
                  <a:pt x="8262" y="4506"/>
                  <a:pt x="8342" y="4569"/>
                  <a:pt x="8387" y="4658"/>
                </a:cubicBezTo>
                <a:cubicBezTo>
                  <a:pt x="8422" y="4738"/>
                  <a:pt x="8422" y="4837"/>
                  <a:pt x="8396" y="4935"/>
                </a:cubicBezTo>
                <a:cubicBezTo>
                  <a:pt x="8369" y="5024"/>
                  <a:pt x="8315" y="5113"/>
                  <a:pt x="8253" y="5193"/>
                </a:cubicBezTo>
                <a:cubicBezTo>
                  <a:pt x="8181" y="5265"/>
                  <a:pt x="8092" y="5318"/>
                  <a:pt x="7976" y="5345"/>
                </a:cubicBezTo>
                <a:cubicBezTo>
                  <a:pt x="8009" y="5359"/>
                  <a:pt x="8044" y="5365"/>
                  <a:pt x="8081" y="5365"/>
                </a:cubicBezTo>
                <a:cubicBezTo>
                  <a:pt x="8167" y="5365"/>
                  <a:pt x="8258" y="5332"/>
                  <a:pt x="8333" y="5283"/>
                </a:cubicBezTo>
                <a:cubicBezTo>
                  <a:pt x="8431" y="5211"/>
                  <a:pt x="8511" y="5095"/>
                  <a:pt x="8547" y="4970"/>
                </a:cubicBezTo>
                <a:cubicBezTo>
                  <a:pt x="8583" y="4854"/>
                  <a:pt x="8565" y="4703"/>
                  <a:pt x="8485" y="4596"/>
                </a:cubicBezTo>
                <a:cubicBezTo>
                  <a:pt x="8404" y="4480"/>
                  <a:pt x="8271" y="4444"/>
                  <a:pt x="8155" y="4444"/>
                </a:cubicBezTo>
                <a:close/>
                <a:moveTo>
                  <a:pt x="9609" y="5060"/>
                </a:moveTo>
                <a:cubicBezTo>
                  <a:pt x="9591" y="5149"/>
                  <a:pt x="9564" y="5229"/>
                  <a:pt x="9511" y="5274"/>
                </a:cubicBezTo>
                <a:cubicBezTo>
                  <a:pt x="9457" y="5327"/>
                  <a:pt x="9386" y="5345"/>
                  <a:pt x="9305" y="5345"/>
                </a:cubicBezTo>
                <a:cubicBezTo>
                  <a:pt x="9293" y="5347"/>
                  <a:pt x="9281" y="5347"/>
                  <a:pt x="9268" y="5347"/>
                </a:cubicBezTo>
                <a:cubicBezTo>
                  <a:pt x="9207" y="5347"/>
                  <a:pt x="9142" y="5330"/>
                  <a:pt x="9082" y="5300"/>
                </a:cubicBezTo>
                <a:cubicBezTo>
                  <a:pt x="9011" y="5274"/>
                  <a:pt x="8949" y="5220"/>
                  <a:pt x="8913" y="5140"/>
                </a:cubicBezTo>
                <a:lnTo>
                  <a:pt x="8913" y="5140"/>
                </a:lnTo>
                <a:cubicBezTo>
                  <a:pt x="8904" y="5229"/>
                  <a:pt x="8958" y="5327"/>
                  <a:pt x="9038" y="5381"/>
                </a:cubicBezTo>
                <a:cubicBezTo>
                  <a:pt x="9118" y="5443"/>
                  <a:pt x="9216" y="5470"/>
                  <a:pt x="9314" y="5470"/>
                </a:cubicBezTo>
                <a:cubicBezTo>
                  <a:pt x="9413" y="5461"/>
                  <a:pt x="9520" y="5425"/>
                  <a:pt x="9582" y="5336"/>
                </a:cubicBezTo>
                <a:cubicBezTo>
                  <a:pt x="9636" y="5247"/>
                  <a:pt x="9644" y="5140"/>
                  <a:pt x="9609" y="5060"/>
                </a:cubicBezTo>
                <a:close/>
                <a:moveTo>
                  <a:pt x="12287" y="5108"/>
                </a:moveTo>
                <a:cubicBezTo>
                  <a:pt x="12307" y="5108"/>
                  <a:pt x="12330" y="5122"/>
                  <a:pt x="12348" y="5158"/>
                </a:cubicBezTo>
                <a:cubicBezTo>
                  <a:pt x="12351" y="5127"/>
                  <a:pt x="12372" y="5113"/>
                  <a:pt x="12393" y="5113"/>
                </a:cubicBezTo>
                <a:cubicBezTo>
                  <a:pt x="12428" y="5113"/>
                  <a:pt x="12464" y="5148"/>
                  <a:pt x="12437" y="5202"/>
                </a:cubicBezTo>
                <a:cubicBezTo>
                  <a:pt x="12446" y="5200"/>
                  <a:pt x="12454" y="5199"/>
                  <a:pt x="12462" y="5199"/>
                </a:cubicBezTo>
                <a:cubicBezTo>
                  <a:pt x="12539" y="5199"/>
                  <a:pt x="12553" y="5309"/>
                  <a:pt x="12464" y="5309"/>
                </a:cubicBezTo>
                <a:cubicBezTo>
                  <a:pt x="12464" y="5309"/>
                  <a:pt x="12526" y="5336"/>
                  <a:pt x="12490" y="5407"/>
                </a:cubicBezTo>
                <a:cubicBezTo>
                  <a:pt x="12479" y="5427"/>
                  <a:pt x="12467" y="5434"/>
                  <a:pt x="12454" y="5434"/>
                </a:cubicBezTo>
                <a:cubicBezTo>
                  <a:pt x="12426" y="5434"/>
                  <a:pt x="12398" y="5397"/>
                  <a:pt x="12392" y="5372"/>
                </a:cubicBezTo>
                <a:lnTo>
                  <a:pt x="12392" y="5372"/>
                </a:lnTo>
                <a:cubicBezTo>
                  <a:pt x="12410" y="5443"/>
                  <a:pt x="12401" y="5488"/>
                  <a:pt x="12339" y="5488"/>
                </a:cubicBezTo>
                <a:cubicBezTo>
                  <a:pt x="12285" y="5479"/>
                  <a:pt x="12285" y="5407"/>
                  <a:pt x="12294" y="5381"/>
                </a:cubicBezTo>
                <a:lnTo>
                  <a:pt x="12294" y="5381"/>
                </a:lnTo>
                <a:cubicBezTo>
                  <a:pt x="12278" y="5414"/>
                  <a:pt x="12253" y="5426"/>
                  <a:pt x="12230" y="5426"/>
                </a:cubicBezTo>
                <a:cubicBezTo>
                  <a:pt x="12177" y="5426"/>
                  <a:pt x="12133" y="5362"/>
                  <a:pt x="12214" y="5318"/>
                </a:cubicBezTo>
                <a:cubicBezTo>
                  <a:pt x="12133" y="5289"/>
                  <a:pt x="12137" y="5206"/>
                  <a:pt x="12199" y="5206"/>
                </a:cubicBezTo>
                <a:cubicBezTo>
                  <a:pt x="12213" y="5206"/>
                  <a:pt x="12230" y="5210"/>
                  <a:pt x="12249" y="5220"/>
                </a:cubicBezTo>
                <a:cubicBezTo>
                  <a:pt x="12214" y="5166"/>
                  <a:pt x="12246" y="5108"/>
                  <a:pt x="12287" y="5108"/>
                </a:cubicBezTo>
                <a:close/>
                <a:moveTo>
                  <a:pt x="9159" y="3076"/>
                </a:moveTo>
                <a:cubicBezTo>
                  <a:pt x="9602" y="3076"/>
                  <a:pt x="9974" y="3667"/>
                  <a:pt x="9537" y="4069"/>
                </a:cubicBezTo>
                <a:cubicBezTo>
                  <a:pt x="9547" y="4069"/>
                  <a:pt x="9556" y="4068"/>
                  <a:pt x="9566" y="4068"/>
                </a:cubicBezTo>
                <a:cubicBezTo>
                  <a:pt x="10014" y="4068"/>
                  <a:pt x="10099" y="4901"/>
                  <a:pt x="9636" y="4988"/>
                </a:cubicBezTo>
                <a:cubicBezTo>
                  <a:pt x="9843" y="5260"/>
                  <a:pt x="9551" y="5555"/>
                  <a:pt x="9266" y="5555"/>
                </a:cubicBezTo>
                <a:cubicBezTo>
                  <a:pt x="9196" y="5555"/>
                  <a:pt x="9126" y="5537"/>
                  <a:pt x="9065" y="5497"/>
                </a:cubicBezTo>
                <a:cubicBezTo>
                  <a:pt x="8949" y="5425"/>
                  <a:pt x="8815" y="5247"/>
                  <a:pt x="8859" y="5033"/>
                </a:cubicBezTo>
                <a:lnTo>
                  <a:pt x="8859" y="5033"/>
                </a:lnTo>
                <a:cubicBezTo>
                  <a:pt x="8886" y="5077"/>
                  <a:pt x="8966" y="5158"/>
                  <a:pt x="9047" y="5167"/>
                </a:cubicBezTo>
                <a:lnTo>
                  <a:pt x="9082" y="4997"/>
                </a:lnTo>
                <a:lnTo>
                  <a:pt x="9163" y="5122"/>
                </a:lnTo>
                <a:lnTo>
                  <a:pt x="9154" y="4899"/>
                </a:lnTo>
                <a:lnTo>
                  <a:pt x="9154" y="4899"/>
                </a:lnTo>
                <a:cubicBezTo>
                  <a:pt x="9154" y="4899"/>
                  <a:pt x="9252" y="5104"/>
                  <a:pt x="9261" y="5122"/>
                </a:cubicBezTo>
                <a:cubicBezTo>
                  <a:pt x="9261" y="5122"/>
                  <a:pt x="9261" y="5123"/>
                  <a:pt x="9261" y="5123"/>
                </a:cubicBezTo>
                <a:cubicBezTo>
                  <a:pt x="9267" y="5123"/>
                  <a:pt x="9216" y="4819"/>
                  <a:pt x="9216" y="4819"/>
                </a:cubicBezTo>
                <a:lnTo>
                  <a:pt x="9216" y="4819"/>
                </a:lnTo>
                <a:lnTo>
                  <a:pt x="9314" y="4952"/>
                </a:lnTo>
                <a:lnTo>
                  <a:pt x="9261" y="4721"/>
                </a:lnTo>
                <a:lnTo>
                  <a:pt x="9341" y="4792"/>
                </a:lnTo>
                <a:lnTo>
                  <a:pt x="9341" y="4792"/>
                </a:lnTo>
                <a:lnTo>
                  <a:pt x="9297" y="4622"/>
                </a:lnTo>
                <a:lnTo>
                  <a:pt x="9297" y="4622"/>
                </a:lnTo>
                <a:lnTo>
                  <a:pt x="9448" y="4783"/>
                </a:lnTo>
                <a:lnTo>
                  <a:pt x="9323" y="4480"/>
                </a:lnTo>
                <a:lnTo>
                  <a:pt x="9323" y="4480"/>
                </a:lnTo>
                <a:lnTo>
                  <a:pt x="9484" y="4631"/>
                </a:lnTo>
                <a:lnTo>
                  <a:pt x="9314" y="4319"/>
                </a:lnTo>
                <a:lnTo>
                  <a:pt x="9314" y="4319"/>
                </a:lnTo>
                <a:cubicBezTo>
                  <a:pt x="9314" y="4319"/>
                  <a:pt x="9466" y="4444"/>
                  <a:pt x="9493" y="4480"/>
                </a:cubicBezTo>
                <a:cubicBezTo>
                  <a:pt x="9494" y="4481"/>
                  <a:pt x="9495" y="4482"/>
                  <a:pt x="9495" y="4482"/>
                </a:cubicBezTo>
                <a:cubicBezTo>
                  <a:pt x="9498" y="4482"/>
                  <a:pt x="9297" y="4168"/>
                  <a:pt x="9297" y="4167"/>
                </a:cubicBezTo>
                <a:lnTo>
                  <a:pt x="9297" y="4167"/>
                </a:lnTo>
                <a:cubicBezTo>
                  <a:pt x="9297" y="4167"/>
                  <a:pt x="9484" y="4310"/>
                  <a:pt x="9502" y="4319"/>
                </a:cubicBezTo>
                <a:cubicBezTo>
                  <a:pt x="9511" y="4319"/>
                  <a:pt x="9243" y="4007"/>
                  <a:pt x="9243" y="3998"/>
                </a:cubicBezTo>
                <a:cubicBezTo>
                  <a:pt x="9243" y="3998"/>
                  <a:pt x="9243" y="3997"/>
                  <a:pt x="9243" y="3997"/>
                </a:cubicBezTo>
                <a:lnTo>
                  <a:pt x="9243" y="3997"/>
                </a:lnTo>
                <a:cubicBezTo>
                  <a:pt x="9246" y="3997"/>
                  <a:pt x="9405" y="4114"/>
                  <a:pt x="9430" y="4123"/>
                </a:cubicBezTo>
                <a:cubicBezTo>
                  <a:pt x="9431" y="4123"/>
                  <a:pt x="9431" y="4123"/>
                  <a:pt x="9431" y="4123"/>
                </a:cubicBezTo>
                <a:cubicBezTo>
                  <a:pt x="9440" y="4123"/>
                  <a:pt x="9198" y="3873"/>
                  <a:pt x="9198" y="3873"/>
                </a:cubicBezTo>
                <a:lnTo>
                  <a:pt x="9198" y="3873"/>
                </a:lnTo>
                <a:lnTo>
                  <a:pt x="9386" y="3962"/>
                </a:lnTo>
                <a:lnTo>
                  <a:pt x="9145" y="3757"/>
                </a:lnTo>
                <a:lnTo>
                  <a:pt x="9145" y="3757"/>
                </a:lnTo>
                <a:lnTo>
                  <a:pt x="9332" y="3820"/>
                </a:lnTo>
                <a:lnTo>
                  <a:pt x="9109" y="3614"/>
                </a:lnTo>
                <a:lnTo>
                  <a:pt x="9243" y="3641"/>
                </a:lnTo>
                <a:lnTo>
                  <a:pt x="9243" y="3641"/>
                </a:lnTo>
                <a:lnTo>
                  <a:pt x="8958" y="3427"/>
                </a:lnTo>
                <a:lnTo>
                  <a:pt x="8958" y="3427"/>
                </a:lnTo>
                <a:lnTo>
                  <a:pt x="9252" y="3472"/>
                </a:lnTo>
                <a:cubicBezTo>
                  <a:pt x="9252" y="3472"/>
                  <a:pt x="9029" y="3320"/>
                  <a:pt x="8752" y="3266"/>
                </a:cubicBezTo>
                <a:cubicBezTo>
                  <a:pt x="8880" y="3132"/>
                  <a:pt x="9023" y="3076"/>
                  <a:pt x="9159" y="3076"/>
                </a:cubicBezTo>
                <a:close/>
                <a:moveTo>
                  <a:pt x="11741" y="5113"/>
                </a:moveTo>
                <a:lnTo>
                  <a:pt x="11741" y="5113"/>
                </a:lnTo>
                <a:cubicBezTo>
                  <a:pt x="11723" y="5229"/>
                  <a:pt x="11678" y="5327"/>
                  <a:pt x="11616" y="5381"/>
                </a:cubicBezTo>
                <a:cubicBezTo>
                  <a:pt x="11554" y="5443"/>
                  <a:pt x="11464" y="5470"/>
                  <a:pt x="11366" y="5479"/>
                </a:cubicBezTo>
                <a:cubicBezTo>
                  <a:pt x="11277" y="5479"/>
                  <a:pt x="11179" y="5461"/>
                  <a:pt x="11090" y="5416"/>
                </a:cubicBezTo>
                <a:cubicBezTo>
                  <a:pt x="11009" y="5381"/>
                  <a:pt x="10929" y="5309"/>
                  <a:pt x="10876" y="5211"/>
                </a:cubicBezTo>
                <a:lnTo>
                  <a:pt x="10876" y="5211"/>
                </a:lnTo>
                <a:cubicBezTo>
                  <a:pt x="10867" y="5327"/>
                  <a:pt x="10929" y="5443"/>
                  <a:pt x="11027" y="5515"/>
                </a:cubicBezTo>
                <a:cubicBezTo>
                  <a:pt x="11116" y="5587"/>
                  <a:pt x="11226" y="5623"/>
                  <a:pt x="11338" y="5623"/>
                </a:cubicBezTo>
                <a:cubicBezTo>
                  <a:pt x="11350" y="5623"/>
                  <a:pt x="11363" y="5622"/>
                  <a:pt x="11375" y="5622"/>
                </a:cubicBezTo>
                <a:cubicBezTo>
                  <a:pt x="11500" y="5622"/>
                  <a:pt x="11625" y="5568"/>
                  <a:pt x="11705" y="5461"/>
                </a:cubicBezTo>
                <a:cubicBezTo>
                  <a:pt x="11777" y="5354"/>
                  <a:pt x="11777" y="5220"/>
                  <a:pt x="11741" y="5113"/>
                </a:cubicBezTo>
                <a:close/>
                <a:moveTo>
                  <a:pt x="11184" y="2653"/>
                </a:moveTo>
                <a:cubicBezTo>
                  <a:pt x="11733" y="2653"/>
                  <a:pt x="12199" y="3387"/>
                  <a:pt x="11661" y="3891"/>
                </a:cubicBezTo>
                <a:cubicBezTo>
                  <a:pt x="11672" y="3890"/>
                  <a:pt x="11684" y="3890"/>
                  <a:pt x="11695" y="3890"/>
                </a:cubicBezTo>
                <a:cubicBezTo>
                  <a:pt x="12245" y="3890"/>
                  <a:pt x="12345" y="4928"/>
                  <a:pt x="11777" y="5024"/>
                </a:cubicBezTo>
                <a:cubicBezTo>
                  <a:pt x="12034" y="5368"/>
                  <a:pt x="11666" y="5728"/>
                  <a:pt x="11312" y="5728"/>
                </a:cubicBezTo>
                <a:cubicBezTo>
                  <a:pt x="11225" y="5728"/>
                  <a:pt x="11139" y="5707"/>
                  <a:pt x="11063" y="5657"/>
                </a:cubicBezTo>
                <a:cubicBezTo>
                  <a:pt x="10920" y="5568"/>
                  <a:pt x="10760" y="5354"/>
                  <a:pt x="10813" y="5086"/>
                </a:cubicBezTo>
                <a:lnTo>
                  <a:pt x="10813" y="5086"/>
                </a:lnTo>
                <a:cubicBezTo>
                  <a:pt x="10849" y="5131"/>
                  <a:pt x="10938" y="5238"/>
                  <a:pt x="11045" y="5247"/>
                </a:cubicBezTo>
                <a:lnTo>
                  <a:pt x="11081" y="5033"/>
                </a:lnTo>
                <a:lnTo>
                  <a:pt x="11188" y="5193"/>
                </a:lnTo>
                <a:lnTo>
                  <a:pt x="11179" y="4926"/>
                </a:lnTo>
                <a:lnTo>
                  <a:pt x="11179" y="4926"/>
                </a:lnTo>
                <a:cubicBezTo>
                  <a:pt x="11179" y="4926"/>
                  <a:pt x="11295" y="5176"/>
                  <a:pt x="11304" y="5193"/>
                </a:cubicBezTo>
                <a:cubicBezTo>
                  <a:pt x="11304" y="5194"/>
                  <a:pt x="11305" y="5194"/>
                  <a:pt x="11305" y="5194"/>
                </a:cubicBezTo>
                <a:cubicBezTo>
                  <a:pt x="11319" y="5194"/>
                  <a:pt x="11259" y="4819"/>
                  <a:pt x="11259" y="4819"/>
                </a:cubicBezTo>
                <a:lnTo>
                  <a:pt x="11259" y="4819"/>
                </a:lnTo>
                <a:lnTo>
                  <a:pt x="11375" y="4988"/>
                </a:lnTo>
                <a:lnTo>
                  <a:pt x="11375" y="4988"/>
                </a:lnTo>
                <a:lnTo>
                  <a:pt x="11304" y="4703"/>
                </a:lnTo>
                <a:lnTo>
                  <a:pt x="11304" y="4703"/>
                </a:lnTo>
                <a:lnTo>
                  <a:pt x="11411" y="4792"/>
                </a:lnTo>
                <a:lnTo>
                  <a:pt x="11357" y="4569"/>
                </a:lnTo>
                <a:lnTo>
                  <a:pt x="11545" y="4774"/>
                </a:lnTo>
                <a:lnTo>
                  <a:pt x="11393" y="4399"/>
                </a:lnTo>
                <a:lnTo>
                  <a:pt x="11589" y="4587"/>
                </a:lnTo>
                <a:lnTo>
                  <a:pt x="11375" y="4194"/>
                </a:lnTo>
                <a:lnTo>
                  <a:pt x="11375" y="4194"/>
                </a:lnTo>
                <a:cubicBezTo>
                  <a:pt x="11375" y="4194"/>
                  <a:pt x="11562" y="4355"/>
                  <a:pt x="11598" y="4399"/>
                </a:cubicBezTo>
                <a:cubicBezTo>
                  <a:pt x="11600" y="4402"/>
                  <a:pt x="11601" y="4403"/>
                  <a:pt x="11601" y="4403"/>
                </a:cubicBezTo>
                <a:cubicBezTo>
                  <a:pt x="11606" y="4403"/>
                  <a:pt x="11348" y="4016"/>
                  <a:pt x="11348" y="4016"/>
                </a:cubicBezTo>
                <a:lnTo>
                  <a:pt x="11348" y="4016"/>
                </a:lnTo>
                <a:cubicBezTo>
                  <a:pt x="11348" y="4016"/>
                  <a:pt x="11589" y="4185"/>
                  <a:pt x="11607" y="4194"/>
                </a:cubicBezTo>
                <a:cubicBezTo>
                  <a:pt x="11607" y="4194"/>
                  <a:pt x="11607" y="4194"/>
                  <a:pt x="11607" y="4194"/>
                </a:cubicBezTo>
                <a:cubicBezTo>
                  <a:pt x="11609" y="4194"/>
                  <a:pt x="11295" y="3811"/>
                  <a:pt x="11286" y="3802"/>
                </a:cubicBezTo>
                <a:cubicBezTo>
                  <a:pt x="11286" y="3801"/>
                  <a:pt x="11286" y="3801"/>
                  <a:pt x="11286" y="3801"/>
                </a:cubicBezTo>
                <a:lnTo>
                  <a:pt x="11286" y="3801"/>
                </a:lnTo>
                <a:cubicBezTo>
                  <a:pt x="11289" y="3801"/>
                  <a:pt x="11483" y="3945"/>
                  <a:pt x="11518" y="3953"/>
                </a:cubicBezTo>
                <a:cubicBezTo>
                  <a:pt x="11518" y="3953"/>
                  <a:pt x="11519" y="3954"/>
                  <a:pt x="11519" y="3954"/>
                </a:cubicBezTo>
                <a:cubicBezTo>
                  <a:pt x="11536" y="3954"/>
                  <a:pt x="11232" y="3641"/>
                  <a:pt x="11232" y="3641"/>
                </a:cubicBezTo>
                <a:lnTo>
                  <a:pt x="11232" y="3641"/>
                </a:lnTo>
                <a:lnTo>
                  <a:pt x="11464" y="3757"/>
                </a:lnTo>
                <a:lnTo>
                  <a:pt x="11464" y="3757"/>
                </a:lnTo>
                <a:lnTo>
                  <a:pt x="11170" y="3498"/>
                </a:lnTo>
                <a:lnTo>
                  <a:pt x="11170" y="3498"/>
                </a:lnTo>
                <a:lnTo>
                  <a:pt x="11393" y="3579"/>
                </a:lnTo>
                <a:lnTo>
                  <a:pt x="11116" y="3329"/>
                </a:lnTo>
                <a:lnTo>
                  <a:pt x="11286" y="3356"/>
                </a:lnTo>
                <a:lnTo>
                  <a:pt x="11286" y="3356"/>
                </a:lnTo>
                <a:lnTo>
                  <a:pt x="10938" y="3097"/>
                </a:lnTo>
                <a:lnTo>
                  <a:pt x="11304" y="3150"/>
                </a:lnTo>
                <a:cubicBezTo>
                  <a:pt x="11304" y="3150"/>
                  <a:pt x="11018" y="2963"/>
                  <a:pt x="10679" y="2892"/>
                </a:cubicBezTo>
                <a:cubicBezTo>
                  <a:pt x="10837" y="2723"/>
                  <a:pt x="11015" y="2653"/>
                  <a:pt x="11184" y="2653"/>
                </a:cubicBezTo>
                <a:close/>
                <a:moveTo>
                  <a:pt x="6790" y="5416"/>
                </a:moveTo>
                <a:cubicBezTo>
                  <a:pt x="6781" y="5532"/>
                  <a:pt x="6763" y="5639"/>
                  <a:pt x="6701" y="5711"/>
                </a:cubicBezTo>
                <a:cubicBezTo>
                  <a:pt x="6647" y="5791"/>
                  <a:pt x="6558" y="5836"/>
                  <a:pt x="6460" y="5854"/>
                </a:cubicBezTo>
                <a:cubicBezTo>
                  <a:pt x="6425" y="5860"/>
                  <a:pt x="6389" y="5863"/>
                  <a:pt x="6353" y="5863"/>
                </a:cubicBezTo>
                <a:cubicBezTo>
                  <a:pt x="6288" y="5863"/>
                  <a:pt x="6223" y="5853"/>
                  <a:pt x="6165" y="5836"/>
                </a:cubicBezTo>
                <a:cubicBezTo>
                  <a:pt x="6067" y="5809"/>
                  <a:pt x="5969" y="5755"/>
                  <a:pt x="5898" y="5657"/>
                </a:cubicBezTo>
                <a:lnTo>
                  <a:pt x="5898" y="5657"/>
                </a:lnTo>
                <a:cubicBezTo>
                  <a:pt x="5907" y="5782"/>
                  <a:pt x="6005" y="5889"/>
                  <a:pt x="6112" y="5952"/>
                </a:cubicBezTo>
                <a:cubicBezTo>
                  <a:pt x="6199" y="5992"/>
                  <a:pt x="6296" y="6012"/>
                  <a:pt x="6391" y="6012"/>
                </a:cubicBezTo>
                <a:cubicBezTo>
                  <a:pt x="6423" y="6012"/>
                  <a:pt x="6455" y="6010"/>
                  <a:pt x="6486" y="6005"/>
                </a:cubicBezTo>
                <a:cubicBezTo>
                  <a:pt x="6611" y="5978"/>
                  <a:pt x="6745" y="5907"/>
                  <a:pt x="6808" y="5782"/>
                </a:cubicBezTo>
                <a:cubicBezTo>
                  <a:pt x="6870" y="5657"/>
                  <a:pt x="6843" y="5515"/>
                  <a:pt x="6790" y="5416"/>
                </a:cubicBezTo>
                <a:close/>
                <a:moveTo>
                  <a:pt x="8271" y="5523"/>
                </a:moveTo>
                <a:cubicBezTo>
                  <a:pt x="8244" y="5639"/>
                  <a:pt x="8208" y="5729"/>
                  <a:pt x="8137" y="5791"/>
                </a:cubicBezTo>
                <a:cubicBezTo>
                  <a:pt x="8074" y="5854"/>
                  <a:pt x="7985" y="5880"/>
                  <a:pt x="7896" y="5880"/>
                </a:cubicBezTo>
                <a:cubicBezTo>
                  <a:pt x="7880" y="5882"/>
                  <a:pt x="7863" y="5883"/>
                  <a:pt x="7847" y="5883"/>
                </a:cubicBezTo>
                <a:cubicBezTo>
                  <a:pt x="7766" y="5883"/>
                  <a:pt x="7686" y="5864"/>
                  <a:pt x="7619" y="5827"/>
                </a:cubicBezTo>
                <a:cubicBezTo>
                  <a:pt x="7530" y="5782"/>
                  <a:pt x="7450" y="5720"/>
                  <a:pt x="7396" y="5622"/>
                </a:cubicBezTo>
                <a:lnTo>
                  <a:pt x="7396" y="5622"/>
                </a:lnTo>
                <a:cubicBezTo>
                  <a:pt x="7387" y="5738"/>
                  <a:pt x="7459" y="5854"/>
                  <a:pt x="7557" y="5925"/>
                </a:cubicBezTo>
                <a:cubicBezTo>
                  <a:pt x="7655" y="5996"/>
                  <a:pt x="7771" y="6032"/>
                  <a:pt x="7896" y="6032"/>
                </a:cubicBezTo>
                <a:cubicBezTo>
                  <a:pt x="8021" y="6032"/>
                  <a:pt x="8155" y="5978"/>
                  <a:pt x="8226" y="5871"/>
                </a:cubicBezTo>
                <a:cubicBezTo>
                  <a:pt x="8306" y="5764"/>
                  <a:pt x="8306" y="5630"/>
                  <a:pt x="8271" y="5523"/>
                </a:cubicBezTo>
                <a:close/>
                <a:moveTo>
                  <a:pt x="18128" y="4837"/>
                </a:moveTo>
                <a:lnTo>
                  <a:pt x="18128" y="4837"/>
                </a:lnTo>
                <a:cubicBezTo>
                  <a:pt x="18075" y="4997"/>
                  <a:pt x="17986" y="5149"/>
                  <a:pt x="17879" y="5291"/>
                </a:cubicBezTo>
                <a:cubicBezTo>
                  <a:pt x="17772" y="5425"/>
                  <a:pt x="17638" y="5550"/>
                  <a:pt x="17504" y="5657"/>
                </a:cubicBezTo>
                <a:cubicBezTo>
                  <a:pt x="17218" y="5862"/>
                  <a:pt x="16879" y="6005"/>
                  <a:pt x="16532" y="6068"/>
                </a:cubicBezTo>
                <a:cubicBezTo>
                  <a:pt x="16400" y="6088"/>
                  <a:pt x="16267" y="6099"/>
                  <a:pt x="16135" y="6099"/>
                </a:cubicBezTo>
                <a:cubicBezTo>
                  <a:pt x="15917" y="6099"/>
                  <a:pt x="15699" y="6068"/>
                  <a:pt x="15488" y="5996"/>
                </a:cubicBezTo>
                <a:cubicBezTo>
                  <a:pt x="15318" y="5934"/>
                  <a:pt x="15158" y="5854"/>
                  <a:pt x="15024" y="5746"/>
                </a:cubicBezTo>
                <a:cubicBezTo>
                  <a:pt x="14881" y="5639"/>
                  <a:pt x="14765" y="5506"/>
                  <a:pt x="14685" y="5354"/>
                </a:cubicBezTo>
                <a:lnTo>
                  <a:pt x="14685" y="5354"/>
                </a:lnTo>
                <a:cubicBezTo>
                  <a:pt x="14890" y="5630"/>
                  <a:pt x="15193" y="5818"/>
                  <a:pt x="15515" y="5916"/>
                </a:cubicBezTo>
                <a:cubicBezTo>
                  <a:pt x="15699" y="5967"/>
                  <a:pt x="15892" y="5992"/>
                  <a:pt x="16085" y="5992"/>
                </a:cubicBezTo>
                <a:cubicBezTo>
                  <a:pt x="16229" y="5992"/>
                  <a:pt x="16373" y="5978"/>
                  <a:pt x="16514" y="5952"/>
                </a:cubicBezTo>
                <a:cubicBezTo>
                  <a:pt x="16844" y="5898"/>
                  <a:pt x="17165" y="5773"/>
                  <a:pt x="17450" y="5586"/>
                </a:cubicBezTo>
                <a:cubicBezTo>
                  <a:pt x="17736" y="5399"/>
                  <a:pt x="17977" y="5140"/>
                  <a:pt x="18128" y="4837"/>
                </a:cubicBezTo>
                <a:close/>
                <a:moveTo>
                  <a:pt x="5909" y="2930"/>
                </a:moveTo>
                <a:cubicBezTo>
                  <a:pt x="6447" y="2930"/>
                  <a:pt x="6953" y="3572"/>
                  <a:pt x="6504" y="4150"/>
                </a:cubicBezTo>
                <a:cubicBezTo>
                  <a:pt x="6540" y="4141"/>
                  <a:pt x="6575" y="4137"/>
                  <a:pt x="6609" y="4137"/>
                </a:cubicBezTo>
                <a:cubicBezTo>
                  <a:pt x="7135" y="4137"/>
                  <a:pt x="7370" y="5125"/>
                  <a:pt x="6816" y="5309"/>
                </a:cubicBezTo>
                <a:cubicBezTo>
                  <a:pt x="7153" y="5646"/>
                  <a:pt x="6761" y="6128"/>
                  <a:pt x="6361" y="6128"/>
                </a:cubicBezTo>
                <a:cubicBezTo>
                  <a:pt x="6295" y="6128"/>
                  <a:pt x="6228" y="6115"/>
                  <a:pt x="6165" y="6085"/>
                </a:cubicBezTo>
                <a:cubicBezTo>
                  <a:pt x="6014" y="6014"/>
                  <a:pt x="5799" y="5818"/>
                  <a:pt x="5817" y="5532"/>
                </a:cubicBezTo>
                <a:lnTo>
                  <a:pt x="5817" y="5532"/>
                </a:lnTo>
                <a:cubicBezTo>
                  <a:pt x="5860" y="5575"/>
                  <a:pt x="5960" y="5667"/>
                  <a:pt x="6062" y="5667"/>
                </a:cubicBezTo>
                <a:cubicBezTo>
                  <a:pt x="6067" y="5667"/>
                  <a:pt x="6071" y="5667"/>
                  <a:pt x="6076" y="5666"/>
                </a:cubicBezTo>
                <a:lnTo>
                  <a:pt x="6094" y="5434"/>
                </a:lnTo>
                <a:lnTo>
                  <a:pt x="6219" y="5586"/>
                </a:lnTo>
                <a:lnTo>
                  <a:pt x="6174" y="5300"/>
                </a:lnTo>
                <a:lnTo>
                  <a:pt x="6174" y="5300"/>
                </a:lnTo>
                <a:cubicBezTo>
                  <a:pt x="6174" y="5300"/>
                  <a:pt x="6335" y="5550"/>
                  <a:pt x="6353" y="5568"/>
                </a:cubicBezTo>
                <a:cubicBezTo>
                  <a:pt x="6353" y="5568"/>
                  <a:pt x="6353" y="5569"/>
                  <a:pt x="6353" y="5569"/>
                </a:cubicBezTo>
                <a:cubicBezTo>
                  <a:pt x="6356" y="5569"/>
                  <a:pt x="6237" y="5185"/>
                  <a:pt x="6237" y="5184"/>
                </a:cubicBezTo>
                <a:lnTo>
                  <a:pt x="6237" y="5184"/>
                </a:lnTo>
                <a:lnTo>
                  <a:pt x="6388" y="5336"/>
                </a:lnTo>
                <a:lnTo>
                  <a:pt x="6272" y="5051"/>
                </a:lnTo>
                <a:lnTo>
                  <a:pt x="6388" y="5131"/>
                </a:lnTo>
                <a:lnTo>
                  <a:pt x="6388" y="5131"/>
                </a:lnTo>
                <a:lnTo>
                  <a:pt x="6299" y="4908"/>
                </a:lnTo>
                <a:lnTo>
                  <a:pt x="6299" y="4908"/>
                </a:lnTo>
                <a:lnTo>
                  <a:pt x="6522" y="5086"/>
                </a:lnTo>
                <a:lnTo>
                  <a:pt x="6308" y="4729"/>
                </a:lnTo>
                <a:lnTo>
                  <a:pt x="6540" y="4881"/>
                </a:lnTo>
                <a:lnTo>
                  <a:pt x="6540" y="4881"/>
                </a:lnTo>
                <a:lnTo>
                  <a:pt x="6254" y="4515"/>
                </a:lnTo>
                <a:lnTo>
                  <a:pt x="6254" y="4515"/>
                </a:lnTo>
                <a:cubicBezTo>
                  <a:pt x="6255" y="4515"/>
                  <a:pt x="6477" y="4649"/>
                  <a:pt x="6522" y="4694"/>
                </a:cubicBezTo>
                <a:cubicBezTo>
                  <a:pt x="6524" y="4695"/>
                  <a:pt x="6525" y="4696"/>
                  <a:pt x="6526" y="4696"/>
                </a:cubicBezTo>
                <a:cubicBezTo>
                  <a:pt x="6536" y="4696"/>
                  <a:pt x="6201" y="4328"/>
                  <a:pt x="6201" y="4328"/>
                </a:cubicBezTo>
                <a:lnTo>
                  <a:pt x="6201" y="4328"/>
                </a:lnTo>
                <a:cubicBezTo>
                  <a:pt x="6201" y="4328"/>
                  <a:pt x="6477" y="4471"/>
                  <a:pt x="6495" y="4471"/>
                </a:cubicBezTo>
                <a:cubicBezTo>
                  <a:pt x="6496" y="4471"/>
                  <a:pt x="6496" y="4471"/>
                  <a:pt x="6496" y="4471"/>
                </a:cubicBezTo>
                <a:cubicBezTo>
                  <a:pt x="6503" y="4471"/>
                  <a:pt x="6111" y="4132"/>
                  <a:pt x="6094" y="4123"/>
                </a:cubicBezTo>
                <a:cubicBezTo>
                  <a:pt x="6093" y="4122"/>
                  <a:pt x="6094" y="4121"/>
                  <a:pt x="6095" y="4121"/>
                </a:cubicBezTo>
                <a:cubicBezTo>
                  <a:pt x="6115" y="4121"/>
                  <a:pt x="6336" y="4239"/>
                  <a:pt x="6362" y="4239"/>
                </a:cubicBezTo>
                <a:cubicBezTo>
                  <a:pt x="6362" y="4239"/>
                  <a:pt x="6363" y="4239"/>
                  <a:pt x="6363" y="4239"/>
                </a:cubicBezTo>
                <a:cubicBezTo>
                  <a:pt x="6386" y="4239"/>
                  <a:pt x="6023" y="3962"/>
                  <a:pt x="6023" y="3962"/>
                </a:cubicBezTo>
                <a:lnTo>
                  <a:pt x="6023" y="3962"/>
                </a:lnTo>
                <a:lnTo>
                  <a:pt x="6281" y="4043"/>
                </a:lnTo>
                <a:lnTo>
                  <a:pt x="6281" y="4043"/>
                </a:lnTo>
                <a:lnTo>
                  <a:pt x="5933" y="3820"/>
                </a:lnTo>
                <a:lnTo>
                  <a:pt x="6174" y="3864"/>
                </a:lnTo>
                <a:lnTo>
                  <a:pt x="5844" y="3650"/>
                </a:lnTo>
                <a:lnTo>
                  <a:pt x="6031" y="3650"/>
                </a:lnTo>
                <a:lnTo>
                  <a:pt x="5621" y="3436"/>
                </a:lnTo>
                <a:lnTo>
                  <a:pt x="6014" y="3436"/>
                </a:lnTo>
                <a:cubicBezTo>
                  <a:pt x="6014" y="3436"/>
                  <a:pt x="5684" y="3284"/>
                  <a:pt x="5318" y="3266"/>
                </a:cubicBezTo>
                <a:cubicBezTo>
                  <a:pt x="5483" y="3028"/>
                  <a:pt x="5699" y="2930"/>
                  <a:pt x="5909" y="2930"/>
                </a:cubicBezTo>
                <a:close/>
                <a:moveTo>
                  <a:pt x="7705" y="3059"/>
                </a:moveTo>
                <a:cubicBezTo>
                  <a:pt x="8256" y="3059"/>
                  <a:pt x="8721" y="3794"/>
                  <a:pt x="8181" y="4292"/>
                </a:cubicBezTo>
                <a:cubicBezTo>
                  <a:pt x="8191" y="4292"/>
                  <a:pt x="8200" y="4291"/>
                  <a:pt x="8210" y="4291"/>
                </a:cubicBezTo>
                <a:cubicBezTo>
                  <a:pt x="8765" y="4291"/>
                  <a:pt x="8877" y="5329"/>
                  <a:pt x="8306" y="5434"/>
                </a:cubicBezTo>
                <a:cubicBezTo>
                  <a:pt x="8557" y="5778"/>
                  <a:pt x="8193" y="6139"/>
                  <a:pt x="7836" y="6139"/>
                </a:cubicBezTo>
                <a:cubicBezTo>
                  <a:pt x="7748" y="6139"/>
                  <a:pt x="7661" y="6117"/>
                  <a:pt x="7584" y="6068"/>
                </a:cubicBezTo>
                <a:cubicBezTo>
                  <a:pt x="7450" y="5978"/>
                  <a:pt x="7280" y="5755"/>
                  <a:pt x="7334" y="5488"/>
                </a:cubicBezTo>
                <a:lnTo>
                  <a:pt x="7334" y="5488"/>
                </a:lnTo>
                <a:cubicBezTo>
                  <a:pt x="7370" y="5541"/>
                  <a:pt x="7459" y="5648"/>
                  <a:pt x="7566" y="5657"/>
                </a:cubicBezTo>
                <a:lnTo>
                  <a:pt x="7610" y="5443"/>
                </a:lnTo>
                <a:lnTo>
                  <a:pt x="7709" y="5604"/>
                </a:lnTo>
                <a:lnTo>
                  <a:pt x="7709" y="5327"/>
                </a:lnTo>
                <a:cubicBezTo>
                  <a:pt x="7709" y="5327"/>
                  <a:pt x="7825" y="5577"/>
                  <a:pt x="7833" y="5604"/>
                </a:cubicBezTo>
                <a:cubicBezTo>
                  <a:pt x="7834" y="5604"/>
                  <a:pt x="7834" y="5604"/>
                  <a:pt x="7834" y="5604"/>
                </a:cubicBezTo>
                <a:cubicBezTo>
                  <a:pt x="7840" y="5604"/>
                  <a:pt x="7780" y="5229"/>
                  <a:pt x="7780" y="5229"/>
                </a:cubicBezTo>
                <a:lnTo>
                  <a:pt x="7780" y="5229"/>
                </a:lnTo>
                <a:lnTo>
                  <a:pt x="7896" y="5399"/>
                </a:lnTo>
                <a:lnTo>
                  <a:pt x="7833" y="5104"/>
                </a:lnTo>
                <a:lnTo>
                  <a:pt x="7932" y="5193"/>
                </a:lnTo>
                <a:lnTo>
                  <a:pt x="7878" y="4979"/>
                </a:lnTo>
                <a:lnTo>
                  <a:pt x="8065" y="5184"/>
                </a:lnTo>
                <a:lnTo>
                  <a:pt x="7914" y="4810"/>
                </a:lnTo>
                <a:lnTo>
                  <a:pt x="7914" y="4810"/>
                </a:lnTo>
                <a:lnTo>
                  <a:pt x="8110" y="4988"/>
                </a:lnTo>
                <a:lnTo>
                  <a:pt x="7896" y="4605"/>
                </a:lnTo>
                <a:lnTo>
                  <a:pt x="7896" y="4605"/>
                </a:lnTo>
                <a:cubicBezTo>
                  <a:pt x="7896" y="4605"/>
                  <a:pt x="8083" y="4765"/>
                  <a:pt x="8119" y="4810"/>
                </a:cubicBezTo>
                <a:cubicBezTo>
                  <a:pt x="8121" y="4812"/>
                  <a:pt x="8122" y="4813"/>
                  <a:pt x="8122" y="4813"/>
                </a:cubicBezTo>
                <a:cubicBezTo>
                  <a:pt x="8128" y="4813"/>
                  <a:pt x="7869" y="4417"/>
                  <a:pt x="7869" y="4417"/>
                </a:cubicBezTo>
                <a:lnTo>
                  <a:pt x="7869" y="4417"/>
                </a:lnTo>
                <a:cubicBezTo>
                  <a:pt x="7869" y="4417"/>
                  <a:pt x="8119" y="4596"/>
                  <a:pt x="8128" y="4605"/>
                </a:cubicBezTo>
                <a:cubicBezTo>
                  <a:pt x="8128" y="4605"/>
                  <a:pt x="8128" y="4605"/>
                  <a:pt x="8128" y="4605"/>
                </a:cubicBezTo>
                <a:cubicBezTo>
                  <a:pt x="8130" y="4605"/>
                  <a:pt x="7816" y="4221"/>
                  <a:pt x="7807" y="4212"/>
                </a:cubicBezTo>
                <a:cubicBezTo>
                  <a:pt x="7806" y="4212"/>
                  <a:pt x="7806" y="4212"/>
                  <a:pt x="7806" y="4212"/>
                </a:cubicBezTo>
                <a:lnTo>
                  <a:pt x="7806" y="4212"/>
                </a:lnTo>
                <a:cubicBezTo>
                  <a:pt x="7810" y="4212"/>
                  <a:pt x="8013" y="4355"/>
                  <a:pt x="8039" y="4364"/>
                </a:cubicBezTo>
                <a:cubicBezTo>
                  <a:pt x="8039" y="4364"/>
                  <a:pt x="8039" y="4364"/>
                  <a:pt x="8040" y="4364"/>
                </a:cubicBezTo>
                <a:cubicBezTo>
                  <a:pt x="8057" y="4364"/>
                  <a:pt x="7762" y="4052"/>
                  <a:pt x="7762" y="4051"/>
                </a:cubicBezTo>
                <a:lnTo>
                  <a:pt x="7762" y="4051"/>
                </a:lnTo>
                <a:lnTo>
                  <a:pt x="7985" y="4167"/>
                </a:lnTo>
                <a:lnTo>
                  <a:pt x="7691" y="3909"/>
                </a:lnTo>
                <a:lnTo>
                  <a:pt x="7923" y="3980"/>
                </a:lnTo>
                <a:lnTo>
                  <a:pt x="7923" y="3980"/>
                </a:lnTo>
                <a:lnTo>
                  <a:pt x="7637" y="3730"/>
                </a:lnTo>
                <a:lnTo>
                  <a:pt x="7816" y="3766"/>
                </a:lnTo>
                <a:lnTo>
                  <a:pt x="7459" y="3507"/>
                </a:lnTo>
                <a:lnTo>
                  <a:pt x="7459" y="3507"/>
                </a:lnTo>
                <a:lnTo>
                  <a:pt x="7825" y="3561"/>
                </a:lnTo>
                <a:cubicBezTo>
                  <a:pt x="7825" y="3561"/>
                  <a:pt x="7548" y="3365"/>
                  <a:pt x="7200" y="3293"/>
                </a:cubicBezTo>
                <a:cubicBezTo>
                  <a:pt x="7359" y="3128"/>
                  <a:pt x="7536" y="3059"/>
                  <a:pt x="7705" y="3059"/>
                </a:cubicBezTo>
                <a:close/>
                <a:moveTo>
                  <a:pt x="4426" y="2472"/>
                </a:moveTo>
                <a:cubicBezTo>
                  <a:pt x="4586" y="2571"/>
                  <a:pt x="4738" y="2695"/>
                  <a:pt x="4845" y="2856"/>
                </a:cubicBezTo>
                <a:cubicBezTo>
                  <a:pt x="4961" y="3017"/>
                  <a:pt x="5041" y="3213"/>
                  <a:pt x="5050" y="3418"/>
                </a:cubicBezTo>
                <a:cubicBezTo>
                  <a:pt x="5059" y="3623"/>
                  <a:pt x="4997" y="3828"/>
                  <a:pt x="4907" y="3998"/>
                </a:cubicBezTo>
                <a:cubicBezTo>
                  <a:pt x="4827" y="4176"/>
                  <a:pt x="4720" y="4328"/>
                  <a:pt x="4595" y="4471"/>
                </a:cubicBezTo>
                <a:cubicBezTo>
                  <a:pt x="4479" y="4613"/>
                  <a:pt x="4363" y="4756"/>
                  <a:pt x="4265" y="4908"/>
                </a:cubicBezTo>
                <a:cubicBezTo>
                  <a:pt x="4158" y="5060"/>
                  <a:pt x="4087" y="5229"/>
                  <a:pt x="4006" y="5390"/>
                </a:cubicBezTo>
                <a:cubicBezTo>
                  <a:pt x="3917" y="5550"/>
                  <a:pt x="3828" y="5702"/>
                  <a:pt x="3748" y="5862"/>
                </a:cubicBezTo>
                <a:cubicBezTo>
                  <a:pt x="3667" y="6014"/>
                  <a:pt x="3596" y="6184"/>
                  <a:pt x="3534" y="6353"/>
                </a:cubicBezTo>
                <a:lnTo>
                  <a:pt x="3507" y="6353"/>
                </a:lnTo>
                <a:cubicBezTo>
                  <a:pt x="3489" y="6166"/>
                  <a:pt x="3525" y="5969"/>
                  <a:pt x="3587" y="5791"/>
                </a:cubicBezTo>
                <a:cubicBezTo>
                  <a:pt x="3650" y="5613"/>
                  <a:pt x="3739" y="5443"/>
                  <a:pt x="3846" y="5291"/>
                </a:cubicBezTo>
                <a:cubicBezTo>
                  <a:pt x="3953" y="5140"/>
                  <a:pt x="4096" y="5015"/>
                  <a:pt x="4203" y="4863"/>
                </a:cubicBezTo>
                <a:cubicBezTo>
                  <a:pt x="4319" y="4721"/>
                  <a:pt x="4417" y="4569"/>
                  <a:pt x="4497" y="4399"/>
                </a:cubicBezTo>
                <a:cubicBezTo>
                  <a:pt x="4577" y="4239"/>
                  <a:pt x="4649" y="4078"/>
                  <a:pt x="4711" y="3918"/>
                </a:cubicBezTo>
                <a:cubicBezTo>
                  <a:pt x="4774" y="3748"/>
                  <a:pt x="4809" y="3588"/>
                  <a:pt x="4809" y="3427"/>
                </a:cubicBezTo>
                <a:cubicBezTo>
                  <a:pt x="4809" y="3266"/>
                  <a:pt x="4765" y="3106"/>
                  <a:pt x="4693" y="2945"/>
                </a:cubicBezTo>
                <a:cubicBezTo>
                  <a:pt x="4622" y="2794"/>
                  <a:pt x="4524" y="2642"/>
                  <a:pt x="4417" y="2490"/>
                </a:cubicBezTo>
                <a:lnTo>
                  <a:pt x="4426" y="2472"/>
                </a:lnTo>
                <a:close/>
                <a:moveTo>
                  <a:pt x="9752" y="2865"/>
                </a:moveTo>
                <a:cubicBezTo>
                  <a:pt x="10028" y="3052"/>
                  <a:pt x="10269" y="3284"/>
                  <a:pt x="10421" y="3596"/>
                </a:cubicBezTo>
                <a:cubicBezTo>
                  <a:pt x="10572" y="3918"/>
                  <a:pt x="10554" y="4319"/>
                  <a:pt x="10403" y="4605"/>
                </a:cubicBezTo>
                <a:cubicBezTo>
                  <a:pt x="10331" y="4756"/>
                  <a:pt x="10260" y="4899"/>
                  <a:pt x="10206" y="5051"/>
                </a:cubicBezTo>
                <a:cubicBezTo>
                  <a:pt x="10153" y="5202"/>
                  <a:pt x="10126" y="5363"/>
                  <a:pt x="10108" y="5523"/>
                </a:cubicBezTo>
                <a:cubicBezTo>
                  <a:pt x="10082" y="5675"/>
                  <a:pt x="10046" y="5818"/>
                  <a:pt x="10028" y="5978"/>
                </a:cubicBezTo>
                <a:cubicBezTo>
                  <a:pt x="10010" y="6130"/>
                  <a:pt x="10001" y="6282"/>
                  <a:pt x="9992" y="6451"/>
                </a:cubicBezTo>
                <a:lnTo>
                  <a:pt x="9966" y="6451"/>
                </a:lnTo>
                <a:cubicBezTo>
                  <a:pt x="9832" y="6148"/>
                  <a:pt x="9814" y="5791"/>
                  <a:pt x="9921" y="5470"/>
                </a:cubicBezTo>
                <a:cubicBezTo>
                  <a:pt x="9983" y="5309"/>
                  <a:pt x="10073" y="5176"/>
                  <a:pt x="10135" y="5024"/>
                </a:cubicBezTo>
                <a:cubicBezTo>
                  <a:pt x="10206" y="4881"/>
                  <a:pt x="10260" y="4729"/>
                  <a:pt x="10287" y="4569"/>
                </a:cubicBezTo>
                <a:cubicBezTo>
                  <a:pt x="10314" y="4417"/>
                  <a:pt x="10322" y="4266"/>
                  <a:pt x="10314" y="4123"/>
                </a:cubicBezTo>
                <a:cubicBezTo>
                  <a:pt x="10305" y="3971"/>
                  <a:pt x="10260" y="3837"/>
                  <a:pt x="10198" y="3695"/>
                </a:cubicBezTo>
                <a:cubicBezTo>
                  <a:pt x="10091" y="3427"/>
                  <a:pt x="9903" y="3168"/>
                  <a:pt x="9734" y="2883"/>
                </a:cubicBezTo>
                <a:lnTo>
                  <a:pt x="9752" y="2865"/>
                </a:lnTo>
                <a:close/>
                <a:moveTo>
                  <a:pt x="9127" y="6103"/>
                </a:moveTo>
                <a:lnTo>
                  <a:pt x="9127" y="6103"/>
                </a:lnTo>
                <a:cubicBezTo>
                  <a:pt x="8913" y="6291"/>
                  <a:pt x="8663" y="6433"/>
                  <a:pt x="8387" y="6523"/>
                </a:cubicBezTo>
                <a:cubicBezTo>
                  <a:pt x="8119" y="6621"/>
                  <a:pt x="7842" y="6674"/>
                  <a:pt x="7557" y="6692"/>
                </a:cubicBezTo>
                <a:cubicBezTo>
                  <a:pt x="7470" y="6697"/>
                  <a:pt x="7384" y="6700"/>
                  <a:pt x="7298" y="6700"/>
                </a:cubicBezTo>
                <a:cubicBezTo>
                  <a:pt x="7099" y="6700"/>
                  <a:pt x="6900" y="6685"/>
                  <a:pt x="6701" y="6647"/>
                </a:cubicBezTo>
                <a:cubicBezTo>
                  <a:pt x="6424" y="6603"/>
                  <a:pt x="6147" y="6523"/>
                  <a:pt x="5898" y="6398"/>
                </a:cubicBezTo>
                <a:lnTo>
                  <a:pt x="5898" y="6398"/>
                </a:lnTo>
                <a:cubicBezTo>
                  <a:pt x="6183" y="6433"/>
                  <a:pt x="6451" y="6460"/>
                  <a:pt x="6727" y="6478"/>
                </a:cubicBezTo>
                <a:cubicBezTo>
                  <a:pt x="6838" y="6482"/>
                  <a:pt x="6951" y="6484"/>
                  <a:pt x="7063" y="6484"/>
                </a:cubicBezTo>
                <a:cubicBezTo>
                  <a:pt x="7222" y="6484"/>
                  <a:pt x="7382" y="6480"/>
                  <a:pt x="7539" y="6469"/>
                </a:cubicBezTo>
                <a:cubicBezTo>
                  <a:pt x="7807" y="6451"/>
                  <a:pt x="8074" y="6416"/>
                  <a:pt x="8342" y="6353"/>
                </a:cubicBezTo>
                <a:cubicBezTo>
                  <a:pt x="8610" y="6300"/>
                  <a:pt x="8868" y="6210"/>
                  <a:pt x="9127" y="6103"/>
                </a:cubicBezTo>
                <a:close/>
                <a:moveTo>
                  <a:pt x="5345" y="4542"/>
                </a:moveTo>
                <a:lnTo>
                  <a:pt x="5362" y="4560"/>
                </a:lnTo>
                <a:cubicBezTo>
                  <a:pt x="5291" y="4801"/>
                  <a:pt x="5202" y="5024"/>
                  <a:pt x="5148" y="5238"/>
                </a:cubicBezTo>
                <a:cubicBezTo>
                  <a:pt x="5121" y="5345"/>
                  <a:pt x="5104" y="5452"/>
                  <a:pt x="5104" y="5559"/>
                </a:cubicBezTo>
                <a:cubicBezTo>
                  <a:pt x="5104" y="5666"/>
                  <a:pt x="5121" y="5782"/>
                  <a:pt x="5148" y="5898"/>
                </a:cubicBezTo>
                <a:cubicBezTo>
                  <a:pt x="5175" y="6014"/>
                  <a:pt x="5229" y="6121"/>
                  <a:pt x="5291" y="6237"/>
                </a:cubicBezTo>
                <a:cubicBezTo>
                  <a:pt x="5345" y="6344"/>
                  <a:pt x="5407" y="6469"/>
                  <a:pt x="5416" y="6612"/>
                </a:cubicBezTo>
                <a:cubicBezTo>
                  <a:pt x="5416" y="6755"/>
                  <a:pt x="5362" y="6888"/>
                  <a:pt x="5300" y="6995"/>
                </a:cubicBezTo>
                <a:cubicBezTo>
                  <a:pt x="5229" y="7102"/>
                  <a:pt x="5139" y="7201"/>
                  <a:pt x="5032" y="7272"/>
                </a:cubicBezTo>
                <a:lnTo>
                  <a:pt x="5014" y="7263"/>
                </a:lnTo>
                <a:cubicBezTo>
                  <a:pt x="5050" y="7138"/>
                  <a:pt x="5104" y="7031"/>
                  <a:pt x="5139" y="6915"/>
                </a:cubicBezTo>
                <a:cubicBezTo>
                  <a:pt x="5175" y="6808"/>
                  <a:pt x="5202" y="6701"/>
                  <a:pt x="5229" y="6603"/>
                </a:cubicBezTo>
                <a:cubicBezTo>
                  <a:pt x="5246" y="6496"/>
                  <a:pt x="5264" y="6380"/>
                  <a:pt x="5220" y="6264"/>
                </a:cubicBezTo>
                <a:cubicBezTo>
                  <a:pt x="5184" y="6148"/>
                  <a:pt x="5113" y="6050"/>
                  <a:pt x="5032" y="5952"/>
                </a:cubicBezTo>
                <a:cubicBezTo>
                  <a:pt x="4881" y="5746"/>
                  <a:pt x="4836" y="5425"/>
                  <a:pt x="4916" y="5176"/>
                </a:cubicBezTo>
                <a:cubicBezTo>
                  <a:pt x="4997" y="4926"/>
                  <a:pt x="5148" y="4712"/>
                  <a:pt x="5345" y="4542"/>
                </a:cubicBezTo>
                <a:close/>
                <a:moveTo>
                  <a:pt x="4275" y="5884"/>
                </a:moveTo>
                <a:cubicBezTo>
                  <a:pt x="4299" y="5884"/>
                  <a:pt x="4323" y="5886"/>
                  <a:pt x="4345" y="5889"/>
                </a:cubicBezTo>
                <a:cubicBezTo>
                  <a:pt x="4461" y="5907"/>
                  <a:pt x="4559" y="5952"/>
                  <a:pt x="4640" y="6014"/>
                </a:cubicBezTo>
                <a:cubicBezTo>
                  <a:pt x="4729" y="6077"/>
                  <a:pt x="4809" y="6148"/>
                  <a:pt x="4854" y="6246"/>
                </a:cubicBezTo>
                <a:cubicBezTo>
                  <a:pt x="4881" y="6291"/>
                  <a:pt x="4898" y="6344"/>
                  <a:pt x="4916" y="6398"/>
                </a:cubicBezTo>
                <a:cubicBezTo>
                  <a:pt x="4925" y="6451"/>
                  <a:pt x="4925" y="6505"/>
                  <a:pt x="4925" y="6558"/>
                </a:cubicBezTo>
                <a:cubicBezTo>
                  <a:pt x="4916" y="6674"/>
                  <a:pt x="4890" y="6790"/>
                  <a:pt x="4827" y="6888"/>
                </a:cubicBezTo>
                <a:cubicBezTo>
                  <a:pt x="4765" y="6986"/>
                  <a:pt x="4667" y="7067"/>
                  <a:pt x="4551" y="7111"/>
                </a:cubicBezTo>
                <a:cubicBezTo>
                  <a:pt x="4461" y="7146"/>
                  <a:pt x="4365" y="7159"/>
                  <a:pt x="4273" y="7159"/>
                </a:cubicBezTo>
                <a:cubicBezTo>
                  <a:pt x="4246" y="7159"/>
                  <a:pt x="4220" y="7158"/>
                  <a:pt x="4194" y="7156"/>
                </a:cubicBezTo>
                <a:cubicBezTo>
                  <a:pt x="4122" y="7147"/>
                  <a:pt x="4096" y="7138"/>
                  <a:pt x="4060" y="7138"/>
                </a:cubicBezTo>
                <a:lnTo>
                  <a:pt x="4006" y="7138"/>
                </a:lnTo>
                <a:cubicBezTo>
                  <a:pt x="3997" y="7138"/>
                  <a:pt x="3980" y="7147"/>
                  <a:pt x="3962" y="7147"/>
                </a:cubicBezTo>
                <a:cubicBezTo>
                  <a:pt x="3819" y="7165"/>
                  <a:pt x="3676" y="7254"/>
                  <a:pt x="3623" y="7379"/>
                </a:cubicBezTo>
                <a:cubicBezTo>
                  <a:pt x="3596" y="7450"/>
                  <a:pt x="3596" y="7522"/>
                  <a:pt x="3623" y="7602"/>
                </a:cubicBezTo>
                <a:cubicBezTo>
                  <a:pt x="3641" y="7691"/>
                  <a:pt x="3694" y="7763"/>
                  <a:pt x="3748" y="7852"/>
                </a:cubicBezTo>
                <a:cubicBezTo>
                  <a:pt x="3757" y="7852"/>
                  <a:pt x="3757" y="7861"/>
                  <a:pt x="3748" y="7861"/>
                </a:cubicBezTo>
                <a:cubicBezTo>
                  <a:pt x="3748" y="7867"/>
                  <a:pt x="3743" y="7873"/>
                  <a:pt x="3737" y="7873"/>
                </a:cubicBezTo>
                <a:cubicBezTo>
                  <a:pt x="3735" y="7873"/>
                  <a:pt x="3732" y="7872"/>
                  <a:pt x="3730" y="7870"/>
                </a:cubicBezTo>
                <a:cubicBezTo>
                  <a:pt x="3641" y="7825"/>
                  <a:pt x="3551" y="7763"/>
                  <a:pt x="3489" y="7673"/>
                </a:cubicBezTo>
                <a:cubicBezTo>
                  <a:pt x="3426" y="7584"/>
                  <a:pt x="3382" y="7459"/>
                  <a:pt x="3400" y="7334"/>
                </a:cubicBezTo>
                <a:cubicBezTo>
                  <a:pt x="3418" y="7201"/>
                  <a:pt x="3489" y="7094"/>
                  <a:pt x="3578" y="7013"/>
                </a:cubicBezTo>
                <a:cubicBezTo>
                  <a:pt x="3667" y="6924"/>
                  <a:pt x="3774" y="6871"/>
                  <a:pt x="3899" y="6844"/>
                </a:cubicBezTo>
                <a:cubicBezTo>
                  <a:pt x="3926" y="6835"/>
                  <a:pt x="3962" y="6835"/>
                  <a:pt x="3989" y="6826"/>
                </a:cubicBezTo>
                <a:lnTo>
                  <a:pt x="4078" y="6826"/>
                </a:lnTo>
                <a:cubicBezTo>
                  <a:pt x="4140" y="6835"/>
                  <a:pt x="4212" y="6853"/>
                  <a:pt x="4238" y="6853"/>
                </a:cubicBezTo>
                <a:cubicBezTo>
                  <a:pt x="4278" y="6862"/>
                  <a:pt x="4316" y="6866"/>
                  <a:pt x="4353" y="6866"/>
                </a:cubicBezTo>
                <a:cubicBezTo>
                  <a:pt x="4390" y="6866"/>
                  <a:pt x="4426" y="6862"/>
                  <a:pt x="4461" y="6853"/>
                </a:cubicBezTo>
                <a:cubicBezTo>
                  <a:pt x="4595" y="6817"/>
                  <a:pt x="4720" y="6701"/>
                  <a:pt x="4765" y="6540"/>
                </a:cubicBezTo>
                <a:cubicBezTo>
                  <a:pt x="4782" y="6496"/>
                  <a:pt x="4791" y="6451"/>
                  <a:pt x="4791" y="6407"/>
                </a:cubicBezTo>
                <a:cubicBezTo>
                  <a:pt x="4791" y="6371"/>
                  <a:pt x="4782" y="6326"/>
                  <a:pt x="4774" y="6291"/>
                </a:cubicBezTo>
                <a:cubicBezTo>
                  <a:pt x="4738" y="6210"/>
                  <a:pt x="4675" y="6139"/>
                  <a:pt x="4595" y="6094"/>
                </a:cubicBezTo>
                <a:cubicBezTo>
                  <a:pt x="4536" y="6061"/>
                  <a:pt x="4471" y="6043"/>
                  <a:pt x="4409" y="6043"/>
                </a:cubicBezTo>
                <a:cubicBezTo>
                  <a:pt x="4387" y="6043"/>
                  <a:pt x="4366" y="6045"/>
                  <a:pt x="4345" y="6050"/>
                </a:cubicBezTo>
                <a:cubicBezTo>
                  <a:pt x="4265" y="6059"/>
                  <a:pt x="4203" y="6103"/>
                  <a:pt x="4158" y="6157"/>
                </a:cubicBezTo>
                <a:cubicBezTo>
                  <a:pt x="4113" y="6210"/>
                  <a:pt x="4078" y="6282"/>
                  <a:pt x="4051" y="6344"/>
                </a:cubicBezTo>
                <a:cubicBezTo>
                  <a:pt x="4042" y="6371"/>
                  <a:pt x="4042" y="6398"/>
                  <a:pt x="4051" y="6416"/>
                </a:cubicBezTo>
                <a:cubicBezTo>
                  <a:pt x="4051" y="6433"/>
                  <a:pt x="4060" y="6451"/>
                  <a:pt x="4078" y="6469"/>
                </a:cubicBezTo>
                <a:cubicBezTo>
                  <a:pt x="4113" y="6497"/>
                  <a:pt x="4169" y="6519"/>
                  <a:pt x="4226" y="6519"/>
                </a:cubicBezTo>
                <a:cubicBezTo>
                  <a:pt x="4242" y="6519"/>
                  <a:pt x="4258" y="6518"/>
                  <a:pt x="4274" y="6514"/>
                </a:cubicBezTo>
                <a:cubicBezTo>
                  <a:pt x="4345" y="6505"/>
                  <a:pt x="4408" y="6460"/>
                  <a:pt x="4443" y="6362"/>
                </a:cubicBezTo>
                <a:cubicBezTo>
                  <a:pt x="4443" y="6353"/>
                  <a:pt x="4452" y="6353"/>
                  <a:pt x="4452" y="6353"/>
                </a:cubicBezTo>
                <a:cubicBezTo>
                  <a:pt x="4461" y="6353"/>
                  <a:pt x="4470" y="6353"/>
                  <a:pt x="4470" y="6362"/>
                </a:cubicBezTo>
                <a:cubicBezTo>
                  <a:pt x="4470" y="6389"/>
                  <a:pt x="4479" y="6416"/>
                  <a:pt x="4479" y="6442"/>
                </a:cubicBezTo>
                <a:cubicBezTo>
                  <a:pt x="4470" y="6469"/>
                  <a:pt x="4470" y="6505"/>
                  <a:pt x="4452" y="6532"/>
                </a:cubicBezTo>
                <a:cubicBezTo>
                  <a:pt x="4426" y="6585"/>
                  <a:pt x="4381" y="6630"/>
                  <a:pt x="4328" y="6656"/>
                </a:cubicBezTo>
                <a:cubicBezTo>
                  <a:pt x="4301" y="6674"/>
                  <a:pt x="4274" y="6683"/>
                  <a:pt x="4238" y="6692"/>
                </a:cubicBezTo>
                <a:cubicBezTo>
                  <a:pt x="4219" y="6698"/>
                  <a:pt x="4200" y="6705"/>
                  <a:pt x="4178" y="6705"/>
                </a:cubicBezTo>
                <a:cubicBezTo>
                  <a:pt x="4169" y="6705"/>
                  <a:pt x="4160" y="6704"/>
                  <a:pt x="4149" y="6701"/>
                </a:cubicBezTo>
                <a:cubicBezTo>
                  <a:pt x="4138" y="6703"/>
                  <a:pt x="4128" y="6703"/>
                  <a:pt x="4117" y="6703"/>
                </a:cubicBezTo>
                <a:cubicBezTo>
                  <a:pt x="4065" y="6703"/>
                  <a:pt x="4013" y="6686"/>
                  <a:pt x="3962" y="6656"/>
                </a:cubicBezTo>
                <a:cubicBezTo>
                  <a:pt x="3899" y="6621"/>
                  <a:pt x="3837" y="6567"/>
                  <a:pt x="3819" y="6496"/>
                </a:cubicBezTo>
                <a:cubicBezTo>
                  <a:pt x="3783" y="6416"/>
                  <a:pt x="3792" y="6344"/>
                  <a:pt x="3801" y="6282"/>
                </a:cubicBezTo>
                <a:cubicBezTo>
                  <a:pt x="3837" y="6157"/>
                  <a:pt x="3899" y="6050"/>
                  <a:pt x="3997" y="5978"/>
                </a:cubicBezTo>
                <a:cubicBezTo>
                  <a:pt x="4076" y="5914"/>
                  <a:pt x="4178" y="5884"/>
                  <a:pt x="4275" y="5884"/>
                </a:cubicBezTo>
                <a:close/>
                <a:moveTo>
                  <a:pt x="10938" y="6050"/>
                </a:moveTo>
                <a:cubicBezTo>
                  <a:pt x="11045" y="6059"/>
                  <a:pt x="11152" y="6077"/>
                  <a:pt x="11241" y="6130"/>
                </a:cubicBezTo>
                <a:cubicBezTo>
                  <a:pt x="11286" y="6157"/>
                  <a:pt x="11339" y="6193"/>
                  <a:pt x="11375" y="6237"/>
                </a:cubicBezTo>
                <a:cubicBezTo>
                  <a:pt x="11411" y="6273"/>
                  <a:pt x="11447" y="6317"/>
                  <a:pt x="11473" y="6362"/>
                </a:cubicBezTo>
                <a:cubicBezTo>
                  <a:pt x="11527" y="6460"/>
                  <a:pt x="11562" y="6576"/>
                  <a:pt x="11562" y="6692"/>
                </a:cubicBezTo>
                <a:cubicBezTo>
                  <a:pt x="11562" y="6808"/>
                  <a:pt x="11518" y="6933"/>
                  <a:pt x="11447" y="7031"/>
                </a:cubicBezTo>
                <a:cubicBezTo>
                  <a:pt x="11375" y="7129"/>
                  <a:pt x="11268" y="7210"/>
                  <a:pt x="11161" y="7254"/>
                </a:cubicBezTo>
                <a:cubicBezTo>
                  <a:pt x="11099" y="7281"/>
                  <a:pt x="11081" y="7299"/>
                  <a:pt x="11045" y="7308"/>
                </a:cubicBezTo>
                <a:cubicBezTo>
                  <a:pt x="11036" y="7325"/>
                  <a:pt x="11018" y="7334"/>
                  <a:pt x="11000" y="7343"/>
                </a:cubicBezTo>
                <a:cubicBezTo>
                  <a:pt x="10992" y="7352"/>
                  <a:pt x="10974" y="7361"/>
                  <a:pt x="10965" y="7379"/>
                </a:cubicBezTo>
                <a:cubicBezTo>
                  <a:pt x="10858" y="7468"/>
                  <a:pt x="10777" y="7620"/>
                  <a:pt x="10804" y="7754"/>
                </a:cubicBezTo>
                <a:cubicBezTo>
                  <a:pt x="10813" y="7825"/>
                  <a:pt x="10858" y="7887"/>
                  <a:pt x="10920" y="7941"/>
                </a:cubicBezTo>
                <a:cubicBezTo>
                  <a:pt x="10983" y="8003"/>
                  <a:pt x="11072" y="8039"/>
                  <a:pt x="11161" y="8084"/>
                </a:cubicBezTo>
                <a:cubicBezTo>
                  <a:pt x="11170" y="8084"/>
                  <a:pt x="11170" y="8093"/>
                  <a:pt x="11170" y="8093"/>
                </a:cubicBezTo>
                <a:cubicBezTo>
                  <a:pt x="11170" y="8102"/>
                  <a:pt x="11161" y="8111"/>
                  <a:pt x="11161" y="8111"/>
                </a:cubicBezTo>
                <a:cubicBezTo>
                  <a:pt x="11128" y="8113"/>
                  <a:pt x="11095" y="8115"/>
                  <a:pt x="11062" y="8115"/>
                </a:cubicBezTo>
                <a:cubicBezTo>
                  <a:pt x="10989" y="8115"/>
                  <a:pt x="10917" y="8106"/>
                  <a:pt x="10849" y="8075"/>
                </a:cubicBezTo>
                <a:cubicBezTo>
                  <a:pt x="10742" y="8030"/>
                  <a:pt x="10644" y="7950"/>
                  <a:pt x="10590" y="7834"/>
                </a:cubicBezTo>
                <a:cubicBezTo>
                  <a:pt x="10537" y="7709"/>
                  <a:pt x="10537" y="7584"/>
                  <a:pt x="10572" y="7459"/>
                </a:cubicBezTo>
                <a:cubicBezTo>
                  <a:pt x="10599" y="7343"/>
                  <a:pt x="10661" y="7236"/>
                  <a:pt x="10751" y="7156"/>
                </a:cubicBezTo>
                <a:cubicBezTo>
                  <a:pt x="10769" y="7129"/>
                  <a:pt x="10795" y="7111"/>
                  <a:pt x="10822" y="7094"/>
                </a:cubicBezTo>
                <a:cubicBezTo>
                  <a:pt x="10849" y="7076"/>
                  <a:pt x="10867" y="7058"/>
                  <a:pt x="10893" y="7040"/>
                </a:cubicBezTo>
                <a:cubicBezTo>
                  <a:pt x="10956" y="7013"/>
                  <a:pt x="11018" y="6986"/>
                  <a:pt x="11045" y="6978"/>
                </a:cubicBezTo>
                <a:cubicBezTo>
                  <a:pt x="11116" y="6951"/>
                  <a:pt x="11179" y="6915"/>
                  <a:pt x="11232" y="6862"/>
                </a:cubicBezTo>
                <a:cubicBezTo>
                  <a:pt x="11331" y="6763"/>
                  <a:pt x="11366" y="6594"/>
                  <a:pt x="11322" y="6433"/>
                </a:cubicBezTo>
                <a:cubicBezTo>
                  <a:pt x="11313" y="6389"/>
                  <a:pt x="11295" y="6344"/>
                  <a:pt x="11277" y="6308"/>
                </a:cubicBezTo>
                <a:cubicBezTo>
                  <a:pt x="11250" y="6273"/>
                  <a:pt x="11223" y="6246"/>
                  <a:pt x="11188" y="6219"/>
                </a:cubicBezTo>
                <a:cubicBezTo>
                  <a:pt x="11133" y="6173"/>
                  <a:pt x="11052" y="6146"/>
                  <a:pt x="10972" y="6146"/>
                </a:cubicBezTo>
                <a:cubicBezTo>
                  <a:pt x="10961" y="6146"/>
                  <a:pt x="10949" y="6147"/>
                  <a:pt x="10938" y="6148"/>
                </a:cubicBezTo>
                <a:cubicBezTo>
                  <a:pt x="10849" y="6148"/>
                  <a:pt x="10760" y="6184"/>
                  <a:pt x="10706" y="6237"/>
                </a:cubicBezTo>
                <a:cubicBezTo>
                  <a:pt x="10644" y="6300"/>
                  <a:pt x="10608" y="6362"/>
                  <a:pt x="10599" y="6433"/>
                </a:cubicBezTo>
                <a:cubicBezTo>
                  <a:pt x="10590" y="6496"/>
                  <a:pt x="10599" y="6576"/>
                  <a:pt x="10617" y="6639"/>
                </a:cubicBezTo>
                <a:cubicBezTo>
                  <a:pt x="10626" y="6674"/>
                  <a:pt x="10635" y="6701"/>
                  <a:pt x="10653" y="6710"/>
                </a:cubicBezTo>
                <a:cubicBezTo>
                  <a:pt x="10661" y="6728"/>
                  <a:pt x="10679" y="6728"/>
                  <a:pt x="10706" y="6737"/>
                </a:cubicBezTo>
                <a:cubicBezTo>
                  <a:pt x="10715" y="6738"/>
                  <a:pt x="10724" y="6739"/>
                  <a:pt x="10734" y="6739"/>
                </a:cubicBezTo>
                <a:cubicBezTo>
                  <a:pt x="10785" y="6739"/>
                  <a:pt x="10849" y="6719"/>
                  <a:pt x="10893" y="6674"/>
                </a:cubicBezTo>
                <a:cubicBezTo>
                  <a:pt x="10947" y="6630"/>
                  <a:pt x="10983" y="6549"/>
                  <a:pt x="10956" y="6451"/>
                </a:cubicBezTo>
                <a:cubicBezTo>
                  <a:pt x="10956" y="6442"/>
                  <a:pt x="10956" y="6442"/>
                  <a:pt x="10965" y="6433"/>
                </a:cubicBezTo>
                <a:cubicBezTo>
                  <a:pt x="10965" y="6433"/>
                  <a:pt x="10974" y="6433"/>
                  <a:pt x="10983" y="6442"/>
                </a:cubicBezTo>
                <a:cubicBezTo>
                  <a:pt x="11000" y="6460"/>
                  <a:pt x="11018" y="6478"/>
                  <a:pt x="11027" y="6505"/>
                </a:cubicBezTo>
                <a:cubicBezTo>
                  <a:pt x="11036" y="6532"/>
                  <a:pt x="11054" y="6558"/>
                  <a:pt x="11054" y="6585"/>
                </a:cubicBezTo>
                <a:cubicBezTo>
                  <a:pt x="11063" y="6647"/>
                  <a:pt x="11045" y="6710"/>
                  <a:pt x="11018" y="6763"/>
                </a:cubicBezTo>
                <a:cubicBezTo>
                  <a:pt x="11000" y="6790"/>
                  <a:pt x="10983" y="6817"/>
                  <a:pt x="10965" y="6844"/>
                </a:cubicBezTo>
                <a:cubicBezTo>
                  <a:pt x="10938" y="6862"/>
                  <a:pt x="10920" y="6888"/>
                  <a:pt x="10893" y="6897"/>
                </a:cubicBezTo>
                <a:cubicBezTo>
                  <a:pt x="10840" y="6933"/>
                  <a:pt x="10777" y="6960"/>
                  <a:pt x="10706" y="6969"/>
                </a:cubicBezTo>
                <a:cubicBezTo>
                  <a:pt x="10635" y="6969"/>
                  <a:pt x="10554" y="6951"/>
                  <a:pt x="10492" y="6897"/>
                </a:cubicBezTo>
                <a:cubicBezTo>
                  <a:pt x="10430" y="6853"/>
                  <a:pt x="10394" y="6790"/>
                  <a:pt x="10376" y="6728"/>
                </a:cubicBezTo>
                <a:cubicBezTo>
                  <a:pt x="10331" y="6603"/>
                  <a:pt x="10331" y="6487"/>
                  <a:pt x="10367" y="6362"/>
                </a:cubicBezTo>
                <a:cubicBezTo>
                  <a:pt x="10412" y="6246"/>
                  <a:pt x="10519" y="6148"/>
                  <a:pt x="10617" y="6103"/>
                </a:cubicBezTo>
                <a:cubicBezTo>
                  <a:pt x="10724" y="6059"/>
                  <a:pt x="10840" y="6050"/>
                  <a:pt x="10938" y="6050"/>
                </a:cubicBezTo>
                <a:close/>
                <a:moveTo>
                  <a:pt x="13704" y="5943"/>
                </a:moveTo>
                <a:cubicBezTo>
                  <a:pt x="13766" y="5943"/>
                  <a:pt x="13837" y="5952"/>
                  <a:pt x="13891" y="5969"/>
                </a:cubicBezTo>
                <a:cubicBezTo>
                  <a:pt x="13953" y="5987"/>
                  <a:pt x="14016" y="6014"/>
                  <a:pt x="14069" y="6041"/>
                </a:cubicBezTo>
                <a:cubicBezTo>
                  <a:pt x="14176" y="6103"/>
                  <a:pt x="14283" y="6193"/>
                  <a:pt x="14355" y="6317"/>
                </a:cubicBezTo>
                <a:cubicBezTo>
                  <a:pt x="14426" y="6433"/>
                  <a:pt x="14453" y="6585"/>
                  <a:pt x="14435" y="6728"/>
                </a:cubicBezTo>
                <a:cubicBezTo>
                  <a:pt x="14426" y="6871"/>
                  <a:pt x="14373" y="7004"/>
                  <a:pt x="14292" y="7111"/>
                </a:cubicBezTo>
                <a:cubicBezTo>
                  <a:pt x="14248" y="7183"/>
                  <a:pt x="14230" y="7201"/>
                  <a:pt x="14203" y="7236"/>
                </a:cubicBezTo>
                <a:cubicBezTo>
                  <a:pt x="14203" y="7254"/>
                  <a:pt x="14185" y="7272"/>
                  <a:pt x="14176" y="7290"/>
                </a:cubicBezTo>
                <a:cubicBezTo>
                  <a:pt x="14176" y="7308"/>
                  <a:pt x="14167" y="7334"/>
                  <a:pt x="14159" y="7352"/>
                </a:cubicBezTo>
                <a:cubicBezTo>
                  <a:pt x="14105" y="7513"/>
                  <a:pt x="14123" y="7700"/>
                  <a:pt x="14230" y="7825"/>
                </a:cubicBezTo>
                <a:cubicBezTo>
                  <a:pt x="14283" y="7887"/>
                  <a:pt x="14355" y="7923"/>
                  <a:pt x="14453" y="7941"/>
                </a:cubicBezTo>
                <a:cubicBezTo>
                  <a:pt x="14491" y="7952"/>
                  <a:pt x="14533" y="7955"/>
                  <a:pt x="14575" y="7955"/>
                </a:cubicBezTo>
                <a:cubicBezTo>
                  <a:pt x="14641" y="7955"/>
                  <a:pt x="14709" y="7946"/>
                  <a:pt x="14774" y="7941"/>
                </a:cubicBezTo>
                <a:lnTo>
                  <a:pt x="14783" y="7941"/>
                </a:lnTo>
                <a:cubicBezTo>
                  <a:pt x="14783" y="7941"/>
                  <a:pt x="14792" y="7941"/>
                  <a:pt x="14792" y="7950"/>
                </a:cubicBezTo>
                <a:cubicBezTo>
                  <a:pt x="14801" y="7950"/>
                  <a:pt x="14801" y="7968"/>
                  <a:pt x="14792" y="7968"/>
                </a:cubicBezTo>
                <a:cubicBezTo>
                  <a:pt x="14694" y="8039"/>
                  <a:pt x="14587" y="8102"/>
                  <a:pt x="14453" y="8119"/>
                </a:cubicBezTo>
                <a:cubicBezTo>
                  <a:pt x="14428" y="8123"/>
                  <a:pt x="14403" y="8125"/>
                  <a:pt x="14377" y="8125"/>
                </a:cubicBezTo>
                <a:cubicBezTo>
                  <a:pt x="14270" y="8125"/>
                  <a:pt x="14154" y="8095"/>
                  <a:pt x="14060" y="8030"/>
                </a:cubicBezTo>
                <a:cubicBezTo>
                  <a:pt x="13935" y="7941"/>
                  <a:pt x="13855" y="7807"/>
                  <a:pt x="13820" y="7673"/>
                </a:cubicBezTo>
                <a:cubicBezTo>
                  <a:pt x="13784" y="7540"/>
                  <a:pt x="13784" y="7388"/>
                  <a:pt x="13820" y="7254"/>
                </a:cubicBezTo>
                <a:cubicBezTo>
                  <a:pt x="13828" y="7218"/>
                  <a:pt x="13837" y="7183"/>
                  <a:pt x="13846" y="7156"/>
                </a:cubicBezTo>
                <a:cubicBezTo>
                  <a:pt x="13864" y="7120"/>
                  <a:pt x="13882" y="7085"/>
                  <a:pt x="13900" y="7058"/>
                </a:cubicBezTo>
                <a:cubicBezTo>
                  <a:pt x="13935" y="6995"/>
                  <a:pt x="13989" y="6933"/>
                  <a:pt x="14007" y="6906"/>
                </a:cubicBezTo>
                <a:cubicBezTo>
                  <a:pt x="14069" y="6835"/>
                  <a:pt x="14105" y="6763"/>
                  <a:pt x="14123" y="6683"/>
                </a:cubicBezTo>
                <a:cubicBezTo>
                  <a:pt x="14159" y="6523"/>
                  <a:pt x="14105" y="6335"/>
                  <a:pt x="13962" y="6193"/>
                </a:cubicBezTo>
                <a:cubicBezTo>
                  <a:pt x="13927" y="6157"/>
                  <a:pt x="13882" y="6121"/>
                  <a:pt x="13837" y="6103"/>
                </a:cubicBezTo>
                <a:cubicBezTo>
                  <a:pt x="13793" y="6077"/>
                  <a:pt x="13757" y="6059"/>
                  <a:pt x="13704" y="6059"/>
                </a:cubicBezTo>
                <a:cubicBezTo>
                  <a:pt x="13691" y="6058"/>
                  <a:pt x="13679" y="6057"/>
                  <a:pt x="13666" y="6057"/>
                </a:cubicBezTo>
                <a:cubicBezTo>
                  <a:pt x="13579" y="6057"/>
                  <a:pt x="13487" y="6084"/>
                  <a:pt x="13409" y="6139"/>
                </a:cubicBezTo>
                <a:cubicBezTo>
                  <a:pt x="13320" y="6193"/>
                  <a:pt x="13257" y="6282"/>
                  <a:pt x="13231" y="6371"/>
                </a:cubicBezTo>
                <a:cubicBezTo>
                  <a:pt x="13204" y="6460"/>
                  <a:pt x="13204" y="6549"/>
                  <a:pt x="13240" y="6621"/>
                </a:cubicBezTo>
                <a:cubicBezTo>
                  <a:pt x="13266" y="6692"/>
                  <a:pt x="13329" y="6772"/>
                  <a:pt x="13382" y="6826"/>
                </a:cubicBezTo>
                <a:cubicBezTo>
                  <a:pt x="13409" y="6853"/>
                  <a:pt x="13427" y="6871"/>
                  <a:pt x="13454" y="6871"/>
                </a:cubicBezTo>
                <a:cubicBezTo>
                  <a:pt x="13461" y="6878"/>
                  <a:pt x="13470" y="6881"/>
                  <a:pt x="13480" y="6881"/>
                </a:cubicBezTo>
                <a:cubicBezTo>
                  <a:pt x="13494" y="6881"/>
                  <a:pt x="13510" y="6876"/>
                  <a:pt x="13525" y="6871"/>
                </a:cubicBezTo>
                <a:cubicBezTo>
                  <a:pt x="13588" y="6844"/>
                  <a:pt x="13650" y="6772"/>
                  <a:pt x="13677" y="6692"/>
                </a:cubicBezTo>
                <a:cubicBezTo>
                  <a:pt x="13695" y="6612"/>
                  <a:pt x="13686" y="6514"/>
                  <a:pt x="13605" y="6433"/>
                </a:cubicBezTo>
                <a:cubicBezTo>
                  <a:pt x="13605" y="6424"/>
                  <a:pt x="13596" y="6424"/>
                  <a:pt x="13605" y="6416"/>
                </a:cubicBezTo>
                <a:cubicBezTo>
                  <a:pt x="13605" y="6407"/>
                  <a:pt x="13614" y="6407"/>
                  <a:pt x="13623" y="6407"/>
                </a:cubicBezTo>
                <a:cubicBezTo>
                  <a:pt x="13650" y="6416"/>
                  <a:pt x="13686" y="6424"/>
                  <a:pt x="13712" y="6442"/>
                </a:cubicBezTo>
                <a:cubicBezTo>
                  <a:pt x="13739" y="6460"/>
                  <a:pt x="13766" y="6478"/>
                  <a:pt x="13784" y="6514"/>
                </a:cubicBezTo>
                <a:cubicBezTo>
                  <a:pt x="13828" y="6567"/>
                  <a:pt x="13846" y="6639"/>
                  <a:pt x="13855" y="6710"/>
                </a:cubicBezTo>
                <a:cubicBezTo>
                  <a:pt x="13855" y="6746"/>
                  <a:pt x="13846" y="6781"/>
                  <a:pt x="13846" y="6817"/>
                </a:cubicBezTo>
                <a:cubicBezTo>
                  <a:pt x="13828" y="6853"/>
                  <a:pt x="13828" y="6888"/>
                  <a:pt x="13802" y="6915"/>
                </a:cubicBezTo>
                <a:cubicBezTo>
                  <a:pt x="13775" y="6986"/>
                  <a:pt x="13721" y="7049"/>
                  <a:pt x="13659" y="7094"/>
                </a:cubicBezTo>
                <a:cubicBezTo>
                  <a:pt x="13597" y="7132"/>
                  <a:pt x="13521" y="7158"/>
                  <a:pt x="13444" y="7158"/>
                </a:cubicBezTo>
                <a:cubicBezTo>
                  <a:pt x="13432" y="7158"/>
                  <a:pt x="13421" y="7157"/>
                  <a:pt x="13409" y="7156"/>
                </a:cubicBezTo>
                <a:cubicBezTo>
                  <a:pt x="13320" y="7147"/>
                  <a:pt x="13240" y="7102"/>
                  <a:pt x="13186" y="7049"/>
                </a:cubicBezTo>
                <a:cubicBezTo>
                  <a:pt x="13070" y="6951"/>
                  <a:pt x="12999" y="6835"/>
                  <a:pt x="12972" y="6692"/>
                </a:cubicBezTo>
                <a:cubicBezTo>
                  <a:pt x="12945" y="6540"/>
                  <a:pt x="12990" y="6389"/>
                  <a:pt x="13070" y="6282"/>
                </a:cubicBezTo>
                <a:cubicBezTo>
                  <a:pt x="13142" y="6175"/>
                  <a:pt x="13249" y="6103"/>
                  <a:pt x="13356" y="6041"/>
                </a:cubicBezTo>
                <a:cubicBezTo>
                  <a:pt x="13463" y="5987"/>
                  <a:pt x="13579" y="5952"/>
                  <a:pt x="13704" y="5943"/>
                </a:cubicBezTo>
                <a:close/>
                <a:moveTo>
                  <a:pt x="14324" y="0"/>
                </a:moveTo>
                <a:cubicBezTo>
                  <a:pt x="14040" y="0"/>
                  <a:pt x="13730" y="215"/>
                  <a:pt x="13730" y="1063"/>
                </a:cubicBezTo>
                <a:cubicBezTo>
                  <a:pt x="13730" y="2428"/>
                  <a:pt x="16005" y="2009"/>
                  <a:pt x="17415" y="2847"/>
                </a:cubicBezTo>
                <a:cubicBezTo>
                  <a:pt x="18548" y="3516"/>
                  <a:pt x="17647" y="5711"/>
                  <a:pt x="16219" y="5711"/>
                </a:cubicBezTo>
                <a:cubicBezTo>
                  <a:pt x="14783" y="5711"/>
                  <a:pt x="15131" y="4515"/>
                  <a:pt x="14114" y="3445"/>
                </a:cubicBezTo>
                <a:cubicBezTo>
                  <a:pt x="13401" y="2701"/>
                  <a:pt x="12296" y="2185"/>
                  <a:pt x="10856" y="2185"/>
                </a:cubicBezTo>
                <a:cubicBezTo>
                  <a:pt x="10224" y="2185"/>
                  <a:pt x="9527" y="2285"/>
                  <a:pt x="8770" y="2508"/>
                </a:cubicBezTo>
                <a:cubicBezTo>
                  <a:pt x="8110" y="2701"/>
                  <a:pt x="7576" y="2772"/>
                  <a:pt x="7129" y="2772"/>
                </a:cubicBezTo>
                <a:cubicBezTo>
                  <a:pt x="5898" y="2772"/>
                  <a:pt x="5334" y="2228"/>
                  <a:pt x="4640" y="2169"/>
                </a:cubicBezTo>
                <a:cubicBezTo>
                  <a:pt x="4552" y="2163"/>
                  <a:pt x="4468" y="2160"/>
                  <a:pt x="4387" y="2160"/>
                </a:cubicBezTo>
                <a:cubicBezTo>
                  <a:pt x="3712" y="2160"/>
                  <a:pt x="3234" y="2362"/>
                  <a:pt x="2853" y="2362"/>
                </a:cubicBezTo>
                <a:cubicBezTo>
                  <a:pt x="2782" y="2362"/>
                  <a:pt x="2715" y="2355"/>
                  <a:pt x="2650" y="2339"/>
                </a:cubicBezTo>
                <a:cubicBezTo>
                  <a:pt x="2731" y="2205"/>
                  <a:pt x="2766" y="2000"/>
                  <a:pt x="2641" y="1786"/>
                </a:cubicBezTo>
                <a:cubicBezTo>
                  <a:pt x="2586" y="1694"/>
                  <a:pt x="2450" y="1635"/>
                  <a:pt x="2313" y="1635"/>
                </a:cubicBezTo>
                <a:cubicBezTo>
                  <a:pt x="2116" y="1635"/>
                  <a:pt x="1918" y="1756"/>
                  <a:pt x="1955" y="2071"/>
                </a:cubicBezTo>
                <a:cubicBezTo>
                  <a:pt x="1918" y="2024"/>
                  <a:pt x="1771" y="1971"/>
                  <a:pt x="1571" y="1971"/>
                </a:cubicBezTo>
                <a:cubicBezTo>
                  <a:pt x="1430" y="1971"/>
                  <a:pt x="1263" y="1997"/>
                  <a:pt x="1089" y="2071"/>
                </a:cubicBezTo>
                <a:cubicBezTo>
                  <a:pt x="1056" y="2082"/>
                  <a:pt x="999" y="2103"/>
                  <a:pt x="948" y="2103"/>
                </a:cubicBezTo>
                <a:cubicBezTo>
                  <a:pt x="916" y="2103"/>
                  <a:pt x="887" y="2095"/>
                  <a:pt x="866" y="2071"/>
                </a:cubicBezTo>
                <a:cubicBezTo>
                  <a:pt x="840" y="1780"/>
                  <a:pt x="585" y="1616"/>
                  <a:pt x="375" y="1616"/>
                </a:cubicBezTo>
                <a:cubicBezTo>
                  <a:pt x="225" y="1616"/>
                  <a:pt x="99" y="1701"/>
                  <a:pt x="99" y="1884"/>
                </a:cubicBezTo>
                <a:cubicBezTo>
                  <a:pt x="99" y="2321"/>
                  <a:pt x="509" y="2410"/>
                  <a:pt x="509" y="2410"/>
                </a:cubicBezTo>
                <a:cubicBezTo>
                  <a:pt x="509" y="2410"/>
                  <a:pt x="384" y="2508"/>
                  <a:pt x="188" y="2838"/>
                </a:cubicBezTo>
                <a:cubicBezTo>
                  <a:pt x="1" y="3177"/>
                  <a:pt x="260" y="3534"/>
                  <a:pt x="251" y="3695"/>
                </a:cubicBezTo>
                <a:cubicBezTo>
                  <a:pt x="233" y="3855"/>
                  <a:pt x="10" y="4105"/>
                  <a:pt x="28" y="4373"/>
                </a:cubicBezTo>
                <a:cubicBezTo>
                  <a:pt x="35" y="4599"/>
                  <a:pt x="289" y="4709"/>
                  <a:pt x="448" y="4709"/>
                </a:cubicBezTo>
                <a:cubicBezTo>
                  <a:pt x="471" y="4709"/>
                  <a:pt x="492" y="4707"/>
                  <a:pt x="509" y="4703"/>
                </a:cubicBezTo>
                <a:cubicBezTo>
                  <a:pt x="532" y="4696"/>
                  <a:pt x="551" y="4692"/>
                  <a:pt x="566" y="4692"/>
                </a:cubicBezTo>
                <a:cubicBezTo>
                  <a:pt x="628" y="4692"/>
                  <a:pt x="626" y="4747"/>
                  <a:pt x="554" y="4819"/>
                </a:cubicBezTo>
                <a:cubicBezTo>
                  <a:pt x="509" y="4854"/>
                  <a:pt x="509" y="4926"/>
                  <a:pt x="545" y="4970"/>
                </a:cubicBezTo>
                <a:cubicBezTo>
                  <a:pt x="661" y="5099"/>
                  <a:pt x="828" y="5162"/>
                  <a:pt x="998" y="5162"/>
                </a:cubicBezTo>
                <a:cubicBezTo>
                  <a:pt x="1193" y="5162"/>
                  <a:pt x="1393" y="5079"/>
                  <a:pt x="1526" y="4917"/>
                </a:cubicBezTo>
                <a:cubicBezTo>
                  <a:pt x="1682" y="4724"/>
                  <a:pt x="1893" y="4650"/>
                  <a:pt x="2138" y="4650"/>
                </a:cubicBezTo>
                <a:cubicBezTo>
                  <a:pt x="2312" y="4650"/>
                  <a:pt x="2503" y="4688"/>
                  <a:pt x="2704" y="4747"/>
                </a:cubicBezTo>
                <a:cubicBezTo>
                  <a:pt x="2633" y="5229"/>
                  <a:pt x="3159" y="5871"/>
                  <a:pt x="3293" y="6433"/>
                </a:cubicBezTo>
                <a:cubicBezTo>
                  <a:pt x="3426" y="7004"/>
                  <a:pt x="2811" y="7290"/>
                  <a:pt x="2374" y="7682"/>
                </a:cubicBezTo>
                <a:cubicBezTo>
                  <a:pt x="1937" y="8075"/>
                  <a:pt x="2017" y="8423"/>
                  <a:pt x="2160" y="8940"/>
                </a:cubicBezTo>
                <a:cubicBezTo>
                  <a:pt x="2291" y="9439"/>
                  <a:pt x="2483" y="9672"/>
                  <a:pt x="2658" y="9672"/>
                </a:cubicBezTo>
                <a:cubicBezTo>
                  <a:pt x="2662" y="9672"/>
                  <a:pt x="2665" y="9672"/>
                  <a:pt x="2668" y="9672"/>
                </a:cubicBezTo>
                <a:cubicBezTo>
                  <a:pt x="2701" y="9672"/>
                  <a:pt x="2727" y="9671"/>
                  <a:pt x="2750" y="9671"/>
                </a:cubicBezTo>
                <a:cubicBezTo>
                  <a:pt x="2856" y="9671"/>
                  <a:pt x="2911" y="9689"/>
                  <a:pt x="3284" y="9886"/>
                </a:cubicBezTo>
                <a:cubicBezTo>
                  <a:pt x="3284" y="9886"/>
                  <a:pt x="3293" y="9895"/>
                  <a:pt x="3293" y="9895"/>
                </a:cubicBezTo>
                <a:cubicBezTo>
                  <a:pt x="3345" y="9920"/>
                  <a:pt x="3396" y="9932"/>
                  <a:pt x="3445" y="9932"/>
                </a:cubicBezTo>
                <a:cubicBezTo>
                  <a:pt x="3770" y="9932"/>
                  <a:pt x="3975" y="9422"/>
                  <a:pt x="3525" y="9243"/>
                </a:cubicBezTo>
                <a:cubicBezTo>
                  <a:pt x="3239" y="9136"/>
                  <a:pt x="3150" y="8833"/>
                  <a:pt x="3328" y="8583"/>
                </a:cubicBezTo>
                <a:cubicBezTo>
                  <a:pt x="3632" y="8164"/>
                  <a:pt x="4301" y="8280"/>
                  <a:pt x="4890" y="7629"/>
                </a:cubicBezTo>
                <a:lnTo>
                  <a:pt x="4890" y="7629"/>
                </a:lnTo>
                <a:cubicBezTo>
                  <a:pt x="4720" y="7905"/>
                  <a:pt x="4756" y="9029"/>
                  <a:pt x="4800" y="9529"/>
                </a:cubicBezTo>
                <a:cubicBezTo>
                  <a:pt x="4854" y="10029"/>
                  <a:pt x="4328" y="9913"/>
                  <a:pt x="4087" y="9957"/>
                </a:cubicBezTo>
                <a:cubicBezTo>
                  <a:pt x="4015" y="9966"/>
                  <a:pt x="3971" y="10011"/>
                  <a:pt x="3944" y="10055"/>
                </a:cubicBezTo>
                <a:cubicBezTo>
                  <a:pt x="3846" y="10216"/>
                  <a:pt x="3944" y="10412"/>
                  <a:pt x="4122" y="10466"/>
                </a:cubicBezTo>
                <a:cubicBezTo>
                  <a:pt x="4311" y="10515"/>
                  <a:pt x="4592" y="10569"/>
                  <a:pt x="4906" y="10569"/>
                </a:cubicBezTo>
                <a:cubicBezTo>
                  <a:pt x="4994" y="10569"/>
                  <a:pt x="5084" y="10565"/>
                  <a:pt x="5175" y="10555"/>
                </a:cubicBezTo>
                <a:cubicBezTo>
                  <a:pt x="5362" y="10537"/>
                  <a:pt x="5532" y="10421"/>
                  <a:pt x="5621" y="10252"/>
                </a:cubicBezTo>
                <a:cubicBezTo>
                  <a:pt x="6254" y="8994"/>
                  <a:pt x="6138" y="7272"/>
                  <a:pt x="6138" y="7272"/>
                </a:cubicBezTo>
                <a:cubicBezTo>
                  <a:pt x="6283" y="7132"/>
                  <a:pt x="6441" y="7094"/>
                  <a:pt x="6590" y="7094"/>
                </a:cubicBezTo>
                <a:cubicBezTo>
                  <a:pt x="6717" y="7094"/>
                  <a:pt x="6839" y="7122"/>
                  <a:pt x="6941" y="7138"/>
                </a:cubicBezTo>
                <a:cubicBezTo>
                  <a:pt x="7065" y="7159"/>
                  <a:pt x="7692" y="7334"/>
                  <a:pt x="8421" y="7334"/>
                </a:cubicBezTo>
                <a:cubicBezTo>
                  <a:pt x="8954" y="7334"/>
                  <a:pt x="9542" y="7240"/>
                  <a:pt x="10028" y="6924"/>
                </a:cubicBezTo>
                <a:lnTo>
                  <a:pt x="10028" y="6924"/>
                </a:lnTo>
                <a:cubicBezTo>
                  <a:pt x="9930" y="7673"/>
                  <a:pt x="10242" y="8539"/>
                  <a:pt x="10528" y="9199"/>
                </a:cubicBezTo>
                <a:cubicBezTo>
                  <a:pt x="10581" y="9324"/>
                  <a:pt x="10581" y="9467"/>
                  <a:pt x="10528" y="9582"/>
                </a:cubicBezTo>
                <a:cubicBezTo>
                  <a:pt x="10394" y="9886"/>
                  <a:pt x="10233" y="10332"/>
                  <a:pt x="10233" y="10332"/>
                </a:cubicBezTo>
                <a:cubicBezTo>
                  <a:pt x="10233" y="10332"/>
                  <a:pt x="10152" y="10330"/>
                  <a:pt x="10035" y="10330"/>
                </a:cubicBezTo>
                <a:cubicBezTo>
                  <a:pt x="9859" y="10330"/>
                  <a:pt x="9603" y="10334"/>
                  <a:pt x="9421" y="10350"/>
                </a:cubicBezTo>
                <a:cubicBezTo>
                  <a:pt x="9386" y="10350"/>
                  <a:pt x="9359" y="10359"/>
                  <a:pt x="9332" y="10376"/>
                </a:cubicBezTo>
                <a:cubicBezTo>
                  <a:pt x="9020" y="10501"/>
                  <a:pt x="9118" y="10974"/>
                  <a:pt x="9457" y="10992"/>
                </a:cubicBezTo>
                <a:cubicBezTo>
                  <a:pt x="9586" y="10997"/>
                  <a:pt x="9730" y="11002"/>
                  <a:pt x="9878" y="11002"/>
                </a:cubicBezTo>
                <a:cubicBezTo>
                  <a:pt x="9986" y="11002"/>
                  <a:pt x="10097" y="11000"/>
                  <a:pt x="10206" y="10992"/>
                </a:cubicBezTo>
                <a:cubicBezTo>
                  <a:pt x="10394" y="10974"/>
                  <a:pt x="10563" y="10894"/>
                  <a:pt x="10688" y="10760"/>
                </a:cubicBezTo>
                <a:cubicBezTo>
                  <a:pt x="11000" y="10448"/>
                  <a:pt x="11482" y="10082"/>
                  <a:pt x="11821" y="9672"/>
                </a:cubicBezTo>
                <a:cubicBezTo>
                  <a:pt x="11928" y="9547"/>
                  <a:pt x="11946" y="9368"/>
                  <a:pt x="11866" y="9217"/>
                </a:cubicBezTo>
                <a:cubicBezTo>
                  <a:pt x="11571" y="8690"/>
                  <a:pt x="11411" y="7343"/>
                  <a:pt x="11839" y="6906"/>
                </a:cubicBezTo>
                <a:cubicBezTo>
                  <a:pt x="12339" y="6389"/>
                  <a:pt x="12847" y="5675"/>
                  <a:pt x="13026" y="4935"/>
                </a:cubicBezTo>
                <a:lnTo>
                  <a:pt x="13026" y="4935"/>
                </a:lnTo>
                <a:cubicBezTo>
                  <a:pt x="13026" y="5095"/>
                  <a:pt x="12901" y="5720"/>
                  <a:pt x="12562" y="6264"/>
                </a:cubicBezTo>
                <a:cubicBezTo>
                  <a:pt x="12455" y="6433"/>
                  <a:pt x="12437" y="6647"/>
                  <a:pt x="12526" y="6835"/>
                </a:cubicBezTo>
                <a:cubicBezTo>
                  <a:pt x="12999" y="7852"/>
                  <a:pt x="14524" y="8753"/>
                  <a:pt x="14890" y="9065"/>
                </a:cubicBezTo>
                <a:cubicBezTo>
                  <a:pt x="15238" y="9368"/>
                  <a:pt x="15372" y="9770"/>
                  <a:pt x="15318" y="10350"/>
                </a:cubicBezTo>
                <a:cubicBezTo>
                  <a:pt x="15300" y="10492"/>
                  <a:pt x="15193" y="10617"/>
                  <a:pt x="15042" y="10626"/>
                </a:cubicBezTo>
                <a:cubicBezTo>
                  <a:pt x="14926" y="10635"/>
                  <a:pt x="14792" y="10671"/>
                  <a:pt x="14685" y="10733"/>
                </a:cubicBezTo>
                <a:cubicBezTo>
                  <a:pt x="14480" y="10867"/>
                  <a:pt x="14569" y="11179"/>
                  <a:pt x="14810" y="11197"/>
                </a:cubicBezTo>
                <a:cubicBezTo>
                  <a:pt x="14909" y="11203"/>
                  <a:pt x="15017" y="11205"/>
                  <a:pt x="15126" y="11205"/>
                </a:cubicBezTo>
                <a:cubicBezTo>
                  <a:pt x="15369" y="11205"/>
                  <a:pt x="15621" y="11194"/>
                  <a:pt x="15818" y="11188"/>
                </a:cubicBezTo>
                <a:cubicBezTo>
                  <a:pt x="16068" y="11179"/>
                  <a:pt x="16264" y="10992"/>
                  <a:pt x="16291" y="10751"/>
                </a:cubicBezTo>
                <a:cubicBezTo>
                  <a:pt x="16344" y="10323"/>
                  <a:pt x="16380" y="9565"/>
                  <a:pt x="16201" y="8539"/>
                </a:cubicBezTo>
                <a:cubicBezTo>
                  <a:pt x="16175" y="8360"/>
                  <a:pt x="16050" y="8218"/>
                  <a:pt x="15880" y="8155"/>
                </a:cubicBezTo>
                <a:cubicBezTo>
                  <a:pt x="14917" y="7772"/>
                  <a:pt x="14444" y="5604"/>
                  <a:pt x="14444" y="5604"/>
                </a:cubicBezTo>
                <a:lnTo>
                  <a:pt x="14444" y="5604"/>
                </a:lnTo>
                <a:cubicBezTo>
                  <a:pt x="14444" y="5604"/>
                  <a:pt x="14889" y="6463"/>
                  <a:pt x="16026" y="6463"/>
                </a:cubicBezTo>
                <a:cubicBezTo>
                  <a:pt x="16255" y="6463"/>
                  <a:pt x="16512" y="6428"/>
                  <a:pt x="16799" y="6344"/>
                </a:cubicBezTo>
                <a:cubicBezTo>
                  <a:pt x="18512" y="5845"/>
                  <a:pt x="19145" y="3909"/>
                  <a:pt x="18494" y="2901"/>
                </a:cubicBezTo>
                <a:cubicBezTo>
                  <a:pt x="17861" y="1910"/>
                  <a:pt x="16317" y="1554"/>
                  <a:pt x="15488" y="1464"/>
                </a:cubicBezTo>
                <a:cubicBezTo>
                  <a:pt x="14667" y="1375"/>
                  <a:pt x="14631" y="1152"/>
                  <a:pt x="14676" y="911"/>
                </a:cubicBezTo>
                <a:cubicBezTo>
                  <a:pt x="14721" y="608"/>
                  <a:pt x="14944" y="305"/>
                  <a:pt x="14738" y="144"/>
                </a:cubicBezTo>
                <a:cubicBezTo>
                  <a:pt x="14661" y="80"/>
                  <a:pt x="14497" y="0"/>
                  <a:pt x="14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46"/>
          <p:cNvSpPr/>
          <p:nvPr/>
        </p:nvSpPr>
        <p:spPr>
          <a:xfrm>
            <a:off x="4162416" y="2511106"/>
            <a:ext cx="692023" cy="530344"/>
          </a:xfrm>
          <a:custGeom>
            <a:rect b="b" l="l" r="r" t="t"/>
            <a:pathLst>
              <a:path extrusionOk="0" h="10325" w="13472">
                <a:moveTo>
                  <a:pt x="2826" y="258"/>
                </a:moveTo>
                <a:cubicBezTo>
                  <a:pt x="2912" y="258"/>
                  <a:pt x="2997" y="275"/>
                  <a:pt x="3070" y="306"/>
                </a:cubicBezTo>
                <a:cubicBezTo>
                  <a:pt x="3186" y="350"/>
                  <a:pt x="3293" y="422"/>
                  <a:pt x="3373" y="520"/>
                </a:cubicBezTo>
                <a:cubicBezTo>
                  <a:pt x="3444" y="618"/>
                  <a:pt x="3498" y="734"/>
                  <a:pt x="3507" y="850"/>
                </a:cubicBezTo>
                <a:cubicBezTo>
                  <a:pt x="3453" y="743"/>
                  <a:pt x="3391" y="654"/>
                  <a:pt x="3311" y="573"/>
                </a:cubicBezTo>
                <a:cubicBezTo>
                  <a:pt x="3230" y="502"/>
                  <a:pt x="3132" y="440"/>
                  <a:pt x="3034" y="404"/>
                </a:cubicBezTo>
                <a:cubicBezTo>
                  <a:pt x="2952" y="367"/>
                  <a:pt x="2864" y="348"/>
                  <a:pt x="2775" y="348"/>
                </a:cubicBezTo>
                <a:cubicBezTo>
                  <a:pt x="2758" y="348"/>
                  <a:pt x="2740" y="349"/>
                  <a:pt x="2722" y="350"/>
                </a:cubicBezTo>
                <a:cubicBezTo>
                  <a:pt x="2606" y="359"/>
                  <a:pt x="2508" y="395"/>
                  <a:pt x="2410" y="466"/>
                </a:cubicBezTo>
                <a:cubicBezTo>
                  <a:pt x="2472" y="368"/>
                  <a:pt x="2579" y="297"/>
                  <a:pt x="2704" y="270"/>
                </a:cubicBezTo>
                <a:cubicBezTo>
                  <a:pt x="2744" y="262"/>
                  <a:pt x="2785" y="258"/>
                  <a:pt x="2826" y="258"/>
                </a:cubicBezTo>
                <a:close/>
                <a:moveTo>
                  <a:pt x="2633" y="627"/>
                </a:moveTo>
                <a:cubicBezTo>
                  <a:pt x="2657" y="627"/>
                  <a:pt x="2681" y="630"/>
                  <a:pt x="2704" y="636"/>
                </a:cubicBezTo>
                <a:cubicBezTo>
                  <a:pt x="2784" y="654"/>
                  <a:pt x="2856" y="707"/>
                  <a:pt x="2900" y="761"/>
                </a:cubicBezTo>
                <a:cubicBezTo>
                  <a:pt x="2998" y="886"/>
                  <a:pt x="3034" y="1055"/>
                  <a:pt x="2972" y="1198"/>
                </a:cubicBezTo>
                <a:cubicBezTo>
                  <a:pt x="2954" y="1046"/>
                  <a:pt x="2900" y="930"/>
                  <a:pt x="2820" y="832"/>
                </a:cubicBezTo>
                <a:cubicBezTo>
                  <a:pt x="2784" y="788"/>
                  <a:pt x="2731" y="743"/>
                  <a:pt x="2677" y="716"/>
                </a:cubicBezTo>
                <a:cubicBezTo>
                  <a:pt x="2624" y="689"/>
                  <a:pt x="2561" y="672"/>
                  <a:pt x="2490" y="672"/>
                </a:cubicBezTo>
                <a:cubicBezTo>
                  <a:pt x="2527" y="641"/>
                  <a:pt x="2580" y="627"/>
                  <a:pt x="2633" y="627"/>
                </a:cubicBezTo>
                <a:close/>
                <a:moveTo>
                  <a:pt x="2365" y="966"/>
                </a:moveTo>
                <a:lnTo>
                  <a:pt x="2365" y="966"/>
                </a:lnTo>
                <a:cubicBezTo>
                  <a:pt x="2624" y="1011"/>
                  <a:pt x="2829" y="1305"/>
                  <a:pt x="2847" y="1394"/>
                </a:cubicBezTo>
                <a:cubicBezTo>
                  <a:pt x="3016" y="1394"/>
                  <a:pt x="3355" y="1287"/>
                  <a:pt x="3462" y="1144"/>
                </a:cubicBezTo>
                <a:cubicBezTo>
                  <a:pt x="3462" y="1144"/>
                  <a:pt x="3480" y="1260"/>
                  <a:pt x="3525" y="1314"/>
                </a:cubicBezTo>
                <a:cubicBezTo>
                  <a:pt x="3275" y="1546"/>
                  <a:pt x="2802" y="1581"/>
                  <a:pt x="2713" y="1590"/>
                </a:cubicBezTo>
                <a:cubicBezTo>
                  <a:pt x="2713" y="1385"/>
                  <a:pt x="2606" y="1118"/>
                  <a:pt x="2365" y="966"/>
                </a:cubicBezTo>
                <a:close/>
                <a:moveTo>
                  <a:pt x="3703" y="841"/>
                </a:moveTo>
                <a:lnTo>
                  <a:pt x="3703" y="841"/>
                </a:lnTo>
                <a:cubicBezTo>
                  <a:pt x="3712" y="1519"/>
                  <a:pt x="4702" y="1671"/>
                  <a:pt x="4702" y="1671"/>
                </a:cubicBezTo>
                <a:cubicBezTo>
                  <a:pt x="4702" y="1671"/>
                  <a:pt x="4724" y="1389"/>
                  <a:pt x="5073" y="1389"/>
                </a:cubicBezTo>
                <a:cubicBezTo>
                  <a:pt x="5116" y="1389"/>
                  <a:pt x="5165" y="1393"/>
                  <a:pt x="5220" y="1403"/>
                </a:cubicBezTo>
                <a:cubicBezTo>
                  <a:pt x="4952" y="1430"/>
                  <a:pt x="4818" y="1751"/>
                  <a:pt x="4908" y="1849"/>
                </a:cubicBezTo>
                <a:cubicBezTo>
                  <a:pt x="4889" y="1850"/>
                  <a:pt x="4869" y="1851"/>
                  <a:pt x="4849" y="1851"/>
                </a:cubicBezTo>
                <a:cubicBezTo>
                  <a:pt x="4290" y="1851"/>
                  <a:pt x="3402" y="1375"/>
                  <a:pt x="3703" y="841"/>
                </a:cubicBezTo>
                <a:close/>
                <a:moveTo>
                  <a:pt x="5419" y="844"/>
                </a:moveTo>
                <a:cubicBezTo>
                  <a:pt x="5529" y="844"/>
                  <a:pt x="5640" y="855"/>
                  <a:pt x="5746" y="877"/>
                </a:cubicBezTo>
                <a:cubicBezTo>
                  <a:pt x="5978" y="930"/>
                  <a:pt x="6201" y="1037"/>
                  <a:pt x="6353" y="1225"/>
                </a:cubicBezTo>
                <a:cubicBezTo>
                  <a:pt x="6433" y="1314"/>
                  <a:pt x="6495" y="1412"/>
                  <a:pt x="6531" y="1519"/>
                </a:cubicBezTo>
                <a:cubicBezTo>
                  <a:pt x="6576" y="1626"/>
                  <a:pt x="6594" y="1742"/>
                  <a:pt x="6603" y="1858"/>
                </a:cubicBezTo>
                <a:cubicBezTo>
                  <a:pt x="6549" y="1635"/>
                  <a:pt x="6451" y="1430"/>
                  <a:pt x="6299" y="1278"/>
                </a:cubicBezTo>
                <a:cubicBezTo>
                  <a:pt x="6139" y="1126"/>
                  <a:pt x="5942" y="1028"/>
                  <a:pt x="5728" y="984"/>
                </a:cubicBezTo>
                <a:cubicBezTo>
                  <a:pt x="5610" y="954"/>
                  <a:pt x="5490" y="941"/>
                  <a:pt x="5368" y="941"/>
                </a:cubicBezTo>
                <a:cubicBezTo>
                  <a:pt x="5269" y="941"/>
                  <a:pt x="5168" y="950"/>
                  <a:pt x="5068" y="966"/>
                </a:cubicBezTo>
                <a:cubicBezTo>
                  <a:pt x="4961" y="984"/>
                  <a:pt x="4854" y="1011"/>
                  <a:pt x="4756" y="1055"/>
                </a:cubicBezTo>
                <a:cubicBezTo>
                  <a:pt x="4649" y="1100"/>
                  <a:pt x="4551" y="1153"/>
                  <a:pt x="4479" y="1234"/>
                </a:cubicBezTo>
                <a:cubicBezTo>
                  <a:pt x="4533" y="1144"/>
                  <a:pt x="4631" y="1064"/>
                  <a:pt x="4729" y="1011"/>
                </a:cubicBezTo>
                <a:cubicBezTo>
                  <a:pt x="4836" y="957"/>
                  <a:pt x="4943" y="921"/>
                  <a:pt x="5059" y="886"/>
                </a:cubicBezTo>
                <a:cubicBezTo>
                  <a:pt x="5176" y="858"/>
                  <a:pt x="5297" y="844"/>
                  <a:pt x="5419" y="844"/>
                </a:cubicBezTo>
                <a:close/>
                <a:moveTo>
                  <a:pt x="2562" y="1818"/>
                </a:moveTo>
                <a:cubicBezTo>
                  <a:pt x="2636" y="1818"/>
                  <a:pt x="2708" y="1927"/>
                  <a:pt x="2731" y="2117"/>
                </a:cubicBezTo>
                <a:cubicBezTo>
                  <a:pt x="2693" y="2132"/>
                  <a:pt x="2658" y="2139"/>
                  <a:pt x="2627" y="2139"/>
                </a:cubicBezTo>
                <a:cubicBezTo>
                  <a:pt x="2528" y="2139"/>
                  <a:pt x="2466" y="2063"/>
                  <a:pt x="2445" y="1920"/>
                </a:cubicBezTo>
                <a:cubicBezTo>
                  <a:pt x="2480" y="1851"/>
                  <a:pt x="2522" y="1818"/>
                  <a:pt x="2562" y="1818"/>
                </a:cubicBezTo>
                <a:close/>
                <a:moveTo>
                  <a:pt x="3524" y="1937"/>
                </a:moveTo>
                <a:cubicBezTo>
                  <a:pt x="3590" y="1937"/>
                  <a:pt x="3658" y="1966"/>
                  <a:pt x="3703" y="2019"/>
                </a:cubicBezTo>
                <a:cubicBezTo>
                  <a:pt x="3690" y="2134"/>
                  <a:pt x="3550" y="2207"/>
                  <a:pt x="3432" y="2207"/>
                </a:cubicBezTo>
                <a:cubicBezTo>
                  <a:pt x="3385" y="2207"/>
                  <a:pt x="3341" y="2196"/>
                  <a:pt x="3311" y="2170"/>
                </a:cubicBezTo>
                <a:cubicBezTo>
                  <a:pt x="3322" y="2007"/>
                  <a:pt x="3422" y="1937"/>
                  <a:pt x="3524" y="1937"/>
                </a:cubicBezTo>
                <a:close/>
                <a:moveTo>
                  <a:pt x="5057" y="291"/>
                </a:moveTo>
                <a:cubicBezTo>
                  <a:pt x="5203" y="291"/>
                  <a:pt x="5348" y="314"/>
                  <a:pt x="5487" y="341"/>
                </a:cubicBezTo>
                <a:cubicBezTo>
                  <a:pt x="5666" y="368"/>
                  <a:pt x="5844" y="404"/>
                  <a:pt x="6023" y="466"/>
                </a:cubicBezTo>
                <a:cubicBezTo>
                  <a:pt x="6201" y="520"/>
                  <a:pt x="6371" y="609"/>
                  <a:pt x="6513" y="743"/>
                </a:cubicBezTo>
                <a:cubicBezTo>
                  <a:pt x="6656" y="868"/>
                  <a:pt x="6772" y="1019"/>
                  <a:pt x="6852" y="1189"/>
                </a:cubicBezTo>
                <a:cubicBezTo>
                  <a:pt x="7022" y="1546"/>
                  <a:pt x="7004" y="1965"/>
                  <a:pt x="6834" y="2286"/>
                </a:cubicBezTo>
                <a:lnTo>
                  <a:pt x="6808" y="2286"/>
                </a:lnTo>
                <a:cubicBezTo>
                  <a:pt x="6834" y="2099"/>
                  <a:pt x="6834" y="1929"/>
                  <a:pt x="6808" y="1760"/>
                </a:cubicBezTo>
                <a:cubicBezTo>
                  <a:pt x="6781" y="1590"/>
                  <a:pt x="6727" y="1439"/>
                  <a:pt x="6656" y="1287"/>
                </a:cubicBezTo>
                <a:cubicBezTo>
                  <a:pt x="6585" y="1144"/>
                  <a:pt x="6487" y="1002"/>
                  <a:pt x="6371" y="886"/>
                </a:cubicBezTo>
                <a:cubicBezTo>
                  <a:pt x="6255" y="761"/>
                  <a:pt x="6121" y="654"/>
                  <a:pt x="5978" y="564"/>
                </a:cubicBezTo>
                <a:cubicBezTo>
                  <a:pt x="5826" y="475"/>
                  <a:pt x="5657" y="422"/>
                  <a:pt x="5478" y="404"/>
                </a:cubicBezTo>
                <a:cubicBezTo>
                  <a:pt x="5450" y="401"/>
                  <a:pt x="5423" y="400"/>
                  <a:pt x="5395" y="400"/>
                </a:cubicBezTo>
                <a:cubicBezTo>
                  <a:pt x="5247" y="400"/>
                  <a:pt x="5104" y="436"/>
                  <a:pt x="4961" y="466"/>
                </a:cubicBezTo>
                <a:cubicBezTo>
                  <a:pt x="4800" y="511"/>
                  <a:pt x="4631" y="547"/>
                  <a:pt x="4470" y="609"/>
                </a:cubicBezTo>
                <a:cubicBezTo>
                  <a:pt x="4310" y="672"/>
                  <a:pt x="4149" y="743"/>
                  <a:pt x="3980" y="814"/>
                </a:cubicBezTo>
                <a:lnTo>
                  <a:pt x="3971" y="796"/>
                </a:lnTo>
                <a:cubicBezTo>
                  <a:pt x="4096" y="663"/>
                  <a:pt x="4238" y="547"/>
                  <a:pt x="4408" y="466"/>
                </a:cubicBezTo>
                <a:cubicBezTo>
                  <a:pt x="4569" y="377"/>
                  <a:pt x="4747" y="315"/>
                  <a:pt x="4934" y="297"/>
                </a:cubicBezTo>
                <a:cubicBezTo>
                  <a:pt x="4975" y="293"/>
                  <a:pt x="5016" y="291"/>
                  <a:pt x="5057" y="291"/>
                </a:cubicBezTo>
                <a:close/>
                <a:moveTo>
                  <a:pt x="5657" y="1323"/>
                </a:moveTo>
                <a:lnTo>
                  <a:pt x="5657" y="1323"/>
                </a:lnTo>
                <a:cubicBezTo>
                  <a:pt x="6299" y="1501"/>
                  <a:pt x="6415" y="2126"/>
                  <a:pt x="6014" y="2643"/>
                </a:cubicBezTo>
                <a:cubicBezTo>
                  <a:pt x="5809" y="2554"/>
                  <a:pt x="5710" y="2340"/>
                  <a:pt x="5719" y="2313"/>
                </a:cubicBezTo>
                <a:cubicBezTo>
                  <a:pt x="5728" y="2295"/>
                  <a:pt x="5889" y="2117"/>
                  <a:pt x="6148" y="2072"/>
                </a:cubicBezTo>
                <a:cubicBezTo>
                  <a:pt x="6192" y="1894"/>
                  <a:pt x="6076" y="1742"/>
                  <a:pt x="6049" y="1680"/>
                </a:cubicBezTo>
                <a:cubicBezTo>
                  <a:pt x="5737" y="1697"/>
                  <a:pt x="5559" y="1974"/>
                  <a:pt x="5371" y="2001"/>
                </a:cubicBezTo>
                <a:cubicBezTo>
                  <a:pt x="5238" y="1912"/>
                  <a:pt x="5131" y="1849"/>
                  <a:pt x="5131" y="1849"/>
                </a:cubicBezTo>
                <a:cubicBezTo>
                  <a:pt x="5131" y="1849"/>
                  <a:pt x="5755" y="1724"/>
                  <a:pt x="5657" y="1323"/>
                </a:cubicBezTo>
                <a:close/>
                <a:moveTo>
                  <a:pt x="2686" y="2639"/>
                </a:moveTo>
                <a:cubicBezTo>
                  <a:pt x="2751" y="2639"/>
                  <a:pt x="2816" y="2656"/>
                  <a:pt x="2882" y="2688"/>
                </a:cubicBezTo>
                <a:cubicBezTo>
                  <a:pt x="2936" y="2723"/>
                  <a:pt x="2936" y="2804"/>
                  <a:pt x="2874" y="2830"/>
                </a:cubicBezTo>
                <a:cubicBezTo>
                  <a:pt x="2811" y="2866"/>
                  <a:pt x="2749" y="2893"/>
                  <a:pt x="2704" y="2920"/>
                </a:cubicBezTo>
                <a:cubicBezTo>
                  <a:pt x="2681" y="2932"/>
                  <a:pt x="2657" y="2938"/>
                  <a:pt x="2633" y="2938"/>
                </a:cubicBezTo>
                <a:cubicBezTo>
                  <a:pt x="2555" y="2938"/>
                  <a:pt x="2481" y="2875"/>
                  <a:pt x="2481" y="2786"/>
                </a:cubicBezTo>
                <a:cubicBezTo>
                  <a:pt x="2481" y="2759"/>
                  <a:pt x="2481" y="2732"/>
                  <a:pt x="2490" y="2697"/>
                </a:cubicBezTo>
                <a:cubicBezTo>
                  <a:pt x="2557" y="2656"/>
                  <a:pt x="2622" y="2639"/>
                  <a:pt x="2686" y="2639"/>
                </a:cubicBezTo>
                <a:close/>
                <a:moveTo>
                  <a:pt x="4256" y="2598"/>
                </a:moveTo>
                <a:cubicBezTo>
                  <a:pt x="4292" y="2679"/>
                  <a:pt x="4301" y="2777"/>
                  <a:pt x="4274" y="2866"/>
                </a:cubicBezTo>
                <a:cubicBezTo>
                  <a:pt x="4238" y="2955"/>
                  <a:pt x="4167" y="3027"/>
                  <a:pt x="4087" y="3071"/>
                </a:cubicBezTo>
                <a:cubicBezTo>
                  <a:pt x="3971" y="3136"/>
                  <a:pt x="3845" y="3163"/>
                  <a:pt x="3721" y="3163"/>
                </a:cubicBezTo>
                <a:cubicBezTo>
                  <a:pt x="3673" y="3163"/>
                  <a:pt x="3625" y="3159"/>
                  <a:pt x="3578" y="3152"/>
                </a:cubicBezTo>
                <a:cubicBezTo>
                  <a:pt x="3659" y="3125"/>
                  <a:pt x="3739" y="3107"/>
                  <a:pt x="3819" y="3080"/>
                </a:cubicBezTo>
                <a:cubicBezTo>
                  <a:pt x="3891" y="3053"/>
                  <a:pt x="3971" y="3027"/>
                  <a:pt x="4033" y="2982"/>
                </a:cubicBezTo>
                <a:cubicBezTo>
                  <a:pt x="4105" y="2946"/>
                  <a:pt x="4158" y="2893"/>
                  <a:pt x="4194" y="2830"/>
                </a:cubicBezTo>
                <a:cubicBezTo>
                  <a:pt x="4230" y="2768"/>
                  <a:pt x="4247" y="2688"/>
                  <a:pt x="4256" y="2598"/>
                </a:cubicBezTo>
                <a:close/>
                <a:moveTo>
                  <a:pt x="5266" y="2181"/>
                </a:moveTo>
                <a:cubicBezTo>
                  <a:pt x="5284" y="2181"/>
                  <a:pt x="5304" y="2196"/>
                  <a:pt x="5291" y="2215"/>
                </a:cubicBezTo>
                <a:cubicBezTo>
                  <a:pt x="5229" y="2402"/>
                  <a:pt x="5166" y="2706"/>
                  <a:pt x="5568" y="3071"/>
                </a:cubicBezTo>
                <a:cubicBezTo>
                  <a:pt x="5710" y="3198"/>
                  <a:pt x="5903" y="3256"/>
                  <a:pt x="6098" y="3256"/>
                </a:cubicBezTo>
                <a:cubicBezTo>
                  <a:pt x="6246" y="3256"/>
                  <a:pt x="6395" y="3222"/>
                  <a:pt x="6522" y="3160"/>
                </a:cubicBezTo>
                <a:cubicBezTo>
                  <a:pt x="6526" y="3157"/>
                  <a:pt x="6529" y="3156"/>
                  <a:pt x="6533" y="3156"/>
                </a:cubicBezTo>
                <a:cubicBezTo>
                  <a:pt x="6549" y="3156"/>
                  <a:pt x="6563" y="3182"/>
                  <a:pt x="6549" y="3196"/>
                </a:cubicBezTo>
                <a:cubicBezTo>
                  <a:pt x="6433" y="3306"/>
                  <a:pt x="6226" y="3457"/>
                  <a:pt x="5968" y="3457"/>
                </a:cubicBezTo>
                <a:cubicBezTo>
                  <a:pt x="5847" y="3457"/>
                  <a:pt x="5716" y="3424"/>
                  <a:pt x="5577" y="3339"/>
                </a:cubicBezTo>
                <a:cubicBezTo>
                  <a:pt x="5050" y="3027"/>
                  <a:pt x="5041" y="2500"/>
                  <a:pt x="5247" y="2188"/>
                </a:cubicBezTo>
                <a:cubicBezTo>
                  <a:pt x="5252" y="2183"/>
                  <a:pt x="5259" y="2181"/>
                  <a:pt x="5266" y="2181"/>
                </a:cubicBezTo>
                <a:close/>
                <a:moveTo>
                  <a:pt x="7785" y="3392"/>
                </a:moveTo>
                <a:cubicBezTo>
                  <a:pt x="7816" y="3392"/>
                  <a:pt x="7850" y="3412"/>
                  <a:pt x="7878" y="3464"/>
                </a:cubicBezTo>
                <a:cubicBezTo>
                  <a:pt x="7882" y="3416"/>
                  <a:pt x="7914" y="3394"/>
                  <a:pt x="7948" y="3394"/>
                </a:cubicBezTo>
                <a:cubicBezTo>
                  <a:pt x="8004" y="3394"/>
                  <a:pt x="8065" y="3451"/>
                  <a:pt x="8021" y="3544"/>
                </a:cubicBezTo>
                <a:cubicBezTo>
                  <a:pt x="8036" y="3540"/>
                  <a:pt x="8050" y="3538"/>
                  <a:pt x="8062" y="3538"/>
                </a:cubicBezTo>
                <a:cubicBezTo>
                  <a:pt x="8179" y="3538"/>
                  <a:pt x="8202" y="3706"/>
                  <a:pt x="8057" y="3714"/>
                </a:cubicBezTo>
                <a:cubicBezTo>
                  <a:pt x="8057" y="3714"/>
                  <a:pt x="8164" y="3749"/>
                  <a:pt x="8110" y="3856"/>
                </a:cubicBezTo>
                <a:cubicBezTo>
                  <a:pt x="8091" y="3887"/>
                  <a:pt x="8070" y="3898"/>
                  <a:pt x="8050" y="3898"/>
                </a:cubicBezTo>
                <a:cubicBezTo>
                  <a:pt x="8004" y="3898"/>
                  <a:pt x="7962" y="3840"/>
                  <a:pt x="7950" y="3803"/>
                </a:cubicBezTo>
                <a:lnTo>
                  <a:pt x="7950" y="3803"/>
                </a:lnTo>
                <a:cubicBezTo>
                  <a:pt x="7967" y="3904"/>
                  <a:pt x="7967" y="3982"/>
                  <a:pt x="7884" y="3982"/>
                </a:cubicBezTo>
                <a:cubicBezTo>
                  <a:pt x="7879" y="3982"/>
                  <a:pt x="7874" y="3982"/>
                  <a:pt x="7869" y="3981"/>
                </a:cubicBezTo>
                <a:cubicBezTo>
                  <a:pt x="7780" y="3972"/>
                  <a:pt x="7789" y="3856"/>
                  <a:pt x="7807" y="3821"/>
                </a:cubicBezTo>
                <a:lnTo>
                  <a:pt x="7807" y="3821"/>
                </a:lnTo>
                <a:cubicBezTo>
                  <a:pt x="7780" y="3869"/>
                  <a:pt x="7742" y="3887"/>
                  <a:pt x="7705" y="3887"/>
                </a:cubicBezTo>
                <a:cubicBezTo>
                  <a:pt x="7620" y="3887"/>
                  <a:pt x="7548" y="3785"/>
                  <a:pt x="7673" y="3723"/>
                </a:cubicBezTo>
                <a:cubicBezTo>
                  <a:pt x="7548" y="3678"/>
                  <a:pt x="7556" y="3542"/>
                  <a:pt x="7654" y="3542"/>
                </a:cubicBezTo>
                <a:cubicBezTo>
                  <a:pt x="7675" y="3542"/>
                  <a:pt x="7699" y="3548"/>
                  <a:pt x="7727" y="3562"/>
                </a:cubicBezTo>
                <a:cubicBezTo>
                  <a:pt x="7672" y="3483"/>
                  <a:pt x="7720" y="3392"/>
                  <a:pt x="7785" y="3392"/>
                </a:cubicBezTo>
                <a:close/>
                <a:moveTo>
                  <a:pt x="10004" y="3463"/>
                </a:moveTo>
                <a:cubicBezTo>
                  <a:pt x="10033" y="3463"/>
                  <a:pt x="10065" y="3484"/>
                  <a:pt x="10091" y="3535"/>
                </a:cubicBezTo>
                <a:cubicBezTo>
                  <a:pt x="10094" y="3487"/>
                  <a:pt x="10126" y="3466"/>
                  <a:pt x="10161" y="3466"/>
                </a:cubicBezTo>
                <a:cubicBezTo>
                  <a:pt x="10216" y="3466"/>
                  <a:pt x="10277" y="3522"/>
                  <a:pt x="10233" y="3615"/>
                </a:cubicBezTo>
                <a:cubicBezTo>
                  <a:pt x="10248" y="3611"/>
                  <a:pt x="10262" y="3609"/>
                  <a:pt x="10275" y="3609"/>
                </a:cubicBezTo>
                <a:cubicBezTo>
                  <a:pt x="10392" y="3609"/>
                  <a:pt x="10415" y="3777"/>
                  <a:pt x="10278" y="3785"/>
                </a:cubicBezTo>
                <a:cubicBezTo>
                  <a:pt x="10278" y="3785"/>
                  <a:pt x="10376" y="3821"/>
                  <a:pt x="10323" y="3919"/>
                </a:cubicBezTo>
                <a:cubicBezTo>
                  <a:pt x="10305" y="3954"/>
                  <a:pt x="10284" y="3967"/>
                  <a:pt x="10263" y="3967"/>
                </a:cubicBezTo>
                <a:cubicBezTo>
                  <a:pt x="10220" y="3967"/>
                  <a:pt x="10177" y="3910"/>
                  <a:pt x="10171" y="3874"/>
                </a:cubicBezTo>
                <a:lnTo>
                  <a:pt x="10171" y="3874"/>
                </a:lnTo>
                <a:cubicBezTo>
                  <a:pt x="10188" y="3976"/>
                  <a:pt x="10181" y="4053"/>
                  <a:pt x="10096" y="4053"/>
                </a:cubicBezTo>
                <a:cubicBezTo>
                  <a:pt x="10092" y="4053"/>
                  <a:pt x="10087" y="4053"/>
                  <a:pt x="10082" y="4053"/>
                </a:cubicBezTo>
                <a:cubicBezTo>
                  <a:pt x="9993" y="4035"/>
                  <a:pt x="10001" y="3928"/>
                  <a:pt x="10019" y="3892"/>
                </a:cubicBezTo>
                <a:lnTo>
                  <a:pt x="10019" y="3892"/>
                </a:lnTo>
                <a:cubicBezTo>
                  <a:pt x="9993" y="3940"/>
                  <a:pt x="9954" y="3958"/>
                  <a:pt x="9918" y="3958"/>
                </a:cubicBezTo>
                <a:cubicBezTo>
                  <a:pt x="9833" y="3958"/>
                  <a:pt x="9763" y="3856"/>
                  <a:pt x="9894" y="3794"/>
                </a:cubicBezTo>
                <a:cubicBezTo>
                  <a:pt x="9761" y="3750"/>
                  <a:pt x="9769" y="3614"/>
                  <a:pt x="9872" y="3614"/>
                </a:cubicBezTo>
                <a:cubicBezTo>
                  <a:pt x="9893" y="3614"/>
                  <a:pt x="9919" y="3619"/>
                  <a:pt x="9948" y="3633"/>
                </a:cubicBezTo>
                <a:cubicBezTo>
                  <a:pt x="9893" y="3555"/>
                  <a:pt x="9942" y="3463"/>
                  <a:pt x="10004" y="3463"/>
                </a:cubicBezTo>
                <a:close/>
                <a:moveTo>
                  <a:pt x="4817" y="3983"/>
                </a:moveTo>
                <a:cubicBezTo>
                  <a:pt x="4860" y="3983"/>
                  <a:pt x="4903" y="3994"/>
                  <a:pt x="4943" y="4017"/>
                </a:cubicBezTo>
                <a:cubicBezTo>
                  <a:pt x="5068" y="4079"/>
                  <a:pt x="5113" y="4231"/>
                  <a:pt x="5041" y="4356"/>
                </a:cubicBezTo>
                <a:cubicBezTo>
                  <a:pt x="4998" y="4443"/>
                  <a:pt x="4911" y="4491"/>
                  <a:pt x="4820" y="4491"/>
                </a:cubicBezTo>
                <a:cubicBezTo>
                  <a:pt x="4781" y="4491"/>
                  <a:pt x="4740" y="4482"/>
                  <a:pt x="4702" y="4463"/>
                </a:cubicBezTo>
                <a:cubicBezTo>
                  <a:pt x="4577" y="4392"/>
                  <a:pt x="4533" y="4240"/>
                  <a:pt x="4595" y="4115"/>
                </a:cubicBezTo>
                <a:cubicBezTo>
                  <a:pt x="4644" y="4031"/>
                  <a:pt x="4729" y="3983"/>
                  <a:pt x="4817" y="3983"/>
                </a:cubicBezTo>
                <a:close/>
                <a:moveTo>
                  <a:pt x="6744" y="4132"/>
                </a:moveTo>
                <a:cubicBezTo>
                  <a:pt x="6845" y="4132"/>
                  <a:pt x="6937" y="4192"/>
                  <a:pt x="6977" y="4293"/>
                </a:cubicBezTo>
                <a:cubicBezTo>
                  <a:pt x="7031" y="4427"/>
                  <a:pt x="6968" y="4579"/>
                  <a:pt x="6834" y="4632"/>
                </a:cubicBezTo>
                <a:cubicBezTo>
                  <a:pt x="6806" y="4642"/>
                  <a:pt x="6776" y="4647"/>
                  <a:pt x="6746" y="4647"/>
                </a:cubicBezTo>
                <a:cubicBezTo>
                  <a:pt x="6640" y="4647"/>
                  <a:pt x="6537" y="4586"/>
                  <a:pt x="6495" y="4481"/>
                </a:cubicBezTo>
                <a:cubicBezTo>
                  <a:pt x="6451" y="4347"/>
                  <a:pt x="6513" y="4204"/>
                  <a:pt x="6647" y="4151"/>
                </a:cubicBezTo>
                <a:cubicBezTo>
                  <a:pt x="6680" y="4138"/>
                  <a:pt x="6712" y="4132"/>
                  <a:pt x="6744" y="4132"/>
                </a:cubicBezTo>
                <a:close/>
                <a:moveTo>
                  <a:pt x="10812" y="4349"/>
                </a:moveTo>
                <a:cubicBezTo>
                  <a:pt x="10846" y="4349"/>
                  <a:pt x="10880" y="4357"/>
                  <a:pt x="10911" y="4374"/>
                </a:cubicBezTo>
                <a:cubicBezTo>
                  <a:pt x="11001" y="4418"/>
                  <a:pt x="11036" y="4543"/>
                  <a:pt x="10983" y="4641"/>
                </a:cubicBezTo>
                <a:cubicBezTo>
                  <a:pt x="10952" y="4702"/>
                  <a:pt x="10885" y="4738"/>
                  <a:pt x="10814" y="4738"/>
                </a:cubicBezTo>
                <a:cubicBezTo>
                  <a:pt x="10781" y="4738"/>
                  <a:pt x="10747" y="4730"/>
                  <a:pt x="10715" y="4713"/>
                </a:cubicBezTo>
                <a:cubicBezTo>
                  <a:pt x="10626" y="4668"/>
                  <a:pt x="10590" y="4543"/>
                  <a:pt x="10635" y="4445"/>
                </a:cubicBezTo>
                <a:cubicBezTo>
                  <a:pt x="10671" y="4384"/>
                  <a:pt x="10741" y="4349"/>
                  <a:pt x="10812" y="4349"/>
                </a:cubicBezTo>
                <a:close/>
                <a:moveTo>
                  <a:pt x="4961" y="3562"/>
                </a:moveTo>
                <a:lnTo>
                  <a:pt x="4809" y="3901"/>
                </a:lnTo>
                <a:lnTo>
                  <a:pt x="4595" y="3589"/>
                </a:lnTo>
                <a:lnTo>
                  <a:pt x="4729" y="3910"/>
                </a:lnTo>
                <a:lnTo>
                  <a:pt x="4729" y="3910"/>
                </a:lnTo>
                <a:lnTo>
                  <a:pt x="4533" y="3624"/>
                </a:lnTo>
                <a:lnTo>
                  <a:pt x="4649" y="3901"/>
                </a:lnTo>
                <a:lnTo>
                  <a:pt x="4649" y="3901"/>
                </a:lnTo>
                <a:lnTo>
                  <a:pt x="4479" y="3651"/>
                </a:lnTo>
                <a:lnTo>
                  <a:pt x="4613" y="3972"/>
                </a:lnTo>
                <a:lnTo>
                  <a:pt x="4613" y="3972"/>
                </a:lnTo>
                <a:lnTo>
                  <a:pt x="4417" y="3687"/>
                </a:lnTo>
                <a:lnTo>
                  <a:pt x="4560" y="4044"/>
                </a:lnTo>
                <a:cubicBezTo>
                  <a:pt x="4560" y="4044"/>
                  <a:pt x="4560" y="4053"/>
                  <a:pt x="4551" y="4053"/>
                </a:cubicBezTo>
                <a:lnTo>
                  <a:pt x="4167" y="3999"/>
                </a:lnTo>
                <a:lnTo>
                  <a:pt x="4488" y="4115"/>
                </a:lnTo>
                <a:lnTo>
                  <a:pt x="4149" y="4070"/>
                </a:lnTo>
                <a:lnTo>
                  <a:pt x="4426" y="4169"/>
                </a:lnTo>
                <a:lnTo>
                  <a:pt x="4131" y="4124"/>
                </a:lnTo>
                <a:lnTo>
                  <a:pt x="4461" y="4240"/>
                </a:lnTo>
                <a:lnTo>
                  <a:pt x="4114" y="4195"/>
                </a:lnTo>
                <a:lnTo>
                  <a:pt x="4114" y="4195"/>
                </a:lnTo>
                <a:lnTo>
                  <a:pt x="4479" y="4329"/>
                </a:lnTo>
                <a:lnTo>
                  <a:pt x="4221" y="4615"/>
                </a:lnTo>
                <a:lnTo>
                  <a:pt x="4506" y="4409"/>
                </a:lnTo>
                <a:lnTo>
                  <a:pt x="4506" y="4409"/>
                </a:lnTo>
                <a:lnTo>
                  <a:pt x="4274" y="4668"/>
                </a:lnTo>
                <a:lnTo>
                  <a:pt x="4515" y="4490"/>
                </a:lnTo>
                <a:lnTo>
                  <a:pt x="4515" y="4490"/>
                </a:lnTo>
                <a:lnTo>
                  <a:pt x="4310" y="4713"/>
                </a:lnTo>
                <a:lnTo>
                  <a:pt x="4595" y="4508"/>
                </a:lnTo>
                <a:lnTo>
                  <a:pt x="4595" y="4508"/>
                </a:lnTo>
                <a:lnTo>
                  <a:pt x="4363" y="4766"/>
                </a:lnTo>
                <a:lnTo>
                  <a:pt x="4667" y="4534"/>
                </a:lnTo>
                <a:lnTo>
                  <a:pt x="4667" y="4534"/>
                </a:lnTo>
                <a:lnTo>
                  <a:pt x="4613" y="4713"/>
                </a:lnTo>
                <a:lnTo>
                  <a:pt x="4702" y="4552"/>
                </a:lnTo>
                <a:lnTo>
                  <a:pt x="4702" y="4552"/>
                </a:lnTo>
                <a:lnTo>
                  <a:pt x="4658" y="4731"/>
                </a:lnTo>
                <a:lnTo>
                  <a:pt x="4747" y="4570"/>
                </a:lnTo>
                <a:lnTo>
                  <a:pt x="4800" y="4909"/>
                </a:lnTo>
                <a:lnTo>
                  <a:pt x="4809" y="4588"/>
                </a:lnTo>
                <a:lnTo>
                  <a:pt x="4863" y="4900"/>
                </a:lnTo>
                <a:lnTo>
                  <a:pt x="4872" y="4624"/>
                </a:lnTo>
                <a:lnTo>
                  <a:pt x="4916" y="4900"/>
                </a:lnTo>
                <a:lnTo>
                  <a:pt x="4925" y="4579"/>
                </a:lnTo>
                <a:lnTo>
                  <a:pt x="4979" y="4891"/>
                </a:lnTo>
                <a:lnTo>
                  <a:pt x="4988" y="4516"/>
                </a:lnTo>
                <a:lnTo>
                  <a:pt x="5247" y="4686"/>
                </a:lnTo>
                <a:lnTo>
                  <a:pt x="5041" y="4472"/>
                </a:lnTo>
                <a:lnTo>
                  <a:pt x="5041" y="4472"/>
                </a:lnTo>
                <a:lnTo>
                  <a:pt x="5291" y="4632"/>
                </a:lnTo>
                <a:lnTo>
                  <a:pt x="5113" y="4445"/>
                </a:lnTo>
                <a:lnTo>
                  <a:pt x="5336" y="4588"/>
                </a:lnTo>
                <a:lnTo>
                  <a:pt x="5336" y="4588"/>
                </a:lnTo>
                <a:lnTo>
                  <a:pt x="5122" y="4365"/>
                </a:lnTo>
                <a:lnTo>
                  <a:pt x="5380" y="4534"/>
                </a:lnTo>
                <a:lnTo>
                  <a:pt x="5380" y="4534"/>
                </a:lnTo>
                <a:lnTo>
                  <a:pt x="5139" y="4276"/>
                </a:lnTo>
                <a:lnTo>
                  <a:pt x="5461" y="4142"/>
                </a:lnTo>
                <a:lnTo>
                  <a:pt x="5157" y="4186"/>
                </a:lnTo>
                <a:lnTo>
                  <a:pt x="5434" y="4070"/>
                </a:lnTo>
                <a:lnTo>
                  <a:pt x="5434" y="4070"/>
                </a:lnTo>
                <a:lnTo>
                  <a:pt x="5175" y="4097"/>
                </a:lnTo>
                <a:lnTo>
                  <a:pt x="5425" y="4008"/>
                </a:lnTo>
                <a:lnTo>
                  <a:pt x="5425" y="4008"/>
                </a:lnTo>
                <a:lnTo>
                  <a:pt x="5122" y="4044"/>
                </a:lnTo>
                <a:lnTo>
                  <a:pt x="5122" y="4044"/>
                </a:lnTo>
                <a:lnTo>
                  <a:pt x="5398" y="3928"/>
                </a:lnTo>
                <a:lnTo>
                  <a:pt x="5077" y="3972"/>
                </a:lnTo>
                <a:lnTo>
                  <a:pt x="5148" y="3624"/>
                </a:lnTo>
                <a:lnTo>
                  <a:pt x="5006" y="3946"/>
                </a:lnTo>
                <a:lnTo>
                  <a:pt x="5086" y="3607"/>
                </a:lnTo>
                <a:lnTo>
                  <a:pt x="4961" y="3883"/>
                </a:lnTo>
                <a:lnTo>
                  <a:pt x="5024" y="3589"/>
                </a:lnTo>
                <a:lnTo>
                  <a:pt x="5024" y="3589"/>
                </a:lnTo>
                <a:lnTo>
                  <a:pt x="4881" y="3901"/>
                </a:lnTo>
                <a:lnTo>
                  <a:pt x="4961" y="3562"/>
                </a:lnTo>
                <a:close/>
                <a:moveTo>
                  <a:pt x="6781" y="3696"/>
                </a:moveTo>
                <a:lnTo>
                  <a:pt x="6665" y="4070"/>
                </a:lnTo>
                <a:lnTo>
                  <a:pt x="6656" y="4070"/>
                </a:lnTo>
                <a:lnTo>
                  <a:pt x="6388" y="3776"/>
                </a:lnTo>
                <a:lnTo>
                  <a:pt x="6558" y="4079"/>
                </a:lnTo>
                <a:lnTo>
                  <a:pt x="6558" y="4079"/>
                </a:lnTo>
                <a:lnTo>
                  <a:pt x="6326" y="3821"/>
                </a:lnTo>
                <a:lnTo>
                  <a:pt x="6478" y="4079"/>
                </a:lnTo>
                <a:lnTo>
                  <a:pt x="6478" y="4079"/>
                </a:lnTo>
                <a:lnTo>
                  <a:pt x="6272" y="3856"/>
                </a:lnTo>
                <a:lnTo>
                  <a:pt x="6451" y="4160"/>
                </a:lnTo>
                <a:lnTo>
                  <a:pt x="6451" y="4160"/>
                </a:lnTo>
                <a:lnTo>
                  <a:pt x="6219" y="3892"/>
                </a:lnTo>
                <a:lnTo>
                  <a:pt x="6415" y="4240"/>
                </a:lnTo>
                <a:lnTo>
                  <a:pt x="6032" y="4293"/>
                </a:lnTo>
                <a:lnTo>
                  <a:pt x="6380" y="4311"/>
                </a:lnTo>
                <a:lnTo>
                  <a:pt x="6032" y="4365"/>
                </a:lnTo>
                <a:lnTo>
                  <a:pt x="6335" y="4383"/>
                </a:lnTo>
                <a:lnTo>
                  <a:pt x="6032" y="4427"/>
                </a:lnTo>
                <a:lnTo>
                  <a:pt x="6388" y="4445"/>
                </a:lnTo>
                <a:lnTo>
                  <a:pt x="6041" y="4499"/>
                </a:lnTo>
                <a:lnTo>
                  <a:pt x="6424" y="4516"/>
                </a:lnTo>
                <a:lnTo>
                  <a:pt x="6264" y="4624"/>
                </a:lnTo>
                <a:lnTo>
                  <a:pt x="6264" y="4624"/>
                </a:lnTo>
                <a:lnTo>
                  <a:pt x="6442" y="4561"/>
                </a:lnTo>
                <a:lnTo>
                  <a:pt x="6290" y="4659"/>
                </a:lnTo>
                <a:lnTo>
                  <a:pt x="6460" y="4597"/>
                </a:lnTo>
                <a:lnTo>
                  <a:pt x="6460" y="4597"/>
                </a:lnTo>
                <a:lnTo>
                  <a:pt x="6290" y="4900"/>
                </a:lnTo>
                <a:lnTo>
                  <a:pt x="6504" y="4650"/>
                </a:lnTo>
                <a:lnTo>
                  <a:pt x="6504" y="4650"/>
                </a:lnTo>
                <a:lnTo>
                  <a:pt x="6344" y="4936"/>
                </a:lnTo>
                <a:lnTo>
                  <a:pt x="6344" y="4936"/>
                </a:lnTo>
                <a:lnTo>
                  <a:pt x="6522" y="4722"/>
                </a:lnTo>
                <a:lnTo>
                  <a:pt x="6380" y="4963"/>
                </a:lnTo>
                <a:lnTo>
                  <a:pt x="6594" y="4722"/>
                </a:lnTo>
                <a:lnTo>
                  <a:pt x="6594" y="4722"/>
                </a:lnTo>
                <a:lnTo>
                  <a:pt x="6433" y="4998"/>
                </a:lnTo>
                <a:lnTo>
                  <a:pt x="6683" y="4722"/>
                </a:lnTo>
                <a:lnTo>
                  <a:pt x="6772" y="5016"/>
                </a:lnTo>
                <a:lnTo>
                  <a:pt x="6772" y="5016"/>
                </a:lnTo>
                <a:lnTo>
                  <a:pt x="6754" y="4713"/>
                </a:lnTo>
                <a:lnTo>
                  <a:pt x="6843" y="5007"/>
                </a:lnTo>
                <a:lnTo>
                  <a:pt x="6826" y="4740"/>
                </a:lnTo>
                <a:lnTo>
                  <a:pt x="6906" y="4998"/>
                </a:lnTo>
                <a:lnTo>
                  <a:pt x="6888" y="4686"/>
                </a:lnTo>
                <a:lnTo>
                  <a:pt x="6977" y="4980"/>
                </a:lnTo>
                <a:lnTo>
                  <a:pt x="6977" y="4980"/>
                </a:lnTo>
                <a:lnTo>
                  <a:pt x="6959" y="4624"/>
                </a:lnTo>
                <a:lnTo>
                  <a:pt x="7289" y="4731"/>
                </a:lnTo>
                <a:lnTo>
                  <a:pt x="7289" y="4731"/>
                </a:lnTo>
                <a:lnTo>
                  <a:pt x="7031" y="4570"/>
                </a:lnTo>
                <a:lnTo>
                  <a:pt x="7325" y="4659"/>
                </a:lnTo>
                <a:lnTo>
                  <a:pt x="7102" y="4516"/>
                </a:lnTo>
                <a:lnTo>
                  <a:pt x="7352" y="4597"/>
                </a:lnTo>
                <a:lnTo>
                  <a:pt x="7352" y="4597"/>
                </a:lnTo>
                <a:lnTo>
                  <a:pt x="7093" y="4436"/>
                </a:lnTo>
                <a:lnTo>
                  <a:pt x="7388" y="4525"/>
                </a:lnTo>
                <a:lnTo>
                  <a:pt x="7388" y="4525"/>
                </a:lnTo>
                <a:lnTo>
                  <a:pt x="7111" y="4347"/>
                </a:lnTo>
                <a:lnTo>
                  <a:pt x="7388" y="4133"/>
                </a:lnTo>
                <a:lnTo>
                  <a:pt x="7388" y="4133"/>
                </a:lnTo>
                <a:lnTo>
                  <a:pt x="7075" y="4285"/>
                </a:lnTo>
                <a:lnTo>
                  <a:pt x="7352" y="4070"/>
                </a:lnTo>
                <a:lnTo>
                  <a:pt x="7352" y="4070"/>
                </a:lnTo>
                <a:lnTo>
                  <a:pt x="7075" y="4204"/>
                </a:lnTo>
                <a:lnTo>
                  <a:pt x="7075" y="4204"/>
                </a:lnTo>
                <a:lnTo>
                  <a:pt x="7316" y="4017"/>
                </a:lnTo>
                <a:lnTo>
                  <a:pt x="7316" y="4017"/>
                </a:lnTo>
                <a:lnTo>
                  <a:pt x="7004" y="4169"/>
                </a:lnTo>
                <a:lnTo>
                  <a:pt x="7281" y="3954"/>
                </a:lnTo>
                <a:lnTo>
                  <a:pt x="6942" y="4115"/>
                </a:lnTo>
                <a:lnTo>
                  <a:pt x="6986" y="3740"/>
                </a:lnTo>
                <a:lnTo>
                  <a:pt x="6879" y="4079"/>
                </a:lnTo>
                <a:lnTo>
                  <a:pt x="6879" y="4079"/>
                </a:lnTo>
                <a:lnTo>
                  <a:pt x="6915" y="3731"/>
                </a:lnTo>
                <a:lnTo>
                  <a:pt x="6826" y="4017"/>
                </a:lnTo>
                <a:lnTo>
                  <a:pt x="6852" y="3714"/>
                </a:lnTo>
                <a:lnTo>
                  <a:pt x="6852" y="3714"/>
                </a:lnTo>
                <a:lnTo>
                  <a:pt x="6745" y="4053"/>
                </a:lnTo>
                <a:lnTo>
                  <a:pt x="6781" y="3696"/>
                </a:lnTo>
                <a:close/>
                <a:moveTo>
                  <a:pt x="5086" y="3388"/>
                </a:moveTo>
                <a:cubicBezTo>
                  <a:pt x="5263" y="3388"/>
                  <a:pt x="5418" y="3544"/>
                  <a:pt x="5229" y="3812"/>
                </a:cubicBezTo>
                <a:cubicBezTo>
                  <a:pt x="5261" y="3806"/>
                  <a:pt x="5292" y="3804"/>
                  <a:pt x="5321" y="3804"/>
                </a:cubicBezTo>
                <a:cubicBezTo>
                  <a:pt x="5718" y="3804"/>
                  <a:pt x="5809" y="4277"/>
                  <a:pt x="5327" y="4293"/>
                </a:cubicBezTo>
                <a:cubicBezTo>
                  <a:pt x="5612" y="4443"/>
                  <a:pt x="5567" y="4821"/>
                  <a:pt x="5319" y="4821"/>
                </a:cubicBezTo>
                <a:cubicBezTo>
                  <a:pt x="5256" y="4821"/>
                  <a:pt x="5181" y="4797"/>
                  <a:pt x="5095" y="4740"/>
                </a:cubicBezTo>
                <a:lnTo>
                  <a:pt x="5095" y="4740"/>
                </a:lnTo>
                <a:cubicBezTo>
                  <a:pt x="5168" y="4919"/>
                  <a:pt x="5030" y="5043"/>
                  <a:pt x="4885" y="5043"/>
                </a:cubicBezTo>
                <a:cubicBezTo>
                  <a:pt x="4764" y="5043"/>
                  <a:pt x="4639" y="4955"/>
                  <a:pt x="4631" y="4740"/>
                </a:cubicBezTo>
                <a:cubicBezTo>
                  <a:pt x="4547" y="4819"/>
                  <a:pt x="4459" y="4852"/>
                  <a:pt x="4381" y="4852"/>
                </a:cubicBezTo>
                <a:cubicBezTo>
                  <a:pt x="4145" y="4852"/>
                  <a:pt x="3995" y="4555"/>
                  <a:pt x="4283" y="4374"/>
                </a:cubicBezTo>
                <a:lnTo>
                  <a:pt x="4283" y="4374"/>
                </a:lnTo>
                <a:cubicBezTo>
                  <a:pt x="4283" y="4374"/>
                  <a:pt x="4270" y="4376"/>
                  <a:pt x="4248" y="4376"/>
                </a:cubicBezTo>
                <a:cubicBezTo>
                  <a:pt x="4167" y="4376"/>
                  <a:pt x="3971" y="4348"/>
                  <a:pt x="3971" y="4079"/>
                </a:cubicBezTo>
                <a:cubicBezTo>
                  <a:pt x="3971" y="3921"/>
                  <a:pt x="4053" y="3867"/>
                  <a:pt x="4150" y="3867"/>
                </a:cubicBezTo>
                <a:cubicBezTo>
                  <a:pt x="4254" y="3867"/>
                  <a:pt x="4375" y="3930"/>
                  <a:pt x="4426" y="3990"/>
                </a:cubicBezTo>
                <a:cubicBezTo>
                  <a:pt x="4230" y="3749"/>
                  <a:pt x="4140" y="3544"/>
                  <a:pt x="4390" y="3437"/>
                </a:cubicBezTo>
                <a:cubicBezTo>
                  <a:pt x="4427" y="3421"/>
                  <a:pt x="4461" y="3415"/>
                  <a:pt x="4492" y="3415"/>
                </a:cubicBezTo>
                <a:cubicBezTo>
                  <a:pt x="4676" y="3415"/>
                  <a:pt x="4775" y="3649"/>
                  <a:pt x="4783" y="3740"/>
                </a:cubicBezTo>
                <a:cubicBezTo>
                  <a:pt x="4775" y="3497"/>
                  <a:pt x="4938" y="3388"/>
                  <a:pt x="5086" y="3388"/>
                </a:cubicBezTo>
                <a:close/>
                <a:moveTo>
                  <a:pt x="10920" y="4017"/>
                </a:moveTo>
                <a:lnTo>
                  <a:pt x="10804" y="4285"/>
                </a:lnTo>
                <a:lnTo>
                  <a:pt x="10635" y="4044"/>
                </a:lnTo>
                <a:lnTo>
                  <a:pt x="10742" y="4293"/>
                </a:lnTo>
                <a:lnTo>
                  <a:pt x="10742" y="4293"/>
                </a:lnTo>
                <a:lnTo>
                  <a:pt x="10590" y="4070"/>
                </a:lnTo>
                <a:lnTo>
                  <a:pt x="10679" y="4285"/>
                </a:lnTo>
                <a:lnTo>
                  <a:pt x="10679" y="4285"/>
                </a:lnTo>
                <a:lnTo>
                  <a:pt x="10546" y="4088"/>
                </a:lnTo>
                <a:lnTo>
                  <a:pt x="10653" y="4338"/>
                </a:lnTo>
                <a:lnTo>
                  <a:pt x="10501" y="4115"/>
                </a:lnTo>
                <a:lnTo>
                  <a:pt x="10501" y="4115"/>
                </a:lnTo>
                <a:lnTo>
                  <a:pt x="10608" y="4392"/>
                </a:lnTo>
                <a:cubicBezTo>
                  <a:pt x="10608" y="4392"/>
                  <a:pt x="10608" y="4401"/>
                  <a:pt x="10608" y="4401"/>
                </a:cubicBezTo>
                <a:lnTo>
                  <a:pt x="10305" y="4356"/>
                </a:lnTo>
                <a:lnTo>
                  <a:pt x="10305" y="4356"/>
                </a:lnTo>
                <a:lnTo>
                  <a:pt x="10555" y="4445"/>
                </a:lnTo>
                <a:lnTo>
                  <a:pt x="10287" y="4409"/>
                </a:lnTo>
                <a:lnTo>
                  <a:pt x="10510" y="4490"/>
                </a:lnTo>
                <a:lnTo>
                  <a:pt x="10510" y="4490"/>
                </a:lnTo>
                <a:lnTo>
                  <a:pt x="10278" y="4454"/>
                </a:lnTo>
                <a:lnTo>
                  <a:pt x="10528" y="4552"/>
                </a:lnTo>
                <a:lnTo>
                  <a:pt x="10260" y="4508"/>
                </a:lnTo>
                <a:lnTo>
                  <a:pt x="10546" y="4615"/>
                </a:lnTo>
                <a:lnTo>
                  <a:pt x="10349" y="4838"/>
                </a:lnTo>
                <a:lnTo>
                  <a:pt x="10349" y="4838"/>
                </a:lnTo>
                <a:lnTo>
                  <a:pt x="10563" y="4677"/>
                </a:lnTo>
                <a:lnTo>
                  <a:pt x="10563" y="4677"/>
                </a:lnTo>
                <a:lnTo>
                  <a:pt x="10385" y="4882"/>
                </a:lnTo>
                <a:lnTo>
                  <a:pt x="10385" y="4882"/>
                </a:lnTo>
                <a:lnTo>
                  <a:pt x="10572" y="4740"/>
                </a:lnTo>
                <a:lnTo>
                  <a:pt x="10421" y="4918"/>
                </a:lnTo>
                <a:lnTo>
                  <a:pt x="10635" y="4748"/>
                </a:lnTo>
                <a:lnTo>
                  <a:pt x="10456" y="4954"/>
                </a:lnTo>
                <a:lnTo>
                  <a:pt x="10688" y="4775"/>
                </a:lnTo>
                <a:lnTo>
                  <a:pt x="10653" y="4918"/>
                </a:lnTo>
                <a:lnTo>
                  <a:pt x="10724" y="4784"/>
                </a:lnTo>
                <a:lnTo>
                  <a:pt x="10679" y="4927"/>
                </a:lnTo>
                <a:lnTo>
                  <a:pt x="10751" y="4802"/>
                </a:lnTo>
                <a:lnTo>
                  <a:pt x="10795" y="5061"/>
                </a:lnTo>
                <a:lnTo>
                  <a:pt x="10804" y="4811"/>
                </a:lnTo>
                <a:lnTo>
                  <a:pt x="10849" y="5061"/>
                </a:lnTo>
                <a:lnTo>
                  <a:pt x="10849" y="4847"/>
                </a:lnTo>
                <a:lnTo>
                  <a:pt x="10894" y="5061"/>
                </a:lnTo>
                <a:lnTo>
                  <a:pt x="10894" y="4811"/>
                </a:lnTo>
                <a:lnTo>
                  <a:pt x="10938" y="5052"/>
                </a:lnTo>
                <a:lnTo>
                  <a:pt x="10947" y="4766"/>
                </a:lnTo>
                <a:lnTo>
                  <a:pt x="11143" y="4900"/>
                </a:lnTo>
                <a:lnTo>
                  <a:pt x="11143" y="4900"/>
                </a:lnTo>
                <a:lnTo>
                  <a:pt x="10983" y="4722"/>
                </a:lnTo>
                <a:lnTo>
                  <a:pt x="11179" y="4855"/>
                </a:lnTo>
                <a:lnTo>
                  <a:pt x="11036" y="4704"/>
                </a:lnTo>
                <a:lnTo>
                  <a:pt x="11036" y="4704"/>
                </a:lnTo>
                <a:lnTo>
                  <a:pt x="11215" y="4820"/>
                </a:lnTo>
                <a:lnTo>
                  <a:pt x="11045" y="4641"/>
                </a:lnTo>
                <a:lnTo>
                  <a:pt x="11250" y="4775"/>
                </a:lnTo>
                <a:lnTo>
                  <a:pt x="11063" y="4579"/>
                </a:lnTo>
                <a:lnTo>
                  <a:pt x="11063" y="4570"/>
                </a:lnTo>
                <a:lnTo>
                  <a:pt x="11304" y="4472"/>
                </a:lnTo>
                <a:lnTo>
                  <a:pt x="11072" y="4499"/>
                </a:lnTo>
                <a:lnTo>
                  <a:pt x="11072" y="4499"/>
                </a:lnTo>
                <a:lnTo>
                  <a:pt x="11295" y="4409"/>
                </a:lnTo>
                <a:lnTo>
                  <a:pt x="11090" y="4436"/>
                </a:lnTo>
                <a:lnTo>
                  <a:pt x="11277" y="4365"/>
                </a:lnTo>
                <a:lnTo>
                  <a:pt x="11045" y="4392"/>
                </a:lnTo>
                <a:lnTo>
                  <a:pt x="11045" y="4392"/>
                </a:lnTo>
                <a:lnTo>
                  <a:pt x="11268" y="4302"/>
                </a:lnTo>
                <a:lnTo>
                  <a:pt x="11010" y="4338"/>
                </a:lnTo>
                <a:lnTo>
                  <a:pt x="11072" y="4070"/>
                </a:lnTo>
                <a:lnTo>
                  <a:pt x="10956" y="4320"/>
                </a:lnTo>
                <a:lnTo>
                  <a:pt x="10956" y="4320"/>
                </a:lnTo>
                <a:lnTo>
                  <a:pt x="11018" y="4053"/>
                </a:lnTo>
                <a:lnTo>
                  <a:pt x="11018" y="4053"/>
                </a:lnTo>
                <a:lnTo>
                  <a:pt x="10920" y="4267"/>
                </a:lnTo>
                <a:lnTo>
                  <a:pt x="10974" y="4035"/>
                </a:lnTo>
                <a:lnTo>
                  <a:pt x="10974" y="4035"/>
                </a:lnTo>
                <a:lnTo>
                  <a:pt x="10858" y="4285"/>
                </a:lnTo>
                <a:lnTo>
                  <a:pt x="10858" y="4285"/>
                </a:lnTo>
                <a:lnTo>
                  <a:pt x="10920" y="4017"/>
                </a:lnTo>
                <a:close/>
                <a:moveTo>
                  <a:pt x="11797" y="4561"/>
                </a:moveTo>
                <a:cubicBezTo>
                  <a:pt x="11826" y="4561"/>
                  <a:pt x="11858" y="4581"/>
                  <a:pt x="11884" y="4632"/>
                </a:cubicBezTo>
                <a:cubicBezTo>
                  <a:pt x="11891" y="4585"/>
                  <a:pt x="11924" y="4563"/>
                  <a:pt x="11958" y="4563"/>
                </a:cubicBezTo>
                <a:cubicBezTo>
                  <a:pt x="12013" y="4563"/>
                  <a:pt x="12071" y="4619"/>
                  <a:pt x="12027" y="4713"/>
                </a:cubicBezTo>
                <a:cubicBezTo>
                  <a:pt x="12042" y="4708"/>
                  <a:pt x="12057" y="4706"/>
                  <a:pt x="12070" y="4706"/>
                </a:cubicBezTo>
                <a:cubicBezTo>
                  <a:pt x="12194" y="4706"/>
                  <a:pt x="12216" y="4874"/>
                  <a:pt x="12071" y="4882"/>
                </a:cubicBezTo>
                <a:cubicBezTo>
                  <a:pt x="12071" y="4882"/>
                  <a:pt x="12178" y="4918"/>
                  <a:pt x="12116" y="5025"/>
                </a:cubicBezTo>
                <a:cubicBezTo>
                  <a:pt x="12099" y="5055"/>
                  <a:pt x="12079" y="5067"/>
                  <a:pt x="12059" y="5067"/>
                </a:cubicBezTo>
                <a:cubicBezTo>
                  <a:pt x="12015" y="5067"/>
                  <a:pt x="11970" y="5008"/>
                  <a:pt x="11964" y="4971"/>
                </a:cubicBezTo>
                <a:lnTo>
                  <a:pt x="11964" y="4971"/>
                </a:lnTo>
                <a:cubicBezTo>
                  <a:pt x="11981" y="5073"/>
                  <a:pt x="11974" y="5151"/>
                  <a:pt x="11897" y="5151"/>
                </a:cubicBezTo>
                <a:cubicBezTo>
                  <a:pt x="11893" y="5151"/>
                  <a:pt x="11888" y="5150"/>
                  <a:pt x="11884" y="5150"/>
                </a:cubicBezTo>
                <a:cubicBezTo>
                  <a:pt x="11786" y="5141"/>
                  <a:pt x="11795" y="5025"/>
                  <a:pt x="11812" y="4989"/>
                </a:cubicBezTo>
                <a:lnTo>
                  <a:pt x="11812" y="4989"/>
                </a:lnTo>
                <a:cubicBezTo>
                  <a:pt x="11788" y="5037"/>
                  <a:pt x="11751" y="5056"/>
                  <a:pt x="11715" y="5056"/>
                </a:cubicBezTo>
                <a:cubicBezTo>
                  <a:pt x="11631" y="5056"/>
                  <a:pt x="11556" y="4954"/>
                  <a:pt x="11688" y="4891"/>
                </a:cubicBezTo>
                <a:cubicBezTo>
                  <a:pt x="11555" y="4847"/>
                  <a:pt x="11568" y="4711"/>
                  <a:pt x="11668" y="4711"/>
                </a:cubicBezTo>
                <a:cubicBezTo>
                  <a:pt x="11689" y="4711"/>
                  <a:pt x="11713" y="4717"/>
                  <a:pt x="11741" y="4731"/>
                </a:cubicBezTo>
                <a:lnTo>
                  <a:pt x="11741" y="4731"/>
                </a:lnTo>
                <a:cubicBezTo>
                  <a:pt x="11687" y="4652"/>
                  <a:pt x="11735" y="4561"/>
                  <a:pt x="11797" y="4561"/>
                </a:cubicBezTo>
                <a:close/>
                <a:moveTo>
                  <a:pt x="11021" y="3883"/>
                </a:moveTo>
                <a:cubicBezTo>
                  <a:pt x="11159" y="3883"/>
                  <a:pt x="11280" y="4005"/>
                  <a:pt x="11134" y="4213"/>
                </a:cubicBezTo>
                <a:cubicBezTo>
                  <a:pt x="11160" y="4209"/>
                  <a:pt x="11184" y="4207"/>
                  <a:pt x="11207" y="4207"/>
                </a:cubicBezTo>
                <a:cubicBezTo>
                  <a:pt x="11513" y="4207"/>
                  <a:pt x="11579" y="4571"/>
                  <a:pt x="11206" y="4588"/>
                </a:cubicBezTo>
                <a:cubicBezTo>
                  <a:pt x="11427" y="4702"/>
                  <a:pt x="11391" y="4999"/>
                  <a:pt x="11199" y="4999"/>
                </a:cubicBezTo>
                <a:cubicBezTo>
                  <a:pt x="11151" y="4999"/>
                  <a:pt x="11093" y="4980"/>
                  <a:pt x="11027" y="4936"/>
                </a:cubicBezTo>
                <a:lnTo>
                  <a:pt x="11027" y="4936"/>
                </a:lnTo>
                <a:cubicBezTo>
                  <a:pt x="11086" y="5072"/>
                  <a:pt x="10977" y="5169"/>
                  <a:pt x="10863" y="5169"/>
                </a:cubicBezTo>
                <a:cubicBezTo>
                  <a:pt x="10768" y="5169"/>
                  <a:pt x="10670" y="5102"/>
                  <a:pt x="10662" y="4936"/>
                </a:cubicBezTo>
                <a:cubicBezTo>
                  <a:pt x="10597" y="4998"/>
                  <a:pt x="10531" y="5023"/>
                  <a:pt x="10471" y="5023"/>
                </a:cubicBezTo>
                <a:cubicBezTo>
                  <a:pt x="10289" y="5023"/>
                  <a:pt x="10173" y="4791"/>
                  <a:pt x="10394" y="4650"/>
                </a:cubicBezTo>
                <a:lnTo>
                  <a:pt x="10394" y="4650"/>
                </a:lnTo>
                <a:cubicBezTo>
                  <a:pt x="10394" y="4650"/>
                  <a:pt x="10383" y="4652"/>
                  <a:pt x="10365" y="4652"/>
                </a:cubicBezTo>
                <a:cubicBezTo>
                  <a:pt x="10301" y="4652"/>
                  <a:pt x="10153" y="4630"/>
                  <a:pt x="10153" y="4427"/>
                </a:cubicBezTo>
                <a:cubicBezTo>
                  <a:pt x="10153" y="4300"/>
                  <a:pt x="10216" y="4257"/>
                  <a:pt x="10290" y="4257"/>
                </a:cubicBezTo>
                <a:cubicBezTo>
                  <a:pt x="10372" y="4257"/>
                  <a:pt x="10468" y="4309"/>
                  <a:pt x="10510" y="4356"/>
                </a:cubicBezTo>
                <a:cubicBezTo>
                  <a:pt x="10358" y="4169"/>
                  <a:pt x="10287" y="4008"/>
                  <a:pt x="10483" y="3919"/>
                </a:cubicBezTo>
                <a:cubicBezTo>
                  <a:pt x="10510" y="3907"/>
                  <a:pt x="10535" y="3902"/>
                  <a:pt x="10559" y="3902"/>
                </a:cubicBezTo>
                <a:cubicBezTo>
                  <a:pt x="10699" y="3902"/>
                  <a:pt x="10779" y="4083"/>
                  <a:pt x="10787" y="4160"/>
                </a:cubicBezTo>
                <a:cubicBezTo>
                  <a:pt x="10778" y="3968"/>
                  <a:pt x="10906" y="3883"/>
                  <a:pt x="11021" y="3883"/>
                </a:cubicBezTo>
                <a:close/>
                <a:moveTo>
                  <a:pt x="6827" y="3474"/>
                </a:moveTo>
                <a:cubicBezTo>
                  <a:pt x="6855" y="3474"/>
                  <a:pt x="6888" y="3479"/>
                  <a:pt x="6924" y="3491"/>
                </a:cubicBezTo>
                <a:cubicBezTo>
                  <a:pt x="7191" y="3571"/>
                  <a:pt x="7102" y="3892"/>
                  <a:pt x="7031" y="3981"/>
                </a:cubicBezTo>
                <a:cubicBezTo>
                  <a:pt x="7115" y="3878"/>
                  <a:pt x="7211" y="3837"/>
                  <a:pt x="7301" y="3837"/>
                </a:cubicBezTo>
                <a:cubicBezTo>
                  <a:pt x="7573" y="3837"/>
                  <a:pt x="7777" y="4213"/>
                  <a:pt x="7334" y="4320"/>
                </a:cubicBezTo>
                <a:cubicBezTo>
                  <a:pt x="7659" y="4514"/>
                  <a:pt x="7587" y="4868"/>
                  <a:pt x="7343" y="4868"/>
                </a:cubicBezTo>
                <a:cubicBezTo>
                  <a:pt x="7273" y="4868"/>
                  <a:pt x="7187" y="4838"/>
                  <a:pt x="7093" y="4766"/>
                </a:cubicBezTo>
                <a:lnTo>
                  <a:pt x="7093" y="4766"/>
                </a:lnTo>
                <a:cubicBezTo>
                  <a:pt x="7194" y="5002"/>
                  <a:pt x="7038" y="5213"/>
                  <a:pt x="6872" y="5213"/>
                </a:cubicBezTo>
                <a:cubicBezTo>
                  <a:pt x="6774" y="5213"/>
                  <a:pt x="6673" y="5139"/>
                  <a:pt x="6620" y="4954"/>
                </a:cubicBezTo>
                <a:cubicBezTo>
                  <a:pt x="6586" y="5067"/>
                  <a:pt x="6504" y="5115"/>
                  <a:pt x="6421" y="5115"/>
                </a:cubicBezTo>
                <a:cubicBezTo>
                  <a:pt x="6248" y="5115"/>
                  <a:pt x="6065" y="4909"/>
                  <a:pt x="6264" y="4650"/>
                </a:cubicBezTo>
                <a:lnTo>
                  <a:pt x="6264" y="4650"/>
                </a:lnTo>
                <a:cubicBezTo>
                  <a:pt x="6253" y="4651"/>
                  <a:pt x="6243" y="4651"/>
                  <a:pt x="6233" y="4651"/>
                </a:cubicBezTo>
                <a:cubicBezTo>
                  <a:pt x="5813" y="4651"/>
                  <a:pt x="5793" y="4137"/>
                  <a:pt x="6172" y="4137"/>
                </a:cubicBezTo>
                <a:cubicBezTo>
                  <a:pt x="6193" y="4137"/>
                  <a:pt x="6214" y="4139"/>
                  <a:pt x="6237" y="4142"/>
                </a:cubicBezTo>
                <a:cubicBezTo>
                  <a:pt x="6237" y="4142"/>
                  <a:pt x="5960" y="3972"/>
                  <a:pt x="6183" y="3714"/>
                </a:cubicBezTo>
                <a:cubicBezTo>
                  <a:pt x="6239" y="3646"/>
                  <a:pt x="6294" y="3619"/>
                  <a:pt x="6344" y="3619"/>
                </a:cubicBezTo>
                <a:cubicBezTo>
                  <a:pt x="6487" y="3619"/>
                  <a:pt x="6594" y="3833"/>
                  <a:pt x="6594" y="3946"/>
                </a:cubicBezTo>
                <a:cubicBezTo>
                  <a:pt x="6601" y="3677"/>
                  <a:pt x="6649" y="3474"/>
                  <a:pt x="6827" y="3474"/>
                </a:cubicBezTo>
                <a:close/>
                <a:moveTo>
                  <a:pt x="8832" y="4597"/>
                </a:moveTo>
                <a:cubicBezTo>
                  <a:pt x="8927" y="4597"/>
                  <a:pt x="9023" y="4635"/>
                  <a:pt x="9092" y="4713"/>
                </a:cubicBezTo>
                <a:cubicBezTo>
                  <a:pt x="9225" y="4855"/>
                  <a:pt x="9225" y="5079"/>
                  <a:pt x="9083" y="5221"/>
                </a:cubicBezTo>
                <a:cubicBezTo>
                  <a:pt x="9010" y="5285"/>
                  <a:pt x="8922" y="5316"/>
                  <a:pt x="8834" y="5316"/>
                </a:cubicBezTo>
                <a:cubicBezTo>
                  <a:pt x="8737" y="5316"/>
                  <a:pt x="8640" y="5278"/>
                  <a:pt x="8565" y="5203"/>
                </a:cubicBezTo>
                <a:cubicBezTo>
                  <a:pt x="8431" y="5061"/>
                  <a:pt x="8440" y="4829"/>
                  <a:pt x="8583" y="4695"/>
                </a:cubicBezTo>
                <a:cubicBezTo>
                  <a:pt x="8652" y="4630"/>
                  <a:pt x="8742" y="4597"/>
                  <a:pt x="8832" y="4597"/>
                </a:cubicBezTo>
                <a:close/>
                <a:moveTo>
                  <a:pt x="5675" y="5319"/>
                </a:moveTo>
                <a:cubicBezTo>
                  <a:pt x="5674" y="5320"/>
                  <a:pt x="5674" y="5320"/>
                  <a:pt x="5674" y="5321"/>
                </a:cubicBezTo>
                <a:lnTo>
                  <a:pt x="5674" y="5321"/>
                </a:lnTo>
                <a:cubicBezTo>
                  <a:pt x="5674" y="5320"/>
                  <a:pt x="5674" y="5320"/>
                  <a:pt x="5675" y="5319"/>
                </a:cubicBezTo>
                <a:close/>
                <a:moveTo>
                  <a:pt x="5659" y="4891"/>
                </a:moveTo>
                <a:cubicBezTo>
                  <a:pt x="5688" y="4891"/>
                  <a:pt x="5720" y="4911"/>
                  <a:pt x="5746" y="4963"/>
                </a:cubicBezTo>
                <a:cubicBezTo>
                  <a:pt x="5753" y="4915"/>
                  <a:pt x="5786" y="4893"/>
                  <a:pt x="5820" y="4893"/>
                </a:cubicBezTo>
                <a:cubicBezTo>
                  <a:pt x="5875" y="4893"/>
                  <a:pt x="5933" y="4949"/>
                  <a:pt x="5889" y="5043"/>
                </a:cubicBezTo>
                <a:cubicBezTo>
                  <a:pt x="5905" y="5038"/>
                  <a:pt x="5919" y="5036"/>
                  <a:pt x="5932" y="5036"/>
                </a:cubicBezTo>
                <a:cubicBezTo>
                  <a:pt x="6055" y="5036"/>
                  <a:pt x="6070" y="5204"/>
                  <a:pt x="5933" y="5212"/>
                </a:cubicBezTo>
                <a:cubicBezTo>
                  <a:pt x="5933" y="5212"/>
                  <a:pt x="6032" y="5248"/>
                  <a:pt x="5978" y="5355"/>
                </a:cubicBezTo>
                <a:cubicBezTo>
                  <a:pt x="5962" y="5385"/>
                  <a:pt x="5942" y="5397"/>
                  <a:pt x="5922" y="5397"/>
                </a:cubicBezTo>
                <a:cubicBezTo>
                  <a:pt x="5877" y="5397"/>
                  <a:pt x="5833" y="5339"/>
                  <a:pt x="5826" y="5302"/>
                </a:cubicBezTo>
                <a:lnTo>
                  <a:pt x="5826" y="5302"/>
                </a:lnTo>
                <a:cubicBezTo>
                  <a:pt x="5843" y="5403"/>
                  <a:pt x="5836" y="5481"/>
                  <a:pt x="5759" y="5481"/>
                </a:cubicBezTo>
                <a:cubicBezTo>
                  <a:pt x="5755" y="5481"/>
                  <a:pt x="5751" y="5480"/>
                  <a:pt x="5746" y="5480"/>
                </a:cubicBezTo>
                <a:cubicBezTo>
                  <a:pt x="5649" y="5471"/>
                  <a:pt x="5657" y="5359"/>
                  <a:pt x="5674" y="5321"/>
                </a:cubicBezTo>
                <a:lnTo>
                  <a:pt x="5674" y="5321"/>
                </a:lnTo>
                <a:cubicBezTo>
                  <a:pt x="5650" y="5371"/>
                  <a:pt x="5612" y="5390"/>
                  <a:pt x="5577" y="5390"/>
                </a:cubicBezTo>
                <a:cubicBezTo>
                  <a:pt x="5493" y="5390"/>
                  <a:pt x="5419" y="5284"/>
                  <a:pt x="5550" y="5221"/>
                </a:cubicBezTo>
                <a:cubicBezTo>
                  <a:pt x="5417" y="5177"/>
                  <a:pt x="5431" y="5041"/>
                  <a:pt x="5530" y="5041"/>
                </a:cubicBezTo>
                <a:cubicBezTo>
                  <a:pt x="5551" y="5041"/>
                  <a:pt x="5576" y="5047"/>
                  <a:pt x="5603" y="5061"/>
                </a:cubicBezTo>
                <a:cubicBezTo>
                  <a:pt x="5549" y="4982"/>
                  <a:pt x="5597" y="4891"/>
                  <a:pt x="5659" y="4891"/>
                </a:cubicBezTo>
                <a:close/>
                <a:moveTo>
                  <a:pt x="11307" y="5501"/>
                </a:moveTo>
                <a:cubicBezTo>
                  <a:pt x="11278" y="5501"/>
                  <a:pt x="11249" y="5509"/>
                  <a:pt x="11224" y="5525"/>
                </a:cubicBezTo>
                <a:cubicBezTo>
                  <a:pt x="11143" y="5569"/>
                  <a:pt x="11126" y="5676"/>
                  <a:pt x="11170" y="5748"/>
                </a:cubicBezTo>
                <a:cubicBezTo>
                  <a:pt x="11204" y="5793"/>
                  <a:pt x="11256" y="5820"/>
                  <a:pt x="11308" y="5820"/>
                </a:cubicBezTo>
                <a:cubicBezTo>
                  <a:pt x="11338" y="5820"/>
                  <a:pt x="11367" y="5812"/>
                  <a:pt x="11393" y="5792"/>
                </a:cubicBezTo>
                <a:cubicBezTo>
                  <a:pt x="11465" y="5748"/>
                  <a:pt x="11491" y="5649"/>
                  <a:pt x="11447" y="5578"/>
                </a:cubicBezTo>
                <a:cubicBezTo>
                  <a:pt x="11412" y="5526"/>
                  <a:pt x="11359" y="5501"/>
                  <a:pt x="11307" y="5501"/>
                </a:cubicBezTo>
                <a:close/>
                <a:moveTo>
                  <a:pt x="8815" y="3981"/>
                </a:moveTo>
                <a:lnTo>
                  <a:pt x="8851" y="4481"/>
                </a:lnTo>
                <a:lnTo>
                  <a:pt x="8708" y="3999"/>
                </a:lnTo>
                <a:lnTo>
                  <a:pt x="8708" y="3999"/>
                </a:lnTo>
                <a:lnTo>
                  <a:pt x="8744" y="4427"/>
                </a:lnTo>
                <a:lnTo>
                  <a:pt x="8744" y="4427"/>
                </a:lnTo>
                <a:lnTo>
                  <a:pt x="8628" y="4017"/>
                </a:lnTo>
                <a:lnTo>
                  <a:pt x="8663" y="4508"/>
                </a:lnTo>
                <a:lnTo>
                  <a:pt x="8663" y="4508"/>
                </a:lnTo>
                <a:lnTo>
                  <a:pt x="8529" y="4035"/>
                </a:lnTo>
                <a:lnTo>
                  <a:pt x="8529" y="4035"/>
                </a:lnTo>
                <a:lnTo>
                  <a:pt x="8565" y="4579"/>
                </a:lnTo>
                <a:cubicBezTo>
                  <a:pt x="8565" y="4588"/>
                  <a:pt x="8556" y="4588"/>
                  <a:pt x="8547" y="4588"/>
                </a:cubicBezTo>
                <a:lnTo>
                  <a:pt x="8048" y="4347"/>
                </a:lnTo>
                <a:lnTo>
                  <a:pt x="8440" y="4650"/>
                </a:lnTo>
                <a:lnTo>
                  <a:pt x="8440" y="4650"/>
                </a:lnTo>
                <a:lnTo>
                  <a:pt x="7994" y="4427"/>
                </a:lnTo>
                <a:lnTo>
                  <a:pt x="7994" y="4427"/>
                </a:lnTo>
                <a:lnTo>
                  <a:pt x="8333" y="4695"/>
                </a:lnTo>
                <a:lnTo>
                  <a:pt x="8333" y="4695"/>
                </a:lnTo>
                <a:lnTo>
                  <a:pt x="7950" y="4508"/>
                </a:lnTo>
                <a:lnTo>
                  <a:pt x="8342" y="4811"/>
                </a:lnTo>
                <a:lnTo>
                  <a:pt x="8342" y="4811"/>
                </a:lnTo>
                <a:lnTo>
                  <a:pt x="7896" y="4588"/>
                </a:lnTo>
                <a:lnTo>
                  <a:pt x="8333" y="4927"/>
                </a:lnTo>
                <a:lnTo>
                  <a:pt x="7860" y="5203"/>
                </a:lnTo>
                <a:lnTo>
                  <a:pt x="7860" y="5203"/>
                </a:lnTo>
                <a:lnTo>
                  <a:pt x="8324" y="5043"/>
                </a:lnTo>
                <a:lnTo>
                  <a:pt x="7896" y="5302"/>
                </a:lnTo>
                <a:lnTo>
                  <a:pt x="8306" y="5159"/>
                </a:lnTo>
                <a:lnTo>
                  <a:pt x="7932" y="5373"/>
                </a:lnTo>
                <a:lnTo>
                  <a:pt x="8405" y="5212"/>
                </a:lnTo>
                <a:lnTo>
                  <a:pt x="7976" y="5471"/>
                </a:lnTo>
                <a:lnTo>
                  <a:pt x="7976" y="5471"/>
                </a:lnTo>
                <a:lnTo>
                  <a:pt x="8485" y="5293"/>
                </a:lnTo>
                <a:lnTo>
                  <a:pt x="8485" y="5293"/>
                </a:lnTo>
                <a:lnTo>
                  <a:pt x="8342" y="5507"/>
                </a:lnTo>
                <a:lnTo>
                  <a:pt x="8538" y="5328"/>
                </a:lnTo>
                <a:lnTo>
                  <a:pt x="8387" y="5551"/>
                </a:lnTo>
                <a:lnTo>
                  <a:pt x="8583" y="5373"/>
                </a:lnTo>
                <a:lnTo>
                  <a:pt x="8512" y="5855"/>
                </a:lnTo>
                <a:lnTo>
                  <a:pt x="8663" y="5426"/>
                </a:lnTo>
                <a:lnTo>
                  <a:pt x="8601" y="5872"/>
                </a:lnTo>
                <a:lnTo>
                  <a:pt x="8726" y="5507"/>
                </a:lnTo>
                <a:lnTo>
                  <a:pt x="8672" y="5890"/>
                </a:lnTo>
                <a:lnTo>
                  <a:pt x="8824" y="5462"/>
                </a:lnTo>
                <a:lnTo>
                  <a:pt x="8753" y="5917"/>
                </a:lnTo>
                <a:lnTo>
                  <a:pt x="8931" y="5409"/>
                </a:lnTo>
                <a:lnTo>
                  <a:pt x="9207" y="5756"/>
                </a:lnTo>
                <a:lnTo>
                  <a:pt x="9020" y="5364"/>
                </a:lnTo>
                <a:lnTo>
                  <a:pt x="9020" y="5364"/>
                </a:lnTo>
                <a:lnTo>
                  <a:pt x="9288" y="5703"/>
                </a:lnTo>
                <a:lnTo>
                  <a:pt x="9288" y="5703"/>
                </a:lnTo>
                <a:lnTo>
                  <a:pt x="9136" y="5364"/>
                </a:lnTo>
                <a:lnTo>
                  <a:pt x="9368" y="5658"/>
                </a:lnTo>
                <a:lnTo>
                  <a:pt x="9181" y="5266"/>
                </a:lnTo>
                <a:lnTo>
                  <a:pt x="9448" y="5605"/>
                </a:lnTo>
                <a:lnTo>
                  <a:pt x="9243" y="5150"/>
                </a:lnTo>
                <a:lnTo>
                  <a:pt x="9725" y="5114"/>
                </a:lnTo>
                <a:lnTo>
                  <a:pt x="9306" y="5034"/>
                </a:lnTo>
                <a:lnTo>
                  <a:pt x="9734" y="5007"/>
                </a:lnTo>
                <a:lnTo>
                  <a:pt x="9368" y="4936"/>
                </a:lnTo>
                <a:lnTo>
                  <a:pt x="9743" y="4909"/>
                </a:lnTo>
                <a:lnTo>
                  <a:pt x="9323" y="4829"/>
                </a:lnTo>
                <a:lnTo>
                  <a:pt x="9752" y="4802"/>
                </a:lnTo>
                <a:lnTo>
                  <a:pt x="9288" y="4704"/>
                </a:lnTo>
                <a:lnTo>
                  <a:pt x="9546" y="4276"/>
                </a:lnTo>
                <a:lnTo>
                  <a:pt x="9207" y="4641"/>
                </a:lnTo>
                <a:lnTo>
                  <a:pt x="9207" y="4641"/>
                </a:lnTo>
                <a:lnTo>
                  <a:pt x="9457" y="4222"/>
                </a:lnTo>
                <a:lnTo>
                  <a:pt x="9172" y="4534"/>
                </a:lnTo>
                <a:lnTo>
                  <a:pt x="9172" y="4534"/>
                </a:lnTo>
                <a:lnTo>
                  <a:pt x="9395" y="4169"/>
                </a:lnTo>
                <a:lnTo>
                  <a:pt x="9056" y="4534"/>
                </a:lnTo>
                <a:lnTo>
                  <a:pt x="9056" y="4534"/>
                </a:lnTo>
                <a:lnTo>
                  <a:pt x="9315" y="4106"/>
                </a:lnTo>
                <a:lnTo>
                  <a:pt x="8958" y="4499"/>
                </a:lnTo>
                <a:lnTo>
                  <a:pt x="8815" y="3981"/>
                </a:lnTo>
                <a:close/>
                <a:moveTo>
                  <a:pt x="7176" y="5328"/>
                </a:moveTo>
                <a:cubicBezTo>
                  <a:pt x="7205" y="5328"/>
                  <a:pt x="7237" y="5348"/>
                  <a:pt x="7263" y="5400"/>
                </a:cubicBezTo>
                <a:cubicBezTo>
                  <a:pt x="7270" y="5352"/>
                  <a:pt x="7303" y="5330"/>
                  <a:pt x="7337" y="5330"/>
                </a:cubicBezTo>
                <a:cubicBezTo>
                  <a:pt x="7392" y="5330"/>
                  <a:pt x="7449" y="5386"/>
                  <a:pt x="7405" y="5480"/>
                </a:cubicBezTo>
                <a:cubicBezTo>
                  <a:pt x="7421" y="5476"/>
                  <a:pt x="7436" y="5474"/>
                  <a:pt x="7449" y="5474"/>
                </a:cubicBezTo>
                <a:cubicBezTo>
                  <a:pt x="7573" y="5474"/>
                  <a:pt x="7595" y="5641"/>
                  <a:pt x="7450" y="5649"/>
                </a:cubicBezTo>
                <a:cubicBezTo>
                  <a:pt x="7450" y="5649"/>
                  <a:pt x="7557" y="5685"/>
                  <a:pt x="7495" y="5792"/>
                </a:cubicBezTo>
                <a:cubicBezTo>
                  <a:pt x="7478" y="5822"/>
                  <a:pt x="7458" y="5834"/>
                  <a:pt x="7438" y="5834"/>
                </a:cubicBezTo>
                <a:cubicBezTo>
                  <a:pt x="7394" y="5834"/>
                  <a:pt x="7349" y="5776"/>
                  <a:pt x="7343" y="5739"/>
                </a:cubicBezTo>
                <a:lnTo>
                  <a:pt x="7343" y="5739"/>
                </a:lnTo>
                <a:cubicBezTo>
                  <a:pt x="7360" y="5840"/>
                  <a:pt x="7353" y="5918"/>
                  <a:pt x="7276" y="5918"/>
                </a:cubicBezTo>
                <a:cubicBezTo>
                  <a:pt x="7272" y="5918"/>
                  <a:pt x="7267" y="5918"/>
                  <a:pt x="7263" y="5917"/>
                </a:cubicBezTo>
                <a:cubicBezTo>
                  <a:pt x="7165" y="5908"/>
                  <a:pt x="7173" y="5792"/>
                  <a:pt x="7191" y="5757"/>
                </a:cubicBezTo>
                <a:lnTo>
                  <a:pt x="7191" y="5757"/>
                </a:lnTo>
                <a:cubicBezTo>
                  <a:pt x="7167" y="5804"/>
                  <a:pt x="7130" y="5823"/>
                  <a:pt x="7094" y="5823"/>
                </a:cubicBezTo>
                <a:cubicBezTo>
                  <a:pt x="7010" y="5823"/>
                  <a:pt x="6935" y="5721"/>
                  <a:pt x="7066" y="5658"/>
                </a:cubicBezTo>
                <a:cubicBezTo>
                  <a:pt x="6934" y="5614"/>
                  <a:pt x="6947" y="5478"/>
                  <a:pt x="7047" y="5478"/>
                </a:cubicBezTo>
                <a:cubicBezTo>
                  <a:pt x="7068" y="5478"/>
                  <a:pt x="7092" y="5484"/>
                  <a:pt x="7120" y="5498"/>
                </a:cubicBezTo>
                <a:cubicBezTo>
                  <a:pt x="7065" y="5419"/>
                  <a:pt x="7114" y="5328"/>
                  <a:pt x="7176" y="5328"/>
                </a:cubicBezTo>
                <a:close/>
                <a:moveTo>
                  <a:pt x="10209" y="5328"/>
                </a:moveTo>
                <a:cubicBezTo>
                  <a:pt x="10238" y="5328"/>
                  <a:pt x="10270" y="5348"/>
                  <a:pt x="10296" y="5400"/>
                </a:cubicBezTo>
                <a:cubicBezTo>
                  <a:pt x="10303" y="5352"/>
                  <a:pt x="10337" y="5330"/>
                  <a:pt x="10372" y="5330"/>
                </a:cubicBezTo>
                <a:cubicBezTo>
                  <a:pt x="10429" y="5330"/>
                  <a:pt x="10488" y="5386"/>
                  <a:pt x="10439" y="5480"/>
                </a:cubicBezTo>
                <a:cubicBezTo>
                  <a:pt x="10454" y="5476"/>
                  <a:pt x="10469" y="5474"/>
                  <a:pt x="10482" y="5474"/>
                </a:cubicBezTo>
                <a:cubicBezTo>
                  <a:pt x="10606" y="5474"/>
                  <a:pt x="10628" y="5641"/>
                  <a:pt x="10483" y="5649"/>
                </a:cubicBezTo>
                <a:cubicBezTo>
                  <a:pt x="10483" y="5649"/>
                  <a:pt x="10590" y="5685"/>
                  <a:pt x="10528" y="5792"/>
                </a:cubicBezTo>
                <a:cubicBezTo>
                  <a:pt x="10511" y="5822"/>
                  <a:pt x="10491" y="5834"/>
                  <a:pt x="10472" y="5834"/>
                </a:cubicBezTo>
                <a:cubicBezTo>
                  <a:pt x="10427" y="5834"/>
                  <a:pt x="10382" y="5776"/>
                  <a:pt x="10376" y="5739"/>
                </a:cubicBezTo>
                <a:lnTo>
                  <a:pt x="10376" y="5739"/>
                </a:lnTo>
                <a:cubicBezTo>
                  <a:pt x="10393" y="5840"/>
                  <a:pt x="10386" y="5918"/>
                  <a:pt x="10309" y="5918"/>
                </a:cubicBezTo>
                <a:cubicBezTo>
                  <a:pt x="10305" y="5918"/>
                  <a:pt x="10300" y="5918"/>
                  <a:pt x="10296" y="5917"/>
                </a:cubicBezTo>
                <a:cubicBezTo>
                  <a:pt x="10198" y="5908"/>
                  <a:pt x="10207" y="5792"/>
                  <a:pt x="10224" y="5757"/>
                </a:cubicBezTo>
                <a:lnTo>
                  <a:pt x="10224" y="5757"/>
                </a:lnTo>
                <a:cubicBezTo>
                  <a:pt x="10200" y="5804"/>
                  <a:pt x="10163" y="5823"/>
                  <a:pt x="10127" y="5823"/>
                </a:cubicBezTo>
                <a:cubicBezTo>
                  <a:pt x="10043" y="5823"/>
                  <a:pt x="9968" y="5721"/>
                  <a:pt x="10100" y="5658"/>
                </a:cubicBezTo>
                <a:cubicBezTo>
                  <a:pt x="9974" y="5614"/>
                  <a:pt x="9983" y="5478"/>
                  <a:pt x="10081" y="5478"/>
                </a:cubicBezTo>
                <a:cubicBezTo>
                  <a:pt x="10101" y="5478"/>
                  <a:pt x="10125" y="5484"/>
                  <a:pt x="10153" y="5498"/>
                </a:cubicBezTo>
                <a:cubicBezTo>
                  <a:pt x="10099" y="5419"/>
                  <a:pt x="10147" y="5328"/>
                  <a:pt x="10209" y="5328"/>
                </a:cubicBezTo>
                <a:close/>
                <a:moveTo>
                  <a:pt x="8642" y="3685"/>
                </a:moveTo>
                <a:cubicBezTo>
                  <a:pt x="8988" y="3685"/>
                  <a:pt x="9036" y="4121"/>
                  <a:pt x="8993" y="4267"/>
                </a:cubicBezTo>
                <a:cubicBezTo>
                  <a:pt x="9069" y="4010"/>
                  <a:pt x="9250" y="3910"/>
                  <a:pt x="9422" y="3910"/>
                </a:cubicBezTo>
                <a:cubicBezTo>
                  <a:pt x="9732" y="3910"/>
                  <a:pt x="10010" y="4239"/>
                  <a:pt x="9573" y="4561"/>
                </a:cubicBezTo>
                <a:cubicBezTo>
                  <a:pt x="10169" y="4648"/>
                  <a:pt x="10199" y="5288"/>
                  <a:pt x="9694" y="5288"/>
                </a:cubicBezTo>
                <a:cubicBezTo>
                  <a:pt x="9632" y="5288"/>
                  <a:pt x="9562" y="5278"/>
                  <a:pt x="9484" y="5257"/>
                </a:cubicBezTo>
                <a:lnTo>
                  <a:pt x="9484" y="5257"/>
                </a:lnTo>
                <a:cubicBezTo>
                  <a:pt x="9780" y="5553"/>
                  <a:pt x="9621" y="5979"/>
                  <a:pt x="9339" y="5979"/>
                </a:cubicBezTo>
                <a:cubicBezTo>
                  <a:pt x="9230" y="5979"/>
                  <a:pt x="9102" y="5916"/>
                  <a:pt x="8976" y="5756"/>
                </a:cubicBezTo>
                <a:lnTo>
                  <a:pt x="8976" y="5756"/>
                </a:lnTo>
                <a:cubicBezTo>
                  <a:pt x="8995" y="5978"/>
                  <a:pt x="8838" y="6091"/>
                  <a:pt x="8673" y="6091"/>
                </a:cubicBezTo>
                <a:cubicBezTo>
                  <a:pt x="8466" y="6091"/>
                  <a:pt x="8247" y="5914"/>
                  <a:pt x="8351" y="5551"/>
                </a:cubicBezTo>
                <a:lnTo>
                  <a:pt x="8351" y="5551"/>
                </a:lnTo>
                <a:cubicBezTo>
                  <a:pt x="8258" y="5595"/>
                  <a:pt x="8172" y="5614"/>
                  <a:pt x="8095" y="5614"/>
                </a:cubicBezTo>
                <a:cubicBezTo>
                  <a:pt x="7668" y="5614"/>
                  <a:pt x="7519" y="5036"/>
                  <a:pt x="8048" y="4900"/>
                </a:cubicBezTo>
                <a:cubicBezTo>
                  <a:pt x="8048" y="4900"/>
                  <a:pt x="7602" y="4829"/>
                  <a:pt x="7744" y="4374"/>
                </a:cubicBezTo>
                <a:cubicBezTo>
                  <a:pt x="7800" y="4208"/>
                  <a:pt x="7892" y="4147"/>
                  <a:pt x="7991" y="4147"/>
                </a:cubicBezTo>
                <a:cubicBezTo>
                  <a:pt x="8162" y="4147"/>
                  <a:pt x="8354" y="4329"/>
                  <a:pt x="8405" y="4454"/>
                </a:cubicBezTo>
                <a:cubicBezTo>
                  <a:pt x="8253" y="4044"/>
                  <a:pt x="8217" y="3723"/>
                  <a:pt x="8601" y="3687"/>
                </a:cubicBezTo>
                <a:cubicBezTo>
                  <a:pt x="8615" y="3686"/>
                  <a:pt x="8629" y="3685"/>
                  <a:pt x="8642" y="3685"/>
                </a:cubicBezTo>
                <a:close/>
                <a:moveTo>
                  <a:pt x="11165" y="5248"/>
                </a:moveTo>
                <a:cubicBezTo>
                  <a:pt x="11210" y="5248"/>
                  <a:pt x="11261" y="5278"/>
                  <a:pt x="11304" y="5355"/>
                </a:cubicBezTo>
                <a:cubicBezTo>
                  <a:pt x="11311" y="5284"/>
                  <a:pt x="11360" y="5251"/>
                  <a:pt x="11413" y="5251"/>
                </a:cubicBezTo>
                <a:cubicBezTo>
                  <a:pt x="11498" y="5251"/>
                  <a:pt x="11590" y="5336"/>
                  <a:pt x="11518" y="5480"/>
                </a:cubicBezTo>
                <a:cubicBezTo>
                  <a:pt x="11540" y="5474"/>
                  <a:pt x="11560" y="5472"/>
                  <a:pt x="11579" y="5472"/>
                </a:cubicBezTo>
                <a:cubicBezTo>
                  <a:pt x="11769" y="5472"/>
                  <a:pt x="11808" y="5731"/>
                  <a:pt x="11589" y="5739"/>
                </a:cubicBezTo>
                <a:cubicBezTo>
                  <a:pt x="11589" y="5739"/>
                  <a:pt x="11741" y="5801"/>
                  <a:pt x="11661" y="5953"/>
                </a:cubicBezTo>
                <a:cubicBezTo>
                  <a:pt x="11632" y="6004"/>
                  <a:pt x="11599" y="6024"/>
                  <a:pt x="11567" y="6024"/>
                </a:cubicBezTo>
                <a:cubicBezTo>
                  <a:pt x="11498" y="6024"/>
                  <a:pt x="11432" y="5936"/>
                  <a:pt x="11420" y="5881"/>
                </a:cubicBezTo>
                <a:lnTo>
                  <a:pt x="11420" y="5881"/>
                </a:lnTo>
                <a:cubicBezTo>
                  <a:pt x="11445" y="6032"/>
                  <a:pt x="11439" y="6151"/>
                  <a:pt x="11321" y="6151"/>
                </a:cubicBezTo>
                <a:cubicBezTo>
                  <a:pt x="11313" y="6151"/>
                  <a:pt x="11304" y="6150"/>
                  <a:pt x="11295" y="6149"/>
                </a:cubicBezTo>
                <a:cubicBezTo>
                  <a:pt x="11152" y="6140"/>
                  <a:pt x="11161" y="5962"/>
                  <a:pt x="11188" y="5908"/>
                </a:cubicBezTo>
                <a:lnTo>
                  <a:pt x="11188" y="5908"/>
                </a:lnTo>
                <a:cubicBezTo>
                  <a:pt x="11150" y="5983"/>
                  <a:pt x="11092" y="6013"/>
                  <a:pt x="11036" y="6013"/>
                </a:cubicBezTo>
                <a:cubicBezTo>
                  <a:pt x="10907" y="6013"/>
                  <a:pt x="10795" y="5856"/>
                  <a:pt x="11001" y="5756"/>
                </a:cubicBezTo>
                <a:cubicBezTo>
                  <a:pt x="10801" y="5690"/>
                  <a:pt x="10816" y="5476"/>
                  <a:pt x="10969" y="5476"/>
                </a:cubicBezTo>
                <a:cubicBezTo>
                  <a:pt x="11001" y="5476"/>
                  <a:pt x="11038" y="5485"/>
                  <a:pt x="11081" y="5507"/>
                </a:cubicBezTo>
                <a:cubicBezTo>
                  <a:pt x="10996" y="5385"/>
                  <a:pt x="11068" y="5248"/>
                  <a:pt x="11165" y="5248"/>
                </a:cubicBezTo>
                <a:close/>
                <a:moveTo>
                  <a:pt x="11928" y="5587"/>
                </a:moveTo>
                <a:cubicBezTo>
                  <a:pt x="11991" y="5587"/>
                  <a:pt x="12053" y="5596"/>
                  <a:pt x="12116" y="5632"/>
                </a:cubicBezTo>
                <a:cubicBezTo>
                  <a:pt x="12178" y="5658"/>
                  <a:pt x="12241" y="5721"/>
                  <a:pt x="12258" y="5801"/>
                </a:cubicBezTo>
                <a:cubicBezTo>
                  <a:pt x="12285" y="5872"/>
                  <a:pt x="12276" y="5953"/>
                  <a:pt x="12250" y="6024"/>
                </a:cubicBezTo>
                <a:cubicBezTo>
                  <a:pt x="12223" y="6095"/>
                  <a:pt x="12178" y="6158"/>
                  <a:pt x="12125" y="6211"/>
                </a:cubicBezTo>
                <a:cubicBezTo>
                  <a:pt x="12107" y="6220"/>
                  <a:pt x="12089" y="6229"/>
                  <a:pt x="12071" y="6247"/>
                </a:cubicBezTo>
                <a:cubicBezTo>
                  <a:pt x="12053" y="6256"/>
                  <a:pt x="12035" y="6265"/>
                  <a:pt x="12018" y="6274"/>
                </a:cubicBezTo>
                <a:cubicBezTo>
                  <a:pt x="11991" y="6283"/>
                  <a:pt x="11946" y="6292"/>
                  <a:pt x="11928" y="6301"/>
                </a:cubicBezTo>
                <a:cubicBezTo>
                  <a:pt x="11875" y="6310"/>
                  <a:pt x="11839" y="6336"/>
                  <a:pt x="11804" y="6363"/>
                </a:cubicBezTo>
                <a:cubicBezTo>
                  <a:pt x="11732" y="6417"/>
                  <a:pt x="11696" y="6524"/>
                  <a:pt x="11714" y="6631"/>
                </a:cubicBezTo>
                <a:cubicBezTo>
                  <a:pt x="11723" y="6658"/>
                  <a:pt x="11732" y="6684"/>
                  <a:pt x="11741" y="6702"/>
                </a:cubicBezTo>
                <a:cubicBezTo>
                  <a:pt x="11750" y="6729"/>
                  <a:pt x="11768" y="6747"/>
                  <a:pt x="11786" y="6765"/>
                </a:cubicBezTo>
                <a:cubicBezTo>
                  <a:pt x="11830" y="6800"/>
                  <a:pt x="11884" y="6827"/>
                  <a:pt x="11937" y="6827"/>
                </a:cubicBezTo>
                <a:cubicBezTo>
                  <a:pt x="12000" y="6827"/>
                  <a:pt x="12053" y="6809"/>
                  <a:pt x="12098" y="6782"/>
                </a:cubicBezTo>
                <a:cubicBezTo>
                  <a:pt x="12134" y="6756"/>
                  <a:pt x="12160" y="6711"/>
                  <a:pt x="12169" y="6666"/>
                </a:cubicBezTo>
                <a:cubicBezTo>
                  <a:pt x="12178" y="6631"/>
                  <a:pt x="12178" y="6577"/>
                  <a:pt x="12178" y="6533"/>
                </a:cubicBezTo>
                <a:cubicBezTo>
                  <a:pt x="12169" y="6515"/>
                  <a:pt x="12169" y="6506"/>
                  <a:pt x="12160" y="6497"/>
                </a:cubicBezTo>
                <a:cubicBezTo>
                  <a:pt x="12151" y="6479"/>
                  <a:pt x="12143" y="6479"/>
                  <a:pt x="12125" y="6470"/>
                </a:cubicBezTo>
                <a:cubicBezTo>
                  <a:pt x="12116" y="6468"/>
                  <a:pt x="12106" y="6467"/>
                  <a:pt x="12096" y="6467"/>
                </a:cubicBezTo>
                <a:cubicBezTo>
                  <a:pt x="12067" y="6467"/>
                  <a:pt x="12033" y="6477"/>
                  <a:pt x="12000" y="6497"/>
                </a:cubicBezTo>
                <a:cubicBezTo>
                  <a:pt x="11964" y="6524"/>
                  <a:pt x="11937" y="6568"/>
                  <a:pt x="11946" y="6631"/>
                </a:cubicBezTo>
                <a:cubicBezTo>
                  <a:pt x="11946" y="6640"/>
                  <a:pt x="11946" y="6640"/>
                  <a:pt x="11946" y="6649"/>
                </a:cubicBezTo>
                <a:cubicBezTo>
                  <a:pt x="11937" y="6649"/>
                  <a:pt x="11937" y="6649"/>
                  <a:pt x="11937" y="6640"/>
                </a:cubicBezTo>
                <a:cubicBezTo>
                  <a:pt x="11928" y="6631"/>
                  <a:pt x="11911" y="6613"/>
                  <a:pt x="11911" y="6595"/>
                </a:cubicBezTo>
                <a:cubicBezTo>
                  <a:pt x="11902" y="6577"/>
                  <a:pt x="11893" y="6559"/>
                  <a:pt x="11893" y="6542"/>
                </a:cubicBezTo>
                <a:cubicBezTo>
                  <a:pt x="11893" y="6506"/>
                  <a:pt x="11911" y="6470"/>
                  <a:pt x="11928" y="6434"/>
                </a:cubicBezTo>
                <a:cubicBezTo>
                  <a:pt x="11946" y="6417"/>
                  <a:pt x="11955" y="6408"/>
                  <a:pt x="11973" y="6390"/>
                </a:cubicBezTo>
                <a:cubicBezTo>
                  <a:pt x="11982" y="6381"/>
                  <a:pt x="12000" y="6363"/>
                  <a:pt x="12018" y="6363"/>
                </a:cubicBezTo>
                <a:cubicBezTo>
                  <a:pt x="12053" y="6336"/>
                  <a:pt x="12098" y="6327"/>
                  <a:pt x="12134" y="6327"/>
                </a:cubicBezTo>
                <a:cubicBezTo>
                  <a:pt x="12178" y="6336"/>
                  <a:pt x="12232" y="6345"/>
                  <a:pt x="12267" y="6381"/>
                </a:cubicBezTo>
                <a:cubicBezTo>
                  <a:pt x="12303" y="6417"/>
                  <a:pt x="12321" y="6461"/>
                  <a:pt x="12330" y="6497"/>
                </a:cubicBezTo>
                <a:cubicBezTo>
                  <a:pt x="12348" y="6577"/>
                  <a:pt x="12339" y="6658"/>
                  <a:pt x="12312" y="6729"/>
                </a:cubicBezTo>
                <a:cubicBezTo>
                  <a:pt x="12276" y="6800"/>
                  <a:pt x="12205" y="6854"/>
                  <a:pt x="12134" y="6872"/>
                </a:cubicBezTo>
                <a:cubicBezTo>
                  <a:pt x="12094" y="6889"/>
                  <a:pt x="12051" y="6895"/>
                  <a:pt x="12009" y="6895"/>
                </a:cubicBezTo>
                <a:cubicBezTo>
                  <a:pt x="11984" y="6895"/>
                  <a:pt x="11960" y="6893"/>
                  <a:pt x="11937" y="6889"/>
                </a:cubicBezTo>
                <a:cubicBezTo>
                  <a:pt x="11866" y="6872"/>
                  <a:pt x="11804" y="6854"/>
                  <a:pt x="11750" y="6818"/>
                </a:cubicBezTo>
                <a:cubicBezTo>
                  <a:pt x="11723" y="6800"/>
                  <a:pt x="11696" y="6773"/>
                  <a:pt x="11679" y="6747"/>
                </a:cubicBezTo>
                <a:cubicBezTo>
                  <a:pt x="11652" y="6720"/>
                  <a:pt x="11634" y="6693"/>
                  <a:pt x="11625" y="6658"/>
                </a:cubicBezTo>
                <a:cubicBezTo>
                  <a:pt x="11598" y="6595"/>
                  <a:pt x="11580" y="6524"/>
                  <a:pt x="11589" y="6452"/>
                </a:cubicBezTo>
                <a:cubicBezTo>
                  <a:pt x="11598" y="6372"/>
                  <a:pt x="11625" y="6301"/>
                  <a:pt x="11679" y="6238"/>
                </a:cubicBezTo>
                <a:cubicBezTo>
                  <a:pt x="11732" y="6185"/>
                  <a:pt x="11804" y="6140"/>
                  <a:pt x="11866" y="6122"/>
                </a:cubicBezTo>
                <a:cubicBezTo>
                  <a:pt x="11911" y="6104"/>
                  <a:pt x="11919" y="6104"/>
                  <a:pt x="11946" y="6095"/>
                </a:cubicBezTo>
                <a:cubicBezTo>
                  <a:pt x="11955" y="6087"/>
                  <a:pt x="11964" y="6087"/>
                  <a:pt x="11973" y="6078"/>
                </a:cubicBezTo>
                <a:cubicBezTo>
                  <a:pt x="11982" y="6069"/>
                  <a:pt x="11991" y="6060"/>
                  <a:pt x="12000" y="6060"/>
                </a:cubicBezTo>
                <a:cubicBezTo>
                  <a:pt x="12071" y="6006"/>
                  <a:pt x="12134" y="5917"/>
                  <a:pt x="12125" y="5828"/>
                </a:cubicBezTo>
                <a:cubicBezTo>
                  <a:pt x="12125" y="5783"/>
                  <a:pt x="12098" y="5748"/>
                  <a:pt x="12062" y="5703"/>
                </a:cubicBezTo>
                <a:cubicBezTo>
                  <a:pt x="12027" y="5667"/>
                  <a:pt x="11973" y="5632"/>
                  <a:pt x="11919" y="5605"/>
                </a:cubicBezTo>
                <a:cubicBezTo>
                  <a:pt x="11919" y="5605"/>
                  <a:pt x="11919" y="5596"/>
                  <a:pt x="11919" y="5596"/>
                </a:cubicBezTo>
                <a:cubicBezTo>
                  <a:pt x="11919" y="5587"/>
                  <a:pt x="11919" y="5587"/>
                  <a:pt x="11928" y="5587"/>
                </a:cubicBezTo>
                <a:close/>
                <a:moveTo>
                  <a:pt x="6326" y="5525"/>
                </a:moveTo>
                <a:cubicBezTo>
                  <a:pt x="6397" y="5525"/>
                  <a:pt x="6469" y="5525"/>
                  <a:pt x="6540" y="5560"/>
                </a:cubicBezTo>
                <a:cubicBezTo>
                  <a:pt x="6611" y="5587"/>
                  <a:pt x="6683" y="5649"/>
                  <a:pt x="6719" y="5730"/>
                </a:cubicBezTo>
                <a:cubicBezTo>
                  <a:pt x="6754" y="5810"/>
                  <a:pt x="6754" y="5908"/>
                  <a:pt x="6727" y="5988"/>
                </a:cubicBezTo>
                <a:cubicBezTo>
                  <a:pt x="6710" y="6069"/>
                  <a:pt x="6656" y="6140"/>
                  <a:pt x="6603" y="6203"/>
                </a:cubicBezTo>
                <a:cubicBezTo>
                  <a:pt x="6585" y="6220"/>
                  <a:pt x="6567" y="6229"/>
                  <a:pt x="6549" y="6247"/>
                </a:cubicBezTo>
                <a:cubicBezTo>
                  <a:pt x="6531" y="6256"/>
                  <a:pt x="6513" y="6265"/>
                  <a:pt x="6495" y="6274"/>
                </a:cubicBezTo>
                <a:cubicBezTo>
                  <a:pt x="6460" y="6292"/>
                  <a:pt x="6406" y="6310"/>
                  <a:pt x="6388" y="6319"/>
                </a:cubicBezTo>
                <a:cubicBezTo>
                  <a:pt x="6335" y="6336"/>
                  <a:pt x="6290" y="6363"/>
                  <a:pt x="6255" y="6399"/>
                </a:cubicBezTo>
                <a:cubicBezTo>
                  <a:pt x="6192" y="6470"/>
                  <a:pt x="6156" y="6586"/>
                  <a:pt x="6192" y="6702"/>
                </a:cubicBezTo>
                <a:cubicBezTo>
                  <a:pt x="6192" y="6729"/>
                  <a:pt x="6210" y="6756"/>
                  <a:pt x="6219" y="6782"/>
                </a:cubicBezTo>
                <a:cubicBezTo>
                  <a:pt x="6237" y="6809"/>
                  <a:pt x="6255" y="6836"/>
                  <a:pt x="6281" y="6854"/>
                </a:cubicBezTo>
                <a:cubicBezTo>
                  <a:pt x="6326" y="6889"/>
                  <a:pt x="6397" y="6907"/>
                  <a:pt x="6460" y="6907"/>
                </a:cubicBezTo>
                <a:cubicBezTo>
                  <a:pt x="6522" y="6898"/>
                  <a:pt x="6576" y="6881"/>
                  <a:pt x="6620" y="6836"/>
                </a:cubicBezTo>
                <a:cubicBezTo>
                  <a:pt x="6665" y="6800"/>
                  <a:pt x="6692" y="6756"/>
                  <a:pt x="6692" y="6711"/>
                </a:cubicBezTo>
                <a:cubicBezTo>
                  <a:pt x="6701" y="6658"/>
                  <a:pt x="6701" y="6604"/>
                  <a:pt x="6692" y="6559"/>
                </a:cubicBezTo>
                <a:cubicBezTo>
                  <a:pt x="6683" y="6542"/>
                  <a:pt x="6674" y="6524"/>
                  <a:pt x="6665" y="6515"/>
                </a:cubicBezTo>
                <a:cubicBezTo>
                  <a:pt x="6656" y="6497"/>
                  <a:pt x="6647" y="6497"/>
                  <a:pt x="6629" y="6488"/>
                </a:cubicBezTo>
                <a:cubicBezTo>
                  <a:pt x="6585" y="6488"/>
                  <a:pt x="6531" y="6497"/>
                  <a:pt x="6495" y="6533"/>
                </a:cubicBezTo>
                <a:cubicBezTo>
                  <a:pt x="6460" y="6568"/>
                  <a:pt x="6433" y="6622"/>
                  <a:pt x="6451" y="6684"/>
                </a:cubicBezTo>
                <a:lnTo>
                  <a:pt x="6451" y="6693"/>
                </a:lnTo>
                <a:cubicBezTo>
                  <a:pt x="6451" y="6693"/>
                  <a:pt x="6451" y="6693"/>
                  <a:pt x="6442" y="6702"/>
                </a:cubicBezTo>
                <a:cubicBezTo>
                  <a:pt x="6442" y="6702"/>
                  <a:pt x="6433" y="6702"/>
                  <a:pt x="6433" y="6693"/>
                </a:cubicBezTo>
                <a:cubicBezTo>
                  <a:pt x="6415" y="6684"/>
                  <a:pt x="6406" y="6666"/>
                  <a:pt x="6397" y="6649"/>
                </a:cubicBezTo>
                <a:cubicBezTo>
                  <a:pt x="6388" y="6631"/>
                  <a:pt x="6380" y="6613"/>
                  <a:pt x="6380" y="6595"/>
                </a:cubicBezTo>
                <a:cubicBezTo>
                  <a:pt x="6380" y="6550"/>
                  <a:pt x="6388" y="6506"/>
                  <a:pt x="6406" y="6470"/>
                </a:cubicBezTo>
                <a:cubicBezTo>
                  <a:pt x="6424" y="6452"/>
                  <a:pt x="6433" y="6434"/>
                  <a:pt x="6451" y="6417"/>
                </a:cubicBezTo>
                <a:cubicBezTo>
                  <a:pt x="6460" y="6399"/>
                  <a:pt x="6478" y="6390"/>
                  <a:pt x="6495" y="6372"/>
                </a:cubicBezTo>
                <a:cubicBezTo>
                  <a:pt x="6531" y="6354"/>
                  <a:pt x="6576" y="6336"/>
                  <a:pt x="6629" y="6336"/>
                </a:cubicBezTo>
                <a:cubicBezTo>
                  <a:pt x="6674" y="6336"/>
                  <a:pt x="6736" y="6345"/>
                  <a:pt x="6772" y="6381"/>
                </a:cubicBezTo>
                <a:cubicBezTo>
                  <a:pt x="6817" y="6417"/>
                  <a:pt x="6843" y="6461"/>
                  <a:pt x="6861" y="6506"/>
                </a:cubicBezTo>
                <a:cubicBezTo>
                  <a:pt x="6888" y="6586"/>
                  <a:pt x="6888" y="6675"/>
                  <a:pt x="6852" y="6756"/>
                </a:cubicBezTo>
                <a:cubicBezTo>
                  <a:pt x="6826" y="6845"/>
                  <a:pt x="6754" y="6907"/>
                  <a:pt x="6674" y="6934"/>
                </a:cubicBezTo>
                <a:cubicBezTo>
                  <a:pt x="6603" y="6970"/>
                  <a:pt x="6531" y="6970"/>
                  <a:pt x="6451" y="6970"/>
                </a:cubicBezTo>
                <a:cubicBezTo>
                  <a:pt x="6380" y="6961"/>
                  <a:pt x="6308" y="6943"/>
                  <a:pt x="6246" y="6907"/>
                </a:cubicBezTo>
                <a:cubicBezTo>
                  <a:pt x="6210" y="6889"/>
                  <a:pt x="6183" y="6863"/>
                  <a:pt x="6156" y="6836"/>
                </a:cubicBezTo>
                <a:cubicBezTo>
                  <a:pt x="6130" y="6809"/>
                  <a:pt x="6103" y="6773"/>
                  <a:pt x="6085" y="6747"/>
                </a:cubicBezTo>
                <a:cubicBezTo>
                  <a:pt x="6049" y="6675"/>
                  <a:pt x="6023" y="6595"/>
                  <a:pt x="6032" y="6515"/>
                </a:cubicBezTo>
                <a:cubicBezTo>
                  <a:pt x="6032" y="6434"/>
                  <a:pt x="6058" y="6345"/>
                  <a:pt x="6112" y="6274"/>
                </a:cubicBezTo>
                <a:cubicBezTo>
                  <a:pt x="6165" y="6211"/>
                  <a:pt x="6237" y="6158"/>
                  <a:pt x="6308" y="6122"/>
                </a:cubicBezTo>
                <a:cubicBezTo>
                  <a:pt x="6353" y="6104"/>
                  <a:pt x="6371" y="6095"/>
                  <a:pt x="6388" y="6087"/>
                </a:cubicBezTo>
                <a:cubicBezTo>
                  <a:pt x="6406" y="6078"/>
                  <a:pt x="6415" y="6078"/>
                  <a:pt x="6424" y="6069"/>
                </a:cubicBezTo>
                <a:cubicBezTo>
                  <a:pt x="6433" y="6060"/>
                  <a:pt x="6442" y="6051"/>
                  <a:pt x="6451" y="6042"/>
                </a:cubicBezTo>
                <a:cubicBezTo>
                  <a:pt x="6531" y="5980"/>
                  <a:pt x="6585" y="5872"/>
                  <a:pt x="6567" y="5783"/>
                </a:cubicBezTo>
                <a:cubicBezTo>
                  <a:pt x="6558" y="5730"/>
                  <a:pt x="6531" y="5685"/>
                  <a:pt x="6487" y="5649"/>
                </a:cubicBezTo>
                <a:cubicBezTo>
                  <a:pt x="6442" y="5605"/>
                  <a:pt x="6388" y="5578"/>
                  <a:pt x="6317" y="5551"/>
                </a:cubicBezTo>
                <a:cubicBezTo>
                  <a:pt x="6317" y="5542"/>
                  <a:pt x="6317" y="5542"/>
                  <a:pt x="6317" y="5542"/>
                </a:cubicBezTo>
                <a:cubicBezTo>
                  <a:pt x="6317" y="5533"/>
                  <a:pt x="6317" y="5525"/>
                  <a:pt x="6326" y="5525"/>
                </a:cubicBezTo>
                <a:close/>
                <a:moveTo>
                  <a:pt x="11063" y="6283"/>
                </a:moveTo>
                <a:lnTo>
                  <a:pt x="11063" y="6283"/>
                </a:lnTo>
                <a:cubicBezTo>
                  <a:pt x="11179" y="6515"/>
                  <a:pt x="11304" y="6720"/>
                  <a:pt x="11465" y="6898"/>
                </a:cubicBezTo>
                <a:cubicBezTo>
                  <a:pt x="11625" y="7077"/>
                  <a:pt x="11830" y="7220"/>
                  <a:pt x="12080" y="7255"/>
                </a:cubicBezTo>
                <a:cubicBezTo>
                  <a:pt x="12047" y="7262"/>
                  <a:pt x="12012" y="7266"/>
                  <a:pt x="11978" y="7266"/>
                </a:cubicBezTo>
                <a:cubicBezTo>
                  <a:pt x="11885" y="7266"/>
                  <a:pt x="11790" y="7241"/>
                  <a:pt x="11705" y="7202"/>
                </a:cubicBezTo>
                <a:cubicBezTo>
                  <a:pt x="11580" y="7148"/>
                  <a:pt x="11482" y="7068"/>
                  <a:pt x="11393" y="6970"/>
                </a:cubicBezTo>
                <a:cubicBezTo>
                  <a:pt x="11215" y="6782"/>
                  <a:pt x="11099" y="6533"/>
                  <a:pt x="11063" y="6283"/>
                </a:cubicBezTo>
                <a:close/>
                <a:moveTo>
                  <a:pt x="5898" y="5721"/>
                </a:moveTo>
                <a:cubicBezTo>
                  <a:pt x="5809" y="5846"/>
                  <a:pt x="5782" y="5980"/>
                  <a:pt x="5782" y="6113"/>
                </a:cubicBezTo>
                <a:cubicBezTo>
                  <a:pt x="5782" y="6256"/>
                  <a:pt x="5800" y="6399"/>
                  <a:pt x="5826" y="6533"/>
                </a:cubicBezTo>
                <a:cubicBezTo>
                  <a:pt x="5871" y="6809"/>
                  <a:pt x="5942" y="7095"/>
                  <a:pt x="5951" y="7389"/>
                </a:cubicBezTo>
                <a:cubicBezTo>
                  <a:pt x="5862" y="7112"/>
                  <a:pt x="5773" y="6836"/>
                  <a:pt x="5719" y="6550"/>
                </a:cubicBezTo>
                <a:cubicBezTo>
                  <a:pt x="5702" y="6408"/>
                  <a:pt x="5684" y="6265"/>
                  <a:pt x="5702" y="6113"/>
                </a:cubicBezTo>
                <a:cubicBezTo>
                  <a:pt x="5719" y="5962"/>
                  <a:pt x="5782" y="5810"/>
                  <a:pt x="5898" y="5721"/>
                </a:cubicBezTo>
                <a:close/>
                <a:moveTo>
                  <a:pt x="2790" y="0"/>
                </a:moveTo>
                <a:cubicBezTo>
                  <a:pt x="2489" y="0"/>
                  <a:pt x="2225" y="163"/>
                  <a:pt x="2142" y="493"/>
                </a:cubicBezTo>
                <a:cubicBezTo>
                  <a:pt x="1964" y="1207"/>
                  <a:pt x="2481" y="1858"/>
                  <a:pt x="2178" y="2295"/>
                </a:cubicBezTo>
                <a:cubicBezTo>
                  <a:pt x="1883" y="2023"/>
                  <a:pt x="1545" y="1920"/>
                  <a:pt x="1281" y="1920"/>
                </a:cubicBezTo>
                <a:cubicBezTo>
                  <a:pt x="1129" y="1920"/>
                  <a:pt x="1001" y="1954"/>
                  <a:pt x="920" y="2010"/>
                </a:cubicBezTo>
                <a:cubicBezTo>
                  <a:pt x="862" y="2049"/>
                  <a:pt x="788" y="2066"/>
                  <a:pt x="706" y="2066"/>
                </a:cubicBezTo>
                <a:cubicBezTo>
                  <a:pt x="475" y="2066"/>
                  <a:pt x="179" y="1932"/>
                  <a:pt x="1" y="1813"/>
                </a:cubicBezTo>
                <a:lnTo>
                  <a:pt x="1" y="1813"/>
                </a:lnTo>
                <a:cubicBezTo>
                  <a:pt x="200" y="2108"/>
                  <a:pt x="520" y="2263"/>
                  <a:pt x="922" y="2263"/>
                </a:cubicBezTo>
                <a:cubicBezTo>
                  <a:pt x="1007" y="2263"/>
                  <a:pt x="1095" y="2256"/>
                  <a:pt x="1187" y="2242"/>
                </a:cubicBezTo>
                <a:cubicBezTo>
                  <a:pt x="1228" y="2235"/>
                  <a:pt x="1267" y="2233"/>
                  <a:pt x="1303" y="2233"/>
                </a:cubicBezTo>
                <a:cubicBezTo>
                  <a:pt x="1739" y="2233"/>
                  <a:pt x="1839" y="2649"/>
                  <a:pt x="2062" y="2723"/>
                </a:cubicBezTo>
                <a:cubicBezTo>
                  <a:pt x="2131" y="2746"/>
                  <a:pt x="2180" y="2758"/>
                  <a:pt x="2217" y="2758"/>
                </a:cubicBezTo>
                <a:cubicBezTo>
                  <a:pt x="2310" y="2758"/>
                  <a:pt x="2328" y="2684"/>
                  <a:pt x="2392" y="2518"/>
                </a:cubicBezTo>
                <a:lnTo>
                  <a:pt x="2392" y="2518"/>
                </a:lnTo>
                <a:cubicBezTo>
                  <a:pt x="2481" y="2706"/>
                  <a:pt x="2240" y="2848"/>
                  <a:pt x="2329" y="3098"/>
                </a:cubicBezTo>
                <a:cubicBezTo>
                  <a:pt x="2361" y="3199"/>
                  <a:pt x="2573" y="3341"/>
                  <a:pt x="2882" y="3341"/>
                </a:cubicBezTo>
                <a:cubicBezTo>
                  <a:pt x="3008" y="3341"/>
                  <a:pt x="3150" y="3318"/>
                  <a:pt x="3302" y="3259"/>
                </a:cubicBezTo>
                <a:cubicBezTo>
                  <a:pt x="3721" y="3615"/>
                  <a:pt x="3320" y="4365"/>
                  <a:pt x="3543" y="4722"/>
                </a:cubicBezTo>
                <a:cubicBezTo>
                  <a:pt x="3757" y="5079"/>
                  <a:pt x="4247" y="5025"/>
                  <a:pt x="4435" y="5623"/>
                </a:cubicBezTo>
                <a:cubicBezTo>
                  <a:pt x="4613" y="6229"/>
                  <a:pt x="5175" y="6336"/>
                  <a:pt x="5175" y="6336"/>
                </a:cubicBezTo>
                <a:cubicBezTo>
                  <a:pt x="5175" y="6336"/>
                  <a:pt x="5443" y="6925"/>
                  <a:pt x="5363" y="7237"/>
                </a:cubicBezTo>
                <a:cubicBezTo>
                  <a:pt x="5282" y="7550"/>
                  <a:pt x="5247" y="7746"/>
                  <a:pt x="5425" y="8353"/>
                </a:cubicBezTo>
                <a:cubicBezTo>
                  <a:pt x="5541" y="9155"/>
                  <a:pt x="4863" y="9619"/>
                  <a:pt x="4685" y="9682"/>
                </a:cubicBezTo>
                <a:cubicBezTo>
                  <a:pt x="4497" y="9735"/>
                  <a:pt x="4533" y="9914"/>
                  <a:pt x="4542" y="10083"/>
                </a:cubicBezTo>
                <a:cubicBezTo>
                  <a:pt x="4547" y="10173"/>
                  <a:pt x="4696" y="10201"/>
                  <a:pt x="4864" y="10201"/>
                </a:cubicBezTo>
                <a:cubicBezTo>
                  <a:pt x="4997" y="10201"/>
                  <a:pt x="5143" y="10183"/>
                  <a:pt x="5238" y="10163"/>
                </a:cubicBezTo>
                <a:cubicBezTo>
                  <a:pt x="5441" y="10119"/>
                  <a:pt x="5303" y="9673"/>
                  <a:pt x="5465" y="9673"/>
                </a:cubicBezTo>
                <a:cubicBezTo>
                  <a:pt x="5466" y="9673"/>
                  <a:pt x="5468" y="9673"/>
                  <a:pt x="5470" y="9673"/>
                </a:cubicBezTo>
                <a:cubicBezTo>
                  <a:pt x="5484" y="9674"/>
                  <a:pt x="5498" y="9674"/>
                  <a:pt x="5512" y="9674"/>
                </a:cubicBezTo>
                <a:cubicBezTo>
                  <a:pt x="5656" y="9674"/>
                  <a:pt x="5743" y="9625"/>
                  <a:pt x="5800" y="9396"/>
                </a:cubicBezTo>
                <a:cubicBezTo>
                  <a:pt x="5862" y="9155"/>
                  <a:pt x="5987" y="8959"/>
                  <a:pt x="6032" y="7915"/>
                </a:cubicBezTo>
                <a:lnTo>
                  <a:pt x="6032" y="7915"/>
                </a:lnTo>
                <a:cubicBezTo>
                  <a:pt x="6362" y="9280"/>
                  <a:pt x="5933" y="9744"/>
                  <a:pt x="5755" y="9816"/>
                </a:cubicBezTo>
                <a:cubicBezTo>
                  <a:pt x="5586" y="9887"/>
                  <a:pt x="5648" y="9949"/>
                  <a:pt x="5648" y="10324"/>
                </a:cubicBezTo>
                <a:cubicBezTo>
                  <a:pt x="5680" y="10325"/>
                  <a:pt x="5710" y="10325"/>
                  <a:pt x="5739" y="10325"/>
                </a:cubicBezTo>
                <a:cubicBezTo>
                  <a:pt x="6540" y="10325"/>
                  <a:pt x="6425" y="10093"/>
                  <a:pt x="6460" y="9860"/>
                </a:cubicBezTo>
                <a:cubicBezTo>
                  <a:pt x="6481" y="9722"/>
                  <a:pt x="6537" y="9701"/>
                  <a:pt x="6606" y="9701"/>
                </a:cubicBezTo>
                <a:cubicBezTo>
                  <a:pt x="6635" y="9701"/>
                  <a:pt x="6667" y="9705"/>
                  <a:pt x="6699" y="9705"/>
                </a:cubicBezTo>
                <a:cubicBezTo>
                  <a:pt x="6718" y="9705"/>
                  <a:pt x="6736" y="9703"/>
                  <a:pt x="6754" y="9700"/>
                </a:cubicBezTo>
                <a:cubicBezTo>
                  <a:pt x="6870" y="9673"/>
                  <a:pt x="6852" y="9048"/>
                  <a:pt x="6647" y="7889"/>
                </a:cubicBezTo>
                <a:cubicBezTo>
                  <a:pt x="7182" y="7407"/>
                  <a:pt x="7147" y="6756"/>
                  <a:pt x="7165" y="6542"/>
                </a:cubicBezTo>
                <a:cubicBezTo>
                  <a:pt x="7182" y="6319"/>
                  <a:pt x="7825" y="6203"/>
                  <a:pt x="7825" y="6203"/>
                </a:cubicBezTo>
                <a:cubicBezTo>
                  <a:pt x="7825" y="6203"/>
                  <a:pt x="8155" y="6292"/>
                  <a:pt x="9109" y="6550"/>
                </a:cubicBezTo>
                <a:cubicBezTo>
                  <a:pt x="9355" y="6615"/>
                  <a:pt x="9557" y="6639"/>
                  <a:pt x="9723" y="6639"/>
                </a:cubicBezTo>
                <a:cubicBezTo>
                  <a:pt x="10196" y="6639"/>
                  <a:pt x="10367" y="6443"/>
                  <a:pt x="10367" y="6443"/>
                </a:cubicBezTo>
                <a:cubicBezTo>
                  <a:pt x="10367" y="6443"/>
                  <a:pt x="10555" y="7166"/>
                  <a:pt x="11286" y="7434"/>
                </a:cubicBezTo>
                <a:cubicBezTo>
                  <a:pt x="11456" y="8237"/>
                  <a:pt x="10920" y="9022"/>
                  <a:pt x="10519" y="9271"/>
                </a:cubicBezTo>
                <a:cubicBezTo>
                  <a:pt x="10117" y="9512"/>
                  <a:pt x="10153" y="9557"/>
                  <a:pt x="10162" y="10030"/>
                </a:cubicBezTo>
                <a:cubicBezTo>
                  <a:pt x="10186" y="10031"/>
                  <a:pt x="10209" y="10031"/>
                  <a:pt x="10231" y="10031"/>
                </a:cubicBezTo>
                <a:cubicBezTo>
                  <a:pt x="11029" y="10031"/>
                  <a:pt x="10894" y="9423"/>
                  <a:pt x="10894" y="9423"/>
                </a:cubicBezTo>
                <a:lnTo>
                  <a:pt x="10894" y="9423"/>
                </a:lnTo>
                <a:cubicBezTo>
                  <a:pt x="10894" y="9423"/>
                  <a:pt x="10965" y="9464"/>
                  <a:pt x="11081" y="9464"/>
                </a:cubicBezTo>
                <a:cubicBezTo>
                  <a:pt x="11155" y="9464"/>
                  <a:pt x="11246" y="9448"/>
                  <a:pt x="11349" y="9396"/>
                </a:cubicBezTo>
                <a:cubicBezTo>
                  <a:pt x="11723" y="9022"/>
                  <a:pt x="11750" y="8138"/>
                  <a:pt x="12214" y="7443"/>
                </a:cubicBezTo>
                <a:cubicBezTo>
                  <a:pt x="12223" y="7773"/>
                  <a:pt x="12580" y="7960"/>
                  <a:pt x="12580" y="7960"/>
                </a:cubicBezTo>
                <a:cubicBezTo>
                  <a:pt x="12580" y="7960"/>
                  <a:pt x="12687" y="8593"/>
                  <a:pt x="12696" y="8879"/>
                </a:cubicBezTo>
                <a:cubicBezTo>
                  <a:pt x="12705" y="9155"/>
                  <a:pt x="12455" y="9548"/>
                  <a:pt x="12285" y="9655"/>
                </a:cubicBezTo>
                <a:cubicBezTo>
                  <a:pt x="12125" y="9753"/>
                  <a:pt x="12187" y="9789"/>
                  <a:pt x="12196" y="10110"/>
                </a:cubicBezTo>
                <a:cubicBezTo>
                  <a:pt x="12223" y="10111"/>
                  <a:pt x="12250" y="10112"/>
                  <a:pt x="12277" y="10112"/>
                </a:cubicBezTo>
                <a:cubicBezTo>
                  <a:pt x="12597" y="10112"/>
                  <a:pt x="12906" y="10014"/>
                  <a:pt x="12972" y="9824"/>
                </a:cubicBezTo>
                <a:cubicBezTo>
                  <a:pt x="13035" y="9628"/>
                  <a:pt x="13070" y="9566"/>
                  <a:pt x="13249" y="9477"/>
                </a:cubicBezTo>
                <a:cubicBezTo>
                  <a:pt x="13472" y="9004"/>
                  <a:pt x="13222" y="8433"/>
                  <a:pt x="13142" y="8058"/>
                </a:cubicBezTo>
                <a:cubicBezTo>
                  <a:pt x="13061" y="7683"/>
                  <a:pt x="13347" y="7790"/>
                  <a:pt x="13347" y="7220"/>
                </a:cubicBezTo>
                <a:lnTo>
                  <a:pt x="13347" y="7220"/>
                </a:lnTo>
                <a:cubicBezTo>
                  <a:pt x="13341" y="7220"/>
                  <a:pt x="13335" y="7220"/>
                  <a:pt x="13329" y="7220"/>
                </a:cubicBezTo>
                <a:cubicBezTo>
                  <a:pt x="13079" y="7220"/>
                  <a:pt x="12517" y="6856"/>
                  <a:pt x="12526" y="6185"/>
                </a:cubicBezTo>
                <a:cubicBezTo>
                  <a:pt x="12535" y="5489"/>
                  <a:pt x="13142" y="5070"/>
                  <a:pt x="13115" y="4427"/>
                </a:cubicBezTo>
                <a:cubicBezTo>
                  <a:pt x="13088" y="3794"/>
                  <a:pt x="12669" y="3946"/>
                  <a:pt x="12241" y="3758"/>
                </a:cubicBezTo>
                <a:cubicBezTo>
                  <a:pt x="11886" y="3592"/>
                  <a:pt x="11462" y="3146"/>
                  <a:pt x="10301" y="3146"/>
                </a:cubicBezTo>
                <a:cubicBezTo>
                  <a:pt x="10088" y="3146"/>
                  <a:pt x="9849" y="3162"/>
                  <a:pt x="9582" y="3196"/>
                </a:cubicBezTo>
                <a:cubicBezTo>
                  <a:pt x="9293" y="3235"/>
                  <a:pt x="9038" y="3252"/>
                  <a:pt x="8812" y="3252"/>
                </a:cubicBezTo>
                <a:cubicBezTo>
                  <a:pt x="7701" y="3252"/>
                  <a:pt x="7282" y="2853"/>
                  <a:pt x="6808" y="2786"/>
                </a:cubicBezTo>
                <a:cubicBezTo>
                  <a:pt x="6968" y="2625"/>
                  <a:pt x="7102" y="2367"/>
                  <a:pt x="7191" y="2081"/>
                </a:cubicBezTo>
                <a:cubicBezTo>
                  <a:pt x="7414" y="2054"/>
                  <a:pt x="7860" y="1956"/>
                  <a:pt x="7967" y="1590"/>
                </a:cubicBezTo>
                <a:lnTo>
                  <a:pt x="7967" y="1590"/>
                </a:lnTo>
                <a:cubicBezTo>
                  <a:pt x="7809" y="1722"/>
                  <a:pt x="7669" y="1761"/>
                  <a:pt x="7526" y="1761"/>
                </a:cubicBezTo>
                <a:cubicBezTo>
                  <a:pt x="7428" y="1761"/>
                  <a:pt x="7327" y="1742"/>
                  <a:pt x="7218" y="1724"/>
                </a:cubicBezTo>
                <a:cubicBezTo>
                  <a:pt x="7113" y="518"/>
                  <a:pt x="6274" y="43"/>
                  <a:pt x="5399" y="43"/>
                </a:cubicBezTo>
                <a:cubicBezTo>
                  <a:pt x="4791" y="43"/>
                  <a:pt x="4166" y="272"/>
                  <a:pt x="3757" y="645"/>
                </a:cubicBezTo>
                <a:cubicBezTo>
                  <a:pt x="3536" y="218"/>
                  <a:pt x="3139" y="0"/>
                  <a:pt x="2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46"/>
          <p:cNvSpPr/>
          <p:nvPr/>
        </p:nvSpPr>
        <p:spPr>
          <a:xfrm>
            <a:off x="3349449" y="1867525"/>
            <a:ext cx="579095" cy="670155"/>
          </a:xfrm>
          <a:custGeom>
            <a:rect b="b" l="l" r="r" t="t"/>
            <a:pathLst>
              <a:path extrusionOk="0" h="14248" w="12312">
                <a:moveTo>
                  <a:pt x="2615" y="4087"/>
                </a:moveTo>
                <a:cubicBezTo>
                  <a:pt x="2738" y="4087"/>
                  <a:pt x="2864" y="4126"/>
                  <a:pt x="2962" y="4203"/>
                </a:cubicBezTo>
                <a:cubicBezTo>
                  <a:pt x="3096" y="4292"/>
                  <a:pt x="3176" y="4453"/>
                  <a:pt x="3176" y="4613"/>
                </a:cubicBezTo>
                <a:cubicBezTo>
                  <a:pt x="3167" y="4774"/>
                  <a:pt x="3087" y="4916"/>
                  <a:pt x="2971" y="5006"/>
                </a:cubicBezTo>
                <a:cubicBezTo>
                  <a:pt x="3033" y="4872"/>
                  <a:pt x="3060" y="4738"/>
                  <a:pt x="3042" y="4622"/>
                </a:cubicBezTo>
                <a:cubicBezTo>
                  <a:pt x="3015" y="4506"/>
                  <a:pt x="2953" y="4408"/>
                  <a:pt x="2855" y="4337"/>
                </a:cubicBezTo>
                <a:cubicBezTo>
                  <a:pt x="2766" y="4265"/>
                  <a:pt x="2650" y="4229"/>
                  <a:pt x="2525" y="4229"/>
                </a:cubicBezTo>
                <a:cubicBezTo>
                  <a:pt x="2512" y="4229"/>
                  <a:pt x="2499" y="4228"/>
                  <a:pt x="2486" y="4228"/>
                </a:cubicBezTo>
                <a:cubicBezTo>
                  <a:pt x="2374" y="4228"/>
                  <a:pt x="2261" y="4261"/>
                  <a:pt x="2141" y="4301"/>
                </a:cubicBezTo>
                <a:cubicBezTo>
                  <a:pt x="2230" y="4203"/>
                  <a:pt x="2364" y="4114"/>
                  <a:pt x="2516" y="4096"/>
                </a:cubicBezTo>
                <a:cubicBezTo>
                  <a:pt x="2548" y="4090"/>
                  <a:pt x="2582" y="4087"/>
                  <a:pt x="2615" y="4087"/>
                </a:cubicBezTo>
                <a:close/>
                <a:moveTo>
                  <a:pt x="6899" y="4161"/>
                </a:moveTo>
                <a:cubicBezTo>
                  <a:pt x="6922" y="4161"/>
                  <a:pt x="6945" y="4163"/>
                  <a:pt x="6968" y="4167"/>
                </a:cubicBezTo>
                <a:cubicBezTo>
                  <a:pt x="7128" y="4185"/>
                  <a:pt x="7253" y="4283"/>
                  <a:pt x="7333" y="4408"/>
                </a:cubicBezTo>
                <a:cubicBezTo>
                  <a:pt x="7219" y="4343"/>
                  <a:pt x="7097" y="4300"/>
                  <a:pt x="6989" y="4300"/>
                </a:cubicBezTo>
                <a:cubicBezTo>
                  <a:pt x="6978" y="4300"/>
                  <a:pt x="6968" y="4300"/>
                  <a:pt x="6959" y="4301"/>
                </a:cubicBezTo>
                <a:cubicBezTo>
                  <a:pt x="6843" y="4310"/>
                  <a:pt x="6736" y="4363"/>
                  <a:pt x="6655" y="4453"/>
                </a:cubicBezTo>
                <a:cubicBezTo>
                  <a:pt x="6575" y="4533"/>
                  <a:pt x="6521" y="4640"/>
                  <a:pt x="6513" y="4765"/>
                </a:cubicBezTo>
                <a:cubicBezTo>
                  <a:pt x="6495" y="4890"/>
                  <a:pt x="6513" y="5023"/>
                  <a:pt x="6548" y="5157"/>
                </a:cubicBezTo>
                <a:cubicBezTo>
                  <a:pt x="6450" y="5059"/>
                  <a:pt x="6388" y="4916"/>
                  <a:pt x="6379" y="4765"/>
                </a:cubicBezTo>
                <a:cubicBezTo>
                  <a:pt x="6370" y="4613"/>
                  <a:pt x="6414" y="4444"/>
                  <a:pt x="6530" y="4328"/>
                </a:cubicBezTo>
                <a:cubicBezTo>
                  <a:pt x="6622" y="4228"/>
                  <a:pt x="6760" y="4161"/>
                  <a:pt x="6899" y="4161"/>
                </a:cubicBezTo>
                <a:close/>
                <a:moveTo>
                  <a:pt x="5427" y="4665"/>
                </a:moveTo>
                <a:cubicBezTo>
                  <a:pt x="5435" y="4665"/>
                  <a:pt x="5443" y="4666"/>
                  <a:pt x="5451" y="4667"/>
                </a:cubicBezTo>
                <a:cubicBezTo>
                  <a:pt x="5522" y="4667"/>
                  <a:pt x="5585" y="4684"/>
                  <a:pt x="5647" y="4711"/>
                </a:cubicBezTo>
                <a:cubicBezTo>
                  <a:pt x="5701" y="4747"/>
                  <a:pt x="5754" y="4783"/>
                  <a:pt x="5790" y="4836"/>
                </a:cubicBezTo>
                <a:cubicBezTo>
                  <a:pt x="5808" y="4863"/>
                  <a:pt x="5826" y="4890"/>
                  <a:pt x="5835" y="4925"/>
                </a:cubicBezTo>
                <a:cubicBezTo>
                  <a:pt x="5843" y="4952"/>
                  <a:pt x="5852" y="4988"/>
                  <a:pt x="5861" y="5015"/>
                </a:cubicBezTo>
                <a:cubicBezTo>
                  <a:pt x="5861" y="5086"/>
                  <a:pt x="5861" y="5157"/>
                  <a:pt x="5826" y="5220"/>
                </a:cubicBezTo>
                <a:cubicBezTo>
                  <a:pt x="5799" y="5282"/>
                  <a:pt x="5745" y="5345"/>
                  <a:pt x="5674" y="5380"/>
                </a:cubicBezTo>
                <a:cubicBezTo>
                  <a:pt x="5612" y="5416"/>
                  <a:pt x="5540" y="5434"/>
                  <a:pt x="5469" y="5434"/>
                </a:cubicBezTo>
                <a:lnTo>
                  <a:pt x="5362" y="5434"/>
                </a:lnTo>
                <a:cubicBezTo>
                  <a:pt x="5353" y="5443"/>
                  <a:pt x="5335" y="5443"/>
                  <a:pt x="5326" y="5443"/>
                </a:cubicBezTo>
                <a:cubicBezTo>
                  <a:pt x="5246" y="5470"/>
                  <a:pt x="5165" y="5532"/>
                  <a:pt x="5148" y="5621"/>
                </a:cubicBezTo>
                <a:cubicBezTo>
                  <a:pt x="5139" y="5657"/>
                  <a:pt x="5139" y="5701"/>
                  <a:pt x="5165" y="5746"/>
                </a:cubicBezTo>
                <a:cubicBezTo>
                  <a:pt x="5183" y="5800"/>
                  <a:pt x="5228" y="5844"/>
                  <a:pt x="5264" y="5889"/>
                </a:cubicBezTo>
                <a:cubicBezTo>
                  <a:pt x="5264" y="5889"/>
                  <a:pt x="5264" y="5889"/>
                  <a:pt x="5264" y="5898"/>
                </a:cubicBezTo>
                <a:lnTo>
                  <a:pt x="5255" y="5898"/>
                </a:lnTo>
                <a:cubicBezTo>
                  <a:pt x="5192" y="5880"/>
                  <a:pt x="5139" y="5853"/>
                  <a:pt x="5094" y="5800"/>
                </a:cubicBezTo>
                <a:cubicBezTo>
                  <a:pt x="5049" y="5755"/>
                  <a:pt x="5014" y="5684"/>
                  <a:pt x="5014" y="5603"/>
                </a:cubicBezTo>
                <a:cubicBezTo>
                  <a:pt x="5014" y="5523"/>
                  <a:pt x="5041" y="5452"/>
                  <a:pt x="5094" y="5398"/>
                </a:cubicBezTo>
                <a:cubicBezTo>
                  <a:pt x="5139" y="5345"/>
                  <a:pt x="5201" y="5300"/>
                  <a:pt x="5264" y="5273"/>
                </a:cubicBezTo>
                <a:cubicBezTo>
                  <a:pt x="5281" y="5264"/>
                  <a:pt x="5299" y="5264"/>
                  <a:pt x="5317" y="5255"/>
                </a:cubicBezTo>
                <a:cubicBezTo>
                  <a:pt x="5335" y="5255"/>
                  <a:pt x="5353" y="5246"/>
                  <a:pt x="5380" y="5246"/>
                </a:cubicBezTo>
                <a:lnTo>
                  <a:pt x="5469" y="5246"/>
                </a:lnTo>
                <a:cubicBezTo>
                  <a:pt x="5483" y="5249"/>
                  <a:pt x="5497" y="5250"/>
                  <a:pt x="5510" y="5250"/>
                </a:cubicBezTo>
                <a:cubicBezTo>
                  <a:pt x="5546" y="5250"/>
                  <a:pt x="5576" y="5242"/>
                  <a:pt x="5603" y="5229"/>
                </a:cubicBezTo>
                <a:cubicBezTo>
                  <a:pt x="5683" y="5202"/>
                  <a:pt x="5745" y="5122"/>
                  <a:pt x="5763" y="5015"/>
                </a:cubicBezTo>
                <a:cubicBezTo>
                  <a:pt x="5763" y="4988"/>
                  <a:pt x="5772" y="4961"/>
                  <a:pt x="5763" y="4934"/>
                </a:cubicBezTo>
                <a:cubicBezTo>
                  <a:pt x="5763" y="4916"/>
                  <a:pt x="5754" y="4890"/>
                  <a:pt x="5745" y="4863"/>
                </a:cubicBezTo>
                <a:cubicBezTo>
                  <a:pt x="5719" y="4818"/>
                  <a:pt x="5674" y="4783"/>
                  <a:pt x="5620" y="4765"/>
                </a:cubicBezTo>
                <a:cubicBezTo>
                  <a:pt x="5589" y="4754"/>
                  <a:pt x="5558" y="4750"/>
                  <a:pt x="5528" y="4750"/>
                </a:cubicBezTo>
                <a:cubicBezTo>
                  <a:pt x="5507" y="4750"/>
                  <a:pt x="5487" y="4752"/>
                  <a:pt x="5469" y="4756"/>
                </a:cubicBezTo>
                <a:cubicBezTo>
                  <a:pt x="5415" y="4774"/>
                  <a:pt x="5388" y="4800"/>
                  <a:pt x="5362" y="4836"/>
                </a:cubicBezTo>
                <a:cubicBezTo>
                  <a:pt x="5344" y="4872"/>
                  <a:pt x="5326" y="4916"/>
                  <a:pt x="5317" y="4961"/>
                </a:cubicBezTo>
                <a:cubicBezTo>
                  <a:pt x="5317" y="4979"/>
                  <a:pt x="5317" y="4997"/>
                  <a:pt x="5317" y="5006"/>
                </a:cubicBezTo>
                <a:cubicBezTo>
                  <a:pt x="5326" y="5015"/>
                  <a:pt x="5335" y="5023"/>
                  <a:pt x="5344" y="5032"/>
                </a:cubicBezTo>
                <a:cubicBezTo>
                  <a:pt x="5360" y="5043"/>
                  <a:pt x="5387" y="5051"/>
                  <a:pt x="5414" y="5051"/>
                </a:cubicBezTo>
                <a:cubicBezTo>
                  <a:pt x="5430" y="5051"/>
                  <a:pt x="5446" y="5048"/>
                  <a:pt x="5460" y="5041"/>
                </a:cubicBezTo>
                <a:cubicBezTo>
                  <a:pt x="5504" y="5032"/>
                  <a:pt x="5540" y="4997"/>
                  <a:pt x="5549" y="4943"/>
                </a:cubicBezTo>
                <a:lnTo>
                  <a:pt x="5558" y="4934"/>
                </a:lnTo>
                <a:cubicBezTo>
                  <a:pt x="5561" y="4931"/>
                  <a:pt x="5563" y="4930"/>
                  <a:pt x="5564" y="4930"/>
                </a:cubicBezTo>
                <a:cubicBezTo>
                  <a:pt x="5567" y="4930"/>
                  <a:pt x="5567" y="4934"/>
                  <a:pt x="5567" y="4934"/>
                </a:cubicBezTo>
                <a:cubicBezTo>
                  <a:pt x="5576" y="4952"/>
                  <a:pt x="5576" y="4970"/>
                  <a:pt x="5585" y="4988"/>
                </a:cubicBezTo>
                <a:cubicBezTo>
                  <a:pt x="5576" y="5006"/>
                  <a:pt x="5585" y="5023"/>
                  <a:pt x="5576" y="5041"/>
                </a:cubicBezTo>
                <a:cubicBezTo>
                  <a:pt x="5567" y="5077"/>
                  <a:pt x="5540" y="5104"/>
                  <a:pt x="5504" y="5122"/>
                </a:cubicBezTo>
                <a:cubicBezTo>
                  <a:pt x="5496" y="5139"/>
                  <a:pt x="5478" y="5148"/>
                  <a:pt x="5460" y="5148"/>
                </a:cubicBezTo>
                <a:cubicBezTo>
                  <a:pt x="5442" y="5157"/>
                  <a:pt x="5424" y="5166"/>
                  <a:pt x="5406" y="5166"/>
                </a:cubicBezTo>
                <a:cubicBezTo>
                  <a:pt x="5392" y="5170"/>
                  <a:pt x="5375" y="5172"/>
                  <a:pt x="5359" y="5172"/>
                </a:cubicBezTo>
                <a:cubicBezTo>
                  <a:pt x="5335" y="5172"/>
                  <a:pt x="5311" y="5168"/>
                  <a:pt x="5290" y="5157"/>
                </a:cubicBezTo>
                <a:cubicBezTo>
                  <a:pt x="5246" y="5139"/>
                  <a:pt x="5210" y="5113"/>
                  <a:pt x="5192" y="5068"/>
                </a:cubicBezTo>
                <a:cubicBezTo>
                  <a:pt x="5165" y="5023"/>
                  <a:pt x="5165" y="4979"/>
                  <a:pt x="5165" y="4943"/>
                </a:cubicBezTo>
                <a:cubicBezTo>
                  <a:pt x="5174" y="4863"/>
                  <a:pt x="5201" y="4800"/>
                  <a:pt x="5255" y="4747"/>
                </a:cubicBezTo>
                <a:cubicBezTo>
                  <a:pt x="5302" y="4692"/>
                  <a:pt x="5369" y="4665"/>
                  <a:pt x="5427" y="4665"/>
                </a:cubicBezTo>
                <a:close/>
                <a:moveTo>
                  <a:pt x="11098" y="6058"/>
                </a:moveTo>
                <a:cubicBezTo>
                  <a:pt x="11169" y="6058"/>
                  <a:pt x="11223" y="6112"/>
                  <a:pt x="11223" y="6183"/>
                </a:cubicBezTo>
                <a:cubicBezTo>
                  <a:pt x="11223" y="6255"/>
                  <a:pt x="11169" y="6308"/>
                  <a:pt x="11098" y="6308"/>
                </a:cubicBezTo>
                <a:cubicBezTo>
                  <a:pt x="11027" y="6308"/>
                  <a:pt x="10973" y="6255"/>
                  <a:pt x="10973" y="6183"/>
                </a:cubicBezTo>
                <a:cubicBezTo>
                  <a:pt x="10973" y="6112"/>
                  <a:pt x="11027" y="6058"/>
                  <a:pt x="11098" y="6058"/>
                </a:cubicBezTo>
                <a:close/>
                <a:moveTo>
                  <a:pt x="4429" y="5831"/>
                </a:moveTo>
                <a:cubicBezTo>
                  <a:pt x="4449" y="5831"/>
                  <a:pt x="4468" y="5833"/>
                  <a:pt x="4487" y="5835"/>
                </a:cubicBezTo>
                <a:cubicBezTo>
                  <a:pt x="4541" y="5835"/>
                  <a:pt x="4595" y="5844"/>
                  <a:pt x="4657" y="5871"/>
                </a:cubicBezTo>
                <a:cubicBezTo>
                  <a:pt x="4719" y="5898"/>
                  <a:pt x="4791" y="5951"/>
                  <a:pt x="4809" y="6040"/>
                </a:cubicBezTo>
                <a:cubicBezTo>
                  <a:pt x="4826" y="6130"/>
                  <a:pt x="4791" y="6201"/>
                  <a:pt x="4746" y="6255"/>
                </a:cubicBezTo>
                <a:cubicBezTo>
                  <a:pt x="4664" y="6345"/>
                  <a:pt x="4560" y="6389"/>
                  <a:pt x="4454" y="6389"/>
                </a:cubicBezTo>
                <a:cubicBezTo>
                  <a:pt x="4444" y="6389"/>
                  <a:pt x="4435" y="6389"/>
                  <a:pt x="4425" y="6388"/>
                </a:cubicBezTo>
                <a:cubicBezTo>
                  <a:pt x="4363" y="6388"/>
                  <a:pt x="4309" y="6371"/>
                  <a:pt x="4256" y="6362"/>
                </a:cubicBezTo>
                <a:cubicBezTo>
                  <a:pt x="4211" y="6344"/>
                  <a:pt x="4157" y="6326"/>
                  <a:pt x="4113" y="6317"/>
                </a:cubicBezTo>
                <a:cubicBezTo>
                  <a:pt x="4006" y="6290"/>
                  <a:pt x="3899" y="6272"/>
                  <a:pt x="3809" y="6255"/>
                </a:cubicBezTo>
                <a:lnTo>
                  <a:pt x="3667" y="6219"/>
                </a:lnTo>
                <a:cubicBezTo>
                  <a:pt x="3641" y="6213"/>
                  <a:pt x="3612" y="6206"/>
                  <a:pt x="3584" y="6206"/>
                </a:cubicBezTo>
                <a:cubicBezTo>
                  <a:pt x="3572" y="6206"/>
                  <a:pt x="3561" y="6207"/>
                  <a:pt x="3551" y="6210"/>
                </a:cubicBezTo>
                <a:cubicBezTo>
                  <a:pt x="3470" y="6219"/>
                  <a:pt x="3399" y="6281"/>
                  <a:pt x="3310" y="6344"/>
                </a:cubicBezTo>
                <a:lnTo>
                  <a:pt x="3301" y="6344"/>
                </a:lnTo>
                <a:cubicBezTo>
                  <a:pt x="3292" y="6344"/>
                  <a:pt x="3292" y="6335"/>
                  <a:pt x="3292" y="6335"/>
                </a:cubicBezTo>
                <a:cubicBezTo>
                  <a:pt x="3328" y="6237"/>
                  <a:pt x="3390" y="6130"/>
                  <a:pt x="3515" y="6085"/>
                </a:cubicBezTo>
                <a:cubicBezTo>
                  <a:pt x="3555" y="6068"/>
                  <a:pt x="3594" y="6062"/>
                  <a:pt x="3634" y="6062"/>
                </a:cubicBezTo>
                <a:cubicBezTo>
                  <a:pt x="3657" y="6062"/>
                  <a:pt x="3680" y="6064"/>
                  <a:pt x="3702" y="6067"/>
                </a:cubicBezTo>
                <a:cubicBezTo>
                  <a:pt x="3756" y="6076"/>
                  <a:pt x="3809" y="6094"/>
                  <a:pt x="3854" y="6121"/>
                </a:cubicBezTo>
                <a:cubicBezTo>
                  <a:pt x="3952" y="6165"/>
                  <a:pt x="4032" y="6228"/>
                  <a:pt x="4122" y="6263"/>
                </a:cubicBezTo>
                <a:cubicBezTo>
                  <a:pt x="4187" y="6287"/>
                  <a:pt x="4257" y="6307"/>
                  <a:pt x="4322" y="6307"/>
                </a:cubicBezTo>
                <a:cubicBezTo>
                  <a:pt x="4355" y="6307"/>
                  <a:pt x="4386" y="6302"/>
                  <a:pt x="4416" y="6290"/>
                </a:cubicBezTo>
                <a:cubicBezTo>
                  <a:pt x="4496" y="6263"/>
                  <a:pt x="4577" y="6210"/>
                  <a:pt x="4612" y="6156"/>
                </a:cubicBezTo>
                <a:cubicBezTo>
                  <a:pt x="4630" y="6121"/>
                  <a:pt x="4630" y="6094"/>
                  <a:pt x="4630" y="6085"/>
                </a:cubicBezTo>
                <a:cubicBezTo>
                  <a:pt x="4621" y="6067"/>
                  <a:pt x="4612" y="6049"/>
                  <a:pt x="4577" y="6032"/>
                </a:cubicBezTo>
                <a:cubicBezTo>
                  <a:pt x="4526" y="6002"/>
                  <a:pt x="4445" y="5973"/>
                  <a:pt x="4388" y="5973"/>
                </a:cubicBezTo>
                <a:cubicBezTo>
                  <a:pt x="4375" y="5973"/>
                  <a:pt x="4363" y="5975"/>
                  <a:pt x="4354" y="5978"/>
                </a:cubicBezTo>
                <a:cubicBezTo>
                  <a:pt x="4336" y="5978"/>
                  <a:pt x="4318" y="6005"/>
                  <a:pt x="4318" y="6049"/>
                </a:cubicBezTo>
                <a:cubicBezTo>
                  <a:pt x="4318" y="6094"/>
                  <a:pt x="4336" y="6139"/>
                  <a:pt x="4380" y="6165"/>
                </a:cubicBezTo>
                <a:cubicBezTo>
                  <a:pt x="4380" y="6165"/>
                  <a:pt x="4380" y="6174"/>
                  <a:pt x="4380" y="6183"/>
                </a:cubicBezTo>
                <a:lnTo>
                  <a:pt x="4371" y="6183"/>
                </a:lnTo>
                <a:cubicBezTo>
                  <a:pt x="4309" y="6174"/>
                  <a:pt x="4264" y="6121"/>
                  <a:pt x="4247" y="6067"/>
                </a:cubicBezTo>
                <a:cubicBezTo>
                  <a:pt x="4229" y="6040"/>
                  <a:pt x="4229" y="6005"/>
                  <a:pt x="4229" y="5969"/>
                </a:cubicBezTo>
                <a:cubicBezTo>
                  <a:pt x="4238" y="5933"/>
                  <a:pt x="4264" y="5898"/>
                  <a:pt x="4291" y="5871"/>
                </a:cubicBezTo>
                <a:cubicBezTo>
                  <a:pt x="4341" y="5840"/>
                  <a:pt x="4386" y="5831"/>
                  <a:pt x="4429" y="5831"/>
                </a:cubicBezTo>
                <a:close/>
                <a:moveTo>
                  <a:pt x="9424" y="6570"/>
                </a:moveTo>
                <a:cubicBezTo>
                  <a:pt x="9624" y="6570"/>
                  <a:pt x="9804" y="6656"/>
                  <a:pt x="9885" y="6718"/>
                </a:cubicBezTo>
                <a:cubicBezTo>
                  <a:pt x="9705" y="6886"/>
                  <a:pt x="9390" y="6976"/>
                  <a:pt x="9135" y="6976"/>
                </a:cubicBezTo>
                <a:cubicBezTo>
                  <a:pt x="9023" y="6976"/>
                  <a:pt x="8923" y="6959"/>
                  <a:pt x="8850" y="6924"/>
                </a:cubicBezTo>
                <a:cubicBezTo>
                  <a:pt x="9009" y="6653"/>
                  <a:pt x="9226" y="6570"/>
                  <a:pt x="9424" y="6570"/>
                </a:cubicBezTo>
                <a:close/>
                <a:moveTo>
                  <a:pt x="2661" y="6090"/>
                </a:moveTo>
                <a:cubicBezTo>
                  <a:pt x="2672" y="6090"/>
                  <a:pt x="2682" y="6091"/>
                  <a:pt x="2694" y="6094"/>
                </a:cubicBezTo>
                <a:cubicBezTo>
                  <a:pt x="2730" y="6094"/>
                  <a:pt x="2766" y="6103"/>
                  <a:pt x="2792" y="6112"/>
                </a:cubicBezTo>
                <a:cubicBezTo>
                  <a:pt x="2855" y="6130"/>
                  <a:pt x="2900" y="6174"/>
                  <a:pt x="2944" y="6219"/>
                </a:cubicBezTo>
                <a:cubicBezTo>
                  <a:pt x="2989" y="6263"/>
                  <a:pt x="3024" y="6317"/>
                  <a:pt x="3051" y="6388"/>
                </a:cubicBezTo>
                <a:cubicBezTo>
                  <a:pt x="3069" y="6451"/>
                  <a:pt x="3060" y="6531"/>
                  <a:pt x="3024" y="6602"/>
                </a:cubicBezTo>
                <a:cubicBezTo>
                  <a:pt x="2989" y="6665"/>
                  <a:pt x="2926" y="6710"/>
                  <a:pt x="2855" y="6745"/>
                </a:cubicBezTo>
                <a:cubicBezTo>
                  <a:pt x="2830" y="6752"/>
                  <a:pt x="2800" y="6758"/>
                  <a:pt x="2769" y="6758"/>
                </a:cubicBezTo>
                <a:cubicBezTo>
                  <a:pt x="2756" y="6758"/>
                  <a:pt x="2743" y="6757"/>
                  <a:pt x="2730" y="6754"/>
                </a:cubicBezTo>
                <a:cubicBezTo>
                  <a:pt x="2685" y="6745"/>
                  <a:pt x="2641" y="6718"/>
                  <a:pt x="2614" y="6683"/>
                </a:cubicBezTo>
                <a:cubicBezTo>
                  <a:pt x="2596" y="6647"/>
                  <a:pt x="2578" y="6611"/>
                  <a:pt x="2578" y="6576"/>
                </a:cubicBezTo>
                <a:cubicBezTo>
                  <a:pt x="2569" y="6549"/>
                  <a:pt x="2578" y="6531"/>
                  <a:pt x="2578" y="6513"/>
                </a:cubicBezTo>
                <a:cubicBezTo>
                  <a:pt x="2578" y="6495"/>
                  <a:pt x="2578" y="6478"/>
                  <a:pt x="2587" y="6460"/>
                </a:cubicBezTo>
                <a:cubicBezTo>
                  <a:pt x="2605" y="6424"/>
                  <a:pt x="2623" y="6397"/>
                  <a:pt x="2659" y="6371"/>
                </a:cubicBezTo>
                <a:cubicBezTo>
                  <a:pt x="2668" y="6362"/>
                  <a:pt x="2685" y="6362"/>
                  <a:pt x="2703" y="6353"/>
                </a:cubicBezTo>
                <a:lnTo>
                  <a:pt x="2748" y="6353"/>
                </a:lnTo>
                <a:cubicBezTo>
                  <a:pt x="2757" y="6353"/>
                  <a:pt x="2757" y="6353"/>
                  <a:pt x="2766" y="6362"/>
                </a:cubicBezTo>
                <a:cubicBezTo>
                  <a:pt x="2766" y="6362"/>
                  <a:pt x="2757" y="6362"/>
                  <a:pt x="2757" y="6371"/>
                </a:cubicBezTo>
                <a:cubicBezTo>
                  <a:pt x="2703" y="6397"/>
                  <a:pt x="2676" y="6442"/>
                  <a:pt x="2676" y="6487"/>
                </a:cubicBezTo>
                <a:cubicBezTo>
                  <a:pt x="2676" y="6531"/>
                  <a:pt x="2694" y="6576"/>
                  <a:pt x="2721" y="6594"/>
                </a:cubicBezTo>
                <a:cubicBezTo>
                  <a:pt x="2739" y="6602"/>
                  <a:pt x="2748" y="6611"/>
                  <a:pt x="2757" y="6611"/>
                </a:cubicBezTo>
                <a:cubicBezTo>
                  <a:pt x="2766" y="6611"/>
                  <a:pt x="2784" y="6602"/>
                  <a:pt x="2801" y="6602"/>
                </a:cubicBezTo>
                <a:cubicBezTo>
                  <a:pt x="2837" y="6585"/>
                  <a:pt x="2873" y="6549"/>
                  <a:pt x="2908" y="6522"/>
                </a:cubicBezTo>
                <a:cubicBezTo>
                  <a:pt x="2935" y="6495"/>
                  <a:pt x="2953" y="6451"/>
                  <a:pt x="2953" y="6397"/>
                </a:cubicBezTo>
                <a:cubicBezTo>
                  <a:pt x="2953" y="6353"/>
                  <a:pt x="2935" y="6299"/>
                  <a:pt x="2900" y="6255"/>
                </a:cubicBezTo>
                <a:cubicBezTo>
                  <a:pt x="2873" y="6210"/>
                  <a:pt x="2828" y="6174"/>
                  <a:pt x="2775" y="6165"/>
                </a:cubicBezTo>
                <a:cubicBezTo>
                  <a:pt x="2761" y="6161"/>
                  <a:pt x="2748" y="6159"/>
                  <a:pt x="2734" y="6159"/>
                </a:cubicBezTo>
                <a:cubicBezTo>
                  <a:pt x="2721" y="6159"/>
                  <a:pt x="2708" y="6161"/>
                  <a:pt x="2694" y="6165"/>
                </a:cubicBezTo>
                <a:cubicBezTo>
                  <a:pt x="2668" y="6165"/>
                  <a:pt x="2650" y="6174"/>
                  <a:pt x="2623" y="6183"/>
                </a:cubicBezTo>
                <a:cubicBezTo>
                  <a:pt x="2525" y="6237"/>
                  <a:pt x="2471" y="6317"/>
                  <a:pt x="2462" y="6397"/>
                </a:cubicBezTo>
                <a:cubicBezTo>
                  <a:pt x="2453" y="6442"/>
                  <a:pt x="2462" y="6487"/>
                  <a:pt x="2480" y="6531"/>
                </a:cubicBezTo>
                <a:cubicBezTo>
                  <a:pt x="2480" y="6549"/>
                  <a:pt x="2498" y="6585"/>
                  <a:pt x="2507" y="6620"/>
                </a:cubicBezTo>
                <a:cubicBezTo>
                  <a:pt x="2507" y="6638"/>
                  <a:pt x="2516" y="6656"/>
                  <a:pt x="2516" y="6683"/>
                </a:cubicBezTo>
                <a:cubicBezTo>
                  <a:pt x="2516" y="6701"/>
                  <a:pt x="2516" y="6718"/>
                  <a:pt x="2516" y="6736"/>
                </a:cubicBezTo>
                <a:cubicBezTo>
                  <a:pt x="2507" y="6808"/>
                  <a:pt x="2480" y="6879"/>
                  <a:pt x="2445" y="6941"/>
                </a:cubicBezTo>
                <a:cubicBezTo>
                  <a:pt x="2400" y="6995"/>
                  <a:pt x="2337" y="7049"/>
                  <a:pt x="2266" y="7075"/>
                </a:cubicBezTo>
                <a:cubicBezTo>
                  <a:pt x="2244" y="7080"/>
                  <a:pt x="2222" y="7082"/>
                  <a:pt x="2201" y="7082"/>
                </a:cubicBezTo>
                <a:cubicBezTo>
                  <a:pt x="2147" y="7082"/>
                  <a:pt x="2097" y="7068"/>
                  <a:pt x="2052" y="7049"/>
                </a:cubicBezTo>
                <a:cubicBezTo>
                  <a:pt x="1990" y="7022"/>
                  <a:pt x="1945" y="6968"/>
                  <a:pt x="1909" y="6915"/>
                </a:cubicBezTo>
                <a:cubicBezTo>
                  <a:pt x="1909" y="6915"/>
                  <a:pt x="1909" y="6906"/>
                  <a:pt x="1918" y="6906"/>
                </a:cubicBezTo>
                <a:lnTo>
                  <a:pt x="1927" y="6906"/>
                </a:lnTo>
                <a:cubicBezTo>
                  <a:pt x="1981" y="6933"/>
                  <a:pt x="2034" y="6959"/>
                  <a:pt x="2079" y="6959"/>
                </a:cubicBezTo>
                <a:cubicBezTo>
                  <a:pt x="2098" y="6963"/>
                  <a:pt x="2117" y="6965"/>
                  <a:pt x="2134" y="6965"/>
                </a:cubicBezTo>
                <a:cubicBezTo>
                  <a:pt x="2164" y="6965"/>
                  <a:pt x="2190" y="6958"/>
                  <a:pt x="2213" y="6941"/>
                </a:cubicBezTo>
                <a:cubicBezTo>
                  <a:pt x="2284" y="6897"/>
                  <a:pt x="2329" y="6808"/>
                  <a:pt x="2329" y="6718"/>
                </a:cubicBezTo>
                <a:cubicBezTo>
                  <a:pt x="2329" y="6710"/>
                  <a:pt x="2329" y="6701"/>
                  <a:pt x="2329" y="6692"/>
                </a:cubicBezTo>
                <a:cubicBezTo>
                  <a:pt x="2329" y="6683"/>
                  <a:pt x="2329" y="6674"/>
                  <a:pt x="2329" y="6656"/>
                </a:cubicBezTo>
                <a:cubicBezTo>
                  <a:pt x="2320" y="6638"/>
                  <a:pt x="2320" y="6620"/>
                  <a:pt x="2302" y="6585"/>
                </a:cubicBezTo>
                <a:cubicBezTo>
                  <a:pt x="2284" y="6513"/>
                  <a:pt x="2284" y="6442"/>
                  <a:pt x="2302" y="6371"/>
                </a:cubicBezTo>
                <a:cubicBezTo>
                  <a:pt x="2320" y="6299"/>
                  <a:pt x="2355" y="6228"/>
                  <a:pt x="2409" y="6183"/>
                </a:cubicBezTo>
                <a:cubicBezTo>
                  <a:pt x="2462" y="6139"/>
                  <a:pt x="2534" y="6112"/>
                  <a:pt x="2596" y="6094"/>
                </a:cubicBezTo>
                <a:cubicBezTo>
                  <a:pt x="2620" y="6094"/>
                  <a:pt x="2640" y="6090"/>
                  <a:pt x="2661" y="6090"/>
                </a:cubicBezTo>
                <a:close/>
                <a:moveTo>
                  <a:pt x="2183" y="7646"/>
                </a:moveTo>
                <a:cubicBezTo>
                  <a:pt x="2159" y="7646"/>
                  <a:pt x="2136" y="7652"/>
                  <a:pt x="2114" y="7664"/>
                </a:cubicBezTo>
                <a:cubicBezTo>
                  <a:pt x="2052" y="7709"/>
                  <a:pt x="2034" y="7789"/>
                  <a:pt x="2079" y="7851"/>
                </a:cubicBezTo>
                <a:cubicBezTo>
                  <a:pt x="2101" y="7890"/>
                  <a:pt x="2140" y="7912"/>
                  <a:pt x="2182" y="7912"/>
                </a:cubicBezTo>
                <a:cubicBezTo>
                  <a:pt x="2208" y="7912"/>
                  <a:pt x="2234" y="7904"/>
                  <a:pt x="2257" y="7887"/>
                </a:cubicBezTo>
                <a:cubicBezTo>
                  <a:pt x="2320" y="7851"/>
                  <a:pt x="2337" y="7771"/>
                  <a:pt x="2293" y="7709"/>
                </a:cubicBezTo>
                <a:cubicBezTo>
                  <a:pt x="2269" y="7668"/>
                  <a:pt x="2227" y="7646"/>
                  <a:pt x="2183" y="7646"/>
                </a:cubicBezTo>
                <a:close/>
                <a:moveTo>
                  <a:pt x="8234" y="7503"/>
                </a:moveTo>
                <a:cubicBezTo>
                  <a:pt x="8368" y="7503"/>
                  <a:pt x="8466" y="7611"/>
                  <a:pt x="8466" y="7744"/>
                </a:cubicBezTo>
                <a:cubicBezTo>
                  <a:pt x="8466" y="7869"/>
                  <a:pt x="8368" y="7976"/>
                  <a:pt x="8234" y="7976"/>
                </a:cubicBezTo>
                <a:cubicBezTo>
                  <a:pt x="8109" y="7976"/>
                  <a:pt x="8002" y="7869"/>
                  <a:pt x="8002" y="7744"/>
                </a:cubicBezTo>
                <a:cubicBezTo>
                  <a:pt x="8002" y="7611"/>
                  <a:pt x="8109" y="7503"/>
                  <a:pt x="8234" y="7503"/>
                </a:cubicBezTo>
                <a:close/>
                <a:moveTo>
                  <a:pt x="2069" y="7442"/>
                </a:moveTo>
                <a:cubicBezTo>
                  <a:pt x="2105" y="7442"/>
                  <a:pt x="2145" y="7467"/>
                  <a:pt x="2177" y="7530"/>
                </a:cubicBezTo>
                <a:cubicBezTo>
                  <a:pt x="2184" y="7472"/>
                  <a:pt x="2226" y="7445"/>
                  <a:pt x="2271" y="7445"/>
                </a:cubicBezTo>
                <a:cubicBezTo>
                  <a:pt x="2342" y="7445"/>
                  <a:pt x="2419" y="7513"/>
                  <a:pt x="2364" y="7628"/>
                </a:cubicBezTo>
                <a:cubicBezTo>
                  <a:pt x="2383" y="7623"/>
                  <a:pt x="2400" y="7621"/>
                  <a:pt x="2416" y="7621"/>
                </a:cubicBezTo>
                <a:cubicBezTo>
                  <a:pt x="2568" y="7621"/>
                  <a:pt x="2596" y="7834"/>
                  <a:pt x="2418" y="7842"/>
                </a:cubicBezTo>
                <a:cubicBezTo>
                  <a:pt x="2418" y="7842"/>
                  <a:pt x="2543" y="7896"/>
                  <a:pt x="2471" y="8021"/>
                </a:cubicBezTo>
                <a:cubicBezTo>
                  <a:pt x="2448" y="8064"/>
                  <a:pt x="2422" y="8080"/>
                  <a:pt x="2396" y="8080"/>
                </a:cubicBezTo>
                <a:cubicBezTo>
                  <a:pt x="2340" y="8080"/>
                  <a:pt x="2287" y="8007"/>
                  <a:pt x="2275" y="7958"/>
                </a:cubicBezTo>
                <a:lnTo>
                  <a:pt x="2275" y="7958"/>
                </a:lnTo>
                <a:cubicBezTo>
                  <a:pt x="2301" y="8087"/>
                  <a:pt x="2294" y="8182"/>
                  <a:pt x="2191" y="8182"/>
                </a:cubicBezTo>
                <a:cubicBezTo>
                  <a:pt x="2187" y="8182"/>
                  <a:pt x="2182" y="8182"/>
                  <a:pt x="2177" y="8181"/>
                </a:cubicBezTo>
                <a:cubicBezTo>
                  <a:pt x="2052" y="8173"/>
                  <a:pt x="2070" y="8030"/>
                  <a:pt x="2088" y="7985"/>
                </a:cubicBezTo>
                <a:lnTo>
                  <a:pt x="2088" y="7985"/>
                </a:lnTo>
                <a:cubicBezTo>
                  <a:pt x="2056" y="8047"/>
                  <a:pt x="2007" y="8071"/>
                  <a:pt x="1962" y="8071"/>
                </a:cubicBezTo>
                <a:cubicBezTo>
                  <a:pt x="1856" y="8071"/>
                  <a:pt x="1765" y="7941"/>
                  <a:pt x="1927" y="7860"/>
                </a:cubicBezTo>
                <a:cubicBezTo>
                  <a:pt x="1766" y="7802"/>
                  <a:pt x="1779" y="7628"/>
                  <a:pt x="1904" y="7628"/>
                </a:cubicBezTo>
                <a:cubicBezTo>
                  <a:pt x="1930" y="7628"/>
                  <a:pt x="1962" y="7636"/>
                  <a:pt x="1998" y="7655"/>
                </a:cubicBezTo>
                <a:cubicBezTo>
                  <a:pt x="1932" y="7552"/>
                  <a:pt x="1992" y="7442"/>
                  <a:pt x="2069" y="7442"/>
                </a:cubicBezTo>
                <a:close/>
                <a:moveTo>
                  <a:pt x="8234" y="7102"/>
                </a:moveTo>
                <a:lnTo>
                  <a:pt x="8261" y="7423"/>
                </a:lnTo>
                <a:lnTo>
                  <a:pt x="8172" y="7120"/>
                </a:lnTo>
                <a:lnTo>
                  <a:pt x="8190" y="7388"/>
                </a:lnTo>
                <a:lnTo>
                  <a:pt x="8118" y="7129"/>
                </a:lnTo>
                <a:lnTo>
                  <a:pt x="8136" y="7441"/>
                </a:lnTo>
                <a:lnTo>
                  <a:pt x="8047" y="7138"/>
                </a:lnTo>
                <a:lnTo>
                  <a:pt x="8074" y="7477"/>
                </a:lnTo>
                <a:lnTo>
                  <a:pt x="7770" y="7316"/>
                </a:lnTo>
                <a:lnTo>
                  <a:pt x="8020" y="7521"/>
                </a:lnTo>
                <a:lnTo>
                  <a:pt x="8020" y="7521"/>
                </a:lnTo>
                <a:lnTo>
                  <a:pt x="7735" y="7370"/>
                </a:lnTo>
                <a:lnTo>
                  <a:pt x="7949" y="7548"/>
                </a:lnTo>
                <a:lnTo>
                  <a:pt x="7708" y="7423"/>
                </a:lnTo>
                <a:lnTo>
                  <a:pt x="7949" y="7619"/>
                </a:lnTo>
                <a:lnTo>
                  <a:pt x="7672" y="7477"/>
                </a:lnTo>
                <a:lnTo>
                  <a:pt x="7940" y="7700"/>
                </a:lnTo>
                <a:cubicBezTo>
                  <a:pt x="7940" y="7700"/>
                  <a:pt x="7940" y="7709"/>
                  <a:pt x="7940" y="7709"/>
                </a:cubicBezTo>
                <a:lnTo>
                  <a:pt x="7601" y="7834"/>
                </a:lnTo>
                <a:lnTo>
                  <a:pt x="7913" y="7789"/>
                </a:lnTo>
                <a:lnTo>
                  <a:pt x="7619" y="7896"/>
                </a:lnTo>
                <a:lnTo>
                  <a:pt x="7886" y="7860"/>
                </a:lnTo>
                <a:lnTo>
                  <a:pt x="7886" y="7860"/>
                </a:lnTo>
                <a:lnTo>
                  <a:pt x="7628" y="7950"/>
                </a:lnTo>
                <a:lnTo>
                  <a:pt x="7628" y="7950"/>
                </a:lnTo>
                <a:lnTo>
                  <a:pt x="7949" y="7905"/>
                </a:lnTo>
                <a:lnTo>
                  <a:pt x="7949" y="7905"/>
                </a:lnTo>
                <a:lnTo>
                  <a:pt x="7646" y="8012"/>
                </a:lnTo>
                <a:lnTo>
                  <a:pt x="8002" y="7958"/>
                </a:lnTo>
                <a:lnTo>
                  <a:pt x="7922" y="8306"/>
                </a:lnTo>
                <a:lnTo>
                  <a:pt x="8056" y="8021"/>
                </a:lnTo>
                <a:lnTo>
                  <a:pt x="7985" y="8324"/>
                </a:lnTo>
                <a:lnTo>
                  <a:pt x="8100" y="8074"/>
                </a:lnTo>
                <a:lnTo>
                  <a:pt x="8038" y="8342"/>
                </a:lnTo>
                <a:lnTo>
                  <a:pt x="8172" y="8057"/>
                </a:lnTo>
                <a:lnTo>
                  <a:pt x="8100" y="8369"/>
                </a:lnTo>
                <a:lnTo>
                  <a:pt x="8243" y="8048"/>
                </a:lnTo>
                <a:lnTo>
                  <a:pt x="8279" y="8217"/>
                </a:lnTo>
                <a:lnTo>
                  <a:pt x="8279" y="8048"/>
                </a:lnTo>
                <a:lnTo>
                  <a:pt x="8315" y="8208"/>
                </a:lnTo>
                <a:lnTo>
                  <a:pt x="8324" y="8039"/>
                </a:lnTo>
                <a:lnTo>
                  <a:pt x="8511" y="8289"/>
                </a:lnTo>
                <a:lnTo>
                  <a:pt x="8377" y="8030"/>
                </a:lnTo>
                <a:lnTo>
                  <a:pt x="8564" y="8253"/>
                </a:lnTo>
                <a:lnTo>
                  <a:pt x="8448" y="8030"/>
                </a:lnTo>
                <a:lnTo>
                  <a:pt x="8600" y="8226"/>
                </a:lnTo>
                <a:lnTo>
                  <a:pt x="8466" y="7967"/>
                </a:lnTo>
                <a:lnTo>
                  <a:pt x="8654" y="8199"/>
                </a:lnTo>
                <a:lnTo>
                  <a:pt x="8493" y="7896"/>
                </a:lnTo>
                <a:lnTo>
                  <a:pt x="8778" y="7923"/>
                </a:lnTo>
                <a:lnTo>
                  <a:pt x="8511" y="7834"/>
                </a:lnTo>
                <a:lnTo>
                  <a:pt x="8787" y="7860"/>
                </a:lnTo>
                <a:lnTo>
                  <a:pt x="8564" y="7780"/>
                </a:lnTo>
                <a:lnTo>
                  <a:pt x="8805" y="7798"/>
                </a:lnTo>
                <a:lnTo>
                  <a:pt x="8538" y="7709"/>
                </a:lnTo>
                <a:lnTo>
                  <a:pt x="8814" y="7735"/>
                </a:lnTo>
                <a:lnTo>
                  <a:pt x="8511" y="7637"/>
                </a:lnTo>
                <a:cubicBezTo>
                  <a:pt x="8511" y="7637"/>
                  <a:pt x="8511" y="7628"/>
                  <a:pt x="8511" y="7628"/>
                </a:cubicBezTo>
                <a:lnTo>
                  <a:pt x="8707" y="7388"/>
                </a:lnTo>
                <a:lnTo>
                  <a:pt x="8484" y="7548"/>
                </a:lnTo>
                <a:lnTo>
                  <a:pt x="8663" y="7334"/>
                </a:lnTo>
                <a:lnTo>
                  <a:pt x="8466" y="7477"/>
                </a:lnTo>
                <a:lnTo>
                  <a:pt x="8618" y="7289"/>
                </a:lnTo>
                <a:lnTo>
                  <a:pt x="8395" y="7450"/>
                </a:lnTo>
                <a:lnTo>
                  <a:pt x="8573" y="7236"/>
                </a:lnTo>
                <a:lnTo>
                  <a:pt x="8324" y="7414"/>
                </a:lnTo>
                <a:lnTo>
                  <a:pt x="8234" y="7102"/>
                </a:lnTo>
                <a:close/>
                <a:moveTo>
                  <a:pt x="8198" y="6910"/>
                </a:moveTo>
                <a:cubicBezTo>
                  <a:pt x="8309" y="6910"/>
                  <a:pt x="8406" y="6999"/>
                  <a:pt x="8377" y="7218"/>
                </a:cubicBezTo>
                <a:cubicBezTo>
                  <a:pt x="8463" y="7150"/>
                  <a:pt x="8549" y="7122"/>
                  <a:pt x="8624" y="7122"/>
                </a:cubicBezTo>
                <a:cubicBezTo>
                  <a:pt x="8854" y="7122"/>
                  <a:pt x="8981" y="7384"/>
                  <a:pt x="8671" y="7566"/>
                </a:cubicBezTo>
                <a:cubicBezTo>
                  <a:pt x="8675" y="7566"/>
                  <a:pt x="8678" y="7566"/>
                  <a:pt x="8681" y="7566"/>
                </a:cubicBezTo>
                <a:cubicBezTo>
                  <a:pt x="9027" y="7566"/>
                  <a:pt x="9133" y="8032"/>
                  <a:pt x="8726" y="8032"/>
                </a:cubicBezTo>
                <a:cubicBezTo>
                  <a:pt x="8711" y="8032"/>
                  <a:pt x="8696" y="8031"/>
                  <a:pt x="8680" y="8030"/>
                </a:cubicBezTo>
                <a:lnTo>
                  <a:pt x="8680" y="8030"/>
                </a:lnTo>
                <a:cubicBezTo>
                  <a:pt x="8853" y="8165"/>
                  <a:pt x="8711" y="8390"/>
                  <a:pt x="8533" y="8390"/>
                </a:cubicBezTo>
                <a:cubicBezTo>
                  <a:pt x="8453" y="8390"/>
                  <a:pt x="8366" y="8345"/>
                  <a:pt x="8297" y="8226"/>
                </a:cubicBezTo>
                <a:cubicBezTo>
                  <a:pt x="8243" y="8390"/>
                  <a:pt x="8130" y="8458"/>
                  <a:pt x="8027" y="8458"/>
                </a:cubicBezTo>
                <a:cubicBezTo>
                  <a:pt x="7871" y="8458"/>
                  <a:pt x="7736" y="8303"/>
                  <a:pt x="7860" y="8083"/>
                </a:cubicBezTo>
                <a:lnTo>
                  <a:pt x="7860" y="8083"/>
                </a:lnTo>
                <a:cubicBezTo>
                  <a:pt x="7860" y="8083"/>
                  <a:pt x="7786" y="8140"/>
                  <a:pt x="7696" y="8140"/>
                </a:cubicBezTo>
                <a:cubicBezTo>
                  <a:pt x="7627" y="8140"/>
                  <a:pt x="7547" y="8106"/>
                  <a:pt x="7485" y="7985"/>
                </a:cubicBezTo>
                <a:cubicBezTo>
                  <a:pt x="7367" y="7778"/>
                  <a:pt x="7550" y="7699"/>
                  <a:pt x="7700" y="7699"/>
                </a:cubicBezTo>
                <a:cubicBezTo>
                  <a:pt x="7744" y="7699"/>
                  <a:pt x="7785" y="7706"/>
                  <a:pt x="7815" y="7718"/>
                </a:cubicBezTo>
                <a:cubicBezTo>
                  <a:pt x="7547" y="7611"/>
                  <a:pt x="7387" y="7477"/>
                  <a:pt x="7538" y="7280"/>
                </a:cubicBezTo>
                <a:cubicBezTo>
                  <a:pt x="7590" y="7221"/>
                  <a:pt x="7648" y="7198"/>
                  <a:pt x="7706" y="7198"/>
                </a:cubicBezTo>
                <a:cubicBezTo>
                  <a:pt x="7829" y="7198"/>
                  <a:pt x="7948" y="7300"/>
                  <a:pt x="7985" y="7361"/>
                </a:cubicBezTo>
                <a:cubicBezTo>
                  <a:pt x="7841" y="7105"/>
                  <a:pt x="8034" y="6910"/>
                  <a:pt x="8198" y="6910"/>
                </a:cubicBezTo>
                <a:close/>
                <a:moveTo>
                  <a:pt x="2743" y="8477"/>
                </a:moveTo>
                <a:cubicBezTo>
                  <a:pt x="2766" y="8477"/>
                  <a:pt x="2790" y="8482"/>
                  <a:pt x="2810" y="8494"/>
                </a:cubicBezTo>
                <a:cubicBezTo>
                  <a:pt x="2864" y="8512"/>
                  <a:pt x="2900" y="8547"/>
                  <a:pt x="2926" y="8592"/>
                </a:cubicBezTo>
                <a:cubicBezTo>
                  <a:pt x="2944" y="8619"/>
                  <a:pt x="2953" y="8645"/>
                  <a:pt x="2944" y="8681"/>
                </a:cubicBezTo>
                <a:cubicBezTo>
                  <a:pt x="2944" y="8708"/>
                  <a:pt x="2926" y="8744"/>
                  <a:pt x="2908" y="8761"/>
                </a:cubicBezTo>
                <a:cubicBezTo>
                  <a:pt x="2891" y="8788"/>
                  <a:pt x="2864" y="8797"/>
                  <a:pt x="2837" y="8806"/>
                </a:cubicBezTo>
                <a:lnTo>
                  <a:pt x="2757" y="8806"/>
                </a:lnTo>
                <a:cubicBezTo>
                  <a:pt x="2730" y="8797"/>
                  <a:pt x="2712" y="8788"/>
                  <a:pt x="2694" y="8770"/>
                </a:cubicBezTo>
                <a:cubicBezTo>
                  <a:pt x="2685" y="8761"/>
                  <a:pt x="2676" y="8744"/>
                  <a:pt x="2676" y="8735"/>
                </a:cubicBezTo>
                <a:cubicBezTo>
                  <a:pt x="2668" y="8726"/>
                  <a:pt x="2668" y="8717"/>
                  <a:pt x="2668" y="8699"/>
                </a:cubicBezTo>
                <a:lnTo>
                  <a:pt x="2676" y="8699"/>
                </a:lnTo>
                <a:cubicBezTo>
                  <a:pt x="2703" y="8735"/>
                  <a:pt x="2739" y="8744"/>
                  <a:pt x="2766" y="8744"/>
                </a:cubicBezTo>
                <a:cubicBezTo>
                  <a:pt x="2792" y="8735"/>
                  <a:pt x="2828" y="8717"/>
                  <a:pt x="2837" y="8699"/>
                </a:cubicBezTo>
                <a:cubicBezTo>
                  <a:pt x="2846" y="8690"/>
                  <a:pt x="2846" y="8681"/>
                  <a:pt x="2846" y="8672"/>
                </a:cubicBezTo>
                <a:cubicBezTo>
                  <a:pt x="2846" y="8663"/>
                  <a:pt x="2837" y="8654"/>
                  <a:pt x="2837" y="8645"/>
                </a:cubicBezTo>
                <a:cubicBezTo>
                  <a:pt x="2819" y="8619"/>
                  <a:pt x="2792" y="8601"/>
                  <a:pt x="2775" y="8583"/>
                </a:cubicBezTo>
                <a:cubicBezTo>
                  <a:pt x="2748" y="8565"/>
                  <a:pt x="2721" y="8556"/>
                  <a:pt x="2685" y="8556"/>
                </a:cubicBezTo>
                <a:cubicBezTo>
                  <a:pt x="2650" y="8565"/>
                  <a:pt x="2614" y="8583"/>
                  <a:pt x="2587" y="8610"/>
                </a:cubicBezTo>
                <a:cubicBezTo>
                  <a:pt x="2561" y="8636"/>
                  <a:pt x="2543" y="8672"/>
                  <a:pt x="2534" y="8708"/>
                </a:cubicBezTo>
                <a:cubicBezTo>
                  <a:pt x="2534" y="8726"/>
                  <a:pt x="2534" y="8744"/>
                  <a:pt x="2543" y="8761"/>
                </a:cubicBezTo>
                <a:cubicBezTo>
                  <a:pt x="2552" y="8779"/>
                  <a:pt x="2561" y="8788"/>
                  <a:pt x="2569" y="8806"/>
                </a:cubicBezTo>
                <a:cubicBezTo>
                  <a:pt x="2605" y="8868"/>
                  <a:pt x="2668" y="8904"/>
                  <a:pt x="2730" y="8904"/>
                </a:cubicBezTo>
                <a:cubicBezTo>
                  <a:pt x="2757" y="8895"/>
                  <a:pt x="2792" y="8886"/>
                  <a:pt x="2819" y="8877"/>
                </a:cubicBezTo>
                <a:cubicBezTo>
                  <a:pt x="2828" y="8868"/>
                  <a:pt x="2855" y="8859"/>
                  <a:pt x="2882" y="8842"/>
                </a:cubicBezTo>
                <a:cubicBezTo>
                  <a:pt x="2891" y="8842"/>
                  <a:pt x="2900" y="8842"/>
                  <a:pt x="2917" y="8833"/>
                </a:cubicBezTo>
                <a:lnTo>
                  <a:pt x="2953" y="8833"/>
                </a:lnTo>
                <a:cubicBezTo>
                  <a:pt x="3007" y="8833"/>
                  <a:pt x="3060" y="8842"/>
                  <a:pt x="3105" y="8859"/>
                </a:cubicBezTo>
                <a:cubicBezTo>
                  <a:pt x="3149" y="8886"/>
                  <a:pt x="3194" y="8922"/>
                  <a:pt x="3212" y="8975"/>
                </a:cubicBezTo>
                <a:cubicBezTo>
                  <a:pt x="3230" y="9020"/>
                  <a:pt x="3230" y="9074"/>
                  <a:pt x="3212" y="9118"/>
                </a:cubicBezTo>
                <a:cubicBezTo>
                  <a:pt x="3203" y="9163"/>
                  <a:pt x="3167" y="9198"/>
                  <a:pt x="3140" y="9225"/>
                </a:cubicBezTo>
                <a:cubicBezTo>
                  <a:pt x="3140" y="9230"/>
                  <a:pt x="3138" y="9232"/>
                  <a:pt x="3136" y="9232"/>
                </a:cubicBezTo>
                <a:cubicBezTo>
                  <a:pt x="3134" y="9232"/>
                  <a:pt x="3131" y="9230"/>
                  <a:pt x="3131" y="9225"/>
                </a:cubicBezTo>
                <a:cubicBezTo>
                  <a:pt x="3140" y="9181"/>
                  <a:pt x="3158" y="9145"/>
                  <a:pt x="3158" y="9109"/>
                </a:cubicBezTo>
                <a:cubicBezTo>
                  <a:pt x="3158" y="9074"/>
                  <a:pt x="3149" y="9038"/>
                  <a:pt x="3131" y="9020"/>
                </a:cubicBezTo>
                <a:cubicBezTo>
                  <a:pt x="3096" y="8975"/>
                  <a:pt x="3024" y="8958"/>
                  <a:pt x="2962" y="8958"/>
                </a:cubicBezTo>
                <a:cubicBezTo>
                  <a:pt x="2953" y="8958"/>
                  <a:pt x="2953" y="8958"/>
                  <a:pt x="2944" y="8967"/>
                </a:cubicBezTo>
                <a:lnTo>
                  <a:pt x="2917" y="8967"/>
                </a:lnTo>
                <a:cubicBezTo>
                  <a:pt x="2908" y="8975"/>
                  <a:pt x="2900" y="8975"/>
                  <a:pt x="2873" y="8993"/>
                </a:cubicBezTo>
                <a:cubicBezTo>
                  <a:pt x="2840" y="9006"/>
                  <a:pt x="2803" y="9015"/>
                  <a:pt x="2764" y="9015"/>
                </a:cubicBezTo>
                <a:cubicBezTo>
                  <a:pt x="2750" y="9015"/>
                  <a:pt x="2735" y="9014"/>
                  <a:pt x="2721" y="9011"/>
                </a:cubicBezTo>
                <a:cubicBezTo>
                  <a:pt x="2668" y="9011"/>
                  <a:pt x="2623" y="8984"/>
                  <a:pt x="2578" y="8958"/>
                </a:cubicBezTo>
                <a:cubicBezTo>
                  <a:pt x="2543" y="8922"/>
                  <a:pt x="2516" y="8877"/>
                  <a:pt x="2507" y="8833"/>
                </a:cubicBezTo>
                <a:cubicBezTo>
                  <a:pt x="2498" y="8815"/>
                  <a:pt x="2498" y="8788"/>
                  <a:pt x="2489" y="8770"/>
                </a:cubicBezTo>
                <a:cubicBezTo>
                  <a:pt x="2489" y="8744"/>
                  <a:pt x="2489" y="8717"/>
                  <a:pt x="2498" y="8699"/>
                </a:cubicBezTo>
                <a:cubicBezTo>
                  <a:pt x="2507" y="8654"/>
                  <a:pt x="2534" y="8619"/>
                  <a:pt x="2561" y="8583"/>
                </a:cubicBezTo>
                <a:cubicBezTo>
                  <a:pt x="2587" y="8547"/>
                  <a:pt x="2623" y="8512"/>
                  <a:pt x="2668" y="8494"/>
                </a:cubicBezTo>
                <a:cubicBezTo>
                  <a:pt x="2687" y="8484"/>
                  <a:pt x="2715" y="8477"/>
                  <a:pt x="2743" y="8477"/>
                </a:cubicBezTo>
                <a:close/>
                <a:moveTo>
                  <a:pt x="1323" y="8289"/>
                </a:moveTo>
                <a:cubicBezTo>
                  <a:pt x="1367" y="8289"/>
                  <a:pt x="1413" y="8300"/>
                  <a:pt x="1454" y="8324"/>
                </a:cubicBezTo>
                <a:cubicBezTo>
                  <a:pt x="1508" y="8369"/>
                  <a:pt x="1552" y="8422"/>
                  <a:pt x="1570" y="8485"/>
                </a:cubicBezTo>
                <a:cubicBezTo>
                  <a:pt x="1579" y="8520"/>
                  <a:pt x="1588" y="8556"/>
                  <a:pt x="1579" y="8601"/>
                </a:cubicBezTo>
                <a:cubicBezTo>
                  <a:pt x="1570" y="8645"/>
                  <a:pt x="1535" y="8681"/>
                  <a:pt x="1508" y="8699"/>
                </a:cubicBezTo>
                <a:cubicBezTo>
                  <a:pt x="1472" y="8717"/>
                  <a:pt x="1436" y="8735"/>
                  <a:pt x="1401" y="8735"/>
                </a:cubicBezTo>
                <a:cubicBezTo>
                  <a:pt x="1383" y="8735"/>
                  <a:pt x="1365" y="8735"/>
                  <a:pt x="1347" y="8726"/>
                </a:cubicBezTo>
                <a:cubicBezTo>
                  <a:pt x="1338" y="8726"/>
                  <a:pt x="1320" y="8717"/>
                  <a:pt x="1303" y="8717"/>
                </a:cubicBezTo>
                <a:cubicBezTo>
                  <a:pt x="1276" y="8699"/>
                  <a:pt x="1249" y="8681"/>
                  <a:pt x="1231" y="8645"/>
                </a:cubicBezTo>
                <a:cubicBezTo>
                  <a:pt x="1222" y="8636"/>
                  <a:pt x="1213" y="8619"/>
                  <a:pt x="1213" y="8610"/>
                </a:cubicBezTo>
                <a:cubicBezTo>
                  <a:pt x="1213" y="8592"/>
                  <a:pt x="1213" y="8574"/>
                  <a:pt x="1213" y="8565"/>
                </a:cubicBezTo>
                <a:cubicBezTo>
                  <a:pt x="1213" y="8556"/>
                  <a:pt x="1213" y="8556"/>
                  <a:pt x="1222" y="8556"/>
                </a:cubicBezTo>
                <a:lnTo>
                  <a:pt x="1231" y="8556"/>
                </a:lnTo>
                <a:cubicBezTo>
                  <a:pt x="1249" y="8610"/>
                  <a:pt x="1285" y="8628"/>
                  <a:pt x="1329" y="8636"/>
                </a:cubicBezTo>
                <a:cubicBezTo>
                  <a:pt x="1365" y="8636"/>
                  <a:pt x="1410" y="8619"/>
                  <a:pt x="1428" y="8601"/>
                </a:cubicBezTo>
                <a:cubicBezTo>
                  <a:pt x="1436" y="8592"/>
                  <a:pt x="1445" y="8583"/>
                  <a:pt x="1445" y="8574"/>
                </a:cubicBezTo>
                <a:cubicBezTo>
                  <a:pt x="1445" y="8556"/>
                  <a:pt x="1445" y="8547"/>
                  <a:pt x="1436" y="8529"/>
                </a:cubicBezTo>
                <a:cubicBezTo>
                  <a:pt x="1428" y="8494"/>
                  <a:pt x="1401" y="8458"/>
                  <a:pt x="1374" y="8431"/>
                </a:cubicBezTo>
                <a:cubicBezTo>
                  <a:pt x="1347" y="8405"/>
                  <a:pt x="1312" y="8387"/>
                  <a:pt x="1267" y="8387"/>
                </a:cubicBezTo>
                <a:cubicBezTo>
                  <a:pt x="1259" y="8385"/>
                  <a:pt x="1251" y="8384"/>
                  <a:pt x="1243" y="8384"/>
                </a:cubicBezTo>
                <a:cubicBezTo>
                  <a:pt x="1207" y="8384"/>
                  <a:pt x="1170" y="8400"/>
                  <a:pt x="1133" y="8422"/>
                </a:cubicBezTo>
                <a:cubicBezTo>
                  <a:pt x="1089" y="8449"/>
                  <a:pt x="1062" y="8485"/>
                  <a:pt x="1044" y="8529"/>
                </a:cubicBezTo>
                <a:cubicBezTo>
                  <a:pt x="1035" y="8556"/>
                  <a:pt x="1035" y="8574"/>
                  <a:pt x="1044" y="8601"/>
                </a:cubicBezTo>
                <a:cubicBezTo>
                  <a:pt x="1044" y="8628"/>
                  <a:pt x="1053" y="8645"/>
                  <a:pt x="1062" y="8672"/>
                </a:cubicBezTo>
                <a:cubicBezTo>
                  <a:pt x="1097" y="8752"/>
                  <a:pt x="1169" y="8815"/>
                  <a:pt x="1240" y="8824"/>
                </a:cubicBezTo>
                <a:cubicBezTo>
                  <a:pt x="1255" y="8827"/>
                  <a:pt x="1271" y="8830"/>
                  <a:pt x="1288" y="8830"/>
                </a:cubicBezTo>
                <a:cubicBezTo>
                  <a:pt x="1311" y="8830"/>
                  <a:pt x="1335" y="8825"/>
                  <a:pt x="1356" y="8815"/>
                </a:cubicBezTo>
                <a:cubicBezTo>
                  <a:pt x="1374" y="8815"/>
                  <a:pt x="1410" y="8806"/>
                  <a:pt x="1445" y="8797"/>
                </a:cubicBezTo>
                <a:cubicBezTo>
                  <a:pt x="1463" y="8797"/>
                  <a:pt x="1481" y="8797"/>
                  <a:pt x="1499" y="8788"/>
                </a:cubicBezTo>
                <a:cubicBezTo>
                  <a:pt x="1517" y="8797"/>
                  <a:pt x="1526" y="8797"/>
                  <a:pt x="1544" y="8797"/>
                </a:cubicBezTo>
                <a:cubicBezTo>
                  <a:pt x="1615" y="8806"/>
                  <a:pt x="1677" y="8833"/>
                  <a:pt x="1731" y="8868"/>
                </a:cubicBezTo>
                <a:cubicBezTo>
                  <a:pt x="1775" y="8913"/>
                  <a:pt x="1820" y="8975"/>
                  <a:pt x="1838" y="9038"/>
                </a:cubicBezTo>
                <a:cubicBezTo>
                  <a:pt x="1856" y="9109"/>
                  <a:pt x="1838" y="9181"/>
                  <a:pt x="1802" y="9225"/>
                </a:cubicBezTo>
                <a:cubicBezTo>
                  <a:pt x="1775" y="9279"/>
                  <a:pt x="1731" y="9314"/>
                  <a:pt x="1686" y="9350"/>
                </a:cubicBezTo>
                <a:cubicBezTo>
                  <a:pt x="1677" y="9350"/>
                  <a:pt x="1677" y="9350"/>
                  <a:pt x="1668" y="9341"/>
                </a:cubicBezTo>
                <a:cubicBezTo>
                  <a:pt x="1668" y="9341"/>
                  <a:pt x="1668" y="9341"/>
                  <a:pt x="1668" y="9332"/>
                </a:cubicBezTo>
                <a:cubicBezTo>
                  <a:pt x="1695" y="9288"/>
                  <a:pt x="1722" y="9243"/>
                  <a:pt x="1731" y="9198"/>
                </a:cubicBezTo>
                <a:cubicBezTo>
                  <a:pt x="1740" y="9154"/>
                  <a:pt x="1740" y="9109"/>
                  <a:pt x="1722" y="9074"/>
                </a:cubicBezTo>
                <a:cubicBezTo>
                  <a:pt x="1686" y="9011"/>
                  <a:pt x="1606" y="8967"/>
                  <a:pt x="1526" y="8967"/>
                </a:cubicBezTo>
                <a:cubicBezTo>
                  <a:pt x="1517" y="8967"/>
                  <a:pt x="1508" y="8958"/>
                  <a:pt x="1499" y="8958"/>
                </a:cubicBezTo>
                <a:cubicBezTo>
                  <a:pt x="1490" y="8958"/>
                  <a:pt x="1481" y="8967"/>
                  <a:pt x="1472" y="8967"/>
                </a:cubicBezTo>
                <a:cubicBezTo>
                  <a:pt x="1445" y="8967"/>
                  <a:pt x="1436" y="8967"/>
                  <a:pt x="1401" y="8975"/>
                </a:cubicBezTo>
                <a:cubicBezTo>
                  <a:pt x="1370" y="8984"/>
                  <a:pt x="1336" y="8989"/>
                  <a:pt x="1303" y="8989"/>
                </a:cubicBezTo>
                <a:cubicBezTo>
                  <a:pt x="1269" y="8989"/>
                  <a:pt x="1236" y="8984"/>
                  <a:pt x="1205" y="8975"/>
                </a:cubicBezTo>
                <a:cubicBezTo>
                  <a:pt x="1142" y="8949"/>
                  <a:pt x="1080" y="8913"/>
                  <a:pt x="1044" y="8859"/>
                </a:cubicBezTo>
                <a:cubicBezTo>
                  <a:pt x="999" y="8806"/>
                  <a:pt x="981" y="8752"/>
                  <a:pt x="973" y="8690"/>
                </a:cubicBezTo>
                <a:cubicBezTo>
                  <a:pt x="973" y="8663"/>
                  <a:pt x="973" y="8628"/>
                  <a:pt x="973" y="8601"/>
                </a:cubicBezTo>
                <a:cubicBezTo>
                  <a:pt x="973" y="8574"/>
                  <a:pt x="981" y="8538"/>
                  <a:pt x="999" y="8512"/>
                </a:cubicBezTo>
                <a:cubicBezTo>
                  <a:pt x="1017" y="8458"/>
                  <a:pt x="1062" y="8413"/>
                  <a:pt x="1106" y="8378"/>
                </a:cubicBezTo>
                <a:cubicBezTo>
                  <a:pt x="1151" y="8342"/>
                  <a:pt x="1196" y="8315"/>
                  <a:pt x="1258" y="8297"/>
                </a:cubicBezTo>
                <a:cubicBezTo>
                  <a:pt x="1279" y="8292"/>
                  <a:pt x="1301" y="8289"/>
                  <a:pt x="1323" y="8289"/>
                </a:cubicBezTo>
                <a:close/>
                <a:moveTo>
                  <a:pt x="10388" y="9423"/>
                </a:moveTo>
                <a:cubicBezTo>
                  <a:pt x="10413" y="9423"/>
                  <a:pt x="10441" y="9440"/>
                  <a:pt x="10465" y="9484"/>
                </a:cubicBezTo>
                <a:cubicBezTo>
                  <a:pt x="10468" y="9442"/>
                  <a:pt x="10496" y="9424"/>
                  <a:pt x="10525" y="9424"/>
                </a:cubicBezTo>
                <a:cubicBezTo>
                  <a:pt x="10570" y="9424"/>
                  <a:pt x="10619" y="9470"/>
                  <a:pt x="10581" y="9546"/>
                </a:cubicBezTo>
                <a:cubicBezTo>
                  <a:pt x="10592" y="9543"/>
                  <a:pt x="10604" y="9541"/>
                  <a:pt x="10614" y="9541"/>
                </a:cubicBezTo>
                <a:cubicBezTo>
                  <a:pt x="10711" y="9541"/>
                  <a:pt x="10729" y="9680"/>
                  <a:pt x="10616" y="9680"/>
                </a:cubicBezTo>
                <a:cubicBezTo>
                  <a:pt x="10616" y="9680"/>
                  <a:pt x="10697" y="9716"/>
                  <a:pt x="10652" y="9796"/>
                </a:cubicBezTo>
                <a:cubicBezTo>
                  <a:pt x="10637" y="9825"/>
                  <a:pt x="10620" y="9837"/>
                  <a:pt x="10602" y="9837"/>
                </a:cubicBezTo>
                <a:cubicBezTo>
                  <a:pt x="10567" y="9837"/>
                  <a:pt x="10533" y="9790"/>
                  <a:pt x="10527" y="9761"/>
                </a:cubicBezTo>
                <a:lnTo>
                  <a:pt x="10527" y="9761"/>
                </a:lnTo>
                <a:cubicBezTo>
                  <a:pt x="10544" y="9844"/>
                  <a:pt x="10537" y="9904"/>
                  <a:pt x="10470" y="9904"/>
                </a:cubicBezTo>
                <a:cubicBezTo>
                  <a:pt x="10466" y="9904"/>
                  <a:pt x="10461" y="9904"/>
                  <a:pt x="10456" y="9903"/>
                </a:cubicBezTo>
                <a:cubicBezTo>
                  <a:pt x="10384" y="9894"/>
                  <a:pt x="10393" y="9805"/>
                  <a:pt x="10402" y="9778"/>
                </a:cubicBezTo>
                <a:lnTo>
                  <a:pt x="10402" y="9778"/>
                </a:lnTo>
                <a:cubicBezTo>
                  <a:pt x="10381" y="9818"/>
                  <a:pt x="10349" y="9834"/>
                  <a:pt x="10320" y="9834"/>
                </a:cubicBezTo>
                <a:cubicBezTo>
                  <a:pt x="10250" y="9834"/>
                  <a:pt x="10191" y="9748"/>
                  <a:pt x="10304" y="9698"/>
                </a:cubicBezTo>
                <a:cubicBezTo>
                  <a:pt x="10191" y="9661"/>
                  <a:pt x="10199" y="9541"/>
                  <a:pt x="10283" y="9541"/>
                </a:cubicBezTo>
                <a:cubicBezTo>
                  <a:pt x="10300" y="9541"/>
                  <a:pt x="10318" y="9545"/>
                  <a:pt x="10340" y="9555"/>
                </a:cubicBezTo>
                <a:cubicBezTo>
                  <a:pt x="10298" y="9495"/>
                  <a:pt x="10336" y="9423"/>
                  <a:pt x="10388" y="9423"/>
                </a:cubicBezTo>
                <a:close/>
                <a:moveTo>
                  <a:pt x="5665" y="3052"/>
                </a:moveTo>
                <a:lnTo>
                  <a:pt x="5665" y="3070"/>
                </a:lnTo>
                <a:cubicBezTo>
                  <a:pt x="5513" y="3079"/>
                  <a:pt x="5362" y="3114"/>
                  <a:pt x="5237" y="3186"/>
                </a:cubicBezTo>
                <a:cubicBezTo>
                  <a:pt x="5103" y="3257"/>
                  <a:pt x="5005" y="3382"/>
                  <a:pt x="4942" y="3507"/>
                </a:cubicBezTo>
                <a:cubicBezTo>
                  <a:pt x="4889" y="3641"/>
                  <a:pt x="4862" y="3792"/>
                  <a:pt x="4853" y="3944"/>
                </a:cubicBezTo>
                <a:cubicBezTo>
                  <a:pt x="4844" y="4087"/>
                  <a:pt x="4862" y="4238"/>
                  <a:pt x="4880" y="4390"/>
                </a:cubicBezTo>
                <a:cubicBezTo>
                  <a:pt x="4898" y="4461"/>
                  <a:pt x="4916" y="4533"/>
                  <a:pt x="4934" y="4604"/>
                </a:cubicBezTo>
                <a:cubicBezTo>
                  <a:pt x="4960" y="4676"/>
                  <a:pt x="4978" y="4756"/>
                  <a:pt x="4987" y="4845"/>
                </a:cubicBezTo>
                <a:cubicBezTo>
                  <a:pt x="4996" y="4925"/>
                  <a:pt x="4996" y="5015"/>
                  <a:pt x="4987" y="5095"/>
                </a:cubicBezTo>
                <a:cubicBezTo>
                  <a:pt x="4978" y="5139"/>
                  <a:pt x="4960" y="5175"/>
                  <a:pt x="4951" y="5220"/>
                </a:cubicBezTo>
                <a:cubicBezTo>
                  <a:pt x="4934" y="5255"/>
                  <a:pt x="4916" y="5300"/>
                  <a:pt x="4898" y="5336"/>
                </a:cubicBezTo>
                <a:cubicBezTo>
                  <a:pt x="4871" y="5371"/>
                  <a:pt x="4844" y="5407"/>
                  <a:pt x="4818" y="5443"/>
                </a:cubicBezTo>
                <a:cubicBezTo>
                  <a:pt x="4791" y="5470"/>
                  <a:pt x="4755" y="5505"/>
                  <a:pt x="4728" y="5532"/>
                </a:cubicBezTo>
                <a:cubicBezTo>
                  <a:pt x="4657" y="5577"/>
                  <a:pt x="4595" y="5630"/>
                  <a:pt x="4523" y="5666"/>
                </a:cubicBezTo>
                <a:cubicBezTo>
                  <a:pt x="4380" y="5746"/>
                  <a:pt x="4220" y="5782"/>
                  <a:pt x="4068" y="5826"/>
                </a:cubicBezTo>
                <a:cubicBezTo>
                  <a:pt x="3756" y="5889"/>
                  <a:pt x="3444" y="5898"/>
                  <a:pt x="3131" y="5898"/>
                </a:cubicBezTo>
                <a:cubicBezTo>
                  <a:pt x="2828" y="5898"/>
                  <a:pt x="2516" y="5933"/>
                  <a:pt x="2239" y="6067"/>
                </a:cubicBezTo>
                <a:cubicBezTo>
                  <a:pt x="2106" y="6130"/>
                  <a:pt x="1972" y="6210"/>
                  <a:pt x="1865" y="6317"/>
                </a:cubicBezTo>
                <a:cubicBezTo>
                  <a:pt x="1758" y="6415"/>
                  <a:pt x="1668" y="6540"/>
                  <a:pt x="1606" y="6683"/>
                </a:cubicBezTo>
                <a:cubicBezTo>
                  <a:pt x="1472" y="6950"/>
                  <a:pt x="1445" y="7272"/>
                  <a:pt x="1499" y="7566"/>
                </a:cubicBezTo>
                <a:cubicBezTo>
                  <a:pt x="1552" y="7860"/>
                  <a:pt x="1677" y="8137"/>
                  <a:pt x="1838" y="8396"/>
                </a:cubicBezTo>
                <a:cubicBezTo>
                  <a:pt x="2007" y="8645"/>
                  <a:pt x="2213" y="8868"/>
                  <a:pt x="2436" y="9074"/>
                </a:cubicBezTo>
                <a:cubicBezTo>
                  <a:pt x="2489" y="9127"/>
                  <a:pt x="2552" y="9172"/>
                  <a:pt x="2605" y="9225"/>
                </a:cubicBezTo>
                <a:lnTo>
                  <a:pt x="2784" y="9359"/>
                </a:lnTo>
                <a:cubicBezTo>
                  <a:pt x="2908" y="9457"/>
                  <a:pt x="3033" y="9537"/>
                  <a:pt x="3158" y="9627"/>
                </a:cubicBezTo>
                <a:cubicBezTo>
                  <a:pt x="3221" y="9671"/>
                  <a:pt x="3292" y="9707"/>
                  <a:pt x="3354" y="9743"/>
                </a:cubicBezTo>
                <a:cubicBezTo>
                  <a:pt x="3417" y="9787"/>
                  <a:pt x="3479" y="9823"/>
                  <a:pt x="3551" y="9859"/>
                </a:cubicBezTo>
                <a:cubicBezTo>
                  <a:pt x="3685" y="9930"/>
                  <a:pt x="3818" y="10001"/>
                  <a:pt x="3961" y="10055"/>
                </a:cubicBezTo>
                <a:cubicBezTo>
                  <a:pt x="4260" y="10187"/>
                  <a:pt x="4587" y="10255"/>
                  <a:pt x="4915" y="10255"/>
                </a:cubicBezTo>
                <a:cubicBezTo>
                  <a:pt x="5183" y="10255"/>
                  <a:pt x="5453" y="10210"/>
                  <a:pt x="5710" y="10117"/>
                </a:cubicBezTo>
                <a:cubicBezTo>
                  <a:pt x="6272" y="9912"/>
                  <a:pt x="6780" y="9546"/>
                  <a:pt x="7262" y="9163"/>
                </a:cubicBezTo>
                <a:lnTo>
                  <a:pt x="7271" y="9172"/>
                </a:lnTo>
                <a:cubicBezTo>
                  <a:pt x="6834" y="9609"/>
                  <a:pt x="6334" y="10001"/>
                  <a:pt x="5754" y="10242"/>
                </a:cubicBezTo>
                <a:cubicBezTo>
                  <a:pt x="5460" y="10358"/>
                  <a:pt x="5139" y="10421"/>
                  <a:pt x="4818" y="10421"/>
                </a:cubicBezTo>
                <a:cubicBezTo>
                  <a:pt x="4737" y="10412"/>
                  <a:pt x="4657" y="10421"/>
                  <a:pt x="4577" y="10403"/>
                </a:cubicBezTo>
                <a:lnTo>
                  <a:pt x="4345" y="10367"/>
                </a:lnTo>
                <a:cubicBezTo>
                  <a:pt x="4193" y="10323"/>
                  <a:pt x="4032" y="10287"/>
                  <a:pt x="3890" y="10224"/>
                </a:cubicBezTo>
                <a:cubicBezTo>
                  <a:pt x="3738" y="10171"/>
                  <a:pt x="3604" y="10091"/>
                  <a:pt x="3462" y="10019"/>
                </a:cubicBezTo>
                <a:cubicBezTo>
                  <a:pt x="3390" y="9984"/>
                  <a:pt x="3328" y="9939"/>
                  <a:pt x="3256" y="9903"/>
                </a:cubicBezTo>
                <a:cubicBezTo>
                  <a:pt x="3194" y="9859"/>
                  <a:pt x="3123" y="9823"/>
                  <a:pt x="3060" y="9769"/>
                </a:cubicBezTo>
                <a:cubicBezTo>
                  <a:pt x="2935" y="9680"/>
                  <a:pt x="2801" y="9591"/>
                  <a:pt x="2685" y="9493"/>
                </a:cubicBezTo>
                <a:lnTo>
                  <a:pt x="2498" y="9350"/>
                </a:lnTo>
                <a:cubicBezTo>
                  <a:pt x="2445" y="9297"/>
                  <a:pt x="2382" y="9252"/>
                  <a:pt x="2320" y="9198"/>
                </a:cubicBezTo>
                <a:cubicBezTo>
                  <a:pt x="2097" y="8975"/>
                  <a:pt x="1883" y="8735"/>
                  <a:pt x="1722" y="8467"/>
                </a:cubicBezTo>
                <a:cubicBezTo>
                  <a:pt x="1561" y="8190"/>
                  <a:pt x="1445" y="7887"/>
                  <a:pt x="1410" y="7575"/>
                </a:cubicBezTo>
                <a:cubicBezTo>
                  <a:pt x="1365" y="7263"/>
                  <a:pt x="1410" y="6933"/>
                  <a:pt x="1544" y="6656"/>
                </a:cubicBezTo>
                <a:cubicBezTo>
                  <a:pt x="1686" y="6371"/>
                  <a:pt x="1936" y="6148"/>
                  <a:pt x="2222" y="6014"/>
                </a:cubicBezTo>
                <a:cubicBezTo>
                  <a:pt x="2293" y="5978"/>
                  <a:pt x="2364" y="5951"/>
                  <a:pt x="2436" y="5924"/>
                </a:cubicBezTo>
                <a:cubicBezTo>
                  <a:pt x="2516" y="5907"/>
                  <a:pt x="2587" y="5880"/>
                  <a:pt x="2668" y="5862"/>
                </a:cubicBezTo>
                <a:cubicBezTo>
                  <a:pt x="2819" y="5826"/>
                  <a:pt x="2971" y="5817"/>
                  <a:pt x="3131" y="5809"/>
                </a:cubicBezTo>
                <a:cubicBezTo>
                  <a:pt x="3435" y="5791"/>
                  <a:pt x="3738" y="5755"/>
                  <a:pt x="4032" y="5684"/>
                </a:cubicBezTo>
                <a:cubicBezTo>
                  <a:pt x="4175" y="5648"/>
                  <a:pt x="4318" y="5594"/>
                  <a:pt x="4452" y="5532"/>
                </a:cubicBezTo>
                <a:cubicBezTo>
                  <a:pt x="4514" y="5496"/>
                  <a:pt x="4568" y="5452"/>
                  <a:pt x="4630" y="5416"/>
                </a:cubicBezTo>
                <a:lnTo>
                  <a:pt x="4702" y="5336"/>
                </a:lnTo>
                <a:cubicBezTo>
                  <a:pt x="4728" y="5318"/>
                  <a:pt x="4746" y="5282"/>
                  <a:pt x="4764" y="5255"/>
                </a:cubicBezTo>
                <a:cubicBezTo>
                  <a:pt x="4835" y="5139"/>
                  <a:pt x="4862" y="4997"/>
                  <a:pt x="4844" y="4863"/>
                </a:cubicBezTo>
                <a:cubicBezTo>
                  <a:pt x="4835" y="4792"/>
                  <a:pt x="4818" y="4720"/>
                  <a:pt x="4800" y="4649"/>
                </a:cubicBezTo>
                <a:cubicBezTo>
                  <a:pt x="4782" y="4568"/>
                  <a:pt x="4764" y="4488"/>
                  <a:pt x="4755" y="4408"/>
                </a:cubicBezTo>
                <a:cubicBezTo>
                  <a:pt x="4728" y="4256"/>
                  <a:pt x="4719" y="4096"/>
                  <a:pt x="4737" y="3935"/>
                </a:cubicBezTo>
                <a:cubicBezTo>
                  <a:pt x="4755" y="3775"/>
                  <a:pt x="4791" y="3614"/>
                  <a:pt x="4862" y="3471"/>
                </a:cubicBezTo>
                <a:cubicBezTo>
                  <a:pt x="4942" y="3328"/>
                  <a:pt x="5058" y="3204"/>
                  <a:pt x="5210" y="3141"/>
                </a:cubicBezTo>
                <a:cubicBezTo>
                  <a:pt x="5353" y="3070"/>
                  <a:pt x="5513" y="3052"/>
                  <a:pt x="5665" y="3052"/>
                </a:cubicBezTo>
                <a:close/>
                <a:moveTo>
                  <a:pt x="2248" y="9502"/>
                </a:moveTo>
                <a:cubicBezTo>
                  <a:pt x="2337" y="9502"/>
                  <a:pt x="2418" y="9537"/>
                  <a:pt x="2489" y="9591"/>
                </a:cubicBezTo>
                <a:cubicBezTo>
                  <a:pt x="2525" y="9627"/>
                  <a:pt x="2561" y="9662"/>
                  <a:pt x="2578" y="9716"/>
                </a:cubicBezTo>
                <a:cubicBezTo>
                  <a:pt x="2596" y="9769"/>
                  <a:pt x="2587" y="9832"/>
                  <a:pt x="2569" y="9876"/>
                </a:cubicBezTo>
                <a:cubicBezTo>
                  <a:pt x="2543" y="9921"/>
                  <a:pt x="2516" y="9957"/>
                  <a:pt x="2480" y="9984"/>
                </a:cubicBezTo>
                <a:cubicBezTo>
                  <a:pt x="2462" y="10001"/>
                  <a:pt x="2445" y="10010"/>
                  <a:pt x="2418" y="10019"/>
                </a:cubicBezTo>
                <a:cubicBezTo>
                  <a:pt x="2400" y="10028"/>
                  <a:pt x="2382" y="10037"/>
                  <a:pt x="2355" y="10037"/>
                </a:cubicBezTo>
                <a:cubicBezTo>
                  <a:pt x="2343" y="10039"/>
                  <a:pt x="2331" y="10041"/>
                  <a:pt x="2320" y="10041"/>
                </a:cubicBezTo>
                <a:cubicBezTo>
                  <a:pt x="2287" y="10041"/>
                  <a:pt x="2257" y="10032"/>
                  <a:pt x="2230" y="10019"/>
                </a:cubicBezTo>
                <a:cubicBezTo>
                  <a:pt x="2213" y="10010"/>
                  <a:pt x="2195" y="9992"/>
                  <a:pt x="2177" y="9984"/>
                </a:cubicBezTo>
                <a:cubicBezTo>
                  <a:pt x="2168" y="9966"/>
                  <a:pt x="2159" y="9948"/>
                  <a:pt x="2150" y="9930"/>
                </a:cubicBezTo>
                <a:cubicBezTo>
                  <a:pt x="2141" y="9930"/>
                  <a:pt x="2141" y="9921"/>
                  <a:pt x="2150" y="9921"/>
                </a:cubicBezTo>
                <a:cubicBezTo>
                  <a:pt x="2150" y="9917"/>
                  <a:pt x="2152" y="9914"/>
                  <a:pt x="2155" y="9914"/>
                </a:cubicBezTo>
                <a:cubicBezTo>
                  <a:pt x="2157" y="9914"/>
                  <a:pt x="2159" y="9917"/>
                  <a:pt x="2159" y="9921"/>
                </a:cubicBezTo>
                <a:cubicBezTo>
                  <a:pt x="2193" y="9940"/>
                  <a:pt x="2226" y="9949"/>
                  <a:pt x="2257" y="9949"/>
                </a:cubicBezTo>
                <a:cubicBezTo>
                  <a:pt x="2283" y="9949"/>
                  <a:pt x="2308" y="9942"/>
                  <a:pt x="2329" y="9930"/>
                </a:cubicBezTo>
                <a:cubicBezTo>
                  <a:pt x="2373" y="9903"/>
                  <a:pt x="2409" y="9859"/>
                  <a:pt x="2418" y="9823"/>
                </a:cubicBezTo>
                <a:cubicBezTo>
                  <a:pt x="2418" y="9805"/>
                  <a:pt x="2418" y="9787"/>
                  <a:pt x="2409" y="9778"/>
                </a:cubicBezTo>
                <a:cubicBezTo>
                  <a:pt x="2409" y="9761"/>
                  <a:pt x="2391" y="9752"/>
                  <a:pt x="2373" y="9734"/>
                </a:cubicBezTo>
                <a:cubicBezTo>
                  <a:pt x="2337" y="9707"/>
                  <a:pt x="2284" y="9689"/>
                  <a:pt x="2239" y="9671"/>
                </a:cubicBezTo>
                <a:cubicBezTo>
                  <a:pt x="2226" y="9669"/>
                  <a:pt x="2213" y="9668"/>
                  <a:pt x="2199" y="9668"/>
                </a:cubicBezTo>
                <a:cubicBezTo>
                  <a:pt x="2159" y="9668"/>
                  <a:pt x="2119" y="9678"/>
                  <a:pt x="2079" y="9698"/>
                </a:cubicBezTo>
                <a:cubicBezTo>
                  <a:pt x="2034" y="9725"/>
                  <a:pt x="1981" y="9769"/>
                  <a:pt x="1963" y="9832"/>
                </a:cubicBezTo>
                <a:cubicBezTo>
                  <a:pt x="1936" y="9894"/>
                  <a:pt x="1927" y="9957"/>
                  <a:pt x="1945" y="10019"/>
                </a:cubicBezTo>
                <a:cubicBezTo>
                  <a:pt x="1954" y="10046"/>
                  <a:pt x="1963" y="10073"/>
                  <a:pt x="1990" y="10100"/>
                </a:cubicBezTo>
                <a:cubicBezTo>
                  <a:pt x="2007" y="10126"/>
                  <a:pt x="2025" y="10144"/>
                  <a:pt x="2052" y="10162"/>
                </a:cubicBezTo>
                <a:cubicBezTo>
                  <a:pt x="2119" y="10207"/>
                  <a:pt x="2190" y="10227"/>
                  <a:pt x="2258" y="10227"/>
                </a:cubicBezTo>
                <a:cubicBezTo>
                  <a:pt x="2298" y="10227"/>
                  <a:pt x="2337" y="10220"/>
                  <a:pt x="2373" y="10207"/>
                </a:cubicBezTo>
                <a:cubicBezTo>
                  <a:pt x="2418" y="10189"/>
                  <a:pt x="2453" y="10153"/>
                  <a:pt x="2489" y="10108"/>
                </a:cubicBezTo>
                <a:cubicBezTo>
                  <a:pt x="2507" y="10100"/>
                  <a:pt x="2543" y="10055"/>
                  <a:pt x="2569" y="10028"/>
                </a:cubicBezTo>
                <a:cubicBezTo>
                  <a:pt x="2587" y="10010"/>
                  <a:pt x="2605" y="10001"/>
                  <a:pt x="2623" y="9984"/>
                </a:cubicBezTo>
                <a:cubicBezTo>
                  <a:pt x="2641" y="9975"/>
                  <a:pt x="2668" y="9966"/>
                  <a:pt x="2685" y="9957"/>
                </a:cubicBezTo>
                <a:cubicBezTo>
                  <a:pt x="2752" y="9927"/>
                  <a:pt x="2825" y="9910"/>
                  <a:pt x="2893" y="9910"/>
                </a:cubicBezTo>
                <a:cubicBezTo>
                  <a:pt x="2907" y="9910"/>
                  <a:pt x="2921" y="9911"/>
                  <a:pt x="2935" y="9912"/>
                </a:cubicBezTo>
                <a:cubicBezTo>
                  <a:pt x="3024" y="9921"/>
                  <a:pt x="3114" y="9948"/>
                  <a:pt x="3176" y="10019"/>
                </a:cubicBezTo>
                <a:cubicBezTo>
                  <a:pt x="3247" y="10082"/>
                  <a:pt x="3274" y="10171"/>
                  <a:pt x="3274" y="10251"/>
                </a:cubicBezTo>
                <a:cubicBezTo>
                  <a:pt x="3283" y="10331"/>
                  <a:pt x="3256" y="10403"/>
                  <a:pt x="3230" y="10465"/>
                </a:cubicBezTo>
                <a:cubicBezTo>
                  <a:pt x="3221" y="10474"/>
                  <a:pt x="3221" y="10474"/>
                  <a:pt x="3212" y="10474"/>
                </a:cubicBezTo>
                <a:cubicBezTo>
                  <a:pt x="3212" y="10474"/>
                  <a:pt x="3203" y="10465"/>
                  <a:pt x="3203" y="10465"/>
                </a:cubicBezTo>
                <a:cubicBezTo>
                  <a:pt x="3203" y="10394"/>
                  <a:pt x="3194" y="10323"/>
                  <a:pt x="3176" y="10269"/>
                </a:cubicBezTo>
                <a:cubicBezTo>
                  <a:pt x="3149" y="10207"/>
                  <a:pt x="3123" y="10162"/>
                  <a:pt x="3078" y="10144"/>
                </a:cubicBezTo>
                <a:cubicBezTo>
                  <a:pt x="3037" y="10120"/>
                  <a:pt x="2990" y="10108"/>
                  <a:pt x="2943" y="10108"/>
                </a:cubicBezTo>
                <a:cubicBezTo>
                  <a:pt x="2888" y="10108"/>
                  <a:pt x="2832" y="10124"/>
                  <a:pt x="2784" y="10153"/>
                </a:cubicBezTo>
                <a:cubicBezTo>
                  <a:pt x="2766" y="10162"/>
                  <a:pt x="2757" y="10162"/>
                  <a:pt x="2748" y="10171"/>
                </a:cubicBezTo>
                <a:cubicBezTo>
                  <a:pt x="2739" y="10180"/>
                  <a:pt x="2730" y="10189"/>
                  <a:pt x="2721" y="10198"/>
                </a:cubicBezTo>
                <a:cubicBezTo>
                  <a:pt x="2694" y="10215"/>
                  <a:pt x="2685" y="10224"/>
                  <a:pt x="2650" y="10260"/>
                </a:cubicBezTo>
                <a:cubicBezTo>
                  <a:pt x="2587" y="10323"/>
                  <a:pt x="2516" y="10367"/>
                  <a:pt x="2427" y="10394"/>
                </a:cubicBezTo>
                <a:cubicBezTo>
                  <a:pt x="2391" y="10402"/>
                  <a:pt x="2351" y="10406"/>
                  <a:pt x="2311" y="10406"/>
                </a:cubicBezTo>
                <a:cubicBezTo>
                  <a:pt x="2262" y="10406"/>
                  <a:pt x="2212" y="10400"/>
                  <a:pt x="2168" y="10385"/>
                </a:cubicBezTo>
                <a:cubicBezTo>
                  <a:pt x="2088" y="10358"/>
                  <a:pt x="2025" y="10305"/>
                  <a:pt x="1972" y="10242"/>
                </a:cubicBezTo>
                <a:cubicBezTo>
                  <a:pt x="1945" y="10215"/>
                  <a:pt x="1927" y="10180"/>
                  <a:pt x="1909" y="10144"/>
                </a:cubicBezTo>
                <a:cubicBezTo>
                  <a:pt x="1891" y="10108"/>
                  <a:pt x="1883" y="10073"/>
                  <a:pt x="1874" y="10028"/>
                </a:cubicBezTo>
                <a:cubicBezTo>
                  <a:pt x="1865" y="9957"/>
                  <a:pt x="1874" y="9876"/>
                  <a:pt x="1900" y="9805"/>
                </a:cubicBezTo>
                <a:cubicBezTo>
                  <a:pt x="1918" y="9734"/>
                  <a:pt x="1954" y="9662"/>
                  <a:pt x="2007" y="9609"/>
                </a:cubicBezTo>
                <a:cubicBezTo>
                  <a:pt x="2070" y="9546"/>
                  <a:pt x="2159" y="9502"/>
                  <a:pt x="2248" y="9502"/>
                </a:cubicBezTo>
                <a:close/>
                <a:moveTo>
                  <a:pt x="9929" y="10733"/>
                </a:moveTo>
                <a:cubicBezTo>
                  <a:pt x="9894" y="10769"/>
                  <a:pt x="9831" y="10786"/>
                  <a:pt x="9778" y="10795"/>
                </a:cubicBezTo>
                <a:cubicBezTo>
                  <a:pt x="9724" y="10813"/>
                  <a:pt x="9671" y="10813"/>
                  <a:pt x="9617" y="10822"/>
                </a:cubicBezTo>
                <a:cubicBezTo>
                  <a:pt x="9501" y="10831"/>
                  <a:pt x="9394" y="10831"/>
                  <a:pt x="9287" y="10840"/>
                </a:cubicBezTo>
                <a:cubicBezTo>
                  <a:pt x="9180" y="10840"/>
                  <a:pt x="9073" y="10849"/>
                  <a:pt x="8975" y="10876"/>
                </a:cubicBezTo>
                <a:cubicBezTo>
                  <a:pt x="8877" y="10893"/>
                  <a:pt x="8778" y="10938"/>
                  <a:pt x="8716" y="11036"/>
                </a:cubicBezTo>
                <a:cubicBezTo>
                  <a:pt x="8725" y="11009"/>
                  <a:pt x="8734" y="10983"/>
                  <a:pt x="8752" y="10956"/>
                </a:cubicBezTo>
                <a:cubicBezTo>
                  <a:pt x="8770" y="10938"/>
                  <a:pt x="8787" y="10911"/>
                  <a:pt x="8805" y="10893"/>
                </a:cubicBezTo>
                <a:cubicBezTo>
                  <a:pt x="8832" y="10876"/>
                  <a:pt x="8850" y="10858"/>
                  <a:pt x="8877" y="10840"/>
                </a:cubicBezTo>
                <a:cubicBezTo>
                  <a:pt x="8903" y="10831"/>
                  <a:pt x="8930" y="10813"/>
                  <a:pt x="8957" y="10804"/>
                </a:cubicBezTo>
                <a:cubicBezTo>
                  <a:pt x="9064" y="10769"/>
                  <a:pt x="9180" y="10760"/>
                  <a:pt x="9287" y="10751"/>
                </a:cubicBezTo>
                <a:cubicBezTo>
                  <a:pt x="9323" y="10748"/>
                  <a:pt x="9358" y="10747"/>
                  <a:pt x="9394" y="10747"/>
                </a:cubicBezTo>
                <a:cubicBezTo>
                  <a:pt x="9466" y="10747"/>
                  <a:pt x="9540" y="10751"/>
                  <a:pt x="9617" y="10751"/>
                </a:cubicBezTo>
                <a:cubicBezTo>
                  <a:pt x="9671" y="10760"/>
                  <a:pt x="9724" y="10760"/>
                  <a:pt x="9778" y="10760"/>
                </a:cubicBezTo>
                <a:cubicBezTo>
                  <a:pt x="9831" y="10760"/>
                  <a:pt x="9885" y="10751"/>
                  <a:pt x="9929" y="10733"/>
                </a:cubicBezTo>
                <a:close/>
                <a:moveTo>
                  <a:pt x="9929" y="9948"/>
                </a:moveTo>
                <a:lnTo>
                  <a:pt x="9929" y="9948"/>
                </a:lnTo>
                <a:cubicBezTo>
                  <a:pt x="9956" y="9992"/>
                  <a:pt x="9992" y="10028"/>
                  <a:pt x="10019" y="10073"/>
                </a:cubicBezTo>
                <a:cubicBezTo>
                  <a:pt x="10045" y="10117"/>
                  <a:pt x="10072" y="10162"/>
                  <a:pt x="10072" y="10224"/>
                </a:cubicBezTo>
                <a:cubicBezTo>
                  <a:pt x="10081" y="10287"/>
                  <a:pt x="10045" y="10358"/>
                  <a:pt x="9992" y="10394"/>
                </a:cubicBezTo>
                <a:cubicBezTo>
                  <a:pt x="9947" y="10430"/>
                  <a:pt x="9894" y="10447"/>
                  <a:pt x="9840" y="10465"/>
                </a:cubicBezTo>
                <a:cubicBezTo>
                  <a:pt x="9644" y="10528"/>
                  <a:pt x="9448" y="10528"/>
                  <a:pt x="9251" y="10554"/>
                </a:cubicBezTo>
                <a:cubicBezTo>
                  <a:pt x="9064" y="10581"/>
                  <a:pt x="8877" y="10608"/>
                  <a:pt x="8725" y="10697"/>
                </a:cubicBezTo>
                <a:cubicBezTo>
                  <a:pt x="8645" y="10733"/>
                  <a:pt x="8582" y="10795"/>
                  <a:pt x="8529" y="10876"/>
                </a:cubicBezTo>
                <a:cubicBezTo>
                  <a:pt x="8484" y="10947"/>
                  <a:pt x="8457" y="11045"/>
                  <a:pt x="8431" y="11134"/>
                </a:cubicBezTo>
                <a:cubicBezTo>
                  <a:pt x="8413" y="11036"/>
                  <a:pt x="8422" y="10938"/>
                  <a:pt x="8457" y="10840"/>
                </a:cubicBezTo>
                <a:cubicBezTo>
                  <a:pt x="8493" y="10733"/>
                  <a:pt x="8564" y="10644"/>
                  <a:pt x="8654" y="10581"/>
                </a:cubicBezTo>
                <a:cubicBezTo>
                  <a:pt x="8823" y="10447"/>
                  <a:pt x="9037" y="10412"/>
                  <a:pt x="9233" y="10385"/>
                </a:cubicBezTo>
                <a:cubicBezTo>
                  <a:pt x="9332" y="10376"/>
                  <a:pt x="9430" y="10367"/>
                  <a:pt x="9528" y="10358"/>
                </a:cubicBezTo>
                <a:cubicBezTo>
                  <a:pt x="9626" y="10358"/>
                  <a:pt x="9724" y="10349"/>
                  <a:pt x="9813" y="10331"/>
                </a:cubicBezTo>
                <a:cubicBezTo>
                  <a:pt x="9858" y="10331"/>
                  <a:pt x="9894" y="10314"/>
                  <a:pt x="9929" y="10296"/>
                </a:cubicBezTo>
                <a:cubicBezTo>
                  <a:pt x="9965" y="10278"/>
                  <a:pt x="9983" y="10260"/>
                  <a:pt x="9992" y="10224"/>
                </a:cubicBezTo>
                <a:cubicBezTo>
                  <a:pt x="10001" y="10144"/>
                  <a:pt x="9965" y="10046"/>
                  <a:pt x="9929" y="9948"/>
                </a:cubicBezTo>
                <a:close/>
                <a:moveTo>
                  <a:pt x="7253" y="9568"/>
                </a:moveTo>
                <a:cubicBezTo>
                  <a:pt x="7290" y="9568"/>
                  <a:pt x="7326" y="9573"/>
                  <a:pt x="7360" y="9582"/>
                </a:cubicBezTo>
                <a:cubicBezTo>
                  <a:pt x="7458" y="9600"/>
                  <a:pt x="7538" y="9653"/>
                  <a:pt x="7610" y="9707"/>
                </a:cubicBezTo>
                <a:cubicBezTo>
                  <a:pt x="7610" y="9707"/>
                  <a:pt x="7619" y="9716"/>
                  <a:pt x="7610" y="9725"/>
                </a:cubicBezTo>
                <a:cubicBezTo>
                  <a:pt x="7610" y="9725"/>
                  <a:pt x="7601" y="9734"/>
                  <a:pt x="7601" y="9734"/>
                </a:cubicBezTo>
                <a:lnTo>
                  <a:pt x="7592" y="9734"/>
                </a:lnTo>
                <a:cubicBezTo>
                  <a:pt x="7526" y="9719"/>
                  <a:pt x="7455" y="9705"/>
                  <a:pt x="7392" y="9705"/>
                </a:cubicBezTo>
                <a:cubicBezTo>
                  <a:pt x="7378" y="9705"/>
                  <a:pt x="7364" y="9705"/>
                  <a:pt x="7351" y="9707"/>
                </a:cubicBezTo>
                <a:cubicBezTo>
                  <a:pt x="7271" y="9716"/>
                  <a:pt x="7208" y="9743"/>
                  <a:pt x="7164" y="9787"/>
                </a:cubicBezTo>
                <a:cubicBezTo>
                  <a:pt x="7083" y="9885"/>
                  <a:pt x="7057" y="10028"/>
                  <a:pt x="7092" y="10153"/>
                </a:cubicBezTo>
                <a:cubicBezTo>
                  <a:pt x="7092" y="10171"/>
                  <a:pt x="7101" y="10189"/>
                  <a:pt x="7101" y="10198"/>
                </a:cubicBezTo>
                <a:cubicBezTo>
                  <a:pt x="7110" y="10215"/>
                  <a:pt x="7119" y="10233"/>
                  <a:pt x="7119" y="10242"/>
                </a:cubicBezTo>
                <a:cubicBezTo>
                  <a:pt x="7137" y="10269"/>
                  <a:pt x="7146" y="10296"/>
                  <a:pt x="7182" y="10349"/>
                </a:cubicBezTo>
                <a:cubicBezTo>
                  <a:pt x="7235" y="10439"/>
                  <a:pt x="7271" y="10546"/>
                  <a:pt x="7271" y="10653"/>
                </a:cubicBezTo>
                <a:cubicBezTo>
                  <a:pt x="7280" y="10769"/>
                  <a:pt x="7244" y="10876"/>
                  <a:pt x="7191" y="10965"/>
                </a:cubicBezTo>
                <a:cubicBezTo>
                  <a:pt x="7128" y="11054"/>
                  <a:pt x="7048" y="11116"/>
                  <a:pt x="6959" y="11161"/>
                </a:cubicBezTo>
                <a:cubicBezTo>
                  <a:pt x="6914" y="11188"/>
                  <a:pt x="6860" y="11197"/>
                  <a:pt x="6816" y="11206"/>
                </a:cubicBezTo>
                <a:cubicBezTo>
                  <a:pt x="6771" y="11224"/>
                  <a:pt x="6718" y="11224"/>
                  <a:pt x="6673" y="11224"/>
                </a:cubicBezTo>
                <a:cubicBezTo>
                  <a:pt x="6575" y="11215"/>
                  <a:pt x="6486" y="11170"/>
                  <a:pt x="6405" y="11125"/>
                </a:cubicBezTo>
                <a:cubicBezTo>
                  <a:pt x="6325" y="11072"/>
                  <a:pt x="6245" y="11009"/>
                  <a:pt x="6191" y="10920"/>
                </a:cubicBezTo>
                <a:cubicBezTo>
                  <a:pt x="6138" y="10840"/>
                  <a:pt x="6111" y="10715"/>
                  <a:pt x="6138" y="10608"/>
                </a:cubicBezTo>
                <a:cubicBezTo>
                  <a:pt x="6165" y="10492"/>
                  <a:pt x="6227" y="10412"/>
                  <a:pt x="6325" y="10340"/>
                </a:cubicBezTo>
                <a:cubicBezTo>
                  <a:pt x="6370" y="10305"/>
                  <a:pt x="6432" y="10278"/>
                  <a:pt x="6504" y="10269"/>
                </a:cubicBezTo>
                <a:cubicBezTo>
                  <a:pt x="6510" y="10268"/>
                  <a:pt x="6517" y="10268"/>
                  <a:pt x="6524" y="10268"/>
                </a:cubicBezTo>
                <a:cubicBezTo>
                  <a:pt x="6581" y="10268"/>
                  <a:pt x="6643" y="10300"/>
                  <a:pt x="6691" y="10331"/>
                </a:cubicBezTo>
                <a:cubicBezTo>
                  <a:pt x="6736" y="10367"/>
                  <a:pt x="6780" y="10421"/>
                  <a:pt x="6798" y="10474"/>
                </a:cubicBezTo>
                <a:cubicBezTo>
                  <a:pt x="6807" y="10492"/>
                  <a:pt x="6816" y="10528"/>
                  <a:pt x="6816" y="10554"/>
                </a:cubicBezTo>
                <a:cubicBezTo>
                  <a:pt x="6825" y="10581"/>
                  <a:pt x="6825" y="10608"/>
                  <a:pt x="6825" y="10635"/>
                </a:cubicBezTo>
                <a:cubicBezTo>
                  <a:pt x="6816" y="10688"/>
                  <a:pt x="6798" y="10742"/>
                  <a:pt x="6762" y="10786"/>
                </a:cubicBezTo>
                <a:cubicBezTo>
                  <a:pt x="6744" y="10804"/>
                  <a:pt x="6718" y="10822"/>
                  <a:pt x="6700" y="10831"/>
                </a:cubicBezTo>
                <a:cubicBezTo>
                  <a:pt x="6673" y="10849"/>
                  <a:pt x="6655" y="10849"/>
                  <a:pt x="6629" y="10858"/>
                </a:cubicBezTo>
                <a:cubicBezTo>
                  <a:pt x="6620" y="10858"/>
                  <a:pt x="6620" y="10858"/>
                  <a:pt x="6611" y="10849"/>
                </a:cubicBezTo>
                <a:cubicBezTo>
                  <a:pt x="6611" y="10849"/>
                  <a:pt x="6611" y="10840"/>
                  <a:pt x="6620" y="10840"/>
                </a:cubicBezTo>
                <a:lnTo>
                  <a:pt x="6620" y="10831"/>
                </a:lnTo>
                <a:cubicBezTo>
                  <a:pt x="6682" y="10777"/>
                  <a:pt x="6700" y="10697"/>
                  <a:pt x="6682" y="10635"/>
                </a:cubicBezTo>
                <a:cubicBezTo>
                  <a:pt x="6664" y="10572"/>
                  <a:pt x="6620" y="10519"/>
                  <a:pt x="6575" y="10492"/>
                </a:cubicBezTo>
                <a:cubicBezTo>
                  <a:pt x="6563" y="10492"/>
                  <a:pt x="6551" y="10488"/>
                  <a:pt x="6539" y="10488"/>
                </a:cubicBezTo>
                <a:cubicBezTo>
                  <a:pt x="6533" y="10488"/>
                  <a:pt x="6527" y="10489"/>
                  <a:pt x="6521" y="10492"/>
                </a:cubicBezTo>
                <a:cubicBezTo>
                  <a:pt x="6504" y="10492"/>
                  <a:pt x="6486" y="10501"/>
                  <a:pt x="6459" y="10519"/>
                </a:cubicBezTo>
                <a:cubicBezTo>
                  <a:pt x="6414" y="10563"/>
                  <a:pt x="6370" y="10617"/>
                  <a:pt x="6343" y="10670"/>
                </a:cubicBezTo>
                <a:cubicBezTo>
                  <a:pt x="6316" y="10724"/>
                  <a:pt x="6307" y="10795"/>
                  <a:pt x="6325" y="10867"/>
                </a:cubicBezTo>
                <a:cubicBezTo>
                  <a:pt x="6343" y="10938"/>
                  <a:pt x="6388" y="11009"/>
                  <a:pt x="6450" y="11054"/>
                </a:cubicBezTo>
                <a:cubicBezTo>
                  <a:pt x="6513" y="11108"/>
                  <a:pt x="6593" y="11134"/>
                  <a:pt x="6673" y="11134"/>
                </a:cubicBezTo>
                <a:cubicBezTo>
                  <a:pt x="6709" y="11134"/>
                  <a:pt x="6744" y="11125"/>
                  <a:pt x="6780" y="11108"/>
                </a:cubicBezTo>
                <a:cubicBezTo>
                  <a:pt x="6816" y="11090"/>
                  <a:pt x="6852" y="11063"/>
                  <a:pt x="6878" y="11045"/>
                </a:cubicBezTo>
                <a:cubicBezTo>
                  <a:pt x="6994" y="10938"/>
                  <a:pt x="7048" y="10795"/>
                  <a:pt x="7030" y="10670"/>
                </a:cubicBezTo>
                <a:cubicBezTo>
                  <a:pt x="7021" y="10608"/>
                  <a:pt x="6994" y="10546"/>
                  <a:pt x="6950" y="10492"/>
                </a:cubicBezTo>
                <a:cubicBezTo>
                  <a:pt x="6941" y="10474"/>
                  <a:pt x="6896" y="10421"/>
                  <a:pt x="6869" y="10367"/>
                </a:cubicBezTo>
                <a:cubicBezTo>
                  <a:pt x="6860" y="10340"/>
                  <a:pt x="6852" y="10323"/>
                  <a:pt x="6843" y="10296"/>
                </a:cubicBezTo>
                <a:cubicBezTo>
                  <a:pt x="6834" y="10269"/>
                  <a:pt x="6825" y="10242"/>
                  <a:pt x="6816" y="10215"/>
                </a:cubicBezTo>
                <a:cubicBezTo>
                  <a:pt x="6798" y="10108"/>
                  <a:pt x="6807" y="9992"/>
                  <a:pt x="6843" y="9885"/>
                </a:cubicBezTo>
                <a:cubicBezTo>
                  <a:pt x="6878" y="9787"/>
                  <a:pt x="6950" y="9689"/>
                  <a:pt x="7048" y="9627"/>
                </a:cubicBezTo>
                <a:cubicBezTo>
                  <a:pt x="7112" y="9586"/>
                  <a:pt x="7184" y="9568"/>
                  <a:pt x="7253" y="9568"/>
                </a:cubicBezTo>
                <a:close/>
                <a:moveTo>
                  <a:pt x="5647" y="10501"/>
                </a:moveTo>
                <a:cubicBezTo>
                  <a:pt x="5736" y="10501"/>
                  <a:pt x="5826" y="10537"/>
                  <a:pt x="5879" y="10599"/>
                </a:cubicBezTo>
                <a:cubicBezTo>
                  <a:pt x="5942" y="10653"/>
                  <a:pt x="5977" y="10724"/>
                  <a:pt x="6004" y="10786"/>
                </a:cubicBezTo>
                <a:cubicBezTo>
                  <a:pt x="6004" y="10795"/>
                  <a:pt x="6004" y="10795"/>
                  <a:pt x="5995" y="10804"/>
                </a:cubicBezTo>
                <a:cubicBezTo>
                  <a:pt x="5995" y="10804"/>
                  <a:pt x="5986" y="10804"/>
                  <a:pt x="5986" y="10795"/>
                </a:cubicBezTo>
                <a:cubicBezTo>
                  <a:pt x="5933" y="10751"/>
                  <a:pt x="5879" y="10706"/>
                  <a:pt x="5826" y="10679"/>
                </a:cubicBezTo>
                <a:cubicBezTo>
                  <a:pt x="5780" y="10666"/>
                  <a:pt x="5739" y="10658"/>
                  <a:pt x="5703" y="10658"/>
                </a:cubicBezTo>
                <a:cubicBezTo>
                  <a:pt x="5690" y="10658"/>
                  <a:pt x="5677" y="10659"/>
                  <a:pt x="5665" y="10662"/>
                </a:cubicBezTo>
                <a:cubicBezTo>
                  <a:pt x="5567" y="10688"/>
                  <a:pt x="5496" y="10786"/>
                  <a:pt x="5460" y="10885"/>
                </a:cubicBezTo>
                <a:cubicBezTo>
                  <a:pt x="5460" y="10893"/>
                  <a:pt x="5460" y="10902"/>
                  <a:pt x="5451" y="10920"/>
                </a:cubicBezTo>
                <a:cubicBezTo>
                  <a:pt x="5451" y="10929"/>
                  <a:pt x="5451" y="10947"/>
                  <a:pt x="5451" y="10956"/>
                </a:cubicBezTo>
                <a:cubicBezTo>
                  <a:pt x="5451" y="10983"/>
                  <a:pt x="5451" y="11001"/>
                  <a:pt x="5451" y="11045"/>
                </a:cubicBezTo>
                <a:cubicBezTo>
                  <a:pt x="5451" y="11134"/>
                  <a:pt x="5433" y="11224"/>
                  <a:pt x="5388" y="11295"/>
                </a:cubicBezTo>
                <a:cubicBezTo>
                  <a:pt x="5344" y="11375"/>
                  <a:pt x="5281" y="11438"/>
                  <a:pt x="5201" y="11473"/>
                </a:cubicBezTo>
                <a:cubicBezTo>
                  <a:pt x="5139" y="11508"/>
                  <a:pt x="5077" y="11521"/>
                  <a:pt x="5014" y="11521"/>
                </a:cubicBezTo>
                <a:cubicBezTo>
                  <a:pt x="4996" y="11521"/>
                  <a:pt x="4978" y="11520"/>
                  <a:pt x="4960" y="11518"/>
                </a:cubicBezTo>
                <a:cubicBezTo>
                  <a:pt x="4925" y="11509"/>
                  <a:pt x="4880" y="11500"/>
                  <a:pt x="4844" y="11491"/>
                </a:cubicBezTo>
                <a:cubicBezTo>
                  <a:pt x="4809" y="11482"/>
                  <a:pt x="4773" y="11464"/>
                  <a:pt x="4737" y="11438"/>
                </a:cubicBezTo>
                <a:cubicBezTo>
                  <a:pt x="4675" y="11393"/>
                  <a:pt x="4630" y="11331"/>
                  <a:pt x="4595" y="11268"/>
                </a:cubicBezTo>
                <a:cubicBezTo>
                  <a:pt x="4559" y="11197"/>
                  <a:pt x="4532" y="11125"/>
                  <a:pt x="4532" y="11045"/>
                </a:cubicBezTo>
                <a:cubicBezTo>
                  <a:pt x="4532" y="10956"/>
                  <a:pt x="4559" y="10867"/>
                  <a:pt x="4630" y="10804"/>
                </a:cubicBezTo>
                <a:cubicBezTo>
                  <a:pt x="4693" y="10742"/>
                  <a:pt x="4773" y="10706"/>
                  <a:pt x="4862" y="10688"/>
                </a:cubicBezTo>
                <a:cubicBezTo>
                  <a:pt x="4907" y="10688"/>
                  <a:pt x="4960" y="10697"/>
                  <a:pt x="5014" y="10715"/>
                </a:cubicBezTo>
                <a:cubicBezTo>
                  <a:pt x="5067" y="10742"/>
                  <a:pt x="5103" y="10795"/>
                  <a:pt x="5121" y="10840"/>
                </a:cubicBezTo>
                <a:cubicBezTo>
                  <a:pt x="5139" y="10885"/>
                  <a:pt x="5139" y="10929"/>
                  <a:pt x="5130" y="10974"/>
                </a:cubicBezTo>
                <a:cubicBezTo>
                  <a:pt x="5130" y="11001"/>
                  <a:pt x="5121" y="11018"/>
                  <a:pt x="5112" y="11045"/>
                </a:cubicBezTo>
                <a:cubicBezTo>
                  <a:pt x="5103" y="11063"/>
                  <a:pt x="5094" y="11081"/>
                  <a:pt x="5085" y="11099"/>
                </a:cubicBezTo>
                <a:cubicBezTo>
                  <a:pt x="5058" y="11134"/>
                  <a:pt x="5023" y="11161"/>
                  <a:pt x="4978" y="11179"/>
                </a:cubicBezTo>
                <a:cubicBezTo>
                  <a:pt x="4960" y="11188"/>
                  <a:pt x="4934" y="11188"/>
                  <a:pt x="4916" y="11188"/>
                </a:cubicBezTo>
                <a:cubicBezTo>
                  <a:pt x="4898" y="11188"/>
                  <a:pt x="4880" y="11179"/>
                  <a:pt x="4862" y="11179"/>
                </a:cubicBezTo>
                <a:cubicBezTo>
                  <a:pt x="4853" y="11170"/>
                  <a:pt x="4853" y="11170"/>
                  <a:pt x="4853" y="11161"/>
                </a:cubicBezTo>
                <a:cubicBezTo>
                  <a:pt x="4853" y="11161"/>
                  <a:pt x="4853" y="11152"/>
                  <a:pt x="4862" y="11152"/>
                </a:cubicBezTo>
                <a:cubicBezTo>
                  <a:pt x="4934" y="11143"/>
                  <a:pt x="4969" y="11099"/>
                  <a:pt x="4987" y="11045"/>
                </a:cubicBezTo>
                <a:cubicBezTo>
                  <a:pt x="5005" y="10992"/>
                  <a:pt x="4996" y="10938"/>
                  <a:pt x="4978" y="10902"/>
                </a:cubicBezTo>
                <a:cubicBezTo>
                  <a:pt x="4960" y="10893"/>
                  <a:pt x="4951" y="10876"/>
                  <a:pt x="4934" y="10876"/>
                </a:cubicBezTo>
                <a:lnTo>
                  <a:pt x="4880" y="10876"/>
                </a:lnTo>
                <a:cubicBezTo>
                  <a:pt x="4835" y="10885"/>
                  <a:pt x="4782" y="10902"/>
                  <a:pt x="4737" y="10929"/>
                </a:cubicBezTo>
                <a:cubicBezTo>
                  <a:pt x="4702" y="10956"/>
                  <a:pt x="4666" y="11001"/>
                  <a:pt x="4648" y="11054"/>
                </a:cubicBezTo>
                <a:cubicBezTo>
                  <a:pt x="4630" y="11108"/>
                  <a:pt x="4630" y="11179"/>
                  <a:pt x="4657" y="11241"/>
                </a:cubicBezTo>
                <a:cubicBezTo>
                  <a:pt x="4684" y="11295"/>
                  <a:pt x="4728" y="11348"/>
                  <a:pt x="4782" y="11384"/>
                </a:cubicBezTo>
                <a:cubicBezTo>
                  <a:pt x="4809" y="11393"/>
                  <a:pt x="4835" y="11402"/>
                  <a:pt x="4862" y="11402"/>
                </a:cubicBezTo>
                <a:cubicBezTo>
                  <a:pt x="4880" y="11406"/>
                  <a:pt x="4896" y="11409"/>
                  <a:pt x="4911" y="11409"/>
                </a:cubicBezTo>
                <a:cubicBezTo>
                  <a:pt x="4927" y="11409"/>
                  <a:pt x="4942" y="11406"/>
                  <a:pt x="4960" y="11402"/>
                </a:cubicBezTo>
                <a:cubicBezTo>
                  <a:pt x="5076" y="11384"/>
                  <a:pt x="5174" y="11304"/>
                  <a:pt x="5210" y="11215"/>
                </a:cubicBezTo>
                <a:cubicBezTo>
                  <a:pt x="5228" y="11161"/>
                  <a:pt x="5237" y="11108"/>
                  <a:pt x="5237" y="11054"/>
                </a:cubicBezTo>
                <a:cubicBezTo>
                  <a:pt x="5228" y="11036"/>
                  <a:pt x="5228" y="10983"/>
                  <a:pt x="5228" y="10938"/>
                </a:cubicBezTo>
                <a:cubicBezTo>
                  <a:pt x="5228" y="10920"/>
                  <a:pt x="5237" y="10893"/>
                  <a:pt x="5237" y="10876"/>
                </a:cubicBezTo>
                <a:cubicBezTo>
                  <a:pt x="5246" y="10849"/>
                  <a:pt x="5246" y="10831"/>
                  <a:pt x="5255" y="10813"/>
                </a:cubicBezTo>
                <a:cubicBezTo>
                  <a:pt x="5281" y="10724"/>
                  <a:pt x="5335" y="10653"/>
                  <a:pt x="5406" y="10599"/>
                </a:cubicBezTo>
                <a:cubicBezTo>
                  <a:pt x="5469" y="10546"/>
                  <a:pt x="5558" y="10501"/>
                  <a:pt x="5647" y="10501"/>
                </a:cubicBezTo>
                <a:close/>
                <a:moveTo>
                  <a:pt x="8609" y="8610"/>
                </a:moveTo>
                <a:lnTo>
                  <a:pt x="8618" y="8619"/>
                </a:lnTo>
                <a:cubicBezTo>
                  <a:pt x="8431" y="8735"/>
                  <a:pt x="8288" y="8886"/>
                  <a:pt x="8181" y="9074"/>
                </a:cubicBezTo>
                <a:cubicBezTo>
                  <a:pt x="8083" y="9252"/>
                  <a:pt x="8011" y="9448"/>
                  <a:pt x="7940" y="9653"/>
                </a:cubicBezTo>
                <a:cubicBezTo>
                  <a:pt x="7869" y="9859"/>
                  <a:pt x="7797" y="10064"/>
                  <a:pt x="7735" y="10269"/>
                </a:cubicBezTo>
                <a:cubicBezTo>
                  <a:pt x="7672" y="10483"/>
                  <a:pt x="7619" y="10697"/>
                  <a:pt x="7547" y="10902"/>
                </a:cubicBezTo>
                <a:cubicBezTo>
                  <a:pt x="7476" y="11116"/>
                  <a:pt x="7360" y="11322"/>
                  <a:pt x="7199" y="11482"/>
                </a:cubicBezTo>
                <a:cubicBezTo>
                  <a:pt x="7030" y="11643"/>
                  <a:pt x="6825" y="11768"/>
                  <a:pt x="6602" y="11821"/>
                </a:cubicBezTo>
                <a:cubicBezTo>
                  <a:pt x="6448" y="11858"/>
                  <a:pt x="6290" y="11878"/>
                  <a:pt x="6133" y="11878"/>
                </a:cubicBezTo>
                <a:cubicBezTo>
                  <a:pt x="6063" y="11878"/>
                  <a:pt x="5993" y="11874"/>
                  <a:pt x="5924" y="11866"/>
                </a:cubicBezTo>
                <a:cubicBezTo>
                  <a:pt x="5817" y="11866"/>
                  <a:pt x="5710" y="11839"/>
                  <a:pt x="5594" y="11821"/>
                </a:cubicBezTo>
                <a:cubicBezTo>
                  <a:pt x="5540" y="11812"/>
                  <a:pt x="5487" y="11794"/>
                  <a:pt x="5433" y="11786"/>
                </a:cubicBezTo>
                <a:cubicBezTo>
                  <a:pt x="5388" y="11768"/>
                  <a:pt x="5335" y="11759"/>
                  <a:pt x="5281" y="11741"/>
                </a:cubicBezTo>
                <a:lnTo>
                  <a:pt x="5281" y="11723"/>
                </a:lnTo>
                <a:cubicBezTo>
                  <a:pt x="5439" y="11729"/>
                  <a:pt x="5592" y="11736"/>
                  <a:pt x="5744" y="11736"/>
                </a:cubicBezTo>
                <a:cubicBezTo>
                  <a:pt x="5807" y="11736"/>
                  <a:pt x="5870" y="11735"/>
                  <a:pt x="5933" y="11732"/>
                </a:cubicBezTo>
                <a:cubicBezTo>
                  <a:pt x="6147" y="11732"/>
                  <a:pt x="6352" y="11705"/>
                  <a:pt x="6548" y="11643"/>
                </a:cubicBezTo>
                <a:cubicBezTo>
                  <a:pt x="6744" y="11589"/>
                  <a:pt x="6932" y="11500"/>
                  <a:pt x="7083" y="11366"/>
                </a:cubicBezTo>
                <a:cubicBezTo>
                  <a:pt x="7235" y="11224"/>
                  <a:pt x="7360" y="11054"/>
                  <a:pt x="7458" y="10867"/>
                </a:cubicBezTo>
                <a:cubicBezTo>
                  <a:pt x="7565" y="10679"/>
                  <a:pt x="7637" y="10474"/>
                  <a:pt x="7681" y="10260"/>
                </a:cubicBezTo>
                <a:cubicBezTo>
                  <a:pt x="7735" y="10046"/>
                  <a:pt x="7753" y="9832"/>
                  <a:pt x="7806" y="9618"/>
                </a:cubicBezTo>
                <a:cubicBezTo>
                  <a:pt x="7833" y="9502"/>
                  <a:pt x="7869" y="9404"/>
                  <a:pt x="7904" y="9297"/>
                </a:cubicBezTo>
                <a:cubicBezTo>
                  <a:pt x="7931" y="9243"/>
                  <a:pt x="7958" y="9198"/>
                  <a:pt x="7976" y="9145"/>
                </a:cubicBezTo>
                <a:cubicBezTo>
                  <a:pt x="8011" y="9091"/>
                  <a:pt x="8038" y="9047"/>
                  <a:pt x="8065" y="8993"/>
                </a:cubicBezTo>
                <a:cubicBezTo>
                  <a:pt x="8199" y="8815"/>
                  <a:pt x="8395" y="8654"/>
                  <a:pt x="8609" y="8610"/>
                </a:cubicBezTo>
                <a:close/>
                <a:moveTo>
                  <a:pt x="3497" y="12125"/>
                </a:moveTo>
                <a:cubicBezTo>
                  <a:pt x="3496" y="12126"/>
                  <a:pt x="3495" y="12129"/>
                  <a:pt x="3494" y="12131"/>
                </a:cubicBezTo>
                <a:lnTo>
                  <a:pt x="3494" y="12131"/>
                </a:lnTo>
                <a:cubicBezTo>
                  <a:pt x="3495" y="12129"/>
                  <a:pt x="3496" y="12127"/>
                  <a:pt x="3497" y="12125"/>
                </a:cubicBezTo>
                <a:close/>
                <a:moveTo>
                  <a:pt x="3483" y="11800"/>
                </a:moveTo>
                <a:cubicBezTo>
                  <a:pt x="3505" y="11800"/>
                  <a:pt x="3530" y="11816"/>
                  <a:pt x="3551" y="11857"/>
                </a:cubicBezTo>
                <a:cubicBezTo>
                  <a:pt x="3554" y="11820"/>
                  <a:pt x="3578" y="11803"/>
                  <a:pt x="3604" y="11803"/>
                </a:cubicBezTo>
                <a:cubicBezTo>
                  <a:pt x="3645" y="11803"/>
                  <a:pt x="3691" y="11847"/>
                  <a:pt x="3658" y="11919"/>
                </a:cubicBezTo>
                <a:cubicBezTo>
                  <a:pt x="3670" y="11916"/>
                  <a:pt x="3681" y="11914"/>
                  <a:pt x="3692" y="11914"/>
                </a:cubicBezTo>
                <a:cubicBezTo>
                  <a:pt x="3780" y="11914"/>
                  <a:pt x="3797" y="12036"/>
                  <a:pt x="3693" y="12044"/>
                </a:cubicBezTo>
                <a:cubicBezTo>
                  <a:pt x="3693" y="12044"/>
                  <a:pt x="3765" y="12071"/>
                  <a:pt x="3729" y="12151"/>
                </a:cubicBezTo>
                <a:cubicBezTo>
                  <a:pt x="3715" y="12176"/>
                  <a:pt x="3699" y="12186"/>
                  <a:pt x="3682" y="12186"/>
                </a:cubicBezTo>
                <a:cubicBezTo>
                  <a:pt x="3646" y="12186"/>
                  <a:pt x="3610" y="12140"/>
                  <a:pt x="3604" y="12116"/>
                </a:cubicBezTo>
                <a:lnTo>
                  <a:pt x="3604" y="12116"/>
                </a:lnTo>
                <a:cubicBezTo>
                  <a:pt x="3622" y="12196"/>
                  <a:pt x="3613" y="12249"/>
                  <a:pt x="3542" y="12249"/>
                </a:cubicBezTo>
                <a:cubicBezTo>
                  <a:pt x="3484" y="12241"/>
                  <a:pt x="3480" y="12163"/>
                  <a:pt x="3494" y="12131"/>
                </a:cubicBezTo>
                <a:lnTo>
                  <a:pt x="3494" y="12131"/>
                </a:lnTo>
                <a:cubicBezTo>
                  <a:pt x="3475" y="12165"/>
                  <a:pt x="3446" y="12178"/>
                  <a:pt x="3419" y="12178"/>
                </a:cubicBezTo>
                <a:cubicBezTo>
                  <a:pt x="3355" y="12178"/>
                  <a:pt x="3300" y="12103"/>
                  <a:pt x="3399" y="12053"/>
                </a:cubicBezTo>
                <a:cubicBezTo>
                  <a:pt x="3303" y="12016"/>
                  <a:pt x="3311" y="11913"/>
                  <a:pt x="3387" y="11913"/>
                </a:cubicBezTo>
                <a:cubicBezTo>
                  <a:pt x="3403" y="11913"/>
                  <a:pt x="3422" y="11917"/>
                  <a:pt x="3444" y="11928"/>
                </a:cubicBezTo>
                <a:cubicBezTo>
                  <a:pt x="3402" y="11868"/>
                  <a:pt x="3436" y="11800"/>
                  <a:pt x="3483" y="11800"/>
                </a:cubicBezTo>
                <a:close/>
                <a:moveTo>
                  <a:pt x="2864" y="1"/>
                </a:moveTo>
                <a:lnTo>
                  <a:pt x="2864" y="1"/>
                </a:lnTo>
                <a:cubicBezTo>
                  <a:pt x="2971" y="563"/>
                  <a:pt x="3533" y="1161"/>
                  <a:pt x="4327" y="1250"/>
                </a:cubicBezTo>
                <a:cubicBezTo>
                  <a:pt x="4255" y="1346"/>
                  <a:pt x="3922" y="1455"/>
                  <a:pt x="3582" y="1455"/>
                </a:cubicBezTo>
                <a:cubicBezTo>
                  <a:pt x="3418" y="1455"/>
                  <a:pt x="3253" y="1430"/>
                  <a:pt x="3114" y="1366"/>
                </a:cubicBezTo>
                <a:lnTo>
                  <a:pt x="3114" y="1366"/>
                </a:lnTo>
                <a:cubicBezTo>
                  <a:pt x="3434" y="1645"/>
                  <a:pt x="3796" y="1706"/>
                  <a:pt x="4133" y="1706"/>
                </a:cubicBezTo>
                <a:cubicBezTo>
                  <a:pt x="4392" y="1706"/>
                  <a:pt x="4637" y="1669"/>
                  <a:pt x="4836" y="1669"/>
                </a:cubicBezTo>
                <a:cubicBezTo>
                  <a:pt x="4989" y="1669"/>
                  <a:pt x="5116" y="1691"/>
                  <a:pt x="5201" y="1767"/>
                </a:cubicBezTo>
                <a:cubicBezTo>
                  <a:pt x="5130" y="1758"/>
                  <a:pt x="5061" y="1753"/>
                  <a:pt x="4996" y="1753"/>
                </a:cubicBezTo>
                <a:cubicBezTo>
                  <a:pt x="4699" y="1753"/>
                  <a:pt x="4459" y="1849"/>
                  <a:pt x="4291" y="2017"/>
                </a:cubicBezTo>
                <a:cubicBezTo>
                  <a:pt x="4395" y="1971"/>
                  <a:pt x="4487" y="1953"/>
                  <a:pt x="4575" y="1953"/>
                </a:cubicBezTo>
                <a:cubicBezTo>
                  <a:pt x="4825" y="1953"/>
                  <a:pt x="5038" y="2100"/>
                  <a:pt x="5388" y="2160"/>
                </a:cubicBezTo>
                <a:cubicBezTo>
                  <a:pt x="5466" y="2173"/>
                  <a:pt x="5541" y="2178"/>
                  <a:pt x="5613" y="2178"/>
                </a:cubicBezTo>
                <a:cubicBezTo>
                  <a:pt x="5979" y="2178"/>
                  <a:pt x="6254" y="2035"/>
                  <a:pt x="6254" y="2035"/>
                </a:cubicBezTo>
                <a:cubicBezTo>
                  <a:pt x="6254" y="2035"/>
                  <a:pt x="6258" y="2035"/>
                  <a:pt x="6266" y="2035"/>
                </a:cubicBezTo>
                <a:cubicBezTo>
                  <a:pt x="6381" y="2035"/>
                  <a:pt x="7270" y="2050"/>
                  <a:pt x="7253" y="2534"/>
                </a:cubicBezTo>
                <a:cubicBezTo>
                  <a:pt x="7248" y="2836"/>
                  <a:pt x="6921" y="2923"/>
                  <a:pt x="6631" y="2923"/>
                </a:cubicBezTo>
                <a:cubicBezTo>
                  <a:pt x="6425" y="2923"/>
                  <a:pt x="6237" y="2879"/>
                  <a:pt x="6200" y="2838"/>
                </a:cubicBezTo>
                <a:cubicBezTo>
                  <a:pt x="6111" y="2740"/>
                  <a:pt x="6022" y="2401"/>
                  <a:pt x="6022" y="2401"/>
                </a:cubicBezTo>
                <a:cubicBezTo>
                  <a:pt x="6022" y="2401"/>
                  <a:pt x="5852" y="2677"/>
                  <a:pt x="5629" y="2811"/>
                </a:cubicBezTo>
                <a:cubicBezTo>
                  <a:pt x="5496" y="2633"/>
                  <a:pt x="5522" y="2383"/>
                  <a:pt x="5522" y="2383"/>
                </a:cubicBezTo>
                <a:lnTo>
                  <a:pt x="5522" y="2383"/>
                </a:lnTo>
                <a:cubicBezTo>
                  <a:pt x="5522" y="2383"/>
                  <a:pt x="5148" y="2445"/>
                  <a:pt x="5023" y="2820"/>
                </a:cubicBezTo>
                <a:cubicBezTo>
                  <a:pt x="4907" y="2731"/>
                  <a:pt x="4853" y="2445"/>
                  <a:pt x="4853" y="2445"/>
                </a:cubicBezTo>
                <a:cubicBezTo>
                  <a:pt x="4853" y="2445"/>
                  <a:pt x="4550" y="2936"/>
                  <a:pt x="4630" y="3525"/>
                </a:cubicBezTo>
                <a:cubicBezTo>
                  <a:pt x="4434" y="3409"/>
                  <a:pt x="4327" y="3034"/>
                  <a:pt x="4327" y="3034"/>
                </a:cubicBezTo>
                <a:lnTo>
                  <a:pt x="4327" y="3034"/>
                </a:lnTo>
                <a:cubicBezTo>
                  <a:pt x="4327" y="3034"/>
                  <a:pt x="4211" y="3489"/>
                  <a:pt x="4487" y="4015"/>
                </a:cubicBezTo>
                <a:cubicBezTo>
                  <a:pt x="4773" y="4542"/>
                  <a:pt x="4461" y="5041"/>
                  <a:pt x="4461" y="5041"/>
                </a:cubicBezTo>
                <a:cubicBezTo>
                  <a:pt x="4461" y="5041"/>
                  <a:pt x="4371" y="4854"/>
                  <a:pt x="4291" y="4809"/>
                </a:cubicBezTo>
                <a:lnTo>
                  <a:pt x="4291" y="4809"/>
                </a:lnTo>
                <a:cubicBezTo>
                  <a:pt x="4327" y="5086"/>
                  <a:pt x="3809" y="5532"/>
                  <a:pt x="3809" y="5532"/>
                </a:cubicBezTo>
                <a:cubicBezTo>
                  <a:pt x="3809" y="5532"/>
                  <a:pt x="3631" y="5523"/>
                  <a:pt x="3774" y="4676"/>
                </a:cubicBezTo>
                <a:cubicBezTo>
                  <a:pt x="3908" y="3837"/>
                  <a:pt x="3078" y="3293"/>
                  <a:pt x="3078" y="3293"/>
                </a:cubicBezTo>
                <a:lnTo>
                  <a:pt x="3078" y="3293"/>
                </a:lnTo>
                <a:cubicBezTo>
                  <a:pt x="3078" y="3293"/>
                  <a:pt x="3408" y="3703"/>
                  <a:pt x="3185" y="4015"/>
                </a:cubicBezTo>
                <a:cubicBezTo>
                  <a:pt x="2960" y="3913"/>
                  <a:pt x="2760" y="3877"/>
                  <a:pt x="2589" y="3877"/>
                </a:cubicBezTo>
                <a:cubicBezTo>
                  <a:pt x="2177" y="3877"/>
                  <a:pt x="1936" y="4087"/>
                  <a:pt x="1936" y="4087"/>
                </a:cubicBezTo>
                <a:cubicBezTo>
                  <a:pt x="1936" y="4087"/>
                  <a:pt x="1888" y="4100"/>
                  <a:pt x="1802" y="4100"/>
                </a:cubicBezTo>
                <a:cubicBezTo>
                  <a:pt x="1691" y="4100"/>
                  <a:pt x="1515" y="4077"/>
                  <a:pt x="1303" y="3971"/>
                </a:cubicBezTo>
                <a:cubicBezTo>
                  <a:pt x="1236" y="3690"/>
                  <a:pt x="845" y="3415"/>
                  <a:pt x="460" y="3415"/>
                </a:cubicBezTo>
                <a:cubicBezTo>
                  <a:pt x="380" y="3415"/>
                  <a:pt x="300" y="3427"/>
                  <a:pt x="223" y="3453"/>
                </a:cubicBezTo>
                <a:cubicBezTo>
                  <a:pt x="473" y="3516"/>
                  <a:pt x="812" y="3721"/>
                  <a:pt x="928" y="4087"/>
                </a:cubicBezTo>
                <a:cubicBezTo>
                  <a:pt x="924" y="4091"/>
                  <a:pt x="914" y="4092"/>
                  <a:pt x="899" y="4092"/>
                </a:cubicBezTo>
                <a:cubicBezTo>
                  <a:pt x="861" y="4092"/>
                  <a:pt x="791" y="4083"/>
                  <a:pt x="702" y="4083"/>
                </a:cubicBezTo>
                <a:cubicBezTo>
                  <a:pt x="511" y="4083"/>
                  <a:pt x="233" y="4125"/>
                  <a:pt x="0" y="4390"/>
                </a:cubicBezTo>
                <a:cubicBezTo>
                  <a:pt x="93" y="4342"/>
                  <a:pt x="205" y="4318"/>
                  <a:pt x="322" y="4318"/>
                </a:cubicBezTo>
                <a:cubicBezTo>
                  <a:pt x="486" y="4318"/>
                  <a:pt x="661" y="4364"/>
                  <a:pt x="812" y="4453"/>
                </a:cubicBezTo>
                <a:cubicBezTo>
                  <a:pt x="509" y="4488"/>
                  <a:pt x="286" y="4738"/>
                  <a:pt x="0" y="4827"/>
                </a:cubicBezTo>
                <a:cubicBezTo>
                  <a:pt x="61" y="4858"/>
                  <a:pt x="158" y="4872"/>
                  <a:pt x="268" y="4872"/>
                </a:cubicBezTo>
                <a:cubicBezTo>
                  <a:pt x="543" y="4872"/>
                  <a:pt x="901" y="4781"/>
                  <a:pt x="990" y="4622"/>
                </a:cubicBezTo>
                <a:lnTo>
                  <a:pt x="990" y="4622"/>
                </a:lnTo>
                <a:cubicBezTo>
                  <a:pt x="1008" y="4765"/>
                  <a:pt x="758" y="5202"/>
                  <a:pt x="375" y="5300"/>
                </a:cubicBezTo>
                <a:cubicBezTo>
                  <a:pt x="406" y="5302"/>
                  <a:pt x="439" y="5303"/>
                  <a:pt x="472" y="5303"/>
                </a:cubicBezTo>
                <a:cubicBezTo>
                  <a:pt x="770" y="5303"/>
                  <a:pt x="1136" y="5217"/>
                  <a:pt x="1401" y="4792"/>
                </a:cubicBezTo>
                <a:cubicBezTo>
                  <a:pt x="1583" y="4666"/>
                  <a:pt x="1808" y="4601"/>
                  <a:pt x="2019" y="4601"/>
                </a:cubicBezTo>
                <a:cubicBezTo>
                  <a:pt x="2272" y="4601"/>
                  <a:pt x="2506" y="4695"/>
                  <a:pt x="2623" y="4890"/>
                </a:cubicBezTo>
                <a:cubicBezTo>
                  <a:pt x="2828" y="5238"/>
                  <a:pt x="2587" y="5568"/>
                  <a:pt x="2587" y="5568"/>
                </a:cubicBezTo>
                <a:cubicBezTo>
                  <a:pt x="2587" y="5568"/>
                  <a:pt x="2373" y="5354"/>
                  <a:pt x="2453" y="5122"/>
                </a:cubicBezTo>
                <a:lnTo>
                  <a:pt x="2453" y="5122"/>
                </a:lnTo>
                <a:cubicBezTo>
                  <a:pt x="1990" y="5407"/>
                  <a:pt x="1749" y="5978"/>
                  <a:pt x="1749" y="5978"/>
                </a:cubicBezTo>
                <a:cubicBezTo>
                  <a:pt x="1749" y="5978"/>
                  <a:pt x="1552" y="5675"/>
                  <a:pt x="1651" y="5452"/>
                </a:cubicBezTo>
                <a:lnTo>
                  <a:pt x="1651" y="5452"/>
                </a:lnTo>
                <a:cubicBezTo>
                  <a:pt x="1267" y="5862"/>
                  <a:pt x="1213" y="6504"/>
                  <a:pt x="1222" y="6834"/>
                </a:cubicBezTo>
                <a:cubicBezTo>
                  <a:pt x="1222" y="6834"/>
                  <a:pt x="999" y="6674"/>
                  <a:pt x="1026" y="6272"/>
                </a:cubicBezTo>
                <a:lnTo>
                  <a:pt x="1026" y="6272"/>
                </a:lnTo>
                <a:cubicBezTo>
                  <a:pt x="812" y="6638"/>
                  <a:pt x="518" y="8083"/>
                  <a:pt x="946" y="9100"/>
                </a:cubicBezTo>
                <a:cubicBezTo>
                  <a:pt x="1365" y="10117"/>
                  <a:pt x="2346" y="10858"/>
                  <a:pt x="2346" y="10858"/>
                </a:cubicBezTo>
                <a:cubicBezTo>
                  <a:pt x="2346" y="10858"/>
                  <a:pt x="2577" y="10801"/>
                  <a:pt x="2837" y="10801"/>
                </a:cubicBezTo>
                <a:cubicBezTo>
                  <a:pt x="2920" y="10801"/>
                  <a:pt x="3005" y="10807"/>
                  <a:pt x="3087" y="10822"/>
                </a:cubicBezTo>
                <a:cubicBezTo>
                  <a:pt x="3206" y="10841"/>
                  <a:pt x="3347" y="10851"/>
                  <a:pt x="3497" y="10851"/>
                </a:cubicBezTo>
                <a:cubicBezTo>
                  <a:pt x="3771" y="10851"/>
                  <a:pt x="4072" y="10817"/>
                  <a:pt x="4309" y="10742"/>
                </a:cubicBezTo>
                <a:lnTo>
                  <a:pt x="4309" y="10742"/>
                </a:lnTo>
                <a:cubicBezTo>
                  <a:pt x="4190" y="10884"/>
                  <a:pt x="3920" y="10976"/>
                  <a:pt x="3558" y="10976"/>
                </a:cubicBezTo>
                <a:cubicBezTo>
                  <a:pt x="3488" y="10976"/>
                  <a:pt x="3414" y="10972"/>
                  <a:pt x="3337" y="10965"/>
                </a:cubicBezTo>
                <a:cubicBezTo>
                  <a:pt x="3226" y="10954"/>
                  <a:pt x="3096" y="10945"/>
                  <a:pt x="2959" y="10945"/>
                </a:cubicBezTo>
                <a:cubicBezTo>
                  <a:pt x="2520" y="10945"/>
                  <a:pt x="2008" y="11043"/>
                  <a:pt x="1811" y="11518"/>
                </a:cubicBezTo>
                <a:cubicBezTo>
                  <a:pt x="1964" y="11437"/>
                  <a:pt x="2091" y="11402"/>
                  <a:pt x="2199" y="11402"/>
                </a:cubicBezTo>
                <a:cubicBezTo>
                  <a:pt x="2534" y="11402"/>
                  <a:pt x="2689" y="11734"/>
                  <a:pt x="2864" y="12071"/>
                </a:cubicBezTo>
                <a:cubicBezTo>
                  <a:pt x="3096" y="12517"/>
                  <a:pt x="3774" y="12383"/>
                  <a:pt x="3881" y="12740"/>
                </a:cubicBezTo>
                <a:cubicBezTo>
                  <a:pt x="3986" y="13082"/>
                  <a:pt x="3635" y="13552"/>
                  <a:pt x="3040" y="13552"/>
                </a:cubicBezTo>
                <a:cubicBezTo>
                  <a:pt x="3029" y="13552"/>
                  <a:pt x="3018" y="13552"/>
                  <a:pt x="3007" y="13552"/>
                </a:cubicBezTo>
                <a:lnTo>
                  <a:pt x="3007" y="13552"/>
                </a:lnTo>
                <a:cubicBezTo>
                  <a:pt x="3175" y="13664"/>
                  <a:pt x="3351" y="13717"/>
                  <a:pt x="3512" y="13717"/>
                </a:cubicBezTo>
                <a:cubicBezTo>
                  <a:pt x="3786" y="13717"/>
                  <a:pt x="4016" y="13566"/>
                  <a:pt x="4095" y="13302"/>
                </a:cubicBezTo>
                <a:lnTo>
                  <a:pt x="4095" y="13302"/>
                </a:lnTo>
                <a:cubicBezTo>
                  <a:pt x="4211" y="13489"/>
                  <a:pt x="4148" y="13980"/>
                  <a:pt x="3818" y="14248"/>
                </a:cubicBezTo>
                <a:cubicBezTo>
                  <a:pt x="4389" y="14230"/>
                  <a:pt x="4595" y="13605"/>
                  <a:pt x="4505" y="13365"/>
                </a:cubicBezTo>
                <a:lnTo>
                  <a:pt x="4505" y="13365"/>
                </a:lnTo>
                <a:cubicBezTo>
                  <a:pt x="4809" y="13472"/>
                  <a:pt x="4853" y="13837"/>
                  <a:pt x="4764" y="14114"/>
                </a:cubicBezTo>
                <a:cubicBezTo>
                  <a:pt x="5005" y="13989"/>
                  <a:pt x="5353" y="13516"/>
                  <a:pt x="4675" y="13097"/>
                </a:cubicBezTo>
                <a:cubicBezTo>
                  <a:pt x="4755" y="13017"/>
                  <a:pt x="4940" y="12959"/>
                  <a:pt x="5160" y="12959"/>
                </a:cubicBezTo>
                <a:cubicBezTo>
                  <a:pt x="5331" y="12959"/>
                  <a:pt x="5522" y="12993"/>
                  <a:pt x="5701" y="13079"/>
                </a:cubicBezTo>
                <a:cubicBezTo>
                  <a:pt x="5543" y="12858"/>
                  <a:pt x="5274" y="12691"/>
                  <a:pt x="4934" y="12691"/>
                </a:cubicBezTo>
                <a:cubicBezTo>
                  <a:pt x="4793" y="12691"/>
                  <a:pt x="4640" y="12719"/>
                  <a:pt x="4479" y="12785"/>
                </a:cubicBezTo>
                <a:cubicBezTo>
                  <a:pt x="4514" y="12330"/>
                  <a:pt x="3809" y="11714"/>
                  <a:pt x="3809" y="11714"/>
                </a:cubicBezTo>
                <a:lnTo>
                  <a:pt x="3809" y="11714"/>
                </a:lnTo>
                <a:cubicBezTo>
                  <a:pt x="3810" y="11714"/>
                  <a:pt x="4398" y="11768"/>
                  <a:pt x="4853" y="12125"/>
                </a:cubicBezTo>
                <a:cubicBezTo>
                  <a:pt x="5155" y="12362"/>
                  <a:pt x="5716" y="12543"/>
                  <a:pt x="6250" y="12543"/>
                </a:cubicBezTo>
                <a:cubicBezTo>
                  <a:pt x="6539" y="12543"/>
                  <a:pt x="6820" y="12491"/>
                  <a:pt x="7048" y="12365"/>
                </a:cubicBezTo>
                <a:cubicBezTo>
                  <a:pt x="7126" y="12390"/>
                  <a:pt x="7222" y="12401"/>
                  <a:pt x="7327" y="12401"/>
                </a:cubicBezTo>
                <a:cubicBezTo>
                  <a:pt x="7725" y="12401"/>
                  <a:pt x="8246" y="12232"/>
                  <a:pt x="8359" y="11928"/>
                </a:cubicBezTo>
                <a:cubicBezTo>
                  <a:pt x="8477" y="11619"/>
                  <a:pt x="8667" y="11450"/>
                  <a:pt x="8821" y="11450"/>
                </a:cubicBezTo>
                <a:cubicBezTo>
                  <a:pt x="8853" y="11450"/>
                  <a:pt x="8884" y="11458"/>
                  <a:pt x="8912" y="11473"/>
                </a:cubicBezTo>
                <a:cubicBezTo>
                  <a:pt x="9073" y="11563"/>
                  <a:pt x="9037" y="12000"/>
                  <a:pt x="8439" y="12401"/>
                </a:cubicBezTo>
                <a:cubicBezTo>
                  <a:pt x="9260" y="12062"/>
                  <a:pt x="10215" y="11179"/>
                  <a:pt x="10366" y="10617"/>
                </a:cubicBezTo>
                <a:cubicBezTo>
                  <a:pt x="10486" y="10173"/>
                  <a:pt x="10762" y="9896"/>
                  <a:pt x="11044" y="9896"/>
                </a:cubicBezTo>
                <a:cubicBezTo>
                  <a:pt x="11119" y="9896"/>
                  <a:pt x="11194" y="9916"/>
                  <a:pt x="11267" y="9957"/>
                </a:cubicBezTo>
                <a:cubicBezTo>
                  <a:pt x="11377" y="10019"/>
                  <a:pt x="11507" y="10050"/>
                  <a:pt x="11632" y="10050"/>
                </a:cubicBezTo>
                <a:cubicBezTo>
                  <a:pt x="11903" y="10050"/>
                  <a:pt x="12154" y="9905"/>
                  <a:pt x="12142" y="9618"/>
                </a:cubicBezTo>
                <a:lnTo>
                  <a:pt x="12142" y="9618"/>
                </a:lnTo>
                <a:cubicBezTo>
                  <a:pt x="12103" y="9720"/>
                  <a:pt x="11892" y="9803"/>
                  <a:pt x="11718" y="9803"/>
                </a:cubicBezTo>
                <a:cubicBezTo>
                  <a:pt x="11572" y="9803"/>
                  <a:pt x="11453" y="9745"/>
                  <a:pt x="11482" y="9591"/>
                </a:cubicBezTo>
                <a:cubicBezTo>
                  <a:pt x="11536" y="9331"/>
                  <a:pt x="11837" y="9223"/>
                  <a:pt x="12096" y="9223"/>
                </a:cubicBezTo>
                <a:cubicBezTo>
                  <a:pt x="12174" y="9223"/>
                  <a:pt x="12249" y="9233"/>
                  <a:pt x="12311" y="9252"/>
                </a:cubicBezTo>
                <a:cubicBezTo>
                  <a:pt x="12255" y="9140"/>
                  <a:pt x="12028" y="8982"/>
                  <a:pt x="11801" y="8982"/>
                </a:cubicBezTo>
                <a:cubicBezTo>
                  <a:pt x="11701" y="8982"/>
                  <a:pt x="11602" y="9012"/>
                  <a:pt x="11517" y="9091"/>
                </a:cubicBezTo>
                <a:cubicBezTo>
                  <a:pt x="11526" y="8869"/>
                  <a:pt x="11714" y="8590"/>
                  <a:pt x="12090" y="8590"/>
                </a:cubicBezTo>
                <a:cubicBezTo>
                  <a:pt x="12107" y="8590"/>
                  <a:pt x="12124" y="8591"/>
                  <a:pt x="12142" y="8592"/>
                </a:cubicBezTo>
                <a:cubicBezTo>
                  <a:pt x="12077" y="8543"/>
                  <a:pt x="11918" y="8485"/>
                  <a:pt x="11741" y="8485"/>
                </a:cubicBezTo>
                <a:cubicBezTo>
                  <a:pt x="11529" y="8485"/>
                  <a:pt x="11292" y="8568"/>
                  <a:pt x="11160" y="8851"/>
                </a:cubicBezTo>
                <a:cubicBezTo>
                  <a:pt x="11089" y="8806"/>
                  <a:pt x="11027" y="8449"/>
                  <a:pt x="11366" y="8306"/>
                </a:cubicBezTo>
                <a:lnTo>
                  <a:pt x="11366" y="8306"/>
                </a:lnTo>
                <a:cubicBezTo>
                  <a:pt x="11036" y="8315"/>
                  <a:pt x="10688" y="8503"/>
                  <a:pt x="10705" y="9002"/>
                </a:cubicBezTo>
                <a:cubicBezTo>
                  <a:pt x="10054" y="9056"/>
                  <a:pt x="9938" y="9564"/>
                  <a:pt x="9688" y="9814"/>
                </a:cubicBezTo>
                <a:cubicBezTo>
                  <a:pt x="9440" y="10054"/>
                  <a:pt x="8518" y="10152"/>
                  <a:pt x="8114" y="10788"/>
                </a:cubicBezTo>
                <a:lnTo>
                  <a:pt x="8114" y="10788"/>
                </a:lnTo>
                <a:cubicBezTo>
                  <a:pt x="8186" y="10667"/>
                  <a:pt x="8307" y="10215"/>
                  <a:pt x="8368" y="9805"/>
                </a:cubicBezTo>
                <a:cubicBezTo>
                  <a:pt x="8439" y="9377"/>
                  <a:pt x="8547" y="9190"/>
                  <a:pt x="8770" y="8735"/>
                </a:cubicBezTo>
                <a:cubicBezTo>
                  <a:pt x="8941" y="8378"/>
                  <a:pt x="9296" y="8206"/>
                  <a:pt x="9480" y="8206"/>
                </a:cubicBezTo>
                <a:cubicBezTo>
                  <a:pt x="9536" y="8206"/>
                  <a:pt x="9576" y="8222"/>
                  <a:pt x="9590" y="8253"/>
                </a:cubicBezTo>
                <a:cubicBezTo>
                  <a:pt x="9662" y="8387"/>
                  <a:pt x="9581" y="8628"/>
                  <a:pt x="9233" y="8645"/>
                </a:cubicBezTo>
                <a:cubicBezTo>
                  <a:pt x="9329" y="8691"/>
                  <a:pt x="9414" y="8710"/>
                  <a:pt x="9492" y="8710"/>
                </a:cubicBezTo>
                <a:cubicBezTo>
                  <a:pt x="9870" y="8710"/>
                  <a:pt x="10055" y="8246"/>
                  <a:pt x="10277" y="8083"/>
                </a:cubicBezTo>
                <a:cubicBezTo>
                  <a:pt x="10370" y="8012"/>
                  <a:pt x="10457" y="7975"/>
                  <a:pt x="10530" y="7975"/>
                </a:cubicBezTo>
                <a:cubicBezTo>
                  <a:pt x="10669" y="7975"/>
                  <a:pt x="10759" y="8110"/>
                  <a:pt x="10741" y="8413"/>
                </a:cubicBezTo>
                <a:cubicBezTo>
                  <a:pt x="10759" y="8315"/>
                  <a:pt x="10991" y="7932"/>
                  <a:pt x="11312" y="7842"/>
                </a:cubicBezTo>
                <a:cubicBezTo>
                  <a:pt x="11633" y="7744"/>
                  <a:pt x="11999" y="7468"/>
                  <a:pt x="11535" y="6915"/>
                </a:cubicBezTo>
                <a:lnTo>
                  <a:pt x="11535" y="6915"/>
                </a:lnTo>
                <a:cubicBezTo>
                  <a:pt x="11622" y="7208"/>
                  <a:pt x="11434" y="7366"/>
                  <a:pt x="11242" y="7366"/>
                </a:cubicBezTo>
                <a:cubicBezTo>
                  <a:pt x="11119" y="7366"/>
                  <a:pt x="10993" y="7301"/>
                  <a:pt x="10937" y="7164"/>
                </a:cubicBezTo>
                <a:cubicBezTo>
                  <a:pt x="10925" y="7504"/>
                  <a:pt x="10500" y="7677"/>
                  <a:pt x="10210" y="7677"/>
                </a:cubicBezTo>
                <a:cubicBezTo>
                  <a:pt x="10066" y="7677"/>
                  <a:pt x="9956" y="7634"/>
                  <a:pt x="9947" y="7548"/>
                </a:cubicBezTo>
                <a:cubicBezTo>
                  <a:pt x="9929" y="7370"/>
                  <a:pt x="10170" y="7114"/>
                  <a:pt x="10356" y="7114"/>
                </a:cubicBezTo>
                <a:cubicBezTo>
                  <a:pt x="10439" y="7114"/>
                  <a:pt x="10512" y="7166"/>
                  <a:pt x="10545" y="7298"/>
                </a:cubicBezTo>
                <a:cubicBezTo>
                  <a:pt x="10609" y="7077"/>
                  <a:pt x="10741" y="6883"/>
                  <a:pt x="10875" y="6883"/>
                </a:cubicBezTo>
                <a:cubicBezTo>
                  <a:pt x="10946" y="6883"/>
                  <a:pt x="11018" y="6939"/>
                  <a:pt x="11080" y="7075"/>
                </a:cubicBezTo>
                <a:cubicBezTo>
                  <a:pt x="11169" y="6724"/>
                  <a:pt x="11314" y="6641"/>
                  <a:pt x="11432" y="6641"/>
                </a:cubicBezTo>
                <a:cubicBezTo>
                  <a:pt x="11540" y="6641"/>
                  <a:pt x="11624" y="6710"/>
                  <a:pt x="11624" y="6710"/>
                </a:cubicBezTo>
                <a:cubicBezTo>
                  <a:pt x="11847" y="6058"/>
                  <a:pt x="11667" y="5857"/>
                  <a:pt x="11360" y="5857"/>
                </a:cubicBezTo>
                <a:cubicBezTo>
                  <a:pt x="10868" y="5857"/>
                  <a:pt x="10054" y="6371"/>
                  <a:pt x="10054" y="6371"/>
                </a:cubicBezTo>
                <a:cubicBezTo>
                  <a:pt x="10054" y="6371"/>
                  <a:pt x="9886" y="6132"/>
                  <a:pt x="9471" y="6132"/>
                </a:cubicBezTo>
                <a:cubicBezTo>
                  <a:pt x="9275" y="6132"/>
                  <a:pt x="9023" y="6186"/>
                  <a:pt x="8707" y="6344"/>
                </a:cubicBezTo>
                <a:cubicBezTo>
                  <a:pt x="8585" y="6403"/>
                  <a:pt x="8480" y="6429"/>
                  <a:pt x="8387" y="6429"/>
                </a:cubicBezTo>
                <a:cubicBezTo>
                  <a:pt x="7849" y="6429"/>
                  <a:pt x="7712" y="5586"/>
                  <a:pt x="7194" y="5586"/>
                </a:cubicBezTo>
                <a:cubicBezTo>
                  <a:pt x="7076" y="5586"/>
                  <a:pt x="6938" y="5630"/>
                  <a:pt x="6771" y="5737"/>
                </a:cubicBezTo>
                <a:cubicBezTo>
                  <a:pt x="6824" y="5718"/>
                  <a:pt x="6876" y="5709"/>
                  <a:pt x="6927" y="5709"/>
                </a:cubicBezTo>
                <a:cubicBezTo>
                  <a:pt x="7160" y="5709"/>
                  <a:pt x="7359" y="5890"/>
                  <a:pt x="7396" y="6058"/>
                </a:cubicBezTo>
                <a:cubicBezTo>
                  <a:pt x="7458" y="6362"/>
                  <a:pt x="7717" y="6638"/>
                  <a:pt x="8109" y="6736"/>
                </a:cubicBezTo>
                <a:cubicBezTo>
                  <a:pt x="8080" y="6740"/>
                  <a:pt x="8052" y="6741"/>
                  <a:pt x="8025" y="6741"/>
                </a:cubicBezTo>
                <a:cubicBezTo>
                  <a:pt x="7623" y="6741"/>
                  <a:pt x="7451" y="6390"/>
                  <a:pt x="7217" y="6281"/>
                </a:cubicBezTo>
                <a:cubicBezTo>
                  <a:pt x="7130" y="6242"/>
                  <a:pt x="6992" y="6206"/>
                  <a:pt x="6837" y="6206"/>
                </a:cubicBezTo>
                <a:cubicBezTo>
                  <a:pt x="6565" y="6206"/>
                  <a:pt x="6242" y="6318"/>
                  <a:pt x="6049" y="6727"/>
                </a:cubicBezTo>
                <a:cubicBezTo>
                  <a:pt x="6208" y="6608"/>
                  <a:pt x="6374" y="6562"/>
                  <a:pt x="6536" y="6562"/>
                </a:cubicBezTo>
                <a:cubicBezTo>
                  <a:pt x="6847" y="6562"/>
                  <a:pt x="7146" y="6730"/>
                  <a:pt x="7369" y="6870"/>
                </a:cubicBezTo>
                <a:cubicBezTo>
                  <a:pt x="7465" y="7345"/>
                  <a:pt x="6902" y="7547"/>
                  <a:pt x="6388" y="7547"/>
                </a:cubicBezTo>
                <a:cubicBezTo>
                  <a:pt x="6188" y="7547"/>
                  <a:pt x="5995" y="7517"/>
                  <a:pt x="5852" y="7459"/>
                </a:cubicBezTo>
                <a:lnTo>
                  <a:pt x="5852" y="7459"/>
                </a:lnTo>
                <a:cubicBezTo>
                  <a:pt x="6008" y="7716"/>
                  <a:pt x="6490" y="7918"/>
                  <a:pt x="6871" y="7918"/>
                </a:cubicBezTo>
                <a:cubicBezTo>
                  <a:pt x="6927" y="7918"/>
                  <a:pt x="6980" y="7914"/>
                  <a:pt x="7030" y="7905"/>
                </a:cubicBezTo>
                <a:lnTo>
                  <a:pt x="7030" y="7905"/>
                </a:lnTo>
                <a:cubicBezTo>
                  <a:pt x="6959" y="8275"/>
                  <a:pt x="6587" y="8417"/>
                  <a:pt x="6259" y="8417"/>
                </a:cubicBezTo>
                <a:cubicBezTo>
                  <a:pt x="6089" y="8417"/>
                  <a:pt x="5932" y="8379"/>
                  <a:pt x="5835" y="8315"/>
                </a:cubicBezTo>
                <a:lnTo>
                  <a:pt x="5835" y="8315"/>
                </a:lnTo>
                <a:cubicBezTo>
                  <a:pt x="6028" y="8539"/>
                  <a:pt x="6364" y="8652"/>
                  <a:pt x="6644" y="8652"/>
                </a:cubicBezTo>
                <a:cubicBezTo>
                  <a:pt x="6778" y="8652"/>
                  <a:pt x="6899" y="8626"/>
                  <a:pt x="6985" y="8574"/>
                </a:cubicBezTo>
                <a:cubicBezTo>
                  <a:pt x="7131" y="8482"/>
                  <a:pt x="7242" y="8461"/>
                  <a:pt x="7313" y="8461"/>
                </a:cubicBezTo>
                <a:cubicBezTo>
                  <a:pt x="7373" y="8461"/>
                  <a:pt x="7405" y="8476"/>
                  <a:pt x="7405" y="8476"/>
                </a:cubicBezTo>
                <a:cubicBezTo>
                  <a:pt x="7405" y="8476"/>
                  <a:pt x="7396" y="8672"/>
                  <a:pt x="7307" y="8851"/>
                </a:cubicBezTo>
                <a:cubicBezTo>
                  <a:pt x="7068" y="9146"/>
                  <a:pt x="6729" y="9231"/>
                  <a:pt x="6417" y="9231"/>
                </a:cubicBezTo>
                <a:cubicBezTo>
                  <a:pt x="5994" y="9231"/>
                  <a:pt x="5621" y="9074"/>
                  <a:pt x="5620" y="9074"/>
                </a:cubicBezTo>
                <a:lnTo>
                  <a:pt x="5620" y="9074"/>
                </a:lnTo>
                <a:cubicBezTo>
                  <a:pt x="5620" y="9074"/>
                  <a:pt x="5933" y="9377"/>
                  <a:pt x="6459" y="9484"/>
                </a:cubicBezTo>
                <a:cubicBezTo>
                  <a:pt x="6334" y="9535"/>
                  <a:pt x="6210" y="9556"/>
                  <a:pt x="6091" y="9556"/>
                </a:cubicBezTo>
                <a:cubicBezTo>
                  <a:pt x="5476" y="9556"/>
                  <a:pt x="4969" y="8993"/>
                  <a:pt x="4969" y="8993"/>
                </a:cubicBezTo>
                <a:lnTo>
                  <a:pt x="4969" y="8993"/>
                </a:lnTo>
                <a:cubicBezTo>
                  <a:pt x="4969" y="8993"/>
                  <a:pt x="5058" y="9457"/>
                  <a:pt x="5594" y="9885"/>
                </a:cubicBezTo>
                <a:cubicBezTo>
                  <a:pt x="4871" y="9885"/>
                  <a:pt x="4273" y="8877"/>
                  <a:pt x="4273" y="8877"/>
                </a:cubicBezTo>
                <a:lnTo>
                  <a:pt x="4273" y="8877"/>
                </a:lnTo>
                <a:cubicBezTo>
                  <a:pt x="4273" y="8877"/>
                  <a:pt x="4247" y="9172"/>
                  <a:pt x="4479" y="9636"/>
                </a:cubicBezTo>
                <a:cubicBezTo>
                  <a:pt x="3328" y="9065"/>
                  <a:pt x="2204" y="7771"/>
                  <a:pt x="2819" y="7004"/>
                </a:cubicBezTo>
                <a:cubicBezTo>
                  <a:pt x="3426" y="6237"/>
                  <a:pt x="4737" y="6799"/>
                  <a:pt x="5496" y="6308"/>
                </a:cubicBezTo>
                <a:cubicBezTo>
                  <a:pt x="6272" y="6246"/>
                  <a:pt x="6780" y="5684"/>
                  <a:pt x="6816" y="5255"/>
                </a:cubicBezTo>
                <a:cubicBezTo>
                  <a:pt x="6844" y="4921"/>
                  <a:pt x="7089" y="4614"/>
                  <a:pt x="7411" y="4614"/>
                </a:cubicBezTo>
                <a:cubicBezTo>
                  <a:pt x="7502" y="4614"/>
                  <a:pt x="7599" y="4639"/>
                  <a:pt x="7699" y="4693"/>
                </a:cubicBezTo>
                <a:cubicBezTo>
                  <a:pt x="8163" y="4943"/>
                  <a:pt x="8332" y="5470"/>
                  <a:pt x="8332" y="5470"/>
                </a:cubicBezTo>
                <a:cubicBezTo>
                  <a:pt x="8332" y="5470"/>
                  <a:pt x="8453" y="5029"/>
                  <a:pt x="8202" y="4641"/>
                </a:cubicBezTo>
                <a:lnTo>
                  <a:pt x="8202" y="4641"/>
                </a:lnTo>
                <a:cubicBezTo>
                  <a:pt x="8390" y="4903"/>
                  <a:pt x="9055" y="5006"/>
                  <a:pt x="9055" y="5006"/>
                </a:cubicBezTo>
                <a:cubicBezTo>
                  <a:pt x="9055" y="5006"/>
                  <a:pt x="9002" y="4533"/>
                  <a:pt x="8511" y="4363"/>
                </a:cubicBezTo>
                <a:lnTo>
                  <a:pt x="8511" y="4363"/>
                </a:lnTo>
                <a:cubicBezTo>
                  <a:pt x="8528" y="4365"/>
                  <a:pt x="8546" y="4366"/>
                  <a:pt x="8566" y="4366"/>
                </a:cubicBezTo>
                <a:cubicBezTo>
                  <a:pt x="8789" y="4366"/>
                  <a:pt x="9184" y="4265"/>
                  <a:pt x="9233" y="3864"/>
                </a:cubicBezTo>
                <a:lnTo>
                  <a:pt x="9233" y="3864"/>
                </a:lnTo>
                <a:cubicBezTo>
                  <a:pt x="9142" y="3994"/>
                  <a:pt x="8855" y="4096"/>
                  <a:pt x="8617" y="4096"/>
                </a:cubicBezTo>
                <a:cubicBezTo>
                  <a:pt x="8529" y="4096"/>
                  <a:pt x="8448" y="4082"/>
                  <a:pt x="8386" y="4051"/>
                </a:cubicBezTo>
                <a:cubicBezTo>
                  <a:pt x="8707" y="3828"/>
                  <a:pt x="8832" y="3409"/>
                  <a:pt x="8645" y="3195"/>
                </a:cubicBezTo>
                <a:lnTo>
                  <a:pt x="8645" y="3195"/>
                </a:lnTo>
                <a:cubicBezTo>
                  <a:pt x="8680" y="3346"/>
                  <a:pt x="8671" y="3391"/>
                  <a:pt x="8439" y="3551"/>
                </a:cubicBezTo>
                <a:cubicBezTo>
                  <a:pt x="8199" y="3721"/>
                  <a:pt x="8234" y="3748"/>
                  <a:pt x="7869" y="4024"/>
                </a:cubicBezTo>
                <a:cubicBezTo>
                  <a:pt x="7763" y="4106"/>
                  <a:pt x="7643" y="4135"/>
                  <a:pt x="7526" y="4135"/>
                </a:cubicBezTo>
                <a:cubicBezTo>
                  <a:pt x="7247" y="4135"/>
                  <a:pt x="6985" y="3971"/>
                  <a:pt x="6985" y="3971"/>
                </a:cubicBezTo>
                <a:cubicBezTo>
                  <a:pt x="6985" y="3971"/>
                  <a:pt x="7253" y="3659"/>
                  <a:pt x="7110" y="3373"/>
                </a:cubicBezTo>
                <a:lnTo>
                  <a:pt x="7110" y="3373"/>
                </a:lnTo>
                <a:cubicBezTo>
                  <a:pt x="7110" y="3534"/>
                  <a:pt x="6985" y="3650"/>
                  <a:pt x="6521" y="4006"/>
                </a:cubicBezTo>
                <a:cubicBezTo>
                  <a:pt x="6066" y="4354"/>
                  <a:pt x="6209" y="4702"/>
                  <a:pt x="6084" y="5086"/>
                </a:cubicBezTo>
                <a:cubicBezTo>
                  <a:pt x="6182" y="4319"/>
                  <a:pt x="5442" y="4131"/>
                  <a:pt x="5442" y="3703"/>
                </a:cubicBezTo>
                <a:cubicBezTo>
                  <a:pt x="5442" y="3336"/>
                  <a:pt x="5783" y="3290"/>
                  <a:pt x="6262" y="3290"/>
                </a:cubicBezTo>
                <a:cubicBezTo>
                  <a:pt x="6353" y="3290"/>
                  <a:pt x="6449" y="3291"/>
                  <a:pt x="6548" y="3293"/>
                </a:cubicBezTo>
                <a:cubicBezTo>
                  <a:pt x="6556" y="3293"/>
                  <a:pt x="6563" y="3293"/>
                  <a:pt x="6570" y="3293"/>
                </a:cubicBezTo>
                <a:cubicBezTo>
                  <a:pt x="7197" y="3293"/>
                  <a:pt x="7857" y="2919"/>
                  <a:pt x="7619" y="2196"/>
                </a:cubicBezTo>
                <a:cubicBezTo>
                  <a:pt x="7369" y="1455"/>
                  <a:pt x="5808" y="1696"/>
                  <a:pt x="5531" y="1196"/>
                </a:cubicBezTo>
                <a:cubicBezTo>
                  <a:pt x="5268" y="712"/>
                  <a:pt x="4542" y="41"/>
                  <a:pt x="3617" y="41"/>
                </a:cubicBezTo>
                <a:cubicBezTo>
                  <a:pt x="3572" y="41"/>
                  <a:pt x="3526" y="42"/>
                  <a:pt x="3479" y="46"/>
                </a:cubicBezTo>
                <a:cubicBezTo>
                  <a:pt x="3881" y="135"/>
                  <a:pt x="4354" y="616"/>
                  <a:pt x="4541" y="831"/>
                </a:cubicBezTo>
                <a:cubicBezTo>
                  <a:pt x="4471" y="845"/>
                  <a:pt x="4400" y="851"/>
                  <a:pt x="4329" y="851"/>
                </a:cubicBezTo>
                <a:cubicBezTo>
                  <a:pt x="3680" y="851"/>
                  <a:pt x="3033" y="306"/>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46"/>
          <p:cNvSpPr/>
          <p:nvPr/>
        </p:nvSpPr>
        <p:spPr>
          <a:xfrm>
            <a:off x="675096" y="6470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46"/>
          <p:cNvSpPr/>
          <p:nvPr/>
        </p:nvSpPr>
        <p:spPr>
          <a:xfrm>
            <a:off x="1566521" y="231842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46"/>
          <p:cNvSpPr/>
          <p:nvPr/>
        </p:nvSpPr>
        <p:spPr>
          <a:xfrm>
            <a:off x="1566521" y="12041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46"/>
          <p:cNvSpPr/>
          <p:nvPr/>
        </p:nvSpPr>
        <p:spPr>
          <a:xfrm>
            <a:off x="675096" y="176129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5" name="Google Shape;9955;p46"/>
          <p:cNvGrpSpPr/>
          <p:nvPr/>
        </p:nvGrpSpPr>
        <p:grpSpPr>
          <a:xfrm rot="5400000">
            <a:off x="1860818" y="555164"/>
            <a:ext cx="294002" cy="630175"/>
            <a:chOff x="2193731" y="2658014"/>
            <a:chExt cx="294002" cy="630175"/>
          </a:xfrm>
        </p:grpSpPr>
        <p:grpSp>
          <p:nvGrpSpPr>
            <p:cNvPr id="9956" name="Google Shape;9956;p46"/>
            <p:cNvGrpSpPr/>
            <p:nvPr/>
          </p:nvGrpSpPr>
          <p:grpSpPr>
            <a:xfrm>
              <a:off x="2193735" y="2658014"/>
              <a:ext cx="293998" cy="290919"/>
              <a:chOff x="3882979" y="1160111"/>
              <a:chExt cx="297478" cy="294363"/>
            </a:xfrm>
          </p:grpSpPr>
          <p:sp>
            <p:nvSpPr>
              <p:cNvPr id="9957" name="Google Shape;9957;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46"/>
            <p:cNvGrpSpPr/>
            <p:nvPr/>
          </p:nvGrpSpPr>
          <p:grpSpPr>
            <a:xfrm>
              <a:off x="2193731" y="2997270"/>
              <a:ext cx="293998" cy="290919"/>
              <a:chOff x="3882979" y="1160111"/>
              <a:chExt cx="297478" cy="294363"/>
            </a:xfrm>
          </p:grpSpPr>
          <p:sp>
            <p:nvSpPr>
              <p:cNvPr id="9962" name="Google Shape;9962;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66" name="Google Shape;9966;p46"/>
          <p:cNvGrpSpPr/>
          <p:nvPr/>
        </p:nvGrpSpPr>
        <p:grpSpPr>
          <a:xfrm rot="-5400000">
            <a:off x="962208" y="2655541"/>
            <a:ext cx="308398" cy="630175"/>
            <a:chOff x="2193731" y="2658014"/>
            <a:chExt cx="308398" cy="630175"/>
          </a:xfrm>
        </p:grpSpPr>
        <p:grpSp>
          <p:nvGrpSpPr>
            <p:cNvPr id="9967" name="Google Shape;9967;p46"/>
            <p:cNvGrpSpPr/>
            <p:nvPr/>
          </p:nvGrpSpPr>
          <p:grpSpPr>
            <a:xfrm>
              <a:off x="2193735" y="2658014"/>
              <a:ext cx="293998" cy="290919"/>
              <a:chOff x="3882979" y="1160111"/>
              <a:chExt cx="297478" cy="294363"/>
            </a:xfrm>
          </p:grpSpPr>
          <p:sp>
            <p:nvSpPr>
              <p:cNvPr id="9968" name="Google Shape;9968;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46"/>
            <p:cNvGrpSpPr/>
            <p:nvPr/>
          </p:nvGrpSpPr>
          <p:grpSpPr>
            <a:xfrm>
              <a:off x="2193731" y="2997270"/>
              <a:ext cx="308398" cy="290919"/>
              <a:chOff x="3882979" y="1160111"/>
              <a:chExt cx="312049" cy="294363"/>
            </a:xfrm>
          </p:grpSpPr>
          <p:sp>
            <p:nvSpPr>
              <p:cNvPr id="9973" name="Google Shape;9973;p46"/>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46"/>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77" name="Google Shape;9977;p46"/>
          <p:cNvGrpSpPr/>
          <p:nvPr/>
        </p:nvGrpSpPr>
        <p:grpSpPr>
          <a:xfrm flipH="1">
            <a:off x="1491256" y="1965123"/>
            <a:ext cx="1084498" cy="415688"/>
            <a:chOff x="422918" y="176071"/>
            <a:chExt cx="2994196" cy="1147676"/>
          </a:xfrm>
        </p:grpSpPr>
        <p:sp>
          <p:nvSpPr>
            <p:cNvPr id="9978" name="Google Shape;9978;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46"/>
          <p:cNvGrpSpPr/>
          <p:nvPr/>
        </p:nvGrpSpPr>
        <p:grpSpPr>
          <a:xfrm>
            <a:off x="548446" y="1408146"/>
            <a:ext cx="1084498" cy="415688"/>
            <a:chOff x="422918" y="176071"/>
            <a:chExt cx="2994196" cy="1147676"/>
          </a:xfrm>
        </p:grpSpPr>
        <p:sp>
          <p:nvSpPr>
            <p:cNvPr id="9985" name="Google Shape;9985;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1" name="Google Shape;9991;p46"/>
          <p:cNvSpPr/>
          <p:nvPr/>
        </p:nvSpPr>
        <p:spPr>
          <a:xfrm>
            <a:off x="770390" y="852946"/>
            <a:ext cx="692026" cy="470809"/>
          </a:xfrm>
          <a:custGeom>
            <a:rect b="b" l="l" r="r" t="t"/>
            <a:pathLst>
              <a:path extrusionOk="0" h="11150" w="16389">
                <a:moveTo>
                  <a:pt x="13614" y="295"/>
                </a:moveTo>
                <a:cubicBezTo>
                  <a:pt x="13730" y="295"/>
                  <a:pt x="13837" y="304"/>
                  <a:pt x="13944" y="330"/>
                </a:cubicBezTo>
                <a:cubicBezTo>
                  <a:pt x="14060" y="357"/>
                  <a:pt x="14167" y="402"/>
                  <a:pt x="14256" y="464"/>
                </a:cubicBezTo>
                <a:cubicBezTo>
                  <a:pt x="14042" y="411"/>
                  <a:pt x="13828" y="402"/>
                  <a:pt x="13614" y="402"/>
                </a:cubicBezTo>
                <a:cubicBezTo>
                  <a:pt x="13569" y="400"/>
                  <a:pt x="13524" y="399"/>
                  <a:pt x="13478" y="399"/>
                </a:cubicBezTo>
                <a:cubicBezTo>
                  <a:pt x="13354" y="399"/>
                  <a:pt x="13230" y="404"/>
                  <a:pt x="13103" y="404"/>
                </a:cubicBezTo>
                <a:cubicBezTo>
                  <a:pt x="13057" y="404"/>
                  <a:pt x="13010" y="404"/>
                  <a:pt x="12963" y="402"/>
                </a:cubicBezTo>
                <a:cubicBezTo>
                  <a:pt x="13070" y="366"/>
                  <a:pt x="13177" y="339"/>
                  <a:pt x="13284" y="321"/>
                </a:cubicBezTo>
                <a:cubicBezTo>
                  <a:pt x="13391" y="304"/>
                  <a:pt x="13507" y="295"/>
                  <a:pt x="13614" y="295"/>
                </a:cubicBezTo>
                <a:close/>
                <a:moveTo>
                  <a:pt x="12994" y="752"/>
                </a:moveTo>
                <a:cubicBezTo>
                  <a:pt x="13079" y="752"/>
                  <a:pt x="13164" y="754"/>
                  <a:pt x="13248" y="759"/>
                </a:cubicBezTo>
                <a:cubicBezTo>
                  <a:pt x="13409" y="776"/>
                  <a:pt x="13578" y="812"/>
                  <a:pt x="13730" y="875"/>
                </a:cubicBezTo>
                <a:cubicBezTo>
                  <a:pt x="13569" y="857"/>
                  <a:pt x="13409" y="848"/>
                  <a:pt x="13239" y="848"/>
                </a:cubicBezTo>
                <a:cubicBezTo>
                  <a:pt x="13079" y="848"/>
                  <a:pt x="12918" y="848"/>
                  <a:pt x="12749" y="866"/>
                </a:cubicBezTo>
                <a:cubicBezTo>
                  <a:pt x="12588" y="883"/>
                  <a:pt x="12428" y="901"/>
                  <a:pt x="12267" y="919"/>
                </a:cubicBezTo>
                <a:cubicBezTo>
                  <a:pt x="12097" y="946"/>
                  <a:pt x="11937" y="964"/>
                  <a:pt x="11767" y="991"/>
                </a:cubicBezTo>
                <a:cubicBezTo>
                  <a:pt x="12080" y="866"/>
                  <a:pt x="12410" y="794"/>
                  <a:pt x="12740" y="759"/>
                </a:cubicBezTo>
                <a:cubicBezTo>
                  <a:pt x="12825" y="754"/>
                  <a:pt x="12909" y="752"/>
                  <a:pt x="12994" y="752"/>
                </a:cubicBezTo>
                <a:close/>
                <a:moveTo>
                  <a:pt x="12775" y="1107"/>
                </a:moveTo>
                <a:cubicBezTo>
                  <a:pt x="12918" y="1107"/>
                  <a:pt x="13070" y="1124"/>
                  <a:pt x="13204" y="1169"/>
                </a:cubicBezTo>
                <a:cubicBezTo>
                  <a:pt x="13061" y="1169"/>
                  <a:pt x="12918" y="1178"/>
                  <a:pt x="12784" y="1196"/>
                </a:cubicBezTo>
                <a:cubicBezTo>
                  <a:pt x="12642" y="1214"/>
                  <a:pt x="12499" y="1231"/>
                  <a:pt x="12365" y="1267"/>
                </a:cubicBezTo>
                <a:cubicBezTo>
                  <a:pt x="12231" y="1294"/>
                  <a:pt x="12089" y="1338"/>
                  <a:pt x="11955" y="1374"/>
                </a:cubicBezTo>
                <a:cubicBezTo>
                  <a:pt x="11821" y="1419"/>
                  <a:pt x="11687" y="1454"/>
                  <a:pt x="11544" y="1499"/>
                </a:cubicBezTo>
                <a:cubicBezTo>
                  <a:pt x="11785" y="1338"/>
                  <a:pt x="12062" y="1231"/>
                  <a:pt x="12338" y="1160"/>
                </a:cubicBezTo>
                <a:cubicBezTo>
                  <a:pt x="12481" y="1133"/>
                  <a:pt x="12633" y="1115"/>
                  <a:pt x="12775" y="1107"/>
                </a:cubicBezTo>
                <a:close/>
                <a:moveTo>
                  <a:pt x="14818" y="1454"/>
                </a:moveTo>
                <a:lnTo>
                  <a:pt x="14818" y="1454"/>
                </a:lnTo>
                <a:cubicBezTo>
                  <a:pt x="15131" y="1463"/>
                  <a:pt x="15131" y="1829"/>
                  <a:pt x="15050" y="1936"/>
                </a:cubicBezTo>
                <a:cubicBezTo>
                  <a:pt x="14827" y="1847"/>
                  <a:pt x="14765" y="1695"/>
                  <a:pt x="14818" y="1454"/>
                </a:cubicBezTo>
                <a:close/>
                <a:moveTo>
                  <a:pt x="12606" y="1512"/>
                </a:moveTo>
                <a:cubicBezTo>
                  <a:pt x="12663" y="1512"/>
                  <a:pt x="12720" y="1514"/>
                  <a:pt x="12775" y="1517"/>
                </a:cubicBezTo>
                <a:cubicBezTo>
                  <a:pt x="12624" y="1544"/>
                  <a:pt x="12472" y="1579"/>
                  <a:pt x="12320" y="1615"/>
                </a:cubicBezTo>
                <a:cubicBezTo>
                  <a:pt x="12169" y="1651"/>
                  <a:pt x="12017" y="1686"/>
                  <a:pt x="11874" y="1740"/>
                </a:cubicBezTo>
                <a:cubicBezTo>
                  <a:pt x="11571" y="1829"/>
                  <a:pt x="11286" y="1945"/>
                  <a:pt x="10991" y="2043"/>
                </a:cubicBezTo>
                <a:cubicBezTo>
                  <a:pt x="11250" y="1865"/>
                  <a:pt x="11535" y="1740"/>
                  <a:pt x="11839" y="1642"/>
                </a:cubicBezTo>
                <a:cubicBezTo>
                  <a:pt x="11990" y="1588"/>
                  <a:pt x="12142" y="1553"/>
                  <a:pt x="12303" y="1535"/>
                </a:cubicBezTo>
                <a:cubicBezTo>
                  <a:pt x="12404" y="1518"/>
                  <a:pt x="12506" y="1512"/>
                  <a:pt x="12606" y="1512"/>
                </a:cubicBezTo>
                <a:close/>
                <a:moveTo>
                  <a:pt x="14178" y="1200"/>
                </a:moveTo>
                <a:cubicBezTo>
                  <a:pt x="14243" y="1200"/>
                  <a:pt x="14306" y="1211"/>
                  <a:pt x="14363" y="1231"/>
                </a:cubicBezTo>
                <a:cubicBezTo>
                  <a:pt x="14239" y="1276"/>
                  <a:pt x="14123" y="1321"/>
                  <a:pt x="14024" y="1392"/>
                </a:cubicBezTo>
                <a:cubicBezTo>
                  <a:pt x="13935" y="1454"/>
                  <a:pt x="13873" y="1544"/>
                  <a:pt x="13828" y="1651"/>
                </a:cubicBezTo>
                <a:cubicBezTo>
                  <a:pt x="13792" y="1758"/>
                  <a:pt x="13766" y="1874"/>
                  <a:pt x="13766" y="1990"/>
                </a:cubicBezTo>
                <a:cubicBezTo>
                  <a:pt x="13757" y="2115"/>
                  <a:pt x="13775" y="2231"/>
                  <a:pt x="13810" y="2364"/>
                </a:cubicBezTo>
                <a:cubicBezTo>
                  <a:pt x="13694" y="2284"/>
                  <a:pt x="13632" y="2141"/>
                  <a:pt x="13596" y="2008"/>
                </a:cubicBezTo>
                <a:cubicBezTo>
                  <a:pt x="13569" y="1865"/>
                  <a:pt x="13578" y="1713"/>
                  <a:pt x="13632" y="1570"/>
                </a:cubicBezTo>
                <a:cubicBezTo>
                  <a:pt x="13694" y="1428"/>
                  <a:pt x="13801" y="1303"/>
                  <a:pt x="13944" y="1249"/>
                </a:cubicBezTo>
                <a:cubicBezTo>
                  <a:pt x="14021" y="1215"/>
                  <a:pt x="14101" y="1200"/>
                  <a:pt x="14178" y="1200"/>
                </a:cubicBezTo>
                <a:close/>
                <a:moveTo>
                  <a:pt x="12422" y="1893"/>
                </a:moveTo>
                <a:cubicBezTo>
                  <a:pt x="12463" y="1893"/>
                  <a:pt x="12504" y="1895"/>
                  <a:pt x="12544" y="1900"/>
                </a:cubicBezTo>
                <a:cubicBezTo>
                  <a:pt x="12401" y="1927"/>
                  <a:pt x="12267" y="1963"/>
                  <a:pt x="12133" y="2008"/>
                </a:cubicBezTo>
                <a:cubicBezTo>
                  <a:pt x="11999" y="2052"/>
                  <a:pt x="11866" y="2106"/>
                  <a:pt x="11741" y="2168"/>
                </a:cubicBezTo>
                <a:cubicBezTo>
                  <a:pt x="11607" y="2222"/>
                  <a:pt x="11482" y="2284"/>
                  <a:pt x="11357" y="2355"/>
                </a:cubicBezTo>
                <a:cubicBezTo>
                  <a:pt x="11232" y="2418"/>
                  <a:pt x="11107" y="2489"/>
                  <a:pt x="10982" y="2561"/>
                </a:cubicBezTo>
                <a:cubicBezTo>
                  <a:pt x="11188" y="2347"/>
                  <a:pt x="11428" y="2186"/>
                  <a:pt x="11696" y="2070"/>
                </a:cubicBezTo>
                <a:cubicBezTo>
                  <a:pt x="11830" y="2008"/>
                  <a:pt x="11964" y="1963"/>
                  <a:pt x="12106" y="1927"/>
                </a:cubicBezTo>
                <a:cubicBezTo>
                  <a:pt x="12209" y="1908"/>
                  <a:pt x="12317" y="1893"/>
                  <a:pt x="12422" y="1893"/>
                </a:cubicBezTo>
                <a:close/>
                <a:moveTo>
                  <a:pt x="12196" y="2329"/>
                </a:moveTo>
                <a:lnTo>
                  <a:pt x="12196" y="2329"/>
                </a:lnTo>
                <a:cubicBezTo>
                  <a:pt x="12044" y="2382"/>
                  <a:pt x="11901" y="2445"/>
                  <a:pt x="11758" y="2516"/>
                </a:cubicBezTo>
                <a:cubicBezTo>
                  <a:pt x="11625" y="2578"/>
                  <a:pt x="11482" y="2650"/>
                  <a:pt x="11348" y="2721"/>
                </a:cubicBezTo>
                <a:cubicBezTo>
                  <a:pt x="11080" y="2873"/>
                  <a:pt x="10813" y="3042"/>
                  <a:pt x="10545" y="3203"/>
                </a:cubicBezTo>
                <a:cubicBezTo>
                  <a:pt x="10759" y="2980"/>
                  <a:pt x="11027" y="2793"/>
                  <a:pt x="11295" y="2632"/>
                </a:cubicBezTo>
                <a:cubicBezTo>
                  <a:pt x="11437" y="2561"/>
                  <a:pt x="11580" y="2489"/>
                  <a:pt x="11732" y="2436"/>
                </a:cubicBezTo>
                <a:cubicBezTo>
                  <a:pt x="11883" y="2382"/>
                  <a:pt x="12035" y="2347"/>
                  <a:pt x="12196" y="2329"/>
                </a:cubicBezTo>
                <a:close/>
                <a:moveTo>
                  <a:pt x="15934" y="3337"/>
                </a:moveTo>
                <a:cubicBezTo>
                  <a:pt x="16014" y="3337"/>
                  <a:pt x="16076" y="3408"/>
                  <a:pt x="16076" y="3488"/>
                </a:cubicBezTo>
                <a:cubicBezTo>
                  <a:pt x="16076" y="3569"/>
                  <a:pt x="16014" y="3631"/>
                  <a:pt x="15934" y="3631"/>
                </a:cubicBezTo>
                <a:cubicBezTo>
                  <a:pt x="15853" y="3631"/>
                  <a:pt x="15782" y="3569"/>
                  <a:pt x="15782" y="3488"/>
                </a:cubicBezTo>
                <a:cubicBezTo>
                  <a:pt x="15782" y="3408"/>
                  <a:pt x="15853" y="3337"/>
                  <a:pt x="15934" y="3337"/>
                </a:cubicBezTo>
                <a:close/>
                <a:moveTo>
                  <a:pt x="11794" y="3310"/>
                </a:moveTo>
                <a:lnTo>
                  <a:pt x="11794" y="3310"/>
                </a:lnTo>
                <a:cubicBezTo>
                  <a:pt x="11518" y="3364"/>
                  <a:pt x="11330" y="3578"/>
                  <a:pt x="11303" y="3899"/>
                </a:cubicBezTo>
                <a:cubicBezTo>
                  <a:pt x="11286" y="4229"/>
                  <a:pt x="11589" y="4488"/>
                  <a:pt x="11714" y="4488"/>
                </a:cubicBezTo>
                <a:cubicBezTo>
                  <a:pt x="11518" y="4372"/>
                  <a:pt x="11446" y="4113"/>
                  <a:pt x="11464" y="3908"/>
                </a:cubicBezTo>
                <a:cubicBezTo>
                  <a:pt x="11482" y="3658"/>
                  <a:pt x="11598" y="3453"/>
                  <a:pt x="11794" y="3310"/>
                </a:cubicBezTo>
                <a:close/>
                <a:moveTo>
                  <a:pt x="13507" y="2355"/>
                </a:moveTo>
                <a:lnTo>
                  <a:pt x="13507" y="2355"/>
                </a:lnTo>
                <a:cubicBezTo>
                  <a:pt x="13409" y="2516"/>
                  <a:pt x="13346" y="2686"/>
                  <a:pt x="13293" y="2855"/>
                </a:cubicBezTo>
                <a:cubicBezTo>
                  <a:pt x="13239" y="3033"/>
                  <a:pt x="13222" y="3212"/>
                  <a:pt x="13213" y="3390"/>
                </a:cubicBezTo>
                <a:cubicBezTo>
                  <a:pt x="13204" y="3569"/>
                  <a:pt x="13222" y="3756"/>
                  <a:pt x="13230" y="3934"/>
                </a:cubicBezTo>
                <a:cubicBezTo>
                  <a:pt x="13248" y="4122"/>
                  <a:pt x="13275" y="4309"/>
                  <a:pt x="13248" y="4496"/>
                </a:cubicBezTo>
                <a:cubicBezTo>
                  <a:pt x="13230" y="4309"/>
                  <a:pt x="13177" y="4131"/>
                  <a:pt x="13150" y="3952"/>
                </a:cubicBezTo>
                <a:cubicBezTo>
                  <a:pt x="13114" y="3765"/>
                  <a:pt x="13106" y="3578"/>
                  <a:pt x="13106" y="3390"/>
                </a:cubicBezTo>
                <a:cubicBezTo>
                  <a:pt x="13114" y="3203"/>
                  <a:pt x="13150" y="3007"/>
                  <a:pt x="13213" y="2828"/>
                </a:cubicBezTo>
                <a:cubicBezTo>
                  <a:pt x="13284" y="2659"/>
                  <a:pt x="13382" y="2489"/>
                  <a:pt x="13507" y="2355"/>
                </a:cubicBezTo>
                <a:close/>
                <a:moveTo>
                  <a:pt x="12847" y="3372"/>
                </a:moveTo>
                <a:cubicBezTo>
                  <a:pt x="12874" y="3622"/>
                  <a:pt x="12936" y="3845"/>
                  <a:pt x="12981" y="4086"/>
                </a:cubicBezTo>
                <a:cubicBezTo>
                  <a:pt x="13007" y="4202"/>
                  <a:pt x="13034" y="4327"/>
                  <a:pt x="13025" y="4452"/>
                </a:cubicBezTo>
                <a:cubicBezTo>
                  <a:pt x="13025" y="4577"/>
                  <a:pt x="12998" y="4711"/>
                  <a:pt x="12909" y="4800"/>
                </a:cubicBezTo>
                <a:cubicBezTo>
                  <a:pt x="12954" y="4684"/>
                  <a:pt x="12954" y="4568"/>
                  <a:pt x="12945" y="4452"/>
                </a:cubicBezTo>
                <a:cubicBezTo>
                  <a:pt x="12936" y="4336"/>
                  <a:pt x="12909" y="4220"/>
                  <a:pt x="12883" y="4104"/>
                </a:cubicBezTo>
                <a:cubicBezTo>
                  <a:pt x="12856" y="3988"/>
                  <a:pt x="12829" y="3863"/>
                  <a:pt x="12820" y="3738"/>
                </a:cubicBezTo>
                <a:cubicBezTo>
                  <a:pt x="12811" y="3622"/>
                  <a:pt x="12820" y="3497"/>
                  <a:pt x="12847" y="3372"/>
                </a:cubicBezTo>
                <a:close/>
                <a:moveTo>
                  <a:pt x="7045" y="4525"/>
                </a:moveTo>
                <a:cubicBezTo>
                  <a:pt x="7002" y="4525"/>
                  <a:pt x="6960" y="4534"/>
                  <a:pt x="6923" y="4550"/>
                </a:cubicBezTo>
                <a:cubicBezTo>
                  <a:pt x="6852" y="4586"/>
                  <a:pt x="6798" y="4639"/>
                  <a:pt x="6772" y="4702"/>
                </a:cubicBezTo>
                <a:cubicBezTo>
                  <a:pt x="6745" y="4764"/>
                  <a:pt x="6736" y="4844"/>
                  <a:pt x="6781" y="4907"/>
                </a:cubicBezTo>
                <a:cubicBezTo>
                  <a:pt x="6772" y="4835"/>
                  <a:pt x="6798" y="4782"/>
                  <a:pt x="6834" y="4737"/>
                </a:cubicBezTo>
                <a:cubicBezTo>
                  <a:pt x="6870" y="4693"/>
                  <a:pt x="6905" y="4657"/>
                  <a:pt x="6959" y="4630"/>
                </a:cubicBezTo>
                <a:cubicBezTo>
                  <a:pt x="6988" y="4613"/>
                  <a:pt x="7024" y="4603"/>
                  <a:pt x="7058" y="4603"/>
                </a:cubicBezTo>
                <a:cubicBezTo>
                  <a:pt x="7077" y="4603"/>
                  <a:pt x="7095" y="4606"/>
                  <a:pt x="7111" y="4612"/>
                </a:cubicBezTo>
                <a:cubicBezTo>
                  <a:pt x="7164" y="4621"/>
                  <a:pt x="7209" y="4657"/>
                  <a:pt x="7253" y="4711"/>
                </a:cubicBezTo>
                <a:cubicBezTo>
                  <a:pt x="7244" y="4648"/>
                  <a:pt x="7209" y="4577"/>
                  <a:pt x="7137" y="4541"/>
                </a:cubicBezTo>
                <a:cubicBezTo>
                  <a:pt x="7107" y="4530"/>
                  <a:pt x="7076" y="4525"/>
                  <a:pt x="7045" y="4525"/>
                </a:cubicBezTo>
                <a:close/>
                <a:moveTo>
                  <a:pt x="9525" y="4624"/>
                </a:moveTo>
                <a:cubicBezTo>
                  <a:pt x="9495" y="4624"/>
                  <a:pt x="9464" y="4632"/>
                  <a:pt x="9439" y="4648"/>
                </a:cubicBezTo>
                <a:cubicBezTo>
                  <a:pt x="9368" y="4702"/>
                  <a:pt x="9341" y="4800"/>
                  <a:pt x="9385" y="4871"/>
                </a:cubicBezTo>
                <a:cubicBezTo>
                  <a:pt x="9420" y="4923"/>
                  <a:pt x="9473" y="4949"/>
                  <a:pt x="9525" y="4949"/>
                </a:cubicBezTo>
                <a:cubicBezTo>
                  <a:pt x="9554" y="4949"/>
                  <a:pt x="9583" y="4941"/>
                  <a:pt x="9608" y="4925"/>
                </a:cubicBezTo>
                <a:cubicBezTo>
                  <a:pt x="9689" y="4871"/>
                  <a:pt x="9707" y="4773"/>
                  <a:pt x="9662" y="4702"/>
                </a:cubicBezTo>
                <a:cubicBezTo>
                  <a:pt x="9633" y="4650"/>
                  <a:pt x="9579" y="4624"/>
                  <a:pt x="9525" y="4624"/>
                </a:cubicBezTo>
                <a:close/>
                <a:moveTo>
                  <a:pt x="7749" y="4689"/>
                </a:moveTo>
                <a:cubicBezTo>
                  <a:pt x="7700" y="4689"/>
                  <a:pt x="7648" y="4699"/>
                  <a:pt x="7601" y="4720"/>
                </a:cubicBezTo>
                <a:cubicBezTo>
                  <a:pt x="7539" y="4746"/>
                  <a:pt x="7494" y="4809"/>
                  <a:pt x="7485" y="4871"/>
                </a:cubicBezTo>
                <a:cubicBezTo>
                  <a:pt x="7521" y="4818"/>
                  <a:pt x="7574" y="4791"/>
                  <a:pt x="7628" y="4782"/>
                </a:cubicBezTo>
                <a:cubicBezTo>
                  <a:pt x="7659" y="4772"/>
                  <a:pt x="7691" y="4767"/>
                  <a:pt x="7720" y="4767"/>
                </a:cubicBezTo>
                <a:cubicBezTo>
                  <a:pt x="7741" y="4767"/>
                  <a:pt x="7761" y="4769"/>
                  <a:pt x="7780" y="4773"/>
                </a:cubicBezTo>
                <a:cubicBezTo>
                  <a:pt x="7833" y="4791"/>
                  <a:pt x="7878" y="4809"/>
                  <a:pt x="7913" y="4853"/>
                </a:cubicBezTo>
                <a:cubicBezTo>
                  <a:pt x="7940" y="4889"/>
                  <a:pt x="7949" y="4951"/>
                  <a:pt x="7949" y="5014"/>
                </a:cubicBezTo>
                <a:cubicBezTo>
                  <a:pt x="7985" y="4960"/>
                  <a:pt x="7994" y="4889"/>
                  <a:pt x="7967" y="4818"/>
                </a:cubicBezTo>
                <a:cubicBezTo>
                  <a:pt x="7931" y="4755"/>
                  <a:pt x="7869" y="4711"/>
                  <a:pt x="7798" y="4693"/>
                </a:cubicBezTo>
                <a:cubicBezTo>
                  <a:pt x="7782" y="4691"/>
                  <a:pt x="7766" y="4689"/>
                  <a:pt x="7749" y="4689"/>
                </a:cubicBezTo>
                <a:close/>
                <a:moveTo>
                  <a:pt x="9380" y="4371"/>
                </a:moveTo>
                <a:cubicBezTo>
                  <a:pt x="9425" y="4371"/>
                  <a:pt x="9476" y="4402"/>
                  <a:pt x="9519" y="4479"/>
                </a:cubicBezTo>
                <a:cubicBezTo>
                  <a:pt x="9526" y="4407"/>
                  <a:pt x="9576" y="4375"/>
                  <a:pt x="9629" y="4375"/>
                </a:cubicBezTo>
                <a:cubicBezTo>
                  <a:pt x="9714" y="4375"/>
                  <a:pt x="9809" y="4460"/>
                  <a:pt x="9742" y="4604"/>
                </a:cubicBezTo>
                <a:cubicBezTo>
                  <a:pt x="9764" y="4598"/>
                  <a:pt x="9785" y="4595"/>
                  <a:pt x="9803" y="4595"/>
                </a:cubicBezTo>
                <a:cubicBezTo>
                  <a:pt x="9992" y="4595"/>
                  <a:pt x="10024" y="4855"/>
                  <a:pt x="9805" y="4871"/>
                </a:cubicBezTo>
                <a:cubicBezTo>
                  <a:pt x="9805" y="4871"/>
                  <a:pt x="9965" y="4925"/>
                  <a:pt x="9876" y="5085"/>
                </a:cubicBezTo>
                <a:cubicBezTo>
                  <a:pt x="9850" y="5137"/>
                  <a:pt x="9818" y="5156"/>
                  <a:pt x="9786" y="5156"/>
                </a:cubicBezTo>
                <a:cubicBezTo>
                  <a:pt x="9717" y="5156"/>
                  <a:pt x="9647" y="5069"/>
                  <a:pt x="9635" y="5014"/>
                </a:cubicBezTo>
                <a:lnTo>
                  <a:pt x="9635" y="5014"/>
                </a:lnTo>
                <a:cubicBezTo>
                  <a:pt x="9669" y="5164"/>
                  <a:pt x="9655" y="5283"/>
                  <a:pt x="9536" y="5283"/>
                </a:cubicBezTo>
                <a:cubicBezTo>
                  <a:pt x="9528" y="5283"/>
                  <a:pt x="9519" y="5283"/>
                  <a:pt x="9510" y="5282"/>
                </a:cubicBezTo>
                <a:cubicBezTo>
                  <a:pt x="9368" y="5264"/>
                  <a:pt x="9377" y="5094"/>
                  <a:pt x="9403" y="5041"/>
                </a:cubicBezTo>
                <a:lnTo>
                  <a:pt x="9403" y="5041"/>
                </a:lnTo>
                <a:cubicBezTo>
                  <a:pt x="9366" y="5115"/>
                  <a:pt x="9309" y="5143"/>
                  <a:pt x="9254" y="5143"/>
                </a:cubicBezTo>
                <a:cubicBezTo>
                  <a:pt x="9123" y="5143"/>
                  <a:pt x="9006" y="4983"/>
                  <a:pt x="9207" y="4889"/>
                </a:cubicBezTo>
                <a:cubicBezTo>
                  <a:pt x="9007" y="4815"/>
                  <a:pt x="9022" y="4600"/>
                  <a:pt x="9181" y="4600"/>
                </a:cubicBezTo>
                <a:cubicBezTo>
                  <a:pt x="9213" y="4600"/>
                  <a:pt x="9252" y="4609"/>
                  <a:pt x="9296" y="4630"/>
                </a:cubicBezTo>
                <a:cubicBezTo>
                  <a:pt x="9211" y="4509"/>
                  <a:pt x="9283" y="4371"/>
                  <a:pt x="9380" y="4371"/>
                </a:cubicBezTo>
                <a:close/>
                <a:moveTo>
                  <a:pt x="10831" y="3955"/>
                </a:moveTo>
                <a:cubicBezTo>
                  <a:pt x="10855" y="3955"/>
                  <a:pt x="10878" y="3957"/>
                  <a:pt x="10902" y="3961"/>
                </a:cubicBezTo>
                <a:cubicBezTo>
                  <a:pt x="10661" y="4273"/>
                  <a:pt x="10947" y="4916"/>
                  <a:pt x="11330" y="4996"/>
                </a:cubicBezTo>
                <a:cubicBezTo>
                  <a:pt x="11281" y="5211"/>
                  <a:pt x="11116" y="5307"/>
                  <a:pt x="10973" y="5307"/>
                </a:cubicBezTo>
                <a:cubicBezTo>
                  <a:pt x="10831" y="5307"/>
                  <a:pt x="10710" y="5214"/>
                  <a:pt x="10741" y="5050"/>
                </a:cubicBezTo>
                <a:lnTo>
                  <a:pt x="10741" y="5050"/>
                </a:lnTo>
                <a:cubicBezTo>
                  <a:pt x="10723" y="5055"/>
                  <a:pt x="10706" y="5057"/>
                  <a:pt x="10689" y="5057"/>
                </a:cubicBezTo>
                <a:cubicBezTo>
                  <a:pt x="10462" y="5057"/>
                  <a:pt x="10340" y="4642"/>
                  <a:pt x="10572" y="4559"/>
                </a:cubicBezTo>
                <a:cubicBezTo>
                  <a:pt x="10179" y="4425"/>
                  <a:pt x="10483" y="3955"/>
                  <a:pt x="10831" y="3955"/>
                </a:cubicBezTo>
                <a:close/>
                <a:moveTo>
                  <a:pt x="6438" y="4957"/>
                </a:moveTo>
                <a:cubicBezTo>
                  <a:pt x="6416" y="4957"/>
                  <a:pt x="6393" y="4961"/>
                  <a:pt x="6370" y="4969"/>
                </a:cubicBezTo>
                <a:cubicBezTo>
                  <a:pt x="6308" y="4987"/>
                  <a:pt x="6254" y="5050"/>
                  <a:pt x="6236" y="5112"/>
                </a:cubicBezTo>
                <a:cubicBezTo>
                  <a:pt x="6210" y="5183"/>
                  <a:pt x="6210" y="5255"/>
                  <a:pt x="6236" y="5317"/>
                </a:cubicBezTo>
                <a:cubicBezTo>
                  <a:pt x="6254" y="5380"/>
                  <a:pt x="6308" y="5433"/>
                  <a:pt x="6370" y="5451"/>
                </a:cubicBezTo>
                <a:cubicBezTo>
                  <a:pt x="6326" y="5406"/>
                  <a:pt x="6308" y="5353"/>
                  <a:pt x="6299" y="5299"/>
                </a:cubicBezTo>
                <a:cubicBezTo>
                  <a:pt x="6290" y="5246"/>
                  <a:pt x="6290" y="5192"/>
                  <a:pt x="6308" y="5139"/>
                </a:cubicBezTo>
                <a:cubicBezTo>
                  <a:pt x="6326" y="5094"/>
                  <a:pt x="6361" y="5050"/>
                  <a:pt x="6397" y="5023"/>
                </a:cubicBezTo>
                <a:cubicBezTo>
                  <a:pt x="6425" y="5006"/>
                  <a:pt x="6461" y="5000"/>
                  <a:pt x="6499" y="5000"/>
                </a:cubicBezTo>
                <a:cubicBezTo>
                  <a:pt x="6521" y="5000"/>
                  <a:pt x="6544" y="5002"/>
                  <a:pt x="6566" y="5005"/>
                </a:cubicBezTo>
                <a:cubicBezTo>
                  <a:pt x="6530" y="4975"/>
                  <a:pt x="6485" y="4957"/>
                  <a:pt x="6438" y="4957"/>
                </a:cubicBezTo>
                <a:close/>
                <a:moveTo>
                  <a:pt x="11928" y="4720"/>
                </a:moveTo>
                <a:lnTo>
                  <a:pt x="11928" y="4720"/>
                </a:lnTo>
                <a:cubicBezTo>
                  <a:pt x="11839" y="4791"/>
                  <a:pt x="11767" y="4907"/>
                  <a:pt x="11776" y="5041"/>
                </a:cubicBezTo>
                <a:cubicBezTo>
                  <a:pt x="11776" y="5174"/>
                  <a:pt x="11866" y="5299"/>
                  <a:pt x="11973" y="5371"/>
                </a:cubicBezTo>
                <a:cubicBezTo>
                  <a:pt x="12069" y="5435"/>
                  <a:pt x="12179" y="5470"/>
                  <a:pt x="12292" y="5470"/>
                </a:cubicBezTo>
                <a:cubicBezTo>
                  <a:pt x="12304" y="5470"/>
                  <a:pt x="12317" y="5470"/>
                  <a:pt x="12329" y="5469"/>
                </a:cubicBezTo>
                <a:cubicBezTo>
                  <a:pt x="12454" y="5460"/>
                  <a:pt x="12579" y="5389"/>
                  <a:pt x="12642" y="5290"/>
                </a:cubicBezTo>
                <a:lnTo>
                  <a:pt x="12642" y="5290"/>
                </a:lnTo>
                <a:cubicBezTo>
                  <a:pt x="12561" y="5331"/>
                  <a:pt x="12481" y="5351"/>
                  <a:pt x="12405" y="5351"/>
                </a:cubicBezTo>
                <a:cubicBezTo>
                  <a:pt x="12379" y="5351"/>
                  <a:pt x="12354" y="5348"/>
                  <a:pt x="12329" y="5344"/>
                </a:cubicBezTo>
                <a:cubicBezTo>
                  <a:pt x="12231" y="5335"/>
                  <a:pt x="12133" y="5299"/>
                  <a:pt x="12062" y="5237"/>
                </a:cubicBezTo>
                <a:cubicBezTo>
                  <a:pt x="11981" y="5183"/>
                  <a:pt x="11919" y="5112"/>
                  <a:pt x="11892" y="5023"/>
                </a:cubicBezTo>
                <a:cubicBezTo>
                  <a:pt x="11866" y="4934"/>
                  <a:pt x="11892" y="4827"/>
                  <a:pt x="11928" y="4720"/>
                </a:cubicBezTo>
                <a:close/>
                <a:moveTo>
                  <a:pt x="8074" y="5198"/>
                </a:moveTo>
                <a:cubicBezTo>
                  <a:pt x="8053" y="5198"/>
                  <a:pt x="8032" y="5202"/>
                  <a:pt x="8012" y="5210"/>
                </a:cubicBezTo>
                <a:cubicBezTo>
                  <a:pt x="8074" y="5219"/>
                  <a:pt x="8119" y="5255"/>
                  <a:pt x="8163" y="5290"/>
                </a:cubicBezTo>
                <a:cubicBezTo>
                  <a:pt x="8199" y="5326"/>
                  <a:pt x="8226" y="5380"/>
                  <a:pt x="8235" y="5424"/>
                </a:cubicBezTo>
                <a:cubicBezTo>
                  <a:pt x="8252" y="5478"/>
                  <a:pt x="8252" y="5531"/>
                  <a:pt x="8235" y="5576"/>
                </a:cubicBezTo>
                <a:cubicBezTo>
                  <a:pt x="8217" y="5621"/>
                  <a:pt x="8172" y="5656"/>
                  <a:pt x="8119" y="5692"/>
                </a:cubicBezTo>
                <a:cubicBezTo>
                  <a:pt x="8181" y="5692"/>
                  <a:pt x="8244" y="5665"/>
                  <a:pt x="8288" y="5603"/>
                </a:cubicBezTo>
                <a:cubicBezTo>
                  <a:pt x="8333" y="5549"/>
                  <a:pt x="8333" y="5469"/>
                  <a:pt x="8315" y="5406"/>
                </a:cubicBezTo>
                <a:cubicBezTo>
                  <a:pt x="8297" y="5335"/>
                  <a:pt x="8252" y="5282"/>
                  <a:pt x="8199" y="5246"/>
                </a:cubicBezTo>
                <a:cubicBezTo>
                  <a:pt x="8163" y="5216"/>
                  <a:pt x="8118" y="5198"/>
                  <a:pt x="8074" y="5198"/>
                </a:cubicBezTo>
                <a:close/>
                <a:moveTo>
                  <a:pt x="5202" y="4327"/>
                </a:moveTo>
                <a:cubicBezTo>
                  <a:pt x="5380" y="4327"/>
                  <a:pt x="5550" y="4363"/>
                  <a:pt x="5710" y="4425"/>
                </a:cubicBezTo>
                <a:lnTo>
                  <a:pt x="5710" y="4443"/>
                </a:lnTo>
                <a:cubicBezTo>
                  <a:pt x="5573" y="4414"/>
                  <a:pt x="5433" y="4393"/>
                  <a:pt x="5296" y="4393"/>
                </a:cubicBezTo>
                <a:cubicBezTo>
                  <a:pt x="5218" y="4393"/>
                  <a:pt x="5142" y="4400"/>
                  <a:pt x="5068" y="4416"/>
                </a:cubicBezTo>
                <a:cubicBezTo>
                  <a:pt x="4854" y="4452"/>
                  <a:pt x="4666" y="4541"/>
                  <a:pt x="4479" y="4657"/>
                </a:cubicBezTo>
                <a:cubicBezTo>
                  <a:pt x="4292" y="4773"/>
                  <a:pt x="4113" y="4898"/>
                  <a:pt x="3917" y="5005"/>
                </a:cubicBezTo>
                <a:cubicBezTo>
                  <a:pt x="3872" y="5032"/>
                  <a:pt x="3819" y="5059"/>
                  <a:pt x="3765" y="5076"/>
                </a:cubicBezTo>
                <a:lnTo>
                  <a:pt x="3694" y="5112"/>
                </a:lnTo>
                <a:cubicBezTo>
                  <a:pt x="3667" y="5121"/>
                  <a:pt x="3640" y="5121"/>
                  <a:pt x="3614" y="5130"/>
                </a:cubicBezTo>
                <a:cubicBezTo>
                  <a:pt x="3540" y="5147"/>
                  <a:pt x="3466" y="5153"/>
                  <a:pt x="3395" y="5153"/>
                </a:cubicBezTo>
                <a:cubicBezTo>
                  <a:pt x="3354" y="5153"/>
                  <a:pt x="3314" y="5151"/>
                  <a:pt x="3275" y="5148"/>
                </a:cubicBezTo>
                <a:cubicBezTo>
                  <a:pt x="3096" y="5148"/>
                  <a:pt x="2923" y="5136"/>
                  <a:pt x="2752" y="5136"/>
                </a:cubicBezTo>
                <a:cubicBezTo>
                  <a:pt x="2709" y="5136"/>
                  <a:pt x="2666" y="5137"/>
                  <a:pt x="2623" y="5139"/>
                </a:cubicBezTo>
                <a:cubicBezTo>
                  <a:pt x="2400" y="5139"/>
                  <a:pt x="2195" y="5174"/>
                  <a:pt x="1981" y="5228"/>
                </a:cubicBezTo>
                <a:cubicBezTo>
                  <a:pt x="1571" y="5344"/>
                  <a:pt x="1196" y="5576"/>
                  <a:pt x="839" y="5826"/>
                </a:cubicBezTo>
                <a:lnTo>
                  <a:pt x="830" y="5817"/>
                </a:lnTo>
                <a:cubicBezTo>
                  <a:pt x="1142" y="5513"/>
                  <a:pt x="1517" y="5255"/>
                  <a:pt x="1954" y="5121"/>
                </a:cubicBezTo>
                <a:cubicBezTo>
                  <a:pt x="2142" y="5066"/>
                  <a:pt x="2343" y="5039"/>
                  <a:pt x="2539" y="5039"/>
                </a:cubicBezTo>
                <a:cubicBezTo>
                  <a:pt x="2567" y="5039"/>
                  <a:pt x="2595" y="5040"/>
                  <a:pt x="2623" y="5041"/>
                </a:cubicBezTo>
                <a:cubicBezTo>
                  <a:pt x="2846" y="5041"/>
                  <a:pt x="3060" y="5067"/>
                  <a:pt x="3283" y="5094"/>
                </a:cubicBezTo>
                <a:cubicBezTo>
                  <a:pt x="3349" y="5100"/>
                  <a:pt x="3414" y="5108"/>
                  <a:pt x="3479" y="5108"/>
                </a:cubicBezTo>
                <a:cubicBezTo>
                  <a:pt x="3521" y="5108"/>
                  <a:pt x="3563" y="5105"/>
                  <a:pt x="3605" y="5094"/>
                </a:cubicBezTo>
                <a:cubicBezTo>
                  <a:pt x="3631" y="5085"/>
                  <a:pt x="3658" y="5085"/>
                  <a:pt x="3685" y="5076"/>
                </a:cubicBezTo>
                <a:lnTo>
                  <a:pt x="3756" y="5050"/>
                </a:lnTo>
                <a:cubicBezTo>
                  <a:pt x="3810" y="5032"/>
                  <a:pt x="3854" y="5005"/>
                  <a:pt x="3899" y="4978"/>
                </a:cubicBezTo>
                <a:cubicBezTo>
                  <a:pt x="4086" y="4862"/>
                  <a:pt x="4247" y="4711"/>
                  <a:pt x="4434" y="4586"/>
                </a:cubicBezTo>
                <a:cubicBezTo>
                  <a:pt x="4613" y="4461"/>
                  <a:pt x="4827" y="4354"/>
                  <a:pt x="5050" y="4336"/>
                </a:cubicBezTo>
                <a:cubicBezTo>
                  <a:pt x="5101" y="4330"/>
                  <a:pt x="5152" y="4327"/>
                  <a:pt x="5202" y="4327"/>
                </a:cubicBezTo>
                <a:close/>
                <a:moveTo>
                  <a:pt x="4300" y="5424"/>
                </a:moveTo>
                <a:lnTo>
                  <a:pt x="4300" y="5424"/>
                </a:lnTo>
                <a:cubicBezTo>
                  <a:pt x="4202" y="5478"/>
                  <a:pt x="4104" y="5513"/>
                  <a:pt x="3997" y="5540"/>
                </a:cubicBezTo>
                <a:cubicBezTo>
                  <a:pt x="3890" y="5576"/>
                  <a:pt x="3792" y="5594"/>
                  <a:pt x="3685" y="5621"/>
                </a:cubicBezTo>
                <a:cubicBezTo>
                  <a:pt x="3480" y="5674"/>
                  <a:pt x="3283" y="5728"/>
                  <a:pt x="3096" y="5852"/>
                </a:cubicBezTo>
                <a:cubicBezTo>
                  <a:pt x="3159" y="5754"/>
                  <a:pt x="3257" y="5683"/>
                  <a:pt x="3355" y="5638"/>
                </a:cubicBezTo>
                <a:cubicBezTo>
                  <a:pt x="3453" y="5585"/>
                  <a:pt x="3551" y="5549"/>
                  <a:pt x="3658" y="5522"/>
                </a:cubicBezTo>
                <a:cubicBezTo>
                  <a:pt x="3872" y="5469"/>
                  <a:pt x="4086" y="5451"/>
                  <a:pt x="4300" y="5424"/>
                </a:cubicBezTo>
                <a:close/>
                <a:moveTo>
                  <a:pt x="13257" y="5130"/>
                </a:moveTo>
                <a:lnTo>
                  <a:pt x="13257" y="5130"/>
                </a:lnTo>
                <a:cubicBezTo>
                  <a:pt x="13284" y="5246"/>
                  <a:pt x="13257" y="5344"/>
                  <a:pt x="13222" y="5424"/>
                </a:cubicBezTo>
                <a:cubicBezTo>
                  <a:pt x="13177" y="5513"/>
                  <a:pt x="13123" y="5594"/>
                  <a:pt x="13043" y="5647"/>
                </a:cubicBezTo>
                <a:cubicBezTo>
                  <a:pt x="12972" y="5701"/>
                  <a:pt x="12891" y="5737"/>
                  <a:pt x="12802" y="5737"/>
                </a:cubicBezTo>
                <a:cubicBezTo>
                  <a:pt x="12713" y="5728"/>
                  <a:pt x="12624" y="5683"/>
                  <a:pt x="12535" y="5612"/>
                </a:cubicBezTo>
                <a:lnTo>
                  <a:pt x="12535" y="5612"/>
                </a:lnTo>
                <a:cubicBezTo>
                  <a:pt x="12570" y="5710"/>
                  <a:pt x="12659" y="5817"/>
                  <a:pt x="12784" y="5844"/>
                </a:cubicBezTo>
                <a:cubicBezTo>
                  <a:pt x="12815" y="5852"/>
                  <a:pt x="12845" y="5856"/>
                  <a:pt x="12876" y="5856"/>
                </a:cubicBezTo>
                <a:cubicBezTo>
                  <a:pt x="12971" y="5856"/>
                  <a:pt x="13065" y="5817"/>
                  <a:pt x="13132" y="5763"/>
                </a:cubicBezTo>
                <a:cubicBezTo>
                  <a:pt x="13230" y="5683"/>
                  <a:pt x="13302" y="5585"/>
                  <a:pt x="13329" y="5460"/>
                </a:cubicBezTo>
                <a:cubicBezTo>
                  <a:pt x="13355" y="5344"/>
                  <a:pt x="13337" y="5210"/>
                  <a:pt x="13257" y="5130"/>
                </a:cubicBezTo>
                <a:close/>
                <a:moveTo>
                  <a:pt x="7319" y="5216"/>
                </a:moveTo>
                <a:cubicBezTo>
                  <a:pt x="7373" y="5216"/>
                  <a:pt x="7426" y="5228"/>
                  <a:pt x="7476" y="5255"/>
                </a:cubicBezTo>
                <a:cubicBezTo>
                  <a:pt x="7646" y="5344"/>
                  <a:pt x="7708" y="5549"/>
                  <a:pt x="7619" y="5728"/>
                </a:cubicBezTo>
                <a:cubicBezTo>
                  <a:pt x="7557" y="5845"/>
                  <a:pt x="7440" y="5911"/>
                  <a:pt x="7318" y="5911"/>
                </a:cubicBezTo>
                <a:cubicBezTo>
                  <a:pt x="7263" y="5911"/>
                  <a:pt x="7207" y="5898"/>
                  <a:pt x="7155" y="5870"/>
                </a:cubicBezTo>
                <a:cubicBezTo>
                  <a:pt x="6986" y="5781"/>
                  <a:pt x="6914" y="5576"/>
                  <a:pt x="7004" y="5406"/>
                </a:cubicBezTo>
                <a:cubicBezTo>
                  <a:pt x="7066" y="5287"/>
                  <a:pt x="7192" y="5216"/>
                  <a:pt x="7319" y="5216"/>
                </a:cubicBezTo>
                <a:close/>
                <a:moveTo>
                  <a:pt x="5264" y="4737"/>
                </a:moveTo>
                <a:lnTo>
                  <a:pt x="5273" y="4746"/>
                </a:lnTo>
                <a:cubicBezTo>
                  <a:pt x="5068" y="4951"/>
                  <a:pt x="4800" y="5085"/>
                  <a:pt x="4523" y="5166"/>
                </a:cubicBezTo>
                <a:cubicBezTo>
                  <a:pt x="4452" y="5183"/>
                  <a:pt x="4381" y="5192"/>
                  <a:pt x="4309" y="5210"/>
                </a:cubicBezTo>
                <a:cubicBezTo>
                  <a:pt x="4247" y="5219"/>
                  <a:pt x="4176" y="5228"/>
                  <a:pt x="4104" y="5246"/>
                </a:cubicBezTo>
                <a:cubicBezTo>
                  <a:pt x="3961" y="5273"/>
                  <a:pt x="3828" y="5299"/>
                  <a:pt x="3685" y="5335"/>
                </a:cubicBezTo>
                <a:cubicBezTo>
                  <a:pt x="3408" y="5406"/>
                  <a:pt x="3132" y="5469"/>
                  <a:pt x="2873" y="5549"/>
                </a:cubicBezTo>
                <a:cubicBezTo>
                  <a:pt x="2605" y="5638"/>
                  <a:pt x="2356" y="5754"/>
                  <a:pt x="2124" y="5924"/>
                </a:cubicBezTo>
                <a:lnTo>
                  <a:pt x="2115" y="5915"/>
                </a:lnTo>
                <a:cubicBezTo>
                  <a:pt x="2302" y="5692"/>
                  <a:pt x="2561" y="5540"/>
                  <a:pt x="2837" y="5442"/>
                </a:cubicBezTo>
                <a:cubicBezTo>
                  <a:pt x="3105" y="5353"/>
                  <a:pt x="3391" y="5308"/>
                  <a:pt x="3676" y="5282"/>
                </a:cubicBezTo>
                <a:cubicBezTo>
                  <a:pt x="3819" y="5264"/>
                  <a:pt x="3961" y="5246"/>
                  <a:pt x="4095" y="5210"/>
                </a:cubicBezTo>
                <a:cubicBezTo>
                  <a:pt x="4229" y="5174"/>
                  <a:pt x="4363" y="5130"/>
                  <a:pt x="4497" y="5076"/>
                </a:cubicBezTo>
                <a:cubicBezTo>
                  <a:pt x="4764" y="4987"/>
                  <a:pt x="5014" y="4880"/>
                  <a:pt x="5264" y="4737"/>
                </a:cubicBezTo>
                <a:close/>
                <a:moveTo>
                  <a:pt x="11828" y="3233"/>
                </a:moveTo>
                <a:cubicBezTo>
                  <a:pt x="11860" y="3233"/>
                  <a:pt x="11894" y="3235"/>
                  <a:pt x="11928" y="3239"/>
                </a:cubicBezTo>
                <a:cubicBezTo>
                  <a:pt x="11714" y="3515"/>
                  <a:pt x="11625" y="3836"/>
                  <a:pt x="11625" y="3836"/>
                </a:cubicBezTo>
                <a:lnTo>
                  <a:pt x="11866" y="3560"/>
                </a:lnTo>
                <a:lnTo>
                  <a:pt x="11758" y="3979"/>
                </a:lnTo>
                <a:lnTo>
                  <a:pt x="11874" y="3854"/>
                </a:lnTo>
                <a:lnTo>
                  <a:pt x="11874" y="3854"/>
                </a:lnTo>
                <a:lnTo>
                  <a:pt x="11821" y="4220"/>
                </a:lnTo>
                <a:lnTo>
                  <a:pt x="11946" y="4015"/>
                </a:lnTo>
                <a:lnTo>
                  <a:pt x="11883" y="4398"/>
                </a:lnTo>
                <a:lnTo>
                  <a:pt x="11883" y="4398"/>
                </a:lnTo>
                <a:lnTo>
                  <a:pt x="11981" y="4166"/>
                </a:lnTo>
                <a:lnTo>
                  <a:pt x="11981" y="4166"/>
                </a:lnTo>
                <a:cubicBezTo>
                  <a:pt x="11981" y="4166"/>
                  <a:pt x="11956" y="4587"/>
                  <a:pt x="11971" y="4587"/>
                </a:cubicBezTo>
                <a:cubicBezTo>
                  <a:pt x="11972" y="4587"/>
                  <a:pt x="11972" y="4586"/>
                  <a:pt x="11973" y="4586"/>
                </a:cubicBezTo>
                <a:cubicBezTo>
                  <a:pt x="11990" y="4560"/>
                  <a:pt x="12049" y="4317"/>
                  <a:pt x="12053" y="4317"/>
                </a:cubicBezTo>
                <a:cubicBezTo>
                  <a:pt x="12053" y="4317"/>
                  <a:pt x="12053" y="4317"/>
                  <a:pt x="12053" y="4318"/>
                </a:cubicBezTo>
                <a:cubicBezTo>
                  <a:pt x="12053" y="4327"/>
                  <a:pt x="12053" y="4801"/>
                  <a:pt x="12053" y="4818"/>
                </a:cubicBezTo>
                <a:cubicBezTo>
                  <a:pt x="12062" y="4809"/>
                  <a:pt x="12133" y="4523"/>
                  <a:pt x="12133" y="4523"/>
                </a:cubicBezTo>
                <a:cubicBezTo>
                  <a:pt x="12133" y="4523"/>
                  <a:pt x="12181" y="4982"/>
                  <a:pt x="12186" y="4982"/>
                </a:cubicBezTo>
                <a:cubicBezTo>
                  <a:pt x="12187" y="4982"/>
                  <a:pt x="12187" y="4981"/>
                  <a:pt x="12187" y="4978"/>
                </a:cubicBezTo>
                <a:cubicBezTo>
                  <a:pt x="12187" y="4916"/>
                  <a:pt x="12231" y="4675"/>
                  <a:pt x="12231" y="4675"/>
                </a:cubicBezTo>
                <a:lnTo>
                  <a:pt x="12312" y="5103"/>
                </a:lnTo>
                <a:lnTo>
                  <a:pt x="12347" y="4844"/>
                </a:lnTo>
                <a:lnTo>
                  <a:pt x="12463" y="5219"/>
                </a:lnTo>
                <a:lnTo>
                  <a:pt x="12481" y="4951"/>
                </a:lnTo>
                <a:lnTo>
                  <a:pt x="12579" y="5148"/>
                </a:lnTo>
                <a:lnTo>
                  <a:pt x="12597" y="5014"/>
                </a:lnTo>
                <a:lnTo>
                  <a:pt x="12731" y="5282"/>
                </a:lnTo>
                <a:lnTo>
                  <a:pt x="12713" y="5076"/>
                </a:lnTo>
                <a:lnTo>
                  <a:pt x="12713" y="5076"/>
                </a:lnTo>
                <a:cubicBezTo>
                  <a:pt x="12713" y="5076"/>
                  <a:pt x="12903" y="5390"/>
                  <a:pt x="12909" y="5390"/>
                </a:cubicBezTo>
                <a:cubicBezTo>
                  <a:pt x="12910" y="5390"/>
                  <a:pt x="12910" y="5390"/>
                  <a:pt x="12909" y="5389"/>
                </a:cubicBezTo>
                <a:cubicBezTo>
                  <a:pt x="12909" y="5371"/>
                  <a:pt x="12838" y="5103"/>
                  <a:pt x="12838" y="5103"/>
                </a:cubicBezTo>
                <a:lnTo>
                  <a:pt x="12838" y="5103"/>
                </a:lnTo>
                <a:lnTo>
                  <a:pt x="13007" y="5317"/>
                </a:lnTo>
                <a:lnTo>
                  <a:pt x="12981" y="5130"/>
                </a:lnTo>
                <a:lnTo>
                  <a:pt x="12981" y="5130"/>
                </a:lnTo>
                <a:lnTo>
                  <a:pt x="13150" y="5264"/>
                </a:lnTo>
                <a:cubicBezTo>
                  <a:pt x="13222" y="5192"/>
                  <a:pt x="13222" y="5059"/>
                  <a:pt x="13222" y="4996"/>
                </a:cubicBezTo>
                <a:cubicBezTo>
                  <a:pt x="13427" y="5166"/>
                  <a:pt x="13445" y="5433"/>
                  <a:pt x="13391" y="5594"/>
                </a:cubicBezTo>
                <a:cubicBezTo>
                  <a:pt x="13323" y="5815"/>
                  <a:pt x="13090" y="5938"/>
                  <a:pt x="12872" y="5938"/>
                </a:cubicBezTo>
                <a:cubicBezTo>
                  <a:pt x="12661" y="5938"/>
                  <a:pt x="12463" y="5822"/>
                  <a:pt x="12445" y="5567"/>
                </a:cubicBezTo>
                <a:cubicBezTo>
                  <a:pt x="12377" y="5605"/>
                  <a:pt x="12307" y="5622"/>
                  <a:pt x="12239" y="5622"/>
                </a:cubicBezTo>
                <a:cubicBezTo>
                  <a:pt x="11798" y="5622"/>
                  <a:pt x="11412" y="4915"/>
                  <a:pt x="11821" y="4621"/>
                </a:cubicBezTo>
                <a:cubicBezTo>
                  <a:pt x="10901" y="4570"/>
                  <a:pt x="10967" y="3233"/>
                  <a:pt x="11828" y="3233"/>
                </a:cubicBezTo>
                <a:close/>
                <a:moveTo>
                  <a:pt x="6959" y="4140"/>
                </a:moveTo>
                <a:lnTo>
                  <a:pt x="6959" y="4140"/>
                </a:lnTo>
                <a:cubicBezTo>
                  <a:pt x="6905" y="4166"/>
                  <a:pt x="6852" y="4184"/>
                  <a:pt x="6798" y="4211"/>
                </a:cubicBezTo>
                <a:cubicBezTo>
                  <a:pt x="6754" y="4238"/>
                  <a:pt x="6700" y="4265"/>
                  <a:pt x="6656" y="4291"/>
                </a:cubicBezTo>
                <a:cubicBezTo>
                  <a:pt x="6557" y="4354"/>
                  <a:pt x="6468" y="4416"/>
                  <a:pt x="6388" y="4488"/>
                </a:cubicBezTo>
                <a:cubicBezTo>
                  <a:pt x="6227" y="4630"/>
                  <a:pt x="6076" y="4800"/>
                  <a:pt x="5951" y="4987"/>
                </a:cubicBezTo>
                <a:cubicBezTo>
                  <a:pt x="5826" y="5166"/>
                  <a:pt x="5728" y="5362"/>
                  <a:pt x="5648" y="5567"/>
                </a:cubicBezTo>
                <a:cubicBezTo>
                  <a:pt x="5630" y="5621"/>
                  <a:pt x="5612" y="5674"/>
                  <a:pt x="5594" y="5728"/>
                </a:cubicBezTo>
                <a:cubicBezTo>
                  <a:pt x="5585" y="5781"/>
                  <a:pt x="5567" y="5835"/>
                  <a:pt x="5558" y="5888"/>
                </a:cubicBezTo>
                <a:cubicBezTo>
                  <a:pt x="5540" y="5995"/>
                  <a:pt x="5540" y="6111"/>
                  <a:pt x="5558" y="6218"/>
                </a:cubicBezTo>
                <a:cubicBezTo>
                  <a:pt x="5478" y="6004"/>
                  <a:pt x="5514" y="5763"/>
                  <a:pt x="5567" y="5540"/>
                </a:cubicBezTo>
                <a:cubicBezTo>
                  <a:pt x="5630" y="5326"/>
                  <a:pt x="5737" y="5112"/>
                  <a:pt x="5871" y="4925"/>
                </a:cubicBezTo>
                <a:cubicBezTo>
                  <a:pt x="5995" y="4737"/>
                  <a:pt x="6156" y="4559"/>
                  <a:pt x="6334" y="4425"/>
                </a:cubicBezTo>
                <a:cubicBezTo>
                  <a:pt x="6433" y="4354"/>
                  <a:pt x="6531" y="4300"/>
                  <a:pt x="6629" y="4247"/>
                </a:cubicBezTo>
                <a:cubicBezTo>
                  <a:pt x="6682" y="4229"/>
                  <a:pt x="6736" y="4202"/>
                  <a:pt x="6789" y="4184"/>
                </a:cubicBezTo>
                <a:cubicBezTo>
                  <a:pt x="6843" y="4166"/>
                  <a:pt x="6905" y="4157"/>
                  <a:pt x="6959" y="4140"/>
                </a:cubicBezTo>
                <a:close/>
                <a:moveTo>
                  <a:pt x="6415" y="5808"/>
                </a:moveTo>
                <a:cubicBezTo>
                  <a:pt x="6361" y="5817"/>
                  <a:pt x="6299" y="5861"/>
                  <a:pt x="6272" y="5924"/>
                </a:cubicBezTo>
                <a:cubicBezTo>
                  <a:pt x="6245" y="5995"/>
                  <a:pt x="6254" y="6076"/>
                  <a:pt x="6290" y="6129"/>
                </a:cubicBezTo>
                <a:cubicBezTo>
                  <a:pt x="6326" y="6191"/>
                  <a:pt x="6379" y="6236"/>
                  <a:pt x="6450" y="6263"/>
                </a:cubicBezTo>
                <a:cubicBezTo>
                  <a:pt x="6475" y="6270"/>
                  <a:pt x="6500" y="6274"/>
                  <a:pt x="6525" y="6274"/>
                </a:cubicBezTo>
                <a:cubicBezTo>
                  <a:pt x="6565" y="6274"/>
                  <a:pt x="6605" y="6263"/>
                  <a:pt x="6638" y="6236"/>
                </a:cubicBezTo>
                <a:lnTo>
                  <a:pt x="6638" y="6236"/>
                </a:lnTo>
                <a:cubicBezTo>
                  <a:pt x="6627" y="6238"/>
                  <a:pt x="6616" y="6238"/>
                  <a:pt x="6605" y="6238"/>
                </a:cubicBezTo>
                <a:cubicBezTo>
                  <a:pt x="6557" y="6238"/>
                  <a:pt x="6514" y="6222"/>
                  <a:pt x="6477" y="6200"/>
                </a:cubicBezTo>
                <a:cubicBezTo>
                  <a:pt x="6433" y="6174"/>
                  <a:pt x="6388" y="6138"/>
                  <a:pt x="6361" y="6084"/>
                </a:cubicBezTo>
                <a:cubicBezTo>
                  <a:pt x="6334" y="6049"/>
                  <a:pt x="6326" y="5995"/>
                  <a:pt x="6334" y="5942"/>
                </a:cubicBezTo>
                <a:cubicBezTo>
                  <a:pt x="6343" y="5897"/>
                  <a:pt x="6370" y="5852"/>
                  <a:pt x="6415" y="5808"/>
                </a:cubicBezTo>
                <a:close/>
                <a:moveTo>
                  <a:pt x="11544" y="5531"/>
                </a:moveTo>
                <a:lnTo>
                  <a:pt x="11544" y="5531"/>
                </a:lnTo>
                <a:cubicBezTo>
                  <a:pt x="11558" y="5764"/>
                  <a:pt x="11869" y="5958"/>
                  <a:pt x="12121" y="5958"/>
                </a:cubicBezTo>
                <a:cubicBezTo>
                  <a:pt x="12188" y="5958"/>
                  <a:pt x="12251" y="5945"/>
                  <a:pt x="12303" y="5915"/>
                </a:cubicBezTo>
                <a:lnTo>
                  <a:pt x="12303" y="5915"/>
                </a:lnTo>
                <a:cubicBezTo>
                  <a:pt x="12421" y="6125"/>
                  <a:pt x="12269" y="6320"/>
                  <a:pt x="12130" y="6320"/>
                </a:cubicBezTo>
                <a:cubicBezTo>
                  <a:pt x="12080" y="6320"/>
                  <a:pt x="12032" y="6295"/>
                  <a:pt x="11999" y="6236"/>
                </a:cubicBezTo>
                <a:cubicBezTo>
                  <a:pt x="11967" y="6283"/>
                  <a:pt x="11919" y="6302"/>
                  <a:pt x="11868" y="6302"/>
                </a:cubicBezTo>
                <a:cubicBezTo>
                  <a:pt x="11734" y="6302"/>
                  <a:pt x="11580" y="6167"/>
                  <a:pt x="11651" y="6031"/>
                </a:cubicBezTo>
                <a:lnTo>
                  <a:pt x="11651" y="6031"/>
                </a:lnTo>
                <a:cubicBezTo>
                  <a:pt x="11614" y="6047"/>
                  <a:pt x="11580" y="6054"/>
                  <a:pt x="11551" y="6054"/>
                </a:cubicBezTo>
                <a:cubicBezTo>
                  <a:pt x="11333" y="6054"/>
                  <a:pt x="11324" y="5665"/>
                  <a:pt x="11544" y="5531"/>
                </a:cubicBezTo>
                <a:close/>
                <a:moveTo>
                  <a:pt x="10055" y="5933"/>
                </a:moveTo>
                <a:cubicBezTo>
                  <a:pt x="10188" y="5933"/>
                  <a:pt x="10295" y="6031"/>
                  <a:pt x="10295" y="6165"/>
                </a:cubicBezTo>
                <a:cubicBezTo>
                  <a:pt x="10295" y="6299"/>
                  <a:pt x="10188" y="6397"/>
                  <a:pt x="10055" y="6397"/>
                </a:cubicBezTo>
                <a:cubicBezTo>
                  <a:pt x="9930" y="6397"/>
                  <a:pt x="9823" y="6299"/>
                  <a:pt x="9823" y="6165"/>
                </a:cubicBezTo>
                <a:cubicBezTo>
                  <a:pt x="9823" y="6031"/>
                  <a:pt x="9930" y="5933"/>
                  <a:pt x="10055" y="5933"/>
                </a:cubicBezTo>
                <a:close/>
                <a:moveTo>
                  <a:pt x="7985" y="5951"/>
                </a:moveTo>
                <a:lnTo>
                  <a:pt x="7985" y="5951"/>
                </a:lnTo>
                <a:cubicBezTo>
                  <a:pt x="8021" y="6004"/>
                  <a:pt x="8029" y="6067"/>
                  <a:pt x="8021" y="6120"/>
                </a:cubicBezTo>
                <a:cubicBezTo>
                  <a:pt x="8012" y="6174"/>
                  <a:pt x="8003" y="6218"/>
                  <a:pt x="7967" y="6263"/>
                </a:cubicBezTo>
                <a:cubicBezTo>
                  <a:pt x="7940" y="6307"/>
                  <a:pt x="7905" y="6343"/>
                  <a:pt x="7860" y="6361"/>
                </a:cubicBezTo>
                <a:cubicBezTo>
                  <a:pt x="7846" y="6363"/>
                  <a:pt x="7831" y="6364"/>
                  <a:pt x="7817" y="6364"/>
                </a:cubicBezTo>
                <a:cubicBezTo>
                  <a:pt x="7777" y="6364"/>
                  <a:pt x="7736" y="6356"/>
                  <a:pt x="7690" y="6343"/>
                </a:cubicBezTo>
                <a:lnTo>
                  <a:pt x="7690" y="6343"/>
                </a:lnTo>
                <a:cubicBezTo>
                  <a:pt x="7731" y="6384"/>
                  <a:pt x="7787" y="6425"/>
                  <a:pt x="7850" y="6425"/>
                </a:cubicBezTo>
                <a:cubicBezTo>
                  <a:pt x="7857" y="6425"/>
                  <a:pt x="7863" y="6424"/>
                  <a:pt x="7869" y="6423"/>
                </a:cubicBezTo>
                <a:cubicBezTo>
                  <a:pt x="7940" y="6415"/>
                  <a:pt x="8003" y="6370"/>
                  <a:pt x="8038" y="6307"/>
                </a:cubicBezTo>
                <a:cubicBezTo>
                  <a:pt x="8074" y="6254"/>
                  <a:pt x="8092" y="6183"/>
                  <a:pt x="8083" y="6111"/>
                </a:cubicBezTo>
                <a:cubicBezTo>
                  <a:pt x="8074" y="6049"/>
                  <a:pt x="8038" y="5977"/>
                  <a:pt x="7985" y="5951"/>
                </a:cubicBezTo>
                <a:close/>
                <a:moveTo>
                  <a:pt x="7182" y="4755"/>
                </a:moveTo>
                <a:lnTo>
                  <a:pt x="7235" y="5139"/>
                </a:lnTo>
                <a:lnTo>
                  <a:pt x="7084" y="4782"/>
                </a:lnTo>
                <a:lnTo>
                  <a:pt x="7137" y="5112"/>
                </a:lnTo>
                <a:lnTo>
                  <a:pt x="7004" y="4809"/>
                </a:lnTo>
                <a:lnTo>
                  <a:pt x="7004" y="4809"/>
                </a:lnTo>
                <a:lnTo>
                  <a:pt x="7057" y="5183"/>
                </a:lnTo>
                <a:lnTo>
                  <a:pt x="6914" y="4835"/>
                </a:lnTo>
                <a:lnTo>
                  <a:pt x="6968" y="5246"/>
                </a:lnTo>
                <a:lnTo>
                  <a:pt x="6531" y="5157"/>
                </a:lnTo>
                <a:lnTo>
                  <a:pt x="6941" y="5335"/>
                </a:lnTo>
                <a:lnTo>
                  <a:pt x="6504" y="5246"/>
                </a:lnTo>
                <a:lnTo>
                  <a:pt x="6861" y="5398"/>
                </a:lnTo>
                <a:lnTo>
                  <a:pt x="6486" y="5317"/>
                </a:lnTo>
                <a:lnTo>
                  <a:pt x="6888" y="5496"/>
                </a:lnTo>
                <a:lnTo>
                  <a:pt x="6459" y="5406"/>
                </a:lnTo>
                <a:lnTo>
                  <a:pt x="6459" y="5406"/>
                </a:lnTo>
                <a:lnTo>
                  <a:pt x="6888" y="5594"/>
                </a:lnTo>
                <a:lnTo>
                  <a:pt x="6504" y="5861"/>
                </a:lnTo>
                <a:lnTo>
                  <a:pt x="6905" y="5683"/>
                </a:lnTo>
                <a:lnTo>
                  <a:pt x="6905" y="5683"/>
                </a:lnTo>
                <a:lnTo>
                  <a:pt x="6549" y="5942"/>
                </a:lnTo>
                <a:lnTo>
                  <a:pt x="6549" y="5942"/>
                </a:lnTo>
                <a:lnTo>
                  <a:pt x="6896" y="5790"/>
                </a:lnTo>
                <a:lnTo>
                  <a:pt x="6896" y="5790"/>
                </a:lnTo>
                <a:lnTo>
                  <a:pt x="6584" y="6004"/>
                </a:lnTo>
                <a:lnTo>
                  <a:pt x="6584" y="6004"/>
                </a:lnTo>
                <a:lnTo>
                  <a:pt x="6986" y="5835"/>
                </a:lnTo>
                <a:lnTo>
                  <a:pt x="6986" y="5835"/>
                </a:lnTo>
                <a:lnTo>
                  <a:pt x="6629" y="6084"/>
                </a:lnTo>
                <a:lnTo>
                  <a:pt x="6629" y="6084"/>
                </a:lnTo>
                <a:lnTo>
                  <a:pt x="7075" y="5897"/>
                </a:lnTo>
                <a:cubicBezTo>
                  <a:pt x="7075" y="5897"/>
                  <a:pt x="7084" y="5897"/>
                  <a:pt x="7084" y="5906"/>
                </a:cubicBezTo>
                <a:lnTo>
                  <a:pt x="7030" y="6397"/>
                </a:lnTo>
                <a:lnTo>
                  <a:pt x="7164" y="5986"/>
                </a:lnTo>
                <a:lnTo>
                  <a:pt x="7111" y="6423"/>
                </a:lnTo>
                <a:lnTo>
                  <a:pt x="7111" y="6423"/>
                </a:lnTo>
                <a:lnTo>
                  <a:pt x="7235" y="6058"/>
                </a:lnTo>
                <a:lnTo>
                  <a:pt x="7191" y="6441"/>
                </a:lnTo>
                <a:lnTo>
                  <a:pt x="7191" y="6441"/>
                </a:lnTo>
                <a:lnTo>
                  <a:pt x="7334" y="6022"/>
                </a:lnTo>
                <a:lnTo>
                  <a:pt x="7280" y="6459"/>
                </a:lnTo>
                <a:lnTo>
                  <a:pt x="7432" y="5995"/>
                </a:lnTo>
                <a:lnTo>
                  <a:pt x="7806" y="6307"/>
                </a:lnTo>
                <a:lnTo>
                  <a:pt x="7539" y="5960"/>
                </a:lnTo>
                <a:lnTo>
                  <a:pt x="7539" y="5960"/>
                </a:lnTo>
                <a:lnTo>
                  <a:pt x="7869" y="6245"/>
                </a:lnTo>
                <a:lnTo>
                  <a:pt x="7637" y="5942"/>
                </a:lnTo>
                <a:lnTo>
                  <a:pt x="7931" y="6191"/>
                </a:lnTo>
                <a:lnTo>
                  <a:pt x="7655" y="5844"/>
                </a:lnTo>
                <a:lnTo>
                  <a:pt x="7655" y="5844"/>
                </a:lnTo>
                <a:lnTo>
                  <a:pt x="7994" y="6129"/>
                </a:lnTo>
                <a:lnTo>
                  <a:pt x="7699" y="5754"/>
                </a:lnTo>
                <a:lnTo>
                  <a:pt x="7699" y="5754"/>
                </a:lnTo>
                <a:lnTo>
                  <a:pt x="7922" y="5808"/>
                </a:lnTo>
                <a:lnTo>
                  <a:pt x="7717" y="5701"/>
                </a:lnTo>
                <a:lnTo>
                  <a:pt x="7940" y="5763"/>
                </a:lnTo>
                <a:lnTo>
                  <a:pt x="7735" y="5647"/>
                </a:lnTo>
                <a:lnTo>
                  <a:pt x="8163" y="5567"/>
                </a:lnTo>
                <a:lnTo>
                  <a:pt x="7753" y="5567"/>
                </a:lnTo>
                <a:lnTo>
                  <a:pt x="8154" y="5487"/>
                </a:lnTo>
                <a:lnTo>
                  <a:pt x="7806" y="5487"/>
                </a:lnTo>
                <a:lnTo>
                  <a:pt x="8145" y="5424"/>
                </a:lnTo>
                <a:lnTo>
                  <a:pt x="7744" y="5424"/>
                </a:lnTo>
                <a:lnTo>
                  <a:pt x="8137" y="5344"/>
                </a:lnTo>
                <a:lnTo>
                  <a:pt x="7664" y="5344"/>
                </a:lnTo>
                <a:lnTo>
                  <a:pt x="7878" y="5014"/>
                </a:lnTo>
                <a:lnTo>
                  <a:pt x="7601" y="5282"/>
                </a:lnTo>
                <a:lnTo>
                  <a:pt x="7806" y="4951"/>
                </a:lnTo>
                <a:lnTo>
                  <a:pt x="7566" y="5183"/>
                </a:lnTo>
                <a:lnTo>
                  <a:pt x="7744" y="4907"/>
                </a:lnTo>
                <a:lnTo>
                  <a:pt x="7467" y="5174"/>
                </a:lnTo>
                <a:lnTo>
                  <a:pt x="7467" y="5174"/>
                </a:lnTo>
                <a:lnTo>
                  <a:pt x="7682" y="4853"/>
                </a:lnTo>
                <a:lnTo>
                  <a:pt x="7360" y="5157"/>
                </a:lnTo>
                <a:lnTo>
                  <a:pt x="7351" y="5157"/>
                </a:lnTo>
                <a:lnTo>
                  <a:pt x="7182" y="4755"/>
                </a:lnTo>
                <a:close/>
                <a:moveTo>
                  <a:pt x="13534" y="6120"/>
                </a:moveTo>
                <a:lnTo>
                  <a:pt x="13534" y="6120"/>
                </a:lnTo>
                <a:cubicBezTo>
                  <a:pt x="13516" y="6191"/>
                  <a:pt x="13489" y="6245"/>
                  <a:pt x="13453" y="6299"/>
                </a:cubicBezTo>
                <a:cubicBezTo>
                  <a:pt x="13418" y="6352"/>
                  <a:pt x="13364" y="6397"/>
                  <a:pt x="13320" y="6441"/>
                </a:cubicBezTo>
                <a:cubicBezTo>
                  <a:pt x="13222" y="6522"/>
                  <a:pt x="13114" y="6584"/>
                  <a:pt x="12981" y="6611"/>
                </a:cubicBezTo>
                <a:cubicBezTo>
                  <a:pt x="13025" y="6557"/>
                  <a:pt x="13070" y="6513"/>
                  <a:pt x="13114" y="6477"/>
                </a:cubicBezTo>
                <a:cubicBezTo>
                  <a:pt x="13159" y="6432"/>
                  <a:pt x="13204" y="6397"/>
                  <a:pt x="13248" y="6361"/>
                </a:cubicBezTo>
                <a:cubicBezTo>
                  <a:pt x="13346" y="6281"/>
                  <a:pt x="13436" y="6209"/>
                  <a:pt x="13534" y="6120"/>
                </a:cubicBezTo>
                <a:close/>
                <a:moveTo>
                  <a:pt x="6905" y="6352"/>
                </a:moveTo>
                <a:lnTo>
                  <a:pt x="6905" y="6352"/>
                </a:lnTo>
                <a:cubicBezTo>
                  <a:pt x="6879" y="6406"/>
                  <a:pt x="6879" y="6477"/>
                  <a:pt x="6914" y="6539"/>
                </a:cubicBezTo>
                <a:cubicBezTo>
                  <a:pt x="6959" y="6602"/>
                  <a:pt x="7030" y="6638"/>
                  <a:pt x="7102" y="6638"/>
                </a:cubicBezTo>
                <a:cubicBezTo>
                  <a:pt x="7112" y="6639"/>
                  <a:pt x="7123" y="6640"/>
                  <a:pt x="7134" y="6640"/>
                </a:cubicBezTo>
                <a:cubicBezTo>
                  <a:pt x="7188" y="6640"/>
                  <a:pt x="7245" y="6622"/>
                  <a:pt x="7289" y="6593"/>
                </a:cubicBezTo>
                <a:cubicBezTo>
                  <a:pt x="7351" y="6548"/>
                  <a:pt x="7387" y="6486"/>
                  <a:pt x="7387" y="6423"/>
                </a:cubicBezTo>
                <a:lnTo>
                  <a:pt x="7387" y="6423"/>
                </a:lnTo>
                <a:cubicBezTo>
                  <a:pt x="7351" y="6477"/>
                  <a:pt x="7307" y="6513"/>
                  <a:pt x="7262" y="6530"/>
                </a:cubicBezTo>
                <a:cubicBezTo>
                  <a:pt x="7222" y="6551"/>
                  <a:pt x="7182" y="6561"/>
                  <a:pt x="7142" y="6561"/>
                </a:cubicBezTo>
                <a:cubicBezTo>
                  <a:pt x="7128" y="6561"/>
                  <a:pt x="7115" y="6559"/>
                  <a:pt x="7102" y="6557"/>
                </a:cubicBezTo>
                <a:cubicBezTo>
                  <a:pt x="7057" y="6557"/>
                  <a:pt x="7004" y="6539"/>
                  <a:pt x="6968" y="6504"/>
                </a:cubicBezTo>
                <a:cubicBezTo>
                  <a:pt x="6932" y="6468"/>
                  <a:pt x="6914" y="6415"/>
                  <a:pt x="6905" y="6352"/>
                </a:cubicBezTo>
                <a:close/>
                <a:moveTo>
                  <a:pt x="7029" y="4420"/>
                </a:moveTo>
                <a:cubicBezTo>
                  <a:pt x="7184" y="4420"/>
                  <a:pt x="7337" y="4554"/>
                  <a:pt x="7360" y="4862"/>
                </a:cubicBezTo>
                <a:cubicBezTo>
                  <a:pt x="7453" y="4670"/>
                  <a:pt x="7620" y="4583"/>
                  <a:pt x="7769" y="4583"/>
                </a:cubicBezTo>
                <a:cubicBezTo>
                  <a:pt x="8006" y="4583"/>
                  <a:pt x="8197" y="4804"/>
                  <a:pt x="7967" y="5166"/>
                </a:cubicBezTo>
                <a:cubicBezTo>
                  <a:pt x="8016" y="5144"/>
                  <a:pt x="8062" y="5134"/>
                  <a:pt x="8105" y="5134"/>
                </a:cubicBezTo>
                <a:cubicBezTo>
                  <a:pt x="8450" y="5134"/>
                  <a:pt x="8556" y="5767"/>
                  <a:pt x="7976" y="5799"/>
                </a:cubicBezTo>
                <a:cubicBezTo>
                  <a:pt x="8293" y="6122"/>
                  <a:pt x="8083" y="6491"/>
                  <a:pt x="7813" y="6491"/>
                </a:cubicBezTo>
                <a:cubicBezTo>
                  <a:pt x="7703" y="6491"/>
                  <a:pt x="7583" y="6430"/>
                  <a:pt x="7485" y="6281"/>
                </a:cubicBezTo>
                <a:lnTo>
                  <a:pt x="7485" y="6281"/>
                </a:lnTo>
                <a:cubicBezTo>
                  <a:pt x="7485" y="6281"/>
                  <a:pt x="7557" y="6709"/>
                  <a:pt x="7102" y="6718"/>
                </a:cubicBezTo>
                <a:cubicBezTo>
                  <a:pt x="7098" y="6718"/>
                  <a:pt x="7094" y="6718"/>
                  <a:pt x="7090" y="6718"/>
                </a:cubicBezTo>
                <a:cubicBezTo>
                  <a:pt x="6650" y="6718"/>
                  <a:pt x="6818" y="6226"/>
                  <a:pt x="6968" y="6093"/>
                </a:cubicBezTo>
                <a:lnTo>
                  <a:pt x="6968" y="6093"/>
                </a:lnTo>
                <a:cubicBezTo>
                  <a:pt x="6782" y="6248"/>
                  <a:pt x="6609" y="6358"/>
                  <a:pt x="6466" y="6358"/>
                </a:cubicBezTo>
                <a:cubicBezTo>
                  <a:pt x="6362" y="6358"/>
                  <a:pt x="6274" y="6299"/>
                  <a:pt x="6210" y="6156"/>
                </a:cubicBezTo>
                <a:cubicBezTo>
                  <a:pt x="6058" y="5817"/>
                  <a:pt x="6468" y="5629"/>
                  <a:pt x="6611" y="5621"/>
                </a:cubicBezTo>
                <a:lnTo>
                  <a:pt x="6611" y="5621"/>
                </a:lnTo>
                <a:cubicBezTo>
                  <a:pt x="6602" y="5621"/>
                  <a:pt x="6594" y="5621"/>
                  <a:pt x="6585" y="5621"/>
                </a:cubicBezTo>
                <a:cubicBezTo>
                  <a:pt x="6014" y="5621"/>
                  <a:pt x="6007" y="4891"/>
                  <a:pt x="6393" y="4891"/>
                </a:cubicBezTo>
                <a:cubicBezTo>
                  <a:pt x="6475" y="4891"/>
                  <a:pt x="6575" y="4924"/>
                  <a:pt x="6691" y="5005"/>
                </a:cubicBezTo>
                <a:cubicBezTo>
                  <a:pt x="6626" y="4643"/>
                  <a:pt x="6829" y="4420"/>
                  <a:pt x="7029" y="4420"/>
                </a:cubicBezTo>
                <a:close/>
                <a:moveTo>
                  <a:pt x="10055" y="5567"/>
                </a:moveTo>
                <a:lnTo>
                  <a:pt x="10081" y="5870"/>
                </a:lnTo>
                <a:lnTo>
                  <a:pt x="10001" y="5585"/>
                </a:lnTo>
                <a:lnTo>
                  <a:pt x="10019" y="5835"/>
                </a:lnTo>
                <a:lnTo>
                  <a:pt x="9947" y="5594"/>
                </a:lnTo>
                <a:lnTo>
                  <a:pt x="9947" y="5594"/>
                </a:lnTo>
                <a:lnTo>
                  <a:pt x="9965" y="5888"/>
                </a:lnTo>
                <a:lnTo>
                  <a:pt x="9885" y="5603"/>
                </a:lnTo>
                <a:lnTo>
                  <a:pt x="9885" y="5603"/>
                </a:lnTo>
                <a:lnTo>
                  <a:pt x="9912" y="5915"/>
                </a:lnTo>
                <a:lnTo>
                  <a:pt x="9912" y="5915"/>
                </a:lnTo>
                <a:lnTo>
                  <a:pt x="9626" y="5772"/>
                </a:lnTo>
                <a:lnTo>
                  <a:pt x="9626" y="5772"/>
                </a:lnTo>
                <a:lnTo>
                  <a:pt x="9858" y="5960"/>
                </a:lnTo>
                <a:lnTo>
                  <a:pt x="9591" y="5817"/>
                </a:lnTo>
                <a:lnTo>
                  <a:pt x="9591" y="5817"/>
                </a:lnTo>
                <a:lnTo>
                  <a:pt x="9787" y="5986"/>
                </a:lnTo>
                <a:lnTo>
                  <a:pt x="9564" y="5861"/>
                </a:lnTo>
                <a:lnTo>
                  <a:pt x="9564" y="5861"/>
                </a:lnTo>
                <a:lnTo>
                  <a:pt x="9796" y="6058"/>
                </a:lnTo>
                <a:lnTo>
                  <a:pt x="9796" y="6058"/>
                </a:lnTo>
                <a:lnTo>
                  <a:pt x="9528" y="5915"/>
                </a:lnTo>
                <a:lnTo>
                  <a:pt x="9787" y="6120"/>
                </a:lnTo>
                <a:cubicBezTo>
                  <a:pt x="9787" y="6129"/>
                  <a:pt x="9787" y="6129"/>
                  <a:pt x="9787" y="6138"/>
                </a:cubicBezTo>
                <a:lnTo>
                  <a:pt x="9466" y="6254"/>
                </a:lnTo>
                <a:lnTo>
                  <a:pt x="9760" y="6209"/>
                </a:lnTo>
                <a:lnTo>
                  <a:pt x="9484" y="6316"/>
                </a:lnTo>
                <a:lnTo>
                  <a:pt x="9733" y="6272"/>
                </a:lnTo>
                <a:lnTo>
                  <a:pt x="9733" y="6272"/>
                </a:lnTo>
                <a:lnTo>
                  <a:pt x="9493" y="6361"/>
                </a:lnTo>
                <a:lnTo>
                  <a:pt x="9787" y="6316"/>
                </a:lnTo>
                <a:lnTo>
                  <a:pt x="9510" y="6423"/>
                </a:lnTo>
                <a:lnTo>
                  <a:pt x="9840" y="6370"/>
                </a:lnTo>
                <a:lnTo>
                  <a:pt x="9840" y="6370"/>
                </a:lnTo>
                <a:lnTo>
                  <a:pt x="9760" y="6700"/>
                </a:lnTo>
                <a:lnTo>
                  <a:pt x="9760" y="6700"/>
                </a:lnTo>
                <a:lnTo>
                  <a:pt x="9885" y="6423"/>
                </a:lnTo>
                <a:lnTo>
                  <a:pt x="9823" y="6718"/>
                </a:lnTo>
                <a:lnTo>
                  <a:pt x="9823" y="6718"/>
                </a:lnTo>
                <a:lnTo>
                  <a:pt x="9930" y="6477"/>
                </a:lnTo>
                <a:lnTo>
                  <a:pt x="9930" y="6477"/>
                </a:lnTo>
                <a:lnTo>
                  <a:pt x="9867" y="6736"/>
                </a:lnTo>
                <a:lnTo>
                  <a:pt x="9992" y="6459"/>
                </a:lnTo>
                <a:lnTo>
                  <a:pt x="9992" y="6459"/>
                </a:lnTo>
                <a:lnTo>
                  <a:pt x="9930" y="6753"/>
                </a:lnTo>
                <a:lnTo>
                  <a:pt x="10063" y="6459"/>
                </a:lnTo>
                <a:lnTo>
                  <a:pt x="10099" y="6611"/>
                </a:lnTo>
                <a:lnTo>
                  <a:pt x="10099" y="6450"/>
                </a:lnTo>
                <a:lnTo>
                  <a:pt x="10135" y="6602"/>
                </a:lnTo>
                <a:lnTo>
                  <a:pt x="10135" y="6450"/>
                </a:lnTo>
                <a:lnTo>
                  <a:pt x="10322" y="6673"/>
                </a:lnTo>
                <a:lnTo>
                  <a:pt x="10197" y="6432"/>
                </a:lnTo>
                <a:lnTo>
                  <a:pt x="10367" y="6646"/>
                </a:lnTo>
                <a:lnTo>
                  <a:pt x="10367" y="6646"/>
                </a:lnTo>
                <a:lnTo>
                  <a:pt x="10260" y="6441"/>
                </a:lnTo>
                <a:lnTo>
                  <a:pt x="10260" y="6441"/>
                </a:lnTo>
                <a:lnTo>
                  <a:pt x="10402" y="6620"/>
                </a:lnTo>
                <a:lnTo>
                  <a:pt x="10278" y="6379"/>
                </a:lnTo>
                <a:lnTo>
                  <a:pt x="10278" y="6379"/>
                </a:lnTo>
                <a:lnTo>
                  <a:pt x="10447" y="6593"/>
                </a:lnTo>
                <a:lnTo>
                  <a:pt x="10447" y="6593"/>
                </a:lnTo>
                <a:lnTo>
                  <a:pt x="10304" y="6307"/>
                </a:lnTo>
                <a:lnTo>
                  <a:pt x="10563" y="6334"/>
                </a:lnTo>
                <a:lnTo>
                  <a:pt x="10563" y="6334"/>
                </a:lnTo>
                <a:lnTo>
                  <a:pt x="10322" y="6254"/>
                </a:lnTo>
                <a:lnTo>
                  <a:pt x="10322" y="6254"/>
                </a:lnTo>
                <a:lnTo>
                  <a:pt x="10581" y="6272"/>
                </a:lnTo>
                <a:lnTo>
                  <a:pt x="10367" y="6200"/>
                </a:lnTo>
                <a:lnTo>
                  <a:pt x="10590" y="6218"/>
                </a:lnTo>
                <a:lnTo>
                  <a:pt x="10590" y="6218"/>
                </a:lnTo>
                <a:lnTo>
                  <a:pt x="10340" y="6138"/>
                </a:lnTo>
                <a:lnTo>
                  <a:pt x="10340" y="6138"/>
                </a:lnTo>
                <a:lnTo>
                  <a:pt x="10599" y="6165"/>
                </a:lnTo>
                <a:lnTo>
                  <a:pt x="10313" y="6067"/>
                </a:lnTo>
                <a:lnTo>
                  <a:pt x="10501" y="5835"/>
                </a:lnTo>
                <a:lnTo>
                  <a:pt x="10286" y="5986"/>
                </a:lnTo>
                <a:lnTo>
                  <a:pt x="10286" y="5986"/>
                </a:lnTo>
                <a:lnTo>
                  <a:pt x="10456" y="5790"/>
                </a:lnTo>
                <a:lnTo>
                  <a:pt x="10456" y="5790"/>
                </a:lnTo>
                <a:lnTo>
                  <a:pt x="10269" y="5915"/>
                </a:lnTo>
                <a:lnTo>
                  <a:pt x="10269" y="5915"/>
                </a:lnTo>
                <a:lnTo>
                  <a:pt x="10420" y="5745"/>
                </a:lnTo>
                <a:lnTo>
                  <a:pt x="10206" y="5897"/>
                </a:lnTo>
                <a:lnTo>
                  <a:pt x="10367" y="5692"/>
                </a:lnTo>
                <a:lnTo>
                  <a:pt x="10144" y="5861"/>
                </a:lnTo>
                <a:lnTo>
                  <a:pt x="10055" y="5567"/>
                </a:lnTo>
                <a:close/>
                <a:moveTo>
                  <a:pt x="11139" y="6249"/>
                </a:moveTo>
                <a:cubicBezTo>
                  <a:pt x="11170" y="6249"/>
                  <a:pt x="11204" y="6268"/>
                  <a:pt x="11232" y="6316"/>
                </a:cubicBezTo>
                <a:cubicBezTo>
                  <a:pt x="11235" y="6273"/>
                  <a:pt x="11266" y="6253"/>
                  <a:pt x="11300" y="6253"/>
                </a:cubicBezTo>
                <a:cubicBezTo>
                  <a:pt x="11356" y="6253"/>
                  <a:pt x="11419" y="6308"/>
                  <a:pt x="11375" y="6397"/>
                </a:cubicBezTo>
                <a:cubicBezTo>
                  <a:pt x="11387" y="6394"/>
                  <a:pt x="11398" y="6392"/>
                  <a:pt x="11409" y="6392"/>
                </a:cubicBezTo>
                <a:cubicBezTo>
                  <a:pt x="11532" y="6392"/>
                  <a:pt x="11559" y="6567"/>
                  <a:pt x="11419" y="6575"/>
                </a:cubicBezTo>
                <a:cubicBezTo>
                  <a:pt x="11419" y="6575"/>
                  <a:pt x="11518" y="6611"/>
                  <a:pt x="11464" y="6718"/>
                </a:cubicBezTo>
                <a:cubicBezTo>
                  <a:pt x="11448" y="6748"/>
                  <a:pt x="11428" y="6760"/>
                  <a:pt x="11408" y="6760"/>
                </a:cubicBezTo>
                <a:cubicBezTo>
                  <a:pt x="11362" y="6760"/>
                  <a:pt x="11316" y="6701"/>
                  <a:pt x="11303" y="6664"/>
                </a:cubicBezTo>
                <a:lnTo>
                  <a:pt x="11303" y="6664"/>
                </a:lnTo>
                <a:cubicBezTo>
                  <a:pt x="11329" y="6766"/>
                  <a:pt x="11322" y="6843"/>
                  <a:pt x="11237" y="6843"/>
                </a:cubicBezTo>
                <a:cubicBezTo>
                  <a:pt x="11233" y="6843"/>
                  <a:pt x="11228" y="6843"/>
                  <a:pt x="11223" y="6843"/>
                </a:cubicBezTo>
                <a:cubicBezTo>
                  <a:pt x="11134" y="6834"/>
                  <a:pt x="11143" y="6718"/>
                  <a:pt x="11152" y="6682"/>
                </a:cubicBezTo>
                <a:lnTo>
                  <a:pt x="11152" y="6682"/>
                </a:lnTo>
                <a:cubicBezTo>
                  <a:pt x="11128" y="6733"/>
                  <a:pt x="11090" y="6753"/>
                  <a:pt x="11054" y="6753"/>
                </a:cubicBezTo>
                <a:cubicBezTo>
                  <a:pt x="10970" y="6753"/>
                  <a:pt x="10896" y="6646"/>
                  <a:pt x="11027" y="6584"/>
                </a:cubicBezTo>
                <a:cubicBezTo>
                  <a:pt x="10893" y="6539"/>
                  <a:pt x="10908" y="6395"/>
                  <a:pt x="11010" y="6395"/>
                </a:cubicBezTo>
                <a:cubicBezTo>
                  <a:pt x="11030" y="6395"/>
                  <a:pt x="11054" y="6401"/>
                  <a:pt x="11080" y="6415"/>
                </a:cubicBezTo>
                <a:cubicBezTo>
                  <a:pt x="11026" y="6336"/>
                  <a:pt x="11074" y="6249"/>
                  <a:pt x="11139" y="6249"/>
                </a:cubicBezTo>
                <a:close/>
                <a:moveTo>
                  <a:pt x="10019" y="5309"/>
                </a:moveTo>
                <a:cubicBezTo>
                  <a:pt x="10129" y="5309"/>
                  <a:pt x="10226" y="5398"/>
                  <a:pt x="10197" y="5621"/>
                </a:cubicBezTo>
                <a:cubicBezTo>
                  <a:pt x="10283" y="5552"/>
                  <a:pt x="10369" y="5524"/>
                  <a:pt x="10444" y="5524"/>
                </a:cubicBezTo>
                <a:cubicBezTo>
                  <a:pt x="10674" y="5524"/>
                  <a:pt x="10801" y="5787"/>
                  <a:pt x="10492" y="5968"/>
                </a:cubicBezTo>
                <a:cubicBezTo>
                  <a:pt x="10495" y="5968"/>
                  <a:pt x="10498" y="5968"/>
                  <a:pt x="10501" y="5968"/>
                </a:cubicBezTo>
                <a:cubicBezTo>
                  <a:pt x="10853" y="5968"/>
                  <a:pt x="10960" y="6435"/>
                  <a:pt x="10556" y="6435"/>
                </a:cubicBezTo>
                <a:cubicBezTo>
                  <a:pt x="10539" y="6435"/>
                  <a:pt x="10520" y="6434"/>
                  <a:pt x="10501" y="6432"/>
                </a:cubicBezTo>
                <a:lnTo>
                  <a:pt x="10501" y="6432"/>
                </a:lnTo>
                <a:cubicBezTo>
                  <a:pt x="10679" y="6574"/>
                  <a:pt x="10539" y="6801"/>
                  <a:pt x="10358" y="6801"/>
                </a:cubicBezTo>
                <a:cubicBezTo>
                  <a:pt x="10277" y="6801"/>
                  <a:pt x="10189" y="6756"/>
                  <a:pt x="10117" y="6638"/>
                </a:cubicBezTo>
                <a:cubicBezTo>
                  <a:pt x="10064" y="6801"/>
                  <a:pt x="9950" y="6870"/>
                  <a:pt x="9847" y="6870"/>
                </a:cubicBezTo>
                <a:cubicBezTo>
                  <a:pt x="9691" y="6870"/>
                  <a:pt x="9557" y="6715"/>
                  <a:pt x="9680" y="6495"/>
                </a:cubicBezTo>
                <a:lnTo>
                  <a:pt x="9680" y="6495"/>
                </a:lnTo>
                <a:cubicBezTo>
                  <a:pt x="9680" y="6495"/>
                  <a:pt x="9606" y="6551"/>
                  <a:pt x="9515" y="6551"/>
                </a:cubicBezTo>
                <a:cubicBezTo>
                  <a:pt x="9444" y="6551"/>
                  <a:pt x="9362" y="6517"/>
                  <a:pt x="9296" y="6397"/>
                </a:cubicBezTo>
                <a:cubicBezTo>
                  <a:pt x="9177" y="6179"/>
                  <a:pt x="9372" y="6105"/>
                  <a:pt x="9522" y="6105"/>
                </a:cubicBezTo>
                <a:cubicBezTo>
                  <a:pt x="9562" y="6105"/>
                  <a:pt x="9600" y="6111"/>
                  <a:pt x="9626" y="6120"/>
                </a:cubicBezTo>
                <a:cubicBezTo>
                  <a:pt x="9368" y="6013"/>
                  <a:pt x="9198" y="5879"/>
                  <a:pt x="9359" y="5683"/>
                </a:cubicBezTo>
                <a:cubicBezTo>
                  <a:pt x="9407" y="5620"/>
                  <a:pt x="9465" y="5597"/>
                  <a:pt x="9523" y="5597"/>
                </a:cubicBezTo>
                <a:cubicBezTo>
                  <a:pt x="9645" y="5597"/>
                  <a:pt x="9768" y="5703"/>
                  <a:pt x="9805" y="5763"/>
                </a:cubicBezTo>
                <a:cubicBezTo>
                  <a:pt x="9661" y="5507"/>
                  <a:pt x="9855" y="5309"/>
                  <a:pt x="10019" y="5309"/>
                </a:cubicBezTo>
                <a:close/>
                <a:moveTo>
                  <a:pt x="8529" y="4568"/>
                </a:moveTo>
                <a:lnTo>
                  <a:pt x="8529" y="4568"/>
                </a:lnTo>
                <a:cubicBezTo>
                  <a:pt x="8609" y="4639"/>
                  <a:pt x="8699" y="4720"/>
                  <a:pt x="8761" y="4809"/>
                </a:cubicBezTo>
                <a:cubicBezTo>
                  <a:pt x="8823" y="4907"/>
                  <a:pt x="8895" y="4996"/>
                  <a:pt x="8930" y="5103"/>
                </a:cubicBezTo>
                <a:cubicBezTo>
                  <a:pt x="8984" y="5210"/>
                  <a:pt x="9011" y="5326"/>
                  <a:pt x="9038" y="5433"/>
                </a:cubicBezTo>
                <a:cubicBezTo>
                  <a:pt x="9046" y="5549"/>
                  <a:pt x="9064" y="5665"/>
                  <a:pt x="9046" y="5781"/>
                </a:cubicBezTo>
                <a:cubicBezTo>
                  <a:pt x="9029" y="6022"/>
                  <a:pt x="8957" y="6245"/>
                  <a:pt x="8841" y="6441"/>
                </a:cubicBezTo>
                <a:cubicBezTo>
                  <a:pt x="8734" y="6638"/>
                  <a:pt x="8591" y="6816"/>
                  <a:pt x="8413" y="6950"/>
                </a:cubicBezTo>
                <a:cubicBezTo>
                  <a:pt x="8520" y="6762"/>
                  <a:pt x="8618" y="6566"/>
                  <a:pt x="8699" y="6370"/>
                </a:cubicBezTo>
                <a:cubicBezTo>
                  <a:pt x="8770" y="6174"/>
                  <a:pt x="8823" y="5968"/>
                  <a:pt x="8832" y="5772"/>
                </a:cubicBezTo>
                <a:cubicBezTo>
                  <a:pt x="8850" y="5665"/>
                  <a:pt x="8841" y="5567"/>
                  <a:pt x="8841" y="5460"/>
                </a:cubicBezTo>
                <a:cubicBezTo>
                  <a:pt x="8823" y="5362"/>
                  <a:pt x="8815" y="5255"/>
                  <a:pt x="8779" y="5157"/>
                </a:cubicBezTo>
                <a:cubicBezTo>
                  <a:pt x="8752" y="5059"/>
                  <a:pt x="8716" y="4960"/>
                  <a:pt x="8672" y="4862"/>
                </a:cubicBezTo>
                <a:cubicBezTo>
                  <a:pt x="8636" y="4764"/>
                  <a:pt x="8574" y="4666"/>
                  <a:pt x="8529" y="4568"/>
                </a:cubicBezTo>
                <a:close/>
                <a:moveTo>
                  <a:pt x="6227" y="6745"/>
                </a:moveTo>
                <a:cubicBezTo>
                  <a:pt x="6254" y="6869"/>
                  <a:pt x="6201" y="7003"/>
                  <a:pt x="6138" y="7110"/>
                </a:cubicBezTo>
                <a:cubicBezTo>
                  <a:pt x="6076" y="7226"/>
                  <a:pt x="5987" y="7324"/>
                  <a:pt x="5897" y="7414"/>
                </a:cubicBezTo>
                <a:cubicBezTo>
                  <a:pt x="5701" y="7583"/>
                  <a:pt x="5478" y="7717"/>
                  <a:pt x="5228" y="7779"/>
                </a:cubicBezTo>
                <a:cubicBezTo>
                  <a:pt x="5335" y="7708"/>
                  <a:pt x="5433" y="7637"/>
                  <a:pt x="5540" y="7565"/>
                </a:cubicBezTo>
                <a:cubicBezTo>
                  <a:pt x="5639" y="7494"/>
                  <a:pt x="5737" y="7414"/>
                  <a:pt x="5826" y="7333"/>
                </a:cubicBezTo>
                <a:cubicBezTo>
                  <a:pt x="5915" y="7253"/>
                  <a:pt x="5995" y="7164"/>
                  <a:pt x="6076" y="7066"/>
                </a:cubicBezTo>
                <a:cubicBezTo>
                  <a:pt x="6147" y="6977"/>
                  <a:pt x="6210" y="6869"/>
                  <a:pt x="6227" y="6745"/>
                </a:cubicBezTo>
                <a:close/>
                <a:moveTo>
                  <a:pt x="7922" y="6941"/>
                </a:moveTo>
                <a:cubicBezTo>
                  <a:pt x="8029" y="7030"/>
                  <a:pt x="8128" y="7137"/>
                  <a:pt x="8190" y="7262"/>
                </a:cubicBezTo>
                <a:cubicBezTo>
                  <a:pt x="8261" y="7387"/>
                  <a:pt x="8306" y="7530"/>
                  <a:pt x="8324" y="7663"/>
                </a:cubicBezTo>
                <a:cubicBezTo>
                  <a:pt x="8342" y="7806"/>
                  <a:pt x="8351" y="7949"/>
                  <a:pt x="8324" y="8092"/>
                </a:cubicBezTo>
                <a:cubicBezTo>
                  <a:pt x="8306" y="8225"/>
                  <a:pt x="8270" y="8368"/>
                  <a:pt x="8199" y="8484"/>
                </a:cubicBezTo>
                <a:cubicBezTo>
                  <a:pt x="8235" y="8350"/>
                  <a:pt x="8244" y="8217"/>
                  <a:pt x="8244" y="8083"/>
                </a:cubicBezTo>
                <a:cubicBezTo>
                  <a:pt x="8244" y="7949"/>
                  <a:pt x="8244" y="7815"/>
                  <a:pt x="8217" y="7681"/>
                </a:cubicBezTo>
                <a:cubicBezTo>
                  <a:pt x="8199" y="7556"/>
                  <a:pt x="8172" y="7423"/>
                  <a:pt x="8119" y="7298"/>
                </a:cubicBezTo>
                <a:cubicBezTo>
                  <a:pt x="8065" y="7173"/>
                  <a:pt x="8003" y="7057"/>
                  <a:pt x="7922" y="6941"/>
                </a:cubicBezTo>
                <a:close/>
                <a:moveTo>
                  <a:pt x="14827" y="6959"/>
                </a:moveTo>
                <a:cubicBezTo>
                  <a:pt x="14774" y="7565"/>
                  <a:pt x="14051" y="8502"/>
                  <a:pt x="13944" y="8627"/>
                </a:cubicBezTo>
                <a:cubicBezTo>
                  <a:pt x="13427" y="8002"/>
                  <a:pt x="13204" y="7021"/>
                  <a:pt x="13204" y="7021"/>
                </a:cubicBezTo>
                <a:lnTo>
                  <a:pt x="13204" y="7021"/>
                </a:lnTo>
                <a:cubicBezTo>
                  <a:pt x="13451" y="7082"/>
                  <a:pt x="13709" y="7108"/>
                  <a:pt x="13951" y="7108"/>
                </a:cubicBezTo>
                <a:cubicBezTo>
                  <a:pt x="14311" y="7108"/>
                  <a:pt x="14635" y="7050"/>
                  <a:pt x="14827" y="6959"/>
                </a:cubicBezTo>
                <a:close/>
                <a:moveTo>
                  <a:pt x="15256" y="0"/>
                </a:moveTo>
                <a:cubicBezTo>
                  <a:pt x="15185" y="157"/>
                  <a:pt x="14914" y="294"/>
                  <a:pt x="14710" y="294"/>
                </a:cubicBezTo>
                <a:cubicBezTo>
                  <a:pt x="14682" y="294"/>
                  <a:pt x="14656" y="291"/>
                  <a:pt x="14631" y="286"/>
                </a:cubicBezTo>
                <a:cubicBezTo>
                  <a:pt x="14185" y="133"/>
                  <a:pt x="13731" y="71"/>
                  <a:pt x="13368" y="71"/>
                </a:cubicBezTo>
                <a:cubicBezTo>
                  <a:pt x="12838" y="71"/>
                  <a:pt x="12501" y="204"/>
                  <a:pt x="12659" y="384"/>
                </a:cubicBezTo>
                <a:cubicBezTo>
                  <a:pt x="12918" y="696"/>
                  <a:pt x="12089" y="625"/>
                  <a:pt x="11419" y="901"/>
                </a:cubicBezTo>
                <a:cubicBezTo>
                  <a:pt x="10759" y="1169"/>
                  <a:pt x="11973" y="1231"/>
                  <a:pt x="10964" y="1856"/>
                </a:cubicBezTo>
                <a:cubicBezTo>
                  <a:pt x="10224" y="2320"/>
                  <a:pt x="11384" y="2195"/>
                  <a:pt x="10563" y="2766"/>
                </a:cubicBezTo>
                <a:cubicBezTo>
                  <a:pt x="9733" y="3337"/>
                  <a:pt x="10661" y="3497"/>
                  <a:pt x="10661" y="3497"/>
                </a:cubicBezTo>
                <a:cubicBezTo>
                  <a:pt x="10661" y="3497"/>
                  <a:pt x="10070" y="3953"/>
                  <a:pt x="9260" y="3953"/>
                </a:cubicBezTo>
                <a:cubicBezTo>
                  <a:pt x="9050" y="3953"/>
                  <a:pt x="8825" y="3922"/>
                  <a:pt x="8591" y="3845"/>
                </a:cubicBezTo>
                <a:cubicBezTo>
                  <a:pt x="8187" y="3707"/>
                  <a:pt x="7825" y="3644"/>
                  <a:pt x="7494" y="3644"/>
                </a:cubicBezTo>
                <a:cubicBezTo>
                  <a:pt x="6906" y="3644"/>
                  <a:pt x="6421" y="3844"/>
                  <a:pt x="5987" y="4175"/>
                </a:cubicBezTo>
                <a:cubicBezTo>
                  <a:pt x="5931" y="4141"/>
                  <a:pt x="5701" y="4070"/>
                  <a:pt x="5394" y="4070"/>
                </a:cubicBezTo>
                <a:cubicBezTo>
                  <a:pt x="5059" y="4070"/>
                  <a:pt x="4633" y="4154"/>
                  <a:pt x="4238" y="4461"/>
                </a:cubicBezTo>
                <a:cubicBezTo>
                  <a:pt x="3844" y="4767"/>
                  <a:pt x="3572" y="4839"/>
                  <a:pt x="3319" y="4839"/>
                </a:cubicBezTo>
                <a:cubicBezTo>
                  <a:pt x="3093" y="4839"/>
                  <a:pt x="2880" y="4782"/>
                  <a:pt x="2607" y="4782"/>
                </a:cubicBezTo>
                <a:cubicBezTo>
                  <a:pt x="2598" y="4782"/>
                  <a:pt x="2588" y="4782"/>
                  <a:pt x="2579" y="4782"/>
                </a:cubicBezTo>
                <a:cubicBezTo>
                  <a:pt x="1981" y="4791"/>
                  <a:pt x="518" y="5317"/>
                  <a:pt x="1" y="6861"/>
                </a:cubicBezTo>
                <a:cubicBezTo>
                  <a:pt x="108" y="6638"/>
                  <a:pt x="518" y="6031"/>
                  <a:pt x="1410" y="5772"/>
                </a:cubicBezTo>
                <a:lnTo>
                  <a:pt x="1410" y="5772"/>
                </a:lnTo>
                <a:cubicBezTo>
                  <a:pt x="1044" y="6013"/>
                  <a:pt x="589" y="6852"/>
                  <a:pt x="714" y="7387"/>
                </a:cubicBezTo>
                <a:cubicBezTo>
                  <a:pt x="893" y="6709"/>
                  <a:pt x="1312" y="6031"/>
                  <a:pt x="2275" y="5540"/>
                </a:cubicBezTo>
                <a:lnTo>
                  <a:pt x="2275" y="5540"/>
                </a:lnTo>
                <a:cubicBezTo>
                  <a:pt x="1687" y="5924"/>
                  <a:pt x="1205" y="7003"/>
                  <a:pt x="1374" y="7592"/>
                </a:cubicBezTo>
                <a:cubicBezTo>
                  <a:pt x="1472" y="6816"/>
                  <a:pt x="2097" y="5977"/>
                  <a:pt x="2909" y="5745"/>
                </a:cubicBezTo>
                <a:lnTo>
                  <a:pt x="2909" y="5745"/>
                </a:lnTo>
                <a:cubicBezTo>
                  <a:pt x="2231" y="6236"/>
                  <a:pt x="2070" y="6869"/>
                  <a:pt x="2284" y="7583"/>
                </a:cubicBezTo>
                <a:cubicBezTo>
                  <a:pt x="2258" y="5433"/>
                  <a:pt x="4443" y="6067"/>
                  <a:pt x="5469" y="5023"/>
                </a:cubicBezTo>
                <a:lnTo>
                  <a:pt x="5469" y="5023"/>
                </a:lnTo>
                <a:cubicBezTo>
                  <a:pt x="4791" y="5888"/>
                  <a:pt x="5112" y="6968"/>
                  <a:pt x="5112" y="6968"/>
                </a:cubicBezTo>
                <a:cubicBezTo>
                  <a:pt x="5112" y="6968"/>
                  <a:pt x="5086" y="7164"/>
                  <a:pt x="4399" y="7708"/>
                </a:cubicBezTo>
                <a:cubicBezTo>
                  <a:pt x="4300" y="7788"/>
                  <a:pt x="4247" y="7904"/>
                  <a:pt x="4238" y="8029"/>
                </a:cubicBezTo>
                <a:cubicBezTo>
                  <a:pt x="4229" y="8689"/>
                  <a:pt x="3872" y="9680"/>
                  <a:pt x="3489" y="10036"/>
                </a:cubicBezTo>
                <a:cubicBezTo>
                  <a:pt x="3408" y="10117"/>
                  <a:pt x="3382" y="10233"/>
                  <a:pt x="3435" y="10331"/>
                </a:cubicBezTo>
                <a:cubicBezTo>
                  <a:pt x="3515" y="10474"/>
                  <a:pt x="3676" y="10652"/>
                  <a:pt x="3756" y="10857"/>
                </a:cubicBezTo>
                <a:cubicBezTo>
                  <a:pt x="3810" y="10904"/>
                  <a:pt x="4142" y="11020"/>
                  <a:pt x="4504" y="11020"/>
                </a:cubicBezTo>
                <a:cubicBezTo>
                  <a:pt x="4626" y="11020"/>
                  <a:pt x="4752" y="11007"/>
                  <a:pt x="4871" y="10973"/>
                </a:cubicBezTo>
                <a:cubicBezTo>
                  <a:pt x="4943" y="10759"/>
                  <a:pt x="4871" y="10268"/>
                  <a:pt x="4648" y="10126"/>
                </a:cubicBezTo>
                <a:cubicBezTo>
                  <a:pt x="4461" y="10010"/>
                  <a:pt x="4327" y="9501"/>
                  <a:pt x="4452" y="8912"/>
                </a:cubicBezTo>
                <a:cubicBezTo>
                  <a:pt x="4497" y="8707"/>
                  <a:pt x="4648" y="8547"/>
                  <a:pt x="4854" y="8475"/>
                </a:cubicBezTo>
                <a:cubicBezTo>
                  <a:pt x="5612" y="8234"/>
                  <a:pt x="6602" y="7583"/>
                  <a:pt x="6727" y="6914"/>
                </a:cubicBezTo>
                <a:cubicBezTo>
                  <a:pt x="7102" y="7137"/>
                  <a:pt x="7628" y="8047"/>
                  <a:pt x="7450" y="8663"/>
                </a:cubicBezTo>
                <a:cubicBezTo>
                  <a:pt x="7414" y="8787"/>
                  <a:pt x="7450" y="8921"/>
                  <a:pt x="7539" y="9011"/>
                </a:cubicBezTo>
                <a:cubicBezTo>
                  <a:pt x="7913" y="9403"/>
                  <a:pt x="8467" y="10277"/>
                  <a:pt x="8618" y="10946"/>
                </a:cubicBezTo>
                <a:cubicBezTo>
                  <a:pt x="8894" y="11101"/>
                  <a:pt x="9198" y="11149"/>
                  <a:pt x="9469" y="11149"/>
                </a:cubicBezTo>
                <a:cubicBezTo>
                  <a:pt x="9918" y="11149"/>
                  <a:pt x="10278" y="11018"/>
                  <a:pt x="10278" y="11018"/>
                </a:cubicBezTo>
                <a:cubicBezTo>
                  <a:pt x="10278" y="11018"/>
                  <a:pt x="10269" y="10884"/>
                  <a:pt x="10224" y="10714"/>
                </a:cubicBezTo>
                <a:cubicBezTo>
                  <a:pt x="10171" y="10482"/>
                  <a:pt x="9983" y="10277"/>
                  <a:pt x="9751" y="10224"/>
                </a:cubicBezTo>
                <a:cubicBezTo>
                  <a:pt x="9234" y="10099"/>
                  <a:pt x="8725" y="9421"/>
                  <a:pt x="8476" y="9028"/>
                </a:cubicBezTo>
                <a:cubicBezTo>
                  <a:pt x="8368" y="8868"/>
                  <a:pt x="8360" y="8672"/>
                  <a:pt x="8440" y="8493"/>
                </a:cubicBezTo>
                <a:cubicBezTo>
                  <a:pt x="8600" y="8172"/>
                  <a:pt x="8815" y="7583"/>
                  <a:pt x="8574" y="7155"/>
                </a:cubicBezTo>
                <a:lnTo>
                  <a:pt x="8574" y="7155"/>
                </a:lnTo>
                <a:cubicBezTo>
                  <a:pt x="8791" y="7269"/>
                  <a:pt x="9263" y="7412"/>
                  <a:pt x="9930" y="7412"/>
                </a:cubicBezTo>
                <a:cubicBezTo>
                  <a:pt x="10414" y="7412"/>
                  <a:pt x="11002" y="7337"/>
                  <a:pt x="11669" y="7119"/>
                </a:cubicBezTo>
                <a:cubicBezTo>
                  <a:pt x="12767" y="7431"/>
                  <a:pt x="13828" y="9662"/>
                  <a:pt x="14007" y="10135"/>
                </a:cubicBezTo>
                <a:cubicBezTo>
                  <a:pt x="14185" y="10607"/>
                  <a:pt x="14792" y="10929"/>
                  <a:pt x="14792" y="10929"/>
                </a:cubicBezTo>
                <a:cubicBezTo>
                  <a:pt x="14830" y="10932"/>
                  <a:pt x="14869" y="10934"/>
                  <a:pt x="14910" y="10934"/>
                </a:cubicBezTo>
                <a:cubicBezTo>
                  <a:pt x="15328" y="10934"/>
                  <a:pt x="15818" y="10741"/>
                  <a:pt x="15818" y="10741"/>
                </a:cubicBezTo>
                <a:cubicBezTo>
                  <a:pt x="15818" y="10741"/>
                  <a:pt x="15809" y="10563"/>
                  <a:pt x="15595" y="10143"/>
                </a:cubicBezTo>
                <a:cubicBezTo>
                  <a:pt x="15554" y="10062"/>
                  <a:pt x="15475" y="10017"/>
                  <a:pt x="15387" y="10017"/>
                </a:cubicBezTo>
                <a:cubicBezTo>
                  <a:pt x="15379" y="10017"/>
                  <a:pt x="15371" y="10018"/>
                  <a:pt x="15363" y="10019"/>
                </a:cubicBezTo>
                <a:cubicBezTo>
                  <a:pt x="15349" y="10020"/>
                  <a:pt x="15335" y="10020"/>
                  <a:pt x="15322" y="10020"/>
                </a:cubicBezTo>
                <a:cubicBezTo>
                  <a:pt x="14999" y="10020"/>
                  <a:pt x="14709" y="9722"/>
                  <a:pt x="14444" y="9457"/>
                </a:cubicBezTo>
                <a:cubicBezTo>
                  <a:pt x="14569" y="9350"/>
                  <a:pt x="15157" y="8984"/>
                  <a:pt x="15166" y="8083"/>
                </a:cubicBezTo>
                <a:cubicBezTo>
                  <a:pt x="15175" y="7512"/>
                  <a:pt x="15380" y="7226"/>
                  <a:pt x="15532" y="7092"/>
                </a:cubicBezTo>
                <a:cubicBezTo>
                  <a:pt x="15648" y="6994"/>
                  <a:pt x="15702" y="6834"/>
                  <a:pt x="15657" y="6691"/>
                </a:cubicBezTo>
                <a:cubicBezTo>
                  <a:pt x="15630" y="6575"/>
                  <a:pt x="15577" y="6441"/>
                  <a:pt x="15487" y="6299"/>
                </a:cubicBezTo>
                <a:cubicBezTo>
                  <a:pt x="15444" y="6212"/>
                  <a:pt x="15360" y="6166"/>
                  <a:pt x="15268" y="6166"/>
                </a:cubicBezTo>
                <a:cubicBezTo>
                  <a:pt x="15246" y="6166"/>
                  <a:pt x="15224" y="6169"/>
                  <a:pt x="15202" y="6174"/>
                </a:cubicBezTo>
                <a:cubicBezTo>
                  <a:pt x="15074" y="6209"/>
                  <a:pt x="14936" y="6224"/>
                  <a:pt x="14798" y="6224"/>
                </a:cubicBezTo>
                <a:cubicBezTo>
                  <a:pt x="14245" y="6224"/>
                  <a:pt x="13685" y="5995"/>
                  <a:pt x="13685" y="5995"/>
                </a:cubicBezTo>
                <a:cubicBezTo>
                  <a:pt x="14354" y="5201"/>
                  <a:pt x="13106" y="4773"/>
                  <a:pt x="13864" y="2489"/>
                </a:cubicBezTo>
                <a:lnTo>
                  <a:pt x="13864" y="2489"/>
                </a:lnTo>
                <a:cubicBezTo>
                  <a:pt x="14256" y="3453"/>
                  <a:pt x="15086" y="3016"/>
                  <a:pt x="15122" y="3676"/>
                </a:cubicBezTo>
                <a:cubicBezTo>
                  <a:pt x="15139" y="3971"/>
                  <a:pt x="15349" y="4071"/>
                  <a:pt x="15597" y="4071"/>
                </a:cubicBezTo>
                <a:cubicBezTo>
                  <a:pt x="15724" y="4071"/>
                  <a:pt x="15860" y="4045"/>
                  <a:pt x="15987" y="4006"/>
                </a:cubicBezTo>
                <a:cubicBezTo>
                  <a:pt x="16264" y="3917"/>
                  <a:pt x="16388" y="3613"/>
                  <a:pt x="16273" y="3355"/>
                </a:cubicBezTo>
                <a:cubicBezTo>
                  <a:pt x="16085" y="2971"/>
                  <a:pt x="15800" y="2462"/>
                  <a:pt x="15719" y="1972"/>
                </a:cubicBezTo>
                <a:cubicBezTo>
                  <a:pt x="15621" y="1258"/>
                  <a:pt x="15175" y="794"/>
                  <a:pt x="15175" y="794"/>
                </a:cubicBezTo>
                <a:cubicBezTo>
                  <a:pt x="15175" y="794"/>
                  <a:pt x="15389" y="455"/>
                  <a:pt x="15586" y="259"/>
                </a:cubicBezTo>
                <a:lnTo>
                  <a:pt x="15586" y="259"/>
                </a:lnTo>
                <a:cubicBezTo>
                  <a:pt x="15318" y="295"/>
                  <a:pt x="15140" y="402"/>
                  <a:pt x="15140" y="402"/>
                </a:cubicBezTo>
                <a:cubicBezTo>
                  <a:pt x="15140" y="402"/>
                  <a:pt x="15309" y="170"/>
                  <a:pt x="15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46"/>
          <p:cNvSpPr/>
          <p:nvPr/>
        </p:nvSpPr>
        <p:spPr>
          <a:xfrm>
            <a:off x="1640338" y="1430414"/>
            <a:ext cx="734967" cy="430104"/>
          </a:xfrm>
          <a:custGeom>
            <a:rect b="b" l="l" r="r" t="t"/>
            <a:pathLst>
              <a:path extrusionOk="0" h="11205" w="19146">
                <a:moveTo>
                  <a:pt x="317" y="1980"/>
                </a:moveTo>
                <a:cubicBezTo>
                  <a:pt x="444" y="1980"/>
                  <a:pt x="629" y="2076"/>
                  <a:pt x="679" y="2241"/>
                </a:cubicBezTo>
                <a:cubicBezTo>
                  <a:pt x="673" y="2241"/>
                  <a:pt x="667" y="2241"/>
                  <a:pt x="660" y="2241"/>
                </a:cubicBezTo>
                <a:cubicBezTo>
                  <a:pt x="551" y="2241"/>
                  <a:pt x="371" y="2167"/>
                  <a:pt x="286" y="1982"/>
                </a:cubicBezTo>
                <a:cubicBezTo>
                  <a:pt x="296" y="1980"/>
                  <a:pt x="306" y="1980"/>
                  <a:pt x="317" y="1980"/>
                </a:cubicBezTo>
                <a:close/>
                <a:moveTo>
                  <a:pt x="2305" y="1974"/>
                </a:moveTo>
                <a:cubicBezTo>
                  <a:pt x="2436" y="1974"/>
                  <a:pt x="2569" y="2104"/>
                  <a:pt x="2508" y="2365"/>
                </a:cubicBezTo>
                <a:cubicBezTo>
                  <a:pt x="2446" y="2179"/>
                  <a:pt x="2314" y="2094"/>
                  <a:pt x="2204" y="2094"/>
                </a:cubicBezTo>
                <a:cubicBezTo>
                  <a:pt x="2172" y="2094"/>
                  <a:pt x="2141" y="2101"/>
                  <a:pt x="2115" y="2116"/>
                </a:cubicBezTo>
                <a:cubicBezTo>
                  <a:pt x="2149" y="2022"/>
                  <a:pt x="2227" y="1974"/>
                  <a:pt x="2305" y="1974"/>
                </a:cubicBezTo>
                <a:close/>
                <a:moveTo>
                  <a:pt x="14496" y="313"/>
                </a:moveTo>
                <a:cubicBezTo>
                  <a:pt x="14502" y="313"/>
                  <a:pt x="14509" y="313"/>
                  <a:pt x="14515" y="314"/>
                </a:cubicBezTo>
                <a:cubicBezTo>
                  <a:pt x="14399" y="322"/>
                  <a:pt x="14310" y="403"/>
                  <a:pt x="14248" y="483"/>
                </a:cubicBezTo>
                <a:cubicBezTo>
                  <a:pt x="14185" y="572"/>
                  <a:pt x="14150" y="679"/>
                  <a:pt x="14132" y="786"/>
                </a:cubicBezTo>
                <a:cubicBezTo>
                  <a:pt x="14105" y="1000"/>
                  <a:pt x="14176" y="1224"/>
                  <a:pt x="14328" y="1375"/>
                </a:cubicBezTo>
                <a:cubicBezTo>
                  <a:pt x="14480" y="1518"/>
                  <a:pt x="14685" y="1607"/>
                  <a:pt x="14890" y="1670"/>
                </a:cubicBezTo>
                <a:cubicBezTo>
                  <a:pt x="15104" y="1732"/>
                  <a:pt x="15318" y="1777"/>
                  <a:pt x="15541" y="1821"/>
                </a:cubicBezTo>
                <a:cubicBezTo>
                  <a:pt x="15969" y="1919"/>
                  <a:pt x="16416" y="2009"/>
                  <a:pt x="16835" y="2160"/>
                </a:cubicBezTo>
                <a:cubicBezTo>
                  <a:pt x="17049" y="2241"/>
                  <a:pt x="17254" y="2339"/>
                  <a:pt x="17450" y="2464"/>
                </a:cubicBezTo>
                <a:cubicBezTo>
                  <a:pt x="17629" y="2588"/>
                  <a:pt x="17798" y="2749"/>
                  <a:pt x="17905" y="2945"/>
                </a:cubicBezTo>
                <a:cubicBezTo>
                  <a:pt x="17843" y="2856"/>
                  <a:pt x="17772" y="2767"/>
                  <a:pt x="17682" y="2695"/>
                </a:cubicBezTo>
                <a:cubicBezTo>
                  <a:pt x="17602" y="2624"/>
                  <a:pt x="17513" y="2562"/>
                  <a:pt x="17415" y="2508"/>
                </a:cubicBezTo>
                <a:cubicBezTo>
                  <a:pt x="17227" y="2392"/>
                  <a:pt x="17022" y="2312"/>
                  <a:pt x="16808" y="2241"/>
                </a:cubicBezTo>
                <a:cubicBezTo>
                  <a:pt x="16389" y="2107"/>
                  <a:pt x="15952" y="2017"/>
                  <a:pt x="15515" y="1928"/>
                </a:cubicBezTo>
                <a:cubicBezTo>
                  <a:pt x="15300" y="1884"/>
                  <a:pt x="15077" y="1830"/>
                  <a:pt x="14863" y="1768"/>
                </a:cubicBezTo>
                <a:cubicBezTo>
                  <a:pt x="14649" y="1696"/>
                  <a:pt x="14426" y="1607"/>
                  <a:pt x="14266" y="1429"/>
                </a:cubicBezTo>
                <a:cubicBezTo>
                  <a:pt x="14105" y="1259"/>
                  <a:pt x="14034" y="1009"/>
                  <a:pt x="14078" y="777"/>
                </a:cubicBezTo>
                <a:cubicBezTo>
                  <a:pt x="14105" y="670"/>
                  <a:pt x="14150" y="554"/>
                  <a:pt x="14221" y="465"/>
                </a:cubicBezTo>
                <a:cubicBezTo>
                  <a:pt x="14288" y="381"/>
                  <a:pt x="14387" y="313"/>
                  <a:pt x="14496" y="313"/>
                </a:cubicBezTo>
                <a:close/>
                <a:moveTo>
                  <a:pt x="1205" y="2178"/>
                </a:moveTo>
                <a:cubicBezTo>
                  <a:pt x="1053" y="2276"/>
                  <a:pt x="929" y="2392"/>
                  <a:pt x="848" y="2526"/>
                </a:cubicBezTo>
                <a:cubicBezTo>
                  <a:pt x="768" y="2669"/>
                  <a:pt x="732" y="2820"/>
                  <a:pt x="750" y="3008"/>
                </a:cubicBezTo>
                <a:cubicBezTo>
                  <a:pt x="697" y="2927"/>
                  <a:pt x="670" y="2838"/>
                  <a:pt x="679" y="2740"/>
                </a:cubicBezTo>
                <a:cubicBezTo>
                  <a:pt x="679" y="2642"/>
                  <a:pt x="706" y="2553"/>
                  <a:pt x="750" y="2472"/>
                </a:cubicBezTo>
                <a:cubicBezTo>
                  <a:pt x="848" y="2303"/>
                  <a:pt x="1027" y="2187"/>
                  <a:pt x="1205" y="2178"/>
                </a:cubicBezTo>
                <a:close/>
                <a:moveTo>
                  <a:pt x="1562" y="2189"/>
                </a:moveTo>
                <a:cubicBezTo>
                  <a:pt x="1589" y="2189"/>
                  <a:pt x="1616" y="2191"/>
                  <a:pt x="1642" y="2196"/>
                </a:cubicBezTo>
                <a:cubicBezTo>
                  <a:pt x="1446" y="2249"/>
                  <a:pt x="1294" y="2356"/>
                  <a:pt x="1178" y="2499"/>
                </a:cubicBezTo>
                <a:cubicBezTo>
                  <a:pt x="1116" y="2571"/>
                  <a:pt x="1071" y="2651"/>
                  <a:pt x="1036" y="2731"/>
                </a:cubicBezTo>
                <a:cubicBezTo>
                  <a:pt x="1000" y="2820"/>
                  <a:pt x="982" y="2910"/>
                  <a:pt x="973" y="3008"/>
                </a:cubicBezTo>
                <a:cubicBezTo>
                  <a:pt x="929" y="2919"/>
                  <a:pt x="929" y="2811"/>
                  <a:pt x="955" y="2704"/>
                </a:cubicBezTo>
                <a:cubicBezTo>
                  <a:pt x="973" y="2606"/>
                  <a:pt x="1027" y="2508"/>
                  <a:pt x="1089" y="2428"/>
                </a:cubicBezTo>
                <a:cubicBezTo>
                  <a:pt x="1161" y="2348"/>
                  <a:pt x="1241" y="2276"/>
                  <a:pt x="1339" y="2232"/>
                </a:cubicBezTo>
                <a:cubicBezTo>
                  <a:pt x="1411" y="2205"/>
                  <a:pt x="1487" y="2189"/>
                  <a:pt x="1562" y="2189"/>
                </a:cubicBezTo>
                <a:close/>
                <a:moveTo>
                  <a:pt x="370" y="2875"/>
                </a:moveTo>
                <a:cubicBezTo>
                  <a:pt x="458" y="2875"/>
                  <a:pt x="539" y="2998"/>
                  <a:pt x="545" y="3204"/>
                </a:cubicBezTo>
                <a:cubicBezTo>
                  <a:pt x="507" y="3240"/>
                  <a:pt x="472" y="3256"/>
                  <a:pt x="441" y="3256"/>
                </a:cubicBezTo>
                <a:cubicBezTo>
                  <a:pt x="335" y="3256"/>
                  <a:pt x="273" y="3076"/>
                  <a:pt x="260" y="2945"/>
                </a:cubicBezTo>
                <a:cubicBezTo>
                  <a:pt x="294" y="2897"/>
                  <a:pt x="333" y="2875"/>
                  <a:pt x="370" y="2875"/>
                </a:cubicBezTo>
                <a:close/>
                <a:moveTo>
                  <a:pt x="1582" y="2936"/>
                </a:moveTo>
                <a:cubicBezTo>
                  <a:pt x="1632" y="2936"/>
                  <a:pt x="1679" y="2946"/>
                  <a:pt x="1714" y="2963"/>
                </a:cubicBezTo>
                <a:cubicBezTo>
                  <a:pt x="1633" y="3213"/>
                  <a:pt x="1473" y="3293"/>
                  <a:pt x="1223" y="3293"/>
                </a:cubicBezTo>
                <a:cubicBezTo>
                  <a:pt x="1236" y="3031"/>
                  <a:pt x="1428" y="2936"/>
                  <a:pt x="1582" y="2936"/>
                </a:cubicBezTo>
                <a:close/>
                <a:moveTo>
                  <a:pt x="3006" y="3329"/>
                </a:moveTo>
                <a:lnTo>
                  <a:pt x="3006" y="3329"/>
                </a:lnTo>
                <a:cubicBezTo>
                  <a:pt x="3007" y="3329"/>
                  <a:pt x="3007" y="3329"/>
                  <a:pt x="3007" y="3329"/>
                </a:cubicBezTo>
                <a:cubicBezTo>
                  <a:pt x="3007" y="3329"/>
                  <a:pt x="3007" y="3329"/>
                  <a:pt x="3006" y="3329"/>
                </a:cubicBezTo>
                <a:close/>
                <a:moveTo>
                  <a:pt x="12367" y="2801"/>
                </a:moveTo>
                <a:cubicBezTo>
                  <a:pt x="12260" y="2801"/>
                  <a:pt x="12161" y="2842"/>
                  <a:pt x="12080" y="2919"/>
                </a:cubicBezTo>
                <a:cubicBezTo>
                  <a:pt x="12140" y="2898"/>
                  <a:pt x="12200" y="2888"/>
                  <a:pt x="12261" y="2888"/>
                </a:cubicBezTo>
                <a:cubicBezTo>
                  <a:pt x="12361" y="2888"/>
                  <a:pt x="12461" y="2916"/>
                  <a:pt x="12562" y="2972"/>
                </a:cubicBezTo>
                <a:cubicBezTo>
                  <a:pt x="12687" y="3043"/>
                  <a:pt x="12811" y="3195"/>
                  <a:pt x="12794" y="3356"/>
                </a:cubicBezTo>
                <a:cubicBezTo>
                  <a:pt x="12847" y="3284"/>
                  <a:pt x="12820" y="2990"/>
                  <a:pt x="12615" y="2874"/>
                </a:cubicBezTo>
                <a:cubicBezTo>
                  <a:pt x="12531" y="2824"/>
                  <a:pt x="12447" y="2801"/>
                  <a:pt x="12367" y="2801"/>
                </a:cubicBezTo>
                <a:close/>
                <a:moveTo>
                  <a:pt x="3196" y="3276"/>
                </a:moveTo>
                <a:cubicBezTo>
                  <a:pt x="3171" y="3276"/>
                  <a:pt x="3145" y="3284"/>
                  <a:pt x="3123" y="3302"/>
                </a:cubicBezTo>
                <a:cubicBezTo>
                  <a:pt x="3070" y="3347"/>
                  <a:pt x="3061" y="3418"/>
                  <a:pt x="3105" y="3472"/>
                </a:cubicBezTo>
                <a:cubicBezTo>
                  <a:pt x="3127" y="3504"/>
                  <a:pt x="3164" y="3520"/>
                  <a:pt x="3202" y="3520"/>
                </a:cubicBezTo>
                <a:cubicBezTo>
                  <a:pt x="3228" y="3520"/>
                  <a:pt x="3253" y="3513"/>
                  <a:pt x="3275" y="3498"/>
                </a:cubicBezTo>
                <a:cubicBezTo>
                  <a:pt x="3328" y="3454"/>
                  <a:pt x="3337" y="3373"/>
                  <a:pt x="3293" y="3320"/>
                </a:cubicBezTo>
                <a:cubicBezTo>
                  <a:pt x="3271" y="3293"/>
                  <a:pt x="3234" y="3276"/>
                  <a:pt x="3196" y="3276"/>
                </a:cubicBezTo>
                <a:close/>
                <a:moveTo>
                  <a:pt x="3783" y="2674"/>
                </a:moveTo>
                <a:cubicBezTo>
                  <a:pt x="3763" y="2674"/>
                  <a:pt x="3742" y="2675"/>
                  <a:pt x="3721" y="2678"/>
                </a:cubicBezTo>
                <a:cubicBezTo>
                  <a:pt x="3899" y="2740"/>
                  <a:pt x="4042" y="2865"/>
                  <a:pt x="4113" y="3052"/>
                </a:cubicBezTo>
                <a:cubicBezTo>
                  <a:pt x="4176" y="3204"/>
                  <a:pt x="4185" y="3427"/>
                  <a:pt x="4060" y="3552"/>
                </a:cubicBezTo>
                <a:cubicBezTo>
                  <a:pt x="4158" y="3525"/>
                  <a:pt x="4328" y="3249"/>
                  <a:pt x="4238" y="3008"/>
                </a:cubicBezTo>
                <a:cubicBezTo>
                  <a:pt x="4149" y="2790"/>
                  <a:pt x="3980" y="2674"/>
                  <a:pt x="3783" y="2674"/>
                </a:cubicBezTo>
                <a:close/>
                <a:moveTo>
                  <a:pt x="11126" y="2778"/>
                </a:moveTo>
                <a:cubicBezTo>
                  <a:pt x="11026" y="2778"/>
                  <a:pt x="10927" y="2805"/>
                  <a:pt x="10831" y="2856"/>
                </a:cubicBezTo>
                <a:cubicBezTo>
                  <a:pt x="10853" y="2854"/>
                  <a:pt x="10874" y="2854"/>
                  <a:pt x="10896" y="2854"/>
                </a:cubicBezTo>
                <a:cubicBezTo>
                  <a:pt x="11112" y="2854"/>
                  <a:pt x="11311" y="2935"/>
                  <a:pt x="11473" y="3106"/>
                </a:cubicBezTo>
                <a:cubicBezTo>
                  <a:pt x="11616" y="3258"/>
                  <a:pt x="11732" y="3507"/>
                  <a:pt x="11652" y="3712"/>
                </a:cubicBezTo>
                <a:cubicBezTo>
                  <a:pt x="11750" y="3641"/>
                  <a:pt x="11821" y="3231"/>
                  <a:pt x="11589" y="2990"/>
                </a:cubicBezTo>
                <a:cubicBezTo>
                  <a:pt x="11446" y="2847"/>
                  <a:pt x="11286" y="2778"/>
                  <a:pt x="11126" y="2778"/>
                </a:cubicBezTo>
                <a:close/>
                <a:moveTo>
                  <a:pt x="3230" y="3045"/>
                </a:moveTo>
                <a:cubicBezTo>
                  <a:pt x="3291" y="3045"/>
                  <a:pt x="3341" y="3105"/>
                  <a:pt x="3302" y="3213"/>
                </a:cubicBezTo>
                <a:cubicBezTo>
                  <a:pt x="3332" y="3187"/>
                  <a:pt x="3364" y="3176"/>
                  <a:pt x="3395" y="3176"/>
                </a:cubicBezTo>
                <a:cubicBezTo>
                  <a:pt x="3491" y="3176"/>
                  <a:pt x="3562" y="3285"/>
                  <a:pt x="3426" y="3373"/>
                </a:cubicBezTo>
                <a:cubicBezTo>
                  <a:pt x="3553" y="3373"/>
                  <a:pt x="3539" y="3562"/>
                  <a:pt x="3411" y="3562"/>
                </a:cubicBezTo>
                <a:cubicBezTo>
                  <a:pt x="3394" y="3562"/>
                  <a:pt x="3376" y="3559"/>
                  <a:pt x="3355" y="3552"/>
                </a:cubicBezTo>
                <a:lnTo>
                  <a:pt x="3355" y="3552"/>
                </a:lnTo>
                <a:cubicBezTo>
                  <a:pt x="3392" y="3657"/>
                  <a:pt x="3327" y="3725"/>
                  <a:pt x="3261" y="3725"/>
                </a:cubicBezTo>
                <a:cubicBezTo>
                  <a:pt x="3216" y="3725"/>
                  <a:pt x="3170" y="3691"/>
                  <a:pt x="3159" y="3614"/>
                </a:cubicBezTo>
                <a:cubicBezTo>
                  <a:pt x="3159" y="3614"/>
                  <a:pt x="3135" y="3699"/>
                  <a:pt x="3056" y="3699"/>
                </a:cubicBezTo>
                <a:cubicBezTo>
                  <a:pt x="3040" y="3699"/>
                  <a:pt x="3020" y="3695"/>
                  <a:pt x="2998" y="3686"/>
                </a:cubicBezTo>
                <a:cubicBezTo>
                  <a:pt x="2873" y="3632"/>
                  <a:pt x="2980" y="3516"/>
                  <a:pt x="3043" y="3498"/>
                </a:cubicBezTo>
                <a:lnTo>
                  <a:pt x="3043" y="3498"/>
                </a:lnTo>
                <a:cubicBezTo>
                  <a:pt x="2998" y="3511"/>
                  <a:pt x="2958" y="3519"/>
                  <a:pt x="2925" y="3519"/>
                </a:cubicBezTo>
                <a:cubicBezTo>
                  <a:pt x="2866" y="3519"/>
                  <a:pt x="2829" y="3493"/>
                  <a:pt x="2829" y="3418"/>
                </a:cubicBezTo>
                <a:cubicBezTo>
                  <a:pt x="2829" y="3342"/>
                  <a:pt x="2896" y="3320"/>
                  <a:pt x="2951" y="3320"/>
                </a:cubicBezTo>
                <a:cubicBezTo>
                  <a:pt x="2973" y="3320"/>
                  <a:pt x="2993" y="3324"/>
                  <a:pt x="3006" y="3329"/>
                </a:cubicBezTo>
                <a:lnTo>
                  <a:pt x="3006" y="3329"/>
                </a:lnTo>
                <a:cubicBezTo>
                  <a:pt x="2855" y="3269"/>
                  <a:pt x="2914" y="3096"/>
                  <a:pt x="3006" y="3096"/>
                </a:cubicBezTo>
                <a:cubicBezTo>
                  <a:pt x="3038" y="3096"/>
                  <a:pt x="3073" y="3116"/>
                  <a:pt x="3105" y="3168"/>
                </a:cubicBezTo>
                <a:cubicBezTo>
                  <a:pt x="3125" y="3084"/>
                  <a:pt x="3181" y="3045"/>
                  <a:pt x="3230" y="3045"/>
                </a:cubicBezTo>
                <a:close/>
                <a:moveTo>
                  <a:pt x="9115" y="3177"/>
                </a:moveTo>
                <a:cubicBezTo>
                  <a:pt x="9034" y="3177"/>
                  <a:pt x="8953" y="3198"/>
                  <a:pt x="8877" y="3240"/>
                </a:cubicBezTo>
                <a:cubicBezTo>
                  <a:pt x="8889" y="3239"/>
                  <a:pt x="8900" y="3239"/>
                  <a:pt x="8912" y="3239"/>
                </a:cubicBezTo>
                <a:cubicBezTo>
                  <a:pt x="9088" y="3239"/>
                  <a:pt x="9260" y="3303"/>
                  <a:pt x="9386" y="3445"/>
                </a:cubicBezTo>
                <a:cubicBezTo>
                  <a:pt x="9511" y="3561"/>
                  <a:pt x="9600" y="3757"/>
                  <a:pt x="9537" y="3935"/>
                </a:cubicBezTo>
                <a:cubicBezTo>
                  <a:pt x="9618" y="3873"/>
                  <a:pt x="9671" y="3543"/>
                  <a:pt x="9484" y="3347"/>
                </a:cubicBezTo>
                <a:cubicBezTo>
                  <a:pt x="9374" y="3232"/>
                  <a:pt x="9244" y="3177"/>
                  <a:pt x="9115" y="3177"/>
                </a:cubicBezTo>
                <a:close/>
                <a:moveTo>
                  <a:pt x="5858" y="3069"/>
                </a:moveTo>
                <a:cubicBezTo>
                  <a:pt x="5723" y="3069"/>
                  <a:pt x="5593" y="3116"/>
                  <a:pt x="5478" y="3204"/>
                </a:cubicBezTo>
                <a:lnTo>
                  <a:pt x="5478" y="3204"/>
                </a:lnTo>
                <a:cubicBezTo>
                  <a:pt x="5539" y="3191"/>
                  <a:pt x="5599" y="3184"/>
                  <a:pt x="5660" y="3184"/>
                </a:cubicBezTo>
                <a:cubicBezTo>
                  <a:pt x="5842" y="3184"/>
                  <a:pt x="6023" y="3244"/>
                  <a:pt x="6183" y="3365"/>
                </a:cubicBezTo>
                <a:cubicBezTo>
                  <a:pt x="6362" y="3498"/>
                  <a:pt x="6513" y="3730"/>
                  <a:pt x="6469" y="3971"/>
                </a:cubicBezTo>
                <a:cubicBezTo>
                  <a:pt x="6558" y="3873"/>
                  <a:pt x="6567" y="3436"/>
                  <a:pt x="6281" y="3222"/>
                </a:cubicBezTo>
                <a:cubicBezTo>
                  <a:pt x="6141" y="3118"/>
                  <a:pt x="5997" y="3069"/>
                  <a:pt x="5858" y="3069"/>
                </a:cubicBezTo>
                <a:close/>
                <a:moveTo>
                  <a:pt x="1990" y="3436"/>
                </a:moveTo>
                <a:cubicBezTo>
                  <a:pt x="1963" y="3552"/>
                  <a:pt x="1910" y="3650"/>
                  <a:pt x="1830" y="3739"/>
                </a:cubicBezTo>
                <a:cubicBezTo>
                  <a:pt x="1749" y="3820"/>
                  <a:pt x="1660" y="3891"/>
                  <a:pt x="1562" y="3944"/>
                </a:cubicBezTo>
                <a:cubicBezTo>
                  <a:pt x="1370" y="4045"/>
                  <a:pt x="1162" y="4106"/>
                  <a:pt x="953" y="4106"/>
                </a:cubicBezTo>
                <a:cubicBezTo>
                  <a:pt x="939" y="4106"/>
                  <a:pt x="925" y="4106"/>
                  <a:pt x="911" y="4105"/>
                </a:cubicBezTo>
                <a:cubicBezTo>
                  <a:pt x="1125" y="4025"/>
                  <a:pt x="1321" y="3953"/>
                  <a:pt x="1508" y="3846"/>
                </a:cubicBezTo>
                <a:cubicBezTo>
                  <a:pt x="1598" y="3793"/>
                  <a:pt x="1687" y="3739"/>
                  <a:pt x="1767" y="3677"/>
                </a:cubicBezTo>
                <a:cubicBezTo>
                  <a:pt x="1847" y="3605"/>
                  <a:pt x="1928" y="3534"/>
                  <a:pt x="1990" y="3436"/>
                </a:cubicBezTo>
                <a:close/>
                <a:moveTo>
                  <a:pt x="7649" y="3185"/>
                </a:moveTo>
                <a:cubicBezTo>
                  <a:pt x="7551" y="3185"/>
                  <a:pt x="7452" y="3212"/>
                  <a:pt x="7361" y="3266"/>
                </a:cubicBezTo>
                <a:cubicBezTo>
                  <a:pt x="7382" y="3265"/>
                  <a:pt x="7403" y="3264"/>
                  <a:pt x="7423" y="3264"/>
                </a:cubicBezTo>
                <a:cubicBezTo>
                  <a:pt x="7633" y="3264"/>
                  <a:pt x="7832" y="3346"/>
                  <a:pt x="7994" y="3516"/>
                </a:cubicBezTo>
                <a:cubicBezTo>
                  <a:pt x="8146" y="3668"/>
                  <a:pt x="8253" y="3909"/>
                  <a:pt x="8172" y="4123"/>
                </a:cubicBezTo>
                <a:cubicBezTo>
                  <a:pt x="8280" y="4043"/>
                  <a:pt x="8342" y="3641"/>
                  <a:pt x="8110" y="3400"/>
                </a:cubicBezTo>
                <a:cubicBezTo>
                  <a:pt x="7972" y="3257"/>
                  <a:pt x="7810" y="3185"/>
                  <a:pt x="7649" y="3185"/>
                </a:cubicBezTo>
                <a:close/>
                <a:moveTo>
                  <a:pt x="12927" y="3559"/>
                </a:moveTo>
                <a:cubicBezTo>
                  <a:pt x="12896" y="3559"/>
                  <a:pt x="12866" y="3564"/>
                  <a:pt x="12838" y="3570"/>
                </a:cubicBezTo>
                <a:cubicBezTo>
                  <a:pt x="12918" y="3596"/>
                  <a:pt x="12990" y="3623"/>
                  <a:pt x="13034" y="3677"/>
                </a:cubicBezTo>
                <a:cubicBezTo>
                  <a:pt x="13079" y="3721"/>
                  <a:pt x="13097" y="3793"/>
                  <a:pt x="13097" y="3855"/>
                </a:cubicBezTo>
                <a:cubicBezTo>
                  <a:pt x="13097" y="3927"/>
                  <a:pt x="13079" y="3998"/>
                  <a:pt x="13043" y="4060"/>
                </a:cubicBezTo>
                <a:cubicBezTo>
                  <a:pt x="13008" y="4123"/>
                  <a:pt x="12963" y="4176"/>
                  <a:pt x="12883" y="4212"/>
                </a:cubicBezTo>
                <a:cubicBezTo>
                  <a:pt x="12890" y="4213"/>
                  <a:pt x="12898" y="4213"/>
                  <a:pt x="12906" y="4213"/>
                </a:cubicBezTo>
                <a:cubicBezTo>
                  <a:pt x="12987" y="4213"/>
                  <a:pt x="13066" y="4170"/>
                  <a:pt x="13115" y="4105"/>
                </a:cubicBezTo>
                <a:cubicBezTo>
                  <a:pt x="13168" y="4043"/>
                  <a:pt x="13204" y="3953"/>
                  <a:pt x="13204" y="3855"/>
                </a:cubicBezTo>
                <a:cubicBezTo>
                  <a:pt x="13204" y="3766"/>
                  <a:pt x="13168" y="3668"/>
                  <a:pt x="13088" y="3614"/>
                </a:cubicBezTo>
                <a:cubicBezTo>
                  <a:pt x="13041" y="3574"/>
                  <a:pt x="12984" y="3559"/>
                  <a:pt x="12927" y="3559"/>
                </a:cubicBezTo>
                <a:close/>
                <a:moveTo>
                  <a:pt x="2160" y="3730"/>
                </a:moveTo>
                <a:lnTo>
                  <a:pt x="2160" y="3730"/>
                </a:lnTo>
                <a:cubicBezTo>
                  <a:pt x="2124" y="3837"/>
                  <a:pt x="2053" y="3927"/>
                  <a:pt x="1963" y="4007"/>
                </a:cubicBezTo>
                <a:cubicBezTo>
                  <a:pt x="1874" y="4078"/>
                  <a:pt x="1767" y="4132"/>
                  <a:pt x="1669" y="4167"/>
                </a:cubicBezTo>
                <a:cubicBezTo>
                  <a:pt x="1517" y="4224"/>
                  <a:pt x="1357" y="4254"/>
                  <a:pt x="1197" y="4254"/>
                </a:cubicBezTo>
                <a:cubicBezTo>
                  <a:pt x="1131" y="4254"/>
                  <a:pt x="1065" y="4249"/>
                  <a:pt x="1000" y="4239"/>
                </a:cubicBezTo>
                <a:cubicBezTo>
                  <a:pt x="1223" y="4194"/>
                  <a:pt x="1428" y="4141"/>
                  <a:pt x="1624" y="4069"/>
                </a:cubicBezTo>
                <a:cubicBezTo>
                  <a:pt x="1723" y="4034"/>
                  <a:pt x="1821" y="3980"/>
                  <a:pt x="1910" y="3935"/>
                </a:cubicBezTo>
                <a:cubicBezTo>
                  <a:pt x="1999" y="3873"/>
                  <a:pt x="2088" y="3811"/>
                  <a:pt x="2160" y="3730"/>
                </a:cubicBezTo>
                <a:close/>
                <a:moveTo>
                  <a:pt x="257" y="4113"/>
                </a:moveTo>
                <a:cubicBezTo>
                  <a:pt x="261" y="4113"/>
                  <a:pt x="264" y="4113"/>
                  <a:pt x="268" y="4114"/>
                </a:cubicBezTo>
                <a:cubicBezTo>
                  <a:pt x="367" y="4123"/>
                  <a:pt x="474" y="4123"/>
                  <a:pt x="563" y="4123"/>
                </a:cubicBezTo>
                <a:cubicBezTo>
                  <a:pt x="616" y="4123"/>
                  <a:pt x="634" y="4194"/>
                  <a:pt x="590" y="4221"/>
                </a:cubicBezTo>
                <a:cubicBezTo>
                  <a:pt x="518" y="4266"/>
                  <a:pt x="456" y="4310"/>
                  <a:pt x="411" y="4337"/>
                </a:cubicBezTo>
                <a:cubicBezTo>
                  <a:pt x="393" y="4352"/>
                  <a:pt x="371" y="4359"/>
                  <a:pt x="349" y="4359"/>
                </a:cubicBezTo>
                <a:cubicBezTo>
                  <a:pt x="319" y="4359"/>
                  <a:pt x="289" y="4345"/>
                  <a:pt x="268" y="4319"/>
                </a:cubicBezTo>
                <a:cubicBezTo>
                  <a:pt x="251" y="4283"/>
                  <a:pt x="224" y="4248"/>
                  <a:pt x="206" y="4203"/>
                </a:cubicBezTo>
                <a:cubicBezTo>
                  <a:pt x="189" y="4162"/>
                  <a:pt x="211" y="4113"/>
                  <a:pt x="257" y="4113"/>
                </a:cubicBezTo>
                <a:close/>
                <a:moveTo>
                  <a:pt x="2695" y="2490"/>
                </a:moveTo>
                <a:cubicBezTo>
                  <a:pt x="2757" y="2508"/>
                  <a:pt x="2820" y="2562"/>
                  <a:pt x="2829" y="2642"/>
                </a:cubicBezTo>
                <a:cubicBezTo>
                  <a:pt x="2838" y="2687"/>
                  <a:pt x="2811" y="2740"/>
                  <a:pt x="2784" y="2767"/>
                </a:cubicBezTo>
                <a:cubicBezTo>
                  <a:pt x="2748" y="2803"/>
                  <a:pt x="2722" y="2820"/>
                  <a:pt x="2686" y="2838"/>
                </a:cubicBezTo>
                <a:cubicBezTo>
                  <a:pt x="2650" y="2847"/>
                  <a:pt x="2615" y="2856"/>
                  <a:pt x="2579" y="2865"/>
                </a:cubicBezTo>
                <a:cubicBezTo>
                  <a:pt x="2552" y="2865"/>
                  <a:pt x="2508" y="2874"/>
                  <a:pt x="2490" y="2874"/>
                </a:cubicBezTo>
                <a:cubicBezTo>
                  <a:pt x="2445" y="2874"/>
                  <a:pt x="2401" y="2892"/>
                  <a:pt x="2365" y="2901"/>
                </a:cubicBezTo>
                <a:cubicBezTo>
                  <a:pt x="2285" y="2936"/>
                  <a:pt x="2240" y="2972"/>
                  <a:pt x="2231" y="3017"/>
                </a:cubicBezTo>
                <a:cubicBezTo>
                  <a:pt x="2231" y="3043"/>
                  <a:pt x="2249" y="3088"/>
                  <a:pt x="2267" y="3124"/>
                </a:cubicBezTo>
                <a:cubicBezTo>
                  <a:pt x="2294" y="3159"/>
                  <a:pt x="2320" y="3204"/>
                  <a:pt x="2365" y="3249"/>
                </a:cubicBezTo>
                <a:cubicBezTo>
                  <a:pt x="2436" y="3347"/>
                  <a:pt x="2508" y="3436"/>
                  <a:pt x="2570" y="3534"/>
                </a:cubicBezTo>
                <a:cubicBezTo>
                  <a:pt x="2633" y="3623"/>
                  <a:pt x="2713" y="3748"/>
                  <a:pt x="2695" y="3891"/>
                </a:cubicBezTo>
                <a:cubicBezTo>
                  <a:pt x="2686" y="4034"/>
                  <a:pt x="2597" y="4150"/>
                  <a:pt x="2508" y="4221"/>
                </a:cubicBezTo>
                <a:cubicBezTo>
                  <a:pt x="2409" y="4301"/>
                  <a:pt x="2302" y="4355"/>
                  <a:pt x="2186" y="4382"/>
                </a:cubicBezTo>
                <a:cubicBezTo>
                  <a:pt x="2178" y="4382"/>
                  <a:pt x="2169" y="4373"/>
                  <a:pt x="2169" y="4373"/>
                </a:cubicBezTo>
                <a:cubicBezTo>
                  <a:pt x="2169" y="4364"/>
                  <a:pt x="2169" y="4364"/>
                  <a:pt x="2169" y="4364"/>
                </a:cubicBezTo>
                <a:cubicBezTo>
                  <a:pt x="2320" y="4176"/>
                  <a:pt x="2463" y="4025"/>
                  <a:pt x="2517" y="3855"/>
                </a:cubicBezTo>
                <a:cubicBezTo>
                  <a:pt x="2543" y="3775"/>
                  <a:pt x="2552" y="3668"/>
                  <a:pt x="2508" y="3570"/>
                </a:cubicBezTo>
                <a:cubicBezTo>
                  <a:pt x="2463" y="3472"/>
                  <a:pt x="2374" y="3400"/>
                  <a:pt x="2276" y="3338"/>
                </a:cubicBezTo>
                <a:cubicBezTo>
                  <a:pt x="2195" y="3293"/>
                  <a:pt x="2053" y="3213"/>
                  <a:pt x="2026" y="3043"/>
                </a:cubicBezTo>
                <a:cubicBezTo>
                  <a:pt x="2008" y="2954"/>
                  <a:pt x="2044" y="2856"/>
                  <a:pt x="2097" y="2794"/>
                </a:cubicBezTo>
                <a:cubicBezTo>
                  <a:pt x="2151" y="2731"/>
                  <a:pt x="2222" y="2695"/>
                  <a:pt x="2285" y="2678"/>
                </a:cubicBezTo>
                <a:cubicBezTo>
                  <a:pt x="2330" y="2661"/>
                  <a:pt x="2375" y="2654"/>
                  <a:pt x="2418" y="2654"/>
                </a:cubicBezTo>
                <a:cubicBezTo>
                  <a:pt x="2443" y="2654"/>
                  <a:pt x="2467" y="2657"/>
                  <a:pt x="2490" y="2660"/>
                </a:cubicBezTo>
                <a:cubicBezTo>
                  <a:pt x="2552" y="2660"/>
                  <a:pt x="2597" y="2669"/>
                  <a:pt x="2633" y="2669"/>
                </a:cubicBezTo>
                <a:cubicBezTo>
                  <a:pt x="2677" y="2660"/>
                  <a:pt x="2695" y="2660"/>
                  <a:pt x="2713" y="2642"/>
                </a:cubicBezTo>
                <a:cubicBezTo>
                  <a:pt x="2731" y="2615"/>
                  <a:pt x="2722" y="2553"/>
                  <a:pt x="2686" y="2517"/>
                </a:cubicBezTo>
                <a:cubicBezTo>
                  <a:pt x="2677" y="2508"/>
                  <a:pt x="2677" y="2499"/>
                  <a:pt x="2686" y="2499"/>
                </a:cubicBezTo>
                <a:cubicBezTo>
                  <a:pt x="2686" y="2490"/>
                  <a:pt x="2695" y="2490"/>
                  <a:pt x="2695" y="2490"/>
                </a:cubicBezTo>
                <a:close/>
                <a:moveTo>
                  <a:pt x="3953" y="3784"/>
                </a:moveTo>
                <a:cubicBezTo>
                  <a:pt x="4006" y="3864"/>
                  <a:pt x="4051" y="3935"/>
                  <a:pt x="4051" y="4007"/>
                </a:cubicBezTo>
                <a:cubicBezTo>
                  <a:pt x="4060" y="4087"/>
                  <a:pt x="4033" y="4159"/>
                  <a:pt x="3980" y="4221"/>
                </a:cubicBezTo>
                <a:cubicBezTo>
                  <a:pt x="3935" y="4283"/>
                  <a:pt x="3873" y="4328"/>
                  <a:pt x="3801" y="4364"/>
                </a:cubicBezTo>
                <a:cubicBezTo>
                  <a:pt x="3748" y="4387"/>
                  <a:pt x="3694" y="4399"/>
                  <a:pt x="3638" y="4399"/>
                </a:cubicBezTo>
                <a:cubicBezTo>
                  <a:pt x="3610" y="4399"/>
                  <a:pt x="3581" y="4396"/>
                  <a:pt x="3551" y="4390"/>
                </a:cubicBezTo>
                <a:lnTo>
                  <a:pt x="3551" y="4390"/>
                </a:lnTo>
                <a:cubicBezTo>
                  <a:pt x="3596" y="4441"/>
                  <a:pt x="3667" y="4465"/>
                  <a:pt x="3739" y="4465"/>
                </a:cubicBezTo>
                <a:cubicBezTo>
                  <a:pt x="3769" y="4465"/>
                  <a:pt x="3799" y="4461"/>
                  <a:pt x="3828" y="4453"/>
                </a:cubicBezTo>
                <a:cubicBezTo>
                  <a:pt x="3926" y="4435"/>
                  <a:pt x="4015" y="4373"/>
                  <a:pt x="4078" y="4292"/>
                </a:cubicBezTo>
                <a:cubicBezTo>
                  <a:pt x="4140" y="4212"/>
                  <a:pt x="4176" y="4096"/>
                  <a:pt x="4149" y="3998"/>
                </a:cubicBezTo>
                <a:cubicBezTo>
                  <a:pt x="4122" y="3891"/>
                  <a:pt x="4042" y="3820"/>
                  <a:pt x="3953" y="3784"/>
                </a:cubicBezTo>
                <a:close/>
                <a:moveTo>
                  <a:pt x="2267" y="4078"/>
                </a:moveTo>
                <a:cubicBezTo>
                  <a:pt x="2213" y="4176"/>
                  <a:pt x="2124" y="4257"/>
                  <a:pt x="2026" y="4319"/>
                </a:cubicBezTo>
                <a:cubicBezTo>
                  <a:pt x="1928" y="4373"/>
                  <a:pt x="1821" y="4417"/>
                  <a:pt x="1714" y="4435"/>
                </a:cubicBezTo>
                <a:cubicBezTo>
                  <a:pt x="1618" y="4454"/>
                  <a:pt x="1522" y="4465"/>
                  <a:pt x="1425" y="4465"/>
                </a:cubicBezTo>
                <a:cubicBezTo>
                  <a:pt x="1296" y="4465"/>
                  <a:pt x="1167" y="4445"/>
                  <a:pt x="1045" y="4399"/>
                </a:cubicBezTo>
                <a:cubicBezTo>
                  <a:pt x="1268" y="4390"/>
                  <a:pt x="1482" y="4373"/>
                  <a:pt x="1687" y="4328"/>
                </a:cubicBezTo>
                <a:cubicBezTo>
                  <a:pt x="1794" y="4310"/>
                  <a:pt x="1892" y="4274"/>
                  <a:pt x="1990" y="4239"/>
                </a:cubicBezTo>
                <a:cubicBezTo>
                  <a:pt x="2088" y="4194"/>
                  <a:pt x="2178" y="4150"/>
                  <a:pt x="2267" y="4078"/>
                </a:cubicBezTo>
                <a:close/>
                <a:moveTo>
                  <a:pt x="13115" y="4283"/>
                </a:moveTo>
                <a:cubicBezTo>
                  <a:pt x="13124" y="4364"/>
                  <a:pt x="13115" y="4435"/>
                  <a:pt x="13079" y="4489"/>
                </a:cubicBezTo>
                <a:cubicBezTo>
                  <a:pt x="13043" y="4542"/>
                  <a:pt x="12990" y="4578"/>
                  <a:pt x="12927" y="4596"/>
                </a:cubicBezTo>
                <a:cubicBezTo>
                  <a:pt x="12888" y="4613"/>
                  <a:pt x="12848" y="4619"/>
                  <a:pt x="12806" y="4619"/>
                </a:cubicBezTo>
                <a:cubicBezTo>
                  <a:pt x="12782" y="4619"/>
                  <a:pt x="12757" y="4617"/>
                  <a:pt x="12731" y="4613"/>
                </a:cubicBezTo>
                <a:cubicBezTo>
                  <a:pt x="12669" y="4596"/>
                  <a:pt x="12597" y="4569"/>
                  <a:pt x="12544" y="4515"/>
                </a:cubicBezTo>
                <a:lnTo>
                  <a:pt x="12544" y="4515"/>
                </a:lnTo>
                <a:cubicBezTo>
                  <a:pt x="12562" y="4596"/>
                  <a:pt x="12633" y="4658"/>
                  <a:pt x="12704" y="4694"/>
                </a:cubicBezTo>
                <a:cubicBezTo>
                  <a:pt x="12749" y="4709"/>
                  <a:pt x="12795" y="4715"/>
                  <a:pt x="12844" y="4715"/>
                </a:cubicBezTo>
                <a:cubicBezTo>
                  <a:pt x="12883" y="4715"/>
                  <a:pt x="12923" y="4711"/>
                  <a:pt x="12963" y="4703"/>
                </a:cubicBezTo>
                <a:cubicBezTo>
                  <a:pt x="13043" y="4676"/>
                  <a:pt x="13124" y="4613"/>
                  <a:pt x="13150" y="4524"/>
                </a:cubicBezTo>
                <a:cubicBezTo>
                  <a:pt x="13186" y="4435"/>
                  <a:pt x="13159" y="4346"/>
                  <a:pt x="13115" y="4283"/>
                </a:cubicBezTo>
                <a:close/>
                <a:moveTo>
                  <a:pt x="12396" y="2702"/>
                </a:moveTo>
                <a:cubicBezTo>
                  <a:pt x="12736" y="2702"/>
                  <a:pt x="13074" y="3074"/>
                  <a:pt x="12829" y="3472"/>
                </a:cubicBezTo>
                <a:cubicBezTo>
                  <a:pt x="12865" y="3459"/>
                  <a:pt x="12899" y="3453"/>
                  <a:pt x="12932" y="3453"/>
                </a:cubicBezTo>
                <a:cubicBezTo>
                  <a:pt x="13266" y="3453"/>
                  <a:pt x="13465" y="4058"/>
                  <a:pt x="13124" y="4212"/>
                </a:cubicBezTo>
                <a:cubicBezTo>
                  <a:pt x="13389" y="4421"/>
                  <a:pt x="13132" y="4797"/>
                  <a:pt x="12850" y="4797"/>
                </a:cubicBezTo>
                <a:cubicBezTo>
                  <a:pt x="12820" y="4797"/>
                  <a:pt x="12789" y="4793"/>
                  <a:pt x="12758" y="4783"/>
                </a:cubicBezTo>
                <a:cubicBezTo>
                  <a:pt x="12642" y="4747"/>
                  <a:pt x="12490" y="4622"/>
                  <a:pt x="12481" y="4435"/>
                </a:cubicBezTo>
                <a:lnTo>
                  <a:pt x="12481" y="4435"/>
                </a:lnTo>
                <a:cubicBezTo>
                  <a:pt x="12514" y="4460"/>
                  <a:pt x="12585" y="4507"/>
                  <a:pt x="12652" y="4507"/>
                </a:cubicBezTo>
                <a:cubicBezTo>
                  <a:pt x="12658" y="4507"/>
                  <a:pt x="12663" y="4507"/>
                  <a:pt x="12669" y="4506"/>
                </a:cubicBezTo>
                <a:lnTo>
                  <a:pt x="12660" y="4355"/>
                </a:lnTo>
                <a:lnTo>
                  <a:pt x="12749" y="4444"/>
                </a:lnTo>
                <a:lnTo>
                  <a:pt x="12695" y="4257"/>
                </a:lnTo>
                <a:lnTo>
                  <a:pt x="12695" y="4257"/>
                </a:lnTo>
                <a:cubicBezTo>
                  <a:pt x="12695" y="4257"/>
                  <a:pt x="12829" y="4408"/>
                  <a:pt x="12838" y="4417"/>
                </a:cubicBezTo>
                <a:cubicBezTo>
                  <a:pt x="12838" y="4417"/>
                  <a:pt x="12838" y="4417"/>
                  <a:pt x="12839" y="4417"/>
                </a:cubicBezTo>
                <a:cubicBezTo>
                  <a:pt x="12843" y="4417"/>
                  <a:pt x="12731" y="4176"/>
                  <a:pt x="12731" y="4176"/>
                </a:cubicBezTo>
                <a:lnTo>
                  <a:pt x="12731" y="4176"/>
                </a:lnTo>
                <a:lnTo>
                  <a:pt x="12847" y="4266"/>
                </a:lnTo>
                <a:lnTo>
                  <a:pt x="12749" y="4087"/>
                </a:lnTo>
                <a:lnTo>
                  <a:pt x="12829" y="4123"/>
                </a:lnTo>
                <a:lnTo>
                  <a:pt x="12829" y="4123"/>
                </a:lnTo>
                <a:lnTo>
                  <a:pt x="12758" y="3989"/>
                </a:lnTo>
                <a:lnTo>
                  <a:pt x="12758" y="3989"/>
                </a:lnTo>
                <a:lnTo>
                  <a:pt x="12918" y="4087"/>
                </a:lnTo>
                <a:lnTo>
                  <a:pt x="12740" y="3864"/>
                </a:lnTo>
                <a:lnTo>
                  <a:pt x="12910" y="3953"/>
                </a:lnTo>
                <a:lnTo>
                  <a:pt x="12910" y="3953"/>
                </a:lnTo>
                <a:lnTo>
                  <a:pt x="12695" y="3730"/>
                </a:lnTo>
                <a:lnTo>
                  <a:pt x="12695" y="3730"/>
                </a:lnTo>
                <a:cubicBezTo>
                  <a:pt x="12696" y="3730"/>
                  <a:pt x="12856" y="3802"/>
                  <a:pt x="12883" y="3828"/>
                </a:cubicBezTo>
                <a:cubicBezTo>
                  <a:pt x="12884" y="3829"/>
                  <a:pt x="12885" y="3829"/>
                  <a:pt x="12885" y="3829"/>
                </a:cubicBezTo>
                <a:cubicBezTo>
                  <a:pt x="12899" y="3829"/>
                  <a:pt x="12642" y="3605"/>
                  <a:pt x="12642" y="3605"/>
                </a:cubicBezTo>
                <a:lnTo>
                  <a:pt x="12642" y="3605"/>
                </a:lnTo>
                <a:cubicBezTo>
                  <a:pt x="12642" y="3605"/>
                  <a:pt x="12838" y="3686"/>
                  <a:pt x="12847" y="3686"/>
                </a:cubicBezTo>
                <a:cubicBezTo>
                  <a:pt x="12856" y="3686"/>
                  <a:pt x="12571" y="3481"/>
                  <a:pt x="12562" y="3481"/>
                </a:cubicBezTo>
                <a:cubicBezTo>
                  <a:pt x="12561" y="3480"/>
                  <a:pt x="12561" y="3480"/>
                  <a:pt x="12562" y="3480"/>
                </a:cubicBezTo>
                <a:cubicBezTo>
                  <a:pt x="12572" y="3480"/>
                  <a:pt x="12724" y="3543"/>
                  <a:pt x="12749" y="3543"/>
                </a:cubicBezTo>
                <a:cubicBezTo>
                  <a:pt x="12767" y="3543"/>
                  <a:pt x="12499" y="3382"/>
                  <a:pt x="12499" y="3382"/>
                </a:cubicBezTo>
                <a:lnTo>
                  <a:pt x="12499" y="3382"/>
                </a:lnTo>
                <a:lnTo>
                  <a:pt x="12678" y="3409"/>
                </a:lnTo>
                <a:lnTo>
                  <a:pt x="12428" y="3293"/>
                </a:lnTo>
                <a:lnTo>
                  <a:pt x="12597" y="3302"/>
                </a:lnTo>
                <a:lnTo>
                  <a:pt x="12356" y="3186"/>
                </a:lnTo>
                <a:lnTo>
                  <a:pt x="12481" y="3177"/>
                </a:lnTo>
                <a:lnTo>
                  <a:pt x="12196" y="3061"/>
                </a:lnTo>
                <a:lnTo>
                  <a:pt x="12455" y="3034"/>
                </a:lnTo>
                <a:cubicBezTo>
                  <a:pt x="12455" y="3034"/>
                  <a:pt x="12267" y="2969"/>
                  <a:pt x="12054" y="2969"/>
                </a:cubicBezTo>
                <a:cubicBezTo>
                  <a:pt x="12030" y="2969"/>
                  <a:pt x="12006" y="2970"/>
                  <a:pt x="11982" y="2972"/>
                </a:cubicBezTo>
                <a:cubicBezTo>
                  <a:pt x="12083" y="2781"/>
                  <a:pt x="12240" y="2702"/>
                  <a:pt x="12396" y="2702"/>
                </a:cubicBezTo>
                <a:close/>
                <a:moveTo>
                  <a:pt x="3034" y="4426"/>
                </a:moveTo>
                <a:cubicBezTo>
                  <a:pt x="2998" y="4506"/>
                  <a:pt x="3007" y="4613"/>
                  <a:pt x="3061" y="4694"/>
                </a:cubicBezTo>
                <a:cubicBezTo>
                  <a:pt x="3114" y="4783"/>
                  <a:pt x="3195" y="4845"/>
                  <a:pt x="3284" y="4881"/>
                </a:cubicBezTo>
                <a:cubicBezTo>
                  <a:pt x="3324" y="4893"/>
                  <a:pt x="3369" y="4902"/>
                  <a:pt x="3415" y="4902"/>
                </a:cubicBezTo>
                <a:cubicBezTo>
                  <a:pt x="3472" y="4902"/>
                  <a:pt x="3529" y="4889"/>
                  <a:pt x="3578" y="4854"/>
                </a:cubicBezTo>
                <a:cubicBezTo>
                  <a:pt x="3658" y="4801"/>
                  <a:pt x="3703" y="4703"/>
                  <a:pt x="3703" y="4613"/>
                </a:cubicBezTo>
                <a:lnTo>
                  <a:pt x="3703" y="4613"/>
                </a:lnTo>
                <a:cubicBezTo>
                  <a:pt x="3658" y="4694"/>
                  <a:pt x="3596" y="4747"/>
                  <a:pt x="3534" y="4774"/>
                </a:cubicBezTo>
                <a:cubicBezTo>
                  <a:pt x="3504" y="4785"/>
                  <a:pt x="3474" y="4790"/>
                  <a:pt x="3444" y="4790"/>
                </a:cubicBezTo>
                <a:cubicBezTo>
                  <a:pt x="3402" y="4790"/>
                  <a:pt x="3361" y="4781"/>
                  <a:pt x="3319" y="4765"/>
                </a:cubicBezTo>
                <a:cubicBezTo>
                  <a:pt x="3257" y="4738"/>
                  <a:pt x="3186" y="4694"/>
                  <a:pt x="3132" y="4640"/>
                </a:cubicBezTo>
                <a:cubicBezTo>
                  <a:pt x="3087" y="4587"/>
                  <a:pt x="3043" y="4515"/>
                  <a:pt x="3034" y="4426"/>
                </a:cubicBezTo>
                <a:close/>
                <a:moveTo>
                  <a:pt x="9549" y="4193"/>
                </a:moveTo>
                <a:cubicBezTo>
                  <a:pt x="9539" y="4193"/>
                  <a:pt x="9529" y="4193"/>
                  <a:pt x="9520" y="4194"/>
                </a:cubicBezTo>
                <a:cubicBezTo>
                  <a:pt x="9600" y="4239"/>
                  <a:pt x="9671" y="4292"/>
                  <a:pt x="9707" y="4364"/>
                </a:cubicBezTo>
                <a:cubicBezTo>
                  <a:pt x="9734" y="4426"/>
                  <a:pt x="9734" y="4506"/>
                  <a:pt x="9716" y="4578"/>
                </a:cubicBezTo>
                <a:cubicBezTo>
                  <a:pt x="9689" y="4658"/>
                  <a:pt x="9653" y="4729"/>
                  <a:pt x="9600" y="4792"/>
                </a:cubicBezTo>
                <a:cubicBezTo>
                  <a:pt x="9537" y="4845"/>
                  <a:pt x="9466" y="4899"/>
                  <a:pt x="9377" y="4908"/>
                </a:cubicBezTo>
                <a:cubicBezTo>
                  <a:pt x="9407" y="4923"/>
                  <a:pt x="9441" y="4930"/>
                  <a:pt x="9475" y="4930"/>
                </a:cubicBezTo>
                <a:cubicBezTo>
                  <a:pt x="9541" y="4930"/>
                  <a:pt x="9609" y="4904"/>
                  <a:pt x="9662" y="4863"/>
                </a:cubicBezTo>
                <a:cubicBezTo>
                  <a:pt x="9743" y="4801"/>
                  <a:pt x="9805" y="4712"/>
                  <a:pt x="9832" y="4613"/>
                </a:cubicBezTo>
                <a:cubicBezTo>
                  <a:pt x="9859" y="4515"/>
                  <a:pt x="9850" y="4399"/>
                  <a:pt x="9787" y="4310"/>
                </a:cubicBezTo>
                <a:cubicBezTo>
                  <a:pt x="9723" y="4230"/>
                  <a:pt x="9637" y="4193"/>
                  <a:pt x="9549" y="4193"/>
                </a:cubicBezTo>
                <a:close/>
                <a:moveTo>
                  <a:pt x="11634" y="4034"/>
                </a:moveTo>
                <a:cubicBezTo>
                  <a:pt x="11732" y="4096"/>
                  <a:pt x="11821" y="4159"/>
                  <a:pt x="11857" y="4248"/>
                </a:cubicBezTo>
                <a:cubicBezTo>
                  <a:pt x="11901" y="4337"/>
                  <a:pt x="11901" y="4426"/>
                  <a:pt x="11875" y="4524"/>
                </a:cubicBezTo>
                <a:cubicBezTo>
                  <a:pt x="11848" y="4613"/>
                  <a:pt x="11794" y="4703"/>
                  <a:pt x="11723" y="4783"/>
                </a:cubicBezTo>
                <a:cubicBezTo>
                  <a:pt x="11661" y="4854"/>
                  <a:pt x="11571" y="4917"/>
                  <a:pt x="11455" y="4935"/>
                </a:cubicBezTo>
                <a:cubicBezTo>
                  <a:pt x="11488" y="4948"/>
                  <a:pt x="11524" y="4954"/>
                  <a:pt x="11560" y="4954"/>
                </a:cubicBezTo>
                <a:cubicBezTo>
                  <a:pt x="11645" y="4954"/>
                  <a:pt x="11735" y="4922"/>
                  <a:pt x="11803" y="4872"/>
                </a:cubicBezTo>
                <a:cubicBezTo>
                  <a:pt x="11910" y="4801"/>
                  <a:pt x="11982" y="4685"/>
                  <a:pt x="12017" y="4569"/>
                </a:cubicBezTo>
                <a:cubicBezTo>
                  <a:pt x="12053" y="4444"/>
                  <a:pt x="12044" y="4292"/>
                  <a:pt x="11964" y="4185"/>
                </a:cubicBezTo>
                <a:cubicBezTo>
                  <a:pt x="11884" y="4078"/>
                  <a:pt x="11750" y="4034"/>
                  <a:pt x="11634" y="4034"/>
                </a:cubicBezTo>
                <a:close/>
                <a:moveTo>
                  <a:pt x="3845" y="2595"/>
                </a:moveTo>
                <a:cubicBezTo>
                  <a:pt x="4392" y="2595"/>
                  <a:pt x="4648" y="3451"/>
                  <a:pt x="4015" y="3686"/>
                </a:cubicBezTo>
                <a:cubicBezTo>
                  <a:pt x="4437" y="3821"/>
                  <a:pt x="4245" y="4568"/>
                  <a:pt x="3839" y="4568"/>
                </a:cubicBezTo>
                <a:cubicBezTo>
                  <a:pt x="3815" y="4568"/>
                  <a:pt x="3791" y="4565"/>
                  <a:pt x="3765" y="4560"/>
                </a:cubicBezTo>
                <a:lnTo>
                  <a:pt x="3765" y="4560"/>
                </a:lnTo>
                <a:cubicBezTo>
                  <a:pt x="3828" y="4820"/>
                  <a:pt x="3604" y="4972"/>
                  <a:pt x="3379" y="4972"/>
                </a:cubicBezTo>
                <a:cubicBezTo>
                  <a:pt x="3249" y="4972"/>
                  <a:pt x="3118" y="4921"/>
                  <a:pt x="3043" y="4810"/>
                </a:cubicBezTo>
                <a:cubicBezTo>
                  <a:pt x="2972" y="4703"/>
                  <a:pt x="2909" y="4489"/>
                  <a:pt x="3034" y="4310"/>
                </a:cubicBezTo>
                <a:lnTo>
                  <a:pt x="3034" y="4310"/>
                </a:lnTo>
                <a:cubicBezTo>
                  <a:pt x="3043" y="4355"/>
                  <a:pt x="3079" y="4462"/>
                  <a:pt x="3150" y="4498"/>
                </a:cubicBezTo>
                <a:lnTo>
                  <a:pt x="3248" y="4355"/>
                </a:lnTo>
                <a:lnTo>
                  <a:pt x="3275" y="4506"/>
                </a:lnTo>
                <a:lnTo>
                  <a:pt x="3355" y="4301"/>
                </a:lnTo>
                <a:cubicBezTo>
                  <a:pt x="3355" y="4301"/>
                  <a:pt x="3364" y="4524"/>
                  <a:pt x="3364" y="4542"/>
                </a:cubicBezTo>
                <a:cubicBezTo>
                  <a:pt x="3364" y="4543"/>
                  <a:pt x="3364" y="4543"/>
                  <a:pt x="3364" y="4543"/>
                </a:cubicBezTo>
                <a:cubicBezTo>
                  <a:pt x="3369" y="4543"/>
                  <a:pt x="3444" y="4257"/>
                  <a:pt x="3444" y="4257"/>
                </a:cubicBezTo>
                <a:lnTo>
                  <a:pt x="3471" y="4408"/>
                </a:lnTo>
                <a:lnTo>
                  <a:pt x="3516" y="4176"/>
                </a:lnTo>
                <a:lnTo>
                  <a:pt x="3560" y="4274"/>
                </a:lnTo>
                <a:lnTo>
                  <a:pt x="3587" y="4096"/>
                </a:lnTo>
                <a:lnTo>
                  <a:pt x="3658" y="4301"/>
                </a:lnTo>
                <a:lnTo>
                  <a:pt x="3658" y="3980"/>
                </a:lnTo>
                <a:lnTo>
                  <a:pt x="3757" y="4176"/>
                </a:lnTo>
                <a:lnTo>
                  <a:pt x="3712" y="3828"/>
                </a:lnTo>
                <a:lnTo>
                  <a:pt x="3712" y="3828"/>
                </a:lnTo>
                <a:cubicBezTo>
                  <a:pt x="3712" y="3829"/>
                  <a:pt x="3801" y="3998"/>
                  <a:pt x="3819" y="4043"/>
                </a:cubicBezTo>
                <a:lnTo>
                  <a:pt x="3819" y="4043"/>
                </a:lnTo>
                <a:cubicBezTo>
                  <a:pt x="3812" y="4006"/>
                  <a:pt x="3748" y="3686"/>
                  <a:pt x="3748" y="3686"/>
                </a:cubicBezTo>
                <a:lnTo>
                  <a:pt x="3748" y="3686"/>
                </a:lnTo>
                <a:cubicBezTo>
                  <a:pt x="3748" y="3686"/>
                  <a:pt x="3873" y="3882"/>
                  <a:pt x="3881" y="3891"/>
                </a:cubicBezTo>
                <a:cubicBezTo>
                  <a:pt x="3882" y="3891"/>
                  <a:pt x="3882" y="3891"/>
                  <a:pt x="3882" y="3891"/>
                </a:cubicBezTo>
                <a:cubicBezTo>
                  <a:pt x="3888" y="3891"/>
                  <a:pt x="3765" y="3516"/>
                  <a:pt x="3765" y="3507"/>
                </a:cubicBezTo>
                <a:cubicBezTo>
                  <a:pt x="3765" y="3507"/>
                  <a:pt x="3766" y="3507"/>
                  <a:pt x="3766" y="3507"/>
                </a:cubicBezTo>
                <a:cubicBezTo>
                  <a:pt x="3771" y="3507"/>
                  <a:pt x="3873" y="3677"/>
                  <a:pt x="3890" y="3695"/>
                </a:cubicBezTo>
                <a:cubicBezTo>
                  <a:pt x="3891" y="3695"/>
                  <a:pt x="3891" y="3695"/>
                  <a:pt x="3891" y="3695"/>
                </a:cubicBezTo>
                <a:cubicBezTo>
                  <a:pt x="3905" y="3695"/>
                  <a:pt x="3783" y="3374"/>
                  <a:pt x="3783" y="3373"/>
                </a:cubicBezTo>
                <a:lnTo>
                  <a:pt x="3783" y="3373"/>
                </a:lnTo>
                <a:lnTo>
                  <a:pt x="3917" y="3525"/>
                </a:lnTo>
                <a:lnTo>
                  <a:pt x="3774" y="3249"/>
                </a:lnTo>
                <a:lnTo>
                  <a:pt x="3917" y="3373"/>
                </a:lnTo>
                <a:lnTo>
                  <a:pt x="3783" y="3106"/>
                </a:lnTo>
                <a:lnTo>
                  <a:pt x="3783" y="3106"/>
                </a:lnTo>
                <a:lnTo>
                  <a:pt x="3899" y="3186"/>
                </a:lnTo>
                <a:lnTo>
                  <a:pt x="3899" y="3186"/>
                </a:lnTo>
                <a:lnTo>
                  <a:pt x="3721" y="2883"/>
                </a:lnTo>
                <a:lnTo>
                  <a:pt x="3721" y="2883"/>
                </a:lnTo>
                <a:lnTo>
                  <a:pt x="3980" y="3034"/>
                </a:lnTo>
                <a:cubicBezTo>
                  <a:pt x="3980" y="3034"/>
                  <a:pt x="3828" y="2811"/>
                  <a:pt x="3596" y="2651"/>
                </a:cubicBezTo>
                <a:cubicBezTo>
                  <a:pt x="3684" y="2612"/>
                  <a:pt x="3767" y="2595"/>
                  <a:pt x="3845" y="2595"/>
                </a:cubicBezTo>
                <a:close/>
                <a:moveTo>
                  <a:pt x="8110" y="4988"/>
                </a:moveTo>
                <a:lnTo>
                  <a:pt x="8110" y="4988"/>
                </a:lnTo>
                <a:lnTo>
                  <a:pt x="8110" y="4988"/>
                </a:lnTo>
                <a:close/>
                <a:moveTo>
                  <a:pt x="5880" y="4676"/>
                </a:moveTo>
                <a:cubicBezTo>
                  <a:pt x="5914" y="4676"/>
                  <a:pt x="5952" y="4713"/>
                  <a:pt x="5924" y="4774"/>
                </a:cubicBezTo>
                <a:cubicBezTo>
                  <a:pt x="5934" y="4771"/>
                  <a:pt x="5943" y="4770"/>
                  <a:pt x="5951" y="4770"/>
                </a:cubicBezTo>
                <a:cubicBezTo>
                  <a:pt x="6027" y="4770"/>
                  <a:pt x="6040" y="4873"/>
                  <a:pt x="5951" y="4881"/>
                </a:cubicBezTo>
                <a:cubicBezTo>
                  <a:pt x="5951" y="4881"/>
                  <a:pt x="6023" y="4908"/>
                  <a:pt x="5987" y="4970"/>
                </a:cubicBezTo>
                <a:cubicBezTo>
                  <a:pt x="5973" y="4993"/>
                  <a:pt x="5958" y="5001"/>
                  <a:pt x="5944" y="5001"/>
                </a:cubicBezTo>
                <a:cubicBezTo>
                  <a:pt x="5913" y="5001"/>
                  <a:pt x="5886" y="4962"/>
                  <a:pt x="5880" y="4944"/>
                </a:cubicBezTo>
                <a:lnTo>
                  <a:pt x="5880" y="4944"/>
                </a:lnTo>
                <a:cubicBezTo>
                  <a:pt x="5896" y="5001"/>
                  <a:pt x="5890" y="5052"/>
                  <a:pt x="5839" y="5052"/>
                </a:cubicBezTo>
                <a:cubicBezTo>
                  <a:pt x="5835" y="5052"/>
                  <a:pt x="5831" y="5051"/>
                  <a:pt x="5826" y="5051"/>
                </a:cubicBezTo>
                <a:cubicBezTo>
                  <a:pt x="5773" y="5051"/>
                  <a:pt x="5773" y="4970"/>
                  <a:pt x="5782" y="4953"/>
                </a:cubicBezTo>
                <a:lnTo>
                  <a:pt x="5782" y="4953"/>
                </a:lnTo>
                <a:cubicBezTo>
                  <a:pt x="5766" y="4984"/>
                  <a:pt x="5742" y="4996"/>
                  <a:pt x="5720" y="4996"/>
                </a:cubicBezTo>
                <a:cubicBezTo>
                  <a:pt x="5666" y="4996"/>
                  <a:pt x="5620" y="4928"/>
                  <a:pt x="5701" y="4890"/>
                </a:cubicBezTo>
                <a:cubicBezTo>
                  <a:pt x="5620" y="4861"/>
                  <a:pt x="5624" y="4770"/>
                  <a:pt x="5689" y="4770"/>
                </a:cubicBezTo>
                <a:cubicBezTo>
                  <a:pt x="5703" y="4770"/>
                  <a:pt x="5719" y="4774"/>
                  <a:pt x="5737" y="4783"/>
                </a:cubicBezTo>
                <a:cubicBezTo>
                  <a:pt x="5700" y="4734"/>
                  <a:pt x="5735" y="4677"/>
                  <a:pt x="5777" y="4677"/>
                </a:cubicBezTo>
                <a:cubicBezTo>
                  <a:pt x="5797" y="4677"/>
                  <a:pt x="5818" y="4689"/>
                  <a:pt x="5835" y="4721"/>
                </a:cubicBezTo>
                <a:cubicBezTo>
                  <a:pt x="5839" y="4690"/>
                  <a:pt x="5859" y="4676"/>
                  <a:pt x="5880" y="4676"/>
                </a:cubicBezTo>
                <a:close/>
                <a:moveTo>
                  <a:pt x="17379" y="2169"/>
                </a:moveTo>
                <a:cubicBezTo>
                  <a:pt x="17522" y="2249"/>
                  <a:pt x="17664" y="2321"/>
                  <a:pt x="17780" y="2428"/>
                </a:cubicBezTo>
                <a:lnTo>
                  <a:pt x="17879" y="2499"/>
                </a:lnTo>
                <a:lnTo>
                  <a:pt x="17959" y="2588"/>
                </a:lnTo>
                <a:cubicBezTo>
                  <a:pt x="18012" y="2642"/>
                  <a:pt x="18075" y="2704"/>
                  <a:pt x="18119" y="2767"/>
                </a:cubicBezTo>
                <a:cubicBezTo>
                  <a:pt x="18316" y="3026"/>
                  <a:pt x="18414" y="3356"/>
                  <a:pt x="18405" y="3677"/>
                </a:cubicBezTo>
                <a:cubicBezTo>
                  <a:pt x="18396" y="4007"/>
                  <a:pt x="18280" y="4319"/>
                  <a:pt x="18111" y="4587"/>
                </a:cubicBezTo>
                <a:cubicBezTo>
                  <a:pt x="17941" y="4863"/>
                  <a:pt x="17718" y="5095"/>
                  <a:pt x="17450" y="5274"/>
                </a:cubicBezTo>
                <a:cubicBezTo>
                  <a:pt x="17513" y="5211"/>
                  <a:pt x="17566" y="5158"/>
                  <a:pt x="17620" y="5104"/>
                </a:cubicBezTo>
                <a:lnTo>
                  <a:pt x="17780" y="4926"/>
                </a:lnTo>
                <a:cubicBezTo>
                  <a:pt x="17825" y="4863"/>
                  <a:pt x="17870" y="4810"/>
                  <a:pt x="17914" y="4747"/>
                </a:cubicBezTo>
                <a:cubicBezTo>
                  <a:pt x="17959" y="4676"/>
                  <a:pt x="18003" y="4613"/>
                  <a:pt x="18039" y="4542"/>
                </a:cubicBezTo>
                <a:cubicBezTo>
                  <a:pt x="18182" y="4274"/>
                  <a:pt x="18289" y="3980"/>
                  <a:pt x="18289" y="3677"/>
                </a:cubicBezTo>
                <a:cubicBezTo>
                  <a:pt x="18307" y="3373"/>
                  <a:pt x="18218" y="3070"/>
                  <a:pt x="18048" y="2820"/>
                </a:cubicBezTo>
                <a:cubicBezTo>
                  <a:pt x="18012" y="2749"/>
                  <a:pt x="17959" y="2695"/>
                  <a:pt x="17905" y="2633"/>
                </a:cubicBezTo>
                <a:lnTo>
                  <a:pt x="17834" y="2544"/>
                </a:lnTo>
                <a:lnTo>
                  <a:pt x="17745" y="2472"/>
                </a:lnTo>
                <a:cubicBezTo>
                  <a:pt x="17638" y="2356"/>
                  <a:pt x="17504" y="2276"/>
                  <a:pt x="17379" y="2169"/>
                </a:cubicBezTo>
                <a:close/>
                <a:moveTo>
                  <a:pt x="6601" y="4299"/>
                </a:moveTo>
                <a:cubicBezTo>
                  <a:pt x="6568" y="4299"/>
                  <a:pt x="6535" y="4303"/>
                  <a:pt x="6504" y="4310"/>
                </a:cubicBezTo>
                <a:cubicBezTo>
                  <a:pt x="6620" y="4355"/>
                  <a:pt x="6718" y="4408"/>
                  <a:pt x="6772" y="4489"/>
                </a:cubicBezTo>
                <a:cubicBezTo>
                  <a:pt x="6825" y="4569"/>
                  <a:pt x="6843" y="4676"/>
                  <a:pt x="6825" y="4774"/>
                </a:cubicBezTo>
                <a:cubicBezTo>
                  <a:pt x="6816" y="4881"/>
                  <a:pt x="6781" y="4979"/>
                  <a:pt x="6718" y="5068"/>
                </a:cubicBezTo>
                <a:cubicBezTo>
                  <a:pt x="6656" y="5158"/>
                  <a:pt x="6576" y="5229"/>
                  <a:pt x="6460" y="5274"/>
                </a:cubicBezTo>
                <a:cubicBezTo>
                  <a:pt x="6481" y="5278"/>
                  <a:pt x="6503" y="5281"/>
                  <a:pt x="6525" y="5281"/>
                </a:cubicBezTo>
                <a:cubicBezTo>
                  <a:pt x="6630" y="5281"/>
                  <a:pt x="6735" y="5230"/>
                  <a:pt x="6816" y="5149"/>
                </a:cubicBezTo>
                <a:cubicBezTo>
                  <a:pt x="6915" y="5060"/>
                  <a:pt x="6977" y="4926"/>
                  <a:pt x="6995" y="4792"/>
                </a:cubicBezTo>
                <a:cubicBezTo>
                  <a:pt x="7004" y="4658"/>
                  <a:pt x="6968" y="4506"/>
                  <a:pt x="6870" y="4408"/>
                </a:cubicBezTo>
                <a:cubicBezTo>
                  <a:pt x="6791" y="4330"/>
                  <a:pt x="6693" y="4299"/>
                  <a:pt x="6601" y="4299"/>
                </a:cubicBezTo>
                <a:close/>
                <a:moveTo>
                  <a:pt x="8155" y="4444"/>
                </a:moveTo>
                <a:cubicBezTo>
                  <a:pt x="8262" y="4506"/>
                  <a:pt x="8342" y="4569"/>
                  <a:pt x="8387" y="4658"/>
                </a:cubicBezTo>
                <a:cubicBezTo>
                  <a:pt x="8422" y="4738"/>
                  <a:pt x="8422" y="4837"/>
                  <a:pt x="8396" y="4935"/>
                </a:cubicBezTo>
                <a:cubicBezTo>
                  <a:pt x="8369" y="5024"/>
                  <a:pt x="8315" y="5113"/>
                  <a:pt x="8253" y="5193"/>
                </a:cubicBezTo>
                <a:cubicBezTo>
                  <a:pt x="8181" y="5265"/>
                  <a:pt x="8092" y="5318"/>
                  <a:pt x="7976" y="5345"/>
                </a:cubicBezTo>
                <a:cubicBezTo>
                  <a:pt x="8009" y="5359"/>
                  <a:pt x="8044" y="5365"/>
                  <a:pt x="8081" y="5365"/>
                </a:cubicBezTo>
                <a:cubicBezTo>
                  <a:pt x="8167" y="5365"/>
                  <a:pt x="8258" y="5332"/>
                  <a:pt x="8333" y="5283"/>
                </a:cubicBezTo>
                <a:cubicBezTo>
                  <a:pt x="8431" y="5211"/>
                  <a:pt x="8511" y="5095"/>
                  <a:pt x="8547" y="4970"/>
                </a:cubicBezTo>
                <a:cubicBezTo>
                  <a:pt x="8583" y="4854"/>
                  <a:pt x="8565" y="4703"/>
                  <a:pt x="8485" y="4596"/>
                </a:cubicBezTo>
                <a:cubicBezTo>
                  <a:pt x="8404" y="4480"/>
                  <a:pt x="8271" y="4444"/>
                  <a:pt x="8155" y="4444"/>
                </a:cubicBezTo>
                <a:close/>
                <a:moveTo>
                  <a:pt x="9609" y="5060"/>
                </a:moveTo>
                <a:cubicBezTo>
                  <a:pt x="9591" y="5149"/>
                  <a:pt x="9564" y="5229"/>
                  <a:pt x="9511" y="5274"/>
                </a:cubicBezTo>
                <a:cubicBezTo>
                  <a:pt x="9457" y="5327"/>
                  <a:pt x="9386" y="5345"/>
                  <a:pt x="9305" y="5345"/>
                </a:cubicBezTo>
                <a:cubicBezTo>
                  <a:pt x="9293" y="5347"/>
                  <a:pt x="9281" y="5347"/>
                  <a:pt x="9268" y="5347"/>
                </a:cubicBezTo>
                <a:cubicBezTo>
                  <a:pt x="9207" y="5347"/>
                  <a:pt x="9142" y="5330"/>
                  <a:pt x="9082" y="5300"/>
                </a:cubicBezTo>
                <a:cubicBezTo>
                  <a:pt x="9011" y="5274"/>
                  <a:pt x="8949" y="5220"/>
                  <a:pt x="8913" y="5140"/>
                </a:cubicBezTo>
                <a:lnTo>
                  <a:pt x="8913" y="5140"/>
                </a:lnTo>
                <a:cubicBezTo>
                  <a:pt x="8904" y="5229"/>
                  <a:pt x="8958" y="5327"/>
                  <a:pt x="9038" y="5381"/>
                </a:cubicBezTo>
                <a:cubicBezTo>
                  <a:pt x="9118" y="5443"/>
                  <a:pt x="9216" y="5470"/>
                  <a:pt x="9314" y="5470"/>
                </a:cubicBezTo>
                <a:cubicBezTo>
                  <a:pt x="9413" y="5461"/>
                  <a:pt x="9520" y="5425"/>
                  <a:pt x="9582" y="5336"/>
                </a:cubicBezTo>
                <a:cubicBezTo>
                  <a:pt x="9636" y="5247"/>
                  <a:pt x="9644" y="5140"/>
                  <a:pt x="9609" y="5060"/>
                </a:cubicBezTo>
                <a:close/>
                <a:moveTo>
                  <a:pt x="12287" y="5108"/>
                </a:moveTo>
                <a:cubicBezTo>
                  <a:pt x="12307" y="5108"/>
                  <a:pt x="12330" y="5122"/>
                  <a:pt x="12348" y="5158"/>
                </a:cubicBezTo>
                <a:cubicBezTo>
                  <a:pt x="12351" y="5127"/>
                  <a:pt x="12372" y="5113"/>
                  <a:pt x="12393" y="5113"/>
                </a:cubicBezTo>
                <a:cubicBezTo>
                  <a:pt x="12428" y="5113"/>
                  <a:pt x="12464" y="5148"/>
                  <a:pt x="12437" y="5202"/>
                </a:cubicBezTo>
                <a:cubicBezTo>
                  <a:pt x="12446" y="5200"/>
                  <a:pt x="12454" y="5199"/>
                  <a:pt x="12462" y="5199"/>
                </a:cubicBezTo>
                <a:cubicBezTo>
                  <a:pt x="12539" y="5199"/>
                  <a:pt x="12553" y="5309"/>
                  <a:pt x="12464" y="5309"/>
                </a:cubicBezTo>
                <a:cubicBezTo>
                  <a:pt x="12464" y="5309"/>
                  <a:pt x="12526" y="5336"/>
                  <a:pt x="12490" y="5407"/>
                </a:cubicBezTo>
                <a:cubicBezTo>
                  <a:pt x="12479" y="5427"/>
                  <a:pt x="12467" y="5434"/>
                  <a:pt x="12454" y="5434"/>
                </a:cubicBezTo>
                <a:cubicBezTo>
                  <a:pt x="12426" y="5434"/>
                  <a:pt x="12398" y="5397"/>
                  <a:pt x="12392" y="5372"/>
                </a:cubicBezTo>
                <a:lnTo>
                  <a:pt x="12392" y="5372"/>
                </a:lnTo>
                <a:cubicBezTo>
                  <a:pt x="12410" y="5443"/>
                  <a:pt x="12401" y="5488"/>
                  <a:pt x="12339" y="5488"/>
                </a:cubicBezTo>
                <a:cubicBezTo>
                  <a:pt x="12285" y="5479"/>
                  <a:pt x="12285" y="5407"/>
                  <a:pt x="12294" y="5381"/>
                </a:cubicBezTo>
                <a:lnTo>
                  <a:pt x="12294" y="5381"/>
                </a:lnTo>
                <a:cubicBezTo>
                  <a:pt x="12278" y="5414"/>
                  <a:pt x="12253" y="5426"/>
                  <a:pt x="12230" y="5426"/>
                </a:cubicBezTo>
                <a:cubicBezTo>
                  <a:pt x="12177" y="5426"/>
                  <a:pt x="12133" y="5362"/>
                  <a:pt x="12214" y="5318"/>
                </a:cubicBezTo>
                <a:cubicBezTo>
                  <a:pt x="12133" y="5289"/>
                  <a:pt x="12137" y="5206"/>
                  <a:pt x="12199" y="5206"/>
                </a:cubicBezTo>
                <a:cubicBezTo>
                  <a:pt x="12213" y="5206"/>
                  <a:pt x="12230" y="5210"/>
                  <a:pt x="12249" y="5220"/>
                </a:cubicBezTo>
                <a:cubicBezTo>
                  <a:pt x="12214" y="5166"/>
                  <a:pt x="12246" y="5108"/>
                  <a:pt x="12287" y="5108"/>
                </a:cubicBezTo>
                <a:close/>
                <a:moveTo>
                  <a:pt x="9159" y="3076"/>
                </a:moveTo>
                <a:cubicBezTo>
                  <a:pt x="9602" y="3076"/>
                  <a:pt x="9974" y="3667"/>
                  <a:pt x="9537" y="4069"/>
                </a:cubicBezTo>
                <a:cubicBezTo>
                  <a:pt x="9547" y="4069"/>
                  <a:pt x="9556" y="4068"/>
                  <a:pt x="9566" y="4068"/>
                </a:cubicBezTo>
                <a:cubicBezTo>
                  <a:pt x="10014" y="4068"/>
                  <a:pt x="10099" y="4901"/>
                  <a:pt x="9636" y="4988"/>
                </a:cubicBezTo>
                <a:cubicBezTo>
                  <a:pt x="9843" y="5260"/>
                  <a:pt x="9551" y="5555"/>
                  <a:pt x="9266" y="5555"/>
                </a:cubicBezTo>
                <a:cubicBezTo>
                  <a:pt x="9196" y="5555"/>
                  <a:pt x="9126" y="5537"/>
                  <a:pt x="9065" y="5497"/>
                </a:cubicBezTo>
                <a:cubicBezTo>
                  <a:pt x="8949" y="5425"/>
                  <a:pt x="8815" y="5247"/>
                  <a:pt x="8859" y="5033"/>
                </a:cubicBezTo>
                <a:lnTo>
                  <a:pt x="8859" y="5033"/>
                </a:lnTo>
                <a:cubicBezTo>
                  <a:pt x="8886" y="5077"/>
                  <a:pt x="8966" y="5158"/>
                  <a:pt x="9047" y="5167"/>
                </a:cubicBezTo>
                <a:lnTo>
                  <a:pt x="9082" y="4997"/>
                </a:lnTo>
                <a:lnTo>
                  <a:pt x="9163" y="5122"/>
                </a:lnTo>
                <a:lnTo>
                  <a:pt x="9154" y="4899"/>
                </a:lnTo>
                <a:lnTo>
                  <a:pt x="9154" y="4899"/>
                </a:lnTo>
                <a:cubicBezTo>
                  <a:pt x="9154" y="4899"/>
                  <a:pt x="9252" y="5104"/>
                  <a:pt x="9261" y="5122"/>
                </a:cubicBezTo>
                <a:cubicBezTo>
                  <a:pt x="9261" y="5122"/>
                  <a:pt x="9261" y="5123"/>
                  <a:pt x="9261" y="5123"/>
                </a:cubicBezTo>
                <a:cubicBezTo>
                  <a:pt x="9267" y="5123"/>
                  <a:pt x="9216" y="4819"/>
                  <a:pt x="9216" y="4819"/>
                </a:cubicBezTo>
                <a:lnTo>
                  <a:pt x="9216" y="4819"/>
                </a:lnTo>
                <a:lnTo>
                  <a:pt x="9314" y="4952"/>
                </a:lnTo>
                <a:lnTo>
                  <a:pt x="9261" y="4721"/>
                </a:lnTo>
                <a:lnTo>
                  <a:pt x="9341" y="4792"/>
                </a:lnTo>
                <a:lnTo>
                  <a:pt x="9341" y="4792"/>
                </a:lnTo>
                <a:lnTo>
                  <a:pt x="9297" y="4622"/>
                </a:lnTo>
                <a:lnTo>
                  <a:pt x="9297" y="4622"/>
                </a:lnTo>
                <a:lnTo>
                  <a:pt x="9448" y="4783"/>
                </a:lnTo>
                <a:lnTo>
                  <a:pt x="9323" y="4480"/>
                </a:lnTo>
                <a:lnTo>
                  <a:pt x="9323" y="4480"/>
                </a:lnTo>
                <a:lnTo>
                  <a:pt x="9484" y="4631"/>
                </a:lnTo>
                <a:lnTo>
                  <a:pt x="9314" y="4319"/>
                </a:lnTo>
                <a:lnTo>
                  <a:pt x="9314" y="4319"/>
                </a:lnTo>
                <a:cubicBezTo>
                  <a:pt x="9314" y="4319"/>
                  <a:pt x="9466" y="4444"/>
                  <a:pt x="9493" y="4480"/>
                </a:cubicBezTo>
                <a:cubicBezTo>
                  <a:pt x="9494" y="4481"/>
                  <a:pt x="9495" y="4482"/>
                  <a:pt x="9495" y="4482"/>
                </a:cubicBezTo>
                <a:cubicBezTo>
                  <a:pt x="9498" y="4482"/>
                  <a:pt x="9297" y="4168"/>
                  <a:pt x="9297" y="4167"/>
                </a:cubicBezTo>
                <a:lnTo>
                  <a:pt x="9297" y="4167"/>
                </a:lnTo>
                <a:cubicBezTo>
                  <a:pt x="9297" y="4167"/>
                  <a:pt x="9484" y="4310"/>
                  <a:pt x="9502" y="4319"/>
                </a:cubicBezTo>
                <a:cubicBezTo>
                  <a:pt x="9511" y="4319"/>
                  <a:pt x="9243" y="4007"/>
                  <a:pt x="9243" y="3998"/>
                </a:cubicBezTo>
                <a:cubicBezTo>
                  <a:pt x="9243" y="3998"/>
                  <a:pt x="9243" y="3997"/>
                  <a:pt x="9243" y="3997"/>
                </a:cubicBezTo>
                <a:lnTo>
                  <a:pt x="9243" y="3997"/>
                </a:lnTo>
                <a:cubicBezTo>
                  <a:pt x="9246" y="3997"/>
                  <a:pt x="9405" y="4114"/>
                  <a:pt x="9430" y="4123"/>
                </a:cubicBezTo>
                <a:cubicBezTo>
                  <a:pt x="9431" y="4123"/>
                  <a:pt x="9431" y="4123"/>
                  <a:pt x="9431" y="4123"/>
                </a:cubicBezTo>
                <a:cubicBezTo>
                  <a:pt x="9440" y="4123"/>
                  <a:pt x="9198" y="3873"/>
                  <a:pt x="9198" y="3873"/>
                </a:cubicBezTo>
                <a:lnTo>
                  <a:pt x="9198" y="3873"/>
                </a:lnTo>
                <a:lnTo>
                  <a:pt x="9386" y="3962"/>
                </a:lnTo>
                <a:lnTo>
                  <a:pt x="9145" y="3757"/>
                </a:lnTo>
                <a:lnTo>
                  <a:pt x="9145" y="3757"/>
                </a:lnTo>
                <a:lnTo>
                  <a:pt x="9332" y="3820"/>
                </a:lnTo>
                <a:lnTo>
                  <a:pt x="9109" y="3614"/>
                </a:lnTo>
                <a:lnTo>
                  <a:pt x="9243" y="3641"/>
                </a:lnTo>
                <a:lnTo>
                  <a:pt x="9243" y="3641"/>
                </a:lnTo>
                <a:lnTo>
                  <a:pt x="8958" y="3427"/>
                </a:lnTo>
                <a:lnTo>
                  <a:pt x="8958" y="3427"/>
                </a:lnTo>
                <a:lnTo>
                  <a:pt x="9252" y="3472"/>
                </a:lnTo>
                <a:cubicBezTo>
                  <a:pt x="9252" y="3472"/>
                  <a:pt x="9029" y="3320"/>
                  <a:pt x="8752" y="3266"/>
                </a:cubicBezTo>
                <a:cubicBezTo>
                  <a:pt x="8880" y="3132"/>
                  <a:pt x="9023" y="3076"/>
                  <a:pt x="9159" y="3076"/>
                </a:cubicBezTo>
                <a:close/>
                <a:moveTo>
                  <a:pt x="11741" y="5113"/>
                </a:moveTo>
                <a:lnTo>
                  <a:pt x="11741" y="5113"/>
                </a:lnTo>
                <a:cubicBezTo>
                  <a:pt x="11723" y="5229"/>
                  <a:pt x="11678" y="5327"/>
                  <a:pt x="11616" y="5381"/>
                </a:cubicBezTo>
                <a:cubicBezTo>
                  <a:pt x="11554" y="5443"/>
                  <a:pt x="11464" y="5470"/>
                  <a:pt x="11366" y="5479"/>
                </a:cubicBezTo>
                <a:cubicBezTo>
                  <a:pt x="11277" y="5479"/>
                  <a:pt x="11179" y="5461"/>
                  <a:pt x="11090" y="5416"/>
                </a:cubicBezTo>
                <a:cubicBezTo>
                  <a:pt x="11009" y="5381"/>
                  <a:pt x="10929" y="5309"/>
                  <a:pt x="10876" y="5211"/>
                </a:cubicBezTo>
                <a:lnTo>
                  <a:pt x="10876" y="5211"/>
                </a:lnTo>
                <a:cubicBezTo>
                  <a:pt x="10867" y="5327"/>
                  <a:pt x="10929" y="5443"/>
                  <a:pt x="11027" y="5515"/>
                </a:cubicBezTo>
                <a:cubicBezTo>
                  <a:pt x="11116" y="5587"/>
                  <a:pt x="11226" y="5623"/>
                  <a:pt x="11338" y="5623"/>
                </a:cubicBezTo>
                <a:cubicBezTo>
                  <a:pt x="11350" y="5623"/>
                  <a:pt x="11363" y="5622"/>
                  <a:pt x="11375" y="5622"/>
                </a:cubicBezTo>
                <a:cubicBezTo>
                  <a:pt x="11500" y="5622"/>
                  <a:pt x="11625" y="5568"/>
                  <a:pt x="11705" y="5461"/>
                </a:cubicBezTo>
                <a:cubicBezTo>
                  <a:pt x="11777" y="5354"/>
                  <a:pt x="11777" y="5220"/>
                  <a:pt x="11741" y="5113"/>
                </a:cubicBezTo>
                <a:close/>
                <a:moveTo>
                  <a:pt x="11184" y="2653"/>
                </a:moveTo>
                <a:cubicBezTo>
                  <a:pt x="11733" y="2653"/>
                  <a:pt x="12199" y="3387"/>
                  <a:pt x="11661" y="3891"/>
                </a:cubicBezTo>
                <a:cubicBezTo>
                  <a:pt x="11672" y="3890"/>
                  <a:pt x="11684" y="3890"/>
                  <a:pt x="11695" y="3890"/>
                </a:cubicBezTo>
                <a:cubicBezTo>
                  <a:pt x="12245" y="3890"/>
                  <a:pt x="12345" y="4928"/>
                  <a:pt x="11777" y="5024"/>
                </a:cubicBezTo>
                <a:cubicBezTo>
                  <a:pt x="12034" y="5368"/>
                  <a:pt x="11666" y="5728"/>
                  <a:pt x="11312" y="5728"/>
                </a:cubicBezTo>
                <a:cubicBezTo>
                  <a:pt x="11225" y="5728"/>
                  <a:pt x="11139" y="5707"/>
                  <a:pt x="11063" y="5657"/>
                </a:cubicBezTo>
                <a:cubicBezTo>
                  <a:pt x="10920" y="5568"/>
                  <a:pt x="10760" y="5354"/>
                  <a:pt x="10813" y="5086"/>
                </a:cubicBezTo>
                <a:lnTo>
                  <a:pt x="10813" y="5086"/>
                </a:lnTo>
                <a:cubicBezTo>
                  <a:pt x="10849" y="5131"/>
                  <a:pt x="10938" y="5238"/>
                  <a:pt x="11045" y="5247"/>
                </a:cubicBezTo>
                <a:lnTo>
                  <a:pt x="11081" y="5033"/>
                </a:lnTo>
                <a:lnTo>
                  <a:pt x="11188" y="5193"/>
                </a:lnTo>
                <a:lnTo>
                  <a:pt x="11179" y="4926"/>
                </a:lnTo>
                <a:lnTo>
                  <a:pt x="11179" y="4926"/>
                </a:lnTo>
                <a:cubicBezTo>
                  <a:pt x="11179" y="4926"/>
                  <a:pt x="11295" y="5176"/>
                  <a:pt x="11304" y="5193"/>
                </a:cubicBezTo>
                <a:cubicBezTo>
                  <a:pt x="11304" y="5194"/>
                  <a:pt x="11305" y="5194"/>
                  <a:pt x="11305" y="5194"/>
                </a:cubicBezTo>
                <a:cubicBezTo>
                  <a:pt x="11319" y="5194"/>
                  <a:pt x="11259" y="4819"/>
                  <a:pt x="11259" y="4819"/>
                </a:cubicBezTo>
                <a:lnTo>
                  <a:pt x="11259" y="4819"/>
                </a:lnTo>
                <a:lnTo>
                  <a:pt x="11375" y="4988"/>
                </a:lnTo>
                <a:lnTo>
                  <a:pt x="11375" y="4988"/>
                </a:lnTo>
                <a:lnTo>
                  <a:pt x="11304" y="4703"/>
                </a:lnTo>
                <a:lnTo>
                  <a:pt x="11304" y="4703"/>
                </a:lnTo>
                <a:lnTo>
                  <a:pt x="11411" y="4792"/>
                </a:lnTo>
                <a:lnTo>
                  <a:pt x="11357" y="4569"/>
                </a:lnTo>
                <a:lnTo>
                  <a:pt x="11545" y="4774"/>
                </a:lnTo>
                <a:lnTo>
                  <a:pt x="11393" y="4399"/>
                </a:lnTo>
                <a:lnTo>
                  <a:pt x="11589" y="4587"/>
                </a:lnTo>
                <a:lnTo>
                  <a:pt x="11375" y="4194"/>
                </a:lnTo>
                <a:lnTo>
                  <a:pt x="11375" y="4194"/>
                </a:lnTo>
                <a:cubicBezTo>
                  <a:pt x="11375" y="4194"/>
                  <a:pt x="11562" y="4355"/>
                  <a:pt x="11598" y="4399"/>
                </a:cubicBezTo>
                <a:cubicBezTo>
                  <a:pt x="11600" y="4402"/>
                  <a:pt x="11601" y="4403"/>
                  <a:pt x="11601" y="4403"/>
                </a:cubicBezTo>
                <a:cubicBezTo>
                  <a:pt x="11606" y="4403"/>
                  <a:pt x="11348" y="4016"/>
                  <a:pt x="11348" y="4016"/>
                </a:cubicBezTo>
                <a:lnTo>
                  <a:pt x="11348" y="4016"/>
                </a:lnTo>
                <a:cubicBezTo>
                  <a:pt x="11348" y="4016"/>
                  <a:pt x="11589" y="4185"/>
                  <a:pt x="11607" y="4194"/>
                </a:cubicBezTo>
                <a:cubicBezTo>
                  <a:pt x="11607" y="4194"/>
                  <a:pt x="11607" y="4194"/>
                  <a:pt x="11607" y="4194"/>
                </a:cubicBezTo>
                <a:cubicBezTo>
                  <a:pt x="11609" y="4194"/>
                  <a:pt x="11295" y="3811"/>
                  <a:pt x="11286" y="3802"/>
                </a:cubicBezTo>
                <a:cubicBezTo>
                  <a:pt x="11286" y="3801"/>
                  <a:pt x="11286" y="3801"/>
                  <a:pt x="11286" y="3801"/>
                </a:cubicBezTo>
                <a:lnTo>
                  <a:pt x="11286" y="3801"/>
                </a:lnTo>
                <a:cubicBezTo>
                  <a:pt x="11289" y="3801"/>
                  <a:pt x="11483" y="3945"/>
                  <a:pt x="11518" y="3953"/>
                </a:cubicBezTo>
                <a:cubicBezTo>
                  <a:pt x="11518" y="3953"/>
                  <a:pt x="11519" y="3954"/>
                  <a:pt x="11519" y="3954"/>
                </a:cubicBezTo>
                <a:cubicBezTo>
                  <a:pt x="11536" y="3954"/>
                  <a:pt x="11232" y="3641"/>
                  <a:pt x="11232" y="3641"/>
                </a:cubicBezTo>
                <a:lnTo>
                  <a:pt x="11232" y="3641"/>
                </a:lnTo>
                <a:lnTo>
                  <a:pt x="11464" y="3757"/>
                </a:lnTo>
                <a:lnTo>
                  <a:pt x="11464" y="3757"/>
                </a:lnTo>
                <a:lnTo>
                  <a:pt x="11170" y="3498"/>
                </a:lnTo>
                <a:lnTo>
                  <a:pt x="11170" y="3498"/>
                </a:lnTo>
                <a:lnTo>
                  <a:pt x="11393" y="3579"/>
                </a:lnTo>
                <a:lnTo>
                  <a:pt x="11116" y="3329"/>
                </a:lnTo>
                <a:lnTo>
                  <a:pt x="11286" y="3356"/>
                </a:lnTo>
                <a:lnTo>
                  <a:pt x="11286" y="3356"/>
                </a:lnTo>
                <a:lnTo>
                  <a:pt x="10938" y="3097"/>
                </a:lnTo>
                <a:lnTo>
                  <a:pt x="11304" y="3150"/>
                </a:lnTo>
                <a:cubicBezTo>
                  <a:pt x="11304" y="3150"/>
                  <a:pt x="11018" y="2963"/>
                  <a:pt x="10679" y="2892"/>
                </a:cubicBezTo>
                <a:cubicBezTo>
                  <a:pt x="10837" y="2723"/>
                  <a:pt x="11015" y="2653"/>
                  <a:pt x="11184" y="2653"/>
                </a:cubicBezTo>
                <a:close/>
                <a:moveTo>
                  <a:pt x="6790" y="5416"/>
                </a:moveTo>
                <a:cubicBezTo>
                  <a:pt x="6781" y="5532"/>
                  <a:pt x="6763" y="5639"/>
                  <a:pt x="6701" y="5711"/>
                </a:cubicBezTo>
                <a:cubicBezTo>
                  <a:pt x="6647" y="5791"/>
                  <a:pt x="6558" y="5836"/>
                  <a:pt x="6460" y="5854"/>
                </a:cubicBezTo>
                <a:cubicBezTo>
                  <a:pt x="6425" y="5860"/>
                  <a:pt x="6389" y="5863"/>
                  <a:pt x="6353" y="5863"/>
                </a:cubicBezTo>
                <a:cubicBezTo>
                  <a:pt x="6288" y="5863"/>
                  <a:pt x="6223" y="5853"/>
                  <a:pt x="6165" y="5836"/>
                </a:cubicBezTo>
                <a:cubicBezTo>
                  <a:pt x="6067" y="5809"/>
                  <a:pt x="5969" y="5755"/>
                  <a:pt x="5898" y="5657"/>
                </a:cubicBezTo>
                <a:lnTo>
                  <a:pt x="5898" y="5657"/>
                </a:lnTo>
                <a:cubicBezTo>
                  <a:pt x="5907" y="5782"/>
                  <a:pt x="6005" y="5889"/>
                  <a:pt x="6112" y="5952"/>
                </a:cubicBezTo>
                <a:cubicBezTo>
                  <a:pt x="6199" y="5992"/>
                  <a:pt x="6296" y="6012"/>
                  <a:pt x="6391" y="6012"/>
                </a:cubicBezTo>
                <a:cubicBezTo>
                  <a:pt x="6423" y="6012"/>
                  <a:pt x="6455" y="6010"/>
                  <a:pt x="6486" y="6005"/>
                </a:cubicBezTo>
                <a:cubicBezTo>
                  <a:pt x="6611" y="5978"/>
                  <a:pt x="6745" y="5907"/>
                  <a:pt x="6808" y="5782"/>
                </a:cubicBezTo>
                <a:cubicBezTo>
                  <a:pt x="6870" y="5657"/>
                  <a:pt x="6843" y="5515"/>
                  <a:pt x="6790" y="5416"/>
                </a:cubicBezTo>
                <a:close/>
                <a:moveTo>
                  <a:pt x="8271" y="5523"/>
                </a:moveTo>
                <a:cubicBezTo>
                  <a:pt x="8244" y="5639"/>
                  <a:pt x="8208" y="5729"/>
                  <a:pt x="8137" y="5791"/>
                </a:cubicBezTo>
                <a:cubicBezTo>
                  <a:pt x="8074" y="5854"/>
                  <a:pt x="7985" y="5880"/>
                  <a:pt x="7896" y="5880"/>
                </a:cubicBezTo>
                <a:cubicBezTo>
                  <a:pt x="7880" y="5882"/>
                  <a:pt x="7863" y="5883"/>
                  <a:pt x="7847" y="5883"/>
                </a:cubicBezTo>
                <a:cubicBezTo>
                  <a:pt x="7766" y="5883"/>
                  <a:pt x="7686" y="5864"/>
                  <a:pt x="7619" y="5827"/>
                </a:cubicBezTo>
                <a:cubicBezTo>
                  <a:pt x="7530" y="5782"/>
                  <a:pt x="7450" y="5720"/>
                  <a:pt x="7396" y="5622"/>
                </a:cubicBezTo>
                <a:lnTo>
                  <a:pt x="7396" y="5622"/>
                </a:lnTo>
                <a:cubicBezTo>
                  <a:pt x="7387" y="5738"/>
                  <a:pt x="7459" y="5854"/>
                  <a:pt x="7557" y="5925"/>
                </a:cubicBezTo>
                <a:cubicBezTo>
                  <a:pt x="7655" y="5996"/>
                  <a:pt x="7771" y="6032"/>
                  <a:pt x="7896" y="6032"/>
                </a:cubicBezTo>
                <a:cubicBezTo>
                  <a:pt x="8021" y="6032"/>
                  <a:pt x="8155" y="5978"/>
                  <a:pt x="8226" y="5871"/>
                </a:cubicBezTo>
                <a:cubicBezTo>
                  <a:pt x="8306" y="5764"/>
                  <a:pt x="8306" y="5630"/>
                  <a:pt x="8271" y="5523"/>
                </a:cubicBezTo>
                <a:close/>
                <a:moveTo>
                  <a:pt x="18128" y="4837"/>
                </a:moveTo>
                <a:lnTo>
                  <a:pt x="18128" y="4837"/>
                </a:lnTo>
                <a:cubicBezTo>
                  <a:pt x="18075" y="4997"/>
                  <a:pt x="17986" y="5149"/>
                  <a:pt x="17879" y="5291"/>
                </a:cubicBezTo>
                <a:cubicBezTo>
                  <a:pt x="17772" y="5425"/>
                  <a:pt x="17638" y="5550"/>
                  <a:pt x="17504" y="5657"/>
                </a:cubicBezTo>
                <a:cubicBezTo>
                  <a:pt x="17218" y="5862"/>
                  <a:pt x="16879" y="6005"/>
                  <a:pt x="16532" y="6068"/>
                </a:cubicBezTo>
                <a:cubicBezTo>
                  <a:pt x="16400" y="6088"/>
                  <a:pt x="16267" y="6099"/>
                  <a:pt x="16135" y="6099"/>
                </a:cubicBezTo>
                <a:cubicBezTo>
                  <a:pt x="15917" y="6099"/>
                  <a:pt x="15699" y="6068"/>
                  <a:pt x="15488" y="5996"/>
                </a:cubicBezTo>
                <a:cubicBezTo>
                  <a:pt x="15318" y="5934"/>
                  <a:pt x="15158" y="5854"/>
                  <a:pt x="15024" y="5746"/>
                </a:cubicBezTo>
                <a:cubicBezTo>
                  <a:pt x="14881" y="5639"/>
                  <a:pt x="14765" y="5506"/>
                  <a:pt x="14685" y="5354"/>
                </a:cubicBezTo>
                <a:lnTo>
                  <a:pt x="14685" y="5354"/>
                </a:lnTo>
                <a:cubicBezTo>
                  <a:pt x="14890" y="5630"/>
                  <a:pt x="15193" y="5818"/>
                  <a:pt x="15515" y="5916"/>
                </a:cubicBezTo>
                <a:cubicBezTo>
                  <a:pt x="15699" y="5967"/>
                  <a:pt x="15892" y="5992"/>
                  <a:pt x="16085" y="5992"/>
                </a:cubicBezTo>
                <a:cubicBezTo>
                  <a:pt x="16229" y="5992"/>
                  <a:pt x="16373" y="5978"/>
                  <a:pt x="16514" y="5952"/>
                </a:cubicBezTo>
                <a:cubicBezTo>
                  <a:pt x="16844" y="5898"/>
                  <a:pt x="17165" y="5773"/>
                  <a:pt x="17450" y="5586"/>
                </a:cubicBezTo>
                <a:cubicBezTo>
                  <a:pt x="17736" y="5399"/>
                  <a:pt x="17977" y="5140"/>
                  <a:pt x="18128" y="4837"/>
                </a:cubicBezTo>
                <a:close/>
                <a:moveTo>
                  <a:pt x="5909" y="2930"/>
                </a:moveTo>
                <a:cubicBezTo>
                  <a:pt x="6447" y="2930"/>
                  <a:pt x="6953" y="3572"/>
                  <a:pt x="6504" y="4150"/>
                </a:cubicBezTo>
                <a:cubicBezTo>
                  <a:pt x="6540" y="4141"/>
                  <a:pt x="6575" y="4137"/>
                  <a:pt x="6609" y="4137"/>
                </a:cubicBezTo>
                <a:cubicBezTo>
                  <a:pt x="7135" y="4137"/>
                  <a:pt x="7370" y="5125"/>
                  <a:pt x="6816" y="5309"/>
                </a:cubicBezTo>
                <a:cubicBezTo>
                  <a:pt x="7153" y="5646"/>
                  <a:pt x="6761" y="6128"/>
                  <a:pt x="6361" y="6128"/>
                </a:cubicBezTo>
                <a:cubicBezTo>
                  <a:pt x="6295" y="6128"/>
                  <a:pt x="6228" y="6115"/>
                  <a:pt x="6165" y="6085"/>
                </a:cubicBezTo>
                <a:cubicBezTo>
                  <a:pt x="6014" y="6014"/>
                  <a:pt x="5799" y="5818"/>
                  <a:pt x="5817" y="5532"/>
                </a:cubicBezTo>
                <a:lnTo>
                  <a:pt x="5817" y="5532"/>
                </a:lnTo>
                <a:cubicBezTo>
                  <a:pt x="5860" y="5575"/>
                  <a:pt x="5960" y="5667"/>
                  <a:pt x="6062" y="5667"/>
                </a:cubicBezTo>
                <a:cubicBezTo>
                  <a:pt x="6067" y="5667"/>
                  <a:pt x="6071" y="5667"/>
                  <a:pt x="6076" y="5666"/>
                </a:cubicBezTo>
                <a:lnTo>
                  <a:pt x="6094" y="5434"/>
                </a:lnTo>
                <a:lnTo>
                  <a:pt x="6219" y="5586"/>
                </a:lnTo>
                <a:lnTo>
                  <a:pt x="6174" y="5300"/>
                </a:lnTo>
                <a:lnTo>
                  <a:pt x="6174" y="5300"/>
                </a:lnTo>
                <a:cubicBezTo>
                  <a:pt x="6174" y="5300"/>
                  <a:pt x="6335" y="5550"/>
                  <a:pt x="6353" y="5568"/>
                </a:cubicBezTo>
                <a:cubicBezTo>
                  <a:pt x="6353" y="5568"/>
                  <a:pt x="6353" y="5569"/>
                  <a:pt x="6353" y="5569"/>
                </a:cubicBezTo>
                <a:cubicBezTo>
                  <a:pt x="6356" y="5569"/>
                  <a:pt x="6237" y="5185"/>
                  <a:pt x="6237" y="5184"/>
                </a:cubicBezTo>
                <a:lnTo>
                  <a:pt x="6237" y="5184"/>
                </a:lnTo>
                <a:lnTo>
                  <a:pt x="6388" y="5336"/>
                </a:lnTo>
                <a:lnTo>
                  <a:pt x="6272" y="5051"/>
                </a:lnTo>
                <a:lnTo>
                  <a:pt x="6388" y="5131"/>
                </a:lnTo>
                <a:lnTo>
                  <a:pt x="6388" y="5131"/>
                </a:lnTo>
                <a:lnTo>
                  <a:pt x="6299" y="4908"/>
                </a:lnTo>
                <a:lnTo>
                  <a:pt x="6299" y="4908"/>
                </a:lnTo>
                <a:lnTo>
                  <a:pt x="6522" y="5086"/>
                </a:lnTo>
                <a:lnTo>
                  <a:pt x="6308" y="4729"/>
                </a:lnTo>
                <a:lnTo>
                  <a:pt x="6540" y="4881"/>
                </a:lnTo>
                <a:lnTo>
                  <a:pt x="6540" y="4881"/>
                </a:lnTo>
                <a:lnTo>
                  <a:pt x="6254" y="4515"/>
                </a:lnTo>
                <a:lnTo>
                  <a:pt x="6254" y="4515"/>
                </a:lnTo>
                <a:cubicBezTo>
                  <a:pt x="6255" y="4515"/>
                  <a:pt x="6477" y="4649"/>
                  <a:pt x="6522" y="4694"/>
                </a:cubicBezTo>
                <a:cubicBezTo>
                  <a:pt x="6524" y="4695"/>
                  <a:pt x="6525" y="4696"/>
                  <a:pt x="6526" y="4696"/>
                </a:cubicBezTo>
                <a:cubicBezTo>
                  <a:pt x="6536" y="4696"/>
                  <a:pt x="6201" y="4328"/>
                  <a:pt x="6201" y="4328"/>
                </a:cubicBezTo>
                <a:lnTo>
                  <a:pt x="6201" y="4328"/>
                </a:lnTo>
                <a:cubicBezTo>
                  <a:pt x="6201" y="4328"/>
                  <a:pt x="6477" y="4471"/>
                  <a:pt x="6495" y="4471"/>
                </a:cubicBezTo>
                <a:cubicBezTo>
                  <a:pt x="6496" y="4471"/>
                  <a:pt x="6496" y="4471"/>
                  <a:pt x="6496" y="4471"/>
                </a:cubicBezTo>
                <a:cubicBezTo>
                  <a:pt x="6503" y="4471"/>
                  <a:pt x="6111" y="4132"/>
                  <a:pt x="6094" y="4123"/>
                </a:cubicBezTo>
                <a:cubicBezTo>
                  <a:pt x="6093" y="4122"/>
                  <a:pt x="6094" y="4121"/>
                  <a:pt x="6095" y="4121"/>
                </a:cubicBezTo>
                <a:cubicBezTo>
                  <a:pt x="6115" y="4121"/>
                  <a:pt x="6336" y="4239"/>
                  <a:pt x="6362" y="4239"/>
                </a:cubicBezTo>
                <a:cubicBezTo>
                  <a:pt x="6362" y="4239"/>
                  <a:pt x="6363" y="4239"/>
                  <a:pt x="6363" y="4239"/>
                </a:cubicBezTo>
                <a:cubicBezTo>
                  <a:pt x="6386" y="4239"/>
                  <a:pt x="6023" y="3962"/>
                  <a:pt x="6023" y="3962"/>
                </a:cubicBezTo>
                <a:lnTo>
                  <a:pt x="6023" y="3962"/>
                </a:lnTo>
                <a:lnTo>
                  <a:pt x="6281" y="4043"/>
                </a:lnTo>
                <a:lnTo>
                  <a:pt x="6281" y="4043"/>
                </a:lnTo>
                <a:lnTo>
                  <a:pt x="5933" y="3820"/>
                </a:lnTo>
                <a:lnTo>
                  <a:pt x="6174" y="3864"/>
                </a:lnTo>
                <a:lnTo>
                  <a:pt x="5844" y="3650"/>
                </a:lnTo>
                <a:lnTo>
                  <a:pt x="6031" y="3650"/>
                </a:lnTo>
                <a:lnTo>
                  <a:pt x="5621" y="3436"/>
                </a:lnTo>
                <a:lnTo>
                  <a:pt x="6014" y="3436"/>
                </a:lnTo>
                <a:cubicBezTo>
                  <a:pt x="6014" y="3436"/>
                  <a:pt x="5684" y="3284"/>
                  <a:pt x="5318" y="3266"/>
                </a:cubicBezTo>
                <a:cubicBezTo>
                  <a:pt x="5483" y="3028"/>
                  <a:pt x="5699" y="2930"/>
                  <a:pt x="5909" y="2930"/>
                </a:cubicBezTo>
                <a:close/>
                <a:moveTo>
                  <a:pt x="7705" y="3059"/>
                </a:moveTo>
                <a:cubicBezTo>
                  <a:pt x="8256" y="3059"/>
                  <a:pt x="8721" y="3794"/>
                  <a:pt x="8181" y="4292"/>
                </a:cubicBezTo>
                <a:cubicBezTo>
                  <a:pt x="8191" y="4292"/>
                  <a:pt x="8200" y="4291"/>
                  <a:pt x="8210" y="4291"/>
                </a:cubicBezTo>
                <a:cubicBezTo>
                  <a:pt x="8765" y="4291"/>
                  <a:pt x="8877" y="5329"/>
                  <a:pt x="8306" y="5434"/>
                </a:cubicBezTo>
                <a:cubicBezTo>
                  <a:pt x="8557" y="5778"/>
                  <a:pt x="8193" y="6139"/>
                  <a:pt x="7836" y="6139"/>
                </a:cubicBezTo>
                <a:cubicBezTo>
                  <a:pt x="7748" y="6139"/>
                  <a:pt x="7661" y="6117"/>
                  <a:pt x="7584" y="6068"/>
                </a:cubicBezTo>
                <a:cubicBezTo>
                  <a:pt x="7450" y="5978"/>
                  <a:pt x="7280" y="5755"/>
                  <a:pt x="7334" y="5488"/>
                </a:cubicBezTo>
                <a:lnTo>
                  <a:pt x="7334" y="5488"/>
                </a:lnTo>
                <a:cubicBezTo>
                  <a:pt x="7370" y="5541"/>
                  <a:pt x="7459" y="5648"/>
                  <a:pt x="7566" y="5657"/>
                </a:cubicBezTo>
                <a:lnTo>
                  <a:pt x="7610" y="5443"/>
                </a:lnTo>
                <a:lnTo>
                  <a:pt x="7709" y="5604"/>
                </a:lnTo>
                <a:lnTo>
                  <a:pt x="7709" y="5327"/>
                </a:lnTo>
                <a:cubicBezTo>
                  <a:pt x="7709" y="5327"/>
                  <a:pt x="7825" y="5577"/>
                  <a:pt x="7833" y="5604"/>
                </a:cubicBezTo>
                <a:cubicBezTo>
                  <a:pt x="7834" y="5604"/>
                  <a:pt x="7834" y="5604"/>
                  <a:pt x="7834" y="5604"/>
                </a:cubicBezTo>
                <a:cubicBezTo>
                  <a:pt x="7840" y="5604"/>
                  <a:pt x="7780" y="5229"/>
                  <a:pt x="7780" y="5229"/>
                </a:cubicBezTo>
                <a:lnTo>
                  <a:pt x="7780" y="5229"/>
                </a:lnTo>
                <a:lnTo>
                  <a:pt x="7896" y="5399"/>
                </a:lnTo>
                <a:lnTo>
                  <a:pt x="7833" y="5104"/>
                </a:lnTo>
                <a:lnTo>
                  <a:pt x="7932" y="5193"/>
                </a:lnTo>
                <a:lnTo>
                  <a:pt x="7878" y="4979"/>
                </a:lnTo>
                <a:lnTo>
                  <a:pt x="8065" y="5184"/>
                </a:lnTo>
                <a:lnTo>
                  <a:pt x="7914" y="4810"/>
                </a:lnTo>
                <a:lnTo>
                  <a:pt x="7914" y="4810"/>
                </a:lnTo>
                <a:lnTo>
                  <a:pt x="8110" y="4988"/>
                </a:lnTo>
                <a:lnTo>
                  <a:pt x="7896" y="4605"/>
                </a:lnTo>
                <a:lnTo>
                  <a:pt x="7896" y="4605"/>
                </a:lnTo>
                <a:cubicBezTo>
                  <a:pt x="7896" y="4605"/>
                  <a:pt x="8083" y="4765"/>
                  <a:pt x="8119" y="4810"/>
                </a:cubicBezTo>
                <a:cubicBezTo>
                  <a:pt x="8121" y="4812"/>
                  <a:pt x="8122" y="4813"/>
                  <a:pt x="8122" y="4813"/>
                </a:cubicBezTo>
                <a:cubicBezTo>
                  <a:pt x="8128" y="4813"/>
                  <a:pt x="7869" y="4417"/>
                  <a:pt x="7869" y="4417"/>
                </a:cubicBezTo>
                <a:lnTo>
                  <a:pt x="7869" y="4417"/>
                </a:lnTo>
                <a:cubicBezTo>
                  <a:pt x="7869" y="4417"/>
                  <a:pt x="8119" y="4596"/>
                  <a:pt x="8128" y="4605"/>
                </a:cubicBezTo>
                <a:cubicBezTo>
                  <a:pt x="8128" y="4605"/>
                  <a:pt x="8128" y="4605"/>
                  <a:pt x="8128" y="4605"/>
                </a:cubicBezTo>
                <a:cubicBezTo>
                  <a:pt x="8130" y="4605"/>
                  <a:pt x="7816" y="4221"/>
                  <a:pt x="7807" y="4212"/>
                </a:cubicBezTo>
                <a:cubicBezTo>
                  <a:pt x="7806" y="4212"/>
                  <a:pt x="7806" y="4212"/>
                  <a:pt x="7806" y="4212"/>
                </a:cubicBezTo>
                <a:lnTo>
                  <a:pt x="7806" y="4212"/>
                </a:lnTo>
                <a:cubicBezTo>
                  <a:pt x="7810" y="4212"/>
                  <a:pt x="8013" y="4355"/>
                  <a:pt x="8039" y="4364"/>
                </a:cubicBezTo>
                <a:cubicBezTo>
                  <a:pt x="8039" y="4364"/>
                  <a:pt x="8039" y="4364"/>
                  <a:pt x="8040" y="4364"/>
                </a:cubicBezTo>
                <a:cubicBezTo>
                  <a:pt x="8057" y="4364"/>
                  <a:pt x="7762" y="4052"/>
                  <a:pt x="7762" y="4051"/>
                </a:cubicBezTo>
                <a:lnTo>
                  <a:pt x="7762" y="4051"/>
                </a:lnTo>
                <a:lnTo>
                  <a:pt x="7985" y="4167"/>
                </a:lnTo>
                <a:lnTo>
                  <a:pt x="7691" y="3909"/>
                </a:lnTo>
                <a:lnTo>
                  <a:pt x="7923" y="3980"/>
                </a:lnTo>
                <a:lnTo>
                  <a:pt x="7923" y="3980"/>
                </a:lnTo>
                <a:lnTo>
                  <a:pt x="7637" y="3730"/>
                </a:lnTo>
                <a:lnTo>
                  <a:pt x="7816" y="3766"/>
                </a:lnTo>
                <a:lnTo>
                  <a:pt x="7459" y="3507"/>
                </a:lnTo>
                <a:lnTo>
                  <a:pt x="7459" y="3507"/>
                </a:lnTo>
                <a:lnTo>
                  <a:pt x="7825" y="3561"/>
                </a:lnTo>
                <a:cubicBezTo>
                  <a:pt x="7825" y="3561"/>
                  <a:pt x="7548" y="3365"/>
                  <a:pt x="7200" y="3293"/>
                </a:cubicBezTo>
                <a:cubicBezTo>
                  <a:pt x="7359" y="3128"/>
                  <a:pt x="7536" y="3059"/>
                  <a:pt x="7705" y="3059"/>
                </a:cubicBezTo>
                <a:close/>
                <a:moveTo>
                  <a:pt x="4426" y="2472"/>
                </a:moveTo>
                <a:cubicBezTo>
                  <a:pt x="4586" y="2571"/>
                  <a:pt x="4738" y="2695"/>
                  <a:pt x="4845" y="2856"/>
                </a:cubicBezTo>
                <a:cubicBezTo>
                  <a:pt x="4961" y="3017"/>
                  <a:pt x="5041" y="3213"/>
                  <a:pt x="5050" y="3418"/>
                </a:cubicBezTo>
                <a:cubicBezTo>
                  <a:pt x="5059" y="3623"/>
                  <a:pt x="4997" y="3828"/>
                  <a:pt x="4907" y="3998"/>
                </a:cubicBezTo>
                <a:cubicBezTo>
                  <a:pt x="4827" y="4176"/>
                  <a:pt x="4720" y="4328"/>
                  <a:pt x="4595" y="4471"/>
                </a:cubicBezTo>
                <a:cubicBezTo>
                  <a:pt x="4479" y="4613"/>
                  <a:pt x="4363" y="4756"/>
                  <a:pt x="4265" y="4908"/>
                </a:cubicBezTo>
                <a:cubicBezTo>
                  <a:pt x="4158" y="5060"/>
                  <a:pt x="4087" y="5229"/>
                  <a:pt x="4006" y="5390"/>
                </a:cubicBezTo>
                <a:cubicBezTo>
                  <a:pt x="3917" y="5550"/>
                  <a:pt x="3828" y="5702"/>
                  <a:pt x="3748" y="5862"/>
                </a:cubicBezTo>
                <a:cubicBezTo>
                  <a:pt x="3667" y="6014"/>
                  <a:pt x="3596" y="6184"/>
                  <a:pt x="3534" y="6353"/>
                </a:cubicBezTo>
                <a:lnTo>
                  <a:pt x="3507" y="6353"/>
                </a:lnTo>
                <a:cubicBezTo>
                  <a:pt x="3489" y="6166"/>
                  <a:pt x="3525" y="5969"/>
                  <a:pt x="3587" y="5791"/>
                </a:cubicBezTo>
                <a:cubicBezTo>
                  <a:pt x="3650" y="5613"/>
                  <a:pt x="3739" y="5443"/>
                  <a:pt x="3846" y="5291"/>
                </a:cubicBezTo>
                <a:cubicBezTo>
                  <a:pt x="3953" y="5140"/>
                  <a:pt x="4096" y="5015"/>
                  <a:pt x="4203" y="4863"/>
                </a:cubicBezTo>
                <a:cubicBezTo>
                  <a:pt x="4319" y="4721"/>
                  <a:pt x="4417" y="4569"/>
                  <a:pt x="4497" y="4399"/>
                </a:cubicBezTo>
                <a:cubicBezTo>
                  <a:pt x="4577" y="4239"/>
                  <a:pt x="4649" y="4078"/>
                  <a:pt x="4711" y="3918"/>
                </a:cubicBezTo>
                <a:cubicBezTo>
                  <a:pt x="4774" y="3748"/>
                  <a:pt x="4809" y="3588"/>
                  <a:pt x="4809" y="3427"/>
                </a:cubicBezTo>
                <a:cubicBezTo>
                  <a:pt x="4809" y="3266"/>
                  <a:pt x="4765" y="3106"/>
                  <a:pt x="4693" y="2945"/>
                </a:cubicBezTo>
                <a:cubicBezTo>
                  <a:pt x="4622" y="2794"/>
                  <a:pt x="4524" y="2642"/>
                  <a:pt x="4417" y="2490"/>
                </a:cubicBezTo>
                <a:lnTo>
                  <a:pt x="4426" y="2472"/>
                </a:lnTo>
                <a:close/>
                <a:moveTo>
                  <a:pt x="9752" y="2865"/>
                </a:moveTo>
                <a:cubicBezTo>
                  <a:pt x="10028" y="3052"/>
                  <a:pt x="10269" y="3284"/>
                  <a:pt x="10421" y="3596"/>
                </a:cubicBezTo>
                <a:cubicBezTo>
                  <a:pt x="10572" y="3918"/>
                  <a:pt x="10554" y="4319"/>
                  <a:pt x="10403" y="4605"/>
                </a:cubicBezTo>
                <a:cubicBezTo>
                  <a:pt x="10331" y="4756"/>
                  <a:pt x="10260" y="4899"/>
                  <a:pt x="10206" y="5051"/>
                </a:cubicBezTo>
                <a:cubicBezTo>
                  <a:pt x="10153" y="5202"/>
                  <a:pt x="10126" y="5363"/>
                  <a:pt x="10108" y="5523"/>
                </a:cubicBezTo>
                <a:cubicBezTo>
                  <a:pt x="10082" y="5675"/>
                  <a:pt x="10046" y="5818"/>
                  <a:pt x="10028" y="5978"/>
                </a:cubicBezTo>
                <a:cubicBezTo>
                  <a:pt x="10010" y="6130"/>
                  <a:pt x="10001" y="6282"/>
                  <a:pt x="9992" y="6451"/>
                </a:cubicBezTo>
                <a:lnTo>
                  <a:pt x="9966" y="6451"/>
                </a:lnTo>
                <a:cubicBezTo>
                  <a:pt x="9832" y="6148"/>
                  <a:pt x="9814" y="5791"/>
                  <a:pt x="9921" y="5470"/>
                </a:cubicBezTo>
                <a:cubicBezTo>
                  <a:pt x="9983" y="5309"/>
                  <a:pt x="10073" y="5176"/>
                  <a:pt x="10135" y="5024"/>
                </a:cubicBezTo>
                <a:cubicBezTo>
                  <a:pt x="10206" y="4881"/>
                  <a:pt x="10260" y="4729"/>
                  <a:pt x="10287" y="4569"/>
                </a:cubicBezTo>
                <a:cubicBezTo>
                  <a:pt x="10314" y="4417"/>
                  <a:pt x="10322" y="4266"/>
                  <a:pt x="10314" y="4123"/>
                </a:cubicBezTo>
                <a:cubicBezTo>
                  <a:pt x="10305" y="3971"/>
                  <a:pt x="10260" y="3837"/>
                  <a:pt x="10198" y="3695"/>
                </a:cubicBezTo>
                <a:cubicBezTo>
                  <a:pt x="10091" y="3427"/>
                  <a:pt x="9903" y="3168"/>
                  <a:pt x="9734" y="2883"/>
                </a:cubicBezTo>
                <a:lnTo>
                  <a:pt x="9752" y="2865"/>
                </a:lnTo>
                <a:close/>
                <a:moveTo>
                  <a:pt x="9127" y="6103"/>
                </a:moveTo>
                <a:lnTo>
                  <a:pt x="9127" y="6103"/>
                </a:lnTo>
                <a:cubicBezTo>
                  <a:pt x="8913" y="6291"/>
                  <a:pt x="8663" y="6433"/>
                  <a:pt x="8387" y="6523"/>
                </a:cubicBezTo>
                <a:cubicBezTo>
                  <a:pt x="8119" y="6621"/>
                  <a:pt x="7842" y="6674"/>
                  <a:pt x="7557" y="6692"/>
                </a:cubicBezTo>
                <a:cubicBezTo>
                  <a:pt x="7470" y="6697"/>
                  <a:pt x="7384" y="6700"/>
                  <a:pt x="7298" y="6700"/>
                </a:cubicBezTo>
                <a:cubicBezTo>
                  <a:pt x="7099" y="6700"/>
                  <a:pt x="6900" y="6685"/>
                  <a:pt x="6701" y="6647"/>
                </a:cubicBezTo>
                <a:cubicBezTo>
                  <a:pt x="6424" y="6603"/>
                  <a:pt x="6147" y="6523"/>
                  <a:pt x="5898" y="6398"/>
                </a:cubicBezTo>
                <a:lnTo>
                  <a:pt x="5898" y="6398"/>
                </a:lnTo>
                <a:cubicBezTo>
                  <a:pt x="6183" y="6433"/>
                  <a:pt x="6451" y="6460"/>
                  <a:pt x="6727" y="6478"/>
                </a:cubicBezTo>
                <a:cubicBezTo>
                  <a:pt x="6838" y="6482"/>
                  <a:pt x="6951" y="6484"/>
                  <a:pt x="7063" y="6484"/>
                </a:cubicBezTo>
                <a:cubicBezTo>
                  <a:pt x="7222" y="6484"/>
                  <a:pt x="7382" y="6480"/>
                  <a:pt x="7539" y="6469"/>
                </a:cubicBezTo>
                <a:cubicBezTo>
                  <a:pt x="7807" y="6451"/>
                  <a:pt x="8074" y="6416"/>
                  <a:pt x="8342" y="6353"/>
                </a:cubicBezTo>
                <a:cubicBezTo>
                  <a:pt x="8610" y="6300"/>
                  <a:pt x="8868" y="6210"/>
                  <a:pt x="9127" y="6103"/>
                </a:cubicBezTo>
                <a:close/>
                <a:moveTo>
                  <a:pt x="5345" y="4542"/>
                </a:moveTo>
                <a:lnTo>
                  <a:pt x="5362" y="4560"/>
                </a:lnTo>
                <a:cubicBezTo>
                  <a:pt x="5291" y="4801"/>
                  <a:pt x="5202" y="5024"/>
                  <a:pt x="5148" y="5238"/>
                </a:cubicBezTo>
                <a:cubicBezTo>
                  <a:pt x="5121" y="5345"/>
                  <a:pt x="5104" y="5452"/>
                  <a:pt x="5104" y="5559"/>
                </a:cubicBezTo>
                <a:cubicBezTo>
                  <a:pt x="5104" y="5666"/>
                  <a:pt x="5121" y="5782"/>
                  <a:pt x="5148" y="5898"/>
                </a:cubicBezTo>
                <a:cubicBezTo>
                  <a:pt x="5175" y="6014"/>
                  <a:pt x="5229" y="6121"/>
                  <a:pt x="5291" y="6237"/>
                </a:cubicBezTo>
                <a:cubicBezTo>
                  <a:pt x="5345" y="6344"/>
                  <a:pt x="5407" y="6469"/>
                  <a:pt x="5416" y="6612"/>
                </a:cubicBezTo>
                <a:cubicBezTo>
                  <a:pt x="5416" y="6755"/>
                  <a:pt x="5362" y="6888"/>
                  <a:pt x="5300" y="6995"/>
                </a:cubicBezTo>
                <a:cubicBezTo>
                  <a:pt x="5229" y="7102"/>
                  <a:pt x="5139" y="7201"/>
                  <a:pt x="5032" y="7272"/>
                </a:cubicBezTo>
                <a:lnTo>
                  <a:pt x="5014" y="7263"/>
                </a:lnTo>
                <a:cubicBezTo>
                  <a:pt x="5050" y="7138"/>
                  <a:pt x="5104" y="7031"/>
                  <a:pt x="5139" y="6915"/>
                </a:cubicBezTo>
                <a:cubicBezTo>
                  <a:pt x="5175" y="6808"/>
                  <a:pt x="5202" y="6701"/>
                  <a:pt x="5229" y="6603"/>
                </a:cubicBezTo>
                <a:cubicBezTo>
                  <a:pt x="5246" y="6496"/>
                  <a:pt x="5264" y="6380"/>
                  <a:pt x="5220" y="6264"/>
                </a:cubicBezTo>
                <a:cubicBezTo>
                  <a:pt x="5184" y="6148"/>
                  <a:pt x="5113" y="6050"/>
                  <a:pt x="5032" y="5952"/>
                </a:cubicBezTo>
                <a:cubicBezTo>
                  <a:pt x="4881" y="5746"/>
                  <a:pt x="4836" y="5425"/>
                  <a:pt x="4916" y="5176"/>
                </a:cubicBezTo>
                <a:cubicBezTo>
                  <a:pt x="4997" y="4926"/>
                  <a:pt x="5148" y="4712"/>
                  <a:pt x="5345" y="4542"/>
                </a:cubicBezTo>
                <a:close/>
                <a:moveTo>
                  <a:pt x="4275" y="5884"/>
                </a:moveTo>
                <a:cubicBezTo>
                  <a:pt x="4299" y="5884"/>
                  <a:pt x="4323" y="5886"/>
                  <a:pt x="4345" y="5889"/>
                </a:cubicBezTo>
                <a:cubicBezTo>
                  <a:pt x="4461" y="5907"/>
                  <a:pt x="4559" y="5952"/>
                  <a:pt x="4640" y="6014"/>
                </a:cubicBezTo>
                <a:cubicBezTo>
                  <a:pt x="4729" y="6077"/>
                  <a:pt x="4809" y="6148"/>
                  <a:pt x="4854" y="6246"/>
                </a:cubicBezTo>
                <a:cubicBezTo>
                  <a:pt x="4881" y="6291"/>
                  <a:pt x="4898" y="6344"/>
                  <a:pt x="4916" y="6398"/>
                </a:cubicBezTo>
                <a:cubicBezTo>
                  <a:pt x="4925" y="6451"/>
                  <a:pt x="4925" y="6505"/>
                  <a:pt x="4925" y="6558"/>
                </a:cubicBezTo>
                <a:cubicBezTo>
                  <a:pt x="4916" y="6674"/>
                  <a:pt x="4890" y="6790"/>
                  <a:pt x="4827" y="6888"/>
                </a:cubicBezTo>
                <a:cubicBezTo>
                  <a:pt x="4765" y="6986"/>
                  <a:pt x="4667" y="7067"/>
                  <a:pt x="4551" y="7111"/>
                </a:cubicBezTo>
                <a:cubicBezTo>
                  <a:pt x="4461" y="7146"/>
                  <a:pt x="4365" y="7159"/>
                  <a:pt x="4273" y="7159"/>
                </a:cubicBezTo>
                <a:cubicBezTo>
                  <a:pt x="4246" y="7159"/>
                  <a:pt x="4220" y="7158"/>
                  <a:pt x="4194" y="7156"/>
                </a:cubicBezTo>
                <a:cubicBezTo>
                  <a:pt x="4122" y="7147"/>
                  <a:pt x="4096" y="7138"/>
                  <a:pt x="4060" y="7138"/>
                </a:cubicBezTo>
                <a:lnTo>
                  <a:pt x="4006" y="7138"/>
                </a:lnTo>
                <a:cubicBezTo>
                  <a:pt x="3997" y="7138"/>
                  <a:pt x="3980" y="7147"/>
                  <a:pt x="3962" y="7147"/>
                </a:cubicBezTo>
                <a:cubicBezTo>
                  <a:pt x="3819" y="7165"/>
                  <a:pt x="3676" y="7254"/>
                  <a:pt x="3623" y="7379"/>
                </a:cubicBezTo>
                <a:cubicBezTo>
                  <a:pt x="3596" y="7450"/>
                  <a:pt x="3596" y="7522"/>
                  <a:pt x="3623" y="7602"/>
                </a:cubicBezTo>
                <a:cubicBezTo>
                  <a:pt x="3641" y="7691"/>
                  <a:pt x="3694" y="7763"/>
                  <a:pt x="3748" y="7852"/>
                </a:cubicBezTo>
                <a:cubicBezTo>
                  <a:pt x="3757" y="7852"/>
                  <a:pt x="3757" y="7861"/>
                  <a:pt x="3748" y="7861"/>
                </a:cubicBezTo>
                <a:cubicBezTo>
                  <a:pt x="3748" y="7867"/>
                  <a:pt x="3743" y="7873"/>
                  <a:pt x="3737" y="7873"/>
                </a:cubicBezTo>
                <a:cubicBezTo>
                  <a:pt x="3735" y="7873"/>
                  <a:pt x="3732" y="7872"/>
                  <a:pt x="3730" y="7870"/>
                </a:cubicBezTo>
                <a:cubicBezTo>
                  <a:pt x="3641" y="7825"/>
                  <a:pt x="3551" y="7763"/>
                  <a:pt x="3489" y="7673"/>
                </a:cubicBezTo>
                <a:cubicBezTo>
                  <a:pt x="3426" y="7584"/>
                  <a:pt x="3382" y="7459"/>
                  <a:pt x="3400" y="7334"/>
                </a:cubicBezTo>
                <a:cubicBezTo>
                  <a:pt x="3418" y="7201"/>
                  <a:pt x="3489" y="7094"/>
                  <a:pt x="3578" y="7013"/>
                </a:cubicBezTo>
                <a:cubicBezTo>
                  <a:pt x="3667" y="6924"/>
                  <a:pt x="3774" y="6871"/>
                  <a:pt x="3899" y="6844"/>
                </a:cubicBezTo>
                <a:cubicBezTo>
                  <a:pt x="3926" y="6835"/>
                  <a:pt x="3962" y="6835"/>
                  <a:pt x="3989" y="6826"/>
                </a:cubicBezTo>
                <a:lnTo>
                  <a:pt x="4078" y="6826"/>
                </a:lnTo>
                <a:cubicBezTo>
                  <a:pt x="4140" y="6835"/>
                  <a:pt x="4212" y="6853"/>
                  <a:pt x="4238" y="6853"/>
                </a:cubicBezTo>
                <a:cubicBezTo>
                  <a:pt x="4278" y="6862"/>
                  <a:pt x="4316" y="6866"/>
                  <a:pt x="4353" y="6866"/>
                </a:cubicBezTo>
                <a:cubicBezTo>
                  <a:pt x="4390" y="6866"/>
                  <a:pt x="4426" y="6862"/>
                  <a:pt x="4461" y="6853"/>
                </a:cubicBezTo>
                <a:cubicBezTo>
                  <a:pt x="4595" y="6817"/>
                  <a:pt x="4720" y="6701"/>
                  <a:pt x="4765" y="6540"/>
                </a:cubicBezTo>
                <a:cubicBezTo>
                  <a:pt x="4782" y="6496"/>
                  <a:pt x="4791" y="6451"/>
                  <a:pt x="4791" y="6407"/>
                </a:cubicBezTo>
                <a:cubicBezTo>
                  <a:pt x="4791" y="6371"/>
                  <a:pt x="4782" y="6326"/>
                  <a:pt x="4774" y="6291"/>
                </a:cubicBezTo>
                <a:cubicBezTo>
                  <a:pt x="4738" y="6210"/>
                  <a:pt x="4675" y="6139"/>
                  <a:pt x="4595" y="6094"/>
                </a:cubicBezTo>
                <a:cubicBezTo>
                  <a:pt x="4536" y="6061"/>
                  <a:pt x="4471" y="6043"/>
                  <a:pt x="4409" y="6043"/>
                </a:cubicBezTo>
                <a:cubicBezTo>
                  <a:pt x="4387" y="6043"/>
                  <a:pt x="4366" y="6045"/>
                  <a:pt x="4345" y="6050"/>
                </a:cubicBezTo>
                <a:cubicBezTo>
                  <a:pt x="4265" y="6059"/>
                  <a:pt x="4203" y="6103"/>
                  <a:pt x="4158" y="6157"/>
                </a:cubicBezTo>
                <a:cubicBezTo>
                  <a:pt x="4113" y="6210"/>
                  <a:pt x="4078" y="6282"/>
                  <a:pt x="4051" y="6344"/>
                </a:cubicBezTo>
                <a:cubicBezTo>
                  <a:pt x="4042" y="6371"/>
                  <a:pt x="4042" y="6398"/>
                  <a:pt x="4051" y="6416"/>
                </a:cubicBezTo>
                <a:cubicBezTo>
                  <a:pt x="4051" y="6433"/>
                  <a:pt x="4060" y="6451"/>
                  <a:pt x="4078" y="6469"/>
                </a:cubicBezTo>
                <a:cubicBezTo>
                  <a:pt x="4113" y="6497"/>
                  <a:pt x="4169" y="6519"/>
                  <a:pt x="4226" y="6519"/>
                </a:cubicBezTo>
                <a:cubicBezTo>
                  <a:pt x="4242" y="6519"/>
                  <a:pt x="4258" y="6518"/>
                  <a:pt x="4274" y="6514"/>
                </a:cubicBezTo>
                <a:cubicBezTo>
                  <a:pt x="4345" y="6505"/>
                  <a:pt x="4408" y="6460"/>
                  <a:pt x="4443" y="6362"/>
                </a:cubicBezTo>
                <a:cubicBezTo>
                  <a:pt x="4443" y="6353"/>
                  <a:pt x="4452" y="6353"/>
                  <a:pt x="4452" y="6353"/>
                </a:cubicBezTo>
                <a:cubicBezTo>
                  <a:pt x="4461" y="6353"/>
                  <a:pt x="4470" y="6353"/>
                  <a:pt x="4470" y="6362"/>
                </a:cubicBezTo>
                <a:cubicBezTo>
                  <a:pt x="4470" y="6389"/>
                  <a:pt x="4479" y="6416"/>
                  <a:pt x="4479" y="6442"/>
                </a:cubicBezTo>
                <a:cubicBezTo>
                  <a:pt x="4470" y="6469"/>
                  <a:pt x="4470" y="6505"/>
                  <a:pt x="4452" y="6532"/>
                </a:cubicBezTo>
                <a:cubicBezTo>
                  <a:pt x="4426" y="6585"/>
                  <a:pt x="4381" y="6630"/>
                  <a:pt x="4328" y="6656"/>
                </a:cubicBezTo>
                <a:cubicBezTo>
                  <a:pt x="4301" y="6674"/>
                  <a:pt x="4274" y="6683"/>
                  <a:pt x="4238" y="6692"/>
                </a:cubicBezTo>
                <a:cubicBezTo>
                  <a:pt x="4219" y="6698"/>
                  <a:pt x="4200" y="6705"/>
                  <a:pt x="4178" y="6705"/>
                </a:cubicBezTo>
                <a:cubicBezTo>
                  <a:pt x="4169" y="6705"/>
                  <a:pt x="4160" y="6704"/>
                  <a:pt x="4149" y="6701"/>
                </a:cubicBezTo>
                <a:cubicBezTo>
                  <a:pt x="4138" y="6703"/>
                  <a:pt x="4128" y="6703"/>
                  <a:pt x="4117" y="6703"/>
                </a:cubicBezTo>
                <a:cubicBezTo>
                  <a:pt x="4065" y="6703"/>
                  <a:pt x="4013" y="6686"/>
                  <a:pt x="3962" y="6656"/>
                </a:cubicBezTo>
                <a:cubicBezTo>
                  <a:pt x="3899" y="6621"/>
                  <a:pt x="3837" y="6567"/>
                  <a:pt x="3819" y="6496"/>
                </a:cubicBezTo>
                <a:cubicBezTo>
                  <a:pt x="3783" y="6416"/>
                  <a:pt x="3792" y="6344"/>
                  <a:pt x="3801" y="6282"/>
                </a:cubicBezTo>
                <a:cubicBezTo>
                  <a:pt x="3837" y="6157"/>
                  <a:pt x="3899" y="6050"/>
                  <a:pt x="3997" y="5978"/>
                </a:cubicBezTo>
                <a:cubicBezTo>
                  <a:pt x="4076" y="5914"/>
                  <a:pt x="4178" y="5884"/>
                  <a:pt x="4275" y="5884"/>
                </a:cubicBezTo>
                <a:close/>
                <a:moveTo>
                  <a:pt x="10938" y="6050"/>
                </a:moveTo>
                <a:cubicBezTo>
                  <a:pt x="11045" y="6059"/>
                  <a:pt x="11152" y="6077"/>
                  <a:pt x="11241" y="6130"/>
                </a:cubicBezTo>
                <a:cubicBezTo>
                  <a:pt x="11286" y="6157"/>
                  <a:pt x="11339" y="6193"/>
                  <a:pt x="11375" y="6237"/>
                </a:cubicBezTo>
                <a:cubicBezTo>
                  <a:pt x="11411" y="6273"/>
                  <a:pt x="11447" y="6317"/>
                  <a:pt x="11473" y="6362"/>
                </a:cubicBezTo>
                <a:cubicBezTo>
                  <a:pt x="11527" y="6460"/>
                  <a:pt x="11562" y="6576"/>
                  <a:pt x="11562" y="6692"/>
                </a:cubicBezTo>
                <a:cubicBezTo>
                  <a:pt x="11562" y="6808"/>
                  <a:pt x="11518" y="6933"/>
                  <a:pt x="11447" y="7031"/>
                </a:cubicBezTo>
                <a:cubicBezTo>
                  <a:pt x="11375" y="7129"/>
                  <a:pt x="11268" y="7210"/>
                  <a:pt x="11161" y="7254"/>
                </a:cubicBezTo>
                <a:cubicBezTo>
                  <a:pt x="11099" y="7281"/>
                  <a:pt x="11081" y="7299"/>
                  <a:pt x="11045" y="7308"/>
                </a:cubicBezTo>
                <a:cubicBezTo>
                  <a:pt x="11036" y="7325"/>
                  <a:pt x="11018" y="7334"/>
                  <a:pt x="11000" y="7343"/>
                </a:cubicBezTo>
                <a:cubicBezTo>
                  <a:pt x="10992" y="7352"/>
                  <a:pt x="10974" y="7361"/>
                  <a:pt x="10965" y="7379"/>
                </a:cubicBezTo>
                <a:cubicBezTo>
                  <a:pt x="10858" y="7468"/>
                  <a:pt x="10777" y="7620"/>
                  <a:pt x="10804" y="7754"/>
                </a:cubicBezTo>
                <a:cubicBezTo>
                  <a:pt x="10813" y="7825"/>
                  <a:pt x="10858" y="7887"/>
                  <a:pt x="10920" y="7941"/>
                </a:cubicBezTo>
                <a:cubicBezTo>
                  <a:pt x="10983" y="8003"/>
                  <a:pt x="11072" y="8039"/>
                  <a:pt x="11161" y="8084"/>
                </a:cubicBezTo>
                <a:cubicBezTo>
                  <a:pt x="11170" y="8084"/>
                  <a:pt x="11170" y="8093"/>
                  <a:pt x="11170" y="8093"/>
                </a:cubicBezTo>
                <a:cubicBezTo>
                  <a:pt x="11170" y="8102"/>
                  <a:pt x="11161" y="8111"/>
                  <a:pt x="11161" y="8111"/>
                </a:cubicBezTo>
                <a:cubicBezTo>
                  <a:pt x="11128" y="8113"/>
                  <a:pt x="11095" y="8115"/>
                  <a:pt x="11062" y="8115"/>
                </a:cubicBezTo>
                <a:cubicBezTo>
                  <a:pt x="10989" y="8115"/>
                  <a:pt x="10917" y="8106"/>
                  <a:pt x="10849" y="8075"/>
                </a:cubicBezTo>
                <a:cubicBezTo>
                  <a:pt x="10742" y="8030"/>
                  <a:pt x="10644" y="7950"/>
                  <a:pt x="10590" y="7834"/>
                </a:cubicBezTo>
                <a:cubicBezTo>
                  <a:pt x="10537" y="7709"/>
                  <a:pt x="10537" y="7584"/>
                  <a:pt x="10572" y="7459"/>
                </a:cubicBezTo>
                <a:cubicBezTo>
                  <a:pt x="10599" y="7343"/>
                  <a:pt x="10661" y="7236"/>
                  <a:pt x="10751" y="7156"/>
                </a:cubicBezTo>
                <a:cubicBezTo>
                  <a:pt x="10769" y="7129"/>
                  <a:pt x="10795" y="7111"/>
                  <a:pt x="10822" y="7094"/>
                </a:cubicBezTo>
                <a:cubicBezTo>
                  <a:pt x="10849" y="7076"/>
                  <a:pt x="10867" y="7058"/>
                  <a:pt x="10893" y="7040"/>
                </a:cubicBezTo>
                <a:cubicBezTo>
                  <a:pt x="10956" y="7013"/>
                  <a:pt x="11018" y="6986"/>
                  <a:pt x="11045" y="6978"/>
                </a:cubicBezTo>
                <a:cubicBezTo>
                  <a:pt x="11116" y="6951"/>
                  <a:pt x="11179" y="6915"/>
                  <a:pt x="11232" y="6862"/>
                </a:cubicBezTo>
                <a:cubicBezTo>
                  <a:pt x="11331" y="6763"/>
                  <a:pt x="11366" y="6594"/>
                  <a:pt x="11322" y="6433"/>
                </a:cubicBezTo>
                <a:cubicBezTo>
                  <a:pt x="11313" y="6389"/>
                  <a:pt x="11295" y="6344"/>
                  <a:pt x="11277" y="6308"/>
                </a:cubicBezTo>
                <a:cubicBezTo>
                  <a:pt x="11250" y="6273"/>
                  <a:pt x="11223" y="6246"/>
                  <a:pt x="11188" y="6219"/>
                </a:cubicBezTo>
                <a:cubicBezTo>
                  <a:pt x="11133" y="6173"/>
                  <a:pt x="11052" y="6146"/>
                  <a:pt x="10972" y="6146"/>
                </a:cubicBezTo>
                <a:cubicBezTo>
                  <a:pt x="10961" y="6146"/>
                  <a:pt x="10949" y="6147"/>
                  <a:pt x="10938" y="6148"/>
                </a:cubicBezTo>
                <a:cubicBezTo>
                  <a:pt x="10849" y="6148"/>
                  <a:pt x="10760" y="6184"/>
                  <a:pt x="10706" y="6237"/>
                </a:cubicBezTo>
                <a:cubicBezTo>
                  <a:pt x="10644" y="6300"/>
                  <a:pt x="10608" y="6362"/>
                  <a:pt x="10599" y="6433"/>
                </a:cubicBezTo>
                <a:cubicBezTo>
                  <a:pt x="10590" y="6496"/>
                  <a:pt x="10599" y="6576"/>
                  <a:pt x="10617" y="6639"/>
                </a:cubicBezTo>
                <a:cubicBezTo>
                  <a:pt x="10626" y="6674"/>
                  <a:pt x="10635" y="6701"/>
                  <a:pt x="10653" y="6710"/>
                </a:cubicBezTo>
                <a:cubicBezTo>
                  <a:pt x="10661" y="6728"/>
                  <a:pt x="10679" y="6728"/>
                  <a:pt x="10706" y="6737"/>
                </a:cubicBezTo>
                <a:cubicBezTo>
                  <a:pt x="10715" y="6738"/>
                  <a:pt x="10724" y="6739"/>
                  <a:pt x="10734" y="6739"/>
                </a:cubicBezTo>
                <a:cubicBezTo>
                  <a:pt x="10785" y="6739"/>
                  <a:pt x="10849" y="6719"/>
                  <a:pt x="10893" y="6674"/>
                </a:cubicBezTo>
                <a:cubicBezTo>
                  <a:pt x="10947" y="6630"/>
                  <a:pt x="10983" y="6549"/>
                  <a:pt x="10956" y="6451"/>
                </a:cubicBezTo>
                <a:cubicBezTo>
                  <a:pt x="10956" y="6442"/>
                  <a:pt x="10956" y="6442"/>
                  <a:pt x="10965" y="6433"/>
                </a:cubicBezTo>
                <a:cubicBezTo>
                  <a:pt x="10965" y="6433"/>
                  <a:pt x="10974" y="6433"/>
                  <a:pt x="10983" y="6442"/>
                </a:cubicBezTo>
                <a:cubicBezTo>
                  <a:pt x="11000" y="6460"/>
                  <a:pt x="11018" y="6478"/>
                  <a:pt x="11027" y="6505"/>
                </a:cubicBezTo>
                <a:cubicBezTo>
                  <a:pt x="11036" y="6532"/>
                  <a:pt x="11054" y="6558"/>
                  <a:pt x="11054" y="6585"/>
                </a:cubicBezTo>
                <a:cubicBezTo>
                  <a:pt x="11063" y="6647"/>
                  <a:pt x="11045" y="6710"/>
                  <a:pt x="11018" y="6763"/>
                </a:cubicBezTo>
                <a:cubicBezTo>
                  <a:pt x="11000" y="6790"/>
                  <a:pt x="10983" y="6817"/>
                  <a:pt x="10965" y="6844"/>
                </a:cubicBezTo>
                <a:cubicBezTo>
                  <a:pt x="10938" y="6862"/>
                  <a:pt x="10920" y="6888"/>
                  <a:pt x="10893" y="6897"/>
                </a:cubicBezTo>
                <a:cubicBezTo>
                  <a:pt x="10840" y="6933"/>
                  <a:pt x="10777" y="6960"/>
                  <a:pt x="10706" y="6969"/>
                </a:cubicBezTo>
                <a:cubicBezTo>
                  <a:pt x="10635" y="6969"/>
                  <a:pt x="10554" y="6951"/>
                  <a:pt x="10492" y="6897"/>
                </a:cubicBezTo>
                <a:cubicBezTo>
                  <a:pt x="10430" y="6853"/>
                  <a:pt x="10394" y="6790"/>
                  <a:pt x="10376" y="6728"/>
                </a:cubicBezTo>
                <a:cubicBezTo>
                  <a:pt x="10331" y="6603"/>
                  <a:pt x="10331" y="6487"/>
                  <a:pt x="10367" y="6362"/>
                </a:cubicBezTo>
                <a:cubicBezTo>
                  <a:pt x="10412" y="6246"/>
                  <a:pt x="10519" y="6148"/>
                  <a:pt x="10617" y="6103"/>
                </a:cubicBezTo>
                <a:cubicBezTo>
                  <a:pt x="10724" y="6059"/>
                  <a:pt x="10840" y="6050"/>
                  <a:pt x="10938" y="6050"/>
                </a:cubicBezTo>
                <a:close/>
                <a:moveTo>
                  <a:pt x="13704" y="5943"/>
                </a:moveTo>
                <a:cubicBezTo>
                  <a:pt x="13766" y="5943"/>
                  <a:pt x="13837" y="5952"/>
                  <a:pt x="13891" y="5969"/>
                </a:cubicBezTo>
                <a:cubicBezTo>
                  <a:pt x="13953" y="5987"/>
                  <a:pt x="14016" y="6014"/>
                  <a:pt x="14069" y="6041"/>
                </a:cubicBezTo>
                <a:cubicBezTo>
                  <a:pt x="14176" y="6103"/>
                  <a:pt x="14283" y="6193"/>
                  <a:pt x="14355" y="6317"/>
                </a:cubicBezTo>
                <a:cubicBezTo>
                  <a:pt x="14426" y="6433"/>
                  <a:pt x="14453" y="6585"/>
                  <a:pt x="14435" y="6728"/>
                </a:cubicBezTo>
                <a:cubicBezTo>
                  <a:pt x="14426" y="6871"/>
                  <a:pt x="14373" y="7004"/>
                  <a:pt x="14292" y="7111"/>
                </a:cubicBezTo>
                <a:cubicBezTo>
                  <a:pt x="14248" y="7183"/>
                  <a:pt x="14230" y="7201"/>
                  <a:pt x="14203" y="7236"/>
                </a:cubicBezTo>
                <a:cubicBezTo>
                  <a:pt x="14203" y="7254"/>
                  <a:pt x="14185" y="7272"/>
                  <a:pt x="14176" y="7290"/>
                </a:cubicBezTo>
                <a:cubicBezTo>
                  <a:pt x="14176" y="7308"/>
                  <a:pt x="14167" y="7334"/>
                  <a:pt x="14159" y="7352"/>
                </a:cubicBezTo>
                <a:cubicBezTo>
                  <a:pt x="14105" y="7513"/>
                  <a:pt x="14123" y="7700"/>
                  <a:pt x="14230" y="7825"/>
                </a:cubicBezTo>
                <a:cubicBezTo>
                  <a:pt x="14283" y="7887"/>
                  <a:pt x="14355" y="7923"/>
                  <a:pt x="14453" y="7941"/>
                </a:cubicBezTo>
                <a:cubicBezTo>
                  <a:pt x="14491" y="7952"/>
                  <a:pt x="14533" y="7955"/>
                  <a:pt x="14575" y="7955"/>
                </a:cubicBezTo>
                <a:cubicBezTo>
                  <a:pt x="14641" y="7955"/>
                  <a:pt x="14709" y="7946"/>
                  <a:pt x="14774" y="7941"/>
                </a:cubicBezTo>
                <a:lnTo>
                  <a:pt x="14783" y="7941"/>
                </a:lnTo>
                <a:cubicBezTo>
                  <a:pt x="14783" y="7941"/>
                  <a:pt x="14792" y="7941"/>
                  <a:pt x="14792" y="7950"/>
                </a:cubicBezTo>
                <a:cubicBezTo>
                  <a:pt x="14801" y="7950"/>
                  <a:pt x="14801" y="7968"/>
                  <a:pt x="14792" y="7968"/>
                </a:cubicBezTo>
                <a:cubicBezTo>
                  <a:pt x="14694" y="8039"/>
                  <a:pt x="14587" y="8102"/>
                  <a:pt x="14453" y="8119"/>
                </a:cubicBezTo>
                <a:cubicBezTo>
                  <a:pt x="14428" y="8123"/>
                  <a:pt x="14403" y="8125"/>
                  <a:pt x="14377" y="8125"/>
                </a:cubicBezTo>
                <a:cubicBezTo>
                  <a:pt x="14270" y="8125"/>
                  <a:pt x="14154" y="8095"/>
                  <a:pt x="14060" y="8030"/>
                </a:cubicBezTo>
                <a:cubicBezTo>
                  <a:pt x="13935" y="7941"/>
                  <a:pt x="13855" y="7807"/>
                  <a:pt x="13820" y="7673"/>
                </a:cubicBezTo>
                <a:cubicBezTo>
                  <a:pt x="13784" y="7540"/>
                  <a:pt x="13784" y="7388"/>
                  <a:pt x="13820" y="7254"/>
                </a:cubicBezTo>
                <a:cubicBezTo>
                  <a:pt x="13828" y="7218"/>
                  <a:pt x="13837" y="7183"/>
                  <a:pt x="13846" y="7156"/>
                </a:cubicBezTo>
                <a:cubicBezTo>
                  <a:pt x="13864" y="7120"/>
                  <a:pt x="13882" y="7085"/>
                  <a:pt x="13900" y="7058"/>
                </a:cubicBezTo>
                <a:cubicBezTo>
                  <a:pt x="13935" y="6995"/>
                  <a:pt x="13989" y="6933"/>
                  <a:pt x="14007" y="6906"/>
                </a:cubicBezTo>
                <a:cubicBezTo>
                  <a:pt x="14069" y="6835"/>
                  <a:pt x="14105" y="6763"/>
                  <a:pt x="14123" y="6683"/>
                </a:cubicBezTo>
                <a:cubicBezTo>
                  <a:pt x="14159" y="6523"/>
                  <a:pt x="14105" y="6335"/>
                  <a:pt x="13962" y="6193"/>
                </a:cubicBezTo>
                <a:cubicBezTo>
                  <a:pt x="13927" y="6157"/>
                  <a:pt x="13882" y="6121"/>
                  <a:pt x="13837" y="6103"/>
                </a:cubicBezTo>
                <a:cubicBezTo>
                  <a:pt x="13793" y="6077"/>
                  <a:pt x="13757" y="6059"/>
                  <a:pt x="13704" y="6059"/>
                </a:cubicBezTo>
                <a:cubicBezTo>
                  <a:pt x="13691" y="6058"/>
                  <a:pt x="13679" y="6057"/>
                  <a:pt x="13666" y="6057"/>
                </a:cubicBezTo>
                <a:cubicBezTo>
                  <a:pt x="13579" y="6057"/>
                  <a:pt x="13487" y="6084"/>
                  <a:pt x="13409" y="6139"/>
                </a:cubicBezTo>
                <a:cubicBezTo>
                  <a:pt x="13320" y="6193"/>
                  <a:pt x="13257" y="6282"/>
                  <a:pt x="13231" y="6371"/>
                </a:cubicBezTo>
                <a:cubicBezTo>
                  <a:pt x="13204" y="6460"/>
                  <a:pt x="13204" y="6549"/>
                  <a:pt x="13240" y="6621"/>
                </a:cubicBezTo>
                <a:cubicBezTo>
                  <a:pt x="13266" y="6692"/>
                  <a:pt x="13329" y="6772"/>
                  <a:pt x="13382" y="6826"/>
                </a:cubicBezTo>
                <a:cubicBezTo>
                  <a:pt x="13409" y="6853"/>
                  <a:pt x="13427" y="6871"/>
                  <a:pt x="13454" y="6871"/>
                </a:cubicBezTo>
                <a:cubicBezTo>
                  <a:pt x="13461" y="6878"/>
                  <a:pt x="13470" y="6881"/>
                  <a:pt x="13480" y="6881"/>
                </a:cubicBezTo>
                <a:cubicBezTo>
                  <a:pt x="13494" y="6881"/>
                  <a:pt x="13510" y="6876"/>
                  <a:pt x="13525" y="6871"/>
                </a:cubicBezTo>
                <a:cubicBezTo>
                  <a:pt x="13588" y="6844"/>
                  <a:pt x="13650" y="6772"/>
                  <a:pt x="13677" y="6692"/>
                </a:cubicBezTo>
                <a:cubicBezTo>
                  <a:pt x="13695" y="6612"/>
                  <a:pt x="13686" y="6514"/>
                  <a:pt x="13605" y="6433"/>
                </a:cubicBezTo>
                <a:cubicBezTo>
                  <a:pt x="13605" y="6424"/>
                  <a:pt x="13596" y="6424"/>
                  <a:pt x="13605" y="6416"/>
                </a:cubicBezTo>
                <a:cubicBezTo>
                  <a:pt x="13605" y="6407"/>
                  <a:pt x="13614" y="6407"/>
                  <a:pt x="13623" y="6407"/>
                </a:cubicBezTo>
                <a:cubicBezTo>
                  <a:pt x="13650" y="6416"/>
                  <a:pt x="13686" y="6424"/>
                  <a:pt x="13712" y="6442"/>
                </a:cubicBezTo>
                <a:cubicBezTo>
                  <a:pt x="13739" y="6460"/>
                  <a:pt x="13766" y="6478"/>
                  <a:pt x="13784" y="6514"/>
                </a:cubicBezTo>
                <a:cubicBezTo>
                  <a:pt x="13828" y="6567"/>
                  <a:pt x="13846" y="6639"/>
                  <a:pt x="13855" y="6710"/>
                </a:cubicBezTo>
                <a:cubicBezTo>
                  <a:pt x="13855" y="6746"/>
                  <a:pt x="13846" y="6781"/>
                  <a:pt x="13846" y="6817"/>
                </a:cubicBezTo>
                <a:cubicBezTo>
                  <a:pt x="13828" y="6853"/>
                  <a:pt x="13828" y="6888"/>
                  <a:pt x="13802" y="6915"/>
                </a:cubicBezTo>
                <a:cubicBezTo>
                  <a:pt x="13775" y="6986"/>
                  <a:pt x="13721" y="7049"/>
                  <a:pt x="13659" y="7094"/>
                </a:cubicBezTo>
                <a:cubicBezTo>
                  <a:pt x="13597" y="7132"/>
                  <a:pt x="13521" y="7158"/>
                  <a:pt x="13444" y="7158"/>
                </a:cubicBezTo>
                <a:cubicBezTo>
                  <a:pt x="13432" y="7158"/>
                  <a:pt x="13421" y="7157"/>
                  <a:pt x="13409" y="7156"/>
                </a:cubicBezTo>
                <a:cubicBezTo>
                  <a:pt x="13320" y="7147"/>
                  <a:pt x="13240" y="7102"/>
                  <a:pt x="13186" y="7049"/>
                </a:cubicBezTo>
                <a:cubicBezTo>
                  <a:pt x="13070" y="6951"/>
                  <a:pt x="12999" y="6835"/>
                  <a:pt x="12972" y="6692"/>
                </a:cubicBezTo>
                <a:cubicBezTo>
                  <a:pt x="12945" y="6540"/>
                  <a:pt x="12990" y="6389"/>
                  <a:pt x="13070" y="6282"/>
                </a:cubicBezTo>
                <a:cubicBezTo>
                  <a:pt x="13142" y="6175"/>
                  <a:pt x="13249" y="6103"/>
                  <a:pt x="13356" y="6041"/>
                </a:cubicBezTo>
                <a:cubicBezTo>
                  <a:pt x="13463" y="5987"/>
                  <a:pt x="13579" y="5952"/>
                  <a:pt x="13704" y="5943"/>
                </a:cubicBezTo>
                <a:close/>
                <a:moveTo>
                  <a:pt x="14324" y="0"/>
                </a:moveTo>
                <a:cubicBezTo>
                  <a:pt x="14040" y="0"/>
                  <a:pt x="13730" y="215"/>
                  <a:pt x="13730" y="1063"/>
                </a:cubicBezTo>
                <a:cubicBezTo>
                  <a:pt x="13730" y="2428"/>
                  <a:pt x="16005" y="2009"/>
                  <a:pt x="17415" y="2847"/>
                </a:cubicBezTo>
                <a:cubicBezTo>
                  <a:pt x="18548" y="3516"/>
                  <a:pt x="17647" y="5711"/>
                  <a:pt x="16219" y="5711"/>
                </a:cubicBezTo>
                <a:cubicBezTo>
                  <a:pt x="14783" y="5711"/>
                  <a:pt x="15131" y="4515"/>
                  <a:pt x="14114" y="3445"/>
                </a:cubicBezTo>
                <a:cubicBezTo>
                  <a:pt x="13401" y="2701"/>
                  <a:pt x="12296" y="2185"/>
                  <a:pt x="10856" y="2185"/>
                </a:cubicBezTo>
                <a:cubicBezTo>
                  <a:pt x="10224" y="2185"/>
                  <a:pt x="9527" y="2285"/>
                  <a:pt x="8770" y="2508"/>
                </a:cubicBezTo>
                <a:cubicBezTo>
                  <a:pt x="8110" y="2701"/>
                  <a:pt x="7576" y="2772"/>
                  <a:pt x="7129" y="2772"/>
                </a:cubicBezTo>
                <a:cubicBezTo>
                  <a:pt x="5898" y="2772"/>
                  <a:pt x="5334" y="2228"/>
                  <a:pt x="4640" y="2169"/>
                </a:cubicBezTo>
                <a:cubicBezTo>
                  <a:pt x="4552" y="2163"/>
                  <a:pt x="4468" y="2160"/>
                  <a:pt x="4387" y="2160"/>
                </a:cubicBezTo>
                <a:cubicBezTo>
                  <a:pt x="3712" y="2160"/>
                  <a:pt x="3234" y="2362"/>
                  <a:pt x="2853" y="2362"/>
                </a:cubicBezTo>
                <a:cubicBezTo>
                  <a:pt x="2782" y="2362"/>
                  <a:pt x="2715" y="2355"/>
                  <a:pt x="2650" y="2339"/>
                </a:cubicBezTo>
                <a:cubicBezTo>
                  <a:pt x="2731" y="2205"/>
                  <a:pt x="2766" y="2000"/>
                  <a:pt x="2641" y="1786"/>
                </a:cubicBezTo>
                <a:cubicBezTo>
                  <a:pt x="2586" y="1694"/>
                  <a:pt x="2450" y="1635"/>
                  <a:pt x="2313" y="1635"/>
                </a:cubicBezTo>
                <a:cubicBezTo>
                  <a:pt x="2116" y="1635"/>
                  <a:pt x="1918" y="1756"/>
                  <a:pt x="1955" y="2071"/>
                </a:cubicBezTo>
                <a:cubicBezTo>
                  <a:pt x="1918" y="2024"/>
                  <a:pt x="1771" y="1971"/>
                  <a:pt x="1571" y="1971"/>
                </a:cubicBezTo>
                <a:cubicBezTo>
                  <a:pt x="1430" y="1971"/>
                  <a:pt x="1263" y="1997"/>
                  <a:pt x="1089" y="2071"/>
                </a:cubicBezTo>
                <a:cubicBezTo>
                  <a:pt x="1056" y="2082"/>
                  <a:pt x="999" y="2103"/>
                  <a:pt x="948" y="2103"/>
                </a:cubicBezTo>
                <a:cubicBezTo>
                  <a:pt x="916" y="2103"/>
                  <a:pt x="887" y="2095"/>
                  <a:pt x="866" y="2071"/>
                </a:cubicBezTo>
                <a:cubicBezTo>
                  <a:pt x="840" y="1780"/>
                  <a:pt x="585" y="1616"/>
                  <a:pt x="375" y="1616"/>
                </a:cubicBezTo>
                <a:cubicBezTo>
                  <a:pt x="225" y="1616"/>
                  <a:pt x="99" y="1701"/>
                  <a:pt x="99" y="1884"/>
                </a:cubicBezTo>
                <a:cubicBezTo>
                  <a:pt x="99" y="2321"/>
                  <a:pt x="509" y="2410"/>
                  <a:pt x="509" y="2410"/>
                </a:cubicBezTo>
                <a:cubicBezTo>
                  <a:pt x="509" y="2410"/>
                  <a:pt x="384" y="2508"/>
                  <a:pt x="188" y="2838"/>
                </a:cubicBezTo>
                <a:cubicBezTo>
                  <a:pt x="1" y="3177"/>
                  <a:pt x="260" y="3534"/>
                  <a:pt x="251" y="3695"/>
                </a:cubicBezTo>
                <a:cubicBezTo>
                  <a:pt x="233" y="3855"/>
                  <a:pt x="10" y="4105"/>
                  <a:pt x="28" y="4373"/>
                </a:cubicBezTo>
                <a:cubicBezTo>
                  <a:pt x="35" y="4599"/>
                  <a:pt x="289" y="4709"/>
                  <a:pt x="448" y="4709"/>
                </a:cubicBezTo>
                <a:cubicBezTo>
                  <a:pt x="471" y="4709"/>
                  <a:pt x="492" y="4707"/>
                  <a:pt x="509" y="4703"/>
                </a:cubicBezTo>
                <a:cubicBezTo>
                  <a:pt x="532" y="4696"/>
                  <a:pt x="551" y="4692"/>
                  <a:pt x="566" y="4692"/>
                </a:cubicBezTo>
                <a:cubicBezTo>
                  <a:pt x="628" y="4692"/>
                  <a:pt x="626" y="4747"/>
                  <a:pt x="554" y="4819"/>
                </a:cubicBezTo>
                <a:cubicBezTo>
                  <a:pt x="509" y="4854"/>
                  <a:pt x="509" y="4926"/>
                  <a:pt x="545" y="4970"/>
                </a:cubicBezTo>
                <a:cubicBezTo>
                  <a:pt x="661" y="5099"/>
                  <a:pt x="828" y="5162"/>
                  <a:pt x="998" y="5162"/>
                </a:cubicBezTo>
                <a:cubicBezTo>
                  <a:pt x="1193" y="5162"/>
                  <a:pt x="1393" y="5079"/>
                  <a:pt x="1526" y="4917"/>
                </a:cubicBezTo>
                <a:cubicBezTo>
                  <a:pt x="1682" y="4724"/>
                  <a:pt x="1893" y="4650"/>
                  <a:pt x="2138" y="4650"/>
                </a:cubicBezTo>
                <a:cubicBezTo>
                  <a:pt x="2312" y="4650"/>
                  <a:pt x="2503" y="4688"/>
                  <a:pt x="2704" y="4747"/>
                </a:cubicBezTo>
                <a:cubicBezTo>
                  <a:pt x="2633" y="5229"/>
                  <a:pt x="3159" y="5871"/>
                  <a:pt x="3293" y="6433"/>
                </a:cubicBezTo>
                <a:cubicBezTo>
                  <a:pt x="3426" y="7004"/>
                  <a:pt x="2811" y="7290"/>
                  <a:pt x="2374" y="7682"/>
                </a:cubicBezTo>
                <a:cubicBezTo>
                  <a:pt x="1937" y="8075"/>
                  <a:pt x="2017" y="8423"/>
                  <a:pt x="2160" y="8940"/>
                </a:cubicBezTo>
                <a:cubicBezTo>
                  <a:pt x="2291" y="9439"/>
                  <a:pt x="2483" y="9672"/>
                  <a:pt x="2658" y="9672"/>
                </a:cubicBezTo>
                <a:cubicBezTo>
                  <a:pt x="2662" y="9672"/>
                  <a:pt x="2665" y="9672"/>
                  <a:pt x="2668" y="9672"/>
                </a:cubicBezTo>
                <a:cubicBezTo>
                  <a:pt x="2701" y="9672"/>
                  <a:pt x="2727" y="9671"/>
                  <a:pt x="2750" y="9671"/>
                </a:cubicBezTo>
                <a:cubicBezTo>
                  <a:pt x="2856" y="9671"/>
                  <a:pt x="2911" y="9689"/>
                  <a:pt x="3284" y="9886"/>
                </a:cubicBezTo>
                <a:cubicBezTo>
                  <a:pt x="3284" y="9886"/>
                  <a:pt x="3293" y="9895"/>
                  <a:pt x="3293" y="9895"/>
                </a:cubicBezTo>
                <a:cubicBezTo>
                  <a:pt x="3345" y="9920"/>
                  <a:pt x="3396" y="9932"/>
                  <a:pt x="3445" y="9932"/>
                </a:cubicBezTo>
                <a:cubicBezTo>
                  <a:pt x="3770" y="9932"/>
                  <a:pt x="3975" y="9422"/>
                  <a:pt x="3525" y="9243"/>
                </a:cubicBezTo>
                <a:cubicBezTo>
                  <a:pt x="3239" y="9136"/>
                  <a:pt x="3150" y="8833"/>
                  <a:pt x="3328" y="8583"/>
                </a:cubicBezTo>
                <a:cubicBezTo>
                  <a:pt x="3632" y="8164"/>
                  <a:pt x="4301" y="8280"/>
                  <a:pt x="4890" y="7629"/>
                </a:cubicBezTo>
                <a:lnTo>
                  <a:pt x="4890" y="7629"/>
                </a:lnTo>
                <a:cubicBezTo>
                  <a:pt x="4720" y="7905"/>
                  <a:pt x="4756" y="9029"/>
                  <a:pt x="4800" y="9529"/>
                </a:cubicBezTo>
                <a:cubicBezTo>
                  <a:pt x="4854" y="10029"/>
                  <a:pt x="4328" y="9913"/>
                  <a:pt x="4087" y="9957"/>
                </a:cubicBezTo>
                <a:cubicBezTo>
                  <a:pt x="4015" y="9966"/>
                  <a:pt x="3971" y="10011"/>
                  <a:pt x="3944" y="10055"/>
                </a:cubicBezTo>
                <a:cubicBezTo>
                  <a:pt x="3846" y="10216"/>
                  <a:pt x="3944" y="10412"/>
                  <a:pt x="4122" y="10466"/>
                </a:cubicBezTo>
                <a:cubicBezTo>
                  <a:pt x="4311" y="10515"/>
                  <a:pt x="4592" y="10569"/>
                  <a:pt x="4906" y="10569"/>
                </a:cubicBezTo>
                <a:cubicBezTo>
                  <a:pt x="4994" y="10569"/>
                  <a:pt x="5084" y="10565"/>
                  <a:pt x="5175" y="10555"/>
                </a:cubicBezTo>
                <a:cubicBezTo>
                  <a:pt x="5362" y="10537"/>
                  <a:pt x="5532" y="10421"/>
                  <a:pt x="5621" y="10252"/>
                </a:cubicBezTo>
                <a:cubicBezTo>
                  <a:pt x="6254" y="8994"/>
                  <a:pt x="6138" y="7272"/>
                  <a:pt x="6138" y="7272"/>
                </a:cubicBezTo>
                <a:cubicBezTo>
                  <a:pt x="6283" y="7132"/>
                  <a:pt x="6441" y="7094"/>
                  <a:pt x="6590" y="7094"/>
                </a:cubicBezTo>
                <a:cubicBezTo>
                  <a:pt x="6717" y="7094"/>
                  <a:pt x="6839" y="7122"/>
                  <a:pt x="6941" y="7138"/>
                </a:cubicBezTo>
                <a:cubicBezTo>
                  <a:pt x="7065" y="7159"/>
                  <a:pt x="7692" y="7334"/>
                  <a:pt x="8421" y="7334"/>
                </a:cubicBezTo>
                <a:cubicBezTo>
                  <a:pt x="8954" y="7334"/>
                  <a:pt x="9542" y="7240"/>
                  <a:pt x="10028" y="6924"/>
                </a:cubicBezTo>
                <a:lnTo>
                  <a:pt x="10028" y="6924"/>
                </a:lnTo>
                <a:cubicBezTo>
                  <a:pt x="9930" y="7673"/>
                  <a:pt x="10242" y="8539"/>
                  <a:pt x="10528" y="9199"/>
                </a:cubicBezTo>
                <a:cubicBezTo>
                  <a:pt x="10581" y="9324"/>
                  <a:pt x="10581" y="9467"/>
                  <a:pt x="10528" y="9582"/>
                </a:cubicBezTo>
                <a:cubicBezTo>
                  <a:pt x="10394" y="9886"/>
                  <a:pt x="10233" y="10332"/>
                  <a:pt x="10233" y="10332"/>
                </a:cubicBezTo>
                <a:cubicBezTo>
                  <a:pt x="10233" y="10332"/>
                  <a:pt x="10152" y="10330"/>
                  <a:pt x="10035" y="10330"/>
                </a:cubicBezTo>
                <a:cubicBezTo>
                  <a:pt x="9859" y="10330"/>
                  <a:pt x="9603" y="10334"/>
                  <a:pt x="9421" y="10350"/>
                </a:cubicBezTo>
                <a:cubicBezTo>
                  <a:pt x="9386" y="10350"/>
                  <a:pt x="9359" y="10359"/>
                  <a:pt x="9332" y="10376"/>
                </a:cubicBezTo>
                <a:cubicBezTo>
                  <a:pt x="9020" y="10501"/>
                  <a:pt x="9118" y="10974"/>
                  <a:pt x="9457" y="10992"/>
                </a:cubicBezTo>
                <a:cubicBezTo>
                  <a:pt x="9586" y="10997"/>
                  <a:pt x="9730" y="11002"/>
                  <a:pt x="9878" y="11002"/>
                </a:cubicBezTo>
                <a:cubicBezTo>
                  <a:pt x="9986" y="11002"/>
                  <a:pt x="10097" y="11000"/>
                  <a:pt x="10206" y="10992"/>
                </a:cubicBezTo>
                <a:cubicBezTo>
                  <a:pt x="10394" y="10974"/>
                  <a:pt x="10563" y="10894"/>
                  <a:pt x="10688" y="10760"/>
                </a:cubicBezTo>
                <a:cubicBezTo>
                  <a:pt x="11000" y="10448"/>
                  <a:pt x="11482" y="10082"/>
                  <a:pt x="11821" y="9672"/>
                </a:cubicBezTo>
                <a:cubicBezTo>
                  <a:pt x="11928" y="9547"/>
                  <a:pt x="11946" y="9368"/>
                  <a:pt x="11866" y="9217"/>
                </a:cubicBezTo>
                <a:cubicBezTo>
                  <a:pt x="11571" y="8690"/>
                  <a:pt x="11411" y="7343"/>
                  <a:pt x="11839" y="6906"/>
                </a:cubicBezTo>
                <a:cubicBezTo>
                  <a:pt x="12339" y="6389"/>
                  <a:pt x="12847" y="5675"/>
                  <a:pt x="13026" y="4935"/>
                </a:cubicBezTo>
                <a:lnTo>
                  <a:pt x="13026" y="4935"/>
                </a:lnTo>
                <a:cubicBezTo>
                  <a:pt x="13026" y="5095"/>
                  <a:pt x="12901" y="5720"/>
                  <a:pt x="12562" y="6264"/>
                </a:cubicBezTo>
                <a:cubicBezTo>
                  <a:pt x="12455" y="6433"/>
                  <a:pt x="12437" y="6647"/>
                  <a:pt x="12526" y="6835"/>
                </a:cubicBezTo>
                <a:cubicBezTo>
                  <a:pt x="12999" y="7852"/>
                  <a:pt x="14524" y="8753"/>
                  <a:pt x="14890" y="9065"/>
                </a:cubicBezTo>
                <a:cubicBezTo>
                  <a:pt x="15238" y="9368"/>
                  <a:pt x="15372" y="9770"/>
                  <a:pt x="15318" y="10350"/>
                </a:cubicBezTo>
                <a:cubicBezTo>
                  <a:pt x="15300" y="10492"/>
                  <a:pt x="15193" y="10617"/>
                  <a:pt x="15042" y="10626"/>
                </a:cubicBezTo>
                <a:cubicBezTo>
                  <a:pt x="14926" y="10635"/>
                  <a:pt x="14792" y="10671"/>
                  <a:pt x="14685" y="10733"/>
                </a:cubicBezTo>
                <a:cubicBezTo>
                  <a:pt x="14480" y="10867"/>
                  <a:pt x="14569" y="11179"/>
                  <a:pt x="14810" y="11197"/>
                </a:cubicBezTo>
                <a:cubicBezTo>
                  <a:pt x="14909" y="11203"/>
                  <a:pt x="15017" y="11205"/>
                  <a:pt x="15126" y="11205"/>
                </a:cubicBezTo>
                <a:cubicBezTo>
                  <a:pt x="15369" y="11205"/>
                  <a:pt x="15621" y="11194"/>
                  <a:pt x="15818" y="11188"/>
                </a:cubicBezTo>
                <a:cubicBezTo>
                  <a:pt x="16068" y="11179"/>
                  <a:pt x="16264" y="10992"/>
                  <a:pt x="16291" y="10751"/>
                </a:cubicBezTo>
                <a:cubicBezTo>
                  <a:pt x="16344" y="10323"/>
                  <a:pt x="16380" y="9565"/>
                  <a:pt x="16201" y="8539"/>
                </a:cubicBezTo>
                <a:cubicBezTo>
                  <a:pt x="16175" y="8360"/>
                  <a:pt x="16050" y="8218"/>
                  <a:pt x="15880" y="8155"/>
                </a:cubicBezTo>
                <a:cubicBezTo>
                  <a:pt x="14917" y="7772"/>
                  <a:pt x="14444" y="5604"/>
                  <a:pt x="14444" y="5604"/>
                </a:cubicBezTo>
                <a:lnTo>
                  <a:pt x="14444" y="5604"/>
                </a:lnTo>
                <a:cubicBezTo>
                  <a:pt x="14444" y="5604"/>
                  <a:pt x="14889" y="6463"/>
                  <a:pt x="16026" y="6463"/>
                </a:cubicBezTo>
                <a:cubicBezTo>
                  <a:pt x="16255" y="6463"/>
                  <a:pt x="16512" y="6428"/>
                  <a:pt x="16799" y="6344"/>
                </a:cubicBezTo>
                <a:cubicBezTo>
                  <a:pt x="18512" y="5845"/>
                  <a:pt x="19145" y="3909"/>
                  <a:pt x="18494" y="2901"/>
                </a:cubicBezTo>
                <a:cubicBezTo>
                  <a:pt x="17861" y="1910"/>
                  <a:pt x="16317" y="1554"/>
                  <a:pt x="15488" y="1464"/>
                </a:cubicBezTo>
                <a:cubicBezTo>
                  <a:pt x="14667" y="1375"/>
                  <a:pt x="14631" y="1152"/>
                  <a:pt x="14676" y="911"/>
                </a:cubicBezTo>
                <a:cubicBezTo>
                  <a:pt x="14721" y="608"/>
                  <a:pt x="14944" y="305"/>
                  <a:pt x="14738" y="144"/>
                </a:cubicBezTo>
                <a:cubicBezTo>
                  <a:pt x="14661" y="80"/>
                  <a:pt x="14497" y="0"/>
                  <a:pt x="14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46"/>
          <p:cNvSpPr/>
          <p:nvPr/>
        </p:nvSpPr>
        <p:spPr>
          <a:xfrm>
            <a:off x="1639816" y="2511106"/>
            <a:ext cx="692023" cy="530344"/>
          </a:xfrm>
          <a:custGeom>
            <a:rect b="b" l="l" r="r" t="t"/>
            <a:pathLst>
              <a:path extrusionOk="0" h="10325" w="13472">
                <a:moveTo>
                  <a:pt x="2826" y="258"/>
                </a:moveTo>
                <a:cubicBezTo>
                  <a:pt x="2912" y="258"/>
                  <a:pt x="2997" y="275"/>
                  <a:pt x="3070" y="306"/>
                </a:cubicBezTo>
                <a:cubicBezTo>
                  <a:pt x="3186" y="350"/>
                  <a:pt x="3293" y="422"/>
                  <a:pt x="3373" y="520"/>
                </a:cubicBezTo>
                <a:cubicBezTo>
                  <a:pt x="3444" y="618"/>
                  <a:pt x="3498" y="734"/>
                  <a:pt x="3507" y="850"/>
                </a:cubicBezTo>
                <a:cubicBezTo>
                  <a:pt x="3453" y="743"/>
                  <a:pt x="3391" y="654"/>
                  <a:pt x="3311" y="573"/>
                </a:cubicBezTo>
                <a:cubicBezTo>
                  <a:pt x="3230" y="502"/>
                  <a:pt x="3132" y="440"/>
                  <a:pt x="3034" y="404"/>
                </a:cubicBezTo>
                <a:cubicBezTo>
                  <a:pt x="2952" y="367"/>
                  <a:pt x="2864" y="348"/>
                  <a:pt x="2775" y="348"/>
                </a:cubicBezTo>
                <a:cubicBezTo>
                  <a:pt x="2758" y="348"/>
                  <a:pt x="2740" y="349"/>
                  <a:pt x="2722" y="350"/>
                </a:cubicBezTo>
                <a:cubicBezTo>
                  <a:pt x="2606" y="359"/>
                  <a:pt x="2508" y="395"/>
                  <a:pt x="2410" y="466"/>
                </a:cubicBezTo>
                <a:cubicBezTo>
                  <a:pt x="2472" y="368"/>
                  <a:pt x="2579" y="297"/>
                  <a:pt x="2704" y="270"/>
                </a:cubicBezTo>
                <a:cubicBezTo>
                  <a:pt x="2744" y="262"/>
                  <a:pt x="2785" y="258"/>
                  <a:pt x="2826" y="258"/>
                </a:cubicBezTo>
                <a:close/>
                <a:moveTo>
                  <a:pt x="2633" y="627"/>
                </a:moveTo>
                <a:cubicBezTo>
                  <a:pt x="2657" y="627"/>
                  <a:pt x="2681" y="630"/>
                  <a:pt x="2704" y="636"/>
                </a:cubicBezTo>
                <a:cubicBezTo>
                  <a:pt x="2784" y="654"/>
                  <a:pt x="2856" y="707"/>
                  <a:pt x="2900" y="761"/>
                </a:cubicBezTo>
                <a:cubicBezTo>
                  <a:pt x="2998" y="886"/>
                  <a:pt x="3034" y="1055"/>
                  <a:pt x="2972" y="1198"/>
                </a:cubicBezTo>
                <a:cubicBezTo>
                  <a:pt x="2954" y="1046"/>
                  <a:pt x="2900" y="930"/>
                  <a:pt x="2820" y="832"/>
                </a:cubicBezTo>
                <a:cubicBezTo>
                  <a:pt x="2784" y="788"/>
                  <a:pt x="2731" y="743"/>
                  <a:pt x="2677" y="716"/>
                </a:cubicBezTo>
                <a:cubicBezTo>
                  <a:pt x="2624" y="689"/>
                  <a:pt x="2561" y="672"/>
                  <a:pt x="2490" y="672"/>
                </a:cubicBezTo>
                <a:cubicBezTo>
                  <a:pt x="2527" y="641"/>
                  <a:pt x="2580" y="627"/>
                  <a:pt x="2633" y="627"/>
                </a:cubicBezTo>
                <a:close/>
                <a:moveTo>
                  <a:pt x="2365" y="966"/>
                </a:moveTo>
                <a:lnTo>
                  <a:pt x="2365" y="966"/>
                </a:lnTo>
                <a:cubicBezTo>
                  <a:pt x="2624" y="1011"/>
                  <a:pt x="2829" y="1305"/>
                  <a:pt x="2847" y="1394"/>
                </a:cubicBezTo>
                <a:cubicBezTo>
                  <a:pt x="3016" y="1394"/>
                  <a:pt x="3355" y="1287"/>
                  <a:pt x="3462" y="1144"/>
                </a:cubicBezTo>
                <a:cubicBezTo>
                  <a:pt x="3462" y="1144"/>
                  <a:pt x="3480" y="1260"/>
                  <a:pt x="3525" y="1314"/>
                </a:cubicBezTo>
                <a:cubicBezTo>
                  <a:pt x="3275" y="1546"/>
                  <a:pt x="2802" y="1581"/>
                  <a:pt x="2713" y="1590"/>
                </a:cubicBezTo>
                <a:cubicBezTo>
                  <a:pt x="2713" y="1385"/>
                  <a:pt x="2606" y="1118"/>
                  <a:pt x="2365" y="966"/>
                </a:cubicBezTo>
                <a:close/>
                <a:moveTo>
                  <a:pt x="3703" y="841"/>
                </a:moveTo>
                <a:lnTo>
                  <a:pt x="3703" y="841"/>
                </a:lnTo>
                <a:cubicBezTo>
                  <a:pt x="3712" y="1519"/>
                  <a:pt x="4702" y="1671"/>
                  <a:pt x="4702" y="1671"/>
                </a:cubicBezTo>
                <a:cubicBezTo>
                  <a:pt x="4702" y="1671"/>
                  <a:pt x="4724" y="1389"/>
                  <a:pt x="5073" y="1389"/>
                </a:cubicBezTo>
                <a:cubicBezTo>
                  <a:pt x="5116" y="1389"/>
                  <a:pt x="5165" y="1393"/>
                  <a:pt x="5220" y="1403"/>
                </a:cubicBezTo>
                <a:cubicBezTo>
                  <a:pt x="4952" y="1430"/>
                  <a:pt x="4818" y="1751"/>
                  <a:pt x="4908" y="1849"/>
                </a:cubicBezTo>
                <a:cubicBezTo>
                  <a:pt x="4889" y="1850"/>
                  <a:pt x="4869" y="1851"/>
                  <a:pt x="4849" y="1851"/>
                </a:cubicBezTo>
                <a:cubicBezTo>
                  <a:pt x="4290" y="1851"/>
                  <a:pt x="3402" y="1375"/>
                  <a:pt x="3703" y="841"/>
                </a:cubicBezTo>
                <a:close/>
                <a:moveTo>
                  <a:pt x="5419" y="844"/>
                </a:moveTo>
                <a:cubicBezTo>
                  <a:pt x="5529" y="844"/>
                  <a:pt x="5640" y="855"/>
                  <a:pt x="5746" y="877"/>
                </a:cubicBezTo>
                <a:cubicBezTo>
                  <a:pt x="5978" y="930"/>
                  <a:pt x="6201" y="1037"/>
                  <a:pt x="6353" y="1225"/>
                </a:cubicBezTo>
                <a:cubicBezTo>
                  <a:pt x="6433" y="1314"/>
                  <a:pt x="6495" y="1412"/>
                  <a:pt x="6531" y="1519"/>
                </a:cubicBezTo>
                <a:cubicBezTo>
                  <a:pt x="6576" y="1626"/>
                  <a:pt x="6594" y="1742"/>
                  <a:pt x="6603" y="1858"/>
                </a:cubicBezTo>
                <a:cubicBezTo>
                  <a:pt x="6549" y="1635"/>
                  <a:pt x="6451" y="1430"/>
                  <a:pt x="6299" y="1278"/>
                </a:cubicBezTo>
                <a:cubicBezTo>
                  <a:pt x="6139" y="1126"/>
                  <a:pt x="5942" y="1028"/>
                  <a:pt x="5728" y="984"/>
                </a:cubicBezTo>
                <a:cubicBezTo>
                  <a:pt x="5610" y="954"/>
                  <a:pt x="5490" y="941"/>
                  <a:pt x="5368" y="941"/>
                </a:cubicBezTo>
                <a:cubicBezTo>
                  <a:pt x="5269" y="941"/>
                  <a:pt x="5168" y="950"/>
                  <a:pt x="5068" y="966"/>
                </a:cubicBezTo>
                <a:cubicBezTo>
                  <a:pt x="4961" y="984"/>
                  <a:pt x="4854" y="1011"/>
                  <a:pt x="4756" y="1055"/>
                </a:cubicBezTo>
                <a:cubicBezTo>
                  <a:pt x="4649" y="1100"/>
                  <a:pt x="4551" y="1153"/>
                  <a:pt x="4479" y="1234"/>
                </a:cubicBezTo>
                <a:cubicBezTo>
                  <a:pt x="4533" y="1144"/>
                  <a:pt x="4631" y="1064"/>
                  <a:pt x="4729" y="1011"/>
                </a:cubicBezTo>
                <a:cubicBezTo>
                  <a:pt x="4836" y="957"/>
                  <a:pt x="4943" y="921"/>
                  <a:pt x="5059" y="886"/>
                </a:cubicBezTo>
                <a:cubicBezTo>
                  <a:pt x="5176" y="858"/>
                  <a:pt x="5297" y="844"/>
                  <a:pt x="5419" y="844"/>
                </a:cubicBezTo>
                <a:close/>
                <a:moveTo>
                  <a:pt x="2562" y="1818"/>
                </a:moveTo>
                <a:cubicBezTo>
                  <a:pt x="2636" y="1818"/>
                  <a:pt x="2708" y="1927"/>
                  <a:pt x="2731" y="2117"/>
                </a:cubicBezTo>
                <a:cubicBezTo>
                  <a:pt x="2693" y="2132"/>
                  <a:pt x="2658" y="2139"/>
                  <a:pt x="2627" y="2139"/>
                </a:cubicBezTo>
                <a:cubicBezTo>
                  <a:pt x="2528" y="2139"/>
                  <a:pt x="2466" y="2063"/>
                  <a:pt x="2445" y="1920"/>
                </a:cubicBezTo>
                <a:cubicBezTo>
                  <a:pt x="2480" y="1851"/>
                  <a:pt x="2522" y="1818"/>
                  <a:pt x="2562" y="1818"/>
                </a:cubicBezTo>
                <a:close/>
                <a:moveTo>
                  <a:pt x="3524" y="1937"/>
                </a:moveTo>
                <a:cubicBezTo>
                  <a:pt x="3590" y="1937"/>
                  <a:pt x="3658" y="1966"/>
                  <a:pt x="3703" y="2019"/>
                </a:cubicBezTo>
                <a:cubicBezTo>
                  <a:pt x="3690" y="2134"/>
                  <a:pt x="3550" y="2207"/>
                  <a:pt x="3432" y="2207"/>
                </a:cubicBezTo>
                <a:cubicBezTo>
                  <a:pt x="3385" y="2207"/>
                  <a:pt x="3341" y="2196"/>
                  <a:pt x="3311" y="2170"/>
                </a:cubicBezTo>
                <a:cubicBezTo>
                  <a:pt x="3322" y="2007"/>
                  <a:pt x="3422" y="1937"/>
                  <a:pt x="3524" y="1937"/>
                </a:cubicBezTo>
                <a:close/>
                <a:moveTo>
                  <a:pt x="5057" y="291"/>
                </a:moveTo>
                <a:cubicBezTo>
                  <a:pt x="5203" y="291"/>
                  <a:pt x="5348" y="314"/>
                  <a:pt x="5487" y="341"/>
                </a:cubicBezTo>
                <a:cubicBezTo>
                  <a:pt x="5666" y="368"/>
                  <a:pt x="5844" y="404"/>
                  <a:pt x="6023" y="466"/>
                </a:cubicBezTo>
                <a:cubicBezTo>
                  <a:pt x="6201" y="520"/>
                  <a:pt x="6371" y="609"/>
                  <a:pt x="6513" y="743"/>
                </a:cubicBezTo>
                <a:cubicBezTo>
                  <a:pt x="6656" y="868"/>
                  <a:pt x="6772" y="1019"/>
                  <a:pt x="6852" y="1189"/>
                </a:cubicBezTo>
                <a:cubicBezTo>
                  <a:pt x="7022" y="1546"/>
                  <a:pt x="7004" y="1965"/>
                  <a:pt x="6834" y="2286"/>
                </a:cubicBezTo>
                <a:lnTo>
                  <a:pt x="6808" y="2286"/>
                </a:lnTo>
                <a:cubicBezTo>
                  <a:pt x="6834" y="2099"/>
                  <a:pt x="6834" y="1929"/>
                  <a:pt x="6808" y="1760"/>
                </a:cubicBezTo>
                <a:cubicBezTo>
                  <a:pt x="6781" y="1590"/>
                  <a:pt x="6727" y="1439"/>
                  <a:pt x="6656" y="1287"/>
                </a:cubicBezTo>
                <a:cubicBezTo>
                  <a:pt x="6585" y="1144"/>
                  <a:pt x="6487" y="1002"/>
                  <a:pt x="6371" y="886"/>
                </a:cubicBezTo>
                <a:cubicBezTo>
                  <a:pt x="6255" y="761"/>
                  <a:pt x="6121" y="654"/>
                  <a:pt x="5978" y="564"/>
                </a:cubicBezTo>
                <a:cubicBezTo>
                  <a:pt x="5826" y="475"/>
                  <a:pt x="5657" y="422"/>
                  <a:pt x="5478" y="404"/>
                </a:cubicBezTo>
                <a:cubicBezTo>
                  <a:pt x="5450" y="401"/>
                  <a:pt x="5423" y="400"/>
                  <a:pt x="5395" y="400"/>
                </a:cubicBezTo>
                <a:cubicBezTo>
                  <a:pt x="5247" y="400"/>
                  <a:pt x="5104" y="436"/>
                  <a:pt x="4961" y="466"/>
                </a:cubicBezTo>
                <a:cubicBezTo>
                  <a:pt x="4800" y="511"/>
                  <a:pt x="4631" y="547"/>
                  <a:pt x="4470" y="609"/>
                </a:cubicBezTo>
                <a:cubicBezTo>
                  <a:pt x="4310" y="672"/>
                  <a:pt x="4149" y="743"/>
                  <a:pt x="3980" y="814"/>
                </a:cubicBezTo>
                <a:lnTo>
                  <a:pt x="3971" y="796"/>
                </a:lnTo>
                <a:cubicBezTo>
                  <a:pt x="4096" y="663"/>
                  <a:pt x="4238" y="547"/>
                  <a:pt x="4408" y="466"/>
                </a:cubicBezTo>
                <a:cubicBezTo>
                  <a:pt x="4569" y="377"/>
                  <a:pt x="4747" y="315"/>
                  <a:pt x="4934" y="297"/>
                </a:cubicBezTo>
                <a:cubicBezTo>
                  <a:pt x="4975" y="293"/>
                  <a:pt x="5016" y="291"/>
                  <a:pt x="5057" y="291"/>
                </a:cubicBezTo>
                <a:close/>
                <a:moveTo>
                  <a:pt x="5657" y="1323"/>
                </a:moveTo>
                <a:lnTo>
                  <a:pt x="5657" y="1323"/>
                </a:lnTo>
                <a:cubicBezTo>
                  <a:pt x="6299" y="1501"/>
                  <a:pt x="6415" y="2126"/>
                  <a:pt x="6014" y="2643"/>
                </a:cubicBezTo>
                <a:cubicBezTo>
                  <a:pt x="5809" y="2554"/>
                  <a:pt x="5710" y="2340"/>
                  <a:pt x="5719" y="2313"/>
                </a:cubicBezTo>
                <a:cubicBezTo>
                  <a:pt x="5728" y="2295"/>
                  <a:pt x="5889" y="2117"/>
                  <a:pt x="6148" y="2072"/>
                </a:cubicBezTo>
                <a:cubicBezTo>
                  <a:pt x="6192" y="1894"/>
                  <a:pt x="6076" y="1742"/>
                  <a:pt x="6049" y="1680"/>
                </a:cubicBezTo>
                <a:cubicBezTo>
                  <a:pt x="5737" y="1697"/>
                  <a:pt x="5559" y="1974"/>
                  <a:pt x="5371" y="2001"/>
                </a:cubicBezTo>
                <a:cubicBezTo>
                  <a:pt x="5238" y="1912"/>
                  <a:pt x="5131" y="1849"/>
                  <a:pt x="5131" y="1849"/>
                </a:cubicBezTo>
                <a:cubicBezTo>
                  <a:pt x="5131" y="1849"/>
                  <a:pt x="5755" y="1724"/>
                  <a:pt x="5657" y="1323"/>
                </a:cubicBezTo>
                <a:close/>
                <a:moveTo>
                  <a:pt x="2686" y="2639"/>
                </a:moveTo>
                <a:cubicBezTo>
                  <a:pt x="2751" y="2639"/>
                  <a:pt x="2816" y="2656"/>
                  <a:pt x="2882" y="2688"/>
                </a:cubicBezTo>
                <a:cubicBezTo>
                  <a:pt x="2936" y="2723"/>
                  <a:pt x="2936" y="2804"/>
                  <a:pt x="2874" y="2830"/>
                </a:cubicBezTo>
                <a:cubicBezTo>
                  <a:pt x="2811" y="2866"/>
                  <a:pt x="2749" y="2893"/>
                  <a:pt x="2704" y="2920"/>
                </a:cubicBezTo>
                <a:cubicBezTo>
                  <a:pt x="2681" y="2932"/>
                  <a:pt x="2657" y="2938"/>
                  <a:pt x="2633" y="2938"/>
                </a:cubicBezTo>
                <a:cubicBezTo>
                  <a:pt x="2555" y="2938"/>
                  <a:pt x="2481" y="2875"/>
                  <a:pt x="2481" y="2786"/>
                </a:cubicBezTo>
                <a:cubicBezTo>
                  <a:pt x="2481" y="2759"/>
                  <a:pt x="2481" y="2732"/>
                  <a:pt x="2490" y="2697"/>
                </a:cubicBezTo>
                <a:cubicBezTo>
                  <a:pt x="2557" y="2656"/>
                  <a:pt x="2622" y="2639"/>
                  <a:pt x="2686" y="2639"/>
                </a:cubicBezTo>
                <a:close/>
                <a:moveTo>
                  <a:pt x="4256" y="2598"/>
                </a:moveTo>
                <a:cubicBezTo>
                  <a:pt x="4292" y="2679"/>
                  <a:pt x="4301" y="2777"/>
                  <a:pt x="4274" y="2866"/>
                </a:cubicBezTo>
                <a:cubicBezTo>
                  <a:pt x="4238" y="2955"/>
                  <a:pt x="4167" y="3027"/>
                  <a:pt x="4087" y="3071"/>
                </a:cubicBezTo>
                <a:cubicBezTo>
                  <a:pt x="3971" y="3136"/>
                  <a:pt x="3845" y="3163"/>
                  <a:pt x="3721" y="3163"/>
                </a:cubicBezTo>
                <a:cubicBezTo>
                  <a:pt x="3673" y="3163"/>
                  <a:pt x="3625" y="3159"/>
                  <a:pt x="3578" y="3152"/>
                </a:cubicBezTo>
                <a:cubicBezTo>
                  <a:pt x="3659" y="3125"/>
                  <a:pt x="3739" y="3107"/>
                  <a:pt x="3819" y="3080"/>
                </a:cubicBezTo>
                <a:cubicBezTo>
                  <a:pt x="3891" y="3053"/>
                  <a:pt x="3971" y="3027"/>
                  <a:pt x="4033" y="2982"/>
                </a:cubicBezTo>
                <a:cubicBezTo>
                  <a:pt x="4105" y="2946"/>
                  <a:pt x="4158" y="2893"/>
                  <a:pt x="4194" y="2830"/>
                </a:cubicBezTo>
                <a:cubicBezTo>
                  <a:pt x="4230" y="2768"/>
                  <a:pt x="4247" y="2688"/>
                  <a:pt x="4256" y="2598"/>
                </a:cubicBezTo>
                <a:close/>
                <a:moveTo>
                  <a:pt x="5266" y="2181"/>
                </a:moveTo>
                <a:cubicBezTo>
                  <a:pt x="5284" y="2181"/>
                  <a:pt x="5304" y="2196"/>
                  <a:pt x="5291" y="2215"/>
                </a:cubicBezTo>
                <a:cubicBezTo>
                  <a:pt x="5229" y="2402"/>
                  <a:pt x="5166" y="2706"/>
                  <a:pt x="5568" y="3071"/>
                </a:cubicBezTo>
                <a:cubicBezTo>
                  <a:pt x="5710" y="3198"/>
                  <a:pt x="5903" y="3256"/>
                  <a:pt x="6098" y="3256"/>
                </a:cubicBezTo>
                <a:cubicBezTo>
                  <a:pt x="6246" y="3256"/>
                  <a:pt x="6395" y="3222"/>
                  <a:pt x="6522" y="3160"/>
                </a:cubicBezTo>
                <a:cubicBezTo>
                  <a:pt x="6526" y="3157"/>
                  <a:pt x="6529" y="3156"/>
                  <a:pt x="6533" y="3156"/>
                </a:cubicBezTo>
                <a:cubicBezTo>
                  <a:pt x="6549" y="3156"/>
                  <a:pt x="6563" y="3182"/>
                  <a:pt x="6549" y="3196"/>
                </a:cubicBezTo>
                <a:cubicBezTo>
                  <a:pt x="6433" y="3306"/>
                  <a:pt x="6226" y="3457"/>
                  <a:pt x="5968" y="3457"/>
                </a:cubicBezTo>
                <a:cubicBezTo>
                  <a:pt x="5847" y="3457"/>
                  <a:pt x="5716" y="3424"/>
                  <a:pt x="5577" y="3339"/>
                </a:cubicBezTo>
                <a:cubicBezTo>
                  <a:pt x="5050" y="3027"/>
                  <a:pt x="5041" y="2500"/>
                  <a:pt x="5247" y="2188"/>
                </a:cubicBezTo>
                <a:cubicBezTo>
                  <a:pt x="5252" y="2183"/>
                  <a:pt x="5259" y="2181"/>
                  <a:pt x="5266" y="2181"/>
                </a:cubicBezTo>
                <a:close/>
                <a:moveTo>
                  <a:pt x="7785" y="3392"/>
                </a:moveTo>
                <a:cubicBezTo>
                  <a:pt x="7816" y="3392"/>
                  <a:pt x="7850" y="3412"/>
                  <a:pt x="7878" y="3464"/>
                </a:cubicBezTo>
                <a:cubicBezTo>
                  <a:pt x="7882" y="3416"/>
                  <a:pt x="7914" y="3394"/>
                  <a:pt x="7948" y="3394"/>
                </a:cubicBezTo>
                <a:cubicBezTo>
                  <a:pt x="8004" y="3394"/>
                  <a:pt x="8065" y="3451"/>
                  <a:pt x="8021" y="3544"/>
                </a:cubicBezTo>
                <a:cubicBezTo>
                  <a:pt x="8036" y="3540"/>
                  <a:pt x="8050" y="3538"/>
                  <a:pt x="8062" y="3538"/>
                </a:cubicBezTo>
                <a:cubicBezTo>
                  <a:pt x="8179" y="3538"/>
                  <a:pt x="8202" y="3706"/>
                  <a:pt x="8057" y="3714"/>
                </a:cubicBezTo>
                <a:cubicBezTo>
                  <a:pt x="8057" y="3714"/>
                  <a:pt x="8164" y="3749"/>
                  <a:pt x="8110" y="3856"/>
                </a:cubicBezTo>
                <a:cubicBezTo>
                  <a:pt x="8091" y="3887"/>
                  <a:pt x="8070" y="3898"/>
                  <a:pt x="8050" y="3898"/>
                </a:cubicBezTo>
                <a:cubicBezTo>
                  <a:pt x="8004" y="3898"/>
                  <a:pt x="7962" y="3840"/>
                  <a:pt x="7950" y="3803"/>
                </a:cubicBezTo>
                <a:lnTo>
                  <a:pt x="7950" y="3803"/>
                </a:lnTo>
                <a:cubicBezTo>
                  <a:pt x="7967" y="3904"/>
                  <a:pt x="7967" y="3982"/>
                  <a:pt x="7884" y="3982"/>
                </a:cubicBezTo>
                <a:cubicBezTo>
                  <a:pt x="7879" y="3982"/>
                  <a:pt x="7874" y="3982"/>
                  <a:pt x="7869" y="3981"/>
                </a:cubicBezTo>
                <a:cubicBezTo>
                  <a:pt x="7780" y="3972"/>
                  <a:pt x="7789" y="3856"/>
                  <a:pt x="7807" y="3821"/>
                </a:cubicBezTo>
                <a:lnTo>
                  <a:pt x="7807" y="3821"/>
                </a:lnTo>
                <a:cubicBezTo>
                  <a:pt x="7780" y="3869"/>
                  <a:pt x="7742" y="3887"/>
                  <a:pt x="7705" y="3887"/>
                </a:cubicBezTo>
                <a:cubicBezTo>
                  <a:pt x="7620" y="3887"/>
                  <a:pt x="7548" y="3785"/>
                  <a:pt x="7673" y="3723"/>
                </a:cubicBezTo>
                <a:cubicBezTo>
                  <a:pt x="7548" y="3678"/>
                  <a:pt x="7556" y="3542"/>
                  <a:pt x="7654" y="3542"/>
                </a:cubicBezTo>
                <a:cubicBezTo>
                  <a:pt x="7675" y="3542"/>
                  <a:pt x="7699" y="3548"/>
                  <a:pt x="7727" y="3562"/>
                </a:cubicBezTo>
                <a:cubicBezTo>
                  <a:pt x="7672" y="3483"/>
                  <a:pt x="7720" y="3392"/>
                  <a:pt x="7785" y="3392"/>
                </a:cubicBezTo>
                <a:close/>
                <a:moveTo>
                  <a:pt x="10004" y="3463"/>
                </a:moveTo>
                <a:cubicBezTo>
                  <a:pt x="10033" y="3463"/>
                  <a:pt x="10065" y="3484"/>
                  <a:pt x="10091" y="3535"/>
                </a:cubicBezTo>
                <a:cubicBezTo>
                  <a:pt x="10094" y="3487"/>
                  <a:pt x="10126" y="3466"/>
                  <a:pt x="10161" y="3466"/>
                </a:cubicBezTo>
                <a:cubicBezTo>
                  <a:pt x="10216" y="3466"/>
                  <a:pt x="10277" y="3522"/>
                  <a:pt x="10233" y="3615"/>
                </a:cubicBezTo>
                <a:cubicBezTo>
                  <a:pt x="10248" y="3611"/>
                  <a:pt x="10262" y="3609"/>
                  <a:pt x="10275" y="3609"/>
                </a:cubicBezTo>
                <a:cubicBezTo>
                  <a:pt x="10392" y="3609"/>
                  <a:pt x="10415" y="3777"/>
                  <a:pt x="10278" y="3785"/>
                </a:cubicBezTo>
                <a:cubicBezTo>
                  <a:pt x="10278" y="3785"/>
                  <a:pt x="10376" y="3821"/>
                  <a:pt x="10323" y="3919"/>
                </a:cubicBezTo>
                <a:cubicBezTo>
                  <a:pt x="10305" y="3954"/>
                  <a:pt x="10284" y="3967"/>
                  <a:pt x="10263" y="3967"/>
                </a:cubicBezTo>
                <a:cubicBezTo>
                  <a:pt x="10220" y="3967"/>
                  <a:pt x="10177" y="3910"/>
                  <a:pt x="10171" y="3874"/>
                </a:cubicBezTo>
                <a:lnTo>
                  <a:pt x="10171" y="3874"/>
                </a:lnTo>
                <a:cubicBezTo>
                  <a:pt x="10188" y="3976"/>
                  <a:pt x="10181" y="4053"/>
                  <a:pt x="10096" y="4053"/>
                </a:cubicBezTo>
                <a:cubicBezTo>
                  <a:pt x="10092" y="4053"/>
                  <a:pt x="10087" y="4053"/>
                  <a:pt x="10082" y="4053"/>
                </a:cubicBezTo>
                <a:cubicBezTo>
                  <a:pt x="9993" y="4035"/>
                  <a:pt x="10001" y="3928"/>
                  <a:pt x="10019" y="3892"/>
                </a:cubicBezTo>
                <a:lnTo>
                  <a:pt x="10019" y="3892"/>
                </a:lnTo>
                <a:cubicBezTo>
                  <a:pt x="9993" y="3940"/>
                  <a:pt x="9954" y="3958"/>
                  <a:pt x="9918" y="3958"/>
                </a:cubicBezTo>
                <a:cubicBezTo>
                  <a:pt x="9833" y="3958"/>
                  <a:pt x="9763" y="3856"/>
                  <a:pt x="9894" y="3794"/>
                </a:cubicBezTo>
                <a:cubicBezTo>
                  <a:pt x="9761" y="3750"/>
                  <a:pt x="9769" y="3614"/>
                  <a:pt x="9872" y="3614"/>
                </a:cubicBezTo>
                <a:cubicBezTo>
                  <a:pt x="9893" y="3614"/>
                  <a:pt x="9919" y="3619"/>
                  <a:pt x="9948" y="3633"/>
                </a:cubicBezTo>
                <a:cubicBezTo>
                  <a:pt x="9893" y="3555"/>
                  <a:pt x="9942" y="3463"/>
                  <a:pt x="10004" y="3463"/>
                </a:cubicBezTo>
                <a:close/>
                <a:moveTo>
                  <a:pt x="4817" y="3983"/>
                </a:moveTo>
                <a:cubicBezTo>
                  <a:pt x="4860" y="3983"/>
                  <a:pt x="4903" y="3994"/>
                  <a:pt x="4943" y="4017"/>
                </a:cubicBezTo>
                <a:cubicBezTo>
                  <a:pt x="5068" y="4079"/>
                  <a:pt x="5113" y="4231"/>
                  <a:pt x="5041" y="4356"/>
                </a:cubicBezTo>
                <a:cubicBezTo>
                  <a:pt x="4998" y="4443"/>
                  <a:pt x="4911" y="4491"/>
                  <a:pt x="4820" y="4491"/>
                </a:cubicBezTo>
                <a:cubicBezTo>
                  <a:pt x="4781" y="4491"/>
                  <a:pt x="4740" y="4482"/>
                  <a:pt x="4702" y="4463"/>
                </a:cubicBezTo>
                <a:cubicBezTo>
                  <a:pt x="4577" y="4392"/>
                  <a:pt x="4533" y="4240"/>
                  <a:pt x="4595" y="4115"/>
                </a:cubicBezTo>
                <a:cubicBezTo>
                  <a:pt x="4644" y="4031"/>
                  <a:pt x="4729" y="3983"/>
                  <a:pt x="4817" y="3983"/>
                </a:cubicBezTo>
                <a:close/>
                <a:moveTo>
                  <a:pt x="6744" y="4132"/>
                </a:moveTo>
                <a:cubicBezTo>
                  <a:pt x="6845" y="4132"/>
                  <a:pt x="6937" y="4192"/>
                  <a:pt x="6977" y="4293"/>
                </a:cubicBezTo>
                <a:cubicBezTo>
                  <a:pt x="7031" y="4427"/>
                  <a:pt x="6968" y="4579"/>
                  <a:pt x="6834" y="4632"/>
                </a:cubicBezTo>
                <a:cubicBezTo>
                  <a:pt x="6806" y="4642"/>
                  <a:pt x="6776" y="4647"/>
                  <a:pt x="6746" y="4647"/>
                </a:cubicBezTo>
                <a:cubicBezTo>
                  <a:pt x="6640" y="4647"/>
                  <a:pt x="6537" y="4586"/>
                  <a:pt x="6495" y="4481"/>
                </a:cubicBezTo>
                <a:cubicBezTo>
                  <a:pt x="6451" y="4347"/>
                  <a:pt x="6513" y="4204"/>
                  <a:pt x="6647" y="4151"/>
                </a:cubicBezTo>
                <a:cubicBezTo>
                  <a:pt x="6680" y="4138"/>
                  <a:pt x="6712" y="4132"/>
                  <a:pt x="6744" y="4132"/>
                </a:cubicBezTo>
                <a:close/>
                <a:moveTo>
                  <a:pt x="10812" y="4349"/>
                </a:moveTo>
                <a:cubicBezTo>
                  <a:pt x="10846" y="4349"/>
                  <a:pt x="10880" y="4357"/>
                  <a:pt x="10911" y="4374"/>
                </a:cubicBezTo>
                <a:cubicBezTo>
                  <a:pt x="11001" y="4418"/>
                  <a:pt x="11036" y="4543"/>
                  <a:pt x="10983" y="4641"/>
                </a:cubicBezTo>
                <a:cubicBezTo>
                  <a:pt x="10952" y="4702"/>
                  <a:pt x="10885" y="4738"/>
                  <a:pt x="10814" y="4738"/>
                </a:cubicBezTo>
                <a:cubicBezTo>
                  <a:pt x="10781" y="4738"/>
                  <a:pt x="10747" y="4730"/>
                  <a:pt x="10715" y="4713"/>
                </a:cubicBezTo>
                <a:cubicBezTo>
                  <a:pt x="10626" y="4668"/>
                  <a:pt x="10590" y="4543"/>
                  <a:pt x="10635" y="4445"/>
                </a:cubicBezTo>
                <a:cubicBezTo>
                  <a:pt x="10671" y="4384"/>
                  <a:pt x="10741" y="4349"/>
                  <a:pt x="10812" y="4349"/>
                </a:cubicBezTo>
                <a:close/>
                <a:moveTo>
                  <a:pt x="4961" y="3562"/>
                </a:moveTo>
                <a:lnTo>
                  <a:pt x="4809" y="3901"/>
                </a:lnTo>
                <a:lnTo>
                  <a:pt x="4595" y="3589"/>
                </a:lnTo>
                <a:lnTo>
                  <a:pt x="4729" y="3910"/>
                </a:lnTo>
                <a:lnTo>
                  <a:pt x="4729" y="3910"/>
                </a:lnTo>
                <a:lnTo>
                  <a:pt x="4533" y="3624"/>
                </a:lnTo>
                <a:lnTo>
                  <a:pt x="4649" y="3901"/>
                </a:lnTo>
                <a:lnTo>
                  <a:pt x="4649" y="3901"/>
                </a:lnTo>
                <a:lnTo>
                  <a:pt x="4479" y="3651"/>
                </a:lnTo>
                <a:lnTo>
                  <a:pt x="4613" y="3972"/>
                </a:lnTo>
                <a:lnTo>
                  <a:pt x="4613" y="3972"/>
                </a:lnTo>
                <a:lnTo>
                  <a:pt x="4417" y="3687"/>
                </a:lnTo>
                <a:lnTo>
                  <a:pt x="4560" y="4044"/>
                </a:lnTo>
                <a:cubicBezTo>
                  <a:pt x="4560" y="4044"/>
                  <a:pt x="4560" y="4053"/>
                  <a:pt x="4551" y="4053"/>
                </a:cubicBezTo>
                <a:lnTo>
                  <a:pt x="4167" y="3999"/>
                </a:lnTo>
                <a:lnTo>
                  <a:pt x="4488" y="4115"/>
                </a:lnTo>
                <a:lnTo>
                  <a:pt x="4149" y="4070"/>
                </a:lnTo>
                <a:lnTo>
                  <a:pt x="4426" y="4169"/>
                </a:lnTo>
                <a:lnTo>
                  <a:pt x="4131" y="4124"/>
                </a:lnTo>
                <a:lnTo>
                  <a:pt x="4461" y="4240"/>
                </a:lnTo>
                <a:lnTo>
                  <a:pt x="4114" y="4195"/>
                </a:lnTo>
                <a:lnTo>
                  <a:pt x="4114" y="4195"/>
                </a:lnTo>
                <a:lnTo>
                  <a:pt x="4479" y="4329"/>
                </a:lnTo>
                <a:lnTo>
                  <a:pt x="4221" y="4615"/>
                </a:lnTo>
                <a:lnTo>
                  <a:pt x="4506" y="4409"/>
                </a:lnTo>
                <a:lnTo>
                  <a:pt x="4506" y="4409"/>
                </a:lnTo>
                <a:lnTo>
                  <a:pt x="4274" y="4668"/>
                </a:lnTo>
                <a:lnTo>
                  <a:pt x="4515" y="4490"/>
                </a:lnTo>
                <a:lnTo>
                  <a:pt x="4515" y="4490"/>
                </a:lnTo>
                <a:lnTo>
                  <a:pt x="4310" y="4713"/>
                </a:lnTo>
                <a:lnTo>
                  <a:pt x="4595" y="4508"/>
                </a:lnTo>
                <a:lnTo>
                  <a:pt x="4595" y="4508"/>
                </a:lnTo>
                <a:lnTo>
                  <a:pt x="4363" y="4766"/>
                </a:lnTo>
                <a:lnTo>
                  <a:pt x="4667" y="4534"/>
                </a:lnTo>
                <a:lnTo>
                  <a:pt x="4667" y="4534"/>
                </a:lnTo>
                <a:lnTo>
                  <a:pt x="4613" y="4713"/>
                </a:lnTo>
                <a:lnTo>
                  <a:pt x="4702" y="4552"/>
                </a:lnTo>
                <a:lnTo>
                  <a:pt x="4702" y="4552"/>
                </a:lnTo>
                <a:lnTo>
                  <a:pt x="4658" y="4731"/>
                </a:lnTo>
                <a:lnTo>
                  <a:pt x="4747" y="4570"/>
                </a:lnTo>
                <a:lnTo>
                  <a:pt x="4800" y="4909"/>
                </a:lnTo>
                <a:lnTo>
                  <a:pt x="4809" y="4588"/>
                </a:lnTo>
                <a:lnTo>
                  <a:pt x="4863" y="4900"/>
                </a:lnTo>
                <a:lnTo>
                  <a:pt x="4872" y="4624"/>
                </a:lnTo>
                <a:lnTo>
                  <a:pt x="4916" y="4900"/>
                </a:lnTo>
                <a:lnTo>
                  <a:pt x="4925" y="4579"/>
                </a:lnTo>
                <a:lnTo>
                  <a:pt x="4979" y="4891"/>
                </a:lnTo>
                <a:lnTo>
                  <a:pt x="4988" y="4516"/>
                </a:lnTo>
                <a:lnTo>
                  <a:pt x="5247" y="4686"/>
                </a:lnTo>
                <a:lnTo>
                  <a:pt x="5041" y="4472"/>
                </a:lnTo>
                <a:lnTo>
                  <a:pt x="5041" y="4472"/>
                </a:lnTo>
                <a:lnTo>
                  <a:pt x="5291" y="4632"/>
                </a:lnTo>
                <a:lnTo>
                  <a:pt x="5113" y="4445"/>
                </a:lnTo>
                <a:lnTo>
                  <a:pt x="5336" y="4588"/>
                </a:lnTo>
                <a:lnTo>
                  <a:pt x="5336" y="4588"/>
                </a:lnTo>
                <a:lnTo>
                  <a:pt x="5122" y="4365"/>
                </a:lnTo>
                <a:lnTo>
                  <a:pt x="5380" y="4534"/>
                </a:lnTo>
                <a:lnTo>
                  <a:pt x="5380" y="4534"/>
                </a:lnTo>
                <a:lnTo>
                  <a:pt x="5139" y="4276"/>
                </a:lnTo>
                <a:lnTo>
                  <a:pt x="5461" y="4142"/>
                </a:lnTo>
                <a:lnTo>
                  <a:pt x="5157" y="4186"/>
                </a:lnTo>
                <a:lnTo>
                  <a:pt x="5434" y="4070"/>
                </a:lnTo>
                <a:lnTo>
                  <a:pt x="5434" y="4070"/>
                </a:lnTo>
                <a:lnTo>
                  <a:pt x="5175" y="4097"/>
                </a:lnTo>
                <a:lnTo>
                  <a:pt x="5425" y="4008"/>
                </a:lnTo>
                <a:lnTo>
                  <a:pt x="5425" y="4008"/>
                </a:lnTo>
                <a:lnTo>
                  <a:pt x="5122" y="4044"/>
                </a:lnTo>
                <a:lnTo>
                  <a:pt x="5122" y="4044"/>
                </a:lnTo>
                <a:lnTo>
                  <a:pt x="5398" y="3928"/>
                </a:lnTo>
                <a:lnTo>
                  <a:pt x="5077" y="3972"/>
                </a:lnTo>
                <a:lnTo>
                  <a:pt x="5148" y="3624"/>
                </a:lnTo>
                <a:lnTo>
                  <a:pt x="5006" y="3946"/>
                </a:lnTo>
                <a:lnTo>
                  <a:pt x="5086" y="3607"/>
                </a:lnTo>
                <a:lnTo>
                  <a:pt x="4961" y="3883"/>
                </a:lnTo>
                <a:lnTo>
                  <a:pt x="5024" y="3589"/>
                </a:lnTo>
                <a:lnTo>
                  <a:pt x="5024" y="3589"/>
                </a:lnTo>
                <a:lnTo>
                  <a:pt x="4881" y="3901"/>
                </a:lnTo>
                <a:lnTo>
                  <a:pt x="4961" y="3562"/>
                </a:lnTo>
                <a:close/>
                <a:moveTo>
                  <a:pt x="6781" y="3696"/>
                </a:moveTo>
                <a:lnTo>
                  <a:pt x="6665" y="4070"/>
                </a:lnTo>
                <a:lnTo>
                  <a:pt x="6656" y="4070"/>
                </a:lnTo>
                <a:lnTo>
                  <a:pt x="6388" y="3776"/>
                </a:lnTo>
                <a:lnTo>
                  <a:pt x="6558" y="4079"/>
                </a:lnTo>
                <a:lnTo>
                  <a:pt x="6558" y="4079"/>
                </a:lnTo>
                <a:lnTo>
                  <a:pt x="6326" y="3821"/>
                </a:lnTo>
                <a:lnTo>
                  <a:pt x="6478" y="4079"/>
                </a:lnTo>
                <a:lnTo>
                  <a:pt x="6478" y="4079"/>
                </a:lnTo>
                <a:lnTo>
                  <a:pt x="6272" y="3856"/>
                </a:lnTo>
                <a:lnTo>
                  <a:pt x="6451" y="4160"/>
                </a:lnTo>
                <a:lnTo>
                  <a:pt x="6451" y="4160"/>
                </a:lnTo>
                <a:lnTo>
                  <a:pt x="6219" y="3892"/>
                </a:lnTo>
                <a:lnTo>
                  <a:pt x="6415" y="4240"/>
                </a:lnTo>
                <a:lnTo>
                  <a:pt x="6032" y="4293"/>
                </a:lnTo>
                <a:lnTo>
                  <a:pt x="6380" y="4311"/>
                </a:lnTo>
                <a:lnTo>
                  <a:pt x="6032" y="4365"/>
                </a:lnTo>
                <a:lnTo>
                  <a:pt x="6335" y="4383"/>
                </a:lnTo>
                <a:lnTo>
                  <a:pt x="6032" y="4427"/>
                </a:lnTo>
                <a:lnTo>
                  <a:pt x="6388" y="4445"/>
                </a:lnTo>
                <a:lnTo>
                  <a:pt x="6041" y="4499"/>
                </a:lnTo>
                <a:lnTo>
                  <a:pt x="6424" y="4516"/>
                </a:lnTo>
                <a:lnTo>
                  <a:pt x="6264" y="4624"/>
                </a:lnTo>
                <a:lnTo>
                  <a:pt x="6264" y="4624"/>
                </a:lnTo>
                <a:lnTo>
                  <a:pt x="6442" y="4561"/>
                </a:lnTo>
                <a:lnTo>
                  <a:pt x="6290" y="4659"/>
                </a:lnTo>
                <a:lnTo>
                  <a:pt x="6460" y="4597"/>
                </a:lnTo>
                <a:lnTo>
                  <a:pt x="6460" y="4597"/>
                </a:lnTo>
                <a:lnTo>
                  <a:pt x="6290" y="4900"/>
                </a:lnTo>
                <a:lnTo>
                  <a:pt x="6504" y="4650"/>
                </a:lnTo>
                <a:lnTo>
                  <a:pt x="6504" y="4650"/>
                </a:lnTo>
                <a:lnTo>
                  <a:pt x="6344" y="4936"/>
                </a:lnTo>
                <a:lnTo>
                  <a:pt x="6344" y="4936"/>
                </a:lnTo>
                <a:lnTo>
                  <a:pt x="6522" y="4722"/>
                </a:lnTo>
                <a:lnTo>
                  <a:pt x="6380" y="4963"/>
                </a:lnTo>
                <a:lnTo>
                  <a:pt x="6594" y="4722"/>
                </a:lnTo>
                <a:lnTo>
                  <a:pt x="6594" y="4722"/>
                </a:lnTo>
                <a:lnTo>
                  <a:pt x="6433" y="4998"/>
                </a:lnTo>
                <a:lnTo>
                  <a:pt x="6683" y="4722"/>
                </a:lnTo>
                <a:lnTo>
                  <a:pt x="6772" y="5016"/>
                </a:lnTo>
                <a:lnTo>
                  <a:pt x="6772" y="5016"/>
                </a:lnTo>
                <a:lnTo>
                  <a:pt x="6754" y="4713"/>
                </a:lnTo>
                <a:lnTo>
                  <a:pt x="6843" y="5007"/>
                </a:lnTo>
                <a:lnTo>
                  <a:pt x="6826" y="4740"/>
                </a:lnTo>
                <a:lnTo>
                  <a:pt x="6906" y="4998"/>
                </a:lnTo>
                <a:lnTo>
                  <a:pt x="6888" y="4686"/>
                </a:lnTo>
                <a:lnTo>
                  <a:pt x="6977" y="4980"/>
                </a:lnTo>
                <a:lnTo>
                  <a:pt x="6977" y="4980"/>
                </a:lnTo>
                <a:lnTo>
                  <a:pt x="6959" y="4624"/>
                </a:lnTo>
                <a:lnTo>
                  <a:pt x="7289" y="4731"/>
                </a:lnTo>
                <a:lnTo>
                  <a:pt x="7289" y="4731"/>
                </a:lnTo>
                <a:lnTo>
                  <a:pt x="7031" y="4570"/>
                </a:lnTo>
                <a:lnTo>
                  <a:pt x="7325" y="4659"/>
                </a:lnTo>
                <a:lnTo>
                  <a:pt x="7102" y="4516"/>
                </a:lnTo>
                <a:lnTo>
                  <a:pt x="7352" y="4597"/>
                </a:lnTo>
                <a:lnTo>
                  <a:pt x="7352" y="4597"/>
                </a:lnTo>
                <a:lnTo>
                  <a:pt x="7093" y="4436"/>
                </a:lnTo>
                <a:lnTo>
                  <a:pt x="7388" y="4525"/>
                </a:lnTo>
                <a:lnTo>
                  <a:pt x="7388" y="4525"/>
                </a:lnTo>
                <a:lnTo>
                  <a:pt x="7111" y="4347"/>
                </a:lnTo>
                <a:lnTo>
                  <a:pt x="7388" y="4133"/>
                </a:lnTo>
                <a:lnTo>
                  <a:pt x="7388" y="4133"/>
                </a:lnTo>
                <a:lnTo>
                  <a:pt x="7075" y="4285"/>
                </a:lnTo>
                <a:lnTo>
                  <a:pt x="7352" y="4070"/>
                </a:lnTo>
                <a:lnTo>
                  <a:pt x="7352" y="4070"/>
                </a:lnTo>
                <a:lnTo>
                  <a:pt x="7075" y="4204"/>
                </a:lnTo>
                <a:lnTo>
                  <a:pt x="7075" y="4204"/>
                </a:lnTo>
                <a:lnTo>
                  <a:pt x="7316" y="4017"/>
                </a:lnTo>
                <a:lnTo>
                  <a:pt x="7316" y="4017"/>
                </a:lnTo>
                <a:lnTo>
                  <a:pt x="7004" y="4169"/>
                </a:lnTo>
                <a:lnTo>
                  <a:pt x="7281" y="3954"/>
                </a:lnTo>
                <a:lnTo>
                  <a:pt x="6942" y="4115"/>
                </a:lnTo>
                <a:lnTo>
                  <a:pt x="6986" y="3740"/>
                </a:lnTo>
                <a:lnTo>
                  <a:pt x="6879" y="4079"/>
                </a:lnTo>
                <a:lnTo>
                  <a:pt x="6879" y="4079"/>
                </a:lnTo>
                <a:lnTo>
                  <a:pt x="6915" y="3731"/>
                </a:lnTo>
                <a:lnTo>
                  <a:pt x="6826" y="4017"/>
                </a:lnTo>
                <a:lnTo>
                  <a:pt x="6852" y="3714"/>
                </a:lnTo>
                <a:lnTo>
                  <a:pt x="6852" y="3714"/>
                </a:lnTo>
                <a:lnTo>
                  <a:pt x="6745" y="4053"/>
                </a:lnTo>
                <a:lnTo>
                  <a:pt x="6781" y="3696"/>
                </a:lnTo>
                <a:close/>
                <a:moveTo>
                  <a:pt x="5086" y="3388"/>
                </a:moveTo>
                <a:cubicBezTo>
                  <a:pt x="5263" y="3388"/>
                  <a:pt x="5418" y="3544"/>
                  <a:pt x="5229" y="3812"/>
                </a:cubicBezTo>
                <a:cubicBezTo>
                  <a:pt x="5261" y="3806"/>
                  <a:pt x="5292" y="3804"/>
                  <a:pt x="5321" y="3804"/>
                </a:cubicBezTo>
                <a:cubicBezTo>
                  <a:pt x="5718" y="3804"/>
                  <a:pt x="5809" y="4277"/>
                  <a:pt x="5327" y="4293"/>
                </a:cubicBezTo>
                <a:cubicBezTo>
                  <a:pt x="5612" y="4443"/>
                  <a:pt x="5567" y="4821"/>
                  <a:pt x="5319" y="4821"/>
                </a:cubicBezTo>
                <a:cubicBezTo>
                  <a:pt x="5256" y="4821"/>
                  <a:pt x="5181" y="4797"/>
                  <a:pt x="5095" y="4740"/>
                </a:cubicBezTo>
                <a:lnTo>
                  <a:pt x="5095" y="4740"/>
                </a:lnTo>
                <a:cubicBezTo>
                  <a:pt x="5168" y="4919"/>
                  <a:pt x="5030" y="5043"/>
                  <a:pt x="4885" y="5043"/>
                </a:cubicBezTo>
                <a:cubicBezTo>
                  <a:pt x="4764" y="5043"/>
                  <a:pt x="4639" y="4955"/>
                  <a:pt x="4631" y="4740"/>
                </a:cubicBezTo>
                <a:cubicBezTo>
                  <a:pt x="4547" y="4819"/>
                  <a:pt x="4459" y="4852"/>
                  <a:pt x="4381" y="4852"/>
                </a:cubicBezTo>
                <a:cubicBezTo>
                  <a:pt x="4145" y="4852"/>
                  <a:pt x="3995" y="4555"/>
                  <a:pt x="4283" y="4374"/>
                </a:cubicBezTo>
                <a:lnTo>
                  <a:pt x="4283" y="4374"/>
                </a:lnTo>
                <a:cubicBezTo>
                  <a:pt x="4283" y="4374"/>
                  <a:pt x="4270" y="4376"/>
                  <a:pt x="4248" y="4376"/>
                </a:cubicBezTo>
                <a:cubicBezTo>
                  <a:pt x="4167" y="4376"/>
                  <a:pt x="3971" y="4348"/>
                  <a:pt x="3971" y="4079"/>
                </a:cubicBezTo>
                <a:cubicBezTo>
                  <a:pt x="3971" y="3921"/>
                  <a:pt x="4053" y="3867"/>
                  <a:pt x="4150" y="3867"/>
                </a:cubicBezTo>
                <a:cubicBezTo>
                  <a:pt x="4254" y="3867"/>
                  <a:pt x="4375" y="3930"/>
                  <a:pt x="4426" y="3990"/>
                </a:cubicBezTo>
                <a:cubicBezTo>
                  <a:pt x="4230" y="3749"/>
                  <a:pt x="4140" y="3544"/>
                  <a:pt x="4390" y="3437"/>
                </a:cubicBezTo>
                <a:cubicBezTo>
                  <a:pt x="4427" y="3421"/>
                  <a:pt x="4461" y="3415"/>
                  <a:pt x="4492" y="3415"/>
                </a:cubicBezTo>
                <a:cubicBezTo>
                  <a:pt x="4676" y="3415"/>
                  <a:pt x="4775" y="3649"/>
                  <a:pt x="4783" y="3740"/>
                </a:cubicBezTo>
                <a:cubicBezTo>
                  <a:pt x="4775" y="3497"/>
                  <a:pt x="4938" y="3388"/>
                  <a:pt x="5086" y="3388"/>
                </a:cubicBezTo>
                <a:close/>
                <a:moveTo>
                  <a:pt x="10920" y="4017"/>
                </a:moveTo>
                <a:lnTo>
                  <a:pt x="10804" y="4285"/>
                </a:lnTo>
                <a:lnTo>
                  <a:pt x="10635" y="4044"/>
                </a:lnTo>
                <a:lnTo>
                  <a:pt x="10742" y="4293"/>
                </a:lnTo>
                <a:lnTo>
                  <a:pt x="10742" y="4293"/>
                </a:lnTo>
                <a:lnTo>
                  <a:pt x="10590" y="4070"/>
                </a:lnTo>
                <a:lnTo>
                  <a:pt x="10679" y="4285"/>
                </a:lnTo>
                <a:lnTo>
                  <a:pt x="10679" y="4285"/>
                </a:lnTo>
                <a:lnTo>
                  <a:pt x="10546" y="4088"/>
                </a:lnTo>
                <a:lnTo>
                  <a:pt x="10653" y="4338"/>
                </a:lnTo>
                <a:lnTo>
                  <a:pt x="10501" y="4115"/>
                </a:lnTo>
                <a:lnTo>
                  <a:pt x="10501" y="4115"/>
                </a:lnTo>
                <a:lnTo>
                  <a:pt x="10608" y="4392"/>
                </a:lnTo>
                <a:cubicBezTo>
                  <a:pt x="10608" y="4392"/>
                  <a:pt x="10608" y="4401"/>
                  <a:pt x="10608" y="4401"/>
                </a:cubicBezTo>
                <a:lnTo>
                  <a:pt x="10305" y="4356"/>
                </a:lnTo>
                <a:lnTo>
                  <a:pt x="10305" y="4356"/>
                </a:lnTo>
                <a:lnTo>
                  <a:pt x="10555" y="4445"/>
                </a:lnTo>
                <a:lnTo>
                  <a:pt x="10287" y="4409"/>
                </a:lnTo>
                <a:lnTo>
                  <a:pt x="10510" y="4490"/>
                </a:lnTo>
                <a:lnTo>
                  <a:pt x="10510" y="4490"/>
                </a:lnTo>
                <a:lnTo>
                  <a:pt x="10278" y="4454"/>
                </a:lnTo>
                <a:lnTo>
                  <a:pt x="10528" y="4552"/>
                </a:lnTo>
                <a:lnTo>
                  <a:pt x="10260" y="4508"/>
                </a:lnTo>
                <a:lnTo>
                  <a:pt x="10546" y="4615"/>
                </a:lnTo>
                <a:lnTo>
                  <a:pt x="10349" y="4838"/>
                </a:lnTo>
                <a:lnTo>
                  <a:pt x="10349" y="4838"/>
                </a:lnTo>
                <a:lnTo>
                  <a:pt x="10563" y="4677"/>
                </a:lnTo>
                <a:lnTo>
                  <a:pt x="10563" y="4677"/>
                </a:lnTo>
                <a:lnTo>
                  <a:pt x="10385" y="4882"/>
                </a:lnTo>
                <a:lnTo>
                  <a:pt x="10385" y="4882"/>
                </a:lnTo>
                <a:lnTo>
                  <a:pt x="10572" y="4740"/>
                </a:lnTo>
                <a:lnTo>
                  <a:pt x="10421" y="4918"/>
                </a:lnTo>
                <a:lnTo>
                  <a:pt x="10635" y="4748"/>
                </a:lnTo>
                <a:lnTo>
                  <a:pt x="10456" y="4954"/>
                </a:lnTo>
                <a:lnTo>
                  <a:pt x="10688" y="4775"/>
                </a:lnTo>
                <a:lnTo>
                  <a:pt x="10653" y="4918"/>
                </a:lnTo>
                <a:lnTo>
                  <a:pt x="10724" y="4784"/>
                </a:lnTo>
                <a:lnTo>
                  <a:pt x="10679" y="4927"/>
                </a:lnTo>
                <a:lnTo>
                  <a:pt x="10751" y="4802"/>
                </a:lnTo>
                <a:lnTo>
                  <a:pt x="10795" y="5061"/>
                </a:lnTo>
                <a:lnTo>
                  <a:pt x="10804" y="4811"/>
                </a:lnTo>
                <a:lnTo>
                  <a:pt x="10849" y="5061"/>
                </a:lnTo>
                <a:lnTo>
                  <a:pt x="10849" y="4847"/>
                </a:lnTo>
                <a:lnTo>
                  <a:pt x="10894" y="5061"/>
                </a:lnTo>
                <a:lnTo>
                  <a:pt x="10894" y="4811"/>
                </a:lnTo>
                <a:lnTo>
                  <a:pt x="10938" y="5052"/>
                </a:lnTo>
                <a:lnTo>
                  <a:pt x="10947" y="4766"/>
                </a:lnTo>
                <a:lnTo>
                  <a:pt x="11143" y="4900"/>
                </a:lnTo>
                <a:lnTo>
                  <a:pt x="11143" y="4900"/>
                </a:lnTo>
                <a:lnTo>
                  <a:pt x="10983" y="4722"/>
                </a:lnTo>
                <a:lnTo>
                  <a:pt x="11179" y="4855"/>
                </a:lnTo>
                <a:lnTo>
                  <a:pt x="11036" y="4704"/>
                </a:lnTo>
                <a:lnTo>
                  <a:pt x="11036" y="4704"/>
                </a:lnTo>
                <a:lnTo>
                  <a:pt x="11215" y="4820"/>
                </a:lnTo>
                <a:lnTo>
                  <a:pt x="11045" y="4641"/>
                </a:lnTo>
                <a:lnTo>
                  <a:pt x="11250" y="4775"/>
                </a:lnTo>
                <a:lnTo>
                  <a:pt x="11063" y="4579"/>
                </a:lnTo>
                <a:lnTo>
                  <a:pt x="11063" y="4570"/>
                </a:lnTo>
                <a:lnTo>
                  <a:pt x="11304" y="4472"/>
                </a:lnTo>
                <a:lnTo>
                  <a:pt x="11072" y="4499"/>
                </a:lnTo>
                <a:lnTo>
                  <a:pt x="11072" y="4499"/>
                </a:lnTo>
                <a:lnTo>
                  <a:pt x="11295" y="4409"/>
                </a:lnTo>
                <a:lnTo>
                  <a:pt x="11090" y="4436"/>
                </a:lnTo>
                <a:lnTo>
                  <a:pt x="11277" y="4365"/>
                </a:lnTo>
                <a:lnTo>
                  <a:pt x="11045" y="4392"/>
                </a:lnTo>
                <a:lnTo>
                  <a:pt x="11045" y="4392"/>
                </a:lnTo>
                <a:lnTo>
                  <a:pt x="11268" y="4302"/>
                </a:lnTo>
                <a:lnTo>
                  <a:pt x="11010" y="4338"/>
                </a:lnTo>
                <a:lnTo>
                  <a:pt x="11072" y="4070"/>
                </a:lnTo>
                <a:lnTo>
                  <a:pt x="10956" y="4320"/>
                </a:lnTo>
                <a:lnTo>
                  <a:pt x="10956" y="4320"/>
                </a:lnTo>
                <a:lnTo>
                  <a:pt x="11018" y="4053"/>
                </a:lnTo>
                <a:lnTo>
                  <a:pt x="11018" y="4053"/>
                </a:lnTo>
                <a:lnTo>
                  <a:pt x="10920" y="4267"/>
                </a:lnTo>
                <a:lnTo>
                  <a:pt x="10974" y="4035"/>
                </a:lnTo>
                <a:lnTo>
                  <a:pt x="10974" y="4035"/>
                </a:lnTo>
                <a:lnTo>
                  <a:pt x="10858" y="4285"/>
                </a:lnTo>
                <a:lnTo>
                  <a:pt x="10858" y="4285"/>
                </a:lnTo>
                <a:lnTo>
                  <a:pt x="10920" y="4017"/>
                </a:lnTo>
                <a:close/>
                <a:moveTo>
                  <a:pt x="11797" y="4561"/>
                </a:moveTo>
                <a:cubicBezTo>
                  <a:pt x="11826" y="4561"/>
                  <a:pt x="11858" y="4581"/>
                  <a:pt x="11884" y="4632"/>
                </a:cubicBezTo>
                <a:cubicBezTo>
                  <a:pt x="11891" y="4585"/>
                  <a:pt x="11924" y="4563"/>
                  <a:pt x="11958" y="4563"/>
                </a:cubicBezTo>
                <a:cubicBezTo>
                  <a:pt x="12013" y="4563"/>
                  <a:pt x="12071" y="4619"/>
                  <a:pt x="12027" y="4713"/>
                </a:cubicBezTo>
                <a:cubicBezTo>
                  <a:pt x="12042" y="4708"/>
                  <a:pt x="12057" y="4706"/>
                  <a:pt x="12070" y="4706"/>
                </a:cubicBezTo>
                <a:cubicBezTo>
                  <a:pt x="12194" y="4706"/>
                  <a:pt x="12216" y="4874"/>
                  <a:pt x="12071" y="4882"/>
                </a:cubicBezTo>
                <a:cubicBezTo>
                  <a:pt x="12071" y="4882"/>
                  <a:pt x="12178" y="4918"/>
                  <a:pt x="12116" y="5025"/>
                </a:cubicBezTo>
                <a:cubicBezTo>
                  <a:pt x="12099" y="5055"/>
                  <a:pt x="12079" y="5067"/>
                  <a:pt x="12059" y="5067"/>
                </a:cubicBezTo>
                <a:cubicBezTo>
                  <a:pt x="12015" y="5067"/>
                  <a:pt x="11970" y="5008"/>
                  <a:pt x="11964" y="4971"/>
                </a:cubicBezTo>
                <a:lnTo>
                  <a:pt x="11964" y="4971"/>
                </a:lnTo>
                <a:cubicBezTo>
                  <a:pt x="11981" y="5073"/>
                  <a:pt x="11974" y="5151"/>
                  <a:pt x="11897" y="5151"/>
                </a:cubicBezTo>
                <a:cubicBezTo>
                  <a:pt x="11893" y="5151"/>
                  <a:pt x="11888" y="5150"/>
                  <a:pt x="11884" y="5150"/>
                </a:cubicBezTo>
                <a:cubicBezTo>
                  <a:pt x="11786" y="5141"/>
                  <a:pt x="11795" y="5025"/>
                  <a:pt x="11812" y="4989"/>
                </a:cubicBezTo>
                <a:lnTo>
                  <a:pt x="11812" y="4989"/>
                </a:lnTo>
                <a:cubicBezTo>
                  <a:pt x="11788" y="5037"/>
                  <a:pt x="11751" y="5056"/>
                  <a:pt x="11715" y="5056"/>
                </a:cubicBezTo>
                <a:cubicBezTo>
                  <a:pt x="11631" y="5056"/>
                  <a:pt x="11556" y="4954"/>
                  <a:pt x="11688" y="4891"/>
                </a:cubicBezTo>
                <a:cubicBezTo>
                  <a:pt x="11555" y="4847"/>
                  <a:pt x="11568" y="4711"/>
                  <a:pt x="11668" y="4711"/>
                </a:cubicBezTo>
                <a:cubicBezTo>
                  <a:pt x="11689" y="4711"/>
                  <a:pt x="11713" y="4717"/>
                  <a:pt x="11741" y="4731"/>
                </a:cubicBezTo>
                <a:lnTo>
                  <a:pt x="11741" y="4731"/>
                </a:lnTo>
                <a:cubicBezTo>
                  <a:pt x="11687" y="4652"/>
                  <a:pt x="11735" y="4561"/>
                  <a:pt x="11797" y="4561"/>
                </a:cubicBezTo>
                <a:close/>
                <a:moveTo>
                  <a:pt x="11021" y="3883"/>
                </a:moveTo>
                <a:cubicBezTo>
                  <a:pt x="11159" y="3883"/>
                  <a:pt x="11280" y="4005"/>
                  <a:pt x="11134" y="4213"/>
                </a:cubicBezTo>
                <a:cubicBezTo>
                  <a:pt x="11160" y="4209"/>
                  <a:pt x="11184" y="4207"/>
                  <a:pt x="11207" y="4207"/>
                </a:cubicBezTo>
                <a:cubicBezTo>
                  <a:pt x="11513" y="4207"/>
                  <a:pt x="11579" y="4571"/>
                  <a:pt x="11206" y="4588"/>
                </a:cubicBezTo>
                <a:cubicBezTo>
                  <a:pt x="11427" y="4702"/>
                  <a:pt x="11391" y="4999"/>
                  <a:pt x="11199" y="4999"/>
                </a:cubicBezTo>
                <a:cubicBezTo>
                  <a:pt x="11151" y="4999"/>
                  <a:pt x="11093" y="4980"/>
                  <a:pt x="11027" y="4936"/>
                </a:cubicBezTo>
                <a:lnTo>
                  <a:pt x="11027" y="4936"/>
                </a:lnTo>
                <a:cubicBezTo>
                  <a:pt x="11086" y="5072"/>
                  <a:pt x="10977" y="5169"/>
                  <a:pt x="10863" y="5169"/>
                </a:cubicBezTo>
                <a:cubicBezTo>
                  <a:pt x="10768" y="5169"/>
                  <a:pt x="10670" y="5102"/>
                  <a:pt x="10662" y="4936"/>
                </a:cubicBezTo>
                <a:cubicBezTo>
                  <a:pt x="10597" y="4998"/>
                  <a:pt x="10531" y="5023"/>
                  <a:pt x="10471" y="5023"/>
                </a:cubicBezTo>
                <a:cubicBezTo>
                  <a:pt x="10289" y="5023"/>
                  <a:pt x="10173" y="4791"/>
                  <a:pt x="10394" y="4650"/>
                </a:cubicBezTo>
                <a:lnTo>
                  <a:pt x="10394" y="4650"/>
                </a:lnTo>
                <a:cubicBezTo>
                  <a:pt x="10394" y="4650"/>
                  <a:pt x="10383" y="4652"/>
                  <a:pt x="10365" y="4652"/>
                </a:cubicBezTo>
                <a:cubicBezTo>
                  <a:pt x="10301" y="4652"/>
                  <a:pt x="10153" y="4630"/>
                  <a:pt x="10153" y="4427"/>
                </a:cubicBezTo>
                <a:cubicBezTo>
                  <a:pt x="10153" y="4300"/>
                  <a:pt x="10216" y="4257"/>
                  <a:pt x="10290" y="4257"/>
                </a:cubicBezTo>
                <a:cubicBezTo>
                  <a:pt x="10372" y="4257"/>
                  <a:pt x="10468" y="4309"/>
                  <a:pt x="10510" y="4356"/>
                </a:cubicBezTo>
                <a:cubicBezTo>
                  <a:pt x="10358" y="4169"/>
                  <a:pt x="10287" y="4008"/>
                  <a:pt x="10483" y="3919"/>
                </a:cubicBezTo>
                <a:cubicBezTo>
                  <a:pt x="10510" y="3907"/>
                  <a:pt x="10535" y="3902"/>
                  <a:pt x="10559" y="3902"/>
                </a:cubicBezTo>
                <a:cubicBezTo>
                  <a:pt x="10699" y="3902"/>
                  <a:pt x="10779" y="4083"/>
                  <a:pt x="10787" y="4160"/>
                </a:cubicBezTo>
                <a:cubicBezTo>
                  <a:pt x="10778" y="3968"/>
                  <a:pt x="10906" y="3883"/>
                  <a:pt x="11021" y="3883"/>
                </a:cubicBezTo>
                <a:close/>
                <a:moveTo>
                  <a:pt x="6827" y="3474"/>
                </a:moveTo>
                <a:cubicBezTo>
                  <a:pt x="6855" y="3474"/>
                  <a:pt x="6888" y="3479"/>
                  <a:pt x="6924" y="3491"/>
                </a:cubicBezTo>
                <a:cubicBezTo>
                  <a:pt x="7191" y="3571"/>
                  <a:pt x="7102" y="3892"/>
                  <a:pt x="7031" y="3981"/>
                </a:cubicBezTo>
                <a:cubicBezTo>
                  <a:pt x="7115" y="3878"/>
                  <a:pt x="7211" y="3837"/>
                  <a:pt x="7301" y="3837"/>
                </a:cubicBezTo>
                <a:cubicBezTo>
                  <a:pt x="7573" y="3837"/>
                  <a:pt x="7777" y="4213"/>
                  <a:pt x="7334" y="4320"/>
                </a:cubicBezTo>
                <a:cubicBezTo>
                  <a:pt x="7659" y="4514"/>
                  <a:pt x="7587" y="4868"/>
                  <a:pt x="7343" y="4868"/>
                </a:cubicBezTo>
                <a:cubicBezTo>
                  <a:pt x="7273" y="4868"/>
                  <a:pt x="7187" y="4838"/>
                  <a:pt x="7093" y="4766"/>
                </a:cubicBezTo>
                <a:lnTo>
                  <a:pt x="7093" y="4766"/>
                </a:lnTo>
                <a:cubicBezTo>
                  <a:pt x="7194" y="5002"/>
                  <a:pt x="7038" y="5213"/>
                  <a:pt x="6872" y="5213"/>
                </a:cubicBezTo>
                <a:cubicBezTo>
                  <a:pt x="6774" y="5213"/>
                  <a:pt x="6673" y="5139"/>
                  <a:pt x="6620" y="4954"/>
                </a:cubicBezTo>
                <a:cubicBezTo>
                  <a:pt x="6586" y="5067"/>
                  <a:pt x="6504" y="5115"/>
                  <a:pt x="6421" y="5115"/>
                </a:cubicBezTo>
                <a:cubicBezTo>
                  <a:pt x="6248" y="5115"/>
                  <a:pt x="6065" y="4909"/>
                  <a:pt x="6264" y="4650"/>
                </a:cubicBezTo>
                <a:lnTo>
                  <a:pt x="6264" y="4650"/>
                </a:lnTo>
                <a:cubicBezTo>
                  <a:pt x="6253" y="4651"/>
                  <a:pt x="6243" y="4651"/>
                  <a:pt x="6233" y="4651"/>
                </a:cubicBezTo>
                <a:cubicBezTo>
                  <a:pt x="5813" y="4651"/>
                  <a:pt x="5793" y="4137"/>
                  <a:pt x="6172" y="4137"/>
                </a:cubicBezTo>
                <a:cubicBezTo>
                  <a:pt x="6193" y="4137"/>
                  <a:pt x="6214" y="4139"/>
                  <a:pt x="6237" y="4142"/>
                </a:cubicBezTo>
                <a:cubicBezTo>
                  <a:pt x="6237" y="4142"/>
                  <a:pt x="5960" y="3972"/>
                  <a:pt x="6183" y="3714"/>
                </a:cubicBezTo>
                <a:cubicBezTo>
                  <a:pt x="6239" y="3646"/>
                  <a:pt x="6294" y="3619"/>
                  <a:pt x="6344" y="3619"/>
                </a:cubicBezTo>
                <a:cubicBezTo>
                  <a:pt x="6487" y="3619"/>
                  <a:pt x="6594" y="3833"/>
                  <a:pt x="6594" y="3946"/>
                </a:cubicBezTo>
                <a:cubicBezTo>
                  <a:pt x="6601" y="3677"/>
                  <a:pt x="6649" y="3474"/>
                  <a:pt x="6827" y="3474"/>
                </a:cubicBezTo>
                <a:close/>
                <a:moveTo>
                  <a:pt x="8832" y="4597"/>
                </a:moveTo>
                <a:cubicBezTo>
                  <a:pt x="8927" y="4597"/>
                  <a:pt x="9023" y="4635"/>
                  <a:pt x="9092" y="4713"/>
                </a:cubicBezTo>
                <a:cubicBezTo>
                  <a:pt x="9225" y="4855"/>
                  <a:pt x="9225" y="5079"/>
                  <a:pt x="9083" y="5221"/>
                </a:cubicBezTo>
                <a:cubicBezTo>
                  <a:pt x="9010" y="5285"/>
                  <a:pt x="8922" y="5316"/>
                  <a:pt x="8834" y="5316"/>
                </a:cubicBezTo>
                <a:cubicBezTo>
                  <a:pt x="8737" y="5316"/>
                  <a:pt x="8640" y="5278"/>
                  <a:pt x="8565" y="5203"/>
                </a:cubicBezTo>
                <a:cubicBezTo>
                  <a:pt x="8431" y="5061"/>
                  <a:pt x="8440" y="4829"/>
                  <a:pt x="8583" y="4695"/>
                </a:cubicBezTo>
                <a:cubicBezTo>
                  <a:pt x="8652" y="4630"/>
                  <a:pt x="8742" y="4597"/>
                  <a:pt x="8832" y="4597"/>
                </a:cubicBezTo>
                <a:close/>
                <a:moveTo>
                  <a:pt x="5675" y="5319"/>
                </a:moveTo>
                <a:cubicBezTo>
                  <a:pt x="5674" y="5320"/>
                  <a:pt x="5674" y="5320"/>
                  <a:pt x="5674" y="5321"/>
                </a:cubicBezTo>
                <a:lnTo>
                  <a:pt x="5674" y="5321"/>
                </a:lnTo>
                <a:cubicBezTo>
                  <a:pt x="5674" y="5320"/>
                  <a:pt x="5674" y="5320"/>
                  <a:pt x="5675" y="5319"/>
                </a:cubicBezTo>
                <a:close/>
                <a:moveTo>
                  <a:pt x="5659" y="4891"/>
                </a:moveTo>
                <a:cubicBezTo>
                  <a:pt x="5688" y="4891"/>
                  <a:pt x="5720" y="4911"/>
                  <a:pt x="5746" y="4963"/>
                </a:cubicBezTo>
                <a:cubicBezTo>
                  <a:pt x="5753" y="4915"/>
                  <a:pt x="5786" y="4893"/>
                  <a:pt x="5820" y="4893"/>
                </a:cubicBezTo>
                <a:cubicBezTo>
                  <a:pt x="5875" y="4893"/>
                  <a:pt x="5933" y="4949"/>
                  <a:pt x="5889" y="5043"/>
                </a:cubicBezTo>
                <a:cubicBezTo>
                  <a:pt x="5905" y="5038"/>
                  <a:pt x="5919" y="5036"/>
                  <a:pt x="5932" y="5036"/>
                </a:cubicBezTo>
                <a:cubicBezTo>
                  <a:pt x="6055" y="5036"/>
                  <a:pt x="6070" y="5204"/>
                  <a:pt x="5933" y="5212"/>
                </a:cubicBezTo>
                <a:cubicBezTo>
                  <a:pt x="5933" y="5212"/>
                  <a:pt x="6032" y="5248"/>
                  <a:pt x="5978" y="5355"/>
                </a:cubicBezTo>
                <a:cubicBezTo>
                  <a:pt x="5962" y="5385"/>
                  <a:pt x="5942" y="5397"/>
                  <a:pt x="5922" y="5397"/>
                </a:cubicBezTo>
                <a:cubicBezTo>
                  <a:pt x="5877" y="5397"/>
                  <a:pt x="5833" y="5339"/>
                  <a:pt x="5826" y="5302"/>
                </a:cubicBezTo>
                <a:lnTo>
                  <a:pt x="5826" y="5302"/>
                </a:lnTo>
                <a:cubicBezTo>
                  <a:pt x="5843" y="5403"/>
                  <a:pt x="5836" y="5481"/>
                  <a:pt x="5759" y="5481"/>
                </a:cubicBezTo>
                <a:cubicBezTo>
                  <a:pt x="5755" y="5481"/>
                  <a:pt x="5751" y="5480"/>
                  <a:pt x="5746" y="5480"/>
                </a:cubicBezTo>
                <a:cubicBezTo>
                  <a:pt x="5649" y="5471"/>
                  <a:pt x="5657" y="5359"/>
                  <a:pt x="5674" y="5321"/>
                </a:cubicBezTo>
                <a:lnTo>
                  <a:pt x="5674" y="5321"/>
                </a:lnTo>
                <a:cubicBezTo>
                  <a:pt x="5650" y="5371"/>
                  <a:pt x="5612" y="5390"/>
                  <a:pt x="5577" y="5390"/>
                </a:cubicBezTo>
                <a:cubicBezTo>
                  <a:pt x="5493" y="5390"/>
                  <a:pt x="5419" y="5284"/>
                  <a:pt x="5550" y="5221"/>
                </a:cubicBezTo>
                <a:cubicBezTo>
                  <a:pt x="5417" y="5177"/>
                  <a:pt x="5431" y="5041"/>
                  <a:pt x="5530" y="5041"/>
                </a:cubicBezTo>
                <a:cubicBezTo>
                  <a:pt x="5551" y="5041"/>
                  <a:pt x="5576" y="5047"/>
                  <a:pt x="5603" y="5061"/>
                </a:cubicBezTo>
                <a:cubicBezTo>
                  <a:pt x="5549" y="4982"/>
                  <a:pt x="5597" y="4891"/>
                  <a:pt x="5659" y="4891"/>
                </a:cubicBezTo>
                <a:close/>
                <a:moveTo>
                  <a:pt x="11307" y="5501"/>
                </a:moveTo>
                <a:cubicBezTo>
                  <a:pt x="11278" y="5501"/>
                  <a:pt x="11249" y="5509"/>
                  <a:pt x="11224" y="5525"/>
                </a:cubicBezTo>
                <a:cubicBezTo>
                  <a:pt x="11143" y="5569"/>
                  <a:pt x="11126" y="5676"/>
                  <a:pt x="11170" y="5748"/>
                </a:cubicBezTo>
                <a:cubicBezTo>
                  <a:pt x="11204" y="5793"/>
                  <a:pt x="11256" y="5820"/>
                  <a:pt x="11308" y="5820"/>
                </a:cubicBezTo>
                <a:cubicBezTo>
                  <a:pt x="11338" y="5820"/>
                  <a:pt x="11367" y="5812"/>
                  <a:pt x="11393" y="5792"/>
                </a:cubicBezTo>
                <a:cubicBezTo>
                  <a:pt x="11465" y="5748"/>
                  <a:pt x="11491" y="5649"/>
                  <a:pt x="11447" y="5578"/>
                </a:cubicBezTo>
                <a:cubicBezTo>
                  <a:pt x="11412" y="5526"/>
                  <a:pt x="11359" y="5501"/>
                  <a:pt x="11307" y="5501"/>
                </a:cubicBezTo>
                <a:close/>
                <a:moveTo>
                  <a:pt x="8815" y="3981"/>
                </a:moveTo>
                <a:lnTo>
                  <a:pt x="8851" y="4481"/>
                </a:lnTo>
                <a:lnTo>
                  <a:pt x="8708" y="3999"/>
                </a:lnTo>
                <a:lnTo>
                  <a:pt x="8708" y="3999"/>
                </a:lnTo>
                <a:lnTo>
                  <a:pt x="8744" y="4427"/>
                </a:lnTo>
                <a:lnTo>
                  <a:pt x="8744" y="4427"/>
                </a:lnTo>
                <a:lnTo>
                  <a:pt x="8628" y="4017"/>
                </a:lnTo>
                <a:lnTo>
                  <a:pt x="8663" y="4508"/>
                </a:lnTo>
                <a:lnTo>
                  <a:pt x="8663" y="4508"/>
                </a:lnTo>
                <a:lnTo>
                  <a:pt x="8529" y="4035"/>
                </a:lnTo>
                <a:lnTo>
                  <a:pt x="8529" y="4035"/>
                </a:lnTo>
                <a:lnTo>
                  <a:pt x="8565" y="4579"/>
                </a:lnTo>
                <a:cubicBezTo>
                  <a:pt x="8565" y="4588"/>
                  <a:pt x="8556" y="4588"/>
                  <a:pt x="8547" y="4588"/>
                </a:cubicBezTo>
                <a:lnTo>
                  <a:pt x="8048" y="4347"/>
                </a:lnTo>
                <a:lnTo>
                  <a:pt x="8440" y="4650"/>
                </a:lnTo>
                <a:lnTo>
                  <a:pt x="8440" y="4650"/>
                </a:lnTo>
                <a:lnTo>
                  <a:pt x="7994" y="4427"/>
                </a:lnTo>
                <a:lnTo>
                  <a:pt x="7994" y="4427"/>
                </a:lnTo>
                <a:lnTo>
                  <a:pt x="8333" y="4695"/>
                </a:lnTo>
                <a:lnTo>
                  <a:pt x="8333" y="4695"/>
                </a:lnTo>
                <a:lnTo>
                  <a:pt x="7950" y="4508"/>
                </a:lnTo>
                <a:lnTo>
                  <a:pt x="8342" y="4811"/>
                </a:lnTo>
                <a:lnTo>
                  <a:pt x="8342" y="4811"/>
                </a:lnTo>
                <a:lnTo>
                  <a:pt x="7896" y="4588"/>
                </a:lnTo>
                <a:lnTo>
                  <a:pt x="8333" y="4927"/>
                </a:lnTo>
                <a:lnTo>
                  <a:pt x="7860" y="5203"/>
                </a:lnTo>
                <a:lnTo>
                  <a:pt x="7860" y="5203"/>
                </a:lnTo>
                <a:lnTo>
                  <a:pt x="8324" y="5043"/>
                </a:lnTo>
                <a:lnTo>
                  <a:pt x="7896" y="5302"/>
                </a:lnTo>
                <a:lnTo>
                  <a:pt x="8306" y="5159"/>
                </a:lnTo>
                <a:lnTo>
                  <a:pt x="7932" y="5373"/>
                </a:lnTo>
                <a:lnTo>
                  <a:pt x="8405" y="5212"/>
                </a:lnTo>
                <a:lnTo>
                  <a:pt x="7976" y="5471"/>
                </a:lnTo>
                <a:lnTo>
                  <a:pt x="7976" y="5471"/>
                </a:lnTo>
                <a:lnTo>
                  <a:pt x="8485" y="5293"/>
                </a:lnTo>
                <a:lnTo>
                  <a:pt x="8485" y="5293"/>
                </a:lnTo>
                <a:lnTo>
                  <a:pt x="8342" y="5507"/>
                </a:lnTo>
                <a:lnTo>
                  <a:pt x="8538" y="5328"/>
                </a:lnTo>
                <a:lnTo>
                  <a:pt x="8387" y="5551"/>
                </a:lnTo>
                <a:lnTo>
                  <a:pt x="8583" y="5373"/>
                </a:lnTo>
                <a:lnTo>
                  <a:pt x="8512" y="5855"/>
                </a:lnTo>
                <a:lnTo>
                  <a:pt x="8663" y="5426"/>
                </a:lnTo>
                <a:lnTo>
                  <a:pt x="8601" y="5872"/>
                </a:lnTo>
                <a:lnTo>
                  <a:pt x="8726" y="5507"/>
                </a:lnTo>
                <a:lnTo>
                  <a:pt x="8672" y="5890"/>
                </a:lnTo>
                <a:lnTo>
                  <a:pt x="8824" y="5462"/>
                </a:lnTo>
                <a:lnTo>
                  <a:pt x="8753" y="5917"/>
                </a:lnTo>
                <a:lnTo>
                  <a:pt x="8931" y="5409"/>
                </a:lnTo>
                <a:lnTo>
                  <a:pt x="9207" y="5756"/>
                </a:lnTo>
                <a:lnTo>
                  <a:pt x="9020" y="5364"/>
                </a:lnTo>
                <a:lnTo>
                  <a:pt x="9020" y="5364"/>
                </a:lnTo>
                <a:lnTo>
                  <a:pt x="9288" y="5703"/>
                </a:lnTo>
                <a:lnTo>
                  <a:pt x="9288" y="5703"/>
                </a:lnTo>
                <a:lnTo>
                  <a:pt x="9136" y="5364"/>
                </a:lnTo>
                <a:lnTo>
                  <a:pt x="9368" y="5658"/>
                </a:lnTo>
                <a:lnTo>
                  <a:pt x="9181" y="5266"/>
                </a:lnTo>
                <a:lnTo>
                  <a:pt x="9448" y="5605"/>
                </a:lnTo>
                <a:lnTo>
                  <a:pt x="9243" y="5150"/>
                </a:lnTo>
                <a:lnTo>
                  <a:pt x="9725" y="5114"/>
                </a:lnTo>
                <a:lnTo>
                  <a:pt x="9306" y="5034"/>
                </a:lnTo>
                <a:lnTo>
                  <a:pt x="9734" y="5007"/>
                </a:lnTo>
                <a:lnTo>
                  <a:pt x="9368" y="4936"/>
                </a:lnTo>
                <a:lnTo>
                  <a:pt x="9743" y="4909"/>
                </a:lnTo>
                <a:lnTo>
                  <a:pt x="9323" y="4829"/>
                </a:lnTo>
                <a:lnTo>
                  <a:pt x="9752" y="4802"/>
                </a:lnTo>
                <a:lnTo>
                  <a:pt x="9288" y="4704"/>
                </a:lnTo>
                <a:lnTo>
                  <a:pt x="9546" y="4276"/>
                </a:lnTo>
                <a:lnTo>
                  <a:pt x="9207" y="4641"/>
                </a:lnTo>
                <a:lnTo>
                  <a:pt x="9207" y="4641"/>
                </a:lnTo>
                <a:lnTo>
                  <a:pt x="9457" y="4222"/>
                </a:lnTo>
                <a:lnTo>
                  <a:pt x="9172" y="4534"/>
                </a:lnTo>
                <a:lnTo>
                  <a:pt x="9172" y="4534"/>
                </a:lnTo>
                <a:lnTo>
                  <a:pt x="9395" y="4169"/>
                </a:lnTo>
                <a:lnTo>
                  <a:pt x="9056" y="4534"/>
                </a:lnTo>
                <a:lnTo>
                  <a:pt x="9056" y="4534"/>
                </a:lnTo>
                <a:lnTo>
                  <a:pt x="9315" y="4106"/>
                </a:lnTo>
                <a:lnTo>
                  <a:pt x="8958" y="4499"/>
                </a:lnTo>
                <a:lnTo>
                  <a:pt x="8815" y="3981"/>
                </a:lnTo>
                <a:close/>
                <a:moveTo>
                  <a:pt x="7176" y="5328"/>
                </a:moveTo>
                <a:cubicBezTo>
                  <a:pt x="7205" y="5328"/>
                  <a:pt x="7237" y="5348"/>
                  <a:pt x="7263" y="5400"/>
                </a:cubicBezTo>
                <a:cubicBezTo>
                  <a:pt x="7270" y="5352"/>
                  <a:pt x="7303" y="5330"/>
                  <a:pt x="7337" y="5330"/>
                </a:cubicBezTo>
                <a:cubicBezTo>
                  <a:pt x="7392" y="5330"/>
                  <a:pt x="7449" y="5386"/>
                  <a:pt x="7405" y="5480"/>
                </a:cubicBezTo>
                <a:cubicBezTo>
                  <a:pt x="7421" y="5476"/>
                  <a:pt x="7436" y="5474"/>
                  <a:pt x="7449" y="5474"/>
                </a:cubicBezTo>
                <a:cubicBezTo>
                  <a:pt x="7573" y="5474"/>
                  <a:pt x="7595" y="5641"/>
                  <a:pt x="7450" y="5649"/>
                </a:cubicBezTo>
                <a:cubicBezTo>
                  <a:pt x="7450" y="5649"/>
                  <a:pt x="7557" y="5685"/>
                  <a:pt x="7495" y="5792"/>
                </a:cubicBezTo>
                <a:cubicBezTo>
                  <a:pt x="7478" y="5822"/>
                  <a:pt x="7458" y="5834"/>
                  <a:pt x="7438" y="5834"/>
                </a:cubicBezTo>
                <a:cubicBezTo>
                  <a:pt x="7394" y="5834"/>
                  <a:pt x="7349" y="5776"/>
                  <a:pt x="7343" y="5739"/>
                </a:cubicBezTo>
                <a:lnTo>
                  <a:pt x="7343" y="5739"/>
                </a:lnTo>
                <a:cubicBezTo>
                  <a:pt x="7360" y="5840"/>
                  <a:pt x="7353" y="5918"/>
                  <a:pt x="7276" y="5918"/>
                </a:cubicBezTo>
                <a:cubicBezTo>
                  <a:pt x="7272" y="5918"/>
                  <a:pt x="7267" y="5918"/>
                  <a:pt x="7263" y="5917"/>
                </a:cubicBezTo>
                <a:cubicBezTo>
                  <a:pt x="7165" y="5908"/>
                  <a:pt x="7173" y="5792"/>
                  <a:pt x="7191" y="5757"/>
                </a:cubicBezTo>
                <a:lnTo>
                  <a:pt x="7191" y="5757"/>
                </a:lnTo>
                <a:cubicBezTo>
                  <a:pt x="7167" y="5804"/>
                  <a:pt x="7130" y="5823"/>
                  <a:pt x="7094" y="5823"/>
                </a:cubicBezTo>
                <a:cubicBezTo>
                  <a:pt x="7010" y="5823"/>
                  <a:pt x="6935" y="5721"/>
                  <a:pt x="7066" y="5658"/>
                </a:cubicBezTo>
                <a:cubicBezTo>
                  <a:pt x="6934" y="5614"/>
                  <a:pt x="6947" y="5478"/>
                  <a:pt x="7047" y="5478"/>
                </a:cubicBezTo>
                <a:cubicBezTo>
                  <a:pt x="7068" y="5478"/>
                  <a:pt x="7092" y="5484"/>
                  <a:pt x="7120" y="5498"/>
                </a:cubicBezTo>
                <a:cubicBezTo>
                  <a:pt x="7065" y="5419"/>
                  <a:pt x="7114" y="5328"/>
                  <a:pt x="7176" y="5328"/>
                </a:cubicBezTo>
                <a:close/>
                <a:moveTo>
                  <a:pt x="10209" y="5328"/>
                </a:moveTo>
                <a:cubicBezTo>
                  <a:pt x="10238" y="5328"/>
                  <a:pt x="10270" y="5348"/>
                  <a:pt x="10296" y="5400"/>
                </a:cubicBezTo>
                <a:cubicBezTo>
                  <a:pt x="10303" y="5352"/>
                  <a:pt x="10337" y="5330"/>
                  <a:pt x="10372" y="5330"/>
                </a:cubicBezTo>
                <a:cubicBezTo>
                  <a:pt x="10429" y="5330"/>
                  <a:pt x="10488" y="5386"/>
                  <a:pt x="10439" y="5480"/>
                </a:cubicBezTo>
                <a:cubicBezTo>
                  <a:pt x="10454" y="5476"/>
                  <a:pt x="10469" y="5474"/>
                  <a:pt x="10482" y="5474"/>
                </a:cubicBezTo>
                <a:cubicBezTo>
                  <a:pt x="10606" y="5474"/>
                  <a:pt x="10628" y="5641"/>
                  <a:pt x="10483" y="5649"/>
                </a:cubicBezTo>
                <a:cubicBezTo>
                  <a:pt x="10483" y="5649"/>
                  <a:pt x="10590" y="5685"/>
                  <a:pt x="10528" y="5792"/>
                </a:cubicBezTo>
                <a:cubicBezTo>
                  <a:pt x="10511" y="5822"/>
                  <a:pt x="10491" y="5834"/>
                  <a:pt x="10472" y="5834"/>
                </a:cubicBezTo>
                <a:cubicBezTo>
                  <a:pt x="10427" y="5834"/>
                  <a:pt x="10382" y="5776"/>
                  <a:pt x="10376" y="5739"/>
                </a:cubicBezTo>
                <a:lnTo>
                  <a:pt x="10376" y="5739"/>
                </a:lnTo>
                <a:cubicBezTo>
                  <a:pt x="10393" y="5840"/>
                  <a:pt x="10386" y="5918"/>
                  <a:pt x="10309" y="5918"/>
                </a:cubicBezTo>
                <a:cubicBezTo>
                  <a:pt x="10305" y="5918"/>
                  <a:pt x="10300" y="5918"/>
                  <a:pt x="10296" y="5917"/>
                </a:cubicBezTo>
                <a:cubicBezTo>
                  <a:pt x="10198" y="5908"/>
                  <a:pt x="10207" y="5792"/>
                  <a:pt x="10224" y="5757"/>
                </a:cubicBezTo>
                <a:lnTo>
                  <a:pt x="10224" y="5757"/>
                </a:lnTo>
                <a:cubicBezTo>
                  <a:pt x="10200" y="5804"/>
                  <a:pt x="10163" y="5823"/>
                  <a:pt x="10127" y="5823"/>
                </a:cubicBezTo>
                <a:cubicBezTo>
                  <a:pt x="10043" y="5823"/>
                  <a:pt x="9968" y="5721"/>
                  <a:pt x="10100" y="5658"/>
                </a:cubicBezTo>
                <a:cubicBezTo>
                  <a:pt x="9974" y="5614"/>
                  <a:pt x="9983" y="5478"/>
                  <a:pt x="10081" y="5478"/>
                </a:cubicBezTo>
                <a:cubicBezTo>
                  <a:pt x="10101" y="5478"/>
                  <a:pt x="10125" y="5484"/>
                  <a:pt x="10153" y="5498"/>
                </a:cubicBezTo>
                <a:cubicBezTo>
                  <a:pt x="10099" y="5419"/>
                  <a:pt x="10147" y="5328"/>
                  <a:pt x="10209" y="5328"/>
                </a:cubicBezTo>
                <a:close/>
                <a:moveTo>
                  <a:pt x="8642" y="3685"/>
                </a:moveTo>
                <a:cubicBezTo>
                  <a:pt x="8988" y="3685"/>
                  <a:pt x="9036" y="4121"/>
                  <a:pt x="8993" y="4267"/>
                </a:cubicBezTo>
                <a:cubicBezTo>
                  <a:pt x="9069" y="4010"/>
                  <a:pt x="9250" y="3910"/>
                  <a:pt x="9422" y="3910"/>
                </a:cubicBezTo>
                <a:cubicBezTo>
                  <a:pt x="9732" y="3910"/>
                  <a:pt x="10010" y="4239"/>
                  <a:pt x="9573" y="4561"/>
                </a:cubicBezTo>
                <a:cubicBezTo>
                  <a:pt x="10169" y="4648"/>
                  <a:pt x="10199" y="5288"/>
                  <a:pt x="9694" y="5288"/>
                </a:cubicBezTo>
                <a:cubicBezTo>
                  <a:pt x="9632" y="5288"/>
                  <a:pt x="9562" y="5278"/>
                  <a:pt x="9484" y="5257"/>
                </a:cubicBezTo>
                <a:lnTo>
                  <a:pt x="9484" y="5257"/>
                </a:lnTo>
                <a:cubicBezTo>
                  <a:pt x="9780" y="5553"/>
                  <a:pt x="9621" y="5979"/>
                  <a:pt x="9339" y="5979"/>
                </a:cubicBezTo>
                <a:cubicBezTo>
                  <a:pt x="9230" y="5979"/>
                  <a:pt x="9102" y="5916"/>
                  <a:pt x="8976" y="5756"/>
                </a:cubicBezTo>
                <a:lnTo>
                  <a:pt x="8976" y="5756"/>
                </a:lnTo>
                <a:cubicBezTo>
                  <a:pt x="8995" y="5978"/>
                  <a:pt x="8838" y="6091"/>
                  <a:pt x="8673" y="6091"/>
                </a:cubicBezTo>
                <a:cubicBezTo>
                  <a:pt x="8466" y="6091"/>
                  <a:pt x="8247" y="5914"/>
                  <a:pt x="8351" y="5551"/>
                </a:cubicBezTo>
                <a:lnTo>
                  <a:pt x="8351" y="5551"/>
                </a:lnTo>
                <a:cubicBezTo>
                  <a:pt x="8258" y="5595"/>
                  <a:pt x="8172" y="5614"/>
                  <a:pt x="8095" y="5614"/>
                </a:cubicBezTo>
                <a:cubicBezTo>
                  <a:pt x="7668" y="5614"/>
                  <a:pt x="7519" y="5036"/>
                  <a:pt x="8048" y="4900"/>
                </a:cubicBezTo>
                <a:cubicBezTo>
                  <a:pt x="8048" y="4900"/>
                  <a:pt x="7602" y="4829"/>
                  <a:pt x="7744" y="4374"/>
                </a:cubicBezTo>
                <a:cubicBezTo>
                  <a:pt x="7800" y="4208"/>
                  <a:pt x="7892" y="4147"/>
                  <a:pt x="7991" y="4147"/>
                </a:cubicBezTo>
                <a:cubicBezTo>
                  <a:pt x="8162" y="4147"/>
                  <a:pt x="8354" y="4329"/>
                  <a:pt x="8405" y="4454"/>
                </a:cubicBezTo>
                <a:cubicBezTo>
                  <a:pt x="8253" y="4044"/>
                  <a:pt x="8217" y="3723"/>
                  <a:pt x="8601" y="3687"/>
                </a:cubicBezTo>
                <a:cubicBezTo>
                  <a:pt x="8615" y="3686"/>
                  <a:pt x="8629" y="3685"/>
                  <a:pt x="8642" y="3685"/>
                </a:cubicBezTo>
                <a:close/>
                <a:moveTo>
                  <a:pt x="11165" y="5248"/>
                </a:moveTo>
                <a:cubicBezTo>
                  <a:pt x="11210" y="5248"/>
                  <a:pt x="11261" y="5278"/>
                  <a:pt x="11304" y="5355"/>
                </a:cubicBezTo>
                <a:cubicBezTo>
                  <a:pt x="11311" y="5284"/>
                  <a:pt x="11360" y="5251"/>
                  <a:pt x="11413" y="5251"/>
                </a:cubicBezTo>
                <a:cubicBezTo>
                  <a:pt x="11498" y="5251"/>
                  <a:pt x="11590" y="5336"/>
                  <a:pt x="11518" y="5480"/>
                </a:cubicBezTo>
                <a:cubicBezTo>
                  <a:pt x="11540" y="5474"/>
                  <a:pt x="11560" y="5472"/>
                  <a:pt x="11579" y="5472"/>
                </a:cubicBezTo>
                <a:cubicBezTo>
                  <a:pt x="11769" y="5472"/>
                  <a:pt x="11808" y="5731"/>
                  <a:pt x="11589" y="5739"/>
                </a:cubicBezTo>
                <a:cubicBezTo>
                  <a:pt x="11589" y="5739"/>
                  <a:pt x="11741" y="5801"/>
                  <a:pt x="11661" y="5953"/>
                </a:cubicBezTo>
                <a:cubicBezTo>
                  <a:pt x="11632" y="6004"/>
                  <a:pt x="11599" y="6024"/>
                  <a:pt x="11567" y="6024"/>
                </a:cubicBezTo>
                <a:cubicBezTo>
                  <a:pt x="11498" y="6024"/>
                  <a:pt x="11432" y="5936"/>
                  <a:pt x="11420" y="5881"/>
                </a:cubicBezTo>
                <a:lnTo>
                  <a:pt x="11420" y="5881"/>
                </a:lnTo>
                <a:cubicBezTo>
                  <a:pt x="11445" y="6032"/>
                  <a:pt x="11439" y="6151"/>
                  <a:pt x="11321" y="6151"/>
                </a:cubicBezTo>
                <a:cubicBezTo>
                  <a:pt x="11313" y="6151"/>
                  <a:pt x="11304" y="6150"/>
                  <a:pt x="11295" y="6149"/>
                </a:cubicBezTo>
                <a:cubicBezTo>
                  <a:pt x="11152" y="6140"/>
                  <a:pt x="11161" y="5962"/>
                  <a:pt x="11188" y="5908"/>
                </a:cubicBezTo>
                <a:lnTo>
                  <a:pt x="11188" y="5908"/>
                </a:lnTo>
                <a:cubicBezTo>
                  <a:pt x="11150" y="5983"/>
                  <a:pt x="11092" y="6013"/>
                  <a:pt x="11036" y="6013"/>
                </a:cubicBezTo>
                <a:cubicBezTo>
                  <a:pt x="10907" y="6013"/>
                  <a:pt x="10795" y="5856"/>
                  <a:pt x="11001" y="5756"/>
                </a:cubicBezTo>
                <a:cubicBezTo>
                  <a:pt x="10801" y="5690"/>
                  <a:pt x="10816" y="5476"/>
                  <a:pt x="10969" y="5476"/>
                </a:cubicBezTo>
                <a:cubicBezTo>
                  <a:pt x="11001" y="5476"/>
                  <a:pt x="11038" y="5485"/>
                  <a:pt x="11081" y="5507"/>
                </a:cubicBezTo>
                <a:cubicBezTo>
                  <a:pt x="10996" y="5385"/>
                  <a:pt x="11068" y="5248"/>
                  <a:pt x="11165" y="5248"/>
                </a:cubicBezTo>
                <a:close/>
                <a:moveTo>
                  <a:pt x="11928" y="5587"/>
                </a:moveTo>
                <a:cubicBezTo>
                  <a:pt x="11991" y="5587"/>
                  <a:pt x="12053" y="5596"/>
                  <a:pt x="12116" y="5632"/>
                </a:cubicBezTo>
                <a:cubicBezTo>
                  <a:pt x="12178" y="5658"/>
                  <a:pt x="12241" y="5721"/>
                  <a:pt x="12258" y="5801"/>
                </a:cubicBezTo>
                <a:cubicBezTo>
                  <a:pt x="12285" y="5872"/>
                  <a:pt x="12276" y="5953"/>
                  <a:pt x="12250" y="6024"/>
                </a:cubicBezTo>
                <a:cubicBezTo>
                  <a:pt x="12223" y="6095"/>
                  <a:pt x="12178" y="6158"/>
                  <a:pt x="12125" y="6211"/>
                </a:cubicBezTo>
                <a:cubicBezTo>
                  <a:pt x="12107" y="6220"/>
                  <a:pt x="12089" y="6229"/>
                  <a:pt x="12071" y="6247"/>
                </a:cubicBezTo>
                <a:cubicBezTo>
                  <a:pt x="12053" y="6256"/>
                  <a:pt x="12035" y="6265"/>
                  <a:pt x="12018" y="6274"/>
                </a:cubicBezTo>
                <a:cubicBezTo>
                  <a:pt x="11991" y="6283"/>
                  <a:pt x="11946" y="6292"/>
                  <a:pt x="11928" y="6301"/>
                </a:cubicBezTo>
                <a:cubicBezTo>
                  <a:pt x="11875" y="6310"/>
                  <a:pt x="11839" y="6336"/>
                  <a:pt x="11804" y="6363"/>
                </a:cubicBezTo>
                <a:cubicBezTo>
                  <a:pt x="11732" y="6417"/>
                  <a:pt x="11696" y="6524"/>
                  <a:pt x="11714" y="6631"/>
                </a:cubicBezTo>
                <a:cubicBezTo>
                  <a:pt x="11723" y="6658"/>
                  <a:pt x="11732" y="6684"/>
                  <a:pt x="11741" y="6702"/>
                </a:cubicBezTo>
                <a:cubicBezTo>
                  <a:pt x="11750" y="6729"/>
                  <a:pt x="11768" y="6747"/>
                  <a:pt x="11786" y="6765"/>
                </a:cubicBezTo>
                <a:cubicBezTo>
                  <a:pt x="11830" y="6800"/>
                  <a:pt x="11884" y="6827"/>
                  <a:pt x="11937" y="6827"/>
                </a:cubicBezTo>
                <a:cubicBezTo>
                  <a:pt x="12000" y="6827"/>
                  <a:pt x="12053" y="6809"/>
                  <a:pt x="12098" y="6782"/>
                </a:cubicBezTo>
                <a:cubicBezTo>
                  <a:pt x="12134" y="6756"/>
                  <a:pt x="12160" y="6711"/>
                  <a:pt x="12169" y="6666"/>
                </a:cubicBezTo>
                <a:cubicBezTo>
                  <a:pt x="12178" y="6631"/>
                  <a:pt x="12178" y="6577"/>
                  <a:pt x="12178" y="6533"/>
                </a:cubicBezTo>
                <a:cubicBezTo>
                  <a:pt x="12169" y="6515"/>
                  <a:pt x="12169" y="6506"/>
                  <a:pt x="12160" y="6497"/>
                </a:cubicBezTo>
                <a:cubicBezTo>
                  <a:pt x="12151" y="6479"/>
                  <a:pt x="12143" y="6479"/>
                  <a:pt x="12125" y="6470"/>
                </a:cubicBezTo>
                <a:cubicBezTo>
                  <a:pt x="12116" y="6468"/>
                  <a:pt x="12106" y="6467"/>
                  <a:pt x="12096" y="6467"/>
                </a:cubicBezTo>
                <a:cubicBezTo>
                  <a:pt x="12067" y="6467"/>
                  <a:pt x="12033" y="6477"/>
                  <a:pt x="12000" y="6497"/>
                </a:cubicBezTo>
                <a:cubicBezTo>
                  <a:pt x="11964" y="6524"/>
                  <a:pt x="11937" y="6568"/>
                  <a:pt x="11946" y="6631"/>
                </a:cubicBezTo>
                <a:cubicBezTo>
                  <a:pt x="11946" y="6640"/>
                  <a:pt x="11946" y="6640"/>
                  <a:pt x="11946" y="6649"/>
                </a:cubicBezTo>
                <a:cubicBezTo>
                  <a:pt x="11937" y="6649"/>
                  <a:pt x="11937" y="6649"/>
                  <a:pt x="11937" y="6640"/>
                </a:cubicBezTo>
                <a:cubicBezTo>
                  <a:pt x="11928" y="6631"/>
                  <a:pt x="11911" y="6613"/>
                  <a:pt x="11911" y="6595"/>
                </a:cubicBezTo>
                <a:cubicBezTo>
                  <a:pt x="11902" y="6577"/>
                  <a:pt x="11893" y="6559"/>
                  <a:pt x="11893" y="6542"/>
                </a:cubicBezTo>
                <a:cubicBezTo>
                  <a:pt x="11893" y="6506"/>
                  <a:pt x="11911" y="6470"/>
                  <a:pt x="11928" y="6434"/>
                </a:cubicBezTo>
                <a:cubicBezTo>
                  <a:pt x="11946" y="6417"/>
                  <a:pt x="11955" y="6408"/>
                  <a:pt x="11973" y="6390"/>
                </a:cubicBezTo>
                <a:cubicBezTo>
                  <a:pt x="11982" y="6381"/>
                  <a:pt x="12000" y="6363"/>
                  <a:pt x="12018" y="6363"/>
                </a:cubicBezTo>
                <a:cubicBezTo>
                  <a:pt x="12053" y="6336"/>
                  <a:pt x="12098" y="6327"/>
                  <a:pt x="12134" y="6327"/>
                </a:cubicBezTo>
                <a:cubicBezTo>
                  <a:pt x="12178" y="6336"/>
                  <a:pt x="12232" y="6345"/>
                  <a:pt x="12267" y="6381"/>
                </a:cubicBezTo>
                <a:cubicBezTo>
                  <a:pt x="12303" y="6417"/>
                  <a:pt x="12321" y="6461"/>
                  <a:pt x="12330" y="6497"/>
                </a:cubicBezTo>
                <a:cubicBezTo>
                  <a:pt x="12348" y="6577"/>
                  <a:pt x="12339" y="6658"/>
                  <a:pt x="12312" y="6729"/>
                </a:cubicBezTo>
                <a:cubicBezTo>
                  <a:pt x="12276" y="6800"/>
                  <a:pt x="12205" y="6854"/>
                  <a:pt x="12134" y="6872"/>
                </a:cubicBezTo>
                <a:cubicBezTo>
                  <a:pt x="12094" y="6889"/>
                  <a:pt x="12051" y="6895"/>
                  <a:pt x="12009" y="6895"/>
                </a:cubicBezTo>
                <a:cubicBezTo>
                  <a:pt x="11984" y="6895"/>
                  <a:pt x="11960" y="6893"/>
                  <a:pt x="11937" y="6889"/>
                </a:cubicBezTo>
                <a:cubicBezTo>
                  <a:pt x="11866" y="6872"/>
                  <a:pt x="11804" y="6854"/>
                  <a:pt x="11750" y="6818"/>
                </a:cubicBezTo>
                <a:cubicBezTo>
                  <a:pt x="11723" y="6800"/>
                  <a:pt x="11696" y="6773"/>
                  <a:pt x="11679" y="6747"/>
                </a:cubicBezTo>
                <a:cubicBezTo>
                  <a:pt x="11652" y="6720"/>
                  <a:pt x="11634" y="6693"/>
                  <a:pt x="11625" y="6658"/>
                </a:cubicBezTo>
                <a:cubicBezTo>
                  <a:pt x="11598" y="6595"/>
                  <a:pt x="11580" y="6524"/>
                  <a:pt x="11589" y="6452"/>
                </a:cubicBezTo>
                <a:cubicBezTo>
                  <a:pt x="11598" y="6372"/>
                  <a:pt x="11625" y="6301"/>
                  <a:pt x="11679" y="6238"/>
                </a:cubicBezTo>
                <a:cubicBezTo>
                  <a:pt x="11732" y="6185"/>
                  <a:pt x="11804" y="6140"/>
                  <a:pt x="11866" y="6122"/>
                </a:cubicBezTo>
                <a:cubicBezTo>
                  <a:pt x="11911" y="6104"/>
                  <a:pt x="11919" y="6104"/>
                  <a:pt x="11946" y="6095"/>
                </a:cubicBezTo>
                <a:cubicBezTo>
                  <a:pt x="11955" y="6087"/>
                  <a:pt x="11964" y="6087"/>
                  <a:pt x="11973" y="6078"/>
                </a:cubicBezTo>
                <a:cubicBezTo>
                  <a:pt x="11982" y="6069"/>
                  <a:pt x="11991" y="6060"/>
                  <a:pt x="12000" y="6060"/>
                </a:cubicBezTo>
                <a:cubicBezTo>
                  <a:pt x="12071" y="6006"/>
                  <a:pt x="12134" y="5917"/>
                  <a:pt x="12125" y="5828"/>
                </a:cubicBezTo>
                <a:cubicBezTo>
                  <a:pt x="12125" y="5783"/>
                  <a:pt x="12098" y="5748"/>
                  <a:pt x="12062" y="5703"/>
                </a:cubicBezTo>
                <a:cubicBezTo>
                  <a:pt x="12027" y="5667"/>
                  <a:pt x="11973" y="5632"/>
                  <a:pt x="11919" y="5605"/>
                </a:cubicBezTo>
                <a:cubicBezTo>
                  <a:pt x="11919" y="5605"/>
                  <a:pt x="11919" y="5596"/>
                  <a:pt x="11919" y="5596"/>
                </a:cubicBezTo>
                <a:cubicBezTo>
                  <a:pt x="11919" y="5587"/>
                  <a:pt x="11919" y="5587"/>
                  <a:pt x="11928" y="5587"/>
                </a:cubicBezTo>
                <a:close/>
                <a:moveTo>
                  <a:pt x="6326" y="5525"/>
                </a:moveTo>
                <a:cubicBezTo>
                  <a:pt x="6397" y="5525"/>
                  <a:pt x="6469" y="5525"/>
                  <a:pt x="6540" y="5560"/>
                </a:cubicBezTo>
                <a:cubicBezTo>
                  <a:pt x="6611" y="5587"/>
                  <a:pt x="6683" y="5649"/>
                  <a:pt x="6719" y="5730"/>
                </a:cubicBezTo>
                <a:cubicBezTo>
                  <a:pt x="6754" y="5810"/>
                  <a:pt x="6754" y="5908"/>
                  <a:pt x="6727" y="5988"/>
                </a:cubicBezTo>
                <a:cubicBezTo>
                  <a:pt x="6710" y="6069"/>
                  <a:pt x="6656" y="6140"/>
                  <a:pt x="6603" y="6203"/>
                </a:cubicBezTo>
                <a:cubicBezTo>
                  <a:pt x="6585" y="6220"/>
                  <a:pt x="6567" y="6229"/>
                  <a:pt x="6549" y="6247"/>
                </a:cubicBezTo>
                <a:cubicBezTo>
                  <a:pt x="6531" y="6256"/>
                  <a:pt x="6513" y="6265"/>
                  <a:pt x="6495" y="6274"/>
                </a:cubicBezTo>
                <a:cubicBezTo>
                  <a:pt x="6460" y="6292"/>
                  <a:pt x="6406" y="6310"/>
                  <a:pt x="6388" y="6319"/>
                </a:cubicBezTo>
                <a:cubicBezTo>
                  <a:pt x="6335" y="6336"/>
                  <a:pt x="6290" y="6363"/>
                  <a:pt x="6255" y="6399"/>
                </a:cubicBezTo>
                <a:cubicBezTo>
                  <a:pt x="6192" y="6470"/>
                  <a:pt x="6156" y="6586"/>
                  <a:pt x="6192" y="6702"/>
                </a:cubicBezTo>
                <a:cubicBezTo>
                  <a:pt x="6192" y="6729"/>
                  <a:pt x="6210" y="6756"/>
                  <a:pt x="6219" y="6782"/>
                </a:cubicBezTo>
                <a:cubicBezTo>
                  <a:pt x="6237" y="6809"/>
                  <a:pt x="6255" y="6836"/>
                  <a:pt x="6281" y="6854"/>
                </a:cubicBezTo>
                <a:cubicBezTo>
                  <a:pt x="6326" y="6889"/>
                  <a:pt x="6397" y="6907"/>
                  <a:pt x="6460" y="6907"/>
                </a:cubicBezTo>
                <a:cubicBezTo>
                  <a:pt x="6522" y="6898"/>
                  <a:pt x="6576" y="6881"/>
                  <a:pt x="6620" y="6836"/>
                </a:cubicBezTo>
                <a:cubicBezTo>
                  <a:pt x="6665" y="6800"/>
                  <a:pt x="6692" y="6756"/>
                  <a:pt x="6692" y="6711"/>
                </a:cubicBezTo>
                <a:cubicBezTo>
                  <a:pt x="6701" y="6658"/>
                  <a:pt x="6701" y="6604"/>
                  <a:pt x="6692" y="6559"/>
                </a:cubicBezTo>
                <a:cubicBezTo>
                  <a:pt x="6683" y="6542"/>
                  <a:pt x="6674" y="6524"/>
                  <a:pt x="6665" y="6515"/>
                </a:cubicBezTo>
                <a:cubicBezTo>
                  <a:pt x="6656" y="6497"/>
                  <a:pt x="6647" y="6497"/>
                  <a:pt x="6629" y="6488"/>
                </a:cubicBezTo>
                <a:cubicBezTo>
                  <a:pt x="6585" y="6488"/>
                  <a:pt x="6531" y="6497"/>
                  <a:pt x="6495" y="6533"/>
                </a:cubicBezTo>
                <a:cubicBezTo>
                  <a:pt x="6460" y="6568"/>
                  <a:pt x="6433" y="6622"/>
                  <a:pt x="6451" y="6684"/>
                </a:cubicBezTo>
                <a:lnTo>
                  <a:pt x="6451" y="6693"/>
                </a:lnTo>
                <a:cubicBezTo>
                  <a:pt x="6451" y="6693"/>
                  <a:pt x="6451" y="6693"/>
                  <a:pt x="6442" y="6702"/>
                </a:cubicBezTo>
                <a:cubicBezTo>
                  <a:pt x="6442" y="6702"/>
                  <a:pt x="6433" y="6702"/>
                  <a:pt x="6433" y="6693"/>
                </a:cubicBezTo>
                <a:cubicBezTo>
                  <a:pt x="6415" y="6684"/>
                  <a:pt x="6406" y="6666"/>
                  <a:pt x="6397" y="6649"/>
                </a:cubicBezTo>
                <a:cubicBezTo>
                  <a:pt x="6388" y="6631"/>
                  <a:pt x="6380" y="6613"/>
                  <a:pt x="6380" y="6595"/>
                </a:cubicBezTo>
                <a:cubicBezTo>
                  <a:pt x="6380" y="6550"/>
                  <a:pt x="6388" y="6506"/>
                  <a:pt x="6406" y="6470"/>
                </a:cubicBezTo>
                <a:cubicBezTo>
                  <a:pt x="6424" y="6452"/>
                  <a:pt x="6433" y="6434"/>
                  <a:pt x="6451" y="6417"/>
                </a:cubicBezTo>
                <a:cubicBezTo>
                  <a:pt x="6460" y="6399"/>
                  <a:pt x="6478" y="6390"/>
                  <a:pt x="6495" y="6372"/>
                </a:cubicBezTo>
                <a:cubicBezTo>
                  <a:pt x="6531" y="6354"/>
                  <a:pt x="6576" y="6336"/>
                  <a:pt x="6629" y="6336"/>
                </a:cubicBezTo>
                <a:cubicBezTo>
                  <a:pt x="6674" y="6336"/>
                  <a:pt x="6736" y="6345"/>
                  <a:pt x="6772" y="6381"/>
                </a:cubicBezTo>
                <a:cubicBezTo>
                  <a:pt x="6817" y="6417"/>
                  <a:pt x="6843" y="6461"/>
                  <a:pt x="6861" y="6506"/>
                </a:cubicBezTo>
                <a:cubicBezTo>
                  <a:pt x="6888" y="6586"/>
                  <a:pt x="6888" y="6675"/>
                  <a:pt x="6852" y="6756"/>
                </a:cubicBezTo>
                <a:cubicBezTo>
                  <a:pt x="6826" y="6845"/>
                  <a:pt x="6754" y="6907"/>
                  <a:pt x="6674" y="6934"/>
                </a:cubicBezTo>
                <a:cubicBezTo>
                  <a:pt x="6603" y="6970"/>
                  <a:pt x="6531" y="6970"/>
                  <a:pt x="6451" y="6970"/>
                </a:cubicBezTo>
                <a:cubicBezTo>
                  <a:pt x="6380" y="6961"/>
                  <a:pt x="6308" y="6943"/>
                  <a:pt x="6246" y="6907"/>
                </a:cubicBezTo>
                <a:cubicBezTo>
                  <a:pt x="6210" y="6889"/>
                  <a:pt x="6183" y="6863"/>
                  <a:pt x="6156" y="6836"/>
                </a:cubicBezTo>
                <a:cubicBezTo>
                  <a:pt x="6130" y="6809"/>
                  <a:pt x="6103" y="6773"/>
                  <a:pt x="6085" y="6747"/>
                </a:cubicBezTo>
                <a:cubicBezTo>
                  <a:pt x="6049" y="6675"/>
                  <a:pt x="6023" y="6595"/>
                  <a:pt x="6032" y="6515"/>
                </a:cubicBezTo>
                <a:cubicBezTo>
                  <a:pt x="6032" y="6434"/>
                  <a:pt x="6058" y="6345"/>
                  <a:pt x="6112" y="6274"/>
                </a:cubicBezTo>
                <a:cubicBezTo>
                  <a:pt x="6165" y="6211"/>
                  <a:pt x="6237" y="6158"/>
                  <a:pt x="6308" y="6122"/>
                </a:cubicBezTo>
                <a:cubicBezTo>
                  <a:pt x="6353" y="6104"/>
                  <a:pt x="6371" y="6095"/>
                  <a:pt x="6388" y="6087"/>
                </a:cubicBezTo>
                <a:cubicBezTo>
                  <a:pt x="6406" y="6078"/>
                  <a:pt x="6415" y="6078"/>
                  <a:pt x="6424" y="6069"/>
                </a:cubicBezTo>
                <a:cubicBezTo>
                  <a:pt x="6433" y="6060"/>
                  <a:pt x="6442" y="6051"/>
                  <a:pt x="6451" y="6042"/>
                </a:cubicBezTo>
                <a:cubicBezTo>
                  <a:pt x="6531" y="5980"/>
                  <a:pt x="6585" y="5872"/>
                  <a:pt x="6567" y="5783"/>
                </a:cubicBezTo>
                <a:cubicBezTo>
                  <a:pt x="6558" y="5730"/>
                  <a:pt x="6531" y="5685"/>
                  <a:pt x="6487" y="5649"/>
                </a:cubicBezTo>
                <a:cubicBezTo>
                  <a:pt x="6442" y="5605"/>
                  <a:pt x="6388" y="5578"/>
                  <a:pt x="6317" y="5551"/>
                </a:cubicBezTo>
                <a:cubicBezTo>
                  <a:pt x="6317" y="5542"/>
                  <a:pt x="6317" y="5542"/>
                  <a:pt x="6317" y="5542"/>
                </a:cubicBezTo>
                <a:cubicBezTo>
                  <a:pt x="6317" y="5533"/>
                  <a:pt x="6317" y="5525"/>
                  <a:pt x="6326" y="5525"/>
                </a:cubicBezTo>
                <a:close/>
                <a:moveTo>
                  <a:pt x="11063" y="6283"/>
                </a:moveTo>
                <a:lnTo>
                  <a:pt x="11063" y="6283"/>
                </a:lnTo>
                <a:cubicBezTo>
                  <a:pt x="11179" y="6515"/>
                  <a:pt x="11304" y="6720"/>
                  <a:pt x="11465" y="6898"/>
                </a:cubicBezTo>
                <a:cubicBezTo>
                  <a:pt x="11625" y="7077"/>
                  <a:pt x="11830" y="7220"/>
                  <a:pt x="12080" y="7255"/>
                </a:cubicBezTo>
                <a:cubicBezTo>
                  <a:pt x="12047" y="7262"/>
                  <a:pt x="12012" y="7266"/>
                  <a:pt x="11978" y="7266"/>
                </a:cubicBezTo>
                <a:cubicBezTo>
                  <a:pt x="11885" y="7266"/>
                  <a:pt x="11790" y="7241"/>
                  <a:pt x="11705" y="7202"/>
                </a:cubicBezTo>
                <a:cubicBezTo>
                  <a:pt x="11580" y="7148"/>
                  <a:pt x="11482" y="7068"/>
                  <a:pt x="11393" y="6970"/>
                </a:cubicBezTo>
                <a:cubicBezTo>
                  <a:pt x="11215" y="6782"/>
                  <a:pt x="11099" y="6533"/>
                  <a:pt x="11063" y="6283"/>
                </a:cubicBezTo>
                <a:close/>
                <a:moveTo>
                  <a:pt x="5898" y="5721"/>
                </a:moveTo>
                <a:cubicBezTo>
                  <a:pt x="5809" y="5846"/>
                  <a:pt x="5782" y="5980"/>
                  <a:pt x="5782" y="6113"/>
                </a:cubicBezTo>
                <a:cubicBezTo>
                  <a:pt x="5782" y="6256"/>
                  <a:pt x="5800" y="6399"/>
                  <a:pt x="5826" y="6533"/>
                </a:cubicBezTo>
                <a:cubicBezTo>
                  <a:pt x="5871" y="6809"/>
                  <a:pt x="5942" y="7095"/>
                  <a:pt x="5951" y="7389"/>
                </a:cubicBezTo>
                <a:cubicBezTo>
                  <a:pt x="5862" y="7112"/>
                  <a:pt x="5773" y="6836"/>
                  <a:pt x="5719" y="6550"/>
                </a:cubicBezTo>
                <a:cubicBezTo>
                  <a:pt x="5702" y="6408"/>
                  <a:pt x="5684" y="6265"/>
                  <a:pt x="5702" y="6113"/>
                </a:cubicBezTo>
                <a:cubicBezTo>
                  <a:pt x="5719" y="5962"/>
                  <a:pt x="5782" y="5810"/>
                  <a:pt x="5898" y="5721"/>
                </a:cubicBezTo>
                <a:close/>
                <a:moveTo>
                  <a:pt x="2790" y="0"/>
                </a:moveTo>
                <a:cubicBezTo>
                  <a:pt x="2489" y="0"/>
                  <a:pt x="2225" y="163"/>
                  <a:pt x="2142" y="493"/>
                </a:cubicBezTo>
                <a:cubicBezTo>
                  <a:pt x="1964" y="1207"/>
                  <a:pt x="2481" y="1858"/>
                  <a:pt x="2178" y="2295"/>
                </a:cubicBezTo>
                <a:cubicBezTo>
                  <a:pt x="1883" y="2023"/>
                  <a:pt x="1545" y="1920"/>
                  <a:pt x="1281" y="1920"/>
                </a:cubicBezTo>
                <a:cubicBezTo>
                  <a:pt x="1129" y="1920"/>
                  <a:pt x="1001" y="1954"/>
                  <a:pt x="920" y="2010"/>
                </a:cubicBezTo>
                <a:cubicBezTo>
                  <a:pt x="862" y="2049"/>
                  <a:pt x="788" y="2066"/>
                  <a:pt x="706" y="2066"/>
                </a:cubicBezTo>
                <a:cubicBezTo>
                  <a:pt x="475" y="2066"/>
                  <a:pt x="179" y="1932"/>
                  <a:pt x="1" y="1813"/>
                </a:cubicBezTo>
                <a:lnTo>
                  <a:pt x="1" y="1813"/>
                </a:lnTo>
                <a:cubicBezTo>
                  <a:pt x="200" y="2108"/>
                  <a:pt x="520" y="2263"/>
                  <a:pt x="922" y="2263"/>
                </a:cubicBezTo>
                <a:cubicBezTo>
                  <a:pt x="1007" y="2263"/>
                  <a:pt x="1095" y="2256"/>
                  <a:pt x="1187" y="2242"/>
                </a:cubicBezTo>
                <a:cubicBezTo>
                  <a:pt x="1228" y="2235"/>
                  <a:pt x="1267" y="2233"/>
                  <a:pt x="1303" y="2233"/>
                </a:cubicBezTo>
                <a:cubicBezTo>
                  <a:pt x="1739" y="2233"/>
                  <a:pt x="1839" y="2649"/>
                  <a:pt x="2062" y="2723"/>
                </a:cubicBezTo>
                <a:cubicBezTo>
                  <a:pt x="2131" y="2746"/>
                  <a:pt x="2180" y="2758"/>
                  <a:pt x="2217" y="2758"/>
                </a:cubicBezTo>
                <a:cubicBezTo>
                  <a:pt x="2310" y="2758"/>
                  <a:pt x="2328" y="2684"/>
                  <a:pt x="2392" y="2518"/>
                </a:cubicBezTo>
                <a:lnTo>
                  <a:pt x="2392" y="2518"/>
                </a:lnTo>
                <a:cubicBezTo>
                  <a:pt x="2481" y="2706"/>
                  <a:pt x="2240" y="2848"/>
                  <a:pt x="2329" y="3098"/>
                </a:cubicBezTo>
                <a:cubicBezTo>
                  <a:pt x="2361" y="3199"/>
                  <a:pt x="2573" y="3341"/>
                  <a:pt x="2882" y="3341"/>
                </a:cubicBezTo>
                <a:cubicBezTo>
                  <a:pt x="3008" y="3341"/>
                  <a:pt x="3150" y="3318"/>
                  <a:pt x="3302" y="3259"/>
                </a:cubicBezTo>
                <a:cubicBezTo>
                  <a:pt x="3721" y="3615"/>
                  <a:pt x="3320" y="4365"/>
                  <a:pt x="3543" y="4722"/>
                </a:cubicBezTo>
                <a:cubicBezTo>
                  <a:pt x="3757" y="5079"/>
                  <a:pt x="4247" y="5025"/>
                  <a:pt x="4435" y="5623"/>
                </a:cubicBezTo>
                <a:cubicBezTo>
                  <a:pt x="4613" y="6229"/>
                  <a:pt x="5175" y="6336"/>
                  <a:pt x="5175" y="6336"/>
                </a:cubicBezTo>
                <a:cubicBezTo>
                  <a:pt x="5175" y="6336"/>
                  <a:pt x="5443" y="6925"/>
                  <a:pt x="5363" y="7237"/>
                </a:cubicBezTo>
                <a:cubicBezTo>
                  <a:pt x="5282" y="7550"/>
                  <a:pt x="5247" y="7746"/>
                  <a:pt x="5425" y="8353"/>
                </a:cubicBezTo>
                <a:cubicBezTo>
                  <a:pt x="5541" y="9155"/>
                  <a:pt x="4863" y="9619"/>
                  <a:pt x="4685" y="9682"/>
                </a:cubicBezTo>
                <a:cubicBezTo>
                  <a:pt x="4497" y="9735"/>
                  <a:pt x="4533" y="9914"/>
                  <a:pt x="4542" y="10083"/>
                </a:cubicBezTo>
                <a:cubicBezTo>
                  <a:pt x="4547" y="10173"/>
                  <a:pt x="4696" y="10201"/>
                  <a:pt x="4864" y="10201"/>
                </a:cubicBezTo>
                <a:cubicBezTo>
                  <a:pt x="4997" y="10201"/>
                  <a:pt x="5143" y="10183"/>
                  <a:pt x="5238" y="10163"/>
                </a:cubicBezTo>
                <a:cubicBezTo>
                  <a:pt x="5441" y="10119"/>
                  <a:pt x="5303" y="9673"/>
                  <a:pt x="5465" y="9673"/>
                </a:cubicBezTo>
                <a:cubicBezTo>
                  <a:pt x="5466" y="9673"/>
                  <a:pt x="5468" y="9673"/>
                  <a:pt x="5470" y="9673"/>
                </a:cubicBezTo>
                <a:cubicBezTo>
                  <a:pt x="5484" y="9674"/>
                  <a:pt x="5498" y="9674"/>
                  <a:pt x="5512" y="9674"/>
                </a:cubicBezTo>
                <a:cubicBezTo>
                  <a:pt x="5656" y="9674"/>
                  <a:pt x="5743" y="9625"/>
                  <a:pt x="5800" y="9396"/>
                </a:cubicBezTo>
                <a:cubicBezTo>
                  <a:pt x="5862" y="9155"/>
                  <a:pt x="5987" y="8959"/>
                  <a:pt x="6032" y="7915"/>
                </a:cubicBezTo>
                <a:lnTo>
                  <a:pt x="6032" y="7915"/>
                </a:lnTo>
                <a:cubicBezTo>
                  <a:pt x="6362" y="9280"/>
                  <a:pt x="5933" y="9744"/>
                  <a:pt x="5755" y="9816"/>
                </a:cubicBezTo>
                <a:cubicBezTo>
                  <a:pt x="5586" y="9887"/>
                  <a:pt x="5648" y="9949"/>
                  <a:pt x="5648" y="10324"/>
                </a:cubicBezTo>
                <a:cubicBezTo>
                  <a:pt x="5680" y="10325"/>
                  <a:pt x="5710" y="10325"/>
                  <a:pt x="5739" y="10325"/>
                </a:cubicBezTo>
                <a:cubicBezTo>
                  <a:pt x="6540" y="10325"/>
                  <a:pt x="6425" y="10093"/>
                  <a:pt x="6460" y="9860"/>
                </a:cubicBezTo>
                <a:cubicBezTo>
                  <a:pt x="6481" y="9722"/>
                  <a:pt x="6537" y="9701"/>
                  <a:pt x="6606" y="9701"/>
                </a:cubicBezTo>
                <a:cubicBezTo>
                  <a:pt x="6635" y="9701"/>
                  <a:pt x="6667" y="9705"/>
                  <a:pt x="6699" y="9705"/>
                </a:cubicBezTo>
                <a:cubicBezTo>
                  <a:pt x="6718" y="9705"/>
                  <a:pt x="6736" y="9703"/>
                  <a:pt x="6754" y="9700"/>
                </a:cubicBezTo>
                <a:cubicBezTo>
                  <a:pt x="6870" y="9673"/>
                  <a:pt x="6852" y="9048"/>
                  <a:pt x="6647" y="7889"/>
                </a:cubicBezTo>
                <a:cubicBezTo>
                  <a:pt x="7182" y="7407"/>
                  <a:pt x="7147" y="6756"/>
                  <a:pt x="7165" y="6542"/>
                </a:cubicBezTo>
                <a:cubicBezTo>
                  <a:pt x="7182" y="6319"/>
                  <a:pt x="7825" y="6203"/>
                  <a:pt x="7825" y="6203"/>
                </a:cubicBezTo>
                <a:cubicBezTo>
                  <a:pt x="7825" y="6203"/>
                  <a:pt x="8155" y="6292"/>
                  <a:pt x="9109" y="6550"/>
                </a:cubicBezTo>
                <a:cubicBezTo>
                  <a:pt x="9355" y="6615"/>
                  <a:pt x="9557" y="6639"/>
                  <a:pt x="9723" y="6639"/>
                </a:cubicBezTo>
                <a:cubicBezTo>
                  <a:pt x="10196" y="6639"/>
                  <a:pt x="10367" y="6443"/>
                  <a:pt x="10367" y="6443"/>
                </a:cubicBezTo>
                <a:cubicBezTo>
                  <a:pt x="10367" y="6443"/>
                  <a:pt x="10555" y="7166"/>
                  <a:pt x="11286" y="7434"/>
                </a:cubicBezTo>
                <a:cubicBezTo>
                  <a:pt x="11456" y="8237"/>
                  <a:pt x="10920" y="9022"/>
                  <a:pt x="10519" y="9271"/>
                </a:cubicBezTo>
                <a:cubicBezTo>
                  <a:pt x="10117" y="9512"/>
                  <a:pt x="10153" y="9557"/>
                  <a:pt x="10162" y="10030"/>
                </a:cubicBezTo>
                <a:cubicBezTo>
                  <a:pt x="10186" y="10031"/>
                  <a:pt x="10209" y="10031"/>
                  <a:pt x="10231" y="10031"/>
                </a:cubicBezTo>
                <a:cubicBezTo>
                  <a:pt x="11029" y="10031"/>
                  <a:pt x="10894" y="9423"/>
                  <a:pt x="10894" y="9423"/>
                </a:cubicBezTo>
                <a:lnTo>
                  <a:pt x="10894" y="9423"/>
                </a:lnTo>
                <a:cubicBezTo>
                  <a:pt x="10894" y="9423"/>
                  <a:pt x="10965" y="9464"/>
                  <a:pt x="11081" y="9464"/>
                </a:cubicBezTo>
                <a:cubicBezTo>
                  <a:pt x="11155" y="9464"/>
                  <a:pt x="11246" y="9448"/>
                  <a:pt x="11349" y="9396"/>
                </a:cubicBezTo>
                <a:cubicBezTo>
                  <a:pt x="11723" y="9022"/>
                  <a:pt x="11750" y="8138"/>
                  <a:pt x="12214" y="7443"/>
                </a:cubicBezTo>
                <a:cubicBezTo>
                  <a:pt x="12223" y="7773"/>
                  <a:pt x="12580" y="7960"/>
                  <a:pt x="12580" y="7960"/>
                </a:cubicBezTo>
                <a:cubicBezTo>
                  <a:pt x="12580" y="7960"/>
                  <a:pt x="12687" y="8593"/>
                  <a:pt x="12696" y="8879"/>
                </a:cubicBezTo>
                <a:cubicBezTo>
                  <a:pt x="12705" y="9155"/>
                  <a:pt x="12455" y="9548"/>
                  <a:pt x="12285" y="9655"/>
                </a:cubicBezTo>
                <a:cubicBezTo>
                  <a:pt x="12125" y="9753"/>
                  <a:pt x="12187" y="9789"/>
                  <a:pt x="12196" y="10110"/>
                </a:cubicBezTo>
                <a:cubicBezTo>
                  <a:pt x="12223" y="10111"/>
                  <a:pt x="12250" y="10112"/>
                  <a:pt x="12277" y="10112"/>
                </a:cubicBezTo>
                <a:cubicBezTo>
                  <a:pt x="12597" y="10112"/>
                  <a:pt x="12906" y="10014"/>
                  <a:pt x="12972" y="9824"/>
                </a:cubicBezTo>
                <a:cubicBezTo>
                  <a:pt x="13035" y="9628"/>
                  <a:pt x="13070" y="9566"/>
                  <a:pt x="13249" y="9477"/>
                </a:cubicBezTo>
                <a:cubicBezTo>
                  <a:pt x="13472" y="9004"/>
                  <a:pt x="13222" y="8433"/>
                  <a:pt x="13142" y="8058"/>
                </a:cubicBezTo>
                <a:cubicBezTo>
                  <a:pt x="13061" y="7683"/>
                  <a:pt x="13347" y="7790"/>
                  <a:pt x="13347" y="7220"/>
                </a:cubicBezTo>
                <a:lnTo>
                  <a:pt x="13347" y="7220"/>
                </a:lnTo>
                <a:cubicBezTo>
                  <a:pt x="13341" y="7220"/>
                  <a:pt x="13335" y="7220"/>
                  <a:pt x="13329" y="7220"/>
                </a:cubicBezTo>
                <a:cubicBezTo>
                  <a:pt x="13079" y="7220"/>
                  <a:pt x="12517" y="6856"/>
                  <a:pt x="12526" y="6185"/>
                </a:cubicBezTo>
                <a:cubicBezTo>
                  <a:pt x="12535" y="5489"/>
                  <a:pt x="13142" y="5070"/>
                  <a:pt x="13115" y="4427"/>
                </a:cubicBezTo>
                <a:cubicBezTo>
                  <a:pt x="13088" y="3794"/>
                  <a:pt x="12669" y="3946"/>
                  <a:pt x="12241" y="3758"/>
                </a:cubicBezTo>
                <a:cubicBezTo>
                  <a:pt x="11886" y="3592"/>
                  <a:pt x="11462" y="3146"/>
                  <a:pt x="10301" y="3146"/>
                </a:cubicBezTo>
                <a:cubicBezTo>
                  <a:pt x="10088" y="3146"/>
                  <a:pt x="9849" y="3162"/>
                  <a:pt x="9582" y="3196"/>
                </a:cubicBezTo>
                <a:cubicBezTo>
                  <a:pt x="9293" y="3235"/>
                  <a:pt x="9038" y="3252"/>
                  <a:pt x="8812" y="3252"/>
                </a:cubicBezTo>
                <a:cubicBezTo>
                  <a:pt x="7701" y="3252"/>
                  <a:pt x="7282" y="2853"/>
                  <a:pt x="6808" y="2786"/>
                </a:cubicBezTo>
                <a:cubicBezTo>
                  <a:pt x="6968" y="2625"/>
                  <a:pt x="7102" y="2367"/>
                  <a:pt x="7191" y="2081"/>
                </a:cubicBezTo>
                <a:cubicBezTo>
                  <a:pt x="7414" y="2054"/>
                  <a:pt x="7860" y="1956"/>
                  <a:pt x="7967" y="1590"/>
                </a:cubicBezTo>
                <a:lnTo>
                  <a:pt x="7967" y="1590"/>
                </a:lnTo>
                <a:cubicBezTo>
                  <a:pt x="7809" y="1722"/>
                  <a:pt x="7669" y="1761"/>
                  <a:pt x="7526" y="1761"/>
                </a:cubicBezTo>
                <a:cubicBezTo>
                  <a:pt x="7428" y="1761"/>
                  <a:pt x="7327" y="1742"/>
                  <a:pt x="7218" y="1724"/>
                </a:cubicBezTo>
                <a:cubicBezTo>
                  <a:pt x="7113" y="518"/>
                  <a:pt x="6274" y="43"/>
                  <a:pt x="5399" y="43"/>
                </a:cubicBezTo>
                <a:cubicBezTo>
                  <a:pt x="4791" y="43"/>
                  <a:pt x="4166" y="272"/>
                  <a:pt x="3757" y="645"/>
                </a:cubicBezTo>
                <a:cubicBezTo>
                  <a:pt x="3536" y="218"/>
                  <a:pt x="3139" y="0"/>
                  <a:pt x="2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46"/>
          <p:cNvSpPr/>
          <p:nvPr/>
        </p:nvSpPr>
        <p:spPr>
          <a:xfrm>
            <a:off x="826849" y="1867525"/>
            <a:ext cx="579095" cy="670155"/>
          </a:xfrm>
          <a:custGeom>
            <a:rect b="b" l="l" r="r" t="t"/>
            <a:pathLst>
              <a:path extrusionOk="0" h="14248" w="12312">
                <a:moveTo>
                  <a:pt x="2615" y="4087"/>
                </a:moveTo>
                <a:cubicBezTo>
                  <a:pt x="2738" y="4087"/>
                  <a:pt x="2864" y="4126"/>
                  <a:pt x="2962" y="4203"/>
                </a:cubicBezTo>
                <a:cubicBezTo>
                  <a:pt x="3096" y="4292"/>
                  <a:pt x="3176" y="4453"/>
                  <a:pt x="3176" y="4613"/>
                </a:cubicBezTo>
                <a:cubicBezTo>
                  <a:pt x="3167" y="4774"/>
                  <a:pt x="3087" y="4916"/>
                  <a:pt x="2971" y="5006"/>
                </a:cubicBezTo>
                <a:cubicBezTo>
                  <a:pt x="3033" y="4872"/>
                  <a:pt x="3060" y="4738"/>
                  <a:pt x="3042" y="4622"/>
                </a:cubicBezTo>
                <a:cubicBezTo>
                  <a:pt x="3015" y="4506"/>
                  <a:pt x="2953" y="4408"/>
                  <a:pt x="2855" y="4337"/>
                </a:cubicBezTo>
                <a:cubicBezTo>
                  <a:pt x="2766" y="4265"/>
                  <a:pt x="2650" y="4229"/>
                  <a:pt x="2525" y="4229"/>
                </a:cubicBezTo>
                <a:cubicBezTo>
                  <a:pt x="2512" y="4229"/>
                  <a:pt x="2499" y="4228"/>
                  <a:pt x="2486" y="4228"/>
                </a:cubicBezTo>
                <a:cubicBezTo>
                  <a:pt x="2374" y="4228"/>
                  <a:pt x="2261" y="4261"/>
                  <a:pt x="2141" y="4301"/>
                </a:cubicBezTo>
                <a:cubicBezTo>
                  <a:pt x="2230" y="4203"/>
                  <a:pt x="2364" y="4114"/>
                  <a:pt x="2516" y="4096"/>
                </a:cubicBezTo>
                <a:cubicBezTo>
                  <a:pt x="2548" y="4090"/>
                  <a:pt x="2582" y="4087"/>
                  <a:pt x="2615" y="4087"/>
                </a:cubicBezTo>
                <a:close/>
                <a:moveTo>
                  <a:pt x="6899" y="4161"/>
                </a:moveTo>
                <a:cubicBezTo>
                  <a:pt x="6922" y="4161"/>
                  <a:pt x="6945" y="4163"/>
                  <a:pt x="6968" y="4167"/>
                </a:cubicBezTo>
                <a:cubicBezTo>
                  <a:pt x="7128" y="4185"/>
                  <a:pt x="7253" y="4283"/>
                  <a:pt x="7333" y="4408"/>
                </a:cubicBezTo>
                <a:cubicBezTo>
                  <a:pt x="7219" y="4343"/>
                  <a:pt x="7097" y="4300"/>
                  <a:pt x="6989" y="4300"/>
                </a:cubicBezTo>
                <a:cubicBezTo>
                  <a:pt x="6978" y="4300"/>
                  <a:pt x="6968" y="4300"/>
                  <a:pt x="6959" y="4301"/>
                </a:cubicBezTo>
                <a:cubicBezTo>
                  <a:pt x="6843" y="4310"/>
                  <a:pt x="6736" y="4363"/>
                  <a:pt x="6655" y="4453"/>
                </a:cubicBezTo>
                <a:cubicBezTo>
                  <a:pt x="6575" y="4533"/>
                  <a:pt x="6521" y="4640"/>
                  <a:pt x="6513" y="4765"/>
                </a:cubicBezTo>
                <a:cubicBezTo>
                  <a:pt x="6495" y="4890"/>
                  <a:pt x="6513" y="5023"/>
                  <a:pt x="6548" y="5157"/>
                </a:cubicBezTo>
                <a:cubicBezTo>
                  <a:pt x="6450" y="5059"/>
                  <a:pt x="6388" y="4916"/>
                  <a:pt x="6379" y="4765"/>
                </a:cubicBezTo>
                <a:cubicBezTo>
                  <a:pt x="6370" y="4613"/>
                  <a:pt x="6414" y="4444"/>
                  <a:pt x="6530" y="4328"/>
                </a:cubicBezTo>
                <a:cubicBezTo>
                  <a:pt x="6622" y="4228"/>
                  <a:pt x="6760" y="4161"/>
                  <a:pt x="6899" y="4161"/>
                </a:cubicBezTo>
                <a:close/>
                <a:moveTo>
                  <a:pt x="5427" y="4665"/>
                </a:moveTo>
                <a:cubicBezTo>
                  <a:pt x="5435" y="4665"/>
                  <a:pt x="5443" y="4666"/>
                  <a:pt x="5451" y="4667"/>
                </a:cubicBezTo>
                <a:cubicBezTo>
                  <a:pt x="5522" y="4667"/>
                  <a:pt x="5585" y="4684"/>
                  <a:pt x="5647" y="4711"/>
                </a:cubicBezTo>
                <a:cubicBezTo>
                  <a:pt x="5701" y="4747"/>
                  <a:pt x="5754" y="4783"/>
                  <a:pt x="5790" y="4836"/>
                </a:cubicBezTo>
                <a:cubicBezTo>
                  <a:pt x="5808" y="4863"/>
                  <a:pt x="5826" y="4890"/>
                  <a:pt x="5835" y="4925"/>
                </a:cubicBezTo>
                <a:cubicBezTo>
                  <a:pt x="5843" y="4952"/>
                  <a:pt x="5852" y="4988"/>
                  <a:pt x="5861" y="5015"/>
                </a:cubicBezTo>
                <a:cubicBezTo>
                  <a:pt x="5861" y="5086"/>
                  <a:pt x="5861" y="5157"/>
                  <a:pt x="5826" y="5220"/>
                </a:cubicBezTo>
                <a:cubicBezTo>
                  <a:pt x="5799" y="5282"/>
                  <a:pt x="5745" y="5345"/>
                  <a:pt x="5674" y="5380"/>
                </a:cubicBezTo>
                <a:cubicBezTo>
                  <a:pt x="5612" y="5416"/>
                  <a:pt x="5540" y="5434"/>
                  <a:pt x="5469" y="5434"/>
                </a:cubicBezTo>
                <a:lnTo>
                  <a:pt x="5362" y="5434"/>
                </a:lnTo>
                <a:cubicBezTo>
                  <a:pt x="5353" y="5443"/>
                  <a:pt x="5335" y="5443"/>
                  <a:pt x="5326" y="5443"/>
                </a:cubicBezTo>
                <a:cubicBezTo>
                  <a:pt x="5246" y="5470"/>
                  <a:pt x="5165" y="5532"/>
                  <a:pt x="5148" y="5621"/>
                </a:cubicBezTo>
                <a:cubicBezTo>
                  <a:pt x="5139" y="5657"/>
                  <a:pt x="5139" y="5701"/>
                  <a:pt x="5165" y="5746"/>
                </a:cubicBezTo>
                <a:cubicBezTo>
                  <a:pt x="5183" y="5800"/>
                  <a:pt x="5228" y="5844"/>
                  <a:pt x="5264" y="5889"/>
                </a:cubicBezTo>
                <a:cubicBezTo>
                  <a:pt x="5264" y="5889"/>
                  <a:pt x="5264" y="5889"/>
                  <a:pt x="5264" y="5898"/>
                </a:cubicBezTo>
                <a:lnTo>
                  <a:pt x="5255" y="5898"/>
                </a:lnTo>
                <a:cubicBezTo>
                  <a:pt x="5192" y="5880"/>
                  <a:pt x="5139" y="5853"/>
                  <a:pt x="5094" y="5800"/>
                </a:cubicBezTo>
                <a:cubicBezTo>
                  <a:pt x="5049" y="5755"/>
                  <a:pt x="5014" y="5684"/>
                  <a:pt x="5014" y="5603"/>
                </a:cubicBezTo>
                <a:cubicBezTo>
                  <a:pt x="5014" y="5523"/>
                  <a:pt x="5041" y="5452"/>
                  <a:pt x="5094" y="5398"/>
                </a:cubicBezTo>
                <a:cubicBezTo>
                  <a:pt x="5139" y="5345"/>
                  <a:pt x="5201" y="5300"/>
                  <a:pt x="5264" y="5273"/>
                </a:cubicBezTo>
                <a:cubicBezTo>
                  <a:pt x="5281" y="5264"/>
                  <a:pt x="5299" y="5264"/>
                  <a:pt x="5317" y="5255"/>
                </a:cubicBezTo>
                <a:cubicBezTo>
                  <a:pt x="5335" y="5255"/>
                  <a:pt x="5353" y="5246"/>
                  <a:pt x="5380" y="5246"/>
                </a:cubicBezTo>
                <a:lnTo>
                  <a:pt x="5469" y="5246"/>
                </a:lnTo>
                <a:cubicBezTo>
                  <a:pt x="5483" y="5249"/>
                  <a:pt x="5497" y="5250"/>
                  <a:pt x="5510" y="5250"/>
                </a:cubicBezTo>
                <a:cubicBezTo>
                  <a:pt x="5546" y="5250"/>
                  <a:pt x="5576" y="5242"/>
                  <a:pt x="5603" y="5229"/>
                </a:cubicBezTo>
                <a:cubicBezTo>
                  <a:pt x="5683" y="5202"/>
                  <a:pt x="5745" y="5122"/>
                  <a:pt x="5763" y="5015"/>
                </a:cubicBezTo>
                <a:cubicBezTo>
                  <a:pt x="5763" y="4988"/>
                  <a:pt x="5772" y="4961"/>
                  <a:pt x="5763" y="4934"/>
                </a:cubicBezTo>
                <a:cubicBezTo>
                  <a:pt x="5763" y="4916"/>
                  <a:pt x="5754" y="4890"/>
                  <a:pt x="5745" y="4863"/>
                </a:cubicBezTo>
                <a:cubicBezTo>
                  <a:pt x="5719" y="4818"/>
                  <a:pt x="5674" y="4783"/>
                  <a:pt x="5620" y="4765"/>
                </a:cubicBezTo>
                <a:cubicBezTo>
                  <a:pt x="5589" y="4754"/>
                  <a:pt x="5558" y="4750"/>
                  <a:pt x="5528" y="4750"/>
                </a:cubicBezTo>
                <a:cubicBezTo>
                  <a:pt x="5507" y="4750"/>
                  <a:pt x="5487" y="4752"/>
                  <a:pt x="5469" y="4756"/>
                </a:cubicBezTo>
                <a:cubicBezTo>
                  <a:pt x="5415" y="4774"/>
                  <a:pt x="5388" y="4800"/>
                  <a:pt x="5362" y="4836"/>
                </a:cubicBezTo>
                <a:cubicBezTo>
                  <a:pt x="5344" y="4872"/>
                  <a:pt x="5326" y="4916"/>
                  <a:pt x="5317" y="4961"/>
                </a:cubicBezTo>
                <a:cubicBezTo>
                  <a:pt x="5317" y="4979"/>
                  <a:pt x="5317" y="4997"/>
                  <a:pt x="5317" y="5006"/>
                </a:cubicBezTo>
                <a:cubicBezTo>
                  <a:pt x="5326" y="5015"/>
                  <a:pt x="5335" y="5023"/>
                  <a:pt x="5344" y="5032"/>
                </a:cubicBezTo>
                <a:cubicBezTo>
                  <a:pt x="5360" y="5043"/>
                  <a:pt x="5387" y="5051"/>
                  <a:pt x="5414" y="5051"/>
                </a:cubicBezTo>
                <a:cubicBezTo>
                  <a:pt x="5430" y="5051"/>
                  <a:pt x="5446" y="5048"/>
                  <a:pt x="5460" y="5041"/>
                </a:cubicBezTo>
                <a:cubicBezTo>
                  <a:pt x="5504" y="5032"/>
                  <a:pt x="5540" y="4997"/>
                  <a:pt x="5549" y="4943"/>
                </a:cubicBezTo>
                <a:lnTo>
                  <a:pt x="5558" y="4934"/>
                </a:lnTo>
                <a:cubicBezTo>
                  <a:pt x="5561" y="4931"/>
                  <a:pt x="5563" y="4930"/>
                  <a:pt x="5564" y="4930"/>
                </a:cubicBezTo>
                <a:cubicBezTo>
                  <a:pt x="5567" y="4930"/>
                  <a:pt x="5567" y="4934"/>
                  <a:pt x="5567" y="4934"/>
                </a:cubicBezTo>
                <a:cubicBezTo>
                  <a:pt x="5576" y="4952"/>
                  <a:pt x="5576" y="4970"/>
                  <a:pt x="5585" y="4988"/>
                </a:cubicBezTo>
                <a:cubicBezTo>
                  <a:pt x="5576" y="5006"/>
                  <a:pt x="5585" y="5023"/>
                  <a:pt x="5576" y="5041"/>
                </a:cubicBezTo>
                <a:cubicBezTo>
                  <a:pt x="5567" y="5077"/>
                  <a:pt x="5540" y="5104"/>
                  <a:pt x="5504" y="5122"/>
                </a:cubicBezTo>
                <a:cubicBezTo>
                  <a:pt x="5496" y="5139"/>
                  <a:pt x="5478" y="5148"/>
                  <a:pt x="5460" y="5148"/>
                </a:cubicBezTo>
                <a:cubicBezTo>
                  <a:pt x="5442" y="5157"/>
                  <a:pt x="5424" y="5166"/>
                  <a:pt x="5406" y="5166"/>
                </a:cubicBezTo>
                <a:cubicBezTo>
                  <a:pt x="5392" y="5170"/>
                  <a:pt x="5375" y="5172"/>
                  <a:pt x="5359" y="5172"/>
                </a:cubicBezTo>
                <a:cubicBezTo>
                  <a:pt x="5335" y="5172"/>
                  <a:pt x="5311" y="5168"/>
                  <a:pt x="5290" y="5157"/>
                </a:cubicBezTo>
                <a:cubicBezTo>
                  <a:pt x="5246" y="5139"/>
                  <a:pt x="5210" y="5113"/>
                  <a:pt x="5192" y="5068"/>
                </a:cubicBezTo>
                <a:cubicBezTo>
                  <a:pt x="5165" y="5023"/>
                  <a:pt x="5165" y="4979"/>
                  <a:pt x="5165" y="4943"/>
                </a:cubicBezTo>
                <a:cubicBezTo>
                  <a:pt x="5174" y="4863"/>
                  <a:pt x="5201" y="4800"/>
                  <a:pt x="5255" y="4747"/>
                </a:cubicBezTo>
                <a:cubicBezTo>
                  <a:pt x="5302" y="4692"/>
                  <a:pt x="5369" y="4665"/>
                  <a:pt x="5427" y="4665"/>
                </a:cubicBezTo>
                <a:close/>
                <a:moveTo>
                  <a:pt x="11098" y="6058"/>
                </a:moveTo>
                <a:cubicBezTo>
                  <a:pt x="11169" y="6058"/>
                  <a:pt x="11223" y="6112"/>
                  <a:pt x="11223" y="6183"/>
                </a:cubicBezTo>
                <a:cubicBezTo>
                  <a:pt x="11223" y="6255"/>
                  <a:pt x="11169" y="6308"/>
                  <a:pt x="11098" y="6308"/>
                </a:cubicBezTo>
                <a:cubicBezTo>
                  <a:pt x="11027" y="6308"/>
                  <a:pt x="10973" y="6255"/>
                  <a:pt x="10973" y="6183"/>
                </a:cubicBezTo>
                <a:cubicBezTo>
                  <a:pt x="10973" y="6112"/>
                  <a:pt x="11027" y="6058"/>
                  <a:pt x="11098" y="6058"/>
                </a:cubicBezTo>
                <a:close/>
                <a:moveTo>
                  <a:pt x="4429" y="5831"/>
                </a:moveTo>
                <a:cubicBezTo>
                  <a:pt x="4449" y="5831"/>
                  <a:pt x="4468" y="5833"/>
                  <a:pt x="4487" y="5835"/>
                </a:cubicBezTo>
                <a:cubicBezTo>
                  <a:pt x="4541" y="5835"/>
                  <a:pt x="4595" y="5844"/>
                  <a:pt x="4657" y="5871"/>
                </a:cubicBezTo>
                <a:cubicBezTo>
                  <a:pt x="4719" y="5898"/>
                  <a:pt x="4791" y="5951"/>
                  <a:pt x="4809" y="6040"/>
                </a:cubicBezTo>
                <a:cubicBezTo>
                  <a:pt x="4826" y="6130"/>
                  <a:pt x="4791" y="6201"/>
                  <a:pt x="4746" y="6255"/>
                </a:cubicBezTo>
                <a:cubicBezTo>
                  <a:pt x="4664" y="6345"/>
                  <a:pt x="4560" y="6389"/>
                  <a:pt x="4454" y="6389"/>
                </a:cubicBezTo>
                <a:cubicBezTo>
                  <a:pt x="4444" y="6389"/>
                  <a:pt x="4435" y="6389"/>
                  <a:pt x="4425" y="6388"/>
                </a:cubicBezTo>
                <a:cubicBezTo>
                  <a:pt x="4363" y="6388"/>
                  <a:pt x="4309" y="6371"/>
                  <a:pt x="4256" y="6362"/>
                </a:cubicBezTo>
                <a:cubicBezTo>
                  <a:pt x="4211" y="6344"/>
                  <a:pt x="4157" y="6326"/>
                  <a:pt x="4113" y="6317"/>
                </a:cubicBezTo>
                <a:cubicBezTo>
                  <a:pt x="4006" y="6290"/>
                  <a:pt x="3899" y="6272"/>
                  <a:pt x="3809" y="6255"/>
                </a:cubicBezTo>
                <a:lnTo>
                  <a:pt x="3667" y="6219"/>
                </a:lnTo>
                <a:cubicBezTo>
                  <a:pt x="3641" y="6213"/>
                  <a:pt x="3612" y="6206"/>
                  <a:pt x="3584" y="6206"/>
                </a:cubicBezTo>
                <a:cubicBezTo>
                  <a:pt x="3572" y="6206"/>
                  <a:pt x="3561" y="6207"/>
                  <a:pt x="3551" y="6210"/>
                </a:cubicBezTo>
                <a:cubicBezTo>
                  <a:pt x="3470" y="6219"/>
                  <a:pt x="3399" y="6281"/>
                  <a:pt x="3310" y="6344"/>
                </a:cubicBezTo>
                <a:lnTo>
                  <a:pt x="3301" y="6344"/>
                </a:lnTo>
                <a:cubicBezTo>
                  <a:pt x="3292" y="6344"/>
                  <a:pt x="3292" y="6335"/>
                  <a:pt x="3292" y="6335"/>
                </a:cubicBezTo>
                <a:cubicBezTo>
                  <a:pt x="3328" y="6237"/>
                  <a:pt x="3390" y="6130"/>
                  <a:pt x="3515" y="6085"/>
                </a:cubicBezTo>
                <a:cubicBezTo>
                  <a:pt x="3555" y="6068"/>
                  <a:pt x="3594" y="6062"/>
                  <a:pt x="3634" y="6062"/>
                </a:cubicBezTo>
                <a:cubicBezTo>
                  <a:pt x="3657" y="6062"/>
                  <a:pt x="3680" y="6064"/>
                  <a:pt x="3702" y="6067"/>
                </a:cubicBezTo>
                <a:cubicBezTo>
                  <a:pt x="3756" y="6076"/>
                  <a:pt x="3809" y="6094"/>
                  <a:pt x="3854" y="6121"/>
                </a:cubicBezTo>
                <a:cubicBezTo>
                  <a:pt x="3952" y="6165"/>
                  <a:pt x="4032" y="6228"/>
                  <a:pt x="4122" y="6263"/>
                </a:cubicBezTo>
                <a:cubicBezTo>
                  <a:pt x="4187" y="6287"/>
                  <a:pt x="4257" y="6307"/>
                  <a:pt x="4322" y="6307"/>
                </a:cubicBezTo>
                <a:cubicBezTo>
                  <a:pt x="4355" y="6307"/>
                  <a:pt x="4386" y="6302"/>
                  <a:pt x="4416" y="6290"/>
                </a:cubicBezTo>
                <a:cubicBezTo>
                  <a:pt x="4496" y="6263"/>
                  <a:pt x="4577" y="6210"/>
                  <a:pt x="4612" y="6156"/>
                </a:cubicBezTo>
                <a:cubicBezTo>
                  <a:pt x="4630" y="6121"/>
                  <a:pt x="4630" y="6094"/>
                  <a:pt x="4630" y="6085"/>
                </a:cubicBezTo>
                <a:cubicBezTo>
                  <a:pt x="4621" y="6067"/>
                  <a:pt x="4612" y="6049"/>
                  <a:pt x="4577" y="6032"/>
                </a:cubicBezTo>
                <a:cubicBezTo>
                  <a:pt x="4526" y="6002"/>
                  <a:pt x="4445" y="5973"/>
                  <a:pt x="4388" y="5973"/>
                </a:cubicBezTo>
                <a:cubicBezTo>
                  <a:pt x="4375" y="5973"/>
                  <a:pt x="4363" y="5975"/>
                  <a:pt x="4354" y="5978"/>
                </a:cubicBezTo>
                <a:cubicBezTo>
                  <a:pt x="4336" y="5978"/>
                  <a:pt x="4318" y="6005"/>
                  <a:pt x="4318" y="6049"/>
                </a:cubicBezTo>
                <a:cubicBezTo>
                  <a:pt x="4318" y="6094"/>
                  <a:pt x="4336" y="6139"/>
                  <a:pt x="4380" y="6165"/>
                </a:cubicBezTo>
                <a:cubicBezTo>
                  <a:pt x="4380" y="6165"/>
                  <a:pt x="4380" y="6174"/>
                  <a:pt x="4380" y="6183"/>
                </a:cubicBezTo>
                <a:lnTo>
                  <a:pt x="4371" y="6183"/>
                </a:lnTo>
                <a:cubicBezTo>
                  <a:pt x="4309" y="6174"/>
                  <a:pt x="4264" y="6121"/>
                  <a:pt x="4247" y="6067"/>
                </a:cubicBezTo>
                <a:cubicBezTo>
                  <a:pt x="4229" y="6040"/>
                  <a:pt x="4229" y="6005"/>
                  <a:pt x="4229" y="5969"/>
                </a:cubicBezTo>
                <a:cubicBezTo>
                  <a:pt x="4238" y="5933"/>
                  <a:pt x="4264" y="5898"/>
                  <a:pt x="4291" y="5871"/>
                </a:cubicBezTo>
                <a:cubicBezTo>
                  <a:pt x="4341" y="5840"/>
                  <a:pt x="4386" y="5831"/>
                  <a:pt x="4429" y="5831"/>
                </a:cubicBezTo>
                <a:close/>
                <a:moveTo>
                  <a:pt x="9424" y="6570"/>
                </a:moveTo>
                <a:cubicBezTo>
                  <a:pt x="9624" y="6570"/>
                  <a:pt x="9804" y="6656"/>
                  <a:pt x="9885" y="6718"/>
                </a:cubicBezTo>
                <a:cubicBezTo>
                  <a:pt x="9705" y="6886"/>
                  <a:pt x="9390" y="6976"/>
                  <a:pt x="9135" y="6976"/>
                </a:cubicBezTo>
                <a:cubicBezTo>
                  <a:pt x="9023" y="6976"/>
                  <a:pt x="8923" y="6959"/>
                  <a:pt x="8850" y="6924"/>
                </a:cubicBezTo>
                <a:cubicBezTo>
                  <a:pt x="9009" y="6653"/>
                  <a:pt x="9226" y="6570"/>
                  <a:pt x="9424" y="6570"/>
                </a:cubicBezTo>
                <a:close/>
                <a:moveTo>
                  <a:pt x="2661" y="6090"/>
                </a:moveTo>
                <a:cubicBezTo>
                  <a:pt x="2672" y="6090"/>
                  <a:pt x="2682" y="6091"/>
                  <a:pt x="2694" y="6094"/>
                </a:cubicBezTo>
                <a:cubicBezTo>
                  <a:pt x="2730" y="6094"/>
                  <a:pt x="2766" y="6103"/>
                  <a:pt x="2792" y="6112"/>
                </a:cubicBezTo>
                <a:cubicBezTo>
                  <a:pt x="2855" y="6130"/>
                  <a:pt x="2900" y="6174"/>
                  <a:pt x="2944" y="6219"/>
                </a:cubicBezTo>
                <a:cubicBezTo>
                  <a:pt x="2989" y="6263"/>
                  <a:pt x="3024" y="6317"/>
                  <a:pt x="3051" y="6388"/>
                </a:cubicBezTo>
                <a:cubicBezTo>
                  <a:pt x="3069" y="6451"/>
                  <a:pt x="3060" y="6531"/>
                  <a:pt x="3024" y="6602"/>
                </a:cubicBezTo>
                <a:cubicBezTo>
                  <a:pt x="2989" y="6665"/>
                  <a:pt x="2926" y="6710"/>
                  <a:pt x="2855" y="6745"/>
                </a:cubicBezTo>
                <a:cubicBezTo>
                  <a:pt x="2830" y="6752"/>
                  <a:pt x="2800" y="6758"/>
                  <a:pt x="2769" y="6758"/>
                </a:cubicBezTo>
                <a:cubicBezTo>
                  <a:pt x="2756" y="6758"/>
                  <a:pt x="2743" y="6757"/>
                  <a:pt x="2730" y="6754"/>
                </a:cubicBezTo>
                <a:cubicBezTo>
                  <a:pt x="2685" y="6745"/>
                  <a:pt x="2641" y="6718"/>
                  <a:pt x="2614" y="6683"/>
                </a:cubicBezTo>
                <a:cubicBezTo>
                  <a:pt x="2596" y="6647"/>
                  <a:pt x="2578" y="6611"/>
                  <a:pt x="2578" y="6576"/>
                </a:cubicBezTo>
                <a:cubicBezTo>
                  <a:pt x="2569" y="6549"/>
                  <a:pt x="2578" y="6531"/>
                  <a:pt x="2578" y="6513"/>
                </a:cubicBezTo>
                <a:cubicBezTo>
                  <a:pt x="2578" y="6495"/>
                  <a:pt x="2578" y="6478"/>
                  <a:pt x="2587" y="6460"/>
                </a:cubicBezTo>
                <a:cubicBezTo>
                  <a:pt x="2605" y="6424"/>
                  <a:pt x="2623" y="6397"/>
                  <a:pt x="2659" y="6371"/>
                </a:cubicBezTo>
                <a:cubicBezTo>
                  <a:pt x="2668" y="6362"/>
                  <a:pt x="2685" y="6362"/>
                  <a:pt x="2703" y="6353"/>
                </a:cubicBezTo>
                <a:lnTo>
                  <a:pt x="2748" y="6353"/>
                </a:lnTo>
                <a:cubicBezTo>
                  <a:pt x="2757" y="6353"/>
                  <a:pt x="2757" y="6353"/>
                  <a:pt x="2766" y="6362"/>
                </a:cubicBezTo>
                <a:cubicBezTo>
                  <a:pt x="2766" y="6362"/>
                  <a:pt x="2757" y="6362"/>
                  <a:pt x="2757" y="6371"/>
                </a:cubicBezTo>
                <a:cubicBezTo>
                  <a:pt x="2703" y="6397"/>
                  <a:pt x="2676" y="6442"/>
                  <a:pt x="2676" y="6487"/>
                </a:cubicBezTo>
                <a:cubicBezTo>
                  <a:pt x="2676" y="6531"/>
                  <a:pt x="2694" y="6576"/>
                  <a:pt x="2721" y="6594"/>
                </a:cubicBezTo>
                <a:cubicBezTo>
                  <a:pt x="2739" y="6602"/>
                  <a:pt x="2748" y="6611"/>
                  <a:pt x="2757" y="6611"/>
                </a:cubicBezTo>
                <a:cubicBezTo>
                  <a:pt x="2766" y="6611"/>
                  <a:pt x="2784" y="6602"/>
                  <a:pt x="2801" y="6602"/>
                </a:cubicBezTo>
                <a:cubicBezTo>
                  <a:pt x="2837" y="6585"/>
                  <a:pt x="2873" y="6549"/>
                  <a:pt x="2908" y="6522"/>
                </a:cubicBezTo>
                <a:cubicBezTo>
                  <a:pt x="2935" y="6495"/>
                  <a:pt x="2953" y="6451"/>
                  <a:pt x="2953" y="6397"/>
                </a:cubicBezTo>
                <a:cubicBezTo>
                  <a:pt x="2953" y="6353"/>
                  <a:pt x="2935" y="6299"/>
                  <a:pt x="2900" y="6255"/>
                </a:cubicBezTo>
                <a:cubicBezTo>
                  <a:pt x="2873" y="6210"/>
                  <a:pt x="2828" y="6174"/>
                  <a:pt x="2775" y="6165"/>
                </a:cubicBezTo>
                <a:cubicBezTo>
                  <a:pt x="2761" y="6161"/>
                  <a:pt x="2748" y="6159"/>
                  <a:pt x="2734" y="6159"/>
                </a:cubicBezTo>
                <a:cubicBezTo>
                  <a:pt x="2721" y="6159"/>
                  <a:pt x="2708" y="6161"/>
                  <a:pt x="2694" y="6165"/>
                </a:cubicBezTo>
                <a:cubicBezTo>
                  <a:pt x="2668" y="6165"/>
                  <a:pt x="2650" y="6174"/>
                  <a:pt x="2623" y="6183"/>
                </a:cubicBezTo>
                <a:cubicBezTo>
                  <a:pt x="2525" y="6237"/>
                  <a:pt x="2471" y="6317"/>
                  <a:pt x="2462" y="6397"/>
                </a:cubicBezTo>
                <a:cubicBezTo>
                  <a:pt x="2453" y="6442"/>
                  <a:pt x="2462" y="6487"/>
                  <a:pt x="2480" y="6531"/>
                </a:cubicBezTo>
                <a:cubicBezTo>
                  <a:pt x="2480" y="6549"/>
                  <a:pt x="2498" y="6585"/>
                  <a:pt x="2507" y="6620"/>
                </a:cubicBezTo>
                <a:cubicBezTo>
                  <a:pt x="2507" y="6638"/>
                  <a:pt x="2516" y="6656"/>
                  <a:pt x="2516" y="6683"/>
                </a:cubicBezTo>
                <a:cubicBezTo>
                  <a:pt x="2516" y="6701"/>
                  <a:pt x="2516" y="6718"/>
                  <a:pt x="2516" y="6736"/>
                </a:cubicBezTo>
                <a:cubicBezTo>
                  <a:pt x="2507" y="6808"/>
                  <a:pt x="2480" y="6879"/>
                  <a:pt x="2445" y="6941"/>
                </a:cubicBezTo>
                <a:cubicBezTo>
                  <a:pt x="2400" y="6995"/>
                  <a:pt x="2337" y="7049"/>
                  <a:pt x="2266" y="7075"/>
                </a:cubicBezTo>
                <a:cubicBezTo>
                  <a:pt x="2244" y="7080"/>
                  <a:pt x="2222" y="7082"/>
                  <a:pt x="2201" y="7082"/>
                </a:cubicBezTo>
                <a:cubicBezTo>
                  <a:pt x="2147" y="7082"/>
                  <a:pt x="2097" y="7068"/>
                  <a:pt x="2052" y="7049"/>
                </a:cubicBezTo>
                <a:cubicBezTo>
                  <a:pt x="1990" y="7022"/>
                  <a:pt x="1945" y="6968"/>
                  <a:pt x="1909" y="6915"/>
                </a:cubicBezTo>
                <a:cubicBezTo>
                  <a:pt x="1909" y="6915"/>
                  <a:pt x="1909" y="6906"/>
                  <a:pt x="1918" y="6906"/>
                </a:cubicBezTo>
                <a:lnTo>
                  <a:pt x="1927" y="6906"/>
                </a:lnTo>
                <a:cubicBezTo>
                  <a:pt x="1981" y="6933"/>
                  <a:pt x="2034" y="6959"/>
                  <a:pt x="2079" y="6959"/>
                </a:cubicBezTo>
                <a:cubicBezTo>
                  <a:pt x="2098" y="6963"/>
                  <a:pt x="2117" y="6965"/>
                  <a:pt x="2134" y="6965"/>
                </a:cubicBezTo>
                <a:cubicBezTo>
                  <a:pt x="2164" y="6965"/>
                  <a:pt x="2190" y="6958"/>
                  <a:pt x="2213" y="6941"/>
                </a:cubicBezTo>
                <a:cubicBezTo>
                  <a:pt x="2284" y="6897"/>
                  <a:pt x="2329" y="6808"/>
                  <a:pt x="2329" y="6718"/>
                </a:cubicBezTo>
                <a:cubicBezTo>
                  <a:pt x="2329" y="6710"/>
                  <a:pt x="2329" y="6701"/>
                  <a:pt x="2329" y="6692"/>
                </a:cubicBezTo>
                <a:cubicBezTo>
                  <a:pt x="2329" y="6683"/>
                  <a:pt x="2329" y="6674"/>
                  <a:pt x="2329" y="6656"/>
                </a:cubicBezTo>
                <a:cubicBezTo>
                  <a:pt x="2320" y="6638"/>
                  <a:pt x="2320" y="6620"/>
                  <a:pt x="2302" y="6585"/>
                </a:cubicBezTo>
                <a:cubicBezTo>
                  <a:pt x="2284" y="6513"/>
                  <a:pt x="2284" y="6442"/>
                  <a:pt x="2302" y="6371"/>
                </a:cubicBezTo>
                <a:cubicBezTo>
                  <a:pt x="2320" y="6299"/>
                  <a:pt x="2355" y="6228"/>
                  <a:pt x="2409" y="6183"/>
                </a:cubicBezTo>
                <a:cubicBezTo>
                  <a:pt x="2462" y="6139"/>
                  <a:pt x="2534" y="6112"/>
                  <a:pt x="2596" y="6094"/>
                </a:cubicBezTo>
                <a:cubicBezTo>
                  <a:pt x="2620" y="6094"/>
                  <a:pt x="2640" y="6090"/>
                  <a:pt x="2661" y="6090"/>
                </a:cubicBezTo>
                <a:close/>
                <a:moveTo>
                  <a:pt x="2183" y="7646"/>
                </a:moveTo>
                <a:cubicBezTo>
                  <a:pt x="2159" y="7646"/>
                  <a:pt x="2136" y="7652"/>
                  <a:pt x="2114" y="7664"/>
                </a:cubicBezTo>
                <a:cubicBezTo>
                  <a:pt x="2052" y="7709"/>
                  <a:pt x="2034" y="7789"/>
                  <a:pt x="2079" y="7851"/>
                </a:cubicBezTo>
                <a:cubicBezTo>
                  <a:pt x="2101" y="7890"/>
                  <a:pt x="2140" y="7912"/>
                  <a:pt x="2182" y="7912"/>
                </a:cubicBezTo>
                <a:cubicBezTo>
                  <a:pt x="2208" y="7912"/>
                  <a:pt x="2234" y="7904"/>
                  <a:pt x="2257" y="7887"/>
                </a:cubicBezTo>
                <a:cubicBezTo>
                  <a:pt x="2320" y="7851"/>
                  <a:pt x="2337" y="7771"/>
                  <a:pt x="2293" y="7709"/>
                </a:cubicBezTo>
                <a:cubicBezTo>
                  <a:pt x="2269" y="7668"/>
                  <a:pt x="2227" y="7646"/>
                  <a:pt x="2183" y="7646"/>
                </a:cubicBezTo>
                <a:close/>
                <a:moveTo>
                  <a:pt x="8234" y="7503"/>
                </a:moveTo>
                <a:cubicBezTo>
                  <a:pt x="8368" y="7503"/>
                  <a:pt x="8466" y="7611"/>
                  <a:pt x="8466" y="7744"/>
                </a:cubicBezTo>
                <a:cubicBezTo>
                  <a:pt x="8466" y="7869"/>
                  <a:pt x="8368" y="7976"/>
                  <a:pt x="8234" y="7976"/>
                </a:cubicBezTo>
                <a:cubicBezTo>
                  <a:pt x="8109" y="7976"/>
                  <a:pt x="8002" y="7869"/>
                  <a:pt x="8002" y="7744"/>
                </a:cubicBezTo>
                <a:cubicBezTo>
                  <a:pt x="8002" y="7611"/>
                  <a:pt x="8109" y="7503"/>
                  <a:pt x="8234" y="7503"/>
                </a:cubicBezTo>
                <a:close/>
                <a:moveTo>
                  <a:pt x="2069" y="7442"/>
                </a:moveTo>
                <a:cubicBezTo>
                  <a:pt x="2105" y="7442"/>
                  <a:pt x="2145" y="7467"/>
                  <a:pt x="2177" y="7530"/>
                </a:cubicBezTo>
                <a:cubicBezTo>
                  <a:pt x="2184" y="7472"/>
                  <a:pt x="2226" y="7445"/>
                  <a:pt x="2271" y="7445"/>
                </a:cubicBezTo>
                <a:cubicBezTo>
                  <a:pt x="2342" y="7445"/>
                  <a:pt x="2419" y="7513"/>
                  <a:pt x="2364" y="7628"/>
                </a:cubicBezTo>
                <a:cubicBezTo>
                  <a:pt x="2383" y="7623"/>
                  <a:pt x="2400" y="7621"/>
                  <a:pt x="2416" y="7621"/>
                </a:cubicBezTo>
                <a:cubicBezTo>
                  <a:pt x="2568" y="7621"/>
                  <a:pt x="2596" y="7834"/>
                  <a:pt x="2418" y="7842"/>
                </a:cubicBezTo>
                <a:cubicBezTo>
                  <a:pt x="2418" y="7842"/>
                  <a:pt x="2543" y="7896"/>
                  <a:pt x="2471" y="8021"/>
                </a:cubicBezTo>
                <a:cubicBezTo>
                  <a:pt x="2448" y="8064"/>
                  <a:pt x="2422" y="8080"/>
                  <a:pt x="2396" y="8080"/>
                </a:cubicBezTo>
                <a:cubicBezTo>
                  <a:pt x="2340" y="8080"/>
                  <a:pt x="2287" y="8007"/>
                  <a:pt x="2275" y="7958"/>
                </a:cubicBezTo>
                <a:lnTo>
                  <a:pt x="2275" y="7958"/>
                </a:lnTo>
                <a:cubicBezTo>
                  <a:pt x="2301" y="8087"/>
                  <a:pt x="2294" y="8182"/>
                  <a:pt x="2191" y="8182"/>
                </a:cubicBezTo>
                <a:cubicBezTo>
                  <a:pt x="2187" y="8182"/>
                  <a:pt x="2182" y="8182"/>
                  <a:pt x="2177" y="8181"/>
                </a:cubicBezTo>
                <a:cubicBezTo>
                  <a:pt x="2052" y="8173"/>
                  <a:pt x="2070" y="8030"/>
                  <a:pt x="2088" y="7985"/>
                </a:cubicBezTo>
                <a:lnTo>
                  <a:pt x="2088" y="7985"/>
                </a:lnTo>
                <a:cubicBezTo>
                  <a:pt x="2056" y="8047"/>
                  <a:pt x="2007" y="8071"/>
                  <a:pt x="1962" y="8071"/>
                </a:cubicBezTo>
                <a:cubicBezTo>
                  <a:pt x="1856" y="8071"/>
                  <a:pt x="1765" y="7941"/>
                  <a:pt x="1927" y="7860"/>
                </a:cubicBezTo>
                <a:cubicBezTo>
                  <a:pt x="1766" y="7802"/>
                  <a:pt x="1779" y="7628"/>
                  <a:pt x="1904" y="7628"/>
                </a:cubicBezTo>
                <a:cubicBezTo>
                  <a:pt x="1930" y="7628"/>
                  <a:pt x="1962" y="7636"/>
                  <a:pt x="1998" y="7655"/>
                </a:cubicBezTo>
                <a:cubicBezTo>
                  <a:pt x="1932" y="7552"/>
                  <a:pt x="1992" y="7442"/>
                  <a:pt x="2069" y="7442"/>
                </a:cubicBezTo>
                <a:close/>
                <a:moveTo>
                  <a:pt x="8234" y="7102"/>
                </a:moveTo>
                <a:lnTo>
                  <a:pt x="8261" y="7423"/>
                </a:lnTo>
                <a:lnTo>
                  <a:pt x="8172" y="7120"/>
                </a:lnTo>
                <a:lnTo>
                  <a:pt x="8190" y="7388"/>
                </a:lnTo>
                <a:lnTo>
                  <a:pt x="8118" y="7129"/>
                </a:lnTo>
                <a:lnTo>
                  <a:pt x="8136" y="7441"/>
                </a:lnTo>
                <a:lnTo>
                  <a:pt x="8047" y="7138"/>
                </a:lnTo>
                <a:lnTo>
                  <a:pt x="8074" y="7477"/>
                </a:lnTo>
                <a:lnTo>
                  <a:pt x="7770" y="7316"/>
                </a:lnTo>
                <a:lnTo>
                  <a:pt x="8020" y="7521"/>
                </a:lnTo>
                <a:lnTo>
                  <a:pt x="8020" y="7521"/>
                </a:lnTo>
                <a:lnTo>
                  <a:pt x="7735" y="7370"/>
                </a:lnTo>
                <a:lnTo>
                  <a:pt x="7949" y="7548"/>
                </a:lnTo>
                <a:lnTo>
                  <a:pt x="7708" y="7423"/>
                </a:lnTo>
                <a:lnTo>
                  <a:pt x="7949" y="7619"/>
                </a:lnTo>
                <a:lnTo>
                  <a:pt x="7672" y="7477"/>
                </a:lnTo>
                <a:lnTo>
                  <a:pt x="7940" y="7700"/>
                </a:lnTo>
                <a:cubicBezTo>
                  <a:pt x="7940" y="7700"/>
                  <a:pt x="7940" y="7709"/>
                  <a:pt x="7940" y="7709"/>
                </a:cubicBezTo>
                <a:lnTo>
                  <a:pt x="7601" y="7834"/>
                </a:lnTo>
                <a:lnTo>
                  <a:pt x="7913" y="7789"/>
                </a:lnTo>
                <a:lnTo>
                  <a:pt x="7619" y="7896"/>
                </a:lnTo>
                <a:lnTo>
                  <a:pt x="7886" y="7860"/>
                </a:lnTo>
                <a:lnTo>
                  <a:pt x="7886" y="7860"/>
                </a:lnTo>
                <a:lnTo>
                  <a:pt x="7628" y="7950"/>
                </a:lnTo>
                <a:lnTo>
                  <a:pt x="7628" y="7950"/>
                </a:lnTo>
                <a:lnTo>
                  <a:pt x="7949" y="7905"/>
                </a:lnTo>
                <a:lnTo>
                  <a:pt x="7949" y="7905"/>
                </a:lnTo>
                <a:lnTo>
                  <a:pt x="7646" y="8012"/>
                </a:lnTo>
                <a:lnTo>
                  <a:pt x="8002" y="7958"/>
                </a:lnTo>
                <a:lnTo>
                  <a:pt x="7922" y="8306"/>
                </a:lnTo>
                <a:lnTo>
                  <a:pt x="8056" y="8021"/>
                </a:lnTo>
                <a:lnTo>
                  <a:pt x="7985" y="8324"/>
                </a:lnTo>
                <a:lnTo>
                  <a:pt x="8100" y="8074"/>
                </a:lnTo>
                <a:lnTo>
                  <a:pt x="8038" y="8342"/>
                </a:lnTo>
                <a:lnTo>
                  <a:pt x="8172" y="8057"/>
                </a:lnTo>
                <a:lnTo>
                  <a:pt x="8100" y="8369"/>
                </a:lnTo>
                <a:lnTo>
                  <a:pt x="8243" y="8048"/>
                </a:lnTo>
                <a:lnTo>
                  <a:pt x="8279" y="8217"/>
                </a:lnTo>
                <a:lnTo>
                  <a:pt x="8279" y="8048"/>
                </a:lnTo>
                <a:lnTo>
                  <a:pt x="8315" y="8208"/>
                </a:lnTo>
                <a:lnTo>
                  <a:pt x="8324" y="8039"/>
                </a:lnTo>
                <a:lnTo>
                  <a:pt x="8511" y="8289"/>
                </a:lnTo>
                <a:lnTo>
                  <a:pt x="8377" y="8030"/>
                </a:lnTo>
                <a:lnTo>
                  <a:pt x="8564" y="8253"/>
                </a:lnTo>
                <a:lnTo>
                  <a:pt x="8448" y="8030"/>
                </a:lnTo>
                <a:lnTo>
                  <a:pt x="8600" y="8226"/>
                </a:lnTo>
                <a:lnTo>
                  <a:pt x="8466" y="7967"/>
                </a:lnTo>
                <a:lnTo>
                  <a:pt x="8654" y="8199"/>
                </a:lnTo>
                <a:lnTo>
                  <a:pt x="8493" y="7896"/>
                </a:lnTo>
                <a:lnTo>
                  <a:pt x="8778" y="7923"/>
                </a:lnTo>
                <a:lnTo>
                  <a:pt x="8511" y="7834"/>
                </a:lnTo>
                <a:lnTo>
                  <a:pt x="8787" y="7860"/>
                </a:lnTo>
                <a:lnTo>
                  <a:pt x="8564" y="7780"/>
                </a:lnTo>
                <a:lnTo>
                  <a:pt x="8805" y="7798"/>
                </a:lnTo>
                <a:lnTo>
                  <a:pt x="8538" y="7709"/>
                </a:lnTo>
                <a:lnTo>
                  <a:pt x="8814" y="7735"/>
                </a:lnTo>
                <a:lnTo>
                  <a:pt x="8511" y="7637"/>
                </a:lnTo>
                <a:cubicBezTo>
                  <a:pt x="8511" y="7637"/>
                  <a:pt x="8511" y="7628"/>
                  <a:pt x="8511" y="7628"/>
                </a:cubicBezTo>
                <a:lnTo>
                  <a:pt x="8707" y="7388"/>
                </a:lnTo>
                <a:lnTo>
                  <a:pt x="8484" y="7548"/>
                </a:lnTo>
                <a:lnTo>
                  <a:pt x="8663" y="7334"/>
                </a:lnTo>
                <a:lnTo>
                  <a:pt x="8466" y="7477"/>
                </a:lnTo>
                <a:lnTo>
                  <a:pt x="8618" y="7289"/>
                </a:lnTo>
                <a:lnTo>
                  <a:pt x="8395" y="7450"/>
                </a:lnTo>
                <a:lnTo>
                  <a:pt x="8573" y="7236"/>
                </a:lnTo>
                <a:lnTo>
                  <a:pt x="8324" y="7414"/>
                </a:lnTo>
                <a:lnTo>
                  <a:pt x="8234" y="7102"/>
                </a:lnTo>
                <a:close/>
                <a:moveTo>
                  <a:pt x="8198" y="6910"/>
                </a:moveTo>
                <a:cubicBezTo>
                  <a:pt x="8309" y="6910"/>
                  <a:pt x="8406" y="6999"/>
                  <a:pt x="8377" y="7218"/>
                </a:cubicBezTo>
                <a:cubicBezTo>
                  <a:pt x="8463" y="7150"/>
                  <a:pt x="8549" y="7122"/>
                  <a:pt x="8624" y="7122"/>
                </a:cubicBezTo>
                <a:cubicBezTo>
                  <a:pt x="8854" y="7122"/>
                  <a:pt x="8981" y="7384"/>
                  <a:pt x="8671" y="7566"/>
                </a:cubicBezTo>
                <a:cubicBezTo>
                  <a:pt x="8675" y="7566"/>
                  <a:pt x="8678" y="7566"/>
                  <a:pt x="8681" y="7566"/>
                </a:cubicBezTo>
                <a:cubicBezTo>
                  <a:pt x="9027" y="7566"/>
                  <a:pt x="9133" y="8032"/>
                  <a:pt x="8726" y="8032"/>
                </a:cubicBezTo>
                <a:cubicBezTo>
                  <a:pt x="8711" y="8032"/>
                  <a:pt x="8696" y="8031"/>
                  <a:pt x="8680" y="8030"/>
                </a:cubicBezTo>
                <a:lnTo>
                  <a:pt x="8680" y="8030"/>
                </a:lnTo>
                <a:cubicBezTo>
                  <a:pt x="8853" y="8165"/>
                  <a:pt x="8711" y="8390"/>
                  <a:pt x="8533" y="8390"/>
                </a:cubicBezTo>
                <a:cubicBezTo>
                  <a:pt x="8453" y="8390"/>
                  <a:pt x="8366" y="8345"/>
                  <a:pt x="8297" y="8226"/>
                </a:cubicBezTo>
                <a:cubicBezTo>
                  <a:pt x="8243" y="8390"/>
                  <a:pt x="8130" y="8458"/>
                  <a:pt x="8027" y="8458"/>
                </a:cubicBezTo>
                <a:cubicBezTo>
                  <a:pt x="7871" y="8458"/>
                  <a:pt x="7736" y="8303"/>
                  <a:pt x="7860" y="8083"/>
                </a:cubicBezTo>
                <a:lnTo>
                  <a:pt x="7860" y="8083"/>
                </a:lnTo>
                <a:cubicBezTo>
                  <a:pt x="7860" y="8083"/>
                  <a:pt x="7786" y="8140"/>
                  <a:pt x="7696" y="8140"/>
                </a:cubicBezTo>
                <a:cubicBezTo>
                  <a:pt x="7627" y="8140"/>
                  <a:pt x="7547" y="8106"/>
                  <a:pt x="7485" y="7985"/>
                </a:cubicBezTo>
                <a:cubicBezTo>
                  <a:pt x="7367" y="7778"/>
                  <a:pt x="7550" y="7699"/>
                  <a:pt x="7700" y="7699"/>
                </a:cubicBezTo>
                <a:cubicBezTo>
                  <a:pt x="7744" y="7699"/>
                  <a:pt x="7785" y="7706"/>
                  <a:pt x="7815" y="7718"/>
                </a:cubicBezTo>
                <a:cubicBezTo>
                  <a:pt x="7547" y="7611"/>
                  <a:pt x="7387" y="7477"/>
                  <a:pt x="7538" y="7280"/>
                </a:cubicBezTo>
                <a:cubicBezTo>
                  <a:pt x="7590" y="7221"/>
                  <a:pt x="7648" y="7198"/>
                  <a:pt x="7706" y="7198"/>
                </a:cubicBezTo>
                <a:cubicBezTo>
                  <a:pt x="7829" y="7198"/>
                  <a:pt x="7948" y="7300"/>
                  <a:pt x="7985" y="7361"/>
                </a:cubicBezTo>
                <a:cubicBezTo>
                  <a:pt x="7841" y="7105"/>
                  <a:pt x="8034" y="6910"/>
                  <a:pt x="8198" y="6910"/>
                </a:cubicBezTo>
                <a:close/>
                <a:moveTo>
                  <a:pt x="2743" y="8477"/>
                </a:moveTo>
                <a:cubicBezTo>
                  <a:pt x="2766" y="8477"/>
                  <a:pt x="2790" y="8482"/>
                  <a:pt x="2810" y="8494"/>
                </a:cubicBezTo>
                <a:cubicBezTo>
                  <a:pt x="2864" y="8512"/>
                  <a:pt x="2900" y="8547"/>
                  <a:pt x="2926" y="8592"/>
                </a:cubicBezTo>
                <a:cubicBezTo>
                  <a:pt x="2944" y="8619"/>
                  <a:pt x="2953" y="8645"/>
                  <a:pt x="2944" y="8681"/>
                </a:cubicBezTo>
                <a:cubicBezTo>
                  <a:pt x="2944" y="8708"/>
                  <a:pt x="2926" y="8744"/>
                  <a:pt x="2908" y="8761"/>
                </a:cubicBezTo>
                <a:cubicBezTo>
                  <a:pt x="2891" y="8788"/>
                  <a:pt x="2864" y="8797"/>
                  <a:pt x="2837" y="8806"/>
                </a:cubicBezTo>
                <a:lnTo>
                  <a:pt x="2757" y="8806"/>
                </a:lnTo>
                <a:cubicBezTo>
                  <a:pt x="2730" y="8797"/>
                  <a:pt x="2712" y="8788"/>
                  <a:pt x="2694" y="8770"/>
                </a:cubicBezTo>
                <a:cubicBezTo>
                  <a:pt x="2685" y="8761"/>
                  <a:pt x="2676" y="8744"/>
                  <a:pt x="2676" y="8735"/>
                </a:cubicBezTo>
                <a:cubicBezTo>
                  <a:pt x="2668" y="8726"/>
                  <a:pt x="2668" y="8717"/>
                  <a:pt x="2668" y="8699"/>
                </a:cubicBezTo>
                <a:lnTo>
                  <a:pt x="2676" y="8699"/>
                </a:lnTo>
                <a:cubicBezTo>
                  <a:pt x="2703" y="8735"/>
                  <a:pt x="2739" y="8744"/>
                  <a:pt x="2766" y="8744"/>
                </a:cubicBezTo>
                <a:cubicBezTo>
                  <a:pt x="2792" y="8735"/>
                  <a:pt x="2828" y="8717"/>
                  <a:pt x="2837" y="8699"/>
                </a:cubicBezTo>
                <a:cubicBezTo>
                  <a:pt x="2846" y="8690"/>
                  <a:pt x="2846" y="8681"/>
                  <a:pt x="2846" y="8672"/>
                </a:cubicBezTo>
                <a:cubicBezTo>
                  <a:pt x="2846" y="8663"/>
                  <a:pt x="2837" y="8654"/>
                  <a:pt x="2837" y="8645"/>
                </a:cubicBezTo>
                <a:cubicBezTo>
                  <a:pt x="2819" y="8619"/>
                  <a:pt x="2792" y="8601"/>
                  <a:pt x="2775" y="8583"/>
                </a:cubicBezTo>
                <a:cubicBezTo>
                  <a:pt x="2748" y="8565"/>
                  <a:pt x="2721" y="8556"/>
                  <a:pt x="2685" y="8556"/>
                </a:cubicBezTo>
                <a:cubicBezTo>
                  <a:pt x="2650" y="8565"/>
                  <a:pt x="2614" y="8583"/>
                  <a:pt x="2587" y="8610"/>
                </a:cubicBezTo>
                <a:cubicBezTo>
                  <a:pt x="2561" y="8636"/>
                  <a:pt x="2543" y="8672"/>
                  <a:pt x="2534" y="8708"/>
                </a:cubicBezTo>
                <a:cubicBezTo>
                  <a:pt x="2534" y="8726"/>
                  <a:pt x="2534" y="8744"/>
                  <a:pt x="2543" y="8761"/>
                </a:cubicBezTo>
                <a:cubicBezTo>
                  <a:pt x="2552" y="8779"/>
                  <a:pt x="2561" y="8788"/>
                  <a:pt x="2569" y="8806"/>
                </a:cubicBezTo>
                <a:cubicBezTo>
                  <a:pt x="2605" y="8868"/>
                  <a:pt x="2668" y="8904"/>
                  <a:pt x="2730" y="8904"/>
                </a:cubicBezTo>
                <a:cubicBezTo>
                  <a:pt x="2757" y="8895"/>
                  <a:pt x="2792" y="8886"/>
                  <a:pt x="2819" y="8877"/>
                </a:cubicBezTo>
                <a:cubicBezTo>
                  <a:pt x="2828" y="8868"/>
                  <a:pt x="2855" y="8859"/>
                  <a:pt x="2882" y="8842"/>
                </a:cubicBezTo>
                <a:cubicBezTo>
                  <a:pt x="2891" y="8842"/>
                  <a:pt x="2900" y="8842"/>
                  <a:pt x="2917" y="8833"/>
                </a:cubicBezTo>
                <a:lnTo>
                  <a:pt x="2953" y="8833"/>
                </a:lnTo>
                <a:cubicBezTo>
                  <a:pt x="3007" y="8833"/>
                  <a:pt x="3060" y="8842"/>
                  <a:pt x="3105" y="8859"/>
                </a:cubicBezTo>
                <a:cubicBezTo>
                  <a:pt x="3149" y="8886"/>
                  <a:pt x="3194" y="8922"/>
                  <a:pt x="3212" y="8975"/>
                </a:cubicBezTo>
                <a:cubicBezTo>
                  <a:pt x="3230" y="9020"/>
                  <a:pt x="3230" y="9074"/>
                  <a:pt x="3212" y="9118"/>
                </a:cubicBezTo>
                <a:cubicBezTo>
                  <a:pt x="3203" y="9163"/>
                  <a:pt x="3167" y="9198"/>
                  <a:pt x="3140" y="9225"/>
                </a:cubicBezTo>
                <a:cubicBezTo>
                  <a:pt x="3140" y="9230"/>
                  <a:pt x="3138" y="9232"/>
                  <a:pt x="3136" y="9232"/>
                </a:cubicBezTo>
                <a:cubicBezTo>
                  <a:pt x="3134" y="9232"/>
                  <a:pt x="3131" y="9230"/>
                  <a:pt x="3131" y="9225"/>
                </a:cubicBezTo>
                <a:cubicBezTo>
                  <a:pt x="3140" y="9181"/>
                  <a:pt x="3158" y="9145"/>
                  <a:pt x="3158" y="9109"/>
                </a:cubicBezTo>
                <a:cubicBezTo>
                  <a:pt x="3158" y="9074"/>
                  <a:pt x="3149" y="9038"/>
                  <a:pt x="3131" y="9020"/>
                </a:cubicBezTo>
                <a:cubicBezTo>
                  <a:pt x="3096" y="8975"/>
                  <a:pt x="3024" y="8958"/>
                  <a:pt x="2962" y="8958"/>
                </a:cubicBezTo>
                <a:cubicBezTo>
                  <a:pt x="2953" y="8958"/>
                  <a:pt x="2953" y="8958"/>
                  <a:pt x="2944" y="8967"/>
                </a:cubicBezTo>
                <a:lnTo>
                  <a:pt x="2917" y="8967"/>
                </a:lnTo>
                <a:cubicBezTo>
                  <a:pt x="2908" y="8975"/>
                  <a:pt x="2900" y="8975"/>
                  <a:pt x="2873" y="8993"/>
                </a:cubicBezTo>
                <a:cubicBezTo>
                  <a:pt x="2840" y="9006"/>
                  <a:pt x="2803" y="9015"/>
                  <a:pt x="2764" y="9015"/>
                </a:cubicBezTo>
                <a:cubicBezTo>
                  <a:pt x="2750" y="9015"/>
                  <a:pt x="2735" y="9014"/>
                  <a:pt x="2721" y="9011"/>
                </a:cubicBezTo>
                <a:cubicBezTo>
                  <a:pt x="2668" y="9011"/>
                  <a:pt x="2623" y="8984"/>
                  <a:pt x="2578" y="8958"/>
                </a:cubicBezTo>
                <a:cubicBezTo>
                  <a:pt x="2543" y="8922"/>
                  <a:pt x="2516" y="8877"/>
                  <a:pt x="2507" y="8833"/>
                </a:cubicBezTo>
                <a:cubicBezTo>
                  <a:pt x="2498" y="8815"/>
                  <a:pt x="2498" y="8788"/>
                  <a:pt x="2489" y="8770"/>
                </a:cubicBezTo>
                <a:cubicBezTo>
                  <a:pt x="2489" y="8744"/>
                  <a:pt x="2489" y="8717"/>
                  <a:pt x="2498" y="8699"/>
                </a:cubicBezTo>
                <a:cubicBezTo>
                  <a:pt x="2507" y="8654"/>
                  <a:pt x="2534" y="8619"/>
                  <a:pt x="2561" y="8583"/>
                </a:cubicBezTo>
                <a:cubicBezTo>
                  <a:pt x="2587" y="8547"/>
                  <a:pt x="2623" y="8512"/>
                  <a:pt x="2668" y="8494"/>
                </a:cubicBezTo>
                <a:cubicBezTo>
                  <a:pt x="2687" y="8484"/>
                  <a:pt x="2715" y="8477"/>
                  <a:pt x="2743" y="8477"/>
                </a:cubicBezTo>
                <a:close/>
                <a:moveTo>
                  <a:pt x="1323" y="8289"/>
                </a:moveTo>
                <a:cubicBezTo>
                  <a:pt x="1367" y="8289"/>
                  <a:pt x="1413" y="8300"/>
                  <a:pt x="1454" y="8324"/>
                </a:cubicBezTo>
                <a:cubicBezTo>
                  <a:pt x="1508" y="8369"/>
                  <a:pt x="1552" y="8422"/>
                  <a:pt x="1570" y="8485"/>
                </a:cubicBezTo>
                <a:cubicBezTo>
                  <a:pt x="1579" y="8520"/>
                  <a:pt x="1588" y="8556"/>
                  <a:pt x="1579" y="8601"/>
                </a:cubicBezTo>
                <a:cubicBezTo>
                  <a:pt x="1570" y="8645"/>
                  <a:pt x="1535" y="8681"/>
                  <a:pt x="1508" y="8699"/>
                </a:cubicBezTo>
                <a:cubicBezTo>
                  <a:pt x="1472" y="8717"/>
                  <a:pt x="1436" y="8735"/>
                  <a:pt x="1401" y="8735"/>
                </a:cubicBezTo>
                <a:cubicBezTo>
                  <a:pt x="1383" y="8735"/>
                  <a:pt x="1365" y="8735"/>
                  <a:pt x="1347" y="8726"/>
                </a:cubicBezTo>
                <a:cubicBezTo>
                  <a:pt x="1338" y="8726"/>
                  <a:pt x="1320" y="8717"/>
                  <a:pt x="1303" y="8717"/>
                </a:cubicBezTo>
                <a:cubicBezTo>
                  <a:pt x="1276" y="8699"/>
                  <a:pt x="1249" y="8681"/>
                  <a:pt x="1231" y="8645"/>
                </a:cubicBezTo>
                <a:cubicBezTo>
                  <a:pt x="1222" y="8636"/>
                  <a:pt x="1213" y="8619"/>
                  <a:pt x="1213" y="8610"/>
                </a:cubicBezTo>
                <a:cubicBezTo>
                  <a:pt x="1213" y="8592"/>
                  <a:pt x="1213" y="8574"/>
                  <a:pt x="1213" y="8565"/>
                </a:cubicBezTo>
                <a:cubicBezTo>
                  <a:pt x="1213" y="8556"/>
                  <a:pt x="1213" y="8556"/>
                  <a:pt x="1222" y="8556"/>
                </a:cubicBezTo>
                <a:lnTo>
                  <a:pt x="1231" y="8556"/>
                </a:lnTo>
                <a:cubicBezTo>
                  <a:pt x="1249" y="8610"/>
                  <a:pt x="1285" y="8628"/>
                  <a:pt x="1329" y="8636"/>
                </a:cubicBezTo>
                <a:cubicBezTo>
                  <a:pt x="1365" y="8636"/>
                  <a:pt x="1410" y="8619"/>
                  <a:pt x="1428" y="8601"/>
                </a:cubicBezTo>
                <a:cubicBezTo>
                  <a:pt x="1436" y="8592"/>
                  <a:pt x="1445" y="8583"/>
                  <a:pt x="1445" y="8574"/>
                </a:cubicBezTo>
                <a:cubicBezTo>
                  <a:pt x="1445" y="8556"/>
                  <a:pt x="1445" y="8547"/>
                  <a:pt x="1436" y="8529"/>
                </a:cubicBezTo>
                <a:cubicBezTo>
                  <a:pt x="1428" y="8494"/>
                  <a:pt x="1401" y="8458"/>
                  <a:pt x="1374" y="8431"/>
                </a:cubicBezTo>
                <a:cubicBezTo>
                  <a:pt x="1347" y="8405"/>
                  <a:pt x="1312" y="8387"/>
                  <a:pt x="1267" y="8387"/>
                </a:cubicBezTo>
                <a:cubicBezTo>
                  <a:pt x="1259" y="8385"/>
                  <a:pt x="1251" y="8384"/>
                  <a:pt x="1243" y="8384"/>
                </a:cubicBezTo>
                <a:cubicBezTo>
                  <a:pt x="1207" y="8384"/>
                  <a:pt x="1170" y="8400"/>
                  <a:pt x="1133" y="8422"/>
                </a:cubicBezTo>
                <a:cubicBezTo>
                  <a:pt x="1089" y="8449"/>
                  <a:pt x="1062" y="8485"/>
                  <a:pt x="1044" y="8529"/>
                </a:cubicBezTo>
                <a:cubicBezTo>
                  <a:pt x="1035" y="8556"/>
                  <a:pt x="1035" y="8574"/>
                  <a:pt x="1044" y="8601"/>
                </a:cubicBezTo>
                <a:cubicBezTo>
                  <a:pt x="1044" y="8628"/>
                  <a:pt x="1053" y="8645"/>
                  <a:pt x="1062" y="8672"/>
                </a:cubicBezTo>
                <a:cubicBezTo>
                  <a:pt x="1097" y="8752"/>
                  <a:pt x="1169" y="8815"/>
                  <a:pt x="1240" y="8824"/>
                </a:cubicBezTo>
                <a:cubicBezTo>
                  <a:pt x="1255" y="8827"/>
                  <a:pt x="1271" y="8830"/>
                  <a:pt x="1288" y="8830"/>
                </a:cubicBezTo>
                <a:cubicBezTo>
                  <a:pt x="1311" y="8830"/>
                  <a:pt x="1335" y="8825"/>
                  <a:pt x="1356" y="8815"/>
                </a:cubicBezTo>
                <a:cubicBezTo>
                  <a:pt x="1374" y="8815"/>
                  <a:pt x="1410" y="8806"/>
                  <a:pt x="1445" y="8797"/>
                </a:cubicBezTo>
                <a:cubicBezTo>
                  <a:pt x="1463" y="8797"/>
                  <a:pt x="1481" y="8797"/>
                  <a:pt x="1499" y="8788"/>
                </a:cubicBezTo>
                <a:cubicBezTo>
                  <a:pt x="1517" y="8797"/>
                  <a:pt x="1526" y="8797"/>
                  <a:pt x="1544" y="8797"/>
                </a:cubicBezTo>
                <a:cubicBezTo>
                  <a:pt x="1615" y="8806"/>
                  <a:pt x="1677" y="8833"/>
                  <a:pt x="1731" y="8868"/>
                </a:cubicBezTo>
                <a:cubicBezTo>
                  <a:pt x="1775" y="8913"/>
                  <a:pt x="1820" y="8975"/>
                  <a:pt x="1838" y="9038"/>
                </a:cubicBezTo>
                <a:cubicBezTo>
                  <a:pt x="1856" y="9109"/>
                  <a:pt x="1838" y="9181"/>
                  <a:pt x="1802" y="9225"/>
                </a:cubicBezTo>
                <a:cubicBezTo>
                  <a:pt x="1775" y="9279"/>
                  <a:pt x="1731" y="9314"/>
                  <a:pt x="1686" y="9350"/>
                </a:cubicBezTo>
                <a:cubicBezTo>
                  <a:pt x="1677" y="9350"/>
                  <a:pt x="1677" y="9350"/>
                  <a:pt x="1668" y="9341"/>
                </a:cubicBezTo>
                <a:cubicBezTo>
                  <a:pt x="1668" y="9341"/>
                  <a:pt x="1668" y="9341"/>
                  <a:pt x="1668" y="9332"/>
                </a:cubicBezTo>
                <a:cubicBezTo>
                  <a:pt x="1695" y="9288"/>
                  <a:pt x="1722" y="9243"/>
                  <a:pt x="1731" y="9198"/>
                </a:cubicBezTo>
                <a:cubicBezTo>
                  <a:pt x="1740" y="9154"/>
                  <a:pt x="1740" y="9109"/>
                  <a:pt x="1722" y="9074"/>
                </a:cubicBezTo>
                <a:cubicBezTo>
                  <a:pt x="1686" y="9011"/>
                  <a:pt x="1606" y="8967"/>
                  <a:pt x="1526" y="8967"/>
                </a:cubicBezTo>
                <a:cubicBezTo>
                  <a:pt x="1517" y="8967"/>
                  <a:pt x="1508" y="8958"/>
                  <a:pt x="1499" y="8958"/>
                </a:cubicBezTo>
                <a:cubicBezTo>
                  <a:pt x="1490" y="8958"/>
                  <a:pt x="1481" y="8967"/>
                  <a:pt x="1472" y="8967"/>
                </a:cubicBezTo>
                <a:cubicBezTo>
                  <a:pt x="1445" y="8967"/>
                  <a:pt x="1436" y="8967"/>
                  <a:pt x="1401" y="8975"/>
                </a:cubicBezTo>
                <a:cubicBezTo>
                  <a:pt x="1370" y="8984"/>
                  <a:pt x="1336" y="8989"/>
                  <a:pt x="1303" y="8989"/>
                </a:cubicBezTo>
                <a:cubicBezTo>
                  <a:pt x="1269" y="8989"/>
                  <a:pt x="1236" y="8984"/>
                  <a:pt x="1205" y="8975"/>
                </a:cubicBezTo>
                <a:cubicBezTo>
                  <a:pt x="1142" y="8949"/>
                  <a:pt x="1080" y="8913"/>
                  <a:pt x="1044" y="8859"/>
                </a:cubicBezTo>
                <a:cubicBezTo>
                  <a:pt x="999" y="8806"/>
                  <a:pt x="981" y="8752"/>
                  <a:pt x="973" y="8690"/>
                </a:cubicBezTo>
                <a:cubicBezTo>
                  <a:pt x="973" y="8663"/>
                  <a:pt x="973" y="8628"/>
                  <a:pt x="973" y="8601"/>
                </a:cubicBezTo>
                <a:cubicBezTo>
                  <a:pt x="973" y="8574"/>
                  <a:pt x="981" y="8538"/>
                  <a:pt x="999" y="8512"/>
                </a:cubicBezTo>
                <a:cubicBezTo>
                  <a:pt x="1017" y="8458"/>
                  <a:pt x="1062" y="8413"/>
                  <a:pt x="1106" y="8378"/>
                </a:cubicBezTo>
                <a:cubicBezTo>
                  <a:pt x="1151" y="8342"/>
                  <a:pt x="1196" y="8315"/>
                  <a:pt x="1258" y="8297"/>
                </a:cubicBezTo>
                <a:cubicBezTo>
                  <a:pt x="1279" y="8292"/>
                  <a:pt x="1301" y="8289"/>
                  <a:pt x="1323" y="8289"/>
                </a:cubicBezTo>
                <a:close/>
                <a:moveTo>
                  <a:pt x="10388" y="9423"/>
                </a:moveTo>
                <a:cubicBezTo>
                  <a:pt x="10413" y="9423"/>
                  <a:pt x="10441" y="9440"/>
                  <a:pt x="10465" y="9484"/>
                </a:cubicBezTo>
                <a:cubicBezTo>
                  <a:pt x="10468" y="9442"/>
                  <a:pt x="10496" y="9424"/>
                  <a:pt x="10525" y="9424"/>
                </a:cubicBezTo>
                <a:cubicBezTo>
                  <a:pt x="10570" y="9424"/>
                  <a:pt x="10619" y="9470"/>
                  <a:pt x="10581" y="9546"/>
                </a:cubicBezTo>
                <a:cubicBezTo>
                  <a:pt x="10592" y="9543"/>
                  <a:pt x="10604" y="9541"/>
                  <a:pt x="10614" y="9541"/>
                </a:cubicBezTo>
                <a:cubicBezTo>
                  <a:pt x="10711" y="9541"/>
                  <a:pt x="10729" y="9680"/>
                  <a:pt x="10616" y="9680"/>
                </a:cubicBezTo>
                <a:cubicBezTo>
                  <a:pt x="10616" y="9680"/>
                  <a:pt x="10697" y="9716"/>
                  <a:pt x="10652" y="9796"/>
                </a:cubicBezTo>
                <a:cubicBezTo>
                  <a:pt x="10637" y="9825"/>
                  <a:pt x="10620" y="9837"/>
                  <a:pt x="10602" y="9837"/>
                </a:cubicBezTo>
                <a:cubicBezTo>
                  <a:pt x="10567" y="9837"/>
                  <a:pt x="10533" y="9790"/>
                  <a:pt x="10527" y="9761"/>
                </a:cubicBezTo>
                <a:lnTo>
                  <a:pt x="10527" y="9761"/>
                </a:lnTo>
                <a:cubicBezTo>
                  <a:pt x="10544" y="9844"/>
                  <a:pt x="10537" y="9904"/>
                  <a:pt x="10470" y="9904"/>
                </a:cubicBezTo>
                <a:cubicBezTo>
                  <a:pt x="10466" y="9904"/>
                  <a:pt x="10461" y="9904"/>
                  <a:pt x="10456" y="9903"/>
                </a:cubicBezTo>
                <a:cubicBezTo>
                  <a:pt x="10384" y="9894"/>
                  <a:pt x="10393" y="9805"/>
                  <a:pt x="10402" y="9778"/>
                </a:cubicBezTo>
                <a:lnTo>
                  <a:pt x="10402" y="9778"/>
                </a:lnTo>
                <a:cubicBezTo>
                  <a:pt x="10381" y="9818"/>
                  <a:pt x="10349" y="9834"/>
                  <a:pt x="10320" y="9834"/>
                </a:cubicBezTo>
                <a:cubicBezTo>
                  <a:pt x="10250" y="9834"/>
                  <a:pt x="10191" y="9748"/>
                  <a:pt x="10304" y="9698"/>
                </a:cubicBezTo>
                <a:cubicBezTo>
                  <a:pt x="10191" y="9661"/>
                  <a:pt x="10199" y="9541"/>
                  <a:pt x="10283" y="9541"/>
                </a:cubicBezTo>
                <a:cubicBezTo>
                  <a:pt x="10300" y="9541"/>
                  <a:pt x="10318" y="9545"/>
                  <a:pt x="10340" y="9555"/>
                </a:cubicBezTo>
                <a:cubicBezTo>
                  <a:pt x="10298" y="9495"/>
                  <a:pt x="10336" y="9423"/>
                  <a:pt x="10388" y="9423"/>
                </a:cubicBezTo>
                <a:close/>
                <a:moveTo>
                  <a:pt x="5665" y="3052"/>
                </a:moveTo>
                <a:lnTo>
                  <a:pt x="5665" y="3070"/>
                </a:lnTo>
                <a:cubicBezTo>
                  <a:pt x="5513" y="3079"/>
                  <a:pt x="5362" y="3114"/>
                  <a:pt x="5237" y="3186"/>
                </a:cubicBezTo>
                <a:cubicBezTo>
                  <a:pt x="5103" y="3257"/>
                  <a:pt x="5005" y="3382"/>
                  <a:pt x="4942" y="3507"/>
                </a:cubicBezTo>
                <a:cubicBezTo>
                  <a:pt x="4889" y="3641"/>
                  <a:pt x="4862" y="3792"/>
                  <a:pt x="4853" y="3944"/>
                </a:cubicBezTo>
                <a:cubicBezTo>
                  <a:pt x="4844" y="4087"/>
                  <a:pt x="4862" y="4238"/>
                  <a:pt x="4880" y="4390"/>
                </a:cubicBezTo>
                <a:cubicBezTo>
                  <a:pt x="4898" y="4461"/>
                  <a:pt x="4916" y="4533"/>
                  <a:pt x="4934" y="4604"/>
                </a:cubicBezTo>
                <a:cubicBezTo>
                  <a:pt x="4960" y="4676"/>
                  <a:pt x="4978" y="4756"/>
                  <a:pt x="4987" y="4845"/>
                </a:cubicBezTo>
                <a:cubicBezTo>
                  <a:pt x="4996" y="4925"/>
                  <a:pt x="4996" y="5015"/>
                  <a:pt x="4987" y="5095"/>
                </a:cubicBezTo>
                <a:cubicBezTo>
                  <a:pt x="4978" y="5139"/>
                  <a:pt x="4960" y="5175"/>
                  <a:pt x="4951" y="5220"/>
                </a:cubicBezTo>
                <a:cubicBezTo>
                  <a:pt x="4934" y="5255"/>
                  <a:pt x="4916" y="5300"/>
                  <a:pt x="4898" y="5336"/>
                </a:cubicBezTo>
                <a:cubicBezTo>
                  <a:pt x="4871" y="5371"/>
                  <a:pt x="4844" y="5407"/>
                  <a:pt x="4818" y="5443"/>
                </a:cubicBezTo>
                <a:cubicBezTo>
                  <a:pt x="4791" y="5470"/>
                  <a:pt x="4755" y="5505"/>
                  <a:pt x="4728" y="5532"/>
                </a:cubicBezTo>
                <a:cubicBezTo>
                  <a:pt x="4657" y="5577"/>
                  <a:pt x="4595" y="5630"/>
                  <a:pt x="4523" y="5666"/>
                </a:cubicBezTo>
                <a:cubicBezTo>
                  <a:pt x="4380" y="5746"/>
                  <a:pt x="4220" y="5782"/>
                  <a:pt x="4068" y="5826"/>
                </a:cubicBezTo>
                <a:cubicBezTo>
                  <a:pt x="3756" y="5889"/>
                  <a:pt x="3444" y="5898"/>
                  <a:pt x="3131" y="5898"/>
                </a:cubicBezTo>
                <a:cubicBezTo>
                  <a:pt x="2828" y="5898"/>
                  <a:pt x="2516" y="5933"/>
                  <a:pt x="2239" y="6067"/>
                </a:cubicBezTo>
                <a:cubicBezTo>
                  <a:pt x="2106" y="6130"/>
                  <a:pt x="1972" y="6210"/>
                  <a:pt x="1865" y="6317"/>
                </a:cubicBezTo>
                <a:cubicBezTo>
                  <a:pt x="1758" y="6415"/>
                  <a:pt x="1668" y="6540"/>
                  <a:pt x="1606" y="6683"/>
                </a:cubicBezTo>
                <a:cubicBezTo>
                  <a:pt x="1472" y="6950"/>
                  <a:pt x="1445" y="7272"/>
                  <a:pt x="1499" y="7566"/>
                </a:cubicBezTo>
                <a:cubicBezTo>
                  <a:pt x="1552" y="7860"/>
                  <a:pt x="1677" y="8137"/>
                  <a:pt x="1838" y="8396"/>
                </a:cubicBezTo>
                <a:cubicBezTo>
                  <a:pt x="2007" y="8645"/>
                  <a:pt x="2213" y="8868"/>
                  <a:pt x="2436" y="9074"/>
                </a:cubicBezTo>
                <a:cubicBezTo>
                  <a:pt x="2489" y="9127"/>
                  <a:pt x="2552" y="9172"/>
                  <a:pt x="2605" y="9225"/>
                </a:cubicBezTo>
                <a:lnTo>
                  <a:pt x="2784" y="9359"/>
                </a:lnTo>
                <a:cubicBezTo>
                  <a:pt x="2908" y="9457"/>
                  <a:pt x="3033" y="9537"/>
                  <a:pt x="3158" y="9627"/>
                </a:cubicBezTo>
                <a:cubicBezTo>
                  <a:pt x="3221" y="9671"/>
                  <a:pt x="3292" y="9707"/>
                  <a:pt x="3354" y="9743"/>
                </a:cubicBezTo>
                <a:cubicBezTo>
                  <a:pt x="3417" y="9787"/>
                  <a:pt x="3479" y="9823"/>
                  <a:pt x="3551" y="9859"/>
                </a:cubicBezTo>
                <a:cubicBezTo>
                  <a:pt x="3685" y="9930"/>
                  <a:pt x="3818" y="10001"/>
                  <a:pt x="3961" y="10055"/>
                </a:cubicBezTo>
                <a:cubicBezTo>
                  <a:pt x="4260" y="10187"/>
                  <a:pt x="4587" y="10255"/>
                  <a:pt x="4915" y="10255"/>
                </a:cubicBezTo>
                <a:cubicBezTo>
                  <a:pt x="5183" y="10255"/>
                  <a:pt x="5453" y="10210"/>
                  <a:pt x="5710" y="10117"/>
                </a:cubicBezTo>
                <a:cubicBezTo>
                  <a:pt x="6272" y="9912"/>
                  <a:pt x="6780" y="9546"/>
                  <a:pt x="7262" y="9163"/>
                </a:cubicBezTo>
                <a:lnTo>
                  <a:pt x="7271" y="9172"/>
                </a:lnTo>
                <a:cubicBezTo>
                  <a:pt x="6834" y="9609"/>
                  <a:pt x="6334" y="10001"/>
                  <a:pt x="5754" y="10242"/>
                </a:cubicBezTo>
                <a:cubicBezTo>
                  <a:pt x="5460" y="10358"/>
                  <a:pt x="5139" y="10421"/>
                  <a:pt x="4818" y="10421"/>
                </a:cubicBezTo>
                <a:cubicBezTo>
                  <a:pt x="4737" y="10412"/>
                  <a:pt x="4657" y="10421"/>
                  <a:pt x="4577" y="10403"/>
                </a:cubicBezTo>
                <a:lnTo>
                  <a:pt x="4345" y="10367"/>
                </a:lnTo>
                <a:cubicBezTo>
                  <a:pt x="4193" y="10323"/>
                  <a:pt x="4032" y="10287"/>
                  <a:pt x="3890" y="10224"/>
                </a:cubicBezTo>
                <a:cubicBezTo>
                  <a:pt x="3738" y="10171"/>
                  <a:pt x="3604" y="10091"/>
                  <a:pt x="3462" y="10019"/>
                </a:cubicBezTo>
                <a:cubicBezTo>
                  <a:pt x="3390" y="9984"/>
                  <a:pt x="3328" y="9939"/>
                  <a:pt x="3256" y="9903"/>
                </a:cubicBezTo>
                <a:cubicBezTo>
                  <a:pt x="3194" y="9859"/>
                  <a:pt x="3123" y="9823"/>
                  <a:pt x="3060" y="9769"/>
                </a:cubicBezTo>
                <a:cubicBezTo>
                  <a:pt x="2935" y="9680"/>
                  <a:pt x="2801" y="9591"/>
                  <a:pt x="2685" y="9493"/>
                </a:cubicBezTo>
                <a:lnTo>
                  <a:pt x="2498" y="9350"/>
                </a:lnTo>
                <a:cubicBezTo>
                  <a:pt x="2445" y="9297"/>
                  <a:pt x="2382" y="9252"/>
                  <a:pt x="2320" y="9198"/>
                </a:cubicBezTo>
                <a:cubicBezTo>
                  <a:pt x="2097" y="8975"/>
                  <a:pt x="1883" y="8735"/>
                  <a:pt x="1722" y="8467"/>
                </a:cubicBezTo>
                <a:cubicBezTo>
                  <a:pt x="1561" y="8190"/>
                  <a:pt x="1445" y="7887"/>
                  <a:pt x="1410" y="7575"/>
                </a:cubicBezTo>
                <a:cubicBezTo>
                  <a:pt x="1365" y="7263"/>
                  <a:pt x="1410" y="6933"/>
                  <a:pt x="1544" y="6656"/>
                </a:cubicBezTo>
                <a:cubicBezTo>
                  <a:pt x="1686" y="6371"/>
                  <a:pt x="1936" y="6148"/>
                  <a:pt x="2222" y="6014"/>
                </a:cubicBezTo>
                <a:cubicBezTo>
                  <a:pt x="2293" y="5978"/>
                  <a:pt x="2364" y="5951"/>
                  <a:pt x="2436" y="5924"/>
                </a:cubicBezTo>
                <a:cubicBezTo>
                  <a:pt x="2516" y="5907"/>
                  <a:pt x="2587" y="5880"/>
                  <a:pt x="2668" y="5862"/>
                </a:cubicBezTo>
                <a:cubicBezTo>
                  <a:pt x="2819" y="5826"/>
                  <a:pt x="2971" y="5817"/>
                  <a:pt x="3131" y="5809"/>
                </a:cubicBezTo>
                <a:cubicBezTo>
                  <a:pt x="3435" y="5791"/>
                  <a:pt x="3738" y="5755"/>
                  <a:pt x="4032" y="5684"/>
                </a:cubicBezTo>
                <a:cubicBezTo>
                  <a:pt x="4175" y="5648"/>
                  <a:pt x="4318" y="5594"/>
                  <a:pt x="4452" y="5532"/>
                </a:cubicBezTo>
                <a:cubicBezTo>
                  <a:pt x="4514" y="5496"/>
                  <a:pt x="4568" y="5452"/>
                  <a:pt x="4630" y="5416"/>
                </a:cubicBezTo>
                <a:lnTo>
                  <a:pt x="4702" y="5336"/>
                </a:lnTo>
                <a:cubicBezTo>
                  <a:pt x="4728" y="5318"/>
                  <a:pt x="4746" y="5282"/>
                  <a:pt x="4764" y="5255"/>
                </a:cubicBezTo>
                <a:cubicBezTo>
                  <a:pt x="4835" y="5139"/>
                  <a:pt x="4862" y="4997"/>
                  <a:pt x="4844" y="4863"/>
                </a:cubicBezTo>
                <a:cubicBezTo>
                  <a:pt x="4835" y="4792"/>
                  <a:pt x="4818" y="4720"/>
                  <a:pt x="4800" y="4649"/>
                </a:cubicBezTo>
                <a:cubicBezTo>
                  <a:pt x="4782" y="4568"/>
                  <a:pt x="4764" y="4488"/>
                  <a:pt x="4755" y="4408"/>
                </a:cubicBezTo>
                <a:cubicBezTo>
                  <a:pt x="4728" y="4256"/>
                  <a:pt x="4719" y="4096"/>
                  <a:pt x="4737" y="3935"/>
                </a:cubicBezTo>
                <a:cubicBezTo>
                  <a:pt x="4755" y="3775"/>
                  <a:pt x="4791" y="3614"/>
                  <a:pt x="4862" y="3471"/>
                </a:cubicBezTo>
                <a:cubicBezTo>
                  <a:pt x="4942" y="3328"/>
                  <a:pt x="5058" y="3204"/>
                  <a:pt x="5210" y="3141"/>
                </a:cubicBezTo>
                <a:cubicBezTo>
                  <a:pt x="5353" y="3070"/>
                  <a:pt x="5513" y="3052"/>
                  <a:pt x="5665" y="3052"/>
                </a:cubicBezTo>
                <a:close/>
                <a:moveTo>
                  <a:pt x="2248" y="9502"/>
                </a:moveTo>
                <a:cubicBezTo>
                  <a:pt x="2337" y="9502"/>
                  <a:pt x="2418" y="9537"/>
                  <a:pt x="2489" y="9591"/>
                </a:cubicBezTo>
                <a:cubicBezTo>
                  <a:pt x="2525" y="9627"/>
                  <a:pt x="2561" y="9662"/>
                  <a:pt x="2578" y="9716"/>
                </a:cubicBezTo>
                <a:cubicBezTo>
                  <a:pt x="2596" y="9769"/>
                  <a:pt x="2587" y="9832"/>
                  <a:pt x="2569" y="9876"/>
                </a:cubicBezTo>
                <a:cubicBezTo>
                  <a:pt x="2543" y="9921"/>
                  <a:pt x="2516" y="9957"/>
                  <a:pt x="2480" y="9984"/>
                </a:cubicBezTo>
                <a:cubicBezTo>
                  <a:pt x="2462" y="10001"/>
                  <a:pt x="2445" y="10010"/>
                  <a:pt x="2418" y="10019"/>
                </a:cubicBezTo>
                <a:cubicBezTo>
                  <a:pt x="2400" y="10028"/>
                  <a:pt x="2382" y="10037"/>
                  <a:pt x="2355" y="10037"/>
                </a:cubicBezTo>
                <a:cubicBezTo>
                  <a:pt x="2343" y="10039"/>
                  <a:pt x="2331" y="10041"/>
                  <a:pt x="2320" y="10041"/>
                </a:cubicBezTo>
                <a:cubicBezTo>
                  <a:pt x="2287" y="10041"/>
                  <a:pt x="2257" y="10032"/>
                  <a:pt x="2230" y="10019"/>
                </a:cubicBezTo>
                <a:cubicBezTo>
                  <a:pt x="2213" y="10010"/>
                  <a:pt x="2195" y="9992"/>
                  <a:pt x="2177" y="9984"/>
                </a:cubicBezTo>
                <a:cubicBezTo>
                  <a:pt x="2168" y="9966"/>
                  <a:pt x="2159" y="9948"/>
                  <a:pt x="2150" y="9930"/>
                </a:cubicBezTo>
                <a:cubicBezTo>
                  <a:pt x="2141" y="9930"/>
                  <a:pt x="2141" y="9921"/>
                  <a:pt x="2150" y="9921"/>
                </a:cubicBezTo>
                <a:cubicBezTo>
                  <a:pt x="2150" y="9917"/>
                  <a:pt x="2152" y="9914"/>
                  <a:pt x="2155" y="9914"/>
                </a:cubicBezTo>
                <a:cubicBezTo>
                  <a:pt x="2157" y="9914"/>
                  <a:pt x="2159" y="9917"/>
                  <a:pt x="2159" y="9921"/>
                </a:cubicBezTo>
                <a:cubicBezTo>
                  <a:pt x="2193" y="9940"/>
                  <a:pt x="2226" y="9949"/>
                  <a:pt x="2257" y="9949"/>
                </a:cubicBezTo>
                <a:cubicBezTo>
                  <a:pt x="2283" y="9949"/>
                  <a:pt x="2308" y="9942"/>
                  <a:pt x="2329" y="9930"/>
                </a:cubicBezTo>
                <a:cubicBezTo>
                  <a:pt x="2373" y="9903"/>
                  <a:pt x="2409" y="9859"/>
                  <a:pt x="2418" y="9823"/>
                </a:cubicBezTo>
                <a:cubicBezTo>
                  <a:pt x="2418" y="9805"/>
                  <a:pt x="2418" y="9787"/>
                  <a:pt x="2409" y="9778"/>
                </a:cubicBezTo>
                <a:cubicBezTo>
                  <a:pt x="2409" y="9761"/>
                  <a:pt x="2391" y="9752"/>
                  <a:pt x="2373" y="9734"/>
                </a:cubicBezTo>
                <a:cubicBezTo>
                  <a:pt x="2337" y="9707"/>
                  <a:pt x="2284" y="9689"/>
                  <a:pt x="2239" y="9671"/>
                </a:cubicBezTo>
                <a:cubicBezTo>
                  <a:pt x="2226" y="9669"/>
                  <a:pt x="2213" y="9668"/>
                  <a:pt x="2199" y="9668"/>
                </a:cubicBezTo>
                <a:cubicBezTo>
                  <a:pt x="2159" y="9668"/>
                  <a:pt x="2119" y="9678"/>
                  <a:pt x="2079" y="9698"/>
                </a:cubicBezTo>
                <a:cubicBezTo>
                  <a:pt x="2034" y="9725"/>
                  <a:pt x="1981" y="9769"/>
                  <a:pt x="1963" y="9832"/>
                </a:cubicBezTo>
                <a:cubicBezTo>
                  <a:pt x="1936" y="9894"/>
                  <a:pt x="1927" y="9957"/>
                  <a:pt x="1945" y="10019"/>
                </a:cubicBezTo>
                <a:cubicBezTo>
                  <a:pt x="1954" y="10046"/>
                  <a:pt x="1963" y="10073"/>
                  <a:pt x="1990" y="10100"/>
                </a:cubicBezTo>
                <a:cubicBezTo>
                  <a:pt x="2007" y="10126"/>
                  <a:pt x="2025" y="10144"/>
                  <a:pt x="2052" y="10162"/>
                </a:cubicBezTo>
                <a:cubicBezTo>
                  <a:pt x="2119" y="10207"/>
                  <a:pt x="2190" y="10227"/>
                  <a:pt x="2258" y="10227"/>
                </a:cubicBezTo>
                <a:cubicBezTo>
                  <a:pt x="2298" y="10227"/>
                  <a:pt x="2337" y="10220"/>
                  <a:pt x="2373" y="10207"/>
                </a:cubicBezTo>
                <a:cubicBezTo>
                  <a:pt x="2418" y="10189"/>
                  <a:pt x="2453" y="10153"/>
                  <a:pt x="2489" y="10108"/>
                </a:cubicBezTo>
                <a:cubicBezTo>
                  <a:pt x="2507" y="10100"/>
                  <a:pt x="2543" y="10055"/>
                  <a:pt x="2569" y="10028"/>
                </a:cubicBezTo>
                <a:cubicBezTo>
                  <a:pt x="2587" y="10010"/>
                  <a:pt x="2605" y="10001"/>
                  <a:pt x="2623" y="9984"/>
                </a:cubicBezTo>
                <a:cubicBezTo>
                  <a:pt x="2641" y="9975"/>
                  <a:pt x="2668" y="9966"/>
                  <a:pt x="2685" y="9957"/>
                </a:cubicBezTo>
                <a:cubicBezTo>
                  <a:pt x="2752" y="9927"/>
                  <a:pt x="2825" y="9910"/>
                  <a:pt x="2893" y="9910"/>
                </a:cubicBezTo>
                <a:cubicBezTo>
                  <a:pt x="2907" y="9910"/>
                  <a:pt x="2921" y="9911"/>
                  <a:pt x="2935" y="9912"/>
                </a:cubicBezTo>
                <a:cubicBezTo>
                  <a:pt x="3024" y="9921"/>
                  <a:pt x="3114" y="9948"/>
                  <a:pt x="3176" y="10019"/>
                </a:cubicBezTo>
                <a:cubicBezTo>
                  <a:pt x="3247" y="10082"/>
                  <a:pt x="3274" y="10171"/>
                  <a:pt x="3274" y="10251"/>
                </a:cubicBezTo>
                <a:cubicBezTo>
                  <a:pt x="3283" y="10331"/>
                  <a:pt x="3256" y="10403"/>
                  <a:pt x="3230" y="10465"/>
                </a:cubicBezTo>
                <a:cubicBezTo>
                  <a:pt x="3221" y="10474"/>
                  <a:pt x="3221" y="10474"/>
                  <a:pt x="3212" y="10474"/>
                </a:cubicBezTo>
                <a:cubicBezTo>
                  <a:pt x="3212" y="10474"/>
                  <a:pt x="3203" y="10465"/>
                  <a:pt x="3203" y="10465"/>
                </a:cubicBezTo>
                <a:cubicBezTo>
                  <a:pt x="3203" y="10394"/>
                  <a:pt x="3194" y="10323"/>
                  <a:pt x="3176" y="10269"/>
                </a:cubicBezTo>
                <a:cubicBezTo>
                  <a:pt x="3149" y="10207"/>
                  <a:pt x="3123" y="10162"/>
                  <a:pt x="3078" y="10144"/>
                </a:cubicBezTo>
                <a:cubicBezTo>
                  <a:pt x="3037" y="10120"/>
                  <a:pt x="2990" y="10108"/>
                  <a:pt x="2943" y="10108"/>
                </a:cubicBezTo>
                <a:cubicBezTo>
                  <a:pt x="2888" y="10108"/>
                  <a:pt x="2832" y="10124"/>
                  <a:pt x="2784" y="10153"/>
                </a:cubicBezTo>
                <a:cubicBezTo>
                  <a:pt x="2766" y="10162"/>
                  <a:pt x="2757" y="10162"/>
                  <a:pt x="2748" y="10171"/>
                </a:cubicBezTo>
                <a:cubicBezTo>
                  <a:pt x="2739" y="10180"/>
                  <a:pt x="2730" y="10189"/>
                  <a:pt x="2721" y="10198"/>
                </a:cubicBezTo>
                <a:cubicBezTo>
                  <a:pt x="2694" y="10215"/>
                  <a:pt x="2685" y="10224"/>
                  <a:pt x="2650" y="10260"/>
                </a:cubicBezTo>
                <a:cubicBezTo>
                  <a:pt x="2587" y="10323"/>
                  <a:pt x="2516" y="10367"/>
                  <a:pt x="2427" y="10394"/>
                </a:cubicBezTo>
                <a:cubicBezTo>
                  <a:pt x="2391" y="10402"/>
                  <a:pt x="2351" y="10406"/>
                  <a:pt x="2311" y="10406"/>
                </a:cubicBezTo>
                <a:cubicBezTo>
                  <a:pt x="2262" y="10406"/>
                  <a:pt x="2212" y="10400"/>
                  <a:pt x="2168" y="10385"/>
                </a:cubicBezTo>
                <a:cubicBezTo>
                  <a:pt x="2088" y="10358"/>
                  <a:pt x="2025" y="10305"/>
                  <a:pt x="1972" y="10242"/>
                </a:cubicBezTo>
                <a:cubicBezTo>
                  <a:pt x="1945" y="10215"/>
                  <a:pt x="1927" y="10180"/>
                  <a:pt x="1909" y="10144"/>
                </a:cubicBezTo>
                <a:cubicBezTo>
                  <a:pt x="1891" y="10108"/>
                  <a:pt x="1883" y="10073"/>
                  <a:pt x="1874" y="10028"/>
                </a:cubicBezTo>
                <a:cubicBezTo>
                  <a:pt x="1865" y="9957"/>
                  <a:pt x="1874" y="9876"/>
                  <a:pt x="1900" y="9805"/>
                </a:cubicBezTo>
                <a:cubicBezTo>
                  <a:pt x="1918" y="9734"/>
                  <a:pt x="1954" y="9662"/>
                  <a:pt x="2007" y="9609"/>
                </a:cubicBezTo>
                <a:cubicBezTo>
                  <a:pt x="2070" y="9546"/>
                  <a:pt x="2159" y="9502"/>
                  <a:pt x="2248" y="9502"/>
                </a:cubicBezTo>
                <a:close/>
                <a:moveTo>
                  <a:pt x="9929" y="10733"/>
                </a:moveTo>
                <a:cubicBezTo>
                  <a:pt x="9894" y="10769"/>
                  <a:pt x="9831" y="10786"/>
                  <a:pt x="9778" y="10795"/>
                </a:cubicBezTo>
                <a:cubicBezTo>
                  <a:pt x="9724" y="10813"/>
                  <a:pt x="9671" y="10813"/>
                  <a:pt x="9617" y="10822"/>
                </a:cubicBezTo>
                <a:cubicBezTo>
                  <a:pt x="9501" y="10831"/>
                  <a:pt x="9394" y="10831"/>
                  <a:pt x="9287" y="10840"/>
                </a:cubicBezTo>
                <a:cubicBezTo>
                  <a:pt x="9180" y="10840"/>
                  <a:pt x="9073" y="10849"/>
                  <a:pt x="8975" y="10876"/>
                </a:cubicBezTo>
                <a:cubicBezTo>
                  <a:pt x="8877" y="10893"/>
                  <a:pt x="8778" y="10938"/>
                  <a:pt x="8716" y="11036"/>
                </a:cubicBezTo>
                <a:cubicBezTo>
                  <a:pt x="8725" y="11009"/>
                  <a:pt x="8734" y="10983"/>
                  <a:pt x="8752" y="10956"/>
                </a:cubicBezTo>
                <a:cubicBezTo>
                  <a:pt x="8770" y="10938"/>
                  <a:pt x="8787" y="10911"/>
                  <a:pt x="8805" y="10893"/>
                </a:cubicBezTo>
                <a:cubicBezTo>
                  <a:pt x="8832" y="10876"/>
                  <a:pt x="8850" y="10858"/>
                  <a:pt x="8877" y="10840"/>
                </a:cubicBezTo>
                <a:cubicBezTo>
                  <a:pt x="8903" y="10831"/>
                  <a:pt x="8930" y="10813"/>
                  <a:pt x="8957" y="10804"/>
                </a:cubicBezTo>
                <a:cubicBezTo>
                  <a:pt x="9064" y="10769"/>
                  <a:pt x="9180" y="10760"/>
                  <a:pt x="9287" y="10751"/>
                </a:cubicBezTo>
                <a:cubicBezTo>
                  <a:pt x="9323" y="10748"/>
                  <a:pt x="9358" y="10747"/>
                  <a:pt x="9394" y="10747"/>
                </a:cubicBezTo>
                <a:cubicBezTo>
                  <a:pt x="9466" y="10747"/>
                  <a:pt x="9540" y="10751"/>
                  <a:pt x="9617" y="10751"/>
                </a:cubicBezTo>
                <a:cubicBezTo>
                  <a:pt x="9671" y="10760"/>
                  <a:pt x="9724" y="10760"/>
                  <a:pt x="9778" y="10760"/>
                </a:cubicBezTo>
                <a:cubicBezTo>
                  <a:pt x="9831" y="10760"/>
                  <a:pt x="9885" y="10751"/>
                  <a:pt x="9929" y="10733"/>
                </a:cubicBezTo>
                <a:close/>
                <a:moveTo>
                  <a:pt x="9929" y="9948"/>
                </a:moveTo>
                <a:lnTo>
                  <a:pt x="9929" y="9948"/>
                </a:lnTo>
                <a:cubicBezTo>
                  <a:pt x="9956" y="9992"/>
                  <a:pt x="9992" y="10028"/>
                  <a:pt x="10019" y="10073"/>
                </a:cubicBezTo>
                <a:cubicBezTo>
                  <a:pt x="10045" y="10117"/>
                  <a:pt x="10072" y="10162"/>
                  <a:pt x="10072" y="10224"/>
                </a:cubicBezTo>
                <a:cubicBezTo>
                  <a:pt x="10081" y="10287"/>
                  <a:pt x="10045" y="10358"/>
                  <a:pt x="9992" y="10394"/>
                </a:cubicBezTo>
                <a:cubicBezTo>
                  <a:pt x="9947" y="10430"/>
                  <a:pt x="9894" y="10447"/>
                  <a:pt x="9840" y="10465"/>
                </a:cubicBezTo>
                <a:cubicBezTo>
                  <a:pt x="9644" y="10528"/>
                  <a:pt x="9448" y="10528"/>
                  <a:pt x="9251" y="10554"/>
                </a:cubicBezTo>
                <a:cubicBezTo>
                  <a:pt x="9064" y="10581"/>
                  <a:pt x="8877" y="10608"/>
                  <a:pt x="8725" y="10697"/>
                </a:cubicBezTo>
                <a:cubicBezTo>
                  <a:pt x="8645" y="10733"/>
                  <a:pt x="8582" y="10795"/>
                  <a:pt x="8529" y="10876"/>
                </a:cubicBezTo>
                <a:cubicBezTo>
                  <a:pt x="8484" y="10947"/>
                  <a:pt x="8457" y="11045"/>
                  <a:pt x="8431" y="11134"/>
                </a:cubicBezTo>
                <a:cubicBezTo>
                  <a:pt x="8413" y="11036"/>
                  <a:pt x="8422" y="10938"/>
                  <a:pt x="8457" y="10840"/>
                </a:cubicBezTo>
                <a:cubicBezTo>
                  <a:pt x="8493" y="10733"/>
                  <a:pt x="8564" y="10644"/>
                  <a:pt x="8654" y="10581"/>
                </a:cubicBezTo>
                <a:cubicBezTo>
                  <a:pt x="8823" y="10447"/>
                  <a:pt x="9037" y="10412"/>
                  <a:pt x="9233" y="10385"/>
                </a:cubicBezTo>
                <a:cubicBezTo>
                  <a:pt x="9332" y="10376"/>
                  <a:pt x="9430" y="10367"/>
                  <a:pt x="9528" y="10358"/>
                </a:cubicBezTo>
                <a:cubicBezTo>
                  <a:pt x="9626" y="10358"/>
                  <a:pt x="9724" y="10349"/>
                  <a:pt x="9813" y="10331"/>
                </a:cubicBezTo>
                <a:cubicBezTo>
                  <a:pt x="9858" y="10331"/>
                  <a:pt x="9894" y="10314"/>
                  <a:pt x="9929" y="10296"/>
                </a:cubicBezTo>
                <a:cubicBezTo>
                  <a:pt x="9965" y="10278"/>
                  <a:pt x="9983" y="10260"/>
                  <a:pt x="9992" y="10224"/>
                </a:cubicBezTo>
                <a:cubicBezTo>
                  <a:pt x="10001" y="10144"/>
                  <a:pt x="9965" y="10046"/>
                  <a:pt x="9929" y="9948"/>
                </a:cubicBezTo>
                <a:close/>
                <a:moveTo>
                  <a:pt x="7253" y="9568"/>
                </a:moveTo>
                <a:cubicBezTo>
                  <a:pt x="7290" y="9568"/>
                  <a:pt x="7326" y="9573"/>
                  <a:pt x="7360" y="9582"/>
                </a:cubicBezTo>
                <a:cubicBezTo>
                  <a:pt x="7458" y="9600"/>
                  <a:pt x="7538" y="9653"/>
                  <a:pt x="7610" y="9707"/>
                </a:cubicBezTo>
                <a:cubicBezTo>
                  <a:pt x="7610" y="9707"/>
                  <a:pt x="7619" y="9716"/>
                  <a:pt x="7610" y="9725"/>
                </a:cubicBezTo>
                <a:cubicBezTo>
                  <a:pt x="7610" y="9725"/>
                  <a:pt x="7601" y="9734"/>
                  <a:pt x="7601" y="9734"/>
                </a:cubicBezTo>
                <a:lnTo>
                  <a:pt x="7592" y="9734"/>
                </a:lnTo>
                <a:cubicBezTo>
                  <a:pt x="7526" y="9719"/>
                  <a:pt x="7455" y="9705"/>
                  <a:pt x="7392" y="9705"/>
                </a:cubicBezTo>
                <a:cubicBezTo>
                  <a:pt x="7378" y="9705"/>
                  <a:pt x="7364" y="9705"/>
                  <a:pt x="7351" y="9707"/>
                </a:cubicBezTo>
                <a:cubicBezTo>
                  <a:pt x="7271" y="9716"/>
                  <a:pt x="7208" y="9743"/>
                  <a:pt x="7164" y="9787"/>
                </a:cubicBezTo>
                <a:cubicBezTo>
                  <a:pt x="7083" y="9885"/>
                  <a:pt x="7057" y="10028"/>
                  <a:pt x="7092" y="10153"/>
                </a:cubicBezTo>
                <a:cubicBezTo>
                  <a:pt x="7092" y="10171"/>
                  <a:pt x="7101" y="10189"/>
                  <a:pt x="7101" y="10198"/>
                </a:cubicBezTo>
                <a:cubicBezTo>
                  <a:pt x="7110" y="10215"/>
                  <a:pt x="7119" y="10233"/>
                  <a:pt x="7119" y="10242"/>
                </a:cubicBezTo>
                <a:cubicBezTo>
                  <a:pt x="7137" y="10269"/>
                  <a:pt x="7146" y="10296"/>
                  <a:pt x="7182" y="10349"/>
                </a:cubicBezTo>
                <a:cubicBezTo>
                  <a:pt x="7235" y="10439"/>
                  <a:pt x="7271" y="10546"/>
                  <a:pt x="7271" y="10653"/>
                </a:cubicBezTo>
                <a:cubicBezTo>
                  <a:pt x="7280" y="10769"/>
                  <a:pt x="7244" y="10876"/>
                  <a:pt x="7191" y="10965"/>
                </a:cubicBezTo>
                <a:cubicBezTo>
                  <a:pt x="7128" y="11054"/>
                  <a:pt x="7048" y="11116"/>
                  <a:pt x="6959" y="11161"/>
                </a:cubicBezTo>
                <a:cubicBezTo>
                  <a:pt x="6914" y="11188"/>
                  <a:pt x="6860" y="11197"/>
                  <a:pt x="6816" y="11206"/>
                </a:cubicBezTo>
                <a:cubicBezTo>
                  <a:pt x="6771" y="11224"/>
                  <a:pt x="6718" y="11224"/>
                  <a:pt x="6673" y="11224"/>
                </a:cubicBezTo>
                <a:cubicBezTo>
                  <a:pt x="6575" y="11215"/>
                  <a:pt x="6486" y="11170"/>
                  <a:pt x="6405" y="11125"/>
                </a:cubicBezTo>
                <a:cubicBezTo>
                  <a:pt x="6325" y="11072"/>
                  <a:pt x="6245" y="11009"/>
                  <a:pt x="6191" y="10920"/>
                </a:cubicBezTo>
                <a:cubicBezTo>
                  <a:pt x="6138" y="10840"/>
                  <a:pt x="6111" y="10715"/>
                  <a:pt x="6138" y="10608"/>
                </a:cubicBezTo>
                <a:cubicBezTo>
                  <a:pt x="6165" y="10492"/>
                  <a:pt x="6227" y="10412"/>
                  <a:pt x="6325" y="10340"/>
                </a:cubicBezTo>
                <a:cubicBezTo>
                  <a:pt x="6370" y="10305"/>
                  <a:pt x="6432" y="10278"/>
                  <a:pt x="6504" y="10269"/>
                </a:cubicBezTo>
                <a:cubicBezTo>
                  <a:pt x="6510" y="10268"/>
                  <a:pt x="6517" y="10268"/>
                  <a:pt x="6524" y="10268"/>
                </a:cubicBezTo>
                <a:cubicBezTo>
                  <a:pt x="6581" y="10268"/>
                  <a:pt x="6643" y="10300"/>
                  <a:pt x="6691" y="10331"/>
                </a:cubicBezTo>
                <a:cubicBezTo>
                  <a:pt x="6736" y="10367"/>
                  <a:pt x="6780" y="10421"/>
                  <a:pt x="6798" y="10474"/>
                </a:cubicBezTo>
                <a:cubicBezTo>
                  <a:pt x="6807" y="10492"/>
                  <a:pt x="6816" y="10528"/>
                  <a:pt x="6816" y="10554"/>
                </a:cubicBezTo>
                <a:cubicBezTo>
                  <a:pt x="6825" y="10581"/>
                  <a:pt x="6825" y="10608"/>
                  <a:pt x="6825" y="10635"/>
                </a:cubicBezTo>
                <a:cubicBezTo>
                  <a:pt x="6816" y="10688"/>
                  <a:pt x="6798" y="10742"/>
                  <a:pt x="6762" y="10786"/>
                </a:cubicBezTo>
                <a:cubicBezTo>
                  <a:pt x="6744" y="10804"/>
                  <a:pt x="6718" y="10822"/>
                  <a:pt x="6700" y="10831"/>
                </a:cubicBezTo>
                <a:cubicBezTo>
                  <a:pt x="6673" y="10849"/>
                  <a:pt x="6655" y="10849"/>
                  <a:pt x="6629" y="10858"/>
                </a:cubicBezTo>
                <a:cubicBezTo>
                  <a:pt x="6620" y="10858"/>
                  <a:pt x="6620" y="10858"/>
                  <a:pt x="6611" y="10849"/>
                </a:cubicBezTo>
                <a:cubicBezTo>
                  <a:pt x="6611" y="10849"/>
                  <a:pt x="6611" y="10840"/>
                  <a:pt x="6620" y="10840"/>
                </a:cubicBezTo>
                <a:lnTo>
                  <a:pt x="6620" y="10831"/>
                </a:lnTo>
                <a:cubicBezTo>
                  <a:pt x="6682" y="10777"/>
                  <a:pt x="6700" y="10697"/>
                  <a:pt x="6682" y="10635"/>
                </a:cubicBezTo>
                <a:cubicBezTo>
                  <a:pt x="6664" y="10572"/>
                  <a:pt x="6620" y="10519"/>
                  <a:pt x="6575" y="10492"/>
                </a:cubicBezTo>
                <a:cubicBezTo>
                  <a:pt x="6563" y="10492"/>
                  <a:pt x="6551" y="10488"/>
                  <a:pt x="6539" y="10488"/>
                </a:cubicBezTo>
                <a:cubicBezTo>
                  <a:pt x="6533" y="10488"/>
                  <a:pt x="6527" y="10489"/>
                  <a:pt x="6521" y="10492"/>
                </a:cubicBezTo>
                <a:cubicBezTo>
                  <a:pt x="6504" y="10492"/>
                  <a:pt x="6486" y="10501"/>
                  <a:pt x="6459" y="10519"/>
                </a:cubicBezTo>
                <a:cubicBezTo>
                  <a:pt x="6414" y="10563"/>
                  <a:pt x="6370" y="10617"/>
                  <a:pt x="6343" y="10670"/>
                </a:cubicBezTo>
                <a:cubicBezTo>
                  <a:pt x="6316" y="10724"/>
                  <a:pt x="6307" y="10795"/>
                  <a:pt x="6325" y="10867"/>
                </a:cubicBezTo>
                <a:cubicBezTo>
                  <a:pt x="6343" y="10938"/>
                  <a:pt x="6388" y="11009"/>
                  <a:pt x="6450" y="11054"/>
                </a:cubicBezTo>
                <a:cubicBezTo>
                  <a:pt x="6513" y="11108"/>
                  <a:pt x="6593" y="11134"/>
                  <a:pt x="6673" y="11134"/>
                </a:cubicBezTo>
                <a:cubicBezTo>
                  <a:pt x="6709" y="11134"/>
                  <a:pt x="6744" y="11125"/>
                  <a:pt x="6780" y="11108"/>
                </a:cubicBezTo>
                <a:cubicBezTo>
                  <a:pt x="6816" y="11090"/>
                  <a:pt x="6852" y="11063"/>
                  <a:pt x="6878" y="11045"/>
                </a:cubicBezTo>
                <a:cubicBezTo>
                  <a:pt x="6994" y="10938"/>
                  <a:pt x="7048" y="10795"/>
                  <a:pt x="7030" y="10670"/>
                </a:cubicBezTo>
                <a:cubicBezTo>
                  <a:pt x="7021" y="10608"/>
                  <a:pt x="6994" y="10546"/>
                  <a:pt x="6950" y="10492"/>
                </a:cubicBezTo>
                <a:cubicBezTo>
                  <a:pt x="6941" y="10474"/>
                  <a:pt x="6896" y="10421"/>
                  <a:pt x="6869" y="10367"/>
                </a:cubicBezTo>
                <a:cubicBezTo>
                  <a:pt x="6860" y="10340"/>
                  <a:pt x="6852" y="10323"/>
                  <a:pt x="6843" y="10296"/>
                </a:cubicBezTo>
                <a:cubicBezTo>
                  <a:pt x="6834" y="10269"/>
                  <a:pt x="6825" y="10242"/>
                  <a:pt x="6816" y="10215"/>
                </a:cubicBezTo>
                <a:cubicBezTo>
                  <a:pt x="6798" y="10108"/>
                  <a:pt x="6807" y="9992"/>
                  <a:pt x="6843" y="9885"/>
                </a:cubicBezTo>
                <a:cubicBezTo>
                  <a:pt x="6878" y="9787"/>
                  <a:pt x="6950" y="9689"/>
                  <a:pt x="7048" y="9627"/>
                </a:cubicBezTo>
                <a:cubicBezTo>
                  <a:pt x="7112" y="9586"/>
                  <a:pt x="7184" y="9568"/>
                  <a:pt x="7253" y="9568"/>
                </a:cubicBezTo>
                <a:close/>
                <a:moveTo>
                  <a:pt x="5647" y="10501"/>
                </a:moveTo>
                <a:cubicBezTo>
                  <a:pt x="5736" y="10501"/>
                  <a:pt x="5826" y="10537"/>
                  <a:pt x="5879" y="10599"/>
                </a:cubicBezTo>
                <a:cubicBezTo>
                  <a:pt x="5942" y="10653"/>
                  <a:pt x="5977" y="10724"/>
                  <a:pt x="6004" y="10786"/>
                </a:cubicBezTo>
                <a:cubicBezTo>
                  <a:pt x="6004" y="10795"/>
                  <a:pt x="6004" y="10795"/>
                  <a:pt x="5995" y="10804"/>
                </a:cubicBezTo>
                <a:cubicBezTo>
                  <a:pt x="5995" y="10804"/>
                  <a:pt x="5986" y="10804"/>
                  <a:pt x="5986" y="10795"/>
                </a:cubicBezTo>
                <a:cubicBezTo>
                  <a:pt x="5933" y="10751"/>
                  <a:pt x="5879" y="10706"/>
                  <a:pt x="5826" y="10679"/>
                </a:cubicBezTo>
                <a:cubicBezTo>
                  <a:pt x="5780" y="10666"/>
                  <a:pt x="5739" y="10658"/>
                  <a:pt x="5703" y="10658"/>
                </a:cubicBezTo>
                <a:cubicBezTo>
                  <a:pt x="5690" y="10658"/>
                  <a:pt x="5677" y="10659"/>
                  <a:pt x="5665" y="10662"/>
                </a:cubicBezTo>
                <a:cubicBezTo>
                  <a:pt x="5567" y="10688"/>
                  <a:pt x="5496" y="10786"/>
                  <a:pt x="5460" y="10885"/>
                </a:cubicBezTo>
                <a:cubicBezTo>
                  <a:pt x="5460" y="10893"/>
                  <a:pt x="5460" y="10902"/>
                  <a:pt x="5451" y="10920"/>
                </a:cubicBezTo>
                <a:cubicBezTo>
                  <a:pt x="5451" y="10929"/>
                  <a:pt x="5451" y="10947"/>
                  <a:pt x="5451" y="10956"/>
                </a:cubicBezTo>
                <a:cubicBezTo>
                  <a:pt x="5451" y="10983"/>
                  <a:pt x="5451" y="11001"/>
                  <a:pt x="5451" y="11045"/>
                </a:cubicBezTo>
                <a:cubicBezTo>
                  <a:pt x="5451" y="11134"/>
                  <a:pt x="5433" y="11224"/>
                  <a:pt x="5388" y="11295"/>
                </a:cubicBezTo>
                <a:cubicBezTo>
                  <a:pt x="5344" y="11375"/>
                  <a:pt x="5281" y="11438"/>
                  <a:pt x="5201" y="11473"/>
                </a:cubicBezTo>
                <a:cubicBezTo>
                  <a:pt x="5139" y="11508"/>
                  <a:pt x="5077" y="11521"/>
                  <a:pt x="5014" y="11521"/>
                </a:cubicBezTo>
                <a:cubicBezTo>
                  <a:pt x="4996" y="11521"/>
                  <a:pt x="4978" y="11520"/>
                  <a:pt x="4960" y="11518"/>
                </a:cubicBezTo>
                <a:cubicBezTo>
                  <a:pt x="4925" y="11509"/>
                  <a:pt x="4880" y="11500"/>
                  <a:pt x="4844" y="11491"/>
                </a:cubicBezTo>
                <a:cubicBezTo>
                  <a:pt x="4809" y="11482"/>
                  <a:pt x="4773" y="11464"/>
                  <a:pt x="4737" y="11438"/>
                </a:cubicBezTo>
                <a:cubicBezTo>
                  <a:pt x="4675" y="11393"/>
                  <a:pt x="4630" y="11331"/>
                  <a:pt x="4595" y="11268"/>
                </a:cubicBezTo>
                <a:cubicBezTo>
                  <a:pt x="4559" y="11197"/>
                  <a:pt x="4532" y="11125"/>
                  <a:pt x="4532" y="11045"/>
                </a:cubicBezTo>
                <a:cubicBezTo>
                  <a:pt x="4532" y="10956"/>
                  <a:pt x="4559" y="10867"/>
                  <a:pt x="4630" y="10804"/>
                </a:cubicBezTo>
                <a:cubicBezTo>
                  <a:pt x="4693" y="10742"/>
                  <a:pt x="4773" y="10706"/>
                  <a:pt x="4862" y="10688"/>
                </a:cubicBezTo>
                <a:cubicBezTo>
                  <a:pt x="4907" y="10688"/>
                  <a:pt x="4960" y="10697"/>
                  <a:pt x="5014" y="10715"/>
                </a:cubicBezTo>
                <a:cubicBezTo>
                  <a:pt x="5067" y="10742"/>
                  <a:pt x="5103" y="10795"/>
                  <a:pt x="5121" y="10840"/>
                </a:cubicBezTo>
                <a:cubicBezTo>
                  <a:pt x="5139" y="10885"/>
                  <a:pt x="5139" y="10929"/>
                  <a:pt x="5130" y="10974"/>
                </a:cubicBezTo>
                <a:cubicBezTo>
                  <a:pt x="5130" y="11001"/>
                  <a:pt x="5121" y="11018"/>
                  <a:pt x="5112" y="11045"/>
                </a:cubicBezTo>
                <a:cubicBezTo>
                  <a:pt x="5103" y="11063"/>
                  <a:pt x="5094" y="11081"/>
                  <a:pt x="5085" y="11099"/>
                </a:cubicBezTo>
                <a:cubicBezTo>
                  <a:pt x="5058" y="11134"/>
                  <a:pt x="5023" y="11161"/>
                  <a:pt x="4978" y="11179"/>
                </a:cubicBezTo>
                <a:cubicBezTo>
                  <a:pt x="4960" y="11188"/>
                  <a:pt x="4934" y="11188"/>
                  <a:pt x="4916" y="11188"/>
                </a:cubicBezTo>
                <a:cubicBezTo>
                  <a:pt x="4898" y="11188"/>
                  <a:pt x="4880" y="11179"/>
                  <a:pt x="4862" y="11179"/>
                </a:cubicBezTo>
                <a:cubicBezTo>
                  <a:pt x="4853" y="11170"/>
                  <a:pt x="4853" y="11170"/>
                  <a:pt x="4853" y="11161"/>
                </a:cubicBezTo>
                <a:cubicBezTo>
                  <a:pt x="4853" y="11161"/>
                  <a:pt x="4853" y="11152"/>
                  <a:pt x="4862" y="11152"/>
                </a:cubicBezTo>
                <a:cubicBezTo>
                  <a:pt x="4934" y="11143"/>
                  <a:pt x="4969" y="11099"/>
                  <a:pt x="4987" y="11045"/>
                </a:cubicBezTo>
                <a:cubicBezTo>
                  <a:pt x="5005" y="10992"/>
                  <a:pt x="4996" y="10938"/>
                  <a:pt x="4978" y="10902"/>
                </a:cubicBezTo>
                <a:cubicBezTo>
                  <a:pt x="4960" y="10893"/>
                  <a:pt x="4951" y="10876"/>
                  <a:pt x="4934" y="10876"/>
                </a:cubicBezTo>
                <a:lnTo>
                  <a:pt x="4880" y="10876"/>
                </a:lnTo>
                <a:cubicBezTo>
                  <a:pt x="4835" y="10885"/>
                  <a:pt x="4782" y="10902"/>
                  <a:pt x="4737" y="10929"/>
                </a:cubicBezTo>
                <a:cubicBezTo>
                  <a:pt x="4702" y="10956"/>
                  <a:pt x="4666" y="11001"/>
                  <a:pt x="4648" y="11054"/>
                </a:cubicBezTo>
                <a:cubicBezTo>
                  <a:pt x="4630" y="11108"/>
                  <a:pt x="4630" y="11179"/>
                  <a:pt x="4657" y="11241"/>
                </a:cubicBezTo>
                <a:cubicBezTo>
                  <a:pt x="4684" y="11295"/>
                  <a:pt x="4728" y="11348"/>
                  <a:pt x="4782" y="11384"/>
                </a:cubicBezTo>
                <a:cubicBezTo>
                  <a:pt x="4809" y="11393"/>
                  <a:pt x="4835" y="11402"/>
                  <a:pt x="4862" y="11402"/>
                </a:cubicBezTo>
                <a:cubicBezTo>
                  <a:pt x="4880" y="11406"/>
                  <a:pt x="4896" y="11409"/>
                  <a:pt x="4911" y="11409"/>
                </a:cubicBezTo>
                <a:cubicBezTo>
                  <a:pt x="4927" y="11409"/>
                  <a:pt x="4942" y="11406"/>
                  <a:pt x="4960" y="11402"/>
                </a:cubicBezTo>
                <a:cubicBezTo>
                  <a:pt x="5076" y="11384"/>
                  <a:pt x="5174" y="11304"/>
                  <a:pt x="5210" y="11215"/>
                </a:cubicBezTo>
                <a:cubicBezTo>
                  <a:pt x="5228" y="11161"/>
                  <a:pt x="5237" y="11108"/>
                  <a:pt x="5237" y="11054"/>
                </a:cubicBezTo>
                <a:cubicBezTo>
                  <a:pt x="5228" y="11036"/>
                  <a:pt x="5228" y="10983"/>
                  <a:pt x="5228" y="10938"/>
                </a:cubicBezTo>
                <a:cubicBezTo>
                  <a:pt x="5228" y="10920"/>
                  <a:pt x="5237" y="10893"/>
                  <a:pt x="5237" y="10876"/>
                </a:cubicBezTo>
                <a:cubicBezTo>
                  <a:pt x="5246" y="10849"/>
                  <a:pt x="5246" y="10831"/>
                  <a:pt x="5255" y="10813"/>
                </a:cubicBezTo>
                <a:cubicBezTo>
                  <a:pt x="5281" y="10724"/>
                  <a:pt x="5335" y="10653"/>
                  <a:pt x="5406" y="10599"/>
                </a:cubicBezTo>
                <a:cubicBezTo>
                  <a:pt x="5469" y="10546"/>
                  <a:pt x="5558" y="10501"/>
                  <a:pt x="5647" y="10501"/>
                </a:cubicBezTo>
                <a:close/>
                <a:moveTo>
                  <a:pt x="8609" y="8610"/>
                </a:moveTo>
                <a:lnTo>
                  <a:pt x="8618" y="8619"/>
                </a:lnTo>
                <a:cubicBezTo>
                  <a:pt x="8431" y="8735"/>
                  <a:pt x="8288" y="8886"/>
                  <a:pt x="8181" y="9074"/>
                </a:cubicBezTo>
                <a:cubicBezTo>
                  <a:pt x="8083" y="9252"/>
                  <a:pt x="8011" y="9448"/>
                  <a:pt x="7940" y="9653"/>
                </a:cubicBezTo>
                <a:cubicBezTo>
                  <a:pt x="7869" y="9859"/>
                  <a:pt x="7797" y="10064"/>
                  <a:pt x="7735" y="10269"/>
                </a:cubicBezTo>
                <a:cubicBezTo>
                  <a:pt x="7672" y="10483"/>
                  <a:pt x="7619" y="10697"/>
                  <a:pt x="7547" y="10902"/>
                </a:cubicBezTo>
                <a:cubicBezTo>
                  <a:pt x="7476" y="11116"/>
                  <a:pt x="7360" y="11322"/>
                  <a:pt x="7199" y="11482"/>
                </a:cubicBezTo>
                <a:cubicBezTo>
                  <a:pt x="7030" y="11643"/>
                  <a:pt x="6825" y="11768"/>
                  <a:pt x="6602" y="11821"/>
                </a:cubicBezTo>
                <a:cubicBezTo>
                  <a:pt x="6448" y="11858"/>
                  <a:pt x="6290" y="11878"/>
                  <a:pt x="6133" y="11878"/>
                </a:cubicBezTo>
                <a:cubicBezTo>
                  <a:pt x="6063" y="11878"/>
                  <a:pt x="5993" y="11874"/>
                  <a:pt x="5924" y="11866"/>
                </a:cubicBezTo>
                <a:cubicBezTo>
                  <a:pt x="5817" y="11866"/>
                  <a:pt x="5710" y="11839"/>
                  <a:pt x="5594" y="11821"/>
                </a:cubicBezTo>
                <a:cubicBezTo>
                  <a:pt x="5540" y="11812"/>
                  <a:pt x="5487" y="11794"/>
                  <a:pt x="5433" y="11786"/>
                </a:cubicBezTo>
                <a:cubicBezTo>
                  <a:pt x="5388" y="11768"/>
                  <a:pt x="5335" y="11759"/>
                  <a:pt x="5281" y="11741"/>
                </a:cubicBezTo>
                <a:lnTo>
                  <a:pt x="5281" y="11723"/>
                </a:lnTo>
                <a:cubicBezTo>
                  <a:pt x="5439" y="11729"/>
                  <a:pt x="5592" y="11736"/>
                  <a:pt x="5744" y="11736"/>
                </a:cubicBezTo>
                <a:cubicBezTo>
                  <a:pt x="5807" y="11736"/>
                  <a:pt x="5870" y="11735"/>
                  <a:pt x="5933" y="11732"/>
                </a:cubicBezTo>
                <a:cubicBezTo>
                  <a:pt x="6147" y="11732"/>
                  <a:pt x="6352" y="11705"/>
                  <a:pt x="6548" y="11643"/>
                </a:cubicBezTo>
                <a:cubicBezTo>
                  <a:pt x="6744" y="11589"/>
                  <a:pt x="6932" y="11500"/>
                  <a:pt x="7083" y="11366"/>
                </a:cubicBezTo>
                <a:cubicBezTo>
                  <a:pt x="7235" y="11224"/>
                  <a:pt x="7360" y="11054"/>
                  <a:pt x="7458" y="10867"/>
                </a:cubicBezTo>
                <a:cubicBezTo>
                  <a:pt x="7565" y="10679"/>
                  <a:pt x="7637" y="10474"/>
                  <a:pt x="7681" y="10260"/>
                </a:cubicBezTo>
                <a:cubicBezTo>
                  <a:pt x="7735" y="10046"/>
                  <a:pt x="7753" y="9832"/>
                  <a:pt x="7806" y="9618"/>
                </a:cubicBezTo>
                <a:cubicBezTo>
                  <a:pt x="7833" y="9502"/>
                  <a:pt x="7869" y="9404"/>
                  <a:pt x="7904" y="9297"/>
                </a:cubicBezTo>
                <a:cubicBezTo>
                  <a:pt x="7931" y="9243"/>
                  <a:pt x="7958" y="9198"/>
                  <a:pt x="7976" y="9145"/>
                </a:cubicBezTo>
                <a:cubicBezTo>
                  <a:pt x="8011" y="9091"/>
                  <a:pt x="8038" y="9047"/>
                  <a:pt x="8065" y="8993"/>
                </a:cubicBezTo>
                <a:cubicBezTo>
                  <a:pt x="8199" y="8815"/>
                  <a:pt x="8395" y="8654"/>
                  <a:pt x="8609" y="8610"/>
                </a:cubicBezTo>
                <a:close/>
                <a:moveTo>
                  <a:pt x="3497" y="12125"/>
                </a:moveTo>
                <a:cubicBezTo>
                  <a:pt x="3496" y="12126"/>
                  <a:pt x="3495" y="12129"/>
                  <a:pt x="3494" y="12131"/>
                </a:cubicBezTo>
                <a:lnTo>
                  <a:pt x="3494" y="12131"/>
                </a:lnTo>
                <a:cubicBezTo>
                  <a:pt x="3495" y="12129"/>
                  <a:pt x="3496" y="12127"/>
                  <a:pt x="3497" y="12125"/>
                </a:cubicBezTo>
                <a:close/>
                <a:moveTo>
                  <a:pt x="3483" y="11800"/>
                </a:moveTo>
                <a:cubicBezTo>
                  <a:pt x="3505" y="11800"/>
                  <a:pt x="3530" y="11816"/>
                  <a:pt x="3551" y="11857"/>
                </a:cubicBezTo>
                <a:cubicBezTo>
                  <a:pt x="3554" y="11820"/>
                  <a:pt x="3578" y="11803"/>
                  <a:pt x="3604" y="11803"/>
                </a:cubicBezTo>
                <a:cubicBezTo>
                  <a:pt x="3645" y="11803"/>
                  <a:pt x="3691" y="11847"/>
                  <a:pt x="3658" y="11919"/>
                </a:cubicBezTo>
                <a:cubicBezTo>
                  <a:pt x="3670" y="11916"/>
                  <a:pt x="3681" y="11914"/>
                  <a:pt x="3692" y="11914"/>
                </a:cubicBezTo>
                <a:cubicBezTo>
                  <a:pt x="3780" y="11914"/>
                  <a:pt x="3797" y="12036"/>
                  <a:pt x="3693" y="12044"/>
                </a:cubicBezTo>
                <a:cubicBezTo>
                  <a:pt x="3693" y="12044"/>
                  <a:pt x="3765" y="12071"/>
                  <a:pt x="3729" y="12151"/>
                </a:cubicBezTo>
                <a:cubicBezTo>
                  <a:pt x="3715" y="12176"/>
                  <a:pt x="3699" y="12186"/>
                  <a:pt x="3682" y="12186"/>
                </a:cubicBezTo>
                <a:cubicBezTo>
                  <a:pt x="3646" y="12186"/>
                  <a:pt x="3610" y="12140"/>
                  <a:pt x="3604" y="12116"/>
                </a:cubicBezTo>
                <a:lnTo>
                  <a:pt x="3604" y="12116"/>
                </a:lnTo>
                <a:cubicBezTo>
                  <a:pt x="3622" y="12196"/>
                  <a:pt x="3613" y="12249"/>
                  <a:pt x="3542" y="12249"/>
                </a:cubicBezTo>
                <a:cubicBezTo>
                  <a:pt x="3484" y="12241"/>
                  <a:pt x="3480" y="12163"/>
                  <a:pt x="3494" y="12131"/>
                </a:cubicBezTo>
                <a:lnTo>
                  <a:pt x="3494" y="12131"/>
                </a:lnTo>
                <a:cubicBezTo>
                  <a:pt x="3475" y="12165"/>
                  <a:pt x="3446" y="12178"/>
                  <a:pt x="3419" y="12178"/>
                </a:cubicBezTo>
                <a:cubicBezTo>
                  <a:pt x="3355" y="12178"/>
                  <a:pt x="3300" y="12103"/>
                  <a:pt x="3399" y="12053"/>
                </a:cubicBezTo>
                <a:cubicBezTo>
                  <a:pt x="3303" y="12016"/>
                  <a:pt x="3311" y="11913"/>
                  <a:pt x="3387" y="11913"/>
                </a:cubicBezTo>
                <a:cubicBezTo>
                  <a:pt x="3403" y="11913"/>
                  <a:pt x="3422" y="11917"/>
                  <a:pt x="3444" y="11928"/>
                </a:cubicBezTo>
                <a:cubicBezTo>
                  <a:pt x="3402" y="11868"/>
                  <a:pt x="3436" y="11800"/>
                  <a:pt x="3483" y="11800"/>
                </a:cubicBezTo>
                <a:close/>
                <a:moveTo>
                  <a:pt x="2864" y="1"/>
                </a:moveTo>
                <a:lnTo>
                  <a:pt x="2864" y="1"/>
                </a:lnTo>
                <a:cubicBezTo>
                  <a:pt x="2971" y="563"/>
                  <a:pt x="3533" y="1161"/>
                  <a:pt x="4327" y="1250"/>
                </a:cubicBezTo>
                <a:cubicBezTo>
                  <a:pt x="4255" y="1346"/>
                  <a:pt x="3922" y="1455"/>
                  <a:pt x="3582" y="1455"/>
                </a:cubicBezTo>
                <a:cubicBezTo>
                  <a:pt x="3418" y="1455"/>
                  <a:pt x="3253" y="1430"/>
                  <a:pt x="3114" y="1366"/>
                </a:cubicBezTo>
                <a:lnTo>
                  <a:pt x="3114" y="1366"/>
                </a:lnTo>
                <a:cubicBezTo>
                  <a:pt x="3434" y="1645"/>
                  <a:pt x="3796" y="1706"/>
                  <a:pt x="4133" y="1706"/>
                </a:cubicBezTo>
                <a:cubicBezTo>
                  <a:pt x="4392" y="1706"/>
                  <a:pt x="4637" y="1669"/>
                  <a:pt x="4836" y="1669"/>
                </a:cubicBezTo>
                <a:cubicBezTo>
                  <a:pt x="4989" y="1669"/>
                  <a:pt x="5116" y="1691"/>
                  <a:pt x="5201" y="1767"/>
                </a:cubicBezTo>
                <a:cubicBezTo>
                  <a:pt x="5130" y="1758"/>
                  <a:pt x="5061" y="1753"/>
                  <a:pt x="4996" y="1753"/>
                </a:cubicBezTo>
                <a:cubicBezTo>
                  <a:pt x="4699" y="1753"/>
                  <a:pt x="4459" y="1849"/>
                  <a:pt x="4291" y="2017"/>
                </a:cubicBezTo>
                <a:cubicBezTo>
                  <a:pt x="4395" y="1971"/>
                  <a:pt x="4487" y="1953"/>
                  <a:pt x="4575" y="1953"/>
                </a:cubicBezTo>
                <a:cubicBezTo>
                  <a:pt x="4825" y="1953"/>
                  <a:pt x="5038" y="2100"/>
                  <a:pt x="5388" y="2160"/>
                </a:cubicBezTo>
                <a:cubicBezTo>
                  <a:pt x="5466" y="2173"/>
                  <a:pt x="5541" y="2178"/>
                  <a:pt x="5613" y="2178"/>
                </a:cubicBezTo>
                <a:cubicBezTo>
                  <a:pt x="5979" y="2178"/>
                  <a:pt x="6254" y="2035"/>
                  <a:pt x="6254" y="2035"/>
                </a:cubicBezTo>
                <a:cubicBezTo>
                  <a:pt x="6254" y="2035"/>
                  <a:pt x="6258" y="2035"/>
                  <a:pt x="6266" y="2035"/>
                </a:cubicBezTo>
                <a:cubicBezTo>
                  <a:pt x="6381" y="2035"/>
                  <a:pt x="7270" y="2050"/>
                  <a:pt x="7253" y="2534"/>
                </a:cubicBezTo>
                <a:cubicBezTo>
                  <a:pt x="7248" y="2836"/>
                  <a:pt x="6921" y="2923"/>
                  <a:pt x="6631" y="2923"/>
                </a:cubicBezTo>
                <a:cubicBezTo>
                  <a:pt x="6425" y="2923"/>
                  <a:pt x="6237" y="2879"/>
                  <a:pt x="6200" y="2838"/>
                </a:cubicBezTo>
                <a:cubicBezTo>
                  <a:pt x="6111" y="2740"/>
                  <a:pt x="6022" y="2401"/>
                  <a:pt x="6022" y="2401"/>
                </a:cubicBezTo>
                <a:cubicBezTo>
                  <a:pt x="6022" y="2401"/>
                  <a:pt x="5852" y="2677"/>
                  <a:pt x="5629" y="2811"/>
                </a:cubicBezTo>
                <a:cubicBezTo>
                  <a:pt x="5496" y="2633"/>
                  <a:pt x="5522" y="2383"/>
                  <a:pt x="5522" y="2383"/>
                </a:cubicBezTo>
                <a:lnTo>
                  <a:pt x="5522" y="2383"/>
                </a:lnTo>
                <a:cubicBezTo>
                  <a:pt x="5522" y="2383"/>
                  <a:pt x="5148" y="2445"/>
                  <a:pt x="5023" y="2820"/>
                </a:cubicBezTo>
                <a:cubicBezTo>
                  <a:pt x="4907" y="2731"/>
                  <a:pt x="4853" y="2445"/>
                  <a:pt x="4853" y="2445"/>
                </a:cubicBezTo>
                <a:cubicBezTo>
                  <a:pt x="4853" y="2445"/>
                  <a:pt x="4550" y="2936"/>
                  <a:pt x="4630" y="3525"/>
                </a:cubicBezTo>
                <a:cubicBezTo>
                  <a:pt x="4434" y="3409"/>
                  <a:pt x="4327" y="3034"/>
                  <a:pt x="4327" y="3034"/>
                </a:cubicBezTo>
                <a:lnTo>
                  <a:pt x="4327" y="3034"/>
                </a:lnTo>
                <a:cubicBezTo>
                  <a:pt x="4327" y="3034"/>
                  <a:pt x="4211" y="3489"/>
                  <a:pt x="4487" y="4015"/>
                </a:cubicBezTo>
                <a:cubicBezTo>
                  <a:pt x="4773" y="4542"/>
                  <a:pt x="4461" y="5041"/>
                  <a:pt x="4461" y="5041"/>
                </a:cubicBezTo>
                <a:cubicBezTo>
                  <a:pt x="4461" y="5041"/>
                  <a:pt x="4371" y="4854"/>
                  <a:pt x="4291" y="4809"/>
                </a:cubicBezTo>
                <a:lnTo>
                  <a:pt x="4291" y="4809"/>
                </a:lnTo>
                <a:cubicBezTo>
                  <a:pt x="4327" y="5086"/>
                  <a:pt x="3809" y="5532"/>
                  <a:pt x="3809" y="5532"/>
                </a:cubicBezTo>
                <a:cubicBezTo>
                  <a:pt x="3809" y="5532"/>
                  <a:pt x="3631" y="5523"/>
                  <a:pt x="3774" y="4676"/>
                </a:cubicBezTo>
                <a:cubicBezTo>
                  <a:pt x="3908" y="3837"/>
                  <a:pt x="3078" y="3293"/>
                  <a:pt x="3078" y="3293"/>
                </a:cubicBezTo>
                <a:lnTo>
                  <a:pt x="3078" y="3293"/>
                </a:lnTo>
                <a:cubicBezTo>
                  <a:pt x="3078" y="3293"/>
                  <a:pt x="3408" y="3703"/>
                  <a:pt x="3185" y="4015"/>
                </a:cubicBezTo>
                <a:cubicBezTo>
                  <a:pt x="2960" y="3913"/>
                  <a:pt x="2760" y="3877"/>
                  <a:pt x="2589" y="3877"/>
                </a:cubicBezTo>
                <a:cubicBezTo>
                  <a:pt x="2177" y="3877"/>
                  <a:pt x="1936" y="4087"/>
                  <a:pt x="1936" y="4087"/>
                </a:cubicBezTo>
                <a:cubicBezTo>
                  <a:pt x="1936" y="4087"/>
                  <a:pt x="1888" y="4100"/>
                  <a:pt x="1802" y="4100"/>
                </a:cubicBezTo>
                <a:cubicBezTo>
                  <a:pt x="1691" y="4100"/>
                  <a:pt x="1515" y="4077"/>
                  <a:pt x="1303" y="3971"/>
                </a:cubicBezTo>
                <a:cubicBezTo>
                  <a:pt x="1236" y="3690"/>
                  <a:pt x="845" y="3415"/>
                  <a:pt x="460" y="3415"/>
                </a:cubicBezTo>
                <a:cubicBezTo>
                  <a:pt x="380" y="3415"/>
                  <a:pt x="300" y="3427"/>
                  <a:pt x="223" y="3453"/>
                </a:cubicBezTo>
                <a:cubicBezTo>
                  <a:pt x="473" y="3516"/>
                  <a:pt x="812" y="3721"/>
                  <a:pt x="928" y="4087"/>
                </a:cubicBezTo>
                <a:cubicBezTo>
                  <a:pt x="924" y="4091"/>
                  <a:pt x="914" y="4092"/>
                  <a:pt x="899" y="4092"/>
                </a:cubicBezTo>
                <a:cubicBezTo>
                  <a:pt x="861" y="4092"/>
                  <a:pt x="791" y="4083"/>
                  <a:pt x="702" y="4083"/>
                </a:cubicBezTo>
                <a:cubicBezTo>
                  <a:pt x="511" y="4083"/>
                  <a:pt x="233" y="4125"/>
                  <a:pt x="0" y="4390"/>
                </a:cubicBezTo>
                <a:cubicBezTo>
                  <a:pt x="93" y="4342"/>
                  <a:pt x="205" y="4318"/>
                  <a:pt x="322" y="4318"/>
                </a:cubicBezTo>
                <a:cubicBezTo>
                  <a:pt x="486" y="4318"/>
                  <a:pt x="661" y="4364"/>
                  <a:pt x="812" y="4453"/>
                </a:cubicBezTo>
                <a:cubicBezTo>
                  <a:pt x="509" y="4488"/>
                  <a:pt x="286" y="4738"/>
                  <a:pt x="0" y="4827"/>
                </a:cubicBezTo>
                <a:cubicBezTo>
                  <a:pt x="61" y="4858"/>
                  <a:pt x="158" y="4872"/>
                  <a:pt x="268" y="4872"/>
                </a:cubicBezTo>
                <a:cubicBezTo>
                  <a:pt x="543" y="4872"/>
                  <a:pt x="901" y="4781"/>
                  <a:pt x="990" y="4622"/>
                </a:cubicBezTo>
                <a:lnTo>
                  <a:pt x="990" y="4622"/>
                </a:lnTo>
                <a:cubicBezTo>
                  <a:pt x="1008" y="4765"/>
                  <a:pt x="758" y="5202"/>
                  <a:pt x="375" y="5300"/>
                </a:cubicBezTo>
                <a:cubicBezTo>
                  <a:pt x="406" y="5302"/>
                  <a:pt x="439" y="5303"/>
                  <a:pt x="472" y="5303"/>
                </a:cubicBezTo>
                <a:cubicBezTo>
                  <a:pt x="770" y="5303"/>
                  <a:pt x="1136" y="5217"/>
                  <a:pt x="1401" y="4792"/>
                </a:cubicBezTo>
                <a:cubicBezTo>
                  <a:pt x="1583" y="4666"/>
                  <a:pt x="1808" y="4601"/>
                  <a:pt x="2019" y="4601"/>
                </a:cubicBezTo>
                <a:cubicBezTo>
                  <a:pt x="2272" y="4601"/>
                  <a:pt x="2506" y="4695"/>
                  <a:pt x="2623" y="4890"/>
                </a:cubicBezTo>
                <a:cubicBezTo>
                  <a:pt x="2828" y="5238"/>
                  <a:pt x="2587" y="5568"/>
                  <a:pt x="2587" y="5568"/>
                </a:cubicBezTo>
                <a:cubicBezTo>
                  <a:pt x="2587" y="5568"/>
                  <a:pt x="2373" y="5354"/>
                  <a:pt x="2453" y="5122"/>
                </a:cubicBezTo>
                <a:lnTo>
                  <a:pt x="2453" y="5122"/>
                </a:lnTo>
                <a:cubicBezTo>
                  <a:pt x="1990" y="5407"/>
                  <a:pt x="1749" y="5978"/>
                  <a:pt x="1749" y="5978"/>
                </a:cubicBezTo>
                <a:cubicBezTo>
                  <a:pt x="1749" y="5978"/>
                  <a:pt x="1552" y="5675"/>
                  <a:pt x="1651" y="5452"/>
                </a:cubicBezTo>
                <a:lnTo>
                  <a:pt x="1651" y="5452"/>
                </a:lnTo>
                <a:cubicBezTo>
                  <a:pt x="1267" y="5862"/>
                  <a:pt x="1213" y="6504"/>
                  <a:pt x="1222" y="6834"/>
                </a:cubicBezTo>
                <a:cubicBezTo>
                  <a:pt x="1222" y="6834"/>
                  <a:pt x="999" y="6674"/>
                  <a:pt x="1026" y="6272"/>
                </a:cubicBezTo>
                <a:lnTo>
                  <a:pt x="1026" y="6272"/>
                </a:lnTo>
                <a:cubicBezTo>
                  <a:pt x="812" y="6638"/>
                  <a:pt x="518" y="8083"/>
                  <a:pt x="946" y="9100"/>
                </a:cubicBezTo>
                <a:cubicBezTo>
                  <a:pt x="1365" y="10117"/>
                  <a:pt x="2346" y="10858"/>
                  <a:pt x="2346" y="10858"/>
                </a:cubicBezTo>
                <a:cubicBezTo>
                  <a:pt x="2346" y="10858"/>
                  <a:pt x="2577" y="10801"/>
                  <a:pt x="2837" y="10801"/>
                </a:cubicBezTo>
                <a:cubicBezTo>
                  <a:pt x="2920" y="10801"/>
                  <a:pt x="3005" y="10807"/>
                  <a:pt x="3087" y="10822"/>
                </a:cubicBezTo>
                <a:cubicBezTo>
                  <a:pt x="3206" y="10841"/>
                  <a:pt x="3347" y="10851"/>
                  <a:pt x="3497" y="10851"/>
                </a:cubicBezTo>
                <a:cubicBezTo>
                  <a:pt x="3771" y="10851"/>
                  <a:pt x="4072" y="10817"/>
                  <a:pt x="4309" y="10742"/>
                </a:cubicBezTo>
                <a:lnTo>
                  <a:pt x="4309" y="10742"/>
                </a:lnTo>
                <a:cubicBezTo>
                  <a:pt x="4190" y="10884"/>
                  <a:pt x="3920" y="10976"/>
                  <a:pt x="3558" y="10976"/>
                </a:cubicBezTo>
                <a:cubicBezTo>
                  <a:pt x="3488" y="10976"/>
                  <a:pt x="3414" y="10972"/>
                  <a:pt x="3337" y="10965"/>
                </a:cubicBezTo>
                <a:cubicBezTo>
                  <a:pt x="3226" y="10954"/>
                  <a:pt x="3096" y="10945"/>
                  <a:pt x="2959" y="10945"/>
                </a:cubicBezTo>
                <a:cubicBezTo>
                  <a:pt x="2520" y="10945"/>
                  <a:pt x="2008" y="11043"/>
                  <a:pt x="1811" y="11518"/>
                </a:cubicBezTo>
                <a:cubicBezTo>
                  <a:pt x="1964" y="11437"/>
                  <a:pt x="2091" y="11402"/>
                  <a:pt x="2199" y="11402"/>
                </a:cubicBezTo>
                <a:cubicBezTo>
                  <a:pt x="2534" y="11402"/>
                  <a:pt x="2689" y="11734"/>
                  <a:pt x="2864" y="12071"/>
                </a:cubicBezTo>
                <a:cubicBezTo>
                  <a:pt x="3096" y="12517"/>
                  <a:pt x="3774" y="12383"/>
                  <a:pt x="3881" y="12740"/>
                </a:cubicBezTo>
                <a:cubicBezTo>
                  <a:pt x="3986" y="13082"/>
                  <a:pt x="3635" y="13552"/>
                  <a:pt x="3040" y="13552"/>
                </a:cubicBezTo>
                <a:cubicBezTo>
                  <a:pt x="3029" y="13552"/>
                  <a:pt x="3018" y="13552"/>
                  <a:pt x="3007" y="13552"/>
                </a:cubicBezTo>
                <a:lnTo>
                  <a:pt x="3007" y="13552"/>
                </a:lnTo>
                <a:cubicBezTo>
                  <a:pt x="3175" y="13664"/>
                  <a:pt x="3351" y="13717"/>
                  <a:pt x="3512" y="13717"/>
                </a:cubicBezTo>
                <a:cubicBezTo>
                  <a:pt x="3786" y="13717"/>
                  <a:pt x="4016" y="13566"/>
                  <a:pt x="4095" y="13302"/>
                </a:cubicBezTo>
                <a:lnTo>
                  <a:pt x="4095" y="13302"/>
                </a:lnTo>
                <a:cubicBezTo>
                  <a:pt x="4211" y="13489"/>
                  <a:pt x="4148" y="13980"/>
                  <a:pt x="3818" y="14248"/>
                </a:cubicBezTo>
                <a:cubicBezTo>
                  <a:pt x="4389" y="14230"/>
                  <a:pt x="4595" y="13605"/>
                  <a:pt x="4505" y="13365"/>
                </a:cubicBezTo>
                <a:lnTo>
                  <a:pt x="4505" y="13365"/>
                </a:lnTo>
                <a:cubicBezTo>
                  <a:pt x="4809" y="13472"/>
                  <a:pt x="4853" y="13837"/>
                  <a:pt x="4764" y="14114"/>
                </a:cubicBezTo>
                <a:cubicBezTo>
                  <a:pt x="5005" y="13989"/>
                  <a:pt x="5353" y="13516"/>
                  <a:pt x="4675" y="13097"/>
                </a:cubicBezTo>
                <a:cubicBezTo>
                  <a:pt x="4755" y="13017"/>
                  <a:pt x="4940" y="12959"/>
                  <a:pt x="5160" y="12959"/>
                </a:cubicBezTo>
                <a:cubicBezTo>
                  <a:pt x="5331" y="12959"/>
                  <a:pt x="5522" y="12993"/>
                  <a:pt x="5701" y="13079"/>
                </a:cubicBezTo>
                <a:cubicBezTo>
                  <a:pt x="5543" y="12858"/>
                  <a:pt x="5274" y="12691"/>
                  <a:pt x="4934" y="12691"/>
                </a:cubicBezTo>
                <a:cubicBezTo>
                  <a:pt x="4793" y="12691"/>
                  <a:pt x="4640" y="12719"/>
                  <a:pt x="4479" y="12785"/>
                </a:cubicBezTo>
                <a:cubicBezTo>
                  <a:pt x="4514" y="12330"/>
                  <a:pt x="3809" y="11714"/>
                  <a:pt x="3809" y="11714"/>
                </a:cubicBezTo>
                <a:lnTo>
                  <a:pt x="3809" y="11714"/>
                </a:lnTo>
                <a:cubicBezTo>
                  <a:pt x="3810" y="11714"/>
                  <a:pt x="4398" y="11768"/>
                  <a:pt x="4853" y="12125"/>
                </a:cubicBezTo>
                <a:cubicBezTo>
                  <a:pt x="5155" y="12362"/>
                  <a:pt x="5716" y="12543"/>
                  <a:pt x="6250" y="12543"/>
                </a:cubicBezTo>
                <a:cubicBezTo>
                  <a:pt x="6539" y="12543"/>
                  <a:pt x="6820" y="12491"/>
                  <a:pt x="7048" y="12365"/>
                </a:cubicBezTo>
                <a:cubicBezTo>
                  <a:pt x="7126" y="12390"/>
                  <a:pt x="7222" y="12401"/>
                  <a:pt x="7327" y="12401"/>
                </a:cubicBezTo>
                <a:cubicBezTo>
                  <a:pt x="7725" y="12401"/>
                  <a:pt x="8246" y="12232"/>
                  <a:pt x="8359" y="11928"/>
                </a:cubicBezTo>
                <a:cubicBezTo>
                  <a:pt x="8477" y="11619"/>
                  <a:pt x="8667" y="11450"/>
                  <a:pt x="8821" y="11450"/>
                </a:cubicBezTo>
                <a:cubicBezTo>
                  <a:pt x="8853" y="11450"/>
                  <a:pt x="8884" y="11458"/>
                  <a:pt x="8912" y="11473"/>
                </a:cubicBezTo>
                <a:cubicBezTo>
                  <a:pt x="9073" y="11563"/>
                  <a:pt x="9037" y="12000"/>
                  <a:pt x="8439" y="12401"/>
                </a:cubicBezTo>
                <a:cubicBezTo>
                  <a:pt x="9260" y="12062"/>
                  <a:pt x="10215" y="11179"/>
                  <a:pt x="10366" y="10617"/>
                </a:cubicBezTo>
                <a:cubicBezTo>
                  <a:pt x="10486" y="10173"/>
                  <a:pt x="10762" y="9896"/>
                  <a:pt x="11044" y="9896"/>
                </a:cubicBezTo>
                <a:cubicBezTo>
                  <a:pt x="11119" y="9896"/>
                  <a:pt x="11194" y="9916"/>
                  <a:pt x="11267" y="9957"/>
                </a:cubicBezTo>
                <a:cubicBezTo>
                  <a:pt x="11377" y="10019"/>
                  <a:pt x="11507" y="10050"/>
                  <a:pt x="11632" y="10050"/>
                </a:cubicBezTo>
                <a:cubicBezTo>
                  <a:pt x="11903" y="10050"/>
                  <a:pt x="12154" y="9905"/>
                  <a:pt x="12142" y="9618"/>
                </a:cubicBezTo>
                <a:lnTo>
                  <a:pt x="12142" y="9618"/>
                </a:lnTo>
                <a:cubicBezTo>
                  <a:pt x="12103" y="9720"/>
                  <a:pt x="11892" y="9803"/>
                  <a:pt x="11718" y="9803"/>
                </a:cubicBezTo>
                <a:cubicBezTo>
                  <a:pt x="11572" y="9803"/>
                  <a:pt x="11453" y="9745"/>
                  <a:pt x="11482" y="9591"/>
                </a:cubicBezTo>
                <a:cubicBezTo>
                  <a:pt x="11536" y="9331"/>
                  <a:pt x="11837" y="9223"/>
                  <a:pt x="12096" y="9223"/>
                </a:cubicBezTo>
                <a:cubicBezTo>
                  <a:pt x="12174" y="9223"/>
                  <a:pt x="12249" y="9233"/>
                  <a:pt x="12311" y="9252"/>
                </a:cubicBezTo>
                <a:cubicBezTo>
                  <a:pt x="12255" y="9140"/>
                  <a:pt x="12028" y="8982"/>
                  <a:pt x="11801" y="8982"/>
                </a:cubicBezTo>
                <a:cubicBezTo>
                  <a:pt x="11701" y="8982"/>
                  <a:pt x="11602" y="9012"/>
                  <a:pt x="11517" y="9091"/>
                </a:cubicBezTo>
                <a:cubicBezTo>
                  <a:pt x="11526" y="8869"/>
                  <a:pt x="11714" y="8590"/>
                  <a:pt x="12090" y="8590"/>
                </a:cubicBezTo>
                <a:cubicBezTo>
                  <a:pt x="12107" y="8590"/>
                  <a:pt x="12124" y="8591"/>
                  <a:pt x="12142" y="8592"/>
                </a:cubicBezTo>
                <a:cubicBezTo>
                  <a:pt x="12077" y="8543"/>
                  <a:pt x="11918" y="8485"/>
                  <a:pt x="11741" y="8485"/>
                </a:cubicBezTo>
                <a:cubicBezTo>
                  <a:pt x="11529" y="8485"/>
                  <a:pt x="11292" y="8568"/>
                  <a:pt x="11160" y="8851"/>
                </a:cubicBezTo>
                <a:cubicBezTo>
                  <a:pt x="11089" y="8806"/>
                  <a:pt x="11027" y="8449"/>
                  <a:pt x="11366" y="8306"/>
                </a:cubicBezTo>
                <a:lnTo>
                  <a:pt x="11366" y="8306"/>
                </a:lnTo>
                <a:cubicBezTo>
                  <a:pt x="11036" y="8315"/>
                  <a:pt x="10688" y="8503"/>
                  <a:pt x="10705" y="9002"/>
                </a:cubicBezTo>
                <a:cubicBezTo>
                  <a:pt x="10054" y="9056"/>
                  <a:pt x="9938" y="9564"/>
                  <a:pt x="9688" y="9814"/>
                </a:cubicBezTo>
                <a:cubicBezTo>
                  <a:pt x="9440" y="10054"/>
                  <a:pt x="8518" y="10152"/>
                  <a:pt x="8114" y="10788"/>
                </a:cubicBezTo>
                <a:lnTo>
                  <a:pt x="8114" y="10788"/>
                </a:lnTo>
                <a:cubicBezTo>
                  <a:pt x="8186" y="10667"/>
                  <a:pt x="8307" y="10215"/>
                  <a:pt x="8368" y="9805"/>
                </a:cubicBezTo>
                <a:cubicBezTo>
                  <a:pt x="8439" y="9377"/>
                  <a:pt x="8547" y="9190"/>
                  <a:pt x="8770" y="8735"/>
                </a:cubicBezTo>
                <a:cubicBezTo>
                  <a:pt x="8941" y="8378"/>
                  <a:pt x="9296" y="8206"/>
                  <a:pt x="9480" y="8206"/>
                </a:cubicBezTo>
                <a:cubicBezTo>
                  <a:pt x="9536" y="8206"/>
                  <a:pt x="9576" y="8222"/>
                  <a:pt x="9590" y="8253"/>
                </a:cubicBezTo>
                <a:cubicBezTo>
                  <a:pt x="9662" y="8387"/>
                  <a:pt x="9581" y="8628"/>
                  <a:pt x="9233" y="8645"/>
                </a:cubicBezTo>
                <a:cubicBezTo>
                  <a:pt x="9329" y="8691"/>
                  <a:pt x="9414" y="8710"/>
                  <a:pt x="9492" y="8710"/>
                </a:cubicBezTo>
                <a:cubicBezTo>
                  <a:pt x="9870" y="8710"/>
                  <a:pt x="10055" y="8246"/>
                  <a:pt x="10277" y="8083"/>
                </a:cubicBezTo>
                <a:cubicBezTo>
                  <a:pt x="10370" y="8012"/>
                  <a:pt x="10457" y="7975"/>
                  <a:pt x="10530" y="7975"/>
                </a:cubicBezTo>
                <a:cubicBezTo>
                  <a:pt x="10669" y="7975"/>
                  <a:pt x="10759" y="8110"/>
                  <a:pt x="10741" y="8413"/>
                </a:cubicBezTo>
                <a:cubicBezTo>
                  <a:pt x="10759" y="8315"/>
                  <a:pt x="10991" y="7932"/>
                  <a:pt x="11312" y="7842"/>
                </a:cubicBezTo>
                <a:cubicBezTo>
                  <a:pt x="11633" y="7744"/>
                  <a:pt x="11999" y="7468"/>
                  <a:pt x="11535" y="6915"/>
                </a:cubicBezTo>
                <a:lnTo>
                  <a:pt x="11535" y="6915"/>
                </a:lnTo>
                <a:cubicBezTo>
                  <a:pt x="11622" y="7208"/>
                  <a:pt x="11434" y="7366"/>
                  <a:pt x="11242" y="7366"/>
                </a:cubicBezTo>
                <a:cubicBezTo>
                  <a:pt x="11119" y="7366"/>
                  <a:pt x="10993" y="7301"/>
                  <a:pt x="10937" y="7164"/>
                </a:cubicBezTo>
                <a:cubicBezTo>
                  <a:pt x="10925" y="7504"/>
                  <a:pt x="10500" y="7677"/>
                  <a:pt x="10210" y="7677"/>
                </a:cubicBezTo>
                <a:cubicBezTo>
                  <a:pt x="10066" y="7677"/>
                  <a:pt x="9956" y="7634"/>
                  <a:pt x="9947" y="7548"/>
                </a:cubicBezTo>
                <a:cubicBezTo>
                  <a:pt x="9929" y="7370"/>
                  <a:pt x="10170" y="7114"/>
                  <a:pt x="10356" y="7114"/>
                </a:cubicBezTo>
                <a:cubicBezTo>
                  <a:pt x="10439" y="7114"/>
                  <a:pt x="10512" y="7166"/>
                  <a:pt x="10545" y="7298"/>
                </a:cubicBezTo>
                <a:cubicBezTo>
                  <a:pt x="10609" y="7077"/>
                  <a:pt x="10741" y="6883"/>
                  <a:pt x="10875" y="6883"/>
                </a:cubicBezTo>
                <a:cubicBezTo>
                  <a:pt x="10946" y="6883"/>
                  <a:pt x="11018" y="6939"/>
                  <a:pt x="11080" y="7075"/>
                </a:cubicBezTo>
                <a:cubicBezTo>
                  <a:pt x="11169" y="6724"/>
                  <a:pt x="11314" y="6641"/>
                  <a:pt x="11432" y="6641"/>
                </a:cubicBezTo>
                <a:cubicBezTo>
                  <a:pt x="11540" y="6641"/>
                  <a:pt x="11624" y="6710"/>
                  <a:pt x="11624" y="6710"/>
                </a:cubicBezTo>
                <a:cubicBezTo>
                  <a:pt x="11847" y="6058"/>
                  <a:pt x="11667" y="5857"/>
                  <a:pt x="11360" y="5857"/>
                </a:cubicBezTo>
                <a:cubicBezTo>
                  <a:pt x="10868" y="5857"/>
                  <a:pt x="10054" y="6371"/>
                  <a:pt x="10054" y="6371"/>
                </a:cubicBezTo>
                <a:cubicBezTo>
                  <a:pt x="10054" y="6371"/>
                  <a:pt x="9886" y="6132"/>
                  <a:pt x="9471" y="6132"/>
                </a:cubicBezTo>
                <a:cubicBezTo>
                  <a:pt x="9275" y="6132"/>
                  <a:pt x="9023" y="6186"/>
                  <a:pt x="8707" y="6344"/>
                </a:cubicBezTo>
                <a:cubicBezTo>
                  <a:pt x="8585" y="6403"/>
                  <a:pt x="8480" y="6429"/>
                  <a:pt x="8387" y="6429"/>
                </a:cubicBezTo>
                <a:cubicBezTo>
                  <a:pt x="7849" y="6429"/>
                  <a:pt x="7712" y="5586"/>
                  <a:pt x="7194" y="5586"/>
                </a:cubicBezTo>
                <a:cubicBezTo>
                  <a:pt x="7076" y="5586"/>
                  <a:pt x="6938" y="5630"/>
                  <a:pt x="6771" y="5737"/>
                </a:cubicBezTo>
                <a:cubicBezTo>
                  <a:pt x="6824" y="5718"/>
                  <a:pt x="6876" y="5709"/>
                  <a:pt x="6927" y="5709"/>
                </a:cubicBezTo>
                <a:cubicBezTo>
                  <a:pt x="7160" y="5709"/>
                  <a:pt x="7359" y="5890"/>
                  <a:pt x="7396" y="6058"/>
                </a:cubicBezTo>
                <a:cubicBezTo>
                  <a:pt x="7458" y="6362"/>
                  <a:pt x="7717" y="6638"/>
                  <a:pt x="8109" y="6736"/>
                </a:cubicBezTo>
                <a:cubicBezTo>
                  <a:pt x="8080" y="6740"/>
                  <a:pt x="8052" y="6741"/>
                  <a:pt x="8025" y="6741"/>
                </a:cubicBezTo>
                <a:cubicBezTo>
                  <a:pt x="7623" y="6741"/>
                  <a:pt x="7451" y="6390"/>
                  <a:pt x="7217" y="6281"/>
                </a:cubicBezTo>
                <a:cubicBezTo>
                  <a:pt x="7130" y="6242"/>
                  <a:pt x="6992" y="6206"/>
                  <a:pt x="6837" y="6206"/>
                </a:cubicBezTo>
                <a:cubicBezTo>
                  <a:pt x="6565" y="6206"/>
                  <a:pt x="6242" y="6318"/>
                  <a:pt x="6049" y="6727"/>
                </a:cubicBezTo>
                <a:cubicBezTo>
                  <a:pt x="6208" y="6608"/>
                  <a:pt x="6374" y="6562"/>
                  <a:pt x="6536" y="6562"/>
                </a:cubicBezTo>
                <a:cubicBezTo>
                  <a:pt x="6847" y="6562"/>
                  <a:pt x="7146" y="6730"/>
                  <a:pt x="7369" y="6870"/>
                </a:cubicBezTo>
                <a:cubicBezTo>
                  <a:pt x="7465" y="7345"/>
                  <a:pt x="6902" y="7547"/>
                  <a:pt x="6388" y="7547"/>
                </a:cubicBezTo>
                <a:cubicBezTo>
                  <a:pt x="6188" y="7547"/>
                  <a:pt x="5995" y="7517"/>
                  <a:pt x="5852" y="7459"/>
                </a:cubicBezTo>
                <a:lnTo>
                  <a:pt x="5852" y="7459"/>
                </a:lnTo>
                <a:cubicBezTo>
                  <a:pt x="6008" y="7716"/>
                  <a:pt x="6490" y="7918"/>
                  <a:pt x="6871" y="7918"/>
                </a:cubicBezTo>
                <a:cubicBezTo>
                  <a:pt x="6927" y="7918"/>
                  <a:pt x="6980" y="7914"/>
                  <a:pt x="7030" y="7905"/>
                </a:cubicBezTo>
                <a:lnTo>
                  <a:pt x="7030" y="7905"/>
                </a:lnTo>
                <a:cubicBezTo>
                  <a:pt x="6959" y="8275"/>
                  <a:pt x="6587" y="8417"/>
                  <a:pt x="6259" y="8417"/>
                </a:cubicBezTo>
                <a:cubicBezTo>
                  <a:pt x="6089" y="8417"/>
                  <a:pt x="5932" y="8379"/>
                  <a:pt x="5835" y="8315"/>
                </a:cubicBezTo>
                <a:lnTo>
                  <a:pt x="5835" y="8315"/>
                </a:lnTo>
                <a:cubicBezTo>
                  <a:pt x="6028" y="8539"/>
                  <a:pt x="6364" y="8652"/>
                  <a:pt x="6644" y="8652"/>
                </a:cubicBezTo>
                <a:cubicBezTo>
                  <a:pt x="6778" y="8652"/>
                  <a:pt x="6899" y="8626"/>
                  <a:pt x="6985" y="8574"/>
                </a:cubicBezTo>
                <a:cubicBezTo>
                  <a:pt x="7131" y="8482"/>
                  <a:pt x="7242" y="8461"/>
                  <a:pt x="7313" y="8461"/>
                </a:cubicBezTo>
                <a:cubicBezTo>
                  <a:pt x="7373" y="8461"/>
                  <a:pt x="7405" y="8476"/>
                  <a:pt x="7405" y="8476"/>
                </a:cubicBezTo>
                <a:cubicBezTo>
                  <a:pt x="7405" y="8476"/>
                  <a:pt x="7396" y="8672"/>
                  <a:pt x="7307" y="8851"/>
                </a:cubicBezTo>
                <a:cubicBezTo>
                  <a:pt x="7068" y="9146"/>
                  <a:pt x="6729" y="9231"/>
                  <a:pt x="6417" y="9231"/>
                </a:cubicBezTo>
                <a:cubicBezTo>
                  <a:pt x="5994" y="9231"/>
                  <a:pt x="5621" y="9074"/>
                  <a:pt x="5620" y="9074"/>
                </a:cubicBezTo>
                <a:lnTo>
                  <a:pt x="5620" y="9074"/>
                </a:lnTo>
                <a:cubicBezTo>
                  <a:pt x="5620" y="9074"/>
                  <a:pt x="5933" y="9377"/>
                  <a:pt x="6459" y="9484"/>
                </a:cubicBezTo>
                <a:cubicBezTo>
                  <a:pt x="6334" y="9535"/>
                  <a:pt x="6210" y="9556"/>
                  <a:pt x="6091" y="9556"/>
                </a:cubicBezTo>
                <a:cubicBezTo>
                  <a:pt x="5476" y="9556"/>
                  <a:pt x="4969" y="8993"/>
                  <a:pt x="4969" y="8993"/>
                </a:cubicBezTo>
                <a:lnTo>
                  <a:pt x="4969" y="8993"/>
                </a:lnTo>
                <a:cubicBezTo>
                  <a:pt x="4969" y="8993"/>
                  <a:pt x="5058" y="9457"/>
                  <a:pt x="5594" y="9885"/>
                </a:cubicBezTo>
                <a:cubicBezTo>
                  <a:pt x="4871" y="9885"/>
                  <a:pt x="4273" y="8877"/>
                  <a:pt x="4273" y="8877"/>
                </a:cubicBezTo>
                <a:lnTo>
                  <a:pt x="4273" y="8877"/>
                </a:lnTo>
                <a:cubicBezTo>
                  <a:pt x="4273" y="8877"/>
                  <a:pt x="4247" y="9172"/>
                  <a:pt x="4479" y="9636"/>
                </a:cubicBezTo>
                <a:cubicBezTo>
                  <a:pt x="3328" y="9065"/>
                  <a:pt x="2204" y="7771"/>
                  <a:pt x="2819" y="7004"/>
                </a:cubicBezTo>
                <a:cubicBezTo>
                  <a:pt x="3426" y="6237"/>
                  <a:pt x="4737" y="6799"/>
                  <a:pt x="5496" y="6308"/>
                </a:cubicBezTo>
                <a:cubicBezTo>
                  <a:pt x="6272" y="6246"/>
                  <a:pt x="6780" y="5684"/>
                  <a:pt x="6816" y="5255"/>
                </a:cubicBezTo>
                <a:cubicBezTo>
                  <a:pt x="6844" y="4921"/>
                  <a:pt x="7089" y="4614"/>
                  <a:pt x="7411" y="4614"/>
                </a:cubicBezTo>
                <a:cubicBezTo>
                  <a:pt x="7502" y="4614"/>
                  <a:pt x="7599" y="4639"/>
                  <a:pt x="7699" y="4693"/>
                </a:cubicBezTo>
                <a:cubicBezTo>
                  <a:pt x="8163" y="4943"/>
                  <a:pt x="8332" y="5470"/>
                  <a:pt x="8332" y="5470"/>
                </a:cubicBezTo>
                <a:cubicBezTo>
                  <a:pt x="8332" y="5470"/>
                  <a:pt x="8453" y="5029"/>
                  <a:pt x="8202" y="4641"/>
                </a:cubicBezTo>
                <a:lnTo>
                  <a:pt x="8202" y="4641"/>
                </a:lnTo>
                <a:cubicBezTo>
                  <a:pt x="8390" y="4903"/>
                  <a:pt x="9055" y="5006"/>
                  <a:pt x="9055" y="5006"/>
                </a:cubicBezTo>
                <a:cubicBezTo>
                  <a:pt x="9055" y="5006"/>
                  <a:pt x="9002" y="4533"/>
                  <a:pt x="8511" y="4363"/>
                </a:cubicBezTo>
                <a:lnTo>
                  <a:pt x="8511" y="4363"/>
                </a:lnTo>
                <a:cubicBezTo>
                  <a:pt x="8528" y="4365"/>
                  <a:pt x="8546" y="4366"/>
                  <a:pt x="8566" y="4366"/>
                </a:cubicBezTo>
                <a:cubicBezTo>
                  <a:pt x="8789" y="4366"/>
                  <a:pt x="9184" y="4265"/>
                  <a:pt x="9233" y="3864"/>
                </a:cubicBezTo>
                <a:lnTo>
                  <a:pt x="9233" y="3864"/>
                </a:lnTo>
                <a:cubicBezTo>
                  <a:pt x="9142" y="3994"/>
                  <a:pt x="8855" y="4096"/>
                  <a:pt x="8617" y="4096"/>
                </a:cubicBezTo>
                <a:cubicBezTo>
                  <a:pt x="8529" y="4096"/>
                  <a:pt x="8448" y="4082"/>
                  <a:pt x="8386" y="4051"/>
                </a:cubicBezTo>
                <a:cubicBezTo>
                  <a:pt x="8707" y="3828"/>
                  <a:pt x="8832" y="3409"/>
                  <a:pt x="8645" y="3195"/>
                </a:cubicBezTo>
                <a:lnTo>
                  <a:pt x="8645" y="3195"/>
                </a:lnTo>
                <a:cubicBezTo>
                  <a:pt x="8680" y="3346"/>
                  <a:pt x="8671" y="3391"/>
                  <a:pt x="8439" y="3551"/>
                </a:cubicBezTo>
                <a:cubicBezTo>
                  <a:pt x="8199" y="3721"/>
                  <a:pt x="8234" y="3748"/>
                  <a:pt x="7869" y="4024"/>
                </a:cubicBezTo>
                <a:cubicBezTo>
                  <a:pt x="7763" y="4106"/>
                  <a:pt x="7643" y="4135"/>
                  <a:pt x="7526" y="4135"/>
                </a:cubicBezTo>
                <a:cubicBezTo>
                  <a:pt x="7247" y="4135"/>
                  <a:pt x="6985" y="3971"/>
                  <a:pt x="6985" y="3971"/>
                </a:cubicBezTo>
                <a:cubicBezTo>
                  <a:pt x="6985" y="3971"/>
                  <a:pt x="7253" y="3659"/>
                  <a:pt x="7110" y="3373"/>
                </a:cubicBezTo>
                <a:lnTo>
                  <a:pt x="7110" y="3373"/>
                </a:lnTo>
                <a:cubicBezTo>
                  <a:pt x="7110" y="3534"/>
                  <a:pt x="6985" y="3650"/>
                  <a:pt x="6521" y="4006"/>
                </a:cubicBezTo>
                <a:cubicBezTo>
                  <a:pt x="6066" y="4354"/>
                  <a:pt x="6209" y="4702"/>
                  <a:pt x="6084" y="5086"/>
                </a:cubicBezTo>
                <a:cubicBezTo>
                  <a:pt x="6182" y="4319"/>
                  <a:pt x="5442" y="4131"/>
                  <a:pt x="5442" y="3703"/>
                </a:cubicBezTo>
                <a:cubicBezTo>
                  <a:pt x="5442" y="3336"/>
                  <a:pt x="5783" y="3290"/>
                  <a:pt x="6262" y="3290"/>
                </a:cubicBezTo>
                <a:cubicBezTo>
                  <a:pt x="6353" y="3290"/>
                  <a:pt x="6449" y="3291"/>
                  <a:pt x="6548" y="3293"/>
                </a:cubicBezTo>
                <a:cubicBezTo>
                  <a:pt x="6556" y="3293"/>
                  <a:pt x="6563" y="3293"/>
                  <a:pt x="6570" y="3293"/>
                </a:cubicBezTo>
                <a:cubicBezTo>
                  <a:pt x="7197" y="3293"/>
                  <a:pt x="7857" y="2919"/>
                  <a:pt x="7619" y="2196"/>
                </a:cubicBezTo>
                <a:cubicBezTo>
                  <a:pt x="7369" y="1455"/>
                  <a:pt x="5808" y="1696"/>
                  <a:pt x="5531" y="1196"/>
                </a:cubicBezTo>
                <a:cubicBezTo>
                  <a:pt x="5268" y="712"/>
                  <a:pt x="4542" y="41"/>
                  <a:pt x="3617" y="41"/>
                </a:cubicBezTo>
                <a:cubicBezTo>
                  <a:pt x="3572" y="41"/>
                  <a:pt x="3526" y="42"/>
                  <a:pt x="3479" y="46"/>
                </a:cubicBezTo>
                <a:cubicBezTo>
                  <a:pt x="3881" y="135"/>
                  <a:pt x="4354" y="616"/>
                  <a:pt x="4541" y="831"/>
                </a:cubicBezTo>
                <a:cubicBezTo>
                  <a:pt x="4471" y="845"/>
                  <a:pt x="4400" y="851"/>
                  <a:pt x="4329" y="851"/>
                </a:cubicBezTo>
                <a:cubicBezTo>
                  <a:pt x="3680" y="851"/>
                  <a:pt x="3033" y="306"/>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46"/>
          <p:cNvSpPr/>
          <p:nvPr/>
        </p:nvSpPr>
        <p:spPr>
          <a:xfrm>
            <a:off x="5720296" y="6470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46"/>
          <p:cNvSpPr/>
          <p:nvPr/>
        </p:nvSpPr>
        <p:spPr>
          <a:xfrm>
            <a:off x="6611721" y="231842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46"/>
          <p:cNvSpPr/>
          <p:nvPr/>
        </p:nvSpPr>
        <p:spPr>
          <a:xfrm>
            <a:off x="6611721" y="12041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46"/>
          <p:cNvSpPr/>
          <p:nvPr/>
        </p:nvSpPr>
        <p:spPr>
          <a:xfrm>
            <a:off x="5720296" y="176129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9" name="Google Shape;9999;p46"/>
          <p:cNvGrpSpPr/>
          <p:nvPr/>
        </p:nvGrpSpPr>
        <p:grpSpPr>
          <a:xfrm flipH="1">
            <a:off x="6536456" y="1965123"/>
            <a:ext cx="1084498" cy="415688"/>
            <a:chOff x="422918" y="176071"/>
            <a:chExt cx="2994196" cy="1147676"/>
          </a:xfrm>
        </p:grpSpPr>
        <p:sp>
          <p:nvSpPr>
            <p:cNvPr id="10000" name="Google Shape;10000;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46"/>
          <p:cNvGrpSpPr/>
          <p:nvPr/>
        </p:nvGrpSpPr>
        <p:grpSpPr>
          <a:xfrm>
            <a:off x="5593646" y="1408146"/>
            <a:ext cx="1084498" cy="415688"/>
            <a:chOff x="422918" y="176071"/>
            <a:chExt cx="2994196" cy="1147676"/>
          </a:xfrm>
        </p:grpSpPr>
        <p:sp>
          <p:nvSpPr>
            <p:cNvPr id="10007" name="Google Shape;10007;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3" name="Google Shape;10013;p46"/>
          <p:cNvSpPr/>
          <p:nvPr/>
        </p:nvSpPr>
        <p:spPr>
          <a:xfrm>
            <a:off x="5815590" y="852946"/>
            <a:ext cx="692026" cy="470809"/>
          </a:xfrm>
          <a:custGeom>
            <a:rect b="b" l="l" r="r" t="t"/>
            <a:pathLst>
              <a:path extrusionOk="0" h="11150" w="16389">
                <a:moveTo>
                  <a:pt x="13614" y="295"/>
                </a:moveTo>
                <a:cubicBezTo>
                  <a:pt x="13730" y="295"/>
                  <a:pt x="13837" y="304"/>
                  <a:pt x="13944" y="330"/>
                </a:cubicBezTo>
                <a:cubicBezTo>
                  <a:pt x="14060" y="357"/>
                  <a:pt x="14167" y="402"/>
                  <a:pt x="14256" y="464"/>
                </a:cubicBezTo>
                <a:cubicBezTo>
                  <a:pt x="14042" y="411"/>
                  <a:pt x="13828" y="402"/>
                  <a:pt x="13614" y="402"/>
                </a:cubicBezTo>
                <a:cubicBezTo>
                  <a:pt x="13569" y="400"/>
                  <a:pt x="13524" y="399"/>
                  <a:pt x="13478" y="399"/>
                </a:cubicBezTo>
                <a:cubicBezTo>
                  <a:pt x="13354" y="399"/>
                  <a:pt x="13230" y="404"/>
                  <a:pt x="13103" y="404"/>
                </a:cubicBezTo>
                <a:cubicBezTo>
                  <a:pt x="13057" y="404"/>
                  <a:pt x="13010" y="404"/>
                  <a:pt x="12963" y="402"/>
                </a:cubicBezTo>
                <a:cubicBezTo>
                  <a:pt x="13070" y="366"/>
                  <a:pt x="13177" y="339"/>
                  <a:pt x="13284" y="321"/>
                </a:cubicBezTo>
                <a:cubicBezTo>
                  <a:pt x="13391" y="304"/>
                  <a:pt x="13507" y="295"/>
                  <a:pt x="13614" y="295"/>
                </a:cubicBezTo>
                <a:close/>
                <a:moveTo>
                  <a:pt x="12994" y="752"/>
                </a:moveTo>
                <a:cubicBezTo>
                  <a:pt x="13079" y="752"/>
                  <a:pt x="13164" y="754"/>
                  <a:pt x="13248" y="759"/>
                </a:cubicBezTo>
                <a:cubicBezTo>
                  <a:pt x="13409" y="776"/>
                  <a:pt x="13578" y="812"/>
                  <a:pt x="13730" y="875"/>
                </a:cubicBezTo>
                <a:cubicBezTo>
                  <a:pt x="13569" y="857"/>
                  <a:pt x="13409" y="848"/>
                  <a:pt x="13239" y="848"/>
                </a:cubicBezTo>
                <a:cubicBezTo>
                  <a:pt x="13079" y="848"/>
                  <a:pt x="12918" y="848"/>
                  <a:pt x="12749" y="866"/>
                </a:cubicBezTo>
                <a:cubicBezTo>
                  <a:pt x="12588" y="883"/>
                  <a:pt x="12428" y="901"/>
                  <a:pt x="12267" y="919"/>
                </a:cubicBezTo>
                <a:cubicBezTo>
                  <a:pt x="12097" y="946"/>
                  <a:pt x="11937" y="964"/>
                  <a:pt x="11767" y="991"/>
                </a:cubicBezTo>
                <a:cubicBezTo>
                  <a:pt x="12080" y="866"/>
                  <a:pt x="12410" y="794"/>
                  <a:pt x="12740" y="759"/>
                </a:cubicBezTo>
                <a:cubicBezTo>
                  <a:pt x="12825" y="754"/>
                  <a:pt x="12909" y="752"/>
                  <a:pt x="12994" y="752"/>
                </a:cubicBezTo>
                <a:close/>
                <a:moveTo>
                  <a:pt x="12775" y="1107"/>
                </a:moveTo>
                <a:cubicBezTo>
                  <a:pt x="12918" y="1107"/>
                  <a:pt x="13070" y="1124"/>
                  <a:pt x="13204" y="1169"/>
                </a:cubicBezTo>
                <a:cubicBezTo>
                  <a:pt x="13061" y="1169"/>
                  <a:pt x="12918" y="1178"/>
                  <a:pt x="12784" y="1196"/>
                </a:cubicBezTo>
                <a:cubicBezTo>
                  <a:pt x="12642" y="1214"/>
                  <a:pt x="12499" y="1231"/>
                  <a:pt x="12365" y="1267"/>
                </a:cubicBezTo>
                <a:cubicBezTo>
                  <a:pt x="12231" y="1294"/>
                  <a:pt x="12089" y="1338"/>
                  <a:pt x="11955" y="1374"/>
                </a:cubicBezTo>
                <a:cubicBezTo>
                  <a:pt x="11821" y="1419"/>
                  <a:pt x="11687" y="1454"/>
                  <a:pt x="11544" y="1499"/>
                </a:cubicBezTo>
                <a:cubicBezTo>
                  <a:pt x="11785" y="1338"/>
                  <a:pt x="12062" y="1231"/>
                  <a:pt x="12338" y="1160"/>
                </a:cubicBezTo>
                <a:cubicBezTo>
                  <a:pt x="12481" y="1133"/>
                  <a:pt x="12633" y="1115"/>
                  <a:pt x="12775" y="1107"/>
                </a:cubicBezTo>
                <a:close/>
                <a:moveTo>
                  <a:pt x="14818" y="1454"/>
                </a:moveTo>
                <a:lnTo>
                  <a:pt x="14818" y="1454"/>
                </a:lnTo>
                <a:cubicBezTo>
                  <a:pt x="15131" y="1463"/>
                  <a:pt x="15131" y="1829"/>
                  <a:pt x="15050" y="1936"/>
                </a:cubicBezTo>
                <a:cubicBezTo>
                  <a:pt x="14827" y="1847"/>
                  <a:pt x="14765" y="1695"/>
                  <a:pt x="14818" y="1454"/>
                </a:cubicBezTo>
                <a:close/>
                <a:moveTo>
                  <a:pt x="12606" y="1512"/>
                </a:moveTo>
                <a:cubicBezTo>
                  <a:pt x="12663" y="1512"/>
                  <a:pt x="12720" y="1514"/>
                  <a:pt x="12775" y="1517"/>
                </a:cubicBezTo>
                <a:cubicBezTo>
                  <a:pt x="12624" y="1544"/>
                  <a:pt x="12472" y="1579"/>
                  <a:pt x="12320" y="1615"/>
                </a:cubicBezTo>
                <a:cubicBezTo>
                  <a:pt x="12169" y="1651"/>
                  <a:pt x="12017" y="1686"/>
                  <a:pt x="11874" y="1740"/>
                </a:cubicBezTo>
                <a:cubicBezTo>
                  <a:pt x="11571" y="1829"/>
                  <a:pt x="11286" y="1945"/>
                  <a:pt x="10991" y="2043"/>
                </a:cubicBezTo>
                <a:cubicBezTo>
                  <a:pt x="11250" y="1865"/>
                  <a:pt x="11535" y="1740"/>
                  <a:pt x="11839" y="1642"/>
                </a:cubicBezTo>
                <a:cubicBezTo>
                  <a:pt x="11990" y="1588"/>
                  <a:pt x="12142" y="1553"/>
                  <a:pt x="12303" y="1535"/>
                </a:cubicBezTo>
                <a:cubicBezTo>
                  <a:pt x="12404" y="1518"/>
                  <a:pt x="12506" y="1512"/>
                  <a:pt x="12606" y="1512"/>
                </a:cubicBezTo>
                <a:close/>
                <a:moveTo>
                  <a:pt x="14178" y="1200"/>
                </a:moveTo>
                <a:cubicBezTo>
                  <a:pt x="14243" y="1200"/>
                  <a:pt x="14306" y="1211"/>
                  <a:pt x="14363" y="1231"/>
                </a:cubicBezTo>
                <a:cubicBezTo>
                  <a:pt x="14239" y="1276"/>
                  <a:pt x="14123" y="1321"/>
                  <a:pt x="14024" y="1392"/>
                </a:cubicBezTo>
                <a:cubicBezTo>
                  <a:pt x="13935" y="1454"/>
                  <a:pt x="13873" y="1544"/>
                  <a:pt x="13828" y="1651"/>
                </a:cubicBezTo>
                <a:cubicBezTo>
                  <a:pt x="13792" y="1758"/>
                  <a:pt x="13766" y="1874"/>
                  <a:pt x="13766" y="1990"/>
                </a:cubicBezTo>
                <a:cubicBezTo>
                  <a:pt x="13757" y="2115"/>
                  <a:pt x="13775" y="2231"/>
                  <a:pt x="13810" y="2364"/>
                </a:cubicBezTo>
                <a:cubicBezTo>
                  <a:pt x="13694" y="2284"/>
                  <a:pt x="13632" y="2141"/>
                  <a:pt x="13596" y="2008"/>
                </a:cubicBezTo>
                <a:cubicBezTo>
                  <a:pt x="13569" y="1865"/>
                  <a:pt x="13578" y="1713"/>
                  <a:pt x="13632" y="1570"/>
                </a:cubicBezTo>
                <a:cubicBezTo>
                  <a:pt x="13694" y="1428"/>
                  <a:pt x="13801" y="1303"/>
                  <a:pt x="13944" y="1249"/>
                </a:cubicBezTo>
                <a:cubicBezTo>
                  <a:pt x="14021" y="1215"/>
                  <a:pt x="14101" y="1200"/>
                  <a:pt x="14178" y="1200"/>
                </a:cubicBezTo>
                <a:close/>
                <a:moveTo>
                  <a:pt x="12422" y="1893"/>
                </a:moveTo>
                <a:cubicBezTo>
                  <a:pt x="12463" y="1893"/>
                  <a:pt x="12504" y="1895"/>
                  <a:pt x="12544" y="1900"/>
                </a:cubicBezTo>
                <a:cubicBezTo>
                  <a:pt x="12401" y="1927"/>
                  <a:pt x="12267" y="1963"/>
                  <a:pt x="12133" y="2008"/>
                </a:cubicBezTo>
                <a:cubicBezTo>
                  <a:pt x="11999" y="2052"/>
                  <a:pt x="11866" y="2106"/>
                  <a:pt x="11741" y="2168"/>
                </a:cubicBezTo>
                <a:cubicBezTo>
                  <a:pt x="11607" y="2222"/>
                  <a:pt x="11482" y="2284"/>
                  <a:pt x="11357" y="2355"/>
                </a:cubicBezTo>
                <a:cubicBezTo>
                  <a:pt x="11232" y="2418"/>
                  <a:pt x="11107" y="2489"/>
                  <a:pt x="10982" y="2561"/>
                </a:cubicBezTo>
                <a:cubicBezTo>
                  <a:pt x="11188" y="2347"/>
                  <a:pt x="11428" y="2186"/>
                  <a:pt x="11696" y="2070"/>
                </a:cubicBezTo>
                <a:cubicBezTo>
                  <a:pt x="11830" y="2008"/>
                  <a:pt x="11964" y="1963"/>
                  <a:pt x="12106" y="1927"/>
                </a:cubicBezTo>
                <a:cubicBezTo>
                  <a:pt x="12209" y="1908"/>
                  <a:pt x="12317" y="1893"/>
                  <a:pt x="12422" y="1893"/>
                </a:cubicBezTo>
                <a:close/>
                <a:moveTo>
                  <a:pt x="12196" y="2329"/>
                </a:moveTo>
                <a:lnTo>
                  <a:pt x="12196" y="2329"/>
                </a:lnTo>
                <a:cubicBezTo>
                  <a:pt x="12044" y="2382"/>
                  <a:pt x="11901" y="2445"/>
                  <a:pt x="11758" y="2516"/>
                </a:cubicBezTo>
                <a:cubicBezTo>
                  <a:pt x="11625" y="2578"/>
                  <a:pt x="11482" y="2650"/>
                  <a:pt x="11348" y="2721"/>
                </a:cubicBezTo>
                <a:cubicBezTo>
                  <a:pt x="11080" y="2873"/>
                  <a:pt x="10813" y="3042"/>
                  <a:pt x="10545" y="3203"/>
                </a:cubicBezTo>
                <a:cubicBezTo>
                  <a:pt x="10759" y="2980"/>
                  <a:pt x="11027" y="2793"/>
                  <a:pt x="11295" y="2632"/>
                </a:cubicBezTo>
                <a:cubicBezTo>
                  <a:pt x="11437" y="2561"/>
                  <a:pt x="11580" y="2489"/>
                  <a:pt x="11732" y="2436"/>
                </a:cubicBezTo>
                <a:cubicBezTo>
                  <a:pt x="11883" y="2382"/>
                  <a:pt x="12035" y="2347"/>
                  <a:pt x="12196" y="2329"/>
                </a:cubicBezTo>
                <a:close/>
                <a:moveTo>
                  <a:pt x="15934" y="3337"/>
                </a:moveTo>
                <a:cubicBezTo>
                  <a:pt x="16014" y="3337"/>
                  <a:pt x="16076" y="3408"/>
                  <a:pt x="16076" y="3488"/>
                </a:cubicBezTo>
                <a:cubicBezTo>
                  <a:pt x="16076" y="3569"/>
                  <a:pt x="16014" y="3631"/>
                  <a:pt x="15934" y="3631"/>
                </a:cubicBezTo>
                <a:cubicBezTo>
                  <a:pt x="15853" y="3631"/>
                  <a:pt x="15782" y="3569"/>
                  <a:pt x="15782" y="3488"/>
                </a:cubicBezTo>
                <a:cubicBezTo>
                  <a:pt x="15782" y="3408"/>
                  <a:pt x="15853" y="3337"/>
                  <a:pt x="15934" y="3337"/>
                </a:cubicBezTo>
                <a:close/>
                <a:moveTo>
                  <a:pt x="11794" y="3310"/>
                </a:moveTo>
                <a:lnTo>
                  <a:pt x="11794" y="3310"/>
                </a:lnTo>
                <a:cubicBezTo>
                  <a:pt x="11518" y="3364"/>
                  <a:pt x="11330" y="3578"/>
                  <a:pt x="11303" y="3899"/>
                </a:cubicBezTo>
                <a:cubicBezTo>
                  <a:pt x="11286" y="4229"/>
                  <a:pt x="11589" y="4488"/>
                  <a:pt x="11714" y="4488"/>
                </a:cubicBezTo>
                <a:cubicBezTo>
                  <a:pt x="11518" y="4372"/>
                  <a:pt x="11446" y="4113"/>
                  <a:pt x="11464" y="3908"/>
                </a:cubicBezTo>
                <a:cubicBezTo>
                  <a:pt x="11482" y="3658"/>
                  <a:pt x="11598" y="3453"/>
                  <a:pt x="11794" y="3310"/>
                </a:cubicBezTo>
                <a:close/>
                <a:moveTo>
                  <a:pt x="13507" y="2355"/>
                </a:moveTo>
                <a:lnTo>
                  <a:pt x="13507" y="2355"/>
                </a:lnTo>
                <a:cubicBezTo>
                  <a:pt x="13409" y="2516"/>
                  <a:pt x="13346" y="2686"/>
                  <a:pt x="13293" y="2855"/>
                </a:cubicBezTo>
                <a:cubicBezTo>
                  <a:pt x="13239" y="3033"/>
                  <a:pt x="13222" y="3212"/>
                  <a:pt x="13213" y="3390"/>
                </a:cubicBezTo>
                <a:cubicBezTo>
                  <a:pt x="13204" y="3569"/>
                  <a:pt x="13222" y="3756"/>
                  <a:pt x="13230" y="3934"/>
                </a:cubicBezTo>
                <a:cubicBezTo>
                  <a:pt x="13248" y="4122"/>
                  <a:pt x="13275" y="4309"/>
                  <a:pt x="13248" y="4496"/>
                </a:cubicBezTo>
                <a:cubicBezTo>
                  <a:pt x="13230" y="4309"/>
                  <a:pt x="13177" y="4131"/>
                  <a:pt x="13150" y="3952"/>
                </a:cubicBezTo>
                <a:cubicBezTo>
                  <a:pt x="13114" y="3765"/>
                  <a:pt x="13106" y="3578"/>
                  <a:pt x="13106" y="3390"/>
                </a:cubicBezTo>
                <a:cubicBezTo>
                  <a:pt x="13114" y="3203"/>
                  <a:pt x="13150" y="3007"/>
                  <a:pt x="13213" y="2828"/>
                </a:cubicBezTo>
                <a:cubicBezTo>
                  <a:pt x="13284" y="2659"/>
                  <a:pt x="13382" y="2489"/>
                  <a:pt x="13507" y="2355"/>
                </a:cubicBezTo>
                <a:close/>
                <a:moveTo>
                  <a:pt x="12847" y="3372"/>
                </a:moveTo>
                <a:cubicBezTo>
                  <a:pt x="12874" y="3622"/>
                  <a:pt x="12936" y="3845"/>
                  <a:pt x="12981" y="4086"/>
                </a:cubicBezTo>
                <a:cubicBezTo>
                  <a:pt x="13007" y="4202"/>
                  <a:pt x="13034" y="4327"/>
                  <a:pt x="13025" y="4452"/>
                </a:cubicBezTo>
                <a:cubicBezTo>
                  <a:pt x="13025" y="4577"/>
                  <a:pt x="12998" y="4711"/>
                  <a:pt x="12909" y="4800"/>
                </a:cubicBezTo>
                <a:cubicBezTo>
                  <a:pt x="12954" y="4684"/>
                  <a:pt x="12954" y="4568"/>
                  <a:pt x="12945" y="4452"/>
                </a:cubicBezTo>
                <a:cubicBezTo>
                  <a:pt x="12936" y="4336"/>
                  <a:pt x="12909" y="4220"/>
                  <a:pt x="12883" y="4104"/>
                </a:cubicBezTo>
                <a:cubicBezTo>
                  <a:pt x="12856" y="3988"/>
                  <a:pt x="12829" y="3863"/>
                  <a:pt x="12820" y="3738"/>
                </a:cubicBezTo>
                <a:cubicBezTo>
                  <a:pt x="12811" y="3622"/>
                  <a:pt x="12820" y="3497"/>
                  <a:pt x="12847" y="3372"/>
                </a:cubicBezTo>
                <a:close/>
                <a:moveTo>
                  <a:pt x="7045" y="4525"/>
                </a:moveTo>
                <a:cubicBezTo>
                  <a:pt x="7002" y="4525"/>
                  <a:pt x="6960" y="4534"/>
                  <a:pt x="6923" y="4550"/>
                </a:cubicBezTo>
                <a:cubicBezTo>
                  <a:pt x="6852" y="4586"/>
                  <a:pt x="6798" y="4639"/>
                  <a:pt x="6772" y="4702"/>
                </a:cubicBezTo>
                <a:cubicBezTo>
                  <a:pt x="6745" y="4764"/>
                  <a:pt x="6736" y="4844"/>
                  <a:pt x="6781" y="4907"/>
                </a:cubicBezTo>
                <a:cubicBezTo>
                  <a:pt x="6772" y="4835"/>
                  <a:pt x="6798" y="4782"/>
                  <a:pt x="6834" y="4737"/>
                </a:cubicBezTo>
                <a:cubicBezTo>
                  <a:pt x="6870" y="4693"/>
                  <a:pt x="6905" y="4657"/>
                  <a:pt x="6959" y="4630"/>
                </a:cubicBezTo>
                <a:cubicBezTo>
                  <a:pt x="6988" y="4613"/>
                  <a:pt x="7024" y="4603"/>
                  <a:pt x="7058" y="4603"/>
                </a:cubicBezTo>
                <a:cubicBezTo>
                  <a:pt x="7077" y="4603"/>
                  <a:pt x="7095" y="4606"/>
                  <a:pt x="7111" y="4612"/>
                </a:cubicBezTo>
                <a:cubicBezTo>
                  <a:pt x="7164" y="4621"/>
                  <a:pt x="7209" y="4657"/>
                  <a:pt x="7253" y="4711"/>
                </a:cubicBezTo>
                <a:cubicBezTo>
                  <a:pt x="7244" y="4648"/>
                  <a:pt x="7209" y="4577"/>
                  <a:pt x="7137" y="4541"/>
                </a:cubicBezTo>
                <a:cubicBezTo>
                  <a:pt x="7107" y="4530"/>
                  <a:pt x="7076" y="4525"/>
                  <a:pt x="7045" y="4525"/>
                </a:cubicBezTo>
                <a:close/>
                <a:moveTo>
                  <a:pt x="9525" y="4624"/>
                </a:moveTo>
                <a:cubicBezTo>
                  <a:pt x="9495" y="4624"/>
                  <a:pt x="9464" y="4632"/>
                  <a:pt x="9439" y="4648"/>
                </a:cubicBezTo>
                <a:cubicBezTo>
                  <a:pt x="9368" y="4702"/>
                  <a:pt x="9341" y="4800"/>
                  <a:pt x="9385" y="4871"/>
                </a:cubicBezTo>
                <a:cubicBezTo>
                  <a:pt x="9420" y="4923"/>
                  <a:pt x="9473" y="4949"/>
                  <a:pt x="9525" y="4949"/>
                </a:cubicBezTo>
                <a:cubicBezTo>
                  <a:pt x="9554" y="4949"/>
                  <a:pt x="9583" y="4941"/>
                  <a:pt x="9608" y="4925"/>
                </a:cubicBezTo>
                <a:cubicBezTo>
                  <a:pt x="9689" y="4871"/>
                  <a:pt x="9707" y="4773"/>
                  <a:pt x="9662" y="4702"/>
                </a:cubicBezTo>
                <a:cubicBezTo>
                  <a:pt x="9633" y="4650"/>
                  <a:pt x="9579" y="4624"/>
                  <a:pt x="9525" y="4624"/>
                </a:cubicBezTo>
                <a:close/>
                <a:moveTo>
                  <a:pt x="7749" y="4689"/>
                </a:moveTo>
                <a:cubicBezTo>
                  <a:pt x="7700" y="4689"/>
                  <a:pt x="7648" y="4699"/>
                  <a:pt x="7601" y="4720"/>
                </a:cubicBezTo>
                <a:cubicBezTo>
                  <a:pt x="7539" y="4746"/>
                  <a:pt x="7494" y="4809"/>
                  <a:pt x="7485" y="4871"/>
                </a:cubicBezTo>
                <a:cubicBezTo>
                  <a:pt x="7521" y="4818"/>
                  <a:pt x="7574" y="4791"/>
                  <a:pt x="7628" y="4782"/>
                </a:cubicBezTo>
                <a:cubicBezTo>
                  <a:pt x="7659" y="4772"/>
                  <a:pt x="7691" y="4767"/>
                  <a:pt x="7720" y="4767"/>
                </a:cubicBezTo>
                <a:cubicBezTo>
                  <a:pt x="7741" y="4767"/>
                  <a:pt x="7761" y="4769"/>
                  <a:pt x="7780" y="4773"/>
                </a:cubicBezTo>
                <a:cubicBezTo>
                  <a:pt x="7833" y="4791"/>
                  <a:pt x="7878" y="4809"/>
                  <a:pt x="7913" y="4853"/>
                </a:cubicBezTo>
                <a:cubicBezTo>
                  <a:pt x="7940" y="4889"/>
                  <a:pt x="7949" y="4951"/>
                  <a:pt x="7949" y="5014"/>
                </a:cubicBezTo>
                <a:cubicBezTo>
                  <a:pt x="7985" y="4960"/>
                  <a:pt x="7994" y="4889"/>
                  <a:pt x="7967" y="4818"/>
                </a:cubicBezTo>
                <a:cubicBezTo>
                  <a:pt x="7931" y="4755"/>
                  <a:pt x="7869" y="4711"/>
                  <a:pt x="7798" y="4693"/>
                </a:cubicBezTo>
                <a:cubicBezTo>
                  <a:pt x="7782" y="4691"/>
                  <a:pt x="7766" y="4689"/>
                  <a:pt x="7749" y="4689"/>
                </a:cubicBezTo>
                <a:close/>
                <a:moveTo>
                  <a:pt x="9380" y="4371"/>
                </a:moveTo>
                <a:cubicBezTo>
                  <a:pt x="9425" y="4371"/>
                  <a:pt x="9476" y="4402"/>
                  <a:pt x="9519" y="4479"/>
                </a:cubicBezTo>
                <a:cubicBezTo>
                  <a:pt x="9526" y="4407"/>
                  <a:pt x="9576" y="4375"/>
                  <a:pt x="9629" y="4375"/>
                </a:cubicBezTo>
                <a:cubicBezTo>
                  <a:pt x="9714" y="4375"/>
                  <a:pt x="9809" y="4460"/>
                  <a:pt x="9742" y="4604"/>
                </a:cubicBezTo>
                <a:cubicBezTo>
                  <a:pt x="9764" y="4598"/>
                  <a:pt x="9785" y="4595"/>
                  <a:pt x="9803" y="4595"/>
                </a:cubicBezTo>
                <a:cubicBezTo>
                  <a:pt x="9992" y="4595"/>
                  <a:pt x="10024" y="4855"/>
                  <a:pt x="9805" y="4871"/>
                </a:cubicBezTo>
                <a:cubicBezTo>
                  <a:pt x="9805" y="4871"/>
                  <a:pt x="9965" y="4925"/>
                  <a:pt x="9876" y="5085"/>
                </a:cubicBezTo>
                <a:cubicBezTo>
                  <a:pt x="9850" y="5137"/>
                  <a:pt x="9818" y="5156"/>
                  <a:pt x="9786" y="5156"/>
                </a:cubicBezTo>
                <a:cubicBezTo>
                  <a:pt x="9717" y="5156"/>
                  <a:pt x="9647" y="5069"/>
                  <a:pt x="9635" y="5014"/>
                </a:cubicBezTo>
                <a:lnTo>
                  <a:pt x="9635" y="5014"/>
                </a:lnTo>
                <a:cubicBezTo>
                  <a:pt x="9669" y="5164"/>
                  <a:pt x="9655" y="5283"/>
                  <a:pt x="9536" y="5283"/>
                </a:cubicBezTo>
                <a:cubicBezTo>
                  <a:pt x="9528" y="5283"/>
                  <a:pt x="9519" y="5283"/>
                  <a:pt x="9510" y="5282"/>
                </a:cubicBezTo>
                <a:cubicBezTo>
                  <a:pt x="9368" y="5264"/>
                  <a:pt x="9377" y="5094"/>
                  <a:pt x="9403" y="5041"/>
                </a:cubicBezTo>
                <a:lnTo>
                  <a:pt x="9403" y="5041"/>
                </a:lnTo>
                <a:cubicBezTo>
                  <a:pt x="9366" y="5115"/>
                  <a:pt x="9309" y="5143"/>
                  <a:pt x="9254" y="5143"/>
                </a:cubicBezTo>
                <a:cubicBezTo>
                  <a:pt x="9123" y="5143"/>
                  <a:pt x="9006" y="4983"/>
                  <a:pt x="9207" y="4889"/>
                </a:cubicBezTo>
                <a:cubicBezTo>
                  <a:pt x="9007" y="4815"/>
                  <a:pt x="9022" y="4600"/>
                  <a:pt x="9181" y="4600"/>
                </a:cubicBezTo>
                <a:cubicBezTo>
                  <a:pt x="9213" y="4600"/>
                  <a:pt x="9252" y="4609"/>
                  <a:pt x="9296" y="4630"/>
                </a:cubicBezTo>
                <a:cubicBezTo>
                  <a:pt x="9211" y="4509"/>
                  <a:pt x="9283" y="4371"/>
                  <a:pt x="9380" y="4371"/>
                </a:cubicBezTo>
                <a:close/>
                <a:moveTo>
                  <a:pt x="10831" y="3955"/>
                </a:moveTo>
                <a:cubicBezTo>
                  <a:pt x="10855" y="3955"/>
                  <a:pt x="10878" y="3957"/>
                  <a:pt x="10902" y="3961"/>
                </a:cubicBezTo>
                <a:cubicBezTo>
                  <a:pt x="10661" y="4273"/>
                  <a:pt x="10947" y="4916"/>
                  <a:pt x="11330" y="4996"/>
                </a:cubicBezTo>
                <a:cubicBezTo>
                  <a:pt x="11281" y="5211"/>
                  <a:pt x="11116" y="5307"/>
                  <a:pt x="10973" y="5307"/>
                </a:cubicBezTo>
                <a:cubicBezTo>
                  <a:pt x="10831" y="5307"/>
                  <a:pt x="10710" y="5214"/>
                  <a:pt x="10741" y="5050"/>
                </a:cubicBezTo>
                <a:lnTo>
                  <a:pt x="10741" y="5050"/>
                </a:lnTo>
                <a:cubicBezTo>
                  <a:pt x="10723" y="5055"/>
                  <a:pt x="10706" y="5057"/>
                  <a:pt x="10689" y="5057"/>
                </a:cubicBezTo>
                <a:cubicBezTo>
                  <a:pt x="10462" y="5057"/>
                  <a:pt x="10340" y="4642"/>
                  <a:pt x="10572" y="4559"/>
                </a:cubicBezTo>
                <a:cubicBezTo>
                  <a:pt x="10179" y="4425"/>
                  <a:pt x="10483" y="3955"/>
                  <a:pt x="10831" y="3955"/>
                </a:cubicBezTo>
                <a:close/>
                <a:moveTo>
                  <a:pt x="6438" y="4957"/>
                </a:moveTo>
                <a:cubicBezTo>
                  <a:pt x="6416" y="4957"/>
                  <a:pt x="6393" y="4961"/>
                  <a:pt x="6370" y="4969"/>
                </a:cubicBezTo>
                <a:cubicBezTo>
                  <a:pt x="6308" y="4987"/>
                  <a:pt x="6254" y="5050"/>
                  <a:pt x="6236" y="5112"/>
                </a:cubicBezTo>
                <a:cubicBezTo>
                  <a:pt x="6210" y="5183"/>
                  <a:pt x="6210" y="5255"/>
                  <a:pt x="6236" y="5317"/>
                </a:cubicBezTo>
                <a:cubicBezTo>
                  <a:pt x="6254" y="5380"/>
                  <a:pt x="6308" y="5433"/>
                  <a:pt x="6370" y="5451"/>
                </a:cubicBezTo>
                <a:cubicBezTo>
                  <a:pt x="6326" y="5406"/>
                  <a:pt x="6308" y="5353"/>
                  <a:pt x="6299" y="5299"/>
                </a:cubicBezTo>
                <a:cubicBezTo>
                  <a:pt x="6290" y="5246"/>
                  <a:pt x="6290" y="5192"/>
                  <a:pt x="6308" y="5139"/>
                </a:cubicBezTo>
                <a:cubicBezTo>
                  <a:pt x="6326" y="5094"/>
                  <a:pt x="6361" y="5050"/>
                  <a:pt x="6397" y="5023"/>
                </a:cubicBezTo>
                <a:cubicBezTo>
                  <a:pt x="6425" y="5006"/>
                  <a:pt x="6461" y="5000"/>
                  <a:pt x="6499" y="5000"/>
                </a:cubicBezTo>
                <a:cubicBezTo>
                  <a:pt x="6521" y="5000"/>
                  <a:pt x="6544" y="5002"/>
                  <a:pt x="6566" y="5005"/>
                </a:cubicBezTo>
                <a:cubicBezTo>
                  <a:pt x="6530" y="4975"/>
                  <a:pt x="6485" y="4957"/>
                  <a:pt x="6438" y="4957"/>
                </a:cubicBezTo>
                <a:close/>
                <a:moveTo>
                  <a:pt x="11928" y="4720"/>
                </a:moveTo>
                <a:lnTo>
                  <a:pt x="11928" y="4720"/>
                </a:lnTo>
                <a:cubicBezTo>
                  <a:pt x="11839" y="4791"/>
                  <a:pt x="11767" y="4907"/>
                  <a:pt x="11776" y="5041"/>
                </a:cubicBezTo>
                <a:cubicBezTo>
                  <a:pt x="11776" y="5174"/>
                  <a:pt x="11866" y="5299"/>
                  <a:pt x="11973" y="5371"/>
                </a:cubicBezTo>
                <a:cubicBezTo>
                  <a:pt x="12069" y="5435"/>
                  <a:pt x="12179" y="5470"/>
                  <a:pt x="12292" y="5470"/>
                </a:cubicBezTo>
                <a:cubicBezTo>
                  <a:pt x="12304" y="5470"/>
                  <a:pt x="12317" y="5470"/>
                  <a:pt x="12329" y="5469"/>
                </a:cubicBezTo>
                <a:cubicBezTo>
                  <a:pt x="12454" y="5460"/>
                  <a:pt x="12579" y="5389"/>
                  <a:pt x="12642" y="5290"/>
                </a:cubicBezTo>
                <a:lnTo>
                  <a:pt x="12642" y="5290"/>
                </a:lnTo>
                <a:cubicBezTo>
                  <a:pt x="12561" y="5331"/>
                  <a:pt x="12481" y="5351"/>
                  <a:pt x="12405" y="5351"/>
                </a:cubicBezTo>
                <a:cubicBezTo>
                  <a:pt x="12379" y="5351"/>
                  <a:pt x="12354" y="5348"/>
                  <a:pt x="12329" y="5344"/>
                </a:cubicBezTo>
                <a:cubicBezTo>
                  <a:pt x="12231" y="5335"/>
                  <a:pt x="12133" y="5299"/>
                  <a:pt x="12062" y="5237"/>
                </a:cubicBezTo>
                <a:cubicBezTo>
                  <a:pt x="11981" y="5183"/>
                  <a:pt x="11919" y="5112"/>
                  <a:pt x="11892" y="5023"/>
                </a:cubicBezTo>
                <a:cubicBezTo>
                  <a:pt x="11866" y="4934"/>
                  <a:pt x="11892" y="4827"/>
                  <a:pt x="11928" y="4720"/>
                </a:cubicBezTo>
                <a:close/>
                <a:moveTo>
                  <a:pt x="8074" y="5198"/>
                </a:moveTo>
                <a:cubicBezTo>
                  <a:pt x="8053" y="5198"/>
                  <a:pt x="8032" y="5202"/>
                  <a:pt x="8012" y="5210"/>
                </a:cubicBezTo>
                <a:cubicBezTo>
                  <a:pt x="8074" y="5219"/>
                  <a:pt x="8119" y="5255"/>
                  <a:pt x="8163" y="5290"/>
                </a:cubicBezTo>
                <a:cubicBezTo>
                  <a:pt x="8199" y="5326"/>
                  <a:pt x="8226" y="5380"/>
                  <a:pt x="8235" y="5424"/>
                </a:cubicBezTo>
                <a:cubicBezTo>
                  <a:pt x="8252" y="5478"/>
                  <a:pt x="8252" y="5531"/>
                  <a:pt x="8235" y="5576"/>
                </a:cubicBezTo>
                <a:cubicBezTo>
                  <a:pt x="8217" y="5621"/>
                  <a:pt x="8172" y="5656"/>
                  <a:pt x="8119" y="5692"/>
                </a:cubicBezTo>
                <a:cubicBezTo>
                  <a:pt x="8181" y="5692"/>
                  <a:pt x="8244" y="5665"/>
                  <a:pt x="8288" y="5603"/>
                </a:cubicBezTo>
                <a:cubicBezTo>
                  <a:pt x="8333" y="5549"/>
                  <a:pt x="8333" y="5469"/>
                  <a:pt x="8315" y="5406"/>
                </a:cubicBezTo>
                <a:cubicBezTo>
                  <a:pt x="8297" y="5335"/>
                  <a:pt x="8252" y="5282"/>
                  <a:pt x="8199" y="5246"/>
                </a:cubicBezTo>
                <a:cubicBezTo>
                  <a:pt x="8163" y="5216"/>
                  <a:pt x="8118" y="5198"/>
                  <a:pt x="8074" y="5198"/>
                </a:cubicBezTo>
                <a:close/>
                <a:moveTo>
                  <a:pt x="5202" y="4327"/>
                </a:moveTo>
                <a:cubicBezTo>
                  <a:pt x="5380" y="4327"/>
                  <a:pt x="5550" y="4363"/>
                  <a:pt x="5710" y="4425"/>
                </a:cubicBezTo>
                <a:lnTo>
                  <a:pt x="5710" y="4443"/>
                </a:lnTo>
                <a:cubicBezTo>
                  <a:pt x="5573" y="4414"/>
                  <a:pt x="5433" y="4393"/>
                  <a:pt x="5296" y="4393"/>
                </a:cubicBezTo>
                <a:cubicBezTo>
                  <a:pt x="5218" y="4393"/>
                  <a:pt x="5142" y="4400"/>
                  <a:pt x="5068" y="4416"/>
                </a:cubicBezTo>
                <a:cubicBezTo>
                  <a:pt x="4854" y="4452"/>
                  <a:pt x="4666" y="4541"/>
                  <a:pt x="4479" y="4657"/>
                </a:cubicBezTo>
                <a:cubicBezTo>
                  <a:pt x="4292" y="4773"/>
                  <a:pt x="4113" y="4898"/>
                  <a:pt x="3917" y="5005"/>
                </a:cubicBezTo>
                <a:cubicBezTo>
                  <a:pt x="3872" y="5032"/>
                  <a:pt x="3819" y="5059"/>
                  <a:pt x="3765" y="5076"/>
                </a:cubicBezTo>
                <a:lnTo>
                  <a:pt x="3694" y="5112"/>
                </a:lnTo>
                <a:cubicBezTo>
                  <a:pt x="3667" y="5121"/>
                  <a:pt x="3640" y="5121"/>
                  <a:pt x="3614" y="5130"/>
                </a:cubicBezTo>
                <a:cubicBezTo>
                  <a:pt x="3540" y="5147"/>
                  <a:pt x="3466" y="5153"/>
                  <a:pt x="3395" y="5153"/>
                </a:cubicBezTo>
                <a:cubicBezTo>
                  <a:pt x="3354" y="5153"/>
                  <a:pt x="3314" y="5151"/>
                  <a:pt x="3275" y="5148"/>
                </a:cubicBezTo>
                <a:cubicBezTo>
                  <a:pt x="3096" y="5148"/>
                  <a:pt x="2923" y="5136"/>
                  <a:pt x="2752" y="5136"/>
                </a:cubicBezTo>
                <a:cubicBezTo>
                  <a:pt x="2709" y="5136"/>
                  <a:pt x="2666" y="5137"/>
                  <a:pt x="2623" y="5139"/>
                </a:cubicBezTo>
                <a:cubicBezTo>
                  <a:pt x="2400" y="5139"/>
                  <a:pt x="2195" y="5174"/>
                  <a:pt x="1981" y="5228"/>
                </a:cubicBezTo>
                <a:cubicBezTo>
                  <a:pt x="1571" y="5344"/>
                  <a:pt x="1196" y="5576"/>
                  <a:pt x="839" y="5826"/>
                </a:cubicBezTo>
                <a:lnTo>
                  <a:pt x="830" y="5817"/>
                </a:lnTo>
                <a:cubicBezTo>
                  <a:pt x="1142" y="5513"/>
                  <a:pt x="1517" y="5255"/>
                  <a:pt x="1954" y="5121"/>
                </a:cubicBezTo>
                <a:cubicBezTo>
                  <a:pt x="2142" y="5066"/>
                  <a:pt x="2343" y="5039"/>
                  <a:pt x="2539" y="5039"/>
                </a:cubicBezTo>
                <a:cubicBezTo>
                  <a:pt x="2567" y="5039"/>
                  <a:pt x="2595" y="5040"/>
                  <a:pt x="2623" y="5041"/>
                </a:cubicBezTo>
                <a:cubicBezTo>
                  <a:pt x="2846" y="5041"/>
                  <a:pt x="3060" y="5067"/>
                  <a:pt x="3283" y="5094"/>
                </a:cubicBezTo>
                <a:cubicBezTo>
                  <a:pt x="3349" y="5100"/>
                  <a:pt x="3414" y="5108"/>
                  <a:pt x="3479" y="5108"/>
                </a:cubicBezTo>
                <a:cubicBezTo>
                  <a:pt x="3521" y="5108"/>
                  <a:pt x="3563" y="5105"/>
                  <a:pt x="3605" y="5094"/>
                </a:cubicBezTo>
                <a:cubicBezTo>
                  <a:pt x="3631" y="5085"/>
                  <a:pt x="3658" y="5085"/>
                  <a:pt x="3685" y="5076"/>
                </a:cubicBezTo>
                <a:lnTo>
                  <a:pt x="3756" y="5050"/>
                </a:lnTo>
                <a:cubicBezTo>
                  <a:pt x="3810" y="5032"/>
                  <a:pt x="3854" y="5005"/>
                  <a:pt x="3899" y="4978"/>
                </a:cubicBezTo>
                <a:cubicBezTo>
                  <a:pt x="4086" y="4862"/>
                  <a:pt x="4247" y="4711"/>
                  <a:pt x="4434" y="4586"/>
                </a:cubicBezTo>
                <a:cubicBezTo>
                  <a:pt x="4613" y="4461"/>
                  <a:pt x="4827" y="4354"/>
                  <a:pt x="5050" y="4336"/>
                </a:cubicBezTo>
                <a:cubicBezTo>
                  <a:pt x="5101" y="4330"/>
                  <a:pt x="5152" y="4327"/>
                  <a:pt x="5202" y="4327"/>
                </a:cubicBezTo>
                <a:close/>
                <a:moveTo>
                  <a:pt x="4300" y="5424"/>
                </a:moveTo>
                <a:lnTo>
                  <a:pt x="4300" y="5424"/>
                </a:lnTo>
                <a:cubicBezTo>
                  <a:pt x="4202" y="5478"/>
                  <a:pt x="4104" y="5513"/>
                  <a:pt x="3997" y="5540"/>
                </a:cubicBezTo>
                <a:cubicBezTo>
                  <a:pt x="3890" y="5576"/>
                  <a:pt x="3792" y="5594"/>
                  <a:pt x="3685" y="5621"/>
                </a:cubicBezTo>
                <a:cubicBezTo>
                  <a:pt x="3480" y="5674"/>
                  <a:pt x="3283" y="5728"/>
                  <a:pt x="3096" y="5852"/>
                </a:cubicBezTo>
                <a:cubicBezTo>
                  <a:pt x="3159" y="5754"/>
                  <a:pt x="3257" y="5683"/>
                  <a:pt x="3355" y="5638"/>
                </a:cubicBezTo>
                <a:cubicBezTo>
                  <a:pt x="3453" y="5585"/>
                  <a:pt x="3551" y="5549"/>
                  <a:pt x="3658" y="5522"/>
                </a:cubicBezTo>
                <a:cubicBezTo>
                  <a:pt x="3872" y="5469"/>
                  <a:pt x="4086" y="5451"/>
                  <a:pt x="4300" y="5424"/>
                </a:cubicBezTo>
                <a:close/>
                <a:moveTo>
                  <a:pt x="13257" y="5130"/>
                </a:moveTo>
                <a:lnTo>
                  <a:pt x="13257" y="5130"/>
                </a:lnTo>
                <a:cubicBezTo>
                  <a:pt x="13284" y="5246"/>
                  <a:pt x="13257" y="5344"/>
                  <a:pt x="13222" y="5424"/>
                </a:cubicBezTo>
                <a:cubicBezTo>
                  <a:pt x="13177" y="5513"/>
                  <a:pt x="13123" y="5594"/>
                  <a:pt x="13043" y="5647"/>
                </a:cubicBezTo>
                <a:cubicBezTo>
                  <a:pt x="12972" y="5701"/>
                  <a:pt x="12891" y="5737"/>
                  <a:pt x="12802" y="5737"/>
                </a:cubicBezTo>
                <a:cubicBezTo>
                  <a:pt x="12713" y="5728"/>
                  <a:pt x="12624" y="5683"/>
                  <a:pt x="12535" y="5612"/>
                </a:cubicBezTo>
                <a:lnTo>
                  <a:pt x="12535" y="5612"/>
                </a:lnTo>
                <a:cubicBezTo>
                  <a:pt x="12570" y="5710"/>
                  <a:pt x="12659" y="5817"/>
                  <a:pt x="12784" y="5844"/>
                </a:cubicBezTo>
                <a:cubicBezTo>
                  <a:pt x="12815" y="5852"/>
                  <a:pt x="12845" y="5856"/>
                  <a:pt x="12876" y="5856"/>
                </a:cubicBezTo>
                <a:cubicBezTo>
                  <a:pt x="12971" y="5856"/>
                  <a:pt x="13065" y="5817"/>
                  <a:pt x="13132" y="5763"/>
                </a:cubicBezTo>
                <a:cubicBezTo>
                  <a:pt x="13230" y="5683"/>
                  <a:pt x="13302" y="5585"/>
                  <a:pt x="13329" y="5460"/>
                </a:cubicBezTo>
                <a:cubicBezTo>
                  <a:pt x="13355" y="5344"/>
                  <a:pt x="13337" y="5210"/>
                  <a:pt x="13257" y="5130"/>
                </a:cubicBezTo>
                <a:close/>
                <a:moveTo>
                  <a:pt x="7319" y="5216"/>
                </a:moveTo>
                <a:cubicBezTo>
                  <a:pt x="7373" y="5216"/>
                  <a:pt x="7426" y="5228"/>
                  <a:pt x="7476" y="5255"/>
                </a:cubicBezTo>
                <a:cubicBezTo>
                  <a:pt x="7646" y="5344"/>
                  <a:pt x="7708" y="5549"/>
                  <a:pt x="7619" y="5728"/>
                </a:cubicBezTo>
                <a:cubicBezTo>
                  <a:pt x="7557" y="5845"/>
                  <a:pt x="7440" y="5911"/>
                  <a:pt x="7318" y="5911"/>
                </a:cubicBezTo>
                <a:cubicBezTo>
                  <a:pt x="7263" y="5911"/>
                  <a:pt x="7207" y="5898"/>
                  <a:pt x="7155" y="5870"/>
                </a:cubicBezTo>
                <a:cubicBezTo>
                  <a:pt x="6986" y="5781"/>
                  <a:pt x="6914" y="5576"/>
                  <a:pt x="7004" y="5406"/>
                </a:cubicBezTo>
                <a:cubicBezTo>
                  <a:pt x="7066" y="5287"/>
                  <a:pt x="7192" y="5216"/>
                  <a:pt x="7319" y="5216"/>
                </a:cubicBezTo>
                <a:close/>
                <a:moveTo>
                  <a:pt x="5264" y="4737"/>
                </a:moveTo>
                <a:lnTo>
                  <a:pt x="5273" y="4746"/>
                </a:lnTo>
                <a:cubicBezTo>
                  <a:pt x="5068" y="4951"/>
                  <a:pt x="4800" y="5085"/>
                  <a:pt x="4523" y="5166"/>
                </a:cubicBezTo>
                <a:cubicBezTo>
                  <a:pt x="4452" y="5183"/>
                  <a:pt x="4381" y="5192"/>
                  <a:pt x="4309" y="5210"/>
                </a:cubicBezTo>
                <a:cubicBezTo>
                  <a:pt x="4247" y="5219"/>
                  <a:pt x="4176" y="5228"/>
                  <a:pt x="4104" y="5246"/>
                </a:cubicBezTo>
                <a:cubicBezTo>
                  <a:pt x="3961" y="5273"/>
                  <a:pt x="3828" y="5299"/>
                  <a:pt x="3685" y="5335"/>
                </a:cubicBezTo>
                <a:cubicBezTo>
                  <a:pt x="3408" y="5406"/>
                  <a:pt x="3132" y="5469"/>
                  <a:pt x="2873" y="5549"/>
                </a:cubicBezTo>
                <a:cubicBezTo>
                  <a:pt x="2605" y="5638"/>
                  <a:pt x="2356" y="5754"/>
                  <a:pt x="2124" y="5924"/>
                </a:cubicBezTo>
                <a:lnTo>
                  <a:pt x="2115" y="5915"/>
                </a:lnTo>
                <a:cubicBezTo>
                  <a:pt x="2302" y="5692"/>
                  <a:pt x="2561" y="5540"/>
                  <a:pt x="2837" y="5442"/>
                </a:cubicBezTo>
                <a:cubicBezTo>
                  <a:pt x="3105" y="5353"/>
                  <a:pt x="3391" y="5308"/>
                  <a:pt x="3676" y="5282"/>
                </a:cubicBezTo>
                <a:cubicBezTo>
                  <a:pt x="3819" y="5264"/>
                  <a:pt x="3961" y="5246"/>
                  <a:pt x="4095" y="5210"/>
                </a:cubicBezTo>
                <a:cubicBezTo>
                  <a:pt x="4229" y="5174"/>
                  <a:pt x="4363" y="5130"/>
                  <a:pt x="4497" y="5076"/>
                </a:cubicBezTo>
                <a:cubicBezTo>
                  <a:pt x="4764" y="4987"/>
                  <a:pt x="5014" y="4880"/>
                  <a:pt x="5264" y="4737"/>
                </a:cubicBezTo>
                <a:close/>
                <a:moveTo>
                  <a:pt x="11828" y="3233"/>
                </a:moveTo>
                <a:cubicBezTo>
                  <a:pt x="11860" y="3233"/>
                  <a:pt x="11894" y="3235"/>
                  <a:pt x="11928" y="3239"/>
                </a:cubicBezTo>
                <a:cubicBezTo>
                  <a:pt x="11714" y="3515"/>
                  <a:pt x="11625" y="3836"/>
                  <a:pt x="11625" y="3836"/>
                </a:cubicBezTo>
                <a:lnTo>
                  <a:pt x="11866" y="3560"/>
                </a:lnTo>
                <a:lnTo>
                  <a:pt x="11758" y="3979"/>
                </a:lnTo>
                <a:lnTo>
                  <a:pt x="11874" y="3854"/>
                </a:lnTo>
                <a:lnTo>
                  <a:pt x="11874" y="3854"/>
                </a:lnTo>
                <a:lnTo>
                  <a:pt x="11821" y="4220"/>
                </a:lnTo>
                <a:lnTo>
                  <a:pt x="11946" y="4015"/>
                </a:lnTo>
                <a:lnTo>
                  <a:pt x="11883" y="4398"/>
                </a:lnTo>
                <a:lnTo>
                  <a:pt x="11883" y="4398"/>
                </a:lnTo>
                <a:lnTo>
                  <a:pt x="11981" y="4166"/>
                </a:lnTo>
                <a:lnTo>
                  <a:pt x="11981" y="4166"/>
                </a:lnTo>
                <a:cubicBezTo>
                  <a:pt x="11981" y="4166"/>
                  <a:pt x="11956" y="4587"/>
                  <a:pt x="11971" y="4587"/>
                </a:cubicBezTo>
                <a:cubicBezTo>
                  <a:pt x="11972" y="4587"/>
                  <a:pt x="11972" y="4586"/>
                  <a:pt x="11973" y="4586"/>
                </a:cubicBezTo>
                <a:cubicBezTo>
                  <a:pt x="11990" y="4560"/>
                  <a:pt x="12049" y="4317"/>
                  <a:pt x="12053" y="4317"/>
                </a:cubicBezTo>
                <a:cubicBezTo>
                  <a:pt x="12053" y="4317"/>
                  <a:pt x="12053" y="4317"/>
                  <a:pt x="12053" y="4318"/>
                </a:cubicBezTo>
                <a:cubicBezTo>
                  <a:pt x="12053" y="4327"/>
                  <a:pt x="12053" y="4801"/>
                  <a:pt x="12053" y="4818"/>
                </a:cubicBezTo>
                <a:cubicBezTo>
                  <a:pt x="12062" y="4809"/>
                  <a:pt x="12133" y="4523"/>
                  <a:pt x="12133" y="4523"/>
                </a:cubicBezTo>
                <a:cubicBezTo>
                  <a:pt x="12133" y="4523"/>
                  <a:pt x="12181" y="4982"/>
                  <a:pt x="12186" y="4982"/>
                </a:cubicBezTo>
                <a:cubicBezTo>
                  <a:pt x="12187" y="4982"/>
                  <a:pt x="12187" y="4981"/>
                  <a:pt x="12187" y="4978"/>
                </a:cubicBezTo>
                <a:cubicBezTo>
                  <a:pt x="12187" y="4916"/>
                  <a:pt x="12231" y="4675"/>
                  <a:pt x="12231" y="4675"/>
                </a:cubicBezTo>
                <a:lnTo>
                  <a:pt x="12312" y="5103"/>
                </a:lnTo>
                <a:lnTo>
                  <a:pt x="12347" y="4844"/>
                </a:lnTo>
                <a:lnTo>
                  <a:pt x="12463" y="5219"/>
                </a:lnTo>
                <a:lnTo>
                  <a:pt x="12481" y="4951"/>
                </a:lnTo>
                <a:lnTo>
                  <a:pt x="12579" y="5148"/>
                </a:lnTo>
                <a:lnTo>
                  <a:pt x="12597" y="5014"/>
                </a:lnTo>
                <a:lnTo>
                  <a:pt x="12731" y="5282"/>
                </a:lnTo>
                <a:lnTo>
                  <a:pt x="12713" y="5076"/>
                </a:lnTo>
                <a:lnTo>
                  <a:pt x="12713" y="5076"/>
                </a:lnTo>
                <a:cubicBezTo>
                  <a:pt x="12713" y="5076"/>
                  <a:pt x="12903" y="5390"/>
                  <a:pt x="12909" y="5390"/>
                </a:cubicBezTo>
                <a:cubicBezTo>
                  <a:pt x="12910" y="5390"/>
                  <a:pt x="12910" y="5390"/>
                  <a:pt x="12909" y="5389"/>
                </a:cubicBezTo>
                <a:cubicBezTo>
                  <a:pt x="12909" y="5371"/>
                  <a:pt x="12838" y="5103"/>
                  <a:pt x="12838" y="5103"/>
                </a:cubicBezTo>
                <a:lnTo>
                  <a:pt x="12838" y="5103"/>
                </a:lnTo>
                <a:lnTo>
                  <a:pt x="13007" y="5317"/>
                </a:lnTo>
                <a:lnTo>
                  <a:pt x="12981" y="5130"/>
                </a:lnTo>
                <a:lnTo>
                  <a:pt x="12981" y="5130"/>
                </a:lnTo>
                <a:lnTo>
                  <a:pt x="13150" y="5264"/>
                </a:lnTo>
                <a:cubicBezTo>
                  <a:pt x="13222" y="5192"/>
                  <a:pt x="13222" y="5059"/>
                  <a:pt x="13222" y="4996"/>
                </a:cubicBezTo>
                <a:cubicBezTo>
                  <a:pt x="13427" y="5166"/>
                  <a:pt x="13445" y="5433"/>
                  <a:pt x="13391" y="5594"/>
                </a:cubicBezTo>
                <a:cubicBezTo>
                  <a:pt x="13323" y="5815"/>
                  <a:pt x="13090" y="5938"/>
                  <a:pt x="12872" y="5938"/>
                </a:cubicBezTo>
                <a:cubicBezTo>
                  <a:pt x="12661" y="5938"/>
                  <a:pt x="12463" y="5822"/>
                  <a:pt x="12445" y="5567"/>
                </a:cubicBezTo>
                <a:cubicBezTo>
                  <a:pt x="12377" y="5605"/>
                  <a:pt x="12307" y="5622"/>
                  <a:pt x="12239" y="5622"/>
                </a:cubicBezTo>
                <a:cubicBezTo>
                  <a:pt x="11798" y="5622"/>
                  <a:pt x="11412" y="4915"/>
                  <a:pt x="11821" y="4621"/>
                </a:cubicBezTo>
                <a:cubicBezTo>
                  <a:pt x="10901" y="4570"/>
                  <a:pt x="10967" y="3233"/>
                  <a:pt x="11828" y="3233"/>
                </a:cubicBezTo>
                <a:close/>
                <a:moveTo>
                  <a:pt x="6959" y="4140"/>
                </a:moveTo>
                <a:lnTo>
                  <a:pt x="6959" y="4140"/>
                </a:lnTo>
                <a:cubicBezTo>
                  <a:pt x="6905" y="4166"/>
                  <a:pt x="6852" y="4184"/>
                  <a:pt x="6798" y="4211"/>
                </a:cubicBezTo>
                <a:cubicBezTo>
                  <a:pt x="6754" y="4238"/>
                  <a:pt x="6700" y="4265"/>
                  <a:pt x="6656" y="4291"/>
                </a:cubicBezTo>
                <a:cubicBezTo>
                  <a:pt x="6557" y="4354"/>
                  <a:pt x="6468" y="4416"/>
                  <a:pt x="6388" y="4488"/>
                </a:cubicBezTo>
                <a:cubicBezTo>
                  <a:pt x="6227" y="4630"/>
                  <a:pt x="6076" y="4800"/>
                  <a:pt x="5951" y="4987"/>
                </a:cubicBezTo>
                <a:cubicBezTo>
                  <a:pt x="5826" y="5166"/>
                  <a:pt x="5728" y="5362"/>
                  <a:pt x="5648" y="5567"/>
                </a:cubicBezTo>
                <a:cubicBezTo>
                  <a:pt x="5630" y="5621"/>
                  <a:pt x="5612" y="5674"/>
                  <a:pt x="5594" y="5728"/>
                </a:cubicBezTo>
                <a:cubicBezTo>
                  <a:pt x="5585" y="5781"/>
                  <a:pt x="5567" y="5835"/>
                  <a:pt x="5558" y="5888"/>
                </a:cubicBezTo>
                <a:cubicBezTo>
                  <a:pt x="5540" y="5995"/>
                  <a:pt x="5540" y="6111"/>
                  <a:pt x="5558" y="6218"/>
                </a:cubicBezTo>
                <a:cubicBezTo>
                  <a:pt x="5478" y="6004"/>
                  <a:pt x="5514" y="5763"/>
                  <a:pt x="5567" y="5540"/>
                </a:cubicBezTo>
                <a:cubicBezTo>
                  <a:pt x="5630" y="5326"/>
                  <a:pt x="5737" y="5112"/>
                  <a:pt x="5871" y="4925"/>
                </a:cubicBezTo>
                <a:cubicBezTo>
                  <a:pt x="5995" y="4737"/>
                  <a:pt x="6156" y="4559"/>
                  <a:pt x="6334" y="4425"/>
                </a:cubicBezTo>
                <a:cubicBezTo>
                  <a:pt x="6433" y="4354"/>
                  <a:pt x="6531" y="4300"/>
                  <a:pt x="6629" y="4247"/>
                </a:cubicBezTo>
                <a:cubicBezTo>
                  <a:pt x="6682" y="4229"/>
                  <a:pt x="6736" y="4202"/>
                  <a:pt x="6789" y="4184"/>
                </a:cubicBezTo>
                <a:cubicBezTo>
                  <a:pt x="6843" y="4166"/>
                  <a:pt x="6905" y="4157"/>
                  <a:pt x="6959" y="4140"/>
                </a:cubicBezTo>
                <a:close/>
                <a:moveTo>
                  <a:pt x="6415" y="5808"/>
                </a:moveTo>
                <a:cubicBezTo>
                  <a:pt x="6361" y="5817"/>
                  <a:pt x="6299" y="5861"/>
                  <a:pt x="6272" y="5924"/>
                </a:cubicBezTo>
                <a:cubicBezTo>
                  <a:pt x="6245" y="5995"/>
                  <a:pt x="6254" y="6076"/>
                  <a:pt x="6290" y="6129"/>
                </a:cubicBezTo>
                <a:cubicBezTo>
                  <a:pt x="6326" y="6191"/>
                  <a:pt x="6379" y="6236"/>
                  <a:pt x="6450" y="6263"/>
                </a:cubicBezTo>
                <a:cubicBezTo>
                  <a:pt x="6475" y="6270"/>
                  <a:pt x="6500" y="6274"/>
                  <a:pt x="6525" y="6274"/>
                </a:cubicBezTo>
                <a:cubicBezTo>
                  <a:pt x="6565" y="6274"/>
                  <a:pt x="6605" y="6263"/>
                  <a:pt x="6638" y="6236"/>
                </a:cubicBezTo>
                <a:lnTo>
                  <a:pt x="6638" y="6236"/>
                </a:lnTo>
                <a:cubicBezTo>
                  <a:pt x="6627" y="6238"/>
                  <a:pt x="6616" y="6238"/>
                  <a:pt x="6605" y="6238"/>
                </a:cubicBezTo>
                <a:cubicBezTo>
                  <a:pt x="6557" y="6238"/>
                  <a:pt x="6514" y="6222"/>
                  <a:pt x="6477" y="6200"/>
                </a:cubicBezTo>
                <a:cubicBezTo>
                  <a:pt x="6433" y="6174"/>
                  <a:pt x="6388" y="6138"/>
                  <a:pt x="6361" y="6084"/>
                </a:cubicBezTo>
                <a:cubicBezTo>
                  <a:pt x="6334" y="6049"/>
                  <a:pt x="6326" y="5995"/>
                  <a:pt x="6334" y="5942"/>
                </a:cubicBezTo>
                <a:cubicBezTo>
                  <a:pt x="6343" y="5897"/>
                  <a:pt x="6370" y="5852"/>
                  <a:pt x="6415" y="5808"/>
                </a:cubicBezTo>
                <a:close/>
                <a:moveTo>
                  <a:pt x="11544" y="5531"/>
                </a:moveTo>
                <a:lnTo>
                  <a:pt x="11544" y="5531"/>
                </a:lnTo>
                <a:cubicBezTo>
                  <a:pt x="11558" y="5764"/>
                  <a:pt x="11869" y="5958"/>
                  <a:pt x="12121" y="5958"/>
                </a:cubicBezTo>
                <a:cubicBezTo>
                  <a:pt x="12188" y="5958"/>
                  <a:pt x="12251" y="5945"/>
                  <a:pt x="12303" y="5915"/>
                </a:cubicBezTo>
                <a:lnTo>
                  <a:pt x="12303" y="5915"/>
                </a:lnTo>
                <a:cubicBezTo>
                  <a:pt x="12421" y="6125"/>
                  <a:pt x="12269" y="6320"/>
                  <a:pt x="12130" y="6320"/>
                </a:cubicBezTo>
                <a:cubicBezTo>
                  <a:pt x="12080" y="6320"/>
                  <a:pt x="12032" y="6295"/>
                  <a:pt x="11999" y="6236"/>
                </a:cubicBezTo>
                <a:cubicBezTo>
                  <a:pt x="11967" y="6283"/>
                  <a:pt x="11919" y="6302"/>
                  <a:pt x="11868" y="6302"/>
                </a:cubicBezTo>
                <a:cubicBezTo>
                  <a:pt x="11734" y="6302"/>
                  <a:pt x="11580" y="6167"/>
                  <a:pt x="11651" y="6031"/>
                </a:cubicBezTo>
                <a:lnTo>
                  <a:pt x="11651" y="6031"/>
                </a:lnTo>
                <a:cubicBezTo>
                  <a:pt x="11614" y="6047"/>
                  <a:pt x="11580" y="6054"/>
                  <a:pt x="11551" y="6054"/>
                </a:cubicBezTo>
                <a:cubicBezTo>
                  <a:pt x="11333" y="6054"/>
                  <a:pt x="11324" y="5665"/>
                  <a:pt x="11544" y="5531"/>
                </a:cubicBezTo>
                <a:close/>
                <a:moveTo>
                  <a:pt x="10055" y="5933"/>
                </a:moveTo>
                <a:cubicBezTo>
                  <a:pt x="10188" y="5933"/>
                  <a:pt x="10295" y="6031"/>
                  <a:pt x="10295" y="6165"/>
                </a:cubicBezTo>
                <a:cubicBezTo>
                  <a:pt x="10295" y="6299"/>
                  <a:pt x="10188" y="6397"/>
                  <a:pt x="10055" y="6397"/>
                </a:cubicBezTo>
                <a:cubicBezTo>
                  <a:pt x="9930" y="6397"/>
                  <a:pt x="9823" y="6299"/>
                  <a:pt x="9823" y="6165"/>
                </a:cubicBezTo>
                <a:cubicBezTo>
                  <a:pt x="9823" y="6031"/>
                  <a:pt x="9930" y="5933"/>
                  <a:pt x="10055" y="5933"/>
                </a:cubicBezTo>
                <a:close/>
                <a:moveTo>
                  <a:pt x="7985" y="5951"/>
                </a:moveTo>
                <a:lnTo>
                  <a:pt x="7985" y="5951"/>
                </a:lnTo>
                <a:cubicBezTo>
                  <a:pt x="8021" y="6004"/>
                  <a:pt x="8029" y="6067"/>
                  <a:pt x="8021" y="6120"/>
                </a:cubicBezTo>
                <a:cubicBezTo>
                  <a:pt x="8012" y="6174"/>
                  <a:pt x="8003" y="6218"/>
                  <a:pt x="7967" y="6263"/>
                </a:cubicBezTo>
                <a:cubicBezTo>
                  <a:pt x="7940" y="6307"/>
                  <a:pt x="7905" y="6343"/>
                  <a:pt x="7860" y="6361"/>
                </a:cubicBezTo>
                <a:cubicBezTo>
                  <a:pt x="7846" y="6363"/>
                  <a:pt x="7831" y="6364"/>
                  <a:pt x="7817" y="6364"/>
                </a:cubicBezTo>
                <a:cubicBezTo>
                  <a:pt x="7777" y="6364"/>
                  <a:pt x="7736" y="6356"/>
                  <a:pt x="7690" y="6343"/>
                </a:cubicBezTo>
                <a:lnTo>
                  <a:pt x="7690" y="6343"/>
                </a:lnTo>
                <a:cubicBezTo>
                  <a:pt x="7731" y="6384"/>
                  <a:pt x="7787" y="6425"/>
                  <a:pt x="7850" y="6425"/>
                </a:cubicBezTo>
                <a:cubicBezTo>
                  <a:pt x="7857" y="6425"/>
                  <a:pt x="7863" y="6424"/>
                  <a:pt x="7869" y="6423"/>
                </a:cubicBezTo>
                <a:cubicBezTo>
                  <a:pt x="7940" y="6415"/>
                  <a:pt x="8003" y="6370"/>
                  <a:pt x="8038" y="6307"/>
                </a:cubicBezTo>
                <a:cubicBezTo>
                  <a:pt x="8074" y="6254"/>
                  <a:pt x="8092" y="6183"/>
                  <a:pt x="8083" y="6111"/>
                </a:cubicBezTo>
                <a:cubicBezTo>
                  <a:pt x="8074" y="6049"/>
                  <a:pt x="8038" y="5977"/>
                  <a:pt x="7985" y="5951"/>
                </a:cubicBezTo>
                <a:close/>
                <a:moveTo>
                  <a:pt x="7182" y="4755"/>
                </a:moveTo>
                <a:lnTo>
                  <a:pt x="7235" y="5139"/>
                </a:lnTo>
                <a:lnTo>
                  <a:pt x="7084" y="4782"/>
                </a:lnTo>
                <a:lnTo>
                  <a:pt x="7137" y="5112"/>
                </a:lnTo>
                <a:lnTo>
                  <a:pt x="7004" y="4809"/>
                </a:lnTo>
                <a:lnTo>
                  <a:pt x="7004" y="4809"/>
                </a:lnTo>
                <a:lnTo>
                  <a:pt x="7057" y="5183"/>
                </a:lnTo>
                <a:lnTo>
                  <a:pt x="6914" y="4835"/>
                </a:lnTo>
                <a:lnTo>
                  <a:pt x="6968" y="5246"/>
                </a:lnTo>
                <a:lnTo>
                  <a:pt x="6531" y="5157"/>
                </a:lnTo>
                <a:lnTo>
                  <a:pt x="6941" y="5335"/>
                </a:lnTo>
                <a:lnTo>
                  <a:pt x="6504" y="5246"/>
                </a:lnTo>
                <a:lnTo>
                  <a:pt x="6861" y="5398"/>
                </a:lnTo>
                <a:lnTo>
                  <a:pt x="6486" y="5317"/>
                </a:lnTo>
                <a:lnTo>
                  <a:pt x="6888" y="5496"/>
                </a:lnTo>
                <a:lnTo>
                  <a:pt x="6459" y="5406"/>
                </a:lnTo>
                <a:lnTo>
                  <a:pt x="6459" y="5406"/>
                </a:lnTo>
                <a:lnTo>
                  <a:pt x="6888" y="5594"/>
                </a:lnTo>
                <a:lnTo>
                  <a:pt x="6504" y="5861"/>
                </a:lnTo>
                <a:lnTo>
                  <a:pt x="6905" y="5683"/>
                </a:lnTo>
                <a:lnTo>
                  <a:pt x="6905" y="5683"/>
                </a:lnTo>
                <a:lnTo>
                  <a:pt x="6549" y="5942"/>
                </a:lnTo>
                <a:lnTo>
                  <a:pt x="6549" y="5942"/>
                </a:lnTo>
                <a:lnTo>
                  <a:pt x="6896" y="5790"/>
                </a:lnTo>
                <a:lnTo>
                  <a:pt x="6896" y="5790"/>
                </a:lnTo>
                <a:lnTo>
                  <a:pt x="6584" y="6004"/>
                </a:lnTo>
                <a:lnTo>
                  <a:pt x="6584" y="6004"/>
                </a:lnTo>
                <a:lnTo>
                  <a:pt x="6986" y="5835"/>
                </a:lnTo>
                <a:lnTo>
                  <a:pt x="6986" y="5835"/>
                </a:lnTo>
                <a:lnTo>
                  <a:pt x="6629" y="6084"/>
                </a:lnTo>
                <a:lnTo>
                  <a:pt x="6629" y="6084"/>
                </a:lnTo>
                <a:lnTo>
                  <a:pt x="7075" y="5897"/>
                </a:lnTo>
                <a:cubicBezTo>
                  <a:pt x="7075" y="5897"/>
                  <a:pt x="7084" y="5897"/>
                  <a:pt x="7084" y="5906"/>
                </a:cubicBezTo>
                <a:lnTo>
                  <a:pt x="7030" y="6397"/>
                </a:lnTo>
                <a:lnTo>
                  <a:pt x="7164" y="5986"/>
                </a:lnTo>
                <a:lnTo>
                  <a:pt x="7111" y="6423"/>
                </a:lnTo>
                <a:lnTo>
                  <a:pt x="7111" y="6423"/>
                </a:lnTo>
                <a:lnTo>
                  <a:pt x="7235" y="6058"/>
                </a:lnTo>
                <a:lnTo>
                  <a:pt x="7191" y="6441"/>
                </a:lnTo>
                <a:lnTo>
                  <a:pt x="7191" y="6441"/>
                </a:lnTo>
                <a:lnTo>
                  <a:pt x="7334" y="6022"/>
                </a:lnTo>
                <a:lnTo>
                  <a:pt x="7280" y="6459"/>
                </a:lnTo>
                <a:lnTo>
                  <a:pt x="7432" y="5995"/>
                </a:lnTo>
                <a:lnTo>
                  <a:pt x="7806" y="6307"/>
                </a:lnTo>
                <a:lnTo>
                  <a:pt x="7539" y="5960"/>
                </a:lnTo>
                <a:lnTo>
                  <a:pt x="7539" y="5960"/>
                </a:lnTo>
                <a:lnTo>
                  <a:pt x="7869" y="6245"/>
                </a:lnTo>
                <a:lnTo>
                  <a:pt x="7637" y="5942"/>
                </a:lnTo>
                <a:lnTo>
                  <a:pt x="7931" y="6191"/>
                </a:lnTo>
                <a:lnTo>
                  <a:pt x="7655" y="5844"/>
                </a:lnTo>
                <a:lnTo>
                  <a:pt x="7655" y="5844"/>
                </a:lnTo>
                <a:lnTo>
                  <a:pt x="7994" y="6129"/>
                </a:lnTo>
                <a:lnTo>
                  <a:pt x="7699" y="5754"/>
                </a:lnTo>
                <a:lnTo>
                  <a:pt x="7699" y="5754"/>
                </a:lnTo>
                <a:lnTo>
                  <a:pt x="7922" y="5808"/>
                </a:lnTo>
                <a:lnTo>
                  <a:pt x="7717" y="5701"/>
                </a:lnTo>
                <a:lnTo>
                  <a:pt x="7940" y="5763"/>
                </a:lnTo>
                <a:lnTo>
                  <a:pt x="7735" y="5647"/>
                </a:lnTo>
                <a:lnTo>
                  <a:pt x="8163" y="5567"/>
                </a:lnTo>
                <a:lnTo>
                  <a:pt x="7753" y="5567"/>
                </a:lnTo>
                <a:lnTo>
                  <a:pt x="8154" y="5487"/>
                </a:lnTo>
                <a:lnTo>
                  <a:pt x="7806" y="5487"/>
                </a:lnTo>
                <a:lnTo>
                  <a:pt x="8145" y="5424"/>
                </a:lnTo>
                <a:lnTo>
                  <a:pt x="7744" y="5424"/>
                </a:lnTo>
                <a:lnTo>
                  <a:pt x="8137" y="5344"/>
                </a:lnTo>
                <a:lnTo>
                  <a:pt x="7664" y="5344"/>
                </a:lnTo>
                <a:lnTo>
                  <a:pt x="7878" y="5014"/>
                </a:lnTo>
                <a:lnTo>
                  <a:pt x="7601" y="5282"/>
                </a:lnTo>
                <a:lnTo>
                  <a:pt x="7806" y="4951"/>
                </a:lnTo>
                <a:lnTo>
                  <a:pt x="7566" y="5183"/>
                </a:lnTo>
                <a:lnTo>
                  <a:pt x="7744" y="4907"/>
                </a:lnTo>
                <a:lnTo>
                  <a:pt x="7467" y="5174"/>
                </a:lnTo>
                <a:lnTo>
                  <a:pt x="7467" y="5174"/>
                </a:lnTo>
                <a:lnTo>
                  <a:pt x="7682" y="4853"/>
                </a:lnTo>
                <a:lnTo>
                  <a:pt x="7360" y="5157"/>
                </a:lnTo>
                <a:lnTo>
                  <a:pt x="7351" y="5157"/>
                </a:lnTo>
                <a:lnTo>
                  <a:pt x="7182" y="4755"/>
                </a:lnTo>
                <a:close/>
                <a:moveTo>
                  <a:pt x="13534" y="6120"/>
                </a:moveTo>
                <a:lnTo>
                  <a:pt x="13534" y="6120"/>
                </a:lnTo>
                <a:cubicBezTo>
                  <a:pt x="13516" y="6191"/>
                  <a:pt x="13489" y="6245"/>
                  <a:pt x="13453" y="6299"/>
                </a:cubicBezTo>
                <a:cubicBezTo>
                  <a:pt x="13418" y="6352"/>
                  <a:pt x="13364" y="6397"/>
                  <a:pt x="13320" y="6441"/>
                </a:cubicBezTo>
                <a:cubicBezTo>
                  <a:pt x="13222" y="6522"/>
                  <a:pt x="13114" y="6584"/>
                  <a:pt x="12981" y="6611"/>
                </a:cubicBezTo>
                <a:cubicBezTo>
                  <a:pt x="13025" y="6557"/>
                  <a:pt x="13070" y="6513"/>
                  <a:pt x="13114" y="6477"/>
                </a:cubicBezTo>
                <a:cubicBezTo>
                  <a:pt x="13159" y="6432"/>
                  <a:pt x="13204" y="6397"/>
                  <a:pt x="13248" y="6361"/>
                </a:cubicBezTo>
                <a:cubicBezTo>
                  <a:pt x="13346" y="6281"/>
                  <a:pt x="13436" y="6209"/>
                  <a:pt x="13534" y="6120"/>
                </a:cubicBezTo>
                <a:close/>
                <a:moveTo>
                  <a:pt x="6905" y="6352"/>
                </a:moveTo>
                <a:lnTo>
                  <a:pt x="6905" y="6352"/>
                </a:lnTo>
                <a:cubicBezTo>
                  <a:pt x="6879" y="6406"/>
                  <a:pt x="6879" y="6477"/>
                  <a:pt x="6914" y="6539"/>
                </a:cubicBezTo>
                <a:cubicBezTo>
                  <a:pt x="6959" y="6602"/>
                  <a:pt x="7030" y="6638"/>
                  <a:pt x="7102" y="6638"/>
                </a:cubicBezTo>
                <a:cubicBezTo>
                  <a:pt x="7112" y="6639"/>
                  <a:pt x="7123" y="6640"/>
                  <a:pt x="7134" y="6640"/>
                </a:cubicBezTo>
                <a:cubicBezTo>
                  <a:pt x="7188" y="6640"/>
                  <a:pt x="7245" y="6622"/>
                  <a:pt x="7289" y="6593"/>
                </a:cubicBezTo>
                <a:cubicBezTo>
                  <a:pt x="7351" y="6548"/>
                  <a:pt x="7387" y="6486"/>
                  <a:pt x="7387" y="6423"/>
                </a:cubicBezTo>
                <a:lnTo>
                  <a:pt x="7387" y="6423"/>
                </a:lnTo>
                <a:cubicBezTo>
                  <a:pt x="7351" y="6477"/>
                  <a:pt x="7307" y="6513"/>
                  <a:pt x="7262" y="6530"/>
                </a:cubicBezTo>
                <a:cubicBezTo>
                  <a:pt x="7222" y="6551"/>
                  <a:pt x="7182" y="6561"/>
                  <a:pt x="7142" y="6561"/>
                </a:cubicBezTo>
                <a:cubicBezTo>
                  <a:pt x="7128" y="6561"/>
                  <a:pt x="7115" y="6559"/>
                  <a:pt x="7102" y="6557"/>
                </a:cubicBezTo>
                <a:cubicBezTo>
                  <a:pt x="7057" y="6557"/>
                  <a:pt x="7004" y="6539"/>
                  <a:pt x="6968" y="6504"/>
                </a:cubicBezTo>
                <a:cubicBezTo>
                  <a:pt x="6932" y="6468"/>
                  <a:pt x="6914" y="6415"/>
                  <a:pt x="6905" y="6352"/>
                </a:cubicBezTo>
                <a:close/>
                <a:moveTo>
                  <a:pt x="7029" y="4420"/>
                </a:moveTo>
                <a:cubicBezTo>
                  <a:pt x="7184" y="4420"/>
                  <a:pt x="7337" y="4554"/>
                  <a:pt x="7360" y="4862"/>
                </a:cubicBezTo>
                <a:cubicBezTo>
                  <a:pt x="7453" y="4670"/>
                  <a:pt x="7620" y="4583"/>
                  <a:pt x="7769" y="4583"/>
                </a:cubicBezTo>
                <a:cubicBezTo>
                  <a:pt x="8006" y="4583"/>
                  <a:pt x="8197" y="4804"/>
                  <a:pt x="7967" y="5166"/>
                </a:cubicBezTo>
                <a:cubicBezTo>
                  <a:pt x="8016" y="5144"/>
                  <a:pt x="8062" y="5134"/>
                  <a:pt x="8105" y="5134"/>
                </a:cubicBezTo>
                <a:cubicBezTo>
                  <a:pt x="8450" y="5134"/>
                  <a:pt x="8556" y="5767"/>
                  <a:pt x="7976" y="5799"/>
                </a:cubicBezTo>
                <a:cubicBezTo>
                  <a:pt x="8293" y="6122"/>
                  <a:pt x="8083" y="6491"/>
                  <a:pt x="7813" y="6491"/>
                </a:cubicBezTo>
                <a:cubicBezTo>
                  <a:pt x="7703" y="6491"/>
                  <a:pt x="7583" y="6430"/>
                  <a:pt x="7485" y="6281"/>
                </a:cubicBezTo>
                <a:lnTo>
                  <a:pt x="7485" y="6281"/>
                </a:lnTo>
                <a:cubicBezTo>
                  <a:pt x="7485" y="6281"/>
                  <a:pt x="7557" y="6709"/>
                  <a:pt x="7102" y="6718"/>
                </a:cubicBezTo>
                <a:cubicBezTo>
                  <a:pt x="7098" y="6718"/>
                  <a:pt x="7094" y="6718"/>
                  <a:pt x="7090" y="6718"/>
                </a:cubicBezTo>
                <a:cubicBezTo>
                  <a:pt x="6650" y="6718"/>
                  <a:pt x="6818" y="6226"/>
                  <a:pt x="6968" y="6093"/>
                </a:cubicBezTo>
                <a:lnTo>
                  <a:pt x="6968" y="6093"/>
                </a:lnTo>
                <a:cubicBezTo>
                  <a:pt x="6782" y="6248"/>
                  <a:pt x="6609" y="6358"/>
                  <a:pt x="6466" y="6358"/>
                </a:cubicBezTo>
                <a:cubicBezTo>
                  <a:pt x="6362" y="6358"/>
                  <a:pt x="6274" y="6299"/>
                  <a:pt x="6210" y="6156"/>
                </a:cubicBezTo>
                <a:cubicBezTo>
                  <a:pt x="6058" y="5817"/>
                  <a:pt x="6468" y="5629"/>
                  <a:pt x="6611" y="5621"/>
                </a:cubicBezTo>
                <a:lnTo>
                  <a:pt x="6611" y="5621"/>
                </a:lnTo>
                <a:cubicBezTo>
                  <a:pt x="6602" y="5621"/>
                  <a:pt x="6594" y="5621"/>
                  <a:pt x="6585" y="5621"/>
                </a:cubicBezTo>
                <a:cubicBezTo>
                  <a:pt x="6014" y="5621"/>
                  <a:pt x="6007" y="4891"/>
                  <a:pt x="6393" y="4891"/>
                </a:cubicBezTo>
                <a:cubicBezTo>
                  <a:pt x="6475" y="4891"/>
                  <a:pt x="6575" y="4924"/>
                  <a:pt x="6691" y="5005"/>
                </a:cubicBezTo>
                <a:cubicBezTo>
                  <a:pt x="6626" y="4643"/>
                  <a:pt x="6829" y="4420"/>
                  <a:pt x="7029" y="4420"/>
                </a:cubicBezTo>
                <a:close/>
                <a:moveTo>
                  <a:pt x="10055" y="5567"/>
                </a:moveTo>
                <a:lnTo>
                  <a:pt x="10081" y="5870"/>
                </a:lnTo>
                <a:lnTo>
                  <a:pt x="10001" y="5585"/>
                </a:lnTo>
                <a:lnTo>
                  <a:pt x="10019" y="5835"/>
                </a:lnTo>
                <a:lnTo>
                  <a:pt x="9947" y="5594"/>
                </a:lnTo>
                <a:lnTo>
                  <a:pt x="9947" y="5594"/>
                </a:lnTo>
                <a:lnTo>
                  <a:pt x="9965" y="5888"/>
                </a:lnTo>
                <a:lnTo>
                  <a:pt x="9885" y="5603"/>
                </a:lnTo>
                <a:lnTo>
                  <a:pt x="9885" y="5603"/>
                </a:lnTo>
                <a:lnTo>
                  <a:pt x="9912" y="5915"/>
                </a:lnTo>
                <a:lnTo>
                  <a:pt x="9912" y="5915"/>
                </a:lnTo>
                <a:lnTo>
                  <a:pt x="9626" y="5772"/>
                </a:lnTo>
                <a:lnTo>
                  <a:pt x="9626" y="5772"/>
                </a:lnTo>
                <a:lnTo>
                  <a:pt x="9858" y="5960"/>
                </a:lnTo>
                <a:lnTo>
                  <a:pt x="9591" y="5817"/>
                </a:lnTo>
                <a:lnTo>
                  <a:pt x="9591" y="5817"/>
                </a:lnTo>
                <a:lnTo>
                  <a:pt x="9787" y="5986"/>
                </a:lnTo>
                <a:lnTo>
                  <a:pt x="9564" y="5861"/>
                </a:lnTo>
                <a:lnTo>
                  <a:pt x="9564" y="5861"/>
                </a:lnTo>
                <a:lnTo>
                  <a:pt x="9796" y="6058"/>
                </a:lnTo>
                <a:lnTo>
                  <a:pt x="9796" y="6058"/>
                </a:lnTo>
                <a:lnTo>
                  <a:pt x="9528" y="5915"/>
                </a:lnTo>
                <a:lnTo>
                  <a:pt x="9787" y="6120"/>
                </a:lnTo>
                <a:cubicBezTo>
                  <a:pt x="9787" y="6129"/>
                  <a:pt x="9787" y="6129"/>
                  <a:pt x="9787" y="6138"/>
                </a:cubicBezTo>
                <a:lnTo>
                  <a:pt x="9466" y="6254"/>
                </a:lnTo>
                <a:lnTo>
                  <a:pt x="9760" y="6209"/>
                </a:lnTo>
                <a:lnTo>
                  <a:pt x="9484" y="6316"/>
                </a:lnTo>
                <a:lnTo>
                  <a:pt x="9733" y="6272"/>
                </a:lnTo>
                <a:lnTo>
                  <a:pt x="9733" y="6272"/>
                </a:lnTo>
                <a:lnTo>
                  <a:pt x="9493" y="6361"/>
                </a:lnTo>
                <a:lnTo>
                  <a:pt x="9787" y="6316"/>
                </a:lnTo>
                <a:lnTo>
                  <a:pt x="9510" y="6423"/>
                </a:lnTo>
                <a:lnTo>
                  <a:pt x="9840" y="6370"/>
                </a:lnTo>
                <a:lnTo>
                  <a:pt x="9840" y="6370"/>
                </a:lnTo>
                <a:lnTo>
                  <a:pt x="9760" y="6700"/>
                </a:lnTo>
                <a:lnTo>
                  <a:pt x="9760" y="6700"/>
                </a:lnTo>
                <a:lnTo>
                  <a:pt x="9885" y="6423"/>
                </a:lnTo>
                <a:lnTo>
                  <a:pt x="9823" y="6718"/>
                </a:lnTo>
                <a:lnTo>
                  <a:pt x="9823" y="6718"/>
                </a:lnTo>
                <a:lnTo>
                  <a:pt x="9930" y="6477"/>
                </a:lnTo>
                <a:lnTo>
                  <a:pt x="9930" y="6477"/>
                </a:lnTo>
                <a:lnTo>
                  <a:pt x="9867" y="6736"/>
                </a:lnTo>
                <a:lnTo>
                  <a:pt x="9992" y="6459"/>
                </a:lnTo>
                <a:lnTo>
                  <a:pt x="9992" y="6459"/>
                </a:lnTo>
                <a:lnTo>
                  <a:pt x="9930" y="6753"/>
                </a:lnTo>
                <a:lnTo>
                  <a:pt x="10063" y="6459"/>
                </a:lnTo>
                <a:lnTo>
                  <a:pt x="10099" y="6611"/>
                </a:lnTo>
                <a:lnTo>
                  <a:pt x="10099" y="6450"/>
                </a:lnTo>
                <a:lnTo>
                  <a:pt x="10135" y="6602"/>
                </a:lnTo>
                <a:lnTo>
                  <a:pt x="10135" y="6450"/>
                </a:lnTo>
                <a:lnTo>
                  <a:pt x="10322" y="6673"/>
                </a:lnTo>
                <a:lnTo>
                  <a:pt x="10197" y="6432"/>
                </a:lnTo>
                <a:lnTo>
                  <a:pt x="10367" y="6646"/>
                </a:lnTo>
                <a:lnTo>
                  <a:pt x="10367" y="6646"/>
                </a:lnTo>
                <a:lnTo>
                  <a:pt x="10260" y="6441"/>
                </a:lnTo>
                <a:lnTo>
                  <a:pt x="10260" y="6441"/>
                </a:lnTo>
                <a:lnTo>
                  <a:pt x="10402" y="6620"/>
                </a:lnTo>
                <a:lnTo>
                  <a:pt x="10278" y="6379"/>
                </a:lnTo>
                <a:lnTo>
                  <a:pt x="10278" y="6379"/>
                </a:lnTo>
                <a:lnTo>
                  <a:pt x="10447" y="6593"/>
                </a:lnTo>
                <a:lnTo>
                  <a:pt x="10447" y="6593"/>
                </a:lnTo>
                <a:lnTo>
                  <a:pt x="10304" y="6307"/>
                </a:lnTo>
                <a:lnTo>
                  <a:pt x="10563" y="6334"/>
                </a:lnTo>
                <a:lnTo>
                  <a:pt x="10563" y="6334"/>
                </a:lnTo>
                <a:lnTo>
                  <a:pt x="10322" y="6254"/>
                </a:lnTo>
                <a:lnTo>
                  <a:pt x="10322" y="6254"/>
                </a:lnTo>
                <a:lnTo>
                  <a:pt x="10581" y="6272"/>
                </a:lnTo>
                <a:lnTo>
                  <a:pt x="10367" y="6200"/>
                </a:lnTo>
                <a:lnTo>
                  <a:pt x="10590" y="6218"/>
                </a:lnTo>
                <a:lnTo>
                  <a:pt x="10590" y="6218"/>
                </a:lnTo>
                <a:lnTo>
                  <a:pt x="10340" y="6138"/>
                </a:lnTo>
                <a:lnTo>
                  <a:pt x="10340" y="6138"/>
                </a:lnTo>
                <a:lnTo>
                  <a:pt x="10599" y="6165"/>
                </a:lnTo>
                <a:lnTo>
                  <a:pt x="10313" y="6067"/>
                </a:lnTo>
                <a:lnTo>
                  <a:pt x="10501" y="5835"/>
                </a:lnTo>
                <a:lnTo>
                  <a:pt x="10286" y="5986"/>
                </a:lnTo>
                <a:lnTo>
                  <a:pt x="10286" y="5986"/>
                </a:lnTo>
                <a:lnTo>
                  <a:pt x="10456" y="5790"/>
                </a:lnTo>
                <a:lnTo>
                  <a:pt x="10456" y="5790"/>
                </a:lnTo>
                <a:lnTo>
                  <a:pt x="10269" y="5915"/>
                </a:lnTo>
                <a:lnTo>
                  <a:pt x="10269" y="5915"/>
                </a:lnTo>
                <a:lnTo>
                  <a:pt x="10420" y="5745"/>
                </a:lnTo>
                <a:lnTo>
                  <a:pt x="10206" y="5897"/>
                </a:lnTo>
                <a:lnTo>
                  <a:pt x="10367" y="5692"/>
                </a:lnTo>
                <a:lnTo>
                  <a:pt x="10144" y="5861"/>
                </a:lnTo>
                <a:lnTo>
                  <a:pt x="10055" y="5567"/>
                </a:lnTo>
                <a:close/>
                <a:moveTo>
                  <a:pt x="11139" y="6249"/>
                </a:moveTo>
                <a:cubicBezTo>
                  <a:pt x="11170" y="6249"/>
                  <a:pt x="11204" y="6268"/>
                  <a:pt x="11232" y="6316"/>
                </a:cubicBezTo>
                <a:cubicBezTo>
                  <a:pt x="11235" y="6273"/>
                  <a:pt x="11266" y="6253"/>
                  <a:pt x="11300" y="6253"/>
                </a:cubicBezTo>
                <a:cubicBezTo>
                  <a:pt x="11356" y="6253"/>
                  <a:pt x="11419" y="6308"/>
                  <a:pt x="11375" y="6397"/>
                </a:cubicBezTo>
                <a:cubicBezTo>
                  <a:pt x="11387" y="6394"/>
                  <a:pt x="11398" y="6392"/>
                  <a:pt x="11409" y="6392"/>
                </a:cubicBezTo>
                <a:cubicBezTo>
                  <a:pt x="11532" y="6392"/>
                  <a:pt x="11559" y="6567"/>
                  <a:pt x="11419" y="6575"/>
                </a:cubicBezTo>
                <a:cubicBezTo>
                  <a:pt x="11419" y="6575"/>
                  <a:pt x="11518" y="6611"/>
                  <a:pt x="11464" y="6718"/>
                </a:cubicBezTo>
                <a:cubicBezTo>
                  <a:pt x="11448" y="6748"/>
                  <a:pt x="11428" y="6760"/>
                  <a:pt x="11408" y="6760"/>
                </a:cubicBezTo>
                <a:cubicBezTo>
                  <a:pt x="11362" y="6760"/>
                  <a:pt x="11316" y="6701"/>
                  <a:pt x="11303" y="6664"/>
                </a:cubicBezTo>
                <a:lnTo>
                  <a:pt x="11303" y="6664"/>
                </a:lnTo>
                <a:cubicBezTo>
                  <a:pt x="11329" y="6766"/>
                  <a:pt x="11322" y="6843"/>
                  <a:pt x="11237" y="6843"/>
                </a:cubicBezTo>
                <a:cubicBezTo>
                  <a:pt x="11233" y="6843"/>
                  <a:pt x="11228" y="6843"/>
                  <a:pt x="11223" y="6843"/>
                </a:cubicBezTo>
                <a:cubicBezTo>
                  <a:pt x="11134" y="6834"/>
                  <a:pt x="11143" y="6718"/>
                  <a:pt x="11152" y="6682"/>
                </a:cubicBezTo>
                <a:lnTo>
                  <a:pt x="11152" y="6682"/>
                </a:lnTo>
                <a:cubicBezTo>
                  <a:pt x="11128" y="6733"/>
                  <a:pt x="11090" y="6753"/>
                  <a:pt x="11054" y="6753"/>
                </a:cubicBezTo>
                <a:cubicBezTo>
                  <a:pt x="10970" y="6753"/>
                  <a:pt x="10896" y="6646"/>
                  <a:pt x="11027" y="6584"/>
                </a:cubicBezTo>
                <a:cubicBezTo>
                  <a:pt x="10893" y="6539"/>
                  <a:pt x="10908" y="6395"/>
                  <a:pt x="11010" y="6395"/>
                </a:cubicBezTo>
                <a:cubicBezTo>
                  <a:pt x="11030" y="6395"/>
                  <a:pt x="11054" y="6401"/>
                  <a:pt x="11080" y="6415"/>
                </a:cubicBezTo>
                <a:cubicBezTo>
                  <a:pt x="11026" y="6336"/>
                  <a:pt x="11074" y="6249"/>
                  <a:pt x="11139" y="6249"/>
                </a:cubicBezTo>
                <a:close/>
                <a:moveTo>
                  <a:pt x="10019" y="5309"/>
                </a:moveTo>
                <a:cubicBezTo>
                  <a:pt x="10129" y="5309"/>
                  <a:pt x="10226" y="5398"/>
                  <a:pt x="10197" y="5621"/>
                </a:cubicBezTo>
                <a:cubicBezTo>
                  <a:pt x="10283" y="5552"/>
                  <a:pt x="10369" y="5524"/>
                  <a:pt x="10444" y="5524"/>
                </a:cubicBezTo>
                <a:cubicBezTo>
                  <a:pt x="10674" y="5524"/>
                  <a:pt x="10801" y="5787"/>
                  <a:pt x="10492" y="5968"/>
                </a:cubicBezTo>
                <a:cubicBezTo>
                  <a:pt x="10495" y="5968"/>
                  <a:pt x="10498" y="5968"/>
                  <a:pt x="10501" y="5968"/>
                </a:cubicBezTo>
                <a:cubicBezTo>
                  <a:pt x="10853" y="5968"/>
                  <a:pt x="10960" y="6435"/>
                  <a:pt x="10556" y="6435"/>
                </a:cubicBezTo>
                <a:cubicBezTo>
                  <a:pt x="10539" y="6435"/>
                  <a:pt x="10520" y="6434"/>
                  <a:pt x="10501" y="6432"/>
                </a:cubicBezTo>
                <a:lnTo>
                  <a:pt x="10501" y="6432"/>
                </a:lnTo>
                <a:cubicBezTo>
                  <a:pt x="10679" y="6574"/>
                  <a:pt x="10539" y="6801"/>
                  <a:pt x="10358" y="6801"/>
                </a:cubicBezTo>
                <a:cubicBezTo>
                  <a:pt x="10277" y="6801"/>
                  <a:pt x="10189" y="6756"/>
                  <a:pt x="10117" y="6638"/>
                </a:cubicBezTo>
                <a:cubicBezTo>
                  <a:pt x="10064" y="6801"/>
                  <a:pt x="9950" y="6870"/>
                  <a:pt x="9847" y="6870"/>
                </a:cubicBezTo>
                <a:cubicBezTo>
                  <a:pt x="9691" y="6870"/>
                  <a:pt x="9557" y="6715"/>
                  <a:pt x="9680" y="6495"/>
                </a:cubicBezTo>
                <a:lnTo>
                  <a:pt x="9680" y="6495"/>
                </a:lnTo>
                <a:cubicBezTo>
                  <a:pt x="9680" y="6495"/>
                  <a:pt x="9606" y="6551"/>
                  <a:pt x="9515" y="6551"/>
                </a:cubicBezTo>
                <a:cubicBezTo>
                  <a:pt x="9444" y="6551"/>
                  <a:pt x="9362" y="6517"/>
                  <a:pt x="9296" y="6397"/>
                </a:cubicBezTo>
                <a:cubicBezTo>
                  <a:pt x="9177" y="6179"/>
                  <a:pt x="9372" y="6105"/>
                  <a:pt x="9522" y="6105"/>
                </a:cubicBezTo>
                <a:cubicBezTo>
                  <a:pt x="9562" y="6105"/>
                  <a:pt x="9600" y="6111"/>
                  <a:pt x="9626" y="6120"/>
                </a:cubicBezTo>
                <a:cubicBezTo>
                  <a:pt x="9368" y="6013"/>
                  <a:pt x="9198" y="5879"/>
                  <a:pt x="9359" y="5683"/>
                </a:cubicBezTo>
                <a:cubicBezTo>
                  <a:pt x="9407" y="5620"/>
                  <a:pt x="9465" y="5597"/>
                  <a:pt x="9523" y="5597"/>
                </a:cubicBezTo>
                <a:cubicBezTo>
                  <a:pt x="9645" y="5597"/>
                  <a:pt x="9768" y="5703"/>
                  <a:pt x="9805" y="5763"/>
                </a:cubicBezTo>
                <a:cubicBezTo>
                  <a:pt x="9661" y="5507"/>
                  <a:pt x="9855" y="5309"/>
                  <a:pt x="10019" y="5309"/>
                </a:cubicBezTo>
                <a:close/>
                <a:moveTo>
                  <a:pt x="8529" y="4568"/>
                </a:moveTo>
                <a:lnTo>
                  <a:pt x="8529" y="4568"/>
                </a:lnTo>
                <a:cubicBezTo>
                  <a:pt x="8609" y="4639"/>
                  <a:pt x="8699" y="4720"/>
                  <a:pt x="8761" y="4809"/>
                </a:cubicBezTo>
                <a:cubicBezTo>
                  <a:pt x="8823" y="4907"/>
                  <a:pt x="8895" y="4996"/>
                  <a:pt x="8930" y="5103"/>
                </a:cubicBezTo>
                <a:cubicBezTo>
                  <a:pt x="8984" y="5210"/>
                  <a:pt x="9011" y="5326"/>
                  <a:pt x="9038" y="5433"/>
                </a:cubicBezTo>
                <a:cubicBezTo>
                  <a:pt x="9046" y="5549"/>
                  <a:pt x="9064" y="5665"/>
                  <a:pt x="9046" y="5781"/>
                </a:cubicBezTo>
                <a:cubicBezTo>
                  <a:pt x="9029" y="6022"/>
                  <a:pt x="8957" y="6245"/>
                  <a:pt x="8841" y="6441"/>
                </a:cubicBezTo>
                <a:cubicBezTo>
                  <a:pt x="8734" y="6638"/>
                  <a:pt x="8591" y="6816"/>
                  <a:pt x="8413" y="6950"/>
                </a:cubicBezTo>
                <a:cubicBezTo>
                  <a:pt x="8520" y="6762"/>
                  <a:pt x="8618" y="6566"/>
                  <a:pt x="8699" y="6370"/>
                </a:cubicBezTo>
                <a:cubicBezTo>
                  <a:pt x="8770" y="6174"/>
                  <a:pt x="8823" y="5968"/>
                  <a:pt x="8832" y="5772"/>
                </a:cubicBezTo>
                <a:cubicBezTo>
                  <a:pt x="8850" y="5665"/>
                  <a:pt x="8841" y="5567"/>
                  <a:pt x="8841" y="5460"/>
                </a:cubicBezTo>
                <a:cubicBezTo>
                  <a:pt x="8823" y="5362"/>
                  <a:pt x="8815" y="5255"/>
                  <a:pt x="8779" y="5157"/>
                </a:cubicBezTo>
                <a:cubicBezTo>
                  <a:pt x="8752" y="5059"/>
                  <a:pt x="8716" y="4960"/>
                  <a:pt x="8672" y="4862"/>
                </a:cubicBezTo>
                <a:cubicBezTo>
                  <a:pt x="8636" y="4764"/>
                  <a:pt x="8574" y="4666"/>
                  <a:pt x="8529" y="4568"/>
                </a:cubicBezTo>
                <a:close/>
                <a:moveTo>
                  <a:pt x="6227" y="6745"/>
                </a:moveTo>
                <a:cubicBezTo>
                  <a:pt x="6254" y="6869"/>
                  <a:pt x="6201" y="7003"/>
                  <a:pt x="6138" y="7110"/>
                </a:cubicBezTo>
                <a:cubicBezTo>
                  <a:pt x="6076" y="7226"/>
                  <a:pt x="5987" y="7324"/>
                  <a:pt x="5897" y="7414"/>
                </a:cubicBezTo>
                <a:cubicBezTo>
                  <a:pt x="5701" y="7583"/>
                  <a:pt x="5478" y="7717"/>
                  <a:pt x="5228" y="7779"/>
                </a:cubicBezTo>
                <a:cubicBezTo>
                  <a:pt x="5335" y="7708"/>
                  <a:pt x="5433" y="7637"/>
                  <a:pt x="5540" y="7565"/>
                </a:cubicBezTo>
                <a:cubicBezTo>
                  <a:pt x="5639" y="7494"/>
                  <a:pt x="5737" y="7414"/>
                  <a:pt x="5826" y="7333"/>
                </a:cubicBezTo>
                <a:cubicBezTo>
                  <a:pt x="5915" y="7253"/>
                  <a:pt x="5995" y="7164"/>
                  <a:pt x="6076" y="7066"/>
                </a:cubicBezTo>
                <a:cubicBezTo>
                  <a:pt x="6147" y="6977"/>
                  <a:pt x="6210" y="6869"/>
                  <a:pt x="6227" y="6745"/>
                </a:cubicBezTo>
                <a:close/>
                <a:moveTo>
                  <a:pt x="7922" y="6941"/>
                </a:moveTo>
                <a:cubicBezTo>
                  <a:pt x="8029" y="7030"/>
                  <a:pt x="8128" y="7137"/>
                  <a:pt x="8190" y="7262"/>
                </a:cubicBezTo>
                <a:cubicBezTo>
                  <a:pt x="8261" y="7387"/>
                  <a:pt x="8306" y="7530"/>
                  <a:pt x="8324" y="7663"/>
                </a:cubicBezTo>
                <a:cubicBezTo>
                  <a:pt x="8342" y="7806"/>
                  <a:pt x="8351" y="7949"/>
                  <a:pt x="8324" y="8092"/>
                </a:cubicBezTo>
                <a:cubicBezTo>
                  <a:pt x="8306" y="8225"/>
                  <a:pt x="8270" y="8368"/>
                  <a:pt x="8199" y="8484"/>
                </a:cubicBezTo>
                <a:cubicBezTo>
                  <a:pt x="8235" y="8350"/>
                  <a:pt x="8244" y="8217"/>
                  <a:pt x="8244" y="8083"/>
                </a:cubicBezTo>
                <a:cubicBezTo>
                  <a:pt x="8244" y="7949"/>
                  <a:pt x="8244" y="7815"/>
                  <a:pt x="8217" y="7681"/>
                </a:cubicBezTo>
                <a:cubicBezTo>
                  <a:pt x="8199" y="7556"/>
                  <a:pt x="8172" y="7423"/>
                  <a:pt x="8119" y="7298"/>
                </a:cubicBezTo>
                <a:cubicBezTo>
                  <a:pt x="8065" y="7173"/>
                  <a:pt x="8003" y="7057"/>
                  <a:pt x="7922" y="6941"/>
                </a:cubicBezTo>
                <a:close/>
                <a:moveTo>
                  <a:pt x="14827" y="6959"/>
                </a:moveTo>
                <a:cubicBezTo>
                  <a:pt x="14774" y="7565"/>
                  <a:pt x="14051" y="8502"/>
                  <a:pt x="13944" y="8627"/>
                </a:cubicBezTo>
                <a:cubicBezTo>
                  <a:pt x="13427" y="8002"/>
                  <a:pt x="13204" y="7021"/>
                  <a:pt x="13204" y="7021"/>
                </a:cubicBezTo>
                <a:lnTo>
                  <a:pt x="13204" y="7021"/>
                </a:lnTo>
                <a:cubicBezTo>
                  <a:pt x="13451" y="7082"/>
                  <a:pt x="13709" y="7108"/>
                  <a:pt x="13951" y="7108"/>
                </a:cubicBezTo>
                <a:cubicBezTo>
                  <a:pt x="14311" y="7108"/>
                  <a:pt x="14635" y="7050"/>
                  <a:pt x="14827" y="6959"/>
                </a:cubicBezTo>
                <a:close/>
                <a:moveTo>
                  <a:pt x="15256" y="0"/>
                </a:moveTo>
                <a:cubicBezTo>
                  <a:pt x="15185" y="157"/>
                  <a:pt x="14914" y="294"/>
                  <a:pt x="14710" y="294"/>
                </a:cubicBezTo>
                <a:cubicBezTo>
                  <a:pt x="14682" y="294"/>
                  <a:pt x="14656" y="291"/>
                  <a:pt x="14631" y="286"/>
                </a:cubicBezTo>
                <a:cubicBezTo>
                  <a:pt x="14185" y="133"/>
                  <a:pt x="13731" y="71"/>
                  <a:pt x="13368" y="71"/>
                </a:cubicBezTo>
                <a:cubicBezTo>
                  <a:pt x="12838" y="71"/>
                  <a:pt x="12501" y="204"/>
                  <a:pt x="12659" y="384"/>
                </a:cubicBezTo>
                <a:cubicBezTo>
                  <a:pt x="12918" y="696"/>
                  <a:pt x="12089" y="625"/>
                  <a:pt x="11419" y="901"/>
                </a:cubicBezTo>
                <a:cubicBezTo>
                  <a:pt x="10759" y="1169"/>
                  <a:pt x="11973" y="1231"/>
                  <a:pt x="10964" y="1856"/>
                </a:cubicBezTo>
                <a:cubicBezTo>
                  <a:pt x="10224" y="2320"/>
                  <a:pt x="11384" y="2195"/>
                  <a:pt x="10563" y="2766"/>
                </a:cubicBezTo>
                <a:cubicBezTo>
                  <a:pt x="9733" y="3337"/>
                  <a:pt x="10661" y="3497"/>
                  <a:pt x="10661" y="3497"/>
                </a:cubicBezTo>
                <a:cubicBezTo>
                  <a:pt x="10661" y="3497"/>
                  <a:pt x="10070" y="3953"/>
                  <a:pt x="9260" y="3953"/>
                </a:cubicBezTo>
                <a:cubicBezTo>
                  <a:pt x="9050" y="3953"/>
                  <a:pt x="8825" y="3922"/>
                  <a:pt x="8591" y="3845"/>
                </a:cubicBezTo>
                <a:cubicBezTo>
                  <a:pt x="8187" y="3707"/>
                  <a:pt x="7825" y="3644"/>
                  <a:pt x="7494" y="3644"/>
                </a:cubicBezTo>
                <a:cubicBezTo>
                  <a:pt x="6906" y="3644"/>
                  <a:pt x="6421" y="3844"/>
                  <a:pt x="5987" y="4175"/>
                </a:cubicBezTo>
                <a:cubicBezTo>
                  <a:pt x="5931" y="4141"/>
                  <a:pt x="5701" y="4070"/>
                  <a:pt x="5394" y="4070"/>
                </a:cubicBezTo>
                <a:cubicBezTo>
                  <a:pt x="5059" y="4070"/>
                  <a:pt x="4633" y="4154"/>
                  <a:pt x="4238" y="4461"/>
                </a:cubicBezTo>
                <a:cubicBezTo>
                  <a:pt x="3844" y="4767"/>
                  <a:pt x="3572" y="4839"/>
                  <a:pt x="3319" y="4839"/>
                </a:cubicBezTo>
                <a:cubicBezTo>
                  <a:pt x="3093" y="4839"/>
                  <a:pt x="2880" y="4782"/>
                  <a:pt x="2607" y="4782"/>
                </a:cubicBezTo>
                <a:cubicBezTo>
                  <a:pt x="2598" y="4782"/>
                  <a:pt x="2588" y="4782"/>
                  <a:pt x="2579" y="4782"/>
                </a:cubicBezTo>
                <a:cubicBezTo>
                  <a:pt x="1981" y="4791"/>
                  <a:pt x="518" y="5317"/>
                  <a:pt x="1" y="6861"/>
                </a:cubicBezTo>
                <a:cubicBezTo>
                  <a:pt x="108" y="6638"/>
                  <a:pt x="518" y="6031"/>
                  <a:pt x="1410" y="5772"/>
                </a:cubicBezTo>
                <a:lnTo>
                  <a:pt x="1410" y="5772"/>
                </a:lnTo>
                <a:cubicBezTo>
                  <a:pt x="1044" y="6013"/>
                  <a:pt x="589" y="6852"/>
                  <a:pt x="714" y="7387"/>
                </a:cubicBezTo>
                <a:cubicBezTo>
                  <a:pt x="893" y="6709"/>
                  <a:pt x="1312" y="6031"/>
                  <a:pt x="2275" y="5540"/>
                </a:cubicBezTo>
                <a:lnTo>
                  <a:pt x="2275" y="5540"/>
                </a:lnTo>
                <a:cubicBezTo>
                  <a:pt x="1687" y="5924"/>
                  <a:pt x="1205" y="7003"/>
                  <a:pt x="1374" y="7592"/>
                </a:cubicBezTo>
                <a:cubicBezTo>
                  <a:pt x="1472" y="6816"/>
                  <a:pt x="2097" y="5977"/>
                  <a:pt x="2909" y="5745"/>
                </a:cubicBezTo>
                <a:lnTo>
                  <a:pt x="2909" y="5745"/>
                </a:lnTo>
                <a:cubicBezTo>
                  <a:pt x="2231" y="6236"/>
                  <a:pt x="2070" y="6869"/>
                  <a:pt x="2284" y="7583"/>
                </a:cubicBezTo>
                <a:cubicBezTo>
                  <a:pt x="2258" y="5433"/>
                  <a:pt x="4443" y="6067"/>
                  <a:pt x="5469" y="5023"/>
                </a:cubicBezTo>
                <a:lnTo>
                  <a:pt x="5469" y="5023"/>
                </a:lnTo>
                <a:cubicBezTo>
                  <a:pt x="4791" y="5888"/>
                  <a:pt x="5112" y="6968"/>
                  <a:pt x="5112" y="6968"/>
                </a:cubicBezTo>
                <a:cubicBezTo>
                  <a:pt x="5112" y="6968"/>
                  <a:pt x="5086" y="7164"/>
                  <a:pt x="4399" y="7708"/>
                </a:cubicBezTo>
                <a:cubicBezTo>
                  <a:pt x="4300" y="7788"/>
                  <a:pt x="4247" y="7904"/>
                  <a:pt x="4238" y="8029"/>
                </a:cubicBezTo>
                <a:cubicBezTo>
                  <a:pt x="4229" y="8689"/>
                  <a:pt x="3872" y="9680"/>
                  <a:pt x="3489" y="10036"/>
                </a:cubicBezTo>
                <a:cubicBezTo>
                  <a:pt x="3408" y="10117"/>
                  <a:pt x="3382" y="10233"/>
                  <a:pt x="3435" y="10331"/>
                </a:cubicBezTo>
                <a:cubicBezTo>
                  <a:pt x="3515" y="10474"/>
                  <a:pt x="3676" y="10652"/>
                  <a:pt x="3756" y="10857"/>
                </a:cubicBezTo>
                <a:cubicBezTo>
                  <a:pt x="3810" y="10904"/>
                  <a:pt x="4142" y="11020"/>
                  <a:pt x="4504" y="11020"/>
                </a:cubicBezTo>
                <a:cubicBezTo>
                  <a:pt x="4626" y="11020"/>
                  <a:pt x="4752" y="11007"/>
                  <a:pt x="4871" y="10973"/>
                </a:cubicBezTo>
                <a:cubicBezTo>
                  <a:pt x="4943" y="10759"/>
                  <a:pt x="4871" y="10268"/>
                  <a:pt x="4648" y="10126"/>
                </a:cubicBezTo>
                <a:cubicBezTo>
                  <a:pt x="4461" y="10010"/>
                  <a:pt x="4327" y="9501"/>
                  <a:pt x="4452" y="8912"/>
                </a:cubicBezTo>
                <a:cubicBezTo>
                  <a:pt x="4497" y="8707"/>
                  <a:pt x="4648" y="8547"/>
                  <a:pt x="4854" y="8475"/>
                </a:cubicBezTo>
                <a:cubicBezTo>
                  <a:pt x="5612" y="8234"/>
                  <a:pt x="6602" y="7583"/>
                  <a:pt x="6727" y="6914"/>
                </a:cubicBezTo>
                <a:cubicBezTo>
                  <a:pt x="7102" y="7137"/>
                  <a:pt x="7628" y="8047"/>
                  <a:pt x="7450" y="8663"/>
                </a:cubicBezTo>
                <a:cubicBezTo>
                  <a:pt x="7414" y="8787"/>
                  <a:pt x="7450" y="8921"/>
                  <a:pt x="7539" y="9011"/>
                </a:cubicBezTo>
                <a:cubicBezTo>
                  <a:pt x="7913" y="9403"/>
                  <a:pt x="8467" y="10277"/>
                  <a:pt x="8618" y="10946"/>
                </a:cubicBezTo>
                <a:cubicBezTo>
                  <a:pt x="8894" y="11101"/>
                  <a:pt x="9198" y="11149"/>
                  <a:pt x="9469" y="11149"/>
                </a:cubicBezTo>
                <a:cubicBezTo>
                  <a:pt x="9918" y="11149"/>
                  <a:pt x="10278" y="11018"/>
                  <a:pt x="10278" y="11018"/>
                </a:cubicBezTo>
                <a:cubicBezTo>
                  <a:pt x="10278" y="11018"/>
                  <a:pt x="10269" y="10884"/>
                  <a:pt x="10224" y="10714"/>
                </a:cubicBezTo>
                <a:cubicBezTo>
                  <a:pt x="10171" y="10482"/>
                  <a:pt x="9983" y="10277"/>
                  <a:pt x="9751" y="10224"/>
                </a:cubicBezTo>
                <a:cubicBezTo>
                  <a:pt x="9234" y="10099"/>
                  <a:pt x="8725" y="9421"/>
                  <a:pt x="8476" y="9028"/>
                </a:cubicBezTo>
                <a:cubicBezTo>
                  <a:pt x="8368" y="8868"/>
                  <a:pt x="8360" y="8672"/>
                  <a:pt x="8440" y="8493"/>
                </a:cubicBezTo>
                <a:cubicBezTo>
                  <a:pt x="8600" y="8172"/>
                  <a:pt x="8815" y="7583"/>
                  <a:pt x="8574" y="7155"/>
                </a:cubicBezTo>
                <a:lnTo>
                  <a:pt x="8574" y="7155"/>
                </a:lnTo>
                <a:cubicBezTo>
                  <a:pt x="8791" y="7269"/>
                  <a:pt x="9263" y="7412"/>
                  <a:pt x="9930" y="7412"/>
                </a:cubicBezTo>
                <a:cubicBezTo>
                  <a:pt x="10414" y="7412"/>
                  <a:pt x="11002" y="7337"/>
                  <a:pt x="11669" y="7119"/>
                </a:cubicBezTo>
                <a:cubicBezTo>
                  <a:pt x="12767" y="7431"/>
                  <a:pt x="13828" y="9662"/>
                  <a:pt x="14007" y="10135"/>
                </a:cubicBezTo>
                <a:cubicBezTo>
                  <a:pt x="14185" y="10607"/>
                  <a:pt x="14792" y="10929"/>
                  <a:pt x="14792" y="10929"/>
                </a:cubicBezTo>
                <a:cubicBezTo>
                  <a:pt x="14830" y="10932"/>
                  <a:pt x="14869" y="10934"/>
                  <a:pt x="14910" y="10934"/>
                </a:cubicBezTo>
                <a:cubicBezTo>
                  <a:pt x="15328" y="10934"/>
                  <a:pt x="15818" y="10741"/>
                  <a:pt x="15818" y="10741"/>
                </a:cubicBezTo>
                <a:cubicBezTo>
                  <a:pt x="15818" y="10741"/>
                  <a:pt x="15809" y="10563"/>
                  <a:pt x="15595" y="10143"/>
                </a:cubicBezTo>
                <a:cubicBezTo>
                  <a:pt x="15554" y="10062"/>
                  <a:pt x="15475" y="10017"/>
                  <a:pt x="15387" y="10017"/>
                </a:cubicBezTo>
                <a:cubicBezTo>
                  <a:pt x="15379" y="10017"/>
                  <a:pt x="15371" y="10018"/>
                  <a:pt x="15363" y="10019"/>
                </a:cubicBezTo>
                <a:cubicBezTo>
                  <a:pt x="15349" y="10020"/>
                  <a:pt x="15335" y="10020"/>
                  <a:pt x="15322" y="10020"/>
                </a:cubicBezTo>
                <a:cubicBezTo>
                  <a:pt x="14999" y="10020"/>
                  <a:pt x="14709" y="9722"/>
                  <a:pt x="14444" y="9457"/>
                </a:cubicBezTo>
                <a:cubicBezTo>
                  <a:pt x="14569" y="9350"/>
                  <a:pt x="15157" y="8984"/>
                  <a:pt x="15166" y="8083"/>
                </a:cubicBezTo>
                <a:cubicBezTo>
                  <a:pt x="15175" y="7512"/>
                  <a:pt x="15380" y="7226"/>
                  <a:pt x="15532" y="7092"/>
                </a:cubicBezTo>
                <a:cubicBezTo>
                  <a:pt x="15648" y="6994"/>
                  <a:pt x="15702" y="6834"/>
                  <a:pt x="15657" y="6691"/>
                </a:cubicBezTo>
                <a:cubicBezTo>
                  <a:pt x="15630" y="6575"/>
                  <a:pt x="15577" y="6441"/>
                  <a:pt x="15487" y="6299"/>
                </a:cubicBezTo>
                <a:cubicBezTo>
                  <a:pt x="15444" y="6212"/>
                  <a:pt x="15360" y="6166"/>
                  <a:pt x="15268" y="6166"/>
                </a:cubicBezTo>
                <a:cubicBezTo>
                  <a:pt x="15246" y="6166"/>
                  <a:pt x="15224" y="6169"/>
                  <a:pt x="15202" y="6174"/>
                </a:cubicBezTo>
                <a:cubicBezTo>
                  <a:pt x="15074" y="6209"/>
                  <a:pt x="14936" y="6224"/>
                  <a:pt x="14798" y="6224"/>
                </a:cubicBezTo>
                <a:cubicBezTo>
                  <a:pt x="14245" y="6224"/>
                  <a:pt x="13685" y="5995"/>
                  <a:pt x="13685" y="5995"/>
                </a:cubicBezTo>
                <a:cubicBezTo>
                  <a:pt x="14354" y="5201"/>
                  <a:pt x="13106" y="4773"/>
                  <a:pt x="13864" y="2489"/>
                </a:cubicBezTo>
                <a:lnTo>
                  <a:pt x="13864" y="2489"/>
                </a:lnTo>
                <a:cubicBezTo>
                  <a:pt x="14256" y="3453"/>
                  <a:pt x="15086" y="3016"/>
                  <a:pt x="15122" y="3676"/>
                </a:cubicBezTo>
                <a:cubicBezTo>
                  <a:pt x="15139" y="3971"/>
                  <a:pt x="15349" y="4071"/>
                  <a:pt x="15597" y="4071"/>
                </a:cubicBezTo>
                <a:cubicBezTo>
                  <a:pt x="15724" y="4071"/>
                  <a:pt x="15860" y="4045"/>
                  <a:pt x="15987" y="4006"/>
                </a:cubicBezTo>
                <a:cubicBezTo>
                  <a:pt x="16264" y="3917"/>
                  <a:pt x="16388" y="3613"/>
                  <a:pt x="16273" y="3355"/>
                </a:cubicBezTo>
                <a:cubicBezTo>
                  <a:pt x="16085" y="2971"/>
                  <a:pt x="15800" y="2462"/>
                  <a:pt x="15719" y="1972"/>
                </a:cubicBezTo>
                <a:cubicBezTo>
                  <a:pt x="15621" y="1258"/>
                  <a:pt x="15175" y="794"/>
                  <a:pt x="15175" y="794"/>
                </a:cubicBezTo>
                <a:cubicBezTo>
                  <a:pt x="15175" y="794"/>
                  <a:pt x="15389" y="455"/>
                  <a:pt x="15586" y="259"/>
                </a:cubicBezTo>
                <a:lnTo>
                  <a:pt x="15586" y="259"/>
                </a:lnTo>
                <a:cubicBezTo>
                  <a:pt x="15318" y="295"/>
                  <a:pt x="15140" y="402"/>
                  <a:pt x="15140" y="402"/>
                </a:cubicBezTo>
                <a:cubicBezTo>
                  <a:pt x="15140" y="402"/>
                  <a:pt x="15309" y="170"/>
                  <a:pt x="15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46"/>
          <p:cNvSpPr/>
          <p:nvPr/>
        </p:nvSpPr>
        <p:spPr>
          <a:xfrm>
            <a:off x="6685538" y="1430414"/>
            <a:ext cx="734967" cy="430104"/>
          </a:xfrm>
          <a:custGeom>
            <a:rect b="b" l="l" r="r" t="t"/>
            <a:pathLst>
              <a:path extrusionOk="0" h="11205" w="19146">
                <a:moveTo>
                  <a:pt x="317" y="1980"/>
                </a:moveTo>
                <a:cubicBezTo>
                  <a:pt x="444" y="1980"/>
                  <a:pt x="629" y="2076"/>
                  <a:pt x="679" y="2241"/>
                </a:cubicBezTo>
                <a:cubicBezTo>
                  <a:pt x="673" y="2241"/>
                  <a:pt x="667" y="2241"/>
                  <a:pt x="660" y="2241"/>
                </a:cubicBezTo>
                <a:cubicBezTo>
                  <a:pt x="551" y="2241"/>
                  <a:pt x="371" y="2167"/>
                  <a:pt x="286" y="1982"/>
                </a:cubicBezTo>
                <a:cubicBezTo>
                  <a:pt x="296" y="1980"/>
                  <a:pt x="306" y="1980"/>
                  <a:pt x="317" y="1980"/>
                </a:cubicBezTo>
                <a:close/>
                <a:moveTo>
                  <a:pt x="2305" y="1974"/>
                </a:moveTo>
                <a:cubicBezTo>
                  <a:pt x="2436" y="1974"/>
                  <a:pt x="2569" y="2104"/>
                  <a:pt x="2508" y="2365"/>
                </a:cubicBezTo>
                <a:cubicBezTo>
                  <a:pt x="2446" y="2179"/>
                  <a:pt x="2314" y="2094"/>
                  <a:pt x="2204" y="2094"/>
                </a:cubicBezTo>
                <a:cubicBezTo>
                  <a:pt x="2172" y="2094"/>
                  <a:pt x="2141" y="2101"/>
                  <a:pt x="2115" y="2116"/>
                </a:cubicBezTo>
                <a:cubicBezTo>
                  <a:pt x="2149" y="2022"/>
                  <a:pt x="2227" y="1974"/>
                  <a:pt x="2305" y="1974"/>
                </a:cubicBezTo>
                <a:close/>
                <a:moveTo>
                  <a:pt x="14496" y="313"/>
                </a:moveTo>
                <a:cubicBezTo>
                  <a:pt x="14502" y="313"/>
                  <a:pt x="14509" y="313"/>
                  <a:pt x="14515" y="314"/>
                </a:cubicBezTo>
                <a:cubicBezTo>
                  <a:pt x="14399" y="322"/>
                  <a:pt x="14310" y="403"/>
                  <a:pt x="14248" y="483"/>
                </a:cubicBezTo>
                <a:cubicBezTo>
                  <a:pt x="14185" y="572"/>
                  <a:pt x="14150" y="679"/>
                  <a:pt x="14132" y="786"/>
                </a:cubicBezTo>
                <a:cubicBezTo>
                  <a:pt x="14105" y="1000"/>
                  <a:pt x="14176" y="1224"/>
                  <a:pt x="14328" y="1375"/>
                </a:cubicBezTo>
                <a:cubicBezTo>
                  <a:pt x="14480" y="1518"/>
                  <a:pt x="14685" y="1607"/>
                  <a:pt x="14890" y="1670"/>
                </a:cubicBezTo>
                <a:cubicBezTo>
                  <a:pt x="15104" y="1732"/>
                  <a:pt x="15318" y="1777"/>
                  <a:pt x="15541" y="1821"/>
                </a:cubicBezTo>
                <a:cubicBezTo>
                  <a:pt x="15969" y="1919"/>
                  <a:pt x="16416" y="2009"/>
                  <a:pt x="16835" y="2160"/>
                </a:cubicBezTo>
                <a:cubicBezTo>
                  <a:pt x="17049" y="2241"/>
                  <a:pt x="17254" y="2339"/>
                  <a:pt x="17450" y="2464"/>
                </a:cubicBezTo>
                <a:cubicBezTo>
                  <a:pt x="17629" y="2588"/>
                  <a:pt x="17798" y="2749"/>
                  <a:pt x="17905" y="2945"/>
                </a:cubicBezTo>
                <a:cubicBezTo>
                  <a:pt x="17843" y="2856"/>
                  <a:pt x="17772" y="2767"/>
                  <a:pt x="17682" y="2695"/>
                </a:cubicBezTo>
                <a:cubicBezTo>
                  <a:pt x="17602" y="2624"/>
                  <a:pt x="17513" y="2562"/>
                  <a:pt x="17415" y="2508"/>
                </a:cubicBezTo>
                <a:cubicBezTo>
                  <a:pt x="17227" y="2392"/>
                  <a:pt x="17022" y="2312"/>
                  <a:pt x="16808" y="2241"/>
                </a:cubicBezTo>
                <a:cubicBezTo>
                  <a:pt x="16389" y="2107"/>
                  <a:pt x="15952" y="2017"/>
                  <a:pt x="15515" y="1928"/>
                </a:cubicBezTo>
                <a:cubicBezTo>
                  <a:pt x="15300" y="1884"/>
                  <a:pt x="15077" y="1830"/>
                  <a:pt x="14863" y="1768"/>
                </a:cubicBezTo>
                <a:cubicBezTo>
                  <a:pt x="14649" y="1696"/>
                  <a:pt x="14426" y="1607"/>
                  <a:pt x="14266" y="1429"/>
                </a:cubicBezTo>
                <a:cubicBezTo>
                  <a:pt x="14105" y="1259"/>
                  <a:pt x="14034" y="1009"/>
                  <a:pt x="14078" y="777"/>
                </a:cubicBezTo>
                <a:cubicBezTo>
                  <a:pt x="14105" y="670"/>
                  <a:pt x="14150" y="554"/>
                  <a:pt x="14221" y="465"/>
                </a:cubicBezTo>
                <a:cubicBezTo>
                  <a:pt x="14288" y="381"/>
                  <a:pt x="14387" y="313"/>
                  <a:pt x="14496" y="313"/>
                </a:cubicBezTo>
                <a:close/>
                <a:moveTo>
                  <a:pt x="1205" y="2178"/>
                </a:moveTo>
                <a:cubicBezTo>
                  <a:pt x="1053" y="2276"/>
                  <a:pt x="929" y="2392"/>
                  <a:pt x="848" y="2526"/>
                </a:cubicBezTo>
                <a:cubicBezTo>
                  <a:pt x="768" y="2669"/>
                  <a:pt x="732" y="2820"/>
                  <a:pt x="750" y="3008"/>
                </a:cubicBezTo>
                <a:cubicBezTo>
                  <a:pt x="697" y="2927"/>
                  <a:pt x="670" y="2838"/>
                  <a:pt x="679" y="2740"/>
                </a:cubicBezTo>
                <a:cubicBezTo>
                  <a:pt x="679" y="2642"/>
                  <a:pt x="706" y="2553"/>
                  <a:pt x="750" y="2472"/>
                </a:cubicBezTo>
                <a:cubicBezTo>
                  <a:pt x="848" y="2303"/>
                  <a:pt x="1027" y="2187"/>
                  <a:pt x="1205" y="2178"/>
                </a:cubicBezTo>
                <a:close/>
                <a:moveTo>
                  <a:pt x="1562" y="2189"/>
                </a:moveTo>
                <a:cubicBezTo>
                  <a:pt x="1589" y="2189"/>
                  <a:pt x="1616" y="2191"/>
                  <a:pt x="1642" y="2196"/>
                </a:cubicBezTo>
                <a:cubicBezTo>
                  <a:pt x="1446" y="2249"/>
                  <a:pt x="1294" y="2356"/>
                  <a:pt x="1178" y="2499"/>
                </a:cubicBezTo>
                <a:cubicBezTo>
                  <a:pt x="1116" y="2571"/>
                  <a:pt x="1071" y="2651"/>
                  <a:pt x="1036" y="2731"/>
                </a:cubicBezTo>
                <a:cubicBezTo>
                  <a:pt x="1000" y="2820"/>
                  <a:pt x="982" y="2910"/>
                  <a:pt x="973" y="3008"/>
                </a:cubicBezTo>
                <a:cubicBezTo>
                  <a:pt x="929" y="2919"/>
                  <a:pt x="929" y="2811"/>
                  <a:pt x="955" y="2704"/>
                </a:cubicBezTo>
                <a:cubicBezTo>
                  <a:pt x="973" y="2606"/>
                  <a:pt x="1027" y="2508"/>
                  <a:pt x="1089" y="2428"/>
                </a:cubicBezTo>
                <a:cubicBezTo>
                  <a:pt x="1161" y="2348"/>
                  <a:pt x="1241" y="2276"/>
                  <a:pt x="1339" y="2232"/>
                </a:cubicBezTo>
                <a:cubicBezTo>
                  <a:pt x="1411" y="2205"/>
                  <a:pt x="1487" y="2189"/>
                  <a:pt x="1562" y="2189"/>
                </a:cubicBezTo>
                <a:close/>
                <a:moveTo>
                  <a:pt x="370" y="2875"/>
                </a:moveTo>
                <a:cubicBezTo>
                  <a:pt x="458" y="2875"/>
                  <a:pt x="539" y="2998"/>
                  <a:pt x="545" y="3204"/>
                </a:cubicBezTo>
                <a:cubicBezTo>
                  <a:pt x="507" y="3240"/>
                  <a:pt x="472" y="3256"/>
                  <a:pt x="441" y="3256"/>
                </a:cubicBezTo>
                <a:cubicBezTo>
                  <a:pt x="335" y="3256"/>
                  <a:pt x="273" y="3076"/>
                  <a:pt x="260" y="2945"/>
                </a:cubicBezTo>
                <a:cubicBezTo>
                  <a:pt x="294" y="2897"/>
                  <a:pt x="333" y="2875"/>
                  <a:pt x="370" y="2875"/>
                </a:cubicBezTo>
                <a:close/>
                <a:moveTo>
                  <a:pt x="1582" y="2936"/>
                </a:moveTo>
                <a:cubicBezTo>
                  <a:pt x="1632" y="2936"/>
                  <a:pt x="1679" y="2946"/>
                  <a:pt x="1714" y="2963"/>
                </a:cubicBezTo>
                <a:cubicBezTo>
                  <a:pt x="1633" y="3213"/>
                  <a:pt x="1473" y="3293"/>
                  <a:pt x="1223" y="3293"/>
                </a:cubicBezTo>
                <a:cubicBezTo>
                  <a:pt x="1236" y="3031"/>
                  <a:pt x="1428" y="2936"/>
                  <a:pt x="1582" y="2936"/>
                </a:cubicBezTo>
                <a:close/>
                <a:moveTo>
                  <a:pt x="3006" y="3329"/>
                </a:moveTo>
                <a:lnTo>
                  <a:pt x="3006" y="3329"/>
                </a:lnTo>
                <a:cubicBezTo>
                  <a:pt x="3007" y="3329"/>
                  <a:pt x="3007" y="3329"/>
                  <a:pt x="3007" y="3329"/>
                </a:cubicBezTo>
                <a:cubicBezTo>
                  <a:pt x="3007" y="3329"/>
                  <a:pt x="3007" y="3329"/>
                  <a:pt x="3006" y="3329"/>
                </a:cubicBezTo>
                <a:close/>
                <a:moveTo>
                  <a:pt x="12367" y="2801"/>
                </a:moveTo>
                <a:cubicBezTo>
                  <a:pt x="12260" y="2801"/>
                  <a:pt x="12161" y="2842"/>
                  <a:pt x="12080" y="2919"/>
                </a:cubicBezTo>
                <a:cubicBezTo>
                  <a:pt x="12140" y="2898"/>
                  <a:pt x="12200" y="2888"/>
                  <a:pt x="12261" y="2888"/>
                </a:cubicBezTo>
                <a:cubicBezTo>
                  <a:pt x="12361" y="2888"/>
                  <a:pt x="12461" y="2916"/>
                  <a:pt x="12562" y="2972"/>
                </a:cubicBezTo>
                <a:cubicBezTo>
                  <a:pt x="12687" y="3043"/>
                  <a:pt x="12811" y="3195"/>
                  <a:pt x="12794" y="3356"/>
                </a:cubicBezTo>
                <a:cubicBezTo>
                  <a:pt x="12847" y="3284"/>
                  <a:pt x="12820" y="2990"/>
                  <a:pt x="12615" y="2874"/>
                </a:cubicBezTo>
                <a:cubicBezTo>
                  <a:pt x="12531" y="2824"/>
                  <a:pt x="12447" y="2801"/>
                  <a:pt x="12367" y="2801"/>
                </a:cubicBezTo>
                <a:close/>
                <a:moveTo>
                  <a:pt x="3196" y="3276"/>
                </a:moveTo>
                <a:cubicBezTo>
                  <a:pt x="3171" y="3276"/>
                  <a:pt x="3145" y="3284"/>
                  <a:pt x="3123" y="3302"/>
                </a:cubicBezTo>
                <a:cubicBezTo>
                  <a:pt x="3070" y="3347"/>
                  <a:pt x="3061" y="3418"/>
                  <a:pt x="3105" y="3472"/>
                </a:cubicBezTo>
                <a:cubicBezTo>
                  <a:pt x="3127" y="3504"/>
                  <a:pt x="3164" y="3520"/>
                  <a:pt x="3202" y="3520"/>
                </a:cubicBezTo>
                <a:cubicBezTo>
                  <a:pt x="3228" y="3520"/>
                  <a:pt x="3253" y="3513"/>
                  <a:pt x="3275" y="3498"/>
                </a:cubicBezTo>
                <a:cubicBezTo>
                  <a:pt x="3328" y="3454"/>
                  <a:pt x="3337" y="3373"/>
                  <a:pt x="3293" y="3320"/>
                </a:cubicBezTo>
                <a:cubicBezTo>
                  <a:pt x="3271" y="3293"/>
                  <a:pt x="3234" y="3276"/>
                  <a:pt x="3196" y="3276"/>
                </a:cubicBezTo>
                <a:close/>
                <a:moveTo>
                  <a:pt x="3783" y="2674"/>
                </a:moveTo>
                <a:cubicBezTo>
                  <a:pt x="3763" y="2674"/>
                  <a:pt x="3742" y="2675"/>
                  <a:pt x="3721" y="2678"/>
                </a:cubicBezTo>
                <a:cubicBezTo>
                  <a:pt x="3899" y="2740"/>
                  <a:pt x="4042" y="2865"/>
                  <a:pt x="4113" y="3052"/>
                </a:cubicBezTo>
                <a:cubicBezTo>
                  <a:pt x="4176" y="3204"/>
                  <a:pt x="4185" y="3427"/>
                  <a:pt x="4060" y="3552"/>
                </a:cubicBezTo>
                <a:cubicBezTo>
                  <a:pt x="4158" y="3525"/>
                  <a:pt x="4328" y="3249"/>
                  <a:pt x="4238" y="3008"/>
                </a:cubicBezTo>
                <a:cubicBezTo>
                  <a:pt x="4149" y="2790"/>
                  <a:pt x="3980" y="2674"/>
                  <a:pt x="3783" y="2674"/>
                </a:cubicBezTo>
                <a:close/>
                <a:moveTo>
                  <a:pt x="11126" y="2778"/>
                </a:moveTo>
                <a:cubicBezTo>
                  <a:pt x="11026" y="2778"/>
                  <a:pt x="10927" y="2805"/>
                  <a:pt x="10831" y="2856"/>
                </a:cubicBezTo>
                <a:cubicBezTo>
                  <a:pt x="10853" y="2854"/>
                  <a:pt x="10874" y="2854"/>
                  <a:pt x="10896" y="2854"/>
                </a:cubicBezTo>
                <a:cubicBezTo>
                  <a:pt x="11112" y="2854"/>
                  <a:pt x="11311" y="2935"/>
                  <a:pt x="11473" y="3106"/>
                </a:cubicBezTo>
                <a:cubicBezTo>
                  <a:pt x="11616" y="3258"/>
                  <a:pt x="11732" y="3507"/>
                  <a:pt x="11652" y="3712"/>
                </a:cubicBezTo>
                <a:cubicBezTo>
                  <a:pt x="11750" y="3641"/>
                  <a:pt x="11821" y="3231"/>
                  <a:pt x="11589" y="2990"/>
                </a:cubicBezTo>
                <a:cubicBezTo>
                  <a:pt x="11446" y="2847"/>
                  <a:pt x="11286" y="2778"/>
                  <a:pt x="11126" y="2778"/>
                </a:cubicBezTo>
                <a:close/>
                <a:moveTo>
                  <a:pt x="3230" y="3045"/>
                </a:moveTo>
                <a:cubicBezTo>
                  <a:pt x="3291" y="3045"/>
                  <a:pt x="3341" y="3105"/>
                  <a:pt x="3302" y="3213"/>
                </a:cubicBezTo>
                <a:cubicBezTo>
                  <a:pt x="3332" y="3187"/>
                  <a:pt x="3364" y="3176"/>
                  <a:pt x="3395" y="3176"/>
                </a:cubicBezTo>
                <a:cubicBezTo>
                  <a:pt x="3491" y="3176"/>
                  <a:pt x="3562" y="3285"/>
                  <a:pt x="3426" y="3373"/>
                </a:cubicBezTo>
                <a:cubicBezTo>
                  <a:pt x="3553" y="3373"/>
                  <a:pt x="3539" y="3562"/>
                  <a:pt x="3411" y="3562"/>
                </a:cubicBezTo>
                <a:cubicBezTo>
                  <a:pt x="3394" y="3562"/>
                  <a:pt x="3376" y="3559"/>
                  <a:pt x="3355" y="3552"/>
                </a:cubicBezTo>
                <a:lnTo>
                  <a:pt x="3355" y="3552"/>
                </a:lnTo>
                <a:cubicBezTo>
                  <a:pt x="3392" y="3657"/>
                  <a:pt x="3327" y="3725"/>
                  <a:pt x="3261" y="3725"/>
                </a:cubicBezTo>
                <a:cubicBezTo>
                  <a:pt x="3216" y="3725"/>
                  <a:pt x="3170" y="3691"/>
                  <a:pt x="3159" y="3614"/>
                </a:cubicBezTo>
                <a:cubicBezTo>
                  <a:pt x="3159" y="3614"/>
                  <a:pt x="3135" y="3699"/>
                  <a:pt x="3056" y="3699"/>
                </a:cubicBezTo>
                <a:cubicBezTo>
                  <a:pt x="3040" y="3699"/>
                  <a:pt x="3020" y="3695"/>
                  <a:pt x="2998" y="3686"/>
                </a:cubicBezTo>
                <a:cubicBezTo>
                  <a:pt x="2873" y="3632"/>
                  <a:pt x="2980" y="3516"/>
                  <a:pt x="3043" y="3498"/>
                </a:cubicBezTo>
                <a:lnTo>
                  <a:pt x="3043" y="3498"/>
                </a:lnTo>
                <a:cubicBezTo>
                  <a:pt x="2998" y="3511"/>
                  <a:pt x="2958" y="3519"/>
                  <a:pt x="2925" y="3519"/>
                </a:cubicBezTo>
                <a:cubicBezTo>
                  <a:pt x="2866" y="3519"/>
                  <a:pt x="2829" y="3493"/>
                  <a:pt x="2829" y="3418"/>
                </a:cubicBezTo>
                <a:cubicBezTo>
                  <a:pt x="2829" y="3342"/>
                  <a:pt x="2896" y="3320"/>
                  <a:pt x="2951" y="3320"/>
                </a:cubicBezTo>
                <a:cubicBezTo>
                  <a:pt x="2973" y="3320"/>
                  <a:pt x="2993" y="3324"/>
                  <a:pt x="3006" y="3329"/>
                </a:cubicBezTo>
                <a:lnTo>
                  <a:pt x="3006" y="3329"/>
                </a:lnTo>
                <a:cubicBezTo>
                  <a:pt x="2855" y="3269"/>
                  <a:pt x="2914" y="3096"/>
                  <a:pt x="3006" y="3096"/>
                </a:cubicBezTo>
                <a:cubicBezTo>
                  <a:pt x="3038" y="3096"/>
                  <a:pt x="3073" y="3116"/>
                  <a:pt x="3105" y="3168"/>
                </a:cubicBezTo>
                <a:cubicBezTo>
                  <a:pt x="3125" y="3084"/>
                  <a:pt x="3181" y="3045"/>
                  <a:pt x="3230" y="3045"/>
                </a:cubicBezTo>
                <a:close/>
                <a:moveTo>
                  <a:pt x="9115" y="3177"/>
                </a:moveTo>
                <a:cubicBezTo>
                  <a:pt x="9034" y="3177"/>
                  <a:pt x="8953" y="3198"/>
                  <a:pt x="8877" y="3240"/>
                </a:cubicBezTo>
                <a:cubicBezTo>
                  <a:pt x="8889" y="3239"/>
                  <a:pt x="8900" y="3239"/>
                  <a:pt x="8912" y="3239"/>
                </a:cubicBezTo>
                <a:cubicBezTo>
                  <a:pt x="9088" y="3239"/>
                  <a:pt x="9260" y="3303"/>
                  <a:pt x="9386" y="3445"/>
                </a:cubicBezTo>
                <a:cubicBezTo>
                  <a:pt x="9511" y="3561"/>
                  <a:pt x="9600" y="3757"/>
                  <a:pt x="9537" y="3935"/>
                </a:cubicBezTo>
                <a:cubicBezTo>
                  <a:pt x="9618" y="3873"/>
                  <a:pt x="9671" y="3543"/>
                  <a:pt x="9484" y="3347"/>
                </a:cubicBezTo>
                <a:cubicBezTo>
                  <a:pt x="9374" y="3232"/>
                  <a:pt x="9244" y="3177"/>
                  <a:pt x="9115" y="3177"/>
                </a:cubicBezTo>
                <a:close/>
                <a:moveTo>
                  <a:pt x="5858" y="3069"/>
                </a:moveTo>
                <a:cubicBezTo>
                  <a:pt x="5723" y="3069"/>
                  <a:pt x="5593" y="3116"/>
                  <a:pt x="5478" y="3204"/>
                </a:cubicBezTo>
                <a:lnTo>
                  <a:pt x="5478" y="3204"/>
                </a:lnTo>
                <a:cubicBezTo>
                  <a:pt x="5539" y="3191"/>
                  <a:pt x="5599" y="3184"/>
                  <a:pt x="5660" y="3184"/>
                </a:cubicBezTo>
                <a:cubicBezTo>
                  <a:pt x="5842" y="3184"/>
                  <a:pt x="6023" y="3244"/>
                  <a:pt x="6183" y="3365"/>
                </a:cubicBezTo>
                <a:cubicBezTo>
                  <a:pt x="6362" y="3498"/>
                  <a:pt x="6513" y="3730"/>
                  <a:pt x="6469" y="3971"/>
                </a:cubicBezTo>
                <a:cubicBezTo>
                  <a:pt x="6558" y="3873"/>
                  <a:pt x="6567" y="3436"/>
                  <a:pt x="6281" y="3222"/>
                </a:cubicBezTo>
                <a:cubicBezTo>
                  <a:pt x="6141" y="3118"/>
                  <a:pt x="5997" y="3069"/>
                  <a:pt x="5858" y="3069"/>
                </a:cubicBezTo>
                <a:close/>
                <a:moveTo>
                  <a:pt x="1990" y="3436"/>
                </a:moveTo>
                <a:cubicBezTo>
                  <a:pt x="1963" y="3552"/>
                  <a:pt x="1910" y="3650"/>
                  <a:pt x="1830" y="3739"/>
                </a:cubicBezTo>
                <a:cubicBezTo>
                  <a:pt x="1749" y="3820"/>
                  <a:pt x="1660" y="3891"/>
                  <a:pt x="1562" y="3944"/>
                </a:cubicBezTo>
                <a:cubicBezTo>
                  <a:pt x="1370" y="4045"/>
                  <a:pt x="1162" y="4106"/>
                  <a:pt x="953" y="4106"/>
                </a:cubicBezTo>
                <a:cubicBezTo>
                  <a:pt x="939" y="4106"/>
                  <a:pt x="925" y="4106"/>
                  <a:pt x="911" y="4105"/>
                </a:cubicBezTo>
                <a:cubicBezTo>
                  <a:pt x="1125" y="4025"/>
                  <a:pt x="1321" y="3953"/>
                  <a:pt x="1508" y="3846"/>
                </a:cubicBezTo>
                <a:cubicBezTo>
                  <a:pt x="1598" y="3793"/>
                  <a:pt x="1687" y="3739"/>
                  <a:pt x="1767" y="3677"/>
                </a:cubicBezTo>
                <a:cubicBezTo>
                  <a:pt x="1847" y="3605"/>
                  <a:pt x="1928" y="3534"/>
                  <a:pt x="1990" y="3436"/>
                </a:cubicBezTo>
                <a:close/>
                <a:moveTo>
                  <a:pt x="7649" y="3185"/>
                </a:moveTo>
                <a:cubicBezTo>
                  <a:pt x="7551" y="3185"/>
                  <a:pt x="7452" y="3212"/>
                  <a:pt x="7361" y="3266"/>
                </a:cubicBezTo>
                <a:cubicBezTo>
                  <a:pt x="7382" y="3265"/>
                  <a:pt x="7403" y="3264"/>
                  <a:pt x="7423" y="3264"/>
                </a:cubicBezTo>
                <a:cubicBezTo>
                  <a:pt x="7633" y="3264"/>
                  <a:pt x="7832" y="3346"/>
                  <a:pt x="7994" y="3516"/>
                </a:cubicBezTo>
                <a:cubicBezTo>
                  <a:pt x="8146" y="3668"/>
                  <a:pt x="8253" y="3909"/>
                  <a:pt x="8172" y="4123"/>
                </a:cubicBezTo>
                <a:cubicBezTo>
                  <a:pt x="8280" y="4043"/>
                  <a:pt x="8342" y="3641"/>
                  <a:pt x="8110" y="3400"/>
                </a:cubicBezTo>
                <a:cubicBezTo>
                  <a:pt x="7972" y="3257"/>
                  <a:pt x="7810" y="3185"/>
                  <a:pt x="7649" y="3185"/>
                </a:cubicBezTo>
                <a:close/>
                <a:moveTo>
                  <a:pt x="12927" y="3559"/>
                </a:moveTo>
                <a:cubicBezTo>
                  <a:pt x="12896" y="3559"/>
                  <a:pt x="12866" y="3564"/>
                  <a:pt x="12838" y="3570"/>
                </a:cubicBezTo>
                <a:cubicBezTo>
                  <a:pt x="12918" y="3596"/>
                  <a:pt x="12990" y="3623"/>
                  <a:pt x="13034" y="3677"/>
                </a:cubicBezTo>
                <a:cubicBezTo>
                  <a:pt x="13079" y="3721"/>
                  <a:pt x="13097" y="3793"/>
                  <a:pt x="13097" y="3855"/>
                </a:cubicBezTo>
                <a:cubicBezTo>
                  <a:pt x="13097" y="3927"/>
                  <a:pt x="13079" y="3998"/>
                  <a:pt x="13043" y="4060"/>
                </a:cubicBezTo>
                <a:cubicBezTo>
                  <a:pt x="13008" y="4123"/>
                  <a:pt x="12963" y="4176"/>
                  <a:pt x="12883" y="4212"/>
                </a:cubicBezTo>
                <a:cubicBezTo>
                  <a:pt x="12890" y="4213"/>
                  <a:pt x="12898" y="4213"/>
                  <a:pt x="12906" y="4213"/>
                </a:cubicBezTo>
                <a:cubicBezTo>
                  <a:pt x="12987" y="4213"/>
                  <a:pt x="13066" y="4170"/>
                  <a:pt x="13115" y="4105"/>
                </a:cubicBezTo>
                <a:cubicBezTo>
                  <a:pt x="13168" y="4043"/>
                  <a:pt x="13204" y="3953"/>
                  <a:pt x="13204" y="3855"/>
                </a:cubicBezTo>
                <a:cubicBezTo>
                  <a:pt x="13204" y="3766"/>
                  <a:pt x="13168" y="3668"/>
                  <a:pt x="13088" y="3614"/>
                </a:cubicBezTo>
                <a:cubicBezTo>
                  <a:pt x="13041" y="3574"/>
                  <a:pt x="12984" y="3559"/>
                  <a:pt x="12927" y="3559"/>
                </a:cubicBezTo>
                <a:close/>
                <a:moveTo>
                  <a:pt x="2160" y="3730"/>
                </a:moveTo>
                <a:lnTo>
                  <a:pt x="2160" y="3730"/>
                </a:lnTo>
                <a:cubicBezTo>
                  <a:pt x="2124" y="3837"/>
                  <a:pt x="2053" y="3927"/>
                  <a:pt x="1963" y="4007"/>
                </a:cubicBezTo>
                <a:cubicBezTo>
                  <a:pt x="1874" y="4078"/>
                  <a:pt x="1767" y="4132"/>
                  <a:pt x="1669" y="4167"/>
                </a:cubicBezTo>
                <a:cubicBezTo>
                  <a:pt x="1517" y="4224"/>
                  <a:pt x="1357" y="4254"/>
                  <a:pt x="1197" y="4254"/>
                </a:cubicBezTo>
                <a:cubicBezTo>
                  <a:pt x="1131" y="4254"/>
                  <a:pt x="1065" y="4249"/>
                  <a:pt x="1000" y="4239"/>
                </a:cubicBezTo>
                <a:cubicBezTo>
                  <a:pt x="1223" y="4194"/>
                  <a:pt x="1428" y="4141"/>
                  <a:pt x="1624" y="4069"/>
                </a:cubicBezTo>
                <a:cubicBezTo>
                  <a:pt x="1723" y="4034"/>
                  <a:pt x="1821" y="3980"/>
                  <a:pt x="1910" y="3935"/>
                </a:cubicBezTo>
                <a:cubicBezTo>
                  <a:pt x="1999" y="3873"/>
                  <a:pt x="2088" y="3811"/>
                  <a:pt x="2160" y="3730"/>
                </a:cubicBezTo>
                <a:close/>
                <a:moveTo>
                  <a:pt x="257" y="4113"/>
                </a:moveTo>
                <a:cubicBezTo>
                  <a:pt x="261" y="4113"/>
                  <a:pt x="264" y="4113"/>
                  <a:pt x="268" y="4114"/>
                </a:cubicBezTo>
                <a:cubicBezTo>
                  <a:pt x="367" y="4123"/>
                  <a:pt x="474" y="4123"/>
                  <a:pt x="563" y="4123"/>
                </a:cubicBezTo>
                <a:cubicBezTo>
                  <a:pt x="616" y="4123"/>
                  <a:pt x="634" y="4194"/>
                  <a:pt x="590" y="4221"/>
                </a:cubicBezTo>
                <a:cubicBezTo>
                  <a:pt x="518" y="4266"/>
                  <a:pt x="456" y="4310"/>
                  <a:pt x="411" y="4337"/>
                </a:cubicBezTo>
                <a:cubicBezTo>
                  <a:pt x="393" y="4352"/>
                  <a:pt x="371" y="4359"/>
                  <a:pt x="349" y="4359"/>
                </a:cubicBezTo>
                <a:cubicBezTo>
                  <a:pt x="319" y="4359"/>
                  <a:pt x="289" y="4345"/>
                  <a:pt x="268" y="4319"/>
                </a:cubicBezTo>
                <a:cubicBezTo>
                  <a:pt x="251" y="4283"/>
                  <a:pt x="224" y="4248"/>
                  <a:pt x="206" y="4203"/>
                </a:cubicBezTo>
                <a:cubicBezTo>
                  <a:pt x="189" y="4162"/>
                  <a:pt x="211" y="4113"/>
                  <a:pt x="257" y="4113"/>
                </a:cubicBezTo>
                <a:close/>
                <a:moveTo>
                  <a:pt x="2695" y="2490"/>
                </a:moveTo>
                <a:cubicBezTo>
                  <a:pt x="2757" y="2508"/>
                  <a:pt x="2820" y="2562"/>
                  <a:pt x="2829" y="2642"/>
                </a:cubicBezTo>
                <a:cubicBezTo>
                  <a:pt x="2838" y="2687"/>
                  <a:pt x="2811" y="2740"/>
                  <a:pt x="2784" y="2767"/>
                </a:cubicBezTo>
                <a:cubicBezTo>
                  <a:pt x="2748" y="2803"/>
                  <a:pt x="2722" y="2820"/>
                  <a:pt x="2686" y="2838"/>
                </a:cubicBezTo>
                <a:cubicBezTo>
                  <a:pt x="2650" y="2847"/>
                  <a:pt x="2615" y="2856"/>
                  <a:pt x="2579" y="2865"/>
                </a:cubicBezTo>
                <a:cubicBezTo>
                  <a:pt x="2552" y="2865"/>
                  <a:pt x="2508" y="2874"/>
                  <a:pt x="2490" y="2874"/>
                </a:cubicBezTo>
                <a:cubicBezTo>
                  <a:pt x="2445" y="2874"/>
                  <a:pt x="2401" y="2892"/>
                  <a:pt x="2365" y="2901"/>
                </a:cubicBezTo>
                <a:cubicBezTo>
                  <a:pt x="2285" y="2936"/>
                  <a:pt x="2240" y="2972"/>
                  <a:pt x="2231" y="3017"/>
                </a:cubicBezTo>
                <a:cubicBezTo>
                  <a:pt x="2231" y="3043"/>
                  <a:pt x="2249" y="3088"/>
                  <a:pt x="2267" y="3124"/>
                </a:cubicBezTo>
                <a:cubicBezTo>
                  <a:pt x="2294" y="3159"/>
                  <a:pt x="2320" y="3204"/>
                  <a:pt x="2365" y="3249"/>
                </a:cubicBezTo>
                <a:cubicBezTo>
                  <a:pt x="2436" y="3347"/>
                  <a:pt x="2508" y="3436"/>
                  <a:pt x="2570" y="3534"/>
                </a:cubicBezTo>
                <a:cubicBezTo>
                  <a:pt x="2633" y="3623"/>
                  <a:pt x="2713" y="3748"/>
                  <a:pt x="2695" y="3891"/>
                </a:cubicBezTo>
                <a:cubicBezTo>
                  <a:pt x="2686" y="4034"/>
                  <a:pt x="2597" y="4150"/>
                  <a:pt x="2508" y="4221"/>
                </a:cubicBezTo>
                <a:cubicBezTo>
                  <a:pt x="2409" y="4301"/>
                  <a:pt x="2302" y="4355"/>
                  <a:pt x="2186" y="4382"/>
                </a:cubicBezTo>
                <a:cubicBezTo>
                  <a:pt x="2178" y="4382"/>
                  <a:pt x="2169" y="4373"/>
                  <a:pt x="2169" y="4373"/>
                </a:cubicBezTo>
                <a:cubicBezTo>
                  <a:pt x="2169" y="4364"/>
                  <a:pt x="2169" y="4364"/>
                  <a:pt x="2169" y="4364"/>
                </a:cubicBezTo>
                <a:cubicBezTo>
                  <a:pt x="2320" y="4176"/>
                  <a:pt x="2463" y="4025"/>
                  <a:pt x="2517" y="3855"/>
                </a:cubicBezTo>
                <a:cubicBezTo>
                  <a:pt x="2543" y="3775"/>
                  <a:pt x="2552" y="3668"/>
                  <a:pt x="2508" y="3570"/>
                </a:cubicBezTo>
                <a:cubicBezTo>
                  <a:pt x="2463" y="3472"/>
                  <a:pt x="2374" y="3400"/>
                  <a:pt x="2276" y="3338"/>
                </a:cubicBezTo>
                <a:cubicBezTo>
                  <a:pt x="2195" y="3293"/>
                  <a:pt x="2053" y="3213"/>
                  <a:pt x="2026" y="3043"/>
                </a:cubicBezTo>
                <a:cubicBezTo>
                  <a:pt x="2008" y="2954"/>
                  <a:pt x="2044" y="2856"/>
                  <a:pt x="2097" y="2794"/>
                </a:cubicBezTo>
                <a:cubicBezTo>
                  <a:pt x="2151" y="2731"/>
                  <a:pt x="2222" y="2695"/>
                  <a:pt x="2285" y="2678"/>
                </a:cubicBezTo>
                <a:cubicBezTo>
                  <a:pt x="2330" y="2661"/>
                  <a:pt x="2375" y="2654"/>
                  <a:pt x="2418" y="2654"/>
                </a:cubicBezTo>
                <a:cubicBezTo>
                  <a:pt x="2443" y="2654"/>
                  <a:pt x="2467" y="2657"/>
                  <a:pt x="2490" y="2660"/>
                </a:cubicBezTo>
                <a:cubicBezTo>
                  <a:pt x="2552" y="2660"/>
                  <a:pt x="2597" y="2669"/>
                  <a:pt x="2633" y="2669"/>
                </a:cubicBezTo>
                <a:cubicBezTo>
                  <a:pt x="2677" y="2660"/>
                  <a:pt x="2695" y="2660"/>
                  <a:pt x="2713" y="2642"/>
                </a:cubicBezTo>
                <a:cubicBezTo>
                  <a:pt x="2731" y="2615"/>
                  <a:pt x="2722" y="2553"/>
                  <a:pt x="2686" y="2517"/>
                </a:cubicBezTo>
                <a:cubicBezTo>
                  <a:pt x="2677" y="2508"/>
                  <a:pt x="2677" y="2499"/>
                  <a:pt x="2686" y="2499"/>
                </a:cubicBezTo>
                <a:cubicBezTo>
                  <a:pt x="2686" y="2490"/>
                  <a:pt x="2695" y="2490"/>
                  <a:pt x="2695" y="2490"/>
                </a:cubicBezTo>
                <a:close/>
                <a:moveTo>
                  <a:pt x="3953" y="3784"/>
                </a:moveTo>
                <a:cubicBezTo>
                  <a:pt x="4006" y="3864"/>
                  <a:pt x="4051" y="3935"/>
                  <a:pt x="4051" y="4007"/>
                </a:cubicBezTo>
                <a:cubicBezTo>
                  <a:pt x="4060" y="4087"/>
                  <a:pt x="4033" y="4159"/>
                  <a:pt x="3980" y="4221"/>
                </a:cubicBezTo>
                <a:cubicBezTo>
                  <a:pt x="3935" y="4283"/>
                  <a:pt x="3873" y="4328"/>
                  <a:pt x="3801" y="4364"/>
                </a:cubicBezTo>
                <a:cubicBezTo>
                  <a:pt x="3748" y="4387"/>
                  <a:pt x="3694" y="4399"/>
                  <a:pt x="3638" y="4399"/>
                </a:cubicBezTo>
                <a:cubicBezTo>
                  <a:pt x="3610" y="4399"/>
                  <a:pt x="3581" y="4396"/>
                  <a:pt x="3551" y="4390"/>
                </a:cubicBezTo>
                <a:lnTo>
                  <a:pt x="3551" y="4390"/>
                </a:lnTo>
                <a:cubicBezTo>
                  <a:pt x="3596" y="4441"/>
                  <a:pt x="3667" y="4465"/>
                  <a:pt x="3739" y="4465"/>
                </a:cubicBezTo>
                <a:cubicBezTo>
                  <a:pt x="3769" y="4465"/>
                  <a:pt x="3799" y="4461"/>
                  <a:pt x="3828" y="4453"/>
                </a:cubicBezTo>
                <a:cubicBezTo>
                  <a:pt x="3926" y="4435"/>
                  <a:pt x="4015" y="4373"/>
                  <a:pt x="4078" y="4292"/>
                </a:cubicBezTo>
                <a:cubicBezTo>
                  <a:pt x="4140" y="4212"/>
                  <a:pt x="4176" y="4096"/>
                  <a:pt x="4149" y="3998"/>
                </a:cubicBezTo>
                <a:cubicBezTo>
                  <a:pt x="4122" y="3891"/>
                  <a:pt x="4042" y="3820"/>
                  <a:pt x="3953" y="3784"/>
                </a:cubicBezTo>
                <a:close/>
                <a:moveTo>
                  <a:pt x="2267" y="4078"/>
                </a:moveTo>
                <a:cubicBezTo>
                  <a:pt x="2213" y="4176"/>
                  <a:pt x="2124" y="4257"/>
                  <a:pt x="2026" y="4319"/>
                </a:cubicBezTo>
                <a:cubicBezTo>
                  <a:pt x="1928" y="4373"/>
                  <a:pt x="1821" y="4417"/>
                  <a:pt x="1714" y="4435"/>
                </a:cubicBezTo>
                <a:cubicBezTo>
                  <a:pt x="1618" y="4454"/>
                  <a:pt x="1522" y="4465"/>
                  <a:pt x="1425" y="4465"/>
                </a:cubicBezTo>
                <a:cubicBezTo>
                  <a:pt x="1296" y="4465"/>
                  <a:pt x="1167" y="4445"/>
                  <a:pt x="1045" y="4399"/>
                </a:cubicBezTo>
                <a:cubicBezTo>
                  <a:pt x="1268" y="4390"/>
                  <a:pt x="1482" y="4373"/>
                  <a:pt x="1687" y="4328"/>
                </a:cubicBezTo>
                <a:cubicBezTo>
                  <a:pt x="1794" y="4310"/>
                  <a:pt x="1892" y="4274"/>
                  <a:pt x="1990" y="4239"/>
                </a:cubicBezTo>
                <a:cubicBezTo>
                  <a:pt x="2088" y="4194"/>
                  <a:pt x="2178" y="4150"/>
                  <a:pt x="2267" y="4078"/>
                </a:cubicBezTo>
                <a:close/>
                <a:moveTo>
                  <a:pt x="13115" y="4283"/>
                </a:moveTo>
                <a:cubicBezTo>
                  <a:pt x="13124" y="4364"/>
                  <a:pt x="13115" y="4435"/>
                  <a:pt x="13079" y="4489"/>
                </a:cubicBezTo>
                <a:cubicBezTo>
                  <a:pt x="13043" y="4542"/>
                  <a:pt x="12990" y="4578"/>
                  <a:pt x="12927" y="4596"/>
                </a:cubicBezTo>
                <a:cubicBezTo>
                  <a:pt x="12888" y="4613"/>
                  <a:pt x="12848" y="4619"/>
                  <a:pt x="12806" y="4619"/>
                </a:cubicBezTo>
                <a:cubicBezTo>
                  <a:pt x="12782" y="4619"/>
                  <a:pt x="12757" y="4617"/>
                  <a:pt x="12731" y="4613"/>
                </a:cubicBezTo>
                <a:cubicBezTo>
                  <a:pt x="12669" y="4596"/>
                  <a:pt x="12597" y="4569"/>
                  <a:pt x="12544" y="4515"/>
                </a:cubicBezTo>
                <a:lnTo>
                  <a:pt x="12544" y="4515"/>
                </a:lnTo>
                <a:cubicBezTo>
                  <a:pt x="12562" y="4596"/>
                  <a:pt x="12633" y="4658"/>
                  <a:pt x="12704" y="4694"/>
                </a:cubicBezTo>
                <a:cubicBezTo>
                  <a:pt x="12749" y="4709"/>
                  <a:pt x="12795" y="4715"/>
                  <a:pt x="12844" y="4715"/>
                </a:cubicBezTo>
                <a:cubicBezTo>
                  <a:pt x="12883" y="4715"/>
                  <a:pt x="12923" y="4711"/>
                  <a:pt x="12963" y="4703"/>
                </a:cubicBezTo>
                <a:cubicBezTo>
                  <a:pt x="13043" y="4676"/>
                  <a:pt x="13124" y="4613"/>
                  <a:pt x="13150" y="4524"/>
                </a:cubicBezTo>
                <a:cubicBezTo>
                  <a:pt x="13186" y="4435"/>
                  <a:pt x="13159" y="4346"/>
                  <a:pt x="13115" y="4283"/>
                </a:cubicBezTo>
                <a:close/>
                <a:moveTo>
                  <a:pt x="12396" y="2702"/>
                </a:moveTo>
                <a:cubicBezTo>
                  <a:pt x="12736" y="2702"/>
                  <a:pt x="13074" y="3074"/>
                  <a:pt x="12829" y="3472"/>
                </a:cubicBezTo>
                <a:cubicBezTo>
                  <a:pt x="12865" y="3459"/>
                  <a:pt x="12899" y="3453"/>
                  <a:pt x="12932" y="3453"/>
                </a:cubicBezTo>
                <a:cubicBezTo>
                  <a:pt x="13266" y="3453"/>
                  <a:pt x="13465" y="4058"/>
                  <a:pt x="13124" y="4212"/>
                </a:cubicBezTo>
                <a:cubicBezTo>
                  <a:pt x="13389" y="4421"/>
                  <a:pt x="13132" y="4797"/>
                  <a:pt x="12850" y="4797"/>
                </a:cubicBezTo>
                <a:cubicBezTo>
                  <a:pt x="12820" y="4797"/>
                  <a:pt x="12789" y="4793"/>
                  <a:pt x="12758" y="4783"/>
                </a:cubicBezTo>
                <a:cubicBezTo>
                  <a:pt x="12642" y="4747"/>
                  <a:pt x="12490" y="4622"/>
                  <a:pt x="12481" y="4435"/>
                </a:cubicBezTo>
                <a:lnTo>
                  <a:pt x="12481" y="4435"/>
                </a:lnTo>
                <a:cubicBezTo>
                  <a:pt x="12514" y="4460"/>
                  <a:pt x="12585" y="4507"/>
                  <a:pt x="12652" y="4507"/>
                </a:cubicBezTo>
                <a:cubicBezTo>
                  <a:pt x="12658" y="4507"/>
                  <a:pt x="12663" y="4507"/>
                  <a:pt x="12669" y="4506"/>
                </a:cubicBezTo>
                <a:lnTo>
                  <a:pt x="12660" y="4355"/>
                </a:lnTo>
                <a:lnTo>
                  <a:pt x="12749" y="4444"/>
                </a:lnTo>
                <a:lnTo>
                  <a:pt x="12695" y="4257"/>
                </a:lnTo>
                <a:lnTo>
                  <a:pt x="12695" y="4257"/>
                </a:lnTo>
                <a:cubicBezTo>
                  <a:pt x="12695" y="4257"/>
                  <a:pt x="12829" y="4408"/>
                  <a:pt x="12838" y="4417"/>
                </a:cubicBezTo>
                <a:cubicBezTo>
                  <a:pt x="12838" y="4417"/>
                  <a:pt x="12838" y="4417"/>
                  <a:pt x="12839" y="4417"/>
                </a:cubicBezTo>
                <a:cubicBezTo>
                  <a:pt x="12843" y="4417"/>
                  <a:pt x="12731" y="4176"/>
                  <a:pt x="12731" y="4176"/>
                </a:cubicBezTo>
                <a:lnTo>
                  <a:pt x="12731" y="4176"/>
                </a:lnTo>
                <a:lnTo>
                  <a:pt x="12847" y="4266"/>
                </a:lnTo>
                <a:lnTo>
                  <a:pt x="12749" y="4087"/>
                </a:lnTo>
                <a:lnTo>
                  <a:pt x="12829" y="4123"/>
                </a:lnTo>
                <a:lnTo>
                  <a:pt x="12829" y="4123"/>
                </a:lnTo>
                <a:lnTo>
                  <a:pt x="12758" y="3989"/>
                </a:lnTo>
                <a:lnTo>
                  <a:pt x="12758" y="3989"/>
                </a:lnTo>
                <a:lnTo>
                  <a:pt x="12918" y="4087"/>
                </a:lnTo>
                <a:lnTo>
                  <a:pt x="12740" y="3864"/>
                </a:lnTo>
                <a:lnTo>
                  <a:pt x="12910" y="3953"/>
                </a:lnTo>
                <a:lnTo>
                  <a:pt x="12910" y="3953"/>
                </a:lnTo>
                <a:lnTo>
                  <a:pt x="12695" y="3730"/>
                </a:lnTo>
                <a:lnTo>
                  <a:pt x="12695" y="3730"/>
                </a:lnTo>
                <a:cubicBezTo>
                  <a:pt x="12696" y="3730"/>
                  <a:pt x="12856" y="3802"/>
                  <a:pt x="12883" y="3828"/>
                </a:cubicBezTo>
                <a:cubicBezTo>
                  <a:pt x="12884" y="3829"/>
                  <a:pt x="12885" y="3829"/>
                  <a:pt x="12885" y="3829"/>
                </a:cubicBezTo>
                <a:cubicBezTo>
                  <a:pt x="12899" y="3829"/>
                  <a:pt x="12642" y="3605"/>
                  <a:pt x="12642" y="3605"/>
                </a:cubicBezTo>
                <a:lnTo>
                  <a:pt x="12642" y="3605"/>
                </a:lnTo>
                <a:cubicBezTo>
                  <a:pt x="12642" y="3605"/>
                  <a:pt x="12838" y="3686"/>
                  <a:pt x="12847" y="3686"/>
                </a:cubicBezTo>
                <a:cubicBezTo>
                  <a:pt x="12856" y="3686"/>
                  <a:pt x="12571" y="3481"/>
                  <a:pt x="12562" y="3481"/>
                </a:cubicBezTo>
                <a:cubicBezTo>
                  <a:pt x="12561" y="3480"/>
                  <a:pt x="12561" y="3480"/>
                  <a:pt x="12562" y="3480"/>
                </a:cubicBezTo>
                <a:cubicBezTo>
                  <a:pt x="12572" y="3480"/>
                  <a:pt x="12724" y="3543"/>
                  <a:pt x="12749" y="3543"/>
                </a:cubicBezTo>
                <a:cubicBezTo>
                  <a:pt x="12767" y="3543"/>
                  <a:pt x="12499" y="3382"/>
                  <a:pt x="12499" y="3382"/>
                </a:cubicBezTo>
                <a:lnTo>
                  <a:pt x="12499" y="3382"/>
                </a:lnTo>
                <a:lnTo>
                  <a:pt x="12678" y="3409"/>
                </a:lnTo>
                <a:lnTo>
                  <a:pt x="12428" y="3293"/>
                </a:lnTo>
                <a:lnTo>
                  <a:pt x="12597" y="3302"/>
                </a:lnTo>
                <a:lnTo>
                  <a:pt x="12356" y="3186"/>
                </a:lnTo>
                <a:lnTo>
                  <a:pt x="12481" y="3177"/>
                </a:lnTo>
                <a:lnTo>
                  <a:pt x="12196" y="3061"/>
                </a:lnTo>
                <a:lnTo>
                  <a:pt x="12455" y="3034"/>
                </a:lnTo>
                <a:cubicBezTo>
                  <a:pt x="12455" y="3034"/>
                  <a:pt x="12267" y="2969"/>
                  <a:pt x="12054" y="2969"/>
                </a:cubicBezTo>
                <a:cubicBezTo>
                  <a:pt x="12030" y="2969"/>
                  <a:pt x="12006" y="2970"/>
                  <a:pt x="11982" y="2972"/>
                </a:cubicBezTo>
                <a:cubicBezTo>
                  <a:pt x="12083" y="2781"/>
                  <a:pt x="12240" y="2702"/>
                  <a:pt x="12396" y="2702"/>
                </a:cubicBezTo>
                <a:close/>
                <a:moveTo>
                  <a:pt x="3034" y="4426"/>
                </a:moveTo>
                <a:cubicBezTo>
                  <a:pt x="2998" y="4506"/>
                  <a:pt x="3007" y="4613"/>
                  <a:pt x="3061" y="4694"/>
                </a:cubicBezTo>
                <a:cubicBezTo>
                  <a:pt x="3114" y="4783"/>
                  <a:pt x="3195" y="4845"/>
                  <a:pt x="3284" y="4881"/>
                </a:cubicBezTo>
                <a:cubicBezTo>
                  <a:pt x="3324" y="4893"/>
                  <a:pt x="3369" y="4902"/>
                  <a:pt x="3415" y="4902"/>
                </a:cubicBezTo>
                <a:cubicBezTo>
                  <a:pt x="3472" y="4902"/>
                  <a:pt x="3529" y="4889"/>
                  <a:pt x="3578" y="4854"/>
                </a:cubicBezTo>
                <a:cubicBezTo>
                  <a:pt x="3658" y="4801"/>
                  <a:pt x="3703" y="4703"/>
                  <a:pt x="3703" y="4613"/>
                </a:cubicBezTo>
                <a:lnTo>
                  <a:pt x="3703" y="4613"/>
                </a:lnTo>
                <a:cubicBezTo>
                  <a:pt x="3658" y="4694"/>
                  <a:pt x="3596" y="4747"/>
                  <a:pt x="3534" y="4774"/>
                </a:cubicBezTo>
                <a:cubicBezTo>
                  <a:pt x="3504" y="4785"/>
                  <a:pt x="3474" y="4790"/>
                  <a:pt x="3444" y="4790"/>
                </a:cubicBezTo>
                <a:cubicBezTo>
                  <a:pt x="3402" y="4790"/>
                  <a:pt x="3361" y="4781"/>
                  <a:pt x="3319" y="4765"/>
                </a:cubicBezTo>
                <a:cubicBezTo>
                  <a:pt x="3257" y="4738"/>
                  <a:pt x="3186" y="4694"/>
                  <a:pt x="3132" y="4640"/>
                </a:cubicBezTo>
                <a:cubicBezTo>
                  <a:pt x="3087" y="4587"/>
                  <a:pt x="3043" y="4515"/>
                  <a:pt x="3034" y="4426"/>
                </a:cubicBezTo>
                <a:close/>
                <a:moveTo>
                  <a:pt x="9549" y="4193"/>
                </a:moveTo>
                <a:cubicBezTo>
                  <a:pt x="9539" y="4193"/>
                  <a:pt x="9529" y="4193"/>
                  <a:pt x="9520" y="4194"/>
                </a:cubicBezTo>
                <a:cubicBezTo>
                  <a:pt x="9600" y="4239"/>
                  <a:pt x="9671" y="4292"/>
                  <a:pt x="9707" y="4364"/>
                </a:cubicBezTo>
                <a:cubicBezTo>
                  <a:pt x="9734" y="4426"/>
                  <a:pt x="9734" y="4506"/>
                  <a:pt x="9716" y="4578"/>
                </a:cubicBezTo>
                <a:cubicBezTo>
                  <a:pt x="9689" y="4658"/>
                  <a:pt x="9653" y="4729"/>
                  <a:pt x="9600" y="4792"/>
                </a:cubicBezTo>
                <a:cubicBezTo>
                  <a:pt x="9537" y="4845"/>
                  <a:pt x="9466" y="4899"/>
                  <a:pt x="9377" y="4908"/>
                </a:cubicBezTo>
                <a:cubicBezTo>
                  <a:pt x="9407" y="4923"/>
                  <a:pt x="9441" y="4930"/>
                  <a:pt x="9475" y="4930"/>
                </a:cubicBezTo>
                <a:cubicBezTo>
                  <a:pt x="9541" y="4930"/>
                  <a:pt x="9609" y="4904"/>
                  <a:pt x="9662" y="4863"/>
                </a:cubicBezTo>
                <a:cubicBezTo>
                  <a:pt x="9743" y="4801"/>
                  <a:pt x="9805" y="4712"/>
                  <a:pt x="9832" y="4613"/>
                </a:cubicBezTo>
                <a:cubicBezTo>
                  <a:pt x="9859" y="4515"/>
                  <a:pt x="9850" y="4399"/>
                  <a:pt x="9787" y="4310"/>
                </a:cubicBezTo>
                <a:cubicBezTo>
                  <a:pt x="9723" y="4230"/>
                  <a:pt x="9637" y="4193"/>
                  <a:pt x="9549" y="4193"/>
                </a:cubicBezTo>
                <a:close/>
                <a:moveTo>
                  <a:pt x="11634" y="4034"/>
                </a:moveTo>
                <a:cubicBezTo>
                  <a:pt x="11732" y="4096"/>
                  <a:pt x="11821" y="4159"/>
                  <a:pt x="11857" y="4248"/>
                </a:cubicBezTo>
                <a:cubicBezTo>
                  <a:pt x="11901" y="4337"/>
                  <a:pt x="11901" y="4426"/>
                  <a:pt x="11875" y="4524"/>
                </a:cubicBezTo>
                <a:cubicBezTo>
                  <a:pt x="11848" y="4613"/>
                  <a:pt x="11794" y="4703"/>
                  <a:pt x="11723" y="4783"/>
                </a:cubicBezTo>
                <a:cubicBezTo>
                  <a:pt x="11661" y="4854"/>
                  <a:pt x="11571" y="4917"/>
                  <a:pt x="11455" y="4935"/>
                </a:cubicBezTo>
                <a:cubicBezTo>
                  <a:pt x="11488" y="4948"/>
                  <a:pt x="11524" y="4954"/>
                  <a:pt x="11560" y="4954"/>
                </a:cubicBezTo>
                <a:cubicBezTo>
                  <a:pt x="11645" y="4954"/>
                  <a:pt x="11735" y="4922"/>
                  <a:pt x="11803" y="4872"/>
                </a:cubicBezTo>
                <a:cubicBezTo>
                  <a:pt x="11910" y="4801"/>
                  <a:pt x="11982" y="4685"/>
                  <a:pt x="12017" y="4569"/>
                </a:cubicBezTo>
                <a:cubicBezTo>
                  <a:pt x="12053" y="4444"/>
                  <a:pt x="12044" y="4292"/>
                  <a:pt x="11964" y="4185"/>
                </a:cubicBezTo>
                <a:cubicBezTo>
                  <a:pt x="11884" y="4078"/>
                  <a:pt x="11750" y="4034"/>
                  <a:pt x="11634" y="4034"/>
                </a:cubicBezTo>
                <a:close/>
                <a:moveTo>
                  <a:pt x="3845" y="2595"/>
                </a:moveTo>
                <a:cubicBezTo>
                  <a:pt x="4392" y="2595"/>
                  <a:pt x="4648" y="3451"/>
                  <a:pt x="4015" y="3686"/>
                </a:cubicBezTo>
                <a:cubicBezTo>
                  <a:pt x="4437" y="3821"/>
                  <a:pt x="4245" y="4568"/>
                  <a:pt x="3839" y="4568"/>
                </a:cubicBezTo>
                <a:cubicBezTo>
                  <a:pt x="3815" y="4568"/>
                  <a:pt x="3791" y="4565"/>
                  <a:pt x="3765" y="4560"/>
                </a:cubicBezTo>
                <a:lnTo>
                  <a:pt x="3765" y="4560"/>
                </a:lnTo>
                <a:cubicBezTo>
                  <a:pt x="3828" y="4820"/>
                  <a:pt x="3604" y="4972"/>
                  <a:pt x="3379" y="4972"/>
                </a:cubicBezTo>
                <a:cubicBezTo>
                  <a:pt x="3249" y="4972"/>
                  <a:pt x="3118" y="4921"/>
                  <a:pt x="3043" y="4810"/>
                </a:cubicBezTo>
                <a:cubicBezTo>
                  <a:pt x="2972" y="4703"/>
                  <a:pt x="2909" y="4489"/>
                  <a:pt x="3034" y="4310"/>
                </a:cubicBezTo>
                <a:lnTo>
                  <a:pt x="3034" y="4310"/>
                </a:lnTo>
                <a:cubicBezTo>
                  <a:pt x="3043" y="4355"/>
                  <a:pt x="3079" y="4462"/>
                  <a:pt x="3150" y="4498"/>
                </a:cubicBezTo>
                <a:lnTo>
                  <a:pt x="3248" y="4355"/>
                </a:lnTo>
                <a:lnTo>
                  <a:pt x="3275" y="4506"/>
                </a:lnTo>
                <a:lnTo>
                  <a:pt x="3355" y="4301"/>
                </a:lnTo>
                <a:cubicBezTo>
                  <a:pt x="3355" y="4301"/>
                  <a:pt x="3364" y="4524"/>
                  <a:pt x="3364" y="4542"/>
                </a:cubicBezTo>
                <a:cubicBezTo>
                  <a:pt x="3364" y="4543"/>
                  <a:pt x="3364" y="4543"/>
                  <a:pt x="3364" y="4543"/>
                </a:cubicBezTo>
                <a:cubicBezTo>
                  <a:pt x="3369" y="4543"/>
                  <a:pt x="3444" y="4257"/>
                  <a:pt x="3444" y="4257"/>
                </a:cubicBezTo>
                <a:lnTo>
                  <a:pt x="3471" y="4408"/>
                </a:lnTo>
                <a:lnTo>
                  <a:pt x="3516" y="4176"/>
                </a:lnTo>
                <a:lnTo>
                  <a:pt x="3560" y="4274"/>
                </a:lnTo>
                <a:lnTo>
                  <a:pt x="3587" y="4096"/>
                </a:lnTo>
                <a:lnTo>
                  <a:pt x="3658" y="4301"/>
                </a:lnTo>
                <a:lnTo>
                  <a:pt x="3658" y="3980"/>
                </a:lnTo>
                <a:lnTo>
                  <a:pt x="3757" y="4176"/>
                </a:lnTo>
                <a:lnTo>
                  <a:pt x="3712" y="3828"/>
                </a:lnTo>
                <a:lnTo>
                  <a:pt x="3712" y="3828"/>
                </a:lnTo>
                <a:cubicBezTo>
                  <a:pt x="3712" y="3829"/>
                  <a:pt x="3801" y="3998"/>
                  <a:pt x="3819" y="4043"/>
                </a:cubicBezTo>
                <a:lnTo>
                  <a:pt x="3819" y="4043"/>
                </a:lnTo>
                <a:cubicBezTo>
                  <a:pt x="3812" y="4006"/>
                  <a:pt x="3748" y="3686"/>
                  <a:pt x="3748" y="3686"/>
                </a:cubicBezTo>
                <a:lnTo>
                  <a:pt x="3748" y="3686"/>
                </a:lnTo>
                <a:cubicBezTo>
                  <a:pt x="3748" y="3686"/>
                  <a:pt x="3873" y="3882"/>
                  <a:pt x="3881" y="3891"/>
                </a:cubicBezTo>
                <a:cubicBezTo>
                  <a:pt x="3882" y="3891"/>
                  <a:pt x="3882" y="3891"/>
                  <a:pt x="3882" y="3891"/>
                </a:cubicBezTo>
                <a:cubicBezTo>
                  <a:pt x="3888" y="3891"/>
                  <a:pt x="3765" y="3516"/>
                  <a:pt x="3765" y="3507"/>
                </a:cubicBezTo>
                <a:cubicBezTo>
                  <a:pt x="3765" y="3507"/>
                  <a:pt x="3766" y="3507"/>
                  <a:pt x="3766" y="3507"/>
                </a:cubicBezTo>
                <a:cubicBezTo>
                  <a:pt x="3771" y="3507"/>
                  <a:pt x="3873" y="3677"/>
                  <a:pt x="3890" y="3695"/>
                </a:cubicBezTo>
                <a:cubicBezTo>
                  <a:pt x="3891" y="3695"/>
                  <a:pt x="3891" y="3695"/>
                  <a:pt x="3891" y="3695"/>
                </a:cubicBezTo>
                <a:cubicBezTo>
                  <a:pt x="3905" y="3695"/>
                  <a:pt x="3783" y="3374"/>
                  <a:pt x="3783" y="3373"/>
                </a:cubicBezTo>
                <a:lnTo>
                  <a:pt x="3783" y="3373"/>
                </a:lnTo>
                <a:lnTo>
                  <a:pt x="3917" y="3525"/>
                </a:lnTo>
                <a:lnTo>
                  <a:pt x="3774" y="3249"/>
                </a:lnTo>
                <a:lnTo>
                  <a:pt x="3917" y="3373"/>
                </a:lnTo>
                <a:lnTo>
                  <a:pt x="3783" y="3106"/>
                </a:lnTo>
                <a:lnTo>
                  <a:pt x="3783" y="3106"/>
                </a:lnTo>
                <a:lnTo>
                  <a:pt x="3899" y="3186"/>
                </a:lnTo>
                <a:lnTo>
                  <a:pt x="3899" y="3186"/>
                </a:lnTo>
                <a:lnTo>
                  <a:pt x="3721" y="2883"/>
                </a:lnTo>
                <a:lnTo>
                  <a:pt x="3721" y="2883"/>
                </a:lnTo>
                <a:lnTo>
                  <a:pt x="3980" y="3034"/>
                </a:lnTo>
                <a:cubicBezTo>
                  <a:pt x="3980" y="3034"/>
                  <a:pt x="3828" y="2811"/>
                  <a:pt x="3596" y="2651"/>
                </a:cubicBezTo>
                <a:cubicBezTo>
                  <a:pt x="3684" y="2612"/>
                  <a:pt x="3767" y="2595"/>
                  <a:pt x="3845" y="2595"/>
                </a:cubicBezTo>
                <a:close/>
                <a:moveTo>
                  <a:pt x="8110" y="4988"/>
                </a:moveTo>
                <a:lnTo>
                  <a:pt x="8110" y="4988"/>
                </a:lnTo>
                <a:lnTo>
                  <a:pt x="8110" y="4988"/>
                </a:lnTo>
                <a:close/>
                <a:moveTo>
                  <a:pt x="5880" y="4676"/>
                </a:moveTo>
                <a:cubicBezTo>
                  <a:pt x="5914" y="4676"/>
                  <a:pt x="5952" y="4713"/>
                  <a:pt x="5924" y="4774"/>
                </a:cubicBezTo>
                <a:cubicBezTo>
                  <a:pt x="5934" y="4771"/>
                  <a:pt x="5943" y="4770"/>
                  <a:pt x="5951" y="4770"/>
                </a:cubicBezTo>
                <a:cubicBezTo>
                  <a:pt x="6027" y="4770"/>
                  <a:pt x="6040" y="4873"/>
                  <a:pt x="5951" y="4881"/>
                </a:cubicBezTo>
                <a:cubicBezTo>
                  <a:pt x="5951" y="4881"/>
                  <a:pt x="6023" y="4908"/>
                  <a:pt x="5987" y="4970"/>
                </a:cubicBezTo>
                <a:cubicBezTo>
                  <a:pt x="5973" y="4993"/>
                  <a:pt x="5958" y="5001"/>
                  <a:pt x="5944" y="5001"/>
                </a:cubicBezTo>
                <a:cubicBezTo>
                  <a:pt x="5913" y="5001"/>
                  <a:pt x="5886" y="4962"/>
                  <a:pt x="5880" y="4944"/>
                </a:cubicBezTo>
                <a:lnTo>
                  <a:pt x="5880" y="4944"/>
                </a:lnTo>
                <a:cubicBezTo>
                  <a:pt x="5896" y="5001"/>
                  <a:pt x="5890" y="5052"/>
                  <a:pt x="5839" y="5052"/>
                </a:cubicBezTo>
                <a:cubicBezTo>
                  <a:pt x="5835" y="5052"/>
                  <a:pt x="5831" y="5051"/>
                  <a:pt x="5826" y="5051"/>
                </a:cubicBezTo>
                <a:cubicBezTo>
                  <a:pt x="5773" y="5051"/>
                  <a:pt x="5773" y="4970"/>
                  <a:pt x="5782" y="4953"/>
                </a:cubicBezTo>
                <a:lnTo>
                  <a:pt x="5782" y="4953"/>
                </a:lnTo>
                <a:cubicBezTo>
                  <a:pt x="5766" y="4984"/>
                  <a:pt x="5742" y="4996"/>
                  <a:pt x="5720" y="4996"/>
                </a:cubicBezTo>
                <a:cubicBezTo>
                  <a:pt x="5666" y="4996"/>
                  <a:pt x="5620" y="4928"/>
                  <a:pt x="5701" y="4890"/>
                </a:cubicBezTo>
                <a:cubicBezTo>
                  <a:pt x="5620" y="4861"/>
                  <a:pt x="5624" y="4770"/>
                  <a:pt x="5689" y="4770"/>
                </a:cubicBezTo>
                <a:cubicBezTo>
                  <a:pt x="5703" y="4770"/>
                  <a:pt x="5719" y="4774"/>
                  <a:pt x="5737" y="4783"/>
                </a:cubicBezTo>
                <a:cubicBezTo>
                  <a:pt x="5700" y="4734"/>
                  <a:pt x="5735" y="4677"/>
                  <a:pt x="5777" y="4677"/>
                </a:cubicBezTo>
                <a:cubicBezTo>
                  <a:pt x="5797" y="4677"/>
                  <a:pt x="5818" y="4689"/>
                  <a:pt x="5835" y="4721"/>
                </a:cubicBezTo>
                <a:cubicBezTo>
                  <a:pt x="5839" y="4690"/>
                  <a:pt x="5859" y="4676"/>
                  <a:pt x="5880" y="4676"/>
                </a:cubicBezTo>
                <a:close/>
                <a:moveTo>
                  <a:pt x="17379" y="2169"/>
                </a:moveTo>
                <a:cubicBezTo>
                  <a:pt x="17522" y="2249"/>
                  <a:pt x="17664" y="2321"/>
                  <a:pt x="17780" y="2428"/>
                </a:cubicBezTo>
                <a:lnTo>
                  <a:pt x="17879" y="2499"/>
                </a:lnTo>
                <a:lnTo>
                  <a:pt x="17959" y="2588"/>
                </a:lnTo>
                <a:cubicBezTo>
                  <a:pt x="18012" y="2642"/>
                  <a:pt x="18075" y="2704"/>
                  <a:pt x="18119" y="2767"/>
                </a:cubicBezTo>
                <a:cubicBezTo>
                  <a:pt x="18316" y="3026"/>
                  <a:pt x="18414" y="3356"/>
                  <a:pt x="18405" y="3677"/>
                </a:cubicBezTo>
                <a:cubicBezTo>
                  <a:pt x="18396" y="4007"/>
                  <a:pt x="18280" y="4319"/>
                  <a:pt x="18111" y="4587"/>
                </a:cubicBezTo>
                <a:cubicBezTo>
                  <a:pt x="17941" y="4863"/>
                  <a:pt x="17718" y="5095"/>
                  <a:pt x="17450" y="5274"/>
                </a:cubicBezTo>
                <a:cubicBezTo>
                  <a:pt x="17513" y="5211"/>
                  <a:pt x="17566" y="5158"/>
                  <a:pt x="17620" y="5104"/>
                </a:cubicBezTo>
                <a:lnTo>
                  <a:pt x="17780" y="4926"/>
                </a:lnTo>
                <a:cubicBezTo>
                  <a:pt x="17825" y="4863"/>
                  <a:pt x="17870" y="4810"/>
                  <a:pt x="17914" y="4747"/>
                </a:cubicBezTo>
                <a:cubicBezTo>
                  <a:pt x="17959" y="4676"/>
                  <a:pt x="18003" y="4613"/>
                  <a:pt x="18039" y="4542"/>
                </a:cubicBezTo>
                <a:cubicBezTo>
                  <a:pt x="18182" y="4274"/>
                  <a:pt x="18289" y="3980"/>
                  <a:pt x="18289" y="3677"/>
                </a:cubicBezTo>
                <a:cubicBezTo>
                  <a:pt x="18307" y="3373"/>
                  <a:pt x="18218" y="3070"/>
                  <a:pt x="18048" y="2820"/>
                </a:cubicBezTo>
                <a:cubicBezTo>
                  <a:pt x="18012" y="2749"/>
                  <a:pt x="17959" y="2695"/>
                  <a:pt x="17905" y="2633"/>
                </a:cubicBezTo>
                <a:lnTo>
                  <a:pt x="17834" y="2544"/>
                </a:lnTo>
                <a:lnTo>
                  <a:pt x="17745" y="2472"/>
                </a:lnTo>
                <a:cubicBezTo>
                  <a:pt x="17638" y="2356"/>
                  <a:pt x="17504" y="2276"/>
                  <a:pt x="17379" y="2169"/>
                </a:cubicBezTo>
                <a:close/>
                <a:moveTo>
                  <a:pt x="6601" y="4299"/>
                </a:moveTo>
                <a:cubicBezTo>
                  <a:pt x="6568" y="4299"/>
                  <a:pt x="6535" y="4303"/>
                  <a:pt x="6504" y="4310"/>
                </a:cubicBezTo>
                <a:cubicBezTo>
                  <a:pt x="6620" y="4355"/>
                  <a:pt x="6718" y="4408"/>
                  <a:pt x="6772" y="4489"/>
                </a:cubicBezTo>
                <a:cubicBezTo>
                  <a:pt x="6825" y="4569"/>
                  <a:pt x="6843" y="4676"/>
                  <a:pt x="6825" y="4774"/>
                </a:cubicBezTo>
                <a:cubicBezTo>
                  <a:pt x="6816" y="4881"/>
                  <a:pt x="6781" y="4979"/>
                  <a:pt x="6718" y="5068"/>
                </a:cubicBezTo>
                <a:cubicBezTo>
                  <a:pt x="6656" y="5158"/>
                  <a:pt x="6576" y="5229"/>
                  <a:pt x="6460" y="5274"/>
                </a:cubicBezTo>
                <a:cubicBezTo>
                  <a:pt x="6481" y="5278"/>
                  <a:pt x="6503" y="5281"/>
                  <a:pt x="6525" y="5281"/>
                </a:cubicBezTo>
                <a:cubicBezTo>
                  <a:pt x="6630" y="5281"/>
                  <a:pt x="6735" y="5230"/>
                  <a:pt x="6816" y="5149"/>
                </a:cubicBezTo>
                <a:cubicBezTo>
                  <a:pt x="6915" y="5060"/>
                  <a:pt x="6977" y="4926"/>
                  <a:pt x="6995" y="4792"/>
                </a:cubicBezTo>
                <a:cubicBezTo>
                  <a:pt x="7004" y="4658"/>
                  <a:pt x="6968" y="4506"/>
                  <a:pt x="6870" y="4408"/>
                </a:cubicBezTo>
                <a:cubicBezTo>
                  <a:pt x="6791" y="4330"/>
                  <a:pt x="6693" y="4299"/>
                  <a:pt x="6601" y="4299"/>
                </a:cubicBezTo>
                <a:close/>
                <a:moveTo>
                  <a:pt x="8155" y="4444"/>
                </a:moveTo>
                <a:cubicBezTo>
                  <a:pt x="8262" y="4506"/>
                  <a:pt x="8342" y="4569"/>
                  <a:pt x="8387" y="4658"/>
                </a:cubicBezTo>
                <a:cubicBezTo>
                  <a:pt x="8422" y="4738"/>
                  <a:pt x="8422" y="4837"/>
                  <a:pt x="8396" y="4935"/>
                </a:cubicBezTo>
                <a:cubicBezTo>
                  <a:pt x="8369" y="5024"/>
                  <a:pt x="8315" y="5113"/>
                  <a:pt x="8253" y="5193"/>
                </a:cubicBezTo>
                <a:cubicBezTo>
                  <a:pt x="8181" y="5265"/>
                  <a:pt x="8092" y="5318"/>
                  <a:pt x="7976" y="5345"/>
                </a:cubicBezTo>
                <a:cubicBezTo>
                  <a:pt x="8009" y="5359"/>
                  <a:pt x="8044" y="5365"/>
                  <a:pt x="8081" y="5365"/>
                </a:cubicBezTo>
                <a:cubicBezTo>
                  <a:pt x="8167" y="5365"/>
                  <a:pt x="8258" y="5332"/>
                  <a:pt x="8333" y="5283"/>
                </a:cubicBezTo>
                <a:cubicBezTo>
                  <a:pt x="8431" y="5211"/>
                  <a:pt x="8511" y="5095"/>
                  <a:pt x="8547" y="4970"/>
                </a:cubicBezTo>
                <a:cubicBezTo>
                  <a:pt x="8583" y="4854"/>
                  <a:pt x="8565" y="4703"/>
                  <a:pt x="8485" y="4596"/>
                </a:cubicBezTo>
                <a:cubicBezTo>
                  <a:pt x="8404" y="4480"/>
                  <a:pt x="8271" y="4444"/>
                  <a:pt x="8155" y="4444"/>
                </a:cubicBezTo>
                <a:close/>
                <a:moveTo>
                  <a:pt x="9609" y="5060"/>
                </a:moveTo>
                <a:cubicBezTo>
                  <a:pt x="9591" y="5149"/>
                  <a:pt x="9564" y="5229"/>
                  <a:pt x="9511" y="5274"/>
                </a:cubicBezTo>
                <a:cubicBezTo>
                  <a:pt x="9457" y="5327"/>
                  <a:pt x="9386" y="5345"/>
                  <a:pt x="9305" y="5345"/>
                </a:cubicBezTo>
                <a:cubicBezTo>
                  <a:pt x="9293" y="5347"/>
                  <a:pt x="9281" y="5347"/>
                  <a:pt x="9268" y="5347"/>
                </a:cubicBezTo>
                <a:cubicBezTo>
                  <a:pt x="9207" y="5347"/>
                  <a:pt x="9142" y="5330"/>
                  <a:pt x="9082" y="5300"/>
                </a:cubicBezTo>
                <a:cubicBezTo>
                  <a:pt x="9011" y="5274"/>
                  <a:pt x="8949" y="5220"/>
                  <a:pt x="8913" y="5140"/>
                </a:cubicBezTo>
                <a:lnTo>
                  <a:pt x="8913" y="5140"/>
                </a:lnTo>
                <a:cubicBezTo>
                  <a:pt x="8904" y="5229"/>
                  <a:pt x="8958" y="5327"/>
                  <a:pt x="9038" y="5381"/>
                </a:cubicBezTo>
                <a:cubicBezTo>
                  <a:pt x="9118" y="5443"/>
                  <a:pt x="9216" y="5470"/>
                  <a:pt x="9314" y="5470"/>
                </a:cubicBezTo>
                <a:cubicBezTo>
                  <a:pt x="9413" y="5461"/>
                  <a:pt x="9520" y="5425"/>
                  <a:pt x="9582" y="5336"/>
                </a:cubicBezTo>
                <a:cubicBezTo>
                  <a:pt x="9636" y="5247"/>
                  <a:pt x="9644" y="5140"/>
                  <a:pt x="9609" y="5060"/>
                </a:cubicBezTo>
                <a:close/>
                <a:moveTo>
                  <a:pt x="12287" y="5108"/>
                </a:moveTo>
                <a:cubicBezTo>
                  <a:pt x="12307" y="5108"/>
                  <a:pt x="12330" y="5122"/>
                  <a:pt x="12348" y="5158"/>
                </a:cubicBezTo>
                <a:cubicBezTo>
                  <a:pt x="12351" y="5127"/>
                  <a:pt x="12372" y="5113"/>
                  <a:pt x="12393" y="5113"/>
                </a:cubicBezTo>
                <a:cubicBezTo>
                  <a:pt x="12428" y="5113"/>
                  <a:pt x="12464" y="5148"/>
                  <a:pt x="12437" y="5202"/>
                </a:cubicBezTo>
                <a:cubicBezTo>
                  <a:pt x="12446" y="5200"/>
                  <a:pt x="12454" y="5199"/>
                  <a:pt x="12462" y="5199"/>
                </a:cubicBezTo>
                <a:cubicBezTo>
                  <a:pt x="12539" y="5199"/>
                  <a:pt x="12553" y="5309"/>
                  <a:pt x="12464" y="5309"/>
                </a:cubicBezTo>
                <a:cubicBezTo>
                  <a:pt x="12464" y="5309"/>
                  <a:pt x="12526" y="5336"/>
                  <a:pt x="12490" y="5407"/>
                </a:cubicBezTo>
                <a:cubicBezTo>
                  <a:pt x="12479" y="5427"/>
                  <a:pt x="12467" y="5434"/>
                  <a:pt x="12454" y="5434"/>
                </a:cubicBezTo>
                <a:cubicBezTo>
                  <a:pt x="12426" y="5434"/>
                  <a:pt x="12398" y="5397"/>
                  <a:pt x="12392" y="5372"/>
                </a:cubicBezTo>
                <a:lnTo>
                  <a:pt x="12392" y="5372"/>
                </a:lnTo>
                <a:cubicBezTo>
                  <a:pt x="12410" y="5443"/>
                  <a:pt x="12401" y="5488"/>
                  <a:pt x="12339" y="5488"/>
                </a:cubicBezTo>
                <a:cubicBezTo>
                  <a:pt x="12285" y="5479"/>
                  <a:pt x="12285" y="5407"/>
                  <a:pt x="12294" y="5381"/>
                </a:cubicBezTo>
                <a:lnTo>
                  <a:pt x="12294" y="5381"/>
                </a:lnTo>
                <a:cubicBezTo>
                  <a:pt x="12278" y="5414"/>
                  <a:pt x="12253" y="5426"/>
                  <a:pt x="12230" y="5426"/>
                </a:cubicBezTo>
                <a:cubicBezTo>
                  <a:pt x="12177" y="5426"/>
                  <a:pt x="12133" y="5362"/>
                  <a:pt x="12214" y="5318"/>
                </a:cubicBezTo>
                <a:cubicBezTo>
                  <a:pt x="12133" y="5289"/>
                  <a:pt x="12137" y="5206"/>
                  <a:pt x="12199" y="5206"/>
                </a:cubicBezTo>
                <a:cubicBezTo>
                  <a:pt x="12213" y="5206"/>
                  <a:pt x="12230" y="5210"/>
                  <a:pt x="12249" y="5220"/>
                </a:cubicBezTo>
                <a:cubicBezTo>
                  <a:pt x="12214" y="5166"/>
                  <a:pt x="12246" y="5108"/>
                  <a:pt x="12287" y="5108"/>
                </a:cubicBezTo>
                <a:close/>
                <a:moveTo>
                  <a:pt x="9159" y="3076"/>
                </a:moveTo>
                <a:cubicBezTo>
                  <a:pt x="9602" y="3076"/>
                  <a:pt x="9974" y="3667"/>
                  <a:pt x="9537" y="4069"/>
                </a:cubicBezTo>
                <a:cubicBezTo>
                  <a:pt x="9547" y="4069"/>
                  <a:pt x="9556" y="4068"/>
                  <a:pt x="9566" y="4068"/>
                </a:cubicBezTo>
                <a:cubicBezTo>
                  <a:pt x="10014" y="4068"/>
                  <a:pt x="10099" y="4901"/>
                  <a:pt x="9636" y="4988"/>
                </a:cubicBezTo>
                <a:cubicBezTo>
                  <a:pt x="9843" y="5260"/>
                  <a:pt x="9551" y="5555"/>
                  <a:pt x="9266" y="5555"/>
                </a:cubicBezTo>
                <a:cubicBezTo>
                  <a:pt x="9196" y="5555"/>
                  <a:pt x="9126" y="5537"/>
                  <a:pt x="9065" y="5497"/>
                </a:cubicBezTo>
                <a:cubicBezTo>
                  <a:pt x="8949" y="5425"/>
                  <a:pt x="8815" y="5247"/>
                  <a:pt x="8859" y="5033"/>
                </a:cubicBezTo>
                <a:lnTo>
                  <a:pt x="8859" y="5033"/>
                </a:lnTo>
                <a:cubicBezTo>
                  <a:pt x="8886" y="5077"/>
                  <a:pt x="8966" y="5158"/>
                  <a:pt x="9047" y="5167"/>
                </a:cubicBezTo>
                <a:lnTo>
                  <a:pt x="9082" y="4997"/>
                </a:lnTo>
                <a:lnTo>
                  <a:pt x="9163" y="5122"/>
                </a:lnTo>
                <a:lnTo>
                  <a:pt x="9154" y="4899"/>
                </a:lnTo>
                <a:lnTo>
                  <a:pt x="9154" y="4899"/>
                </a:lnTo>
                <a:cubicBezTo>
                  <a:pt x="9154" y="4899"/>
                  <a:pt x="9252" y="5104"/>
                  <a:pt x="9261" y="5122"/>
                </a:cubicBezTo>
                <a:cubicBezTo>
                  <a:pt x="9261" y="5122"/>
                  <a:pt x="9261" y="5123"/>
                  <a:pt x="9261" y="5123"/>
                </a:cubicBezTo>
                <a:cubicBezTo>
                  <a:pt x="9267" y="5123"/>
                  <a:pt x="9216" y="4819"/>
                  <a:pt x="9216" y="4819"/>
                </a:cubicBezTo>
                <a:lnTo>
                  <a:pt x="9216" y="4819"/>
                </a:lnTo>
                <a:lnTo>
                  <a:pt x="9314" y="4952"/>
                </a:lnTo>
                <a:lnTo>
                  <a:pt x="9261" y="4721"/>
                </a:lnTo>
                <a:lnTo>
                  <a:pt x="9341" y="4792"/>
                </a:lnTo>
                <a:lnTo>
                  <a:pt x="9341" y="4792"/>
                </a:lnTo>
                <a:lnTo>
                  <a:pt x="9297" y="4622"/>
                </a:lnTo>
                <a:lnTo>
                  <a:pt x="9297" y="4622"/>
                </a:lnTo>
                <a:lnTo>
                  <a:pt x="9448" y="4783"/>
                </a:lnTo>
                <a:lnTo>
                  <a:pt x="9323" y="4480"/>
                </a:lnTo>
                <a:lnTo>
                  <a:pt x="9323" y="4480"/>
                </a:lnTo>
                <a:lnTo>
                  <a:pt x="9484" y="4631"/>
                </a:lnTo>
                <a:lnTo>
                  <a:pt x="9314" y="4319"/>
                </a:lnTo>
                <a:lnTo>
                  <a:pt x="9314" y="4319"/>
                </a:lnTo>
                <a:cubicBezTo>
                  <a:pt x="9314" y="4319"/>
                  <a:pt x="9466" y="4444"/>
                  <a:pt x="9493" y="4480"/>
                </a:cubicBezTo>
                <a:cubicBezTo>
                  <a:pt x="9494" y="4481"/>
                  <a:pt x="9495" y="4482"/>
                  <a:pt x="9495" y="4482"/>
                </a:cubicBezTo>
                <a:cubicBezTo>
                  <a:pt x="9498" y="4482"/>
                  <a:pt x="9297" y="4168"/>
                  <a:pt x="9297" y="4167"/>
                </a:cubicBezTo>
                <a:lnTo>
                  <a:pt x="9297" y="4167"/>
                </a:lnTo>
                <a:cubicBezTo>
                  <a:pt x="9297" y="4167"/>
                  <a:pt x="9484" y="4310"/>
                  <a:pt x="9502" y="4319"/>
                </a:cubicBezTo>
                <a:cubicBezTo>
                  <a:pt x="9511" y="4319"/>
                  <a:pt x="9243" y="4007"/>
                  <a:pt x="9243" y="3998"/>
                </a:cubicBezTo>
                <a:cubicBezTo>
                  <a:pt x="9243" y="3998"/>
                  <a:pt x="9243" y="3997"/>
                  <a:pt x="9243" y="3997"/>
                </a:cubicBezTo>
                <a:lnTo>
                  <a:pt x="9243" y="3997"/>
                </a:lnTo>
                <a:cubicBezTo>
                  <a:pt x="9246" y="3997"/>
                  <a:pt x="9405" y="4114"/>
                  <a:pt x="9430" y="4123"/>
                </a:cubicBezTo>
                <a:cubicBezTo>
                  <a:pt x="9431" y="4123"/>
                  <a:pt x="9431" y="4123"/>
                  <a:pt x="9431" y="4123"/>
                </a:cubicBezTo>
                <a:cubicBezTo>
                  <a:pt x="9440" y="4123"/>
                  <a:pt x="9198" y="3873"/>
                  <a:pt x="9198" y="3873"/>
                </a:cubicBezTo>
                <a:lnTo>
                  <a:pt x="9198" y="3873"/>
                </a:lnTo>
                <a:lnTo>
                  <a:pt x="9386" y="3962"/>
                </a:lnTo>
                <a:lnTo>
                  <a:pt x="9145" y="3757"/>
                </a:lnTo>
                <a:lnTo>
                  <a:pt x="9145" y="3757"/>
                </a:lnTo>
                <a:lnTo>
                  <a:pt x="9332" y="3820"/>
                </a:lnTo>
                <a:lnTo>
                  <a:pt x="9109" y="3614"/>
                </a:lnTo>
                <a:lnTo>
                  <a:pt x="9243" y="3641"/>
                </a:lnTo>
                <a:lnTo>
                  <a:pt x="9243" y="3641"/>
                </a:lnTo>
                <a:lnTo>
                  <a:pt x="8958" y="3427"/>
                </a:lnTo>
                <a:lnTo>
                  <a:pt x="8958" y="3427"/>
                </a:lnTo>
                <a:lnTo>
                  <a:pt x="9252" y="3472"/>
                </a:lnTo>
                <a:cubicBezTo>
                  <a:pt x="9252" y="3472"/>
                  <a:pt x="9029" y="3320"/>
                  <a:pt x="8752" y="3266"/>
                </a:cubicBezTo>
                <a:cubicBezTo>
                  <a:pt x="8880" y="3132"/>
                  <a:pt x="9023" y="3076"/>
                  <a:pt x="9159" y="3076"/>
                </a:cubicBezTo>
                <a:close/>
                <a:moveTo>
                  <a:pt x="11741" y="5113"/>
                </a:moveTo>
                <a:lnTo>
                  <a:pt x="11741" y="5113"/>
                </a:lnTo>
                <a:cubicBezTo>
                  <a:pt x="11723" y="5229"/>
                  <a:pt x="11678" y="5327"/>
                  <a:pt x="11616" y="5381"/>
                </a:cubicBezTo>
                <a:cubicBezTo>
                  <a:pt x="11554" y="5443"/>
                  <a:pt x="11464" y="5470"/>
                  <a:pt x="11366" y="5479"/>
                </a:cubicBezTo>
                <a:cubicBezTo>
                  <a:pt x="11277" y="5479"/>
                  <a:pt x="11179" y="5461"/>
                  <a:pt x="11090" y="5416"/>
                </a:cubicBezTo>
                <a:cubicBezTo>
                  <a:pt x="11009" y="5381"/>
                  <a:pt x="10929" y="5309"/>
                  <a:pt x="10876" y="5211"/>
                </a:cubicBezTo>
                <a:lnTo>
                  <a:pt x="10876" y="5211"/>
                </a:lnTo>
                <a:cubicBezTo>
                  <a:pt x="10867" y="5327"/>
                  <a:pt x="10929" y="5443"/>
                  <a:pt x="11027" y="5515"/>
                </a:cubicBezTo>
                <a:cubicBezTo>
                  <a:pt x="11116" y="5587"/>
                  <a:pt x="11226" y="5623"/>
                  <a:pt x="11338" y="5623"/>
                </a:cubicBezTo>
                <a:cubicBezTo>
                  <a:pt x="11350" y="5623"/>
                  <a:pt x="11363" y="5622"/>
                  <a:pt x="11375" y="5622"/>
                </a:cubicBezTo>
                <a:cubicBezTo>
                  <a:pt x="11500" y="5622"/>
                  <a:pt x="11625" y="5568"/>
                  <a:pt x="11705" y="5461"/>
                </a:cubicBezTo>
                <a:cubicBezTo>
                  <a:pt x="11777" y="5354"/>
                  <a:pt x="11777" y="5220"/>
                  <a:pt x="11741" y="5113"/>
                </a:cubicBezTo>
                <a:close/>
                <a:moveTo>
                  <a:pt x="11184" y="2653"/>
                </a:moveTo>
                <a:cubicBezTo>
                  <a:pt x="11733" y="2653"/>
                  <a:pt x="12199" y="3387"/>
                  <a:pt x="11661" y="3891"/>
                </a:cubicBezTo>
                <a:cubicBezTo>
                  <a:pt x="11672" y="3890"/>
                  <a:pt x="11684" y="3890"/>
                  <a:pt x="11695" y="3890"/>
                </a:cubicBezTo>
                <a:cubicBezTo>
                  <a:pt x="12245" y="3890"/>
                  <a:pt x="12345" y="4928"/>
                  <a:pt x="11777" y="5024"/>
                </a:cubicBezTo>
                <a:cubicBezTo>
                  <a:pt x="12034" y="5368"/>
                  <a:pt x="11666" y="5728"/>
                  <a:pt x="11312" y="5728"/>
                </a:cubicBezTo>
                <a:cubicBezTo>
                  <a:pt x="11225" y="5728"/>
                  <a:pt x="11139" y="5707"/>
                  <a:pt x="11063" y="5657"/>
                </a:cubicBezTo>
                <a:cubicBezTo>
                  <a:pt x="10920" y="5568"/>
                  <a:pt x="10760" y="5354"/>
                  <a:pt x="10813" y="5086"/>
                </a:cubicBezTo>
                <a:lnTo>
                  <a:pt x="10813" y="5086"/>
                </a:lnTo>
                <a:cubicBezTo>
                  <a:pt x="10849" y="5131"/>
                  <a:pt x="10938" y="5238"/>
                  <a:pt x="11045" y="5247"/>
                </a:cubicBezTo>
                <a:lnTo>
                  <a:pt x="11081" y="5033"/>
                </a:lnTo>
                <a:lnTo>
                  <a:pt x="11188" y="5193"/>
                </a:lnTo>
                <a:lnTo>
                  <a:pt x="11179" y="4926"/>
                </a:lnTo>
                <a:lnTo>
                  <a:pt x="11179" y="4926"/>
                </a:lnTo>
                <a:cubicBezTo>
                  <a:pt x="11179" y="4926"/>
                  <a:pt x="11295" y="5176"/>
                  <a:pt x="11304" y="5193"/>
                </a:cubicBezTo>
                <a:cubicBezTo>
                  <a:pt x="11304" y="5194"/>
                  <a:pt x="11305" y="5194"/>
                  <a:pt x="11305" y="5194"/>
                </a:cubicBezTo>
                <a:cubicBezTo>
                  <a:pt x="11319" y="5194"/>
                  <a:pt x="11259" y="4819"/>
                  <a:pt x="11259" y="4819"/>
                </a:cubicBezTo>
                <a:lnTo>
                  <a:pt x="11259" y="4819"/>
                </a:lnTo>
                <a:lnTo>
                  <a:pt x="11375" y="4988"/>
                </a:lnTo>
                <a:lnTo>
                  <a:pt x="11375" y="4988"/>
                </a:lnTo>
                <a:lnTo>
                  <a:pt x="11304" y="4703"/>
                </a:lnTo>
                <a:lnTo>
                  <a:pt x="11304" y="4703"/>
                </a:lnTo>
                <a:lnTo>
                  <a:pt x="11411" y="4792"/>
                </a:lnTo>
                <a:lnTo>
                  <a:pt x="11357" y="4569"/>
                </a:lnTo>
                <a:lnTo>
                  <a:pt x="11545" y="4774"/>
                </a:lnTo>
                <a:lnTo>
                  <a:pt x="11393" y="4399"/>
                </a:lnTo>
                <a:lnTo>
                  <a:pt x="11589" y="4587"/>
                </a:lnTo>
                <a:lnTo>
                  <a:pt x="11375" y="4194"/>
                </a:lnTo>
                <a:lnTo>
                  <a:pt x="11375" y="4194"/>
                </a:lnTo>
                <a:cubicBezTo>
                  <a:pt x="11375" y="4194"/>
                  <a:pt x="11562" y="4355"/>
                  <a:pt x="11598" y="4399"/>
                </a:cubicBezTo>
                <a:cubicBezTo>
                  <a:pt x="11600" y="4402"/>
                  <a:pt x="11601" y="4403"/>
                  <a:pt x="11601" y="4403"/>
                </a:cubicBezTo>
                <a:cubicBezTo>
                  <a:pt x="11606" y="4403"/>
                  <a:pt x="11348" y="4016"/>
                  <a:pt x="11348" y="4016"/>
                </a:cubicBezTo>
                <a:lnTo>
                  <a:pt x="11348" y="4016"/>
                </a:lnTo>
                <a:cubicBezTo>
                  <a:pt x="11348" y="4016"/>
                  <a:pt x="11589" y="4185"/>
                  <a:pt x="11607" y="4194"/>
                </a:cubicBezTo>
                <a:cubicBezTo>
                  <a:pt x="11607" y="4194"/>
                  <a:pt x="11607" y="4194"/>
                  <a:pt x="11607" y="4194"/>
                </a:cubicBezTo>
                <a:cubicBezTo>
                  <a:pt x="11609" y="4194"/>
                  <a:pt x="11295" y="3811"/>
                  <a:pt x="11286" y="3802"/>
                </a:cubicBezTo>
                <a:cubicBezTo>
                  <a:pt x="11286" y="3801"/>
                  <a:pt x="11286" y="3801"/>
                  <a:pt x="11286" y="3801"/>
                </a:cubicBezTo>
                <a:lnTo>
                  <a:pt x="11286" y="3801"/>
                </a:lnTo>
                <a:cubicBezTo>
                  <a:pt x="11289" y="3801"/>
                  <a:pt x="11483" y="3945"/>
                  <a:pt x="11518" y="3953"/>
                </a:cubicBezTo>
                <a:cubicBezTo>
                  <a:pt x="11518" y="3953"/>
                  <a:pt x="11519" y="3954"/>
                  <a:pt x="11519" y="3954"/>
                </a:cubicBezTo>
                <a:cubicBezTo>
                  <a:pt x="11536" y="3954"/>
                  <a:pt x="11232" y="3641"/>
                  <a:pt x="11232" y="3641"/>
                </a:cubicBezTo>
                <a:lnTo>
                  <a:pt x="11232" y="3641"/>
                </a:lnTo>
                <a:lnTo>
                  <a:pt x="11464" y="3757"/>
                </a:lnTo>
                <a:lnTo>
                  <a:pt x="11464" y="3757"/>
                </a:lnTo>
                <a:lnTo>
                  <a:pt x="11170" y="3498"/>
                </a:lnTo>
                <a:lnTo>
                  <a:pt x="11170" y="3498"/>
                </a:lnTo>
                <a:lnTo>
                  <a:pt x="11393" y="3579"/>
                </a:lnTo>
                <a:lnTo>
                  <a:pt x="11116" y="3329"/>
                </a:lnTo>
                <a:lnTo>
                  <a:pt x="11286" y="3356"/>
                </a:lnTo>
                <a:lnTo>
                  <a:pt x="11286" y="3356"/>
                </a:lnTo>
                <a:lnTo>
                  <a:pt x="10938" y="3097"/>
                </a:lnTo>
                <a:lnTo>
                  <a:pt x="11304" y="3150"/>
                </a:lnTo>
                <a:cubicBezTo>
                  <a:pt x="11304" y="3150"/>
                  <a:pt x="11018" y="2963"/>
                  <a:pt x="10679" y="2892"/>
                </a:cubicBezTo>
                <a:cubicBezTo>
                  <a:pt x="10837" y="2723"/>
                  <a:pt x="11015" y="2653"/>
                  <a:pt x="11184" y="2653"/>
                </a:cubicBezTo>
                <a:close/>
                <a:moveTo>
                  <a:pt x="6790" y="5416"/>
                </a:moveTo>
                <a:cubicBezTo>
                  <a:pt x="6781" y="5532"/>
                  <a:pt x="6763" y="5639"/>
                  <a:pt x="6701" y="5711"/>
                </a:cubicBezTo>
                <a:cubicBezTo>
                  <a:pt x="6647" y="5791"/>
                  <a:pt x="6558" y="5836"/>
                  <a:pt x="6460" y="5854"/>
                </a:cubicBezTo>
                <a:cubicBezTo>
                  <a:pt x="6425" y="5860"/>
                  <a:pt x="6389" y="5863"/>
                  <a:pt x="6353" y="5863"/>
                </a:cubicBezTo>
                <a:cubicBezTo>
                  <a:pt x="6288" y="5863"/>
                  <a:pt x="6223" y="5853"/>
                  <a:pt x="6165" y="5836"/>
                </a:cubicBezTo>
                <a:cubicBezTo>
                  <a:pt x="6067" y="5809"/>
                  <a:pt x="5969" y="5755"/>
                  <a:pt x="5898" y="5657"/>
                </a:cubicBezTo>
                <a:lnTo>
                  <a:pt x="5898" y="5657"/>
                </a:lnTo>
                <a:cubicBezTo>
                  <a:pt x="5907" y="5782"/>
                  <a:pt x="6005" y="5889"/>
                  <a:pt x="6112" y="5952"/>
                </a:cubicBezTo>
                <a:cubicBezTo>
                  <a:pt x="6199" y="5992"/>
                  <a:pt x="6296" y="6012"/>
                  <a:pt x="6391" y="6012"/>
                </a:cubicBezTo>
                <a:cubicBezTo>
                  <a:pt x="6423" y="6012"/>
                  <a:pt x="6455" y="6010"/>
                  <a:pt x="6486" y="6005"/>
                </a:cubicBezTo>
                <a:cubicBezTo>
                  <a:pt x="6611" y="5978"/>
                  <a:pt x="6745" y="5907"/>
                  <a:pt x="6808" y="5782"/>
                </a:cubicBezTo>
                <a:cubicBezTo>
                  <a:pt x="6870" y="5657"/>
                  <a:pt x="6843" y="5515"/>
                  <a:pt x="6790" y="5416"/>
                </a:cubicBezTo>
                <a:close/>
                <a:moveTo>
                  <a:pt x="8271" y="5523"/>
                </a:moveTo>
                <a:cubicBezTo>
                  <a:pt x="8244" y="5639"/>
                  <a:pt x="8208" y="5729"/>
                  <a:pt x="8137" y="5791"/>
                </a:cubicBezTo>
                <a:cubicBezTo>
                  <a:pt x="8074" y="5854"/>
                  <a:pt x="7985" y="5880"/>
                  <a:pt x="7896" y="5880"/>
                </a:cubicBezTo>
                <a:cubicBezTo>
                  <a:pt x="7880" y="5882"/>
                  <a:pt x="7863" y="5883"/>
                  <a:pt x="7847" y="5883"/>
                </a:cubicBezTo>
                <a:cubicBezTo>
                  <a:pt x="7766" y="5883"/>
                  <a:pt x="7686" y="5864"/>
                  <a:pt x="7619" y="5827"/>
                </a:cubicBezTo>
                <a:cubicBezTo>
                  <a:pt x="7530" y="5782"/>
                  <a:pt x="7450" y="5720"/>
                  <a:pt x="7396" y="5622"/>
                </a:cubicBezTo>
                <a:lnTo>
                  <a:pt x="7396" y="5622"/>
                </a:lnTo>
                <a:cubicBezTo>
                  <a:pt x="7387" y="5738"/>
                  <a:pt x="7459" y="5854"/>
                  <a:pt x="7557" y="5925"/>
                </a:cubicBezTo>
                <a:cubicBezTo>
                  <a:pt x="7655" y="5996"/>
                  <a:pt x="7771" y="6032"/>
                  <a:pt x="7896" y="6032"/>
                </a:cubicBezTo>
                <a:cubicBezTo>
                  <a:pt x="8021" y="6032"/>
                  <a:pt x="8155" y="5978"/>
                  <a:pt x="8226" y="5871"/>
                </a:cubicBezTo>
                <a:cubicBezTo>
                  <a:pt x="8306" y="5764"/>
                  <a:pt x="8306" y="5630"/>
                  <a:pt x="8271" y="5523"/>
                </a:cubicBezTo>
                <a:close/>
                <a:moveTo>
                  <a:pt x="18128" y="4837"/>
                </a:moveTo>
                <a:lnTo>
                  <a:pt x="18128" y="4837"/>
                </a:lnTo>
                <a:cubicBezTo>
                  <a:pt x="18075" y="4997"/>
                  <a:pt x="17986" y="5149"/>
                  <a:pt x="17879" y="5291"/>
                </a:cubicBezTo>
                <a:cubicBezTo>
                  <a:pt x="17772" y="5425"/>
                  <a:pt x="17638" y="5550"/>
                  <a:pt x="17504" y="5657"/>
                </a:cubicBezTo>
                <a:cubicBezTo>
                  <a:pt x="17218" y="5862"/>
                  <a:pt x="16879" y="6005"/>
                  <a:pt x="16532" y="6068"/>
                </a:cubicBezTo>
                <a:cubicBezTo>
                  <a:pt x="16400" y="6088"/>
                  <a:pt x="16267" y="6099"/>
                  <a:pt x="16135" y="6099"/>
                </a:cubicBezTo>
                <a:cubicBezTo>
                  <a:pt x="15917" y="6099"/>
                  <a:pt x="15699" y="6068"/>
                  <a:pt x="15488" y="5996"/>
                </a:cubicBezTo>
                <a:cubicBezTo>
                  <a:pt x="15318" y="5934"/>
                  <a:pt x="15158" y="5854"/>
                  <a:pt x="15024" y="5746"/>
                </a:cubicBezTo>
                <a:cubicBezTo>
                  <a:pt x="14881" y="5639"/>
                  <a:pt x="14765" y="5506"/>
                  <a:pt x="14685" y="5354"/>
                </a:cubicBezTo>
                <a:lnTo>
                  <a:pt x="14685" y="5354"/>
                </a:lnTo>
                <a:cubicBezTo>
                  <a:pt x="14890" y="5630"/>
                  <a:pt x="15193" y="5818"/>
                  <a:pt x="15515" y="5916"/>
                </a:cubicBezTo>
                <a:cubicBezTo>
                  <a:pt x="15699" y="5967"/>
                  <a:pt x="15892" y="5992"/>
                  <a:pt x="16085" y="5992"/>
                </a:cubicBezTo>
                <a:cubicBezTo>
                  <a:pt x="16229" y="5992"/>
                  <a:pt x="16373" y="5978"/>
                  <a:pt x="16514" y="5952"/>
                </a:cubicBezTo>
                <a:cubicBezTo>
                  <a:pt x="16844" y="5898"/>
                  <a:pt x="17165" y="5773"/>
                  <a:pt x="17450" y="5586"/>
                </a:cubicBezTo>
                <a:cubicBezTo>
                  <a:pt x="17736" y="5399"/>
                  <a:pt x="17977" y="5140"/>
                  <a:pt x="18128" y="4837"/>
                </a:cubicBezTo>
                <a:close/>
                <a:moveTo>
                  <a:pt x="5909" y="2930"/>
                </a:moveTo>
                <a:cubicBezTo>
                  <a:pt x="6447" y="2930"/>
                  <a:pt x="6953" y="3572"/>
                  <a:pt x="6504" y="4150"/>
                </a:cubicBezTo>
                <a:cubicBezTo>
                  <a:pt x="6540" y="4141"/>
                  <a:pt x="6575" y="4137"/>
                  <a:pt x="6609" y="4137"/>
                </a:cubicBezTo>
                <a:cubicBezTo>
                  <a:pt x="7135" y="4137"/>
                  <a:pt x="7370" y="5125"/>
                  <a:pt x="6816" y="5309"/>
                </a:cubicBezTo>
                <a:cubicBezTo>
                  <a:pt x="7153" y="5646"/>
                  <a:pt x="6761" y="6128"/>
                  <a:pt x="6361" y="6128"/>
                </a:cubicBezTo>
                <a:cubicBezTo>
                  <a:pt x="6295" y="6128"/>
                  <a:pt x="6228" y="6115"/>
                  <a:pt x="6165" y="6085"/>
                </a:cubicBezTo>
                <a:cubicBezTo>
                  <a:pt x="6014" y="6014"/>
                  <a:pt x="5799" y="5818"/>
                  <a:pt x="5817" y="5532"/>
                </a:cubicBezTo>
                <a:lnTo>
                  <a:pt x="5817" y="5532"/>
                </a:lnTo>
                <a:cubicBezTo>
                  <a:pt x="5860" y="5575"/>
                  <a:pt x="5960" y="5667"/>
                  <a:pt x="6062" y="5667"/>
                </a:cubicBezTo>
                <a:cubicBezTo>
                  <a:pt x="6067" y="5667"/>
                  <a:pt x="6071" y="5667"/>
                  <a:pt x="6076" y="5666"/>
                </a:cubicBezTo>
                <a:lnTo>
                  <a:pt x="6094" y="5434"/>
                </a:lnTo>
                <a:lnTo>
                  <a:pt x="6219" y="5586"/>
                </a:lnTo>
                <a:lnTo>
                  <a:pt x="6174" y="5300"/>
                </a:lnTo>
                <a:lnTo>
                  <a:pt x="6174" y="5300"/>
                </a:lnTo>
                <a:cubicBezTo>
                  <a:pt x="6174" y="5300"/>
                  <a:pt x="6335" y="5550"/>
                  <a:pt x="6353" y="5568"/>
                </a:cubicBezTo>
                <a:cubicBezTo>
                  <a:pt x="6353" y="5568"/>
                  <a:pt x="6353" y="5569"/>
                  <a:pt x="6353" y="5569"/>
                </a:cubicBezTo>
                <a:cubicBezTo>
                  <a:pt x="6356" y="5569"/>
                  <a:pt x="6237" y="5185"/>
                  <a:pt x="6237" y="5184"/>
                </a:cubicBezTo>
                <a:lnTo>
                  <a:pt x="6237" y="5184"/>
                </a:lnTo>
                <a:lnTo>
                  <a:pt x="6388" y="5336"/>
                </a:lnTo>
                <a:lnTo>
                  <a:pt x="6272" y="5051"/>
                </a:lnTo>
                <a:lnTo>
                  <a:pt x="6388" y="5131"/>
                </a:lnTo>
                <a:lnTo>
                  <a:pt x="6388" y="5131"/>
                </a:lnTo>
                <a:lnTo>
                  <a:pt x="6299" y="4908"/>
                </a:lnTo>
                <a:lnTo>
                  <a:pt x="6299" y="4908"/>
                </a:lnTo>
                <a:lnTo>
                  <a:pt x="6522" y="5086"/>
                </a:lnTo>
                <a:lnTo>
                  <a:pt x="6308" y="4729"/>
                </a:lnTo>
                <a:lnTo>
                  <a:pt x="6540" y="4881"/>
                </a:lnTo>
                <a:lnTo>
                  <a:pt x="6540" y="4881"/>
                </a:lnTo>
                <a:lnTo>
                  <a:pt x="6254" y="4515"/>
                </a:lnTo>
                <a:lnTo>
                  <a:pt x="6254" y="4515"/>
                </a:lnTo>
                <a:cubicBezTo>
                  <a:pt x="6255" y="4515"/>
                  <a:pt x="6477" y="4649"/>
                  <a:pt x="6522" y="4694"/>
                </a:cubicBezTo>
                <a:cubicBezTo>
                  <a:pt x="6524" y="4695"/>
                  <a:pt x="6525" y="4696"/>
                  <a:pt x="6526" y="4696"/>
                </a:cubicBezTo>
                <a:cubicBezTo>
                  <a:pt x="6536" y="4696"/>
                  <a:pt x="6201" y="4328"/>
                  <a:pt x="6201" y="4328"/>
                </a:cubicBezTo>
                <a:lnTo>
                  <a:pt x="6201" y="4328"/>
                </a:lnTo>
                <a:cubicBezTo>
                  <a:pt x="6201" y="4328"/>
                  <a:pt x="6477" y="4471"/>
                  <a:pt x="6495" y="4471"/>
                </a:cubicBezTo>
                <a:cubicBezTo>
                  <a:pt x="6496" y="4471"/>
                  <a:pt x="6496" y="4471"/>
                  <a:pt x="6496" y="4471"/>
                </a:cubicBezTo>
                <a:cubicBezTo>
                  <a:pt x="6503" y="4471"/>
                  <a:pt x="6111" y="4132"/>
                  <a:pt x="6094" y="4123"/>
                </a:cubicBezTo>
                <a:cubicBezTo>
                  <a:pt x="6093" y="4122"/>
                  <a:pt x="6094" y="4121"/>
                  <a:pt x="6095" y="4121"/>
                </a:cubicBezTo>
                <a:cubicBezTo>
                  <a:pt x="6115" y="4121"/>
                  <a:pt x="6336" y="4239"/>
                  <a:pt x="6362" y="4239"/>
                </a:cubicBezTo>
                <a:cubicBezTo>
                  <a:pt x="6362" y="4239"/>
                  <a:pt x="6363" y="4239"/>
                  <a:pt x="6363" y="4239"/>
                </a:cubicBezTo>
                <a:cubicBezTo>
                  <a:pt x="6386" y="4239"/>
                  <a:pt x="6023" y="3962"/>
                  <a:pt x="6023" y="3962"/>
                </a:cubicBezTo>
                <a:lnTo>
                  <a:pt x="6023" y="3962"/>
                </a:lnTo>
                <a:lnTo>
                  <a:pt x="6281" y="4043"/>
                </a:lnTo>
                <a:lnTo>
                  <a:pt x="6281" y="4043"/>
                </a:lnTo>
                <a:lnTo>
                  <a:pt x="5933" y="3820"/>
                </a:lnTo>
                <a:lnTo>
                  <a:pt x="6174" y="3864"/>
                </a:lnTo>
                <a:lnTo>
                  <a:pt x="5844" y="3650"/>
                </a:lnTo>
                <a:lnTo>
                  <a:pt x="6031" y="3650"/>
                </a:lnTo>
                <a:lnTo>
                  <a:pt x="5621" y="3436"/>
                </a:lnTo>
                <a:lnTo>
                  <a:pt x="6014" y="3436"/>
                </a:lnTo>
                <a:cubicBezTo>
                  <a:pt x="6014" y="3436"/>
                  <a:pt x="5684" y="3284"/>
                  <a:pt x="5318" y="3266"/>
                </a:cubicBezTo>
                <a:cubicBezTo>
                  <a:pt x="5483" y="3028"/>
                  <a:pt x="5699" y="2930"/>
                  <a:pt x="5909" y="2930"/>
                </a:cubicBezTo>
                <a:close/>
                <a:moveTo>
                  <a:pt x="7705" y="3059"/>
                </a:moveTo>
                <a:cubicBezTo>
                  <a:pt x="8256" y="3059"/>
                  <a:pt x="8721" y="3794"/>
                  <a:pt x="8181" y="4292"/>
                </a:cubicBezTo>
                <a:cubicBezTo>
                  <a:pt x="8191" y="4292"/>
                  <a:pt x="8200" y="4291"/>
                  <a:pt x="8210" y="4291"/>
                </a:cubicBezTo>
                <a:cubicBezTo>
                  <a:pt x="8765" y="4291"/>
                  <a:pt x="8877" y="5329"/>
                  <a:pt x="8306" y="5434"/>
                </a:cubicBezTo>
                <a:cubicBezTo>
                  <a:pt x="8557" y="5778"/>
                  <a:pt x="8193" y="6139"/>
                  <a:pt x="7836" y="6139"/>
                </a:cubicBezTo>
                <a:cubicBezTo>
                  <a:pt x="7748" y="6139"/>
                  <a:pt x="7661" y="6117"/>
                  <a:pt x="7584" y="6068"/>
                </a:cubicBezTo>
                <a:cubicBezTo>
                  <a:pt x="7450" y="5978"/>
                  <a:pt x="7280" y="5755"/>
                  <a:pt x="7334" y="5488"/>
                </a:cubicBezTo>
                <a:lnTo>
                  <a:pt x="7334" y="5488"/>
                </a:lnTo>
                <a:cubicBezTo>
                  <a:pt x="7370" y="5541"/>
                  <a:pt x="7459" y="5648"/>
                  <a:pt x="7566" y="5657"/>
                </a:cubicBezTo>
                <a:lnTo>
                  <a:pt x="7610" y="5443"/>
                </a:lnTo>
                <a:lnTo>
                  <a:pt x="7709" y="5604"/>
                </a:lnTo>
                <a:lnTo>
                  <a:pt x="7709" y="5327"/>
                </a:lnTo>
                <a:cubicBezTo>
                  <a:pt x="7709" y="5327"/>
                  <a:pt x="7825" y="5577"/>
                  <a:pt x="7833" y="5604"/>
                </a:cubicBezTo>
                <a:cubicBezTo>
                  <a:pt x="7834" y="5604"/>
                  <a:pt x="7834" y="5604"/>
                  <a:pt x="7834" y="5604"/>
                </a:cubicBezTo>
                <a:cubicBezTo>
                  <a:pt x="7840" y="5604"/>
                  <a:pt x="7780" y="5229"/>
                  <a:pt x="7780" y="5229"/>
                </a:cubicBezTo>
                <a:lnTo>
                  <a:pt x="7780" y="5229"/>
                </a:lnTo>
                <a:lnTo>
                  <a:pt x="7896" y="5399"/>
                </a:lnTo>
                <a:lnTo>
                  <a:pt x="7833" y="5104"/>
                </a:lnTo>
                <a:lnTo>
                  <a:pt x="7932" y="5193"/>
                </a:lnTo>
                <a:lnTo>
                  <a:pt x="7878" y="4979"/>
                </a:lnTo>
                <a:lnTo>
                  <a:pt x="8065" y="5184"/>
                </a:lnTo>
                <a:lnTo>
                  <a:pt x="7914" y="4810"/>
                </a:lnTo>
                <a:lnTo>
                  <a:pt x="7914" y="4810"/>
                </a:lnTo>
                <a:lnTo>
                  <a:pt x="8110" y="4988"/>
                </a:lnTo>
                <a:lnTo>
                  <a:pt x="7896" y="4605"/>
                </a:lnTo>
                <a:lnTo>
                  <a:pt x="7896" y="4605"/>
                </a:lnTo>
                <a:cubicBezTo>
                  <a:pt x="7896" y="4605"/>
                  <a:pt x="8083" y="4765"/>
                  <a:pt x="8119" y="4810"/>
                </a:cubicBezTo>
                <a:cubicBezTo>
                  <a:pt x="8121" y="4812"/>
                  <a:pt x="8122" y="4813"/>
                  <a:pt x="8122" y="4813"/>
                </a:cubicBezTo>
                <a:cubicBezTo>
                  <a:pt x="8128" y="4813"/>
                  <a:pt x="7869" y="4417"/>
                  <a:pt x="7869" y="4417"/>
                </a:cubicBezTo>
                <a:lnTo>
                  <a:pt x="7869" y="4417"/>
                </a:lnTo>
                <a:cubicBezTo>
                  <a:pt x="7869" y="4417"/>
                  <a:pt x="8119" y="4596"/>
                  <a:pt x="8128" y="4605"/>
                </a:cubicBezTo>
                <a:cubicBezTo>
                  <a:pt x="8128" y="4605"/>
                  <a:pt x="8128" y="4605"/>
                  <a:pt x="8128" y="4605"/>
                </a:cubicBezTo>
                <a:cubicBezTo>
                  <a:pt x="8130" y="4605"/>
                  <a:pt x="7816" y="4221"/>
                  <a:pt x="7807" y="4212"/>
                </a:cubicBezTo>
                <a:cubicBezTo>
                  <a:pt x="7806" y="4212"/>
                  <a:pt x="7806" y="4212"/>
                  <a:pt x="7806" y="4212"/>
                </a:cubicBezTo>
                <a:lnTo>
                  <a:pt x="7806" y="4212"/>
                </a:lnTo>
                <a:cubicBezTo>
                  <a:pt x="7810" y="4212"/>
                  <a:pt x="8013" y="4355"/>
                  <a:pt x="8039" y="4364"/>
                </a:cubicBezTo>
                <a:cubicBezTo>
                  <a:pt x="8039" y="4364"/>
                  <a:pt x="8039" y="4364"/>
                  <a:pt x="8040" y="4364"/>
                </a:cubicBezTo>
                <a:cubicBezTo>
                  <a:pt x="8057" y="4364"/>
                  <a:pt x="7762" y="4052"/>
                  <a:pt x="7762" y="4051"/>
                </a:cubicBezTo>
                <a:lnTo>
                  <a:pt x="7762" y="4051"/>
                </a:lnTo>
                <a:lnTo>
                  <a:pt x="7985" y="4167"/>
                </a:lnTo>
                <a:lnTo>
                  <a:pt x="7691" y="3909"/>
                </a:lnTo>
                <a:lnTo>
                  <a:pt x="7923" y="3980"/>
                </a:lnTo>
                <a:lnTo>
                  <a:pt x="7923" y="3980"/>
                </a:lnTo>
                <a:lnTo>
                  <a:pt x="7637" y="3730"/>
                </a:lnTo>
                <a:lnTo>
                  <a:pt x="7816" y="3766"/>
                </a:lnTo>
                <a:lnTo>
                  <a:pt x="7459" y="3507"/>
                </a:lnTo>
                <a:lnTo>
                  <a:pt x="7459" y="3507"/>
                </a:lnTo>
                <a:lnTo>
                  <a:pt x="7825" y="3561"/>
                </a:lnTo>
                <a:cubicBezTo>
                  <a:pt x="7825" y="3561"/>
                  <a:pt x="7548" y="3365"/>
                  <a:pt x="7200" y="3293"/>
                </a:cubicBezTo>
                <a:cubicBezTo>
                  <a:pt x="7359" y="3128"/>
                  <a:pt x="7536" y="3059"/>
                  <a:pt x="7705" y="3059"/>
                </a:cubicBezTo>
                <a:close/>
                <a:moveTo>
                  <a:pt x="4426" y="2472"/>
                </a:moveTo>
                <a:cubicBezTo>
                  <a:pt x="4586" y="2571"/>
                  <a:pt x="4738" y="2695"/>
                  <a:pt x="4845" y="2856"/>
                </a:cubicBezTo>
                <a:cubicBezTo>
                  <a:pt x="4961" y="3017"/>
                  <a:pt x="5041" y="3213"/>
                  <a:pt x="5050" y="3418"/>
                </a:cubicBezTo>
                <a:cubicBezTo>
                  <a:pt x="5059" y="3623"/>
                  <a:pt x="4997" y="3828"/>
                  <a:pt x="4907" y="3998"/>
                </a:cubicBezTo>
                <a:cubicBezTo>
                  <a:pt x="4827" y="4176"/>
                  <a:pt x="4720" y="4328"/>
                  <a:pt x="4595" y="4471"/>
                </a:cubicBezTo>
                <a:cubicBezTo>
                  <a:pt x="4479" y="4613"/>
                  <a:pt x="4363" y="4756"/>
                  <a:pt x="4265" y="4908"/>
                </a:cubicBezTo>
                <a:cubicBezTo>
                  <a:pt x="4158" y="5060"/>
                  <a:pt x="4087" y="5229"/>
                  <a:pt x="4006" y="5390"/>
                </a:cubicBezTo>
                <a:cubicBezTo>
                  <a:pt x="3917" y="5550"/>
                  <a:pt x="3828" y="5702"/>
                  <a:pt x="3748" y="5862"/>
                </a:cubicBezTo>
                <a:cubicBezTo>
                  <a:pt x="3667" y="6014"/>
                  <a:pt x="3596" y="6184"/>
                  <a:pt x="3534" y="6353"/>
                </a:cubicBezTo>
                <a:lnTo>
                  <a:pt x="3507" y="6353"/>
                </a:lnTo>
                <a:cubicBezTo>
                  <a:pt x="3489" y="6166"/>
                  <a:pt x="3525" y="5969"/>
                  <a:pt x="3587" y="5791"/>
                </a:cubicBezTo>
                <a:cubicBezTo>
                  <a:pt x="3650" y="5613"/>
                  <a:pt x="3739" y="5443"/>
                  <a:pt x="3846" y="5291"/>
                </a:cubicBezTo>
                <a:cubicBezTo>
                  <a:pt x="3953" y="5140"/>
                  <a:pt x="4096" y="5015"/>
                  <a:pt x="4203" y="4863"/>
                </a:cubicBezTo>
                <a:cubicBezTo>
                  <a:pt x="4319" y="4721"/>
                  <a:pt x="4417" y="4569"/>
                  <a:pt x="4497" y="4399"/>
                </a:cubicBezTo>
                <a:cubicBezTo>
                  <a:pt x="4577" y="4239"/>
                  <a:pt x="4649" y="4078"/>
                  <a:pt x="4711" y="3918"/>
                </a:cubicBezTo>
                <a:cubicBezTo>
                  <a:pt x="4774" y="3748"/>
                  <a:pt x="4809" y="3588"/>
                  <a:pt x="4809" y="3427"/>
                </a:cubicBezTo>
                <a:cubicBezTo>
                  <a:pt x="4809" y="3266"/>
                  <a:pt x="4765" y="3106"/>
                  <a:pt x="4693" y="2945"/>
                </a:cubicBezTo>
                <a:cubicBezTo>
                  <a:pt x="4622" y="2794"/>
                  <a:pt x="4524" y="2642"/>
                  <a:pt x="4417" y="2490"/>
                </a:cubicBezTo>
                <a:lnTo>
                  <a:pt x="4426" y="2472"/>
                </a:lnTo>
                <a:close/>
                <a:moveTo>
                  <a:pt x="9752" y="2865"/>
                </a:moveTo>
                <a:cubicBezTo>
                  <a:pt x="10028" y="3052"/>
                  <a:pt x="10269" y="3284"/>
                  <a:pt x="10421" y="3596"/>
                </a:cubicBezTo>
                <a:cubicBezTo>
                  <a:pt x="10572" y="3918"/>
                  <a:pt x="10554" y="4319"/>
                  <a:pt x="10403" y="4605"/>
                </a:cubicBezTo>
                <a:cubicBezTo>
                  <a:pt x="10331" y="4756"/>
                  <a:pt x="10260" y="4899"/>
                  <a:pt x="10206" y="5051"/>
                </a:cubicBezTo>
                <a:cubicBezTo>
                  <a:pt x="10153" y="5202"/>
                  <a:pt x="10126" y="5363"/>
                  <a:pt x="10108" y="5523"/>
                </a:cubicBezTo>
                <a:cubicBezTo>
                  <a:pt x="10082" y="5675"/>
                  <a:pt x="10046" y="5818"/>
                  <a:pt x="10028" y="5978"/>
                </a:cubicBezTo>
                <a:cubicBezTo>
                  <a:pt x="10010" y="6130"/>
                  <a:pt x="10001" y="6282"/>
                  <a:pt x="9992" y="6451"/>
                </a:cubicBezTo>
                <a:lnTo>
                  <a:pt x="9966" y="6451"/>
                </a:lnTo>
                <a:cubicBezTo>
                  <a:pt x="9832" y="6148"/>
                  <a:pt x="9814" y="5791"/>
                  <a:pt x="9921" y="5470"/>
                </a:cubicBezTo>
                <a:cubicBezTo>
                  <a:pt x="9983" y="5309"/>
                  <a:pt x="10073" y="5176"/>
                  <a:pt x="10135" y="5024"/>
                </a:cubicBezTo>
                <a:cubicBezTo>
                  <a:pt x="10206" y="4881"/>
                  <a:pt x="10260" y="4729"/>
                  <a:pt x="10287" y="4569"/>
                </a:cubicBezTo>
                <a:cubicBezTo>
                  <a:pt x="10314" y="4417"/>
                  <a:pt x="10322" y="4266"/>
                  <a:pt x="10314" y="4123"/>
                </a:cubicBezTo>
                <a:cubicBezTo>
                  <a:pt x="10305" y="3971"/>
                  <a:pt x="10260" y="3837"/>
                  <a:pt x="10198" y="3695"/>
                </a:cubicBezTo>
                <a:cubicBezTo>
                  <a:pt x="10091" y="3427"/>
                  <a:pt x="9903" y="3168"/>
                  <a:pt x="9734" y="2883"/>
                </a:cubicBezTo>
                <a:lnTo>
                  <a:pt x="9752" y="2865"/>
                </a:lnTo>
                <a:close/>
                <a:moveTo>
                  <a:pt x="9127" y="6103"/>
                </a:moveTo>
                <a:lnTo>
                  <a:pt x="9127" y="6103"/>
                </a:lnTo>
                <a:cubicBezTo>
                  <a:pt x="8913" y="6291"/>
                  <a:pt x="8663" y="6433"/>
                  <a:pt x="8387" y="6523"/>
                </a:cubicBezTo>
                <a:cubicBezTo>
                  <a:pt x="8119" y="6621"/>
                  <a:pt x="7842" y="6674"/>
                  <a:pt x="7557" y="6692"/>
                </a:cubicBezTo>
                <a:cubicBezTo>
                  <a:pt x="7470" y="6697"/>
                  <a:pt x="7384" y="6700"/>
                  <a:pt x="7298" y="6700"/>
                </a:cubicBezTo>
                <a:cubicBezTo>
                  <a:pt x="7099" y="6700"/>
                  <a:pt x="6900" y="6685"/>
                  <a:pt x="6701" y="6647"/>
                </a:cubicBezTo>
                <a:cubicBezTo>
                  <a:pt x="6424" y="6603"/>
                  <a:pt x="6147" y="6523"/>
                  <a:pt x="5898" y="6398"/>
                </a:cubicBezTo>
                <a:lnTo>
                  <a:pt x="5898" y="6398"/>
                </a:lnTo>
                <a:cubicBezTo>
                  <a:pt x="6183" y="6433"/>
                  <a:pt x="6451" y="6460"/>
                  <a:pt x="6727" y="6478"/>
                </a:cubicBezTo>
                <a:cubicBezTo>
                  <a:pt x="6838" y="6482"/>
                  <a:pt x="6951" y="6484"/>
                  <a:pt x="7063" y="6484"/>
                </a:cubicBezTo>
                <a:cubicBezTo>
                  <a:pt x="7222" y="6484"/>
                  <a:pt x="7382" y="6480"/>
                  <a:pt x="7539" y="6469"/>
                </a:cubicBezTo>
                <a:cubicBezTo>
                  <a:pt x="7807" y="6451"/>
                  <a:pt x="8074" y="6416"/>
                  <a:pt x="8342" y="6353"/>
                </a:cubicBezTo>
                <a:cubicBezTo>
                  <a:pt x="8610" y="6300"/>
                  <a:pt x="8868" y="6210"/>
                  <a:pt x="9127" y="6103"/>
                </a:cubicBezTo>
                <a:close/>
                <a:moveTo>
                  <a:pt x="5345" y="4542"/>
                </a:moveTo>
                <a:lnTo>
                  <a:pt x="5362" y="4560"/>
                </a:lnTo>
                <a:cubicBezTo>
                  <a:pt x="5291" y="4801"/>
                  <a:pt x="5202" y="5024"/>
                  <a:pt x="5148" y="5238"/>
                </a:cubicBezTo>
                <a:cubicBezTo>
                  <a:pt x="5121" y="5345"/>
                  <a:pt x="5104" y="5452"/>
                  <a:pt x="5104" y="5559"/>
                </a:cubicBezTo>
                <a:cubicBezTo>
                  <a:pt x="5104" y="5666"/>
                  <a:pt x="5121" y="5782"/>
                  <a:pt x="5148" y="5898"/>
                </a:cubicBezTo>
                <a:cubicBezTo>
                  <a:pt x="5175" y="6014"/>
                  <a:pt x="5229" y="6121"/>
                  <a:pt x="5291" y="6237"/>
                </a:cubicBezTo>
                <a:cubicBezTo>
                  <a:pt x="5345" y="6344"/>
                  <a:pt x="5407" y="6469"/>
                  <a:pt x="5416" y="6612"/>
                </a:cubicBezTo>
                <a:cubicBezTo>
                  <a:pt x="5416" y="6755"/>
                  <a:pt x="5362" y="6888"/>
                  <a:pt x="5300" y="6995"/>
                </a:cubicBezTo>
                <a:cubicBezTo>
                  <a:pt x="5229" y="7102"/>
                  <a:pt x="5139" y="7201"/>
                  <a:pt x="5032" y="7272"/>
                </a:cubicBezTo>
                <a:lnTo>
                  <a:pt x="5014" y="7263"/>
                </a:lnTo>
                <a:cubicBezTo>
                  <a:pt x="5050" y="7138"/>
                  <a:pt x="5104" y="7031"/>
                  <a:pt x="5139" y="6915"/>
                </a:cubicBezTo>
                <a:cubicBezTo>
                  <a:pt x="5175" y="6808"/>
                  <a:pt x="5202" y="6701"/>
                  <a:pt x="5229" y="6603"/>
                </a:cubicBezTo>
                <a:cubicBezTo>
                  <a:pt x="5246" y="6496"/>
                  <a:pt x="5264" y="6380"/>
                  <a:pt x="5220" y="6264"/>
                </a:cubicBezTo>
                <a:cubicBezTo>
                  <a:pt x="5184" y="6148"/>
                  <a:pt x="5113" y="6050"/>
                  <a:pt x="5032" y="5952"/>
                </a:cubicBezTo>
                <a:cubicBezTo>
                  <a:pt x="4881" y="5746"/>
                  <a:pt x="4836" y="5425"/>
                  <a:pt x="4916" y="5176"/>
                </a:cubicBezTo>
                <a:cubicBezTo>
                  <a:pt x="4997" y="4926"/>
                  <a:pt x="5148" y="4712"/>
                  <a:pt x="5345" y="4542"/>
                </a:cubicBezTo>
                <a:close/>
                <a:moveTo>
                  <a:pt x="4275" y="5884"/>
                </a:moveTo>
                <a:cubicBezTo>
                  <a:pt x="4299" y="5884"/>
                  <a:pt x="4323" y="5886"/>
                  <a:pt x="4345" y="5889"/>
                </a:cubicBezTo>
                <a:cubicBezTo>
                  <a:pt x="4461" y="5907"/>
                  <a:pt x="4559" y="5952"/>
                  <a:pt x="4640" y="6014"/>
                </a:cubicBezTo>
                <a:cubicBezTo>
                  <a:pt x="4729" y="6077"/>
                  <a:pt x="4809" y="6148"/>
                  <a:pt x="4854" y="6246"/>
                </a:cubicBezTo>
                <a:cubicBezTo>
                  <a:pt x="4881" y="6291"/>
                  <a:pt x="4898" y="6344"/>
                  <a:pt x="4916" y="6398"/>
                </a:cubicBezTo>
                <a:cubicBezTo>
                  <a:pt x="4925" y="6451"/>
                  <a:pt x="4925" y="6505"/>
                  <a:pt x="4925" y="6558"/>
                </a:cubicBezTo>
                <a:cubicBezTo>
                  <a:pt x="4916" y="6674"/>
                  <a:pt x="4890" y="6790"/>
                  <a:pt x="4827" y="6888"/>
                </a:cubicBezTo>
                <a:cubicBezTo>
                  <a:pt x="4765" y="6986"/>
                  <a:pt x="4667" y="7067"/>
                  <a:pt x="4551" y="7111"/>
                </a:cubicBezTo>
                <a:cubicBezTo>
                  <a:pt x="4461" y="7146"/>
                  <a:pt x="4365" y="7159"/>
                  <a:pt x="4273" y="7159"/>
                </a:cubicBezTo>
                <a:cubicBezTo>
                  <a:pt x="4246" y="7159"/>
                  <a:pt x="4220" y="7158"/>
                  <a:pt x="4194" y="7156"/>
                </a:cubicBezTo>
                <a:cubicBezTo>
                  <a:pt x="4122" y="7147"/>
                  <a:pt x="4096" y="7138"/>
                  <a:pt x="4060" y="7138"/>
                </a:cubicBezTo>
                <a:lnTo>
                  <a:pt x="4006" y="7138"/>
                </a:lnTo>
                <a:cubicBezTo>
                  <a:pt x="3997" y="7138"/>
                  <a:pt x="3980" y="7147"/>
                  <a:pt x="3962" y="7147"/>
                </a:cubicBezTo>
                <a:cubicBezTo>
                  <a:pt x="3819" y="7165"/>
                  <a:pt x="3676" y="7254"/>
                  <a:pt x="3623" y="7379"/>
                </a:cubicBezTo>
                <a:cubicBezTo>
                  <a:pt x="3596" y="7450"/>
                  <a:pt x="3596" y="7522"/>
                  <a:pt x="3623" y="7602"/>
                </a:cubicBezTo>
                <a:cubicBezTo>
                  <a:pt x="3641" y="7691"/>
                  <a:pt x="3694" y="7763"/>
                  <a:pt x="3748" y="7852"/>
                </a:cubicBezTo>
                <a:cubicBezTo>
                  <a:pt x="3757" y="7852"/>
                  <a:pt x="3757" y="7861"/>
                  <a:pt x="3748" y="7861"/>
                </a:cubicBezTo>
                <a:cubicBezTo>
                  <a:pt x="3748" y="7867"/>
                  <a:pt x="3743" y="7873"/>
                  <a:pt x="3737" y="7873"/>
                </a:cubicBezTo>
                <a:cubicBezTo>
                  <a:pt x="3735" y="7873"/>
                  <a:pt x="3732" y="7872"/>
                  <a:pt x="3730" y="7870"/>
                </a:cubicBezTo>
                <a:cubicBezTo>
                  <a:pt x="3641" y="7825"/>
                  <a:pt x="3551" y="7763"/>
                  <a:pt x="3489" y="7673"/>
                </a:cubicBezTo>
                <a:cubicBezTo>
                  <a:pt x="3426" y="7584"/>
                  <a:pt x="3382" y="7459"/>
                  <a:pt x="3400" y="7334"/>
                </a:cubicBezTo>
                <a:cubicBezTo>
                  <a:pt x="3418" y="7201"/>
                  <a:pt x="3489" y="7094"/>
                  <a:pt x="3578" y="7013"/>
                </a:cubicBezTo>
                <a:cubicBezTo>
                  <a:pt x="3667" y="6924"/>
                  <a:pt x="3774" y="6871"/>
                  <a:pt x="3899" y="6844"/>
                </a:cubicBezTo>
                <a:cubicBezTo>
                  <a:pt x="3926" y="6835"/>
                  <a:pt x="3962" y="6835"/>
                  <a:pt x="3989" y="6826"/>
                </a:cubicBezTo>
                <a:lnTo>
                  <a:pt x="4078" y="6826"/>
                </a:lnTo>
                <a:cubicBezTo>
                  <a:pt x="4140" y="6835"/>
                  <a:pt x="4212" y="6853"/>
                  <a:pt x="4238" y="6853"/>
                </a:cubicBezTo>
                <a:cubicBezTo>
                  <a:pt x="4278" y="6862"/>
                  <a:pt x="4316" y="6866"/>
                  <a:pt x="4353" y="6866"/>
                </a:cubicBezTo>
                <a:cubicBezTo>
                  <a:pt x="4390" y="6866"/>
                  <a:pt x="4426" y="6862"/>
                  <a:pt x="4461" y="6853"/>
                </a:cubicBezTo>
                <a:cubicBezTo>
                  <a:pt x="4595" y="6817"/>
                  <a:pt x="4720" y="6701"/>
                  <a:pt x="4765" y="6540"/>
                </a:cubicBezTo>
                <a:cubicBezTo>
                  <a:pt x="4782" y="6496"/>
                  <a:pt x="4791" y="6451"/>
                  <a:pt x="4791" y="6407"/>
                </a:cubicBezTo>
                <a:cubicBezTo>
                  <a:pt x="4791" y="6371"/>
                  <a:pt x="4782" y="6326"/>
                  <a:pt x="4774" y="6291"/>
                </a:cubicBezTo>
                <a:cubicBezTo>
                  <a:pt x="4738" y="6210"/>
                  <a:pt x="4675" y="6139"/>
                  <a:pt x="4595" y="6094"/>
                </a:cubicBezTo>
                <a:cubicBezTo>
                  <a:pt x="4536" y="6061"/>
                  <a:pt x="4471" y="6043"/>
                  <a:pt x="4409" y="6043"/>
                </a:cubicBezTo>
                <a:cubicBezTo>
                  <a:pt x="4387" y="6043"/>
                  <a:pt x="4366" y="6045"/>
                  <a:pt x="4345" y="6050"/>
                </a:cubicBezTo>
                <a:cubicBezTo>
                  <a:pt x="4265" y="6059"/>
                  <a:pt x="4203" y="6103"/>
                  <a:pt x="4158" y="6157"/>
                </a:cubicBezTo>
                <a:cubicBezTo>
                  <a:pt x="4113" y="6210"/>
                  <a:pt x="4078" y="6282"/>
                  <a:pt x="4051" y="6344"/>
                </a:cubicBezTo>
                <a:cubicBezTo>
                  <a:pt x="4042" y="6371"/>
                  <a:pt x="4042" y="6398"/>
                  <a:pt x="4051" y="6416"/>
                </a:cubicBezTo>
                <a:cubicBezTo>
                  <a:pt x="4051" y="6433"/>
                  <a:pt x="4060" y="6451"/>
                  <a:pt x="4078" y="6469"/>
                </a:cubicBezTo>
                <a:cubicBezTo>
                  <a:pt x="4113" y="6497"/>
                  <a:pt x="4169" y="6519"/>
                  <a:pt x="4226" y="6519"/>
                </a:cubicBezTo>
                <a:cubicBezTo>
                  <a:pt x="4242" y="6519"/>
                  <a:pt x="4258" y="6518"/>
                  <a:pt x="4274" y="6514"/>
                </a:cubicBezTo>
                <a:cubicBezTo>
                  <a:pt x="4345" y="6505"/>
                  <a:pt x="4408" y="6460"/>
                  <a:pt x="4443" y="6362"/>
                </a:cubicBezTo>
                <a:cubicBezTo>
                  <a:pt x="4443" y="6353"/>
                  <a:pt x="4452" y="6353"/>
                  <a:pt x="4452" y="6353"/>
                </a:cubicBezTo>
                <a:cubicBezTo>
                  <a:pt x="4461" y="6353"/>
                  <a:pt x="4470" y="6353"/>
                  <a:pt x="4470" y="6362"/>
                </a:cubicBezTo>
                <a:cubicBezTo>
                  <a:pt x="4470" y="6389"/>
                  <a:pt x="4479" y="6416"/>
                  <a:pt x="4479" y="6442"/>
                </a:cubicBezTo>
                <a:cubicBezTo>
                  <a:pt x="4470" y="6469"/>
                  <a:pt x="4470" y="6505"/>
                  <a:pt x="4452" y="6532"/>
                </a:cubicBezTo>
                <a:cubicBezTo>
                  <a:pt x="4426" y="6585"/>
                  <a:pt x="4381" y="6630"/>
                  <a:pt x="4328" y="6656"/>
                </a:cubicBezTo>
                <a:cubicBezTo>
                  <a:pt x="4301" y="6674"/>
                  <a:pt x="4274" y="6683"/>
                  <a:pt x="4238" y="6692"/>
                </a:cubicBezTo>
                <a:cubicBezTo>
                  <a:pt x="4219" y="6698"/>
                  <a:pt x="4200" y="6705"/>
                  <a:pt x="4178" y="6705"/>
                </a:cubicBezTo>
                <a:cubicBezTo>
                  <a:pt x="4169" y="6705"/>
                  <a:pt x="4160" y="6704"/>
                  <a:pt x="4149" y="6701"/>
                </a:cubicBezTo>
                <a:cubicBezTo>
                  <a:pt x="4138" y="6703"/>
                  <a:pt x="4128" y="6703"/>
                  <a:pt x="4117" y="6703"/>
                </a:cubicBezTo>
                <a:cubicBezTo>
                  <a:pt x="4065" y="6703"/>
                  <a:pt x="4013" y="6686"/>
                  <a:pt x="3962" y="6656"/>
                </a:cubicBezTo>
                <a:cubicBezTo>
                  <a:pt x="3899" y="6621"/>
                  <a:pt x="3837" y="6567"/>
                  <a:pt x="3819" y="6496"/>
                </a:cubicBezTo>
                <a:cubicBezTo>
                  <a:pt x="3783" y="6416"/>
                  <a:pt x="3792" y="6344"/>
                  <a:pt x="3801" y="6282"/>
                </a:cubicBezTo>
                <a:cubicBezTo>
                  <a:pt x="3837" y="6157"/>
                  <a:pt x="3899" y="6050"/>
                  <a:pt x="3997" y="5978"/>
                </a:cubicBezTo>
                <a:cubicBezTo>
                  <a:pt x="4076" y="5914"/>
                  <a:pt x="4178" y="5884"/>
                  <a:pt x="4275" y="5884"/>
                </a:cubicBezTo>
                <a:close/>
                <a:moveTo>
                  <a:pt x="10938" y="6050"/>
                </a:moveTo>
                <a:cubicBezTo>
                  <a:pt x="11045" y="6059"/>
                  <a:pt x="11152" y="6077"/>
                  <a:pt x="11241" y="6130"/>
                </a:cubicBezTo>
                <a:cubicBezTo>
                  <a:pt x="11286" y="6157"/>
                  <a:pt x="11339" y="6193"/>
                  <a:pt x="11375" y="6237"/>
                </a:cubicBezTo>
                <a:cubicBezTo>
                  <a:pt x="11411" y="6273"/>
                  <a:pt x="11447" y="6317"/>
                  <a:pt x="11473" y="6362"/>
                </a:cubicBezTo>
                <a:cubicBezTo>
                  <a:pt x="11527" y="6460"/>
                  <a:pt x="11562" y="6576"/>
                  <a:pt x="11562" y="6692"/>
                </a:cubicBezTo>
                <a:cubicBezTo>
                  <a:pt x="11562" y="6808"/>
                  <a:pt x="11518" y="6933"/>
                  <a:pt x="11447" y="7031"/>
                </a:cubicBezTo>
                <a:cubicBezTo>
                  <a:pt x="11375" y="7129"/>
                  <a:pt x="11268" y="7210"/>
                  <a:pt x="11161" y="7254"/>
                </a:cubicBezTo>
                <a:cubicBezTo>
                  <a:pt x="11099" y="7281"/>
                  <a:pt x="11081" y="7299"/>
                  <a:pt x="11045" y="7308"/>
                </a:cubicBezTo>
                <a:cubicBezTo>
                  <a:pt x="11036" y="7325"/>
                  <a:pt x="11018" y="7334"/>
                  <a:pt x="11000" y="7343"/>
                </a:cubicBezTo>
                <a:cubicBezTo>
                  <a:pt x="10992" y="7352"/>
                  <a:pt x="10974" y="7361"/>
                  <a:pt x="10965" y="7379"/>
                </a:cubicBezTo>
                <a:cubicBezTo>
                  <a:pt x="10858" y="7468"/>
                  <a:pt x="10777" y="7620"/>
                  <a:pt x="10804" y="7754"/>
                </a:cubicBezTo>
                <a:cubicBezTo>
                  <a:pt x="10813" y="7825"/>
                  <a:pt x="10858" y="7887"/>
                  <a:pt x="10920" y="7941"/>
                </a:cubicBezTo>
                <a:cubicBezTo>
                  <a:pt x="10983" y="8003"/>
                  <a:pt x="11072" y="8039"/>
                  <a:pt x="11161" y="8084"/>
                </a:cubicBezTo>
                <a:cubicBezTo>
                  <a:pt x="11170" y="8084"/>
                  <a:pt x="11170" y="8093"/>
                  <a:pt x="11170" y="8093"/>
                </a:cubicBezTo>
                <a:cubicBezTo>
                  <a:pt x="11170" y="8102"/>
                  <a:pt x="11161" y="8111"/>
                  <a:pt x="11161" y="8111"/>
                </a:cubicBezTo>
                <a:cubicBezTo>
                  <a:pt x="11128" y="8113"/>
                  <a:pt x="11095" y="8115"/>
                  <a:pt x="11062" y="8115"/>
                </a:cubicBezTo>
                <a:cubicBezTo>
                  <a:pt x="10989" y="8115"/>
                  <a:pt x="10917" y="8106"/>
                  <a:pt x="10849" y="8075"/>
                </a:cubicBezTo>
                <a:cubicBezTo>
                  <a:pt x="10742" y="8030"/>
                  <a:pt x="10644" y="7950"/>
                  <a:pt x="10590" y="7834"/>
                </a:cubicBezTo>
                <a:cubicBezTo>
                  <a:pt x="10537" y="7709"/>
                  <a:pt x="10537" y="7584"/>
                  <a:pt x="10572" y="7459"/>
                </a:cubicBezTo>
                <a:cubicBezTo>
                  <a:pt x="10599" y="7343"/>
                  <a:pt x="10661" y="7236"/>
                  <a:pt x="10751" y="7156"/>
                </a:cubicBezTo>
                <a:cubicBezTo>
                  <a:pt x="10769" y="7129"/>
                  <a:pt x="10795" y="7111"/>
                  <a:pt x="10822" y="7094"/>
                </a:cubicBezTo>
                <a:cubicBezTo>
                  <a:pt x="10849" y="7076"/>
                  <a:pt x="10867" y="7058"/>
                  <a:pt x="10893" y="7040"/>
                </a:cubicBezTo>
                <a:cubicBezTo>
                  <a:pt x="10956" y="7013"/>
                  <a:pt x="11018" y="6986"/>
                  <a:pt x="11045" y="6978"/>
                </a:cubicBezTo>
                <a:cubicBezTo>
                  <a:pt x="11116" y="6951"/>
                  <a:pt x="11179" y="6915"/>
                  <a:pt x="11232" y="6862"/>
                </a:cubicBezTo>
                <a:cubicBezTo>
                  <a:pt x="11331" y="6763"/>
                  <a:pt x="11366" y="6594"/>
                  <a:pt x="11322" y="6433"/>
                </a:cubicBezTo>
                <a:cubicBezTo>
                  <a:pt x="11313" y="6389"/>
                  <a:pt x="11295" y="6344"/>
                  <a:pt x="11277" y="6308"/>
                </a:cubicBezTo>
                <a:cubicBezTo>
                  <a:pt x="11250" y="6273"/>
                  <a:pt x="11223" y="6246"/>
                  <a:pt x="11188" y="6219"/>
                </a:cubicBezTo>
                <a:cubicBezTo>
                  <a:pt x="11133" y="6173"/>
                  <a:pt x="11052" y="6146"/>
                  <a:pt x="10972" y="6146"/>
                </a:cubicBezTo>
                <a:cubicBezTo>
                  <a:pt x="10961" y="6146"/>
                  <a:pt x="10949" y="6147"/>
                  <a:pt x="10938" y="6148"/>
                </a:cubicBezTo>
                <a:cubicBezTo>
                  <a:pt x="10849" y="6148"/>
                  <a:pt x="10760" y="6184"/>
                  <a:pt x="10706" y="6237"/>
                </a:cubicBezTo>
                <a:cubicBezTo>
                  <a:pt x="10644" y="6300"/>
                  <a:pt x="10608" y="6362"/>
                  <a:pt x="10599" y="6433"/>
                </a:cubicBezTo>
                <a:cubicBezTo>
                  <a:pt x="10590" y="6496"/>
                  <a:pt x="10599" y="6576"/>
                  <a:pt x="10617" y="6639"/>
                </a:cubicBezTo>
                <a:cubicBezTo>
                  <a:pt x="10626" y="6674"/>
                  <a:pt x="10635" y="6701"/>
                  <a:pt x="10653" y="6710"/>
                </a:cubicBezTo>
                <a:cubicBezTo>
                  <a:pt x="10661" y="6728"/>
                  <a:pt x="10679" y="6728"/>
                  <a:pt x="10706" y="6737"/>
                </a:cubicBezTo>
                <a:cubicBezTo>
                  <a:pt x="10715" y="6738"/>
                  <a:pt x="10724" y="6739"/>
                  <a:pt x="10734" y="6739"/>
                </a:cubicBezTo>
                <a:cubicBezTo>
                  <a:pt x="10785" y="6739"/>
                  <a:pt x="10849" y="6719"/>
                  <a:pt x="10893" y="6674"/>
                </a:cubicBezTo>
                <a:cubicBezTo>
                  <a:pt x="10947" y="6630"/>
                  <a:pt x="10983" y="6549"/>
                  <a:pt x="10956" y="6451"/>
                </a:cubicBezTo>
                <a:cubicBezTo>
                  <a:pt x="10956" y="6442"/>
                  <a:pt x="10956" y="6442"/>
                  <a:pt x="10965" y="6433"/>
                </a:cubicBezTo>
                <a:cubicBezTo>
                  <a:pt x="10965" y="6433"/>
                  <a:pt x="10974" y="6433"/>
                  <a:pt x="10983" y="6442"/>
                </a:cubicBezTo>
                <a:cubicBezTo>
                  <a:pt x="11000" y="6460"/>
                  <a:pt x="11018" y="6478"/>
                  <a:pt x="11027" y="6505"/>
                </a:cubicBezTo>
                <a:cubicBezTo>
                  <a:pt x="11036" y="6532"/>
                  <a:pt x="11054" y="6558"/>
                  <a:pt x="11054" y="6585"/>
                </a:cubicBezTo>
                <a:cubicBezTo>
                  <a:pt x="11063" y="6647"/>
                  <a:pt x="11045" y="6710"/>
                  <a:pt x="11018" y="6763"/>
                </a:cubicBezTo>
                <a:cubicBezTo>
                  <a:pt x="11000" y="6790"/>
                  <a:pt x="10983" y="6817"/>
                  <a:pt x="10965" y="6844"/>
                </a:cubicBezTo>
                <a:cubicBezTo>
                  <a:pt x="10938" y="6862"/>
                  <a:pt x="10920" y="6888"/>
                  <a:pt x="10893" y="6897"/>
                </a:cubicBezTo>
                <a:cubicBezTo>
                  <a:pt x="10840" y="6933"/>
                  <a:pt x="10777" y="6960"/>
                  <a:pt x="10706" y="6969"/>
                </a:cubicBezTo>
                <a:cubicBezTo>
                  <a:pt x="10635" y="6969"/>
                  <a:pt x="10554" y="6951"/>
                  <a:pt x="10492" y="6897"/>
                </a:cubicBezTo>
                <a:cubicBezTo>
                  <a:pt x="10430" y="6853"/>
                  <a:pt x="10394" y="6790"/>
                  <a:pt x="10376" y="6728"/>
                </a:cubicBezTo>
                <a:cubicBezTo>
                  <a:pt x="10331" y="6603"/>
                  <a:pt x="10331" y="6487"/>
                  <a:pt x="10367" y="6362"/>
                </a:cubicBezTo>
                <a:cubicBezTo>
                  <a:pt x="10412" y="6246"/>
                  <a:pt x="10519" y="6148"/>
                  <a:pt x="10617" y="6103"/>
                </a:cubicBezTo>
                <a:cubicBezTo>
                  <a:pt x="10724" y="6059"/>
                  <a:pt x="10840" y="6050"/>
                  <a:pt x="10938" y="6050"/>
                </a:cubicBezTo>
                <a:close/>
                <a:moveTo>
                  <a:pt x="13704" y="5943"/>
                </a:moveTo>
                <a:cubicBezTo>
                  <a:pt x="13766" y="5943"/>
                  <a:pt x="13837" y="5952"/>
                  <a:pt x="13891" y="5969"/>
                </a:cubicBezTo>
                <a:cubicBezTo>
                  <a:pt x="13953" y="5987"/>
                  <a:pt x="14016" y="6014"/>
                  <a:pt x="14069" y="6041"/>
                </a:cubicBezTo>
                <a:cubicBezTo>
                  <a:pt x="14176" y="6103"/>
                  <a:pt x="14283" y="6193"/>
                  <a:pt x="14355" y="6317"/>
                </a:cubicBezTo>
                <a:cubicBezTo>
                  <a:pt x="14426" y="6433"/>
                  <a:pt x="14453" y="6585"/>
                  <a:pt x="14435" y="6728"/>
                </a:cubicBezTo>
                <a:cubicBezTo>
                  <a:pt x="14426" y="6871"/>
                  <a:pt x="14373" y="7004"/>
                  <a:pt x="14292" y="7111"/>
                </a:cubicBezTo>
                <a:cubicBezTo>
                  <a:pt x="14248" y="7183"/>
                  <a:pt x="14230" y="7201"/>
                  <a:pt x="14203" y="7236"/>
                </a:cubicBezTo>
                <a:cubicBezTo>
                  <a:pt x="14203" y="7254"/>
                  <a:pt x="14185" y="7272"/>
                  <a:pt x="14176" y="7290"/>
                </a:cubicBezTo>
                <a:cubicBezTo>
                  <a:pt x="14176" y="7308"/>
                  <a:pt x="14167" y="7334"/>
                  <a:pt x="14159" y="7352"/>
                </a:cubicBezTo>
                <a:cubicBezTo>
                  <a:pt x="14105" y="7513"/>
                  <a:pt x="14123" y="7700"/>
                  <a:pt x="14230" y="7825"/>
                </a:cubicBezTo>
                <a:cubicBezTo>
                  <a:pt x="14283" y="7887"/>
                  <a:pt x="14355" y="7923"/>
                  <a:pt x="14453" y="7941"/>
                </a:cubicBezTo>
                <a:cubicBezTo>
                  <a:pt x="14491" y="7952"/>
                  <a:pt x="14533" y="7955"/>
                  <a:pt x="14575" y="7955"/>
                </a:cubicBezTo>
                <a:cubicBezTo>
                  <a:pt x="14641" y="7955"/>
                  <a:pt x="14709" y="7946"/>
                  <a:pt x="14774" y="7941"/>
                </a:cubicBezTo>
                <a:lnTo>
                  <a:pt x="14783" y="7941"/>
                </a:lnTo>
                <a:cubicBezTo>
                  <a:pt x="14783" y="7941"/>
                  <a:pt x="14792" y="7941"/>
                  <a:pt x="14792" y="7950"/>
                </a:cubicBezTo>
                <a:cubicBezTo>
                  <a:pt x="14801" y="7950"/>
                  <a:pt x="14801" y="7968"/>
                  <a:pt x="14792" y="7968"/>
                </a:cubicBezTo>
                <a:cubicBezTo>
                  <a:pt x="14694" y="8039"/>
                  <a:pt x="14587" y="8102"/>
                  <a:pt x="14453" y="8119"/>
                </a:cubicBezTo>
                <a:cubicBezTo>
                  <a:pt x="14428" y="8123"/>
                  <a:pt x="14403" y="8125"/>
                  <a:pt x="14377" y="8125"/>
                </a:cubicBezTo>
                <a:cubicBezTo>
                  <a:pt x="14270" y="8125"/>
                  <a:pt x="14154" y="8095"/>
                  <a:pt x="14060" y="8030"/>
                </a:cubicBezTo>
                <a:cubicBezTo>
                  <a:pt x="13935" y="7941"/>
                  <a:pt x="13855" y="7807"/>
                  <a:pt x="13820" y="7673"/>
                </a:cubicBezTo>
                <a:cubicBezTo>
                  <a:pt x="13784" y="7540"/>
                  <a:pt x="13784" y="7388"/>
                  <a:pt x="13820" y="7254"/>
                </a:cubicBezTo>
                <a:cubicBezTo>
                  <a:pt x="13828" y="7218"/>
                  <a:pt x="13837" y="7183"/>
                  <a:pt x="13846" y="7156"/>
                </a:cubicBezTo>
                <a:cubicBezTo>
                  <a:pt x="13864" y="7120"/>
                  <a:pt x="13882" y="7085"/>
                  <a:pt x="13900" y="7058"/>
                </a:cubicBezTo>
                <a:cubicBezTo>
                  <a:pt x="13935" y="6995"/>
                  <a:pt x="13989" y="6933"/>
                  <a:pt x="14007" y="6906"/>
                </a:cubicBezTo>
                <a:cubicBezTo>
                  <a:pt x="14069" y="6835"/>
                  <a:pt x="14105" y="6763"/>
                  <a:pt x="14123" y="6683"/>
                </a:cubicBezTo>
                <a:cubicBezTo>
                  <a:pt x="14159" y="6523"/>
                  <a:pt x="14105" y="6335"/>
                  <a:pt x="13962" y="6193"/>
                </a:cubicBezTo>
                <a:cubicBezTo>
                  <a:pt x="13927" y="6157"/>
                  <a:pt x="13882" y="6121"/>
                  <a:pt x="13837" y="6103"/>
                </a:cubicBezTo>
                <a:cubicBezTo>
                  <a:pt x="13793" y="6077"/>
                  <a:pt x="13757" y="6059"/>
                  <a:pt x="13704" y="6059"/>
                </a:cubicBezTo>
                <a:cubicBezTo>
                  <a:pt x="13691" y="6058"/>
                  <a:pt x="13679" y="6057"/>
                  <a:pt x="13666" y="6057"/>
                </a:cubicBezTo>
                <a:cubicBezTo>
                  <a:pt x="13579" y="6057"/>
                  <a:pt x="13487" y="6084"/>
                  <a:pt x="13409" y="6139"/>
                </a:cubicBezTo>
                <a:cubicBezTo>
                  <a:pt x="13320" y="6193"/>
                  <a:pt x="13257" y="6282"/>
                  <a:pt x="13231" y="6371"/>
                </a:cubicBezTo>
                <a:cubicBezTo>
                  <a:pt x="13204" y="6460"/>
                  <a:pt x="13204" y="6549"/>
                  <a:pt x="13240" y="6621"/>
                </a:cubicBezTo>
                <a:cubicBezTo>
                  <a:pt x="13266" y="6692"/>
                  <a:pt x="13329" y="6772"/>
                  <a:pt x="13382" y="6826"/>
                </a:cubicBezTo>
                <a:cubicBezTo>
                  <a:pt x="13409" y="6853"/>
                  <a:pt x="13427" y="6871"/>
                  <a:pt x="13454" y="6871"/>
                </a:cubicBezTo>
                <a:cubicBezTo>
                  <a:pt x="13461" y="6878"/>
                  <a:pt x="13470" y="6881"/>
                  <a:pt x="13480" y="6881"/>
                </a:cubicBezTo>
                <a:cubicBezTo>
                  <a:pt x="13494" y="6881"/>
                  <a:pt x="13510" y="6876"/>
                  <a:pt x="13525" y="6871"/>
                </a:cubicBezTo>
                <a:cubicBezTo>
                  <a:pt x="13588" y="6844"/>
                  <a:pt x="13650" y="6772"/>
                  <a:pt x="13677" y="6692"/>
                </a:cubicBezTo>
                <a:cubicBezTo>
                  <a:pt x="13695" y="6612"/>
                  <a:pt x="13686" y="6514"/>
                  <a:pt x="13605" y="6433"/>
                </a:cubicBezTo>
                <a:cubicBezTo>
                  <a:pt x="13605" y="6424"/>
                  <a:pt x="13596" y="6424"/>
                  <a:pt x="13605" y="6416"/>
                </a:cubicBezTo>
                <a:cubicBezTo>
                  <a:pt x="13605" y="6407"/>
                  <a:pt x="13614" y="6407"/>
                  <a:pt x="13623" y="6407"/>
                </a:cubicBezTo>
                <a:cubicBezTo>
                  <a:pt x="13650" y="6416"/>
                  <a:pt x="13686" y="6424"/>
                  <a:pt x="13712" y="6442"/>
                </a:cubicBezTo>
                <a:cubicBezTo>
                  <a:pt x="13739" y="6460"/>
                  <a:pt x="13766" y="6478"/>
                  <a:pt x="13784" y="6514"/>
                </a:cubicBezTo>
                <a:cubicBezTo>
                  <a:pt x="13828" y="6567"/>
                  <a:pt x="13846" y="6639"/>
                  <a:pt x="13855" y="6710"/>
                </a:cubicBezTo>
                <a:cubicBezTo>
                  <a:pt x="13855" y="6746"/>
                  <a:pt x="13846" y="6781"/>
                  <a:pt x="13846" y="6817"/>
                </a:cubicBezTo>
                <a:cubicBezTo>
                  <a:pt x="13828" y="6853"/>
                  <a:pt x="13828" y="6888"/>
                  <a:pt x="13802" y="6915"/>
                </a:cubicBezTo>
                <a:cubicBezTo>
                  <a:pt x="13775" y="6986"/>
                  <a:pt x="13721" y="7049"/>
                  <a:pt x="13659" y="7094"/>
                </a:cubicBezTo>
                <a:cubicBezTo>
                  <a:pt x="13597" y="7132"/>
                  <a:pt x="13521" y="7158"/>
                  <a:pt x="13444" y="7158"/>
                </a:cubicBezTo>
                <a:cubicBezTo>
                  <a:pt x="13432" y="7158"/>
                  <a:pt x="13421" y="7157"/>
                  <a:pt x="13409" y="7156"/>
                </a:cubicBezTo>
                <a:cubicBezTo>
                  <a:pt x="13320" y="7147"/>
                  <a:pt x="13240" y="7102"/>
                  <a:pt x="13186" y="7049"/>
                </a:cubicBezTo>
                <a:cubicBezTo>
                  <a:pt x="13070" y="6951"/>
                  <a:pt x="12999" y="6835"/>
                  <a:pt x="12972" y="6692"/>
                </a:cubicBezTo>
                <a:cubicBezTo>
                  <a:pt x="12945" y="6540"/>
                  <a:pt x="12990" y="6389"/>
                  <a:pt x="13070" y="6282"/>
                </a:cubicBezTo>
                <a:cubicBezTo>
                  <a:pt x="13142" y="6175"/>
                  <a:pt x="13249" y="6103"/>
                  <a:pt x="13356" y="6041"/>
                </a:cubicBezTo>
                <a:cubicBezTo>
                  <a:pt x="13463" y="5987"/>
                  <a:pt x="13579" y="5952"/>
                  <a:pt x="13704" y="5943"/>
                </a:cubicBezTo>
                <a:close/>
                <a:moveTo>
                  <a:pt x="14324" y="0"/>
                </a:moveTo>
                <a:cubicBezTo>
                  <a:pt x="14040" y="0"/>
                  <a:pt x="13730" y="215"/>
                  <a:pt x="13730" y="1063"/>
                </a:cubicBezTo>
                <a:cubicBezTo>
                  <a:pt x="13730" y="2428"/>
                  <a:pt x="16005" y="2009"/>
                  <a:pt x="17415" y="2847"/>
                </a:cubicBezTo>
                <a:cubicBezTo>
                  <a:pt x="18548" y="3516"/>
                  <a:pt x="17647" y="5711"/>
                  <a:pt x="16219" y="5711"/>
                </a:cubicBezTo>
                <a:cubicBezTo>
                  <a:pt x="14783" y="5711"/>
                  <a:pt x="15131" y="4515"/>
                  <a:pt x="14114" y="3445"/>
                </a:cubicBezTo>
                <a:cubicBezTo>
                  <a:pt x="13401" y="2701"/>
                  <a:pt x="12296" y="2185"/>
                  <a:pt x="10856" y="2185"/>
                </a:cubicBezTo>
                <a:cubicBezTo>
                  <a:pt x="10224" y="2185"/>
                  <a:pt x="9527" y="2285"/>
                  <a:pt x="8770" y="2508"/>
                </a:cubicBezTo>
                <a:cubicBezTo>
                  <a:pt x="8110" y="2701"/>
                  <a:pt x="7576" y="2772"/>
                  <a:pt x="7129" y="2772"/>
                </a:cubicBezTo>
                <a:cubicBezTo>
                  <a:pt x="5898" y="2772"/>
                  <a:pt x="5334" y="2228"/>
                  <a:pt x="4640" y="2169"/>
                </a:cubicBezTo>
                <a:cubicBezTo>
                  <a:pt x="4552" y="2163"/>
                  <a:pt x="4468" y="2160"/>
                  <a:pt x="4387" y="2160"/>
                </a:cubicBezTo>
                <a:cubicBezTo>
                  <a:pt x="3712" y="2160"/>
                  <a:pt x="3234" y="2362"/>
                  <a:pt x="2853" y="2362"/>
                </a:cubicBezTo>
                <a:cubicBezTo>
                  <a:pt x="2782" y="2362"/>
                  <a:pt x="2715" y="2355"/>
                  <a:pt x="2650" y="2339"/>
                </a:cubicBezTo>
                <a:cubicBezTo>
                  <a:pt x="2731" y="2205"/>
                  <a:pt x="2766" y="2000"/>
                  <a:pt x="2641" y="1786"/>
                </a:cubicBezTo>
                <a:cubicBezTo>
                  <a:pt x="2586" y="1694"/>
                  <a:pt x="2450" y="1635"/>
                  <a:pt x="2313" y="1635"/>
                </a:cubicBezTo>
                <a:cubicBezTo>
                  <a:pt x="2116" y="1635"/>
                  <a:pt x="1918" y="1756"/>
                  <a:pt x="1955" y="2071"/>
                </a:cubicBezTo>
                <a:cubicBezTo>
                  <a:pt x="1918" y="2024"/>
                  <a:pt x="1771" y="1971"/>
                  <a:pt x="1571" y="1971"/>
                </a:cubicBezTo>
                <a:cubicBezTo>
                  <a:pt x="1430" y="1971"/>
                  <a:pt x="1263" y="1997"/>
                  <a:pt x="1089" y="2071"/>
                </a:cubicBezTo>
                <a:cubicBezTo>
                  <a:pt x="1056" y="2082"/>
                  <a:pt x="999" y="2103"/>
                  <a:pt x="948" y="2103"/>
                </a:cubicBezTo>
                <a:cubicBezTo>
                  <a:pt x="916" y="2103"/>
                  <a:pt x="887" y="2095"/>
                  <a:pt x="866" y="2071"/>
                </a:cubicBezTo>
                <a:cubicBezTo>
                  <a:pt x="840" y="1780"/>
                  <a:pt x="585" y="1616"/>
                  <a:pt x="375" y="1616"/>
                </a:cubicBezTo>
                <a:cubicBezTo>
                  <a:pt x="225" y="1616"/>
                  <a:pt x="99" y="1701"/>
                  <a:pt x="99" y="1884"/>
                </a:cubicBezTo>
                <a:cubicBezTo>
                  <a:pt x="99" y="2321"/>
                  <a:pt x="509" y="2410"/>
                  <a:pt x="509" y="2410"/>
                </a:cubicBezTo>
                <a:cubicBezTo>
                  <a:pt x="509" y="2410"/>
                  <a:pt x="384" y="2508"/>
                  <a:pt x="188" y="2838"/>
                </a:cubicBezTo>
                <a:cubicBezTo>
                  <a:pt x="1" y="3177"/>
                  <a:pt x="260" y="3534"/>
                  <a:pt x="251" y="3695"/>
                </a:cubicBezTo>
                <a:cubicBezTo>
                  <a:pt x="233" y="3855"/>
                  <a:pt x="10" y="4105"/>
                  <a:pt x="28" y="4373"/>
                </a:cubicBezTo>
                <a:cubicBezTo>
                  <a:pt x="35" y="4599"/>
                  <a:pt x="289" y="4709"/>
                  <a:pt x="448" y="4709"/>
                </a:cubicBezTo>
                <a:cubicBezTo>
                  <a:pt x="471" y="4709"/>
                  <a:pt x="492" y="4707"/>
                  <a:pt x="509" y="4703"/>
                </a:cubicBezTo>
                <a:cubicBezTo>
                  <a:pt x="532" y="4696"/>
                  <a:pt x="551" y="4692"/>
                  <a:pt x="566" y="4692"/>
                </a:cubicBezTo>
                <a:cubicBezTo>
                  <a:pt x="628" y="4692"/>
                  <a:pt x="626" y="4747"/>
                  <a:pt x="554" y="4819"/>
                </a:cubicBezTo>
                <a:cubicBezTo>
                  <a:pt x="509" y="4854"/>
                  <a:pt x="509" y="4926"/>
                  <a:pt x="545" y="4970"/>
                </a:cubicBezTo>
                <a:cubicBezTo>
                  <a:pt x="661" y="5099"/>
                  <a:pt x="828" y="5162"/>
                  <a:pt x="998" y="5162"/>
                </a:cubicBezTo>
                <a:cubicBezTo>
                  <a:pt x="1193" y="5162"/>
                  <a:pt x="1393" y="5079"/>
                  <a:pt x="1526" y="4917"/>
                </a:cubicBezTo>
                <a:cubicBezTo>
                  <a:pt x="1682" y="4724"/>
                  <a:pt x="1893" y="4650"/>
                  <a:pt x="2138" y="4650"/>
                </a:cubicBezTo>
                <a:cubicBezTo>
                  <a:pt x="2312" y="4650"/>
                  <a:pt x="2503" y="4688"/>
                  <a:pt x="2704" y="4747"/>
                </a:cubicBezTo>
                <a:cubicBezTo>
                  <a:pt x="2633" y="5229"/>
                  <a:pt x="3159" y="5871"/>
                  <a:pt x="3293" y="6433"/>
                </a:cubicBezTo>
                <a:cubicBezTo>
                  <a:pt x="3426" y="7004"/>
                  <a:pt x="2811" y="7290"/>
                  <a:pt x="2374" y="7682"/>
                </a:cubicBezTo>
                <a:cubicBezTo>
                  <a:pt x="1937" y="8075"/>
                  <a:pt x="2017" y="8423"/>
                  <a:pt x="2160" y="8940"/>
                </a:cubicBezTo>
                <a:cubicBezTo>
                  <a:pt x="2291" y="9439"/>
                  <a:pt x="2483" y="9672"/>
                  <a:pt x="2658" y="9672"/>
                </a:cubicBezTo>
                <a:cubicBezTo>
                  <a:pt x="2662" y="9672"/>
                  <a:pt x="2665" y="9672"/>
                  <a:pt x="2668" y="9672"/>
                </a:cubicBezTo>
                <a:cubicBezTo>
                  <a:pt x="2701" y="9672"/>
                  <a:pt x="2727" y="9671"/>
                  <a:pt x="2750" y="9671"/>
                </a:cubicBezTo>
                <a:cubicBezTo>
                  <a:pt x="2856" y="9671"/>
                  <a:pt x="2911" y="9689"/>
                  <a:pt x="3284" y="9886"/>
                </a:cubicBezTo>
                <a:cubicBezTo>
                  <a:pt x="3284" y="9886"/>
                  <a:pt x="3293" y="9895"/>
                  <a:pt x="3293" y="9895"/>
                </a:cubicBezTo>
                <a:cubicBezTo>
                  <a:pt x="3345" y="9920"/>
                  <a:pt x="3396" y="9932"/>
                  <a:pt x="3445" y="9932"/>
                </a:cubicBezTo>
                <a:cubicBezTo>
                  <a:pt x="3770" y="9932"/>
                  <a:pt x="3975" y="9422"/>
                  <a:pt x="3525" y="9243"/>
                </a:cubicBezTo>
                <a:cubicBezTo>
                  <a:pt x="3239" y="9136"/>
                  <a:pt x="3150" y="8833"/>
                  <a:pt x="3328" y="8583"/>
                </a:cubicBezTo>
                <a:cubicBezTo>
                  <a:pt x="3632" y="8164"/>
                  <a:pt x="4301" y="8280"/>
                  <a:pt x="4890" y="7629"/>
                </a:cubicBezTo>
                <a:lnTo>
                  <a:pt x="4890" y="7629"/>
                </a:lnTo>
                <a:cubicBezTo>
                  <a:pt x="4720" y="7905"/>
                  <a:pt x="4756" y="9029"/>
                  <a:pt x="4800" y="9529"/>
                </a:cubicBezTo>
                <a:cubicBezTo>
                  <a:pt x="4854" y="10029"/>
                  <a:pt x="4328" y="9913"/>
                  <a:pt x="4087" y="9957"/>
                </a:cubicBezTo>
                <a:cubicBezTo>
                  <a:pt x="4015" y="9966"/>
                  <a:pt x="3971" y="10011"/>
                  <a:pt x="3944" y="10055"/>
                </a:cubicBezTo>
                <a:cubicBezTo>
                  <a:pt x="3846" y="10216"/>
                  <a:pt x="3944" y="10412"/>
                  <a:pt x="4122" y="10466"/>
                </a:cubicBezTo>
                <a:cubicBezTo>
                  <a:pt x="4311" y="10515"/>
                  <a:pt x="4592" y="10569"/>
                  <a:pt x="4906" y="10569"/>
                </a:cubicBezTo>
                <a:cubicBezTo>
                  <a:pt x="4994" y="10569"/>
                  <a:pt x="5084" y="10565"/>
                  <a:pt x="5175" y="10555"/>
                </a:cubicBezTo>
                <a:cubicBezTo>
                  <a:pt x="5362" y="10537"/>
                  <a:pt x="5532" y="10421"/>
                  <a:pt x="5621" y="10252"/>
                </a:cubicBezTo>
                <a:cubicBezTo>
                  <a:pt x="6254" y="8994"/>
                  <a:pt x="6138" y="7272"/>
                  <a:pt x="6138" y="7272"/>
                </a:cubicBezTo>
                <a:cubicBezTo>
                  <a:pt x="6283" y="7132"/>
                  <a:pt x="6441" y="7094"/>
                  <a:pt x="6590" y="7094"/>
                </a:cubicBezTo>
                <a:cubicBezTo>
                  <a:pt x="6717" y="7094"/>
                  <a:pt x="6839" y="7122"/>
                  <a:pt x="6941" y="7138"/>
                </a:cubicBezTo>
                <a:cubicBezTo>
                  <a:pt x="7065" y="7159"/>
                  <a:pt x="7692" y="7334"/>
                  <a:pt x="8421" y="7334"/>
                </a:cubicBezTo>
                <a:cubicBezTo>
                  <a:pt x="8954" y="7334"/>
                  <a:pt x="9542" y="7240"/>
                  <a:pt x="10028" y="6924"/>
                </a:cubicBezTo>
                <a:lnTo>
                  <a:pt x="10028" y="6924"/>
                </a:lnTo>
                <a:cubicBezTo>
                  <a:pt x="9930" y="7673"/>
                  <a:pt x="10242" y="8539"/>
                  <a:pt x="10528" y="9199"/>
                </a:cubicBezTo>
                <a:cubicBezTo>
                  <a:pt x="10581" y="9324"/>
                  <a:pt x="10581" y="9467"/>
                  <a:pt x="10528" y="9582"/>
                </a:cubicBezTo>
                <a:cubicBezTo>
                  <a:pt x="10394" y="9886"/>
                  <a:pt x="10233" y="10332"/>
                  <a:pt x="10233" y="10332"/>
                </a:cubicBezTo>
                <a:cubicBezTo>
                  <a:pt x="10233" y="10332"/>
                  <a:pt x="10152" y="10330"/>
                  <a:pt x="10035" y="10330"/>
                </a:cubicBezTo>
                <a:cubicBezTo>
                  <a:pt x="9859" y="10330"/>
                  <a:pt x="9603" y="10334"/>
                  <a:pt x="9421" y="10350"/>
                </a:cubicBezTo>
                <a:cubicBezTo>
                  <a:pt x="9386" y="10350"/>
                  <a:pt x="9359" y="10359"/>
                  <a:pt x="9332" y="10376"/>
                </a:cubicBezTo>
                <a:cubicBezTo>
                  <a:pt x="9020" y="10501"/>
                  <a:pt x="9118" y="10974"/>
                  <a:pt x="9457" y="10992"/>
                </a:cubicBezTo>
                <a:cubicBezTo>
                  <a:pt x="9586" y="10997"/>
                  <a:pt x="9730" y="11002"/>
                  <a:pt x="9878" y="11002"/>
                </a:cubicBezTo>
                <a:cubicBezTo>
                  <a:pt x="9986" y="11002"/>
                  <a:pt x="10097" y="11000"/>
                  <a:pt x="10206" y="10992"/>
                </a:cubicBezTo>
                <a:cubicBezTo>
                  <a:pt x="10394" y="10974"/>
                  <a:pt x="10563" y="10894"/>
                  <a:pt x="10688" y="10760"/>
                </a:cubicBezTo>
                <a:cubicBezTo>
                  <a:pt x="11000" y="10448"/>
                  <a:pt x="11482" y="10082"/>
                  <a:pt x="11821" y="9672"/>
                </a:cubicBezTo>
                <a:cubicBezTo>
                  <a:pt x="11928" y="9547"/>
                  <a:pt x="11946" y="9368"/>
                  <a:pt x="11866" y="9217"/>
                </a:cubicBezTo>
                <a:cubicBezTo>
                  <a:pt x="11571" y="8690"/>
                  <a:pt x="11411" y="7343"/>
                  <a:pt x="11839" y="6906"/>
                </a:cubicBezTo>
                <a:cubicBezTo>
                  <a:pt x="12339" y="6389"/>
                  <a:pt x="12847" y="5675"/>
                  <a:pt x="13026" y="4935"/>
                </a:cubicBezTo>
                <a:lnTo>
                  <a:pt x="13026" y="4935"/>
                </a:lnTo>
                <a:cubicBezTo>
                  <a:pt x="13026" y="5095"/>
                  <a:pt x="12901" y="5720"/>
                  <a:pt x="12562" y="6264"/>
                </a:cubicBezTo>
                <a:cubicBezTo>
                  <a:pt x="12455" y="6433"/>
                  <a:pt x="12437" y="6647"/>
                  <a:pt x="12526" y="6835"/>
                </a:cubicBezTo>
                <a:cubicBezTo>
                  <a:pt x="12999" y="7852"/>
                  <a:pt x="14524" y="8753"/>
                  <a:pt x="14890" y="9065"/>
                </a:cubicBezTo>
                <a:cubicBezTo>
                  <a:pt x="15238" y="9368"/>
                  <a:pt x="15372" y="9770"/>
                  <a:pt x="15318" y="10350"/>
                </a:cubicBezTo>
                <a:cubicBezTo>
                  <a:pt x="15300" y="10492"/>
                  <a:pt x="15193" y="10617"/>
                  <a:pt x="15042" y="10626"/>
                </a:cubicBezTo>
                <a:cubicBezTo>
                  <a:pt x="14926" y="10635"/>
                  <a:pt x="14792" y="10671"/>
                  <a:pt x="14685" y="10733"/>
                </a:cubicBezTo>
                <a:cubicBezTo>
                  <a:pt x="14480" y="10867"/>
                  <a:pt x="14569" y="11179"/>
                  <a:pt x="14810" y="11197"/>
                </a:cubicBezTo>
                <a:cubicBezTo>
                  <a:pt x="14909" y="11203"/>
                  <a:pt x="15017" y="11205"/>
                  <a:pt x="15126" y="11205"/>
                </a:cubicBezTo>
                <a:cubicBezTo>
                  <a:pt x="15369" y="11205"/>
                  <a:pt x="15621" y="11194"/>
                  <a:pt x="15818" y="11188"/>
                </a:cubicBezTo>
                <a:cubicBezTo>
                  <a:pt x="16068" y="11179"/>
                  <a:pt x="16264" y="10992"/>
                  <a:pt x="16291" y="10751"/>
                </a:cubicBezTo>
                <a:cubicBezTo>
                  <a:pt x="16344" y="10323"/>
                  <a:pt x="16380" y="9565"/>
                  <a:pt x="16201" y="8539"/>
                </a:cubicBezTo>
                <a:cubicBezTo>
                  <a:pt x="16175" y="8360"/>
                  <a:pt x="16050" y="8218"/>
                  <a:pt x="15880" y="8155"/>
                </a:cubicBezTo>
                <a:cubicBezTo>
                  <a:pt x="14917" y="7772"/>
                  <a:pt x="14444" y="5604"/>
                  <a:pt x="14444" y="5604"/>
                </a:cubicBezTo>
                <a:lnTo>
                  <a:pt x="14444" y="5604"/>
                </a:lnTo>
                <a:cubicBezTo>
                  <a:pt x="14444" y="5604"/>
                  <a:pt x="14889" y="6463"/>
                  <a:pt x="16026" y="6463"/>
                </a:cubicBezTo>
                <a:cubicBezTo>
                  <a:pt x="16255" y="6463"/>
                  <a:pt x="16512" y="6428"/>
                  <a:pt x="16799" y="6344"/>
                </a:cubicBezTo>
                <a:cubicBezTo>
                  <a:pt x="18512" y="5845"/>
                  <a:pt x="19145" y="3909"/>
                  <a:pt x="18494" y="2901"/>
                </a:cubicBezTo>
                <a:cubicBezTo>
                  <a:pt x="17861" y="1910"/>
                  <a:pt x="16317" y="1554"/>
                  <a:pt x="15488" y="1464"/>
                </a:cubicBezTo>
                <a:cubicBezTo>
                  <a:pt x="14667" y="1375"/>
                  <a:pt x="14631" y="1152"/>
                  <a:pt x="14676" y="911"/>
                </a:cubicBezTo>
                <a:cubicBezTo>
                  <a:pt x="14721" y="608"/>
                  <a:pt x="14944" y="305"/>
                  <a:pt x="14738" y="144"/>
                </a:cubicBezTo>
                <a:cubicBezTo>
                  <a:pt x="14661" y="80"/>
                  <a:pt x="14497" y="0"/>
                  <a:pt x="14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46"/>
          <p:cNvSpPr/>
          <p:nvPr/>
        </p:nvSpPr>
        <p:spPr>
          <a:xfrm>
            <a:off x="6685016" y="2511106"/>
            <a:ext cx="692023" cy="530344"/>
          </a:xfrm>
          <a:custGeom>
            <a:rect b="b" l="l" r="r" t="t"/>
            <a:pathLst>
              <a:path extrusionOk="0" h="10325" w="13472">
                <a:moveTo>
                  <a:pt x="2826" y="258"/>
                </a:moveTo>
                <a:cubicBezTo>
                  <a:pt x="2912" y="258"/>
                  <a:pt x="2997" y="275"/>
                  <a:pt x="3070" y="306"/>
                </a:cubicBezTo>
                <a:cubicBezTo>
                  <a:pt x="3186" y="350"/>
                  <a:pt x="3293" y="422"/>
                  <a:pt x="3373" y="520"/>
                </a:cubicBezTo>
                <a:cubicBezTo>
                  <a:pt x="3444" y="618"/>
                  <a:pt x="3498" y="734"/>
                  <a:pt x="3507" y="850"/>
                </a:cubicBezTo>
                <a:cubicBezTo>
                  <a:pt x="3453" y="743"/>
                  <a:pt x="3391" y="654"/>
                  <a:pt x="3311" y="573"/>
                </a:cubicBezTo>
                <a:cubicBezTo>
                  <a:pt x="3230" y="502"/>
                  <a:pt x="3132" y="440"/>
                  <a:pt x="3034" y="404"/>
                </a:cubicBezTo>
                <a:cubicBezTo>
                  <a:pt x="2952" y="367"/>
                  <a:pt x="2864" y="348"/>
                  <a:pt x="2775" y="348"/>
                </a:cubicBezTo>
                <a:cubicBezTo>
                  <a:pt x="2758" y="348"/>
                  <a:pt x="2740" y="349"/>
                  <a:pt x="2722" y="350"/>
                </a:cubicBezTo>
                <a:cubicBezTo>
                  <a:pt x="2606" y="359"/>
                  <a:pt x="2508" y="395"/>
                  <a:pt x="2410" y="466"/>
                </a:cubicBezTo>
                <a:cubicBezTo>
                  <a:pt x="2472" y="368"/>
                  <a:pt x="2579" y="297"/>
                  <a:pt x="2704" y="270"/>
                </a:cubicBezTo>
                <a:cubicBezTo>
                  <a:pt x="2744" y="262"/>
                  <a:pt x="2785" y="258"/>
                  <a:pt x="2826" y="258"/>
                </a:cubicBezTo>
                <a:close/>
                <a:moveTo>
                  <a:pt x="2633" y="627"/>
                </a:moveTo>
                <a:cubicBezTo>
                  <a:pt x="2657" y="627"/>
                  <a:pt x="2681" y="630"/>
                  <a:pt x="2704" y="636"/>
                </a:cubicBezTo>
                <a:cubicBezTo>
                  <a:pt x="2784" y="654"/>
                  <a:pt x="2856" y="707"/>
                  <a:pt x="2900" y="761"/>
                </a:cubicBezTo>
                <a:cubicBezTo>
                  <a:pt x="2998" y="886"/>
                  <a:pt x="3034" y="1055"/>
                  <a:pt x="2972" y="1198"/>
                </a:cubicBezTo>
                <a:cubicBezTo>
                  <a:pt x="2954" y="1046"/>
                  <a:pt x="2900" y="930"/>
                  <a:pt x="2820" y="832"/>
                </a:cubicBezTo>
                <a:cubicBezTo>
                  <a:pt x="2784" y="788"/>
                  <a:pt x="2731" y="743"/>
                  <a:pt x="2677" y="716"/>
                </a:cubicBezTo>
                <a:cubicBezTo>
                  <a:pt x="2624" y="689"/>
                  <a:pt x="2561" y="672"/>
                  <a:pt x="2490" y="672"/>
                </a:cubicBezTo>
                <a:cubicBezTo>
                  <a:pt x="2527" y="641"/>
                  <a:pt x="2580" y="627"/>
                  <a:pt x="2633" y="627"/>
                </a:cubicBezTo>
                <a:close/>
                <a:moveTo>
                  <a:pt x="2365" y="966"/>
                </a:moveTo>
                <a:lnTo>
                  <a:pt x="2365" y="966"/>
                </a:lnTo>
                <a:cubicBezTo>
                  <a:pt x="2624" y="1011"/>
                  <a:pt x="2829" y="1305"/>
                  <a:pt x="2847" y="1394"/>
                </a:cubicBezTo>
                <a:cubicBezTo>
                  <a:pt x="3016" y="1394"/>
                  <a:pt x="3355" y="1287"/>
                  <a:pt x="3462" y="1144"/>
                </a:cubicBezTo>
                <a:cubicBezTo>
                  <a:pt x="3462" y="1144"/>
                  <a:pt x="3480" y="1260"/>
                  <a:pt x="3525" y="1314"/>
                </a:cubicBezTo>
                <a:cubicBezTo>
                  <a:pt x="3275" y="1546"/>
                  <a:pt x="2802" y="1581"/>
                  <a:pt x="2713" y="1590"/>
                </a:cubicBezTo>
                <a:cubicBezTo>
                  <a:pt x="2713" y="1385"/>
                  <a:pt x="2606" y="1118"/>
                  <a:pt x="2365" y="966"/>
                </a:cubicBezTo>
                <a:close/>
                <a:moveTo>
                  <a:pt x="3703" y="841"/>
                </a:moveTo>
                <a:lnTo>
                  <a:pt x="3703" y="841"/>
                </a:lnTo>
                <a:cubicBezTo>
                  <a:pt x="3712" y="1519"/>
                  <a:pt x="4702" y="1671"/>
                  <a:pt x="4702" y="1671"/>
                </a:cubicBezTo>
                <a:cubicBezTo>
                  <a:pt x="4702" y="1671"/>
                  <a:pt x="4724" y="1389"/>
                  <a:pt x="5073" y="1389"/>
                </a:cubicBezTo>
                <a:cubicBezTo>
                  <a:pt x="5116" y="1389"/>
                  <a:pt x="5165" y="1393"/>
                  <a:pt x="5220" y="1403"/>
                </a:cubicBezTo>
                <a:cubicBezTo>
                  <a:pt x="4952" y="1430"/>
                  <a:pt x="4818" y="1751"/>
                  <a:pt x="4908" y="1849"/>
                </a:cubicBezTo>
                <a:cubicBezTo>
                  <a:pt x="4889" y="1850"/>
                  <a:pt x="4869" y="1851"/>
                  <a:pt x="4849" y="1851"/>
                </a:cubicBezTo>
                <a:cubicBezTo>
                  <a:pt x="4290" y="1851"/>
                  <a:pt x="3402" y="1375"/>
                  <a:pt x="3703" y="841"/>
                </a:cubicBezTo>
                <a:close/>
                <a:moveTo>
                  <a:pt x="5419" y="844"/>
                </a:moveTo>
                <a:cubicBezTo>
                  <a:pt x="5529" y="844"/>
                  <a:pt x="5640" y="855"/>
                  <a:pt x="5746" y="877"/>
                </a:cubicBezTo>
                <a:cubicBezTo>
                  <a:pt x="5978" y="930"/>
                  <a:pt x="6201" y="1037"/>
                  <a:pt x="6353" y="1225"/>
                </a:cubicBezTo>
                <a:cubicBezTo>
                  <a:pt x="6433" y="1314"/>
                  <a:pt x="6495" y="1412"/>
                  <a:pt x="6531" y="1519"/>
                </a:cubicBezTo>
                <a:cubicBezTo>
                  <a:pt x="6576" y="1626"/>
                  <a:pt x="6594" y="1742"/>
                  <a:pt x="6603" y="1858"/>
                </a:cubicBezTo>
                <a:cubicBezTo>
                  <a:pt x="6549" y="1635"/>
                  <a:pt x="6451" y="1430"/>
                  <a:pt x="6299" y="1278"/>
                </a:cubicBezTo>
                <a:cubicBezTo>
                  <a:pt x="6139" y="1126"/>
                  <a:pt x="5942" y="1028"/>
                  <a:pt x="5728" y="984"/>
                </a:cubicBezTo>
                <a:cubicBezTo>
                  <a:pt x="5610" y="954"/>
                  <a:pt x="5490" y="941"/>
                  <a:pt x="5368" y="941"/>
                </a:cubicBezTo>
                <a:cubicBezTo>
                  <a:pt x="5269" y="941"/>
                  <a:pt x="5168" y="950"/>
                  <a:pt x="5068" y="966"/>
                </a:cubicBezTo>
                <a:cubicBezTo>
                  <a:pt x="4961" y="984"/>
                  <a:pt x="4854" y="1011"/>
                  <a:pt x="4756" y="1055"/>
                </a:cubicBezTo>
                <a:cubicBezTo>
                  <a:pt x="4649" y="1100"/>
                  <a:pt x="4551" y="1153"/>
                  <a:pt x="4479" y="1234"/>
                </a:cubicBezTo>
                <a:cubicBezTo>
                  <a:pt x="4533" y="1144"/>
                  <a:pt x="4631" y="1064"/>
                  <a:pt x="4729" y="1011"/>
                </a:cubicBezTo>
                <a:cubicBezTo>
                  <a:pt x="4836" y="957"/>
                  <a:pt x="4943" y="921"/>
                  <a:pt x="5059" y="886"/>
                </a:cubicBezTo>
                <a:cubicBezTo>
                  <a:pt x="5176" y="858"/>
                  <a:pt x="5297" y="844"/>
                  <a:pt x="5419" y="844"/>
                </a:cubicBezTo>
                <a:close/>
                <a:moveTo>
                  <a:pt x="2562" y="1818"/>
                </a:moveTo>
                <a:cubicBezTo>
                  <a:pt x="2636" y="1818"/>
                  <a:pt x="2708" y="1927"/>
                  <a:pt x="2731" y="2117"/>
                </a:cubicBezTo>
                <a:cubicBezTo>
                  <a:pt x="2693" y="2132"/>
                  <a:pt x="2658" y="2139"/>
                  <a:pt x="2627" y="2139"/>
                </a:cubicBezTo>
                <a:cubicBezTo>
                  <a:pt x="2528" y="2139"/>
                  <a:pt x="2466" y="2063"/>
                  <a:pt x="2445" y="1920"/>
                </a:cubicBezTo>
                <a:cubicBezTo>
                  <a:pt x="2480" y="1851"/>
                  <a:pt x="2522" y="1818"/>
                  <a:pt x="2562" y="1818"/>
                </a:cubicBezTo>
                <a:close/>
                <a:moveTo>
                  <a:pt x="3524" y="1937"/>
                </a:moveTo>
                <a:cubicBezTo>
                  <a:pt x="3590" y="1937"/>
                  <a:pt x="3658" y="1966"/>
                  <a:pt x="3703" y="2019"/>
                </a:cubicBezTo>
                <a:cubicBezTo>
                  <a:pt x="3690" y="2134"/>
                  <a:pt x="3550" y="2207"/>
                  <a:pt x="3432" y="2207"/>
                </a:cubicBezTo>
                <a:cubicBezTo>
                  <a:pt x="3385" y="2207"/>
                  <a:pt x="3341" y="2196"/>
                  <a:pt x="3311" y="2170"/>
                </a:cubicBezTo>
                <a:cubicBezTo>
                  <a:pt x="3322" y="2007"/>
                  <a:pt x="3422" y="1937"/>
                  <a:pt x="3524" y="1937"/>
                </a:cubicBezTo>
                <a:close/>
                <a:moveTo>
                  <a:pt x="5057" y="291"/>
                </a:moveTo>
                <a:cubicBezTo>
                  <a:pt x="5203" y="291"/>
                  <a:pt x="5348" y="314"/>
                  <a:pt x="5487" y="341"/>
                </a:cubicBezTo>
                <a:cubicBezTo>
                  <a:pt x="5666" y="368"/>
                  <a:pt x="5844" y="404"/>
                  <a:pt x="6023" y="466"/>
                </a:cubicBezTo>
                <a:cubicBezTo>
                  <a:pt x="6201" y="520"/>
                  <a:pt x="6371" y="609"/>
                  <a:pt x="6513" y="743"/>
                </a:cubicBezTo>
                <a:cubicBezTo>
                  <a:pt x="6656" y="868"/>
                  <a:pt x="6772" y="1019"/>
                  <a:pt x="6852" y="1189"/>
                </a:cubicBezTo>
                <a:cubicBezTo>
                  <a:pt x="7022" y="1546"/>
                  <a:pt x="7004" y="1965"/>
                  <a:pt x="6834" y="2286"/>
                </a:cubicBezTo>
                <a:lnTo>
                  <a:pt x="6808" y="2286"/>
                </a:lnTo>
                <a:cubicBezTo>
                  <a:pt x="6834" y="2099"/>
                  <a:pt x="6834" y="1929"/>
                  <a:pt x="6808" y="1760"/>
                </a:cubicBezTo>
                <a:cubicBezTo>
                  <a:pt x="6781" y="1590"/>
                  <a:pt x="6727" y="1439"/>
                  <a:pt x="6656" y="1287"/>
                </a:cubicBezTo>
                <a:cubicBezTo>
                  <a:pt x="6585" y="1144"/>
                  <a:pt x="6487" y="1002"/>
                  <a:pt x="6371" y="886"/>
                </a:cubicBezTo>
                <a:cubicBezTo>
                  <a:pt x="6255" y="761"/>
                  <a:pt x="6121" y="654"/>
                  <a:pt x="5978" y="564"/>
                </a:cubicBezTo>
                <a:cubicBezTo>
                  <a:pt x="5826" y="475"/>
                  <a:pt x="5657" y="422"/>
                  <a:pt x="5478" y="404"/>
                </a:cubicBezTo>
                <a:cubicBezTo>
                  <a:pt x="5450" y="401"/>
                  <a:pt x="5423" y="400"/>
                  <a:pt x="5395" y="400"/>
                </a:cubicBezTo>
                <a:cubicBezTo>
                  <a:pt x="5247" y="400"/>
                  <a:pt x="5104" y="436"/>
                  <a:pt x="4961" y="466"/>
                </a:cubicBezTo>
                <a:cubicBezTo>
                  <a:pt x="4800" y="511"/>
                  <a:pt x="4631" y="547"/>
                  <a:pt x="4470" y="609"/>
                </a:cubicBezTo>
                <a:cubicBezTo>
                  <a:pt x="4310" y="672"/>
                  <a:pt x="4149" y="743"/>
                  <a:pt x="3980" y="814"/>
                </a:cubicBezTo>
                <a:lnTo>
                  <a:pt x="3971" y="796"/>
                </a:lnTo>
                <a:cubicBezTo>
                  <a:pt x="4096" y="663"/>
                  <a:pt x="4238" y="547"/>
                  <a:pt x="4408" y="466"/>
                </a:cubicBezTo>
                <a:cubicBezTo>
                  <a:pt x="4569" y="377"/>
                  <a:pt x="4747" y="315"/>
                  <a:pt x="4934" y="297"/>
                </a:cubicBezTo>
                <a:cubicBezTo>
                  <a:pt x="4975" y="293"/>
                  <a:pt x="5016" y="291"/>
                  <a:pt x="5057" y="291"/>
                </a:cubicBezTo>
                <a:close/>
                <a:moveTo>
                  <a:pt x="5657" y="1323"/>
                </a:moveTo>
                <a:lnTo>
                  <a:pt x="5657" y="1323"/>
                </a:lnTo>
                <a:cubicBezTo>
                  <a:pt x="6299" y="1501"/>
                  <a:pt x="6415" y="2126"/>
                  <a:pt x="6014" y="2643"/>
                </a:cubicBezTo>
                <a:cubicBezTo>
                  <a:pt x="5809" y="2554"/>
                  <a:pt x="5710" y="2340"/>
                  <a:pt x="5719" y="2313"/>
                </a:cubicBezTo>
                <a:cubicBezTo>
                  <a:pt x="5728" y="2295"/>
                  <a:pt x="5889" y="2117"/>
                  <a:pt x="6148" y="2072"/>
                </a:cubicBezTo>
                <a:cubicBezTo>
                  <a:pt x="6192" y="1894"/>
                  <a:pt x="6076" y="1742"/>
                  <a:pt x="6049" y="1680"/>
                </a:cubicBezTo>
                <a:cubicBezTo>
                  <a:pt x="5737" y="1697"/>
                  <a:pt x="5559" y="1974"/>
                  <a:pt x="5371" y="2001"/>
                </a:cubicBezTo>
                <a:cubicBezTo>
                  <a:pt x="5238" y="1912"/>
                  <a:pt x="5131" y="1849"/>
                  <a:pt x="5131" y="1849"/>
                </a:cubicBezTo>
                <a:cubicBezTo>
                  <a:pt x="5131" y="1849"/>
                  <a:pt x="5755" y="1724"/>
                  <a:pt x="5657" y="1323"/>
                </a:cubicBezTo>
                <a:close/>
                <a:moveTo>
                  <a:pt x="2686" y="2639"/>
                </a:moveTo>
                <a:cubicBezTo>
                  <a:pt x="2751" y="2639"/>
                  <a:pt x="2816" y="2656"/>
                  <a:pt x="2882" y="2688"/>
                </a:cubicBezTo>
                <a:cubicBezTo>
                  <a:pt x="2936" y="2723"/>
                  <a:pt x="2936" y="2804"/>
                  <a:pt x="2874" y="2830"/>
                </a:cubicBezTo>
                <a:cubicBezTo>
                  <a:pt x="2811" y="2866"/>
                  <a:pt x="2749" y="2893"/>
                  <a:pt x="2704" y="2920"/>
                </a:cubicBezTo>
                <a:cubicBezTo>
                  <a:pt x="2681" y="2932"/>
                  <a:pt x="2657" y="2938"/>
                  <a:pt x="2633" y="2938"/>
                </a:cubicBezTo>
                <a:cubicBezTo>
                  <a:pt x="2555" y="2938"/>
                  <a:pt x="2481" y="2875"/>
                  <a:pt x="2481" y="2786"/>
                </a:cubicBezTo>
                <a:cubicBezTo>
                  <a:pt x="2481" y="2759"/>
                  <a:pt x="2481" y="2732"/>
                  <a:pt x="2490" y="2697"/>
                </a:cubicBezTo>
                <a:cubicBezTo>
                  <a:pt x="2557" y="2656"/>
                  <a:pt x="2622" y="2639"/>
                  <a:pt x="2686" y="2639"/>
                </a:cubicBezTo>
                <a:close/>
                <a:moveTo>
                  <a:pt x="4256" y="2598"/>
                </a:moveTo>
                <a:cubicBezTo>
                  <a:pt x="4292" y="2679"/>
                  <a:pt x="4301" y="2777"/>
                  <a:pt x="4274" y="2866"/>
                </a:cubicBezTo>
                <a:cubicBezTo>
                  <a:pt x="4238" y="2955"/>
                  <a:pt x="4167" y="3027"/>
                  <a:pt x="4087" y="3071"/>
                </a:cubicBezTo>
                <a:cubicBezTo>
                  <a:pt x="3971" y="3136"/>
                  <a:pt x="3845" y="3163"/>
                  <a:pt x="3721" y="3163"/>
                </a:cubicBezTo>
                <a:cubicBezTo>
                  <a:pt x="3673" y="3163"/>
                  <a:pt x="3625" y="3159"/>
                  <a:pt x="3578" y="3152"/>
                </a:cubicBezTo>
                <a:cubicBezTo>
                  <a:pt x="3659" y="3125"/>
                  <a:pt x="3739" y="3107"/>
                  <a:pt x="3819" y="3080"/>
                </a:cubicBezTo>
                <a:cubicBezTo>
                  <a:pt x="3891" y="3053"/>
                  <a:pt x="3971" y="3027"/>
                  <a:pt x="4033" y="2982"/>
                </a:cubicBezTo>
                <a:cubicBezTo>
                  <a:pt x="4105" y="2946"/>
                  <a:pt x="4158" y="2893"/>
                  <a:pt x="4194" y="2830"/>
                </a:cubicBezTo>
                <a:cubicBezTo>
                  <a:pt x="4230" y="2768"/>
                  <a:pt x="4247" y="2688"/>
                  <a:pt x="4256" y="2598"/>
                </a:cubicBezTo>
                <a:close/>
                <a:moveTo>
                  <a:pt x="5266" y="2181"/>
                </a:moveTo>
                <a:cubicBezTo>
                  <a:pt x="5284" y="2181"/>
                  <a:pt x="5304" y="2196"/>
                  <a:pt x="5291" y="2215"/>
                </a:cubicBezTo>
                <a:cubicBezTo>
                  <a:pt x="5229" y="2402"/>
                  <a:pt x="5166" y="2706"/>
                  <a:pt x="5568" y="3071"/>
                </a:cubicBezTo>
                <a:cubicBezTo>
                  <a:pt x="5710" y="3198"/>
                  <a:pt x="5903" y="3256"/>
                  <a:pt x="6098" y="3256"/>
                </a:cubicBezTo>
                <a:cubicBezTo>
                  <a:pt x="6246" y="3256"/>
                  <a:pt x="6395" y="3222"/>
                  <a:pt x="6522" y="3160"/>
                </a:cubicBezTo>
                <a:cubicBezTo>
                  <a:pt x="6526" y="3157"/>
                  <a:pt x="6529" y="3156"/>
                  <a:pt x="6533" y="3156"/>
                </a:cubicBezTo>
                <a:cubicBezTo>
                  <a:pt x="6549" y="3156"/>
                  <a:pt x="6563" y="3182"/>
                  <a:pt x="6549" y="3196"/>
                </a:cubicBezTo>
                <a:cubicBezTo>
                  <a:pt x="6433" y="3306"/>
                  <a:pt x="6226" y="3457"/>
                  <a:pt x="5968" y="3457"/>
                </a:cubicBezTo>
                <a:cubicBezTo>
                  <a:pt x="5847" y="3457"/>
                  <a:pt x="5716" y="3424"/>
                  <a:pt x="5577" y="3339"/>
                </a:cubicBezTo>
                <a:cubicBezTo>
                  <a:pt x="5050" y="3027"/>
                  <a:pt x="5041" y="2500"/>
                  <a:pt x="5247" y="2188"/>
                </a:cubicBezTo>
                <a:cubicBezTo>
                  <a:pt x="5252" y="2183"/>
                  <a:pt x="5259" y="2181"/>
                  <a:pt x="5266" y="2181"/>
                </a:cubicBezTo>
                <a:close/>
                <a:moveTo>
                  <a:pt x="7785" y="3392"/>
                </a:moveTo>
                <a:cubicBezTo>
                  <a:pt x="7816" y="3392"/>
                  <a:pt x="7850" y="3412"/>
                  <a:pt x="7878" y="3464"/>
                </a:cubicBezTo>
                <a:cubicBezTo>
                  <a:pt x="7882" y="3416"/>
                  <a:pt x="7914" y="3394"/>
                  <a:pt x="7948" y="3394"/>
                </a:cubicBezTo>
                <a:cubicBezTo>
                  <a:pt x="8004" y="3394"/>
                  <a:pt x="8065" y="3451"/>
                  <a:pt x="8021" y="3544"/>
                </a:cubicBezTo>
                <a:cubicBezTo>
                  <a:pt x="8036" y="3540"/>
                  <a:pt x="8050" y="3538"/>
                  <a:pt x="8062" y="3538"/>
                </a:cubicBezTo>
                <a:cubicBezTo>
                  <a:pt x="8179" y="3538"/>
                  <a:pt x="8202" y="3706"/>
                  <a:pt x="8057" y="3714"/>
                </a:cubicBezTo>
                <a:cubicBezTo>
                  <a:pt x="8057" y="3714"/>
                  <a:pt x="8164" y="3749"/>
                  <a:pt x="8110" y="3856"/>
                </a:cubicBezTo>
                <a:cubicBezTo>
                  <a:pt x="8091" y="3887"/>
                  <a:pt x="8070" y="3898"/>
                  <a:pt x="8050" y="3898"/>
                </a:cubicBezTo>
                <a:cubicBezTo>
                  <a:pt x="8004" y="3898"/>
                  <a:pt x="7962" y="3840"/>
                  <a:pt x="7950" y="3803"/>
                </a:cubicBezTo>
                <a:lnTo>
                  <a:pt x="7950" y="3803"/>
                </a:lnTo>
                <a:cubicBezTo>
                  <a:pt x="7967" y="3904"/>
                  <a:pt x="7967" y="3982"/>
                  <a:pt x="7884" y="3982"/>
                </a:cubicBezTo>
                <a:cubicBezTo>
                  <a:pt x="7879" y="3982"/>
                  <a:pt x="7874" y="3982"/>
                  <a:pt x="7869" y="3981"/>
                </a:cubicBezTo>
                <a:cubicBezTo>
                  <a:pt x="7780" y="3972"/>
                  <a:pt x="7789" y="3856"/>
                  <a:pt x="7807" y="3821"/>
                </a:cubicBezTo>
                <a:lnTo>
                  <a:pt x="7807" y="3821"/>
                </a:lnTo>
                <a:cubicBezTo>
                  <a:pt x="7780" y="3869"/>
                  <a:pt x="7742" y="3887"/>
                  <a:pt x="7705" y="3887"/>
                </a:cubicBezTo>
                <a:cubicBezTo>
                  <a:pt x="7620" y="3887"/>
                  <a:pt x="7548" y="3785"/>
                  <a:pt x="7673" y="3723"/>
                </a:cubicBezTo>
                <a:cubicBezTo>
                  <a:pt x="7548" y="3678"/>
                  <a:pt x="7556" y="3542"/>
                  <a:pt x="7654" y="3542"/>
                </a:cubicBezTo>
                <a:cubicBezTo>
                  <a:pt x="7675" y="3542"/>
                  <a:pt x="7699" y="3548"/>
                  <a:pt x="7727" y="3562"/>
                </a:cubicBezTo>
                <a:cubicBezTo>
                  <a:pt x="7672" y="3483"/>
                  <a:pt x="7720" y="3392"/>
                  <a:pt x="7785" y="3392"/>
                </a:cubicBezTo>
                <a:close/>
                <a:moveTo>
                  <a:pt x="10004" y="3463"/>
                </a:moveTo>
                <a:cubicBezTo>
                  <a:pt x="10033" y="3463"/>
                  <a:pt x="10065" y="3484"/>
                  <a:pt x="10091" y="3535"/>
                </a:cubicBezTo>
                <a:cubicBezTo>
                  <a:pt x="10094" y="3487"/>
                  <a:pt x="10126" y="3466"/>
                  <a:pt x="10161" y="3466"/>
                </a:cubicBezTo>
                <a:cubicBezTo>
                  <a:pt x="10216" y="3466"/>
                  <a:pt x="10277" y="3522"/>
                  <a:pt x="10233" y="3615"/>
                </a:cubicBezTo>
                <a:cubicBezTo>
                  <a:pt x="10248" y="3611"/>
                  <a:pt x="10262" y="3609"/>
                  <a:pt x="10275" y="3609"/>
                </a:cubicBezTo>
                <a:cubicBezTo>
                  <a:pt x="10392" y="3609"/>
                  <a:pt x="10415" y="3777"/>
                  <a:pt x="10278" y="3785"/>
                </a:cubicBezTo>
                <a:cubicBezTo>
                  <a:pt x="10278" y="3785"/>
                  <a:pt x="10376" y="3821"/>
                  <a:pt x="10323" y="3919"/>
                </a:cubicBezTo>
                <a:cubicBezTo>
                  <a:pt x="10305" y="3954"/>
                  <a:pt x="10284" y="3967"/>
                  <a:pt x="10263" y="3967"/>
                </a:cubicBezTo>
                <a:cubicBezTo>
                  <a:pt x="10220" y="3967"/>
                  <a:pt x="10177" y="3910"/>
                  <a:pt x="10171" y="3874"/>
                </a:cubicBezTo>
                <a:lnTo>
                  <a:pt x="10171" y="3874"/>
                </a:lnTo>
                <a:cubicBezTo>
                  <a:pt x="10188" y="3976"/>
                  <a:pt x="10181" y="4053"/>
                  <a:pt x="10096" y="4053"/>
                </a:cubicBezTo>
                <a:cubicBezTo>
                  <a:pt x="10092" y="4053"/>
                  <a:pt x="10087" y="4053"/>
                  <a:pt x="10082" y="4053"/>
                </a:cubicBezTo>
                <a:cubicBezTo>
                  <a:pt x="9993" y="4035"/>
                  <a:pt x="10001" y="3928"/>
                  <a:pt x="10019" y="3892"/>
                </a:cubicBezTo>
                <a:lnTo>
                  <a:pt x="10019" y="3892"/>
                </a:lnTo>
                <a:cubicBezTo>
                  <a:pt x="9993" y="3940"/>
                  <a:pt x="9954" y="3958"/>
                  <a:pt x="9918" y="3958"/>
                </a:cubicBezTo>
                <a:cubicBezTo>
                  <a:pt x="9833" y="3958"/>
                  <a:pt x="9763" y="3856"/>
                  <a:pt x="9894" y="3794"/>
                </a:cubicBezTo>
                <a:cubicBezTo>
                  <a:pt x="9761" y="3750"/>
                  <a:pt x="9769" y="3614"/>
                  <a:pt x="9872" y="3614"/>
                </a:cubicBezTo>
                <a:cubicBezTo>
                  <a:pt x="9893" y="3614"/>
                  <a:pt x="9919" y="3619"/>
                  <a:pt x="9948" y="3633"/>
                </a:cubicBezTo>
                <a:cubicBezTo>
                  <a:pt x="9893" y="3555"/>
                  <a:pt x="9942" y="3463"/>
                  <a:pt x="10004" y="3463"/>
                </a:cubicBezTo>
                <a:close/>
                <a:moveTo>
                  <a:pt x="4817" y="3983"/>
                </a:moveTo>
                <a:cubicBezTo>
                  <a:pt x="4860" y="3983"/>
                  <a:pt x="4903" y="3994"/>
                  <a:pt x="4943" y="4017"/>
                </a:cubicBezTo>
                <a:cubicBezTo>
                  <a:pt x="5068" y="4079"/>
                  <a:pt x="5113" y="4231"/>
                  <a:pt x="5041" y="4356"/>
                </a:cubicBezTo>
                <a:cubicBezTo>
                  <a:pt x="4998" y="4443"/>
                  <a:pt x="4911" y="4491"/>
                  <a:pt x="4820" y="4491"/>
                </a:cubicBezTo>
                <a:cubicBezTo>
                  <a:pt x="4781" y="4491"/>
                  <a:pt x="4740" y="4482"/>
                  <a:pt x="4702" y="4463"/>
                </a:cubicBezTo>
                <a:cubicBezTo>
                  <a:pt x="4577" y="4392"/>
                  <a:pt x="4533" y="4240"/>
                  <a:pt x="4595" y="4115"/>
                </a:cubicBezTo>
                <a:cubicBezTo>
                  <a:pt x="4644" y="4031"/>
                  <a:pt x="4729" y="3983"/>
                  <a:pt x="4817" y="3983"/>
                </a:cubicBezTo>
                <a:close/>
                <a:moveTo>
                  <a:pt x="6744" y="4132"/>
                </a:moveTo>
                <a:cubicBezTo>
                  <a:pt x="6845" y="4132"/>
                  <a:pt x="6937" y="4192"/>
                  <a:pt x="6977" y="4293"/>
                </a:cubicBezTo>
                <a:cubicBezTo>
                  <a:pt x="7031" y="4427"/>
                  <a:pt x="6968" y="4579"/>
                  <a:pt x="6834" y="4632"/>
                </a:cubicBezTo>
                <a:cubicBezTo>
                  <a:pt x="6806" y="4642"/>
                  <a:pt x="6776" y="4647"/>
                  <a:pt x="6746" y="4647"/>
                </a:cubicBezTo>
                <a:cubicBezTo>
                  <a:pt x="6640" y="4647"/>
                  <a:pt x="6537" y="4586"/>
                  <a:pt x="6495" y="4481"/>
                </a:cubicBezTo>
                <a:cubicBezTo>
                  <a:pt x="6451" y="4347"/>
                  <a:pt x="6513" y="4204"/>
                  <a:pt x="6647" y="4151"/>
                </a:cubicBezTo>
                <a:cubicBezTo>
                  <a:pt x="6680" y="4138"/>
                  <a:pt x="6712" y="4132"/>
                  <a:pt x="6744" y="4132"/>
                </a:cubicBezTo>
                <a:close/>
                <a:moveTo>
                  <a:pt x="10812" y="4349"/>
                </a:moveTo>
                <a:cubicBezTo>
                  <a:pt x="10846" y="4349"/>
                  <a:pt x="10880" y="4357"/>
                  <a:pt x="10911" y="4374"/>
                </a:cubicBezTo>
                <a:cubicBezTo>
                  <a:pt x="11001" y="4418"/>
                  <a:pt x="11036" y="4543"/>
                  <a:pt x="10983" y="4641"/>
                </a:cubicBezTo>
                <a:cubicBezTo>
                  <a:pt x="10952" y="4702"/>
                  <a:pt x="10885" y="4738"/>
                  <a:pt x="10814" y="4738"/>
                </a:cubicBezTo>
                <a:cubicBezTo>
                  <a:pt x="10781" y="4738"/>
                  <a:pt x="10747" y="4730"/>
                  <a:pt x="10715" y="4713"/>
                </a:cubicBezTo>
                <a:cubicBezTo>
                  <a:pt x="10626" y="4668"/>
                  <a:pt x="10590" y="4543"/>
                  <a:pt x="10635" y="4445"/>
                </a:cubicBezTo>
                <a:cubicBezTo>
                  <a:pt x="10671" y="4384"/>
                  <a:pt x="10741" y="4349"/>
                  <a:pt x="10812" y="4349"/>
                </a:cubicBezTo>
                <a:close/>
                <a:moveTo>
                  <a:pt x="4961" y="3562"/>
                </a:moveTo>
                <a:lnTo>
                  <a:pt x="4809" y="3901"/>
                </a:lnTo>
                <a:lnTo>
                  <a:pt x="4595" y="3589"/>
                </a:lnTo>
                <a:lnTo>
                  <a:pt x="4729" y="3910"/>
                </a:lnTo>
                <a:lnTo>
                  <a:pt x="4729" y="3910"/>
                </a:lnTo>
                <a:lnTo>
                  <a:pt x="4533" y="3624"/>
                </a:lnTo>
                <a:lnTo>
                  <a:pt x="4649" y="3901"/>
                </a:lnTo>
                <a:lnTo>
                  <a:pt x="4649" y="3901"/>
                </a:lnTo>
                <a:lnTo>
                  <a:pt x="4479" y="3651"/>
                </a:lnTo>
                <a:lnTo>
                  <a:pt x="4613" y="3972"/>
                </a:lnTo>
                <a:lnTo>
                  <a:pt x="4613" y="3972"/>
                </a:lnTo>
                <a:lnTo>
                  <a:pt x="4417" y="3687"/>
                </a:lnTo>
                <a:lnTo>
                  <a:pt x="4560" y="4044"/>
                </a:lnTo>
                <a:cubicBezTo>
                  <a:pt x="4560" y="4044"/>
                  <a:pt x="4560" y="4053"/>
                  <a:pt x="4551" y="4053"/>
                </a:cubicBezTo>
                <a:lnTo>
                  <a:pt x="4167" y="3999"/>
                </a:lnTo>
                <a:lnTo>
                  <a:pt x="4488" y="4115"/>
                </a:lnTo>
                <a:lnTo>
                  <a:pt x="4149" y="4070"/>
                </a:lnTo>
                <a:lnTo>
                  <a:pt x="4426" y="4169"/>
                </a:lnTo>
                <a:lnTo>
                  <a:pt x="4131" y="4124"/>
                </a:lnTo>
                <a:lnTo>
                  <a:pt x="4461" y="4240"/>
                </a:lnTo>
                <a:lnTo>
                  <a:pt x="4114" y="4195"/>
                </a:lnTo>
                <a:lnTo>
                  <a:pt x="4114" y="4195"/>
                </a:lnTo>
                <a:lnTo>
                  <a:pt x="4479" y="4329"/>
                </a:lnTo>
                <a:lnTo>
                  <a:pt x="4221" y="4615"/>
                </a:lnTo>
                <a:lnTo>
                  <a:pt x="4506" y="4409"/>
                </a:lnTo>
                <a:lnTo>
                  <a:pt x="4506" y="4409"/>
                </a:lnTo>
                <a:lnTo>
                  <a:pt x="4274" y="4668"/>
                </a:lnTo>
                <a:lnTo>
                  <a:pt x="4515" y="4490"/>
                </a:lnTo>
                <a:lnTo>
                  <a:pt x="4515" y="4490"/>
                </a:lnTo>
                <a:lnTo>
                  <a:pt x="4310" y="4713"/>
                </a:lnTo>
                <a:lnTo>
                  <a:pt x="4595" y="4508"/>
                </a:lnTo>
                <a:lnTo>
                  <a:pt x="4595" y="4508"/>
                </a:lnTo>
                <a:lnTo>
                  <a:pt x="4363" y="4766"/>
                </a:lnTo>
                <a:lnTo>
                  <a:pt x="4667" y="4534"/>
                </a:lnTo>
                <a:lnTo>
                  <a:pt x="4667" y="4534"/>
                </a:lnTo>
                <a:lnTo>
                  <a:pt x="4613" y="4713"/>
                </a:lnTo>
                <a:lnTo>
                  <a:pt x="4702" y="4552"/>
                </a:lnTo>
                <a:lnTo>
                  <a:pt x="4702" y="4552"/>
                </a:lnTo>
                <a:lnTo>
                  <a:pt x="4658" y="4731"/>
                </a:lnTo>
                <a:lnTo>
                  <a:pt x="4747" y="4570"/>
                </a:lnTo>
                <a:lnTo>
                  <a:pt x="4800" y="4909"/>
                </a:lnTo>
                <a:lnTo>
                  <a:pt x="4809" y="4588"/>
                </a:lnTo>
                <a:lnTo>
                  <a:pt x="4863" y="4900"/>
                </a:lnTo>
                <a:lnTo>
                  <a:pt x="4872" y="4624"/>
                </a:lnTo>
                <a:lnTo>
                  <a:pt x="4916" y="4900"/>
                </a:lnTo>
                <a:lnTo>
                  <a:pt x="4925" y="4579"/>
                </a:lnTo>
                <a:lnTo>
                  <a:pt x="4979" y="4891"/>
                </a:lnTo>
                <a:lnTo>
                  <a:pt x="4988" y="4516"/>
                </a:lnTo>
                <a:lnTo>
                  <a:pt x="5247" y="4686"/>
                </a:lnTo>
                <a:lnTo>
                  <a:pt x="5041" y="4472"/>
                </a:lnTo>
                <a:lnTo>
                  <a:pt x="5041" y="4472"/>
                </a:lnTo>
                <a:lnTo>
                  <a:pt x="5291" y="4632"/>
                </a:lnTo>
                <a:lnTo>
                  <a:pt x="5113" y="4445"/>
                </a:lnTo>
                <a:lnTo>
                  <a:pt x="5336" y="4588"/>
                </a:lnTo>
                <a:lnTo>
                  <a:pt x="5336" y="4588"/>
                </a:lnTo>
                <a:lnTo>
                  <a:pt x="5122" y="4365"/>
                </a:lnTo>
                <a:lnTo>
                  <a:pt x="5380" y="4534"/>
                </a:lnTo>
                <a:lnTo>
                  <a:pt x="5380" y="4534"/>
                </a:lnTo>
                <a:lnTo>
                  <a:pt x="5139" y="4276"/>
                </a:lnTo>
                <a:lnTo>
                  <a:pt x="5461" y="4142"/>
                </a:lnTo>
                <a:lnTo>
                  <a:pt x="5157" y="4186"/>
                </a:lnTo>
                <a:lnTo>
                  <a:pt x="5434" y="4070"/>
                </a:lnTo>
                <a:lnTo>
                  <a:pt x="5434" y="4070"/>
                </a:lnTo>
                <a:lnTo>
                  <a:pt x="5175" y="4097"/>
                </a:lnTo>
                <a:lnTo>
                  <a:pt x="5425" y="4008"/>
                </a:lnTo>
                <a:lnTo>
                  <a:pt x="5425" y="4008"/>
                </a:lnTo>
                <a:lnTo>
                  <a:pt x="5122" y="4044"/>
                </a:lnTo>
                <a:lnTo>
                  <a:pt x="5122" y="4044"/>
                </a:lnTo>
                <a:lnTo>
                  <a:pt x="5398" y="3928"/>
                </a:lnTo>
                <a:lnTo>
                  <a:pt x="5077" y="3972"/>
                </a:lnTo>
                <a:lnTo>
                  <a:pt x="5148" y="3624"/>
                </a:lnTo>
                <a:lnTo>
                  <a:pt x="5006" y="3946"/>
                </a:lnTo>
                <a:lnTo>
                  <a:pt x="5086" y="3607"/>
                </a:lnTo>
                <a:lnTo>
                  <a:pt x="4961" y="3883"/>
                </a:lnTo>
                <a:lnTo>
                  <a:pt x="5024" y="3589"/>
                </a:lnTo>
                <a:lnTo>
                  <a:pt x="5024" y="3589"/>
                </a:lnTo>
                <a:lnTo>
                  <a:pt x="4881" y="3901"/>
                </a:lnTo>
                <a:lnTo>
                  <a:pt x="4961" y="3562"/>
                </a:lnTo>
                <a:close/>
                <a:moveTo>
                  <a:pt x="6781" y="3696"/>
                </a:moveTo>
                <a:lnTo>
                  <a:pt x="6665" y="4070"/>
                </a:lnTo>
                <a:lnTo>
                  <a:pt x="6656" y="4070"/>
                </a:lnTo>
                <a:lnTo>
                  <a:pt x="6388" y="3776"/>
                </a:lnTo>
                <a:lnTo>
                  <a:pt x="6558" y="4079"/>
                </a:lnTo>
                <a:lnTo>
                  <a:pt x="6558" y="4079"/>
                </a:lnTo>
                <a:lnTo>
                  <a:pt x="6326" y="3821"/>
                </a:lnTo>
                <a:lnTo>
                  <a:pt x="6478" y="4079"/>
                </a:lnTo>
                <a:lnTo>
                  <a:pt x="6478" y="4079"/>
                </a:lnTo>
                <a:lnTo>
                  <a:pt x="6272" y="3856"/>
                </a:lnTo>
                <a:lnTo>
                  <a:pt x="6451" y="4160"/>
                </a:lnTo>
                <a:lnTo>
                  <a:pt x="6451" y="4160"/>
                </a:lnTo>
                <a:lnTo>
                  <a:pt x="6219" y="3892"/>
                </a:lnTo>
                <a:lnTo>
                  <a:pt x="6415" y="4240"/>
                </a:lnTo>
                <a:lnTo>
                  <a:pt x="6032" y="4293"/>
                </a:lnTo>
                <a:lnTo>
                  <a:pt x="6380" y="4311"/>
                </a:lnTo>
                <a:lnTo>
                  <a:pt x="6032" y="4365"/>
                </a:lnTo>
                <a:lnTo>
                  <a:pt x="6335" y="4383"/>
                </a:lnTo>
                <a:lnTo>
                  <a:pt x="6032" y="4427"/>
                </a:lnTo>
                <a:lnTo>
                  <a:pt x="6388" y="4445"/>
                </a:lnTo>
                <a:lnTo>
                  <a:pt x="6041" y="4499"/>
                </a:lnTo>
                <a:lnTo>
                  <a:pt x="6424" y="4516"/>
                </a:lnTo>
                <a:lnTo>
                  <a:pt x="6264" y="4624"/>
                </a:lnTo>
                <a:lnTo>
                  <a:pt x="6264" y="4624"/>
                </a:lnTo>
                <a:lnTo>
                  <a:pt x="6442" y="4561"/>
                </a:lnTo>
                <a:lnTo>
                  <a:pt x="6290" y="4659"/>
                </a:lnTo>
                <a:lnTo>
                  <a:pt x="6460" y="4597"/>
                </a:lnTo>
                <a:lnTo>
                  <a:pt x="6460" y="4597"/>
                </a:lnTo>
                <a:lnTo>
                  <a:pt x="6290" y="4900"/>
                </a:lnTo>
                <a:lnTo>
                  <a:pt x="6504" y="4650"/>
                </a:lnTo>
                <a:lnTo>
                  <a:pt x="6504" y="4650"/>
                </a:lnTo>
                <a:lnTo>
                  <a:pt x="6344" y="4936"/>
                </a:lnTo>
                <a:lnTo>
                  <a:pt x="6344" y="4936"/>
                </a:lnTo>
                <a:lnTo>
                  <a:pt x="6522" y="4722"/>
                </a:lnTo>
                <a:lnTo>
                  <a:pt x="6380" y="4963"/>
                </a:lnTo>
                <a:lnTo>
                  <a:pt x="6594" y="4722"/>
                </a:lnTo>
                <a:lnTo>
                  <a:pt x="6594" y="4722"/>
                </a:lnTo>
                <a:lnTo>
                  <a:pt x="6433" y="4998"/>
                </a:lnTo>
                <a:lnTo>
                  <a:pt x="6683" y="4722"/>
                </a:lnTo>
                <a:lnTo>
                  <a:pt x="6772" y="5016"/>
                </a:lnTo>
                <a:lnTo>
                  <a:pt x="6772" y="5016"/>
                </a:lnTo>
                <a:lnTo>
                  <a:pt x="6754" y="4713"/>
                </a:lnTo>
                <a:lnTo>
                  <a:pt x="6843" y="5007"/>
                </a:lnTo>
                <a:lnTo>
                  <a:pt x="6826" y="4740"/>
                </a:lnTo>
                <a:lnTo>
                  <a:pt x="6906" y="4998"/>
                </a:lnTo>
                <a:lnTo>
                  <a:pt x="6888" y="4686"/>
                </a:lnTo>
                <a:lnTo>
                  <a:pt x="6977" y="4980"/>
                </a:lnTo>
                <a:lnTo>
                  <a:pt x="6977" y="4980"/>
                </a:lnTo>
                <a:lnTo>
                  <a:pt x="6959" y="4624"/>
                </a:lnTo>
                <a:lnTo>
                  <a:pt x="7289" y="4731"/>
                </a:lnTo>
                <a:lnTo>
                  <a:pt x="7289" y="4731"/>
                </a:lnTo>
                <a:lnTo>
                  <a:pt x="7031" y="4570"/>
                </a:lnTo>
                <a:lnTo>
                  <a:pt x="7325" y="4659"/>
                </a:lnTo>
                <a:lnTo>
                  <a:pt x="7102" y="4516"/>
                </a:lnTo>
                <a:lnTo>
                  <a:pt x="7352" y="4597"/>
                </a:lnTo>
                <a:lnTo>
                  <a:pt x="7352" y="4597"/>
                </a:lnTo>
                <a:lnTo>
                  <a:pt x="7093" y="4436"/>
                </a:lnTo>
                <a:lnTo>
                  <a:pt x="7388" y="4525"/>
                </a:lnTo>
                <a:lnTo>
                  <a:pt x="7388" y="4525"/>
                </a:lnTo>
                <a:lnTo>
                  <a:pt x="7111" y="4347"/>
                </a:lnTo>
                <a:lnTo>
                  <a:pt x="7388" y="4133"/>
                </a:lnTo>
                <a:lnTo>
                  <a:pt x="7388" y="4133"/>
                </a:lnTo>
                <a:lnTo>
                  <a:pt x="7075" y="4285"/>
                </a:lnTo>
                <a:lnTo>
                  <a:pt x="7352" y="4070"/>
                </a:lnTo>
                <a:lnTo>
                  <a:pt x="7352" y="4070"/>
                </a:lnTo>
                <a:lnTo>
                  <a:pt x="7075" y="4204"/>
                </a:lnTo>
                <a:lnTo>
                  <a:pt x="7075" y="4204"/>
                </a:lnTo>
                <a:lnTo>
                  <a:pt x="7316" y="4017"/>
                </a:lnTo>
                <a:lnTo>
                  <a:pt x="7316" y="4017"/>
                </a:lnTo>
                <a:lnTo>
                  <a:pt x="7004" y="4169"/>
                </a:lnTo>
                <a:lnTo>
                  <a:pt x="7281" y="3954"/>
                </a:lnTo>
                <a:lnTo>
                  <a:pt x="6942" y="4115"/>
                </a:lnTo>
                <a:lnTo>
                  <a:pt x="6986" y="3740"/>
                </a:lnTo>
                <a:lnTo>
                  <a:pt x="6879" y="4079"/>
                </a:lnTo>
                <a:lnTo>
                  <a:pt x="6879" y="4079"/>
                </a:lnTo>
                <a:lnTo>
                  <a:pt x="6915" y="3731"/>
                </a:lnTo>
                <a:lnTo>
                  <a:pt x="6826" y="4017"/>
                </a:lnTo>
                <a:lnTo>
                  <a:pt x="6852" y="3714"/>
                </a:lnTo>
                <a:lnTo>
                  <a:pt x="6852" y="3714"/>
                </a:lnTo>
                <a:lnTo>
                  <a:pt x="6745" y="4053"/>
                </a:lnTo>
                <a:lnTo>
                  <a:pt x="6781" y="3696"/>
                </a:lnTo>
                <a:close/>
                <a:moveTo>
                  <a:pt x="5086" y="3388"/>
                </a:moveTo>
                <a:cubicBezTo>
                  <a:pt x="5263" y="3388"/>
                  <a:pt x="5418" y="3544"/>
                  <a:pt x="5229" y="3812"/>
                </a:cubicBezTo>
                <a:cubicBezTo>
                  <a:pt x="5261" y="3806"/>
                  <a:pt x="5292" y="3804"/>
                  <a:pt x="5321" y="3804"/>
                </a:cubicBezTo>
                <a:cubicBezTo>
                  <a:pt x="5718" y="3804"/>
                  <a:pt x="5809" y="4277"/>
                  <a:pt x="5327" y="4293"/>
                </a:cubicBezTo>
                <a:cubicBezTo>
                  <a:pt x="5612" y="4443"/>
                  <a:pt x="5567" y="4821"/>
                  <a:pt x="5319" y="4821"/>
                </a:cubicBezTo>
                <a:cubicBezTo>
                  <a:pt x="5256" y="4821"/>
                  <a:pt x="5181" y="4797"/>
                  <a:pt x="5095" y="4740"/>
                </a:cubicBezTo>
                <a:lnTo>
                  <a:pt x="5095" y="4740"/>
                </a:lnTo>
                <a:cubicBezTo>
                  <a:pt x="5168" y="4919"/>
                  <a:pt x="5030" y="5043"/>
                  <a:pt x="4885" y="5043"/>
                </a:cubicBezTo>
                <a:cubicBezTo>
                  <a:pt x="4764" y="5043"/>
                  <a:pt x="4639" y="4955"/>
                  <a:pt x="4631" y="4740"/>
                </a:cubicBezTo>
                <a:cubicBezTo>
                  <a:pt x="4547" y="4819"/>
                  <a:pt x="4459" y="4852"/>
                  <a:pt x="4381" y="4852"/>
                </a:cubicBezTo>
                <a:cubicBezTo>
                  <a:pt x="4145" y="4852"/>
                  <a:pt x="3995" y="4555"/>
                  <a:pt x="4283" y="4374"/>
                </a:cubicBezTo>
                <a:lnTo>
                  <a:pt x="4283" y="4374"/>
                </a:lnTo>
                <a:cubicBezTo>
                  <a:pt x="4283" y="4374"/>
                  <a:pt x="4270" y="4376"/>
                  <a:pt x="4248" y="4376"/>
                </a:cubicBezTo>
                <a:cubicBezTo>
                  <a:pt x="4167" y="4376"/>
                  <a:pt x="3971" y="4348"/>
                  <a:pt x="3971" y="4079"/>
                </a:cubicBezTo>
                <a:cubicBezTo>
                  <a:pt x="3971" y="3921"/>
                  <a:pt x="4053" y="3867"/>
                  <a:pt x="4150" y="3867"/>
                </a:cubicBezTo>
                <a:cubicBezTo>
                  <a:pt x="4254" y="3867"/>
                  <a:pt x="4375" y="3930"/>
                  <a:pt x="4426" y="3990"/>
                </a:cubicBezTo>
                <a:cubicBezTo>
                  <a:pt x="4230" y="3749"/>
                  <a:pt x="4140" y="3544"/>
                  <a:pt x="4390" y="3437"/>
                </a:cubicBezTo>
                <a:cubicBezTo>
                  <a:pt x="4427" y="3421"/>
                  <a:pt x="4461" y="3415"/>
                  <a:pt x="4492" y="3415"/>
                </a:cubicBezTo>
                <a:cubicBezTo>
                  <a:pt x="4676" y="3415"/>
                  <a:pt x="4775" y="3649"/>
                  <a:pt x="4783" y="3740"/>
                </a:cubicBezTo>
                <a:cubicBezTo>
                  <a:pt x="4775" y="3497"/>
                  <a:pt x="4938" y="3388"/>
                  <a:pt x="5086" y="3388"/>
                </a:cubicBezTo>
                <a:close/>
                <a:moveTo>
                  <a:pt x="10920" y="4017"/>
                </a:moveTo>
                <a:lnTo>
                  <a:pt x="10804" y="4285"/>
                </a:lnTo>
                <a:lnTo>
                  <a:pt x="10635" y="4044"/>
                </a:lnTo>
                <a:lnTo>
                  <a:pt x="10742" y="4293"/>
                </a:lnTo>
                <a:lnTo>
                  <a:pt x="10742" y="4293"/>
                </a:lnTo>
                <a:lnTo>
                  <a:pt x="10590" y="4070"/>
                </a:lnTo>
                <a:lnTo>
                  <a:pt x="10679" y="4285"/>
                </a:lnTo>
                <a:lnTo>
                  <a:pt x="10679" y="4285"/>
                </a:lnTo>
                <a:lnTo>
                  <a:pt x="10546" y="4088"/>
                </a:lnTo>
                <a:lnTo>
                  <a:pt x="10653" y="4338"/>
                </a:lnTo>
                <a:lnTo>
                  <a:pt x="10501" y="4115"/>
                </a:lnTo>
                <a:lnTo>
                  <a:pt x="10501" y="4115"/>
                </a:lnTo>
                <a:lnTo>
                  <a:pt x="10608" y="4392"/>
                </a:lnTo>
                <a:cubicBezTo>
                  <a:pt x="10608" y="4392"/>
                  <a:pt x="10608" y="4401"/>
                  <a:pt x="10608" y="4401"/>
                </a:cubicBezTo>
                <a:lnTo>
                  <a:pt x="10305" y="4356"/>
                </a:lnTo>
                <a:lnTo>
                  <a:pt x="10305" y="4356"/>
                </a:lnTo>
                <a:lnTo>
                  <a:pt x="10555" y="4445"/>
                </a:lnTo>
                <a:lnTo>
                  <a:pt x="10287" y="4409"/>
                </a:lnTo>
                <a:lnTo>
                  <a:pt x="10510" y="4490"/>
                </a:lnTo>
                <a:lnTo>
                  <a:pt x="10510" y="4490"/>
                </a:lnTo>
                <a:lnTo>
                  <a:pt x="10278" y="4454"/>
                </a:lnTo>
                <a:lnTo>
                  <a:pt x="10528" y="4552"/>
                </a:lnTo>
                <a:lnTo>
                  <a:pt x="10260" y="4508"/>
                </a:lnTo>
                <a:lnTo>
                  <a:pt x="10546" y="4615"/>
                </a:lnTo>
                <a:lnTo>
                  <a:pt x="10349" y="4838"/>
                </a:lnTo>
                <a:lnTo>
                  <a:pt x="10349" y="4838"/>
                </a:lnTo>
                <a:lnTo>
                  <a:pt x="10563" y="4677"/>
                </a:lnTo>
                <a:lnTo>
                  <a:pt x="10563" y="4677"/>
                </a:lnTo>
                <a:lnTo>
                  <a:pt x="10385" y="4882"/>
                </a:lnTo>
                <a:lnTo>
                  <a:pt x="10385" y="4882"/>
                </a:lnTo>
                <a:lnTo>
                  <a:pt x="10572" y="4740"/>
                </a:lnTo>
                <a:lnTo>
                  <a:pt x="10421" y="4918"/>
                </a:lnTo>
                <a:lnTo>
                  <a:pt x="10635" y="4748"/>
                </a:lnTo>
                <a:lnTo>
                  <a:pt x="10456" y="4954"/>
                </a:lnTo>
                <a:lnTo>
                  <a:pt x="10688" y="4775"/>
                </a:lnTo>
                <a:lnTo>
                  <a:pt x="10653" y="4918"/>
                </a:lnTo>
                <a:lnTo>
                  <a:pt x="10724" y="4784"/>
                </a:lnTo>
                <a:lnTo>
                  <a:pt x="10679" y="4927"/>
                </a:lnTo>
                <a:lnTo>
                  <a:pt x="10751" y="4802"/>
                </a:lnTo>
                <a:lnTo>
                  <a:pt x="10795" y="5061"/>
                </a:lnTo>
                <a:lnTo>
                  <a:pt x="10804" y="4811"/>
                </a:lnTo>
                <a:lnTo>
                  <a:pt x="10849" y="5061"/>
                </a:lnTo>
                <a:lnTo>
                  <a:pt x="10849" y="4847"/>
                </a:lnTo>
                <a:lnTo>
                  <a:pt x="10894" y="5061"/>
                </a:lnTo>
                <a:lnTo>
                  <a:pt x="10894" y="4811"/>
                </a:lnTo>
                <a:lnTo>
                  <a:pt x="10938" y="5052"/>
                </a:lnTo>
                <a:lnTo>
                  <a:pt x="10947" y="4766"/>
                </a:lnTo>
                <a:lnTo>
                  <a:pt x="11143" y="4900"/>
                </a:lnTo>
                <a:lnTo>
                  <a:pt x="11143" y="4900"/>
                </a:lnTo>
                <a:lnTo>
                  <a:pt x="10983" y="4722"/>
                </a:lnTo>
                <a:lnTo>
                  <a:pt x="11179" y="4855"/>
                </a:lnTo>
                <a:lnTo>
                  <a:pt x="11036" y="4704"/>
                </a:lnTo>
                <a:lnTo>
                  <a:pt x="11036" y="4704"/>
                </a:lnTo>
                <a:lnTo>
                  <a:pt x="11215" y="4820"/>
                </a:lnTo>
                <a:lnTo>
                  <a:pt x="11045" y="4641"/>
                </a:lnTo>
                <a:lnTo>
                  <a:pt x="11250" y="4775"/>
                </a:lnTo>
                <a:lnTo>
                  <a:pt x="11063" y="4579"/>
                </a:lnTo>
                <a:lnTo>
                  <a:pt x="11063" y="4570"/>
                </a:lnTo>
                <a:lnTo>
                  <a:pt x="11304" y="4472"/>
                </a:lnTo>
                <a:lnTo>
                  <a:pt x="11072" y="4499"/>
                </a:lnTo>
                <a:lnTo>
                  <a:pt x="11072" y="4499"/>
                </a:lnTo>
                <a:lnTo>
                  <a:pt x="11295" y="4409"/>
                </a:lnTo>
                <a:lnTo>
                  <a:pt x="11090" y="4436"/>
                </a:lnTo>
                <a:lnTo>
                  <a:pt x="11277" y="4365"/>
                </a:lnTo>
                <a:lnTo>
                  <a:pt x="11045" y="4392"/>
                </a:lnTo>
                <a:lnTo>
                  <a:pt x="11045" y="4392"/>
                </a:lnTo>
                <a:lnTo>
                  <a:pt x="11268" y="4302"/>
                </a:lnTo>
                <a:lnTo>
                  <a:pt x="11010" y="4338"/>
                </a:lnTo>
                <a:lnTo>
                  <a:pt x="11072" y="4070"/>
                </a:lnTo>
                <a:lnTo>
                  <a:pt x="10956" y="4320"/>
                </a:lnTo>
                <a:lnTo>
                  <a:pt x="10956" y="4320"/>
                </a:lnTo>
                <a:lnTo>
                  <a:pt x="11018" y="4053"/>
                </a:lnTo>
                <a:lnTo>
                  <a:pt x="11018" y="4053"/>
                </a:lnTo>
                <a:lnTo>
                  <a:pt x="10920" y="4267"/>
                </a:lnTo>
                <a:lnTo>
                  <a:pt x="10974" y="4035"/>
                </a:lnTo>
                <a:lnTo>
                  <a:pt x="10974" y="4035"/>
                </a:lnTo>
                <a:lnTo>
                  <a:pt x="10858" y="4285"/>
                </a:lnTo>
                <a:lnTo>
                  <a:pt x="10858" y="4285"/>
                </a:lnTo>
                <a:lnTo>
                  <a:pt x="10920" y="4017"/>
                </a:lnTo>
                <a:close/>
                <a:moveTo>
                  <a:pt x="11797" y="4561"/>
                </a:moveTo>
                <a:cubicBezTo>
                  <a:pt x="11826" y="4561"/>
                  <a:pt x="11858" y="4581"/>
                  <a:pt x="11884" y="4632"/>
                </a:cubicBezTo>
                <a:cubicBezTo>
                  <a:pt x="11891" y="4585"/>
                  <a:pt x="11924" y="4563"/>
                  <a:pt x="11958" y="4563"/>
                </a:cubicBezTo>
                <a:cubicBezTo>
                  <a:pt x="12013" y="4563"/>
                  <a:pt x="12071" y="4619"/>
                  <a:pt x="12027" y="4713"/>
                </a:cubicBezTo>
                <a:cubicBezTo>
                  <a:pt x="12042" y="4708"/>
                  <a:pt x="12057" y="4706"/>
                  <a:pt x="12070" y="4706"/>
                </a:cubicBezTo>
                <a:cubicBezTo>
                  <a:pt x="12194" y="4706"/>
                  <a:pt x="12216" y="4874"/>
                  <a:pt x="12071" y="4882"/>
                </a:cubicBezTo>
                <a:cubicBezTo>
                  <a:pt x="12071" y="4882"/>
                  <a:pt x="12178" y="4918"/>
                  <a:pt x="12116" y="5025"/>
                </a:cubicBezTo>
                <a:cubicBezTo>
                  <a:pt x="12099" y="5055"/>
                  <a:pt x="12079" y="5067"/>
                  <a:pt x="12059" y="5067"/>
                </a:cubicBezTo>
                <a:cubicBezTo>
                  <a:pt x="12015" y="5067"/>
                  <a:pt x="11970" y="5008"/>
                  <a:pt x="11964" y="4971"/>
                </a:cubicBezTo>
                <a:lnTo>
                  <a:pt x="11964" y="4971"/>
                </a:lnTo>
                <a:cubicBezTo>
                  <a:pt x="11981" y="5073"/>
                  <a:pt x="11974" y="5151"/>
                  <a:pt x="11897" y="5151"/>
                </a:cubicBezTo>
                <a:cubicBezTo>
                  <a:pt x="11893" y="5151"/>
                  <a:pt x="11888" y="5150"/>
                  <a:pt x="11884" y="5150"/>
                </a:cubicBezTo>
                <a:cubicBezTo>
                  <a:pt x="11786" y="5141"/>
                  <a:pt x="11795" y="5025"/>
                  <a:pt x="11812" y="4989"/>
                </a:cubicBezTo>
                <a:lnTo>
                  <a:pt x="11812" y="4989"/>
                </a:lnTo>
                <a:cubicBezTo>
                  <a:pt x="11788" y="5037"/>
                  <a:pt x="11751" y="5056"/>
                  <a:pt x="11715" y="5056"/>
                </a:cubicBezTo>
                <a:cubicBezTo>
                  <a:pt x="11631" y="5056"/>
                  <a:pt x="11556" y="4954"/>
                  <a:pt x="11688" y="4891"/>
                </a:cubicBezTo>
                <a:cubicBezTo>
                  <a:pt x="11555" y="4847"/>
                  <a:pt x="11568" y="4711"/>
                  <a:pt x="11668" y="4711"/>
                </a:cubicBezTo>
                <a:cubicBezTo>
                  <a:pt x="11689" y="4711"/>
                  <a:pt x="11713" y="4717"/>
                  <a:pt x="11741" y="4731"/>
                </a:cubicBezTo>
                <a:lnTo>
                  <a:pt x="11741" y="4731"/>
                </a:lnTo>
                <a:cubicBezTo>
                  <a:pt x="11687" y="4652"/>
                  <a:pt x="11735" y="4561"/>
                  <a:pt x="11797" y="4561"/>
                </a:cubicBezTo>
                <a:close/>
                <a:moveTo>
                  <a:pt x="11021" y="3883"/>
                </a:moveTo>
                <a:cubicBezTo>
                  <a:pt x="11159" y="3883"/>
                  <a:pt x="11280" y="4005"/>
                  <a:pt x="11134" y="4213"/>
                </a:cubicBezTo>
                <a:cubicBezTo>
                  <a:pt x="11160" y="4209"/>
                  <a:pt x="11184" y="4207"/>
                  <a:pt x="11207" y="4207"/>
                </a:cubicBezTo>
                <a:cubicBezTo>
                  <a:pt x="11513" y="4207"/>
                  <a:pt x="11579" y="4571"/>
                  <a:pt x="11206" y="4588"/>
                </a:cubicBezTo>
                <a:cubicBezTo>
                  <a:pt x="11427" y="4702"/>
                  <a:pt x="11391" y="4999"/>
                  <a:pt x="11199" y="4999"/>
                </a:cubicBezTo>
                <a:cubicBezTo>
                  <a:pt x="11151" y="4999"/>
                  <a:pt x="11093" y="4980"/>
                  <a:pt x="11027" y="4936"/>
                </a:cubicBezTo>
                <a:lnTo>
                  <a:pt x="11027" y="4936"/>
                </a:lnTo>
                <a:cubicBezTo>
                  <a:pt x="11086" y="5072"/>
                  <a:pt x="10977" y="5169"/>
                  <a:pt x="10863" y="5169"/>
                </a:cubicBezTo>
                <a:cubicBezTo>
                  <a:pt x="10768" y="5169"/>
                  <a:pt x="10670" y="5102"/>
                  <a:pt x="10662" y="4936"/>
                </a:cubicBezTo>
                <a:cubicBezTo>
                  <a:pt x="10597" y="4998"/>
                  <a:pt x="10531" y="5023"/>
                  <a:pt x="10471" y="5023"/>
                </a:cubicBezTo>
                <a:cubicBezTo>
                  <a:pt x="10289" y="5023"/>
                  <a:pt x="10173" y="4791"/>
                  <a:pt x="10394" y="4650"/>
                </a:cubicBezTo>
                <a:lnTo>
                  <a:pt x="10394" y="4650"/>
                </a:lnTo>
                <a:cubicBezTo>
                  <a:pt x="10394" y="4650"/>
                  <a:pt x="10383" y="4652"/>
                  <a:pt x="10365" y="4652"/>
                </a:cubicBezTo>
                <a:cubicBezTo>
                  <a:pt x="10301" y="4652"/>
                  <a:pt x="10153" y="4630"/>
                  <a:pt x="10153" y="4427"/>
                </a:cubicBezTo>
                <a:cubicBezTo>
                  <a:pt x="10153" y="4300"/>
                  <a:pt x="10216" y="4257"/>
                  <a:pt x="10290" y="4257"/>
                </a:cubicBezTo>
                <a:cubicBezTo>
                  <a:pt x="10372" y="4257"/>
                  <a:pt x="10468" y="4309"/>
                  <a:pt x="10510" y="4356"/>
                </a:cubicBezTo>
                <a:cubicBezTo>
                  <a:pt x="10358" y="4169"/>
                  <a:pt x="10287" y="4008"/>
                  <a:pt x="10483" y="3919"/>
                </a:cubicBezTo>
                <a:cubicBezTo>
                  <a:pt x="10510" y="3907"/>
                  <a:pt x="10535" y="3902"/>
                  <a:pt x="10559" y="3902"/>
                </a:cubicBezTo>
                <a:cubicBezTo>
                  <a:pt x="10699" y="3902"/>
                  <a:pt x="10779" y="4083"/>
                  <a:pt x="10787" y="4160"/>
                </a:cubicBezTo>
                <a:cubicBezTo>
                  <a:pt x="10778" y="3968"/>
                  <a:pt x="10906" y="3883"/>
                  <a:pt x="11021" y="3883"/>
                </a:cubicBezTo>
                <a:close/>
                <a:moveTo>
                  <a:pt x="6827" y="3474"/>
                </a:moveTo>
                <a:cubicBezTo>
                  <a:pt x="6855" y="3474"/>
                  <a:pt x="6888" y="3479"/>
                  <a:pt x="6924" y="3491"/>
                </a:cubicBezTo>
                <a:cubicBezTo>
                  <a:pt x="7191" y="3571"/>
                  <a:pt x="7102" y="3892"/>
                  <a:pt x="7031" y="3981"/>
                </a:cubicBezTo>
                <a:cubicBezTo>
                  <a:pt x="7115" y="3878"/>
                  <a:pt x="7211" y="3837"/>
                  <a:pt x="7301" y="3837"/>
                </a:cubicBezTo>
                <a:cubicBezTo>
                  <a:pt x="7573" y="3837"/>
                  <a:pt x="7777" y="4213"/>
                  <a:pt x="7334" y="4320"/>
                </a:cubicBezTo>
                <a:cubicBezTo>
                  <a:pt x="7659" y="4514"/>
                  <a:pt x="7587" y="4868"/>
                  <a:pt x="7343" y="4868"/>
                </a:cubicBezTo>
                <a:cubicBezTo>
                  <a:pt x="7273" y="4868"/>
                  <a:pt x="7187" y="4838"/>
                  <a:pt x="7093" y="4766"/>
                </a:cubicBezTo>
                <a:lnTo>
                  <a:pt x="7093" y="4766"/>
                </a:lnTo>
                <a:cubicBezTo>
                  <a:pt x="7194" y="5002"/>
                  <a:pt x="7038" y="5213"/>
                  <a:pt x="6872" y="5213"/>
                </a:cubicBezTo>
                <a:cubicBezTo>
                  <a:pt x="6774" y="5213"/>
                  <a:pt x="6673" y="5139"/>
                  <a:pt x="6620" y="4954"/>
                </a:cubicBezTo>
                <a:cubicBezTo>
                  <a:pt x="6586" y="5067"/>
                  <a:pt x="6504" y="5115"/>
                  <a:pt x="6421" y="5115"/>
                </a:cubicBezTo>
                <a:cubicBezTo>
                  <a:pt x="6248" y="5115"/>
                  <a:pt x="6065" y="4909"/>
                  <a:pt x="6264" y="4650"/>
                </a:cubicBezTo>
                <a:lnTo>
                  <a:pt x="6264" y="4650"/>
                </a:lnTo>
                <a:cubicBezTo>
                  <a:pt x="6253" y="4651"/>
                  <a:pt x="6243" y="4651"/>
                  <a:pt x="6233" y="4651"/>
                </a:cubicBezTo>
                <a:cubicBezTo>
                  <a:pt x="5813" y="4651"/>
                  <a:pt x="5793" y="4137"/>
                  <a:pt x="6172" y="4137"/>
                </a:cubicBezTo>
                <a:cubicBezTo>
                  <a:pt x="6193" y="4137"/>
                  <a:pt x="6214" y="4139"/>
                  <a:pt x="6237" y="4142"/>
                </a:cubicBezTo>
                <a:cubicBezTo>
                  <a:pt x="6237" y="4142"/>
                  <a:pt x="5960" y="3972"/>
                  <a:pt x="6183" y="3714"/>
                </a:cubicBezTo>
                <a:cubicBezTo>
                  <a:pt x="6239" y="3646"/>
                  <a:pt x="6294" y="3619"/>
                  <a:pt x="6344" y="3619"/>
                </a:cubicBezTo>
                <a:cubicBezTo>
                  <a:pt x="6487" y="3619"/>
                  <a:pt x="6594" y="3833"/>
                  <a:pt x="6594" y="3946"/>
                </a:cubicBezTo>
                <a:cubicBezTo>
                  <a:pt x="6601" y="3677"/>
                  <a:pt x="6649" y="3474"/>
                  <a:pt x="6827" y="3474"/>
                </a:cubicBezTo>
                <a:close/>
                <a:moveTo>
                  <a:pt x="8832" y="4597"/>
                </a:moveTo>
                <a:cubicBezTo>
                  <a:pt x="8927" y="4597"/>
                  <a:pt x="9023" y="4635"/>
                  <a:pt x="9092" y="4713"/>
                </a:cubicBezTo>
                <a:cubicBezTo>
                  <a:pt x="9225" y="4855"/>
                  <a:pt x="9225" y="5079"/>
                  <a:pt x="9083" y="5221"/>
                </a:cubicBezTo>
                <a:cubicBezTo>
                  <a:pt x="9010" y="5285"/>
                  <a:pt x="8922" y="5316"/>
                  <a:pt x="8834" y="5316"/>
                </a:cubicBezTo>
                <a:cubicBezTo>
                  <a:pt x="8737" y="5316"/>
                  <a:pt x="8640" y="5278"/>
                  <a:pt x="8565" y="5203"/>
                </a:cubicBezTo>
                <a:cubicBezTo>
                  <a:pt x="8431" y="5061"/>
                  <a:pt x="8440" y="4829"/>
                  <a:pt x="8583" y="4695"/>
                </a:cubicBezTo>
                <a:cubicBezTo>
                  <a:pt x="8652" y="4630"/>
                  <a:pt x="8742" y="4597"/>
                  <a:pt x="8832" y="4597"/>
                </a:cubicBezTo>
                <a:close/>
                <a:moveTo>
                  <a:pt x="5675" y="5319"/>
                </a:moveTo>
                <a:cubicBezTo>
                  <a:pt x="5674" y="5320"/>
                  <a:pt x="5674" y="5320"/>
                  <a:pt x="5674" y="5321"/>
                </a:cubicBezTo>
                <a:lnTo>
                  <a:pt x="5674" y="5321"/>
                </a:lnTo>
                <a:cubicBezTo>
                  <a:pt x="5674" y="5320"/>
                  <a:pt x="5674" y="5320"/>
                  <a:pt x="5675" y="5319"/>
                </a:cubicBezTo>
                <a:close/>
                <a:moveTo>
                  <a:pt x="5659" y="4891"/>
                </a:moveTo>
                <a:cubicBezTo>
                  <a:pt x="5688" y="4891"/>
                  <a:pt x="5720" y="4911"/>
                  <a:pt x="5746" y="4963"/>
                </a:cubicBezTo>
                <a:cubicBezTo>
                  <a:pt x="5753" y="4915"/>
                  <a:pt x="5786" y="4893"/>
                  <a:pt x="5820" y="4893"/>
                </a:cubicBezTo>
                <a:cubicBezTo>
                  <a:pt x="5875" y="4893"/>
                  <a:pt x="5933" y="4949"/>
                  <a:pt x="5889" y="5043"/>
                </a:cubicBezTo>
                <a:cubicBezTo>
                  <a:pt x="5905" y="5038"/>
                  <a:pt x="5919" y="5036"/>
                  <a:pt x="5932" y="5036"/>
                </a:cubicBezTo>
                <a:cubicBezTo>
                  <a:pt x="6055" y="5036"/>
                  <a:pt x="6070" y="5204"/>
                  <a:pt x="5933" y="5212"/>
                </a:cubicBezTo>
                <a:cubicBezTo>
                  <a:pt x="5933" y="5212"/>
                  <a:pt x="6032" y="5248"/>
                  <a:pt x="5978" y="5355"/>
                </a:cubicBezTo>
                <a:cubicBezTo>
                  <a:pt x="5962" y="5385"/>
                  <a:pt x="5942" y="5397"/>
                  <a:pt x="5922" y="5397"/>
                </a:cubicBezTo>
                <a:cubicBezTo>
                  <a:pt x="5877" y="5397"/>
                  <a:pt x="5833" y="5339"/>
                  <a:pt x="5826" y="5302"/>
                </a:cubicBezTo>
                <a:lnTo>
                  <a:pt x="5826" y="5302"/>
                </a:lnTo>
                <a:cubicBezTo>
                  <a:pt x="5843" y="5403"/>
                  <a:pt x="5836" y="5481"/>
                  <a:pt x="5759" y="5481"/>
                </a:cubicBezTo>
                <a:cubicBezTo>
                  <a:pt x="5755" y="5481"/>
                  <a:pt x="5751" y="5480"/>
                  <a:pt x="5746" y="5480"/>
                </a:cubicBezTo>
                <a:cubicBezTo>
                  <a:pt x="5649" y="5471"/>
                  <a:pt x="5657" y="5359"/>
                  <a:pt x="5674" y="5321"/>
                </a:cubicBezTo>
                <a:lnTo>
                  <a:pt x="5674" y="5321"/>
                </a:lnTo>
                <a:cubicBezTo>
                  <a:pt x="5650" y="5371"/>
                  <a:pt x="5612" y="5390"/>
                  <a:pt x="5577" y="5390"/>
                </a:cubicBezTo>
                <a:cubicBezTo>
                  <a:pt x="5493" y="5390"/>
                  <a:pt x="5419" y="5284"/>
                  <a:pt x="5550" y="5221"/>
                </a:cubicBezTo>
                <a:cubicBezTo>
                  <a:pt x="5417" y="5177"/>
                  <a:pt x="5431" y="5041"/>
                  <a:pt x="5530" y="5041"/>
                </a:cubicBezTo>
                <a:cubicBezTo>
                  <a:pt x="5551" y="5041"/>
                  <a:pt x="5576" y="5047"/>
                  <a:pt x="5603" y="5061"/>
                </a:cubicBezTo>
                <a:cubicBezTo>
                  <a:pt x="5549" y="4982"/>
                  <a:pt x="5597" y="4891"/>
                  <a:pt x="5659" y="4891"/>
                </a:cubicBezTo>
                <a:close/>
                <a:moveTo>
                  <a:pt x="11307" y="5501"/>
                </a:moveTo>
                <a:cubicBezTo>
                  <a:pt x="11278" y="5501"/>
                  <a:pt x="11249" y="5509"/>
                  <a:pt x="11224" y="5525"/>
                </a:cubicBezTo>
                <a:cubicBezTo>
                  <a:pt x="11143" y="5569"/>
                  <a:pt x="11126" y="5676"/>
                  <a:pt x="11170" y="5748"/>
                </a:cubicBezTo>
                <a:cubicBezTo>
                  <a:pt x="11204" y="5793"/>
                  <a:pt x="11256" y="5820"/>
                  <a:pt x="11308" y="5820"/>
                </a:cubicBezTo>
                <a:cubicBezTo>
                  <a:pt x="11338" y="5820"/>
                  <a:pt x="11367" y="5812"/>
                  <a:pt x="11393" y="5792"/>
                </a:cubicBezTo>
                <a:cubicBezTo>
                  <a:pt x="11465" y="5748"/>
                  <a:pt x="11491" y="5649"/>
                  <a:pt x="11447" y="5578"/>
                </a:cubicBezTo>
                <a:cubicBezTo>
                  <a:pt x="11412" y="5526"/>
                  <a:pt x="11359" y="5501"/>
                  <a:pt x="11307" y="5501"/>
                </a:cubicBezTo>
                <a:close/>
                <a:moveTo>
                  <a:pt x="8815" y="3981"/>
                </a:moveTo>
                <a:lnTo>
                  <a:pt x="8851" y="4481"/>
                </a:lnTo>
                <a:lnTo>
                  <a:pt x="8708" y="3999"/>
                </a:lnTo>
                <a:lnTo>
                  <a:pt x="8708" y="3999"/>
                </a:lnTo>
                <a:lnTo>
                  <a:pt x="8744" y="4427"/>
                </a:lnTo>
                <a:lnTo>
                  <a:pt x="8744" y="4427"/>
                </a:lnTo>
                <a:lnTo>
                  <a:pt x="8628" y="4017"/>
                </a:lnTo>
                <a:lnTo>
                  <a:pt x="8663" y="4508"/>
                </a:lnTo>
                <a:lnTo>
                  <a:pt x="8663" y="4508"/>
                </a:lnTo>
                <a:lnTo>
                  <a:pt x="8529" y="4035"/>
                </a:lnTo>
                <a:lnTo>
                  <a:pt x="8529" y="4035"/>
                </a:lnTo>
                <a:lnTo>
                  <a:pt x="8565" y="4579"/>
                </a:lnTo>
                <a:cubicBezTo>
                  <a:pt x="8565" y="4588"/>
                  <a:pt x="8556" y="4588"/>
                  <a:pt x="8547" y="4588"/>
                </a:cubicBezTo>
                <a:lnTo>
                  <a:pt x="8048" y="4347"/>
                </a:lnTo>
                <a:lnTo>
                  <a:pt x="8440" y="4650"/>
                </a:lnTo>
                <a:lnTo>
                  <a:pt x="8440" y="4650"/>
                </a:lnTo>
                <a:lnTo>
                  <a:pt x="7994" y="4427"/>
                </a:lnTo>
                <a:lnTo>
                  <a:pt x="7994" y="4427"/>
                </a:lnTo>
                <a:lnTo>
                  <a:pt x="8333" y="4695"/>
                </a:lnTo>
                <a:lnTo>
                  <a:pt x="8333" y="4695"/>
                </a:lnTo>
                <a:lnTo>
                  <a:pt x="7950" y="4508"/>
                </a:lnTo>
                <a:lnTo>
                  <a:pt x="8342" y="4811"/>
                </a:lnTo>
                <a:lnTo>
                  <a:pt x="8342" y="4811"/>
                </a:lnTo>
                <a:lnTo>
                  <a:pt x="7896" y="4588"/>
                </a:lnTo>
                <a:lnTo>
                  <a:pt x="8333" y="4927"/>
                </a:lnTo>
                <a:lnTo>
                  <a:pt x="7860" y="5203"/>
                </a:lnTo>
                <a:lnTo>
                  <a:pt x="7860" y="5203"/>
                </a:lnTo>
                <a:lnTo>
                  <a:pt x="8324" y="5043"/>
                </a:lnTo>
                <a:lnTo>
                  <a:pt x="7896" y="5302"/>
                </a:lnTo>
                <a:lnTo>
                  <a:pt x="8306" y="5159"/>
                </a:lnTo>
                <a:lnTo>
                  <a:pt x="7932" y="5373"/>
                </a:lnTo>
                <a:lnTo>
                  <a:pt x="8405" y="5212"/>
                </a:lnTo>
                <a:lnTo>
                  <a:pt x="7976" y="5471"/>
                </a:lnTo>
                <a:lnTo>
                  <a:pt x="7976" y="5471"/>
                </a:lnTo>
                <a:lnTo>
                  <a:pt x="8485" y="5293"/>
                </a:lnTo>
                <a:lnTo>
                  <a:pt x="8485" y="5293"/>
                </a:lnTo>
                <a:lnTo>
                  <a:pt x="8342" y="5507"/>
                </a:lnTo>
                <a:lnTo>
                  <a:pt x="8538" y="5328"/>
                </a:lnTo>
                <a:lnTo>
                  <a:pt x="8387" y="5551"/>
                </a:lnTo>
                <a:lnTo>
                  <a:pt x="8583" y="5373"/>
                </a:lnTo>
                <a:lnTo>
                  <a:pt x="8512" y="5855"/>
                </a:lnTo>
                <a:lnTo>
                  <a:pt x="8663" y="5426"/>
                </a:lnTo>
                <a:lnTo>
                  <a:pt x="8601" y="5872"/>
                </a:lnTo>
                <a:lnTo>
                  <a:pt x="8726" y="5507"/>
                </a:lnTo>
                <a:lnTo>
                  <a:pt x="8672" y="5890"/>
                </a:lnTo>
                <a:lnTo>
                  <a:pt x="8824" y="5462"/>
                </a:lnTo>
                <a:lnTo>
                  <a:pt x="8753" y="5917"/>
                </a:lnTo>
                <a:lnTo>
                  <a:pt x="8931" y="5409"/>
                </a:lnTo>
                <a:lnTo>
                  <a:pt x="9207" y="5756"/>
                </a:lnTo>
                <a:lnTo>
                  <a:pt x="9020" y="5364"/>
                </a:lnTo>
                <a:lnTo>
                  <a:pt x="9020" y="5364"/>
                </a:lnTo>
                <a:lnTo>
                  <a:pt x="9288" y="5703"/>
                </a:lnTo>
                <a:lnTo>
                  <a:pt x="9288" y="5703"/>
                </a:lnTo>
                <a:lnTo>
                  <a:pt x="9136" y="5364"/>
                </a:lnTo>
                <a:lnTo>
                  <a:pt x="9368" y="5658"/>
                </a:lnTo>
                <a:lnTo>
                  <a:pt x="9181" y="5266"/>
                </a:lnTo>
                <a:lnTo>
                  <a:pt x="9448" y="5605"/>
                </a:lnTo>
                <a:lnTo>
                  <a:pt x="9243" y="5150"/>
                </a:lnTo>
                <a:lnTo>
                  <a:pt x="9725" y="5114"/>
                </a:lnTo>
                <a:lnTo>
                  <a:pt x="9306" y="5034"/>
                </a:lnTo>
                <a:lnTo>
                  <a:pt x="9734" y="5007"/>
                </a:lnTo>
                <a:lnTo>
                  <a:pt x="9368" y="4936"/>
                </a:lnTo>
                <a:lnTo>
                  <a:pt x="9743" y="4909"/>
                </a:lnTo>
                <a:lnTo>
                  <a:pt x="9323" y="4829"/>
                </a:lnTo>
                <a:lnTo>
                  <a:pt x="9752" y="4802"/>
                </a:lnTo>
                <a:lnTo>
                  <a:pt x="9288" y="4704"/>
                </a:lnTo>
                <a:lnTo>
                  <a:pt x="9546" y="4276"/>
                </a:lnTo>
                <a:lnTo>
                  <a:pt x="9207" y="4641"/>
                </a:lnTo>
                <a:lnTo>
                  <a:pt x="9207" y="4641"/>
                </a:lnTo>
                <a:lnTo>
                  <a:pt x="9457" y="4222"/>
                </a:lnTo>
                <a:lnTo>
                  <a:pt x="9172" y="4534"/>
                </a:lnTo>
                <a:lnTo>
                  <a:pt x="9172" y="4534"/>
                </a:lnTo>
                <a:lnTo>
                  <a:pt x="9395" y="4169"/>
                </a:lnTo>
                <a:lnTo>
                  <a:pt x="9056" y="4534"/>
                </a:lnTo>
                <a:lnTo>
                  <a:pt x="9056" y="4534"/>
                </a:lnTo>
                <a:lnTo>
                  <a:pt x="9315" y="4106"/>
                </a:lnTo>
                <a:lnTo>
                  <a:pt x="8958" y="4499"/>
                </a:lnTo>
                <a:lnTo>
                  <a:pt x="8815" y="3981"/>
                </a:lnTo>
                <a:close/>
                <a:moveTo>
                  <a:pt x="7176" y="5328"/>
                </a:moveTo>
                <a:cubicBezTo>
                  <a:pt x="7205" y="5328"/>
                  <a:pt x="7237" y="5348"/>
                  <a:pt x="7263" y="5400"/>
                </a:cubicBezTo>
                <a:cubicBezTo>
                  <a:pt x="7270" y="5352"/>
                  <a:pt x="7303" y="5330"/>
                  <a:pt x="7337" y="5330"/>
                </a:cubicBezTo>
                <a:cubicBezTo>
                  <a:pt x="7392" y="5330"/>
                  <a:pt x="7449" y="5386"/>
                  <a:pt x="7405" y="5480"/>
                </a:cubicBezTo>
                <a:cubicBezTo>
                  <a:pt x="7421" y="5476"/>
                  <a:pt x="7436" y="5474"/>
                  <a:pt x="7449" y="5474"/>
                </a:cubicBezTo>
                <a:cubicBezTo>
                  <a:pt x="7573" y="5474"/>
                  <a:pt x="7595" y="5641"/>
                  <a:pt x="7450" y="5649"/>
                </a:cubicBezTo>
                <a:cubicBezTo>
                  <a:pt x="7450" y="5649"/>
                  <a:pt x="7557" y="5685"/>
                  <a:pt x="7495" y="5792"/>
                </a:cubicBezTo>
                <a:cubicBezTo>
                  <a:pt x="7478" y="5822"/>
                  <a:pt x="7458" y="5834"/>
                  <a:pt x="7438" y="5834"/>
                </a:cubicBezTo>
                <a:cubicBezTo>
                  <a:pt x="7394" y="5834"/>
                  <a:pt x="7349" y="5776"/>
                  <a:pt x="7343" y="5739"/>
                </a:cubicBezTo>
                <a:lnTo>
                  <a:pt x="7343" y="5739"/>
                </a:lnTo>
                <a:cubicBezTo>
                  <a:pt x="7360" y="5840"/>
                  <a:pt x="7353" y="5918"/>
                  <a:pt x="7276" y="5918"/>
                </a:cubicBezTo>
                <a:cubicBezTo>
                  <a:pt x="7272" y="5918"/>
                  <a:pt x="7267" y="5918"/>
                  <a:pt x="7263" y="5917"/>
                </a:cubicBezTo>
                <a:cubicBezTo>
                  <a:pt x="7165" y="5908"/>
                  <a:pt x="7173" y="5792"/>
                  <a:pt x="7191" y="5757"/>
                </a:cubicBezTo>
                <a:lnTo>
                  <a:pt x="7191" y="5757"/>
                </a:lnTo>
                <a:cubicBezTo>
                  <a:pt x="7167" y="5804"/>
                  <a:pt x="7130" y="5823"/>
                  <a:pt x="7094" y="5823"/>
                </a:cubicBezTo>
                <a:cubicBezTo>
                  <a:pt x="7010" y="5823"/>
                  <a:pt x="6935" y="5721"/>
                  <a:pt x="7066" y="5658"/>
                </a:cubicBezTo>
                <a:cubicBezTo>
                  <a:pt x="6934" y="5614"/>
                  <a:pt x="6947" y="5478"/>
                  <a:pt x="7047" y="5478"/>
                </a:cubicBezTo>
                <a:cubicBezTo>
                  <a:pt x="7068" y="5478"/>
                  <a:pt x="7092" y="5484"/>
                  <a:pt x="7120" y="5498"/>
                </a:cubicBezTo>
                <a:cubicBezTo>
                  <a:pt x="7065" y="5419"/>
                  <a:pt x="7114" y="5328"/>
                  <a:pt x="7176" y="5328"/>
                </a:cubicBezTo>
                <a:close/>
                <a:moveTo>
                  <a:pt x="10209" y="5328"/>
                </a:moveTo>
                <a:cubicBezTo>
                  <a:pt x="10238" y="5328"/>
                  <a:pt x="10270" y="5348"/>
                  <a:pt x="10296" y="5400"/>
                </a:cubicBezTo>
                <a:cubicBezTo>
                  <a:pt x="10303" y="5352"/>
                  <a:pt x="10337" y="5330"/>
                  <a:pt x="10372" y="5330"/>
                </a:cubicBezTo>
                <a:cubicBezTo>
                  <a:pt x="10429" y="5330"/>
                  <a:pt x="10488" y="5386"/>
                  <a:pt x="10439" y="5480"/>
                </a:cubicBezTo>
                <a:cubicBezTo>
                  <a:pt x="10454" y="5476"/>
                  <a:pt x="10469" y="5474"/>
                  <a:pt x="10482" y="5474"/>
                </a:cubicBezTo>
                <a:cubicBezTo>
                  <a:pt x="10606" y="5474"/>
                  <a:pt x="10628" y="5641"/>
                  <a:pt x="10483" y="5649"/>
                </a:cubicBezTo>
                <a:cubicBezTo>
                  <a:pt x="10483" y="5649"/>
                  <a:pt x="10590" y="5685"/>
                  <a:pt x="10528" y="5792"/>
                </a:cubicBezTo>
                <a:cubicBezTo>
                  <a:pt x="10511" y="5822"/>
                  <a:pt x="10491" y="5834"/>
                  <a:pt x="10472" y="5834"/>
                </a:cubicBezTo>
                <a:cubicBezTo>
                  <a:pt x="10427" y="5834"/>
                  <a:pt x="10382" y="5776"/>
                  <a:pt x="10376" y="5739"/>
                </a:cubicBezTo>
                <a:lnTo>
                  <a:pt x="10376" y="5739"/>
                </a:lnTo>
                <a:cubicBezTo>
                  <a:pt x="10393" y="5840"/>
                  <a:pt x="10386" y="5918"/>
                  <a:pt x="10309" y="5918"/>
                </a:cubicBezTo>
                <a:cubicBezTo>
                  <a:pt x="10305" y="5918"/>
                  <a:pt x="10300" y="5918"/>
                  <a:pt x="10296" y="5917"/>
                </a:cubicBezTo>
                <a:cubicBezTo>
                  <a:pt x="10198" y="5908"/>
                  <a:pt x="10207" y="5792"/>
                  <a:pt x="10224" y="5757"/>
                </a:cubicBezTo>
                <a:lnTo>
                  <a:pt x="10224" y="5757"/>
                </a:lnTo>
                <a:cubicBezTo>
                  <a:pt x="10200" y="5804"/>
                  <a:pt x="10163" y="5823"/>
                  <a:pt x="10127" y="5823"/>
                </a:cubicBezTo>
                <a:cubicBezTo>
                  <a:pt x="10043" y="5823"/>
                  <a:pt x="9968" y="5721"/>
                  <a:pt x="10100" y="5658"/>
                </a:cubicBezTo>
                <a:cubicBezTo>
                  <a:pt x="9974" y="5614"/>
                  <a:pt x="9983" y="5478"/>
                  <a:pt x="10081" y="5478"/>
                </a:cubicBezTo>
                <a:cubicBezTo>
                  <a:pt x="10101" y="5478"/>
                  <a:pt x="10125" y="5484"/>
                  <a:pt x="10153" y="5498"/>
                </a:cubicBezTo>
                <a:cubicBezTo>
                  <a:pt x="10099" y="5419"/>
                  <a:pt x="10147" y="5328"/>
                  <a:pt x="10209" y="5328"/>
                </a:cubicBezTo>
                <a:close/>
                <a:moveTo>
                  <a:pt x="8642" y="3685"/>
                </a:moveTo>
                <a:cubicBezTo>
                  <a:pt x="8988" y="3685"/>
                  <a:pt x="9036" y="4121"/>
                  <a:pt x="8993" y="4267"/>
                </a:cubicBezTo>
                <a:cubicBezTo>
                  <a:pt x="9069" y="4010"/>
                  <a:pt x="9250" y="3910"/>
                  <a:pt x="9422" y="3910"/>
                </a:cubicBezTo>
                <a:cubicBezTo>
                  <a:pt x="9732" y="3910"/>
                  <a:pt x="10010" y="4239"/>
                  <a:pt x="9573" y="4561"/>
                </a:cubicBezTo>
                <a:cubicBezTo>
                  <a:pt x="10169" y="4648"/>
                  <a:pt x="10199" y="5288"/>
                  <a:pt x="9694" y="5288"/>
                </a:cubicBezTo>
                <a:cubicBezTo>
                  <a:pt x="9632" y="5288"/>
                  <a:pt x="9562" y="5278"/>
                  <a:pt x="9484" y="5257"/>
                </a:cubicBezTo>
                <a:lnTo>
                  <a:pt x="9484" y="5257"/>
                </a:lnTo>
                <a:cubicBezTo>
                  <a:pt x="9780" y="5553"/>
                  <a:pt x="9621" y="5979"/>
                  <a:pt x="9339" y="5979"/>
                </a:cubicBezTo>
                <a:cubicBezTo>
                  <a:pt x="9230" y="5979"/>
                  <a:pt x="9102" y="5916"/>
                  <a:pt x="8976" y="5756"/>
                </a:cubicBezTo>
                <a:lnTo>
                  <a:pt x="8976" y="5756"/>
                </a:lnTo>
                <a:cubicBezTo>
                  <a:pt x="8995" y="5978"/>
                  <a:pt x="8838" y="6091"/>
                  <a:pt x="8673" y="6091"/>
                </a:cubicBezTo>
                <a:cubicBezTo>
                  <a:pt x="8466" y="6091"/>
                  <a:pt x="8247" y="5914"/>
                  <a:pt x="8351" y="5551"/>
                </a:cubicBezTo>
                <a:lnTo>
                  <a:pt x="8351" y="5551"/>
                </a:lnTo>
                <a:cubicBezTo>
                  <a:pt x="8258" y="5595"/>
                  <a:pt x="8172" y="5614"/>
                  <a:pt x="8095" y="5614"/>
                </a:cubicBezTo>
                <a:cubicBezTo>
                  <a:pt x="7668" y="5614"/>
                  <a:pt x="7519" y="5036"/>
                  <a:pt x="8048" y="4900"/>
                </a:cubicBezTo>
                <a:cubicBezTo>
                  <a:pt x="8048" y="4900"/>
                  <a:pt x="7602" y="4829"/>
                  <a:pt x="7744" y="4374"/>
                </a:cubicBezTo>
                <a:cubicBezTo>
                  <a:pt x="7800" y="4208"/>
                  <a:pt x="7892" y="4147"/>
                  <a:pt x="7991" y="4147"/>
                </a:cubicBezTo>
                <a:cubicBezTo>
                  <a:pt x="8162" y="4147"/>
                  <a:pt x="8354" y="4329"/>
                  <a:pt x="8405" y="4454"/>
                </a:cubicBezTo>
                <a:cubicBezTo>
                  <a:pt x="8253" y="4044"/>
                  <a:pt x="8217" y="3723"/>
                  <a:pt x="8601" y="3687"/>
                </a:cubicBezTo>
                <a:cubicBezTo>
                  <a:pt x="8615" y="3686"/>
                  <a:pt x="8629" y="3685"/>
                  <a:pt x="8642" y="3685"/>
                </a:cubicBezTo>
                <a:close/>
                <a:moveTo>
                  <a:pt x="11165" y="5248"/>
                </a:moveTo>
                <a:cubicBezTo>
                  <a:pt x="11210" y="5248"/>
                  <a:pt x="11261" y="5278"/>
                  <a:pt x="11304" y="5355"/>
                </a:cubicBezTo>
                <a:cubicBezTo>
                  <a:pt x="11311" y="5284"/>
                  <a:pt x="11360" y="5251"/>
                  <a:pt x="11413" y="5251"/>
                </a:cubicBezTo>
                <a:cubicBezTo>
                  <a:pt x="11498" y="5251"/>
                  <a:pt x="11590" y="5336"/>
                  <a:pt x="11518" y="5480"/>
                </a:cubicBezTo>
                <a:cubicBezTo>
                  <a:pt x="11540" y="5474"/>
                  <a:pt x="11560" y="5472"/>
                  <a:pt x="11579" y="5472"/>
                </a:cubicBezTo>
                <a:cubicBezTo>
                  <a:pt x="11769" y="5472"/>
                  <a:pt x="11808" y="5731"/>
                  <a:pt x="11589" y="5739"/>
                </a:cubicBezTo>
                <a:cubicBezTo>
                  <a:pt x="11589" y="5739"/>
                  <a:pt x="11741" y="5801"/>
                  <a:pt x="11661" y="5953"/>
                </a:cubicBezTo>
                <a:cubicBezTo>
                  <a:pt x="11632" y="6004"/>
                  <a:pt x="11599" y="6024"/>
                  <a:pt x="11567" y="6024"/>
                </a:cubicBezTo>
                <a:cubicBezTo>
                  <a:pt x="11498" y="6024"/>
                  <a:pt x="11432" y="5936"/>
                  <a:pt x="11420" y="5881"/>
                </a:cubicBezTo>
                <a:lnTo>
                  <a:pt x="11420" y="5881"/>
                </a:lnTo>
                <a:cubicBezTo>
                  <a:pt x="11445" y="6032"/>
                  <a:pt x="11439" y="6151"/>
                  <a:pt x="11321" y="6151"/>
                </a:cubicBezTo>
                <a:cubicBezTo>
                  <a:pt x="11313" y="6151"/>
                  <a:pt x="11304" y="6150"/>
                  <a:pt x="11295" y="6149"/>
                </a:cubicBezTo>
                <a:cubicBezTo>
                  <a:pt x="11152" y="6140"/>
                  <a:pt x="11161" y="5962"/>
                  <a:pt x="11188" y="5908"/>
                </a:cubicBezTo>
                <a:lnTo>
                  <a:pt x="11188" y="5908"/>
                </a:lnTo>
                <a:cubicBezTo>
                  <a:pt x="11150" y="5983"/>
                  <a:pt x="11092" y="6013"/>
                  <a:pt x="11036" y="6013"/>
                </a:cubicBezTo>
                <a:cubicBezTo>
                  <a:pt x="10907" y="6013"/>
                  <a:pt x="10795" y="5856"/>
                  <a:pt x="11001" y="5756"/>
                </a:cubicBezTo>
                <a:cubicBezTo>
                  <a:pt x="10801" y="5690"/>
                  <a:pt x="10816" y="5476"/>
                  <a:pt x="10969" y="5476"/>
                </a:cubicBezTo>
                <a:cubicBezTo>
                  <a:pt x="11001" y="5476"/>
                  <a:pt x="11038" y="5485"/>
                  <a:pt x="11081" y="5507"/>
                </a:cubicBezTo>
                <a:cubicBezTo>
                  <a:pt x="10996" y="5385"/>
                  <a:pt x="11068" y="5248"/>
                  <a:pt x="11165" y="5248"/>
                </a:cubicBezTo>
                <a:close/>
                <a:moveTo>
                  <a:pt x="11928" y="5587"/>
                </a:moveTo>
                <a:cubicBezTo>
                  <a:pt x="11991" y="5587"/>
                  <a:pt x="12053" y="5596"/>
                  <a:pt x="12116" y="5632"/>
                </a:cubicBezTo>
                <a:cubicBezTo>
                  <a:pt x="12178" y="5658"/>
                  <a:pt x="12241" y="5721"/>
                  <a:pt x="12258" y="5801"/>
                </a:cubicBezTo>
                <a:cubicBezTo>
                  <a:pt x="12285" y="5872"/>
                  <a:pt x="12276" y="5953"/>
                  <a:pt x="12250" y="6024"/>
                </a:cubicBezTo>
                <a:cubicBezTo>
                  <a:pt x="12223" y="6095"/>
                  <a:pt x="12178" y="6158"/>
                  <a:pt x="12125" y="6211"/>
                </a:cubicBezTo>
                <a:cubicBezTo>
                  <a:pt x="12107" y="6220"/>
                  <a:pt x="12089" y="6229"/>
                  <a:pt x="12071" y="6247"/>
                </a:cubicBezTo>
                <a:cubicBezTo>
                  <a:pt x="12053" y="6256"/>
                  <a:pt x="12035" y="6265"/>
                  <a:pt x="12018" y="6274"/>
                </a:cubicBezTo>
                <a:cubicBezTo>
                  <a:pt x="11991" y="6283"/>
                  <a:pt x="11946" y="6292"/>
                  <a:pt x="11928" y="6301"/>
                </a:cubicBezTo>
                <a:cubicBezTo>
                  <a:pt x="11875" y="6310"/>
                  <a:pt x="11839" y="6336"/>
                  <a:pt x="11804" y="6363"/>
                </a:cubicBezTo>
                <a:cubicBezTo>
                  <a:pt x="11732" y="6417"/>
                  <a:pt x="11696" y="6524"/>
                  <a:pt x="11714" y="6631"/>
                </a:cubicBezTo>
                <a:cubicBezTo>
                  <a:pt x="11723" y="6658"/>
                  <a:pt x="11732" y="6684"/>
                  <a:pt x="11741" y="6702"/>
                </a:cubicBezTo>
                <a:cubicBezTo>
                  <a:pt x="11750" y="6729"/>
                  <a:pt x="11768" y="6747"/>
                  <a:pt x="11786" y="6765"/>
                </a:cubicBezTo>
                <a:cubicBezTo>
                  <a:pt x="11830" y="6800"/>
                  <a:pt x="11884" y="6827"/>
                  <a:pt x="11937" y="6827"/>
                </a:cubicBezTo>
                <a:cubicBezTo>
                  <a:pt x="12000" y="6827"/>
                  <a:pt x="12053" y="6809"/>
                  <a:pt x="12098" y="6782"/>
                </a:cubicBezTo>
                <a:cubicBezTo>
                  <a:pt x="12134" y="6756"/>
                  <a:pt x="12160" y="6711"/>
                  <a:pt x="12169" y="6666"/>
                </a:cubicBezTo>
                <a:cubicBezTo>
                  <a:pt x="12178" y="6631"/>
                  <a:pt x="12178" y="6577"/>
                  <a:pt x="12178" y="6533"/>
                </a:cubicBezTo>
                <a:cubicBezTo>
                  <a:pt x="12169" y="6515"/>
                  <a:pt x="12169" y="6506"/>
                  <a:pt x="12160" y="6497"/>
                </a:cubicBezTo>
                <a:cubicBezTo>
                  <a:pt x="12151" y="6479"/>
                  <a:pt x="12143" y="6479"/>
                  <a:pt x="12125" y="6470"/>
                </a:cubicBezTo>
                <a:cubicBezTo>
                  <a:pt x="12116" y="6468"/>
                  <a:pt x="12106" y="6467"/>
                  <a:pt x="12096" y="6467"/>
                </a:cubicBezTo>
                <a:cubicBezTo>
                  <a:pt x="12067" y="6467"/>
                  <a:pt x="12033" y="6477"/>
                  <a:pt x="12000" y="6497"/>
                </a:cubicBezTo>
                <a:cubicBezTo>
                  <a:pt x="11964" y="6524"/>
                  <a:pt x="11937" y="6568"/>
                  <a:pt x="11946" y="6631"/>
                </a:cubicBezTo>
                <a:cubicBezTo>
                  <a:pt x="11946" y="6640"/>
                  <a:pt x="11946" y="6640"/>
                  <a:pt x="11946" y="6649"/>
                </a:cubicBezTo>
                <a:cubicBezTo>
                  <a:pt x="11937" y="6649"/>
                  <a:pt x="11937" y="6649"/>
                  <a:pt x="11937" y="6640"/>
                </a:cubicBezTo>
                <a:cubicBezTo>
                  <a:pt x="11928" y="6631"/>
                  <a:pt x="11911" y="6613"/>
                  <a:pt x="11911" y="6595"/>
                </a:cubicBezTo>
                <a:cubicBezTo>
                  <a:pt x="11902" y="6577"/>
                  <a:pt x="11893" y="6559"/>
                  <a:pt x="11893" y="6542"/>
                </a:cubicBezTo>
                <a:cubicBezTo>
                  <a:pt x="11893" y="6506"/>
                  <a:pt x="11911" y="6470"/>
                  <a:pt x="11928" y="6434"/>
                </a:cubicBezTo>
                <a:cubicBezTo>
                  <a:pt x="11946" y="6417"/>
                  <a:pt x="11955" y="6408"/>
                  <a:pt x="11973" y="6390"/>
                </a:cubicBezTo>
                <a:cubicBezTo>
                  <a:pt x="11982" y="6381"/>
                  <a:pt x="12000" y="6363"/>
                  <a:pt x="12018" y="6363"/>
                </a:cubicBezTo>
                <a:cubicBezTo>
                  <a:pt x="12053" y="6336"/>
                  <a:pt x="12098" y="6327"/>
                  <a:pt x="12134" y="6327"/>
                </a:cubicBezTo>
                <a:cubicBezTo>
                  <a:pt x="12178" y="6336"/>
                  <a:pt x="12232" y="6345"/>
                  <a:pt x="12267" y="6381"/>
                </a:cubicBezTo>
                <a:cubicBezTo>
                  <a:pt x="12303" y="6417"/>
                  <a:pt x="12321" y="6461"/>
                  <a:pt x="12330" y="6497"/>
                </a:cubicBezTo>
                <a:cubicBezTo>
                  <a:pt x="12348" y="6577"/>
                  <a:pt x="12339" y="6658"/>
                  <a:pt x="12312" y="6729"/>
                </a:cubicBezTo>
                <a:cubicBezTo>
                  <a:pt x="12276" y="6800"/>
                  <a:pt x="12205" y="6854"/>
                  <a:pt x="12134" y="6872"/>
                </a:cubicBezTo>
                <a:cubicBezTo>
                  <a:pt x="12094" y="6889"/>
                  <a:pt x="12051" y="6895"/>
                  <a:pt x="12009" y="6895"/>
                </a:cubicBezTo>
                <a:cubicBezTo>
                  <a:pt x="11984" y="6895"/>
                  <a:pt x="11960" y="6893"/>
                  <a:pt x="11937" y="6889"/>
                </a:cubicBezTo>
                <a:cubicBezTo>
                  <a:pt x="11866" y="6872"/>
                  <a:pt x="11804" y="6854"/>
                  <a:pt x="11750" y="6818"/>
                </a:cubicBezTo>
                <a:cubicBezTo>
                  <a:pt x="11723" y="6800"/>
                  <a:pt x="11696" y="6773"/>
                  <a:pt x="11679" y="6747"/>
                </a:cubicBezTo>
                <a:cubicBezTo>
                  <a:pt x="11652" y="6720"/>
                  <a:pt x="11634" y="6693"/>
                  <a:pt x="11625" y="6658"/>
                </a:cubicBezTo>
                <a:cubicBezTo>
                  <a:pt x="11598" y="6595"/>
                  <a:pt x="11580" y="6524"/>
                  <a:pt x="11589" y="6452"/>
                </a:cubicBezTo>
                <a:cubicBezTo>
                  <a:pt x="11598" y="6372"/>
                  <a:pt x="11625" y="6301"/>
                  <a:pt x="11679" y="6238"/>
                </a:cubicBezTo>
                <a:cubicBezTo>
                  <a:pt x="11732" y="6185"/>
                  <a:pt x="11804" y="6140"/>
                  <a:pt x="11866" y="6122"/>
                </a:cubicBezTo>
                <a:cubicBezTo>
                  <a:pt x="11911" y="6104"/>
                  <a:pt x="11919" y="6104"/>
                  <a:pt x="11946" y="6095"/>
                </a:cubicBezTo>
                <a:cubicBezTo>
                  <a:pt x="11955" y="6087"/>
                  <a:pt x="11964" y="6087"/>
                  <a:pt x="11973" y="6078"/>
                </a:cubicBezTo>
                <a:cubicBezTo>
                  <a:pt x="11982" y="6069"/>
                  <a:pt x="11991" y="6060"/>
                  <a:pt x="12000" y="6060"/>
                </a:cubicBezTo>
                <a:cubicBezTo>
                  <a:pt x="12071" y="6006"/>
                  <a:pt x="12134" y="5917"/>
                  <a:pt x="12125" y="5828"/>
                </a:cubicBezTo>
                <a:cubicBezTo>
                  <a:pt x="12125" y="5783"/>
                  <a:pt x="12098" y="5748"/>
                  <a:pt x="12062" y="5703"/>
                </a:cubicBezTo>
                <a:cubicBezTo>
                  <a:pt x="12027" y="5667"/>
                  <a:pt x="11973" y="5632"/>
                  <a:pt x="11919" y="5605"/>
                </a:cubicBezTo>
                <a:cubicBezTo>
                  <a:pt x="11919" y="5605"/>
                  <a:pt x="11919" y="5596"/>
                  <a:pt x="11919" y="5596"/>
                </a:cubicBezTo>
                <a:cubicBezTo>
                  <a:pt x="11919" y="5587"/>
                  <a:pt x="11919" y="5587"/>
                  <a:pt x="11928" y="5587"/>
                </a:cubicBezTo>
                <a:close/>
                <a:moveTo>
                  <a:pt x="6326" y="5525"/>
                </a:moveTo>
                <a:cubicBezTo>
                  <a:pt x="6397" y="5525"/>
                  <a:pt x="6469" y="5525"/>
                  <a:pt x="6540" y="5560"/>
                </a:cubicBezTo>
                <a:cubicBezTo>
                  <a:pt x="6611" y="5587"/>
                  <a:pt x="6683" y="5649"/>
                  <a:pt x="6719" y="5730"/>
                </a:cubicBezTo>
                <a:cubicBezTo>
                  <a:pt x="6754" y="5810"/>
                  <a:pt x="6754" y="5908"/>
                  <a:pt x="6727" y="5988"/>
                </a:cubicBezTo>
                <a:cubicBezTo>
                  <a:pt x="6710" y="6069"/>
                  <a:pt x="6656" y="6140"/>
                  <a:pt x="6603" y="6203"/>
                </a:cubicBezTo>
                <a:cubicBezTo>
                  <a:pt x="6585" y="6220"/>
                  <a:pt x="6567" y="6229"/>
                  <a:pt x="6549" y="6247"/>
                </a:cubicBezTo>
                <a:cubicBezTo>
                  <a:pt x="6531" y="6256"/>
                  <a:pt x="6513" y="6265"/>
                  <a:pt x="6495" y="6274"/>
                </a:cubicBezTo>
                <a:cubicBezTo>
                  <a:pt x="6460" y="6292"/>
                  <a:pt x="6406" y="6310"/>
                  <a:pt x="6388" y="6319"/>
                </a:cubicBezTo>
                <a:cubicBezTo>
                  <a:pt x="6335" y="6336"/>
                  <a:pt x="6290" y="6363"/>
                  <a:pt x="6255" y="6399"/>
                </a:cubicBezTo>
                <a:cubicBezTo>
                  <a:pt x="6192" y="6470"/>
                  <a:pt x="6156" y="6586"/>
                  <a:pt x="6192" y="6702"/>
                </a:cubicBezTo>
                <a:cubicBezTo>
                  <a:pt x="6192" y="6729"/>
                  <a:pt x="6210" y="6756"/>
                  <a:pt x="6219" y="6782"/>
                </a:cubicBezTo>
                <a:cubicBezTo>
                  <a:pt x="6237" y="6809"/>
                  <a:pt x="6255" y="6836"/>
                  <a:pt x="6281" y="6854"/>
                </a:cubicBezTo>
                <a:cubicBezTo>
                  <a:pt x="6326" y="6889"/>
                  <a:pt x="6397" y="6907"/>
                  <a:pt x="6460" y="6907"/>
                </a:cubicBezTo>
                <a:cubicBezTo>
                  <a:pt x="6522" y="6898"/>
                  <a:pt x="6576" y="6881"/>
                  <a:pt x="6620" y="6836"/>
                </a:cubicBezTo>
                <a:cubicBezTo>
                  <a:pt x="6665" y="6800"/>
                  <a:pt x="6692" y="6756"/>
                  <a:pt x="6692" y="6711"/>
                </a:cubicBezTo>
                <a:cubicBezTo>
                  <a:pt x="6701" y="6658"/>
                  <a:pt x="6701" y="6604"/>
                  <a:pt x="6692" y="6559"/>
                </a:cubicBezTo>
                <a:cubicBezTo>
                  <a:pt x="6683" y="6542"/>
                  <a:pt x="6674" y="6524"/>
                  <a:pt x="6665" y="6515"/>
                </a:cubicBezTo>
                <a:cubicBezTo>
                  <a:pt x="6656" y="6497"/>
                  <a:pt x="6647" y="6497"/>
                  <a:pt x="6629" y="6488"/>
                </a:cubicBezTo>
                <a:cubicBezTo>
                  <a:pt x="6585" y="6488"/>
                  <a:pt x="6531" y="6497"/>
                  <a:pt x="6495" y="6533"/>
                </a:cubicBezTo>
                <a:cubicBezTo>
                  <a:pt x="6460" y="6568"/>
                  <a:pt x="6433" y="6622"/>
                  <a:pt x="6451" y="6684"/>
                </a:cubicBezTo>
                <a:lnTo>
                  <a:pt x="6451" y="6693"/>
                </a:lnTo>
                <a:cubicBezTo>
                  <a:pt x="6451" y="6693"/>
                  <a:pt x="6451" y="6693"/>
                  <a:pt x="6442" y="6702"/>
                </a:cubicBezTo>
                <a:cubicBezTo>
                  <a:pt x="6442" y="6702"/>
                  <a:pt x="6433" y="6702"/>
                  <a:pt x="6433" y="6693"/>
                </a:cubicBezTo>
                <a:cubicBezTo>
                  <a:pt x="6415" y="6684"/>
                  <a:pt x="6406" y="6666"/>
                  <a:pt x="6397" y="6649"/>
                </a:cubicBezTo>
                <a:cubicBezTo>
                  <a:pt x="6388" y="6631"/>
                  <a:pt x="6380" y="6613"/>
                  <a:pt x="6380" y="6595"/>
                </a:cubicBezTo>
                <a:cubicBezTo>
                  <a:pt x="6380" y="6550"/>
                  <a:pt x="6388" y="6506"/>
                  <a:pt x="6406" y="6470"/>
                </a:cubicBezTo>
                <a:cubicBezTo>
                  <a:pt x="6424" y="6452"/>
                  <a:pt x="6433" y="6434"/>
                  <a:pt x="6451" y="6417"/>
                </a:cubicBezTo>
                <a:cubicBezTo>
                  <a:pt x="6460" y="6399"/>
                  <a:pt x="6478" y="6390"/>
                  <a:pt x="6495" y="6372"/>
                </a:cubicBezTo>
                <a:cubicBezTo>
                  <a:pt x="6531" y="6354"/>
                  <a:pt x="6576" y="6336"/>
                  <a:pt x="6629" y="6336"/>
                </a:cubicBezTo>
                <a:cubicBezTo>
                  <a:pt x="6674" y="6336"/>
                  <a:pt x="6736" y="6345"/>
                  <a:pt x="6772" y="6381"/>
                </a:cubicBezTo>
                <a:cubicBezTo>
                  <a:pt x="6817" y="6417"/>
                  <a:pt x="6843" y="6461"/>
                  <a:pt x="6861" y="6506"/>
                </a:cubicBezTo>
                <a:cubicBezTo>
                  <a:pt x="6888" y="6586"/>
                  <a:pt x="6888" y="6675"/>
                  <a:pt x="6852" y="6756"/>
                </a:cubicBezTo>
                <a:cubicBezTo>
                  <a:pt x="6826" y="6845"/>
                  <a:pt x="6754" y="6907"/>
                  <a:pt x="6674" y="6934"/>
                </a:cubicBezTo>
                <a:cubicBezTo>
                  <a:pt x="6603" y="6970"/>
                  <a:pt x="6531" y="6970"/>
                  <a:pt x="6451" y="6970"/>
                </a:cubicBezTo>
                <a:cubicBezTo>
                  <a:pt x="6380" y="6961"/>
                  <a:pt x="6308" y="6943"/>
                  <a:pt x="6246" y="6907"/>
                </a:cubicBezTo>
                <a:cubicBezTo>
                  <a:pt x="6210" y="6889"/>
                  <a:pt x="6183" y="6863"/>
                  <a:pt x="6156" y="6836"/>
                </a:cubicBezTo>
                <a:cubicBezTo>
                  <a:pt x="6130" y="6809"/>
                  <a:pt x="6103" y="6773"/>
                  <a:pt x="6085" y="6747"/>
                </a:cubicBezTo>
                <a:cubicBezTo>
                  <a:pt x="6049" y="6675"/>
                  <a:pt x="6023" y="6595"/>
                  <a:pt x="6032" y="6515"/>
                </a:cubicBezTo>
                <a:cubicBezTo>
                  <a:pt x="6032" y="6434"/>
                  <a:pt x="6058" y="6345"/>
                  <a:pt x="6112" y="6274"/>
                </a:cubicBezTo>
                <a:cubicBezTo>
                  <a:pt x="6165" y="6211"/>
                  <a:pt x="6237" y="6158"/>
                  <a:pt x="6308" y="6122"/>
                </a:cubicBezTo>
                <a:cubicBezTo>
                  <a:pt x="6353" y="6104"/>
                  <a:pt x="6371" y="6095"/>
                  <a:pt x="6388" y="6087"/>
                </a:cubicBezTo>
                <a:cubicBezTo>
                  <a:pt x="6406" y="6078"/>
                  <a:pt x="6415" y="6078"/>
                  <a:pt x="6424" y="6069"/>
                </a:cubicBezTo>
                <a:cubicBezTo>
                  <a:pt x="6433" y="6060"/>
                  <a:pt x="6442" y="6051"/>
                  <a:pt x="6451" y="6042"/>
                </a:cubicBezTo>
                <a:cubicBezTo>
                  <a:pt x="6531" y="5980"/>
                  <a:pt x="6585" y="5872"/>
                  <a:pt x="6567" y="5783"/>
                </a:cubicBezTo>
                <a:cubicBezTo>
                  <a:pt x="6558" y="5730"/>
                  <a:pt x="6531" y="5685"/>
                  <a:pt x="6487" y="5649"/>
                </a:cubicBezTo>
                <a:cubicBezTo>
                  <a:pt x="6442" y="5605"/>
                  <a:pt x="6388" y="5578"/>
                  <a:pt x="6317" y="5551"/>
                </a:cubicBezTo>
                <a:cubicBezTo>
                  <a:pt x="6317" y="5542"/>
                  <a:pt x="6317" y="5542"/>
                  <a:pt x="6317" y="5542"/>
                </a:cubicBezTo>
                <a:cubicBezTo>
                  <a:pt x="6317" y="5533"/>
                  <a:pt x="6317" y="5525"/>
                  <a:pt x="6326" y="5525"/>
                </a:cubicBezTo>
                <a:close/>
                <a:moveTo>
                  <a:pt x="11063" y="6283"/>
                </a:moveTo>
                <a:lnTo>
                  <a:pt x="11063" y="6283"/>
                </a:lnTo>
                <a:cubicBezTo>
                  <a:pt x="11179" y="6515"/>
                  <a:pt x="11304" y="6720"/>
                  <a:pt x="11465" y="6898"/>
                </a:cubicBezTo>
                <a:cubicBezTo>
                  <a:pt x="11625" y="7077"/>
                  <a:pt x="11830" y="7220"/>
                  <a:pt x="12080" y="7255"/>
                </a:cubicBezTo>
                <a:cubicBezTo>
                  <a:pt x="12047" y="7262"/>
                  <a:pt x="12012" y="7266"/>
                  <a:pt x="11978" y="7266"/>
                </a:cubicBezTo>
                <a:cubicBezTo>
                  <a:pt x="11885" y="7266"/>
                  <a:pt x="11790" y="7241"/>
                  <a:pt x="11705" y="7202"/>
                </a:cubicBezTo>
                <a:cubicBezTo>
                  <a:pt x="11580" y="7148"/>
                  <a:pt x="11482" y="7068"/>
                  <a:pt x="11393" y="6970"/>
                </a:cubicBezTo>
                <a:cubicBezTo>
                  <a:pt x="11215" y="6782"/>
                  <a:pt x="11099" y="6533"/>
                  <a:pt x="11063" y="6283"/>
                </a:cubicBezTo>
                <a:close/>
                <a:moveTo>
                  <a:pt x="5898" y="5721"/>
                </a:moveTo>
                <a:cubicBezTo>
                  <a:pt x="5809" y="5846"/>
                  <a:pt x="5782" y="5980"/>
                  <a:pt x="5782" y="6113"/>
                </a:cubicBezTo>
                <a:cubicBezTo>
                  <a:pt x="5782" y="6256"/>
                  <a:pt x="5800" y="6399"/>
                  <a:pt x="5826" y="6533"/>
                </a:cubicBezTo>
                <a:cubicBezTo>
                  <a:pt x="5871" y="6809"/>
                  <a:pt x="5942" y="7095"/>
                  <a:pt x="5951" y="7389"/>
                </a:cubicBezTo>
                <a:cubicBezTo>
                  <a:pt x="5862" y="7112"/>
                  <a:pt x="5773" y="6836"/>
                  <a:pt x="5719" y="6550"/>
                </a:cubicBezTo>
                <a:cubicBezTo>
                  <a:pt x="5702" y="6408"/>
                  <a:pt x="5684" y="6265"/>
                  <a:pt x="5702" y="6113"/>
                </a:cubicBezTo>
                <a:cubicBezTo>
                  <a:pt x="5719" y="5962"/>
                  <a:pt x="5782" y="5810"/>
                  <a:pt x="5898" y="5721"/>
                </a:cubicBezTo>
                <a:close/>
                <a:moveTo>
                  <a:pt x="2790" y="0"/>
                </a:moveTo>
                <a:cubicBezTo>
                  <a:pt x="2489" y="0"/>
                  <a:pt x="2225" y="163"/>
                  <a:pt x="2142" y="493"/>
                </a:cubicBezTo>
                <a:cubicBezTo>
                  <a:pt x="1964" y="1207"/>
                  <a:pt x="2481" y="1858"/>
                  <a:pt x="2178" y="2295"/>
                </a:cubicBezTo>
                <a:cubicBezTo>
                  <a:pt x="1883" y="2023"/>
                  <a:pt x="1545" y="1920"/>
                  <a:pt x="1281" y="1920"/>
                </a:cubicBezTo>
                <a:cubicBezTo>
                  <a:pt x="1129" y="1920"/>
                  <a:pt x="1001" y="1954"/>
                  <a:pt x="920" y="2010"/>
                </a:cubicBezTo>
                <a:cubicBezTo>
                  <a:pt x="862" y="2049"/>
                  <a:pt x="788" y="2066"/>
                  <a:pt x="706" y="2066"/>
                </a:cubicBezTo>
                <a:cubicBezTo>
                  <a:pt x="475" y="2066"/>
                  <a:pt x="179" y="1932"/>
                  <a:pt x="1" y="1813"/>
                </a:cubicBezTo>
                <a:lnTo>
                  <a:pt x="1" y="1813"/>
                </a:lnTo>
                <a:cubicBezTo>
                  <a:pt x="200" y="2108"/>
                  <a:pt x="520" y="2263"/>
                  <a:pt x="922" y="2263"/>
                </a:cubicBezTo>
                <a:cubicBezTo>
                  <a:pt x="1007" y="2263"/>
                  <a:pt x="1095" y="2256"/>
                  <a:pt x="1187" y="2242"/>
                </a:cubicBezTo>
                <a:cubicBezTo>
                  <a:pt x="1228" y="2235"/>
                  <a:pt x="1267" y="2233"/>
                  <a:pt x="1303" y="2233"/>
                </a:cubicBezTo>
                <a:cubicBezTo>
                  <a:pt x="1739" y="2233"/>
                  <a:pt x="1839" y="2649"/>
                  <a:pt x="2062" y="2723"/>
                </a:cubicBezTo>
                <a:cubicBezTo>
                  <a:pt x="2131" y="2746"/>
                  <a:pt x="2180" y="2758"/>
                  <a:pt x="2217" y="2758"/>
                </a:cubicBezTo>
                <a:cubicBezTo>
                  <a:pt x="2310" y="2758"/>
                  <a:pt x="2328" y="2684"/>
                  <a:pt x="2392" y="2518"/>
                </a:cubicBezTo>
                <a:lnTo>
                  <a:pt x="2392" y="2518"/>
                </a:lnTo>
                <a:cubicBezTo>
                  <a:pt x="2481" y="2706"/>
                  <a:pt x="2240" y="2848"/>
                  <a:pt x="2329" y="3098"/>
                </a:cubicBezTo>
                <a:cubicBezTo>
                  <a:pt x="2361" y="3199"/>
                  <a:pt x="2573" y="3341"/>
                  <a:pt x="2882" y="3341"/>
                </a:cubicBezTo>
                <a:cubicBezTo>
                  <a:pt x="3008" y="3341"/>
                  <a:pt x="3150" y="3318"/>
                  <a:pt x="3302" y="3259"/>
                </a:cubicBezTo>
                <a:cubicBezTo>
                  <a:pt x="3721" y="3615"/>
                  <a:pt x="3320" y="4365"/>
                  <a:pt x="3543" y="4722"/>
                </a:cubicBezTo>
                <a:cubicBezTo>
                  <a:pt x="3757" y="5079"/>
                  <a:pt x="4247" y="5025"/>
                  <a:pt x="4435" y="5623"/>
                </a:cubicBezTo>
                <a:cubicBezTo>
                  <a:pt x="4613" y="6229"/>
                  <a:pt x="5175" y="6336"/>
                  <a:pt x="5175" y="6336"/>
                </a:cubicBezTo>
                <a:cubicBezTo>
                  <a:pt x="5175" y="6336"/>
                  <a:pt x="5443" y="6925"/>
                  <a:pt x="5363" y="7237"/>
                </a:cubicBezTo>
                <a:cubicBezTo>
                  <a:pt x="5282" y="7550"/>
                  <a:pt x="5247" y="7746"/>
                  <a:pt x="5425" y="8353"/>
                </a:cubicBezTo>
                <a:cubicBezTo>
                  <a:pt x="5541" y="9155"/>
                  <a:pt x="4863" y="9619"/>
                  <a:pt x="4685" y="9682"/>
                </a:cubicBezTo>
                <a:cubicBezTo>
                  <a:pt x="4497" y="9735"/>
                  <a:pt x="4533" y="9914"/>
                  <a:pt x="4542" y="10083"/>
                </a:cubicBezTo>
                <a:cubicBezTo>
                  <a:pt x="4547" y="10173"/>
                  <a:pt x="4696" y="10201"/>
                  <a:pt x="4864" y="10201"/>
                </a:cubicBezTo>
                <a:cubicBezTo>
                  <a:pt x="4997" y="10201"/>
                  <a:pt x="5143" y="10183"/>
                  <a:pt x="5238" y="10163"/>
                </a:cubicBezTo>
                <a:cubicBezTo>
                  <a:pt x="5441" y="10119"/>
                  <a:pt x="5303" y="9673"/>
                  <a:pt x="5465" y="9673"/>
                </a:cubicBezTo>
                <a:cubicBezTo>
                  <a:pt x="5466" y="9673"/>
                  <a:pt x="5468" y="9673"/>
                  <a:pt x="5470" y="9673"/>
                </a:cubicBezTo>
                <a:cubicBezTo>
                  <a:pt x="5484" y="9674"/>
                  <a:pt x="5498" y="9674"/>
                  <a:pt x="5512" y="9674"/>
                </a:cubicBezTo>
                <a:cubicBezTo>
                  <a:pt x="5656" y="9674"/>
                  <a:pt x="5743" y="9625"/>
                  <a:pt x="5800" y="9396"/>
                </a:cubicBezTo>
                <a:cubicBezTo>
                  <a:pt x="5862" y="9155"/>
                  <a:pt x="5987" y="8959"/>
                  <a:pt x="6032" y="7915"/>
                </a:cubicBezTo>
                <a:lnTo>
                  <a:pt x="6032" y="7915"/>
                </a:lnTo>
                <a:cubicBezTo>
                  <a:pt x="6362" y="9280"/>
                  <a:pt x="5933" y="9744"/>
                  <a:pt x="5755" y="9816"/>
                </a:cubicBezTo>
                <a:cubicBezTo>
                  <a:pt x="5586" y="9887"/>
                  <a:pt x="5648" y="9949"/>
                  <a:pt x="5648" y="10324"/>
                </a:cubicBezTo>
                <a:cubicBezTo>
                  <a:pt x="5680" y="10325"/>
                  <a:pt x="5710" y="10325"/>
                  <a:pt x="5739" y="10325"/>
                </a:cubicBezTo>
                <a:cubicBezTo>
                  <a:pt x="6540" y="10325"/>
                  <a:pt x="6425" y="10093"/>
                  <a:pt x="6460" y="9860"/>
                </a:cubicBezTo>
                <a:cubicBezTo>
                  <a:pt x="6481" y="9722"/>
                  <a:pt x="6537" y="9701"/>
                  <a:pt x="6606" y="9701"/>
                </a:cubicBezTo>
                <a:cubicBezTo>
                  <a:pt x="6635" y="9701"/>
                  <a:pt x="6667" y="9705"/>
                  <a:pt x="6699" y="9705"/>
                </a:cubicBezTo>
                <a:cubicBezTo>
                  <a:pt x="6718" y="9705"/>
                  <a:pt x="6736" y="9703"/>
                  <a:pt x="6754" y="9700"/>
                </a:cubicBezTo>
                <a:cubicBezTo>
                  <a:pt x="6870" y="9673"/>
                  <a:pt x="6852" y="9048"/>
                  <a:pt x="6647" y="7889"/>
                </a:cubicBezTo>
                <a:cubicBezTo>
                  <a:pt x="7182" y="7407"/>
                  <a:pt x="7147" y="6756"/>
                  <a:pt x="7165" y="6542"/>
                </a:cubicBezTo>
                <a:cubicBezTo>
                  <a:pt x="7182" y="6319"/>
                  <a:pt x="7825" y="6203"/>
                  <a:pt x="7825" y="6203"/>
                </a:cubicBezTo>
                <a:cubicBezTo>
                  <a:pt x="7825" y="6203"/>
                  <a:pt x="8155" y="6292"/>
                  <a:pt x="9109" y="6550"/>
                </a:cubicBezTo>
                <a:cubicBezTo>
                  <a:pt x="9355" y="6615"/>
                  <a:pt x="9557" y="6639"/>
                  <a:pt x="9723" y="6639"/>
                </a:cubicBezTo>
                <a:cubicBezTo>
                  <a:pt x="10196" y="6639"/>
                  <a:pt x="10367" y="6443"/>
                  <a:pt x="10367" y="6443"/>
                </a:cubicBezTo>
                <a:cubicBezTo>
                  <a:pt x="10367" y="6443"/>
                  <a:pt x="10555" y="7166"/>
                  <a:pt x="11286" y="7434"/>
                </a:cubicBezTo>
                <a:cubicBezTo>
                  <a:pt x="11456" y="8237"/>
                  <a:pt x="10920" y="9022"/>
                  <a:pt x="10519" y="9271"/>
                </a:cubicBezTo>
                <a:cubicBezTo>
                  <a:pt x="10117" y="9512"/>
                  <a:pt x="10153" y="9557"/>
                  <a:pt x="10162" y="10030"/>
                </a:cubicBezTo>
                <a:cubicBezTo>
                  <a:pt x="10186" y="10031"/>
                  <a:pt x="10209" y="10031"/>
                  <a:pt x="10231" y="10031"/>
                </a:cubicBezTo>
                <a:cubicBezTo>
                  <a:pt x="11029" y="10031"/>
                  <a:pt x="10894" y="9423"/>
                  <a:pt x="10894" y="9423"/>
                </a:cubicBezTo>
                <a:lnTo>
                  <a:pt x="10894" y="9423"/>
                </a:lnTo>
                <a:cubicBezTo>
                  <a:pt x="10894" y="9423"/>
                  <a:pt x="10965" y="9464"/>
                  <a:pt x="11081" y="9464"/>
                </a:cubicBezTo>
                <a:cubicBezTo>
                  <a:pt x="11155" y="9464"/>
                  <a:pt x="11246" y="9448"/>
                  <a:pt x="11349" y="9396"/>
                </a:cubicBezTo>
                <a:cubicBezTo>
                  <a:pt x="11723" y="9022"/>
                  <a:pt x="11750" y="8138"/>
                  <a:pt x="12214" y="7443"/>
                </a:cubicBezTo>
                <a:cubicBezTo>
                  <a:pt x="12223" y="7773"/>
                  <a:pt x="12580" y="7960"/>
                  <a:pt x="12580" y="7960"/>
                </a:cubicBezTo>
                <a:cubicBezTo>
                  <a:pt x="12580" y="7960"/>
                  <a:pt x="12687" y="8593"/>
                  <a:pt x="12696" y="8879"/>
                </a:cubicBezTo>
                <a:cubicBezTo>
                  <a:pt x="12705" y="9155"/>
                  <a:pt x="12455" y="9548"/>
                  <a:pt x="12285" y="9655"/>
                </a:cubicBezTo>
                <a:cubicBezTo>
                  <a:pt x="12125" y="9753"/>
                  <a:pt x="12187" y="9789"/>
                  <a:pt x="12196" y="10110"/>
                </a:cubicBezTo>
                <a:cubicBezTo>
                  <a:pt x="12223" y="10111"/>
                  <a:pt x="12250" y="10112"/>
                  <a:pt x="12277" y="10112"/>
                </a:cubicBezTo>
                <a:cubicBezTo>
                  <a:pt x="12597" y="10112"/>
                  <a:pt x="12906" y="10014"/>
                  <a:pt x="12972" y="9824"/>
                </a:cubicBezTo>
                <a:cubicBezTo>
                  <a:pt x="13035" y="9628"/>
                  <a:pt x="13070" y="9566"/>
                  <a:pt x="13249" y="9477"/>
                </a:cubicBezTo>
                <a:cubicBezTo>
                  <a:pt x="13472" y="9004"/>
                  <a:pt x="13222" y="8433"/>
                  <a:pt x="13142" y="8058"/>
                </a:cubicBezTo>
                <a:cubicBezTo>
                  <a:pt x="13061" y="7683"/>
                  <a:pt x="13347" y="7790"/>
                  <a:pt x="13347" y="7220"/>
                </a:cubicBezTo>
                <a:lnTo>
                  <a:pt x="13347" y="7220"/>
                </a:lnTo>
                <a:cubicBezTo>
                  <a:pt x="13341" y="7220"/>
                  <a:pt x="13335" y="7220"/>
                  <a:pt x="13329" y="7220"/>
                </a:cubicBezTo>
                <a:cubicBezTo>
                  <a:pt x="13079" y="7220"/>
                  <a:pt x="12517" y="6856"/>
                  <a:pt x="12526" y="6185"/>
                </a:cubicBezTo>
                <a:cubicBezTo>
                  <a:pt x="12535" y="5489"/>
                  <a:pt x="13142" y="5070"/>
                  <a:pt x="13115" y="4427"/>
                </a:cubicBezTo>
                <a:cubicBezTo>
                  <a:pt x="13088" y="3794"/>
                  <a:pt x="12669" y="3946"/>
                  <a:pt x="12241" y="3758"/>
                </a:cubicBezTo>
                <a:cubicBezTo>
                  <a:pt x="11886" y="3592"/>
                  <a:pt x="11462" y="3146"/>
                  <a:pt x="10301" y="3146"/>
                </a:cubicBezTo>
                <a:cubicBezTo>
                  <a:pt x="10088" y="3146"/>
                  <a:pt x="9849" y="3162"/>
                  <a:pt x="9582" y="3196"/>
                </a:cubicBezTo>
                <a:cubicBezTo>
                  <a:pt x="9293" y="3235"/>
                  <a:pt x="9038" y="3252"/>
                  <a:pt x="8812" y="3252"/>
                </a:cubicBezTo>
                <a:cubicBezTo>
                  <a:pt x="7701" y="3252"/>
                  <a:pt x="7282" y="2853"/>
                  <a:pt x="6808" y="2786"/>
                </a:cubicBezTo>
                <a:cubicBezTo>
                  <a:pt x="6968" y="2625"/>
                  <a:pt x="7102" y="2367"/>
                  <a:pt x="7191" y="2081"/>
                </a:cubicBezTo>
                <a:cubicBezTo>
                  <a:pt x="7414" y="2054"/>
                  <a:pt x="7860" y="1956"/>
                  <a:pt x="7967" y="1590"/>
                </a:cubicBezTo>
                <a:lnTo>
                  <a:pt x="7967" y="1590"/>
                </a:lnTo>
                <a:cubicBezTo>
                  <a:pt x="7809" y="1722"/>
                  <a:pt x="7669" y="1761"/>
                  <a:pt x="7526" y="1761"/>
                </a:cubicBezTo>
                <a:cubicBezTo>
                  <a:pt x="7428" y="1761"/>
                  <a:pt x="7327" y="1742"/>
                  <a:pt x="7218" y="1724"/>
                </a:cubicBezTo>
                <a:cubicBezTo>
                  <a:pt x="7113" y="518"/>
                  <a:pt x="6274" y="43"/>
                  <a:pt x="5399" y="43"/>
                </a:cubicBezTo>
                <a:cubicBezTo>
                  <a:pt x="4791" y="43"/>
                  <a:pt x="4166" y="272"/>
                  <a:pt x="3757" y="645"/>
                </a:cubicBezTo>
                <a:cubicBezTo>
                  <a:pt x="3536" y="218"/>
                  <a:pt x="3139" y="0"/>
                  <a:pt x="2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46"/>
          <p:cNvSpPr/>
          <p:nvPr/>
        </p:nvSpPr>
        <p:spPr>
          <a:xfrm>
            <a:off x="5872049" y="1867525"/>
            <a:ext cx="579095" cy="670155"/>
          </a:xfrm>
          <a:custGeom>
            <a:rect b="b" l="l" r="r" t="t"/>
            <a:pathLst>
              <a:path extrusionOk="0" h="14248" w="12312">
                <a:moveTo>
                  <a:pt x="2615" y="4087"/>
                </a:moveTo>
                <a:cubicBezTo>
                  <a:pt x="2738" y="4087"/>
                  <a:pt x="2864" y="4126"/>
                  <a:pt x="2962" y="4203"/>
                </a:cubicBezTo>
                <a:cubicBezTo>
                  <a:pt x="3096" y="4292"/>
                  <a:pt x="3176" y="4453"/>
                  <a:pt x="3176" y="4613"/>
                </a:cubicBezTo>
                <a:cubicBezTo>
                  <a:pt x="3167" y="4774"/>
                  <a:pt x="3087" y="4916"/>
                  <a:pt x="2971" y="5006"/>
                </a:cubicBezTo>
                <a:cubicBezTo>
                  <a:pt x="3033" y="4872"/>
                  <a:pt x="3060" y="4738"/>
                  <a:pt x="3042" y="4622"/>
                </a:cubicBezTo>
                <a:cubicBezTo>
                  <a:pt x="3015" y="4506"/>
                  <a:pt x="2953" y="4408"/>
                  <a:pt x="2855" y="4337"/>
                </a:cubicBezTo>
                <a:cubicBezTo>
                  <a:pt x="2766" y="4265"/>
                  <a:pt x="2650" y="4229"/>
                  <a:pt x="2525" y="4229"/>
                </a:cubicBezTo>
                <a:cubicBezTo>
                  <a:pt x="2512" y="4229"/>
                  <a:pt x="2499" y="4228"/>
                  <a:pt x="2486" y="4228"/>
                </a:cubicBezTo>
                <a:cubicBezTo>
                  <a:pt x="2374" y="4228"/>
                  <a:pt x="2261" y="4261"/>
                  <a:pt x="2141" y="4301"/>
                </a:cubicBezTo>
                <a:cubicBezTo>
                  <a:pt x="2230" y="4203"/>
                  <a:pt x="2364" y="4114"/>
                  <a:pt x="2516" y="4096"/>
                </a:cubicBezTo>
                <a:cubicBezTo>
                  <a:pt x="2548" y="4090"/>
                  <a:pt x="2582" y="4087"/>
                  <a:pt x="2615" y="4087"/>
                </a:cubicBezTo>
                <a:close/>
                <a:moveTo>
                  <a:pt x="6899" y="4161"/>
                </a:moveTo>
                <a:cubicBezTo>
                  <a:pt x="6922" y="4161"/>
                  <a:pt x="6945" y="4163"/>
                  <a:pt x="6968" y="4167"/>
                </a:cubicBezTo>
                <a:cubicBezTo>
                  <a:pt x="7128" y="4185"/>
                  <a:pt x="7253" y="4283"/>
                  <a:pt x="7333" y="4408"/>
                </a:cubicBezTo>
                <a:cubicBezTo>
                  <a:pt x="7219" y="4343"/>
                  <a:pt x="7097" y="4300"/>
                  <a:pt x="6989" y="4300"/>
                </a:cubicBezTo>
                <a:cubicBezTo>
                  <a:pt x="6978" y="4300"/>
                  <a:pt x="6968" y="4300"/>
                  <a:pt x="6959" y="4301"/>
                </a:cubicBezTo>
                <a:cubicBezTo>
                  <a:pt x="6843" y="4310"/>
                  <a:pt x="6736" y="4363"/>
                  <a:pt x="6655" y="4453"/>
                </a:cubicBezTo>
                <a:cubicBezTo>
                  <a:pt x="6575" y="4533"/>
                  <a:pt x="6521" y="4640"/>
                  <a:pt x="6513" y="4765"/>
                </a:cubicBezTo>
                <a:cubicBezTo>
                  <a:pt x="6495" y="4890"/>
                  <a:pt x="6513" y="5023"/>
                  <a:pt x="6548" y="5157"/>
                </a:cubicBezTo>
                <a:cubicBezTo>
                  <a:pt x="6450" y="5059"/>
                  <a:pt x="6388" y="4916"/>
                  <a:pt x="6379" y="4765"/>
                </a:cubicBezTo>
                <a:cubicBezTo>
                  <a:pt x="6370" y="4613"/>
                  <a:pt x="6414" y="4444"/>
                  <a:pt x="6530" y="4328"/>
                </a:cubicBezTo>
                <a:cubicBezTo>
                  <a:pt x="6622" y="4228"/>
                  <a:pt x="6760" y="4161"/>
                  <a:pt x="6899" y="4161"/>
                </a:cubicBezTo>
                <a:close/>
                <a:moveTo>
                  <a:pt x="5427" y="4665"/>
                </a:moveTo>
                <a:cubicBezTo>
                  <a:pt x="5435" y="4665"/>
                  <a:pt x="5443" y="4666"/>
                  <a:pt x="5451" y="4667"/>
                </a:cubicBezTo>
                <a:cubicBezTo>
                  <a:pt x="5522" y="4667"/>
                  <a:pt x="5585" y="4684"/>
                  <a:pt x="5647" y="4711"/>
                </a:cubicBezTo>
                <a:cubicBezTo>
                  <a:pt x="5701" y="4747"/>
                  <a:pt x="5754" y="4783"/>
                  <a:pt x="5790" y="4836"/>
                </a:cubicBezTo>
                <a:cubicBezTo>
                  <a:pt x="5808" y="4863"/>
                  <a:pt x="5826" y="4890"/>
                  <a:pt x="5835" y="4925"/>
                </a:cubicBezTo>
                <a:cubicBezTo>
                  <a:pt x="5843" y="4952"/>
                  <a:pt x="5852" y="4988"/>
                  <a:pt x="5861" y="5015"/>
                </a:cubicBezTo>
                <a:cubicBezTo>
                  <a:pt x="5861" y="5086"/>
                  <a:pt x="5861" y="5157"/>
                  <a:pt x="5826" y="5220"/>
                </a:cubicBezTo>
                <a:cubicBezTo>
                  <a:pt x="5799" y="5282"/>
                  <a:pt x="5745" y="5345"/>
                  <a:pt x="5674" y="5380"/>
                </a:cubicBezTo>
                <a:cubicBezTo>
                  <a:pt x="5612" y="5416"/>
                  <a:pt x="5540" y="5434"/>
                  <a:pt x="5469" y="5434"/>
                </a:cubicBezTo>
                <a:lnTo>
                  <a:pt x="5362" y="5434"/>
                </a:lnTo>
                <a:cubicBezTo>
                  <a:pt x="5353" y="5443"/>
                  <a:pt x="5335" y="5443"/>
                  <a:pt x="5326" y="5443"/>
                </a:cubicBezTo>
                <a:cubicBezTo>
                  <a:pt x="5246" y="5470"/>
                  <a:pt x="5165" y="5532"/>
                  <a:pt x="5148" y="5621"/>
                </a:cubicBezTo>
                <a:cubicBezTo>
                  <a:pt x="5139" y="5657"/>
                  <a:pt x="5139" y="5701"/>
                  <a:pt x="5165" y="5746"/>
                </a:cubicBezTo>
                <a:cubicBezTo>
                  <a:pt x="5183" y="5800"/>
                  <a:pt x="5228" y="5844"/>
                  <a:pt x="5264" y="5889"/>
                </a:cubicBezTo>
                <a:cubicBezTo>
                  <a:pt x="5264" y="5889"/>
                  <a:pt x="5264" y="5889"/>
                  <a:pt x="5264" y="5898"/>
                </a:cubicBezTo>
                <a:lnTo>
                  <a:pt x="5255" y="5898"/>
                </a:lnTo>
                <a:cubicBezTo>
                  <a:pt x="5192" y="5880"/>
                  <a:pt x="5139" y="5853"/>
                  <a:pt x="5094" y="5800"/>
                </a:cubicBezTo>
                <a:cubicBezTo>
                  <a:pt x="5049" y="5755"/>
                  <a:pt x="5014" y="5684"/>
                  <a:pt x="5014" y="5603"/>
                </a:cubicBezTo>
                <a:cubicBezTo>
                  <a:pt x="5014" y="5523"/>
                  <a:pt x="5041" y="5452"/>
                  <a:pt x="5094" y="5398"/>
                </a:cubicBezTo>
                <a:cubicBezTo>
                  <a:pt x="5139" y="5345"/>
                  <a:pt x="5201" y="5300"/>
                  <a:pt x="5264" y="5273"/>
                </a:cubicBezTo>
                <a:cubicBezTo>
                  <a:pt x="5281" y="5264"/>
                  <a:pt x="5299" y="5264"/>
                  <a:pt x="5317" y="5255"/>
                </a:cubicBezTo>
                <a:cubicBezTo>
                  <a:pt x="5335" y="5255"/>
                  <a:pt x="5353" y="5246"/>
                  <a:pt x="5380" y="5246"/>
                </a:cubicBezTo>
                <a:lnTo>
                  <a:pt x="5469" y="5246"/>
                </a:lnTo>
                <a:cubicBezTo>
                  <a:pt x="5483" y="5249"/>
                  <a:pt x="5497" y="5250"/>
                  <a:pt x="5510" y="5250"/>
                </a:cubicBezTo>
                <a:cubicBezTo>
                  <a:pt x="5546" y="5250"/>
                  <a:pt x="5576" y="5242"/>
                  <a:pt x="5603" y="5229"/>
                </a:cubicBezTo>
                <a:cubicBezTo>
                  <a:pt x="5683" y="5202"/>
                  <a:pt x="5745" y="5122"/>
                  <a:pt x="5763" y="5015"/>
                </a:cubicBezTo>
                <a:cubicBezTo>
                  <a:pt x="5763" y="4988"/>
                  <a:pt x="5772" y="4961"/>
                  <a:pt x="5763" y="4934"/>
                </a:cubicBezTo>
                <a:cubicBezTo>
                  <a:pt x="5763" y="4916"/>
                  <a:pt x="5754" y="4890"/>
                  <a:pt x="5745" y="4863"/>
                </a:cubicBezTo>
                <a:cubicBezTo>
                  <a:pt x="5719" y="4818"/>
                  <a:pt x="5674" y="4783"/>
                  <a:pt x="5620" y="4765"/>
                </a:cubicBezTo>
                <a:cubicBezTo>
                  <a:pt x="5589" y="4754"/>
                  <a:pt x="5558" y="4750"/>
                  <a:pt x="5528" y="4750"/>
                </a:cubicBezTo>
                <a:cubicBezTo>
                  <a:pt x="5507" y="4750"/>
                  <a:pt x="5487" y="4752"/>
                  <a:pt x="5469" y="4756"/>
                </a:cubicBezTo>
                <a:cubicBezTo>
                  <a:pt x="5415" y="4774"/>
                  <a:pt x="5388" y="4800"/>
                  <a:pt x="5362" y="4836"/>
                </a:cubicBezTo>
                <a:cubicBezTo>
                  <a:pt x="5344" y="4872"/>
                  <a:pt x="5326" y="4916"/>
                  <a:pt x="5317" y="4961"/>
                </a:cubicBezTo>
                <a:cubicBezTo>
                  <a:pt x="5317" y="4979"/>
                  <a:pt x="5317" y="4997"/>
                  <a:pt x="5317" y="5006"/>
                </a:cubicBezTo>
                <a:cubicBezTo>
                  <a:pt x="5326" y="5015"/>
                  <a:pt x="5335" y="5023"/>
                  <a:pt x="5344" y="5032"/>
                </a:cubicBezTo>
                <a:cubicBezTo>
                  <a:pt x="5360" y="5043"/>
                  <a:pt x="5387" y="5051"/>
                  <a:pt x="5414" y="5051"/>
                </a:cubicBezTo>
                <a:cubicBezTo>
                  <a:pt x="5430" y="5051"/>
                  <a:pt x="5446" y="5048"/>
                  <a:pt x="5460" y="5041"/>
                </a:cubicBezTo>
                <a:cubicBezTo>
                  <a:pt x="5504" y="5032"/>
                  <a:pt x="5540" y="4997"/>
                  <a:pt x="5549" y="4943"/>
                </a:cubicBezTo>
                <a:lnTo>
                  <a:pt x="5558" y="4934"/>
                </a:lnTo>
                <a:cubicBezTo>
                  <a:pt x="5561" y="4931"/>
                  <a:pt x="5563" y="4930"/>
                  <a:pt x="5564" y="4930"/>
                </a:cubicBezTo>
                <a:cubicBezTo>
                  <a:pt x="5567" y="4930"/>
                  <a:pt x="5567" y="4934"/>
                  <a:pt x="5567" y="4934"/>
                </a:cubicBezTo>
                <a:cubicBezTo>
                  <a:pt x="5576" y="4952"/>
                  <a:pt x="5576" y="4970"/>
                  <a:pt x="5585" y="4988"/>
                </a:cubicBezTo>
                <a:cubicBezTo>
                  <a:pt x="5576" y="5006"/>
                  <a:pt x="5585" y="5023"/>
                  <a:pt x="5576" y="5041"/>
                </a:cubicBezTo>
                <a:cubicBezTo>
                  <a:pt x="5567" y="5077"/>
                  <a:pt x="5540" y="5104"/>
                  <a:pt x="5504" y="5122"/>
                </a:cubicBezTo>
                <a:cubicBezTo>
                  <a:pt x="5496" y="5139"/>
                  <a:pt x="5478" y="5148"/>
                  <a:pt x="5460" y="5148"/>
                </a:cubicBezTo>
                <a:cubicBezTo>
                  <a:pt x="5442" y="5157"/>
                  <a:pt x="5424" y="5166"/>
                  <a:pt x="5406" y="5166"/>
                </a:cubicBezTo>
                <a:cubicBezTo>
                  <a:pt x="5392" y="5170"/>
                  <a:pt x="5375" y="5172"/>
                  <a:pt x="5359" y="5172"/>
                </a:cubicBezTo>
                <a:cubicBezTo>
                  <a:pt x="5335" y="5172"/>
                  <a:pt x="5311" y="5168"/>
                  <a:pt x="5290" y="5157"/>
                </a:cubicBezTo>
                <a:cubicBezTo>
                  <a:pt x="5246" y="5139"/>
                  <a:pt x="5210" y="5113"/>
                  <a:pt x="5192" y="5068"/>
                </a:cubicBezTo>
                <a:cubicBezTo>
                  <a:pt x="5165" y="5023"/>
                  <a:pt x="5165" y="4979"/>
                  <a:pt x="5165" y="4943"/>
                </a:cubicBezTo>
                <a:cubicBezTo>
                  <a:pt x="5174" y="4863"/>
                  <a:pt x="5201" y="4800"/>
                  <a:pt x="5255" y="4747"/>
                </a:cubicBezTo>
                <a:cubicBezTo>
                  <a:pt x="5302" y="4692"/>
                  <a:pt x="5369" y="4665"/>
                  <a:pt x="5427" y="4665"/>
                </a:cubicBezTo>
                <a:close/>
                <a:moveTo>
                  <a:pt x="11098" y="6058"/>
                </a:moveTo>
                <a:cubicBezTo>
                  <a:pt x="11169" y="6058"/>
                  <a:pt x="11223" y="6112"/>
                  <a:pt x="11223" y="6183"/>
                </a:cubicBezTo>
                <a:cubicBezTo>
                  <a:pt x="11223" y="6255"/>
                  <a:pt x="11169" y="6308"/>
                  <a:pt x="11098" y="6308"/>
                </a:cubicBezTo>
                <a:cubicBezTo>
                  <a:pt x="11027" y="6308"/>
                  <a:pt x="10973" y="6255"/>
                  <a:pt x="10973" y="6183"/>
                </a:cubicBezTo>
                <a:cubicBezTo>
                  <a:pt x="10973" y="6112"/>
                  <a:pt x="11027" y="6058"/>
                  <a:pt x="11098" y="6058"/>
                </a:cubicBezTo>
                <a:close/>
                <a:moveTo>
                  <a:pt x="4429" y="5831"/>
                </a:moveTo>
                <a:cubicBezTo>
                  <a:pt x="4449" y="5831"/>
                  <a:pt x="4468" y="5833"/>
                  <a:pt x="4487" y="5835"/>
                </a:cubicBezTo>
                <a:cubicBezTo>
                  <a:pt x="4541" y="5835"/>
                  <a:pt x="4595" y="5844"/>
                  <a:pt x="4657" y="5871"/>
                </a:cubicBezTo>
                <a:cubicBezTo>
                  <a:pt x="4719" y="5898"/>
                  <a:pt x="4791" y="5951"/>
                  <a:pt x="4809" y="6040"/>
                </a:cubicBezTo>
                <a:cubicBezTo>
                  <a:pt x="4826" y="6130"/>
                  <a:pt x="4791" y="6201"/>
                  <a:pt x="4746" y="6255"/>
                </a:cubicBezTo>
                <a:cubicBezTo>
                  <a:pt x="4664" y="6345"/>
                  <a:pt x="4560" y="6389"/>
                  <a:pt x="4454" y="6389"/>
                </a:cubicBezTo>
                <a:cubicBezTo>
                  <a:pt x="4444" y="6389"/>
                  <a:pt x="4435" y="6389"/>
                  <a:pt x="4425" y="6388"/>
                </a:cubicBezTo>
                <a:cubicBezTo>
                  <a:pt x="4363" y="6388"/>
                  <a:pt x="4309" y="6371"/>
                  <a:pt x="4256" y="6362"/>
                </a:cubicBezTo>
                <a:cubicBezTo>
                  <a:pt x="4211" y="6344"/>
                  <a:pt x="4157" y="6326"/>
                  <a:pt x="4113" y="6317"/>
                </a:cubicBezTo>
                <a:cubicBezTo>
                  <a:pt x="4006" y="6290"/>
                  <a:pt x="3899" y="6272"/>
                  <a:pt x="3809" y="6255"/>
                </a:cubicBezTo>
                <a:lnTo>
                  <a:pt x="3667" y="6219"/>
                </a:lnTo>
                <a:cubicBezTo>
                  <a:pt x="3641" y="6213"/>
                  <a:pt x="3612" y="6206"/>
                  <a:pt x="3584" y="6206"/>
                </a:cubicBezTo>
                <a:cubicBezTo>
                  <a:pt x="3572" y="6206"/>
                  <a:pt x="3561" y="6207"/>
                  <a:pt x="3551" y="6210"/>
                </a:cubicBezTo>
                <a:cubicBezTo>
                  <a:pt x="3470" y="6219"/>
                  <a:pt x="3399" y="6281"/>
                  <a:pt x="3310" y="6344"/>
                </a:cubicBezTo>
                <a:lnTo>
                  <a:pt x="3301" y="6344"/>
                </a:lnTo>
                <a:cubicBezTo>
                  <a:pt x="3292" y="6344"/>
                  <a:pt x="3292" y="6335"/>
                  <a:pt x="3292" y="6335"/>
                </a:cubicBezTo>
                <a:cubicBezTo>
                  <a:pt x="3328" y="6237"/>
                  <a:pt x="3390" y="6130"/>
                  <a:pt x="3515" y="6085"/>
                </a:cubicBezTo>
                <a:cubicBezTo>
                  <a:pt x="3555" y="6068"/>
                  <a:pt x="3594" y="6062"/>
                  <a:pt x="3634" y="6062"/>
                </a:cubicBezTo>
                <a:cubicBezTo>
                  <a:pt x="3657" y="6062"/>
                  <a:pt x="3680" y="6064"/>
                  <a:pt x="3702" y="6067"/>
                </a:cubicBezTo>
                <a:cubicBezTo>
                  <a:pt x="3756" y="6076"/>
                  <a:pt x="3809" y="6094"/>
                  <a:pt x="3854" y="6121"/>
                </a:cubicBezTo>
                <a:cubicBezTo>
                  <a:pt x="3952" y="6165"/>
                  <a:pt x="4032" y="6228"/>
                  <a:pt x="4122" y="6263"/>
                </a:cubicBezTo>
                <a:cubicBezTo>
                  <a:pt x="4187" y="6287"/>
                  <a:pt x="4257" y="6307"/>
                  <a:pt x="4322" y="6307"/>
                </a:cubicBezTo>
                <a:cubicBezTo>
                  <a:pt x="4355" y="6307"/>
                  <a:pt x="4386" y="6302"/>
                  <a:pt x="4416" y="6290"/>
                </a:cubicBezTo>
                <a:cubicBezTo>
                  <a:pt x="4496" y="6263"/>
                  <a:pt x="4577" y="6210"/>
                  <a:pt x="4612" y="6156"/>
                </a:cubicBezTo>
                <a:cubicBezTo>
                  <a:pt x="4630" y="6121"/>
                  <a:pt x="4630" y="6094"/>
                  <a:pt x="4630" y="6085"/>
                </a:cubicBezTo>
                <a:cubicBezTo>
                  <a:pt x="4621" y="6067"/>
                  <a:pt x="4612" y="6049"/>
                  <a:pt x="4577" y="6032"/>
                </a:cubicBezTo>
                <a:cubicBezTo>
                  <a:pt x="4526" y="6002"/>
                  <a:pt x="4445" y="5973"/>
                  <a:pt x="4388" y="5973"/>
                </a:cubicBezTo>
                <a:cubicBezTo>
                  <a:pt x="4375" y="5973"/>
                  <a:pt x="4363" y="5975"/>
                  <a:pt x="4354" y="5978"/>
                </a:cubicBezTo>
                <a:cubicBezTo>
                  <a:pt x="4336" y="5978"/>
                  <a:pt x="4318" y="6005"/>
                  <a:pt x="4318" y="6049"/>
                </a:cubicBezTo>
                <a:cubicBezTo>
                  <a:pt x="4318" y="6094"/>
                  <a:pt x="4336" y="6139"/>
                  <a:pt x="4380" y="6165"/>
                </a:cubicBezTo>
                <a:cubicBezTo>
                  <a:pt x="4380" y="6165"/>
                  <a:pt x="4380" y="6174"/>
                  <a:pt x="4380" y="6183"/>
                </a:cubicBezTo>
                <a:lnTo>
                  <a:pt x="4371" y="6183"/>
                </a:lnTo>
                <a:cubicBezTo>
                  <a:pt x="4309" y="6174"/>
                  <a:pt x="4264" y="6121"/>
                  <a:pt x="4247" y="6067"/>
                </a:cubicBezTo>
                <a:cubicBezTo>
                  <a:pt x="4229" y="6040"/>
                  <a:pt x="4229" y="6005"/>
                  <a:pt x="4229" y="5969"/>
                </a:cubicBezTo>
                <a:cubicBezTo>
                  <a:pt x="4238" y="5933"/>
                  <a:pt x="4264" y="5898"/>
                  <a:pt x="4291" y="5871"/>
                </a:cubicBezTo>
                <a:cubicBezTo>
                  <a:pt x="4341" y="5840"/>
                  <a:pt x="4386" y="5831"/>
                  <a:pt x="4429" y="5831"/>
                </a:cubicBezTo>
                <a:close/>
                <a:moveTo>
                  <a:pt x="9424" y="6570"/>
                </a:moveTo>
                <a:cubicBezTo>
                  <a:pt x="9624" y="6570"/>
                  <a:pt x="9804" y="6656"/>
                  <a:pt x="9885" y="6718"/>
                </a:cubicBezTo>
                <a:cubicBezTo>
                  <a:pt x="9705" y="6886"/>
                  <a:pt x="9390" y="6976"/>
                  <a:pt x="9135" y="6976"/>
                </a:cubicBezTo>
                <a:cubicBezTo>
                  <a:pt x="9023" y="6976"/>
                  <a:pt x="8923" y="6959"/>
                  <a:pt x="8850" y="6924"/>
                </a:cubicBezTo>
                <a:cubicBezTo>
                  <a:pt x="9009" y="6653"/>
                  <a:pt x="9226" y="6570"/>
                  <a:pt x="9424" y="6570"/>
                </a:cubicBezTo>
                <a:close/>
                <a:moveTo>
                  <a:pt x="2661" y="6090"/>
                </a:moveTo>
                <a:cubicBezTo>
                  <a:pt x="2672" y="6090"/>
                  <a:pt x="2682" y="6091"/>
                  <a:pt x="2694" y="6094"/>
                </a:cubicBezTo>
                <a:cubicBezTo>
                  <a:pt x="2730" y="6094"/>
                  <a:pt x="2766" y="6103"/>
                  <a:pt x="2792" y="6112"/>
                </a:cubicBezTo>
                <a:cubicBezTo>
                  <a:pt x="2855" y="6130"/>
                  <a:pt x="2900" y="6174"/>
                  <a:pt x="2944" y="6219"/>
                </a:cubicBezTo>
                <a:cubicBezTo>
                  <a:pt x="2989" y="6263"/>
                  <a:pt x="3024" y="6317"/>
                  <a:pt x="3051" y="6388"/>
                </a:cubicBezTo>
                <a:cubicBezTo>
                  <a:pt x="3069" y="6451"/>
                  <a:pt x="3060" y="6531"/>
                  <a:pt x="3024" y="6602"/>
                </a:cubicBezTo>
                <a:cubicBezTo>
                  <a:pt x="2989" y="6665"/>
                  <a:pt x="2926" y="6710"/>
                  <a:pt x="2855" y="6745"/>
                </a:cubicBezTo>
                <a:cubicBezTo>
                  <a:pt x="2830" y="6752"/>
                  <a:pt x="2800" y="6758"/>
                  <a:pt x="2769" y="6758"/>
                </a:cubicBezTo>
                <a:cubicBezTo>
                  <a:pt x="2756" y="6758"/>
                  <a:pt x="2743" y="6757"/>
                  <a:pt x="2730" y="6754"/>
                </a:cubicBezTo>
                <a:cubicBezTo>
                  <a:pt x="2685" y="6745"/>
                  <a:pt x="2641" y="6718"/>
                  <a:pt x="2614" y="6683"/>
                </a:cubicBezTo>
                <a:cubicBezTo>
                  <a:pt x="2596" y="6647"/>
                  <a:pt x="2578" y="6611"/>
                  <a:pt x="2578" y="6576"/>
                </a:cubicBezTo>
                <a:cubicBezTo>
                  <a:pt x="2569" y="6549"/>
                  <a:pt x="2578" y="6531"/>
                  <a:pt x="2578" y="6513"/>
                </a:cubicBezTo>
                <a:cubicBezTo>
                  <a:pt x="2578" y="6495"/>
                  <a:pt x="2578" y="6478"/>
                  <a:pt x="2587" y="6460"/>
                </a:cubicBezTo>
                <a:cubicBezTo>
                  <a:pt x="2605" y="6424"/>
                  <a:pt x="2623" y="6397"/>
                  <a:pt x="2659" y="6371"/>
                </a:cubicBezTo>
                <a:cubicBezTo>
                  <a:pt x="2668" y="6362"/>
                  <a:pt x="2685" y="6362"/>
                  <a:pt x="2703" y="6353"/>
                </a:cubicBezTo>
                <a:lnTo>
                  <a:pt x="2748" y="6353"/>
                </a:lnTo>
                <a:cubicBezTo>
                  <a:pt x="2757" y="6353"/>
                  <a:pt x="2757" y="6353"/>
                  <a:pt x="2766" y="6362"/>
                </a:cubicBezTo>
                <a:cubicBezTo>
                  <a:pt x="2766" y="6362"/>
                  <a:pt x="2757" y="6362"/>
                  <a:pt x="2757" y="6371"/>
                </a:cubicBezTo>
                <a:cubicBezTo>
                  <a:pt x="2703" y="6397"/>
                  <a:pt x="2676" y="6442"/>
                  <a:pt x="2676" y="6487"/>
                </a:cubicBezTo>
                <a:cubicBezTo>
                  <a:pt x="2676" y="6531"/>
                  <a:pt x="2694" y="6576"/>
                  <a:pt x="2721" y="6594"/>
                </a:cubicBezTo>
                <a:cubicBezTo>
                  <a:pt x="2739" y="6602"/>
                  <a:pt x="2748" y="6611"/>
                  <a:pt x="2757" y="6611"/>
                </a:cubicBezTo>
                <a:cubicBezTo>
                  <a:pt x="2766" y="6611"/>
                  <a:pt x="2784" y="6602"/>
                  <a:pt x="2801" y="6602"/>
                </a:cubicBezTo>
                <a:cubicBezTo>
                  <a:pt x="2837" y="6585"/>
                  <a:pt x="2873" y="6549"/>
                  <a:pt x="2908" y="6522"/>
                </a:cubicBezTo>
                <a:cubicBezTo>
                  <a:pt x="2935" y="6495"/>
                  <a:pt x="2953" y="6451"/>
                  <a:pt x="2953" y="6397"/>
                </a:cubicBezTo>
                <a:cubicBezTo>
                  <a:pt x="2953" y="6353"/>
                  <a:pt x="2935" y="6299"/>
                  <a:pt x="2900" y="6255"/>
                </a:cubicBezTo>
                <a:cubicBezTo>
                  <a:pt x="2873" y="6210"/>
                  <a:pt x="2828" y="6174"/>
                  <a:pt x="2775" y="6165"/>
                </a:cubicBezTo>
                <a:cubicBezTo>
                  <a:pt x="2761" y="6161"/>
                  <a:pt x="2748" y="6159"/>
                  <a:pt x="2734" y="6159"/>
                </a:cubicBezTo>
                <a:cubicBezTo>
                  <a:pt x="2721" y="6159"/>
                  <a:pt x="2708" y="6161"/>
                  <a:pt x="2694" y="6165"/>
                </a:cubicBezTo>
                <a:cubicBezTo>
                  <a:pt x="2668" y="6165"/>
                  <a:pt x="2650" y="6174"/>
                  <a:pt x="2623" y="6183"/>
                </a:cubicBezTo>
                <a:cubicBezTo>
                  <a:pt x="2525" y="6237"/>
                  <a:pt x="2471" y="6317"/>
                  <a:pt x="2462" y="6397"/>
                </a:cubicBezTo>
                <a:cubicBezTo>
                  <a:pt x="2453" y="6442"/>
                  <a:pt x="2462" y="6487"/>
                  <a:pt x="2480" y="6531"/>
                </a:cubicBezTo>
                <a:cubicBezTo>
                  <a:pt x="2480" y="6549"/>
                  <a:pt x="2498" y="6585"/>
                  <a:pt x="2507" y="6620"/>
                </a:cubicBezTo>
                <a:cubicBezTo>
                  <a:pt x="2507" y="6638"/>
                  <a:pt x="2516" y="6656"/>
                  <a:pt x="2516" y="6683"/>
                </a:cubicBezTo>
                <a:cubicBezTo>
                  <a:pt x="2516" y="6701"/>
                  <a:pt x="2516" y="6718"/>
                  <a:pt x="2516" y="6736"/>
                </a:cubicBezTo>
                <a:cubicBezTo>
                  <a:pt x="2507" y="6808"/>
                  <a:pt x="2480" y="6879"/>
                  <a:pt x="2445" y="6941"/>
                </a:cubicBezTo>
                <a:cubicBezTo>
                  <a:pt x="2400" y="6995"/>
                  <a:pt x="2337" y="7049"/>
                  <a:pt x="2266" y="7075"/>
                </a:cubicBezTo>
                <a:cubicBezTo>
                  <a:pt x="2244" y="7080"/>
                  <a:pt x="2222" y="7082"/>
                  <a:pt x="2201" y="7082"/>
                </a:cubicBezTo>
                <a:cubicBezTo>
                  <a:pt x="2147" y="7082"/>
                  <a:pt x="2097" y="7068"/>
                  <a:pt x="2052" y="7049"/>
                </a:cubicBezTo>
                <a:cubicBezTo>
                  <a:pt x="1990" y="7022"/>
                  <a:pt x="1945" y="6968"/>
                  <a:pt x="1909" y="6915"/>
                </a:cubicBezTo>
                <a:cubicBezTo>
                  <a:pt x="1909" y="6915"/>
                  <a:pt x="1909" y="6906"/>
                  <a:pt x="1918" y="6906"/>
                </a:cubicBezTo>
                <a:lnTo>
                  <a:pt x="1927" y="6906"/>
                </a:lnTo>
                <a:cubicBezTo>
                  <a:pt x="1981" y="6933"/>
                  <a:pt x="2034" y="6959"/>
                  <a:pt x="2079" y="6959"/>
                </a:cubicBezTo>
                <a:cubicBezTo>
                  <a:pt x="2098" y="6963"/>
                  <a:pt x="2117" y="6965"/>
                  <a:pt x="2134" y="6965"/>
                </a:cubicBezTo>
                <a:cubicBezTo>
                  <a:pt x="2164" y="6965"/>
                  <a:pt x="2190" y="6958"/>
                  <a:pt x="2213" y="6941"/>
                </a:cubicBezTo>
                <a:cubicBezTo>
                  <a:pt x="2284" y="6897"/>
                  <a:pt x="2329" y="6808"/>
                  <a:pt x="2329" y="6718"/>
                </a:cubicBezTo>
                <a:cubicBezTo>
                  <a:pt x="2329" y="6710"/>
                  <a:pt x="2329" y="6701"/>
                  <a:pt x="2329" y="6692"/>
                </a:cubicBezTo>
                <a:cubicBezTo>
                  <a:pt x="2329" y="6683"/>
                  <a:pt x="2329" y="6674"/>
                  <a:pt x="2329" y="6656"/>
                </a:cubicBezTo>
                <a:cubicBezTo>
                  <a:pt x="2320" y="6638"/>
                  <a:pt x="2320" y="6620"/>
                  <a:pt x="2302" y="6585"/>
                </a:cubicBezTo>
                <a:cubicBezTo>
                  <a:pt x="2284" y="6513"/>
                  <a:pt x="2284" y="6442"/>
                  <a:pt x="2302" y="6371"/>
                </a:cubicBezTo>
                <a:cubicBezTo>
                  <a:pt x="2320" y="6299"/>
                  <a:pt x="2355" y="6228"/>
                  <a:pt x="2409" y="6183"/>
                </a:cubicBezTo>
                <a:cubicBezTo>
                  <a:pt x="2462" y="6139"/>
                  <a:pt x="2534" y="6112"/>
                  <a:pt x="2596" y="6094"/>
                </a:cubicBezTo>
                <a:cubicBezTo>
                  <a:pt x="2620" y="6094"/>
                  <a:pt x="2640" y="6090"/>
                  <a:pt x="2661" y="6090"/>
                </a:cubicBezTo>
                <a:close/>
                <a:moveTo>
                  <a:pt x="2183" y="7646"/>
                </a:moveTo>
                <a:cubicBezTo>
                  <a:pt x="2159" y="7646"/>
                  <a:pt x="2136" y="7652"/>
                  <a:pt x="2114" y="7664"/>
                </a:cubicBezTo>
                <a:cubicBezTo>
                  <a:pt x="2052" y="7709"/>
                  <a:pt x="2034" y="7789"/>
                  <a:pt x="2079" y="7851"/>
                </a:cubicBezTo>
                <a:cubicBezTo>
                  <a:pt x="2101" y="7890"/>
                  <a:pt x="2140" y="7912"/>
                  <a:pt x="2182" y="7912"/>
                </a:cubicBezTo>
                <a:cubicBezTo>
                  <a:pt x="2208" y="7912"/>
                  <a:pt x="2234" y="7904"/>
                  <a:pt x="2257" y="7887"/>
                </a:cubicBezTo>
                <a:cubicBezTo>
                  <a:pt x="2320" y="7851"/>
                  <a:pt x="2337" y="7771"/>
                  <a:pt x="2293" y="7709"/>
                </a:cubicBezTo>
                <a:cubicBezTo>
                  <a:pt x="2269" y="7668"/>
                  <a:pt x="2227" y="7646"/>
                  <a:pt x="2183" y="7646"/>
                </a:cubicBezTo>
                <a:close/>
                <a:moveTo>
                  <a:pt x="8234" y="7503"/>
                </a:moveTo>
                <a:cubicBezTo>
                  <a:pt x="8368" y="7503"/>
                  <a:pt x="8466" y="7611"/>
                  <a:pt x="8466" y="7744"/>
                </a:cubicBezTo>
                <a:cubicBezTo>
                  <a:pt x="8466" y="7869"/>
                  <a:pt x="8368" y="7976"/>
                  <a:pt x="8234" y="7976"/>
                </a:cubicBezTo>
                <a:cubicBezTo>
                  <a:pt x="8109" y="7976"/>
                  <a:pt x="8002" y="7869"/>
                  <a:pt x="8002" y="7744"/>
                </a:cubicBezTo>
                <a:cubicBezTo>
                  <a:pt x="8002" y="7611"/>
                  <a:pt x="8109" y="7503"/>
                  <a:pt x="8234" y="7503"/>
                </a:cubicBezTo>
                <a:close/>
                <a:moveTo>
                  <a:pt x="2069" y="7442"/>
                </a:moveTo>
                <a:cubicBezTo>
                  <a:pt x="2105" y="7442"/>
                  <a:pt x="2145" y="7467"/>
                  <a:pt x="2177" y="7530"/>
                </a:cubicBezTo>
                <a:cubicBezTo>
                  <a:pt x="2184" y="7472"/>
                  <a:pt x="2226" y="7445"/>
                  <a:pt x="2271" y="7445"/>
                </a:cubicBezTo>
                <a:cubicBezTo>
                  <a:pt x="2342" y="7445"/>
                  <a:pt x="2419" y="7513"/>
                  <a:pt x="2364" y="7628"/>
                </a:cubicBezTo>
                <a:cubicBezTo>
                  <a:pt x="2383" y="7623"/>
                  <a:pt x="2400" y="7621"/>
                  <a:pt x="2416" y="7621"/>
                </a:cubicBezTo>
                <a:cubicBezTo>
                  <a:pt x="2568" y="7621"/>
                  <a:pt x="2596" y="7834"/>
                  <a:pt x="2418" y="7842"/>
                </a:cubicBezTo>
                <a:cubicBezTo>
                  <a:pt x="2418" y="7842"/>
                  <a:pt x="2543" y="7896"/>
                  <a:pt x="2471" y="8021"/>
                </a:cubicBezTo>
                <a:cubicBezTo>
                  <a:pt x="2448" y="8064"/>
                  <a:pt x="2422" y="8080"/>
                  <a:pt x="2396" y="8080"/>
                </a:cubicBezTo>
                <a:cubicBezTo>
                  <a:pt x="2340" y="8080"/>
                  <a:pt x="2287" y="8007"/>
                  <a:pt x="2275" y="7958"/>
                </a:cubicBezTo>
                <a:lnTo>
                  <a:pt x="2275" y="7958"/>
                </a:lnTo>
                <a:cubicBezTo>
                  <a:pt x="2301" y="8087"/>
                  <a:pt x="2294" y="8182"/>
                  <a:pt x="2191" y="8182"/>
                </a:cubicBezTo>
                <a:cubicBezTo>
                  <a:pt x="2187" y="8182"/>
                  <a:pt x="2182" y="8182"/>
                  <a:pt x="2177" y="8181"/>
                </a:cubicBezTo>
                <a:cubicBezTo>
                  <a:pt x="2052" y="8173"/>
                  <a:pt x="2070" y="8030"/>
                  <a:pt x="2088" y="7985"/>
                </a:cubicBezTo>
                <a:lnTo>
                  <a:pt x="2088" y="7985"/>
                </a:lnTo>
                <a:cubicBezTo>
                  <a:pt x="2056" y="8047"/>
                  <a:pt x="2007" y="8071"/>
                  <a:pt x="1962" y="8071"/>
                </a:cubicBezTo>
                <a:cubicBezTo>
                  <a:pt x="1856" y="8071"/>
                  <a:pt x="1765" y="7941"/>
                  <a:pt x="1927" y="7860"/>
                </a:cubicBezTo>
                <a:cubicBezTo>
                  <a:pt x="1766" y="7802"/>
                  <a:pt x="1779" y="7628"/>
                  <a:pt x="1904" y="7628"/>
                </a:cubicBezTo>
                <a:cubicBezTo>
                  <a:pt x="1930" y="7628"/>
                  <a:pt x="1962" y="7636"/>
                  <a:pt x="1998" y="7655"/>
                </a:cubicBezTo>
                <a:cubicBezTo>
                  <a:pt x="1932" y="7552"/>
                  <a:pt x="1992" y="7442"/>
                  <a:pt x="2069" y="7442"/>
                </a:cubicBezTo>
                <a:close/>
                <a:moveTo>
                  <a:pt x="8234" y="7102"/>
                </a:moveTo>
                <a:lnTo>
                  <a:pt x="8261" y="7423"/>
                </a:lnTo>
                <a:lnTo>
                  <a:pt x="8172" y="7120"/>
                </a:lnTo>
                <a:lnTo>
                  <a:pt x="8190" y="7388"/>
                </a:lnTo>
                <a:lnTo>
                  <a:pt x="8118" y="7129"/>
                </a:lnTo>
                <a:lnTo>
                  <a:pt x="8136" y="7441"/>
                </a:lnTo>
                <a:lnTo>
                  <a:pt x="8047" y="7138"/>
                </a:lnTo>
                <a:lnTo>
                  <a:pt x="8074" y="7477"/>
                </a:lnTo>
                <a:lnTo>
                  <a:pt x="7770" y="7316"/>
                </a:lnTo>
                <a:lnTo>
                  <a:pt x="8020" y="7521"/>
                </a:lnTo>
                <a:lnTo>
                  <a:pt x="8020" y="7521"/>
                </a:lnTo>
                <a:lnTo>
                  <a:pt x="7735" y="7370"/>
                </a:lnTo>
                <a:lnTo>
                  <a:pt x="7949" y="7548"/>
                </a:lnTo>
                <a:lnTo>
                  <a:pt x="7708" y="7423"/>
                </a:lnTo>
                <a:lnTo>
                  <a:pt x="7949" y="7619"/>
                </a:lnTo>
                <a:lnTo>
                  <a:pt x="7672" y="7477"/>
                </a:lnTo>
                <a:lnTo>
                  <a:pt x="7940" y="7700"/>
                </a:lnTo>
                <a:cubicBezTo>
                  <a:pt x="7940" y="7700"/>
                  <a:pt x="7940" y="7709"/>
                  <a:pt x="7940" y="7709"/>
                </a:cubicBezTo>
                <a:lnTo>
                  <a:pt x="7601" y="7834"/>
                </a:lnTo>
                <a:lnTo>
                  <a:pt x="7913" y="7789"/>
                </a:lnTo>
                <a:lnTo>
                  <a:pt x="7619" y="7896"/>
                </a:lnTo>
                <a:lnTo>
                  <a:pt x="7886" y="7860"/>
                </a:lnTo>
                <a:lnTo>
                  <a:pt x="7886" y="7860"/>
                </a:lnTo>
                <a:lnTo>
                  <a:pt x="7628" y="7950"/>
                </a:lnTo>
                <a:lnTo>
                  <a:pt x="7628" y="7950"/>
                </a:lnTo>
                <a:lnTo>
                  <a:pt x="7949" y="7905"/>
                </a:lnTo>
                <a:lnTo>
                  <a:pt x="7949" y="7905"/>
                </a:lnTo>
                <a:lnTo>
                  <a:pt x="7646" y="8012"/>
                </a:lnTo>
                <a:lnTo>
                  <a:pt x="8002" y="7958"/>
                </a:lnTo>
                <a:lnTo>
                  <a:pt x="7922" y="8306"/>
                </a:lnTo>
                <a:lnTo>
                  <a:pt x="8056" y="8021"/>
                </a:lnTo>
                <a:lnTo>
                  <a:pt x="7985" y="8324"/>
                </a:lnTo>
                <a:lnTo>
                  <a:pt x="8100" y="8074"/>
                </a:lnTo>
                <a:lnTo>
                  <a:pt x="8038" y="8342"/>
                </a:lnTo>
                <a:lnTo>
                  <a:pt x="8172" y="8057"/>
                </a:lnTo>
                <a:lnTo>
                  <a:pt x="8100" y="8369"/>
                </a:lnTo>
                <a:lnTo>
                  <a:pt x="8243" y="8048"/>
                </a:lnTo>
                <a:lnTo>
                  <a:pt x="8279" y="8217"/>
                </a:lnTo>
                <a:lnTo>
                  <a:pt x="8279" y="8048"/>
                </a:lnTo>
                <a:lnTo>
                  <a:pt x="8315" y="8208"/>
                </a:lnTo>
                <a:lnTo>
                  <a:pt x="8324" y="8039"/>
                </a:lnTo>
                <a:lnTo>
                  <a:pt x="8511" y="8289"/>
                </a:lnTo>
                <a:lnTo>
                  <a:pt x="8377" y="8030"/>
                </a:lnTo>
                <a:lnTo>
                  <a:pt x="8564" y="8253"/>
                </a:lnTo>
                <a:lnTo>
                  <a:pt x="8448" y="8030"/>
                </a:lnTo>
                <a:lnTo>
                  <a:pt x="8600" y="8226"/>
                </a:lnTo>
                <a:lnTo>
                  <a:pt x="8466" y="7967"/>
                </a:lnTo>
                <a:lnTo>
                  <a:pt x="8654" y="8199"/>
                </a:lnTo>
                <a:lnTo>
                  <a:pt x="8493" y="7896"/>
                </a:lnTo>
                <a:lnTo>
                  <a:pt x="8778" y="7923"/>
                </a:lnTo>
                <a:lnTo>
                  <a:pt x="8511" y="7834"/>
                </a:lnTo>
                <a:lnTo>
                  <a:pt x="8787" y="7860"/>
                </a:lnTo>
                <a:lnTo>
                  <a:pt x="8564" y="7780"/>
                </a:lnTo>
                <a:lnTo>
                  <a:pt x="8805" y="7798"/>
                </a:lnTo>
                <a:lnTo>
                  <a:pt x="8538" y="7709"/>
                </a:lnTo>
                <a:lnTo>
                  <a:pt x="8814" y="7735"/>
                </a:lnTo>
                <a:lnTo>
                  <a:pt x="8511" y="7637"/>
                </a:lnTo>
                <a:cubicBezTo>
                  <a:pt x="8511" y="7637"/>
                  <a:pt x="8511" y="7628"/>
                  <a:pt x="8511" y="7628"/>
                </a:cubicBezTo>
                <a:lnTo>
                  <a:pt x="8707" y="7388"/>
                </a:lnTo>
                <a:lnTo>
                  <a:pt x="8484" y="7548"/>
                </a:lnTo>
                <a:lnTo>
                  <a:pt x="8663" y="7334"/>
                </a:lnTo>
                <a:lnTo>
                  <a:pt x="8466" y="7477"/>
                </a:lnTo>
                <a:lnTo>
                  <a:pt x="8618" y="7289"/>
                </a:lnTo>
                <a:lnTo>
                  <a:pt x="8395" y="7450"/>
                </a:lnTo>
                <a:lnTo>
                  <a:pt x="8573" y="7236"/>
                </a:lnTo>
                <a:lnTo>
                  <a:pt x="8324" y="7414"/>
                </a:lnTo>
                <a:lnTo>
                  <a:pt x="8234" y="7102"/>
                </a:lnTo>
                <a:close/>
                <a:moveTo>
                  <a:pt x="8198" y="6910"/>
                </a:moveTo>
                <a:cubicBezTo>
                  <a:pt x="8309" y="6910"/>
                  <a:pt x="8406" y="6999"/>
                  <a:pt x="8377" y="7218"/>
                </a:cubicBezTo>
                <a:cubicBezTo>
                  <a:pt x="8463" y="7150"/>
                  <a:pt x="8549" y="7122"/>
                  <a:pt x="8624" y="7122"/>
                </a:cubicBezTo>
                <a:cubicBezTo>
                  <a:pt x="8854" y="7122"/>
                  <a:pt x="8981" y="7384"/>
                  <a:pt x="8671" y="7566"/>
                </a:cubicBezTo>
                <a:cubicBezTo>
                  <a:pt x="8675" y="7566"/>
                  <a:pt x="8678" y="7566"/>
                  <a:pt x="8681" y="7566"/>
                </a:cubicBezTo>
                <a:cubicBezTo>
                  <a:pt x="9027" y="7566"/>
                  <a:pt x="9133" y="8032"/>
                  <a:pt x="8726" y="8032"/>
                </a:cubicBezTo>
                <a:cubicBezTo>
                  <a:pt x="8711" y="8032"/>
                  <a:pt x="8696" y="8031"/>
                  <a:pt x="8680" y="8030"/>
                </a:cubicBezTo>
                <a:lnTo>
                  <a:pt x="8680" y="8030"/>
                </a:lnTo>
                <a:cubicBezTo>
                  <a:pt x="8853" y="8165"/>
                  <a:pt x="8711" y="8390"/>
                  <a:pt x="8533" y="8390"/>
                </a:cubicBezTo>
                <a:cubicBezTo>
                  <a:pt x="8453" y="8390"/>
                  <a:pt x="8366" y="8345"/>
                  <a:pt x="8297" y="8226"/>
                </a:cubicBezTo>
                <a:cubicBezTo>
                  <a:pt x="8243" y="8390"/>
                  <a:pt x="8130" y="8458"/>
                  <a:pt x="8027" y="8458"/>
                </a:cubicBezTo>
                <a:cubicBezTo>
                  <a:pt x="7871" y="8458"/>
                  <a:pt x="7736" y="8303"/>
                  <a:pt x="7860" y="8083"/>
                </a:cubicBezTo>
                <a:lnTo>
                  <a:pt x="7860" y="8083"/>
                </a:lnTo>
                <a:cubicBezTo>
                  <a:pt x="7860" y="8083"/>
                  <a:pt x="7786" y="8140"/>
                  <a:pt x="7696" y="8140"/>
                </a:cubicBezTo>
                <a:cubicBezTo>
                  <a:pt x="7627" y="8140"/>
                  <a:pt x="7547" y="8106"/>
                  <a:pt x="7485" y="7985"/>
                </a:cubicBezTo>
                <a:cubicBezTo>
                  <a:pt x="7367" y="7778"/>
                  <a:pt x="7550" y="7699"/>
                  <a:pt x="7700" y="7699"/>
                </a:cubicBezTo>
                <a:cubicBezTo>
                  <a:pt x="7744" y="7699"/>
                  <a:pt x="7785" y="7706"/>
                  <a:pt x="7815" y="7718"/>
                </a:cubicBezTo>
                <a:cubicBezTo>
                  <a:pt x="7547" y="7611"/>
                  <a:pt x="7387" y="7477"/>
                  <a:pt x="7538" y="7280"/>
                </a:cubicBezTo>
                <a:cubicBezTo>
                  <a:pt x="7590" y="7221"/>
                  <a:pt x="7648" y="7198"/>
                  <a:pt x="7706" y="7198"/>
                </a:cubicBezTo>
                <a:cubicBezTo>
                  <a:pt x="7829" y="7198"/>
                  <a:pt x="7948" y="7300"/>
                  <a:pt x="7985" y="7361"/>
                </a:cubicBezTo>
                <a:cubicBezTo>
                  <a:pt x="7841" y="7105"/>
                  <a:pt x="8034" y="6910"/>
                  <a:pt x="8198" y="6910"/>
                </a:cubicBezTo>
                <a:close/>
                <a:moveTo>
                  <a:pt x="2743" y="8477"/>
                </a:moveTo>
                <a:cubicBezTo>
                  <a:pt x="2766" y="8477"/>
                  <a:pt x="2790" y="8482"/>
                  <a:pt x="2810" y="8494"/>
                </a:cubicBezTo>
                <a:cubicBezTo>
                  <a:pt x="2864" y="8512"/>
                  <a:pt x="2900" y="8547"/>
                  <a:pt x="2926" y="8592"/>
                </a:cubicBezTo>
                <a:cubicBezTo>
                  <a:pt x="2944" y="8619"/>
                  <a:pt x="2953" y="8645"/>
                  <a:pt x="2944" y="8681"/>
                </a:cubicBezTo>
                <a:cubicBezTo>
                  <a:pt x="2944" y="8708"/>
                  <a:pt x="2926" y="8744"/>
                  <a:pt x="2908" y="8761"/>
                </a:cubicBezTo>
                <a:cubicBezTo>
                  <a:pt x="2891" y="8788"/>
                  <a:pt x="2864" y="8797"/>
                  <a:pt x="2837" y="8806"/>
                </a:cubicBezTo>
                <a:lnTo>
                  <a:pt x="2757" y="8806"/>
                </a:lnTo>
                <a:cubicBezTo>
                  <a:pt x="2730" y="8797"/>
                  <a:pt x="2712" y="8788"/>
                  <a:pt x="2694" y="8770"/>
                </a:cubicBezTo>
                <a:cubicBezTo>
                  <a:pt x="2685" y="8761"/>
                  <a:pt x="2676" y="8744"/>
                  <a:pt x="2676" y="8735"/>
                </a:cubicBezTo>
                <a:cubicBezTo>
                  <a:pt x="2668" y="8726"/>
                  <a:pt x="2668" y="8717"/>
                  <a:pt x="2668" y="8699"/>
                </a:cubicBezTo>
                <a:lnTo>
                  <a:pt x="2676" y="8699"/>
                </a:lnTo>
                <a:cubicBezTo>
                  <a:pt x="2703" y="8735"/>
                  <a:pt x="2739" y="8744"/>
                  <a:pt x="2766" y="8744"/>
                </a:cubicBezTo>
                <a:cubicBezTo>
                  <a:pt x="2792" y="8735"/>
                  <a:pt x="2828" y="8717"/>
                  <a:pt x="2837" y="8699"/>
                </a:cubicBezTo>
                <a:cubicBezTo>
                  <a:pt x="2846" y="8690"/>
                  <a:pt x="2846" y="8681"/>
                  <a:pt x="2846" y="8672"/>
                </a:cubicBezTo>
                <a:cubicBezTo>
                  <a:pt x="2846" y="8663"/>
                  <a:pt x="2837" y="8654"/>
                  <a:pt x="2837" y="8645"/>
                </a:cubicBezTo>
                <a:cubicBezTo>
                  <a:pt x="2819" y="8619"/>
                  <a:pt x="2792" y="8601"/>
                  <a:pt x="2775" y="8583"/>
                </a:cubicBezTo>
                <a:cubicBezTo>
                  <a:pt x="2748" y="8565"/>
                  <a:pt x="2721" y="8556"/>
                  <a:pt x="2685" y="8556"/>
                </a:cubicBezTo>
                <a:cubicBezTo>
                  <a:pt x="2650" y="8565"/>
                  <a:pt x="2614" y="8583"/>
                  <a:pt x="2587" y="8610"/>
                </a:cubicBezTo>
                <a:cubicBezTo>
                  <a:pt x="2561" y="8636"/>
                  <a:pt x="2543" y="8672"/>
                  <a:pt x="2534" y="8708"/>
                </a:cubicBezTo>
                <a:cubicBezTo>
                  <a:pt x="2534" y="8726"/>
                  <a:pt x="2534" y="8744"/>
                  <a:pt x="2543" y="8761"/>
                </a:cubicBezTo>
                <a:cubicBezTo>
                  <a:pt x="2552" y="8779"/>
                  <a:pt x="2561" y="8788"/>
                  <a:pt x="2569" y="8806"/>
                </a:cubicBezTo>
                <a:cubicBezTo>
                  <a:pt x="2605" y="8868"/>
                  <a:pt x="2668" y="8904"/>
                  <a:pt x="2730" y="8904"/>
                </a:cubicBezTo>
                <a:cubicBezTo>
                  <a:pt x="2757" y="8895"/>
                  <a:pt x="2792" y="8886"/>
                  <a:pt x="2819" y="8877"/>
                </a:cubicBezTo>
                <a:cubicBezTo>
                  <a:pt x="2828" y="8868"/>
                  <a:pt x="2855" y="8859"/>
                  <a:pt x="2882" y="8842"/>
                </a:cubicBezTo>
                <a:cubicBezTo>
                  <a:pt x="2891" y="8842"/>
                  <a:pt x="2900" y="8842"/>
                  <a:pt x="2917" y="8833"/>
                </a:cubicBezTo>
                <a:lnTo>
                  <a:pt x="2953" y="8833"/>
                </a:lnTo>
                <a:cubicBezTo>
                  <a:pt x="3007" y="8833"/>
                  <a:pt x="3060" y="8842"/>
                  <a:pt x="3105" y="8859"/>
                </a:cubicBezTo>
                <a:cubicBezTo>
                  <a:pt x="3149" y="8886"/>
                  <a:pt x="3194" y="8922"/>
                  <a:pt x="3212" y="8975"/>
                </a:cubicBezTo>
                <a:cubicBezTo>
                  <a:pt x="3230" y="9020"/>
                  <a:pt x="3230" y="9074"/>
                  <a:pt x="3212" y="9118"/>
                </a:cubicBezTo>
                <a:cubicBezTo>
                  <a:pt x="3203" y="9163"/>
                  <a:pt x="3167" y="9198"/>
                  <a:pt x="3140" y="9225"/>
                </a:cubicBezTo>
                <a:cubicBezTo>
                  <a:pt x="3140" y="9230"/>
                  <a:pt x="3138" y="9232"/>
                  <a:pt x="3136" y="9232"/>
                </a:cubicBezTo>
                <a:cubicBezTo>
                  <a:pt x="3134" y="9232"/>
                  <a:pt x="3131" y="9230"/>
                  <a:pt x="3131" y="9225"/>
                </a:cubicBezTo>
                <a:cubicBezTo>
                  <a:pt x="3140" y="9181"/>
                  <a:pt x="3158" y="9145"/>
                  <a:pt x="3158" y="9109"/>
                </a:cubicBezTo>
                <a:cubicBezTo>
                  <a:pt x="3158" y="9074"/>
                  <a:pt x="3149" y="9038"/>
                  <a:pt x="3131" y="9020"/>
                </a:cubicBezTo>
                <a:cubicBezTo>
                  <a:pt x="3096" y="8975"/>
                  <a:pt x="3024" y="8958"/>
                  <a:pt x="2962" y="8958"/>
                </a:cubicBezTo>
                <a:cubicBezTo>
                  <a:pt x="2953" y="8958"/>
                  <a:pt x="2953" y="8958"/>
                  <a:pt x="2944" y="8967"/>
                </a:cubicBezTo>
                <a:lnTo>
                  <a:pt x="2917" y="8967"/>
                </a:lnTo>
                <a:cubicBezTo>
                  <a:pt x="2908" y="8975"/>
                  <a:pt x="2900" y="8975"/>
                  <a:pt x="2873" y="8993"/>
                </a:cubicBezTo>
                <a:cubicBezTo>
                  <a:pt x="2840" y="9006"/>
                  <a:pt x="2803" y="9015"/>
                  <a:pt x="2764" y="9015"/>
                </a:cubicBezTo>
                <a:cubicBezTo>
                  <a:pt x="2750" y="9015"/>
                  <a:pt x="2735" y="9014"/>
                  <a:pt x="2721" y="9011"/>
                </a:cubicBezTo>
                <a:cubicBezTo>
                  <a:pt x="2668" y="9011"/>
                  <a:pt x="2623" y="8984"/>
                  <a:pt x="2578" y="8958"/>
                </a:cubicBezTo>
                <a:cubicBezTo>
                  <a:pt x="2543" y="8922"/>
                  <a:pt x="2516" y="8877"/>
                  <a:pt x="2507" y="8833"/>
                </a:cubicBezTo>
                <a:cubicBezTo>
                  <a:pt x="2498" y="8815"/>
                  <a:pt x="2498" y="8788"/>
                  <a:pt x="2489" y="8770"/>
                </a:cubicBezTo>
                <a:cubicBezTo>
                  <a:pt x="2489" y="8744"/>
                  <a:pt x="2489" y="8717"/>
                  <a:pt x="2498" y="8699"/>
                </a:cubicBezTo>
                <a:cubicBezTo>
                  <a:pt x="2507" y="8654"/>
                  <a:pt x="2534" y="8619"/>
                  <a:pt x="2561" y="8583"/>
                </a:cubicBezTo>
                <a:cubicBezTo>
                  <a:pt x="2587" y="8547"/>
                  <a:pt x="2623" y="8512"/>
                  <a:pt x="2668" y="8494"/>
                </a:cubicBezTo>
                <a:cubicBezTo>
                  <a:pt x="2687" y="8484"/>
                  <a:pt x="2715" y="8477"/>
                  <a:pt x="2743" y="8477"/>
                </a:cubicBezTo>
                <a:close/>
                <a:moveTo>
                  <a:pt x="1323" y="8289"/>
                </a:moveTo>
                <a:cubicBezTo>
                  <a:pt x="1367" y="8289"/>
                  <a:pt x="1413" y="8300"/>
                  <a:pt x="1454" y="8324"/>
                </a:cubicBezTo>
                <a:cubicBezTo>
                  <a:pt x="1508" y="8369"/>
                  <a:pt x="1552" y="8422"/>
                  <a:pt x="1570" y="8485"/>
                </a:cubicBezTo>
                <a:cubicBezTo>
                  <a:pt x="1579" y="8520"/>
                  <a:pt x="1588" y="8556"/>
                  <a:pt x="1579" y="8601"/>
                </a:cubicBezTo>
                <a:cubicBezTo>
                  <a:pt x="1570" y="8645"/>
                  <a:pt x="1535" y="8681"/>
                  <a:pt x="1508" y="8699"/>
                </a:cubicBezTo>
                <a:cubicBezTo>
                  <a:pt x="1472" y="8717"/>
                  <a:pt x="1436" y="8735"/>
                  <a:pt x="1401" y="8735"/>
                </a:cubicBezTo>
                <a:cubicBezTo>
                  <a:pt x="1383" y="8735"/>
                  <a:pt x="1365" y="8735"/>
                  <a:pt x="1347" y="8726"/>
                </a:cubicBezTo>
                <a:cubicBezTo>
                  <a:pt x="1338" y="8726"/>
                  <a:pt x="1320" y="8717"/>
                  <a:pt x="1303" y="8717"/>
                </a:cubicBezTo>
                <a:cubicBezTo>
                  <a:pt x="1276" y="8699"/>
                  <a:pt x="1249" y="8681"/>
                  <a:pt x="1231" y="8645"/>
                </a:cubicBezTo>
                <a:cubicBezTo>
                  <a:pt x="1222" y="8636"/>
                  <a:pt x="1213" y="8619"/>
                  <a:pt x="1213" y="8610"/>
                </a:cubicBezTo>
                <a:cubicBezTo>
                  <a:pt x="1213" y="8592"/>
                  <a:pt x="1213" y="8574"/>
                  <a:pt x="1213" y="8565"/>
                </a:cubicBezTo>
                <a:cubicBezTo>
                  <a:pt x="1213" y="8556"/>
                  <a:pt x="1213" y="8556"/>
                  <a:pt x="1222" y="8556"/>
                </a:cubicBezTo>
                <a:lnTo>
                  <a:pt x="1231" y="8556"/>
                </a:lnTo>
                <a:cubicBezTo>
                  <a:pt x="1249" y="8610"/>
                  <a:pt x="1285" y="8628"/>
                  <a:pt x="1329" y="8636"/>
                </a:cubicBezTo>
                <a:cubicBezTo>
                  <a:pt x="1365" y="8636"/>
                  <a:pt x="1410" y="8619"/>
                  <a:pt x="1428" y="8601"/>
                </a:cubicBezTo>
                <a:cubicBezTo>
                  <a:pt x="1436" y="8592"/>
                  <a:pt x="1445" y="8583"/>
                  <a:pt x="1445" y="8574"/>
                </a:cubicBezTo>
                <a:cubicBezTo>
                  <a:pt x="1445" y="8556"/>
                  <a:pt x="1445" y="8547"/>
                  <a:pt x="1436" y="8529"/>
                </a:cubicBezTo>
                <a:cubicBezTo>
                  <a:pt x="1428" y="8494"/>
                  <a:pt x="1401" y="8458"/>
                  <a:pt x="1374" y="8431"/>
                </a:cubicBezTo>
                <a:cubicBezTo>
                  <a:pt x="1347" y="8405"/>
                  <a:pt x="1312" y="8387"/>
                  <a:pt x="1267" y="8387"/>
                </a:cubicBezTo>
                <a:cubicBezTo>
                  <a:pt x="1259" y="8385"/>
                  <a:pt x="1251" y="8384"/>
                  <a:pt x="1243" y="8384"/>
                </a:cubicBezTo>
                <a:cubicBezTo>
                  <a:pt x="1207" y="8384"/>
                  <a:pt x="1170" y="8400"/>
                  <a:pt x="1133" y="8422"/>
                </a:cubicBezTo>
                <a:cubicBezTo>
                  <a:pt x="1089" y="8449"/>
                  <a:pt x="1062" y="8485"/>
                  <a:pt x="1044" y="8529"/>
                </a:cubicBezTo>
                <a:cubicBezTo>
                  <a:pt x="1035" y="8556"/>
                  <a:pt x="1035" y="8574"/>
                  <a:pt x="1044" y="8601"/>
                </a:cubicBezTo>
                <a:cubicBezTo>
                  <a:pt x="1044" y="8628"/>
                  <a:pt x="1053" y="8645"/>
                  <a:pt x="1062" y="8672"/>
                </a:cubicBezTo>
                <a:cubicBezTo>
                  <a:pt x="1097" y="8752"/>
                  <a:pt x="1169" y="8815"/>
                  <a:pt x="1240" y="8824"/>
                </a:cubicBezTo>
                <a:cubicBezTo>
                  <a:pt x="1255" y="8827"/>
                  <a:pt x="1271" y="8830"/>
                  <a:pt x="1288" y="8830"/>
                </a:cubicBezTo>
                <a:cubicBezTo>
                  <a:pt x="1311" y="8830"/>
                  <a:pt x="1335" y="8825"/>
                  <a:pt x="1356" y="8815"/>
                </a:cubicBezTo>
                <a:cubicBezTo>
                  <a:pt x="1374" y="8815"/>
                  <a:pt x="1410" y="8806"/>
                  <a:pt x="1445" y="8797"/>
                </a:cubicBezTo>
                <a:cubicBezTo>
                  <a:pt x="1463" y="8797"/>
                  <a:pt x="1481" y="8797"/>
                  <a:pt x="1499" y="8788"/>
                </a:cubicBezTo>
                <a:cubicBezTo>
                  <a:pt x="1517" y="8797"/>
                  <a:pt x="1526" y="8797"/>
                  <a:pt x="1544" y="8797"/>
                </a:cubicBezTo>
                <a:cubicBezTo>
                  <a:pt x="1615" y="8806"/>
                  <a:pt x="1677" y="8833"/>
                  <a:pt x="1731" y="8868"/>
                </a:cubicBezTo>
                <a:cubicBezTo>
                  <a:pt x="1775" y="8913"/>
                  <a:pt x="1820" y="8975"/>
                  <a:pt x="1838" y="9038"/>
                </a:cubicBezTo>
                <a:cubicBezTo>
                  <a:pt x="1856" y="9109"/>
                  <a:pt x="1838" y="9181"/>
                  <a:pt x="1802" y="9225"/>
                </a:cubicBezTo>
                <a:cubicBezTo>
                  <a:pt x="1775" y="9279"/>
                  <a:pt x="1731" y="9314"/>
                  <a:pt x="1686" y="9350"/>
                </a:cubicBezTo>
                <a:cubicBezTo>
                  <a:pt x="1677" y="9350"/>
                  <a:pt x="1677" y="9350"/>
                  <a:pt x="1668" y="9341"/>
                </a:cubicBezTo>
                <a:cubicBezTo>
                  <a:pt x="1668" y="9341"/>
                  <a:pt x="1668" y="9341"/>
                  <a:pt x="1668" y="9332"/>
                </a:cubicBezTo>
                <a:cubicBezTo>
                  <a:pt x="1695" y="9288"/>
                  <a:pt x="1722" y="9243"/>
                  <a:pt x="1731" y="9198"/>
                </a:cubicBezTo>
                <a:cubicBezTo>
                  <a:pt x="1740" y="9154"/>
                  <a:pt x="1740" y="9109"/>
                  <a:pt x="1722" y="9074"/>
                </a:cubicBezTo>
                <a:cubicBezTo>
                  <a:pt x="1686" y="9011"/>
                  <a:pt x="1606" y="8967"/>
                  <a:pt x="1526" y="8967"/>
                </a:cubicBezTo>
                <a:cubicBezTo>
                  <a:pt x="1517" y="8967"/>
                  <a:pt x="1508" y="8958"/>
                  <a:pt x="1499" y="8958"/>
                </a:cubicBezTo>
                <a:cubicBezTo>
                  <a:pt x="1490" y="8958"/>
                  <a:pt x="1481" y="8967"/>
                  <a:pt x="1472" y="8967"/>
                </a:cubicBezTo>
                <a:cubicBezTo>
                  <a:pt x="1445" y="8967"/>
                  <a:pt x="1436" y="8967"/>
                  <a:pt x="1401" y="8975"/>
                </a:cubicBezTo>
                <a:cubicBezTo>
                  <a:pt x="1370" y="8984"/>
                  <a:pt x="1336" y="8989"/>
                  <a:pt x="1303" y="8989"/>
                </a:cubicBezTo>
                <a:cubicBezTo>
                  <a:pt x="1269" y="8989"/>
                  <a:pt x="1236" y="8984"/>
                  <a:pt x="1205" y="8975"/>
                </a:cubicBezTo>
                <a:cubicBezTo>
                  <a:pt x="1142" y="8949"/>
                  <a:pt x="1080" y="8913"/>
                  <a:pt x="1044" y="8859"/>
                </a:cubicBezTo>
                <a:cubicBezTo>
                  <a:pt x="999" y="8806"/>
                  <a:pt x="981" y="8752"/>
                  <a:pt x="973" y="8690"/>
                </a:cubicBezTo>
                <a:cubicBezTo>
                  <a:pt x="973" y="8663"/>
                  <a:pt x="973" y="8628"/>
                  <a:pt x="973" y="8601"/>
                </a:cubicBezTo>
                <a:cubicBezTo>
                  <a:pt x="973" y="8574"/>
                  <a:pt x="981" y="8538"/>
                  <a:pt x="999" y="8512"/>
                </a:cubicBezTo>
                <a:cubicBezTo>
                  <a:pt x="1017" y="8458"/>
                  <a:pt x="1062" y="8413"/>
                  <a:pt x="1106" y="8378"/>
                </a:cubicBezTo>
                <a:cubicBezTo>
                  <a:pt x="1151" y="8342"/>
                  <a:pt x="1196" y="8315"/>
                  <a:pt x="1258" y="8297"/>
                </a:cubicBezTo>
                <a:cubicBezTo>
                  <a:pt x="1279" y="8292"/>
                  <a:pt x="1301" y="8289"/>
                  <a:pt x="1323" y="8289"/>
                </a:cubicBezTo>
                <a:close/>
                <a:moveTo>
                  <a:pt x="10388" y="9423"/>
                </a:moveTo>
                <a:cubicBezTo>
                  <a:pt x="10413" y="9423"/>
                  <a:pt x="10441" y="9440"/>
                  <a:pt x="10465" y="9484"/>
                </a:cubicBezTo>
                <a:cubicBezTo>
                  <a:pt x="10468" y="9442"/>
                  <a:pt x="10496" y="9424"/>
                  <a:pt x="10525" y="9424"/>
                </a:cubicBezTo>
                <a:cubicBezTo>
                  <a:pt x="10570" y="9424"/>
                  <a:pt x="10619" y="9470"/>
                  <a:pt x="10581" y="9546"/>
                </a:cubicBezTo>
                <a:cubicBezTo>
                  <a:pt x="10592" y="9543"/>
                  <a:pt x="10604" y="9541"/>
                  <a:pt x="10614" y="9541"/>
                </a:cubicBezTo>
                <a:cubicBezTo>
                  <a:pt x="10711" y="9541"/>
                  <a:pt x="10729" y="9680"/>
                  <a:pt x="10616" y="9680"/>
                </a:cubicBezTo>
                <a:cubicBezTo>
                  <a:pt x="10616" y="9680"/>
                  <a:pt x="10697" y="9716"/>
                  <a:pt x="10652" y="9796"/>
                </a:cubicBezTo>
                <a:cubicBezTo>
                  <a:pt x="10637" y="9825"/>
                  <a:pt x="10620" y="9837"/>
                  <a:pt x="10602" y="9837"/>
                </a:cubicBezTo>
                <a:cubicBezTo>
                  <a:pt x="10567" y="9837"/>
                  <a:pt x="10533" y="9790"/>
                  <a:pt x="10527" y="9761"/>
                </a:cubicBezTo>
                <a:lnTo>
                  <a:pt x="10527" y="9761"/>
                </a:lnTo>
                <a:cubicBezTo>
                  <a:pt x="10544" y="9844"/>
                  <a:pt x="10537" y="9904"/>
                  <a:pt x="10470" y="9904"/>
                </a:cubicBezTo>
                <a:cubicBezTo>
                  <a:pt x="10466" y="9904"/>
                  <a:pt x="10461" y="9904"/>
                  <a:pt x="10456" y="9903"/>
                </a:cubicBezTo>
                <a:cubicBezTo>
                  <a:pt x="10384" y="9894"/>
                  <a:pt x="10393" y="9805"/>
                  <a:pt x="10402" y="9778"/>
                </a:cubicBezTo>
                <a:lnTo>
                  <a:pt x="10402" y="9778"/>
                </a:lnTo>
                <a:cubicBezTo>
                  <a:pt x="10381" y="9818"/>
                  <a:pt x="10349" y="9834"/>
                  <a:pt x="10320" y="9834"/>
                </a:cubicBezTo>
                <a:cubicBezTo>
                  <a:pt x="10250" y="9834"/>
                  <a:pt x="10191" y="9748"/>
                  <a:pt x="10304" y="9698"/>
                </a:cubicBezTo>
                <a:cubicBezTo>
                  <a:pt x="10191" y="9661"/>
                  <a:pt x="10199" y="9541"/>
                  <a:pt x="10283" y="9541"/>
                </a:cubicBezTo>
                <a:cubicBezTo>
                  <a:pt x="10300" y="9541"/>
                  <a:pt x="10318" y="9545"/>
                  <a:pt x="10340" y="9555"/>
                </a:cubicBezTo>
                <a:cubicBezTo>
                  <a:pt x="10298" y="9495"/>
                  <a:pt x="10336" y="9423"/>
                  <a:pt x="10388" y="9423"/>
                </a:cubicBezTo>
                <a:close/>
                <a:moveTo>
                  <a:pt x="5665" y="3052"/>
                </a:moveTo>
                <a:lnTo>
                  <a:pt x="5665" y="3070"/>
                </a:lnTo>
                <a:cubicBezTo>
                  <a:pt x="5513" y="3079"/>
                  <a:pt x="5362" y="3114"/>
                  <a:pt x="5237" y="3186"/>
                </a:cubicBezTo>
                <a:cubicBezTo>
                  <a:pt x="5103" y="3257"/>
                  <a:pt x="5005" y="3382"/>
                  <a:pt x="4942" y="3507"/>
                </a:cubicBezTo>
                <a:cubicBezTo>
                  <a:pt x="4889" y="3641"/>
                  <a:pt x="4862" y="3792"/>
                  <a:pt x="4853" y="3944"/>
                </a:cubicBezTo>
                <a:cubicBezTo>
                  <a:pt x="4844" y="4087"/>
                  <a:pt x="4862" y="4238"/>
                  <a:pt x="4880" y="4390"/>
                </a:cubicBezTo>
                <a:cubicBezTo>
                  <a:pt x="4898" y="4461"/>
                  <a:pt x="4916" y="4533"/>
                  <a:pt x="4934" y="4604"/>
                </a:cubicBezTo>
                <a:cubicBezTo>
                  <a:pt x="4960" y="4676"/>
                  <a:pt x="4978" y="4756"/>
                  <a:pt x="4987" y="4845"/>
                </a:cubicBezTo>
                <a:cubicBezTo>
                  <a:pt x="4996" y="4925"/>
                  <a:pt x="4996" y="5015"/>
                  <a:pt x="4987" y="5095"/>
                </a:cubicBezTo>
                <a:cubicBezTo>
                  <a:pt x="4978" y="5139"/>
                  <a:pt x="4960" y="5175"/>
                  <a:pt x="4951" y="5220"/>
                </a:cubicBezTo>
                <a:cubicBezTo>
                  <a:pt x="4934" y="5255"/>
                  <a:pt x="4916" y="5300"/>
                  <a:pt x="4898" y="5336"/>
                </a:cubicBezTo>
                <a:cubicBezTo>
                  <a:pt x="4871" y="5371"/>
                  <a:pt x="4844" y="5407"/>
                  <a:pt x="4818" y="5443"/>
                </a:cubicBezTo>
                <a:cubicBezTo>
                  <a:pt x="4791" y="5470"/>
                  <a:pt x="4755" y="5505"/>
                  <a:pt x="4728" y="5532"/>
                </a:cubicBezTo>
                <a:cubicBezTo>
                  <a:pt x="4657" y="5577"/>
                  <a:pt x="4595" y="5630"/>
                  <a:pt x="4523" y="5666"/>
                </a:cubicBezTo>
                <a:cubicBezTo>
                  <a:pt x="4380" y="5746"/>
                  <a:pt x="4220" y="5782"/>
                  <a:pt x="4068" y="5826"/>
                </a:cubicBezTo>
                <a:cubicBezTo>
                  <a:pt x="3756" y="5889"/>
                  <a:pt x="3444" y="5898"/>
                  <a:pt x="3131" y="5898"/>
                </a:cubicBezTo>
                <a:cubicBezTo>
                  <a:pt x="2828" y="5898"/>
                  <a:pt x="2516" y="5933"/>
                  <a:pt x="2239" y="6067"/>
                </a:cubicBezTo>
                <a:cubicBezTo>
                  <a:pt x="2106" y="6130"/>
                  <a:pt x="1972" y="6210"/>
                  <a:pt x="1865" y="6317"/>
                </a:cubicBezTo>
                <a:cubicBezTo>
                  <a:pt x="1758" y="6415"/>
                  <a:pt x="1668" y="6540"/>
                  <a:pt x="1606" y="6683"/>
                </a:cubicBezTo>
                <a:cubicBezTo>
                  <a:pt x="1472" y="6950"/>
                  <a:pt x="1445" y="7272"/>
                  <a:pt x="1499" y="7566"/>
                </a:cubicBezTo>
                <a:cubicBezTo>
                  <a:pt x="1552" y="7860"/>
                  <a:pt x="1677" y="8137"/>
                  <a:pt x="1838" y="8396"/>
                </a:cubicBezTo>
                <a:cubicBezTo>
                  <a:pt x="2007" y="8645"/>
                  <a:pt x="2213" y="8868"/>
                  <a:pt x="2436" y="9074"/>
                </a:cubicBezTo>
                <a:cubicBezTo>
                  <a:pt x="2489" y="9127"/>
                  <a:pt x="2552" y="9172"/>
                  <a:pt x="2605" y="9225"/>
                </a:cubicBezTo>
                <a:lnTo>
                  <a:pt x="2784" y="9359"/>
                </a:lnTo>
                <a:cubicBezTo>
                  <a:pt x="2908" y="9457"/>
                  <a:pt x="3033" y="9537"/>
                  <a:pt x="3158" y="9627"/>
                </a:cubicBezTo>
                <a:cubicBezTo>
                  <a:pt x="3221" y="9671"/>
                  <a:pt x="3292" y="9707"/>
                  <a:pt x="3354" y="9743"/>
                </a:cubicBezTo>
                <a:cubicBezTo>
                  <a:pt x="3417" y="9787"/>
                  <a:pt x="3479" y="9823"/>
                  <a:pt x="3551" y="9859"/>
                </a:cubicBezTo>
                <a:cubicBezTo>
                  <a:pt x="3685" y="9930"/>
                  <a:pt x="3818" y="10001"/>
                  <a:pt x="3961" y="10055"/>
                </a:cubicBezTo>
                <a:cubicBezTo>
                  <a:pt x="4260" y="10187"/>
                  <a:pt x="4587" y="10255"/>
                  <a:pt x="4915" y="10255"/>
                </a:cubicBezTo>
                <a:cubicBezTo>
                  <a:pt x="5183" y="10255"/>
                  <a:pt x="5453" y="10210"/>
                  <a:pt x="5710" y="10117"/>
                </a:cubicBezTo>
                <a:cubicBezTo>
                  <a:pt x="6272" y="9912"/>
                  <a:pt x="6780" y="9546"/>
                  <a:pt x="7262" y="9163"/>
                </a:cubicBezTo>
                <a:lnTo>
                  <a:pt x="7271" y="9172"/>
                </a:lnTo>
                <a:cubicBezTo>
                  <a:pt x="6834" y="9609"/>
                  <a:pt x="6334" y="10001"/>
                  <a:pt x="5754" y="10242"/>
                </a:cubicBezTo>
                <a:cubicBezTo>
                  <a:pt x="5460" y="10358"/>
                  <a:pt x="5139" y="10421"/>
                  <a:pt x="4818" y="10421"/>
                </a:cubicBezTo>
                <a:cubicBezTo>
                  <a:pt x="4737" y="10412"/>
                  <a:pt x="4657" y="10421"/>
                  <a:pt x="4577" y="10403"/>
                </a:cubicBezTo>
                <a:lnTo>
                  <a:pt x="4345" y="10367"/>
                </a:lnTo>
                <a:cubicBezTo>
                  <a:pt x="4193" y="10323"/>
                  <a:pt x="4032" y="10287"/>
                  <a:pt x="3890" y="10224"/>
                </a:cubicBezTo>
                <a:cubicBezTo>
                  <a:pt x="3738" y="10171"/>
                  <a:pt x="3604" y="10091"/>
                  <a:pt x="3462" y="10019"/>
                </a:cubicBezTo>
                <a:cubicBezTo>
                  <a:pt x="3390" y="9984"/>
                  <a:pt x="3328" y="9939"/>
                  <a:pt x="3256" y="9903"/>
                </a:cubicBezTo>
                <a:cubicBezTo>
                  <a:pt x="3194" y="9859"/>
                  <a:pt x="3123" y="9823"/>
                  <a:pt x="3060" y="9769"/>
                </a:cubicBezTo>
                <a:cubicBezTo>
                  <a:pt x="2935" y="9680"/>
                  <a:pt x="2801" y="9591"/>
                  <a:pt x="2685" y="9493"/>
                </a:cubicBezTo>
                <a:lnTo>
                  <a:pt x="2498" y="9350"/>
                </a:lnTo>
                <a:cubicBezTo>
                  <a:pt x="2445" y="9297"/>
                  <a:pt x="2382" y="9252"/>
                  <a:pt x="2320" y="9198"/>
                </a:cubicBezTo>
                <a:cubicBezTo>
                  <a:pt x="2097" y="8975"/>
                  <a:pt x="1883" y="8735"/>
                  <a:pt x="1722" y="8467"/>
                </a:cubicBezTo>
                <a:cubicBezTo>
                  <a:pt x="1561" y="8190"/>
                  <a:pt x="1445" y="7887"/>
                  <a:pt x="1410" y="7575"/>
                </a:cubicBezTo>
                <a:cubicBezTo>
                  <a:pt x="1365" y="7263"/>
                  <a:pt x="1410" y="6933"/>
                  <a:pt x="1544" y="6656"/>
                </a:cubicBezTo>
                <a:cubicBezTo>
                  <a:pt x="1686" y="6371"/>
                  <a:pt x="1936" y="6148"/>
                  <a:pt x="2222" y="6014"/>
                </a:cubicBezTo>
                <a:cubicBezTo>
                  <a:pt x="2293" y="5978"/>
                  <a:pt x="2364" y="5951"/>
                  <a:pt x="2436" y="5924"/>
                </a:cubicBezTo>
                <a:cubicBezTo>
                  <a:pt x="2516" y="5907"/>
                  <a:pt x="2587" y="5880"/>
                  <a:pt x="2668" y="5862"/>
                </a:cubicBezTo>
                <a:cubicBezTo>
                  <a:pt x="2819" y="5826"/>
                  <a:pt x="2971" y="5817"/>
                  <a:pt x="3131" y="5809"/>
                </a:cubicBezTo>
                <a:cubicBezTo>
                  <a:pt x="3435" y="5791"/>
                  <a:pt x="3738" y="5755"/>
                  <a:pt x="4032" y="5684"/>
                </a:cubicBezTo>
                <a:cubicBezTo>
                  <a:pt x="4175" y="5648"/>
                  <a:pt x="4318" y="5594"/>
                  <a:pt x="4452" y="5532"/>
                </a:cubicBezTo>
                <a:cubicBezTo>
                  <a:pt x="4514" y="5496"/>
                  <a:pt x="4568" y="5452"/>
                  <a:pt x="4630" y="5416"/>
                </a:cubicBezTo>
                <a:lnTo>
                  <a:pt x="4702" y="5336"/>
                </a:lnTo>
                <a:cubicBezTo>
                  <a:pt x="4728" y="5318"/>
                  <a:pt x="4746" y="5282"/>
                  <a:pt x="4764" y="5255"/>
                </a:cubicBezTo>
                <a:cubicBezTo>
                  <a:pt x="4835" y="5139"/>
                  <a:pt x="4862" y="4997"/>
                  <a:pt x="4844" y="4863"/>
                </a:cubicBezTo>
                <a:cubicBezTo>
                  <a:pt x="4835" y="4792"/>
                  <a:pt x="4818" y="4720"/>
                  <a:pt x="4800" y="4649"/>
                </a:cubicBezTo>
                <a:cubicBezTo>
                  <a:pt x="4782" y="4568"/>
                  <a:pt x="4764" y="4488"/>
                  <a:pt x="4755" y="4408"/>
                </a:cubicBezTo>
                <a:cubicBezTo>
                  <a:pt x="4728" y="4256"/>
                  <a:pt x="4719" y="4096"/>
                  <a:pt x="4737" y="3935"/>
                </a:cubicBezTo>
                <a:cubicBezTo>
                  <a:pt x="4755" y="3775"/>
                  <a:pt x="4791" y="3614"/>
                  <a:pt x="4862" y="3471"/>
                </a:cubicBezTo>
                <a:cubicBezTo>
                  <a:pt x="4942" y="3328"/>
                  <a:pt x="5058" y="3204"/>
                  <a:pt x="5210" y="3141"/>
                </a:cubicBezTo>
                <a:cubicBezTo>
                  <a:pt x="5353" y="3070"/>
                  <a:pt x="5513" y="3052"/>
                  <a:pt x="5665" y="3052"/>
                </a:cubicBezTo>
                <a:close/>
                <a:moveTo>
                  <a:pt x="2248" y="9502"/>
                </a:moveTo>
                <a:cubicBezTo>
                  <a:pt x="2337" y="9502"/>
                  <a:pt x="2418" y="9537"/>
                  <a:pt x="2489" y="9591"/>
                </a:cubicBezTo>
                <a:cubicBezTo>
                  <a:pt x="2525" y="9627"/>
                  <a:pt x="2561" y="9662"/>
                  <a:pt x="2578" y="9716"/>
                </a:cubicBezTo>
                <a:cubicBezTo>
                  <a:pt x="2596" y="9769"/>
                  <a:pt x="2587" y="9832"/>
                  <a:pt x="2569" y="9876"/>
                </a:cubicBezTo>
                <a:cubicBezTo>
                  <a:pt x="2543" y="9921"/>
                  <a:pt x="2516" y="9957"/>
                  <a:pt x="2480" y="9984"/>
                </a:cubicBezTo>
                <a:cubicBezTo>
                  <a:pt x="2462" y="10001"/>
                  <a:pt x="2445" y="10010"/>
                  <a:pt x="2418" y="10019"/>
                </a:cubicBezTo>
                <a:cubicBezTo>
                  <a:pt x="2400" y="10028"/>
                  <a:pt x="2382" y="10037"/>
                  <a:pt x="2355" y="10037"/>
                </a:cubicBezTo>
                <a:cubicBezTo>
                  <a:pt x="2343" y="10039"/>
                  <a:pt x="2331" y="10041"/>
                  <a:pt x="2320" y="10041"/>
                </a:cubicBezTo>
                <a:cubicBezTo>
                  <a:pt x="2287" y="10041"/>
                  <a:pt x="2257" y="10032"/>
                  <a:pt x="2230" y="10019"/>
                </a:cubicBezTo>
                <a:cubicBezTo>
                  <a:pt x="2213" y="10010"/>
                  <a:pt x="2195" y="9992"/>
                  <a:pt x="2177" y="9984"/>
                </a:cubicBezTo>
                <a:cubicBezTo>
                  <a:pt x="2168" y="9966"/>
                  <a:pt x="2159" y="9948"/>
                  <a:pt x="2150" y="9930"/>
                </a:cubicBezTo>
                <a:cubicBezTo>
                  <a:pt x="2141" y="9930"/>
                  <a:pt x="2141" y="9921"/>
                  <a:pt x="2150" y="9921"/>
                </a:cubicBezTo>
                <a:cubicBezTo>
                  <a:pt x="2150" y="9917"/>
                  <a:pt x="2152" y="9914"/>
                  <a:pt x="2155" y="9914"/>
                </a:cubicBezTo>
                <a:cubicBezTo>
                  <a:pt x="2157" y="9914"/>
                  <a:pt x="2159" y="9917"/>
                  <a:pt x="2159" y="9921"/>
                </a:cubicBezTo>
                <a:cubicBezTo>
                  <a:pt x="2193" y="9940"/>
                  <a:pt x="2226" y="9949"/>
                  <a:pt x="2257" y="9949"/>
                </a:cubicBezTo>
                <a:cubicBezTo>
                  <a:pt x="2283" y="9949"/>
                  <a:pt x="2308" y="9942"/>
                  <a:pt x="2329" y="9930"/>
                </a:cubicBezTo>
                <a:cubicBezTo>
                  <a:pt x="2373" y="9903"/>
                  <a:pt x="2409" y="9859"/>
                  <a:pt x="2418" y="9823"/>
                </a:cubicBezTo>
                <a:cubicBezTo>
                  <a:pt x="2418" y="9805"/>
                  <a:pt x="2418" y="9787"/>
                  <a:pt x="2409" y="9778"/>
                </a:cubicBezTo>
                <a:cubicBezTo>
                  <a:pt x="2409" y="9761"/>
                  <a:pt x="2391" y="9752"/>
                  <a:pt x="2373" y="9734"/>
                </a:cubicBezTo>
                <a:cubicBezTo>
                  <a:pt x="2337" y="9707"/>
                  <a:pt x="2284" y="9689"/>
                  <a:pt x="2239" y="9671"/>
                </a:cubicBezTo>
                <a:cubicBezTo>
                  <a:pt x="2226" y="9669"/>
                  <a:pt x="2213" y="9668"/>
                  <a:pt x="2199" y="9668"/>
                </a:cubicBezTo>
                <a:cubicBezTo>
                  <a:pt x="2159" y="9668"/>
                  <a:pt x="2119" y="9678"/>
                  <a:pt x="2079" y="9698"/>
                </a:cubicBezTo>
                <a:cubicBezTo>
                  <a:pt x="2034" y="9725"/>
                  <a:pt x="1981" y="9769"/>
                  <a:pt x="1963" y="9832"/>
                </a:cubicBezTo>
                <a:cubicBezTo>
                  <a:pt x="1936" y="9894"/>
                  <a:pt x="1927" y="9957"/>
                  <a:pt x="1945" y="10019"/>
                </a:cubicBezTo>
                <a:cubicBezTo>
                  <a:pt x="1954" y="10046"/>
                  <a:pt x="1963" y="10073"/>
                  <a:pt x="1990" y="10100"/>
                </a:cubicBezTo>
                <a:cubicBezTo>
                  <a:pt x="2007" y="10126"/>
                  <a:pt x="2025" y="10144"/>
                  <a:pt x="2052" y="10162"/>
                </a:cubicBezTo>
                <a:cubicBezTo>
                  <a:pt x="2119" y="10207"/>
                  <a:pt x="2190" y="10227"/>
                  <a:pt x="2258" y="10227"/>
                </a:cubicBezTo>
                <a:cubicBezTo>
                  <a:pt x="2298" y="10227"/>
                  <a:pt x="2337" y="10220"/>
                  <a:pt x="2373" y="10207"/>
                </a:cubicBezTo>
                <a:cubicBezTo>
                  <a:pt x="2418" y="10189"/>
                  <a:pt x="2453" y="10153"/>
                  <a:pt x="2489" y="10108"/>
                </a:cubicBezTo>
                <a:cubicBezTo>
                  <a:pt x="2507" y="10100"/>
                  <a:pt x="2543" y="10055"/>
                  <a:pt x="2569" y="10028"/>
                </a:cubicBezTo>
                <a:cubicBezTo>
                  <a:pt x="2587" y="10010"/>
                  <a:pt x="2605" y="10001"/>
                  <a:pt x="2623" y="9984"/>
                </a:cubicBezTo>
                <a:cubicBezTo>
                  <a:pt x="2641" y="9975"/>
                  <a:pt x="2668" y="9966"/>
                  <a:pt x="2685" y="9957"/>
                </a:cubicBezTo>
                <a:cubicBezTo>
                  <a:pt x="2752" y="9927"/>
                  <a:pt x="2825" y="9910"/>
                  <a:pt x="2893" y="9910"/>
                </a:cubicBezTo>
                <a:cubicBezTo>
                  <a:pt x="2907" y="9910"/>
                  <a:pt x="2921" y="9911"/>
                  <a:pt x="2935" y="9912"/>
                </a:cubicBezTo>
                <a:cubicBezTo>
                  <a:pt x="3024" y="9921"/>
                  <a:pt x="3114" y="9948"/>
                  <a:pt x="3176" y="10019"/>
                </a:cubicBezTo>
                <a:cubicBezTo>
                  <a:pt x="3247" y="10082"/>
                  <a:pt x="3274" y="10171"/>
                  <a:pt x="3274" y="10251"/>
                </a:cubicBezTo>
                <a:cubicBezTo>
                  <a:pt x="3283" y="10331"/>
                  <a:pt x="3256" y="10403"/>
                  <a:pt x="3230" y="10465"/>
                </a:cubicBezTo>
                <a:cubicBezTo>
                  <a:pt x="3221" y="10474"/>
                  <a:pt x="3221" y="10474"/>
                  <a:pt x="3212" y="10474"/>
                </a:cubicBezTo>
                <a:cubicBezTo>
                  <a:pt x="3212" y="10474"/>
                  <a:pt x="3203" y="10465"/>
                  <a:pt x="3203" y="10465"/>
                </a:cubicBezTo>
                <a:cubicBezTo>
                  <a:pt x="3203" y="10394"/>
                  <a:pt x="3194" y="10323"/>
                  <a:pt x="3176" y="10269"/>
                </a:cubicBezTo>
                <a:cubicBezTo>
                  <a:pt x="3149" y="10207"/>
                  <a:pt x="3123" y="10162"/>
                  <a:pt x="3078" y="10144"/>
                </a:cubicBezTo>
                <a:cubicBezTo>
                  <a:pt x="3037" y="10120"/>
                  <a:pt x="2990" y="10108"/>
                  <a:pt x="2943" y="10108"/>
                </a:cubicBezTo>
                <a:cubicBezTo>
                  <a:pt x="2888" y="10108"/>
                  <a:pt x="2832" y="10124"/>
                  <a:pt x="2784" y="10153"/>
                </a:cubicBezTo>
                <a:cubicBezTo>
                  <a:pt x="2766" y="10162"/>
                  <a:pt x="2757" y="10162"/>
                  <a:pt x="2748" y="10171"/>
                </a:cubicBezTo>
                <a:cubicBezTo>
                  <a:pt x="2739" y="10180"/>
                  <a:pt x="2730" y="10189"/>
                  <a:pt x="2721" y="10198"/>
                </a:cubicBezTo>
                <a:cubicBezTo>
                  <a:pt x="2694" y="10215"/>
                  <a:pt x="2685" y="10224"/>
                  <a:pt x="2650" y="10260"/>
                </a:cubicBezTo>
                <a:cubicBezTo>
                  <a:pt x="2587" y="10323"/>
                  <a:pt x="2516" y="10367"/>
                  <a:pt x="2427" y="10394"/>
                </a:cubicBezTo>
                <a:cubicBezTo>
                  <a:pt x="2391" y="10402"/>
                  <a:pt x="2351" y="10406"/>
                  <a:pt x="2311" y="10406"/>
                </a:cubicBezTo>
                <a:cubicBezTo>
                  <a:pt x="2262" y="10406"/>
                  <a:pt x="2212" y="10400"/>
                  <a:pt x="2168" y="10385"/>
                </a:cubicBezTo>
                <a:cubicBezTo>
                  <a:pt x="2088" y="10358"/>
                  <a:pt x="2025" y="10305"/>
                  <a:pt x="1972" y="10242"/>
                </a:cubicBezTo>
                <a:cubicBezTo>
                  <a:pt x="1945" y="10215"/>
                  <a:pt x="1927" y="10180"/>
                  <a:pt x="1909" y="10144"/>
                </a:cubicBezTo>
                <a:cubicBezTo>
                  <a:pt x="1891" y="10108"/>
                  <a:pt x="1883" y="10073"/>
                  <a:pt x="1874" y="10028"/>
                </a:cubicBezTo>
                <a:cubicBezTo>
                  <a:pt x="1865" y="9957"/>
                  <a:pt x="1874" y="9876"/>
                  <a:pt x="1900" y="9805"/>
                </a:cubicBezTo>
                <a:cubicBezTo>
                  <a:pt x="1918" y="9734"/>
                  <a:pt x="1954" y="9662"/>
                  <a:pt x="2007" y="9609"/>
                </a:cubicBezTo>
                <a:cubicBezTo>
                  <a:pt x="2070" y="9546"/>
                  <a:pt x="2159" y="9502"/>
                  <a:pt x="2248" y="9502"/>
                </a:cubicBezTo>
                <a:close/>
                <a:moveTo>
                  <a:pt x="9929" y="10733"/>
                </a:moveTo>
                <a:cubicBezTo>
                  <a:pt x="9894" y="10769"/>
                  <a:pt x="9831" y="10786"/>
                  <a:pt x="9778" y="10795"/>
                </a:cubicBezTo>
                <a:cubicBezTo>
                  <a:pt x="9724" y="10813"/>
                  <a:pt x="9671" y="10813"/>
                  <a:pt x="9617" y="10822"/>
                </a:cubicBezTo>
                <a:cubicBezTo>
                  <a:pt x="9501" y="10831"/>
                  <a:pt x="9394" y="10831"/>
                  <a:pt x="9287" y="10840"/>
                </a:cubicBezTo>
                <a:cubicBezTo>
                  <a:pt x="9180" y="10840"/>
                  <a:pt x="9073" y="10849"/>
                  <a:pt x="8975" y="10876"/>
                </a:cubicBezTo>
                <a:cubicBezTo>
                  <a:pt x="8877" y="10893"/>
                  <a:pt x="8778" y="10938"/>
                  <a:pt x="8716" y="11036"/>
                </a:cubicBezTo>
                <a:cubicBezTo>
                  <a:pt x="8725" y="11009"/>
                  <a:pt x="8734" y="10983"/>
                  <a:pt x="8752" y="10956"/>
                </a:cubicBezTo>
                <a:cubicBezTo>
                  <a:pt x="8770" y="10938"/>
                  <a:pt x="8787" y="10911"/>
                  <a:pt x="8805" y="10893"/>
                </a:cubicBezTo>
                <a:cubicBezTo>
                  <a:pt x="8832" y="10876"/>
                  <a:pt x="8850" y="10858"/>
                  <a:pt x="8877" y="10840"/>
                </a:cubicBezTo>
                <a:cubicBezTo>
                  <a:pt x="8903" y="10831"/>
                  <a:pt x="8930" y="10813"/>
                  <a:pt x="8957" y="10804"/>
                </a:cubicBezTo>
                <a:cubicBezTo>
                  <a:pt x="9064" y="10769"/>
                  <a:pt x="9180" y="10760"/>
                  <a:pt x="9287" y="10751"/>
                </a:cubicBezTo>
                <a:cubicBezTo>
                  <a:pt x="9323" y="10748"/>
                  <a:pt x="9358" y="10747"/>
                  <a:pt x="9394" y="10747"/>
                </a:cubicBezTo>
                <a:cubicBezTo>
                  <a:pt x="9466" y="10747"/>
                  <a:pt x="9540" y="10751"/>
                  <a:pt x="9617" y="10751"/>
                </a:cubicBezTo>
                <a:cubicBezTo>
                  <a:pt x="9671" y="10760"/>
                  <a:pt x="9724" y="10760"/>
                  <a:pt x="9778" y="10760"/>
                </a:cubicBezTo>
                <a:cubicBezTo>
                  <a:pt x="9831" y="10760"/>
                  <a:pt x="9885" y="10751"/>
                  <a:pt x="9929" y="10733"/>
                </a:cubicBezTo>
                <a:close/>
                <a:moveTo>
                  <a:pt x="9929" y="9948"/>
                </a:moveTo>
                <a:lnTo>
                  <a:pt x="9929" y="9948"/>
                </a:lnTo>
                <a:cubicBezTo>
                  <a:pt x="9956" y="9992"/>
                  <a:pt x="9992" y="10028"/>
                  <a:pt x="10019" y="10073"/>
                </a:cubicBezTo>
                <a:cubicBezTo>
                  <a:pt x="10045" y="10117"/>
                  <a:pt x="10072" y="10162"/>
                  <a:pt x="10072" y="10224"/>
                </a:cubicBezTo>
                <a:cubicBezTo>
                  <a:pt x="10081" y="10287"/>
                  <a:pt x="10045" y="10358"/>
                  <a:pt x="9992" y="10394"/>
                </a:cubicBezTo>
                <a:cubicBezTo>
                  <a:pt x="9947" y="10430"/>
                  <a:pt x="9894" y="10447"/>
                  <a:pt x="9840" y="10465"/>
                </a:cubicBezTo>
                <a:cubicBezTo>
                  <a:pt x="9644" y="10528"/>
                  <a:pt x="9448" y="10528"/>
                  <a:pt x="9251" y="10554"/>
                </a:cubicBezTo>
                <a:cubicBezTo>
                  <a:pt x="9064" y="10581"/>
                  <a:pt x="8877" y="10608"/>
                  <a:pt x="8725" y="10697"/>
                </a:cubicBezTo>
                <a:cubicBezTo>
                  <a:pt x="8645" y="10733"/>
                  <a:pt x="8582" y="10795"/>
                  <a:pt x="8529" y="10876"/>
                </a:cubicBezTo>
                <a:cubicBezTo>
                  <a:pt x="8484" y="10947"/>
                  <a:pt x="8457" y="11045"/>
                  <a:pt x="8431" y="11134"/>
                </a:cubicBezTo>
                <a:cubicBezTo>
                  <a:pt x="8413" y="11036"/>
                  <a:pt x="8422" y="10938"/>
                  <a:pt x="8457" y="10840"/>
                </a:cubicBezTo>
                <a:cubicBezTo>
                  <a:pt x="8493" y="10733"/>
                  <a:pt x="8564" y="10644"/>
                  <a:pt x="8654" y="10581"/>
                </a:cubicBezTo>
                <a:cubicBezTo>
                  <a:pt x="8823" y="10447"/>
                  <a:pt x="9037" y="10412"/>
                  <a:pt x="9233" y="10385"/>
                </a:cubicBezTo>
                <a:cubicBezTo>
                  <a:pt x="9332" y="10376"/>
                  <a:pt x="9430" y="10367"/>
                  <a:pt x="9528" y="10358"/>
                </a:cubicBezTo>
                <a:cubicBezTo>
                  <a:pt x="9626" y="10358"/>
                  <a:pt x="9724" y="10349"/>
                  <a:pt x="9813" y="10331"/>
                </a:cubicBezTo>
                <a:cubicBezTo>
                  <a:pt x="9858" y="10331"/>
                  <a:pt x="9894" y="10314"/>
                  <a:pt x="9929" y="10296"/>
                </a:cubicBezTo>
                <a:cubicBezTo>
                  <a:pt x="9965" y="10278"/>
                  <a:pt x="9983" y="10260"/>
                  <a:pt x="9992" y="10224"/>
                </a:cubicBezTo>
                <a:cubicBezTo>
                  <a:pt x="10001" y="10144"/>
                  <a:pt x="9965" y="10046"/>
                  <a:pt x="9929" y="9948"/>
                </a:cubicBezTo>
                <a:close/>
                <a:moveTo>
                  <a:pt x="7253" y="9568"/>
                </a:moveTo>
                <a:cubicBezTo>
                  <a:pt x="7290" y="9568"/>
                  <a:pt x="7326" y="9573"/>
                  <a:pt x="7360" y="9582"/>
                </a:cubicBezTo>
                <a:cubicBezTo>
                  <a:pt x="7458" y="9600"/>
                  <a:pt x="7538" y="9653"/>
                  <a:pt x="7610" y="9707"/>
                </a:cubicBezTo>
                <a:cubicBezTo>
                  <a:pt x="7610" y="9707"/>
                  <a:pt x="7619" y="9716"/>
                  <a:pt x="7610" y="9725"/>
                </a:cubicBezTo>
                <a:cubicBezTo>
                  <a:pt x="7610" y="9725"/>
                  <a:pt x="7601" y="9734"/>
                  <a:pt x="7601" y="9734"/>
                </a:cubicBezTo>
                <a:lnTo>
                  <a:pt x="7592" y="9734"/>
                </a:lnTo>
                <a:cubicBezTo>
                  <a:pt x="7526" y="9719"/>
                  <a:pt x="7455" y="9705"/>
                  <a:pt x="7392" y="9705"/>
                </a:cubicBezTo>
                <a:cubicBezTo>
                  <a:pt x="7378" y="9705"/>
                  <a:pt x="7364" y="9705"/>
                  <a:pt x="7351" y="9707"/>
                </a:cubicBezTo>
                <a:cubicBezTo>
                  <a:pt x="7271" y="9716"/>
                  <a:pt x="7208" y="9743"/>
                  <a:pt x="7164" y="9787"/>
                </a:cubicBezTo>
                <a:cubicBezTo>
                  <a:pt x="7083" y="9885"/>
                  <a:pt x="7057" y="10028"/>
                  <a:pt x="7092" y="10153"/>
                </a:cubicBezTo>
                <a:cubicBezTo>
                  <a:pt x="7092" y="10171"/>
                  <a:pt x="7101" y="10189"/>
                  <a:pt x="7101" y="10198"/>
                </a:cubicBezTo>
                <a:cubicBezTo>
                  <a:pt x="7110" y="10215"/>
                  <a:pt x="7119" y="10233"/>
                  <a:pt x="7119" y="10242"/>
                </a:cubicBezTo>
                <a:cubicBezTo>
                  <a:pt x="7137" y="10269"/>
                  <a:pt x="7146" y="10296"/>
                  <a:pt x="7182" y="10349"/>
                </a:cubicBezTo>
                <a:cubicBezTo>
                  <a:pt x="7235" y="10439"/>
                  <a:pt x="7271" y="10546"/>
                  <a:pt x="7271" y="10653"/>
                </a:cubicBezTo>
                <a:cubicBezTo>
                  <a:pt x="7280" y="10769"/>
                  <a:pt x="7244" y="10876"/>
                  <a:pt x="7191" y="10965"/>
                </a:cubicBezTo>
                <a:cubicBezTo>
                  <a:pt x="7128" y="11054"/>
                  <a:pt x="7048" y="11116"/>
                  <a:pt x="6959" y="11161"/>
                </a:cubicBezTo>
                <a:cubicBezTo>
                  <a:pt x="6914" y="11188"/>
                  <a:pt x="6860" y="11197"/>
                  <a:pt x="6816" y="11206"/>
                </a:cubicBezTo>
                <a:cubicBezTo>
                  <a:pt x="6771" y="11224"/>
                  <a:pt x="6718" y="11224"/>
                  <a:pt x="6673" y="11224"/>
                </a:cubicBezTo>
                <a:cubicBezTo>
                  <a:pt x="6575" y="11215"/>
                  <a:pt x="6486" y="11170"/>
                  <a:pt x="6405" y="11125"/>
                </a:cubicBezTo>
                <a:cubicBezTo>
                  <a:pt x="6325" y="11072"/>
                  <a:pt x="6245" y="11009"/>
                  <a:pt x="6191" y="10920"/>
                </a:cubicBezTo>
                <a:cubicBezTo>
                  <a:pt x="6138" y="10840"/>
                  <a:pt x="6111" y="10715"/>
                  <a:pt x="6138" y="10608"/>
                </a:cubicBezTo>
                <a:cubicBezTo>
                  <a:pt x="6165" y="10492"/>
                  <a:pt x="6227" y="10412"/>
                  <a:pt x="6325" y="10340"/>
                </a:cubicBezTo>
                <a:cubicBezTo>
                  <a:pt x="6370" y="10305"/>
                  <a:pt x="6432" y="10278"/>
                  <a:pt x="6504" y="10269"/>
                </a:cubicBezTo>
                <a:cubicBezTo>
                  <a:pt x="6510" y="10268"/>
                  <a:pt x="6517" y="10268"/>
                  <a:pt x="6524" y="10268"/>
                </a:cubicBezTo>
                <a:cubicBezTo>
                  <a:pt x="6581" y="10268"/>
                  <a:pt x="6643" y="10300"/>
                  <a:pt x="6691" y="10331"/>
                </a:cubicBezTo>
                <a:cubicBezTo>
                  <a:pt x="6736" y="10367"/>
                  <a:pt x="6780" y="10421"/>
                  <a:pt x="6798" y="10474"/>
                </a:cubicBezTo>
                <a:cubicBezTo>
                  <a:pt x="6807" y="10492"/>
                  <a:pt x="6816" y="10528"/>
                  <a:pt x="6816" y="10554"/>
                </a:cubicBezTo>
                <a:cubicBezTo>
                  <a:pt x="6825" y="10581"/>
                  <a:pt x="6825" y="10608"/>
                  <a:pt x="6825" y="10635"/>
                </a:cubicBezTo>
                <a:cubicBezTo>
                  <a:pt x="6816" y="10688"/>
                  <a:pt x="6798" y="10742"/>
                  <a:pt x="6762" y="10786"/>
                </a:cubicBezTo>
                <a:cubicBezTo>
                  <a:pt x="6744" y="10804"/>
                  <a:pt x="6718" y="10822"/>
                  <a:pt x="6700" y="10831"/>
                </a:cubicBezTo>
                <a:cubicBezTo>
                  <a:pt x="6673" y="10849"/>
                  <a:pt x="6655" y="10849"/>
                  <a:pt x="6629" y="10858"/>
                </a:cubicBezTo>
                <a:cubicBezTo>
                  <a:pt x="6620" y="10858"/>
                  <a:pt x="6620" y="10858"/>
                  <a:pt x="6611" y="10849"/>
                </a:cubicBezTo>
                <a:cubicBezTo>
                  <a:pt x="6611" y="10849"/>
                  <a:pt x="6611" y="10840"/>
                  <a:pt x="6620" y="10840"/>
                </a:cubicBezTo>
                <a:lnTo>
                  <a:pt x="6620" y="10831"/>
                </a:lnTo>
                <a:cubicBezTo>
                  <a:pt x="6682" y="10777"/>
                  <a:pt x="6700" y="10697"/>
                  <a:pt x="6682" y="10635"/>
                </a:cubicBezTo>
                <a:cubicBezTo>
                  <a:pt x="6664" y="10572"/>
                  <a:pt x="6620" y="10519"/>
                  <a:pt x="6575" y="10492"/>
                </a:cubicBezTo>
                <a:cubicBezTo>
                  <a:pt x="6563" y="10492"/>
                  <a:pt x="6551" y="10488"/>
                  <a:pt x="6539" y="10488"/>
                </a:cubicBezTo>
                <a:cubicBezTo>
                  <a:pt x="6533" y="10488"/>
                  <a:pt x="6527" y="10489"/>
                  <a:pt x="6521" y="10492"/>
                </a:cubicBezTo>
                <a:cubicBezTo>
                  <a:pt x="6504" y="10492"/>
                  <a:pt x="6486" y="10501"/>
                  <a:pt x="6459" y="10519"/>
                </a:cubicBezTo>
                <a:cubicBezTo>
                  <a:pt x="6414" y="10563"/>
                  <a:pt x="6370" y="10617"/>
                  <a:pt x="6343" y="10670"/>
                </a:cubicBezTo>
                <a:cubicBezTo>
                  <a:pt x="6316" y="10724"/>
                  <a:pt x="6307" y="10795"/>
                  <a:pt x="6325" y="10867"/>
                </a:cubicBezTo>
                <a:cubicBezTo>
                  <a:pt x="6343" y="10938"/>
                  <a:pt x="6388" y="11009"/>
                  <a:pt x="6450" y="11054"/>
                </a:cubicBezTo>
                <a:cubicBezTo>
                  <a:pt x="6513" y="11108"/>
                  <a:pt x="6593" y="11134"/>
                  <a:pt x="6673" y="11134"/>
                </a:cubicBezTo>
                <a:cubicBezTo>
                  <a:pt x="6709" y="11134"/>
                  <a:pt x="6744" y="11125"/>
                  <a:pt x="6780" y="11108"/>
                </a:cubicBezTo>
                <a:cubicBezTo>
                  <a:pt x="6816" y="11090"/>
                  <a:pt x="6852" y="11063"/>
                  <a:pt x="6878" y="11045"/>
                </a:cubicBezTo>
                <a:cubicBezTo>
                  <a:pt x="6994" y="10938"/>
                  <a:pt x="7048" y="10795"/>
                  <a:pt x="7030" y="10670"/>
                </a:cubicBezTo>
                <a:cubicBezTo>
                  <a:pt x="7021" y="10608"/>
                  <a:pt x="6994" y="10546"/>
                  <a:pt x="6950" y="10492"/>
                </a:cubicBezTo>
                <a:cubicBezTo>
                  <a:pt x="6941" y="10474"/>
                  <a:pt x="6896" y="10421"/>
                  <a:pt x="6869" y="10367"/>
                </a:cubicBezTo>
                <a:cubicBezTo>
                  <a:pt x="6860" y="10340"/>
                  <a:pt x="6852" y="10323"/>
                  <a:pt x="6843" y="10296"/>
                </a:cubicBezTo>
                <a:cubicBezTo>
                  <a:pt x="6834" y="10269"/>
                  <a:pt x="6825" y="10242"/>
                  <a:pt x="6816" y="10215"/>
                </a:cubicBezTo>
                <a:cubicBezTo>
                  <a:pt x="6798" y="10108"/>
                  <a:pt x="6807" y="9992"/>
                  <a:pt x="6843" y="9885"/>
                </a:cubicBezTo>
                <a:cubicBezTo>
                  <a:pt x="6878" y="9787"/>
                  <a:pt x="6950" y="9689"/>
                  <a:pt x="7048" y="9627"/>
                </a:cubicBezTo>
                <a:cubicBezTo>
                  <a:pt x="7112" y="9586"/>
                  <a:pt x="7184" y="9568"/>
                  <a:pt x="7253" y="9568"/>
                </a:cubicBezTo>
                <a:close/>
                <a:moveTo>
                  <a:pt x="5647" y="10501"/>
                </a:moveTo>
                <a:cubicBezTo>
                  <a:pt x="5736" y="10501"/>
                  <a:pt x="5826" y="10537"/>
                  <a:pt x="5879" y="10599"/>
                </a:cubicBezTo>
                <a:cubicBezTo>
                  <a:pt x="5942" y="10653"/>
                  <a:pt x="5977" y="10724"/>
                  <a:pt x="6004" y="10786"/>
                </a:cubicBezTo>
                <a:cubicBezTo>
                  <a:pt x="6004" y="10795"/>
                  <a:pt x="6004" y="10795"/>
                  <a:pt x="5995" y="10804"/>
                </a:cubicBezTo>
                <a:cubicBezTo>
                  <a:pt x="5995" y="10804"/>
                  <a:pt x="5986" y="10804"/>
                  <a:pt x="5986" y="10795"/>
                </a:cubicBezTo>
                <a:cubicBezTo>
                  <a:pt x="5933" y="10751"/>
                  <a:pt x="5879" y="10706"/>
                  <a:pt x="5826" y="10679"/>
                </a:cubicBezTo>
                <a:cubicBezTo>
                  <a:pt x="5780" y="10666"/>
                  <a:pt x="5739" y="10658"/>
                  <a:pt x="5703" y="10658"/>
                </a:cubicBezTo>
                <a:cubicBezTo>
                  <a:pt x="5690" y="10658"/>
                  <a:pt x="5677" y="10659"/>
                  <a:pt x="5665" y="10662"/>
                </a:cubicBezTo>
                <a:cubicBezTo>
                  <a:pt x="5567" y="10688"/>
                  <a:pt x="5496" y="10786"/>
                  <a:pt x="5460" y="10885"/>
                </a:cubicBezTo>
                <a:cubicBezTo>
                  <a:pt x="5460" y="10893"/>
                  <a:pt x="5460" y="10902"/>
                  <a:pt x="5451" y="10920"/>
                </a:cubicBezTo>
                <a:cubicBezTo>
                  <a:pt x="5451" y="10929"/>
                  <a:pt x="5451" y="10947"/>
                  <a:pt x="5451" y="10956"/>
                </a:cubicBezTo>
                <a:cubicBezTo>
                  <a:pt x="5451" y="10983"/>
                  <a:pt x="5451" y="11001"/>
                  <a:pt x="5451" y="11045"/>
                </a:cubicBezTo>
                <a:cubicBezTo>
                  <a:pt x="5451" y="11134"/>
                  <a:pt x="5433" y="11224"/>
                  <a:pt x="5388" y="11295"/>
                </a:cubicBezTo>
                <a:cubicBezTo>
                  <a:pt x="5344" y="11375"/>
                  <a:pt x="5281" y="11438"/>
                  <a:pt x="5201" y="11473"/>
                </a:cubicBezTo>
                <a:cubicBezTo>
                  <a:pt x="5139" y="11508"/>
                  <a:pt x="5077" y="11521"/>
                  <a:pt x="5014" y="11521"/>
                </a:cubicBezTo>
                <a:cubicBezTo>
                  <a:pt x="4996" y="11521"/>
                  <a:pt x="4978" y="11520"/>
                  <a:pt x="4960" y="11518"/>
                </a:cubicBezTo>
                <a:cubicBezTo>
                  <a:pt x="4925" y="11509"/>
                  <a:pt x="4880" y="11500"/>
                  <a:pt x="4844" y="11491"/>
                </a:cubicBezTo>
                <a:cubicBezTo>
                  <a:pt x="4809" y="11482"/>
                  <a:pt x="4773" y="11464"/>
                  <a:pt x="4737" y="11438"/>
                </a:cubicBezTo>
                <a:cubicBezTo>
                  <a:pt x="4675" y="11393"/>
                  <a:pt x="4630" y="11331"/>
                  <a:pt x="4595" y="11268"/>
                </a:cubicBezTo>
                <a:cubicBezTo>
                  <a:pt x="4559" y="11197"/>
                  <a:pt x="4532" y="11125"/>
                  <a:pt x="4532" y="11045"/>
                </a:cubicBezTo>
                <a:cubicBezTo>
                  <a:pt x="4532" y="10956"/>
                  <a:pt x="4559" y="10867"/>
                  <a:pt x="4630" y="10804"/>
                </a:cubicBezTo>
                <a:cubicBezTo>
                  <a:pt x="4693" y="10742"/>
                  <a:pt x="4773" y="10706"/>
                  <a:pt x="4862" y="10688"/>
                </a:cubicBezTo>
                <a:cubicBezTo>
                  <a:pt x="4907" y="10688"/>
                  <a:pt x="4960" y="10697"/>
                  <a:pt x="5014" y="10715"/>
                </a:cubicBezTo>
                <a:cubicBezTo>
                  <a:pt x="5067" y="10742"/>
                  <a:pt x="5103" y="10795"/>
                  <a:pt x="5121" y="10840"/>
                </a:cubicBezTo>
                <a:cubicBezTo>
                  <a:pt x="5139" y="10885"/>
                  <a:pt x="5139" y="10929"/>
                  <a:pt x="5130" y="10974"/>
                </a:cubicBezTo>
                <a:cubicBezTo>
                  <a:pt x="5130" y="11001"/>
                  <a:pt x="5121" y="11018"/>
                  <a:pt x="5112" y="11045"/>
                </a:cubicBezTo>
                <a:cubicBezTo>
                  <a:pt x="5103" y="11063"/>
                  <a:pt x="5094" y="11081"/>
                  <a:pt x="5085" y="11099"/>
                </a:cubicBezTo>
                <a:cubicBezTo>
                  <a:pt x="5058" y="11134"/>
                  <a:pt x="5023" y="11161"/>
                  <a:pt x="4978" y="11179"/>
                </a:cubicBezTo>
                <a:cubicBezTo>
                  <a:pt x="4960" y="11188"/>
                  <a:pt x="4934" y="11188"/>
                  <a:pt x="4916" y="11188"/>
                </a:cubicBezTo>
                <a:cubicBezTo>
                  <a:pt x="4898" y="11188"/>
                  <a:pt x="4880" y="11179"/>
                  <a:pt x="4862" y="11179"/>
                </a:cubicBezTo>
                <a:cubicBezTo>
                  <a:pt x="4853" y="11170"/>
                  <a:pt x="4853" y="11170"/>
                  <a:pt x="4853" y="11161"/>
                </a:cubicBezTo>
                <a:cubicBezTo>
                  <a:pt x="4853" y="11161"/>
                  <a:pt x="4853" y="11152"/>
                  <a:pt x="4862" y="11152"/>
                </a:cubicBezTo>
                <a:cubicBezTo>
                  <a:pt x="4934" y="11143"/>
                  <a:pt x="4969" y="11099"/>
                  <a:pt x="4987" y="11045"/>
                </a:cubicBezTo>
                <a:cubicBezTo>
                  <a:pt x="5005" y="10992"/>
                  <a:pt x="4996" y="10938"/>
                  <a:pt x="4978" y="10902"/>
                </a:cubicBezTo>
                <a:cubicBezTo>
                  <a:pt x="4960" y="10893"/>
                  <a:pt x="4951" y="10876"/>
                  <a:pt x="4934" y="10876"/>
                </a:cubicBezTo>
                <a:lnTo>
                  <a:pt x="4880" y="10876"/>
                </a:lnTo>
                <a:cubicBezTo>
                  <a:pt x="4835" y="10885"/>
                  <a:pt x="4782" y="10902"/>
                  <a:pt x="4737" y="10929"/>
                </a:cubicBezTo>
                <a:cubicBezTo>
                  <a:pt x="4702" y="10956"/>
                  <a:pt x="4666" y="11001"/>
                  <a:pt x="4648" y="11054"/>
                </a:cubicBezTo>
                <a:cubicBezTo>
                  <a:pt x="4630" y="11108"/>
                  <a:pt x="4630" y="11179"/>
                  <a:pt x="4657" y="11241"/>
                </a:cubicBezTo>
                <a:cubicBezTo>
                  <a:pt x="4684" y="11295"/>
                  <a:pt x="4728" y="11348"/>
                  <a:pt x="4782" y="11384"/>
                </a:cubicBezTo>
                <a:cubicBezTo>
                  <a:pt x="4809" y="11393"/>
                  <a:pt x="4835" y="11402"/>
                  <a:pt x="4862" y="11402"/>
                </a:cubicBezTo>
                <a:cubicBezTo>
                  <a:pt x="4880" y="11406"/>
                  <a:pt x="4896" y="11409"/>
                  <a:pt x="4911" y="11409"/>
                </a:cubicBezTo>
                <a:cubicBezTo>
                  <a:pt x="4927" y="11409"/>
                  <a:pt x="4942" y="11406"/>
                  <a:pt x="4960" y="11402"/>
                </a:cubicBezTo>
                <a:cubicBezTo>
                  <a:pt x="5076" y="11384"/>
                  <a:pt x="5174" y="11304"/>
                  <a:pt x="5210" y="11215"/>
                </a:cubicBezTo>
                <a:cubicBezTo>
                  <a:pt x="5228" y="11161"/>
                  <a:pt x="5237" y="11108"/>
                  <a:pt x="5237" y="11054"/>
                </a:cubicBezTo>
                <a:cubicBezTo>
                  <a:pt x="5228" y="11036"/>
                  <a:pt x="5228" y="10983"/>
                  <a:pt x="5228" y="10938"/>
                </a:cubicBezTo>
                <a:cubicBezTo>
                  <a:pt x="5228" y="10920"/>
                  <a:pt x="5237" y="10893"/>
                  <a:pt x="5237" y="10876"/>
                </a:cubicBezTo>
                <a:cubicBezTo>
                  <a:pt x="5246" y="10849"/>
                  <a:pt x="5246" y="10831"/>
                  <a:pt x="5255" y="10813"/>
                </a:cubicBezTo>
                <a:cubicBezTo>
                  <a:pt x="5281" y="10724"/>
                  <a:pt x="5335" y="10653"/>
                  <a:pt x="5406" y="10599"/>
                </a:cubicBezTo>
                <a:cubicBezTo>
                  <a:pt x="5469" y="10546"/>
                  <a:pt x="5558" y="10501"/>
                  <a:pt x="5647" y="10501"/>
                </a:cubicBezTo>
                <a:close/>
                <a:moveTo>
                  <a:pt x="8609" y="8610"/>
                </a:moveTo>
                <a:lnTo>
                  <a:pt x="8618" y="8619"/>
                </a:lnTo>
                <a:cubicBezTo>
                  <a:pt x="8431" y="8735"/>
                  <a:pt x="8288" y="8886"/>
                  <a:pt x="8181" y="9074"/>
                </a:cubicBezTo>
                <a:cubicBezTo>
                  <a:pt x="8083" y="9252"/>
                  <a:pt x="8011" y="9448"/>
                  <a:pt x="7940" y="9653"/>
                </a:cubicBezTo>
                <a:cubicBezTo>
                  <a:pt x="7869" y="9859"/>
                  <a:pt x="7797" y="10064"/>
                  <a:pt x="7735" y="10269"/>
                </a:cubicBezTo>
                <a:cubicBezTo>
                  <a:pt x="7672" y="10483"/>
                  <a:pt x="7619" y="10697"/>
                  <a:pt x="7547" y="10902"/>
                </a:cubicBezTo>
                <a:cubicBezTo>
                  <a:pt x="7476" y="11116"/>
                  <a:pt x="7360" y="11322"/>
                  <a:pt x="7199" y="11482"/>
                </a:cubicBezTo>
                <a:cubicBezTo>
                  <a:pt x="7030" y="11643"/>
                  <a:pt x="6825" y="11768"/>
                  <a:pt x="6602" y="11821"/>
                </a:cubicBezTo>
                <a:cubicBezTo>
                  <a:pt x="6448" y="11858"/>
                  <a:pt x="6290" y="11878"/>
                  <a:pt x="6133" y="11878"/>
                </a:cubicBezTo>
                <a:cubicBezTo>
                  <a:pt x="6063" y="11878"/>
                  <a:pt x="5993" y="11874"/>
                  <a:pt x="5924" y="11866"/>
                </a:cubicBezTo>
                <a:cubicBezTo>
                  <a:pt x="5817" y="11866"/>
                  <a:pt x="5710" y="11839"/>
                  <a:pt x="5594" y="11821"/>
                </a:cubicBezTo>
                <a:cubicBezTo>
                  <a:pt x="5540" y="11812"/>
                  <a:pt x="5487" y="11794"/>
                  <a:pt x="5433" y="11786"/>
                </a:cubicBezTo>
                <a:cubicBezTo>
                  <a:pt x="5388" y="11768"/>
                  <a:pt x="5335" y="11759"/>
                  <a:pt x="5281" y="11741"/>
                </a:cubicBezTo>
                <a:lnTo>
                  <a:pt x="5281" y="11723"/>
                </a:lnTo>
                <a:cubicBezTo>
                  <a:pt x="5439" y="11729"/>
                  <a:pt x="5592" y="11736"/>
                  <a:pt x="5744" y="11736"/>
                </a:cubicBezTo>
                <a:cubicBezTo>
                  <a:pt x="5807" y="11736"/>
                  <a:pt x="5870" y="11735"/>
                  <a:pt x="5933" y="11732"/>
                </a:cubicBezTo>
                <a:cubicBezTo>
                  <a:pt x="6147" y="11732"/>
                  <a:pt x="6352" y="11705"/>
                  <a:pt x="6548" y="11643"/>
                </a:cubicBezTo>
                <a:cubicBezTo>
                  <a:pt x="6744" y="11589"/>
                  <a:pt x="6932" y="11500"/>
                  <a:pt x="7083" y="11366"/>
                </a:cubicBezTo>
                <a:cubicBezTo>
                  <a:pt x="7235" y="11224"/>
                  <a:pt x="7360" y="11054"/>
                  <a:pt x="7458" y="10867"/>
                </a:cubicBezTo>
                <a:cubicBezTo>
                  <a:pt x="7565" y="10679"/>
                  <a:pt x="7637" y="10474"/>
                  <a:pt x="7681" y="10260"/>
                </a:cubicBezTo>
                <a:cubicBezTo>
                  <a:pt x="7735" y="10046"/>
                  <a:pt x="7753" y="9832"/>
                  <a:pt x="7806" y="9618"/>
                </a:cubicBezTo>
                <a:cubicBezTo>
                  <a:pt x="7833" y="9502"/>
                  <a:pt x="7869" y="9404"/>
                  <a:pt x="7904" y="9297"/>
                </a:cubicBezTo>
                <a:cubicBezTo>
                  <a:pt x="7931" y="9243"/>
                  <a:pt x="7958" y="9198"/>
                  <a:pt x="7976" y="9145"/>
                </a:cubicBezTo>
                <a:cubicBezTo>
                  <a:pt x="8011" y="9091"/>
                  <a:pt x="8038" y="9047"/>
                  <a:pt x="8065" y="8993"/>
                </a:cubicBezTo>
                <a:cubicBezTo>
                  <a:pt x="8199" y="8815"/>
                  <a:pt x="8395" y="8654"/>
                  <a:pt x="8609" y="8610"/>
                </a:cubicBezTo>
                <a:close/>
                <a:moveTo>
                  <a:pt x="3497" y="12125"/>
                </a:moveTo>
                <a:cubicBezTo>
                  <a:pt x="3496" y="12126"/>
                  <a:pt x="3495" y="12129"/>
                  <a:pt x="3494" y="12131"/>
                </a:cubicBezTo>
                <a:lnTo>
                  <a:pt x="3494" y="12131"/>
                </a:lnTo>
                <a:cubicBezTo>
                  <a:pt x="3495" y="12129"/>
                  <a:pt x="3496" y="12127"/>
                  <a:pt x="3497" y="12125"/>
                </a:cubicBezTo>
                <a:close/>
                <a:moveTo>
                  <a:pt x="3483" y="11800"/>
                </a:moveTo>
                <a:cubicBezTo>
                  <a:pt x="3505" y="11800"/>
                  <a:pt x="3530" y="11816"/>
                  <a:pt x="3551" y="11857"/>
                </a:cubicBezTo>
                <a:cubicBezTo>
                  <a:pt x="3554" y="11820"/>
                  <a:pt x="3578" y="11803"/>
                  <a:pt x="3604" y="11803"/>
                </a:cubicBezTo>
                <a:cubicBezTo>
                  <a:pt x="3645" y="11803"/>
                  <a:pt x="3691" y="11847"/>
                  <a:pt x="3658" y="11919"/>
                </a:cubicBezTo>
                <a:cubicBezTo>
                  <a:pt x="3670" y="11916"/>
                  <a:pt x="3681" y="11914"/>
                  <a:pt x="3692" y="11914"/>
                </a:cubicBezTo>
                <a:cubicBezTo>
                  <a:pt x="3780" y="11914"/>
                  <a:pt x="3797" y="12036"/>
                  <a:pt x="3693" y="12044"/>
                </a:cubicBezTo>
                <a:cubicBezTo>
                  <a:pt x="3693" y="12044"/>
                  <a:pt x="3765" y="12071"/>
                  <a:pt x="3729" y="12151"/>
                </a:cubicBezTo>
                <a:cubicBezTo>
                  <a:pt x="3715" y="12176"/>
                  <a:pt x="3699" y="12186"/>
                  <a:pt x="3682" y="12186"/>
                </a:cubicBezTo>
                <a:cubicBezTo>
                  <a:pt x="3646" y="12186"/>
                  <a:pt x="3610" y="12140"/>
                  <a:pt x="3604" y="12116"/>
                </a:cubicBezTo>
                <a:lnTo>
                  <a:pt x="3604" y="12116"/>
                </a:lnTo>
                <a:cubicBezTo>
                  <a:pt x="3622" y="12196"/>
                  <a:pt x="3613" y="12249"/>
                  <a:pt x="3542" y="12249"/>
                </a:cubicBezTo>
                <a:cubicBezTo>
                  <a:pt x="3484" y="12241"/>
                  <a:pt x="3480" y="12163"/>
                  <a:pt x="3494" y="12131"/>
                </a:cubicBezTo>
                <a:lnTo>
                  <a:pt x="3494" y="12131"/>
                </a:lnTo>
                <a:cubicBezTo>
                  <a:pt x="3475" y="12165"/>
                  <a:pt x="3446" y="12178"/>
                  <a:pt x="3419" y="12178"/>
                </a:cubicBezTo>
                <a:cubicBezTo>
                  <a:pt x="3355" y="12178"/>
                  <a:pt x="3300" y="12103"/>
                  <a:pt x="3399" y="12053"/>
                </a:cubicBezTo>
                <a:cubicBezTo>
                  <a:pt x="3303" y="12016"/>
                  <a:pt x="3311" y="11913"/>
                  <a:pt x="3387" y="11913"/>
                </a:cubicBezTo>
                <a:cubicBezTo>
                  <a:pt x="3403" y="11913"/>
                  <a:pt x="3422" y="11917"/>
                  <a:pt x="3444" y="11928"/>
                </a:cubicBezTo>
                <a:cubicBezTo>
                  <a:pt x="3402" y="11868"/>
                  <a:pt x="3436" y="11800"/>
                  <a:pt x="3483" y="11800"/>
                </a:cubicBezTo>
                <a:close/>
                <a:moveTo>
                  <a:pt x="2864" y="1"/>
                </a:moveTo>
                <a:lnTo>
                  <a:pt x="2864" y="1"/>
                </a:lnTo>
                <a:cubicBezTo>
                  <a:pt x="2971" y="563"/>
                  <a:pt x="3533" y="1161"/>
                  <a:pt x="4327" y="1250"/>
                </a:cubicBezTo>
                <a:cubicBezTo>
                  <a:pt x="4255" y="1346"/>
                  <a:pt x="3922" y="1455"/>
                  <a:pt x="3582" y="1455"/>
                </a:cubicBezTo>
                <a:cubicBezTo>
                  <a:pt x="3418" y="1455"/>
                  <a:pt x="3253" y="1430"/>
                  <a:pt x="3114" y="1366"/>
                </a:cubicBezTo>
                <a:lnTo>
                  <a:pt x="3114" y="1366"/>
                </a:lnTo>
                <a:cubicBezTo>
                  <a:pt x="3434" y="1645"/>
                  <a:pt x="3796" y="1706"/>
                  <a:pt x="4133" y="1706"/>
                </a:cubicBezTo>
                <a:cubicBezTo>
                  <a:pt x="4392" y="1706"/>
                  <a:pt x="4637" y="1669"/>
                  <a:pt x="4836" y="1669"/>
                </a:cubicBezTo>
                <a:cubicBezTo>
                  <a:pt x="4989" y="1669"/>
                  <a:pt x="5116" y="1691"/>
                  <a:pt x="5201" y="1767"/>
                </a:cubicBezTo>
                <a:cubicBezTo>
                  <a:pt x="5130" y="1758"/>
                  <a:pt x="5061" y="1753"/>
                  <a:pt x="4996" y="1753"/>
                </a:cubicBezTo>
                <a:cubicBezTo>
                  <a:pt x="4699" y="1753"/>
                  <a:pt x="4459" y="1849"/>
                  <a:pt x="4291" y="2017"/>
                </a:cubicBezTo>
                <a:cubicBezTo>
                  <a:pt x="4395" y="1971"/>
                  <a:pt x="4487" y="1953"/>
                  <a:pt x="4575" y="1953"/>
                </a:cubicBezTo>
                <a:cubicBezTo>
                  <a:pt x="4825" y="1953"/>
                  <a:pt x="5038" y="2100"/>
                  <a:pt x="5388" y="2160"/>
                </a:cubicBezTo>
                <a:cubicBezTo>
                  <a:pt x="5466" y="2173"/>
                  <a:pt x="5541" y="2178"/>
                  <a:pt x="5613" y="2178"/>
                </a:cubicBezTo>
                <a:cubicBezTo>
                  <a:pt x="5979" y="2178"/>
                  <a:pt x="6254" y="2035"/>
                  <a:pt x="6254" y="2035"/>
                </a:cubicBezTo>
                <a:cubicBezTo>
                  <a:pt x="6254" y="2035"/>
                  <a:pt x="6258" y="2035"/>
                  <a:pt x="6266" y="2035"/>
                </a:cubicBezTo>
                <a:cubicBezTo>
                  <a:pt x="6381" y="2035"/>
                  <a:pt x="7270" y="2050"/>
                  <a:pt x="7253" y="2534"/>
                </a:cubicBezTo>
                <a:cubicBezTo>
                  <a:pt x="7248" y="2836"/>
                  <a:pt x="6921" y="2923"/>
                  <a:pt x="6631" y="2923"/>
                </a:cubicBezTo>
                <a:cubicBezTo>
                  <a:pt x="6425" y="2923"/>
                  <a:pt x="6237" y="2879"/>
                  <a:pt x="6200" y="2838"/>
                </a:cubicBezTo>
                <a:cubicBezTo>
                  <a:pt x="6111" y="2740"/>
                  <a:pt x="6022" y="2401"/>
                  <a:pt x="6022" y="2401"/>
                </a:cubicBezTo>
                <a:cubicBezTo>
                  <a:pt x="6022" y="2401"/>
                  <a:pt x="5852" y="2677"/>
                  <a:pt x="5629" y="2811"/>
                </a:cubicBezTo>
                <a:cubicBezTo>
                  <a:pt x="5496" y="2633"/>
                  <a:pt x="5522" y="2383"/>
                  <a:pt x="5522" y="2383"/>
                </a:cubicBezTo>
                <a:lnTo>
                  <a:pt x="5522" y="2383"/>
                </a:lnTo>
                <a:cubicBezTo>
                  <a:pt x="5522" y="2383"/>
                  <a:pt x="5148" y="2445"/>
                  <a:pt x="5023" y="2820"/>
                </a:cubicBezTo>
                <a:cubicBezTo>
                  <a:pt x="4907" y="2731"/>
                  <a:pt x="4853" y="2445"/>
                  <a:pt x="4853" y="2445"/>
                </a:cubicBezTo>
                <a:cubicBezTo>
                  <a:pt x="4853" y="2445"/>
                  <a:pt x="4550" y="2936"/>
                  <a:pt x="4630" y="3525"/>
                </a:cubicBezTo>
                <a:cubicBezTo>
                  <a:pt x="4434" y="3409"/>
                  <a:pt x="4327" y="3034"/>
                  <a:pt x="4327" y="3034"/>
                </a:cubicBezTo>
                <a:lnTo>
                  <a:pt x="4327" y="3034"/>
                </a:lnTo>
                <a:cubicBezTo>
                  <a:pt x="4327" y="3034"/>
                  <a:pt x="4211" y="3489"/>
                  <a:pt x="4487" y="4015"/>
                </a:cubicBezTo>
                <a:cubicBezTo>
                  <a:pt x="4773" y="4542"/>
                  <a:pt x="4461" y="5041"/>
                  <a:pt x="4461" y="5041"/>
                </a:cubicBezTo>
                <a:cubicBezTo>
                  <a:pt x="4461" y="5041"/>
                  <a:pt x="4371" y="4854"/>
                  <a:pt x="4291" y="4809"/>
                </a:cubicBezTo>
                <a:lnTo>
                  <a:pt x="4291" y="4809"/>
                </a:lnTo>
                <a:cubicBezTo>
                  <a:pt x="4327" y="5086"/>
                  <a:pt x="3809" y="5532"/>
                  <a:pt x="3809" y="5532"/>
                </a:cubicBezTo>
                <a:cubicBezTo>
                  <a:pt x="3809" y="5532"/>
                  <a:pt x="3631" y="5523"/>
                  <a:pt x="3774" y="4676"/>
                </a:cubicBezTo>
                <a:cubicBezTo>
                  <a:pt x="3908" y="3837"/>
                  <a:pt x="3078" y="3293"/>
                  <a:pt x="3078" y="3293"/>
                </a:cubicBezTo>
                <a:lnTo>
                  <a:pt x="3078" y="3293"/>
                </a:lnTo>
                <a:cubicBezTo>
                  <a:pt x="3078" y="3293"/>
                  <a:pt x="3408" y="3703"/>
                  <a:pt x="3185" y="4015"/>
                </a:cubicBezTo>
                <a:cubicBezTo>
                  <a:pt x="2960" y="3913"/>
                  <a:pt x="2760" y="3877"/>
                  <a:pt x="2589" y="3877"/>
                </a:cubicBezTo>
                <a:cubicBezTo>
                  <a:pt x="2177" y="3877"/>
                  <a:pt x="1936" y="4087"/>
                  <a:pt x="1936" y="4087"/>
                </a:cubicBezTo>
                <a:cubicBezTo>
                  <a:pt x="1936" y="4087"/>
                  <a:pt x="1888" y="4100"/>
                  <a:pt x="1802" y="4100"/>
                </a:cubicBezTo>
                <a:cubicBezTo>
                  <a:pt x="1691" y="4100"/>
                  <a:pt x="1515" y="4077"/>
                  <a:pt x="1303" y="3971"/>
                </a:cubicBezTo>
                <a:cubicBezTo>
                  <a:pt x="1236" y="3690"/>
                  <a:pt x="845" y="3415"/>
                  <a:pt x="460" y="3415"/>
                </a:cubicBezTo>
                <a:cubicBezTo>
                  <a:pt x="380" y="3415"/>
                  <a:pt x="300" y="3427"/>
                  <a:pt x="223" y="3453"/>
                </a:cubicBezTo>
                <a:cubicBezTo>
                  <a:pt x="473" y="3516"/>
                  <a:pt x="812" y="3721"/>
                  <a:pt x="928" y="4087"/>
                </a:cubicBezTo>
                <a:cubicBezTo>
                  <a:pt x="924" y="4091"/>
                  <a:pt x="914" y="4092"/>
                  <a:pt x="899" y="4092"/>
                </a:cubicBezTo>
                <a:cubicBezTo>
                  <a:pt x="861" y="4092"/>
                  <a:pt x="791" y="4083"/>
                  <a:pt x="702" y="4083"/>
                </a:cubicBezTo>
                <a:cubicBezTo>
                  <a:pt x="511" y="4083"/>
                  <a:pt x="233" y="4125"/>
                  <a:pt x="0" y="4390"/>
                </a:cubicBezTo>
                <a:cubicBezTo>
                  <a:pt x="93" y="4342"/>
                  <a:pt x="205" y="4318"/>
                  <a:pt x="322" y="4318"/>
                </a:cubicBezTo>
                <a:cubicBezTo>
                  <a:pt x="486" y="4318"/>
                  <a:pt x="661" y="4364"/>
                  <a:pt x="812" y="4453"/>
                </a:cubicBezTo>
                <a:cubicBezTo>
                  <a:pt x="509" y="4488"/>
                  <a:pt x="286" y="4738"/>
                  <a:pt x="0" y="4827"/>
                </a:cubicBezTo>
                <a:cubicBezTo>
                  <a:pt x="61" y="4858"/>
                  <a:pt x="158" y="4872"/>
                  <a:pt x="268" y="4872"/>
                </a:cubicBezTo>
                <a:cubicBezTo>
                  <a:pt x="543" y="4872"/>
                  <a:pt x="901" y="4781"/>
                  <a:pt x="990" y="4622"/>
                </a:cubicBezTo>
                <a:lnTo>
                  <a:pt x="990" y="4622"/>
                </a:lnTo>
                <a:cubicBezTo>
                  <a:pt x="1008" y="4765"/>
                  <a:pt x="758" y="5202"/>
                  <a:pt x="375" y="5300"/>
                </a:cubicBezTo>
                <a:cubicBezTo>
                  <a:pt x="406" y="5302"/>
                  <a:pt x="439" y="5303"/>
                  <a:pt x="472" y="5303"/>
                </a:cubicBezTo>
                <a:cubicBezTo>
                  <a:pt x="770" y="5303"/>
                  <a:pt x="1136" y="5217"/>
                  <a:pt x="1401" y="4792"/>
                </a:cubicBezTo>
                <a:cubicBezTo>
                  <a:pt x="1583" y="4666"/>
                  <a:pt x="1808" y="4601"/>
                  <a:pt x="2019" y="4601"/>
                </a:cubicBezTo>
                <a:cubicBezTo>
                  <a:pt x="2272" y="4601"/>
                  <a:pt x="2506" y="4695"/>
                  <a:pt x="2623" y="4890"/>
                </a:cubicBezTo>
                <a:cubicBezTo>
                  <a:pt x="2828" y="5238"/>
                  <a:pt x="2587" y="5568"/>
                  <a:pt x="2587" y="5568"/>
                </a:cubicBezTo>
                <a:cubicBezTo>
                  <a:pt x="2587" y="5568"/>
                  <a:pt x="2373" y="5354"/>
                  <a:pt x="2453" y="5122"/>
                </a:cubicBezTo>
                <a:lnTo>
                  <a:pt x="2453" y="5122"/>
                </a:lnTo>
                <a:cubicBezTo>
                  <a:pt x="1990" y="5407"/>
                  <a:pt x="1749" y="5978"/>
                  <a:pt x="1749" y="5978"/>
                </a:cubicBezTo>
                <a:cubicBezTo>
                  <a:pt x="1749" y="5978"/>
                  <a:pt x="1552" y="5675"/>
                  <a:pt x="1651" y="5452"/>
                </a:cubicBezTo>
                <a:lnTo>
                  <a:pt x="1651" y="5452"/>
                </a:lnTo>
                <a:cubicBezTo>
                  <a:pt x="1267" y="5862"/>
                  <a:pt x="1213" y="6504"/>
                  <a:pt x="1222" y="6834"/>
                </a:cubicBezTo>
                <a:cubicBezTo>
                  <a:pt x="1222" y="6834"/>
                  <a:pt x="999" y="6674"/>
                  <a:pt x="1026" y="6272"/>
                </a:cubicBezTo>
                <a:lnTo>
                  <a:pt x="1026" y="6272"/>
                </a:lnTo>
                <a:cubicBezTo>
                  <a:pt x="812" y="6638"/>
                  <a:pt x="518" y="8083"/>
                  <a:pt x="946" y="9100"/>
                </a:cubicBezTo>
                <a:cubicBezTo>
                  <a:pt x="1365" y="10117"/>
                  <a:pt x="2346" y="10858"/>
                  <a:pt x="2346" y="10858"/>
                </a:cubicBezTo>
                <a:cubicBezTo>
                  <a:pt x="2346" y="10858"/>
                  <a:pt x="2577" y="10801"/>
                  <a:pt x="2837" y="10801"/>
                </a:cubicBezTo>
                <a:cubicBezTo>
                  <a:pt x="2920" y="10801"/>
                  <a:pt x="3005" y="10807"/>
                  <a:pt x="3087" y="10822"/>
                </a:cubicBezTo>
                <a:cubicBezTo>
                  <a:pt x="3206" y="10841"/>
                  <a:pt x="3347" y="10851"/>
                  <a:pt x="3497" y="10851"/>
                </a:cubicBezTo>
                <a:cubicBezTo>
                  <a:pt x="3771" y="10851"/>
                  <a:pt x="4072" y="10817"/>
                  <a:pt x="4309" y="10742"/>
                </a:cubicBezTo>
                <a:lnTo>
                  <a:pt x="4309" y="10742"/>
                </a:lnTo>
                <a:cubicBezTo>
                  <a:pt x="4190" y="10884"/>
                  <a:pt x="3920" y="10976"/>
                  <a:pt x="3558" y="10976"/>
                </a:cubicBezTo>
                <a:cubicBezTo>
                  <a:pt x="3488" y="10976"/>
                  <a:pt x="3414" y="10972"/>
                  <a:pt x="3337" y="10965"/>
                </a:cubicBezTo>
                <a:cubicBezTo>
                  <a:pt x="3226" y="10954"/>
                  <a:pt x="3096" y="10945"/>
                  <a:pt x="2959" y="10945"/>
                </a:cubicBezTo>
                <a:cubicBezTo>
                  <a:pt x="2520" y="10945"/>
                  <a:pt x="2008" y="11043"/>
                  <a:pt x="1811" y="11518"/>
                </a:cubicBezTo>
                <a:cubicBezTo>
                  <a:pt x="1964" y="11437"/>
                  <a:pt x="2091" y="11402"/>
                  <a:pt x="2199" y="11402"/>
                </a:cubicBezTo>
                <a:cubicBezTo>
                  <a:pt x="2534" y="11402"/>
                  <a:pt x="2689" y="11734"/>
                  <a:pt x="2864" y="12071"/>
                </a:cubicBezTo>
                <a:cubicBezTo>
                  <a:pt x="3096" y="12517"/>
                  <a:pt x="3774" y="12383"/>
                  <a:pt x="3881" y="12740"/>
                </a:cubicBezTo>
                <a:cubicBezTo>
                  <a:pt x="3986" y="13082"/>
                  <a:pt x="3635" y="13552"/>
                  <a:pt x="3040" y="13552"/>
                </a:cubicBezTo>
                <a:cubicBezTo>
                  <a:pt x="3029" y="13552"/>
                  <a:pt x="3018" y="13552"/>
                  <a:pt x="3007" y="13552"/>
                </a:cubicBezTo>
                <a:lnTo>
                  <a:pt x="3007" y="13552"/>
                </a:lnTo>
                <a:cubicBezTo>
                  <a:pt x="3175" y="13664"/>
                  <a:pt x="3351" y="13717"/>
                  <a:pt x="3512" y="13717"/>
                </a:cubicBezTo>
                <a:cubicBezTo>
                  <a:pt x="3786" y="13717"/>
                  <a:pt x="4016" y="13566"/>
                  <a:pt x="4095" y="13302"/>
                </a:cubicBezTo>
                <a:lnTo>
                  <a:pt x="4095" y="13302"/>
                </a:lnTo>
                <a:cubicBezTo>
                  <a:pt x="4211" y="13489"/>
                  <a:pt x="4148" y="13980"/>
                  <a:pt x="3818" y="14248"/>
                </a:cubicBezTo>
                <a:cubicBezTo>
                  <a:pt x="4389" y="14230"/>
                  <a:pt x="4595" y="13605"/>
                  <a:pt x="4505" y="13365"/>
                </a:cubicBezTo>
                <a:lnTo>
                  <a:pt x="4505" y="13365"/>
                </a:lnTo>
                <a:cubicBezTo>
                  <a:pt x="4809" y="13472"/>
                  <a:pt x="4853" y="13837"/>
                  <a:pt x="4764" y="14114"/>
                </a:cubicBezTo>
                <a:cubicBezTo>
                  <a:pt x="5005" y="13989"/>
                  <a:pt x="5353" y="13516"/>
                  <a:pt x="4675" y="13097"/>
                </a:cubicBezTo>
                <a:cubicBezTo>
                  <a:pt x="4755" y="13017"/>
                  <a:pt x="4940" y="12959"/>
                  <a:pt x="5160" y="12959"/>
                </a:cubicBezTo>
                <a:cubicBezTo>
                  <a:pt x="5331" y="12959"/>
                  <a:pt x="5522" y="12993"/>
                  <a:pt x="5701" y="13079"/>
                </a:cubicBezTo>
                <a:cubicBezTo>
                  <a:pt x="5543" y="12858"/>
                  <a:pt x="5274" y="12691"/>
                  <a:pt x="4934" y="12691"/>
                </a:cubicBezTo>
                <a:cubicBezTo>
                  <a:pt x="4793" y="12691"/>
                  <a:pt x="4640" y="12719"/>
                  <a:pt x="4479" y="12785"/>
                </a:cubicBezTo>
                <a:cubicBezTo>
                  <a:pt x="4514" y="12330"/>
                  <a:pt x="3809" y="11714"/>
                  <a:pt x="3809" y="11714"/>
                </a:cubicBezTo>
                <a:lnTo>
                  <a:pt x="3809" y="11714"/>
                </a:lnTo>
                <a:cubicBezTo>
                  <a:pt x="3810" y="11714"/>
                  <a:pt x="4398" y="11768"/>
                  <a:pt x="4853" y="12125"/>
                </a:cubicBezTo>
                <a:cubicBezTo>
                  <a:pt x="5155" y="12362"/>
                  <a:pt x="5716" y="12543"/>
                  <a:pt x="6250" y="12543"/>
                </a:cubicBezTo>
                <a:cubicBezTo>
                  <a:pt x="6539" y="12543"/>
                  <a:pt x="6820" y="12491"/>
                  <a:pt x="7048" y="12365"/>
                </a:cubicBezTo>
                <a:cubicBezTo>
                  <a:pt x="7126" y="12390"/>
                  <a:pt x="7222" y="12401"/>
                  <a:pt x="7327" y="12401"/>
                </a:cubicBezTo>
                <a:cubicBezTo>
                  <a:pt x="7725" y="12401"/>
                  <a:pt x="8246" y="12232"/>
                  <a:pt x="8359" y="11928"/>
                </a:cubicBezTo>
                <a:cubicBezTo>
                  <a:pt x="8477" y="11619"/>
                  <a:pt x="8667" y="11450"/>
                  <a:pt x="8821" y="11450"/>
                </a:cubicBezTo>
                <a:cubicBezTo>
                  <a:pt x="8853" y="11450"/>
                  <a:pt x="8884" y="11458"/>
                  <a:pt x="8912" y="11473"/>
                </a:cubicBezTo>
                <a:cubicBezTo>
                  <a:pt x="9073" y="11563"/>
                  <a:pt x="9037" y="12000"/>
                  <a:pt x="8439" y="12401"/>
                </a:cubicBezTo>
                <a:cubicBezTo>
                  <a:pt x="9260" y="12062"/>
                  <a:pt x="10215" y="11179"/>
                  <a:pt x="10366" y="10617"/>
                </a:cubicBezTo>
                <a:cubicBezTo>
                  <a:pt x="10486" y="10173"/>
                  <a:pt x="10762" y="9896"/>
                  <a:pt x="11044" y="9896"/>
                </a:cubicBezTo>
                <a:cubicBezTo>
                  <a:pt x="11119" y="9896"/>
                  <a:pt x="11194" y="9916"/>
                  <a:pt x="11267" y="9957"/>
                </a:cubicBezTo>
                <a:cubicBezTo>
                  <a:pt x="11377" y="10019"/>
                  <a:pt x="11507" y="10050"/>
                  <a:pt x="11632" y="10050"/>
                </a:cubicBezTo>
                <a:cubicBezTo>
                  <a:pt x="11903" y="10050"/>
                  <a:pt x="12154" y="9905"/>
                  <a:pt x="12142" y="9618"/>
                </a:cubicBezTo>
                <a:lnTo>
                  <a:pt x="12142" y="9618"/>
                </a:lnTo>
                <a:cubicBezTo>
                  <a:pt x="12103" y="9720"/>
                  <a:pt x="11892" y="9803"/>
                  <a:pt x="11718" y="9803"/>
                </a:cubicBezTo>
                <a:cubicBezTo>
                  <a:pt x="11572" y="9803"/>
                  <a:pt x="11453" y="9745"/>
                  <a:pt x="11482" y="9591"/>
                </a:cubicBezTo>
                <a:cubicBezTo>
                  <a:pt x="11536" y="9331"/>
                  <a:pt x="11837" y="9223"/>
                  <a:pt x="12096" y="9223"/>
                </a:cubicBezTo>
                <a:cubicBezTo>
                  <a:pt x="12174" y="9223"/>
                  <a:pt x="12249" y="9233"/>
                  <a:pt x="12311" y="9252"/>
                </a:cubicBezTo>
                <a:cubicBezTo>
                  <a:pt x="12255" y="9140"/>
                  <a:pt x="12028" y="8982"/>
                  <a:pt x="11801" y="8982"/>
                </a:cubicBezTo>
                <a:cubicBezTo>
                  <a:pt x="11701" y="8982"/>
                  <a:pt x="11602" y="9012"/>
                  <a:pt x="11517" y="9091"/>
                </a:cubicBezTo>
                <a:cubicBezTo>
                  <a:pt x="11526" y="8869"/>
                  <a:pt x="11714" y="8590"/>
                  <a:pt x="12090" y="8590"/>
                </a:cubicBezTo>
                <a:cubicBezTo>
                  <a:pt x="12107" y="8590"/>
                  <a:pt x="12124" y="8591"/>
                  <a:pt x="12142" y="8592"/>
                </a:cubicBezTo>
                <a:cubicBezTo>
                  <a:pt x="12077" y="8543"/>
                  <a:pt x="11918" y="8485"/>
                  <a:pt x="11741" y="8485"/>
                </a:cubicBezTo>
                <a:cubicBezTo>
                  <a:pt x="11529" y="8485"/>
                  <a:pt x="11292" y="8568"/>
                  <a:pt x="11160" y="8851"/>
                </a:cubicBezTo>
                <a:cubicBezTo>
                  <a:pt x="11089" y="8806"/>
                  <a:pt x="11027" y="8449"/>
                  <a:pt x="11366" y="8306"/>
                </a:cubicBezTo>
                <a:lnTo>
                  <a:pt x="11366" y="8306"/>
                </a:lnTo>
                <a:cubicBezTo>
                  <a:pt x="11036" y="8315"/>
                  <a:pt x="10688" y="8503"/>
                  <a:pt x="10705" y="9002"/>
                </a:cubicBezTo>
                <a:cubicBezTo>
                  <a:pt x="10054" y="9056"/>
                  <a:pt x="9938" y="9564"/>
                  <a:pt x="9688" y="9814"/>
                </a:cubicBezTo>
                <a:cubicBezTo>
                  <a:pt x="9440" y="10054"/>
                  <a:pt x="8518" y="10152"/>
                  <a:pt x="8114" y="10788"/>
                </a:cubicBezTo>
                <a:lnTo>
                  <a:pt x="8114" y="10788"/>
                </a:lnTo>
                <a:cubicBezTo>
                  <a:pt x="8186" y="10667"/>
                  <a:pt x="8307" y="10215"/>
                  <a:pt x="8368" y="9805"/>
                </a:cubicBezTo>
                <a:cubicBezTo>
                  <a:pt x="8439" y="9377"/>
                  <a:pt x="8547" y="9190"/>
                  <a:pt x="8770" y="8735"/>
                </a:cubicBezTo>
                <a:cubicBezTo>
                  <a:pt x="8941" y="8378"/>
                  <a:pt x="9296" y="8206"/>
                  <a:pt x="9480" y="8206"/>
                </a:cubicBezTo>
                <a:cubicBezTo>
                  <a:pt x="9536" y="8206"/>
                  <a:pt x="9576" y="8222"/>
                  <a:pt x="9590" y="8253"/>
                </a:cubicBezTo>
                <a:cubicBezTo>
                  <a:pt x="9662" y="8387"/>
                  <a:pt x="9581" y="8628"/>
                  <a:pt x="9233" y="8645"/>
                </a:cubicBezTo>
                <a:cubicBezTo>
                  <a:pt x="9329" y="8691"/>
                  <a:pt x="9414" y="8710"/>
                  <a:pt x="9492" y="8710"/>
                </a:cubicBezTo>
                <a:cubicBezTo>
                  <a:pt x="9870" y="8710"/>
                  <a:pt x="10055" y="8246"/>
                  <a:pt x="10277" y="8083"/>
                </a:cubicBezTo>
                <a:cubicBezTo>
                  <a:pt x="10370" y="8012"/>
                  <a:pt x="10457" y="7975"/>
                  <a:pt x="10530" y="7975"/>
                </a:cubicBezTo>
                <a:cubicBezTo>
                  <a:pt x="10669" y="7975"/>
                  <a:pt x="10759" y="8110"/>
                  <a:pt x="10741" y="8413"/>
                </a:cubicBezTo>
                <a:cubicBezTo>
                  <a:pt x="10759" y="8315"/>
                  <a:pt x="10991" y="7932"/>
                  <a:pt x="11312" y="7842"/>
                </a:cubicBezTo>
                <a:cubicBezTo>
                  <a:pt x="11633" y="7744"/>
                  <a:pt x="11999" y="7468"/>
                  <a:pt x="11535" y="6915"/>
                </a:cubicBezTo>
                <a:lnTo>
                  <a:pt x="11535" y="6915"/>
                </a:lnTo>
                <a:cubicBezTo>
                  <a:pt x="11622" y="7208"/>
                  <a:pt x="11434" y="7366"/>
                  <a:pt x="11242" y="7366"/>
                </a:cubicBezTo>
                <a:cubicBezTo>
                  <a:pt x="11119" y="7366"/>
                  <a:pt x="10993" y="7301"/>
                  <a:pt x="10937" y="7164"/>
                </a:cubicBezTo>
                <a:cubicBezTo>
                  <a:pt x="10925" y="7504"/>
                  <a:pt x="10500" y="7677"/>
                  <a:pt x="10210" y="7677"/>
                </a:cubicBezTo>
                <a:cubicBezTo>
                  <a:pt x="10066" y="7677"/>
                  <a:pt x="9956" y="7634"/>
                  <a:pt x="9947" y="7548"/>
                </a:cubicBezTo>
                <a:cubicBezTo>
                  <a:pt x="9929" y="7370"/>
                  <a:pt x="10170" y="7114"/>
                  <a:pt x="10356" y="7114"/>
                </a:cubicBezTo>
                <a:cubicBezTo>
                  <a:pt x="10439" y="7114"/>
                  <a:pt x="10512" y="7166"/>
                  <a:pt x="10545" y="7298"/>
                </a:cubicBezTo>
                <a:cubicBezTo>
                  <a:pt x="10609" y="7077"/>
                  <a:pt x="10741" y="6883"/>
                  <a:pt x="10875" y="6883"/>
                </a:cubicBezTo>
                <a:cubicBezTo>
                  <a:pt x="10946" y="6883"/>
                  <a:pt x="11018" y="6939"/>
                  <a:pt x="11080" y="7075"/>
                </a:cubicBezTo>
                <a:cubicBezTo>
                  <a:pt x="11169" y="6724"/>
                  <a:pt x="11314" y="6641"/>
                  <a:pt x="11432" y="6641"/>
                </a:cubicBezTo>
                <a:cubicBezTo>
                  <a:pt x="11540" y="6641"/>
                  <a:pt x="11624" y="6710"/>
                  <a:pt x="11624" y="6710"/>
                </a:cubicBezTo>
                <a:cubicBezTo>
                  <a:pt x="11847" y="6058"/>
                  <a:pt x="11667" y="5857"/>
                  <a:pt x="11360" y="5857"/>
                </a:cubicBezTo>
                <a:cubicBezTo>
                  <a:pt x="10868" y="5857"/>
                  <a:pt x="10054" y="6371"/>
                  <a:pt x="10054" y="6371"/>
                </a:cubicBezTo>
                <a:cubicBezTo>
                  <a:pt x="10054" y="6371"/>
                  <a:pt x="9886" y="6132"/>
                  <a:pt x="9471" y="6132"/>
                </a:cubicBezTo>
                <a:cubicBezTo>
                  <a:pt x="9275" y="6132"/>
                  <a:pt x="9023" y="6186"/>
                  <a:pt x="8707" y="6344"/>
                </a:cubicBezTo>
                <a:cubicBezTo>
                  <a:pt x="8585" y="6403"/>
                  <a:pt x="8480" y="6429"/>
                  <a:pt x="8387" y="6429"/>
                </a:cubicBezTo>
                <a:cubicBezTo>
                  <a:pt x="7849" y="6429"/>
                  <a:pt x="7712" y="5586"/>
                  <a:pt x="7194" y="5586"/>
                </a:cubicBezTo>
                <a:cubicBezTo>
                  <a:pt x="7076" y="5586"/>
                  <a:pt x="6938" y="5630"/>
                  <a:pt x="6771" y="5737"/>
                </a:cubicBezTo>
                <a:cubicBezTo>
                  <a:pt x="6824" y="5718"/>
                  <a:pt x="6876" y="5709"/>
                  <a:pt x="6927" y="5709"/>
                </a:cubicBezTo>
                <a:cubicBezTo>
                  <a:pt x="7160" y="5709"/>
                  <a:pt x="7359" y="5890"/>
                  <a:pt x="7396" y="6058"/>
                </a:cubicBezTo>
                <a:cubicBezTo>
                  <a:pt x="7458" y="6362"/>
                  <a:pt x="7717" y="6638"/>
                  <a:pt x="8109" y="6736"/>
                </a:cubicBezTo>
                <a:cubicBezTo>
                  <a:pt x="8080" y="6740"/>
                  <a:pt x="8052" y="6741"/>
                  <a:pt x="8025" y="6741"/>
                </a:cubicBezTo>
                <a:cubicBezTo>
                  <a:pt x="7623" y="6741"/>
                  <a:pt x="7451" y="6390"/>
                  <a:pt x="7217" y="6281"/>
                </a:cubicBezTo>
                <a:cubicBezTo>
                  <a:pt x="7130" y="6242"/>
                  <a:pt x="6992" y="6206"/>
                  <a:pt x="6837" y="6206"/>
                </a:cubicBezTo>
                <a:cubicBezTo>
                  <a:pt x="6565" y="6206"/>
                  <a:pt x="6242" y="6318"/>
                  <a:pt x="6049" y="6727"/>
                </a:cubicBezTo>
                <a:cubicBezTo>
                  <a:pt x="6208" y="6608"/>
                  <a:pt x="6374" y="6562"/>
                  <a:pt x="6536" y="6562"/>
                </a:cubicBezTo>
                <a:cubicBezTo>
                  <a:pt x="6847" y="6562"/>
                  <a:pt x="7146" y="6730"/>
                  <a:pt x="7369" y="6870"/>
                </a:cubicBezTo>
                <a:cubicBezTo>
                  <a:pt x="7465" y="7345"/>
                  <a:pt x="6902" y="7547"/>
                  <a:pt x="6388" y="7547"/>
                </a:cubicBezTo>
                <a:cubicBezTo>
                  <a:pt x="6188" y="7547"/>
                  <a:pt x="5995" y="7517"/>
                  <a:pt x="5852" y="7459"/>
                </a:cubicBezTo>
                <a:lnTo>
                  <a:pt x="5852" y="7459"/>
                </a:lnTo>
                <a:cubicBezTo>
                  <a:pt x="6008" y="7716"/>
                  <a:pt x="6490" y="7918"/>
                  <a:pt x="6871" y="7918"/>
                </a:cubicBezTo>
                <a:cubicBezTo>
                  <a:pt x="6927" y="7918"/>
                  <a:pt x="6980" y="7914"/>
                  <a:pt x="7030" y="7905"/>
                </a:cubicBezTo>
                <a:lnTo>
                  <a:pt x="7030" y="7905"/>
                </a:lnTo>
                <a:cubicBezTo>
                  <a:pt x="6959" y="8275"/>
                  <a:pt x="6587" y="8417"/>
                  <a:pt x="6259" y="8417"/>
                </a:cubicBezTo>
                <a:cubicBezTo>
                  <a:pt x="6089" y="8417"/>
                  <a:pt x="5932" y="8379"/>
                  <a:pt x="5835" y="8315"/>
                </a:cubicBezTo>
                <a:lnTo>
                  <a:pt x="5835" y="8315"/>
                </a:lnTo>
                <a:cubicBezTo>
                  <a:pt x="6028" y="8539"/>
                  <a:pt x="6364" y="8652"/>
                  <a:pt x="6644" y="8652"/>
                </a:cubicBezTo>
                <a:cubicBezTo>
                  <a:pt x="6778" y="8652"/>
                  <a:pt x="6899" y="8626"/>
                  <a:pt x="6985" y="8574"/>
                </a:cubicBezTo>
                <a:cubicBezTo>
                  <a:pt x="7131" y="8482"/>
                  <a:pt x="7242" y="8461"/>
                  <a:pt x="7313" y="8461"/>
                </a:cubicBezTo>
                <a:cubicBezTo>
                  <a:pt x="7373" y="8461"/>
                  <a:pt x="7405" y="8476"/>
                  <a:pt x="7405" y="8476"/>
                </a:cubicBezTo>
                <a:cubicBezTo>
                  <a:pt x="7405" y="8476"/>
                  <a:pt x="7396" y="8672"/>
                  <a:pt x="7307" y="8851"/>
                </a:cubicBezTo>
                <a:cubicBezTo>
                  <a:pt x="7068" y="9146"/>
                  <a:pt x="6729" y="9231"/>
                  <a:pt x="6417" y="9231"/>
                </a:cubicBezTo>
                <a:cubicBezTo>
                  <a:pt x="5994" y="9231"/>
                  <a:pt x="5621" y="9074"/>
                  <a:pt x="5620" y="9074"/>
                </a:cubicBezTo>
                <a:lnTo>
                  <a:pt x="5620" y="9074"/>
                </a:lnTo>
                <a:cubicBezTo>
                  <a:pt x="5620" y="9074"/>
                  <a:pt x="5933" y="9377"/>
                  <a:pt x="6459" y="9484"/>
                </a:cubicBezTo>
                <a:cubicBezTo>
                  <a:pt x="6334" y="9535"/>
                  <a:pt x="6210" y="9556"/>
                  <a:pt x="6091" y="9556"/>
                </a:cubicBezTo>
                <a:cubicBezTo>
                  <a:pt x="5476" y="9556"/>
                  <a:pt x="4969" y="8993"/>
                  <a:pt x="4969" y="8993"/>
                </a:cubicBezTo>
                <a:lnTo>
                  <a:pt x="4969" y="8993"/>
                </a:lnTo>
                <a:cubicBezTo>
                  <a:pt x="4969" y="8993"/>
                  <a:pt x="5058" y="9457"/>
                  <a:pt x="5594" y="9885"/>
                </a:cubicBezTo>
                <a:cubicBezTo>
                  <a:pt x="4871" y="9885"/>
                  <a:pt x="4273" y="8877"/>
                  <a:pt x="4273" y="8877"/>
                </a:cubicBezTo>
                <a:lnTo>
                  <a:pt x="4273" y="8877"/>
                </a:lnTo>
                <a:cubicBezTo>
                  <a:pt x="4273" y="8877"/>
                  <a:pt x="4247" y="9172"/>
                  <a:pt x="4479" y="9636"/>
                </a:cubicBezTo>
                <a:cubicBezTo>
                  <a:pt x="3328" y="9065"/>
                  <a:pt x="2204" y="7771"/>
                  <a:pt x="2819" y="7004"/>
                </a:cubicBezTo>
                <a:cubicBezTo>
                  <a:pt x="3426" y="6237"/>
                  <a:pt x="4737" y="6799"/>
                  <a:pt x="5496" y="6308"/>
                </a:cubicBezTo>
                <a:cubicBezTo>
                  <a:pt x="6272" y="6246"/>
                  <a:pt x="6780" y="5684"/>
                  <a:pt x="6816" y="5255"/>
                </a:cubicBezTo>
                <a:cubicBezTo>
                  <a:pt x="6844" y="4921"/>
                  <a:pt x="7089" y="4614"/>
                  <a:pt x="7411" y="4614"/>
                </a:cubicBezTo>
                <a:cubicBezTo>
                  <a:pt x="7502" y="4614"/>
                  <a:pt x="7599" y="4639"/>
                  <a:pt x="7699" y="4693"/>
                </a:cubicBezTo>
                <a:cubicBezTo>
                  <a:pt x="8163" y="4943"/>
                  <a:pt x="8332" y="5470"/>
                  <a:pt x="8332" y="5470"/>
                </a:cubicBezTo>
                <a:cubicBezTo>
                  <a:pt x="8332" y="5470"/>
                  <a:pt x="8453" y="5029"/>
                  <a:pt x="8202" y="4641"/>
                </a:cubicBezTo>
                <a:lnTo>
                  <a:pt x="8202" y="4641"/>
                </a:lnTo>
                <a:cubicBezTo>
                  <a:pt x="8390" y="4903"/>
                  <a:pt x="9055" y="5006"/>
                  <a:pt x="9055" y="5006"/>
                </a:cubicBezTo>
                <a:cubicBezTo>
                  <a:pt x="9055" y="5006"/>
                  <a:pt x="9002" y="4533"/>
                  <a:pt x="8511" y="4363"/>
                </a:cubicBezTo>
                <a:lnTo>
                  <a:pt x="8511" y="4363"/>
                </a:lnTo>
                <a:cubicBezTo>
                  <a:pt x="8528" y="4365"/>
                  <a:pt x="8546" y="4366"/>
                  <a:pt x="8566" y="4366"/>
                </a:cubicBezTo>
                <a:cubicBezTo>
                  <a:pt x="8789" y="4366"/>
                  <a:pt x="9184" y="4265"/>
                  <a:pt x="9233" y="3864"/>
                </a:cubicBezTo>
                <a:lnTo>
                  <a:pt x="9233" y="3864"/>
                </a:lnTo>
                <a:cubicBezTo>
                  <a:pt x="9142" y="3994"/>
                  <a:pt x="8855" y="4096"/>
                  <a:pt x="8617" y="4096"/>
                </a:cubicBezTo>
                <a:cubicBezTo>
                  <a:pt x="8529" y="4096"/>
                  <a:pt x="8448" y="4082"/>
                  <a:pt x="8386" y="4051"/>
                </a:cubicBezTo>
                <a:cubicBezTo>
                  <a:pt x="8707" y="3828"/>
                  <a:pt x="8832" y="3409"/>
                  <a:pt x="8645" y="3195"/>
                </a:cubicBezTo>
                <a:lnTo>
                  <a:pt x="8645" y="3195"/>
                </a:lnTo>
                <a:cubicBezTo>
                  <a:pt x="8680" y="3346"/>
                  <a:pt x="8671" y="3391"/>
                  <a:pt x="8439" y="3551"/>
                </a:cubicBezTo>
                <a:cubicBezTo>
                  <a:pt x="8199" y="3721"/>
                  <a:pt x="8234" y="3748"/>
                  <a:pt x="7869" y="4024"/>
                </a:cubicBezTo>
                <a:cubicBezTo>
                  <a:pt x="7763" y="4106"/>
                  <a:pt x="7643" y="4135"/>
                  <a:pt x="7526" y="4135"/>
                </a:cubicBezTo>
                <a:cubicBezTo>
                  <a:pt x="7247" y="4135"/>
                  <a:pt x="6985" y="3971"/>
                  <a:pt x="6985" y="3971"/>
                </a:cubicBezTo>
                <a:cubicBezTo>
                  <a:pt x="6985" y="3971"/>
                  <a:pt x="7253" y="3659"/>
                  <a:pt x="7110" y="3373"/>
                </a:cubicBezTo>
                <a:lnTo>
                  <a:pt x="7110" y="3373"/>
                </a:lnTo>
                <a:cubicBezTo>
                  <a:pt x="7110" y="3534"/>
                  <a:pt x="6985" y="3650"/>
                  <a:pt x="6521" y="4006"/>
                </a:cubicBezTo>
                <a:cubicBezTo>
                  <a:pt x="6066" y="4354"/>
                  <a:pt x="6209" y="4702"/>
                  <a:pt x="6084" y="5086"/>
                </a:cubicBezTo>
                <a:cubicBezTo>
                  <a:pt x="6182" y="4319"/>
                  <a:pt x="5442" y="4131"/>
                  <a:pt x="5442" y="3703"/>
                </a:cubicBezTo>
                <a:cubicBezTo>
                  <a:pt x="5442" y="3336"/>
                  <a:pt x="5783" y="3290"/>
                  <a:pt x="6262" y="3290"/>
                </a:cubicBezTo>
                <a:cubicBezTo>
                  <a:pt x="6353" y="3290"/>
                  <a:pt x="6449" y="3291"/>
                  <a:pt x="6548" y="3293"/>
                </a:cubicBezTo>
                <a:cubicBezTo>
                  <a:pt x="6556" y="3293"/>
                  <a:pt x="6563" y="3293"/>
                  <a:pt x="6570" y="3293"/>
                </a:cubicBezTo>
                <a:cubicBezTo>
                  <a:pt x="7197" y="3293"/>
                  <a:pt x="7857" y="2919"/>
                  <a:pt x="7619" y="2196"/>
                </a:cubicBezTo>
                <a:cubicBezTo>
                  <a:pt x="7369" y="1455"/>
                  <a:pt x="5808" y="1696"/>
                  <a:pt x="5531" y="1196"/>
                </a:cubicBezTo>
                <a:cubicBezTo>
                  <a:pt x="5268" y="712"/>
                  <a:pt x="4542" y="41"/>
                  <a:pt x="3617" y="41"/>
                </a:cubicBezTo>
                <a:cubicBezTo>
                  <a:pt x="3572" y="41"/>
                  <a:pt x="3526" y="42"/>
                  <a:pt x="3479" y="46"/>
                </a:cubicBezTo>
                <a:cubicBezTo>
                  <a:pt x="3881" y="135"/>
                  <a:pt x="4354" y="616"/>
                  <a:pt x="4541" y="831"/>
                </a:cubicBezTo>
                <a:cubicBezTo>
                  <a:pt x="4471" y="845"/>
                  <a:pt x="4400" y="851"/>
                  <a:pt x="4329" y="851"/>
                </a:cubicBezTo>
                <a:cubicBezTo>
                  <a:pt x="3680" y="851"/>
                  <a:pt x="3033" y="306"/>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46"/>
          <p:cNvSpPr/>
          <p:nvPr/>
        </p:nvSpPr>
        <p:spPr>
          <a:xfrm>
            <a:off x="8242896" y="64704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46"/>
          <p:cNvSpPr/>
          <p:nvPr/>
        </p:nvSpPr>
        <p:spPr>
          <a:xfrm>
            <a:off x="9134321" y="231842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46"/>
          <p:cNvSpPr/>
          <p:nvPr/>
        </p:nvSpPr>
        <p:spPr>
          <a:xfrm>
            <a:off x="9134321" y="1204172"/>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46"/>
          <p:cNvSpPr/>
          <p:nvPr/>
        </p:nvSpPr>
        <p:spPr>
          <a:xfrm>
            <a:off x="8242896" y="1761297"/>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1" name="Google Shape;10021;p46"/>
          <p:cNvGrpSpPr/>
          <p:nvPr/>
        </p:nvGrpSpPr>
        <p:grpSpPr>
          <a:xfrm flipH="1">
            <a:off x="9059056" y="1965123"/>
            <a:ext cx="1084498" cy="415688"/>
            <a:chOff x="422918" y="176071"/>
            <a:chExt cx="2994196" cy="1147676"/>
          </a:xfrm>
        </p:grpSpPr>
        <p:sp>
          <p:nvSpPr>
            <p:cNvPr id="10022" name="Google Shape;10022;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46"/>
          <p:cNvGrpSpPr/>
          <p:nvPr/>
        </p:nvGrpSpPr>
        <p:grpSpPr>
          <a:xfrm>
            <a:off x="8116246" y="1408146"/>
            <a:ext cx="1084498" cy="415688"/>
            <a:chOff x="422918" y="176071"/>
            <a:chExt cx="2994196" cy="1147676"/>
          </a:xfrm>
        </p:grpSpPr>
        <p:sp>
          <p:nvSpPr>
            <p:cNvPr id="10029" name="Google Shape;10029;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5" name="Google Shape;10035;p46"/>
          <p:cNvSpPr/>
          <p:nvPr/>
        </p:nvSpPr>
        <p:spPr>
          <a:xfrm>
            <a:off x="8338190" y="852946"/>
            <a:ext cx="692026" cy="470809"/>
          </a:xfrm>
          <a:custGeom>
            <a:rect b="b" l="l" r="r" t="t"/>
            <a:pathLst>
              <a:path extrusionOk="0" h="11150" w="16389">
                <a:moveTo>
                  <a:pt x="13614" y="295"/>
                </a:moveTo>
                <a:cubicBezTo>
                  <a:pt x="13730" y="295"/>
                  <a:pt x="13837" y="304"/>
                  <a:pt x="13944" y="330"/>
                </a:cubicBezTo>
                <a:cubicBezTo>
                  <a:pt x="14060" y="357"/>
                  <a:pt x="14167" y="402"/>
                  <a:pt x="14256" y="464"/>
                </a:cubicBezTo>
                <a:cubicBezTo>
                  <a:pt x="14042" y="411"/>
                  <a:pt x="13828" y="402"/>
                  <a:pt x="13614" y="402"/>
                </a:cubicBezTo>
                <a:cubicBezTo>
                  <a:pt x="13569" y="400"/>
                  <a:pt x="13524" y="399"/>
                  <a:pt x="13478" y="399"/>
                </a:cubicBezTo>
                <a:cubicBezTo>
                  <a:pt x="13354" y="399"/>
                  <a:pt x="13230" y="404"/>
                  <a:pt x="13103" y="404"/>
                </a:cubicBezTo>
                <a:cubicBezTo>
                  <a:pt x="13057" y="404"/>
                  <a:pt x="13010" y="404"/>
                  <a:pt x="12963" y="402"/>
                </a:cubicBezTo>
                <a:cubicBezTo>
                  <a:pt x="13070" y="366"/>
                  <a:pt x="13177" y="339"/>
                  <a:pt x="13284" y="321"/>
                </a:cubicBezTo>
                <a:cubicBezTo>
                  <a:pt x="13391" y="304"/>
                  <a:pt x="13507" y="295"/>
                  <a:pt x="13614" y="295"/>
                </a:cubicBezTo>
                <a:close/>
                <a:moveTo>
                  <a:pt x="12994" y="752"/>
                </a:moveTo>
                <a:cubicBezTo>
                  <a:pt x="13079" y="752"/>
                  <a:pt x="13164" y="754"/>
                  <a:pt x="13248" y="759"/>
                </a:cubicBezTo>
                <a:cubicBezTo>
                  <a:pt x="13409" y="776"/>
                  <a:pt x="13578" y="812"/>
                  <a:pt x="13730" y="875"/>
                </a:cubicBezTo>
                <a:cubicBezTo>
                  <a:pt x="13569" y="857"/>
                  <a:pt x="13409" y="848"/>
                  <a:pt x="13239" y="848"/>
                </a:cubicBezTo>
                <a:cubicBezTo>
                  <a:pt x="13079" y="848"/>
                  <a:pt x="12918" y="848"/>
                  <a:pt x="12749" y="866"/>
                </a:cubicBezTo>
                <a:cubicBezTo>
                  <a:pt x="12588" y="883"/>
                  <a:pt x="12428" y="901"/>
                  <a:pt x="12267" y="919"/>
                </a:cubicBezTo>
                <a:cubicBezTo>
                  <a:pt x="12097" y="946"/>
                  <a:pt x="11937" y="964"/>
                  <a:pt x="11767" y="991"/>
                </a:cubicBezTo>
                <a:cubicBezTo>
                  <a:pt x="12080" y="866"/>
                  <a:pt x="12410" y="794"/>
                  <a:pt x="12740" y="759"/>
                </a:cubicBezTo>
                <a:cubicBezTo>
                  <a:pt x="12825" y="754"/>
                  <a:pt x="12909" y="752"/>
                  <a:pt x="12994" y="752"/>
                </a:cubicBezTo>
                <a:close/>
                <a:moveTo>
                  <a:pt x="12775" y="1107"/>
                </a:moveTo>
                <a:cubicBezTo>
                  <a:pt x="12918" y="1107"/>
                  <a:pt x="13070" y="1124"/>
                  <a:pt x="13204" y="1169"/>
                </a:cubicBezTo>
                <a:cubicBezTo>
                  <a:pt x="13061" y="1169"/>
                  <a:pt x="12918" y="1178"/>
                  <a:pt x="12784" y="1196"/>
                </a:cubicBezTo>
                <a:cubicBezTo>
                  <a:pt x="12642" y="1214"/>
                  <a:pt x="12499" y="1231"/>
                  <a:pt x="12365" y="1267"/>
                </a:cubicBezTo>
                <a:cubicBezTo>
                  <a:pt x="12231" y="1294"/>
                  <a:pt x="12089" y="1338"/>
                  <a:pt x="11955" y="1374"/>
                </a:cubicBezTo>
                <a:cubicBezTo>
                  <a:pt x="11821" y="1419"/>
                  <a:pt x="11687" y="1454"/>
                  <a:pt x="11544" y="1499"/>
                </a:cubicBezTo>
                <a:cubicBezTo>
                  <a:pt x="11785" y="1338"/>
                  <a:pt x="12062" y="1231"/>
                  <a:pt x="12338" y="1160"/>
                </a:cubicBezTo>
                <a:cubicBezTo>
                  <a:pt x="12481" y="1133"/>
                  <a:pt x="12633" y="1115"/>
                  <a:pt x="12775" y="1107"/>
                </a:cubicBezTo>
                <a:close/>
                <a:moveTo>
                  <a:pt x="14818" y="1454"/>
                </a:moveTo>
                <a:lnTo>
                  <a:pt x="14818" y="1454"/>
                </a:lnTo>
                <a:cubicBezTo>
                  <a:pt x="15131" y="1463"/>
                  <a:pt x="15131" y="1829"/>
                  <a:pt x="15050" y="1936"/>
                </a:cubicBezTo>
                <a:cubicBezTo>
                  <a:pt x="14827" y="1847"/>
                  <a:pt x="14765" y="1695"/>
                  <a:pt x="14818" y="1454"/>
                </a:cubicBezTo>
                <a:close/>
                <a:moveTo>
                  <a:pt x="12606" y="1512"/>
                </a:moveTo>
                <a:cubicBezTo>
                  <a:pt x="12663" y="1512"/>
                  <a:pt x="12720" y="1514"/>
                  <a:pt x="12775" y="1517"/>
                </a:cubicBezTo>
                <a:cubicBezTo>
                  <a:pt x="12624" y="1544"/>
                  <a:pt x="12472" y="1579"/>
                  <a:pt x="12320" y="1615"/>
                </a:cubicBezTo>
                <a:cubicBezTo>
                  <a:pt x="12169" y="1651"/>
                  <a:pt x="12017" y="1686"/>
                  <a:pt x="11874" y="1740"/>
                </a:cubicBezTo>
                <a:cubicBezTo>
                  <a:pt x="11571" y="1829"/>
                  <a:pt x="11286" y="1945"/>
                  <a:pt x="10991" y="2043"/>
                </a:cubicBezTo>
                <a:cubicBezTo>
                  <a:pt x="11250" y="1865"/>
                  <a:pt x="11535" y="1740"/>
                  <a:pt x="11839" y="1642"/>
                </a:cubicBezTo>
                <a:cubicBezTo>
                  <a:pt x="11990" y="1588"/>
                  <a:pt x="12142" y="1553"/>
                  <a:pt x="12303" y="1535"/>
                </a:cubicBezTo>
                <a:cubicBezTo>
                  <a:pt x="12404" y="1518"/>
                  <a:pt x="12506" y="1512"/>
                  <a:pt x="12606" y="1512"/>
                </a:cubicBezTo>
                <a:close/>
                <a:moveTo>
                  <a:pt x="14178" y="1200"/>
                </a:moveTo>
                <a:cubicBezTo>
                  <a:pt x="14243" y="1200"/>
                  <a:pt x="14306" y="1211"/>
                  <a:pt x="14363" y="1231"/>
                </a:cubicBezTo>
                <a:cubicBezTo>
                  <a:pt x="14239" y="1276"/>
                  <a:pt x="14123" y="1321"/>
                  <a:pt x="14024" y="1392"/>
                </a:cubicBezTo>
                <a:cubicBezTo>
                  <a:pt x="13935" y="1454"/>
                  <a:pt x="13873" y="1544"/>
                  <a:pt x="13828" y="1651"/>
                </a:cubicBezTo>
                <a:cubicBezTo>
                  <a:pt x="13792" y="1758"/>
                  <a:pt x="13766" y="1874"/>
                  <a:pt x="13766" y="1990"/>
                </a:cubicBezTo>
                <a:cubicBezTo>
                  <a:pt x="13757" y="2115"/>
                  <a:pt x="13775" y="2231"/>
                  <a:pt x="13810" y="2364"/>
                </a:cubicBezTo>
                <a:cubicBezTo>
                  <a:pt x="13694" y="2284"/>
                  <a:pt x="13632" y="2141"/>
                  <a:pt x="13596" y="2008"/>
                </a:cubicBezTo>
                <a:cubicBezTo>
                  <a:pt x="13569" y="1865"/>
                  <a:pt x="13578" y="1713"/>
                  <a:pt x="13632" y="1570"/>
                </a:cubicBezTo>
                <a:cubicBezTo>
                  <a:pt x="13694" y="1428"/>
                  <a:pt x="13801" y="1303"/>
                  <a:pt x="13944" y="1249"/>
                </a:cubicBezTo>
                <a:cubicBezTo>
                  <a:pt x="14021" y="1215"/>
                  <a:pt x="14101" y="1200"/>
                  <a:pt x="14178" y="1200"/>
                </a:cubicBezTo>
                <a:close/>
                <a:moveTo>
                  <a:pt x="12422" y="1893"/>
                </a:moveTo>
                <a:cubicBezTo>
                  <a:pt x="12463" y="1893"/>
                  <a:pt x="12504" y="1895"/>
                  <a:pt x="12544" y="1900"/>
                </a:cubicBezTo>
                <a:cubicBezTo>
                  <a:pt x="12401" y="1927"/>
                  <a:pt x="12267" y="1963"/>
                  <a:pt x="12133" y="2008"/>
                </a:cubicBezTo>
                <a:cubicBezTo>
                  <a:pt x="11999" y="2052"/>
                  <a:pt x="11866" y="2106"/>
                  <a:pt x="11741" y="2168"/>
                </a:cubicBezTo>
                <a:cubicBezTo>
                  <a:pt x="11607" y="2222"/>
                  <a:pt x="11482" y="2284"/>
                  <a:pt x="11357" y="2355"/>
                </a:cubicBezTo>
                <a:cubicBezTo>
                  <a:pt x="11232" y="2418"/>
                  <a:pt x="11107" y="2489"/>
                  <a:pt x="10982" y="2561"/>
                </a:cubicBezTo>
                <a:cubicBezTo>
                  <a:pt x="11188" y="2347"/>
                  <a:pt x="11428" y="2186"/>
                  <a:pt x="11696" y="2070"/>
                </a:cubicBezTo>
                <a:cubicBezTo>
                  <a:pt x="11830" y="2008"/>
                  <a:pt x="11964" y="1963"/>
                  <a:pt x="12106" y="1927"/>
                </a:cubicBezTo>
                <a:cubicBezTo>
                  <a:pt x="12209" y="1908"/>
                  <a:pt x="12317" y="1893"/>
                  <a:pt x="12422" y="1893"/>
                </a:cubicBezTo>
                <a:close/>
                <a:moveTo>
                  <a:pt x="12196" y="2329"/>
                </a:moveTo>
                <a:lnTo>
                  <a:pt x="12196" y="2329"/>
                </a:lnTo>
                <a:cubicBezTo>
                  <a:pt x="12044" y="2382"/>
                  <a:pt x="11901" y="2445"/>
                  <a:pt x="11758" y="2516"/>
                </a:cubicBezTo>
                <a:cubicBezTo>
                  <a:pt x="11625" y="2578"/>
                  <a:pt x="11482" y="2650"/>
                  <a:pt x="11348" y="2721"/>
                </a:cubicBezTo>
                <a:cubicBezTo>
                  <a:pt x="11080" y="2873"/>
                  <a:pt x="10813" y="3042"/>
                  <a:pt x="10545" y="3203"/>
                </a:cubicBezTo>
                <a:cubicBezTo>
                  <a:pt x="10759" y="2980"/>
                  <a:pt x="11027" y="2793"/>
                  <a:pt x="11295" y="2632"/>
                </a:cubicBezTo>
                <a:cubicBezTo>
                  <a:pt x="11437" y="2561"/>
                  <a:pt x="11580" y="2489"/>
                  <a:pt x="11732" y="2436"/>
                </a:cubicBezTo>
                <a:cubicBezTo>
                  <a:pt x="11883" y="2382"/>
                  <a:pt x="12035" y="2347"/>
                  <a:pt x="12196" y="2329"/>
                </a:cubicBezTo>
                <a:close/>
                <a:moveTo>
                  <a:pt x="15934" y="3337"/>
                </a:moveTo>
                <a:cubicBezTo>
                  <a:pt x="16014" y="3337"/>
                  <a:pt x="16076" y="3408"/>
                  <a:pt x="16076" y="3488"/>
                </a:cubicBezTo>
                <a:cubicBezTo>
                  <a:pt x="16076" y="3569"/>
                  <a:pt x="16014" y="3631"/>
                  <a:pt x="15934" y="3631"/>
                </a:cubicBezTo>
                <a:cubicBezTo>
                  <a:pt x="15853" y="3631"/>
                  <a:pt x="15782" y="3569"/>
                  <a:pt x="15782" y="3488"/>
                </a:cubicBezTo>
                <a:cubicBezTo>
                  <a:pt x="15782" y="3408"/>
                  <a:pt x="15853" y="3337"/>
                  <a:pt x="15934" y="3337"/>
                </a:cubicBezTo>
                <a:close/>
                <a:moveTo>
                  <a:pt x="11794" y="3310"/>
                </a:moveTo>
                <a:lnTo>
                  <a:pt x="11794" y="3310"/>
                </a:lnTo>
                <a:cubicBezTo>
                  <a:pt x="11518" y="3364"/>
                  <a:pt x="11330" y="3578"/>
                  <a:pt x="11303" y="3899"/>
                </a:cubicBezTo>
                <a:cubicBezTo>
                  <a:pt x="11286" y="4229"/>
                  <a:pt x="11589" y="4488"/>
                  <a:pt x="11714" y="4488"/>
                </a:cubicBezTo>
                <a:cubicBezTo>
                  <a:pt x="11518" y="4372"/>
                  <a:pt x="11446" y="4113"/>
                  <a:pt x="11464" y="3908"/>
                </a:cubicBezTo>
                <a:cubicBezTo>
                  <a:pt x="11482" y="3658"/>
                  <a:pt x="11598" y="3453"/>
                  <a:pt x="11794" y="3310"/>
                </a:cubicBezTo>
                <a:close/>
                <a:moveTo>
                  <a:pt x="13507" y="2355"/>
                </a:moveTo>
                <a:lnTo>
                  <a:pt x="13507" y="2355"/>
                </a:lnTo>
                <a:cubicBezTo>
                  <a:pt x="13409" y="2516"/>
                  <a:pt x="13346" y="2686"/>
                  <a:pt x="13293" y="2855"/>
                </a:cubicBezTo>
                <a:cubicBezTo>
                  <a:pt x="13239" y="3033"/>
                  <a:pt x="13222" y="3212"/>
                  <a:pt x="13213" y="3390"/>
                </a:cubicBezTo>
                <a:cubicBezTo>
                  <a:pt x="13204" y="3569"/>
                  <a:pt x="13222" y="3756"/>
                  <a:pt x="13230" y="3934"/>
                </a:cubicBezTo>
                <a:cubicBezTo>
                  <a:pt x="13248" y="4122"/>
                  <a:pt x="13275" y="4309"/>
                  <a:pt x="13248" y="4496"/>
                </a:cubicBezTo>
                <a:cubicBezTo>
                  <a:pt x="13230" y="4309"/>
                  <a:pt x="13177" y="4131"/>
                  <a:pt x="13150" y="3952"/>
                </a:cubicBezTo>
                <a:cubicBezTo>
                  <a:pt x="13114" y="3765"/>
                  <a:pt x="13106" y="3578"/>
                  <a:pt x="13106" y="3390"/>
                </a:cubicBezTo>
                <a:cubicBezTo>
                  <a:pt x="13114" y="3203"/>
                  <a:pt x="13150" y="3007"/>
                  <a:pt x="13213" y="2828"/>
                </a:cubicBezTo>
                <a:cubicBezTo>
                  <a:pt x="13284" y="2659"/>
                  <a:pt x="13382" y="2489"/>
                  <a:pt x="13507" y="2355"/>
                </a:cubicBezTo>
                <a:close/>
                <a:moveTo>
                  <a:pt x="12847" y="3372"/>
                </a:moveTo>
                <a:cubicBezTo>
                  <a:pt x="12874" y="3622"/>
                  <a:pt x="12936" y="3845"/>
                  <a:pt x="12981" y="4086"/>
                </a:cubicBezTo>
                <a:cubicBezTo>
                  <a:pt x="13007" y="4202"/>
                  <a:pt x="13034" y="4327"/>
                  <a:pt x="13025" y="4452"/>
                </a:cubicBezTo>
                <a:cubicBezTo>
                  <a:pt x="13025" y="4577"/>
                  <a:pt x="12998" y="4711"/>
                  <a:pt x="12909" y="4800"/>
                </a:cubicBezTo>
                <a:cubicBezTo>
                  <a:pt x="12954" y="4684"/>
                  <a:pt x="12954" y="4568"/>
                  <a:pt x="12945" y="4452"/>
                </a:cubicBezTo>
                <a:cubicBezTo>
                  <a:pt x="12936" y="4336"/>
                  <a:pt x="12909" y="4220"/>
                  <a:pt x="12883" y="4104"/>
                </a:cubicBezTo>
                <a:cubicBezTo>
                  <a:pt x="12856" y="3988"/>
                  <a:pt x="12829" y="3863"/>
                  <a:pt x="12820" y="3738"/>
                </a:cubicBezTo>
                <a:cubicBezTo>
                  <a:pt x="12811" y="3622"/>
                  <a:pt x="12820" y="3497"/>
                  <a:pt x="12847" y="3372"/>
                </a:cubicBezTo>
                <a:close/>
                <a:moveTo>
                  <a:pt x="7045" y="4525"/>
                </a:moveTo>
                <a:cubicBezTo>
                  <a:pt x="7002" y="4525"/>
                  <a:pt x="6960" y="4534"/>
                  <a:pt x="6923" y="4550"/>
                </a:cubicBezTo>
                <a:cubicBezTo>
                  <a:pt x="6852" y="4586"/>
                  <a:pt x="6798" y="4639"/>
                  <a:pt x="6772" y="4702"/>
                </a:cubicBezTo>
                <a:cubicBezTo>
                  <a:pt x="6745" y="4764"/>
                  <a:pt x="6736" y="4844"/>
                  <a:pt x="6781" y="4907"/>
                </a:cubicBezTo>
                <a:cubicBezTo>
                  <a:pt x="6772" y="4835"/>
                  <a:pt x="6798" y="4782"/>
                  <a:pt x="6834" y="4737"/>
                </a:cubicBezTo>
                <a:cubicBezTo>
                  <a:pt x="6870" y="4693"/>
                  <a:pt x="6905" y="4657"/>
                  <a:pt x="6959" y="4630"/>
                </a:cubicBezTo>
                <a:cubicBezTo>
                  <a:pt x="6988" y="4613"/>
                  <a:pt x="7024" y="4603"/>
                  <a:pt x="7058" y="4603"/>
                </a:cubicBezTo>
                <a:cubicBezTo>
                  <a:pt x="7077" y="4603"/>
                  <a:pt x="7095" y="4606"/>
                  <a:pt x="7111" y="4612"/>
                </a:cubicBezTo>
                <a:cubicBezTo>
                  <a:pt x="7164" y="4621"/>
                  <a:pt x="7209" y="4657"/>
                  <a:pt x="7253" y="4711"/>
                </a:cubicBezTo>
                <a:cubicBezTo>
                  <a:pt x="7244" y="4648"/>
                  <a:pt x="7209" y="4577"/>
                  <a:pt x="7137" y="4541"/>
                </a:cubicBezTo>
                <a:cubicBezTo>
                  <a:pt x="7107" y="4530"/>
                  <a:pt x="7076" y="4525"/>
                  <a:pt x="7045" y="4525"/>
                </a:cubicBezTo>
                <a:close/>
                <a:moveTo>
                  <a:pt x="9525" y="4624"/>
                </a:moveTo>
                <a:cubicBezTo>
                  <a:pt x="9495" y="4624"/>
                  <a:pt x="9464" y="4632"/>
                  <a:pt x="9439" y="4648"/>
                </a:cubicBezTo>
                <a:cubicBezTo>
                  <a:pt x="9368" y="4702"/>
                  <a:pt x="9341" y="4800"/>
                  <a:pt x="9385" y="4871"/>
                </a:cubicBezTo>
                <a:cubicBezTo>
                  <a:pt x="9420" y="4923"/>
                  <a:pt x="9473" y="4949"/>
                  <a:pt x="9525" y="4949"/>
                </a:cubicBezTo>
                <a:cubicBezTo>
                  <a:pt x="9554" y="4949"/>
                  <a:pt x="9583" y="4941"/>
                  <a:pt x="9608" y="4925"/>
                </a:cubicBezTo>
                <a:cubicBezTo>
                  <a:pt x="9689" y="4871"/>
                  <a:pt x="9707" y="4773"/>
                  <a:pt x="9662" y="4702"/>
                </a:cubicBezTo>
                <a:cubicBezTo>
                  <a:pt x="9633" y="4650"/>
                  <a:pt x="9579" y="4624"/>
                  <a:pt x="9525" y="4624"/>
                </a:cubicBezTo>
                <a:close/>
                <a:moveTo>
                  <a:pt x="7749" y="4689"/>
                </a:moveTo>
                <a:cubicBezTo>
                  <a:pt x="7700" y="4689"/>
                  <a:pt x="7648" y="4699"/>
                  <a:pt x="7601" y="4720"/>
                </a:cubicBezTo>
                <a:cubicBezTo>
                  <a:pt x="7539" y="4746"/>
                  <a:pt x="7494" y="4809"/>
                  <a:pt x="7485" y="4871"/>
                </a:cubicBezTo>
                <a:cubicBezTo>
                  <a:pt x="7521" y="4818"/>
                  <a:pt x="7574" y="4791"/>
                  <a:pt x="7628" y="4782"/>
                </a:cubicBezTo>
                <a:cubicBezTo>
                  <a:pt x="7659" y="4772"/>
                  <a:pt x="7691" y="4767"/>
                  <a:pt x="7720" y="4767"/>
                </a:cubicBezTo>
                <a:cubicBezTo>
                  <a:pt x="7741" y="4767"/>
                  <a:pt x="7761" y="4769"/>
                  <a:pt x="7780" y="4773"/>
                </a:cubicBezTo>
                <a:cubicBezTo>
                  <a:pt x="7833" y="4791"/>
                  <a:pt x="7878" y="4809"/>
                  <a:pt x="7913" y="4853"/>
                </a:cubicBezTo>
                <a:cubicBezTo>
                  <a:pt x="7940" y="4889"/>
                  <a:pt x="7949" y="4951"/>
                  <a:pt x="7949" y="5014"/>
                </a:cubicBezTo>
                <a:cubicBezTo>
                  <a:pt x="7985" y="4960"/>
                  <a:pt x="7994" y="4889"/>
                  <a:pt x="7967" y="4818"/>
                </a:cubicBezTo>
                <a:cubicBezTo>
                  <a:pt x="7931" y="4755"/>
                  <a:pt x="7869" y="4711"/>
                  <a:pt x="7798" y="4693"/>
                </a:cubicBezTo>
                <a:cubicBezTo>
                  <a:pt x="7782" y="4691"/>
                  <a:pt x="7766" y="4689"/>
                  <a:pt x="7749" y="4689"/>
                </a:cubicBezTo>
                <a:close/>
                <a:moveTo>
                  <a:pt x="9380" y="4371"/>
                </a:moveTo>
                <a:cubicBezTo>
                  <a:pt x="9425" y="4371"/>
                  <a:pt x="9476" y="4402"/>
                  <a:pt x="9519" y="4479"/>
                </a:cubicBezTo>
                <a:cubicBezTo>
                  <a:pt x="9526" y="4407"/>
                  <a:pt x="9576" y="4375"/>
                  <a:pt x="9629" y="4375"/>
                </a:cubicBezTo>
                <a:cubicBezTo>
                  <a:pt x="9714" y="4375"/>
                  <a:pt x="9809" y="4460"/>
                  <a:pt x="9742" y="4604"/>
                </a:cubicBezTo>
                <a:cubicBezTo>
                  <a:pt x="9764" y="4598"/>
                  <a:pt x="9785" y="4595"/>
                  <a:pt x="9803" y="4595"/>
                </a:cubicBezTo>
                <a:cubicBezTo>
                  <a:pt x="9992" y="4595"/>
                  <a:pt x="10024" y="4855"/>
                  <a:pt x="9805" y="4871"/>
                </a:cubicBezTo>
                <a:cubicBezTo>
                  <a:pt x="9805" y="4871"/>
                  <a:pt x="9965" y="4925"/>
                  <a:pt x="9876" y="5085"/>
                </a:cubicBezTo>
                <a:cubicBezTo>
                  <a:pt x="9850" y="5137"/>
                  <a:pt x="9818" y="5156"/>
                  <a:pt x="9786" y="5156"/>
                </a:cubicBezTo>
                <a:cubicBezTo>
                  <a:pt x="9717" y="5156"/>
                  <a:pt x="9647" y="5069"/>
                  <a:pt x="9635" y="5014"/>
                </a:cubicBezTo>
                <a:lnTo>
                  <a:pt x="9635" y="5014"/>
                </a:lnTo>
                <a:cubicBezTo>
                  <a:pt x="9669" y="5164"/>
                  <a:pt x="9655" y="5283"/>
                  <a:pt x="9536" y="5283"/>
                </a:cubicBezTo>
                <a:cubicBezTo>
                  <a:pt x="9528" y="5283"/>
                  <a:pt x="9519" y="5283"/>
                  <a:pt x="9510" y="5282"/>
                </a:cubicBezTo>
                <a:cubicBezTo>
                  <a:pt x="9368" y="5264"/>
                  <a:pt x="9377" y="5094"/>
                  <a:pt x="9403" y="5041"/>
                </a:cubicBezTo>
                <a:lnTo>
                  <a:pt x="9403" y="5041"/>
                </a:lnTo>
                <a:cubicBezTo>
                  <a:pt x="9366" y="5115"/>
                  <a:pt x="9309" y="5143"/>
                  <a:pt x="9254" y="5143"/>
                </a:cubicBezTo>
                <a:cubicBezTo>
                  <a:pt x="9123" y="5143"/>
                  <a:pt x="9006" y="4983"/>
                  <a:pt x="9207" y="4889"/>
                </a:cubicBezTo>
                <a:cubicBezTo>
                  <a:pt x="9007" y="4815"/>
                  <a:pt x="9022" y="4600"/>
                  <a:pt x="9181" y="4600"/>
                </a:cubicBezTo>
                <a:cubicBezTo>
                  <a:pt x="9213" y="4600"/>
                  <a:pt x="9252" y="4609"/>
                  <a:pt x="9296" y="4630"/>
                </a:cubicBezTo>
                <a:cubicBezTo>
                  <a:pt x="9211" y="4509"/>
                  <a:pt x="9283" y="4371"/>
                  <a:pt x="9380" y="4371"/>
                </a:cubicBezTo>
                <a:close/>
                <a:moveTo>
                  <a:pt x="10831" y="3955"/>
                </a:moveTo>
                <a:cubicBezTo>
                  <a:pt x="10855" y="3955"/>
                  <a:pt x="10878" y="3957"/>
                  <a:pt x="10902" y="3961"/>
                </a:cubicBezTo>
                <a:cubicBezTo>
                  <a:pt x="10661" y="4273"/>
                  <a:pt x="10947" y="4916"/>
                  <a:pt x="11330" y="4996"/>
                </a:cubicBezTo>
                <a:cubicBezTo>
                  <a:pt x="11281" y="5211"/>
                  <a:pt x="11116" y="5307"/>
                  <a:pt x="10973" y="5307"/>
                </a:cubicBezTo>
                <a:cubicBezTo>
                  <a:pt x="10831" y="5307"/>
                  <a:pt x="10710" y="5214"/>
                  <a:pt x="10741" y="5050"/>
                </a:cubicBezTo>
                <a:lnTo>
                  <a:pt x="10741" y="5050"/>
                </a:lnTo>
                <a:cubicBezTo>
                  <a:pt x="10723" y="5055"/>
                  <a:pt x="10706" y="5057"/>
                  <a:pt x="10689" y="5057"/>
                </a:cubicBezTo>
                <a:cubicBezTo>
                  <a:pt x="10462" y="5057"/>
                  <a:pt x="10340" y="4642"/>
                  <a:pt x="10572" y="4559"/>
                </a:cubicBezTo>
                <a:cubicBezTo>
                  <a:pt x="10179" y="4425"/>
                  <a:pt x="10483" y="3955"/>
                  <a:pt x="10831" y="3955"/>
                </a:cubicBezTo>
                <a:close/>
                <a:moveTo>
                  <a:pt x="6438" y="4957"/>
                </a:moveTo>
                <a:cubicBezTo>
                  <a:pt x="6416" y="4957"/>
                  <a:pt x="6393" y="4961"/>
                  <a:pt x="6370" y="4969"/>
                </a:cubicBezTo>
                <a:cubicBezTo>
                  <a:pt x="6308" y="4987"/>
                  <a:pt x="6254" y="5050"/>
                  <a:pt x="6236" y="5112"/>
                </a:cubicBezTo>
                <a:cubicBezTo>
                  <a:pt x="6210" y="5183"/>
                  <a:pt x="6210" y="5255"/>
                  <a:pt x="6236" y="5317"/>
                </a:cubicBezTo>
                <a:cubicBezTo>
                  <a:pt x="6254" y="5380"/>
                  <a:pt x="6308" y="5433"/>
                  <a:pt x="6370" y="5451"/>
                </a:cubicBezTo>
                <a:cubicBezTo>
                  <a:pt x="6326" y="5406"/>
                  <a:pt x="6308" y="5353"/>
                  <a:pt x="6299" y="5299"/>
                </a:cubicBezTo>
                <a:cubicBezTo>
                  <a:pt x="6290" y="5246"/>
                  <a:pt x="6290" y="5192"/>
                  <a:pt x="6308" y="5139"/>
                </a:cubicBezTo>
                <a:cubicBezTo>
                  <a:pt x="6326" y="5094"/>
                  <a:pt x="6361" y="5050"/>
                  <a:pt x="6397" y="5023"/>
                </a:cubicBezTo>
                <a:cubicBezTo>
                  <a:pt x="6425" y="5006"/>
                  <a:pt x="6461" y="5000"/>
                  <a:pt x="6499" y="5000"/>
                </a:cubicBezTo>
                <a:cubicBezTo>
                  <a:pt x="6521" y="5000"/>
                  <a:pt x="6544" y="5002"/>
                  <a:pt x="6566" y="5005"/>
                </a:cubicBezTo>
                <a:cubicBezTo>
                  <a:pt x="6530" y="4975"/>
                  <a:pt x="6485" y="4957"/>
                  <a:pt x="6438" y="4957"/>
                </a:cubicBezTo>
                <a:close/>
                <a:moveTo>
                  <a:pt x="11928" y="4720"/>
                </a:moveTo>
                <a:lnTo>
                  <a:pt x="11928" y="4720"/>
                </a:lnTo>
                <a:cubicBezTo>
                  <a:pt x="11839" y="4791"/>
                  <a:pt x="11767" y="4907"/>
                  <a:pt x="11776" y="5041"/>
                </a:cubicBezTo>
                <a:cubicBezTo>
                  <a:pt x="11776" y="5174"/>
                  <a:pt x="11866" y="5299"/>
                  <a:pt x="11973" y="5371"/>
                </a:cubicBezTo>
                <a:cubicBezTo>
                  <a:pt x="12069" y="5435"/>
                  <a:pt x="12179" y="5470"/>
                  <a:pt x="12292" y="5470"/>
                </a:cubicBezTo>
                <a:cubicBezTo>
                  <a:pt x="12304" y="5470"/>
                  <a:pt x="12317" y="5470"/>
                  <a:pt x="12329" y="5469"/>
                </a:cubicBezTo>
                <a:cubicBezTo>
                  <a:pt x="12454" y="5460"/>
                  <a:pt x="12579" y="5389"/>
                  <a:pt x="12642" y="5290"/>
                </a:cubicBezTo>
                <a:lnTo>
                  <a:pt x="12642" y="5290"/>
                </a:lnTo>
                <a:cubicBezTo>
                  <a:pt x="12561" y="5331"/>
                  <a:pt x="12481" y="5351"/>
                  <a:pt x="12405" y="5351"/>
                </a:cubicBezTo>
                <a:cubicBezTo>
                  <a:pt x="12379" y="5351"/>
                  <a:pt x="12354" y="5348"/>
                  <a:pt x="12329" y="5344"/>
                </a:cubicBezTo>
                <a:cubicBezTo>
                  <a:pt x="12231" y="5335"/>
                  <a:pt x="12133" y="5299"/>
                  <a:pt x="12062" y="5237"/>
                </a:cubicBezTo>
                <a:cubicBezTo>
                  <a:pt x="11981" y="5183"/>
                  <a:pt x="11919" y="5112"/>
                  <a:pt x="11892" y="5023"/>
                </a:cubicBezTo>
                <a:cubicBezTo>
                  <a:pt x="11866" y="4934"/>
                  <a:pt x="11892" y="4827"/>
                  <a:pt x="11928" y="4720"/>
                </a:cubicBezTo>
                <a:close/>
                <a:moveTo>
                  <a:pt x="8074" y="5198"/>
                </a:moveTo>
                <a:cubicBezTo>
                  <a:pt x="8053" y="5198"/>
                  <a:pt x="8032" y="5202"/>
                  <a:pt x="8012" y="5210"/>
                </a:cubicBezTo>
                <a:cubicBezTo>
                  <a:pt x="8074" y="5219"/>
                  <a:pt x="8119" y="5255"/>
                  <a:pt x="8163" y="5290"/>
                </a:cubicBezTo>
                <a:cubicBezTo>
                  <a:pt x="8199" y="5326"/>
                  <a:pt x="8226" y="5380"/>
                  <a:pt x="8235" y="5424"/>
                </a:cubicBezTo>
                <a:cubicBezTo>
                  <a:pt x="8252" y="5478"/>
                  <a:pt x="8252" y="5531"/>
                  <a:pt x="8235" y="5576"/>
                </a:cubicBezTo>
                <a:cubicBezTo>
                  <a:pt x="8217" y="5621"/>
                  <a:pt x="8172" y="5656"/>
                  <a:pt x="8119" y="5692"/>
                </a:cubicBezTo>
                <a:cubicBezTo>
                  <a:pt x="8181" y="5692"/>
                  <a:pt x="8244" y="5665"/>
                  <a:pt x="8288" y="5603"/>
                </a:cubicBezTo>
                <a:cubicBezTo>
                  <a:pt x="8333" y="5549"/>
                  <a:pt x="8333" y="5469"/>
                  <a:pt x="8315" y="5406"/>
                </a:cubicBezTo>
                <a:cubicBezTo>
                  <a:pt x="8297" y="5335"/>
                  <a:pt x="8252" y="5282"/>
                  <a:pt x="8199" y="5246"/>
                </a:cubicBezTo>
                <a:cubicBezTo>
                  <a:pt x="8163" y="5216"/>
                  <a:pt x="8118" y="5198"/>
                  <a:pt x="8074" y="5198"/>
                </a:cubicBezTo>
                <a:close/>
                <a:moveTo>
                  <a:pt x="5202" y="4327"/>
                </a:moveTo>
                <a:cubicBezTo>
                  <a:pt x="5380" y="4327"/>
                  <a:pt x="5550" y="4363"/>
                  <a:pt x="5710" y="4425"/>
                </a:cubicBezTo>
                <a:lnTo>
                  <a:pt x="5710" y="4443"/>
                </a:lnTo>
                <a:cubicBezTo>
                  <a:pt x="5573" y="4414"/>
                  <a:pt x="5433" y="4393"/>
                  <a:pt x="5296" y="4393"/>
                </a:cubicBezTo>
                <a:cubicBezTo>
                  <a:pt x="5218" y="4393"/>
                  <a:pt x="5142" y="4400"/>
                  <a:pt x="5068" y="4416"/>
                </a:cubicBezTo>
                <a:cubicBezTo>
                  <a:pt x="4854" y="4452"/>
                  <a:pt x="4666" y="4541"/>
                  <a:pt x="4479" y="4657"/>
                </a:cubicBezTo>
                <a:cubicBezTo>
                  <a:pt x="4292" y="4773"/>
                  <a:pt x="4113" y="4898"/>
                  <a:pt x="3917" y="5005"/>
                </a:cubicBezTo>
                <a:cubicBezTo>
                  <a:pt x="3872" y="5032"/>
                  <a:pt x="3819" y="5059"/>
                  <a:pt x="3765" y="5076"/>
                </a:cubicBezTo>
                <a:lnTo>
                  <a:pt x="3694" y="5112"/>
                </a:lnTo>
                <a:cubicBezTo>
                  <a:pt x="3667" y="5121"/>
                  <a:pt x="3640" y="5121"/>
                  <a:pt x="3614" y="5130"/>
                </a:cubicBezTo>
                <a:cubicBezTo>
                  <a:pt x="3540" y="5147"/>
                  <a:pt x="3466" y="5153"/>
                  <a:pt x="3395" y="5153"/>
                </a:cubicBezTo>
                <a:cubicBezTo>
                  <a:pt x="3354" y="5153"/>
                  <a:pt x="3314" y="5151"/>
                  <a:pt x="3275" y="5148"/>
                </a:cubicBezTo>
                <a:cubicBezTo>
                  <a:pt x="3096" y="5148"/>
                  <a:pt x="2923" y="5136"/>
                  <a:pt x="2752" y="5136"/>
                </a:cubicBezTo>
                <a:cubicBezTo>
                  <a:pt x="2709" y="5136"/>
                  <a:pt x="2666" y="5137"/>
                  <a:pt x="2623" y="5139"/>
                </a:cubicBezTo>
                <a:cubicBezTo>
                  <a:pt x="2400" y="5139"/>
                  <a:pt x="2195" y="5174"/>
                  <a:pt x="1981" y="5228"/>
                </a:cubicBezTo>
                <a:cubicBezTo>
                  <a:pt x="1571" y="5344"/>
                  <a:pt x="1196" y="5576"/>
                  <a:pt x="839" y="5826"/>
                </a:cubicBezTo>
                <a:lnTo>
                  <a:pt x="830" y="5817"/>
                </a:lnTo>
                <a:cubicBezTo>
                  <a:pt x="1142" y="5513"/>
                  <a:pt x="1517" y="5255"/>
                  <a:pt x="1954" y="5121"/>
                </a:cubicBezTo>
                <a:cubicBezTo>
                  <a:pt x="2142" y="5066"/>
                  <a:pt x="2343" y="5039"/>
                  <a:pt x="2539" y="5039"/>
                </a:cubicBezTo>
                <a:cubicBezTo>
                  <a:pt x="2567" y="5039"/>
                  <a:pt x="2595" y="5040"/>
                  <a:pt x="2623" y="5041"/>
                </a:cubicBezTo>
                <a:cubicBezTo>
                  <a:pt x="2846" y="5041"/>
                  <a:pt x="3060" y="5067"/>
                  <a:pt x="3283" y="5094"/>
                </a:cubicBezTo>
                <a:cubicBezTo>
                  <a:pt x="3349" y="5100"/>
                  <a:pt x="3414" y="5108"/>
                  <a:pt x="3479" y="5108"/>
                </a:cubicBezTo>
                <a:cubicBezTo>
                  <a:pt x="3521" y="5108"/>
                  <a:pt x="3563" y="5105"/>
                  <a:pt x="3605" y="5094"/>
                </a:cubicBezTo>
                <a:cubicBezTo>
                  <a:pt x="3631" y="5085"/>
                  <a:pt x="3658" y="5085"/>
                  <a:pt x="3685" y="5076"/>
                </a:cubicBezTo>
                <a:lnTo>
                  <a:pt x="3756" y="5050"/>
                </a:lnTo>
                <a:cubicBezTo>
                  <a:pt x="3810" y="5032"/>
                  <a:pt x="3854" y="5005"/>
                  <a:pt x="3899" y="4978"/>
                </a:cubicBezTo>
                <a:cubicBezTo>
                  <a:pt x="4086" y="4862"/>
                  <a:pt x="4247" y="4711"/>
                  <a:pt x="4434" y="4586"/>
                </a:cubicBezTo>
                <a:cubicBezTo>
                  <a:pt x="4613" y="4461"/>
                  <a:pt x="4827" y="4354"/>
                  <a:pt x="5050" y="4336"/>
                </a:cubicBezTo>
                <a:cubicBezTo>
                  <a:pt x="5101" y="4330"/>
                  <a:pt x="5152" y="4327"/>
                  <a:pt x="5202" y="4327"/>
                </a:cubicBezTo>
                <a:close/>
                <a:moveTo>
                  <a:pt x="4300" y="5424"/>
                </a:moveTo>
                <a:lnTo>
                  <a:pt x="4300" y="5424"/>
                </a:lnTo>
                <a:cubicBezTo>
                  <a:pt x="4202" y="5478"/>
                  <a:pt x="4104" y="5513"/>
                  <a:pt x="3997" y="5540"/>
                </a:cubicBezTo>
                <a:cubicBezTo>
                  <a:pt x="3890" y="5576"/>
                  <a:pt x="3792" y="5594"/>
                  <a:pt x="3685" y="5621"/>
                </a:cubicBezTo>
                <a:cubicBezTo>
                  <a:pt x="3480" y="5674"/>
                  <a:pt x="3283" y="5728"/>
                  <a:pt x="3096" y="5852"/>
                </a:cubicBezTo>
                <a:cubicBezTo>
                  <a:pt x="3159" y="5754"/>
                  <a:pt x="3257" y="5683"/>
                  <a:pt x="3355" y="5638"/>
                </a:cubicBezTo>
                <a:cubicBezTo>
                  <a:pt x="3453" y="5585"/>
                  <a:pt x="3551" y="5549"/>
                  <a:pt x="3658" y="5522"/>
                </a:cubicBezTo>
                <a:cubicBezTo>
                  <a:pt x="3872" y="5469"/>
                  <a:pt x="4086" y="5451"/>
                  <a:pt x="4300" y="5424"/>
                </a:cubicBezTo>
                <a:close/>
                <a:moveTo>
                  <a:pt x="13257" y="5130"/>
                </a:moveTo>
                <a:lnTo>
                  <a:pt x="13257" y="5130"/>
                </a:lnTo>
                <a:cubicBezTo>
                  <a:pt x="13284" y="5246"/>
                  <a:pt x="13257" y="5344"/>
                  <a:pt x="13222" y="5424"/>
                </a:cubicBezTo>
                <a:cubicBezTo>
                  <a:pt x="13177" y="5513"/>
                  <a:pt x="13123" y="5594"/>
                  <a:pt x="13043" y="5647"/>
                </a:cubicBezTo>
                <a:cubicBezTo>
                  <a:pt x="12972" y="5701"/>
                  <a:pt x="12891" y="5737"/>
                  <a:pt x="12802" y="5737"/>
                </a:cubicBezTo>
                <a:cubicBezTo>
                  <a:pt x="12713" y="5728"/>
                  <a:pt x="12624" y="5683"/>
                  <a:pt x="12535" y="5612"/>
                </a:cubicBezTo>
                <a:lnTo>
                  <a:pt x="12535" y="5612"/>
                </a:lnTo>
                <a:cubicBezTo>
                  <a:pt x="12570" y="5710"/>
                  <a:pt x="12659" y="5817"/>
                  <a:pt x="12784" y="5844"/>
                </a:cubicBezTo>
                <a:cubicBezTo>
                  <a:pt x="12815" y="5852"/>
                  <a:pt x="12845" y="5856"/>
                  <a:pt x="12876" y="5856"/>
                </a:cubicBezTo>
                <a:cubicBezTo>
                  <a:pt x="12971" y="5856"/>
                  <a:pt x="13065" y="5817"/>
                  <a:pt x="13132" y="5763"/>
                </a:cubicBezTo>
                <a:cubicBezTo>
                  <a:pt x="13230" y="5683"/>
                  <a:pt x="13302" y="5585"/>
                  <a:pt x="13329" y="5460"/>
                </a:cubicBezTo>
                <a:cubicBezTo>
                  <a:pt x="13355" y="5344"/>
                  <a:pt x="13337" y="5210"/>
                  <a:pt x="13257" y="5130"/>
                </a:cubicBezTo>
                <a:close/>
                <a:moveTo>
                  <a:pt x="7319" y="5216"/>
                </a:moveTo>
                <a:cubicBezTo>
                  <a:pt x="7373" y="5216"/>
                  <a:pt x="7426" y="5228"/>
                  <a:pt x="7476" y="5255"/>
                </a:cubicBezTo>
                <a:cubicBezTo>
                  <a:pt x="7646" y="5344"/>
                  <a:pt x="7708" y="5549"/>
                  <a:pt x="7619" y="5728"/>
                </a:cubicBezTo>
                <a:cubicBezTo>
                  <a:pt x="7557" y="5845"/>
                  <a:pt x="7440" y="5911"/>
                  <a:pt x="7318" y="5911"/>
                </a:cubicBezTo>
                <a:cubicBezTo>
                  <a:pt x="7263" y="5911"/>
                  <a:pt x="7207" y="5898"/>
                  <a:pt x="7155" y="5870"/>
                </a:cubicBezTo>
                <a:cubicBezTo>
                  <a:pt x="6986" y="5781"/>
                  <a:pt x="6914" y="5576"/>
                  <a:pt x="7004" y="5406"/>
                </a:cubicBezTo>
                <a:cubicBezTo>
                  <a:pt x="7066" y="5287"/>
                  <a:pt x="7192" y="5216"/>
                  <a:pt x="7319" y="5216"/>
                </a:cubicBezTo>
                <a:close/>
                <a:moveTo>
                  <a:pt x="5264" y="4737"/>
                </a:moveTo>
                <a:lnTo>
                  <a:pt x="5273" y="4746"/>
                </a:lnTo>
                <a:cubicBezTo>
                  <a:pt x="5068" y="4951"/>
                  <a:pt x="4800" y="5085"/>
                  <a:pt x="4523" y="5166"/>
                </a:cubicBezTo>
                <a:cubicBezTo>
                  <a:pt x="4452" y="5183"/>
                  <a:pt x="4381" y="5192"/>
                  <a:pt x="4309" y="5210"/>
                </a:cubicBezTo>
                <a:cubicBezTo>
                  <a:pt x="4247" y="5219"/>
                  <a:pt x="4176" y="5228"/>
                  <a:pt x="4104" y="5246"/>
                </a:cubicBezTo>
                <a:cubicBezTo>
                  <a:pt x="3961" y="5273"/>
                  <a:pt x="3828" y="5299"/>
                  <a:pt x="3685" y="5335"/>
                </a:cubicBezTo>
                <a:cubicBezTo>
                  <a:pt x="3408" y="5406"/>
                  <a:pt x="3132" y="5469"/>
                  <a:pt x="2873" y="5549"/>
                </a:cubicBezTo>
                <a:cubicBezTo>
                  <a:pt x="2605" y="5638"/>
                  <a:pt x="2356" y="5754"/>
                  <a:pt x="2124" y="5924"/>
                </a:cubicBezTo>
                <a:lnTo>
                  <a:pt x="2115" y="5915"/>
                </a:lnTo>
                <a:cubicBezTo>
                  <a:pt x="2302" y="5692"/>
                  <a:pt x="2561" y="5540"/>
                  <a:pt x="2837" y="5442"/>
                </a:cubicBezTo>
                <a:cubicBezTo>
                  <a:pt x="3105" y="5353"/>
                  <a:pt x="3391" y="5308"/>
                  <a:pt x="3676" y="5282"/>
                </a:cubicBezTo>
                <a:cubicBezTo>
                  <a:pt x="3819" y="5264"/>
                  <a:pt x="3961" y="5246"/>
                  <a:pt x="4095" y="5210"/>
                </a:cubicBezTo>
                <a:cubicBezTo>
                  <a:pt x="4229" y="5174"/>
                  <a:pt x="4363" y="5130"/>
                  <a:pt x="4497" y="5076"/>
                </a:cubicBezTo>
                <a:cubicBezTo>
                  <a:pt x="4764" y="4987"/>
                  <a:pt x="5014" y="4880"/>
                  <a:pt x="5264" y="4737"/>
                </a:cubicBezTo>
                <a:close/>
                <a:moveTo>
                  <a:pt x="11828" y="3233"/>
                </a:moveTo>
                <a:cubicBezTo>
                  <a:pt x="11860" y="3233"/>
                  <a:pt x="11894" y="3235"/>
                  <a:pt x="11928" y="3239"/>
                </a:cubicBezTo>
                <a:cubicBezTo>
                  <a:pt x="11714" y="3515"/>
                  <a:pt x="11625" y="3836"/>
                  <a:pt x="11625" y="3836"/>
                </a:cubicBezTo>
                <a:lnTo>
                  <a:pt x="11866" y="3560"/>
                </a:lnTo>
                <a:lnTo>
                  <a:pt x="11758" y="3979"/>
                </a:lnTo>
                <a:lnTo>
                  <a:pt x="11874" y="3854"/>
                </a:lnTo>
                <a:lnTo>
                  <a:pt x="11874" y="3854"/>
                </a:lnTo>
                <a:lnTo>
                  <a:pt x="11821" y="4220"/>
                </a:lnTo>
                <a:lnTo>
                  <a:pt x="11946" y="4015"/>
                </a:lnTo>
                <a:lnTo>
                  <a:pt x="11883" y="4398"/>
                </a:lnTo>
                <a:lnTo>
                  <a:pt x="11883" y="4398"/>
                </a:lnTo>
                <a:lnTo>
                  <a:pt x="11981" y="4166"/>
                </a:lnTo>
                <a:lnTo>
                  <a:pt x="11981" y="4166"/>
                </a:lnTo>
                <a:cubicBezTo>
                  <a:pt x="11981" y="4166"/>
                  <a:pt x="11956" y="4587"/>
                  <a:pt x="11971" y="4587"/>
                </a:cubicBezTo>
                <a:cubicBezTo>
                  <a:pt x="11972" y="4587"/>
                  <a:pt x="11972" y="4586"/>
                  <a:pt x="11973" y="4586"/>
                </a:cubicBezTo>
                <a:cubicBezTo>
                  <a:pt x="11990" y="4560"/>
                  <a:pt x="12049" y="4317"/>
                  <a:pt x="12053" y="4317"/>
                </a:cubicBezTo>
                <a:cubicBezTo>
                  <a:pt x="12053" y="4317"/>
                  <a:pt x="12053" y="4317"/>
                  <a:pt x="12053" y="4318"/>
                </a:cubicBezTo>
                <a:cubicBezTo>
                  <a:pt x="12053" y="4327"/>
                  <a:pt x="12053" y="4801"/>
                  <a:pt x="12053" y="4818"/>
                </a:cubicBezTo>
                <a:cubicBezTo>
                  <a:pt x="12062" y="4809"/>
                  <a:pt x="12133" y="4523"/>
                  <a:pt x="12133" y="4523"/>
                </a:cubicBezTo>
                <a:cubicBezTo>
                  <a:pt x="12133" y="4523"/>
                  <a:pt x="12181" y="4982"/>
                  <a:pt x="12186" y="4982"/>
                </a:cubicBezTo>
                <a:cubicBezTo>
                  <a:pt x="12187" y="4982"/>
                  <a:pt x="12187" y="4981"/>
                  <a:pt x="12187" y="4978"/>
                </a:cubicBezTo>
                <a:cubicBezTo>
                  <a:pt x="12187" y="4916"/>
                  <a:pt x="12231" y="4675"/>
                  <a:pt x="12231" y="4675"/>
                </a:cubicBezTo>
                <a:lnTo>
                  <a:pt x="12312" y="5103"/>
                </a:lnTo>
                <a:lnTo>
                  <a:pt x="12347" y="4844"/>
                </a:lnTo>
                <a:lnTo>
                  <a:pt x="12463" y="5219"/>
                </a:lnTo>
                <a:lnTo>
                  <a:pt x="12481" y="4951"/>
                </a:lnTo>
                <a:lnTo>
                  <a:pt x="12579" y="5148"/>
                </a:lnTo>
                <a:lnTo>
                  <a:pt x="12597" y="5014"/>
                </a:lnTo>
                <a:lnTo>
                  <a:pt x="12731" y="5282"/>
                </a:lnTo>
                <a:lnTo>
                  <a:pt x="12713" y="5076"/>
                </a:lnTo>
                <a:lnTo>
                  <a:pt x="12713" y="5076"/>
                </a:lnTo>
                <a:cubicBezTo>
                  <a:pt x="12713" y="5076"/>
                  <a:pt x="12903" y="5390"/>
                  <a:pt x="12909" y="5390"/>
                </a:cubicBezTo>
                <a:cubicBezTo>
                  <a:pt x="12910" y="5390"/>
                  <a:pt x="12910" y="5390"/>
                  <a:pt x="12909" y="5389"/>
                </a:cubicBezTo>
                <a:cubicBezTo>
                  <a:pt x="12909" y="5371"/>
                  <a:pt x="12838" y="5103"/>
                  <a:pt x="12838" y="5103"/>
                </a:cubicBezTo>
                <a:lnTo>
                  <a:pt x="12838" y="5103"/>
                </a:lnTo>
                <a:lnTo>
                  <a:pt x="13007" y="5317"/>
                </a:lnTo>
                <a:lnTo>
                  <a:pt x="12981" y="5130"/>
                </a:lnTo>
                <a:lnTo>
                  <a:pt x="12981" y="5130"/>
                </a:lnTo>
                <a:lnTo>
                  <a:pt x="13150" y="5264"/>
                </a:lnTo>
                <a:cubicBezTo>
                  <a:pt x="13222" y="5192"/>
                  <a:pt x="13222" y="5059"/>
                  <a:pt x="13222" y="4996"/>
                </a:cubicBezTo>
                <a:cubicBezTo>
                  <a:pt x="13427" y="5166"/>
                  <a:pt x="13445" y="5433"/>
                  <a:pt x="13391" y="5594"/>
                </a:cubicBezTo>
                <a:cubicBezTo>
                  <a:pt x="13323" y="5815"/>
                  <a:pt x="13090" y="5938"/>
                  <a:pt x="12872" y="5938"/>
                </a:cubicBezTo>
                <a:cubicBezTo>
                  <a:pt x="12661" y="5938"/>
                  <a:pt x="12463" y="5822"/>
                  <a:pt x="12445" y="5567"/>
                </a:cubicBezTo>
                <a:cubicBezTo>
                  <a:pt x="12377" y="5605"/>
                  <a:pt x="12307" y="5622"/>
                  <a:pt x="12239" y="5622"/>
                </a:cubicBezTo>
                <a:cubicBezTo>
                  <a:pt x="11798" y="5622"/>
                  <a:pt x="11412" y="4915"/>
                  <a:pt x="11821" y="4621"/>
                </a:cubicBezTo>
                <a:cubicBezTo>
                  <a:pt x="10901" y="4570"/>
                  <a:pt x="10967" y="3233"/>
                  <a:pt x="11828" y="3233"/>
                </a:cubicBezTo>
                <a:close/>
                <a:moveTo>
                  <a:pt x="6959" y="4140"/>
                </a:moveTo>
                <a:lnTo>
                  <a:pt x="6959" y="4140"/>
                </a:lnTo>
                <a:cubicBezTo>
                  <a:pt x="6905" y="4166"/>
                  <a:pt x="6852" y="4184"/>
                  <a:pt x="6798" y="4211"/>
                </a:cubicBezTo>
                <a:cubicBezTo>
                  <a:pt x="6754" y="4238"/>
                  <a:pt x="6700" y="4265"/>
                  <a:pt x="6656" y="4291"/>
                </a:cubicBezTo>
                <a:cubicBezTo>
                  <a:pt x="6557" y="4354"/>
                  <a:pt x="6468" y="4416"/>
                  <a:pt x="6388" y="4488"/>
                </a:cubicBezTo>
                <a:cubicBezTo>
                  <a:pt x="6227" y="4630"/>
                  <a:pt x="6076" y="4800"/>
                  <a:pt x="5951" y="4987"/>
                </a:cubicBezTo>
                <a:cubicBezTo>
                  <a:pt x="5826" y="5166"/>
                  <a:pt x="5728" y="5362"/>
                  <a:pt x="5648" y="5567"/>
                </a:cubicBezTo>
                <a:cubicBezTo>
                  <a:pt x="5630" y="5621"/>
                  <a:pt x="5612" y="5674"/>
                  <a:pt x="5594" y="5728"/>
                </a:cubicBezTo>
                <a:cubicBezTo>
                  <a:pt x="5585" y="5781"/>
                  <a:pt x="5567" y="5835"/>
                  <a:pt x="5558" y="5888"/>
                </a:cubicBezTo>
                <a:cubicBezTo>
                  <a:pt x="5540" y="5995"/>
                  <a:pt x="5540" y="6111"/>
                  <a:pt x="5558" y="6218"/>
                </a:cubicBezTo>
                <a:cubicBezTo>
                  <a:pt x="5478" y="6004"/>
                  <a:pt x="5514" y="5763"/>
                  <a:pt x="5567" y="5540"/>
                </a:cubicBezTo>
                <a:cubicBezTo>
                  <a:pt x="5630" y="5326"/>
                  <a:pt x="5737" y="5112"/>
                  <a:pt x="5871" y="4925"/>
                </a:cubicBezTo>
                <a:cubicBezTo>
                  <a:pt x="5995" y="4737"/>
                  <a:pt x="6156" y="4559"/>
                  <a:pt x="6334" y="4425"/>
                </a:cubicBezTo>
                <a:cubicBezTo>
                  <a:pt x="6433" y="4354"/>
                  <a:pt x="6531" y="4300"/>
                  <a:pt x="6629" y="4247"/>
                </a:cubicBezTo>
                <a:cubicBezTo>
                  <a:pt x="6682" y="4229"/>
                  <a:pt x="6736" y="4202"/>
                  <a:pt x="6789" y="4184"/>
                </a:cubicBezTo>
                <a:cubicBezTo>
                  <a:pt x="6843" y="4166"/>
                  <a:pt x="6905" y="4157"/>
                  <a:pt x="6959" y="4140"/>
                </a:cubicBezTo>
                <a:close/>
                <a:moveTo>
                  <a:pt x="6415" y="5808"/>
                </a:moveTo>
                <a:cubicBezTo>
                  <a:pt x="6361" y="5817"/>
                  <a:pt x="6299" y="5861"/>
                  <a:pt x="6272" y="5924"/>
                </a:cubicBezTo>
                <a:cubicBezTo>
                  <a:pt x="6245" y="5995"/>
                  <a:pt x="6254" y="6076"/>
                  <a:pt x="6290" y="6129"/>
                </a:cubicBezTo>
                <a:cubicBezTo>
                  <a:pt x="6326" y="6191"/>
                  <a:pt x="6379" y="6236"/>
                  <a:pt x="6450" y="6263"/>
                </a:cubicBezTo>
                <a:cubicBezTo>
                  <a:pt x="6475" y="6270"/>
                  <a:pt x="6500" y="6274"/>
                  <a:pt x="6525" y="6274"/>
                </a:cubicBezTo>
                <a:cubicBezTo>
                  <a:pt x="6565" y="6274"/>
                  <a:pt x="6605" y="6263"/>
                  <a:pt x="6638" y="6236"/>
                </a:cubicBezTo>
                <a:lnTo>
                  <a:pt x="6638" y="6236"/>
                </a:lnTo>
                <a:cubicBezTo>
                  <a:pt x="6627" y="6238"/>
                  <a:pt x="6616" y="6238"/>
                  <a:pt x="6605" y="6238"/>
                </a:cubicBezTo>
                <a:cubicBezTo>
                  <a:pt x="6557" y="6238"/>
                  <a:pt x="6514" y="6222"/>
                  <a:pt x="6477" y="6200"/>
                </a:cubicBezTo>
                <a:cubicBezTo>
                  <a:pt x="6433" y="6174"/>
                  <a:pt x="6388" y="6138"/>
                  <a:pt x="6361" y="6084"/>
                </a:cubicBezTo>
                <a:cubicBezTo>
                  <a:pt x="6334" y="6049"/>
                  <a:pt x="6326" y="5995"/>
                  <a:pt x="6334" y="5942"/>
                </a:cubicBezTo>
                <a:cubicBezTo>
                  <a:pt x="6343" y="5897"/>
                  <a:pt x="6370" y="5852"/>
                  <a:pt x="6415" y="5808"/>
                </a:cubicBezTo>
                <a:close/>
                <a:moveTo>
                  <a:pt x="11544" y="5531"/>
                </a:moveTo>
                <a:lnTo>
                  <a:pt x="11544" y="5531"/>
                </a:lnTo>
                <a:cubicBezTo>
                  <a:pt x="11558" y="5764"/>
                  <a:pt x="11869" y="5958"/>
                  <a:pt x="12121" y="5958"/>
                </a:cubicBezTo>
                <a:cubicBezTo>
                  <a:pt x="12188" y="5958"/>
                  <a:pt x="12251" y="5945"/>
                  <a:pt x="12303" y="5915"/>
                </a:cubicBezTo>
                <a:lnTo>
                  <a:pt x="12303" y="5915"/>
                </a:lnTo>
                <a:cubicBezTo>
                  <a:pt x="12421" y="6125"/>
                  <a:pt x="12269" y="6320"/>
                  <a:pt x="12130" y="6320"/>
                </a:cubicBezTo>
                <a:cubicBezTo>
                  <a:pt x="12080" y="6320"/>
                  <a:pt x="12032" y="6295"/>
                  <a:pt x="11999" y="6236"/>
                </a:cubicBezTo>
                <a:cubicBezTo>
                  <a:pt x="11967" y="6283"/>
                  <a:pt x="11919" y="6302"/>
                  <a:pt x="11868" y="6302"/>
                </a:cubicBezTo>
                <a:cubicBezTo>
                  <a:pt x="11734" y="6302"/>
                  <a:pt x="11580" y="6167"/>
                  <a:pt x="11651" y="6031"/>
                </a:cubicBezTo>
                <a:lnTo>
                  <a:pt x="11651" y="6031"/>
                </a:lnTo>
                <a:cubicBezTo>
                  <a:pt x="11614" y="6047"/>
                  <a:pt x="11580" y="6054"/>
                  <a:pt x="11551" y="6054"/>
                </a:cubicBezTo>
                <a:cubicBezTo>
                  <a:pt x="11333" y="6054"/>
                  <a:pt x="11324" y="5665"/>
                  <a:pt x="11544" y="5531"/>
                </a:cubicBezTo>
                <a:close/>
                <a:moveTo>
                  <a:pt x="10055" y="5933"/>
                </a:moveTo>
                <a:cubicBezTo>
                  <a:pt x="10188" y="5933"/>
                  <a:pt x="10295" y="6031"/>
                  <a:pt x="10295" y="6165"/>
                </a:cubicBezTo>
                <a:cubicBezTo>
                  <a:pt x="10295" y="6299"/>
                  <a:pt x="10188" y="6397"/>
                  <a:pt x="10055" y="6397"/>
                </a:cubicBezTo>
                <a:cubicBezTo>
                  <a:pt x="9930" y="6397"/>
                  <a:pt x="9823" y="6299"/>
                  <a:pt x="9823" y="6165"/>
                </a:cubicBezTo>
                <a:cubicBezTo>
                  <a:pt x="9823" y="6031"/>
                  <a:pt x="9930" y="5933"/>
                  <a:pt x="10055" y="5933"/>
                </a:cubicBezTo>
                <a:close/>
                <a:moveTo>
                  <a:pt x="7985" y="5951"/>
                </a:moveTo>
                <a:lnTo>
                  <a:pt x="7985" y="5951"/>
                </a:lnTo>
                <a:cubicBezTo>
                  <a:pt x="8021" y="6004"/>
                  <a:pt x="8029" y="6067"/>
                  <a:pt x="8021" y="6120"/>
                </a:cubicBezTo>
                <a:cubicBezTo>
                  <a:pt x="8012" y="6174"/>
                  <a:pt x="8003" y="6218"/>
                  <a:pt x="7967" y="6263"/>
                </a:cubicBezTo>
                <a:cubicBezTo>
                  <a:pt x="7940" y="6307"/>
                  <a:pt x="7905" y="6343"/>
                  <a:pt x="7860" y="6361"/>
                </a:cubicBezTo>
                <a:cubicBezTo>
                  <a:pt x="7846" y="6363"/>
                  <a:pt x="7831" y="6364"/>
                  <a:pt x="7817" y="6364"/>
                </a:cubicBezTo>
                <a:cubicBezTo>
                  <a:pt x="7777" y="6364"/>
                  <a:pt x="7736" y="6356"/>
                  <a:pt x="7690" y="6343"/>
                </a:cubicBezTo>
                <a:lnTo>
                  <a:pt x="7690" y="6343"/>
                </a:lnTo>
                <a:cubicBezTo>
                  <a:pt x="7731" y="6384"/>
                  <a:pt x="7787" y="6425"/>
                  <a:pt x="7850" y="6425"/>
                </a:cubicBezTo>
                <a:cubicBezTo>
                  <a:pt x="7857" y="6425"/>
                  <a:pt x="7863" y="6424"/>
                  <a:pt x="7869" y="6423"/>
                </a:cubicBezTo>
                <a:cubicBezTo>
                  <a:pt x="7940" y="6415"/>
                  <a:pt x="8003" y="6370"/>
                  <a:pt x="8038" y="6307"/>
                </a:cubicBezTo>
                <a:cubicBezTo>
                  <a:pt x="8074" y="6254"/>
                  <a:pt x="8092" y="6183"/>
                  <a:pt x="8083" y="6111"/>
                </a:cubicBezTo>
                <a:cubicBezTo>
                  <a:pt x="8074" y="6049"/>
                  <a:pt x="8038" y="5977"/>
                  <a:pt x="7985" y="5951"/>
                </a:cubicBezTo>
                <a:close/>
                <a:moveTo>
                  <a:pt x="7182" y="4755"/>
                </a:moveTo>
                <a:lnTo>
                  <a:pt x="7235" y="5139"/>
                </a:lnTo>
                <a:lnTo>
                  <a:pt x="7084" y="4782"/>
                </a:lnTo>
                <a:lnTo>
                  <a:pt x="7137" y="5112"/>
                </a:lnTo>
                <a:lnTo>
                  <a:pt x="7004" y="4809"/>
                </a:lnTo>
                <a:lnTo>
                  <a:pt x="7004" y="4809"/>
                </a:lnTo>
                <a:lnTo>
                  <a:pt x="7057" y="5183"/>
                </a:lnTo>
                <a:lnTo>
                  <a:pt x="6914" y="4835"/>
                </a:lnTo>
                <a:lnTo>
                  <a:pt x="6968" y="5246"/>
                </a:lnTo>
                <a:lnTo>
                  <a:pt x="6531" y="5157"/>
                </a:lnTo>
                <a:lnTo>
                  <a:pt x="6941" y="5335"/>
                </a:lnTo>
                <a:lnTo>
                  <a:pt x="6504" y="5246"/>
                </a:lnTo>
                <a:lnTo>
                  <a:pt x="6861" y="5398"/>
                </a:lnTo>
                <a:lnTo>
                  <a:pt x="6486" y="5317"/>
                </a:lnTo>
                <a:lnTo>
                  <a:pt x="6888" y="5496"/>
                </a:lnTo>
                <a:lnTo>
                  <a:pt x="6459" y="5406"/>
                </a:lnTo>
                <a:lnTo>
                  <a:pt x="6459" y="5406"/>
                </a:lnTo>
                <a:lnTo>
                  <a:pt x="6888" y="5594"/>
                </a:lnTo>
                <a:lnTo>
                  <a:pt x="6504" y="5861"/>
                </a:lnTo>
                <a:lnTo>
                  <a:pt x="6905" y="5683"/>
                </a:lnTo>
                <a:lnTo>
                  <a:pt x="6905" y="5683"/>
                </a:lnTo>
                <a:lnTo>
                  <a:pt x="6549" y="5942"/>
                </a:lnTo>
                <a:lnTo>
                  <a:pt x="6549" y="5942"/>
                </a:lnTo>
                <a:lnTo>
                  <a:pt x="6896" y="5790"/>
                </a:lnTo>
                <a:lnTo>
                  <a:pt x="6896" y="5790"/>
                </a:lnTo>
                <a:lnTo>
                  <a:pt x="6584" y="6004"/>
                </a:lnTo>
                <a:lnTo>
                  <a:pt x="6584" y="6004"/>
                </a:lnTo>
                <a:lnTo>
                  <a:pt x="6986" y="5835"/>
                </a:lnTo>
                <a:lnTo>
                  <a:pt x="6986" y="5835"/>
                </a:lnTo>
                <a:lnTo>
                  <a:pt x="6629" y="6084"/>
                </a:lnTo>
                <a:lnTo>
                  <a:pt x="6629" y="6084"/>
                </a:lnTo>
                <a:lnTo>
                  <a:pt x="7075" y="5897"/>
                </a:lnTo>
                <a:cubicBezTo>
                  <a:pt x="7075" y="5897"/>
                  <a:pt x="7084" y="5897"/>
                  <a:pt x="7084" y="5906"/>
                </a:cubicBezTo>
                <a:lnTo>
                  <a:pt x="7030" y="6397"/>
                </a:lnTo>
                <a:lnTo>
                  <a:pt x="7164" y="5986"/>
                </a:lnTo>
                <a:lnTo>
                  <a:pt x="7111" y="6423"/>
                </a:lnTo>
                <a:lnTo>
                  <a:pt x="7111" y="6423"/>
                </a:lnTo>
                <a:lnTo>
                  <a:pt x="7235" y="6058"/>
                </a:lnTo>
                <a:lnTo>
                  <a:pt x="7191" y="6441"/>
                </a:lnTo>
                <a:lnTo>
                  <a:pt x="7191" y="6441"/>
                </a:lnTo>
                <a:lnTo>
                  <a:pt x="7334" y="6022"/>
                </a:lnTo>
                <a:lnTo>
                  <a:pt x="7280" y="6459"/>
                </a:lnTo>
                <a:lnTo>
                  <a:pt x="7432" y="5995"/>
                </a:lnTo>
                <a:lnTo>
                  <a:pt x="7806" y="6307"/>
                </a:lnTo>
                <a:lnTo>
                  <a:pt x="7539" y="5960"/>
                </a:lnTo>
                <a:lnTo>
                  <a:pt x="7539" y="5960"/>
                </a:lnTo>
                <a:lnTo>
                  <a:pt x="7869" y="6245"/>
                </a:lnTo>
                <a:lnTo>
                  <a:pt x="7637" y="5942"/>
                </a:lnTo>
                <a:lnTo>
                  <a:pt x="7931" y="6191"/>
                </a:lnTo>
                <a:lnTo>
                  <a:pt x="7655" y="5844"/>
                </a:lnTo>
                <a:lnTo>
                  <a:pt x="7655" y="5844"/>
                </a:lnTo>
                <a:lnTo>
                  <a:pt x="7994" y="6129"/>
                </a:lnTo>
                <a:lnTo>
                  <a:pt x="7699" y="5754"/>
                </a:lnTo>
                <a:lnTo>
                  <a:pt x="7699" y="5754"/>
                </a:lnTo>
                <a:lnTo>
                  <a:pt x="7922" y="5808"/>
                </a:lnTo>
                <a:lnTo>
                  <a:pt x="7717" y="5701"/>
                </a:lnTo>
                <a:lnTo>
                  <a:pt x="7940" y="5763"/>
                </a:lnTo>
                <a:lnTo>
                  <a:pt x="7735" y="5647"/>
                </a:lnTo>
                <a:lnTo>
                  <a:pt x="8163" y="5567"/>
                </a:lnTo>
                <a:lnTo>
                  <a:pt x="7753" y="5567"/>
                </a:lnTo>
                <a:lnTo>
                  <a:pt x="8154" y="5487"/>
                </a:lnTo>
                <a:lnTo>
                  <a:pt x="7806" y="5487"/>
                </a:lnTo>
                <a:lnTo>
                  <a:pt x="8145" y="5424"/>
                </a:lnTo>
                <a:lnTo>
                  <a:pt x="7744" y="5424"/>
                </a:lnTo>
                <a:lnTo>
                  <a:pt x="8137" y="5344"/>
                </a:lnTo>
                <a:lnTo>
                  <a:pt x="7664" y="5344"/>
                </a:lnTo>
                <a:lnTo>
                  <a:pt x="7878" y="5014"/>
                </a:lnTo>
                <a:lnTo>
                  <a:pt x="7601" y="5282"/>
                </a:lnTo>
                <a:lnTo>
                  <a:pt x="7806" y="4951"/>
                </a:lnTo>
                <a:lnTo>
                  <a:pt x="7566" y="5183"/>
                </a:lnTo>
                <a:lnTo>
                  <a:pt x="7744" y="4907"/>
                </a:lnTo>
                <a:lnTo>
                  <a:pt x="7467" y="5174"/>
                </a:lnTo>
                <a:lnTo>
                  <a:pt x="7467" y="5174"/>
                </a:lnTo>
                <a:lnTo>
                  <a:pt x="7682" y="4853"/>
                </a:lnTo>
                <a:lnTo>
                  <a:pt x="7360" y="5157"/>
                </a:lnTo>
                <a:lnTo>
                  <a:pt x="7351" y="5157"/>
                </a:lnTo>
                <a:lnTo>
                  <a:pt x="7182" y="4755"/>
                </a:lnTo>
                <a:close/>
                <a:moveTo>
                  <a:pt x="13534" y="6120"/>
                </a:moveTo>
                <a:lnTo>
                  <a:pt x="13534" y="6120"/>
                </a:lnTo>
                <a:cubicBezTo>
                  <a:pt x="13516" y="6191"/>
                  <a:pt x="13489" y="6245"/>
                  <a:pt x="13453" y="6299"/>
                </a:cubicBezTo>
                <a:cubicBezTo>
                  <a:pt x="13418" y="6352"/>
                  <a:pt x="13364" y="6397"/>
                  <a:pt x="13320" y="6441"/>
                </a:cubicBezTo>
                <a:cubicBezTo>
                  <a:pt x="13222" y="6522"/>
                  <a:pt x="13114" y="6584"/>
                  <a:pt x="12981" y="6611"/>
                </a:cubicBezTo>
                <a:cubicBezTo>
                  <a:pt x="13025" y="6557"/>
                  <a:pt x="13070" y="6513"/>
                  <a:pt x="13114" y="6477"/>
                </a:cubicBezTo>
                <a:cubicBezTo>
                  <a:pt x="13159" y="6432"/>
                  <a:pt x="13204" y="6397"/>
                  <a:pt x="13248" y="6361"/>
                </a:cubicBezTo>
                <a:cubicBezTo>
                  <a:pt x="13346" y="6281"/>
                  <a:pt x="13436" y="6209"/>
                  <a:pt x="13534" y="6120"/>
                </a:cubicBezTo>
                <a:close/>
                <a:moveTo>
                  <a:pt x="6905" y="6352"/>
                </a:moveTo>
                <a:lnTo>
                  <a:pt x="6905" y="6352"/>
                </a:lnTo>
                <a:cubicBezTo>
                  <a:pt x="6879" y="6406"/>
                  <a:pt x="6879" y="6477"/>
                  <a:pt x="6914" y="6539"/>
                </a:cubicBezTo>
                <a:cubicBezTo>
                  <a:pt x="6959" y="6602"/>
                  <a:pt x="7030" y="6638"/>
                  <a:pt x="7102" y="6638"/>
                </a:cubicBezTo>
                <a:cubicBezTo>
                  <a:pt x="7112" y="6639"/>
                  <a:pt x="7123" y="6640"/>
                  <a:pt x="7134" y="6640"/>
                </a:cubicBezTo>
                <a:cubicBezTo>
                  <a:pt x="7188" y="6640"/>
                  <a:pt x="7245" y="6622"/>
                  <a:pt x="7289" y="6593"/>
                </a:cubicBezTo>
                <a:cubicBezTo>
                  <a:pt x="7351" y="6548"/>
                  <a:pt x="7387" y="6486"/>
                  <a:pt x="7387" y="6423"/>
                </a:cubicBezTo>
                <a:lnTo>
                  <a:pt x="7387" y="6423"/>
                </a:lnTo>
                <a:cubicBezTo>
                  <a:pt x="7351" y="6477"/>
                  <a:pt x="7307" y="6513"/>
                  <a:pt x="7262" y="6530"/>
                </a:cubicBezTo>
                <a:cubicBezTo>
                  <a:pt x="7222" y="6551"/>
                  <a:pt x="7182" y="6561"/>
                  <a:pt x="7142" y="6561"/>
                </a:cubicBezTo>
                <a:cubicBezTo>
                  <a:pt x="7128" y="6561"/>
                  <a:pt x="7115" y="6559"/>
                  <a:pt x="7102" y="6557"/>
                </a:cubicBezTo>
                <a:cubicBezTo>
                  <a:pt x="7057" y="6557"/>
                  <a:pt x="7004" y="6539"/>
                  <a:pt x="6968" y="6504"/>
                </a:cubicBezTo>
                <a:cubicBezTo>
                  <a:pt x="6932" y="6468"/>
                  <a:pt x="6914" y="6415"/>
                  <a:pt x="6905" y="6352"/>
                </a:cubicBezTo>
                <a:close/>
                <a:moveTo>
                  <a:pt x="7029" y="4420"/>
                </a:moveTo>
                <a:cubicBezTo>
                  <a:pt x="7184" y="4420"/>
                  <a:pt x="7337" y="4554"/>
                  <a:pt x="7360" y="4862"/>
                </a:cubicBezTo>
                <a:cubicBezTo>
                  <a:pt x="7453" y="4670"/>
                  <a:pt x="7620" y="4583"/>
                  <a:pt x="7769" y="4583"/>
                </a:cubicBezTo>
                <a:cubicBezTo>
                  <a:pt x="8006" y="4583"/>
                  <a:pt x="8197" y="4804"/>
                  <a:pt x="7967" y="5166"/>
                </a:cubicBezTo>
                <a:cubicBezTo>
                  <a:pt x="8016" y="5144"/>
                  <a:pt x="8062" y="5134"/>
                  <a:pt x="8105" y="5134"/>
                </a:cubicBezTo>
                <a:cubicBezTo>
                  <a:pt x="8450" y="5134"/>
                  <a:pt x="8556" y="5767"/>
                  <a:pt x="7976" y="5799"/>
                </a:cubicBezTo>
                <a:cubicBezTo>
                  <a:pt x="8293" y="6122"/>
                  <a:pt x="8083" y="6491"/>
                  <a:pt x="7813" y="6491"/>
                </a:cubicBezTo>
                <a:cubicBezTo>
                  <a:pt x="7703" y="6491"/>
                  <a:pt x="7583" y="6430"/>
                  <a:pt x="7485" y="6281"/>
                </a:cubicBezTo>
                <a:lnTo>
                  <a:pt x="7485" y="6281"/>
                </a:lnTo>
                <a:cubicBezTo>
                  <a:pt x="7485" y="6281"/>
                  <a:pt x="7557" y="6709"/>
                  <a:pt x="7102" y="6718"/>
                </a:cubicBezTo>
                <a:cubicBezTo>
                  <a:pt x="7098" y="6718"/>
                  <a:pt x="7094" y="6718"/>
                  <a:pt x="7090" y="6718"/>
                </a:cubicBezTo>
                <a:cubicBezTo>
                  <a:pt x="6650" y="6718"/>
                  <a:pt x="6818" y="6226"/>
                  <a:pt x="6968" y="6093"/>
                </a:cubicBezTo>
                <a:lnTo>
                  <a:pt x="6968" y="6093"/>
                </a:lnTo>
                <a:cubicBezTo>
                  <a:pt x="6782" y="6248"/>
                  <a:pt x="6609" y="6358"/>
                  <a:pt x="6466" y="6358"/>
                </a:cubicBezTo>
                <a:cubicBezTo>
                  <a:pt x="6362" y="6358"/>
                  <a:pt x="6274" y="6299"/>
                  <a:pt x="6210" y="6156"/>
                </a:cubicBezTo>
                <a:cubicBezTo>
                  <a:pt x="6058" y="5817"/>
                  <a:pt x="6468" y="5629"/>
                  <a:pt x="6611" y="5621"/>
                </a:cubicBezTo>
                <a:lnTo>
                  <a:pt x="6611" y="5621"/>
                </a:lnTo>
                <a:cubicBezTo>
                  <a:pt x="6602" y="5621"/>
                  <a:pt x="6594" y="5621"/>
                  <a:pt x="6585" y="5621"/>
                </a:cubicBezTo>
                <a:cubicBezTo>
                  <a:pt x="6014" y="5621"/>
                  <a:pt x="6007" y="4891"/>
                  <a:pt x="6393" y="4891"/>
                </a:cubicBezTo>
                <a:cubicBezTo>
                  <a:pt x="6475" y="4891"/>
                  <a:pt x="6575" y="4924"/>
                  <a:pt x="6691" y="5005"/>
                </a:cubicBezTo>
                <a:cubicBezTo>
                  <a:pt x="6626" y="4643"/>
                  <a:pt x="6829" y="4420"/>
                  <a:pt x="7029" y="4420"/>
                </a:cubicBezTo>
                <a:close/>
                <a:moveTo>
                  <a:pt x="10055" y="5567"/>
                </a:moveTo>
                <a:lnTo>
                  <a:pt x="10081" y="5870"/>
                </a:lnTo>
                <a:lnTo>
                  <a:pt x="10001" y="5585"/>
                </a:lnTo>
                <a:lnTo>
                  <a:pt x="10019" y="5835"/>
                </a:lnTo>
                <a:lnTo>
                  <a:pt x="9947" y="5594"/>
                </a:lnTo>
                <a:lnTo>
                  <a:pt x="9947" y="5594"/>
                </a:lnTo>
                <a:lnTo>
                  <a:pt x="9965" y="5888"/>
                </a:lnTo>
                <a:lnTo>
                  <a:pt x="9885" y="5603"/>
                </a:lnTo>
                <a:lnTo>
                  <a:pt x="9885" y="5603"/>
                </a:lnTo>
                <a:lnTo>
                  <a:pt x="9912" y="5915"/>
                </a:lnTo>
                <a:lnTo>
                  <a:pt x="9912" y="5915"/>
                </a:lnTo>
                <a:lnTo>
                  <a:pt x="9626" y="5772"/>
                </a:lnTo>
                <a:lnTo>
                  <a:pt x="9626" y="5772"/>
                </a:lnTo>
                <a:lnTo>
                  <a:pt x="9858" y="5960"/>
                </a:lnTo>
                <a:lnTo>
                  <a:pt x="9591" y="5817"/>
                </a:lnTo>
                <a:lnTo>
                  <a:pt x="9591" y="5817"/>
                </a:lnTo>
                <a:lnTo>
                  <a:pt x="9787" y="5986"/>
                </a:lnTo>
                <a:lnTo>
                  <a:pt x="9564" y="5861"/>
                </a:lnTo>
                <a:lnTo>
                  <a:pt x="9564" y="5861"/>
                </a:lnTo>
                <a:lnTo>
                  <a:pt x="9796" y="6058"/>
                </a:lnTo>
                <a:lnTo>
                  <a:pt x="9796" y="6058"/>
                </a:lnTo>
                <a:lnTo>
                  <a:pt x="9528" y="5915"/>
                </a:lnTo>
                <a:lnTo>
                  <a:pt x="9787" y="6120"/>
                </a:lnTo>
                <a:cubicBezTo>
                  <a:pt x="9787" y="6129"/>
                  <a:pt x="9787" y="6129"/>
                  <a:pt x="9787" y="6138"/>
                </a:cubicBezTo>
                <a:lnTo>
                  <a:pt x="9466" y="6254"/>
                </a:lnTo>
                <a:lnTo>
                  <a:pt x="9760" y="6209"/>
                </a:lnTo>
                <a:lnTo>
                  <a:pt x="9484" y="6316"/>
                </a:lnTo>
                <a:lnTo>
                  <a:pt x="9733" y="6272"/>
                </a:lnTo>
                <a:lnTo>
                  <a:pt x="9733" y="6272"/>
                </a:lnTo>
                <a:lnTo>
                  <a:pt x="9493" y="6361"/>
                </a:lnTo>
                <a:lnTo>
                  <a:pt x="9787" y="6316"/>
                </a:lnTo>
                <a:lnTo>
                  <a:pt x="9510" y="6423"/>
                </a:lnTo>
                <a:lnTo>
                  <a:pt x="9840" y="6370"/>
                </a:lnTo>
                <a:lnTo>
                  <a:pt x="9840" y="6370"/>
                </a:lnTo>
                <a:lnTo>
                  <a:pt x="9760" y="6700"/>
                </a:lnTo>
                <a:lnTo>
                  <a:pt x="9760" y="6700"/>
                </a:lnTo>
                <a:lnTo>
                  <a:pt x="9885" y="6423"/>
                </a:lnTo>
                <a:lnTo>
                  <a:pt x="9823" y="6718"/>
                </a:lnTo>
                <a:lnTo>
                  <a:pt x="9823" y="6718"/>
                </a:lnTo>
                <a:lnTo>
                  <a:pt x="9930" y="6477"/>
                </a:lnTo>
                <a:lnTo>
                  <a:pt x="9930" y="6477"/>
                </a:lnTo>
                <a:lnTo>
                  <a:pt x="9867" y="6736"/>
                </a:lnTo>
                <a:lnTo>
                  <a:pt x="9992" y="6459"/>
                </a:lnTo>
                <a:lnTo>
                  <a:pt x="9992" y="6459"/>
                </a:lnTo>
                <a:lnTo>
                  <a:pt x="9930" y="6753"/>
                </a:lnTo>
                <a:lnTo>
                  <a:pt x="10063" y="6459"/>
                </a:lnTo>
                <a:lnTo>
                  <a:pt x="10099" y="6611"/>
                </a:lnTo>
                <a:lnTo>
                  <a:pt x="10099" y="6450"/>
                </a:lnTo>
                <a:lnTo>
                  <a:pt x="10135" y="6602"/>
                </a:lnTo>
                <a:lnTo>
                  <a:pt x="10135" y="6450"/>
                </a:lnTo>
                <a:lnTo>
                  <a:pt x="10322" y="6673"/>
                </a:lnTo>
                <a:lnTo>
                  <a:pt x="10197" y="6432"/>
                </a:lnTo>
                <a:lnTo>
                  <a:pt x="10367" y="6646"/>
                </a:lnTo>
                <a:lnTo>
                  <a:pt x="10367" y="6646"/>
                </a:lnTo>
                <a:lnTo>
                  <a:pt x="10260" y="6441"/>
                </a:lnTo>
                <a:lnTo>
                  <a:pt x="10260" y="6441"/>
                </a:lnTo>
                <a:lnTo>
                  <a:pt x="10402" y="6620"/>
                </a:lnTo>
                <a:lnTo>
                  <a:pt x="10278" y="6379"/>
                </a:lnTo>
                <a:lnTo>
                  <a:pt x="10278" y="6379"/>
                </a:lnTo>
                <a:lnTo>
                  <a:pt x="10447" y="6593"/>
                </a:lnTo>
                <a:lnTo>
                  <a:pt x="10447" y="6593"/>
                </a:lnTo>
                <a:lnTo>
                  <a:pt x="10304" y="6307"/>
                </a:lnTo>
                <a:lnTo>
                  <a:pt x="10563" y="6334"/>
                </a:lnTo>
                <a:lnTo>
                  <a:pt x="10563" y="6334"/>
                </a:lnTo>
                <a:lnTo>
                  <a:pt x="10322" y="6254"/>
                </a:lnTo>
                <a:lnTo>
                  <a:pt x="10322" y="6254"/>
                </a:lnTo>
                <a:lnTo>
                  <a:pt x="10581" y="6272"/>
                </a:lnTo>
                <a:lnTo>
                  <a:pt x="10367" y="6200"/>
                </a:lnTo>
                <a:lnTo>
                  <a:pt x="10590" y="6218"/>
                </a:lnTo>
                <a:lnTo>
                  <a:pt x="10590" y="6218"/>
                </a:lnTo>
                <a:lnTo>
                  <a:pt x="10340" y="6138"/>
                </a:lnTo>
                <a:lnTo>
                  <a:pt x="10340" y="6138"/>
                </a:lnTo>
                <a:lnTo>
                  <a:pt x="10599" y="6165"/>
                </a:lnTo>
                <a:lnTo>
                  <a:pt x="10313" y="6067"/>
                </a:lnTo>
                <a:lnTo>
                  <a:pt x="10501" y="5835"/>
                </a:lnTo>
                <a:lnTo>
                  <a:pt x="10286" y="5986"/>
                </a:lnTo>
                <a:lnTo>
                  <a:pt x="10286" y="5986"/>
                </a:lnTo>
                <a:lnTo>
                  <a:pt x="10456" y="5790"/>
                </a:lnTo>
                <a:lnTo>
                  <a:pt x="10456" y="5790"/>
                </a:lnTo>
                <a:lnTo>
                  <a:pt x="10269" y="5915"/>
                </a:lnTo>
                <a:lnTo>
                  <a:pt x="10269" y="5915"/>
                </a:lnTo>
                <a:lnTo>
                  <a:pt x="10420" y="5745"/>
                </a:lnTo>
                <a:lnTo>
                  <a:pt x="10206" y="5897"/>
                </a:lnTo>
                <a:lnTo>
                  <a:pt x="10367" y="5692"/>
                </a:lnTo>
                <a:lnTo>
                  <a:pt x="10144" y="5861"/>
                </a:lnTo>
                <a:lnTo>
                  <a:pt x="10055" y="5567"/>
                </a:lnTo>
                <a:close/>
                <a:moveTo>
                  <a:pt x="11139" y="6249"/>
                </a:moveTo>
                <a:cubicBezTo>
                  <a:pt x="11170" y="6249"/>
                  <a:pt x="11204" y="6268"/>
                  <a:pt x="11232" y="6316"/>
                </a:cubicBezTo>
                <a:cubicBezTo>
                  <a:pt x="11235" y="6273"/>
                  <a:pt x="11266" y="6253"/>
                  <a:pt x="11300" y="6253"/>
                </a:cubicBezTo>
                <a:cubicBezTo>
                  <a:pt x="11356" y="6253"/>
                  <a:pt x="11419" y="6308"/>
                  <a:pt x="11375" y="6397"/>
                </a:cubicBezTo>
                <a:cubicBezTo>
                  <a:pt x="11387" y="6394"/>
                  <a:pt x="11398" y="6392"/>
                  <a:pt x="11409" y="6392"/>
                </a:cubicBezTo>
                <a:cubicBezTo>
                  <a:pt x="11532" y="6392"/>
                  <a:pt x="11559" y="6567"/>
                  <a:pt x="11419" y="6575"/>
                </a:cubicBezTo>
                <a:cubicBezTo>
                  <a:pt x="11419" y="6575"/>
                  <a:pt x="11518" y="6611"/>
                  <a:pt x="11464" y="6718"/>
                </a:cubicBezTo>
                <a:cubicBezTo>
                  <a:pt x="11448" y="6748"/>
                  <a:pt x="11428" y="6760"/>
                  <a:pt x="11408" y="6760"/>
                </a:cubicBezTo>
                <a:cubicBezTo>
                  <a:pt x="11362" y="6760"/>
                  <a:pt x="11316" y="6701"/>
                  <a:pt x="11303" y="6664"/>
                </a:cubicBezTo>
                <a:lnTo>
                  <a:pt x="11303" y="6664"/>
                </a:lnTo>
                <a:cubicBezTo>
                  <a:pt x="11329" y="6766"/>
                  <a:pt x="11322" y="6843"/>
                  <a:pt x="11237" y="6843"/>
                </a:cubicBezTo>
                <a:cubicBezTo>
                  <a:pt x="11233" y="6843"/>
                  <a:pt x="11228" y="6843"/>
                  <a:pt x="11223" y="6843"/>
                </a:cubicBezTo>
                <a:cubicBezTo>
                  <a:pt x="11134" y="6834"/>
                  <a:pt x="11143" y="6718"/>
                  <a:pt x="11152" y="6682"/>
                </a:cubicBezTo>
                <a:lnTo>
                  <a:pt x="11152" y="6682"/>
                </a:lnTo>
                <a:cubicBezTo>
                  <a:pt x="11128" y="6733"/>
                  <a:pt x="11090" y="6753"/>
                  <a:pt x="11054" y="6753"/>
                </a:cubicBezTo>
                <a:cubicBezTo>
                  <a:pt x="10970" y="6753"/>
                  <a:pt x="10896" y="6646"/>
                  <a:pt x="11027" y="6584"/>
                </a:cubicBezTo>
                <a:cubicBezTo>
                  <a:pt x="10893" y="6539"/>
                  <a:pt x="10908" y="6395"/>
                  <a:pt x="11010" y="6395"/>
                </a:cubicBezTo>
                <a:cubicBezTo>
                  <a:pt x="11030" y="6395"/>
                  <a:pt x="11054" y="6401"/>
                  <a:pt x="11080" y="6415"/>
                </a:cubicBezTo>
                <a:cubicBezTo>
                  <a:pt x="11026" y="6336"/>
                  <a:pt x="11074" y="6249"/>
                  <a:pt x="11139" y="6249"/>
                </a:cubicBezTo>
                <a:close/>
                <a:moveTo>
                  <a:pt x="10019" y="5309"/>
                </a:moveTo>
                <a:cubicBezTo>
                  <a:pt x="10129" y="5309"/>
                  <a:pt x="10226" y="5398"/>
                  <a:pt x="10197" y="5621"/>
                </a:cubicBezTo>
                <a:cubicBezTo>
                  <a:pt x="10283" y="5552"/>
                  <a:pt x="10369" y="5524"/>
                  <a:pt x="10444" y="5524"/>
                </a:cubicBezTo>
                <a:cubicBezTo>
                  <a:pt x="10674" y="5524"/>
                  <a:pt x="10801" y="5787"/>
                  <a:pt x="10492" y="5968"/>
                </a:cubicBezTo>
                <a:cubicBezTo>
                  <a:pt x="10495" y="5968"/>
                  <a:pt x="10498" y="5968"/>
                  <a:pt x="10501" y="5968"/>
                </a:cubicBezTo>
                <a:cubicBezTo>
                  <a:pt x="10853" y="5968"/>
                  <a:pt x="10960" y="6435"/>
                  <a:pt x="10556" y="6435"/>
                </a:cubicBezTo>
                <a:cubicBezTo>
                  <a:pt x="10539" y="6435"/>
                  <a:pt x="10520" y="6434"/>
                  <a:pt x="10501" y="6432"/>
                </a:cubicBezTo>
                <a:lnTo>
                  <a:pt x="10501" y="6432"/>
                </a:lnTo>
                <a:cubicBezTo>
                  <a:pt x="10679" y="6574"/>
                  <a:pt x="10539" y="6801"/>
                  <a:pt x="10358" y="6801"/>
                </a:cubicBezTo>
                <a:cubicBezTo>
                  <a:pt x="10277" y="6801"/>
                  <a:pt x="10189" y="6756"/>
                  <a:pt x="10117" y="6638"/>
                </a:cubicBezTo>
                <a:cubicBezTo>
                  <a:pt x="10064" y="6801"/>
                  <a:pt x="9950" y="6870"/>
                  <a:pt x="9847" y="6870"/>
                </a:cubicBezTo>
                <a:cubicBezTo>
                  <a:pt x="9691" y="6870"/>
                  <a:pt x="9557" y="6715"/>
                  <a:pt x="9680" y="6495"/>
                </a:cubicBezTo>
                <a:lnTo>
                  <a:pt x="9680" y="6495"/>
                </a:lnTo>
                <a:cubicBezTo>
                  <a:pt x="9680" y="6495"/>
                  <a:pt x="9606" y="6551"/>
                  <a:pt x="9515" y="6551"/>
                </a:cubicBezTo>
                <a:cubicBezTo>
                  <a:pt x="9444" y="6551"/>
                  <a:pt x="9362" y="6517"/>
                  <a:pt x="9296" y="6397"/>
                </a:cubicBezTo>
                <a:cubicBezTo>
                  <a:pt x="9177" y="6179"/>
                  <a:pt x="9372" y="6105"/>
                  <a:pt x="9522" y="6105"/>
                </a:cubicBezTo>
                <a:cubicBezTo>
                  <a:pt x="9562" y="6105"/>
                  <a:pt x="9600" y="6111"/>
                  <a:pt x="9626" y="6120"/>
                </a:cubicBezTo>
                <a:cubicBezTo>
                  <a:pt x="9368" y="6013"/>
                  <a:pt x="9198" y="5879"/>
                  <a:pt x="9359" y="5683"/>
                </a:cubicBezTo>
                <a:cubicBezTo>
                  <a:pt x="9407" y="5620"/>
                  <a:pt x="9465" y="5597"/>
                  <a:pt x="9523" y="5597"/>
                </a:cubicBezTo>
                <a:cubicBezTo>
                  <a:pt x="9645" y="5597"/>
                  <a:pt x="9768" y="5703"/>
                  <a:pt x="9805" y="5763"/>
                </a:cubicBezTo>
                <a:cubicBezTo>
                  <a:pt x="9661" y="5507"/>
                  <a:pt x="9855" y="5309"/>
                  <a:pt x="10019" y="5309"/>
                </a:cubicBezTo>
                <a:close/>
                <a:moveTo>
                  <a:pt x="8529" y="4568"/>
                </a:moveTo>
                <a:lnTo>
                  <a:pt x="8529" y="4568"/>
                </a:lnTo>
                <a:cubicBezTo>
                  <a:pt x="8609" y="4639"/>
                  <a:pt x="8699" y="4720"/>
                  <a:pt x="8761" y="4809"/>
                </a:cubicBezTo>
                <a:cubicBezTo>
                  <a:pt x="8823" y="4907"/>
                  <a:pt x="8895" y="4996"/>
                  <a:pt x="8930" y="5103"/>
                </a:cubicBezTo>
                <a:cubicBezTo>
                  <a:pt x="8984" y="5210"/>
                  <a:pt x="9011" y="5326"/>
                  <a:pt x="9038" y="5433"/>
                </a:cubicBezTo>
                <a:cubicBezTo>
                  <a:pt x="9046" y="5549"/>
                  <a:pt x="9064" y="5665"/>
                  <a:pt x="9046" y="5781"/>
                </a:cubicBezTo>
                <a:cubicBezTo>
                  <a:pt x="9029" y="6022"/>
                  <a:pt x="8957" y="6245"/>
                  <a:pt x="8841" y="6441"/>
                </a:cubicBezTo>
                <a:cubicBezTo>
                  <a:pt x="8734" y="6638"/>
                  <a:pt x="8591" y="6816"/>
                  <a:pt x="8413" y="6950"/>
                </a:cubicBezTo>
                <a:cubicBezTo>
                  <a:pt x="8520" y="6762"/>
                  <a:pt x="8618" y="6566"/>
                  <a:pt x="8699" y="6370"/>
                </a:cubicBezTo>
                <a:cubicBezTo>
                  <a:pt x="8770" y="6174"/>
                  <a:pt x="8823" y="5968"/>
                  <a:pt x="8832" y="5772"/>
                </a:cubicBezTo>
                <a:cubicBezTo>
                  <a:pt x="8850" y="5665"/>
                  <a:pt x="8841" y="5567"/>
                  <a:pt x="8841" y="5460"/>
                </a:cubicBezTo>
                <a:cubicBezTo>
                  <a:pt x="8823" y="5362"/>
                  <a:pt x="8815" y="5255"/>
                  <a:pt x="8779" y="5157"/>
                </a:cubicBezTo>
                <a:cubicBezTo>
                  <a:pt x="8752" y="5059"/>
                  <a:pt x="8716" y="4960"/>
                  <a:pt x="8672" y="4862"/>
                </a:cubicBezTo>
                <a:cubicBezTo>
                  <a:pt x="8636" y="4764"/>
                  <a:pt x="8574" y="4666"/>
                  <a:pt x="8529" y="4568"/>
                </a:cubicBezTo>
                <a:close/>
                <a:moveTo>
                  <a:pt x="6227" y="6745"/>
                </a:moveTo>
                <a:cubicBezTo>
                  <a:pt x="6254" y="6869"/>
                  <a:pt x="6201" y="7003"/>
                  <a:pt x="6138" y="7110"/>
                </a:cubicBezTo>
                <a:cubicBezTo>
                  <a:pt x="6076" y="7226"/>
                  <a:pt x="5987" y="7324"/>
                  <a:pt x="5897" y="7414"/>
                </a:cubicBezTo>
                <a:cubicBezTo>
                  <a:pt x="5701" y="7583"/>
                  <a:pt x="5478" y="7717"/>
                  <a:pt x="5228" y="7779"/>
                </a:cubicBezTo>
                <a:cubicBezTo>
                  <a:pt x="5335" y="7708"/>
                  <a:pt x="5433" y="7637"/>
                  <a:pt x="5540" y="7565"/>
                </a:cubicBezTo>
                <a:cubicBezTo>
                  <a:pt x="5639" y="7494"/>
                  <a:pt x="5737" y="7414"/>
                  <a:pt x="5826" y="7333"/>
                </a:cubicBezTo>
                <a:cubicBezTo>
                  <a:pt x="5915" y="7253"/>
                  <a:pt x="5995" y="7164"/>
                  <a:pt x="6076" y="7066"/>
                </a:cubicBezTo>
                <a:cubicBezTo>
                  <a:pt x="6147" y="6977"/>
                  <a:pt x="6210" y="6869"/>
                  <a:pt x="6227" y="6745"/>
                </a:cubicBezTo>
                <a:close/>
                <a:moveTo>
                  <a:pt x="7922" y="6941"/>
                </a:moveTo>
                <a:cubicBezTo>
                  <a:pt x="8029" y="7030"/>
                  <a:pt x="8128" y="7137"/>
                  <a:pt x="8190" y="7262"/>
                </a:cubicBezTo>
                <a:cubicBezTo>
                  <a:pt x="8261" y="7387"/>
                  <a:pt x="8306" y="7530"/>
                  <a:pt x="8324" y="7663"/>
                </a:cubicBezTo>
                <a:cubicBezTo>
                  <a:pt x="8342" y="7806"/>
                  <a:pt x="8351" y="7949"/>
                  <a:pt x="8324" y="8092"/>
                </a:cubicBezTo>
                <a:cubicBezTo>
                  <a:pt x="8306" y="8225"/>
                  <a:pt x="8270" y="8368"/>
                  <a:pt x="8199" y="8484"/>
                </a:cubicBezTo>
                <a:cubicBezTo>
                  <a:pt x="8235" y="8350"/>
                  <a:pt x="8244" y="8217"/>
                  <a:pt x="8244" y="8083"/>
                </a:cubicBezTo>
                <a:cubicBezTo>
                  <a:pt x="8244" y="7949"/>
                  <a:pt x="8244" y="7815"/>
                  <a:pt x="8217" y="7681"/>
                </a:cubicBezTo>
                <a:cubicBezTo>
                  <a:pt x="8199" y="7556"/>
                  <a:pt x="8172" y="7423"/>
                  <a:pt x="8119" y="7298"/>
                </a:cubicBezTo>
                <a:cubicBezTo>
                  <a:pt x="8065" y="7173"/>
                  <a:pt x="8003" y="7057"/>
                  <a:pt x="7922" y="6941"/>
                </a:cubicBezTo>
                <a:close/>
                <a:moveTo>
                  <a:pt x="14827" y="6959"/>
                </a:moveTo>
                <a:cubicBezTo>
                  <a:pt x="14774" y="7565"/>
                  <a:pt x="14051" y="8502"/>
                  <a:pt x="13944" y="8627"/>
                </a:cubicBezTo>
                <a:cubicBezTo>
                  <a:pt x="13427" y="8002"/>
                  <a:pt x="13204" y="7021"/>
                  <a:pt x="13204" y="7021"/>
                </a:cubicBezTo>
                <a:lnTo>
                  <a:pt x="13204" y="7021"/>
                </a:lnTo>
                <a:cubicBezTo>
                  <a:pt x="13451" y="7082"/>
                  <a:pt x="13709" y="7108"/>
                  <a:pt x="13951" y="7108"/>
                </a:cubicBezTo>
                <a:cubicBezTo>
                  <a:pt x="14311" y="7108"/>
                  <a:pt x="14635" y="7050"/>
                  <a:pt x="14827" y="6959"/>
                </a:cubicBezTo>
                <a:close/>
                <a:moveTo>
                  <a:pt x="15256" y="0"/>
                </a:moveTo>
                <a:cubicBezTo>
                  <a:pt x="15185" y="157"/>
                  <a:pt x="14914" y="294"/>
                  <a:pt x="14710" y="294"/>
                </a:cubicBezTo>
                <a:cubicBezTo>
                  <a:pt x="14682" y="294"/>
                  <a:pt x="14656" y="291"/>
                  <a:pt x="14631" y="286"/>
                </a:cubicBezTo>
                <a:cubicBezTo>
                  <a:pt x="14185" y="133"/>
                  <a:pt x="13731" y="71"/>
                  <a:pt x="13368" y="71"/>
                </a:cubicBezTo>
                <a:cubicBezTo>
                  <a:pt x="12838" y="71"/>
                  <a:pt x="12501" y="204"/>
                  <a:pt x="12659" y="384"/>
                </a:cubicBezTo>
                <a:cubicBezTo>
                  <a:pt x="12918" y="696"/>
                  <a:pt x="12089" y="625"/>
                  <a:pt x="11419" y="901"/>
                </a:cubicBezTo>
                <a:cubicBezTo>
                  <a:pt x="10759" y="1169"/>
                  <a:pt x="11973" y="1231"/>
                  <a:pt x="10964" y="1856"/>
                </a:cubicBezTo>
                <a:cubicBezTo>
                  <a:pt x="10224" y="2320"/>
                  <a:pt x="11384" y="2195"/>
                  <a:pt x="10563" y="2766"/>
                </a:cubicBezTo>
                <a:cubicBezTo>
                  <a:pt x="9733" y="3337"/>
                  <a:pt x="10661" y="3497"/>
                  <a:pt x="10661" y="3497"/>
                </a:cubicBezTo>
                <a:cubicBezTo>
                  <a:pt x="10661" y="3497"/>
                  <a:pt x="10070" y="3953"/>
                  <a:pt x="9260" y="3953"/>
                </a:cubicBezTo>
                <a:cubicBezTo>
                  <a:pt x="9050" y="3953"/>
                  <a:pt x="8825" y="3922"/>
                  <a:pt x="8591" y="3845"/>
                </a:cubicBezTo>
                <a:cubicBezTo>
                  <a:pt x="8187" y="3707"/>
                  <a:pt x="7825" y="3644"/>
                  <a:pt x="7494" y="3644"/>
                </a:cubicBezTo>
                <a:cubicBezTo>
                  <a:pt x="6906" y="3644"/>
                  <a:pt x="6421" y="3844"/>
                  <a:pt x="5987" y="4175"/>
                </a:cubicBezTo>
                <a:cubicBezTo>
                  <a:pt x="5931" y="4141"/>
                  <a:pt x="5701" y="4070"/>
                  <a:pt x="5394" y="4070"/>
                </a:cubicBezTo>
                <a:cubicBezTo>
                  <a:pt x="5059" y="4070"/>
                  <a:pt x="4633" y="4154"/>
                  <a:pt x="4238" y="4461"/>
                </a:cubicBezTo>
                <a:cubicBezTo>
                  <a:pt x="3844" y="4767"/>
                  <a:pt x="3572" y="4839"/>
                  <a:pt x="3319" y="4839"/>
                </a:cubicBezTo>
                <a:cubicBezTo>
                  <a:pt x="3093" y="4839"/>
                  <a:pt x="2880" y="4782"/>
                  <a:pt x="2607" y="4782"/>
                </a:cubicBezTo>
                <a:cubicBezTo>
                  <a:pt x="2598" y="4782"/>
                  <a:pt x="2588" y="4782"/>
                  <a:pt x="2579" y="4782"/>
                </a:cubicBezTo>
                <a:cubicBezTo>
                  <a:pt x="1981" y="4791"/>
                  <a:pt x="518" y="5317"/>
                  <a:pt x="1" y="6861"/>
                </a:cubicBezTo>
                <a:cubicBezTo>
                  <a:pt x="108" y="6638"/>
                  <a:pt x="518" y="6031"/>
                  <a:pt x="1410" y="5772"/>
                </a:cubicBezTo>
                <a:lnTo>
                  <a:pt x="1410" y="5772"/>
                </a:lnTo>
                <a:cubicBezTo>
                  <a:pt x="1044" y="6013"/>
                  <a:pt x="589" y="6852"/>
                  <a:pt x="714" y="7387"/>
                </a:cubicBezTo>
                <a:cubicBezTo>
                  <a:pt x="893" y="6709"/>
                  <a:pt x="1312" y="6031"/>
                  <a:pt x="2275" y="5540"/>
                </a:cubicBezTo>
                <a:lnTo>
                  <a:pt x="2275" y="5540"/>
                </a:lnTo>
                <a:cubicBezTo>
                  <a:pt x="1687" y="5924"/>
                  <a:pt x="1205" y="7003"/>
                  <a:pt x="1374" y="7592"/>
                </a:cubicBezTo>
                <a:cubicBezTo>
                  <a:pt x="1472" y="6816"/>
                  <a:pt x="2097" y="5977"/>
                  <a:pt x="2909" y="5745"/>
                </a:cubicBezTo>
                <a:lnTo>
                  <a:pt x="2909" y="5745"/>
                </a:lnTo>
                <a:cubicBezTo>
                  <a:pt x="2231" y="6236"/>
                  <a:pt x="2070" y="6869"/>
                  <a:pt x="2284" y="7583"/>
                </a:cubicBezTo>
                <a:cubicBezTo>
                  <a:pt x="2258" y="5433"/>
                  <a:pt x="4443" y="6067"/>
                  <a:pt x="5469" y="5023"/>
                </a:cubicBezTo>
                <a:lnTo>
                  <a:pt x="5469" y="5023"/>
                </a:lnTo>
                <a:cubicBezTo>
                  <a:pt x="4791" y="5888"/>
                  <a:pt x="5112" y="6968"/>
                  <a:pt x="5112" y="6968"/>
                </a:cubicBezTo>
                <a:cubicBezTo>
                  <a:pt x="5112" y="6968"/>
                  <a:pt x="5086" y="7164"/>
                  <a:pt x="4399" y="7708"/>
                </a:cubicBezTo>
                <a:cubicBezTo>
                  <a:pt x="4300" y="7788"/>
                  <a:pt x="4247" y="7904"/>
                  <a:pt x="4238" y="8029"/>
                </a:cubicBezTo>
                <a:cubicBezTo>
                  <a:pt x="4229" y="8689"/>
                  <a:pt x="3872" y="9680"/>
                  <a:pt x="3489" y="10036"/>
                </a:cubicBezTo>
                <a:cubicBezTo>
                  <a:pt x="3408" y="10117"/>
                  <a:pt x="3382" y="10233"/>
                  <a:pt x="3435" y="10331"/>
                </a:cubicBezTo>
                <a:cubicBezTo>
                  <a:pt x="3515" y="10474"/>
                  <a:pt x="3676" y="10652"/>
                  <a:pt x="3756" y="10857"/>
                </a:cubicBezTo>
                <a:cubicBezTo>
                  <a:pt x="3810" y="10904"/>
                  <a:pt x="4142" y="11020"/>
                  <a:pt x="4504" y="11020"/>
                </a:cubicBezTo>
                <a:cubicBezTo>
                  <a:pt x="4626" y="11020"/>
                  <a:pt x="4752" y="11007"/>
                  <a:pt x="4871" y="10973"/>
                </a:cubicBezTo>
                <a:cubicBezTo>
                  <a:pt x="4943" y="10759"/>
                  <a:pt x="4871" y="10268"/>
                  <a:pt x="4648" y="10126"/>
                </a:cubicBezTo>
                <a:cubicBezTo>
                  <a:pt x="4461" y="10010"/>
                  <a:pt x="4327" y="9501"/>
                  <a:pt x="4452" y="8912"/>
                </a:cubicBezTo>
                <a:cubicBezTo>
                  <a:pt x="4497" y="8707"/>
                  <a:pt x="4648" y="8547"/>
                  <a:pt x="4854" y="8475"/>
                </a:cubicBezTo>
                <a:cubicBezTo>
                  <a:pt x="5612" y="8234"/>
                  <a:pt x="6602" y="7583"/>
                  <a:pt x="6727" y="6914"/>
                </a:cubicBezTo>
                <a:cubicBezTo>
                  <a:pt x="7102" y="7137"/>
                  <a:pt x="7628" y="8047"/>
                  <a:pt x="7450" y="8663"/>
                </a:cubicBezTo>
                <a:cubicBezTo>
                  <a:pt x="7414" y="8787"/>
                  <a:pt x="7450" y="8921"/>
                  <a:pt x="7539" y="9011"/>
                </a:cubicBezTo>
                <a:cubicBezTo>
                  <a:pt x="7913" y="9403"/>
                  <a:pt x="8467" y="10277"/>
                  <a:pt x="8618" y="10946"/>
                </a:cubicBezTo>
                <a:cubicBezTo>
                  <a:pt x="8894" y="11101"/>
                  <a:pt x="9198" y="11149"/>
                  <a:pt x="9469" y="11149"/>
                </a:cubicBezTo>
                <a:cubicBezTo>
                  <a:pt x="9918" y="11149"/>
                  <a:pt x="10278" y="11018"/>
                  <a:pt x="10278" y="11018"/>
                </a:cubicBezTo>
                <a:cubicBezTo>
                  <a:pt x="10278" y="11018"/>
                  <a:pt x="10269" y="10884"/>
                  <a:pt x="10224" y="10714"/>
                </a:cubicBezTo>
                <a:cubicBezTo>
                  <a:pt x="10171" y="10482"/>
                  <a:pt x="9983" y="10277"/>
                  <a:pt x="9751" y="10224"/>
                </a:cubicBezTo>
                <a:cubicBezTo>
                  <a:pt x="9234" y="10099"/>
                  <a:pt x="8725" y="9421"/>
                  <a:pt x="8476" y="9028"/>
                </a:cubicBezTo>
                <a:cubicBezTo>
                  <a:pt x="8368" y="8868"/>
                  <a:pt x="8360" y="8672"/>
                  <a:pt x="8440" y="8493"/>
                </a:cubicBezTo>
                <a:cubicBezTo>
                  <a:pt x="8600" y="8172"/>
                  <a:pt x="8815" y="7583"/>
                  <a:pt x="8574" y="7155"/>
                </a:cubicBezTo>
                <a:lnTo>
                  <a:pt x="8574" y="7155"/>
                </a:lnTo>
                <a:cubicBezTo>
                  <a:pt x="8791" y="7269"/>
                  <a:pt x="9263" y="7412"/>
                  <a:pt x="9930" y="7412"/>
                </a:cubicBezTo>
                <a:cubicBezTo>
                  <a:pt x="10414" y="7412"/>
                  <a:pt x="11002" y="7337"/>
                  <a:pt x="11669" y="7119"/>
                </a:cubicBezTo>
                <a:cubicBezTo>
                  <a:pt x="12767" y="7431"/>
                  <a:pt x="13828" y="9662"/>
                  <a:pt x="14007" y="10135"/>
                </a:cubicBezTo>
                <a:cubicBezTo>
                  <a:pt x="14185" y="10607"/>
                  <a:pt x="14792" y="10929"/>
                  <a:pt x="14792" y="10929"/>
                </a:cubicBezTo>
                <a:cubicBezTo>
                  <a:pt x="14830" y="10932"/>
                  <a:pt x="14869" y="10934"/>
                  <a:pt x="14910" y="10934"/>
                </a:cubicBezTo>
                <a:cubicBezTo>
                  <a:pt x="15328" y="10934"/>
                  <a:pt x="15818" y="10741"/>
                  <a:pt x="15818" y="10741"/>
                </a:cubicBezTo>
                <a:cubicBezTo>
                  <a:pt x="15818" y="10741"/>
                  <a:pt x="15809" y="10563"/>
                  <a:pt x="15595" y="10143"/>
                </a:cubicBezTo>
                <a:cubicBezTo>
                  <a:pt x="15554" y="10062"/>
                  <a:pt x="15475" y="10017"/>
                  <a:pt x="15387" y="10017"/>
                </a:cubicBezTo>
                <a:cubicBezTo>
                  <a:pt x="15379" y="10017"/>
                  <a:pt x="15371" y="10018"/>
                  <a:pt x="15363" y="10019"/>
                </a:cubicBezTo>
                <a:cubicBezTo>
                  <a:pt x="15349" y="10020"/>
                  <a:pt x="15335" y="10020"/>
                  <a:pt x="15322" y="10020"/>
                </a:cubicBezTo>
                <a:cubicBezTo>
                  <a:pt x="14999" y="10020"/>
                  <a:pt x="14709" y="9722"/>
                  <a:pt x="14444" y="9457"/>
                </a:cubicBezTo>
                <a:cubicBezTo>
                  <a:pt x="14569" y="9350"/>
                  <a:pt x="15157" y="8984"/>
                  <a:pt x="15166" y="8083"/>
                </a:cubicBezTo>
                <a:cubicBezTo>
                  <a:pt x="15175" y="7512"/>
                  <a:pt x="15380" y="7226"/>
                  <a:pt x="15532" y="7092"/>
                </a:cubicBezTo>
                <a:cubicBezTo>
                  <a:pt x="15648" y="6994"/>
                  <a:pt x="15702" y="6834"/>
                  <a:pt x="15657" y="6691"/>
                </a:cubicBezTo>
                <a:cubicBezTo>
                  <a:pt x="15630" y="6575"/>
                  <a:pt x="15577" y="6441"/>
                  <a:pt x="15487" y="6299"/>
                </a:cubicBezTo>
                <a:cubicBezTo>
                  <a:pt x="15444" y="6212"/>
                  <a:pt x="15360" y="6166"/>
                  <a:pt x="15268" y="6166"/>
                </a:cubicBezTo>
                <a:cubicBezTo>
                  <a:pt x="15246" y="6166"/>
                  <a:pt x="15224" y="6169"/>
                  <a:pt x="15202" y="6174"/>
                </a:cubicBezTo>
                <a:cubicBezTo>
                  <a:pt x="15074" y="6209"/>
                  <a:pt x="14936" y="6224"/>
                  <a:pt x="14798" y="6224"/>
                </a:cubicBezTo>
                <a:cubicBezTo>
                  <a:pt x="14245" y="6224"/>
                  <a:pt x="13685" y="5995"/>
                  <a:pt x="13685" y="5995"/>
                </a:cubicBezTo>
                <a:cubicBezTo>
                  <a:pt x="14354" y="5201"/>
                  <a:pt x="13106" y="4773"/>
                  <a:pt x="13864" y="2489"/>
                </a:cubicBezTo>
                <a:lnTo>
                  <a:pt x="13864" y="2489"/>
                </a:lnTo>
                <a:cubicBezTo>
                  <a:pt x="14256" y="3453"/>
                  <a:pt x="15086" y="3016"/>
                  <a:pt x="15122" y="3676"/>
                </a:cubicBezTo>
                <a:cubicBezTo>
                  <a:pt x="15139" y="3971"/>
                  <a:pt x="15349" y="4071"/>
                  <a:pt x="15597" y="4071"/>
                </a:cubicBezTo>
                <a:cubicBezTo>
                  <a:pt x="15724" y="4071"/>
                  <a:pt x="15860" y="4045"/>
                  <a:pt x="15987" y="4006"/>
                </a:cubicBezTo>
                <a:cubicBezTo>
                  <a:pt x="16264" y="3917"/>
                  <a:pt x="16388" y="3613"/>
                  <a:pt x="16273" y="3355"/>
                </a:cubicBezTo>
                <a:cubicBezTo>
                  <a:pt x="16085" y="2971"/>
                  <a:pt x="15800" y="2462"/>
                  <a:pt x="15719" y="1972"/>
                </a:cubicBezTo>
                <a:cubicBezTo>
                  <a:pt x="15621" y="1258"/>
                  <a:pt x="15175" y="794"/>
                  <a:pt x="15175" y="794"/>
                </a:cubicBezTo>
                <a:cubicBezTo>
                  <a:pt x="15175" y="794"/>
                  <a:pt x="15389" y="455"/>
                  <a:pt x="15586" y="259"/>
                </a:cubicBezTo>
                <a:lnTo>
                  <a:pt x="15586" y="259"/>
                </a:lnTo>
                <a:cubicBezTo>
                  <a:pt x="15318" y="295"/>
                  <a:pt x="15140" y="402"/>
                  <a:pt x="15140" y="402"/>
                </a:cubicBezTo>
                <a:cubicBezTo>
                  <a:pt x="15140" y="402"/>
                  <a:pt x="15309" y="170"/>
                  <a:pt x="15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46"/>
          <p:cNvSpPr/>
          <p:nvPr/>
        </p:nvSpPr>
        <p:spPr>
          <a:xfrm>
            <a:off x="9208138" y="1430414"/>
            <a:ext cx="734967" cy="430104"/>
          </a:xfrm>
          <a:custGeom>
            <a:rect b="b" l="l" r="r" t="t"/>
            <a:pathLst>
              <a:path extrusionOk="0" h="11205" w="19146">
                <a:moveTo>
                  <a:pt x="317" y="1980"/>
                </a:moveTo>
                <a:cubicBezTo>
                  <a:pt x="444" y="1980"/>
                  <a:pt x="629" y="2076"/>
                  <a:pt x="679" y="2241"/>
                </a:cubicBezTo>
                <a:cubicBezTo>
                  <a:pt x="673" y="2241"/>
                  <a:pt x="667" y="2241"/>
                  <a:pt x="660" y="2241"/>
                </a:cubicBezTo>
                <a:cubicBezTo>
                  <a:pt x="551" y="2241"/>
                  <a:pt x="371" y="2167"/>
                  <a:pt x="286" y="1982"/>
                </a:cubicBezTo>
                <a:cubicBezTo>
                  <a:pt x="296" y="1980"/>
                  <a:pt x="306" y="1980"/>
                  <a:pt x="317" y="1980"/>
                </a:cubicBezTo>
                <a:close/>
                <a:moveTo>
                  <a:pt x="2305" y="1974"/>
                </a:moveTo>
                <a:cubicBezTo>
                  <a:pt x="2436" y="1974"/>
                  <a:pt x="2569" y="2104"/>
                  <a:pt x="2508" y="2365"/>
                </a:cubicBezTo>
                <a:cubicBezTo>
                  <a:pt x="2446" y="2179"/>
                  <a:pt x="2314" y="2094"/>
                  <a:pt x="2204" y="2094"/>
                </a:cubicBezTo>
                <a:cubicBezTo>
                  <a:pt x="2172" y="2094"/>
                  <a:pt x="2141" y="2101"/>
                  <a:pt x="2115" y="2116"/>
                </a:cubicBezTo>
                <a:cubicBezTo>
                  <a:pt x="2149" y="2022"/>
                  <a:pt x="2227" y="1974"/>
                  <a:pt x="2305" y="1974"/>
                </a:cubicBezTo>
                <a:close/>
                <a:moveTo>
                  <a:pt x="14496" y="313"/>
                </a:moveTo>
                <a:cubicBezTo>
                  <a:pt x="14502" y="313"/>
                  <a:pt x="14509" y="313"/>
                  <a:pt x="14515" y="314"/>
                </a:cubicBezTo>
                <a:cubicBezTo>
                  <a:pt x="14399" y="322"/>
                  <a:pt x="14310" y="403"/>
                  <a:pt x="14248" y="483"/>
                </a:cubicBezTo>
                <a:cubicBezTo>
                  <a:pt x="14185" y="572"/>
                  <a:pt x="14150" y="679"/>
                  <a:pt x="14132" y="786"/>
                </a:cubicBezTo>
                <a:cubicBezTo>
                  <a:pt x="14105" y="1000"/>
                  <a:pt x="14176" y="1224"/>
                  <a:pt x="14328" y="1375"/>
                </a:cubicBezTo>
                <a:cubicBezTo>
                  <a:pt x="14480" y="1518"/>
                  <a:pt x="14685" y="1607"/>
                  <a:pt x="14890" y="1670"/>
                </a:cubicBezTo>
                <a:cubicBezTo>
                  <a:pt x="15104" y="1732"/>
                  <a:pt x="15318" y="1777"/>
                  <a:pt x="15541" y="1821"/>
                </a:cubicBezTo>
                <a:cubicBezTo>
                  <a:pt x="15969" y="1919"/>
                  <a:pt x="16416" y="2009"/>
                  <a:pt x="16835" y="2160"/>
                </a:cubicBezTo>
                <a:cubicBezTo>
                  <a:pt x="17049" y="2241"/>
                  <a:pt x="17254" y="2339"/>
                  <a:pt x="17450" y="2464"/>
                </a:cubicBezTo>
                <a:cubicBezTo>
                  <a:pt x="17629" y="2588"/>
                  <a:pt x="17798" y="2749"/>
                  <a:pt x="17905" y="2945"/>
                </a:cubicBezTo>
                <a:cubicBezTo>
                  <a:pt x="17843" y="2856"/>
                  <a:pt x="17772" y="2767"/>
                  <a:pt x="17682" y="2695"/>
                </a:cubicBezTo>
                <a:cubicBezTo>
                  <a:pt x="17602" y="2624"/>
                  <a:pt x="17513" y="2562"/>
                  <a:pt x="17415" y="2508"/>
                </a:cubicBezTo>
                <a:cubicBezTo>
                  <a:pt x="17227" y="2392"/>
                  <a:pt x="17022" y="2312"/>
                  <a:pt x="16808" y="2241"/>
                </a:cubicBezTo>
                <a:cubicBezTo>
                  <a:pt x="16389" y="2107"/>
                  <a:pt x="15952" y="2017"/>
                  <a:pt x="15515" y="1928"/>
                </a:cubicBezTo>
                <a:cubicBezTo>
                  <a:pt x="15300" y="1884"/>
                  <a:pt x="15077" y="1830"/>
                  <a:pt x="14863" y="1768"/>
                </a:cubicBezTo>
                <a:cubicBezTo>
                  <a:pt x="14649" y="1696"/>
                  <a:pt x="14426" y="1607"/>
                  <a:pt x="14266" y="1429"/>
                </a:cubicBezTo>
                <a:cubicBezTo>
                  <a:pt x="14105" y="1259"/>
                  <a:pt x="14034" y="1009"/>
                  <a:pt x="14078" y="777"/>
                </a:cubicBezTo>
                <a:cubicBezTo>
                  <a:pt x="14105" y="670"/>
                  <a:pt x="14150" y="554"/>
                  <a:pt x="14221" y="465"/>
                </a:cubicBezTo>
                <a:cubicBezTo>
                  <a:pt x="14288" y="381"/>
                  <a:pt x="14387" y="313"/>
                  <a:pt x="14496" y="313"/>
                </a:cubicBezTo>
                <a:close/>
                <a:moveTo>
                  <a:pt x="1205" y="2178"/>
                </a:moveTo>
                <a:cubicBezTo>
                  <a:pt x="1053" y="2276"/>
                  <a:pt x="929" y="2392"/>
                  <a:pt x="848" y="2526"/>
                </a:cubicBezTo>
                <a:cubicBezTo>
                  <a:pt x="768" y="2669"/>
                  <a:pt x="732" y="2820"/>
                  <a:pt x="750" y="3008"/>
                </a:cubicBezTo>
                <a:cubicBezTo>
                  <a:pt x="697" y="2927"/>
                  <a:pt x="670" y="2838"/>
                  <a:pt x="679" y="2740"/>
                </a:cubicBezTo>
                <a:cubicBezTo>
                  <a:pt x="679" y="2642"/>
                  <a:pt x="706" y="2553"/>
                  <a:pt x="750" y="2472"/>
                </a:cubicBezTo>
                <a:cubicBezTo>
                  <a:pt x="848" y="2303"/>
                  <a:pt x="1027" y="2187"/>
                  <a:pt x="1205" y="2178"/>
                </a:cubicBezTo>
                <a:close/>
                <a:moveTo>
                  <a:pt x="1562" y="2189"/>
                </a:moveTo>
                <a:cubicBezTo>
                  <a:pt x="1589" y="2189"/>
                  <a:pt x="1616" y="2191"/>
                  <a:pt x="1642" y="2196"/>
                </a:cubicBezTo>
                <a:cubicBezTo>
                  <a:pt x="1446" y="2249"/>
                  <a:pt x="1294" y="2356"/>
                  <a:pt x="1178" y="2499"/>
                </a:cubicBezTo>
                <a:cubicBezTo>
                  <a:pt x="1116" y="2571"/>
                  <a:pt x="1071" y="2651"/>
                  <a:pt x="1036" y="2731"/>
                </a:cubicBezTo>
                <a:cubicBezTo>
                  <a:pt x="1000" y="2820"/>
                  <a:pt x="982" y="2910"/>
                  <a:pt x="973" y="3008"/>
                </a:cubicBezTo>
                <a:cubicBezTo>
                  <a:pt x="929" y="2919"/>
                  <a:pt x="929" y="2811"/>
                  <a:pt x="955" y="2704"/>
                </a:cubicBezTo>
                <a:cubicBezTo>
                  <a:pt x="973" y="2606"/>
                  <a:pt x="1027" y="2508"/>
                  <a:pt x="1089" y="2428"/>
                </a:cubicBezTo>
                <a:cubicBezTo>
                  <a:pt x="1161" y="2348"/>
                  <a:pt x="1241" y="2276"/>
                  <a:pt x="1339" y="2232"/>
                </a:cubicBezTo>
                <a:cubicBezTo>
                  <a:pt x="1411" y="2205"/>
                  <a:pt x="1487" y="2189"/>
                  <a:pt x="1562" y="2189"/>
                </a:cubicBezTo>
                <a:close/>
                <a:moveTo>
                  <a:pt x="370" y="2875"/>
                </a:moveTo>
                <a:cubicBezTo>
                  <a:pt x="458" y="2875"/>
                  <a:pt x="539" y="2998"/>
                  <a:pt x="545" y="3204"/>
                </a:cubicBezTo>
                <a:cubicBezTo>
                  <a:pt x="507" y="3240"/>
                  <a:pt x="472" y="3256"/>
                  <a:pt x="441" y="3256"/>
                </a:cubicBezTo>
                <a:cubicBezTo>
                  <a:pt x="335" y="3256"/>
                  <a:pt x="273" y="3076"/>
                  <a:pt x="260" y="2945"/>
                </a:cubicBezTo>
                <a:cubicBezTo>
                  <a:pt x="294" y="2897"/>
                  <a:pt x="333" y="2875"/>
                  <a:pt x="370" y="2875"/>
                </a:cubicBezTo>
                <a:close/>
                <a:moveTo>
                  <a:pt x="1582" y="2936"/>
                </a:moveTo>
                <a:cubicBezTo>
                  <a:pt x="1632" y="2936"/>
                  <a:pt x="1679" y="2946"/>
                  <a:pt x="1714" y="2963"/>
                </a:cubicBezTo>
                <a:cubicBezTo>
                  <a:pt x="1633" y="3213"/>
                  <a:pt x="1473" y="3293"/>
                  <a:pt x="1223" y="3293"/>
                </a:cubicBezTo>
                <a:cubicBezTo>
                  <a:pt x="1236" y="3031"/>
                  <a:pt x="1428" y="2936"/>
                  <a:pt x="1582" y="2936"/>
                </a:cubicBezTo>
                <a:close/>
                <a:moveTo>
                  <a:pt x="3006" y="3329"/>
                </a:moveTo>
                <a:lnTo>
                  <a:pt x="3006" y="3329"/>
                </a:lnTo>
                <a:cubicBezTo>
                  <a:pt x="3007" y="3329"/>
                  <a:pt x="3007" y="3329"/>
                  <a:pt x="3007" y="3329"/>
                </a:cubicBezTo>
                <a:cubicBezTo>
                  <a:pt x="3007" y="3329"/>
                  <a:pt x="3007" y="3329"/>
                  <a:pt x="3006" y="3329"/>
                </a:cubicBezTo>
                <a:close/>
                <a:moveTo>
                  <a:pt x="12367" y="2801"/>
                </a:moveTo>
                <a:cubicBezTo>
                  <a:pt x="12260" y="2801"/>
                  <a:pt x="12161" y="2842"/>
                  <a:pt x="12080" y="2919"/>
                </a:cubicBezTo>
                <a:cubicBezTo>
                  <a:pt x="12140" y="2898"/>
                  <a:pt x="12200" y="2888"/>
                  <a:pt x="12261" y="2888"/>
                </a:cubicBezTo>
                <a:cubicBezTo>
                  <a:pt x="12361" y="2888"/>
                  <a:pt x="12461" y="2916"/>
                  <a:pt x="12562" y="2972"/>
                </a:cubicBezTo>
                <a:cubicBezTo>
                  <a:pt x="12687" y="3043"/>
                  <a:pt x="12811" y="3195"/>
                  <a:pt x="12794" y="3356"/>
                </a:cubicBezTo>
                <a:cubicBezTo>
                  <a:pt x="12847" y="3284"/>
                  <a:pt x="12820" y="2990"/>
                  <a:pt x="12615" y="2874"/>
                </a:cubicBezTo>
                <a:cubicBezTo>
                  <a:pt x="12531" y="2824"/>
                  <a:pt x="12447" y="2801"/>
                  <a:pt x="12367" y="2801"/>
                </a:cubicBezTo>
                <a:close/>
                <a:moveTo>
                  <a:pt x="3196" y="3276"/>
                </a:moveTo>
                <a:cubicBezTo>
                  <a:pt x="3171" y="3276"/>
                  <a:pt x="3145" y="3284"/>
                  <a:pt x="3123" y="3302"/>
                </a:cubicBezTo>
                <a:cubicBezTo>
                  <a:pt x="3070" y="3347"/>
                  <a:pt x="3061" y="3418"/>
                  <a:pt x="3105" y="3472"/>
                </a:cubicBezTo>
                <a:cubicBezTo>
                  <a:pt x="3127" y="3504"/>
                  <a:pt x="3164" y="3520"/>
                  <a:pt x="3202" y="3520"/>
                </a:cubicBezTo>
                <a:cubicBezTo>
                  <a:pt x="3228" y="3520"/>
                  <a:pt x="3253" y="3513"/>
                  <a:pt x="3275" y="3498"/>
                </a:cubicBezTo>
                <a:cubicBezTo>
                  <a:pt x="3328" y="3454"/>
                  <a:pt x="3337" y="3373"/>
                  <a:pt x="3293" y="3320"/>
                </a:cubicBezTo>
                <a:cubicBezTo>
                  <a:pt x="3271" y="3293"/>
                  <a:pt x="3234" y="3276"/>
                  <a:pt x="3196" y="3276"/>
                </a:cubicBezTo>
                <a:close/>
                <a:moveTo>
                  <a:pt x="3783" y="2674"/>
                </a:moveTo>
                <a:cubicBezTo>
                  <a:pt x="3763" y="2674"/>
                  <a:pt x="3742" y="2675"/>
                  <a:pt x="3721" y="2678"/>
                </a:cubicBezTo>
                <a:cubicBezTo>
                  <a:pt x="3899" y="2740"/>
                  <a:pt x="4042" y="2865"/>
                  <a:pt x="4113" y="3052"/>
                </a:cubicBezTo>
                <a:cubicBezTo>
                  <a:pt x="4176" y="3204"/>
                  <a:pt x="4185" y="3427"/>
                  <a:pt x="4060" y="3552"/>
                </a:cubicBezTo>
                <a:cubicBezTo>
                  <a:pt x="4158" y="3525"/>
                  <a:pt x="4328" y="3249"/>
                  <a:pt x="4238" y="3008"/>
                </a:cubicBezTo>
                <a:cubicBezTo>
                  <a:pt x="4149" y="2790"/>
                  <a:pt x="3980" y="2674"/>
                  <a:pt x="3783" y="2674"/>
                </a:cubicBezTo>
                <a:close/>
                <a:moveTo>
                  <a:pt x="11126" y="2778"/>
                </a:moveTo>
                <a:cubicBezTo>
                  <a:pt x="11026" y="2778"/>
                  <a:pt x="10927" y="2805"/>
                  <a:pt x="10831" y="2856"/>
                </a:cubicBezTo>
                <a:cubicBezTo>
                  <a:pt x="10853" y="2854"/>
                  <a:pt x="10874" y="2854"/>
                  <a:pt x="10896" y="2854"/>
                </a:cubicBezTo>
                <a:cubicBezTo>
                  <a:pt x="11112" y="2854"/>
                  <a:pt x="11311" y="2935"/>
                  <a:pt x="11473" y="3106"/>
                </a:cubicBezTo>
                <a:cubicBezTo>
                  <a:pt x="11616" y="3258"/>
                  <a:pt x="11732" y="3507"/>
                  <a:pt x="11652" y="3712"/>
                </a:cubicBezTo>
                <a:cubicBezTo>
                  <a:pt x="11750" y="3641"/>
                  <a:pt x="11821" y="3231"/>
                  <a:pt x="11589" y="2990"/>
                </a:cubicBezTo>
                <a:cubicBezTo>
                  <a:pt x="11446" y="2847"/>
                  <a:pt x="11286" y="2778"/>
                  <a:pt x="11126" y="2778"/>
                </a:cubicBezTo>
                <a:close/>
                <a:moveTo>
                  <a:pt x="3230" y="3045"/>
                </a:moveTo>
                <a:cubicBezTo>
                  <a:pt x="3291" y="3045"/>
                  <a:pt x="3341" y="3105"/>
                  <a:pt x="3302" y="3213"/>
                </a:cubicBezTo>
                <a:cubicBezTo>
                  <a:pt x="3332" y="3187"/>
                  <a:pt x="3364" y="3176"/>
                  <a:pt x="3395" y="3176"/>
                </a:cubicBezTo>
                <a:cubicBezTo>
                  <a:pt x="3491" y="3176"/>
                  <a:pt x="3562" y="3285"/>
                  <a:pt x="3426" y="3373"/>
                </a:cubicBezTo>
                <a:cubicBezTo>
                  <a:pt x="3553" y="3373"/>
                  <a:pt x="3539" y="3562"/>
                  <a:pt x="3411" y="3562"/>
                </a:cubicBezTo>
                <a:cubicBezTo>
                  <a:pt x="3394" y="3562"/>
                  <a:pt x="3376" y="3559"/>
                  <a:pt x="3355" y="3552"/>
                </a:cubicBezTo>
                <a:lnTo>
                  <a:pt x="3355" y="3552"/>
                </a:lnTo>
                <a:cubicBezTo>
                  <a:pt x="3392" y="3657"/>
                  <a:pt x="3327" y="3725"/>
                  <a:pt x="3261" y="3725"/>
                </a:cubicBezTo>
                <a:cubicBezTo>
                  <a:pt x="3216" y="3725"/>
                  <a:pt x="3170" y="3691"/>
                  <a:pt x="3159" y="3614"/>
                </a:cubicBezTo>
                <a:cubicBezTo>
                  <a:pt x="3159" y="3614"/>
                  <a:pt x="3135" y="3699"/>
                  <a:pt x="3056" y="3699"/>
                </a:cubicBezTo>
                <a:cubicBezTo>
                  <a:pt x="3040" y="3699"/>
                  <a:pt x="3020" y="3695"/>
                  <a:pt x="2998" y="3686"/>
                </a:cubicBezTo>
                <a:cubicBezTo>
                  <a:pt x="2873" y="3632"/>
                  <a:pt x="2980" y="3516"/>
                  <a:pt x="3043" y="3498"/>
                </a:cubicBezTo>
                <a:lnTo>
                  <a:pt x="3043" y="3498"/>
                </a:lnTo>
                <a:cubicBezTo>
                  <a:pt x="2998" y="3511"/>
                  <a:pt x="2958" y="3519"/>
                  <a:pt x="2925" y="3519"/>
                </a:cubicBezTo>
                <a:cubicBezTo>
                  <a:pt x="2866" y="3519"/>
                  <a:pt x="2829" y="3493"/>
                  <a:pt x="2829" y="3418"/>
                </a:cubicBezTo>
                <a:cubicBezTo>
                  <a:pt x="2829" y="3342"/>
                  <a:pt x="2896" y="3320"/>
                  <a:pt x="2951" y="3320"/>
                </a:cubicBezTo>
                <a:cubicBezTo>
                  <a:pt x="2973" y="3320"/>
                  <a:pt x="2993" y="3324"/>
                  <a:pt x="3006" y="3329"/>
                </a:cubicBezTo>
                <a:lnTo>
                  <a:pt x="3006" y="3329"/>
                </a:lnTo>
                <a:cubicBezTo>
                  <a:pt x="2855" y="3269"/>
                  <a:pt x="2914" y="3096"/>
                  <a:pt x="3006" y="3096"/>
                </a:cubicBezTo>
                <a:cubicBezTo>
                  <a:pt x="3038" y="3096"/>
                  <a:pt x="3073" y="3116"/>
                  <a:pt x="3105" y="3168"/>
                </a:cubicBezTo>
                <a:cubicBezTo>
                  <a:pt x="3125" y="3084"/>
                  <a:pt x="3181" y="3045"/>
                  <a:pt x="3230" y="3045"/>
                </a:cubicBezTo>
                <a:close/>
                <a:moveTo>
                  <a:pt x="9115" y="3177"/>
                </a:moveTo>
                <a:cubicBezTo>
                  <a:pt x="9034" y="3177"/>
                  <a:pt x="8953" y="3198"/>
                  <a:pt x="8877" y="3240"/>
                </a:cubicBezTo>
                <a:cubicBezTo>
                  <a:pt x="8889" y="3239"/>
                  <a:pt x="8900" y="3239"/>
                  <a:pt x="8912" y="3239"/>
                </a:cubicBezTo>
                <a:cubicBezTo>
                  <a:pt x="9088" y="3239"/>
                  <a:pt x="9260" y="3303"/>
                  <a:pt x="9386" y="3445"/>
                </a:cubicBezTo>
                <a:cubicBezTo>
                  <a:pt x="9511" y="3561"/>
                  <a:pt x="9600" y="3757"/>
                  <a:pt x="9537" y="3935"/>
                </a:cubicBezTo>
                <a:cubicBezTo>
                  <a:pt x="9618" y="3873"/>
                  <a:pt x="9671" y="3543"/>
                  <a:pt x="9484" y="3347"/>
                </a:cubicBezTo>
                <a:cubicBezTo>
                  <a:pt x="9374" y="3232"/>
                  <a:pt x="9244" y="3177"/>
                  <a:pt x="9115" y="3177"/>
                </a:cubicBezTo>
                <a:close/>
                <a:moveTo>
                  <a:pt x="5858" y="3069"/>
                </a:moveTo>
                <a:cubicBezTo>
                  <a:pt x="5723" y="3069"/>
                  <a:pt x="5593" y="3116"/>
                  <a:pt x="5478" y="3204"/>
                </a:cubicBezTo>
                <a:lnTo>
                  <a:pt x="5478" y="3204"/>
                </a:lnTo>
                <a:cubicBezTo>
                  <a:pt x="5539" y="3191"/>
                  <a:pt x="5599" y="3184"/>
                  <a:pt x="5660" y="3184"/>
                </a:cubicBezTo>
                <a:cubicBezTo>
                  <a:pt x="5842" y="3184"/>
                  <a:pt x="6023" y="3244"/>
                  <a:pt x="6183" y="3365"/>
                </a:cubicBezTo>
                <a:cubicBezTo>
                  <a:pt x="6362" y="3498"/>
                  <a:pt x="6513" y="3730"/>
                  <a:pt x="6469" y="3971"/>
                </a:cubicBezTo>
                <a:cubicBezTo>
                  <a:pt x="6558" y="3873"/>
                  <a:pt x="6567" y="3436"/>
                  <a:pt x="6281" y="3222"/>
                </a:cubicBezTo>
                <a:cubicBezTo>
                  <a:pt x="6141" y="3118"/>
                  <a:pt x="5997" y="3069"/>
                  <a:pt x="5858" y="3069"/>
                </a:cubicBezTo>
                <a:close/>
                <a:moveTo>
                  <a:pt x="1990" y="3436"/>
                </a:moveTo>
                <a:cubicBezTo>
                  <a:pt x="1963" y="3552"/>
                  <a:pt x="1910" y="3650"/>
                  <a:pt x="1830" y="3739"/>
                </a:cubicBezTo>
                <a:cubicBezTo>
                  <a:pt x="1749" y="3820"/>
                  <a:pt x="1660" y="3891"/>
                  <a:pt x="1562" y="3944"/>
                </a:cubicBezTo>
                <a:cubicBezTo>
                  <a:pt x="1370" y="4045"/>
                  <a:pt x="1162" y="4106"/>
                  <a:pt x="953" y="4106"/>
                </a:cubicBezTo>
                <a:cubicBezTo>
                  <a:pt x="939" y="4106"/>
                  <a:pt x="925" y="4106"/>
                  <a:pt x="911" y="4105"/>
                </a:cubicBezTo>
                <a:cubicBezTo>
                  <a:pt x="1125" y="4025"/>
                  <a:pt x="1321" y="3953"/>
                  <a:pt x="1508" y="3846"/>
                </a:cubicBezTo>
                <a:cubicBezTo>
                  <a:pt x="1598" y="3793"/>
                  <a:pt x="1687" y="3739"/>
                  <a:pt x="1767" y="3677"/>
                </a:cubicBezTo>
                <a:cubicBezTo>
                  <a:pt x="1847" y="3605"/>
                  <a:pt x="1928" y="3534"/>
                  <a:pt x="1990" y="3436"/>
                </a:cubicBezTo>
                <a:close/>
                <a:moveTo>
                  <a:pt x="7649" y="3185"/>
                </a:moveTo>
                <a:cubicBezTo>
                  <a:pt x="7551" y="3185"/>
                  <a:pt x="7452" y="3212"/>
                  <a:pt x="7361" y="3266"/>
                </a:cubicBezTo>
                <a:cubicBezTo>
                  <a:pt x="7382" y="3265"/>
                  <a:pt x="7403" y="3264"/>
                  <a:pt x="7423" y="3264"/>
                </a:cubicBezTo>
                <a:cubicBezTo>
                  <a:pt x="7633" y="3264"/>
                  <a:pt x="7832" y="3346"/>
                  <a:pt x="7994" y="3516"/>
                </a:cubicBezTo>
                <a:cubicBezTo>
                  <a:pt x="8146" y="3668"/>
                  <a:pt x="8253" y="3909"/>
                  <a:pt x="8172" y="4123"/>
                </a:cubicBezTo>
                <a:cubicBezTo>
                  <a:pt x="8280" y="4043"/>
                  <a:pt x="8342" y="3641"/>
                  <a:pt x="8110" y="3400"/>
                </a:cubicBezTo>
                <a:cubicBezTo>
                  <a:pt x="7972" y="3257"/>
                  <a:pt x="7810" y="3185"/>
                  <a:pt x="7649" y="3185"/>
                </a:cubicBezTo>
                <a:close/>
                <a:moveTo>
                  <a:pt x="12927" y="3559"/>
                </a:moveTo>
                <a:cubicBezTo>
                  <a:pt x="12896" y="3559"/>
                  <a:pt x="12866" y="3564"/>
                  <a:pt x="12838" y="3570"/>
                </a:cubicBezTo>
                <a:cubicBezTo>
                  <a:pt x="12918" y="3596"/>
                  <a:pt x="12990" y="3623"/>
                  <a:pt x="13034" y="3677"/>
                </a:cubicBezTo>
                <a:cubicBezTo>
                  <a:pt x="13079" y="3721"/>
                  <a:pt x="13097" y="3793"/>
                  <a:pt x="13097" y="3855"/>
                </a:cubicBezTo>
                <a:cubicBezTo>
                  <a:pt x="13097" y="3927"/>
                  <a:pt x="13079" y="3998"/>
                  <a:pt x="13043" y="4060"/>
                </a:cubicBezTo>
                <a:cubicBezTo>
                  <a:pt x="13008" y="4123"/>
                  <a:pt x="12963" y="4176"/>
                  <a:pt x="12883" y="4212"/>
                </a:cubicBezTo>
                <a:cubicBezTo>
                  <a:pt x="12890" y="4213"/>
                  <a:pt x="12898" y="4213"/>
                  <a:pt x="12906" y="4213"/>
                </a:cubicBezTo>
                <a:cubicBezTo>
                  <a:pt x="12987" y="4213"/>
                  <a:pt x="13066" y="4170"/>
                  <a:pt x="13115" y="4105"/>
                </a:cubicBezTo>
                <a:cubicBezTo>
                  <a:pt x="13168" y="4043"/>
                  <a:pt x="13204" y="3953"/>
                  <a:pt x="13204" y="3855"/>
                </a:cubicBezTo>
                <a:cubicBezTo>
                  <a:pt x="13204" y="3766"/>
                  <a:pt x="13168" y="3668"/>
                  <a:pt x="13088" y="3614"/>
                </a:cubicBezTo>
                <a:cubicBezTo>
                  <a:pt x="13041" y="3574"/>
                  <a:pt x="12984" y="3559"/>
                  <a:pt x="12927" y="3559"/>
                </a:cubicBezTo>
                <a:close/>
                <a:moveTo>
                  <a:pt x="2160" y="3730"/>
                </a:moveTo>
                <a:lnTo>
                  <a:pt x="2160" y="3730"/>
                </a:lnTo>
                <a:cubicBezTo>
                  <a:pt x="2124" y="3837"/>
                  <a:pt x="2053" y="3927"/>
                  <a:pt x="1963" y="4007"/>
                </a:cubicBezTo>
                <a:cubicBezTo>
                  <a:pt x="1874" y="4078"/>
                  <a:pt x="1767" y="4132"/>
                  <a:pt x="1669" y="4167"/>
                </a:cubicBezTo>
                <a:cubicBezTo>
                  <a:pt x="1517" y="4224"/>
                  <a:pt x="1357" y="4254"/>
                  <a:pt x="1197" y="4254"/>
                </a:cubicBezTo>
                <a:cubicBezTo>
                  <a:pt x="1131" y="4254"/>
                  <a:pt x="1065" y="4249"/>
                  <a:pt x="1000" y="4239"/>
                </a:cubicBezTo>
                <a:cubicBezTo>
                  <a:pt x="1223" y="4194"/>
                  <a:pt x="1428" y="4141"/>
                  <a:pt x="1624" y="4069"/>
                </a:cubicBezTo>
                <a:cubicBezTo>
                  <a:pt x="1723" y="4034"/>
                  <a:pt x="1821" y="3980"/>
                  <a:pt x="1910" y="3935"/>
                </a:cubicBezTo>
                <a:cubicBezTo>
                  <a:pt x="1999" y="3873"/>
                  <a:pt x="2088" y="3811"/>
                  <a:pt x="2160" y="3730"/>
                </a:cubicBezTo>
                <a:close/>
                <a:moveTo>
                  <a:pt x="257" y="4113"/>
                </a:moveTo>
                <a:cubicBezTo>
                  <a:pt x="261" y="4113"/>
                  <a:pt x="264" y="4113"/>
                  <a:pt x="268" y="4114"/>
                </a:cubicBezTo>
                <a:cubicBezTo>
                  <a:pt x="367" y="4123"/>
                  <a:pt x="474" y="4123"/>
                  <a:pt x="563" y="4123"/>
                </a:cubicBezTo>
                <a:cubicBezTo>
                  <a:pt x="616" y="4123"/>
                  <a:pt x="634" y="4194"/>
                  <a:pt x="590" y="4221"/>
                </a:cubicBezTo>
                <a:cubicBezTo>
                  <a:pt x="518" y="4266"/>
                  <a:pt x="456" y="4310"/>
                  <a:pt x="411" y="4337"/>
                </a:cubicBezTo>
                <a:cubicBezTo>
                  <a:pt x="393" y="4352"/>
                  <a:pt x="371" y="4359"/>
                  <a:pt x="349" y="4359"/>
                </a:cubicBezTo>
                <a:cubicBezTo>
                  <a:pt x="319" y="4359"/>
                  <a:pt x="289" y="4345"/>
                  <a:pt x="268" y="4319"/>
                </a:cubicBezTo>
                <a:cubicBezTo>
                  <a:pt x="251" y="4283"/>
                  <a:pt x="224" y="4248"/>
                  <a:pt x="206" y="4203"/>
                </a:cubicBezTo>
                <a:cubicBezTo>
                  <a:pt x="189" y="4162"/>
                  <a:pt x="211" y="4113"/>
                  <a:pt x="257" y="4113"/>
                </a:cubicBezTo>
                <a:close/>
                <a:moveTo>
                  <a:pt x="2695" y="2490"/>
                </a:moveTo>
                <a:cubicBezTo>
                  <a:pt x="2757" y="2508"/>
                  <a:pt x="2820" y="2562"/>
                  <a:pt x="2829" y="2642"/>
                </a:cubicBezTo>
                <a:cubicBezTo>
                  <a:pt x="2838" y="2687"/>
                  <a:pt x="2811" y="2740"/>
                  <a:pt x="2784" y="2767"/>
                </a:cubicBezTo>
                <a:cubicBezTo>
                  <a:pt x="2748" y="2803"/>
                  <a:pt x="2722" y="2820"/>
                  <a:pt x="2686" y="2838"/>
                </a:cubicBezTo>
                <a:cubicBezTo>
                  <a:pt x="2650" y="2847"/>
                  <a:pt x="2615" y="2856"/>
                  <a:pt x="2579" y="2865"/>
                </a:cubicBezTo>
                <a:cubicBezTo>
                  <a:pt x="2552" y="2865"/>
                  <a:pt x="2508" y="2874"/>
                  <a:pt x="2490" y="2874"/>
                </a:cubicBezTo>
                <a:cubicBezTo>
                  <a:pt x="2445" y="2874"/>
                  <a:pt x="2401" y="2892"/>
                  <a:pt x="2365" y="2901"/>
                </a:cubicBezTo>
                <a:cubicBezTo>
                  <a:pt x="2285" y="2936"/>
                  <a:pt x="2240" y="2972"/>
                  <a:pt x="2231" y="3017"/>
                </a:cubicBezTo>
                <a:cubicBezTo>
                  <a:pt x="2231" y="3043"/>
                  <a:pt x="2249" y="3088"/>
                  <a:pt x="2267" y="3124"/>
                </a:cubicBezTo>
                <a:cubicBezTo>
                  <a:pt x="2294" y="3159"/>
                  <a:pt x="2320" y="3204"/>
                  <a:pt x="2365" y="3249"/>
                </a:cubicBezTo>
                <a:cubicBezTo>
                  <a:pt x="2436" y="3347"/>
                  <a:pt x="2508" y="3436"/>
                  <a:pt x="2570" y="3534"/>
                </a:cubicBezTo>
                <a:cubicBezTo>
                  <a:pt x="2633" y="3623"/>
                  <a:pt x="2713" y="3748"/>
                  <a:pt x="2695" y="3891"/>
                </a:cubicBezTo>
                <a:cubicBezTo>
                  <a:pt x="2686" y="4034"/>
                  <a:pt x="2597" y="4150"/>
                  <a:pt x="2508" y="4221"/>
                </a:cubicBezTo>
                <a:cubicBezTo>
                  <a:pt x="2409" y="4301"/>
                  <a:pt x="2302" y="4355"/>
                  <a:pt x="2186" y="4382"/>
                </a:cubicBezTo>
                <a:cubicBezTo>
                  <a:pt x="2178" y="4382"/>
                  <a:pt x="2169" y="4373"/>
                  <a:pt x="2169" y="4373"/>
                </a:cubicBezTo>
                <a:cubicBezTo>
                  <a:pt x="2169" y="4364"/>
                  <a:pt x="2169" y="4364"/>
                  <a:pt x="2169" y="4364"/>
                </a:cubicBezTo>
                <a:cubicBezTo>
                  <a:pt x="2320" y="4176"/>
                  <a:pt x="2463" y="4025"/>
                  <a:pt x="2517" y="3855"/>
                </a:cubicBezTo>
                <a:cubicBezTo>
                  <a:pt x="2543" y="3775"/>
                  <a:pt x="2552" y="3668"/>
                  <a:pt x="2508" y="3570"/>
                </a:cubicBezTo>
                <a:cubicBezTo>
                  <a:pt x="2463" y="3472"/>
                  <a:pt x="2374" y="3400"/>
                  <a:pt x="2276" y="3338"/>
                </a:cubicBezTo>
                <a:cubicBezTo>
                  <a:pt x="2195" y="3293"/>
                  <a:pt x="2053" y="3213"/>
                  <a:pt x="2026" y="3043"/>
                </a:cubicBezTo>
                <a:cubicBezTo>
                  <a:pt x="2008" y="2954"/>
                  <a:pt x="2044" y="2856"/>
                  <a:pt x="2097" y="2794"/>
                </a:cubicBezTo>
                <a:cubicBezTo>
                  <a:pt x="2151" y="2731"/>
                  <a:pt x="2222" y="2695"/>
                  <a:pt x="2285" y="2678"/>
                </a:cubicBezTo>
                <a:cubicBezTo>
                  <a:pt x="2330" y="2661"/>
                  <a:pt x="2375" y="2654"/>
                  <a:pt x="2418" y="2654"/>
                </a:cubicBezTo>
                <a:cubicBezTo>
                  <a:pt x="2443" y="2654"/>
                  <a:pt x="2467" y="2657"/>
                  <a:pt x="2490" y="2660"/>
                </a:cubicBezTo>
                <a:cubicBezTo>
                  <a:pt x="2552" y="2660"/>
                  <a:pt x="2597" y="2669"/>
                  <a:pt x="2633" y="2669"/>
                </a:cubicBezTo>
                <a:cubicBezTo>
                  <a:pt x="2677" y="2660"/>
                  <a:pt x="2695" y="2660"/>
                  <a:pt x="2713" y="2642"/>
                </a:cubicBezTo>
                <a:cubicBezTo>
                  <a:pt x="2731" y="2615"/>
                  <a:pt x="2722" y="2553"/>
                  <a:pt x="2686" y="2517"/>
                </a:cubicBezTo>
                <a:cubicBezTo>
                  <a:pt x="2677" y="2508"/>
                  <a:pt x="2677" y="2499"/>
                  <a:pt x="2686" y="2499"/>
                </a:cubicBezTo>
                <a:cubicBezTo>
                  <a:pt x="2686" y="2490"/>
                  <a:pt x="2695" y="2490"/>
                  <a:pt x="2695" y="2490"/>
                </a:cubicBezTo>
                <a:close/>
                <a:moveTo>
                  <a:pt x="3953" y="3784"/>
                </a:moveTo>
                <a:cubicBezTo>
                  <a:pt x="4006" y="3864"/>
                  <a:pt x="4051" y="3935"/>
                  <a:pt x="4051" y="4007"/>
                </a:cubicBezTo>
                <a:cubicBezTo>
                  <a:pt x="4060" y="4087"/>
                  <a:pt x="4033" y="4159"/>
                  <a:pt x="3980" y="4221"/>
                </a:cubicBezTo>
                <a:cubicBezTo>
                  <a:pt x="3935" y="4283"/>
                  <a:pt x="3873" y="4328"/>
                  <a:pt x="3801" y="4364"/>
                </a:cubicBezTo>
                <a:cubicBezTo>
                  <a:pt x="3748" y="4387"/>
                  <a:pt x="3694" y="4399"/>
                  <a:pt x="3638" y="4399"/>
                </a:cubicBezTo>
                <a:cubicBezTo>
                  <a:pt x="3610" y="4399"/>
                  <a:pt x="3581" y="4396"/>
                  <a:pt x="3551" y="4390"/>
                </a:cubicBezTo>
                <a:lnTo>
                  <a:pt x="3551" y="4390"/>
                </a:lnTo>
                <a:cubicBezTo>
                  <a:pt x="3596" y="4441"/>
                  <a:pt x="3667" y="4465"/>
                  <a:pt x="3739" y="4465"/>
                </a:cubicBezTo>
                <a:cubicBezTo>
                  <a:pt x="3769" y="4465"/>
                  <a:pt x="3799" y="4461"/>
                  <a:pt x="3828" y="4453"/>
                </a:cubicBezTo>
                <a:cubicBezTo>
                  <a:pt x="3926" y="4435"/>
                  <a:pt x="4015" y="4373"/>
                  <a:pt x="4078" y="4292"/>
                </a:cubicBezTo>
                <a:cubicBezTo>
                  <a:pt x="4140" y="4212"/>
                  <a:pt x="4176" y="4096"/>
                  <a:pt x="4149" y="3998"/>
                </a:cubicBezTo>
                <a:cubicBezTo>
                  <a:pt x="4122" y="3891"/>
                  <a:pt x="4042" y="3820"/>
                  <a:pt x="3953" y="3784"/>
                </a:cubicBezTo>
                <a:close/>
                <a:moveTo>
                  <a:pt x="2267" y="4078"/>
                </a:moveTo>
                <a:cubicBezTo>
                  <a:pt x="2213" y="4176"/>
                  <a:pt x="2124" y="4257"/>
                  <a:pt x="2026" y="4319"/>
                </a:cubicBezTo>
                <a:cubicBezTo>
                  <a:pt x="1928" y="4373"/>
                  <a:pt x="1821" y="4417"/>
                  <a:pt x="1714" y="4435"/>
                </a:cubicBezTo>
                <a:cubicBezTo>
                  <a:pt x="1618" y="4454"/>
                  <a:pt x="1522" y="4465"/>
                  <a:pt x="1425" y="4465"/>
                </a:cubicBezTo>
                <a:cubicBezTo>
                  <a:pt x="1296" y="4465"/>
                  <a:pt x="1167" y="4445"/>
                  <a:pt x="1045" y="4399"/>
                </a:cubicBezTo>
                <a:cubicBezTo>
                  <a:pt x="1268" y="4390"/>
                  <a:pt x="1482" y="4373"/>
                  <a:pt x="1687" y="4328"/>
                </a:cubicBezTo>
                <a:cubicBezTo>
                  <a:pt x="1794" y="4310"/>
                  <a:pt x="1892" y="4274"/>
                  <a:pt x="1990" y="4239"/>
                </a:cubicBezTo>
                <a:cubicBezTo>
                  <a:pt x="2088" y="4194"/>
                  <a:pt x="2178" y="4150"/>
                  <a:pt x="2267" y="4078"/>
                </a:cubicBezTo>
                <a:close/>
                <a:moveTo>
                  <a:pt x="13115" y="4283"/>
                </a:moveTo>
                <a:cubicBezTo>
                  <a:pt x="13124" y="4364"/>
                  <a:pt x="13115" y="4435"/>
                  <a:pt x="13079" y="4489"/>
                </a:cubicBezTo>
                <a:cubicBezTo>
                  <a:pt x="13043" y="4542"/>
                  <a:pt x="12990" y="4578"/>
                  <a:pt x="12927" y="4596"/>
                </a:cubicBezTo>
                <a:cubicBezTo>
                  <a:pt x="12888" y="4613"/>
                  <a:pt x="12848" y="4619"/>
                  <a:pt x="12806" y="4619"/>
                </a:cubicBezTo>
                <a:cubicBezTo>
                  <a:pt x="12782" y="4619"/>
                  <a:pt x="12757" y="4617"/>
                  <a:pt x="12731" y="4613"/>
                </a:cubicBezTo>
                <a:cubicBezTo>
                  <a:pt x="12669" y="4596"/>
                  <a:pt x="12597" y="4569"/>
                  <a:pt x="12544" y="4515"/>
                </a:cubicBezTo>
                <a:lnTo>
                  <a:pt x="12544" y="4515"/>
                </a:lnTo>
                <a:cubicBezTo>
                  <a:pt x="12562" y="4596"/>
                  <a:pt x="12633" y="4658"/>
                  <a:pt x="12704" y="4694"/>
                </a:cubicBezTo>
                <a:cubicBezTo>
                  <a:pt x="12749" y="4709"/>
                  <a:pt x="12795" y="4715"/>
                  <a:pt x="12844" y="4715"/>
                </a:cubicBezTo>
                <a:cubicBezTo>
                  <a:pt x="12883" y="4715"/>
                  <a:pt x="12923" y="4711"/>
                  <a:pt x="12963" y="4703"/>
                </a:cubicBezTo>
                <a:cubicBezTo>
                  <a:pt x="13043" y="4676"/>
                  <a:pt x="13124" y="4613"/>
                  <a:pt x="13150" y="4524"/>
                </a:cubicBezTo>
                <a:cubicBezTo>
                  <a:pt x="13186" y="4435"/>
                  <a:pt x="13159" y="4346"/>
                  <a:pt x="13115" y="4283"/>
                </a:cubicBezTo>
                <a:close/>
                <a:moveTo>
                  <a:pt x="12396" y="2702"/>
                </a:moveTo>
                <a:cubicBezTo>
                  <a:pt x="12736" y="2702"/>
                  <a:pt x="13074" y="3074"/>
                  <a:pt x="12829" y="3472"/>
                </a:cubicBezTo>
                <a:cubicBezTo>
                  <a:pt x="12865" y="3459"/>
                  <a:pt x="12899" y="3453"/>
                  <a:pt x="12932" y="3453"/>
                </a:cubicBezTo>
                <a:cubicBezTo>
                  <a:pt x="13266" y="3453"/>
                  <a:pt x="13465" y="4058"/>
                  <a:pt x="13124" y="4212"/>
                </a:cubicBezTo>
                <a:cubicBezTo>
                  <a:pt x="13389" y="4421"/>
                  <a:pt x="13132" y="4797"/>
                  <a:pt x="12850" y="4797"/>
                </a:cubicBezTo>
                <a:cubicBezTo>
                  <a:pt x="12820" y="4797"/>
                  <a:pt x="12789" y="4793"/>
                  <a:pt x="12758" y="4783"/>
                </a:cubicBezTo>
                <a:cubicBezTo>
                  <a:pt x="12642" y="4747"/>
                  <a:pt x="12490" y="4622"/>
                  <a:pt x="12481" y="4435"/>
                </a:cubicBezTo>
                <a:lnTo>
                  <a:pt x="12481" y="4435"/>
                </a:lnTo>
                <a:cubicBezTo>
                  <a:pt x="12514" y="4460"/>
                  <a:pt x="12585" y="4507"/>
                  <a:pt x="12652" y="4507"/>
                </a:cubicBezTo>
                <a:cubicBezTo>
                  <a:pt x="12658" y="4507"/>
                  <a:pt x="12663" y="4507"/>
                  <a:pt x="12669" y="4506"/>
                </a:cubicBezTo>
                <a:lnTo>
                  <a:pt x="12660" y="4355"/>
                </a:lnTo>
                <a:lnTo>
                  <a:pt x="12749" y="4444"/>
                </a:lnTo>
                <a:lnTo>
                  <a:pt x="12695" y="4257"/>
                </a:lnTo>
                <a:lnTo>
                  <a:pt x="12695" y="4257"/>
                </a:lnTo>
                <a:cubicBezTo>
                  <a:pt x="12695" y="4257"/>
                  <a:pt x="12829" y="4408"/>
                  <a:pt x="12838" y="4417"/>
                </a:cubicBezTo>
                <a:cubicBezTo>
                  <a:pt x="12838" y="4417"/>
                  <a:pt x="12838" y="4417"/>
                  <a:pt x="12839" y="4417"/>
                </a:cubicBezTo>
                <a:cubicBezTo>
                  <a:pt x="12843" y="4417"/>
                  <a:pt x="12731" y="4176"/>
                  <a:pt x="12731" y="4176"/>
                </a:cubicBezTo>
                <a:lnTo>
                  <a:pt x="12731" y="4176"/>
                </a:lnTo>
                <a:lnTo>
                  <a:pt x="12847" y="4266"/>
                </a:lnTo>
                <a:lnTo>
                  <a:pt x="12749" y="4087"/>
                </a:lnTo>
                <a:lnTo>
                  <a:pt x="12829" y="4123"/>
                </a:lnTo>
                <a:lnTo>
                  <a:pt x="12829" y="4123"/>
                </a:lnTo>
                <a:lnTo>
                  <a:pt x="12758" y="3989"/>
                </a:lnTo>
                <a:lnTo>
                  <a:pt x="12758" y="3989"/>
                </a:lnTo>
                <a:lnTo>
                  <a:pt x="12918" y="4087"/>
                </a:lnTo>
                <a:lnTo>
                  <a:pt x="12740" y="3864"/>
                </a:lnTo>
                <a:lnTo>
                  <a:pt x="12910" y="3953"/>
                </a:lnTo>
                <a:lnTo>
                  <a:pt x="12910" y="3953"/>
                </a:lnTo>
                <a:lnTo>
                  <a:pt x="12695" y="3730"/>
                </a:lnTo>
                <a:lnTo>
                  <a:pt x="12695" y="3730"/>
                </a:lnTo>
                <a:cubicBezTo>
                  <a:pt x="12696" y="3730"/>
                  <a:pt x="12856" y="3802"/>
                  <a:pt x="12883" y="3828"/>
                </a:cubicBezTo>
                <a:cubicBezTo>
                  <a:pt x="12884" y="3829"/>
                  <a:pt x="12885" y="3829"/>
                  <a:pt x="12885" y="3829"/>
                </a:cubicBezTo>
                <a:cubicBezTo>
                  <a:pt x="12899" y="3829"/>
                  <a:pt x="12642" y="3605"/>
                  <a:pt x="12642" y="3605"/>
                </a:cubicBezTo>
                <a:lnTo>
                  <a:pt x="12642" y="3605"/>
                </a:lnTo>
                <a:cubicBezTo>
                  <a:pt x="12642" y="3605"/>
                  <a:pt x="12838" y="3686"/>
                  <a:pt x="12847" y="3686"/>
                </a:cubicBezTo>
                <a:cubicBezTo>
                  <a:pt x="12856" y="3686"/>
                  <a:pt x="12571" y="3481"/>
                  <a:pt x="12562" y="3481"/>
                </a:cubicBezTo>
                <a:cubicBezTo>
                  <a:pt x="12561" y="3480"/>
                  <a:pt x="12561" y="3480"/>
                  <a:pt x="12562" y="3480"/>
                </a:cubicBezTo>
                <a:cubicBezTo>
                  <a:pt x="12572" y="3480"/>
                  <a:pt x="12724" y="3543"/>
                  <a:pt x="12749" y="3543"/>
                </a:cubicBezTo>
                <a:cubicBezTo>
                  <a:pt x="12767" y="3543"/>
                  <a:pt x="12499" y="3382"/>
                  <a:pt x="12499" y="3382"/>
                </a:cubicBezTo>
                <a:lnTo>
                  <a:pt x="12499" y="3382"/>
                </a:lnTo>
                <a:lnTo>
                  <a:pt x="12678" y="3409"/>
                </a:lnTo>
                <a:lnTo>
                  <a:pt x="12428" y="3293"/>
                </a:lnTo>
                <a:lnTo>
                  <a:pt x="12597" y="3302"/>
                </a:lnTo>
                <a:lnTo>
                  <a:pt x="12356" y="3186"/>
                </a:lnTo>
                <a:lnTo>
                  <a:pt x="12481" y="3177"/>
                </a:lnTo>
                <a:lnTo>
                  <a:pt x="12196" y="3061"/>
                </a:lnTo>
                <a:lnTo>
                  <a:pt x="12455" y="3034"/>
                </a:lnTo>
                <a:cubicBezTo>
                  <a:pt x="12455" y="3034"/>
                  <a:pt x="12267" y="2969"/>
                  <a:pt x="12054" y="2969"/>
                </a:cubicBezTo>
                <a:cubicBezTo>
                  <a:pt x="12030" y="2969"/>
                  <a:pt x="12006" y="2970"/>
                  <a:pt x="11982" y="2972"/>
                </a:cubicBezTo>
                <a:cubicBezTo>
                  <a:pt x="12083" y="2781"/>
                  <a:pt x="12240" y="2702"/>
                  <a:pt x="12396" y="2702"/>
                </a:cubicBezTo>
                <a:close/>
                <a:moveTo>
                  <a:pt x="3034" y="4426"/>
                </a:moveTo>
                <a:cubicBezTo>
                  <a:pt x="2998" y="4506"/>
                  <a:pt x="3007" y="4613"/>
                  <a:pt x="3061" y="4694"/>
                </a:cubicBezTo>
                <a:cubicBezTo>
                  <a:pt x="3114" y="4783"/>
                  <a:pt x="3195" y="4845"/>
                  <a:pt x="3284" y="4881"/>
                </a:cubicBezTo>
                <a:cubicBezTo>
                  <a:pt x="3324" y="4893"/>
                  <a:pt x="3369" y="4902"/>
                  <a:pt x="3415" y="4902"/>
                </a:cubicBezTo>
                <a:cubicBezTo>
                  <a:pt x="3472" y="4902"/>
                  <a:pt x="3529" y="4889"/>
                  <a:pt x="3578" y="4854"/>
                </a:cubicBezTo>
                <a:cubicBezTo>
                  <a:pt x="3658" y="4801"/>
                  <a:pt x="3703" y="4703"/>
                  <a:pt x="3703" y="4613"/>
                </a:cubicBezTo>
                <a:lnTo>
                  <a:pt x="3703" y="4613"/>
                </a:lnTo>
                <a:cubicBezTo>
                  <a:pt x="3658" y="4694"/>
                  <a:pt x="3596" y="4747"/>
                  <a:pt x="3534" y="4774"/>
                </a:cubicBezTo>
                <a:cubicBezTo>
                  <a:pt x="3504" y="4785"/>
                  <a:pt x="3474" y="4790"/>
                  <a:pt x="3444" y="4790"/>
                </a:cubicBezTo>
                <a:cubicBezTo>
                  <a:pt x="3402" y="4790"/>
                  <a:pt x="3361" y="4781"/>
                  <a:pt x="3319" y="4765"/>
                </a:cubicBezTo>
                <a:cubicBezTo>
                  <a:pt x="3257" y="4738"/>
                  <a:pt x="3186" y="4694"/>
                  <a:pt x="3132" y="4640"/>
                </a:cubicBezTo>
                <a:cubicBezTo>
                  <a:pt x="3087" y="4587"/>
                  <a:pt x="3043" y="4515"/>
                  <a:pt x="3034" y="4426"/>
                </a:cubicBezTo>
                <a:close/>
                <a:moveTo>
                  <a:pt x="9549" y="4193"/>
                </a:moveTo>
                <a:cubicBezTo>
                  <a:pt x="9539" y="4193"/>
                  <a:pt x="9529" y="4193"/>
                  <a:pt x="9520" y="4194"/>
                </a:cubicBezTo>
                <a:cubicBezTo>
                  <a:pt x="9600" y="4239"/>
                  <a:pt x="9671" y="4292"/>
                  <a:pt x="9707" y="4364"/>
                </a:cubicBezTo>
                <a:cubicBezTo>
                  <a:pt x="9734" y="4426"/>
                  <a:pt x="9734" y="4506"/>
                  <a:pt x="9716" y="4578"/>
                </a:cubicBezTo>
                <a:cubicBezTo>
                  <a:pt x="9689" y="4658"/>
                  <a:pt x="9653" y="4729"/>
                  <a:pt x="9600" y="4792"/>
                </a:cubicBezTo>
                <a:cubicBezTo>
                  <a:pt x="9537" y="4845"/>
                  <a:pt x="9466" y="4899"/>
                  <a:pt x="9377" y="4908"/>
                </a:cubicBezTo>
                <a:cubicBezTo>
                  <a:pt x="9407" y="4923"/>
                  <a:pt x="9441" y="4930"/>
                  <a:pt x="9475" y="4930"/>
                </a:cubicBezTo>
                <a:cubicBezTo>
                  <a:pt x="9541" y="4930"/>
                  <a:pt x="9609" y="4904"/>
                  <a:pt x="9662" y="4863"/>
                </a:cubicBezTo>
                <a:cubicBezTo>
                  <a:pt x="9743" y="4801"/>
                  <a:pt x="9805" y="4712"/>
                  <a:pt x="9832" y="4613"/>
                </a:cubicBezTo>
                <a:cubicBezTo>
                  <a:pt x="9859" y="4515"/>
                  <a:pt x="9850" y="4399"/>
                  <a:pt x="9787" y="4310"/>
                </a:cubicBezTo>
                <a:cubicBezTo>
                  <a:pt x="9723" y="4230"/>
                  <a:pt x="9637" y="4193"/>
                  <a:pt x="9549" y="4193"/>
                </a:cubicBezTo>
                <a:close/>
                <a:moveTo>
                  <a:pt x="11634" y="4034"/>
                </a:moveTo>
                <a:cubicBezTo>
                  <a:pt x="11732" y="4096"/>
                  <a:pt x="11821" y="4159"/>
                  <a:pt x="11857" y="4248"/>
                </a:cubicBezTo>
                <a:cubicBezTo>
                  <a:pt x="11901" y="4337"/>
                  <a:pt x="11901" y="4426"/>
                  <a:pt x="11875" y="4524"/>
                </a:cubicBezTo>
                <a:cubicBezTo>
                  <a:pt x="11848" y="4613"/>
                  <a:pt x="11794" y="4703"/>
                  <a:pt x="11723" y="4783"/>
                </a:cubicBezTo>
                <a:cubicBezTo>
                  <a:pt x="11661" y="4854"/>
                  <a:pt x="11571" y="4917"/>
                  <a:pt x="11455" y="4935"/>
                </a:cubicBezTo>
                <a:cubicBezTo>
                  <a:pt x="11488" y="4948"/>
                  <a:pt x="11524" y="4954"/>
                  <a:pt x="11560" y="4954"/>
                </a:cubicBezTo>
                <a:cubicBezTo>
                  <a:pt x="11645" y="4954"/>
                  <a:pt x="11735" y="4922"/>
                  <a:pt x="11803" y="4872"/>
                </a:cubicBezTo>
                <a:cubicBezTo>
                  <a:pt x="11910" y="4801"/>
                  <a:pt x="11982" y="4685"/>
                  <a:pt x="12017" y="4569"/>
                </a:cubicBezTo>
                <a:cubicBezTo>
                  <a:pt x="12053" y="4444"/>
                  <a:pt x="12044" y="4292"/>
                  <a:pt x="11964" y="4185"/>
                </a:cubicBezTo>
                <a:cubicBezTo>
                  <a:pt x="11884" y="4078"/>
                  <a:pt x="11750" y="4034"/>
                  <a:pt x="11634" y="4034"/>
                </a:cubicBezTo>
                <a:close/>
                <a:moveTo>
                  <a:pt x="3845" y="2595"/>
                </a:moveTo>
                <a:cubicBezTo>
                  <a:pt x="4392" y="2595"/>
                  <a:pt x="4648" y="3451"/>
                  <a:pt x="4015" y="3686"/>
                </a:cubicBezTo>
                <a:cubicBezTo>
                  <a:pt x="4437" y="3821"/>
                  <a:pt x="4245" y="4568"/>
                  <a:pt x="3839" y="4568"/>
                </a:cubicBezTo>
                <a:cubicBezTo>
                  <a:pt x="3815" y="4568"/>
                  <a:pt x="3791" y="4565"/>
                  <a:pt x="3765" y="4560"/>
                </a:cubicBezTo>
                <a:lnTo>
                  <a:pt x="3765" y="4560"/>
                </a:lnTo>
                <a:cubicBezTo>
                  <a:pt x="3828" y="4820"/>
                  <a:pt x="3604" y="4972"/>
                  <a:pt x="3379" y="4972"/>
                </a:cubicBezTo>
                <a:cubicBezTo>
                  <a:pt x="3249" y="4972"/>
                  <a:pt x="3118" y="4921"/>
                  <a:pt x="3043" y="4810"/>
                </a:cubicBezTo>
                <a:cubicBezTo>
                  <a:pt x="2972" y="4703"/>
                  <a:pt x="2909" y="4489"/>
                  <a:pt x="3034" y="4310"/>
                </a:cubicBezTo>
                <a:lnTo>
                  <a:pt x="3034" y="4310"/>
                </a:lnTo>
                <a:cubicBezTo>
                  <a:pt x="3043" y="4355"/>
                  <a:pt x="3079" y="4462"/>
                  <a:pt x="3150" y="4498"/>
                </a:cubicBezTo>
                <a:lnTo>
                  <a:pt x="3248" y="4355"/>
                </a:lnTo>
                <a:lnTo>
                  <a:pt x="3275" y="4506"/>
                </a:lnTo>
                <a:lnTo>
                  <a:pt x="3355" y="4301"/>
                </a:lnTo>
                <a:cubicBezTo>
                  <a:pt x="3355" y="4301"/>
                  <a:pt x="3364" y="4524"/>
                  <a:pt x="3364" y="4542"/>
                </a:cubicBezTo>
                <a:cubicBezTo>
                  <a:pt x="3364" y="4543"/>
                  <a:pt x="3364" y="4543"/>
                  <a:pt x="3364" y="4543"/>
                </a:cubicBezTo>
                <a:cubicBezTo>
                  <a:pt x="3369" y="4543"/>
                  <a:pt x="3444" y="4257"/>
                  <a:pt x="3444" y="4257"/>
                </a:cubicBezTo>
                <a:lnTo>
                  <a:pt x="3471" y="4408"/>
                </a:lnTo>
                <a:lnTo>
                  <a:pt x="3516" y="4176"/>
                </a:lnTo>
                <a:lnTo>
                  <a:pt x="3560" y="4274"/>
                </a:lnTo>
                <a:lnTo>
                  <a:pt x="3587" y="4096"/>
                </a:lnTo>
                <a:lnTo>
                  <a:pt x="3658" y="4301"/>
                </a:lnTo>
                <a:lnTo>
                  <a:pt x="3658" y="3980"/>
                </a:lnTo>
                <a:lnTo>
                  <a:pt x="3757" y="4176"/>
                </a:lnTo>
                <a:lnTo>
                  <a:pt x="3712" y="3828"/>
                </a:lnTo>
                <a:lnTo>
                  <a:pt x="3712" y="3828"/>
                </a:lnTo>
                <a:cubicBezTo>
                  <a:pt x="3712" y="3829"/>
                  <a:pt x="3801" y="3998"/>
                  <a:pt x="3819" y="4043"/>
                </a:cubicBezTo>
                <a:lnTo>
                  <a:pt x="3819" y="4043"/>
                </a:lnTo>
                <a:cubicBezTo>
                  <a:pt x="3812" y="4006"/>
                  <a:pt x="3748" y="3686"/>
                  <a:pt x="3748" y="3686"/>
                </a:cubicBezTo>
                <a:lnTo>
                  <a:pt x="3748" y="3686"/>
                </a:lnTo>
                <a:cubicBezTo>
                  <a:pt x="3748" y="3686"/>
                  <a:pt x="3873" y="3882"/>
                  <a:pt x="3881" y="3891"/>
                </a:cubicBezTo>
                <a:cubicBezTo>
                  <a:pt x="3882" y="3891"/>
                  <a:pt x="3882" y="3891"/>
                  <a:pt x="3882" y="3891"/>
                </a:cubicBezTo>
                <a:cubicBezTo>
                  <a:pt x="3888" y="3891"/>
                  <a:pt x="3765" y="3516"/>
                  <a:pt x="3765" y="3507"/>
                </a:cubicBezTo>
                <a:cubicBezTo>
                  <a:pt x="3765" y="3507"/>
                  <a:pt x="3766" y="3507"/>
                  <a:pt x="3766" y="3507"/>
                </a:cubicBezTo>
                <a:cubicBezTo>
                  <a:pt x="3771" y="3507"/>
                  <a:pt x="3873" y="3677"/>
                  <a:pt x="3890" y="3695"/>
                </a:cubicBezTo>
                <a:cubicBezTo>
                  <a:pt x="3891" y="3695"/>
                  <a:pt x="3891" y="3695"/>
                  <a:pt x="3891" y="3695"/>
                </a:cubicBezTo>
                <a:cubicBezTo>
                  <a:pt x="3905" y="3695"/>
                  <a:pt x="3783" y="3374"/>
                  <a:pt x="3783" y="3373"/>
                </a:cubicBezTo>
                <a:lnTo>
                  <a:pt x="3783" y="3373"/>
                </a:lnTo>
                <a:lnTo>
                  <a:pt x="3917" y="3525"/>
                </a:lnTo>
                <a:lnTo>
                  <a:pt x="3774" y="3249"/>
                </a:lnTo>
                <a:lnTo>
                  <a:pt x="3917" y="3373"/>
                </a:lnTo>
                <a:lnTo>
                  <a:pt x="3783" y="3106"/>
                </a:lnTo>
                <a:lnTo>
                  <a:pt x="3783" y="3106"/>
                </a:lnTo>
                <a:lnTo>
                  <a:pt x="3899" y="3186"/>
                </a:lnTo>
                <a:lnTo>
                  <a:pt x="3899" y="3186"/>
                </a:lnTo>
                <a:lnTo>
                  <a:pt x="3721" y="2883"/>
                </a:lnTo>
                <a:lnTo>
                  <a:pt x="3721" y="2883"/>
                </a:lnTo>
                <a:lnTo>
                  <a:pt x="3980" y="3034"/>
                </a:lnTo>
                <a:cubicBezTo>
                  <a:pt x="3980" y="3034"/>
                  <a:pt x="3828" y="2811"/>
                  <a:pt x="3596" y="2651"/>
                </a:cubicBezTo>
                <a:cubicBezTo>
                  <a:pt x="3684" y="2612"/>
                  <a:pt x="3767" y="2595"/>
                  <a:pt x="3845" y="2595"/>
                </a:cubicBezTo>
                <a:close/>
                <a:moveTo>
                  <a:pt x="8110" y="4988"/>
                </a:moveTo>
                <a:lnTo>
                  <a:pt x="8110" y="4988"/>
                </a:lnTo>
                <a:lnTo>
                  <a:pt x="8110" y="4988"/>
                </a:lnTo>
                <a:close/>
                <a:moveTo>
                  <a:pt x="5880" y="4676"/>
                </a:moveTo>
                <a:cubicBezTo>
                  <a:pt x="5914" y="4676"/>
                  <a:pt x="5952" y="4713"/>
                  <a:pt x="5924" y="4774"/>
                </a:cubicBezTo>
                <a:cubicBezTo>
                  <a:pt x="5934" y="4771"/>
                  <a:pt x="5943" y="4770"/>
                  <a:pt x="5951" y="4770"/>
                </a:cubicBezTo>
                <a:cubicBezTo>
                  <a:pt x="6027" y="4770"/>
                  <a:pt x="6040" y="4873"/>
                  <a:pt x="5951" y="4881"/>
                </a:cubicBezTo>
                <a:cubicBezTo>
                  <a:pt x="5951" y="4881"/>
                  <a:pt x="6023" y="4908"/>
                  <a:pt x="5987" y="4970"/>
                </a:cubicBezTo>
                <a:cubicBezTo>
                  <a:pt x="5973" y="4993"/>
                  <a:pt x="5958" y="5001"/>
                  <a:pt x="5944" y="5001"/>
                </a:cubicBezTo>
                <a:cubicBezTo>
                  <a:pt x="5913" y="5001"/>
                  <a:pt x="5886" y="4962"/>
                  <a:pt x="5880" y="4944"/>
                </a:cubicBezTo>
                <a:lnTo>
                  <a:pt x="5880" y="4944"/>
                </a:lnTo>
                <a:cubicBezTo>
                  <a:pt x="5896" y="5001"/>
                  <a:pt x="5890" y="5052"/>
                  <a:pt x="5839" y="5052"/>
                </a:cubicBezTo>
                <a:cubicBezTo>
                  <a:pt x="5835" y="5052"/>
                  <a:pt x="5831" y="5051"/>
                  <a:pt x="5826" y="5051"/>
                </a:cubicBezTo>
                <a:cubicBezTo>
                  <a:pt x="5773" y="5051"/>
                  <a:pt x="5773" y="4970"/>
                  <a:pt x="5782" y="4953"/>
                </a:cubicBezTo>
                <a:lnTo>
                  <a:pt x="5782" y="4953"/>
                </a:lnTo>
                <a:cubicBezTo>
                  <a:pt x="5766" y="4984"/>
                  <a:pt x="5742" y="4996"/>
                  <a:pt x="5720" y="4996"/>
                </a:cubicBezTo>
                <a:cubicBezTo>
                  <a:pt x="5666" y="4996"/>
                  <a:pt x="5620" y="4928"/>
                  <a:pt x="5701" y="4890"/>
                </a:cubicBezTo>
                <a:cubicBezTo>
                  <a:pt x="5620" y="4861"/>
                  <a:pt x="5624" y="4770"/>
                  <a:pt x="5689" y="4770"/>
                </a:cubicBezTo>
                <a:cubicBezTo>
                  <a:pt x="5703" y="4770"/>
                  <a:pt x="5719" y="4774"/>
                  <a:pt x="5737" y="4783"/>
                </a:cubicBezTo>
                <a:cubicBezTo>
                  <a:pt x="5700" y="4734"/>
                  <a:pt x="5735" y="4677"/>
                  <a:pt x="5777" y="4677"/>
                </a:cubicBezTo>
                <a:cubicBezTo>
                  <a:pt x="5797" y="4677"/>
                  <a:pt x="5818" y="4689"/>
                  <a:pt x="5835" y="4721"/>
                </a:cubicBezTo>
                <a:cubicBezTo>
                  <a:pt x="5839" y="4690"/>
                  <a:pt x="5859" y="4676"/>
                  <a:pt x="5880" y="4676"/>
                </a:cubicBezTo>
                <a:close/>
                <a:moveTo>
                  <a:pt x="17379" y="2169"/>
                </a:moveTo>
                <a:cubicBezTo>
                  <a:pt x="17522" y="2249"/>
                  <a:pt x="17664" y="2321"/>
                  <a:pt x="17780" y="2428"/>
                </a:cubicBezTo>
                <a:lnTo>
                  <a:pt x="17879" y="2499"/>
                </a:lnTo>
                <a:lnTo>
                  <a:pt x="17959" y="2588"/>
                </a:lnTo>
                <a:cubicBezTo>
                  <a:pt x="18012" y="2642"/>
                  <a:pt x="18075" y="2704"/>
                  <a:pt x="18119" y="2767"/>
                </a:cubicBezTo>
                <a:cubicBezTo>
                  <a:pt x="18316" y="3026"/>
                  <a:pt x="18414" y="3356"/>
                  <a:pt x="18405" y="3677"/>
                </a:cubicBezTo>
                <a:cubicBezTo>
                  <a:pt x="18396" y="4007"/>
                  <a:pt x="18280" y="4319"/>
                  <a:pt x="18111" y="4587"/>
                </a:cubicBezTo>
                <a:cubicBezTo>
                  <a:pt x="17941" y="4863"/>
                  <a:pt x="17718" y="5095"/>
                  <a:pt x="17450" y="5274"/>
                </a:cubicBezTo>
                <a:cubicBezTo>
                  <a:pt x="17513" y="5211"/>
                  <a:pt x="17566" y="5158"/>
                  <a:pt x="17620" y="5104"/>
                </a:cubicBezTo>
                <a:lnTo>
                  <a:pt x="17780" y="4926"/>
                </a:lnTo>
                <a:cubicBezTo>
                  <a:pt x="17825" y="4863"/>
                  <a:pt x="17870" y="4810"/>
                  <a:pt x="17914" y="4747"/>
                </a:cubicBezTo>
                <a:cubicBezTo>
                  <a:pt x="17959" y="4676"/>
                  <a:pt x="18003" y="4613"/>
                  <a:pt x="18039" y="4542"/>
                </a:cubicBezTo>
                <a:cubicBezTo>
                  <a:pt x="18182" y="4274"/>
                  <a:pt x="18289" y="3980"/>
                  <a:pt x="18289" y="3677"/>
                </a:cubicBezTo>
                <a:cubicBezTo>
                  <a:pt x="18307" y="3373"/>
                  <a:pt x="18218" y="3070"/>
                  <a:pt x="18048" y="2820"/>
                </a:cubicBezTo>
                <a:cubicBezTo>
                  <a:pt x="18012" y="2749"/>
                  <a:pt x="17959" y="2695"/>
                  <a:pt x="17905" y="2633"/>
                </a:cubicBezTo>
                <a:lnTo>
                  <a:pt x="17834" y="2544"/>
                </a:lnTo>
                <a:lnTo>
                  <a:pt x="17745" y="2472"/>
                </a:lnTo>
                <a:cubicBezTo>
                  <a:pt x="17638" y="2356"/>
                  <a:pt x="17504" y="2276"/>
                  <a:pt x="17379" y="2169"/>
                </a:cubicBezTo>
                <a:close/>
                <a:moveTo>
                  <a:pt x="6601" y="4299"/>
                </a:moveTo>
                <a:cubicBezTo>
                  <a:pt x="6568" y="4299"/>
                  <a:pt x="6535" y="4303"/>
                  <a:pt x="6504" y="4310"/>
                </a:cubicBezTo>
                <a:cubicBezTo>
                  <a:pt x="6620" y="4355"/>
                  <a:pt x="6718" y="4408"/>
                  <a:pt x="6772" y="4489"/>
                </a:cubicBezTo>
                <a:cubicBezTo>
                  <a:pt x="6825" y="4569"/>
                  <a:pt x="6843" y="4676"/>
                  <a:pt x="6825" y="4774"/>
                </a:cubicBezTo>
                <a:cubicBezTo>
                  <a:pt x="6816" y="4881"/>
                  <a:pt x="6781" y="4979"/>
                  <a:pt x="6718" y="5068"/>
                </a:cubicBezTo>
                <a:cubicBezTo>
                  <a:pt x="6656" y="5158"/>
                  <a:pt x="6576" y="5229"/>
                  <a:pt x="6460" y="5274"/>
                </a:cubicBezTo>
                <a:cubicBezTo>
                  <a:pt x="6481" y="5278"/>
                  <a:pt x="6503" y="5281"/>
                  <a:pt x="6525" y="5281"/>
                </a:cubicBezTo>
                <a:cubicBezTo>
                  <a:pt x="6630" y="5281"/>
                  <a:pt x="6735" y="5230"/>
                  <a:pt x="6816" y="5149"/>
                </a:cubicBezTo>
                <a:cubicBezTo>
                  <a:pt x="6915" y="5060"/>
                  <a:pt x="6977" y="4926"/>
                  <a:pt x="6995" y="4792"/>
                </a:cubicBezTo>
                <a:cubicBezTo>
                  <a:pt x="7004" y="4658"/>
                  <a:pt x="6968" y="4506"/>
                  <a:pt x="6870" y="4408"/>
                </a:cubicBezTo>
                <a:cubicBezTo>
                  <a:pt x="6791" y="4330"/>
                  <a:pt x="6693" y="4299"/>
                  <a:pt x="6601" y="4299"/>
                </a:cubicBezTo>
                <a:close/>
                <a:moveTo>
                  <a:pt x="8155" y="4444"/>
                </a:moveTo>
                <a:cubicBezTo>
                  <a:pt x="8262" y="4506"/>
                  <a:pt x="8342" y="4569"/>
                  <a:pt x="8387" y="4658"/>
                </a:cubicBezTo>
                <a:cubicBezTo>
                  <a:pt x="8422" y="4738"/>
                  <a:pt x="8422" y="4837"/>
                  <a:pt x="8396" y="4935"/>
                </a:cubicBezTo>
                <a:cubicBezTo>
                  <a:pt x="8369" y="5024"/>
                  <a:pt x="8315" y="5113"/>
                  <a:pt x="8253" y="5193"/>
                </a:cubicBezTo>
                <a:cubicBezTo>
                  <a:pt x="8181" y="5265"/>
                  <a:pt x="8092" y="5318"/>
                  <a:pt x="7976" y="5345"/>
                </a:cubicBezTo>
                <a:cubicBezTo>
                  <a:pt x="8009" y="5359"/>
                  <a:pt x="8044" y="5365"/>
                  <a:pt x="8081" y="5365"/>
                </a:cubicBezTo>
                <a:cubicBezTo>
                  <a:pt x="8167" y="5365"/>
                  <a:pt x="8258" y="5332"/>
                  <a:pt x="8333" y="5283"/>
                </a:cubicBezTo>
                <a:cubicBezTo>
                  <a:pt x="8431" y="5211"/>
                  <a:pt x="8511" y="5095"/>
                  <a:pt x="8547" y="4970"/>
                </a:cubicBezTo>
                <a:cubicBezTo>
                  <a:pt x="8583" y="4854"/>
                  <a:pt x="8565" y="4703"/>
                  <a:pt x="8485" y="4596"/>
                </a:cubicBezTo>
                <a:cubicBezTo>
                  <a:pt x="8404" y="4480"/>
                  <a:pt x="8271" y="4444"/>
                  <a:pt x="8155" y="4444"/>
                </a:cubicBezTo>
                <a:close/>
                <a:moveTo>
                  <a:pt x="9609" y="5060"/>
                </a:moveTo>
                <a:cubicBezTo>
                  <a:pt x="9591" y="5149"/>
                  <a:pt x="9564" y="5229"/>
                  <a:pt x="9511" y="5274"/>
                </a:cubicBezTo>
                <a:cubicBezTo>
                  <a:pt x="9457" y="5327"/>
                  <a:pt x="9386" y="5345"/>
                  <a:pt x="9305" y="5345"/>
                </a:cubicBezTo>
                <a:cubicBezTo>
                  <a:pt x="9293" y="5347"/>
                  <a:pt x="9281" y="5347"/>
                  <a:pt x="9268" y="5347"/>
                </a:cubicBezTo>
                <a:cubicBezTo>
                  <a:pt x="9207" y="5347"/>
                  <a:pt x="9142" y="5330"/>
                  <a:pt x="9082" y="5300"/>
                </a:cubicBezTo>
                <a:cubicBezTo>
                  <a:pt x="9011" y="5274"/>
                  <a:pt x="8949" y="5220"/>
                  <a:pt x="8913" y="5140"/>
                </a:cubicBezTo>
                <a:lnTo>
                  <a:pt x="8913" y="5140"/>
                </a:lnTo>
                <a:cubicBezTo>
                  <a:pt x="8904" y="5229"/>
                  <a:pt x="8958" y="5327"/>
                  <a:pt x="9038" y="5381"/>
                </a:cubicBezTo>
                <a:cubicBezTo>
                  <a:pt x="9118" y="5443"/>
                  <a:pt x="9216" y="5470"/>
                  <a:pt x="9314" y="5470"/>
                </a:cubicBezTo>
                <a:cubicBezTo>
                  <a:pt x="9413" y="5461"/>
                  <a:pt x="9520" y="5425"/>
                  <a:pt x="9582" y="5336"/>
                </a:cubicBezTo>
                <a:cubicBezTo>
                  <a:pt x="9636" y="5247"/>
                  <a:pt x="9644" y="5140"/>
                  <a:pt x="9609" y="5060"/>
                </a:cubicBezTo>
                <a:close/>
                <a:moveTo>
                  <a:pt x="12287" y="5108"/>
                </a:moveTo>
                <a:cubicBezTo>
                  <a:pt x="12307" y="5108"/>
                  <a:pt x="12330" y="5122"/>
                  <a:pt x="12348" y="5158"/>
                </a:cubicBezTo>
                <a:cubicBezTo>
                  <a:pt x="12351" y="5127"/>
                  <a:pt x="12372" y="5113"/>
                  <a:pt x="12393" y="5113"/>
                </a:cubicBezTo>
                <a:cubicBezTo>
                  <a:pt x="12428" y="5113"/>
                  <a:pt x="12464" y="5148"/>
                  <a:pt x="12437" y="5202"/>
                </a:cubicBezTo>
                <a:cubicBezTo>
                  <a:pt x="12446" y="5200"/>
                  <a:pt x="12454" y="5199"/>
                  <a:pt x="12462" y="5199"/>
                </a:cubicBezTo>
                <a:cubicBezTo>
                  <a:pt x="12539" y="5199"/>
                  <a:pt x="12553" y="5309"/>
                  <a:pt x="12464" y="5309"/>
                </a:cubicBezTo>
                <a:cubicBezTo>
                  <a:pt x="12464" y="5309"/>
                  <a:pt x="12526" y="5336"/>
                  <a:pt x="12490" y="5407"/>
                </a:cubicBezTo>
                <a:cubicBezTo>
                  <a:pt x="12479" y="5427"/>
                  <a:pt x="12467" y="5434"/>
                  <a:pt x="12454" y="5434"/>
                </a:cubicBezTo>
                <a:cubicBezTo>
                  <a:pt x="12426" y="5434"/>
                  <a:pt x="12398" y="5397"/>
                  <a:pt x="12392" y="5372"/>
                </a:cubicBezTo>
                <a:lnTo>
                  <a:pt x="12392" y="5372"/>
                </a:lnTo>
                <a:cubicBezTo>
                  <a:pt x="12410" y="5443"/>
                  <a:pt x="12401" y="5488"/>
                  <a:pt x="12339" y="5488"/>
                </a:cubicBezTo>
                <a:cubicBezTo>
                  <a:pt x="12285" y="5479"/>
                  <a:pt x="12285" y="5407"/>
                  <a:pt x="12294" y="5381"/>
                </a:cubicBezTo>
                <a:lnTo>
                  <a:pt x="12294" y="5381"/>
                </a:lnTo>
                <a:cubicBezTo>
                  <a:pt x="12278" y="5414"/>
                  <a:pt x="12253" y="5426"/>
                  <a:pt x="12230" y="5426"/>
                </a:cubicBezTo>
                <a:cubicBezTo>
                  <a:pt x="12177" y="5426"/>
                  <a:pt x="12133" y="5362"/>
                  <a:pt x="12214" y="5318"/>
                </a:cubicBezTo>
                <a:cubicBezTo>
                  <a:pt x="12133" y="5289"/>
                  <a:pt x="12137" y="5206"/>
                  <a:pt x="12199" y="5206"/>
                </a:cubicBezTo>
                <a:cubicBezTo>
                  <a:pt x="12213" y="5206"/>
                  <a:pt x="12230" y="5210"/>
                  <a:pt x="12249" y="5220"/>
                </a:cubicBezTo>
                <a:cubicBezTo>
                  <a:pt x="12214" y="5166"/>
                  <a:pt x="12246" y="5108"/>
                  <a:pt x="12287" y="5108"/>
                </a:cubicBezTo>
                <a:close/>
                <a:moveTo>
                  <a:pt x="9159" y="3076"/>
                </a:moveTo>
                <a:cubicBezTo>
                  <a:pt x="9602" y="3076"/>
                  <a:pt x="9974" y="3667"/>
                  <a:pt x="9537" y="4069"/>
                </a:cubicBezTo>
                <a:cubicBezTo>
                  <a:pt x="9547" y="4069"/>
                  <a:pt x="9556" y="4068"/>
                  <a:pt x="9566" y="4068"/>
                </a:cubicBezTo>
                <a:cubicBezTo>
                  <a:pt x="10014" y="4068"/>
                  <a:pt x="10099" y="4901"/>
                  <a:pt x="9636" y="4988"/>
                </a:cubicBezTo>
                <a:cubicBezTo>
                  <a:pt x="9843" y="5260"/>
                  <a:pt x="9551" y="5555"/>
                  <a:pt x="9266" y="5555"/>
                </a:cubicBezTo>
                <a:cubicBezTo>
                  <a:pt x="9196" y="5555"/>
                  <a:pt x="9126" y="5537"/>
                  <a:pt x="9065" y="5497"/>
                </a:cubicBezTo>
                <a:cubicBezTo>
                  <a:pt x="8949" y="5425"/>
                  <a:pt x="8815" y="5247"/>
                  <a:pt x="8859" y="5033"/>
                </a:cubicBezTo>
                <a:lnTo>
                  <a:pt x="8859" y="5033"/>
                </a:lnTo>
                <a:cubicBezTo>
                  <a:pt x="8886" y="5077"/>
                  <a:pt x="8966" y="5158"/>
                  <a:pt x="9047" y="5167"/>
                </a:cubicBezTo>
                <a:lnTo>
                  <a:pt x="9082" y="4997"/>
                </a:lnTo>
                <a:lnTo>
                  <a:pt x="9163" y="5122"/>
                </a:lnTo>
                <a:lnTo>
                  <a:pt x="9154" y="4899"/>
                </a:lnTo>
                <a:lnTo>
                  <a:pt x="9154" y="4899"/>
                </a:lnTo>
                <a:cubicBezTo>
                  <a:pt x="9154" y="4899"/>
                  <a:pt x="9252" y="5104"/>
                  <a:pt x="9261" y="5122"/>
                </a:cubicBezTo>
                <a:cubicBezTo>
                  <a:pt x="9261" y="5122"/>
                  <a:pt x="9261" y="5123"/>
                  <a:pt x="9261" y="5123"/>
                </a:cubicBezTo>
                <a:cubicBezTo>
                  <a:pt x="9267" y="5123"/>
                  <a:pt x="9216" y="4819"/>
                  <a:pt x="9216" y="4819"/>
                </a:cubicBezTo>
                <a:lnTo>
                  <a:pt x="9216" y="4819"/>
                </a:lnTo>
                <a:lnTo>
                  <a:pt x="9314" y="4952"/>
                </a:lnTo>
                <a:lnTo>
                  <a:pt x="9261" y="4721"/>
                </a:lnTo>
                <a:lnTo>
                  <a:pt x="9341" y="4792"/>
                </a:lnTo>
                <a:lnTo>
                  <a:pt x="9341" y="4792"/>
                </a:lnTo>
                <a:lnTo>
                  <a:pt x="9297" y="4622"/>
                </a:lnTo>
                <a:lnTo>
                  <a:pt x="9297" y="4622"/>
                </a:lnTo>
                <a:lnTo>
                  <a:pt x="9448" y="4783"/>
                </a:lnTo>
                <a:lnTo>
                  <a:pt x="9323" y="4480"/>
                </a:lnTo>
                <a:lnTo>
                  <a:pt x="9323" y="4480"/>
                </a:lnTo>
                <a:lnTo>
                  <a:pt x="9484" y="4631"/>
                </a:lnTo>
                <a:lnTo>
                  <a:pt x="9314" y="4319"/>
                </a:lnTo>
                <a:lnTo>
                  <a:pt x="9314" y="4319"/>
                </a:lnTo>
                <a:cubicBezTo>
                  <a:pt x="9314" y="4319"/>
                  <a:pt x="9466" y="4444"/>
                  <a:pt x="9493" y="4480"/>
                </a:cubicBezTo>
                <a:cubicBezTo>
                  <a:pt x="9494" y="4481"/>
                  <a:pt x="9495" y="4482"/>
                  <a:pt x="9495" y="4482"/>
                </a:cubicBezTo>
                <a:cubicBezTo>
                  <a:pt x="9498" y="4482"/>
                  <a:pt x="9297" y="4168"/>
                  <a:pt x="9297" y="4167"/>
                </a:cubicBezTo>
                <a:lnTo>
                  <a:pt x="9297" y="4167"/>
                </a:lnTo>
                <a:cubicBezTo>
                  <a:pt x="9297" y="4167"/>
                  <a:pt x="9484" y="4310"/>
                  <a:pt x="9502" y="4319"/>
                </a:cubicBezTo>
                <a:cubicBezTo>
                  <a:pt x="9511" y="4319"/>
                  <a:pt x="9243" y="4007"/>
                  <a:pt x="9243" y="3998"/>
                </a:cubicBezTo>
                <a:cubicBezTo>
                  <a:pt x="9243" y="3998"/>
                  <a:pt x="9243" y="3997"/>
                  <a:pt x="9243" y="3997"/>
                </a:cubicBezTo>
                <a:lnTo>
                  <a:pt x="9243" y="3997"/>
                </a:lnTo>
                <a:cubicBezTo>
                  <a:pt x="9246" y="3997"/>
                  <a:pt x="9405" y="4114"/>
                  <a:pt x="9430" y="4123"/>
                </a:cubicBezTo>
                <a:cubicBezTo>
                  <a:pt x="9431" y="4123"/>
                  <a:pt x="9431" y="4123"/>
                  <a:pt x="9431" y="4123"/>
                </a:cubicBezTo>
                <a:cubicBezTo>
                  <a:pt x="9440" y="4123"/>
                  <a:pt x="9198" y="3873"/>
                  <a:pt x="9198" y="3873"/>
                </a:cubicBezTo>
                <a:lnTo>
                  <a:pt x="9198" y="3873"/>
                </a:lnTo>
                <a:lnTo>
                  <a:pt x="9386" y="3962"/>
                </a:lnTo>
                <a:lnTo>
                  <a:pt x="9145" y="3757"/>
                </a:lnTo>
                <a:lnTo>
                  <a:pt x="9145" y="3757"/>
                </a:lnTo>
                <a:lnTo>
                  <a:pt x="9332" y="3820"/>
                </a:lnTo>
                <a:lnTo>
                  <a:pt x="9109" y="3614"/>
                </a:lnTo>
                <a:lnTo>
                  <a:pt x="9243" y="3641"/>
                </a:lnTo>
                <a:lnTo>
                  <a:pt x="9243" y="3641"/>
                </a:lnTo>
                <a:lnTo>
                  <a:pt x="8958" y="3427"/>
                </a:lnTo>
                <a:lnTo>
                  <a:pt x="8958" y="3427"/>
                </a:lnTo>
                <a:lnTo>
                  <a:pt x="9252" y="3472"/>
                </a:lnTo>
                <a:cubicBezTo>
                  <a:pt x="9252" y="3472"/>
                  <a:pt x="9029" y="3320"/>
                  <a:pt x="8752" y="3266"/>
                </a:cubicBezTo>
                <a:cubicBezTo>
                  <a:pt x="8880" y="3132"/>
                  <a:pt x="9023" y="3076"/>
                  <a:pt x="9159" y="3076"/>
                </a:cubicBezTo>
                <a:close/>
                <a:moveTo>
                  <a:pt x="11741" y="5113"/>
                </a:moveTo>
                <a:lnTo>
                  <a:pt x="11741" y="5113"/>
                </a:lnTo>
                <a:cubicBezTo>
                  <a:pt x="11723" y="5229"/>
                  <a:pt x="11678" y="5327"/>
                  <a:pt x="11616" y="5381"/>
                </a:cubicBezTo>
                <a:cubicBezTo>
                  <a:pt x="11554" y="5443"/>
                  <a:pt x="11464" y="5470"/>
                  <a:pt x="11366" y="5479"/>
                </a:cubicBezTo>
                <a:cubicBezTo>
                  <a:pt x="11277" y="5479"/>
                  <a:pt x="11179" y="5461"/>
                  <a:pt x="11090" y="5416"/>
                </a:cubicBezTo>
                <a:cubicBezTo>
                  <a:pt x="11009" y="5381"/>
                  <a:pt x="10929" y="5309"/>
                  <a:pt x="10876" y="5211"/>
                </a:cubicBezTo>
                <a:lnTo>
                  <a:pt x="10876" y="5211"/>
                </a:lnTo>
                <a:cubicBezTo>
                  <a:pt x="10867" y="5327"/>
                  <a:pt x="10929" y="5443"/>
                  <a:pt x="11027" y="5515"/>
                </a:cubicBezTo>
                <a:cubicBezTo>
                  <a:pt x="11116" y="5587"/>
                  <a:pt x="11226" y="5623"/>
                  <a:pt x="11338" y="5623"/>
                </a:cubicBezTo>
                <a:cubicBezTo>
                  <a:pt x="11350" y="5623"/>
                  <a:pt x="11363" y="5622"/>
                  <a:pt x="11375" y="5622"/>
                </a:cubicBezTo>
                <a:cubicBezTo>
                  <a:pt x="11500" y="5622"/>
                  <a:pt x="11625" y="5568"/>
                  <a:pt x="11705" y="5461"/>
                </a:cubicBezTo>
                <a:cubicBezTo>
                  <a:pt x="11777" y="5354"/>
                  <a:pt x="11777" y="5220"/>
                  <a:pt x="11741" y="5113"/>
                </a:cubicBezTo>
                <a:close/>
                <a:moveTo>
                  <a:pt x="11184" y="2653"/>
                </a:moveTo>
                <a:cubicBezTo>
                  <a:pt x="11733" y="2653"/>
                  <a:pt x="12199" y="3387"/>
                  <a:pt x="11661" y="3891"/>
                </a:cubicBezTo>
                <a:cubicBezTo>
                  <a:pt x="11672" y="3890"/>
                  <a:pt x="11684" y="3890"/>
                  <a:pt x="11695" y="3890"/>
                </a:cubicBezTo>
                <a:cubicBezTo>
                  <a:pt x="12245" y="3890"/>
                  <a:pt x="12345" y="4928"/>
                  <a:pt x="11777" y="5024"/>
                </a:cubicBezTo>
                <a:cubicBezTo>
                  <a:pt x="12034" y="5368"/>
                  <a:pt x="11666" y="5728"/>
                  <a:pt x="11312" y="5728"/>
                </a:cubicBezTo>
                <a:cubicBezTo>
                  <a:pt x="11225" y="5728"/>
                  <a:pt x="11139" y="5707"/>
                  <a:pt x="11063" y="5657"/>
                </a:cubicBezTo>
                <a:cubicBezTo>
                  <a:pt x="10920" y="5568"/>
                  <a:pt x="10760" y="5354"/>
                  <a:pt x="10813" y="5086"/>
                </a:cubicBezTo>
                <a:lnTo>
                  <a:pt x="10813" y="5086"/>
                </a:lnTo>
                <a:cubicBezTo>
                  <a:pt x="10849" y="5131"/>
                  <a:pt x="10938" y="5238"/>
                  <a:pt x="11045" y="5247"/>
                </a:cubicBezTo>
                <a:lnTo>
                  <a:pt x="11081" y="5033"/>
                </a:lnTo>
                <a:lnTo>
                  <a:pt x="11188" y="5193"/>
                </a:lnTo>
                <a:lnTo>
                  <a:pt x="11179" y="4926"/>
                </a:lnTo>
                <a:lnTo>
                  <a:pt x="11179" y="4926"/>
                </a:lnTo>
                <a:cubicBezTo>
                  <a:pt x="11179" y="4926"/>
                  <a:pt x="11295" y="5176"/>
                  <a:pt x="11304" y="5193"/>
                </a:cubicBezTo>
                <a:cubicBezTo>
                  <a:pt x="11304" y="5194"/>
                  <a:pt x="11305" y="5194"/>
                  <a:pt x="11305" y="5194"/>
                </a:cubicBezTo>
                <a:cubicBezTo>
                  <a:pt x="11319" y="5194"/>
                  <a:pt x="11259" y="4819"/>
                  <a:pt x="11259" y="4819"/>
                </a:cubicBezTo>
                <a:lnTo>
                  <a:pt x="11259" y="4819"/>
                </a:lnTo>
                <a:lnTo>
                  <a:pt x="11375" y="4988"/>
                </a:lnTo>
                <a:lnTo>
                  <a:pt x="11375" y="4988"/>
                </a:lnTo>
                <a:lnTo>
                  <a:pt x="11304" y="4703"/>
                </a:lnTo>
                <a:lnTo>
                  <a:pt x="11304" y="4703"/>
                </a:lnTo>
                <a:lnTo>
                  <a:pt x="11411" y="4792"/>
                </a:lnTo>
                <a:lnTo>
                  <a:pt x="11357" y="4569"/>
                </a:lnTo>
                <a:lnTo>
                  <a:pt x="11545" y="4774"/>
                </a:lnTo>
                <a:lnTo>
                  <a:pt x="11393" y="4399"/>
                </a:lnTo>
                <a:lnTo>
                  <a:pt x="11589" y="4587"/>
                </a:lnTo>
                <a:lnTo>
                  <a:pt x="11375" y="4194"/>
                </a:lnTo>
                <a:lnTo>
                  <a:pt x="11375" y="4194"/>
                </a:lnTo>
                <a:cubicBezTo>
                  <a:pt x="11375" y="4194"/>
                  <a:pt x="11562" y="4355"/>
                  <a:pt x="11598" y="4399"/>
                </a:cubicBezTo>
                <a:cubicBezTo>
                  <a:pt x="11600" y="4402"/>
                  <a:pt x="11601" y="4403"/>
                  <a:pt x="11601" y="4403"/>
                </a:cubicBezTo>
                <a:cubicBezTo>
                  <a:pt x="11606" y="4403"/>
                  <a:pt x="11348" y="4016"/>
                  <a:pt x="11348" y="4016"/>
                </a:cubicBezTo>
                <a:lnTo>
                  <a:pt x="11348" y="4016"/>
                </a:lnTo>
                <a:cubicBezTo>
                  <a:pt x="11348" y="4016"/>
                  <a:pt x="11589" y="4185"/>
                  <a:pt x="11607" y="4194"/>
                </a:cubicBezTo>
                <a:cubicBezTo>
                  <a:pt x="11607" y="4194"/>
                  <a:pt x="11607" y="4194"/>
                  <a:pt x="11607" y="4194"/>
                </a:cubicBezTo>
                <a:cubicBezTo>
                  <a:pt x="11609" y="4194"/>
                  <a:pt x="11295" y="3811"/>
                  <a:pt x="11286" y="3802"/>
                </a:cubicBezTo>
                <a:cubicBezTo>
                  <a:pt x="11286" y="3801"/>
                  <a:pt x="11286" y="3801"/>
                  <a:pt x="11286" y="3801"/>
                </a:cubicBezTo>
                <a:lnTo>
                  <a:pt x="11286" y="3801"/>
                </a:lnTo>
                <a:cubicBezTo>
                  <a:pt x="11289" y="3801"/>
                  <a:pt x="11483" y="3945"/>
                  <a:pt x="11518" y="3953"/>
                </a:cubicBezTo>
                <a:cubicBezTo>
                  <a:pt x="11518" y="3953"/>
                  <a:pt x="11519" y="3954"/>
                  <a:pt x="11519" y="3954"/>
                </a:cubicBezTo>
                <a:cubicBezTo>
                  <a:pt x="11536" y="3954"/>
                  <a:pt x="11232" y="3641"/>
                  <a:pt x="11232" y="3641"/>
                </a:cubicBezTo>
                <a:lnTo>
                  <a:pt x="11232" y="3641"/>
                </a:lnTo>
                <a:lnTo>
                  <a:pt x="11464" y="3757"/>
                </a:lnTo>
                <a:lnTo>
                  <a:pt x="11464" y="3757"/>
                </a:lnTo>
                <a:lnTo>
                  <a:pt x="11170" y="3498"/>
                </a:lnTo>
                <a:lnTo>
                  <a:pt x="11170" y="3498"/>
                </a:lnTo>
                <a:lnTo>
                  <a:pt x="11393" y="3579"/>
                </a:lnTo>
                <a:lnTo>
                  <a:pt x="11116" y="3329"/>
                </a:lnTo>
                <a:lnTo>
                  <a:pt x="11286" y="3356"/>
                </a:lnTo>
                <a:lnTo>
                  <a:pt x="11286" y="3356"/>
                </a:lnTo>
                <a:lnTo>
                  <a:pt x="10938" y="3097"/>
                </a:lnTo>
                <a:lnTo>
                  <a:pt x="11304" y="3150"/>
                </a:lnTo>
                <a:cubicBezTo>
                  <a:pt x="11304" y="3150"/>
                  <a:pt x="11018" y="2963"/>
                  <a:pt x="10679" y="2892"/>
                </a:cubicBezTo>
                <a:cubicBezTo>
                  <a:pt x="10837" y="2723"/>
                  <a:pt x="11015" y="2653"/>
                  <a:pt x="11184" y="2653"/>
                </a:cubicBezTo>
                <a:close/>
                <a:moveTo>
                  <a:pt x="6790" y="5416"/>
                </a:moveTo>
                <a:cubicBezTo>
                  <a:pt x="6781" y="5532"/>
                  <a:pt x="6763" y="5639"/>
                  <a:pt x="6701" y="5711"/>
                </a:cubicBezTo>
                <a:cubicBezTo>
                  <a:pt x="6647" y="5791"/>
                  <a:pt x="6558" y="5836"/>
                  <a:pt x="6460" y="5854"/>
                </a:cubicBezTo>
                <a:cubicBezTo>
                  <a:pt x="6425" y="5860"/>
                  <a:pt x="6389" y="5863"/>
                  <a:pt x="6353" y="5863"/>
                </a:cubicBezTo>
                <a:cubicBezTo>
                  <a:pt x="6288" y="5863"/>
                  <a:pt x="6223" y="5853"/>
                  <a:pt x="6165" y="5836"/>
                </a:cubicBezTo>
                <a:cubicBezTo>
                  <a:pt x="6067" y="5809"/>
                  <a:pt x="5969" y="5755"/>
                  <a:pt x="5898" y="5657"/>
                </a:cubicBezTo>
                <a:lnTo>
                  <a:pt x="5898" y="5657"/>
                </a:lnTo>
                <a:cubicBezTo>
                  <a:pt x="5907" y="5782"/>
                  <a:pt x="6005" y="5889"/>
                  <a:pt x="6112" y="5952"/>
                </a:cubicBezTo>
                <a:cubicBezTo>
                  <a:pt x="6199" y="5992"/>
                  <a:pt x="6296" y="6012"/>
                  <a:pt x="6391" y="6012"/>
                </a:cubicBezTo>
                <a:cubicBezTo>
                  <a:pt x="6423" y="6012"/>
                  <a:pt x="6455" y="6010"/>
                  <a:pt x="6486" y="6005"/>
                </a:cubicBezTo>
                <a:cubicBezTo>
                  <a:pt x="6611" y="5978"/>
                  <a:pt x="6745" y="5907"/>
                  <a:pt x="6808" y="5782"/>
                </a:cubicBezTo>
                <a:cubicBezTo>
                  <a:pt x="6870" y="5657"/>
                  <a:pt x="6843" y="5515"/>
                  <a:pt x="6790" y="5416"/>
                </a:cubicBezTo>
                <a:close/>
                <a:moveTo>
                  <a:pt x="8271" y="5523"/>
                </a:moveTo>
                <a:cubicBezTo>
                  <a:pt x="8244" y="5639"/>
                  <a:pt x="8208" y="5729"/>
                  <a:pt x="8137" y="5791"/>
                </a:cubicBezTo>
                <a:cubicBezTo>
                  <a:pt x="8074" y="5854"/>
                  <a:pt x="7985" y="5880"/>
                  <a:pt x="7896" y="5880"/>
                </a:cubicBezTo>
                <a:cubicBezTo>
                  <a:pt x="7880" y="5882"/>
                  <a:pt x="7863" y="5883"/>
                  <a:pt x="7847" y="5883"/>
                </a:cubicBezTo>
                <a:cubicBezTo>
                  <a:pt x="7766" y="5883"/>
                  <a:pt x="7686" y="5864"/>
                  <a:pt x="7619" y="5827"/>
                </a:cubicBezTo>
                <a:cubicBezTo>
                  <a:pt x="7530" y="5782"/>
                  <a:pt x="7450" y="5720"/>
                  <a:pt x="7396" y="5622"/>
                </a:cubicBezTo>
                <a:lnTo>
                  <a:pt x="7396" y="5622"/>
                </a:lnTo>
                <a:cubicBezTo>
                  <a:pt x="7387" y="5738"/>
                  <a:pt x="7459" y="5854"/>
                  <a:pt x="7557" y="5925"/>
                </a:cubicBezTo>
                <a:cubicBezTo>
                  <a:pt x="7655" y="5996"/>
                  <a:pt x="7771" y="6032"/>
                  <a:pt x="7896" y="6032"/>
                </a:cubicBezTo>
                <a:cubicBezTo>
                  <a:pt x="8021" y="6032"/>
                  <a:pt x="8155" y="5978"/>
                  <a:pt x="8226" y="5871"/>
                </a:cubicBezTo>
                <a:cubicBezTo>
                  <a:pt x="8306" y="5764"/>
                  <a:pt x="8306" y="5630"/>
                  <a:pt x="8271" y="5523"/>
                </a:cubicBezTo>
                <a:close/>
                <a:moveTo>
                  <a:pt x="18128" y="4837"/>
                </a:moveTo>
                <a:lnTo>
                  <a:pt x="18128" y="4837"/>
                </a:lnTo>
                <a:cubicBezTo>
                  <a:pt x="18075" y="4997"/>
                  <a:pt x="17986" y="5149"/>
                  <a:pt x="17879" y="5291"/>
                </a:cubicBezTo>
                <a:cubicBezTo>
                  <a:pt x="17772" y="5425"/>
                  <a:pt x="17638" y="5550"/>
                  <a:pt x="17504" y="5657"/>
                </a:cubicBezTo>
                <a:cubicBezTo>
                  <a:pt x="17218" y="5862"/>
                  <a:pt x="16879" y="6005"/>
                  <a:pt x="16532" y="6068"/>
                </a:cubicBezTo>
                <a:cubicBezTo>
                  <a:pt x="16400" y="6088"/>
                  <a:pt x="16267" y="6099"/>
                  <a:pt x="16135" y="6099"/>
                </a:cubicBezTo>
                <a:cubicBezTo>
                  <a:pt x="15917" y="6099"/>
                  <a:pt x="15699" y="6068"/>
                  <a:pt x="15488" y="5996"/>
                </a:cubicBezTo>
                <a:cubicBezTo>
                  <a:pt x="15318" y="5934"/>
                  <a:pt x="15158" y="5854"/>
                  <a:pt x="15024" y="5746"/>
                </a:cubicBezTo>
                <a:cubicBezTo>
                  <a:pt x="14881" y="5639"/>
                  <a:pt x="14765" y="5506"/>
                  <a:pt x="14685" y="5354"/>
                </a:cubicBezTo>
                <a:lnTo>
                  <a:pt x="14685" y="5354"/>
                </a:lnTo>
                <a:cubicBezTo>
                  <a:pt x="14890" y="5630"/>
                  <a:pt x="15193" y="5818"/>
                  <a:pt x="15515" y="5916"/>
                </a:cubicBezTo>
                <a:cubicBezTo>
                  <a:pt x="15699" y="5967"/>
                  <a:pt x="15892" y="5992"/>
                  <a:pt x="16085" y="5992"/>
                </a:cubicBezTo>
                <a:cubicBezTo>
                  <a:pt x="16229" y="5992"/>
                  <a:pt x="16373" y="5978"/>
                  <a:pt x="16514" y="5952"/>
                </a:cubicBezTo>
                <a:cubicBezTo>
                  <a:pt x="16844" y="5898"/>
                  <a:pt x="17165" y="5773"/>
                  <a:pt x="17450" y="5586"/>
                </a:cubicBezTo>
                <a:cubicBezTo>
                  <a:pt x="17736" y="5399"/>
                  <a:pt x="17977" y="5140"/>
                  <a:pt x="18128" y="4837"/>
                </a:cubicBezTo>
                <a:close/>
                <a:moveTo>
                  <a:pt x="5909" y="2930"/>
                </a:moveTo>
                <a:cubicBezTo>
                  <a:pt x="6447" y="2930"/>
                  <a:pt x="6953" y="3572"/>
                  <a:pt x="6504" y="4150"/>
                </a:cubicBezTo>
                <a:cubicBezTo>
                  <a:pt x="6540" y="4141"/>
                  <a:pt x="6575" y="4137"/>
                  <a:pt x="6609" y="4137"/>
                </a:cubicBezTo>
                <a:cubicBezTo>
                  <a:pt x="7135" y="4137"/>
                  <a:pt x="7370" y="5125"/>
                  <a:pt x="6816" y="5309"/>
                </a:cubicBezTo>
                <a:cubicBezTo>
                  <a:pt x="7153" y="5646"/>
                  <a:pt x="6761" y="6128"/>
                  <a:pt x="6361" y="6128"/>
                </a:cubicBezTo>
                <a:cubicBezTo>
                  <a:pt x="6295" y="6128"/>
                  <a:pt x="6228" y="6115"/>
                  <a:pt x="6165" y="6085"/>
                </a:cubicBezTo>
                <a:cubicBezTo>
                  <a:pt x="6014" y="6014"/>
                  <a:pt x="5799" y="5818"/>
                  <a:pt x="5817" y="5532"/>
                </a:cubicBezTo>
                <a:lnTo>
                  <a:pt x="5817" y="5532"/>
                </a:lnTo>
                <a:cubicBezTo>
                  <a:pt x="5860" y="5575"/>
                  <a:pt x="5960" y="5667"/>
                  <a:pt x="6062" y="5667"/>
                </a:cubicBezTo>
                <a:cubicBezTo>
                  <a:pt x="6067" y="5667"/>
                  <a:pt x="6071" y="5667"/>
                  <a:pt x="6076" y="5666"/>
                </a:cubicBezTo>
                <a:lnTo>
                  <a:pt x="6094" y="5434"/>
                </a:lnTo>
                <a:lnTo>
                  <a:pt x="6219" y="5586"/>
                </a:lnTo>
                <a:lnTo>
                  <a:pt x="6174" y="5300"/>
                </a:lnTo>
                <a:lnTo>
                  <a:pt x="6174" y="5300"/>
                </a:lnTo>
                <a:cubicBezTo>
                  <a:pt x="6174" y="5300"/>
                  <a:pt x="6335" y="5550"/>
                  <a:pt x="6353" y="5568"/>
                </a:cubicBezTo>
                <a:cubicBezTo>
                  <a:pt x="6353" y="5568"/>
                  <a:pt x="6353" y="5569"/>
                  <a:pt x="6353" y="5569"/>
                </a:cubicBezTo>
                <a:cubicBezTo>
                  <a:pt x="6356" y="5569"/>
                  <a:pt x="6237" y="5185"/>
                  <a:pt x="6237" y="5184"/>
                </a:cubicBezTo>
                <a:lnTo>
                  <a:pt x="6237" y="5184"/>
                </a:lnTo>
                <a:lnTo>
                  <a:pt x="6388" y="5336"/>
                </a:lnTo>
                <a:lnTo>
                  <a:pt x="6272" y="5051"/>
                </a:lnTo>
                <a:lnTo>
                  <a:pt x="6388" y="5131"/>
                </a:lnTo>
                <a:lnTo>
                  <a:pt x="6388" y="5131"/>
                </a:lnTo>
                <a:lnTo>
                  <a:pt x="6299" y="4908"/>
                </a:lnTo>
                <a:lnTo>
                  <a:pt x="6299" y="4908"/>
                </a:lnTo>
                <a:lnTo>
                  <a:pt x="6522" y="5086"/>
                </a:lnTo>
                <a:lnTo>
                  <a:pt x="6308" y="4729"/>
                </a:lnTo>
                <a:lnTo>
                  <a:pt x="6540" y="4881"/>
                </a:lnTo>
                <a:lnTo>
                  <a:pt x="6540" y="4881"/>
                </a:lnTo>
                <a:lnTo>
                  <a:pt x="6254" y="4515"/>
                </a:lnTo>
                <a:lnTo>
                  <a:pt x="6254" y="4515"/>
                </a:lnTo>
                <a:cubicBezTo>
                  <a:pt x="6255" y="4515"/>
                  <a:pt x="6477" y="4649"/>
                  <a:pt x="6522" y="4694"/>
                </a:cubicBezTo>
                <a:cubicBezTo>
                  <a:pt x="6524" y="4695"/>
                  <a:pt x="6525" y="4696"/>
                  <a:pt x="6526" y="4696"/>
                </a:cubicBezTo>
                <a:cubicBezTo>
                  <a:pt x="6536" y="4696"/>
                  <a:pt x="6201" y="4328"/>
                  <a:pt x="6201" y="4328"/>
                </a:cubicBezTo>
                <a:lnTo>
                  <a:pt x="6201" y="4328"/>
                </a:lnTo>
                <a:cubicBezTo>
                  <a:pt x="6201" y="4328"/>
                  <a:pt x="6477" y="4471"/>
                  <a:pt x="6495" y="4471"/>
                </a:cubicBezTo>
                <a:cubicBezTo>
                  <a:pt x="6496" y="4471"/>
                  <a:pt x="6496" y="4471"/>
                  <a:pt x="6496" y="4471"/>
                </a:cubicBezTo>
                <a:cubicBezTo>
                  <a:pt x="6503" y="4471"/>
                  <a:pt x="6111" y="4132"/>
                  <a:pt x="6094" y="4123"/>
                </a:cubicBezTo>
                <a:cubicBezTo>
                  <a:pt x="6093" y="4122"/>
                  <a:pt x="6094" y="4121"/>
                  <a:pt x="6095" y="4121"/>
                </a:cubicBezTo>
                <a:cubicBezTo>
                  <a:pt x="6115" y="4121"/>
                  <a:pt x="6336" y="4239"/>
                  <a:pt x="6362" y="4239"/>
                </a:cubicBezTo>
                <a:cubicBezTo>
                  <a:pt x="6362" y="4239"/>
                  <a:pt x="6363" y="4239"/>
                  <a:pt x="6363" y="4239"/>
                </a:cubicBezTo>
                <a:cubicBezTo>
                  <a:pt x="6386" y="4239"/>
                  <a:pt x="6023" y="3962"/>
                  <a:pt x="6023" y="3962"/>
                </a:cubicBezTo>
                <a:lnTo>
                  <a:pt x="6023" y="3962"/>
                </a:lnTo>
                <a:lnTo>
                  <a:pt x="6281" y="4043"/>
                </a:lnTo>
                <a:lnTo>
                  <a:pt x="6281" y="4043"/>
                </a:lnTo>
                <a:lnTo>
                  <a:pt x="5933" y="3820"/>
                </a:lnTo>
                <a:lnTo>
                  <a:pt x="6174" y="3864"/>
                </a:lnTo>
                <a:lnTo>
                  <a:pt x="5844" y="3650"/>
                </a:lnTo>
                <a:lnTo>
                  <a:pt x="6031" y="3650"/>
                </a:lnTo>
                <a:lnTo>
                  <a:pt x="5621" y="3436"/>
                </a:lnTo>
                <a:lnTo>
                  <a:pt x="6014" y="3436"/>
                </a:lnTo>
                <a:cubicBezTo>
                  <a:pt x="6014" y="3436"/>
                  <a:pt x="5684" y="3284"/>
                  <a:pt x="5318" y="3266"/>
                </a:cubicBezTo>
                <a:cubicBezTo>
                  <a:pt x="5483" y="3028"/>
                  <a:pt x="5699" y="2930"/>
                  <a:pt x="5909" y="2930"/>
                </a:cubicBezTo>
                <a:close/>
                <a:moveTo>
                  <a:pt x="7705" y="3059"/>
                </a:moveTo>
                <a:cubicBezTo>
                  <a:pt x="8256" y="3059"/>
                  <a:pt x="8721" y="3794"/>
                  <a:pt x="8181" y="4292"/>
                </a:cubicBezTo>
                <a:cubicBezTo>
                  <a:pt x="8191" y="4292"/>
                  <a:pt x="8200" y="4291"/>
                  <a:pt x="8210" y="4291"/>
                </a:cubicBezTo>
                <a:cubicBezTo>
                  <a:pt x="8765" y="4291"/>
                  <a:pt x="8877" y="5329"/>
                  <a:pt x="8306" y="5434"/>
                </a:cubicBezTo>
                <a:cubicBezTo>
                  <a:pt x="8557" y="5778"/>
                  <a:pt x="8193" y="6139"/>
                  <a:pt x="7836" y="6139"/>
                </a:cubicBezTo>
                <a:cubicBezTo>
                  <a:pt x="7748" y="6139"/>
                  <a:pt x="7661" y="6117"/>
                  <a:pt x="7584" y="6068"/>
                </a:cubicBezTo>
                <a:cubicBezTo>
                  <a:pt x="7450" y="5978"/>
                  <a:pt x="7280" y="5755"/>
                  <a:pt x="7334" y="5488"/>
                </a:cubicBezTo>
                <a:lnTo>
                  <a:pt x="7334" y="5488"/>
                </a:lnTo>
                <a:cubicBezTo>
                  <a:pt x="7370" y="5541"/>
                  <a:pt x="7459" y="5648"/>
                  <a:pt x="7566" y="5657"/>
                </a:cubicBezTo>
                <a:lnTo>
                  <a:pt x="7610" y="5443"/>
                </a:lnTo>
                <a:lnTo>
                  <a:pt x="7709" y="5604"/>
                </a:lnTo>
                <a:lnTo>
                  <a:pt x="7709" y="5327"/>
                </a:lnTo>
                <a:cubicBezTo>
                  <a:pt x="7709" y="5327"/>
                  <a:pt x="7825" y="5577"/>
                  <a:pt x="7833" y="5604"/>
                </a:cubicBezTo>
                <a:cubicBezTo>
                  <a:pt x="7834" y="5604"/>
                  <a:pt x="7834" y="5604"/>
                  <a:pt x="7834" y="5604"/>
                </a:cubicBezTo>
                <a:cubicBezTo>
                  <a:pt x="7840" y="5604"/>
                  <a:pt x="7780" y="5229"/>
                  <a:pt x="7780" y="5229"/>
                </a:cubicBezTo>
                <a:lnTo>
                  <a:pt x="7780" y="5229"/>
                </a:lnTo>
                <a:lnTo>
                  <a:pt x="7896" y="5399"/>
                </a:lnTo>
                <a:lnTo>
                  <a:pt x="7833" y="5104"/>
                </a:lnTo>
                <a:lnTo>
                  <a:pt x="7932" y="5193"/>
                </a:lnTo>
                <a:lnTo>
                  <a:pt x="7878" y="4979"/>
                </a:lnTo>
                <a:lnTo>
                  <a:pt x="8065" y="5184"/>
                </a:lnTo>
                <a:lnTo>
                  <a:pt x="7914" y="4810"/>
                </a:lnTo>
                <a:lnTo>
                  <a:pt x="7914" y="4810"/>
                </a:lnTo>
                <a:lnTo>
                  <a:pt x="8110" y="4988"/>
                </a:lnTo>
                <a:lnTo>
                  <a:pt x="7896" y="4605"/>
                </a:lnTo>
                <a:lnTo>
                  <a:pt x="7896" y="4605"/>
                </a:lnTo>
                <a:cubicBezTo>
                  <a:pt x="7896" y="4605"/>
                  <a:pt x="8083" y="4765"/>
                  <a:pt x="8119" y="4810"/>
                </a:cubicBezTo>
                <a:cubicBezTo>
                  <a:pt x="8121" y="4812"/>
                  <a:pt x="8122" y="4813"/>
                  <a:pt x="8122" y="4813"/>
                </a:cubicBezTo>
                <a:cubicBezTo>
                  <a:pt x="8128" y="4813"/>
                  <a:pt x="7869" y="4417"/>
                  <a:pt x="7869" y="4417"/>
                </a:cubicBezTo>
                <a:lnTo>
                  <a:pt x="7869" y="4417"/>
                </a:lnTo>
                <a:cubicBezTo>
                  <a:pt x="7869" y="4417"/>
                  <a:pt x="8119" y="4596"/>
                  <a:pt x="8128" y="4605"/>
                </a:cubicBezTo>
                <a:cubicBezTo>
                  <a:pt x="8128" y="4605"/>
                  <a:pt x="8128" y="4605"/>
                  <a:pt x="8128" y="4605"/>
                </a:cubicBezTo>
                <a:cubicBezTo>
                  <a:pt x="8130" y="4605"/>
                  <a:pt x="7816" y="4221"/>
                  <a:pt x="7807" y="4212"/>
                </a:cubicBezTo>
                <a:cubicBezTo>
                  <a:pt x="7806" y="4212"/>
                  <a:pt x="7806" y="4212"/>
                  <a:pt x="7806" y="4212"/>
                </a:cubicBezTo>
                <a:lnTo>
                  <a:pt x="7806" y="4212"/>
                </a:lnTo>
                <a:cubicBezTo>
                  <a:pt x="7810" y="4212"/>
                  <a:pt x="8013" y="4355"/>
                  <a:pt x="8039" y="4364"/>
                </a:cubicBezTo>
                <a:cubicBezTo>
                  <a:pt x="8039" y="4364"/>
                  <a:pt x="8039" y="4364"/>
                  <a:pt x="8040" y="4364"/>
                </a:cubicBezTo>
                <a:cubicBezTo>
                  <a:pt x="8057" y="4364"/>
                  <a:pt x="7762" y="4052"/>
                  <a:pt x="7762" y="4051"/>
                </a:cubicBezTo>
                <a:lnTo>
                  <a:pt x="7762" y="4051"/>
                </a:lnTo>
                <a:lnTo>
                  <a:pt x="7985" y="4167"/>
                </a:lnTo>
                <a:lnTo>
                  <a:pt x="7691" y="3909"/>
                </a:lnTo>
                <a:lnTo>
                  <a:pt x="7923" y="3980"/>
                </a:lnTo>
                <a:lnTo>
                  <a:pt x="7923" y="3980"/>
                </a:lnTo>
                <a:lnTo>
                  <a:pt x="7637" y="3730"/>
                </a:lnTo>
                <a:lnTo>
                  <a:pt x="7816" y="3766"/>
                </a:lnTo>
                <a:lnTo>
                  <a:pt x="7459" y="3507"/>
                </a:lnTo>
                <a:lnTo>
                  <a:pt x="7459" y="3507"/>
                </a:lnTo>
                <a:lnTo>
                  <a:pt x="7825" y="3561"/>
                </a:lnTo>
                <a:cubicBezTo>
                  <a:pt x="7825" y="3561"/>
                  <a:pt x="7548" y="3365"/>
                  <a:pt x="7200" y="3293"/>
                </a:cubicBezTo>
                <a:cubicBezTo>
                  <a:pt x="7359" y="3128"/>
                  <a:pt x="7536" y="3059"/>
                  <a:pt x="7705" y="3059"/>
                </a:cubicBezTo>
                <a:close/>
                <a:moveTo>
                  <a:pt x="4426" y="2472"/>
                </a:moveTo>
                <a:cubicBezTo>
                  <a:pt x="4586" y="2571"/>
                  <a:pt x="4738" y="2695"/>
                  <a:pt x="4845" y="2856"/>
                </a:cubicBezTo>
                <a:cubicBezTo>
                  <a:pt x="4961" y="3017"/>
                  <a:pt x="5041" y="3213"/>
                  <a:pt x="5050" y="3418"/>
                </a:cubicBezTo>
                <a:cubicBezTo>
                  <a:pt x="5059" y="3623"/>
                  <a:pt x="4997" y="3828"/>
                  <a:pt x="4907" y="3998"/>
                </a:cubicBezTo>
                <a:cubicBezTo>
                  <a:pt x="4827" y="4176"/>
                  <a:pt x="4720" y="4328"/>
                  <a:pt x="4595" y="4471"/>
                </a:cubicBezTo>
                <a:cubicBezTo>
                  <a:pt x="4479" y="4613"/>
                  <a:pt x="4363" y="4756"/>
                  <a:pt x="4265" y="4908"/>
                </a:cubicBezTo>
                <a:cubicBezTo>
                  <a:pt x="4158" y="5060"/>
                  <a:pt x="4087" y="5229"/>
                  <a:pt x="4006" y="5390"/>
                </a:cubicBezTo>
                <a:cubicBezTo>
                  <a:pt x="3917" y="5550"/>
                  <a:pt x="3828" y="5702"/>
                  <a:pt x="3748" y="5862"/>
                </a:cubicBezTo>
                <a:cubicBezTo>
                  <a:pt x="3667" y="6014"/>
                  <a:pt x="3596" y="6184"/>
                  <a:pt x="3534" y="6353"/>
                </a:cubicBezTo>
                <a:lnTo>
                  <a:pt x="3507" y="6353"/>
                </a:lnTo>
                <a:cubicBezTo>
                  <a:pt x="3489" y="6166"/>
                  <a:pt x="3525" y="5969"/>
                  <a:pt x="3587" y="5791"/>
                </a:cubicBezTo>
                <a:cubicBezTo>
                  <a:pt x="3650" y="5613"/>
                  <a:pt x="3739" y="5443"/>
                  <a:pt x="3846" y="5291"/>
                </a:cubicBezTo>
                <a:cubicBezTo>
                  <a:pt x="3953" y="5140"/>
                  <a:pt x="4096" y="5015"/>
                  <a:pt x="4203" y="4863"/>
                </a:cubicBezTo>
                <a:cubicBezTo>
                  <a:pt x="4319" y="4721"/>
                  <a:pt x="4417" y="4569"/>
                  <a:pt x="4497" y="4399"/>
                </a:cubicBezTo>
                <a:cubicBezTo>
                  <a:pt x="4577" y="4239"/>
                  <a:pt x="4649" y="4078"/>
                  <a:pt x="4711" y="3918"/>
                </a:cubicBezTo>
                <a:cubicBezTo>
                  <a:pt x="4774" y="3748"/>
                  <a:pt x="4809" y="3588"/>
                  <a:pt x="4809" y="3427"/>
                </a:cubicBezTo>
                <a:cubicBezTo>
                  <a:pt x="4809" y="3266"/>
                  <a:pt x="4765" y="3106"/>
                  <a:pt x="4693" y="2945"/>
                </a:cubicBezTo>
                <a:cubicBezTo>
                  <a:pt x="4622" y="2794"/>
                  <a:pt x="4524" y="2642"/>
                  <a:pt x="4417" y="2490"/>
                </a:cubicBezTo>
                <a:lnTo>
                  <a:pt x="4426" y="2472"/>
                </a:lnTo>
                <a:close/>
                <a:moveTo>
                  <a:pt x="9752" y="2865"/>
                </a:moveTo>
                <a:cubicBezTo>
                  <a:pt x="10028" y="3052"/>
                  <a:pt x="10269" y="3284"/>
                  <a:pt x="10421" y="3596"/>
                </a:cubicBezTo>
                <a:cubicBezTo>
                  <a:pt x="10572" y="3918"/>
                  <a:pt x="10554" y="4319"/>
                  <a:pt x="10403" y="4605"/>
                </a:cubicBezTo>
                <a:cubicBezTo>
                  <a:pt x="10331" y="4756"/>
                  <a:pt x="10260" y="4899"/>
                  <a:pt x="10206" y="5051"/>
                </a:cubicBezTo>
                <a:cubicBezTo>
                  <a:pt x="10153" y="5202"/>
                  <a:pt x="10126" y="5363"/>
                  <a:pt x="10108" y="5523"/>
                </a:cubicBezTo>
                <a:cubicBezTo>
                  <a:pt x="10082" y="5675"/>
                  <a:pt x="10046" y="5818"/>
                  <a:pt x="10028" y="5978"/>
                </a:cubicBezTo>
                <a:cubicBezTo>
                  <a:pt x="10010" y="6130"/>
                  <a:pt x="10001" y="6282"/>
                  <a:pt x="9992" y="6451"/>
                </a:cubicBezTo>
                <a:lnTo>
                  <a:pt x="9966" y="6451"/>
                </a:lnTo>
                <a:cubicBezTo>
                  <a:pt x="9832" y="6148"/>
                  <a:pt x="9814" y="5791"/>
                  <a:pt x="9921" y="5470"/>
                </a:cubicBezTo>
                <a:cubicBezTo>
                  <a:pt x="9983" y="5309"/>
                  <a:pt x="10073" y="5176"/>
                  <a:pt x="10135" y="5024"/>
                </a:cubicBezTo>
                <a:cubicBezTo>
                  <a:pt x="10206" y="4881"/>
                  <a:pt x="10260" y="4729"/>
                  <a:pt x="10287" y="4569"/>
                </a:cubicBezTo>
                <a:cubicBezTo>
                  <a:pt x="10314" y="4417"/>
                  <a:pt x="10322" y="4266"/>
                  <a:pt x="10314" y="4123"/>
                </a:cubicBezTo>
                <a:cubicBezTo>
                  <a:pt x="10305" y="3971"/>
                  <a:pt x="10260" y="3837"/>
                  <a:pt x="10198" y="3695"/>
                </a:cubicBezTo>
                <a:cubicBezTo>
                  <a:pt x="10091" y="3427"/>
                  <a:pt x="9903" y="3168"/>
                  <a:pt x="9734" y="2883"/>
                </a:cubicBezTo>
                <a:lnTo>
                  <a:pt x="9752" y="2865"/>
                </a:lnTo>
                <a:close/>
                <a:moveTo>
                  <a:pt x="9127" y="6103"/>
                </a:moveTo>
                <a:lnTo>
                  <a:pt x="9127" y="6103"/>
                </a:lnTo>
                <a:cubicBezTo>
                  <a:pt x="8913" y="6291"/>
                  <a:pt x="8663" y="6433"/>
                  <a:pt x="8387" y="6523"/>
                </a:cubicBezTo>
                <a:cubicBezTo>
                  <a:pt x="8119" y="6621"/>
                  <a:pt x="7842" y="6674"/>
                  <a:pt x="7557" y="6692"/>
                </a:cubicBezTo>
                <a:cubicBezTo>
                  <a:pt x="7470" y="6697"/>
                  <a:pt x="7384" y="6700"/>
                  <a:pt x="7298" y="6700"/>
                </a:cubicBezTo>
                <a:cubicBezTo>
                  <a:pt x="7099" y="6700"/>
                  <a:pt x="6900" y="6685"/>
                  <a:pt x="6701" y="6647"/>
                </a:cubicBezTo>
                <a:cubicBezTo>
                  <a:pt x="6424" y="6603"/>
                  <a:pt x="6147" y="6523"/>
                  <a:pt x="5898" y="6398"/>
                </a:cubicBezTo>
                <a:lnTo>
                  <a:pt x="5898" y="6398"/>
                </a:lnTo>
                <a:cubicBezTo>
                  <a:pt x="6183" y="6433"/>
                  <a:pt x="6451" y="6460"/>
                  <a:pt x="6727" y="6478"/>
                </a:cubicBezTo>
                <a:cubicBezTo>
                  <a:pt x="6838" y="6482"/>
                  <a:pt x="6951" y="6484"/>
                  <a:pt x="7063" y="6484"/>
                </a:cubicBezTo>
                <a:cubicBezTo>
                  <a:pt x="7222" y="6484"/>
                  <a:pt x="7382" y="6480"/>
                  <a:pt x="7539" y="6469"/>
                </a:cubicBezTo>
                <a:cubicBezTo>
                  <a:pt x="7807" y="6451"/>
                  <a:pt x="8074" y="6416"/>
                  <a:pt x="8342" y="6353"/>
                </a:cubicBezTo>
                <a:cubicBezTo>
                  <a:pt x="8610" y="6300"/>
                  <a:pt x="8868" y="6210"/>
                  <a:pt x="9127" y="6103"/>
                </a:cubicBezTo>
                <a:close/>
                <a:moveTo>
                  <a:pt x="5345" y="4542"/>
                </a:moveTo>
                <a:lnTo>
                  <a:pt x="5362" y="4560"/>
                </a:lnTo>
                <a:cubicBezTo>
                  <a:pt x="5291" y="4801"/>
                  <a:pt x="5202" y="5024"/>
                  <a:pt x="5148" y="5238"/>
                </a:cubicBezTo>
                <a:cubicBezTo>
                  <a:pt x="5121" y="5345"/>
                  <a:pt x="5104" y="5452"/>
                  <a:pt x="5104" y="5559"/>
                </a:cubicBezTo>
                <a:cubicBezTo>
                  <a:pt x="5104" y="5666"/>
                  <a:pt x="5121" y="5782"/>
                  <a:pt x="5148" y="5898"/>
                </a:cubicBezTo>
                <a:cubicBezTo>
                  <a:pt x="5175" y="6014"/>
                  <a:pt x="5229" y="6121"/>
                  <a:pt x="5291" y="6237"/>
                </a:cubicBezTo>
                <a:cubicBezTo>
                  <a:pt x="5345" y="6344"/>
                  <a:pt x="5407" y="6469"/>
                  <a:pt x="5416" y="6612"/>
                </a:cubicBezTo>
                <a:cubicBezTo>
                  <a:pt x="5416" y="6755"/>
                  <a:pt x="5362" y="6888"/>
                  <a:pt x="5300" y="6995"/>
                </a:cubicBezTo>
                <a:cubicBezTo>
                  <a:pt x="5229" y="7102"/>
                  <a:pt x="5139" y="7201"/>
                  <a:pt x="5032" y="7272"/>
                </a:cubicBezTo>
                <a:lnTo>
                  <a:pt x="5014" y="7263"/>
                </a:lnTo>
                <a:cubicBezTo>
                  <a:pt x="5050" y="7138"/>
                  <a:pt x="5104" y="7031"/>
                  <a:pt x="5139" y="6915"/>
                </a:cubicBezTo>
                <a:cubicBezTo>
                  <a:pt x="5175" y="6808"/>
                  <a:pt x="5202" y="6701"/>
                  <a:pt x="5229" y="6603"/>
                </a:cubicBezTo>
                <a:cubicBezTo>
                  <a:pt x="5246" y="6496"/>
                  <a:pt x="5264" y="6380"/>
                  <a:pt x="5220" y="6264"/>
                </a:cubicBezTo>
                <a:cubicBezTo>
                  <a:pt x="5184" y="6148"/>
                  <a:pt x="5113" y="6050"/>
                  <a:pt x="5032" y="5952"/>
                </a:cubicBezTo>
                <a:cubicBezTo>
                  <a:pt x="4881" y="5746"/>
                  <a:pt x="4836" y="5425"/>
                  <a:pt x="4916" y="5176"/>
                </a:cubicBezTo>
                <a:cubicBezTo>
                  <a:pt x="4997" y="4926"/>
                  <a:pt x="5148" y="4712"/>
                  <a:pt x="5345" y="4542"/>
                </a:cubicBezTo>
                <a:close/>
                <a:moveTo>
                  <a:pt x="4275" y="5884"/>
                </a:moveTo>
                <a:cubicBezTo>
                  <a:pt x="4299" y="5884"/>
                  <a:pt x="4323" y="5886"/>
                  <a:pt x="4345" y="5889"/>
                </a:cubicBezTo>
                <a:cubicBezTo>
                  <a:pt x="4461" y="5907"/>
                  <a:pt x="4559" y="5952"/>
                  <a:pt x="4640" y="6014"/>
                </a:cubicBezTo>
                <a:cubicBezTo>
                  <a:pt x="4729" y="6077"/>
                  <a:pt x="4809" y="6148"/>
                  <a:pt x="4854" y="6246"/>
                </a:cubicBezTo>
                <a:cubicBezTo>
                  <a:pt x="4881" y="6291"/>
                  <a:pt x="4898" y="6344"/>
                  <a:pt x="4916" y="6398"/>
                </a:cubicBezTo>
                <a:cubicBezTo>
                  <a:pt x="4925" y="6451"/>
                  <a:pt x="4925" y="6505"/>
                  <a:pt x="4925" y="6558"/>
                </a:cubicBezTo>
                <a:cubicBezTo>
                  <a:pt x="4916" y="6674"/>
                  <a:pt x="4890" y="6790"/>
                  <a:pt x="4827" y="6888"/>
                </a:cubicBezTo>
                <a:cubicBezTo>
                  <a:pt x="4765" y="6986"/>
                  <a:pt x="4667" y="7067"/>
                  <a:pt x="4551" y="7111"/>
                </a:cubicBezTo>
                <a:cubicBezTo>
                  <a:pt x="4461" y="7146"/>
                  <a:pt x="4365" y="7159"/>
                  <a:pt x="4273" y="7159"/>
                </a:cubicBezTo>
                <a:cubicBezTo>
                  <a:pt x="4246" y="7159"/>
                  <a:pt x="4220" y="7158"/>
                  <a:pt x="4194" y="7156"/>
                </a:cubicBezTo>
                <a:cubicBezTo>
                  <a:pt x="4122" y="7147"/>
                  <a:pt x="4096" y="7138"/>
                  <a:pt x="4060" y="7138"/>
                </a:cubicBezTo>
                <a:lnTo>
                  <a:pt x="4006" y="7138"/>
                </a:lnTo>
                <a:cubicBezTo>
                  <a:pt x="3997" y="7138"/>
                  <a:pt x="3980" y="7147"/>
                  <a:pt x="3962" y="7147"/>
                </a:cubicBezTo>
                <a:cubicBezTo>
                  <a:pt x="3819" y="7165"/>
                  <a:pt x="3676" y="7254"/>
                  <a:pt x="3623" y="7379"/>
                </a:cubicBezTo>
                <a:cubicBezTo>
                  <a:pt x="3596" y="7450"/>
                  <a:pt x="3596" y="7522"/>
                  <a:pt x="3623" y="7602"/>
                </a:cubicBezTo>
                <a:cubicBezTo>
                  <a:pt x="3641" y="7691"/>
                  <a:pt x="3694" y="7763"/>
                  <a:pt x="3748" y="7852"/>
                </a:cubicBezTo>
                <a:cubicBezTo>
                  <a:pt x="3757" y="7852"/>
                  <a:pt x="3757" y="7861"/>
                  <a:pt x="3748" y="7861"/>
                </a:cubicBezTo>
                <a:cubicBezTo>
                  <a:pt x="3748" y="7867"/>
                  <a:pt x="3743" y="7873"/>
                  <a:pt x="3737" y="7873"/>
                </a:cubicBezTo>
                <a:cubicBezTo>
                  <a:pt x="3735" y="7873"/>
                  <a:pt x="3732" y="7872"/>
                  <a:pt x="3730" y="7870"/>
                </a:cubicBezTo>
                <a:cubicBezTo>
                  <a:pt x="3641" y="7825"/>
                  <a:pt x="3551" y="7763"/>
                  <a:pt x="3489" y="7673"/>
                </a:cubicBezTo>
                <a:cubicBezTo>
                  <a:pt x="3426" y="7584"/>
                  <a:pt x="3382" y="7459"/>
                  <a:pt x="3400" y="7334"/>
                </a:cubicBezTo>
                <a:cubicBezTo>
                  <a:pt x="3418" y="7201"/>
                  <a:pt x="3489" y="7094"/>
                  <a:pt x="3578" y="7013"/>
                </a:cubicBezTo>
                <a:cubicBezTo>
                  <a:pt x="3667" y="6924"/>
                  <a:pt x="3774" y="6871"/>
                  <a:pt x="3899" y="6844"/>
                </a:cubicBezTo>
                <a:cubicBezTo>
                  <a:pt x="3926" y="6835"/>
                  <a:pt x="3962" y="6835"/>
                  <a:pt x="3989" y="6826"/>
                </a:cubicBezTo>
                <a:lnTo>
                  <a:pt x="4078" y="6826"/>
                </a:lnTo>
                <a:cubicBezTo>
                  <a:pt x="4140" y="6835"/>
                  <a:pt x="4212" y="6853"/>
                  <a:pt x="4238" y="6853"/>
                </a:cubicBezTo>
                <a:cubicBezTo>
                  <a:pt x="4278" y="6862"/>
                  <a:pt x="4316" y="6866"/>
                  <a:pt x="4353" y="6866"/>
                </a:cubicBezTo>
                <a:cubicBezTo>
                  <a:pt x="4390" y="6866"/>
                  <a:pt x="4426" y="6862"/>
                  <a:pt x="4461" y="6853"/>
                </a:cubicBezTo>
                <a:cubicBezTo>
                  <a:pt x="4595" y="6817"/>
                  <a:pt x="4720" y="6701"/>
                  <a:pt x="4765" y="6540"/>
                </a:cubicBezTo>
                <a:cubicBezTo>
                  <a:pt x="4782" y="6496"/>
                  <a:pt x="4791" y="6451"/>
                  <a:pt x="4791" y="6407"/>
                </a:cubicBezTo>
                <a:cubicBezTo>
                  <a:pt x="4791" y="6371"/>
                  <a:pt x="4782" y="6326"/>
                  <a:pt x="4774" y="6291"/>
                </a:cubicBezTo>
                <a:cubicBezTo>
                  <a:pt x="4738" y="6210"/>
                  <a:pt x="4675" y="6139"/>
                  <a:pt x="4595" y="6094"/>
                </a:cubicBezTo>
                <a:cubicBezTo>
                  <a:pt x="4536" y="6061"/>
                  <a:pt x="4471" y="6043"/>
                  <a:pt x="4409" y="6043"/>
                </a:cubicBezTo>
                <a:cubicBezTo>
                  <a:pt x="4387" y="6043"/>
                  <a:pt x="4366" y="6045"/>
                  <a:pt x="4345" y="6050"/>
                </a:cubicBezTo>
                <a:cubicBezTo>
                  <a:pt x="4265" y="6059"/>
                  <a:pt x="4203" y="6103"/>
                  <a:pt x="4158" y="6157"/>
                </a:cubicBezTo>
                <a:cubicBezTo>
                  <a:pt x="4113" y="6210"/>
                  <a:pt x="4078" y="6282"/>
                  <a:pt x="4051" y="6344"/>
                </a:cubicBezTo>
                <a:cubicBezTo>
                  <a:pt x="4042" y="6371"/>
                  <a:pt x="4042" y="6398"/>
                  <a:pt x="4051" y="6416"/>
                </a:cubicBezTo>
                <a:cubicBezTo>
                  <a:pt x="4051" y="6433"/>
                  <a:pt x="4060" y="6451"/>
                  <a:pt x="4078" y="6469"/>
                </a:cubicBezTo>
                <a:cubicBezTo>
                  <a:pt x="4113" y="6497"/>
                  <a:pt x="4169" y="6519"/>
                  <a:pt x="4226" y="6519"/>
                </a:cubicBezTo>
                <a:cubicBezTo>
                  <a:pt x="4242" y="6519"/>
                  <a:pt x="4258" y="6518"/>
                  <a:pt x="4274" y="6514"/>
                </a:cubicBezTo>
                <a:cubicBezTo>
                  <a:pt x="4345" y="6505"/>
                  <a:pt x="4408" y="6460"/>
                  <a:pt x="4443" y="6362"/>
                </a:cubicBezTo>
                <a:cubicBezTo>
                  <a:pt x="4443" y="6353"/>
                  <a:pt x="4452" y="6353"/>
                  <a:pt x="4452" y="6353"/>
                </a:cubicBezTo>
                <a:cubicBezTo>
                  <a:pt x="4461" y="6353"/>
                  <a:pt x="4470" y="6353"/>
                  <a:pt x="4470" y="6362"/>
                </a:cubicBezTo>
                <a:cubicBezTo>
                  <a:pt x="4470" y="6389"/>
                  <a:pt x="4479" y="6416"/>
                  <a:pt x="4479" y="6442"/>
                </a:cubicBezTo>
                <a:cubicBezTo>
                  <a:pt x="4470" y="6469"/>
                  <a:pt x="4470" y="6505"/>
                  <a:pt x="4452" y="6532"/>
                </a:cubicBezTo>
                <a:cubicBezTo>
                  <a:pt x="4426" y="6585"/>
                  <a:pt x="4381" y="6630"/>
                  <a:pt x="4328" y="6656"/>
                </a:cubicBezTo>
                <a:cubicBezTo>
                  <a:pt x="4301" y="6674"/>
                  <a:pt x="4274" y="6683"/>
                  <a:pt x="4238" y="6692"/>
                </a:cubicBezTo>
                <a:cubicBezTo>
                  <a:pt x="4219" y="6698"/>
                  <a:pt x="4200" y="6705"/>
                  <a:pt x="4178" y="6705"/>
                </a:cubicBezTo>
                <a:cubicBezTo>
                  <a:pt x="4169" y="6705"/>
                  <a:pt x="4160" y="6704"/>
                  <a:pt x="4149" y="6701"/>
                </a:cubicBezTo>
                <a:cubicBezTo>
                  <a:pt x="4138" y="6703"/>
                  <a:pt x="4128" y="6703"/>
                  <a:pt x="4117" y="6703"/>
                </a:cubicBezTo>
                <a:cubicBezTo>
                  <a:pt x="4065" y="6703"/>
                  <a:pt x="4013" y="6686"/>
                  <a:pt x="3962" y="6656"/>
                </a:cubicBezTo>
                <a:cubicBezTo>
                  <a:pt x="3899" y="6621"/>
                  <a:pt x="3837" y="6567"/>
                  <a:pt x="3819" y="6496"/>
                </a:cubicBezTo>
                <a:cubicBezTo>
                  <a:pt x="3783" y="6416"/>
                  <a:pt x="3792" y="6344"/>
                  <a:pt x="3801" y="6282"/>
                </a:cubicBezTo>
                <a:cubicBezTo>
                  <a:pt x="3837" y="6157"/>
                  <a:pt x="3899" y="6050"/>
                  <a:pt x="3997" y="5978"/>
                </a:cubicBezTo>
                <a:cubicBezTo>
                  <a:pt x="4076" y="5914"/>
                  <a:pt x="4178" y="5884"/>
                  <a:pt x="4275" y="5884"/>
                </a:cubicBezTo>
                <a:close/>
                <a:moveTo>
                  <a:pt x="10938" y="6050"/>
                </a:moveTo>
                <a:cubicBezTo>
                  <a:pt x="11045" y="6059"/>
                  <a:pt x="11152" y="6077"/>
                  <a:pt x="11241" y="6130"/>
                </a:cubicBezTo>
                <a:cubicBezTo>
                  <a:pt x="11286" y="6157"/>
                  <a:pt x="11339" y="6193"/>
                  <a:pt x="11375" y="6237"/>
                </a:cubicBezTo>
                <a:cubicBezTo>
                  <a:pt x="11411" y="6273"/>
                  <a:pt x="11447" y="6317"/>
                  <a:pt x="11473" y="6362"/>
                </a:cubicBezTo>
                <a:cubicBezTo>
                  <a:pt x="11527" y="6460"/>
                  <a:pt x="11562" y="6576"/>
                  <a:pt x="11562" y="6692"/>
                </a:cubicBezTo>
                <a:cubicBezTo>
                  <a:pt x="11562" y="6808"/>
                  <a:pt x="11518" y="6933"/>
                  <a:pt x="11447" y="7031"/>
                </a:cubicBezTo>
                <a:cubicBezTo>
                  <a:pt x="11375" y="7129"/>
                  <a:pt x="11268" y="7210"/>
                  <a:pt x="11161" y="7254"/>
                </a:cubicBezTo>
                <a:cubicBezTo>
                  <a:pt x="11099" y="7281"/>
                  <a:pt x="11081" y="7299"/>
                  <a:pt x="11045" y="7308"/>
                </a:cubicBezTo>
                <a:cubicBezTo>
                  <a:pt x="11036" y="7325"/>
                  <a:pt x="11018" y="7334"/>
                  <a:pt x="11000" y="7343"/>
                </a:cubicBezTo>
                <a:cubicBezTo>
                  <a:pt x="10992" y="7352"/>
                  <a:pt x="10974" y="7361"/>
                  <a:pt x="10965" y="7379"/>
                </a:cubicBezTo>
                <a:cubicBezTo>
                  <a:pt x="10858" y="7468"/>
                  <a:pt x="10777" y="7620"/>
                  <a:pt x="10804" y="7754"/>
                </a:cubicBezTo>
                <a:cubicBezTo>
                  <a:pt x="10813" y="7825"/>
                  <a:pt x="10858" y="7887"/>
                  <a:pt x="10920" y="7941"/>
                </a:cubicBezTo>
                <a:cubicBezTo>
                  <a:pt x="10983" y="8003"/>
                  <a:pt x="11072" y="8039"/>
                  <a:pt x="11161" y="8084"/>
                </a:cubicBezTo>
                <a:cubicBezTo>
                  <a:pt x="11170" y="8084"/>
                  <a:pt x="11170" y="8093"/>
                  <a:pt x="11170" y="8093"/>
                </a:cubicBezTo>
                <a:cubicBezTo>
                  <a:pt x="11170" y="8102"/>
                  <a:pt x="11161" y="8111"/>
                  <a:pt x="11161" y="8111"/>
                </a:cubicBezTo>
                <a:cubicBezTo>
                  <a:pt x="11128" y="8113"/>
                  <a:pt x="11095" y="8115"/>
                  <a:pt x="11062" y="8115"/>
                </a:cubicBezTo>
                <a:cubicBezTo>
                  <a:pt x="10989" y="8115"/>
                  <a:pt x="10917" y="8106"/>
                  <a:pt x="10849" y="8075"/>
                </a:cubicBezTo>
                <a:cubicBezTo>
                  <a:pt x="10742" y="8030"/>
                  <a:pt x="10644" y="7950"/>
                  <a:pt x="10590" y="7834"/>
                </a:cubicBezTo>
                <a:cubicBezTo>
                  <a:pt x="10537" y="7709"/>
                  <a:pt x="10537" y="7584"/>
                  <a:pt x="10572" y="7459"/>
                </a:cubicBezTo>
                <a:cubicBezTo>
                  <a:pt x="10599" y="7343"/>
                  <a:pt x="10661" y="7236"/>
                  <a:pt x="10751" y="7156"/>
                </a:cubicBezTo>
                <a:cubicBezTo>
                  <a:pt x="10769" y="7129"/>
                  <a:pt x="10795" y="7111"/>
                  <a:pt x="10822" y="7094"/>
                </a:cubicBezTo>
                <a:cubicBezTo>
                  <a:pt x="10849" y="7076"/>
                  <a:pt x="10867" y="7058"/>
                  <a:pt x="10893" y="7040"/>
                </a:cubicBezTo>
                <a:cubicBezTo>
                  <a:pt x="10956" y="7013"/>
                  <a:pt x="11018" y="6986"/>
                  <a:pt x="11045" y="6978"/>
                </a:cubicBezTo>
                <a:cubicBezTo>
                  <a:pt x="11116" y="6951"/>
                  <a:pt x="11179" y="6915"/>
                  <a:pt x="11232" y="6862"/>
                </a:cubicBezTo>
                <a:cubicBezTo>
                  <a:pt x="11331" y="6763"/>
                  <a:pt x="11366" y="6594"/>
                  <a:pt x="11322" y="6433"/>
                </a:cubicBezTo>
                <a:cubicBezTo>
                  <a:pt x="11313" y="6389"/>
                  <a:pt x="11295" y="6344"/>
                  <a:pt x="11277" y="6308"/>
                </a:cubicBezTo>
                <a:cubicBezTo>
                  <a:pt x="11250" y="6273"/>
                  <a:pt x="11223" y="6246"/>
                  <a:pt x="11188" y="6219"/>
                </a:cubicBezTo>
                <a:cubicBezTo>
                  <a:pt x="11133" y="6173"/>
                  <a:pt x="11052" y="6146"/>
                  <a:pt x="10972" y="6146"/>
                </a:cubicBezTo>
                <a:cubicBezTo>
                  <a:pt x="10961" y="6146"/>
                  <a:pt x="10949" y="6147"/>
                  <a:pt x="10938" y="6148"/>
                </a:cubicBezTo>
                <a:cubicBezTo>
                  <a:pt x="10849" y="6148"/>
                  <a:pt x="10760" y="6184"/>
                  <a:pt x="10706" y="6237"/>
                </a:cubicBezTo>
                <a:cubicBezTo>
                  <a:pt x="10644" y="6300"/>
                  <a:pt x="10608" y="6362"/>
                  <a:pt x="10599" y="6433"/>
                </a:cubicBezTo>
                <a:cubicBezTo>
                  <a:pt x="10590" y="6496"/>
                  <a:pt x="10599" y="6576"/>
                  <a:pt x="10617" y="6639"/>
                </a:cubicBezTo>
                <a:cubicBezTo>
                  <a:pt x="10626" y="6674"/>
                  <a:pt x="10635" y="6701"/>
                  <a:pt x="10653" y="6710"/>
                </a:cubicBezTo>
                <a:cubicBezTo>
                  <a:pt x="10661" y="6728"/>
                  <a:pt x="10679" y="6728"/>
                  <a:pt x="10706" y="6737"/>
                </a:cubicBezTo>
                <a:cubicBezTo>
                  <a:pt x="10715" y="6738"/>
                  <a:pt x="10724" y="6739"/>
                  <a:pt x="10734" y="6739"/>
                </a:cubicBezTo>
                <a:cubicBezTo>
                  <a:pt x="10785" y="6739"/>
                  <a:pt x="10849" y="6719"/>
                  <a:pt x="10893" y="6674"/>
                </a:cubicBezTo>
                <a:cubicBezTo>
                  <a:pt x="10947" y="6630"/>
                  <a:pt x="10983" y="6549"/>
                  <a:pt x="10956" y="6451"/>
                </a:cubicBezTo>
                <a:cubicBezTo>
                  <a:pt x="10956" y="6442"/>
                  <a:pt x="10956" y="6442"/>
                  <a:pt x="10965" y="6433"/>
                </a:cubicBezTo>
                <a:cubicBezTo>
                  <a:pt x="10965" y="6433"/>
                  <a:pt x="10974" y="6433"/>
                  <a:pt x="10983" y="6442"/>
                </a:cubicBezTo>
                <a:cubicBezTo>
                  <a:pt x="11000" y="6460"/>
                  <a:pt x="11018" y="6478"/>
                  <a:pt x="11027" y="6505"/>
                </a:cubicBezTo>
                <a:cubicBezTo>
                  <a:pt x="11036" y="6532"/>
                  <a:pt x="11054" y="6558"/>
                  <a:pt x="11054" y="6585"/>
                </a:cubicBezTo>
                <a:cubicBezTo>
                  <a:pt x="11063" y="6647"/>
                  <a:pt x="11045" y="6710"/>
                  <a:pt x="11018" y="6763"/>
                </a:cubicBezTo>
                <a:cubicBezTo>
                  <a:pt x="11000" y="6790"/>
                  <a:pt x="10983" y="6817"/>
                  <a:pt x="10965" y="6844"/>
                </a:cubicBezTo>
                <a:cubicBezTo>
                  <a:pt x="10938" y="6862"/>
                  <a:pt x="10920" y="6888"/>
                  <a:pt x="10893" y="6897"/>
                </a:cubicBezTo>
                <a:cubicBezTo>
                  <a:pt x="10840" y="6933"/>
                  <a:pt x="10777" y="6960"/>
                  <a:pt x="10706" y="6969"/>
                </a:cubicBezTo>
                <a:cubicBezTo>
                  <a:pt x="10635" y="6969"/>
                  <a:pt x="10554" y="6951"/>
                  <a:pt x="10492" y="6897"/>
                </a:cubicBezTo>
                <a:cubicBezTo>
                  <a:pt x="10430" y="6853"/>
                  <a:pt x="10394" y="6790"/>
                  <a:pt x="10376" y="6728"/>
                </a:cubicBezTo>
                <a:cubicBezTo>
                  <a:pt x="10331" y="6603"/>
                  <a:pt x="10331" y="6487"/>
                  <a:pt x="10367" y="6362"/>
                </a:cubicBezTo>
                <a:cubicBezTo>
                  <a:pt x="10412" y="6246"/>
                  <a:pt x="10519" y="6148"/>
                  <a:pt x="10617" y="6103"/>
                </a:cubicBezTo>
                <a:cubicBezTo>
                  <a:pt x="10724" y="6059"/>
                  <a:pt x="10840" y="6050"/>
                  <a:pt x="10938" y="6050"/>
                </a:cubicBezTo>
                <a:close/>
                <a:moveTo>
                  <a:pt x="13704" y="5943"/>
                </a:moveTo>
                <a:cubicBezTo>
                  <a:pt x="13766" y="5943"/>
                  <a:pt x="13837" y="5952"/>
                  <a:pt x="13891" y="5969"/>
                </a:cubicBezTo>
                <a:cubicBezTo>
                  <a:pt x="13953" y="5987"/>
                  <a:pt x="14016" y="6014"/>
                  <a:pt x="14069" y="6041"/>
                </a:cubicBezTo>
                <a:cubicBezTo>
                  <a:pt x="14176" y="6103"/>
                  <a:pt x="14283" y="6193"/>
                  <a:pt x="14355" y="6317"/>
                </a:cubicBezTo>
                <a:cubicBezTo>
                  <a:pt x="14426" y="6433"/>
                  <a:pt x="14453" y="6585"/>
                  <a:pt x="14435" y="6728"/>
                </a:cubicBezTo>
                <a:cubicBezTo>
                  <a:pt x="14426" y="6871"/>
                  <a:pt x="14373" y="7004"/>
                  <a:pt x="14292" y="7111"/>
                </a:cubicBezTo>
                <a:cubicBezTo>
                  <a:pt x="14248" y="7183"/>
                  <a:pt x="14230" y="7201"/>
                  <a:pt x="14203" y="7236"/>
                </a:cubicBezTo>
                <a:cubicBezTo>
                  <a:pt x="14203" y="7254"/>
                  <a:pt x="14185" y="7272"/>
                  <a:pt x="14176" y="7290"/>
                </a:cubicBezTo>
                <a:cubicBezTo>
                  <a:pt x="14176" y="7308"/>
                  <a:pt x="14167" y="7334"/>
                  <a:pt x="14159" y="7352"/>
                </a:cubicBezTo>
                <a:cubicBezTo>
                  <a:pt x="14105" y="7513"/>
                  <a:pt x="14123" y="7700"/>
                  <a:pt x="14230" y="7825"/>
                </a:cubicBezTo>
                <a:cubicBezTo>
                  <a:pt x="14283" y="7887"/>
                  <a:pt x="14355" y="7923"/>
                  <a:pt x="14453" y="7941"/>
                </a:cubicBezTo>
                <a:cubicBezTo>
                  <a:pt x="14491" y="7952"/>
                  <a:pt x="14533" y="7955"/>
                  <a:pt x="14575" y="7955"/>
                </a:cubicBezTo>
                <a:cubicBezTo>
                  <a:pt x="14641" y="7955"/>
                  <a:pt x="14709" y="7946"/>
                  <a:pt x="14774" y="7941"/>
                </a:cubicBezTo>
                <a:lnTo>
                  <a:pt x="14783" y="7941"/>
                </a:lnTo>
                <a:cubicBezTo>
                  <a:pt x="14783" y="7941"/>
                  <a:pt x="14792" y="7941"/>
                  <a:pt x="14792" y="7950"/>
                </a:cubicBezTo>
                <a:cubicBezTo>
                  <a:pt x="14801" y="7950"/>
                  <a:pt x="14801" y="7968"/>
                  <a:pt x="14792" y="7968"/>
                </a:cubicBezTo>
                <a:cubicBezTo>
                  <a:pt x="14694" y="8039"/>
                  <a:pt x="14587" y="8102"/>
                  <a:pt x="14453" y="8119"/>
                </a:cubicBezTo>
                <a:cubicBezTo>
                  <a:pt x="14428" y="8123"/>
                  <a:pt x="14403" y="8125"/>
                  <a:pt x="14377" y="8125"/>
                </a:cubicBezTo>
                <a:cubicBezTo>
                  <a:pt x="14270" y="8125"/>
                  <a:pt x="14154" y="8095"/>
                  <a:pt x="14060" y="8030"/>
                </a:cubicBezTo>
                <a:cubicBezTo>
                  <a:pt x="13935" y="7941"/>
                  <a:pt x="13855" y="7807"/>
                  <a:pt x="13820" y="7673"/>
                </a:cubicBezTo>
                <a:cubicBezTo>
                  <a:pt x="13784" y="7540"/>
                  <a:pt x="13784" y="7388"/>
                  <a:pt x="13820" y="7254"/>
                </a:cubicBezTo>
                <a:cubicBezTo>
                  <a:pt x="13828" y="7218"/>
                  <a:pt x="13837" y="7183"/>
                  <a:pt x="13846" y="7156"/>
                </a:cubicBezTo>
                <a:cubicBezTo>
                  <a:pt x="13864" y="7120"/>
                  <a:pt x="13882" y="7085"/>
                  <a:pt x="13900" y="7058"/>
                </a:cubicBezTo>
                <a:cubicBezTo>
                  <a:pt x="13935" y="6995"/>
                  <a:pt x="13989" y="6933"/>
                  <a:pt x="14007" y="6906"/>
                </a:cubicBezTo>
                <a:cubicBezTo>
                  <a:pt x="14069" y="6835"/>
                  <a:pt x="14105" y="6763"/>
                  <a:pt x="14123" y="6683"/>
                </a:cubicBezTo>
                <a:cubicBezTo>
                  <a:pt x="14159" y="6523"/>
                  <a:pt x="14105" y="6335"/>
                  <a:pt x="13962" y="6193"/>
                </a:cubicBezTo>
                <a:cubicBezTo>
                  <a:pt x="13927" y="6157"/>
                  <a:pt x="13882" y="6121"/>
                  <a:pt x="13837" y="6103"/>
                </a:cubicBezTo>
                <a:cubicBezTo>
                  <a:pt x="13793" y="6077"/>
                  <a:pt x="13757" y="6059"/>
                  <a:pt x="13704" y="6059"/>
                </a:cubicBezTo>
                <a:cubicBezTo>
                  <a:pt x="13691" y="6058"/>
                  <a:pt x="13679" y="6057"/>
                  <a:pt x="13666" y="6057"/>
                </a:cubicBezTo>
                <a:cubicBezTo>
                  <a:pt x="13579" y="6057"/>
                  <a:pt x="13487" y="6084"/>
                  <a:pt x="13409" y="6139"/>
                </a:cubicBezTo>
                <a:cubicBezTo>
                  <a:pt x="13320" y="6193"/>
                  <a:pt x="13257" y="6282"/>
                  <a:pt x="13231" y="6371"/>
                </a:cubicBezTo>
                <a:cubicBezTo>
                  <a:pt x="13204" y="6460"/>
                  <a:pt x="13204" y="6549"/>
                  <a:pt x="13240" y="6621"/>
                </a:cubicBezTo>
                <a:cubicBezTo>
                  <a:pt x="13266" y="6692"/>
                  <a:pt x="13329" y="6772"/>
                  <a:pt x="13382" y="6826"/>
                </a:cubicBezTo>
                <a:cubicBezTo>
                  <a:pt x="13409" y="6853"/>
                  <a:pt x="13427" y="6871"/>
                  <a:pt x="13454" y="6871"/>
                </a:cubicBezTo>
                <a:cubicBezTo>
                  <a:pt x="13461" y="6878"/>
                  <a:pt x="13470" y="6881"/>
                  <a:pt x="13480" y="6881"/>
                </a:cubicBezTo>
                <a:cubicBezTo>
                  <a:pt x="13494" y="6881"/>
                  <a:pt x="13510" y="6876"/>
                  <a:pt x="13525" y="6871"/>
                </a:cubicBezTo>
                <a:cubicBezTo>
                  <a:pt x="13588" y="6844"/>
                  <a:pt x="13650" y="6772"/>
                  <a:pt x="13677" y="6692"/>
                </a:cubicBezTo>
                <a:cubicBezTo>
                  <a:pt x="13695" y="6612"/>
                  <a:pt x="13686" y="6514"/>
                  <a:pt x="13605" y="6433"/>
                </a:cubicBezTo>
                <a:cubicBezTo>
                  <a:pt x="13605" y="6424"/>
                  <a:pt x="13596" y="6424"/>
                  <a:pt x="13605" y="6416"/>
                </a:cubicBezTo>
                <a:cubicBezTo>
                  <a:pt x="13605" y="6407"/>
                  <a:pt x="13614" y="6407"/>
                  <a:pt x="13623" y="6407"/>
                </a:cubicBezTo>
                <a:cubicBezTo>
                  <a:pt x="13650" y="6416"/>
                  <a:pt x="13686" y="6424"/>
                  <a:pt x="13712" y="6442"/>
                </a:cubicBezTo>
                <a:cubicBezTo>
                  <a:pt x="13739" y="6460"/>
                  <a:pt x="13766" y="6478"/>
                  <a:pt x="13784" y="6514"/>
                </a:cubicBezTo>
                <a:cubicBezTo>
                  <a:pt x="13828" y="6567"/>
                  <a:pt x="13846" y="6639"/>
                  <a:pt x="13855" y="6710"/>
                </a:cubicBezTo>
                <a:cubicBezTo>
                  <a:pt x="13855" y="6746"/>
                  <a:pt x="13846" y="6781"/>
                  <a:pt x="13846" y="6817"/>
                </a:cubicBezTo>
                <a:cubicBezTo>
                  <a:pt x="13828" y="6853"/>
                  <a:pt x="13828" y="6888"/>
                  <a:pt x="13802" y="6915"/>
                </a:cubicBezTo>
                <a:cubicBezTo>
                  <a:pt x="13775" y="6986"/>
                  <a:pt x="13721" y="7049"/>
                  <a:pt x="13659" y="7094"/>
                </a:cubicBezTo>
                <a:cubicBezTo>
                  <a:pt x="13597" y="7132"/>
                  <a:pt x="13521" y="7158"/>
                  <a:pt x="13444" y="7158"/>
                </a:cubicBezTo>
                <a:cubicBezTo>
                  <a:pt x="13432" y="7158"/>
                  <a:pt x="13421" y="7157"/>
                  <a:pt x="13409" y="7156"/>
                </a:cubicBezTo>
                <a:cubicBezTo>
                  <a:pt x="13320" y="7147"/>
                  <a:pt x="13240" y="7102"/>
                  <a:pt x="13186" y="7049"/>
                </a:cubicBezTo>
                <a:cubicBezTo>
                  <a:pt x="13070" y="6951"/>
                  <a:pt x="12999" y="6835"/>
                  <a:pt x="12972" y="6692"/>
                </a:cubicBezTo>
                <a:cubicBezTo>
                  <a:pt x="12945" y="6540"/>
                  <a:pt x="12990" y="6389"/>
                  <a:pt x="13070" y="6282"/>
                </a:cubicBezTo>
                <a:cubicBezTo>
                  <a:pt x="13142" y="6175"/>
                  <a:pt x="13249" y="6103"/>
                  <a:pt x="13356" y="6041"/>
                </a:cubicBezTo>
                <a:cubicBezTo>
                  <a:pt x="13463" y="5987"/>
                  <a:pt x="13579" y="5952"/>
                  <a:pt x="13704" y="5943"/>
                </a:cubicBezTo>
                <a:close/>
                <a:moveTo>
                  <a:pt x="14324" y="0"/>
                </a:moveTo>
                <a:cubicBezTo>
                  <a:pt x="14040" y="0"/>
                  <a:pt x="13730" y="215"/>
                  <a:pt x="13730" y="1063"/>
                </a:cubicBezTo>
                <a:cubicBezTo>
                  <a:pt x="13730" y="2428"/>
                  <a:pt x="16005" y="2009"/>
                  <a:pt x="17415" y="2847"/>
                </a:cubicBezTo>
                <a:cubicBezTo>
                  <a:pt x="18548" y="3516"/>
                  <a:pt x="17647" y="5711"/>
                  <a:pt x="16219" y="5711"/>
                </a:cubicBezTo>
                <a:cubicBezTo>
                  <a:pt x="14783" y="5711"/>
                  <a:pt x="15131" y="4515"/>
                  <a:pt x="14114" y="3445"/>
                </a:cubicBezTo>
                <a:cubicBezTo>
                  <a:pt x="13401" y="2701"/>
                  <a:pt x="12296" y="2185"/>
                  <a:pt x="10856" y="2185"/>
                </a:cubicBezTo>
                <a:cubicBezTo>
                  <a:pt x="10224" y="2185"/>
                  <a:pt x="9527" y="2285"/>
                  <a:pt x="8770" y="2508"/>
                </a:cubicBezTo>
                <a:cubicBezTo>
                  <a:pt x="8110" y="2701"/>
                  <a:pt x="7576" y="2772"/>
                  <a:pt x="7129" y="2772"/>
                </a:cubicBezTo>
                <a:cubicBezTo>
                  <a:pt x="5898" y="2772"/>
                  <a:pt x="5334" y="2228"/>
                  <a:pt x="4640" y="2169"/>
                </a:cubicBezTo>
                <a:cubicBezTo>
                  <a:pt x="4552" y="2163"/>
                  <a:pt x="4468" y="2160"/>
                  <a:pt x="4387" y="2160"/>
                </a:cubicBezTo>
                <a:cubicBezTo>
                  <a:pt x="3712" y="2160"/>
                  <a:pt x="3234" y="2362"/>
                  <a:pt x="2853" y="2362"/>
                </a:cubicBezTo>
                <a:cubicBezTo>
                  <a:pt x="2782" y="2362"/>
                  <a:pt x="2715" y="2355"/>
                  <a:pt x="2650" y="2339"/>
                </a:cubicBezTo>
                <a:cubicBezTo>
                  <a:pt x="2731" y="2205"/>
                  <a:pt x="2766" y="2000"/>
                  <a:pt x="2641" y="1786"/>
                </a:cubicBezTo>
                <a:cubicBezTo>
                  <a:pt x="2586" y="1694"/>
                  <a:pt x="2450" y="1635"/>
                  <a:pt x="2313" y="1635"/>
                </a:cubicBezTo>
                <a:cubicBezTo>
                  <a:pt x="2116" y="1635"/>
                  <a:pt x="1918" y="1756"/>
                  <a:pt x="1955" y="2071"/>
                </a:cubicBezTo>
                <a:cubicBezTo>
                  <a:pt x="1918" y="2024"/>
                  <a:pt x="1771" y="1971"/>
                  <a:pt x="1571" y="1971"/>
                </a:cubicBezTo>
                <a:cubicBezTo>
                  <a:pt x="1430" y="1971"/>
                  <a:pt x="1263" y="1997"/>
                  <a:pt x="1089" y="2071"/>
                </a:cubicBezTo>
                <a:cubicBezTo>
                  <a:pt x="1056" y="2082"/>
                  <a:pt x="999" y="2103"/>
                  <a:pt x="948" y="2103"/>
                </a:cubicBezTo>
                <a:cubicBezTo>
                  <a:pt x="916" y="2103"/>
                  <a:pt x="887" y="2095"/>
                  <a:pt x="866" y="2071"/>
                </a:cubicBezTo>
                <a:cubicBezTo>
                  <a:pt x="840" y="1780"/>
                  <a:pt x="585" y="1616"/>
                  <a:pt x="375" y="1616"/>
                </a:cubicBezTo>
                <a:cubicBezTo>
                  <a:pt x="225" y="1616"/>
                  <a:pt x="99" y="1701"/>
                  <a:pt x="99" y="1884"/>
                </a:cubicBezTo>
                <a:cubicBezTo>
                  <a:pt x="99" y="2321"/>
                  <a:pt x="509" y="2410"/>
                  <a:pt x="509" y="2410"/>
                </a:cubicBezTo>
                <a:cubicBezTo>
                  <a:pt x="509" y="2410"/>
                  <a:pt x="384" y="2508"/>
                  <a:pt x="188" y="2838"/>
                </a:cubicBezTo>
                <a:cubicBezTo>
                  <a:pt x="1" y="3177"/>
                  <a:pt x="260" y="3534"/>
                  <a:pt x="251" y="3695"/>
                </a:cubicBezTo>
                <a:cubicBezTo>
                  <a:pt x="233" y="3855"/>
                  <a:pt x="10" y="4105"/>
                  <a:pt x="28" y="4373"/>
                </a:cubicBezTo>
                <a:cubicBezTo>
                  <a:pt x="35" y="4599"/>
                  <a:pt x="289" y="4709"/>
                  <a:pt x="448" y="4709"/>
                </a:cubicBezTo>
                <a:cubicBezTo>
                  <a:pt x="471" y="4709"/>
                  <a:pt x="492" y="4707"/>
                  <a:pt x="509" y="4703"/>
                </a:cubicBezTo>
                <a:cubicBezTo>
                  <a:pt x="532" y="4696"/>
                  <a:pt x="551" y="4692"/>
                  <a:pt x="566" y="4692"/>
                </a:cubicBezTo>
                <a:cubicBezTo>
                  <a:pt x="628" y="4692"/>
                  <a:pt x="626" y="4747"/>
                  <a:pt x="554" y="4819"/>
                </a:cubicBezTo>
                <a:cubicBezTo>
                  <a:pt x="509" y="4854"/>
                  <a:pt x="509" y="4926"/>
                  <a:pt x="545" y="4970"/>
                </a:cubicBezTo>
                <a:cubicBezTo>
                  <a:pt x="661" y="5099"/>
                  <a:pt x="828" y="5162"/>
                  <a:pt x="998" y="5162"/>
                </a:cubicBezTo>
                <a:cubicBezTo>
                  <a:pt x="1193" y="5162"/>
                  <a:pt x="1393" y="5079"/>
                  <a:pt x="1526" y="4917"/>
                </a:cubicBezTo>
                <a:cubicBezTo>
                  <a:pt x="1682" y="4724"/>
                  <a:pt x="1893" y="4650"/>
                  <a:pt x="2138" y="4650"/>
                </a:cubicBezTo>
                <a:cubicBezTo>
                  <a:pt x="2312" y="4650"/>
                  <a:pt x="2503" y="4688"/>
                  <a:pt x="2704" y="4747"/>
                </a:cubicBezTo>
                <a:cubicBezTo>
                  <a:pt x="2633" y="5229"/>
                  <a:pt x="3159" y="5871"/>
                  <a:pt x="3293" y="6433"/>
                </a:cubicBezTo>
                <a:cubicBezTo>
                  <a:pt x="3426" y="7004"/>
                  <a:pt x="2811" y="7290"/>
                  <a:pt x="2374" y="7682"/>
                </a:cubicBezTo>
                <a:cubicBezTo>
                  <a:pt x="1937" y="8075"/>
                  <a:pt x="2017" y="8423"/>
                  <a:pt x="2160" y="8940"/>
                </a:cubicBezTo>
                <a:cubicBezTo>
                  <a:pt x="2291" y="9439"/>
                  <a:pt x="2483" y="9672"/>
                  <a:pt x="2658" y="9672"/>
                </a:cubicBezTo>
                <a:cubicBezTo>
                  <a:pt x="2662" y="9672"/>
                  <a:pt x="2665" y="9672"/>
                  <a:pt x="2668" y="9672"/>
                </a:cubicBezTo>
                <a:cubicBezTo>
                  <a:pt x="2701" y="9672"/>
                  <a:pt x="2727" y="9671"/>
                  <a:pt x="2750" y="9671"/>
                </a:cubicBezTo>
                <a:cubicBezTo>
                  <a:pt x="2856" y="9671"/>
                  <a:pt x="2911" y="9689"/>
                  <a:pt x="3284" y="9886"/>
                </a:cubicBezTo>
                <a:cubicBezTo>
                  <a:pt x="3284" y="9886"/>
                  <a:pt x="3293" y="9895"/>
                  <a:pt x="3293" y="9895"/>
                </a:cubicBezTo>
                <a:cubicBezTo>
                  <a:pt x="3345" y="9920"/>
                  <a:pt x="3396" y="9932"/>
                  <a:pt x="3445" y="9932"/>
                </a:cubicBezTo>
                <a:cubicBezTo>
                  <a:pt x="3770" y="9932"/>
                  <a:pt x="3975" y="9422"/>
                  <a:pt x="3525" y="9243"/>
                </a:cubicBezTo>
                <a:cubicBezTo>
                  <a:pt x="3239" y="9136"/>
                  <a:pt x="3150" y="8833"/>
                  <a:pt x="3328" y="8583"/>
                </a:cubicBezTo>
                <a:cubicBezTo>
                  <a:pt x="3632" y="8164"/>
                  <a:pt x="4301" y="8280"/>
                  <a:pt x="4890" y="7629"/>
                </a:cubicBezTo>
                <a:lnTo>
                  <a:pt x="4890" y="7629"/>
                </a:lnTo>
                <a:cubicBezTo>
                  <a:pt x="4720" y="7905"/>
                  <a:pt x="4756" y="9029"/>
                  <a:pt x="4800" y="9529"/>
                </a:cubicBezTo>
                <a:cubicBezTo>
                  <a:pt x="4854" y="10029"/>
                  <a:pt x="4328" y="9913"/>
                  <a:pt x="4087" y="9957"/>
                </a:cubicBezTo>
                <a:cubicBezTo>
                  <a:pt x="4015" y="9966"/>
                  <a:pt x="3971" y="10011"/>
                  <a:pt x="3944" y="10055"/>
                </a:cubicBezTo>
                <a:cubicBezTo>
                  <a:pt x="3846" y="10216"/>
                  <a:pt x="3944" y="10412"/>
                  <a:pt x="4122" y="10466"/>
                </a:cubicBezTo>
                <a:cubicBezTo>
                  <a:pt x="4311" y="10515"/>
                  <a:pt x="4592" y="10569"/>
                  <a:pt x="4906" y="10569"/>
                </a:cubicBezTo>
                <a:cubicBezTo>
                  <a:pt x="4994" y="10569"/>
                  <a:pt x="5084" y="10565"/>
                  <a:pt x="5175" y="10555"/>
                </a:cubicBezTo>
                <a:cubicBezTo>
                  <a:pt x="5362" y="10537"/>
                  <a:pt x="5532" y="10421"/>
                  <a:pt x="5621" y="10252"/>
                </a:cubicBezTo>
                <a:cubicBezTo>
                  <a:pt x="6254" y="8994"/>
                  <a:pt x="6138" y="7272"/>
                  <a:pt x="6138" y="7272"/>
                </a:cubicBezTo>
                <a:cubicBezTo>
                  <a:pt x="6283" y="7132"/>
                  <a:pt x="6441" y="7094"/>
                  <a:pt x="6590" y="7094"/>
                </a:cubicBezTo>
                <a:cubicBezTo>
                  <a:pt x="6717" y="7094"/>
                  <a:pt x="6839" y="7122"/>
                  <a:pt x="6941" y="7138"/>
                </a:cubicBezTo>
                <a:cubicBezTo>
                  <a:pt x="7065" y="7159"/>
                  <a:pt x="7692" y="7334"/>
                  <a:pt x="8421" y="7334"/>
                </a:cubicBezTo>
                <a:cubicBezTo>
                  <a:pt x="8954" y="7334"/>
                  <a:pt x="9542" y="7240"/>
                  <a:pt x="10028" y="6924"/>
                </a:cubicBezTo>
                <a:lnTo>
                  <a:pt x="10028" y="6924"/>
                </a:lnTo>
                <a:cubicBezTo>
                  <a:pt x="9930" y="7673"/>
                  <a:pt x="10242" y="8539"/>
                  <a:pt x="10528" y="9199"/>
                </a:cubicBezTo>
                <a:cubicBezTo>
                  <a:pt x="10581" y="9324"/>
                  <a:pt x="10581" y="9467"/>
                  <a:pt x="10528" y="9582"/>
                </a:cubicBezTo>
                <a:cubicBezTo>
                  <a:pt x="10394" y="9886"/>
                  <a:pt x="10233" y="10332"/>
                  <a:pt x="10233" y="10332"/>
                </a:cubicBezTo>
                <a:cubicBezTo>
                  <a:pt x="10233" y="10332"/>
                  <a:pt x="10152" y="10330"/>
                  <a:pt x="10035" y="10330"/>
                </a:cubicBezTo>
                <a:cubicBezTo>
                  <a:pt x="9859" y="10330"/>
                  <a:pt x="9603" y="10334"/>
                  <a:pt x="9421" y="10350"/>
                </a:cubicBezTo>
                <a:cubicBezTo>
                  <a:pt x="9386" y="10350"/>
                  <a:pt x="9359" y="10359"/>
                  <a:pt x="9332" y="10376"/>
                </a:cubicBezTo>
                <a:cubicBezTo>
                  <a:pt x="9020" y="10501"/>
                  <a:pt x="9118" y="10974"/>
                  <a:pt x="9457" y="10992"/>
                </a:cubicBezTo>
                <a:cubicBezTo>
                  <a:pt x="9586" y="10997"/>
                  <a:pt x="9730" y="11002"/>
                  <a:pt x="9878" y="11002"/>
                </a:cubicBezTo>
                <a:cubicBezTo>
                  <a:pt x="9986" y="11002"/>
                  <a:pt x="10097" y="11000"/>
                  <a:pt x="10206" y="10992"/>
                </a:cubicBezTo>
                <a:cubicBezTo>
                  <a:pt x="10394" y="10974"/>
                  <a:pt x="10563" y="10894"/>
                  <a:pt x="10688" y="10760"/>
                </a:cubicBezTo>
                <a:cubicBezTo>
                  <a:pt x="11000" y="10448"/>
                  <a:pt x="11482" y="10082"/>
                  <a:pt x="11821" y="9672"/>
                </a:cubicBezTo>
                <a:cubicBezTo>
                  <a:pt x="11928" y="9547"/>
                  <a:pt x="11946" y="9368"/>
                  <a:pt x="11866" y="9217"/>
                </a:cubicBezTo>
                <a:cubicBezTo>
                  <a:pt x="11571" y="8690"/>
                  <a:pt x="11411" y="7343"/>
                  <a:pt x="11839" y="6906"/>
                </a:cubicBezTo>
                <a:cubicBezTo>
                  <a:pt x="12339" y="6389"/>
                  <a:pt x="12847" y="5675"/>
                  <a:pt x="13026" y="4935"/>
                </a:cubicBezTo>
                <a:lnTo>
                  <a:pt x="13026" y="4935"/>
                </a:lnTo>
                <a:cubicBezTo>
                  <a:pt x="13026" y="5095"/>
                  <a:pt x="12901" y="5720"/>
                  <a:pt x="12562" y="6264"/>
                </a:cubicBezTo>
                <a:cubicBezTo>
                  <a:pt x="12455" y="6433"/>
                  <a:pt x="12437" y="6647"/>
                  <a:pt x="12526" y="6835"/>
                </a:cubicBezTo>
                <a:cubicBezTo>
                  <a:pt x="12999" y="7852"/>
                  <a:pt x="14524" y="8753"/>
                  <a:pt x="14890" y="9065"/>
                </a:cubicBezTo>
                <a:cubicBezTo>
                  <a:pt x="15238" y="9368"/>
                  <a:pt x="15372" y="9770"/>
                  <a:pt x="15318" y="10350"/>
                </a:cubicBezTo>
                <a:cubicBezTo>
                  <a:pt x="15300" y="10492"/>
                  <a:pt x="15193" y="10617"/>
                  <a:pt x="15042" y="10626"/>
                </a:cubicBezTo>
                <a:cubicBezTo>
                  <a:pt x="14926" y="10635"/>
                  <a:pt x="14792" y="10671"/>
                  <a:pt x="14685" y="10733"/>
                </a:cubicBezTo>
                <a:cubicBezTo>
                  <a:pt x="14480" y="10867"/>
                  <a:pt x="14569" y="11179"/>
                  <a:pt x="14810" y="11197"/>
                </a:cubicBezTo>
                <a:cubicBezTo>
                  <a:pt x="14909" y="11203"/>
                  <a:pt x="15017" y="11205"/>
                  <a:pt x="15126" y="11205"/>
                </a:cubicBezTo>
                <a:cubicBezTo>
                  <a:pt x="15369" y="11205"/>
                  <a:pt x="15621" y="11194"/>
                  <a:pt x="15818" y="11188"/>
                </a:cubicBezTo>
                <a:cubicBezTo>
                  <a:pt x="16068" y="11179"/>
                  <a:pt x="16264" y="10992"/>
                  <a:pt x="16291" y="10751"/>
                </a:cubicBezTo>
                <a:cubicBezTo>
                  <a:pt x="16344" y="10323"/>
                  <a:pt x="16380" y="9565"/>
                  <a:pt x="16201" y="8539"/>
                </a:cubicBezTo>
                <a:cubicBezTo>
                  <a:pt x="16175" y="8360"/>
                  <a:pt x="16050" y="8218"/>
                  <a:pt x="15880" y="8155"/>
                </a:cubicBezTo>
                <a:cubicBezTo>
                  <a:pt x="14917" y="7772"/>
                  <a:pt x="14444" y="5604"/>
                  <a:pt x="14444" y="5604"/>
                </a:cubicBezTo>
                <a:lnTo>
                  <a:pt x="14444" y="5604"/>
                </a:lnTo>
                <a:cubicBezTo>
                  <a:pt x="14444" y="5604"/>
                  <a:pt x="14889" y="6463"/>
                  <a:pt x="16026" y="6463"/>
                </a:cubicBezTo>
                <a:cubicBezTo>
                  <a:pt x="16255" y="6463"/>
                  <a:pt x="16512" y="6428"/>
                  <a:pt x="16799" y="6344"/>
                </a:cubicBezTo>
                <a:cubicBezTo>
                  <a:pt x="18512" y="5845"/>
                  <a:pt x="19145" y="3909"/>
                  <a:pt x="18494" y="2901"/>
                </a:cubicBezTo>
                <a:cubicBezTo>
                  <a:pt x="17861" y="1910"/>
                  <a:pt x="16317" y="1554"/>
                  <a:pt x="15488" y="1464"/>
                </a:cubicBezTo>
                <a:cubicBezTo>
                  <a:pt x="14667" y="1375"/>
                  <a:pt x="14631" y="1152"/>
                  <a:pt x="14676" y="911"/>
                </a:cubicBezTo>
                <a:cubicBezTo>
                  <a:pt x="14721" y="608"/>
                  <a:pt x="14944" y="305"/>
                  <a:pt x="14738" y="144"/>
                </a:cubicBezTo>
                <a:cubicBezTo>
                  <a:pt x="14661" y="80"/>
                  <a:pt x="14497" y="0"/>
                  <a:pt x="14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46"/>
          <p:cNvSpPr/>
          <p:nvPr/>
        </p:nvSpPr>
        <p:spPr>
          <a:xfrm>
            <a:off x="9207616" y="2511106"/>
            <a:ext cx="692023" cy="530344"/>
          </a:xfrm>
          <a:custGeom>
            <a:rect b="b" l="l" r="r" t="t"/>
            <a:pathLst>
              <a:path extrusionOk="0" h="10325" w="13472">
                <a:moveTo>
                  <a:pt x="2826" y="258"/>
                </a:moveTo>
                <a:cubicBezTo>
                  <a:pt x="2912" y="258"/>
                  <a:pt x="2997" y="275"/>
                  <a:pt x="3070" y="306"/>
                </a:cubicBezTo>
                <a:cubicBezTo>
                  <a:pt x="3186" y="350"/>
                  <a:pt x="3293" y="422"/>
                  <a:pt x="3373" y="520"/>
                </a:cubicBezTo>
                <a:cubicBezTo>
                  <a:pt x="3444" y="618"/>
                  <a:pt x="3498" y="734"/>
                  <a:pt x="3507" y="850"/>
                </a:cubicBezTo>
                <a:cubicBezTo>
                  <a:pt x="3453" y="743"/>
                  <a:pt x="3391" y="654"/>
                  <a:pt x="3311" y="573"/>
                </a:cubicBezTo>
                <a:cubicBezTo>
                  <a:pt x="3230" y="502"/>
                  <a:pt x="3132" y="440"/>
                  <a:pt x="3034" y="404"/>
                </a:cubicBezTo>
                <a:cubicBezTo>
                  <a:pt x="2952" y="367"/>
                  <a:pt x="2864" y="348"/>
                  <a:pt x="2775" y="348"/>
                </a:cubicBezTo>
                <a:cubicBezTo>
                  <a:pt x="2758" y="348"/>
                  <a:pt x="2740" y="349"/>
                  <a:pt x="2722" y="350"/>
                </a:cubicBezTo>
                <a:cubicBezTo>
                  <a:pt x="2606" y="359"/>
                  <a:pt x="2508" y="395"/>
                  <a:pt x="2410" y="466"/>
                </a:cubicBezTo>
                <a:cubicBezTo>
                  <a:pt x="2472" y="368"/>
                  <a:pt x="2579" y="297"/>
                  <a:pt x="2704" y="270"/>
                </a:cubicBezTo>
                <a:cubicBezTo>
                  <a:pt x="2744" y="262"/>
                  <a:pt x="2785" y="258"/>
                  <a:pt x="2826" y="258"/>
                </a:cubicBezTo>
                <a:close/>
                <a:moveTo>
                  <a:pt x="2633" y="627"/>
                </a:moveTo>
                <a:cubicBezTo>
                  <a:pt x="2657" y="627"/>
                  <a:pt x="2681" y="630"/>
                  <a:pt x="2704" y="636"/>
                </a:cubicBezTo>
                <a:cubicBezTo>
                  <a:pt x="2784" y="654"/>
                  <a:pt x="2856" y="707"/>
                  <a:pt x="2900" y="761"/>
                </a:cubicBezTo>
                <a:cubicBezTo>
                  <a:pt x="2998" y="886"/>
                  <a:pt x="3034" y="1055"/>
                  <a:pt x="2972" y="1198"/>
                </a:cubicBezTo>
                <a:cubicBezTo>
                  <a:pt x="2954" y="1046"/>
                  <a:pt x="2900" y="930"/>
                  <a:pt x="2820" y="832"/>
                </a:cubicBezTo>
                <a:cubicBezTo>
                  <a:pt x="2784" y="788"/>
                  <a:pt x="2731" y="743"/>
                  <a:pt x="2677" y="716"/>
                </a:cubicBezTo>
                <a:cubicBezTo>
                  <a:pt x="2624" y="689"/>
                  <a:pt x="2561" y="672"/>
                  <a:pt x="2490" y="672"/>
                </a:cubicBezTo>
                <a:cubicBezTo>
                  <a:pt x="2527" y="641"/>
                  <a:pt x="2580" y="627"/>
                  <a:pt x="2633" y="627"/>
                </a:cubicBezTo>
                <a:close/>
                <a:moveTo>
                  <a:pt x="2365" y="966"/>
                </a:moveTo>
                <a:lnTo>
                  <a:pt x="2365" y="966"/>
                </a:lnTo>
                <a:cubicBezTo>
                  <a:pt x="2624" y="1011"/>
                  <a:pt x="2829" y="1305"/>
                  <a:pt x="2847" y="1394"/>
                </a:cubicBezTo>
                <a:cubicBezTo>
                  <a:pt x="3016" y="1394"/>
                  <a:pt x="3355" y="1287"/>
                  <a:pt x="3462" y="1144"/>
                </a:cubicBezTo>
                <a:cubicBezTo>
                  <a:pt x="3462" y="1144"/>
                  <a:pt x="3480" y="1260"/>
                  <a:pt x="3525" y="1314"/>
                </a:cubicBezTo>
                <a:cubicBezTo>
                  <a:pt x="3275" y="1546"/>
                  <a:pt x="2802" y="1581"/>
                  <a:pt x="2713" y="1590"/>
                </a:cubicBezTo>
                <a:cubicBezTo>
                  <a:pt x="2713" y="1385"/>
                  <a:pt x="2606" y="1118"/>
                  <a:pt x="2365" y="966"/>
                </a:cubicBezTo>
                <a:close/>
                <a:moveTo>
                  <a:pt x="3703" y="841"/>
                </a:moveTo>
                <a:lnTo>
                  <a:pt x="3703" y="841"/>
                </a:lnTo>
                <a:cubicBezTo>
                  <a:pt x="3712" y="1519"/>
                  <a:pt x="4702" y="1671"/>
                  <a:pt x="4702" y="1671"/>
                </a:cubicBezTo>
                <a:cubicBezTo>
                  <a:pt x="4702" y="1671"/>
                  <a:pt x="4724" y="1389"/>
                  <a:pt x="5073" y="1389"/>
                </a:cubicBezTo>
                <a:cubicBezTo>
                  <a:pt x="5116" y="1389"/>
                  <a:pt x="5165" y="1393"/>
                  <a:pt x="5220" y="1403"/>
                </a:cubicBezTo>
                <a:cubicBezTo>
                  <a:pt x="4952" y="1430"/>
                  <a:pt x="4818" y="1751"/>
                  <a:pt x="4908" y="1849"/>
                </a:cubicBezTo>
                <a:cubicBezTo>
                  <a:pt x="4889" y="1850"/>
                  <a:pt x="4869" y="1851"/>
                  <a:pt x="4849" y="1851"/>
                </a:cubicBezTo>
                <a:cubicBezTo>
                  <a:pt x="4290" y="1851"/>
                  <a:pt x="3402" y="1375"/>
                  <a:pt x="3703" y="841"/>
                </a:cubicBezTo>
                <a:close/>
                <a:moveTo>
                  <a:pt x="5419" y="844"/>
                </a:moveTo>
                <a:cubicBezTo>
                  <a:pt x="5529" y="844"/>
                  <a:pt x="5640" y="855"/>
                  <a:pt x="5746" y="877"/>
                </a:cubicBezTo>
                <a:cubicBezTo>
                  <a:pt x="5978" y="930"/>
                  <a:pt x="6201" y="1037"/>
                  <a:pt x="6353" y="1225"/>
                </a:cubicBezTo>
                <a:cubicBezTo>
                  <a:pt x="6433" y="1314"/>
                  <a:pt x="6495" y="1412"/>
                  <a:pt x="6531" y="1519"/>
                </a:cubicBezTo>
                <a:cubicBezTo>
                  <a:pt x="6576" y="1626"/>
                  <a:pt x="6594" y="1742"/>
                  <a:pt x="6603" y="1858"/>
                </a:cubicBezTo>
                <a:cubicBezTo>
                  <a:pt x="6549" y="1635"/>
                  <a:pt x="6451" y="1430"/>
                  <a:pt x="6299" y="1278"/>
                </a:cubicBezTo>
                <a:cubicBezTo>
                  <a:pt x="6139" y="1126"/>
                  <a:pt x="5942" y="1028"/>
                  <a:pt x="5728" y="984"/>
                </a:cubicBezTo>
                <a:cubicBezTo>
                  <a:pt x="5610" y="954"/>
                  <a:pt x="5490" y="941"/>
                  <a:pt x="5368" y="941"/>
                </a:cubicBezTo>
                <a:cubicBezTo>
                  <a:pt x="5269" y="941"/>
                  <a:pt x="5168" y="950"/>
                  <a:pt x="5068" y="966"/>
                </a:cubicBezTo>
                <a:cubicBezTo>
                  <a:pt x="4961" y="984"/>
                  <a:pt x="4854" y="1011"/>
                  <a:pt x="4756" y="1055"/>
                </a:cubicBezTo>
                <a:cubicBezTo>
                  <a:pt x="4649" y="1100"/>
                  <a:pt x="4551" y="1153"/>
                  <a:pt x="4479" y="1234"/>
                </a:cubicBezTo>
                <a:cubicBezTo>
                  <a:pt x="4533" y="1144"/>
                  <a:pt x="4631" y="1064"/>
                  <a:pt x="4729" y="1011"/>
                </a:cubicBezTo>
                <a:cubicBezTo>
                  <a:pt x="4836" y="957"/>
                  <a:pt x="4943" y="921"/>
                  <a:pt x="5059" y="886"/>
                </a:cubicBezTo>
                <a:cubicBezTo>
                  <a:pt x="5176" y="858"/>
                  <a:pt x="5297" y="844"/>
                  <a:pt x="5419" y="844"/>
                </a:cubicBezTo>
                <a:close/>
                <a:moveTo>
                  <a:pt x="2562" y="1818"/>
                </a:moveTo>
                <a:cubicBezTo>
                  <a:pt x="2636" y="1818"/>
                  <a:pt x="2708" y="1927"/>
                  <a:pt x="2731" y="2117"/>
                </a:cubicBezTo>
                <a:cubicBezTo>
                  <a:pt x="2693" y="2132"/>
                  <a:pt x="2658" y="2139"/>
                  <a:pt x="2627" y="2139"/>
                </a:cubicBezTo>
                <a:cubicBezTo>
                  <a:pt x="2528" y="2139"/>
                  <a:pt x="2466" y="2063"/>
                  <a:pt x="2445" y="1920"/>
                </a:cubicBezTo>
                <a:cubicBezTo>
                  <a:pt x="2480" y="1851"/>
                  <a:pt x="2522" y="1818"/>
                  <a:pt x="2562" y="1818"/>
                </a:cubicBezTo>
                <a:close/>
                <a:moveTo>
                  <a:pt x="3524" y="1937"/>
                </a:moveTo>
                <a:cubicBezTo>
                  <a:pt x="3590" y="1937"/>
                  <a:pt x="3658" y="1966"/>
                  <a:pt x="3703" y="2019"/>
                </a:cubicBezTo>
                <a:cubicBezTo>
                  <a:pt x="3690" y="2134"/>
                  <a:pt x="3550" y="2207"/>
                  <a:pt x="3432" y="2207"/>
                </a:cubicBezTo>
                <a:cubicBezTo>
                  <a:pt x="3385" y="2207"/>
                  <a:pt x="3341" y="2196"/>
                  <a:pt x="3311" y="2170"/>
                </a:cubicBezTo>
                <a:cubicBezTo>
                  <a:pt x="3322" y="2007"/>
                  <a:pt x="3422" y="1937"/>
                  <a:pt x="3524" y="1937"/>
                </a:cubicBezTo>
                <a:close/>
                <a:moveTo>
                  <a:pt x="5057" y="291"/>
                </a:moveTo>
                <a:cubicBezTo>
                  <a:pt x="5203" y="291"/>
                  <a:pt x="5348" y="314"/>
                  <a:pt x="5487" y="341"/>
                </a:cubicBezTo>
                <a:cubicBezTo>
                  <a:pt x="5666" y="368"/>
                  <a:pt x="5844" y="404"/>
                  <a:pt x="6023" y="466"/>
                </a:cubicBezTo>
                <a:cubicBezTo>
                  <a:pt x="6201" y="520"/>
                  <a:pt x="6371" y="609"/>
                  <a:pt x="6513" y="743"/>
                </a:cubicBezTo>
                <a:cubicBezTo>
                  <a:pt x="6656" y="868"/>
                  <a:pt x="6772" y="1019"/>
                  <a:pt x="6852" y="1189"/>
                </a:cubicBezTo>
                <a:cubicBezTo>
                  <a:pt x="7022" y="1546"/>
                  <a:pt x="7004" y="1965"/>
                  <a:pt x="6834" y="2286"/>
                </a:cubicBezTo>
                <a:lnTo>
                  <a:pt x="6808" y="2286"/>
                </a:lnTo>
                <a:cubicBezTo>
                  <a:pt x="6834" y="2099"/>
                  <a:pt x="6834" y="1929"/>
                  <a:pt x="6808" y="1760"/>
                </a:cubicBezTo>
                <a:cubicBezTo>
                  <a:pt x="6781" y="1590"/>
                  <a:pt x="6727" y="1439"/>
                  <a:pt x="6656" y="1287"/>
                </a:cubicBezTo>
                <a:cubicBezTo>
                  <a:pt x="6585" y="1144"/>
                  <a:pt x="6487" y="1002"/>
                  <a:pt x="6371" y="886"/>
                </a:cubicBezTo>
                <a:cubicBezTo>
                  <a:pt x="6255" y="761"/>
                  <a:pt x="6121" y="654"/>
                  <a:pt x="5978" y="564"/>
                </a:cubicBezTo>
                <a:cubicBezTo>
                  <a:pt x="5826" y="475"/>
                  <a:pt x="5657" y="422"/>
                  <a:pt x="5478" y="404"/>
                </a:cubicBezTo>
                <a:cubicBezTo>
                  <a:pt x="5450" y="401"/>
                  <a:pt x="5423" y="400"/>
                  <a:pt x="5395" y="400"/>
                </a:cubicBezTo>
                <a:cubicBezTo>
                  <a:pt x="5247" y="400"/>
                  <a:pt x="5104" y="436"/>
                  <a:pt x="4961" y="466"/>
                </a:cubicBezTo>
                <a:cubicBezTo>
                  <a:pt x="4800" y="511"/>
                  <a:pt x="4631" y="547"/>
                  <a:pt x="4470" y="609"/>
                </a:cubicBezTo>
                <a:cubicBezTo>
                  <a:pt x="4310" y="672"/>
                  <a:pt x="4149" y="743"/>
                  <a:pt x="3980" y="814"/>
                </a:cubicBezTo>
                <a:lnTo>
                  <a:pt x="3971" y="796"/>
                </a:lnTo>
                <a:cubicBezTo>
                  <a:pt x="4096" y="663"/>
                  <a:pt x="4238" y="547"/>
                  <a:pt x="4408" y="466"/>
                </a:cubicBezTo>
                <a:cubicBezTo>
                  <a:pt x="4569" y="377"/>
                  <a:pt x="4747" y="315"/>
                  <a:pt x="4934" y="297"/>
                </a:cubicBezTo>
                <a:cubicBezTo>
                  <a:pt x="4975" y="293"/>
                  <a:pt x="5016" y="291"/>
                  <a:pt x="5057" y="291"/>
                </a:cubicBezTo>
                <a:close/>
                <a:moveTo>
                  <a:pt x="5657" y="1323"/>
                </a:moveTo>
                <a:lnTo>
                  <a:pt x="5657" y="1323"/>
                </a:lnTo>
                <a:cubicBezTo>
                  <a:pt x="6299" y="1501"/>
                  <a:pt x="6415" y="2126"/>
                  <a:pt x="6014" y="2643"/>
                </a:cubicBezTo>
                <a:cubicBezTo>
                  <a:pt x="5809" y="2554"/>
                  <a:pt x="5710" y="2340"/>
                  <a:pt x="5719" y="2313"/>
                </a:cubicBezTo>
                <a:cubicBezTo>
                  <a:pt x="5728" y="2295"/>
                  <a:pt x="5889" y="2117"/>
                  <a:pt x="6148" y="2072"/>
                </a:cubicBezTo>
                <a:cubicBezTo>
                  <a:pt x="6192" y="1894"/>
                  <a:pt x="6076" y="1742"/>
                  <a:pt x="6049" y="1680"/>
                </a:cubicBezTo>
                <a:cubicBezTo>
                  <a:pt x="5737" y="1697"/>
                  <a:pt x="5559" y="1974"/>
                  <a:pt x="5371" y="2001"/>
                </a:cubicBezTo>
                <a:cubicBezTo>
                  <a:pt x="5238" y="1912"/>
                  <a:pt x="5131" y="1849"/>
                  <a:pt x="5131" y="1849"/>
                </a:cubicBezTo>
                <a:cubicBezTo>
                  <a:pt x="5131" y="1849"/>
                  <a:pt x="5755" y="1724"/>
                  <a:pt x="5657" y="1323"/>
                </a:cubicBezTo>
                <a:close/>
                <a:moveTo>
                  <a:pt x="2686" y="2639"/>
                </a:moveTo>
                <a:cubicBezTo>
                  <a:pt x="2751" y="2639"/>
                  <a:pt x="2816" y="2656"/>
                  <a:pt x="2882" y="2688"/>
                </a:cubicBezTo>
                <a:cubicBezTo>
                  <a:pt x="2936" y="2723"/>
                  <a:pt x="2936" y="2804"/>
                  <a:pt x="2874" y="2830"/>
                </a:cubicBezTo>
                <a:cubicBezTo>
                  <a:pt x="2811" y="2866"/>
                  <a:pt x="2749" y="2893"/>
                  <a:pt x="2704" y="2920"/>
                </a:cubicBezTo>
                <a:cubicBezTo>
                  <a:pt x="2681" y="2932"/>
                  <a:pt x="2657" y="2938"/>
                  <a:pt x="2633" y="2938"/>
                </a:cubicBezTo>
                <a:cubicBezTo>
                  <a:pt x="2555" y="2938"/>
                  <a:pt x="2481" y="2875"/>
                  <a:pt x="2481" y="2786"/>
                </a:cubicBezTo>
                <a:cubicBezTo>
                  <a:pt x="2481" y="2759"/>
                  <a:pt x="2481" y="2732"/>
                  <a:pt x="2490" y="2697"/>
                </a:cubicBezTo>
                <a:cubicBezTo>
                  <a:pt x="2557" y="2656"/>
                  <a:pt x="2622" y="2639"/>
                  <a:pt x="2686" y="2639"/>
                </a:cubicBezTo>
                <a:close/>
                <a:moveTo>
                  <a:pt x="4256" y="2598"/>
                </a:moveTo>
                <a:cubicBezTo>
                  <a:pt x="4292" y="2679"/>
                  <a:pt x="4301" y="2777"/>
                  <a:pt x="4274" y="2866"/>
                </a:cubicBezTo>
                <a:cubicBezTo>
                  <a:pt x="4238" y="2955"/>
                  <a:pt x="4167" y="3027"/>
                  <a:pt x="4087" y="3071"/>
                </a:cubicBezTo>
                <a:cubicBezTo>
                  <a:pt x="3971" y="3136"/>
                  <a:pt x="3845" y="3163"/>
                  <a:pt x="3721" y="3163"/>
                </a:cubicBezTo>
                <a:cubicBezTo>
                  <a:pt x="3673" y="3163"/>
                  <a:pt x="3625" y="3159"/>
                  <a:pt x="3578" y="3152"/>
                </a:cubicBezTo>
                <a:cubicBezTo>
                  <a:pt x="3659" y="3125"/>
                  <a:pt x="3739" y="3107"/>
                  <a:pt x="3819" y="3080"/>
                </a:cubicBezTo>
                <a:cubicBezTo>
                  <a:pt x="3891" y="3053"/>
                  <a:pt x="3971" y="3027"/>
                  <a:pt x="4033" y="2982"/>
                </a:cubicBezTo>
                <a:cubicBezTo>
                  <a:pt x="4105" y="2946"/>
                  <a:pt x="4158" y="2893"/>
                  <a:pt x="4194" y="2830"/>
                </a:cubicBezTo>
                <a:cubicBezTo>
                  <a:pt x="4230" y="2768"/>
                  <a:pt x="4247" y="2688"/>
                  <a:pt x="4256" y="2598"/>
                </a:cubicBezTo>
                <a:close/>
                <a:moveTo>
                  <a:pt x="5266" y="2181"/>
                </a:moveTo>
                <a:cubicBezTo>
                  <a:pt x="5284" y="2181"/>
                  <a:pt x="5304" y="2196"/>
                  <a:pt x="5291" y="2215"/>
                </a:cubicBezTo>
                <a:cubicBezTo>
                  <a:pt x="5229" y="2402"/>
                  <a:pt x="5166" y="2706"/>
                  <a:pt x="5568" y="3071"/>
                </a:cubicBezTo>
                <a:cubicBezTo>
                  <a:pt x="5710" y="3198"/>
                  <a:pt x="5903" y="3256"/>
                  <a:pt x="6098" y="3256"/>
                </a:cubicBezTo>
                <a:cubicBezTo>
                  <a:pt x="6246" y="3256"/>
                  <a:pt x="6395" y="3222"/>
                  <a:pt x="6522" y="3160"/>
                </a:cubicBezTo>
                <a:cubicBezTo>
                  <a:pt x="6526" y="3157"/>
                  <a:pt x="6529" y="3156"/>
                  <a:pt x="6533" y="3156"/>
                </a:cubicBezTo>
                <a:cubicBezTo>
                  <a:pt x="6549" y="3156"/>
                  <a:pt x="6563" y="3182"/>
                  <a:pt x="6549" y="3196"/>
                </a:cubicBezTo>
                <a:cubicBezTo>
                  <a:pt x="6433" y="3306"/>
                  <a:pt x="6226" y="3457"/>
                  <a:pt x="5968" y="3457"/>
                </a:cubicBezTo>
                <a:cubicBezTo>
                  <a:pt x="5847" y="3457"/>
                  <a:pt x="5716" y="3424"/>
                  <a:pt x="5577" y="3339"/>
                </a:cubicBezTo>
                <a:cubicBezTo>
                  <a:pt x="5050" y="3027"/>
                  <a:pt x="5041" y="2500"/>
                  <a:pt x="5247" y="2188"/>
                </a:cubicBezTo>
                <a:cubicBezTo>
                  <a:pt x="5252" y="2183"/>
                  <a:pt x="5259" y="2181"/>
                  <a:pt x="5266" y="2181"/>
                </a:cubicBezTo>
                <a:close/>
                <a:moveTo>
                  <a:pt x="7785" y="3392"/>
                </a:moveTo>
                <a:cubicBezTo>
                  <a:pt x="7816" y="3392"/>
                  <a:pt x="7850" y="3412"/>
                  <a:pt x="7878" y="3464"/>
                </a:cubicBezTo>
                <a:cubicBezTo>
                  <a:pt x="7882" y="3416"/>
                  <a:pt x="7914" y="3394"/>
                  <a:pt x="7948" y="3394"/>
                </a:cubicBezTo>
                <a:cubicBezTo>
                  <a:pt x="8004" y="3394"/>
                  <a:pt x="8065" y="3451"/>
                  <a:pt x="8021" y="3544"/>
                </a:cubicBezTo>
                <a:cubicBezTo>
                  <a:pt x="8036" y="3540"/>
                  <a:pt x="8050" y="3538"/>
                  <a:pt x="8062" y="3538"/>
                </a:cubicBezTo>
                <a:cubicBezTo>
                  <a:pt x="8179" y="3538"/>
                  <a:pt x="8202" y="3706"/>
                  <a:pt x="8057" y="3714"/>
                </a:cubicBezTo>
                <a:cubicBezTo>
                  <a:pt x="8057" y="3714"/>
                  <a:pt x="8164" y="3749"/>
                  <a:pt x="8110" y="3856"/>
                </a:cubicBezTo>
                <a:cubicBezTo>
                  <a:pt x="8091" y="3887"/>
                  <a:pt x="8070" y="3898"/>
                  <a:pt x="8050" y="3898"/>
                </a:cubicBezTo>
                <a:cubicBezTo>
                  <a:pt x="8004" y="3898"/>
                  <a:pt x="7962" y="3840"/>
                  <a:pt x="7950" y="3803"/>
                </a:cubicBezTo>
                <a:lnTo>
                  <a:pt x="7950" y="3803"/>
                </a:lnTo>
                <a:cubicBezTo>
                  <a:pt x="7967" y="3904"/>
                  <a:pt x="7967" y="3982"/>
                  <a:pt x="7884" y="3982"/>
                </a:cubicBezTo>
                <a:cubicBezTo>
                  <a:pt x="7879" y="3982"/>
                  <a:pt x="7874" y="3982"/>
                  <a:pt x="7869" y="3981"/>
                </a:cubicBezTo>
                <a:cubicBezTo>
                  <a:pt x="7780" y="3972"/>
                  <a:pt x="7789" y="3856"/>
                  <a:pt x="7807" y="3821"/>
                </a:cubicBezTo>
                <a:lnTo>
                  <a:pt x="7807" y="3821"/>
                </a:lnTo>
                <a:cubicBezTo>
                  <a:pt x="7780" y="3869"/>
                  <a:pt x="7742" y="3887"/>
                  <a:pt x="7705" y="3887"/>
                </a:cubicBezTo>
                <a:cubicBezTo>
                  <a:pt x="7620" y="3887"/>
                  <a:pt x="7548" y="3785"/>
                  <a:pt x="7673" y="3723"/>
                </a:cubicBezTo>
                <a:cubicBezTo>
                  <a:pt x="7548" y="3678"/>
                  <a:pt x="7556" y="3542"/>
                  <a:pt x="7654" y="3542"/>
                </a:cubicBezTo>
                <a:cubicBezTo>
                  <a:pt x="7675" y="3542"/>
                  <a:pt x="7699" y="3548"/>
                  <a:pt x="7727" y="3562"/>
                </a:cubicBezTo>
                <a:cubicBezTo>
                  <a:pt x="7672" y="3483"/>
                  <a:pt x="7720" y="3392"/>
                  <a:pt x="7785" y="3392"/>
                </a:cubicBezTo>
                <a:close/>
                <a:moveTo>
                  <a:pt x="10004" y="3463"/>
                </a:moveTo>
                <a:cubicBezTo>
                  <a:pt x="10033" y="3463"/>
                  <a:pt x="10065" y="3484"/>
                  <a:pt x="10091" y="3535"/>
                </a:cubicBezTo>
                <a:cubicBezTo>
                  <a:pt x="10094" y="3487"/>
                  <a:pt x="10126" y="3466"/>
                  <a:pt x="10161" y="3466"/>
                </a:cubicBezTo>
                <a:cubicBezTo>
                  <a:pt x="10216" y="3466"/>
                  <a:pt x="10277" y="3522"/>
                  <a:pt x="10233" y="3615"/>
                </a:cubicBezTo>
                <a:cubicBezTo>
                  <a:pt x="10248" y="3611"/>
                  <a:pt x="10262" y="3609"/>
                  <a:pt x="10275" y="3609"/>
                </a:cubicBezTo>
                <a:cubicBezTo>
                  <a:pt x="10392" y="3609"/>
                  <a:pt x="10415" y="3777"/>
                  <a:pt x="10278" y="3785"/>
                </a:cubicBezTo>
                <a:cubicBezTo>
                  <a:pt x="10278" y="3785"/>
                  <a:pt x="10376" y="3821"/>
                  <a:pt x="10323" y="3919"/>
                </a:cubicBezTo>
                <a:cubicBezTo>
                  <a:pt x="10305" y="3954"/>
                  <a:pt x="10284" y="3967"/>
                  <a:pt x="10263" y="3967"/>
                </a:cubicBezTo>
                <a:cubicBezTo>
                  <a:pt x="10220" y="3967"/>
                  <a:pt x="10177" y="3910"/>
                  <a:pt x="10171" y="3874"/>
                </a:cubicBezTo>
                <a:lnTo>
                  <a:pt x="10171" y="3874"/>
                </a:lnTo>
                <a:cubicBezTo>
                  <a:pt x="10188" y="3976"/>
                  <a:pt x="10181" y="4053"/>
                  <a:pt x="10096" y="4053"/>
                </a:cubicBezTo>
                <a:cubicBezTo>
                  <a:pt x="10092" y="4053"/>
                  <a:pt x="10087" y="4053"/>
                  <a:pt x="10082" y="4053"/>
                </a:cubicBezTo>
                <a:cubicBezTo>
                  <a:pt x="9993" y="4035"/>
                  <a:pt x="10001" y="3928"/>
                  <a:pt x="10019" y="3892"/>
                </a:cubicBezTo>
                <a:lnTo>
                  <a:pt x="10019" y="3892"/>
                </a:lnTo>
                <a:cubicBezTo>
                  <a:pt x="9993" y="3940"/>
                  <a:pt x="9954" y="3958"/>
                  <a:pt x="9918" y="3958"/>
                </a:cubicBezTo>
                <a:cubicBezTo>
                  <a:pt x="9833" y="3958"/>
                  <a:pt x="9763" y="3856"/>
                  <a:pt x="9894" y="3794"/>
                </a:cubicBezTo>
                <a:cubicBezTo>
                  <a:pt x="9761" y="3750"/>
                  <a:pt x="9769" y="3614"/>
                  <a:pt x="9872" y="3614"/>
                </a:cubicBezTo>
                <a:cubicBezTo>
                  <a:pt x="9893" y="3614"/>
                  <a:pt x="9919" y="3619"/>
                  <a:pt x="9948" y="3633"/>
                </a:cubicBezTo>
                <a:cubicBezTo>
                  <a:pt x="9893" y="3555"/>
                  <a:pt x="9942" y="3463"/>
                  <a:pt x="10004" y="3463"/>
                </a:cubicBezTo>
                <a:close/>
                <a:moveTo>
                  <a:pt x="4817" y="3983"/>
                </a:moveTo>
                <a:cubicBezTo>
                  <a:pt x="4860" y="3983"/>
                  <a:pt x="4903" y="3994"/>
                  <a:pt x="4943" y="4017"/>
                </a:cubicBezTo>
                <a:cubicBezTo>
                  <a:pt x="5068" y="4079"/>
                  <a:pt x="5113" y="4231"/>
                  <a:pt x="5041" y="4356"/>
                </a:cubicBezTo>
                <a:cubicBezTo>
                  <a:pt x="4998" y="4443"/>
                  <a:pt x="4911" y="4491"/>
                  <a:pt x="4820" y="4491"/>
                </a:cubicBezTo>
                <a:cubicBezTo>
                  <a:pt x="4781" y="4491"/>
                  <a:pt x="4740" y="4482"/>
                  <a:pt x="4702" y="4463"/>
                </a:cubicBezTo>
                <a:cubicBezTo>
                  <a:pt x="4577" y="4392"/>
                  <a:pt x="4533" y="4240"/>
                  <a:pt x="4595" y="4115"/>
                </a:cubicBezTo>
                <a:cubicBezTo>
                  <a:pt x="4644" y="4031"/>
                  <a:pt x="4729" y="3983"/>
                  <a:pt x="4817" y="3983"/>
                </a:cubicBezTo>
                <a:close/>
                <a:moveTo>
                  <a:pt x="6744" y="4132"/>
                </a:moveTo>
                <a:cubicBezTo>
                  <a:pt x="6845" y="4132"/>
                  <a:pt x="6937" y="4192"/>
                  <a:pt x="6977" y="4293"/>
                </a:cubicBezTo>
                <a:cubicBezTo>
                  <a:pt x="7031" y="4427"/>
                  <a:pt x="6968" y="4579"/>
                  <a:pt x="6834" y="4632"/>
                </a:cubicBezTo>
                <a:cubicBezTo>
                  <a:pt x="6806" y="4642"/>
                  <a:pt x="6776" y="4647"/>
                  <a:pt x="6746" y="4647"/>
                </a:cubicBezTo>
                <a:cubicBezTo>
                  <a:pt x="6640" y="4647"/>
                  <a:pt x="6537" y="4586"/>
                  <a:pt x="6495" y="4481"/>
                </a:cubicBezTo>
                <a:cubicBezTo>
                  <a:pt x="6451" y="4347"/>
                  <a:pt x="6513" y="4204"/>
                  <a:pt x="6647" y="4151"/>
                </a:cubicBezTo>
                <a:cubicBezTo>
                  <a:pt x="6680" y="4138"/>
                  <a:pt x="6712" y="4132"/>
                  <a:pt x="6744" y="4132"/>
                </a:cubicBezTo>
                <a:close/>
                <a:moveTo>
                  <a:pt x="10812" y="4349"/>
                </a:moveTo>
                <a:cubicBezTo>
                  <a:pt x="10846" y="4349"/>
                  <a:pt x="10880" y="4357"/>
                  <a:pt x="10911" y="4374"/>
                </a:cubicBezTo>
                <a:cubicBezTo>
                  <a:pt x="11001" y="4418"/>
                  <a:pt x="11036" y="4543"/>
                  <a:pt x="10983" y="4641"/>
                </a:cubicBezTo>
                <a:cubicBezTo>
                  <a:pt x="10952" y="4702"/>
                  <a:pt x="10885" y="4738"/>
                  <a:pt x="10814" y="4738"/>
                </a:cubicBezTo>
                <a:cubicBezTo>
                  <a:pt x="10781" y="4738"/>
                  <a:pt x="10747" y="4730"/>
                  <a:pt x="10715" y="4713"/>
                </a:cubicBezTo>
                <a:cubicBezTo>
                  <a:pt x="10626" y="4668"/>
                  <a:pt x="10590" y="4543"/>
                  <a:pt x="10635" y="4445"/>
                </a:cubicBezTo>
                <a:cubicBezTo>
                  <a:pt x="10671" y="4384"/>
                  <a:pt x="10741" y="4349"/>
                  <a:pt x="10812" y="4349"/>
                </a:cubicBezTo>
                <a:close/>
                <a:moveTo>
                  <a:pt x="4961" y="3562"/>
                </a:moveTo>
                <a:lnTo>
                  <a:pt x="4809" y="3901"/>
                </a:lnTo>
                <a:lnTo>
                  <a:pt x="4595" y="3589"/>
                </a:lnTo>
                <a:lnTo>
                  <a:pt x="4729" y="3910"/>
                </a:lnTo>
                <a:lnTo>
                  <a:pt x="4729" y="3910"/>
                </a:lnTo>
                <a:lnTo>
                  <a:pt x="4533" y="3624"/>
                </a:lnTo>
                <a:lnTo>
                  <a:pt x="4649" y="3901"/>
                </a:lnTo>
                <a:lnTo>
                  <a:pt x="4649" y="3901"/>
                </a:lnTo>
                <a:lnTo>
                  <a:pt x="4479" y="3651"/>
                </a:lnTo>
                <a:lnTo>
                  <a:pt x="4613" y="3972"/>
                </a:lnTo>
                <a:lnTo>
                  <a:pt x="4613" y="3972"/>
                </a:lnTo>
                <a:lnTo>
                  <a:pt x="4417" y="3687"/>
                </a:lnTo>
                <a:lnTo>
                  <a:pt x="4560" y="4044"/>
                </a:lnTo>
                <a:cubicBezTo>
                  <a:pt x="4560" y="4044"/>
                  <a:pt x="4560" y="4053"/>
                  <a:pt x="4551" y="4053"/>
                </a:cubicBezTo>
                <a:lnTo>
                  <a:pt x="4167" y="3999"/>
                </a:lnTo>
                <a:lnTo>
                  <a:pt x="4488" y="4115"/>
                </a:lnTo>
                <a:lnTo>
                  <a:pt x="4149" y="4070"/>
                </a:lnTo>
                <a:lnTo>
                  <a:pt x="4426" y="4169"/>
                </a:lnTo>
                <a:lnTo>
                  <a:pt x="4131" y="4124"/>
                </a:lnTo>
                <a:lnTo>
                  <a:pt x="4461" y="4240"/>
                </a:lnTo>
                <a:lnTo>
                  <a:pt x="4114" y="4195"/>
                </a:lnTo>
                <a:lnTo>
                  <a:pt x="4114" y="4195"/>
                </a:lnTo>
                <a:lnTo>
                  <a:pt x="4479" y="4329"/>
                </a:lnTo>
                <a:lnTo>
                  <a:pt x="4221" y="4615"/>
                </a:lnTo>
                <a:lnTo>
                  <a:pt x="4506" y="4409"/>
                </a:lnTo>
                <a:lnTo>
                  <a:pt x="4506" y="4409"/>
                </a:lnTo>
                <a:lnTo>
                  <a:pt x="4274" y="4668"/>
                </a:lnTo>
                <a:lnTo>
                  <a:pt x="4515" y="4490"/>
                </a:lnTo>
                <a:lnTo>
                  <a:pt x="4515" y="4490"/>
                </a:lnTo>
                <a:lnTo>
                  <a:pt x="4310" y="4713"/>
                </a:lnTo>
                <a:lnTo>
                  <a:pt x="4595" y="4508"/>
                </a:lnTo>
                <a:lnTo>
                  <a:pt x="4595" y="4508"/>
                </a:lnTo>
                <a:lnTo>
                  <a:pt x="4363" y="4766"/>
                </a:lnTo>
                <a:lnTo>
                  <a:pt x="4667" y="4534"/>
                </a:lnTo>
                <a:lnTo>
                  <a:pt x="4667" y="4534"/>
                </a:lnTo>
                <a:lnTo>
                  <a:pt x="4613" y="4713"/>
                </a:lnTo>
                <a:lnTo>
                  <a:pt x="4702" y="4552"/>
                </a:lnTo>
                <a:lnTo>
                  <a:pt x="4702" y="4552"/>
                </a:lnTo>
                <a:lnTo>
                  <a:pt x="4658" y="4731"/>
                </a:lnTo>
                <a:lnTo>
                  <a:pt x="4747" y="4570"/>
                </a:lnTo>
                <a:lnTo>
                  <a:pt x="4800" y="4909"/>
                </a:lnTo>
                <a:lnTo>
                  <a:pt x="4809" y="4588"/>
                </a:lnTo>
                <a:lnTo>
                  <a:pt x="4863" y="4900"/>
                </a:lnTo>
                <a:lnTo>
                  <a:pt x="4872" y="4624"/>
                </a:lnTo>
                <a:lnTo>
                  <a:pt x="4916" y="4900"/>
                </a:lnTo>
                <a:lnTo>
                  <a:pt x="4925" y="4579"/>
                </a:lnTo>
                <a:lnTo>
                  <a:pt x="4979" y="4891"/>
                </a:lnTo>
                <a:lnTo>
                  <a:pt x="4988" y="4516"/>
                </a:lnTo>
                <a:lnTo>
                  <a:pt x="5247" y="4686"/>
                </a:lnTo>
                <a:lnTo>
                  <a:pt x="5041" y="4472"/>
                </a:lnTo>
                <a:lnTo>
                  <a:pt x="5041" y="4472"/>
                </a:lnTo>
                <a:lnTo>
                  <a:pt x="5291" y="4632"/>
                </a:lnTo>
                <a:lnTo>
                  <a:pt x="5113" y="4445"/>
                </a:lnTo>
                <a:lnTo>
                  <a:pt x="5336" y="4588"/>
                </a:lnTo>
                <a:lnTo>
                  <a:pt x="5336" y="4588"/>
                </a:lnTo>
                <a:lnTo>
                  <a:pt x="5122" y="4365"/>
                </a:lnTo>
                <a:lnTo>
                  <a:pt x="5380" y="4534"/>
                </a:lnTo>
                <a:lnTo>
                  <a:pt x="5380" y="4534"/>
                </a:lnTo>
                <a:lnTo>
                  <a:pt x="5139" y="4276"/>
                </a:lnTo>
                <a:lnTo>
                  <a:pt x="5461" y="4142"/>
                </a:lnTo>
                <a:lnTo>
                  <a:pt x="5157" y="4186"/>
                </a:lnTo>
                <a:lnTo>
                  <a:pt x="5434" y="4070"/>
                </a:lnTo>
                <a:lnTo>
                  <a:pt x="5434" y="4070"/>
                </a:lnTo>
                <a:lnTo>
                  <a:pt x="5175" y="4097"/>
                </a:lnTo>
                <a:lnTo>
                  <a:pt x="5425" y="4008"/>
                </a:lnTo>
                <a:lnTo>
                  <a:pt x="5425" y="4008"/>
                </a:lnTo>
                <a:lnTo>
                  <a:pt x="5122" y="4044"/>
                </a:lnTo>
                <a:lnTo>
                  <a:pt x="5122" y="4044"/>
                </a:lnTo>
                <a:lnTo>
                  <a:pt x="5398" y="3928"/>
                </a:lnTo>
                <a:lnTo>
                  <a:pt x="5077" y="3972"/>
                </a:lnTo>
                <a:lnTo>
                  <a:pt x="5148" y="3624"/>
                </a:lnTo>
                <a:lnTo>
                  <a:pt x="5006" y="3946"/>
                </a:lnTo>
                <a:lnTo>
                  <a:pt x="5086" y="3607"/>
                </a:lnTo>
                <a:lnTo>
                  <a:pt x="4961" y="3883"/>
                </a:lnTo>
                <a:lnTo>
                  <a:pt x="5024" y="3589"/>
                </a:lnTo>
                <a:lnTo>
                  <a:pt x="5024" y="3589"/>
                </a:lnTo>
                <a:lnTo>
                  <a:pt x="4881" y="3901"/>
                </a:lnTo>
                <a:lnTo>
                  <a:pt x="4961" y="3562"/>
                </a:lnTo>
                <a:close/>
                <a:moveTo>
                  <a:pt x="6781" y="3696"/>
                </a:moveTo>
                <a:lnTo>
                  <a:pt x="6665" y="4070"/>
                </a:lnTo>
                <a:lnTo>
                  <a:pt x="6656" y="4070"/>
                </a:lnTo>
                <a:lnTo>
                  <a:pt x="6388" y="3776"/>
                </a:lnTo>
                <a:lnTo>
                  <a:pt x="6558" y="4079"/>
                </a:lnTo>
                <a:lnTo>
                  <a:pt x="6558" y="4079"/>
                </a:lnTo>
                <a:lnTo>
                  <a:pt x="6326" y="3821"/>
                </a:lnTo>
                <a:lnTo>
                  <a:pt x="6478" y="4079"/>
                </a:lnTo>
                <a:lnTo>
                  <a:pt x="6478" y="4079"/>
                </a:lnTo>
                <a:lnTo>
                  <a:pt x="6272" y="3856"/>
                </a:lnTo>
                <a:lnTo>
                  <a:pt x="6451" y="4160"/>
                </a:lnTo>
                <a:lnTo>
                  <a:pt x="6451" y="4160"/>
                </a:lnTo>
                <a:lnTo>
                  <a:pt x="6219" y="3892"/>
                </a:lnTo>
                <a:lnTo>
                  <a:pt x="6415" y="4240"/>
                </a:lnTo>
                <a:lnTo>
                  <a:pt x="6032" y="4293"/>
                </a:lnTo>
                <a:lnTo>
                  <a:pt x="6380" y="4311"/>
                </a:lnTo>
                <a:lnTo>
                  <a:pt x="6032" y="4365"/>
                </a:lnTo>
                <a:lnTo>
                  <a:pt x="6335" y="4383"/>
                </a:lnTo>
                <a:lnTo>
                  <a:pt x="6032" y="4427"/>
                </a:lnTo>
                <a:lnTo>
                  <a:pt x="6388" y="4445"/>
                </a:lnTo>
                <a:lnTo>
                  <a:pt x="6041" y="4499"/>
                </a:lnTo>
                <a:lnTo>
                  <a:pt x="6424" y="4516"/>
                </a:lnTo>
                <a:lnTo>
                  <a:pt x="6264" y="4624"/>
                </a:lnTo>
                <a:lnTo>
                  <a:pt x="6264" y="4624"/>
                </a:lnTo>
                <a:lnTo>
                  <a:pt x="6442" y="4561"/>
                </a:lnTo>
                <a:lnTo>
                  <a:pt x="6290" y="4659"/>
                </a:lnTo>
                <a:lnTo>
                  <a:pt x="6460" y="4597"/>
                </a:lnTo>
                <a:lnTo>
                  <a:pt x="6460" y="4597"/>
                </a:lnTo>
                <a:lnTo>
                  <a:pt x="6290" y="4900"/>
                </a:lnTo>
                <a:lnTo>
                  <a:pt x="6504" y="4650"/>
                </a:lnTo>
                <a:lnTo>
                  <a:pt x="6504" y="4650"/>
                </a:lnTo>
                <a:lnTo>
                  <a:pt x="6344" y="4936"/>
                </a:lnTo>
                <a:lnTo>
                  <a:pt x="6344" y="4936"/>
                </a:lnTo>
                <a:lnTo>
                  <a:pt x="6522" y="4722"/>
                </a:lnTo>
                <a:lnTo>
                  <a:pt x="6380" y="4963"/>
                </a:lnTo>
                <a:lnTo>
                  <a:pt x="6594" y="4722"/>
                </a:lnTo>
                <a:lnTo>
                  <a:pt x="6594" y="4722"/>
                </a:lnTo>
                <a:lnTo>
                  <a:pt x="6433" y="4998"/>
                </a:lnTo>
                <a:lnTo>
                  <a:pt x="6683" y="4722"/>
                </a:lnTo>
                <a:lnTo>
                  <a:pt x="6772" y="5016"/>
                </a:lnTo>
                <a:lnTo>
                  <a:pt x="6772" y="5016"/>
                </a:lnTo>
                <a:lnTo>
                  <a:pt x="6754" y="4713"/>
                </a:lnTo>
                <a:lnTo>
                  <a:pt x="6843" y="5007"/>
                </a:lnTo>
                <a:lnTo>
                  <a:pt x="6826" y="4740"/>
                </a:lnTo>
                <a:lnTo>
                  <a:pt x="6906" y="4998"/>
                </a:lnTo>
                <a:lnTo>
                  <a:pt x="6888" y="4686"/>
                </a:lnTo>
                <a:lnTo>
                  <a:pt x="6977" y="4980"/>
                </a:lnTo>
                <a:lnTo>
                  <a:pt x="6977" y="4980"/>
                </a:lnTo>
                <a:lnTo>
                  <a:pt x="6959" y="4624"/>
                </a:lnTo>
                <a:lnTo>
                  <a:pt x="7289" y="4731"/>
                </a:lnTo>
                <a:lnTo>
                  <a:pt x="7289" y="4731"/>
                </a:lnTo>
                <a:lnTo>
                  <a:pt x="7031" y="4570"/>
                </a:lnTo>
                <a:lnTo>
                  <a:pt x="7325" y="4659"/>
                </a:lnTo>
                <a:lnTo>
                  <a:pt x="7102" y="4516"/>
                </a:lnTo>
                <a:lnTo>
                  <a:pt x="7352" y="4597"/>
                </a:lnTo>
                <a:lnTo>
                  <a:pt x="7352" y="4597"/>
                </a:lnTo>
                <a:lnTo>
                  <a:pt x="7093" y="4436"/>
                </a:lnTo>
                <a:lnTo>
                  <a:pt x="7388" y="4525"/>
                </a:lnTo>
                <a:lnTo>
                  <a:pt x="7388" y="4525"/>
                </a:lnTo>
                <a:lnTo>
                  <a:pt x="7111" y="4347"/>
                </a:lnTo>
                <a:lnTo>
                  <a:pt x="7388" y="4133"/>
                </a:lnTo>
                <a:lnTo>
                  <a:pt x="7388" y="4133"/>
                </a:lnTo>
                <a:lnTo>
                  <a:pt x="7075" y="4285"/>
                </a:lnTo>
                <a:lnTo>
                  <a:pt x="7352" y="4070"/>
                </a:lnTo>
                <a:lnTo>
                  <a:pt x="7352" y="4070"/>
                </a:lnTo>
                <a:lnTo>
                  <a:pt x="7075" y="4204"/>
                </a:lnTo>
                <a:lnTo>
                  <a:pt x="7075" y="4204"/>
                </a:lnTo>
                <a:lnTo>
                  <a:pt x="7316" y="4017"/>
                </a:lnTo>
                <a:lnTo>
                  <a:pt x="7316" y="4017"/>
                </a:lnTo>
                <a:lnTo>
                  <a:pt x="7004" y="4169"/>
                </a:lnTo>
                <a:lnTo>
                  <a:pt x="7281" y="3954"/>
                </a:lnTo>
                <a:lnTo>
                  <a:pt x="6942" y="4115"/>
                </a:lnTo>
                <a:lnTo>
                  <a:pt x="6986" y="3740"/>
                </a:lnTo>
                <a:lnTo>
                  <a:pt x="6879" y="4079"/>
                </a:lnTo>
                <a:lnTo>
                  <a:pt x="6879" y="4079"/>
                </a:lnTo>
                <a:lnTo>
                  <a:pt x="6915" y="3731"/>
                </a:lnTo>
                <a:lnTo>
                  <a:pt x="6826" y="4017"/>
                </a:lnTo>
                <a:lnTo>
                  <a:pt x="6852" y="3714"/>
                </a:lnTo>
                <a:lnTo>
                  <a:pt x="6852" y="3714"/>
                </a:lnTo>
                <a:lnTo>
                  <a:pt x="6745" y="4053"/>
                </a:lnTo>
                <a:lnTo>
                  <a:pt x="6781" y="3696"/>
                </a:lnTo>
                <a:close/>
                <a:moveTo>
                  <a:pt x="5086" y="3388"/>
                </a:moveTo>
                <a:cubicBezTo>
                  <a:pt x="5263" y="3388"/>
                  <a:pt x="5418" y="3544"/>
                  <a:pt x="5229" y="3812"/>
                </a:cubicBezTo>
                <a:cubicBezTo>
                  <a:pt x="5261" y="3806"/>
                  <a:pt x="5292" y="3804"/>
                  <a:pt x="5321" y="3804"/>
                </a:cubicBezTo>
                <a:cubicBezTo>
                  <a:pt x="5718" y="3804"/>
                  <a:pt x="5809" y="4277"/>
                  <a:pt x="5327" y="4293"/>
                </a:cubicBezTo>
                <a:cubicBezTo>
                  <a:pt x="5612" y="4443"/>
                  <a:pt x="5567" y="4821"/>
                  <a:pt x="5319" y="4821"/>
                </a:cubicBezTo>
                <a:cubicBezTo>
                  <a:pt x="5256" y="4821"/>
                  <a:pt x="5181" y="4797"/>
                  <a:pt x="5095" y="4740"/>
                </a:cubicBezTo>
                <a:lnTo>
                  <a:pt x="5095" y="4740"/>
                </a:lnTo>
                <a:cubicBezTo>
                  <a:pt x="5168" y="4919"/>
                  <a:pt x="5030" y="5043"/>
                  <a:pt x="4885" y="5043"/>
                </a:cubicBezTo>
                <a:cubicBezTo>
                  <a:pt x="4764" y="5043"/>
                  <a:pt x="4639" y="4955"/>
                  <a:pt x="4631" y="4740"/>
                </a:cubicBezTo>
                <a:cubicBezTo>
                  <a:pt x="4547" y="4819"/>
                  <a:pt x="4459" y="4852"/>
                  <a:pt x="4381" y="4852"/>
                </a:cubicBezTo>
                <a:cubicBezTo>
                  <a:pt x="4145" y="4852"/>
                  <a:pt x="3995" y="4555"/>
                  <a:pt x="4283" y="4374"/>
                </a:cubicBezTo>
                <a:lnTo>
                  <a:pt x="4283" y="4374"/>
                </a:lnTo>
                <a:cubicBezTo>
                  <a:pt x="4283" y="4374"/>
                  <a:pt x="4270" y="4376"/>
                  <a:pt x="4248" y="4376"/>
                </a:cubicBezTo>
                <a:cubicBezTo>
                  <a:pt x="4167" y="4376"/>
                  <a:pt x="3971" y="4348"/>
                  <a:pt x="3971" y="4079"/>
                </a:cubicBezTo>
                <a:cubicBezTo>
                  <a:pt x="3971" y="3921"/>
                  <a:pt x="4053" y="3867"/>
                  <a:pt x="4150" y="3867"/>
                </a:cubicBezTo>
                <a:cubicBezTo>
                  <a:pt x="4254" y="3867"/>
                  <a:pt x="4375" y="3930"/>
                  <a:pt x="4426" y="3990"/>
                </a:cubicBezTo>
                <a:cubicBezTo>
                  <a:pt x="4230" y="3749"/>
                  <a:pt x="4140" y="3544"/>
                  <a:pt x="4390" y="3437"/>
                </a:cubicBezTo>
                <a:cubicBezTo>
                  <a:pt x="4427" y="3421"/>
                  <a:pt x="4461" y="3415"/>
                  <a:pt x="4492" y="3415"/>
                </a:cubicBezTo>
                <a:cubicBezTo>
                  <a:pt x="4676" y="3415"/>
                  <a:pt x="4775" y="3649"/>
                  <a:pt x="4783" y="3740"/>
                </a:cubicBezTo>
                <a:cubicBezTo>
                  <a:pt x="4775" y="3497"/>
                  <a:pt x="4938" y="3388"/>
                  <a:pt x="5086" y="3388"/>
                </a:cubicBezTo>
                <a:close/>
                <a:moveTo>
                  <a:pt x="10920" y="4017"/>
                </a:moveTo>
                <a:lnTo>
                  <a:pt x="10804" y="4285"/>
                </a:lnTo>
                <a:lnTo>
                  <a:pt x="10635" y="4044"/>
                </a:lnTo>
                <a:lnTo>
                  <a:pt x="10742" y="4293"/>
                </a:lnTo>
                <a:lnTo>
                  <a:pt x="10742" y="4293"/>
                </a:lnTo>
                <a:lnTo>
                  <a:pt x="10590" y="4070"/>
                </a:lnTo>
                <a:lnTo>
                  <a:pt x="10679" y="4285"/>
                </a:lnTo>
                <a:lnTo>
                  <a:pt x="10679" y="4285"/>
                </a:lnTo>
                <a:lnTo>
                  <a:pt x="10546" y="4088"/>
                </a:lnTo>
                <a:lnTo>
                  <a:pt x="10653" y="4338"/>
                </a:lnTo>
                <a:lnTo>
                  <a:pt x="10501" y="4115"/>
                </a:lnTo>
                <a:lnTo>
                  <a:pt x="10501" y="4115"/>
                </a:lnTo>
                <a:lnTo>
                  <a:pt x="10608" y="4392"/>
                </a:lnTo>
                <a:cubicBezTo>
                  <a:pt x="10608" y="4392"/>
                  <a:pt x="10608" y="4401"/>
                  <a:pt x="10608" y="4401"/>
                </a:cubicBezTo>
                <a:lnTo>
                  <a:pt x="10305" y="4356"/>
                </a:lnTo>
                <a:lnTo>
                  <a:pt x="10305" y="4356"/>
                </a:lnTo>
                <a:lnTo>
                  <a:pt x="10555" y="4445"/>
                </a:lnTo>
                <a:lnTo>
                  <a:pt x="10287" y="4409"/>
                </a:lnTo>
                <a:lnTo>
                  <a:pt x="10510" y="4490"/>
                </a:lnTo>
                <a:lnTo>
                  <a:pt x="10510" y="4490"/>
                </a:lnTo>
                <a:lnTo>
                  <a:pt x="10278" y="4454"/>
                </a:lnTo>
                <a:lnTo>
                  <a:pt x="10528" y="4552"/>
                </a:lnTo>
                <a:lnTo>
                  <a:pt x="10260" y="4508"/>
                </a:lnTo>
                <a:lnTo>
                  <a:pt x="10546" y="4615"/>
                </a:lnTo>
                <a:lnTo>
                  <a:pt x="10349" y="4838"/>
                </a:lnTo>
                <a:lnTo>
                  <a:pt x="10349" y="4838"/>
                </a:lnTo>
                <a:lnTo>
                  <a:pt x="10563" y="4677"/>
                </a:lnTo>
                <a:lnTo>
                  <a:pt x="10563" y="4677"/>
                </a:lnTo>
                <a:lnTo>
                  <a:pt x="10385" y="4882"/>
                </a:lnTo>
                <a:lnTo>
                  <a:pt x="10385" y="4882"/>
                </a:lnTo>
                <a:lnTo>
                  <a:pt x="10572" y="4740"/>
                </a:lnTo>
                <a:lnTo>
                  <a:pt x="10421" y="4918"/>
                </a:lnTo>
                <a:lnTo>
                  <a:pt x="10635" y="4748"/>
                </a:lnTo>
                <a:lnTo>
                  <a:pt x="10456" y="4954"/>
                </a:lnTo>
                <a:lnTo>
                  <a:pt x="10688" y="4775"/>
                </a:lnTo>
                <a:lnTo>
                  <a:pt x="10653" y="4918"/>
                </a:lnTo>
                <a:lnTo>
                  <a:pt x="10724" y="4784"/>
                </a:lnTo>
                <a:lnTo>
                  <a:pt x="10679" y="4927"/>
                </a:lnTo>
                <a:lnTo>
                  <a:pt x="10751" y="4802"/>
                </a:lnTo>
                <a:lnTo>
                  <a:pt x="10795" y="5061"/>
                </a:lnTo>
                <a:lnTo>
                  <a:pt x="10804" y="4811"/>
                </a:lnTo>
                <a:lnTo>
                  <a:pt x="10849" y="5061"/>
                </a:lnTo>
                <a:lnTo>
                  <a:pt x="10849" y="4847"/>
                </a:lnTo>
                <a:lnTo>
                  <a:pt x="10894" y="5061"/>
                </a:lnTo>
                <a:lnTo>
                  <a:pt x="10894" y="4811"/>
                </a:lnTo>
                <a:lnTo>
                  <a:pt x="10938" y="5052"/>
                </a:lnTo>
                <a:lnTo>
                  <a:pt x="10947" y="4766"/>
                </a:lnTo>
                <a:lnTo>
                  <a:pt x="11143" y="4900"/>
                </a:lnTo>
                <a:lnTo>
                  <a:pt x="11143" y="4900"/>
                </a:lnTo>
                <a:lnTo>
                  <a:pt x="10983" y="4722"/>
                </a:lnTo>
                <a:lnTo>
                  <a:pt x="11179" y="4855"/>
                </a:lnTo>
                <a:lnTo>
                  <a:pt x="11036" y="4704"/>
                </a:lnTo>
                <a:lnTo>
                  <a:pt x="11036" y="4704"/>
                </a:lnTo>
                <a:lnTo>
                  <a:pt x="11215" y="4820"/>
                </a:lnTo>
                <a:lnTo>
                  <a:pt x="11045" y="4641"/>
                </a:lnTo>
                <a:lnTo>
                  <a:pt x="11250" y="4775"/>
                </a:lnTo>
                <a:lnTo>
                  <a:pt x="11063" y="4579"/>
                </a:lnTo>
                <a:lnTo>
                  <a:pt x="11063" y="4570"/>
                </a:lnTo>
                <a:lnTo>
                  <a:pt x="11304" y="4472"/>
                </a:lnTo>
                <a:lnTo>
                  <a:pt x="11072" y="4499"/>
                </a:lnTo>
                <a:lnTo>
                  <a:pt x="11072" y="4499"/>
                </a:lnTo>
                <a:lnTo>
                  <a:pt x="11295" y="4409"/>
                </a:lnTo>
                <a:lnTo>
                  <a:pt x="11090" y="4436"/>
                </a:lnTo>
                <a:lnTo>
                  <a:pt x="11277" y="4365"/>
                </a:lnTo>
                <a:lnTo>
                  <a:pt x="11045" y="4392"/>
                </a:lnTo>
                <a:lnTo>
                  <a:pt x="11045" y="4392"/>
                </a:lnTo>
                <a:lnTo>
                  <a:pt x="11268" y="4302"/>
                </a:lnTo>
                <a:lnTo>
                  <a:pt x="11010" y="4338"/>
                </a:lnTo>
                <a:lnTo>
                  <a:pt x="11072" y="4070"/>
                </a:lnTo>
                <a:lnTo>
                  <a:pt x="10956" y="4320"/>
                </a:lnTo>
                <a:lnTo>
                  <a:pt x="10956" y="4320"/>
                </a:lnTo>
                <a:lnTo>
                  <a:pt x="11018" y="4053"/>
                </a:lnTo>
                <a:lnTo>
                  <a:pt x="11018" y="4053"/>
                </a:lnTo>
                <a:lnTo>
                  <a:pt x="10920" y="4267"/>
                </a:lnTo>
                <a:lnTo>
                  <a:pt x="10974" y="4035"/>
                </a:lnTo>
                <a:lnTo>
                  <a:pt x="10974" y="4035"/>
                </a:lnTo>
                <a:lnTo>
                  <a:pt x="10858" y="4285"/>
                </a:lnTo>
                <a:lnTo>
                  <a:pt x="10858" y="4285"/>
                </a:lnTo>
                <a:lnTo>
                  <a:pt x="10920" y="4017"/>
                </a:lnTo>
                <a:close/>
                <a:moveTo>
                  <a:pt x="11797" y="4561"/>
                </a:moveTo>
                <a:cubicBezTo>
                  <a:pt x="11826" y="4561"/>
                  <a:pt x="11858" y="4581"/>
                  <a:pt x="11884" y="4632"/>
                </a:cubicBezTo>
                <a:cubicBezTo>
                  <a:pt x="11891" y="4585"/>
                  <a:pt x="11924" y="4563"/>
                  <a:pt x="11958" y="4563"/>
                </a:cubicBezTo>
                <a:cubicBezTo>
                  <a:pt x="12013" y="4563"/>
                  <a:pt x="12071" y="4619"/>
                  <a:pt x="12027" y="4713"/>
                </a:cubicBezTo>
                <a:cubicBezTo>
                  <a:pt x="12042" y="4708"/>
                  <a:pt x="12057" y="4706"/>
                  <a:pt x="12070" y="4706"/>
                </a:cubicBezTo>
                <a:cubicBezTo>
                  <a:pt x="12194" y="4706"/>
                  <a:pt x="12216" y="4874"/>
                  <a:pt x="12071" y="4882"/>
                </a:cubicBezTo>
                <a:cubicBezTo>
                  <a:pt x="12071" y="4882"/>
                  <a:pt x="12178" y="4918"/>
                  <a:pt x="12116" y="5025"/>
                </a:cubicBezTo>
                <a:cubicBezTo>
                  <a:pt x="12099" y="5055"/>
                  <a:pt x="12079" y="5067"/>
                  <a:pt x="12059" y="5067"/>
                </a:cubicBezTo>
                <a:cubicBezTo>
                  <a:pt x="12015" y="5067"/>
                  <a:pt x="11970" y="5008"/>
                  <a:pt x="11964" y="4971"/>
                </a:cubicBezTo>
                <a:lnTo>
                  <a:pt x="11964" y="4971"/>
                </a:lnTo>
                <a:cubicBezTo>
                  <a:pt x="11981" y="5073"/>
                  <a:pt x="11974" y="5151"/>
                  <a:pt x="11897" y="5151"/>
                </a:cubicBezTo>
                <a:cubicBezTo>
                  <a:pt x="11893" y="5151"/>
                  <a:pt x="11888" y="5150"/>
                  <a:pt x="11884" y="5150"/>
                </a:cubicBezTo>
                <a:cubicBezTo>
                  <a:pt x="11786" y="5141"/>
                  <a:pt x="11795" y="5025"/>
                  <a:pt x="11812" y="4989"/>
                </a:cubicBezTo>
                <a:lnTo>
                  <a:pt x="11812" y="4989"/>
                </a:lnTo>
                <a:cubicBezTo>
                  <a:pt x="11788" y="5037"/>
                  <a:pt x="11751" y="5056"/>
                  <a:pt x="11715" y="5056"/>
                </a:cubicBezTo>
                <a:cubicBezTo>
                  <a:pt x="11631" y="5056"/>
                  <a:pt x="11556" y="4954"/>
                  <a:pt x="11688" y="4891"/>
                </a:cubicBezTo>
                <a:cubicBezTo>
                  <a:pt x="11555" y="4847"/>
                  <a:pt x="11568" y="4711"/>
                  <a:pt x="11668" y="4711"/>
                </a:cubicBezTo>
                <a:cubicBezTo>
                  <a:pt x="11689" y="4711"/>
                  <a:pt x="11713" y="4717"/>
                  <a:pt x="11741" y="4731"/>
                </a:cubicBezTo>
                <a:lnTo>
                  <a:pt x="11741" y="4731"/>
                </a:lnTo>
                <a:cubicBezTo>
                  <a:pt x="11687" y="4652"/>
                  <a:pt x="11735" y="4561"/>
                  <a:pt x="11797" y="4561"/>
                </a:cubicBezTo>
                <a:close/>
                <a:moveTo>
                  <a:pt x="11021" y="3883"/>
                </a:moveTo>
                <a:cubicBezTo>
                  <a:pt x="11159" y="3883"/>
                  <a:pt x="11280" y="4005"/>
                  <a:pt x="11134" y="4213"/>
                </a:cubicBezTo>
                <a:cubicBezTo>
                  <a:pt x="11160" y="4209"/>
                  <a:pt x="11184" y="4207"/>
                  <a:pt x="11207" y="4207"/>
                </a:cubicBezTo>
                <a:cubicBezTo>
                  <a:pt x="11513" y="4207"/>
                  <a:pt x="11579" y="4571"/>
                  <a:pt x="11206" y="4588"/>
                </a:cubicBezTo>
                <a:cubicBezTo>
                  <a:pt x="11427" y="4702"/>
                  <a:pt x="11391" y="4999"/>
                  <a:pt x="11199" y="4999"/>
                </a:cubicBezTo>
                <a:cubicBezTo>
                  <a:pt x="11151" y="4999"/>
                  <a:pt x="11093" y="4980"/>
                  <a:pt x="11027" y="4936"/>
                </a:cubicBezTo>
                <a:lnTo>
                  <a:pt x="11027" y="4936"/>
                </a:lnTo>
                <a:cubicBezTo>
                  <a:pt x="11086" y="5072"/>
                  <a:pt x="10977" y="5169"/>
                  <a:pt x="10863" y="5169"/>
                </a:cubicBezTo>
                <a:cubicBezTo>
                  <a:pt x="10768" y="5169"/>
                  <a:pt x="10670" y="5102"/>
                  <a:pt x="10662" y="4936"/>
                </a:cubicBezTo>
                <a:cubicBezTo>
                  <a:pt x="10597" y="4998"/>
                  <a:pt x="10531" y="5023"/>
                  <a:pt x="10471" y="5023"/>
                </a:cubicBezTo>
                <a:cubicBezTo>
                  <a:pt x="10289" y="5023"/>
                  <a:pt x="10173" y="4791"/>
                  <a:pt x="10394" y="4650"/>
                </a:cubicBezTo>
                <a:lnTo>
                  <a:pt x="10394" y="4650"/>
                </a:lnTo>
                <a:cubicBezTo>
                  <a:pt x="10394" y="4650"/>
                  <a:pt x="10383" y="4652"/>
                  <a:pt x="10365" y="4652"/>
                </a:cubicBezTo>
                <a:cubicBezTo>
                  <a:pt x="10301" y="4652"/>
                  <a:pt x="10153" y="4630"/>
                  <a:pt x="10153" y="4427"/>
                </a:cubicBezTo>
                <a:cubicBezTo>
                  <a:pt x="10153" y="4300"/>
                  <a:pt x="10216" y="4257"/>
                  <a:pt x="10290" y="4257"/>
                </a:cubicBezTo>
                <a:cubicBezTo>
                  <a:pt x="10372" y="4257"/>
                  <a:pt x="10468" y="4309"/>
                  <a:pt x="10510" y="4356"/>
                </a:cubicBezTo>
                <a:cubicBezTo>
                  <a:pt x="10358" y="4169"/>
                  <a:pt x="10287" y="4008"/>
                  <a:pt x="10483" y="3919"/>
                </a:cubicBezTo>
                <a:cubicBezTo>
                  <a:pt x="10510" y="3907"/>
                  <a:pt x="10535" y="3902"/>
                  <a:pt x="10559" y="3902"/>
                </a:cubicBezTo>
                <a:cubicBezTo>
                  <a:pt x="10699" y="3902"/>
                  <a:pt x="10779" y="4083"/>
                  <a:pt x="10787" y="4160"/>
                </a:cubicBezTo>
                <a:cubicBezTo>
                  <a:pt x="10778" y="3968"/>
                  <a:pt x="10906" y="3883"/>
                  <a:pt x="11021" y="3883"/>
                </a:cubicBezTo>
                <a:close/>
                <a:moveTo>
                  <a:pt x="6827" y="3474"/>
                </a:moveTo>
                <a:cubicBezTo>
                  <a:pt x="6855" y="3474"/>
                  <a:pt x="6888" y="3479"/>
                  <a:pt x="6924" y="3491"/>
                </a:cubicBezTo>
                <a:cubicBezTo>
                  <a:pt x="7191" y="3571"/>
                  <a:pt x="7102" y="3892"/>
                  <a:pt x="7031" y="3981"/>
                </a:cubicBezTo>
                <a:cubicBezTo>
                  <a:pt x="7115" y="3878"/>
                  <a:pt x="7211" y="3837"/>
                  <a:pt x="7301" y="3837"/>
                </a:cubicBezTo>
                <a:cubicBezTo>
                  <a:pt x="7573" y="3837"/>
                  <a:pt x="7777" y="4213"/>
                  <a:pt x="7334" y="4320"/>
                </a:cubicBezTo>
                <a:cubicBezTo>
                  <a:pt x="7659" y="4514"/>
                  <a:pt x="7587" y="4868"/>
                  <a:pt x="7343" y="4868"/>
                </a:cubicBezTo>
                <a:cubicBezTo>
                  <a:pt x="7273" y="4868"/>
                  <a:pt x="7187" y="4838"/>
                  <a:pt x="7093" y="4766"/>
                </a:cubicBezTo>
                <a:lnTo>
                  <a:pt x="7093" y="4766"/>
                </a:lnTo>
                <a:cubicBezTo>
                  <a:pt x="7194" y="5002"/>
                  <a:pt x="7038" y="5213"/>
                  <a:pt x="6872" y="5213"/>
                </a:cubicBezTo>
                <a:cubicBezTo>
                  <a:pt x="6774" y="5213"/>
                  <a:pt x="6673" y="5139"/>
                  <a:pt x="6620" y="4954"/>
                </a:cubicBezTo>
                <a:cubicBezTo>
                  <a:pt x="6586" y="5067"/>
                  <a:pt x="6504" y="5115"/>
                  <a:pt x="6421" y="5115"/>
                </a:cubicBezTo>
                <a:cubicBezTo>
                  <a:pt x="6248" y="5115"/>
                  <a:pt x="6065" y="4909"/>
                  <a:pt x="6264" y="4650"/>
                </a:cubicBezTo>
                <a:lnTo>
                  <a:pt x="6264" y="4650"/>
                </a:lnTo>
                <a:cubicBezTo>
                  <a:pt x="6253" y="4651"/>
                  <a:pt x="6243" y="4651"/>
                  <a:pt x="6233" y="4651"/>
                </a:cubicBezTo>
                <a:cubicBezTo>
                  <a:pt x="5813" y="4651"/>
                  <a:pt x="5793" y="4137"/>
                  <a:pt x="6172" y="4137"/>
                </a:cubicBezTo>
                <a:cubicBezTo>
                  <a:pt x="6193" y="4137"/>
                  <a:pt x="6214" y="4139"/>
                  <a:pt x="6237" y="4142"/>
                </a:cubicBezTo>
                <a:cubicBezTo>
                  <a:pt x="6237" y="4142"/>
                  <a:pt x="5960" y="3972"/>
                  <a:pt x="6183" y="3714"/>
                </a:cubicBezTo>
                <a:cubicBezTo>
                  <a:pt x="6239" y="3646"/>
                  <a:pt x="6294" y="3619"/>
                  <a:pt x="6344" y="3619"/>
                </a:cubicBezTo>
                <a:cubicBezTo>
                  <a:pt x="6487" y="3619"/>
                  <a:pt x="6594" y="3833"/>
                  <a:pt x="6594" y="3946"/>
                </a:cubicBezTo>
                <a:cubicBezTo>
                  <a:pt x="6601" y="3677"/>
                  <a:pt x="6649" y="3474"/>
                  <a:pt x="6827" y="3474"/>
                </a:cubicBezTo>
                <a:close/>
                <a:moveTo>
                  <a:pt x="8832" y="4597"/>
                </a:moveTo>
                <a:cubicBezTo>
                  <a:pt x="8927" y="4597"/>
                  <a:pt x="9023" y="4635"/>
                  <a:pt x="9092" y="4713"/>
                </a:cubicBezTo>
                <a:cubicBezTo>
                  <a:pt x="9225" y="4855"/>
                  <a:pt x="9225" y="5079"/>
                  <a:pt x="9083" y="5221"/>
                </a:cubicBezTo>
                <a:cubicBezTo>
                  <a:pt x="9010" y="5285"/>
                  <a:pt x="8922" y="5316"/>
                  <a:pt x="8834" y="5316"/>
                </a:cubicBezTo>
                <a:cubicBezTo>
                  <a:pt x="8737" y="5316"/>
                  <a:pt x="8640" y="5278"/>
                  <a:pt x="8565" y="5203"/>
                </a:cubicBezTo>
                <a:cubicBezTo>
                  <a:pt x="8431" y="5061"/>
                  <a:pt x="8440" y="4829"/>
                  <a:pt x="8583" y="4695"/>
                </a:cubicBezTo>
                <a:cubicBezTo>
                  <a:pt x="8652" y="4630"/>
                  <a:pt x="8742" y="4597"/>
                  <a:pt x="8832" y="4597"/>
                </a:cubicBezTo>
                <a:close/>
                <a:moveTo>
                  <a:pt x="5675" y="5319"/>
                </a:moveTo>
                <a:cubicBezTo>
                  <a:pt x="5674" y="5320"/>
                  <a:pt x="5674" y="5320"/>
                  <a:pt x="5674" y="5321"/>
                </a:cubicBezTo>
                <a:lnTo>
                  <a:pt x="5674" y="5321"/>
                </a:lnTo>
                <a:cubicBezTo>
                  <a:pt x="5674" y="5320"/>
                  <a:pt x="5674" y="5320"/>
                  <a:pt x="5675" y="5319"/>
                </a:cubicBezTo>
                <a:close/>
                <a:moveTo>
                  <a:pt x="5659" y="4891"/>
                </a:moveTo>
                <a:cubicBezTo>
                  <a:pt x="5688" y="4891"/>
                  <a:pt x="5720" y="4911"/>
                  <a:pt x="5746" y="4963"/>
                </a:cubicBezTo>
                <a:cubicBezTo>
                  <a:pt x="5753" y="4915"/>
                  <a:pt x="5786" y="4893"/>
                  <a:pt x="5820" y="4893"/>
                </a:cubicBezTo>
                <a:cubicBezTo>
                  <a:pt x="5875" y="4893"/>
                  <a:pt x="5933" y="4949"/>
                  <a:pt x="5889" y="5043"/>
                </a:cubicBezTo>
                <a:cubicBezTo>
                  <a:pt x="5905" y="5038"/>
                  <a:pt x="5919" y="5036"/>
                  <a:pt x="5932" y="5036"/>
                </a:cubicBezTo>
                <a:cubicBezTo>
                  <a:pt x="6055" y="5036"/>
                  <a:pt x="6070" y="5204"/>
                  <a:pt x="5933" y="5212"/>
                </a:cubicBezTo>
                <a:cubicBezTo>
                  <a:pt x="5933" y="5212"/>
                  <a:pt x="6032" y="5248"/>
                  <a:pt x="5978" y="5355"/>
                </a:cubicBezTo>
                <a:cubicBezTo>
                  <a:pt x="5962" y="5385"/>
                  <a:pt x="5942" y="5397"/>
                  <a:pt x="5922" y="5397"/>
                </a:cubicBezTo>
                <a:cubicBezTo>
                  <a:pt x="5877" y="5397"/>
                  <a:pt x="5833" y="5339"/>
                  <a:pt x="5826" y="5302"/>
                </a:cubicBezTo>
                <a:lnTo>
                  <a:pt x="5826" y="5302"/>
                </a:lnTo>
                <a:cubicBezTo>
                  <a:pt x="5843" y="5403"/>
                  <a:pt x="5836" y="5481"/>
                  <a:pt x="5759" y="5481"/>
                </a:cubicBezTo>
                <a:cubicBezTo>
                  <a:pt x="5755" y="5481"/>
                  <a:pt x="5751" y="5480"/>
                  <a:pt x="5746" y="5480"/>
                </a:cubicBezTo>
                <a:cubicBezTo>
                  <a:pt x="5649" y="5471"/>
                  <a:pt x="5657" y="5359"/>
                  <a:pt x="5674" y="5321"/>
                </a:cubicBezTo>
                <a:lnTo>
                  <a:pt x="5674" y="5321"/>
                </a:lnTo>
                <a:cubicBezTo>
                  <a:pt x="5650" y="5371"/>
                  <a:pt x="5612" y="5390"/>
                  <a:pt x="5577" y="5390"/>
                </a:cubicBezTo>
                <a:cubicBezTo>
                  <a:pt x="5493" y="5390"/>
                  <a:pt x="5419" y="5284"/>
                  <a:pt x="5550" y="5221"/>
                </a:cubicBezTo>
                <a:cubicBezTo>
                  <a:pt x="5417" y="5177"/>
                  <a:pt x="5431" y="5041"/>
                  <a:pt x="5530" y="5041"/>
                </a:cubicBezTo>
                <a:cubicBezTo>
                  <a:pt x="5551" y="5041"/>
                  <a:pt x="5576" y="5047"/>
                  <a:pt x="5603" y="5061"/>
                </a:cubicBezTo>
                <a:cubicBezTo>
                  <a:pt x="5549" y="4982"/>
                  <a:pt x="5597" y="4891"/>
                  <a:pt x="5659" y="4891"/>
                </a:cubicBezTo>
                <a:close/>
                <a:moveTo>
                  <a:pt x="11307" y="5501"/>
                </a:moveTo>
                <a:cubicBezTo>
                  <a:pt x="11278" y="5501"/>
                  <a:pt x="11249" y="5509"/>
                  <a:pt x="11224" y="5525"/>
                </a:cubicBezTo>
                <a:cubicBezTo>
                  <a:pt x="11143" y="5569"/>
                  <a:pt x="11126" y="5676"/>
                  <a:pt x="11170" y="5748"/>
                </a:cubicBezTo>
                <a:cubicBezTo>
                  <a:pt x="11204" y="5793"/>
                  <a:pt x="11256" y="5820"/>
                  <a:pt x="11308" y="5820"/>
                </a:cubicBezTo>
                <a:cubicBezTo>
                  <a:pt x="11338" y="5820"/>
                  <a:pt x="11367" y="5812"/>
                  <a:pt x="11393" y="5792"/>
                </a:cubicBezTo>
                <a:cubicBezTo>
                  <a:pt x="11465" y="5748"/>
                  <a:pt x="11491" y="5649"/>
                  <a:pt x="11447" y="5578"/>
                </a:cubicBezTo>
                <a:cubicBezTo>
                  <a:pt x="11412" y="5526"/>
                  <a:pt x="11359" y="5501"/>
                  <a:pt x="11307" y="5501"/>
                </a:cubicBezTo>
                <a:close/>
                <a:moveTo>
                  <a:pt x="8815" y="3981"/>
                </a:moveTo>
                <a:lnTo>
                  <a:pt x="8851" y="4481"/>
                </a:lnTo>
                <a:lnTo>
                  <a:pt x="8708" y="3999"/>
                </a:lnTo>
                <a:lnTo>
                  <a:pt x="8708" y="3999"/>
                </a:lnTo>
                <a:lnTo>
                  <a:pt x="8744" y="4427"/>
                </a:lnTo>
                <a:lnTo>
                  <a:pt x="8744" y="4427"/>
                </a:lnTo>
                <a:lnTo>
                  <a:pt x="8628" y="4017"/>
                </a:lnTo>
                <a:lnTo>
                  <a:pt x="8663" y="4508"/>
                </a:lnTo>
                <a:lnTo>
                  <a:pt x="8663" y="4508"/>
                </a:lnTo>
                <a:lnTo>
                  <a:pt x="8529" y="4035"/>
                </a:lnTo>
                <a:lnTo>
                  <a:pt x="8529" y="4035"/>
                </a:lnTo>
                <a:lnTo>
                  <a:pt x="8565" y="4579"/>
                </a:lnTo>
                <a:cubicBezTo>
                  <a:pt x="8565" y="4588"/>
                  <a:pt x="8556" y="4588"/>
                  <a:pt x="8547" y="4588"/>
                </a:cubicBezTo>
                <a:lnTo>
                  <a:pt x="8048" y="4347"/>
                </a:lnTo>
                <a:lnTo>
                  <a:pt x="8440" y="4650"/>
                </a:lnTo>
                <a:lnTo>
                  <a:pt x="8440" y="4650"/>
                </a:lnTo>
                <a:lnTo>
                  <a:pt x="7994" y="4427"/>
                </a:lnTo>
                <a:lnTo>
                  <a:pt x="7994" y="4427"/>
                </a:lnTo>
                <a:lnTo>
                  <a:pt x="8333" y="4695"/>
                </a:lnTo>
                <a:lnTo>
                  <a:pt x="8333" y="4695"/>
                </a:lnTo>
                <a:lnTo>
                  <a:pt x="7950" y="4508"/>
                </a:lnTo>
                <a:lnTo>
                  <a:pt x="8342" y="4811"/>
                </a:lnTo>
                <a:lnTo>
                  <a:pt x="8342" y="4811"/>
                </a:lnTo>
                <a:lnTo>
                  <a:pt x="7896" y="4588"/>
                </a:lnTo>
                <a:lnTo>
                  <a:pt x="8333" y="4927"/>
                </a:lnTo>
                <a:lnTo>
                  <a:pt x="7860" y="5203"/>
                </a:lnTo>
                <a:lnTo>
                  <a:pt x="7860" y="5203"/>
                </a:lnTo>
                <a:lnTo>
                  <a:pt x="8324" y="5043"/>
                </a:lnTo>
                <a:lnTo>
                  <a:pt x="7896" y="5302"/>
                </a:lnTo>
                <a:lnTo>
                  <a:pt x="8306" y="5159"/>
                </a:lnTo>
                <a:lnTo>
                  <a:pt x="7932" y="5373"/>
                </a:lnTo>
                <a:lnTo>
                  <a:pt x="8405" y="5212"/>
                </a:lnTo>
                <a:lnTo>
                  <a:pt x="7976" y="5471"/>
                </a:lnTo>
                <a:lnTo>
                  <a:pt x="7976" y="5471"/>
                </a:lnTo>
                <a:lnTo>
                  <a:pt x="8485" y="5293"/>
                </a:lnTo>
                <a:lnTo>
                  <a:pt x="8485" y="5293"/>
                </a:lnTo>
                <a:lnTo>
                  <a:pt x="8342" y="5507"/>
                </a:lnTo>
                <a:lnTo>
                  <a:pt x="8538" y="5328"/>
                </a:lnTo>
                <a:lnTo>
                  <a:pt x="8387" y="5551"/>
                </a:lnTo>
                <a:lnTo>
                  <a:pt x="8583" y="5373"/>
                </a:lnTo>
                <a:lnTo>
                  <a:pt x="8512" y="5855"/>
                </a:lnTo>
                <a:lnTo>
                  <a:pt x="8663" y="5426"/>
                </a:lnTo>
                <a:lnTo>
                  <a:pt x="8601" y="5872"/>
                </a:lnTo>
                <a:lnTo>
                  <a:pt x="8726" y="5507"/>
                </a:lnTo>
                <a:lnTo>
                  <a:pt x="8672" y="5890"/>
                </a:lnTo>
                <a:lnTo>
                  <a:pt x="8824" y="5462"/>
                </a:lnTo>
                <a:lnTo>
                  <a:pt x="8753" y="5917"/>
                </a:lnTo>
                <a:lnTo>
                  <a:pt x="8931" y="5409"/>
                </a:lnTo>
                <a:lnTo>
                  <a:pt x="9207" y="5756"/>
                </a:lnTo>
                <a:lnTo>
                  <a:pt x="9020" y="5364"/>
                </a:lnTo>
                <a:lnTo>
                  <a:pt x="9020" y="5364"/>
                </a:lnTo>
                <a:lnTo>
                  <a:pt x="9288" y="5703"/>
                </a:lnTo>
                <a:lnTo>
                  <a:pt x="9288" y="5703"/>
                </a:lnTo>
                <a:lnTo>
                  <a:pt x="9136" y="5364"/>
                </a:lnTo>
                <a:lnTo>
                  <a:pt x="9368" y="5658"/>
                </a:lnTo>
                <a:lnTo>
                  <a:pt x="9181" y="5266"/>
                </a:lnTo>
                <a:lnTo>
                  <a:pt x="9448" y="5605"/>
                </a:lnTo>
                <a:lnTo>
                  <a:pt x="9243" y="5150"/>
                </a:lnTo>
                <a:lnTo>
                  <a:pt x="9725" y="5114"/>
                </a:lnTo>
                <a:lnTo>
                  <a:pt x="9306" y="5034"/>
                </a:lnTo>
                <a:lnTo>
                  <a:pt x="9734" y="5007"/>
                </a:lnTo>
                <a:lnTo>
                  <a:pt x="9368" y="4936"/>
                </a:lnTo>
                <a:lnTo>
                  <a:pt x="9743" y="4909"/>
                </a:lnTo>
                <a:lnTo>
                  <a:pt x="9323" y="4829"/>
                </a:lnTo>
                <a:lnTo>
                  <a:pt x="9752" y="4802"/>
                </a:lnTo>
                <a:lnTo>
                  <a:pt x="9288" y="4704"/>
                </a:lnTo>
                <a:lnTo>
                  <a:pt x="9546" y="4276"/>
                </a:lnTo>
                <a:lnTo>
                  <a:pt x="9207" y="4641"/>
                </a:lnTo>
                <a:lnTo>
                  <a:pt x="9207" y="4641"/>
                </a:lnTo>
                <a:lnTo>
                  <a:pt x="9457" y="4222"/>
                </a:lnTo>
                <a:lnTo>
                  <a:pt x="9172" y="4534"/>
                </a:lnTo>
                <a:lnTo>
                  <a:pt x="9172" y="4534"/>
                </a:lnTo>
                <a:lnTo>
                  <a:pt x="9395" y="4169"/>
                </a:lnTo>
                <a:lnTo>
                  <a:pt x="9056" y="4534"/>
                </a:lnTo>
                <a:lnTo>
                  <a:pt x="9056" y="4534"/>
                </a:lnTo>
                <a:lnTo>
                  <a:pt x="9315" y="4106"/>
                </a:lnTo>
                <a:lnTo>
                  <a:pt x="8958" y="4499"/>
                </a:lnTo>
                <a:lnTo>
                  <a:pt x="8815" y="3981"/>
                </a:lnTo>
                <a:close/>
                <a:moveTo>
                  <a:pt x="7176" y="5328"/>
                </a:moveTo>
                <a:cubicBezTo>
                  <a:pt x="7205" y="5328"/>
                  <a:pt x="7237" y="5348"/>
                  <a:pt x="7263" y="5400"/>
                </a:cubicBezTo>
                <a:cubicBezTo>
                  <a:pt x="7270" y="5352"/>
                  <a:pt x="7303" y="5330"/>
                  <a:pt x="7337" y="5330"/>
                </a:cubicBezTo>
                <a:cubicBezTo>
                  <a:pt x="7392" y="5330"/>
                  <a:pt x="7449" y="5386"/>
                  <a:pt x="7405" y="5480"/>
                </a:cubicBezTo>
                <a:cubicBezTo>
                  <a:pt x="7421" y="5476"/>
                  <a:pt x="7436" y="5474"/>
                  <a:pt x="7449" y="5474"/>
                </a:cubicBezTo>
                <a:cubicBezTo>
                  <a:pt x="7573" y="5474"/>
                  <a:pt x="7595" y="5641"/>
                  <a:pt x="7450" y="5649"/>
                </a:cubicBezTo>
                <a:cubicBezTo>
                  <a:pt x="7450" y="5649"/>
                  <a:pt x="7557" y="5685"/>
                  <a:pt x="7495" y="5792"/>
                </a:cubicBezTo>
                <a:cubicBezTo>
                  <a:pt x="7478" y="5822"/>
                  <a:pt x="7458" y="5834"/>
                  <a:pt x="7438" y="5834"/>
                </a:cubicBezTo>
                <a:cubicBezTo>
                  <a:pt x="7394" y="5834"/>
                  <a:pt x="7349" y="5776"/>
                  <a:pt x="7343" y="5739"/>
                </a:cubicBezTo>
                <a:lnTo>
                  <a:pt x="7343" y="5739"/>
                </a:lnTo>
                <a:cubicBezTo>
                  <a:pt x="7360" y="5840"/>
                  <a:pt x="7353" y="5918"/>
                  <a:pt x="7276" y="5918"/>
                </a:cubicBezTo>
                <a:cubicBezTo>
                  <a:pt x="7272" y="5918"/>
                  <a:pt x="7267" y="5918"/>
                  <a:pt x="7263" y="5917"/>
                </a:cubicBezTo>
                <a:cubicBezTo>
                  <a:pt x="7165" y="5908"/>
                  <a:pt x="7173" y="5792"/>
                  <a:pt x="7191" y="5757"/>
                </a:cubicBezTo>
                <a:lnTo>
                  <a:pt x="7191" y="5757"/>
                </a:lnTo>
                <a:cubicBezTo>
                  <a:pt x="7167" y="5804"/>
                  <a:pt x="7130" y="5823"/>
                  <a:pt x="7094" y="5823"/>
                </a:cubicBezTo>
                <a:cubicBezTo>
                  <a:pt x="7010" y="5823"/>
                  <a:pt x="6935" y="5721"/>
                  <a:pt x="7066" y="5658"/>
                </a:cubicBezTo>
                <a:cubicBezTo>
                  <a:pt x="6934" y="5614"/>
                  <a:pt x="6947" y="5478"/>
                  <a:pt x="7047" y="5478"/>
                </a:cubicBezTo>
                <a:cubicBezTo>
                  <a:pt x="7068" y="5478"/>
                  <a:pt x="7092" y="5484"/>
                  <a:pt x="7120" y="5498"/>
                </a:cubicBezTo>
                <a:cubicBezTo>
                  <a:pt x="7065" y="5419"/>
                  <a:pt x="7114" y="5328"/>
                  <a:pt x="7176" y="5328"/>
                </a:cubicBezTo>
                <a:close/>
                <a:moveTo>
                  <a:pt x="10209" y="5328"/>
                </a:moveTo>
                <a:cubicBezTo>
                  <a:pt x="10238" y="5328"/>
                  <a:pt x="10270" y="5348"/>
                  <a:pt x="10296" y="5400"/>
                </a:cubicBezTo>
                <a:cubicBezTo>
                  <a:pt x="10303" y="5352"/>
                  <a:pt x="10337" y="5330"/>
                  <a:pt x="10372" y="5330"/>
                </a:cubicBezTo>
                <a:cubicBezTo>
                  <a:pt x="10429" y="5330"/>
                  <a:pt x="10488" y="5386"/>
                  <a:pt x="10439" y="5480"/>
                </a:cubicBezTo>
                <a:cubicBezTo>
                  <a:pt x="10454" y="5476"/>
                  <a:pt x="10469" y="5474"/>
                  <a:pt x="10482" y="5474"/>
                </a:cubicBezTo>
                <a:cubicBezTo>
                  <a:pt x="10606" y="5474"/>
                  <a:pt x="10628" y="5641"/>
                  <a:pt x="10483" y="5649"/>
                </a:cubicBezTo>
                <a:cubicBezTo>
                  <a:pt x="10483" y="5649"/>
                  <a:pt x="10590" y="5685"/>
                  <a:pt x="10528" y="5792"/>
                </a:cubicBezTo>
                <a:cubicBezTo>
                  <a:pt x="10511" y="5822"/>
                  <a:pt x="10491" y="5834"/>
                  <a:pt x="10472" y="5834"/>
                </a:cubicBezTo>
                <a:cubicBezTo>
                  <a:pt x="10427" y="5834"/>
                  <a:pt x="10382" y="5776"/>
                  <a:pt x="10376" y="5739"/>
                </a:cubicBezTo>
                <a:lnTo>
                  <a:pt x="10376" y="5739"/>
                </a:lnTo>
                <a:cubicBezTo>
                  <a:pt x="10393" y="5840"/>
                  <a:pt x="10386" y="5918"/>
                  <a:pt x="10309" y="5918"/>
                </a:cubicBezTo>
                <a:cubicBezTo>
                  <a:pt x="10305" y="5918"/>
                  <a:pt x="10300" y="5918"/>
                  <a:pt x="10296" y="5917"/>
                </a:cubicBezTo>
                <a:cubicBezTo>
                  <a:pt x="10198" y="5908"/>
                  <a:pt x="10207" y="5792"/>
                  <a:pt x="10224" y="5757"/>
                </a:cubicBezTo>
                <a:lnTo>
                  <a:pt x="10224" y="5757"/>
                </a:lnTo>
                <a:cubicBezTo>
                  <a:pt x="10200" y="5804"/>
                  <a:pt x="10163" y="5823"/>
                  <a:pt x="10127" y="5823"/>
                </a:cubicBezTo>
                <a:cubicBezTo>
                  <a:pt x="10043" y="5823"/>
                  <a:pt x="9968" y="5721"/>
                  <a:pt x="10100" y="5658"/>
                </a:cubicBezTo>
                <a:cubicBezTo>
                  <a:pt x="9974" y="5614"/>
                  <a:pt x="9983" y="5478"/>
                  <a:pt x="10081" y="5478"/>
                </a:cubicBezTo>
                <a:cubicBezTo>
                  <a:pt x="10101" y="5478"/>
                  <a:pt x="10125" y="5484"/>
                  <a:pt x="10153" y="5498"/>
                </a:cubicBezTo>
                <a:cubicBezTo>
                  <a:pt x="10099" y="5419"/>
                  <a:pt x="10147" y="5328"/>
                  <a:pt x="10209" y="5328"/>
                </a:cubicBezTo>
                <a:close/>
                <a:moveTo>
                  <a:pt x="8642" y="3685"/>
                </a:moveTo>
                <a:cubicBezTo>
                  <a:pt x="8988" y="3685"/>
                  <a:pt x="9036" y="4121"/>
                  <a:pt x="8993" y="4267"/>
                </a:cubicBezTo>
                <a:cubicBezTo>
                  <a:pt x="9069" y="4010"/>
                  <a:pt x="9250" y="3910"/>
                  <a:pt x="9422" y="3910"/>
                </a:cubicBezTo>
                <a:cubicBezTo>
                  <a:pt x="9732" y="3910"/>
                  <a:pt x="10010" y="4239"/>
                  <a:pt x="9573" y="4561"/>
                </a:cubicBezTo>
                <a:cubicBezTo>
                  <a:pt x="10169" y="4648"/>
                  <a:pt x="10199" y="5288"/>
                  <a:pt x="9694" y="5288"/>
                </a:cubicBezTo>
                <a:cubicBezTo>
                  <a:pt x="9632" y="5288"/>
                  <a:pt x="9562" y="5278"/>
                  <a:pt x="9484" y="5257"/>
                </a:cubicBezTo>
                <a:lnTo>
                  <a:pt x="9484" y="5257"/>
                </a:lnTo>
                <a:cubicBezTo>
                  <a:pt x="9780" y="5553"/>
                  <a:pt x="9621" y="5979"/>
                  <a:pt x="9339" y="5979"/>
                </a:cubicBezTo>
                <a:cubicBezTo>
                  <a:pt x="9230" y="5979"/>
                  <a:pt x="9102" y="5916"/>
                  <a:pt x="8976" y="5756"/>
                </a:cubicBezTo>
                <a:lnTo>
                  <a:pt x="8976" y="5756"/>
                </a:lnTo>
                <a:cubicBezTo>
                  <a:pt x="8995" y="5978"/>
                  <a:pt x="8838" y="6091"/>
                  <a:pt x="8673" y="6091"/>
                </a:cubicBezTo>
                <a:cubicBezTo>
                  <a:pt x="8466" y="6091"/>
                  <a:pt x="8247" y="5914"/>
                  <a:pt x="8351" y="5551"/>
                </a:cubicBezTo>
                <a:lnTo>
                  <a:pt x="8351" y="5551"/>
                </a:lnTo>
                <a:cubicBezTo>
                  <a:pt x="8258" y="5595"/>
                  <a:pt x="8172" y="5614"/>
                  <a:pt x="8095" y="5614"/>
                </a:cubicBezTo>
                <a:cubicBezTo>
                  <a:pt x="7668" y="5614"/>
                  <a:pt x="7519" y="5036"/>
                  <a:pt x="8048" y="4900"/>
                </a:cubicBezTo>
                <a:cubicBezTo>
                  <a:pt x="8048" y="4900"/>
                  <a:pt x="7602" y="4829"/>
                  <a:pt x="7744" y="4374"/>
                </a:cubicBezTo>
                <a:cubicBezTo>
                  <a:pt x="7800" y="4208"/>
                  <a:pt x="7892" y="4147"/>
                  <a:pt x="7991" y="4147"/>
                </a:cubicBezTo>
                <a:cubicBezTo>
                  <a:pt x="8162" y="4147"/>
                  <a:pt x="8354" y="4329"/>
                  <a:pt x="8405" y="4454"/>
                </a:cubicBezTo>
                <a:cubicBezTo>
                  <a:pt x="8253" y="4044"/>
                  <a:pt x="8217" y="3723"/>
                  <a:pt x="8601" y="3687"/>
                </a:cubicBezTo>
                <a:cubicBezTo>
                  <a:pt x="8615" y="3686"/>
                  <a:pt x="8629" y="3685"/>
                  <a:pt x="8642" y="3685"/>
                </a:cubicBezTo>
                <a:close/>
                <a:moveTo>
                  <a:pt x="11165" y="5248"/>
                </a:moveTo>
                <a:cubicBezTo>
                  <a:pt x="11210" y="5248"/>
                  <a:pt x="11261" y="5278"/>
                  <a:pt x="11304" y="5355"/>
                </a:cubicBezTo>
                <a:cubicBezTo>
                  <a:pt x="11311" y="5284"/>
                  <a:pt x="11360" y="5251"/>
                  <a:pt x="11413" y="5251"/>
                </a:cubicBezTo>
                <a:cubicBezTo>
                  <a:pt x="11498" y="5251"/>
                  <a:pt x="11590" y="5336"/>
                  <a:pt x="11518" y="5480"/>
                </a:cubicBezTo>
                <a:cubicBezTo>
                  <a:pt x="11540" y="5474"/>
                  <a:pt x="11560" y="5472"/>
                  <a:pt x="11579" y="5472"/>
                </a:cubicBezTo>
                <a:cubicBezTo>
                  <a:pt x="11769" y="5472"/>
                  <a:pt x="11808" y="5731"/>
                  <a:pt x="11589" y="5739"/>
                </a:cubicBezTo>
                <a:cubicBezTo>
                  <a:pt x="11589" y="5739"/>
                  <a:pt x="11741" y="5801"/>
                  <a:pt x="11661" y="5953"/>
                </a:cubicBezTo>
                <a:cubicBezTo>
                  <a:pt x="11632" y="6004"/>
                  <a:pt x="11599" y="6024"/>
                  <a:pt x="11567" y="6024"/>
                </a:cubicBezTo>
                <a:cubicBezTo>
                  <a:pt x="11498" y="6024"/>
                  <a:pt x="11432" y="5936"/>
                  <a:pt x="11420" y="5881"/>
                </a:cubicBezTo>
                <a:lnTo>
                  <a:pt x="11420" y="5881"/>
                </a:lnTo>
                <a:cubicBezTo>
                  <a:pt x="11445" y="6032"/>
                  <a:pt x="11439" y="6151"/>
                  <a:pt x="11321" y="6151"/>
                </a:cubicBezTo>
                <a:cubicBezTo>
                  <a:pt x="11313" y="6151"/>
                  <a:pt x="11304" y="6150"/>
                  <a:pt x="11295" y="6149"/>
                </a:cubicBezTo>
                <a:cubicBezTo>
                  <a:pt x="11152" y="6140"/>
                  <a:pt x="11161" y="5962"/>
                  <a:pt x="11188" y="5908"/>
                </a:cubicBezTo>
                <a:lnTo>
                  <a:pt x="11188" y="5908"/>
                </a:lnTo>
                <a:cubicBezTo>
                  <a:pt x="11150" y="5983"/>
                  <a:pt x="11092" y="6013"/>
                  <a:pt x="11036" y="6013"/>
                </a:cubicBezTo>
                <a:cubicBezTo>
                  <a:pt x="10907" y="6013"/>
                  <a:pt x="10795" y="5856"/>
                  <a:pt x="11001" y="5756"/>
                </a:cubicBezTo>
                <a:cubicBezTo>
                  <a:pt x="10801" y="5690"/>
                  <a:pt x="10816" y="5476"/>
                  <a:pt x="10969" y="5476"/>
                </a:cubicBezTo>
                <a:cubicBezTo>
                  <a:pt x="11001" y="5476"/>
                  <a:pt x="11038" y="5485"/>
                  <a:pt x="11081" y="5507"/>
                </a:cubicBezTo>
                <a:cubicBezTo>
                  <a:pt x="10996" y="5385"/>
                  <a:pt x="11068" y="5248"/>
                  <a:pt x="11165" y="5248"/>
                </a:cubicBezTo>
                <a:close/>
                <a:moveTo>
                  <a:pt x="11928" y="5587"/>
                </a:moveTo>
                <a:cubicBezTo>
                  <a:pt x="11991" y="5587"/>
                  <a:pt x="12053" y="5596"/>
                  <a:pt x="12116" y="5632"/>
                </a:cubicBezTo>
                <a:cubicBezTo>
                  <a:pt x="12178" y="5658"/>
                  <a:pt x="12241" y="5721"/>
                  <a:pt x="12258" y="5801"/>
                </a:cubicBezTo>
                <a:cubicBezTo>
                  <a:pt x="12285" y="5872"/>
                  <a:pt x="12276" y="5953"/>
                  <a:pt x="12250" y="6024"/>
                </a:cubicBezTo>
                <a:cubicBezTo>
                  <a:pt x="12223" y="6095"/>
                  <a:pt x="12178" y="6158"/>
                  <a:pt x="12125" y="6211"/>
                </a:cubicBezTo>
                <a:cubicBezTo>
                  <a:pt x="12107" y="6220"/>
                  <a:pt x="12089" y="6229"/>
                  <a:pt x="12071" y="6247"/>
                </a:cubicBezTo>
                <a:cubicBezTo>
                  <a:pt x="12053" y="6256"/>
                  <a:pt x="12035" y="6265"/>
                  <a:pt x="12018" y="6274"/>
                </a:cubicBezTo>
                <a:cubicBezTo>
                  <a:pt x="11991" y="6283"/>
                  <a:pt x="11946" y="6292"/>
                  <a:pt x="11928" y="6301"/>
                </a:cubicBezTo>
                <a:cubicBezTo>
                  <a:pt x="11875" y="6310"/>
                  <a:pt x="11839" y="6336"/>
                  <a:pt x="11804" y="6363"/>
                </a:cubicBezTo>
                <a:cubicBezTo>
                  <a:pt x="11732" y="6417"/>
                  <a:pt x="11696" y="6524"/>
                  <a:pt x="11714" y="6631"/>
                </a:cubicBezTo>
                <a:cubicBezTo>
                  <a:pt x="11723" y="6658"/>
                  <a:pt x="11732" y="6684"/>
                  <a:pt x="11741" y="6702"/>
                </a:cubicBezTo>
                <a:cubicBezTo>
                  <a:pt x="11750" y="6729"/>
                  <a:pt x="11768" y="6747"/>
                  <a:pt x="11786" y="6765"/>
                </a:cubicBezTo>
                <a:cubicBezTo>
                  <a:pt x="11830" y="6800"/>
                  <a:pt x="11884" y="6827"/>
                  <a:pt x="11937" y="6827"/>
                </a:cubicBezTo>
                <a:cubicBezTo>
                  <a:pt x="12000" y="6827"/>
                  <a:pt x="12053" y="6809"/>
                  <a:pt x="12098" y="6782"/>
                </a:cubicBezTo>
                <a:cubicBezTo>
                  <a:pt x="12134" y="6756"/>
                  <a:pt x="12160" y="6711"/>
                  <a:pt x="12169" y="6666"/>
                </a:cubicBezTo>
                <a:cubicBezTo>
                  <a:pt x="12178" y="6631"/>
                  <a:pt x="12178" y="6577"/>
                  <a:pt x="12178" y="6533"/>
                </a:cubicBezTo>
                <a:cubicBezTo>
                  <a:pt x="12169" y="6515"/>
                  <a:pt x="12169" y="6506"/>
                  <a:pt x="12160" y="6497"/>
                </a:cubicBezTo>
                <a:cubicBezTo>
                  <a:pt x="12151" y="6479"/>
                  <a:pt x="12143" y="6479"/>
                  <a:pt x="12125" y="6470"/>
                </a:cubicBezTo>
                <a:cubicBezTo>
                  <a:pt x="12116" y="6468"/>
                  <a:pt x="12106" y="6467"/>
                  <a:pt x="12096" y="6467"/>
                </a:cubicBezTo>
                <a:cubicBezTo>
                  <a:pt x="12067" y="6467"/>
                  <a:pt x="12033" y="6477"/>
                  <a:pt x="12000" y="6497"/>
                </a:cubicBezTo>
                <a:cubicBezTo>
                  <a:pt x="11964" y="6524"/>
                  <a:pt x="11937" y="6568"/>
                  <a:pt x="11946" y="6631"/>
                </a:cubicBezTo>
                <a:cubicBezTo>
                  <a:pt x="11946" y="6640"/>
                  <a:pt x="11946" y="6640"/>
                  <a:pt x="11946" y="6649"/>
                </a:cubicBezTo>
                <a:cubicBezTo>
                  <a:pt x="11937" y="6649"/>
                  <a:pt x="11937" y="6649"/>
                  <a:pt x="11937" y="6640"/>
                </a:cubicBezTo>
                <a:cubicBezTo>
                  <a:pt x="11928" y="6631"/>
                  <a:pt x="11911" y="6613"/>
                  <a:pt x="11911" y="6595"/>
                </a:cubicBezTo>
                <a:cubicBezTo>
                  <a:pt x="11902" y="6577"/>
                  <a:pt x="11893" y="6559"/>
                  <a:pt x="11893" y="6542"/>
                </a:cubicBezTo>
                <a:cubicBezTo>
                  <a:pt x="11893" y="6506"/>
                  <a:pt x="11911" y="6470"/>
                  <a:pt x="11928" y="6434"/>
                </a:cubicBezTo>
                <a:cubicBezTo>
                  <a:pt x="11946" y="6417"/>
                  <a:pt x="11955" y="6408"/>
                  <a:pt x="11973" y="6390"/>
                </a:cubicBezTo>
                <a:cubicBezTo>
                  <a:pt x="11982" y="6381"/>
                  <a:pt x="12000" y="6363"/>
                  <a:pt x="12018" y="6363"/>
                </a:cubicBezTo>
                <a:cubicBezTo>
                  <a:pt x="12053" y="6336"/>
                  <a:pt x="12098" y="6327"/>
                  <a:pt x="12134" y="6327"/>
                </a:cubicBezTo>
                <a:cubicBezTo>
                  <a:pt x="12178" y="6336"/>
                  <a:pt x="12232" y="6345"/>
                  <a:pt x="12267" y="6381"/>
                </a:cubicBezTo>
                <a:cubicBezTo>
                  <a:pt x="12303" y="6417"/>
                  <a:pt x="12321" y="6461"/>
                  <a:pt x="12330" y="6497"/>
                </a:cubicBezTo>
                <a:cubicBezTo>
                  <a:pt x="12348" y="6577"/>
                  <a:pt x="12339" y="6658"/>
                  <a:pt x="12312" y="6729"/>
                </a:cubicBezTo>
                <a:cubicBezTo>
                  <a:pt x="12276" y="6800"/>
                  <a:pt x="12205" y="6854"/>
                  <a:pt x="12134" y="6872"/>
                </a:cubicBezTo>
                <a:cubicBezTo>
                  <a:pt x="12094" y="6889"/>
                  <a:pt x="12051" y="6895"/>
                  <a:pt x="12009" y="6895"/>
                </a:cubicBezTo>
                <a:cubicBezTo>
                  <a:pt x="11984" y="6895"/>
                  <a:pt x="11960" y="6893"/>
                  <a:pt x="11937" y="6889"/>
                </a:cubicBezTo>
                <a:cubicBezTo>
                  <a:pt x="11866" y="6872"/>
                  <a:pt x="11804" y="6854"/>
                  <a:pt x="11750" y="6818"/>
                </a:cubicBezTo>
                <a:cubicBezTo>
                  <a:pt x="11723" y="6800"/>
                  <a:pt x="11696" y="6773"/>
                  <a:pt x="11679" y="6747"/>
                </a:cubicBezTo>
                <a:cubicBezTo>
                  <a:pt x="11652" y="6720"/>
                  <a:pt x="11634" y="6693"/>
                  <a:pt x="11625" y="6658"/>
                </a:cubicBezTo>
                <a:cubicBezTo>
                  <a:pt x="11598" y="6595"/>
                  <a:pt x="11580" y="6524"/>
                  <a:pt x="11589" y="6452"/>
                </a:cubicBezTo>
                <a:cubicBezTo>
                  <a:pt x="11598" y="6372"/>
                  <a:pt x="11625" y="6301"/>
                  <a:pt x="11679" y="6238"/>
                </a:cubicBezTo>
                <a:cubicBezTo>
                  <a:pt x="11732" y="6185"/>
                  <a:pt x="11804" y="6140"/>
                  <a:pt x="11866" y="6122"/>
                </a:cubicBezTo>
                <a:cubicBezTo>
                  <a:pt x="11911" y="6104"/>
                  <a:pt x="11919" y="6104"/>
                  <a:pt x="11946" y="6095"/>
                </a:cubicBezTo>
                <a:cubicBezTo>
                  <a:pt x="11955" y="6087"/>
                  <a:pt x="11964" y="6087"/>
                  <a:pt x="11973" y="6078"/>
                </a:cubicBezTo>
                <a:cubicBezTo>
                  <a:pt x="11982" y="6069"/>
                  <a:pt x="11991" y="6060"/>
                  <a:pt x="12000" y="6060"/>
                </a:cubicBezTo>
                <a:cubicBezTo>
                  <a:pt x="12071" y="6006"/>
                  <a:pt x="12134" y="5917"/>
                  <a:pt x="12125" y="5828"/>
                </a:cubicBezTo>
                <a:cubicBezTo>
                  <a:pt x="12125" y="5783"/>
                  <a:pt x="12098" y="5748"/>
                  <a:pt x="12062" y="5703"/>
                </a:cubicBezTo>
                <a:cubicBezTo>
                  <a:pt x="12027" y="5667"/>
                  <a:pt x="11973" y="5632"/>
                  <a:pt x="11919" y="5605"/>
                </a:cubicBezTo>
                <a:cubicBezTo>
                  <a:pt x="11919" y="5605"/>
                  <a:pt x="11919" y="5596"/>
                  <a:pt x="11919" y="5596"/>
                </a:cubicBezTo>
                <a:cubicBezTo>
                  <a:pt x="11919" y="5587"/>
                  <a:pt x="11919" y="5587"/>
                  <a:pt x="11928" y="5587"/>
                </a:cubicBezTo>
                <a:close/>
                <a:moveTo>
                  <a:pt x="6326" y="5525"/>
                </a:moveTo>
                <a:cubicBezTo>
                  <a:pt x="6397" y="5525"/>
                  <a:pt x="6469" y="5525"/>
                  <a:pt x="6540" y="5560"/>
                </a:cubicBezTo>
                <a:cubicBezTo>
                  <a:pt x="6611" y="5587"/>
                  <a:pt x="6683" y="5649"/>
                  <a:pt x="6719" y="5730"/>
                </a:cubicBezTo>
                <a:cubicBezTo>
                  <a:pt x="6754" y="5810"/>
                  <a:pt x="6754" y="5908"/>
                  <a:pt x="6727" y="5988"/>
                </a:cubicBezTo>
                <a:cubicBezTo>
                  <a:pt x="6710" y="6069"/>
                  <a:pt x="6656" y="6140"/>
                  <a:pt x="6603" y="6203"/>
                </a:cubicBezTo>
                <a:cubicBezTo>
                  <a:pt x="6585" y="6220"/>
                  <a:pt x="6567" y="6229"/>
                  <a:pt x="6549" y="6247"/>
                </a:cubicBezTo>
                <a:cubicBezTo>
                  <a:pt x="6531" y="6256"/>
                  <a:pt x="6513" y="6265"/>
                  <a:pt x="6495" y="6274"/>
                </a:cubicBezTo>
                <a:cubicBezTo>
                  <a:pt x="6460" y="6292"/>
                  <a:pt x="6406" y="6310"/>
                  <a:pt x="6388" y="6319"/>
                </a:cubicBezTo>
                <a:cubicBezTo>
                  <a:pt x="6335" y="6336"/>
                  <a:pt x="6290" y="6363"/>
                  <a:pt x="6255" y="6399"/>
                </a:cubicBezTo>
                <a:cubicBezTo>
                  <a:pt x="6192" y="6470"/>
                  <a:pt x="6156" y="6586"/>
                  <a:pt x="6192" y="6702"/>
                </a:cubicBezTo>
                <a:cubicBezTo>
                  <a:pt x="6192" y="6729"/>
                  <a:pt x="6210" y="6756"/>
                  <a:pt x="6219" y="6782"/>
                </a:cubicBezTo>
                <a:cubicBezTo>
                  <a:pt x="6237" y="6809"/>
                  <a:pt x="6255" y="6836"/>
                  <a:pt x="6281" y="6854"/>
                </a:cubicBezTo>
                <a:cubicBezTo>
                  <a:pt x="6326" y="6889"/>
                  <a:pt x="6397" y="6907"/>
                  <a:pt x="6460" y="6907"/>
                </a:cubicBezTo>
                <a:cubicBezTo>
                  <a:pt x="6522" y="6898"/>
                  <a:pt x="6576" y="6881"/>
                  <a:pt x="6620" y="6836"/>
                </a:cubicBezTo>
                <a:cubicBezTo>
                  <a:pt x="6665" y="6800"/>
                  <a:pt x="6692" y="6756"/>
                  <a:pt x="6692" y="6711"/>
                </a:cubicBezTo>
                <a:cubicBezTo>
                  <a:pt x="6701" y="6658"/>
                  <a:pt x="6701" y="6604"/>
                  <a:pt x="6692" y="6559"/>
                </a:cubicBezTo>
                <a:cubicBezTo>
                  <a:pt x="6683" y="6542"/>
                  <a:pt x="6674" y="6524"/>
                  <a:pt x="6665" y="6515"/>
                </a:cubicBezTo>
                <a:cubicBezTo>
                  <a:pt x="6656" y="6497"/>
                  <a:pt x="6647" y="6497"/>
                  <a:pt x="6629" y="6488"/>
                </a:cubicBezTo>
                <a:cubicBezTo>
                  <a:pt x="6585" y="6488"/>
                  <a:pt x="6531" y="6497"/>
                  <a:pt x="6495" y="6533"/>
                </a:cubicBezTo>
                <a:cubicBezTo>
                  <a:pt x="6460" y="6568"/>
                  <a:pt x="6433" y="6622"/>
                  <a:pt x="6451" y="6684"/>
                </a:cubicBezTo>
                <a:lnTo>
                  <a:pt x="6451" y="6693"/>
                </a:lnTo>
                <a:cubicBezTo>
                  <a:pt x="6451" y="6693"/>
                  <a:pt x="6451" y="6693"/>
                  <a:pt x="6442" y="6702"/>
                </a:cubicBezTo>
                <a:cubicBezTo>
                  <a:pt x="6442" y="6702"/>
                  <a:pt x="6433" y="6702"/>
                  <a:pt x="6433" y="6693"/>
                </a:cubicBezTo>
                <a:cubicBezTo>
                  <a:pt x="6415" y="6684"/>
                  <a:pt x="6406" y="6666"/>
                  <a:pt x="6397" y="6649"/>
                </a:cubicBezTo>
                <a:cubicBezTo>
                  <a:pt x="6388" y="6631"/>
                  <a:pt x="6380" y="6613"/>
                  <a:pt x="6380" y="6595"/>
                </a:cubicBezTo>
                <a:cubicBezTo>
                  <a:pt x="6380" y="6550"/>
                  <a:pt x="6388" y="6506"/>
                  <a:pt x="6406" y="6470"/>
                </a:cubicBezTo>
                <a:cubicBezTo>
                  <a:pt x="6424" y="6452"/>
                  <a:pt x="6433" y="6434"/>
                  <a:pt x="6451" y="6417"/>
                </a:cubicBezTo>
                <a:cubicBezTo>
                  <a:pt x="6460" y="6399"/>
                  <a:pt x="6478" y="6390"/>
                  <a:pt x="6495" y="6372"/>
                </a:cubicBezTo>
                <a:cubicBezTo>
                  <a:pt x="6531" y="6354"/>
                  <a:pt x="6576" y="6336"/>
                  <a:pt x="6629" y="6336"/>
                </a:cubicBezTo>
                <a:cubicBezTo>
                  <a:pt x="6674" y="6336"/>
                  <a:pt x="6736" y="6345"/>
                  <a:pt x="6772" y="6381"/>
                </a:cubicBezTo>
                <a:cubicBezTo>
                  <a:pt x="6817" y="6417"/>
                  <a:pt x="6843" y="6461"/>
                  <a:pt x="6861" y="6506"/>
                </a:cubicBezTo>
                <a:cubicBezTo>
                  <a:pt x="6888" y="6586"/>
                  <a:pt x="6888" y="6675"/>
                  <a:pt x="6852" y="6756"/>
                </a:cubicBezTo>
                <a:cubicBezTo>
                  <a:pt x="6826" y="6845"/>
                  <a:pt x="6754" y="6907"/>
                  <a:pt x="6674" y="6934"/>
                </a:cubicBezTo>
                <a:cubicBezTo>
                  <a:pt x="6603" y="6970"/>
                  <a:pt x="6531" y="6970"/>
                  <a:pt x="6451" y="6970"/>
                </a:cubicBezTo>
                <a:cubicBezTo>
                  <a:pt x="6380" y="6961"/>
                  <a:pt x="6308" y="6943"/>
                  <a:pt x="6246" y="6907"/>
                </a:cubicBezTo>
                <a:cubicBezTo>
                  <a:pt x="6210" y="6889"/>
                  <a:pt x="6183" y="6863"/>
                  <a:pt x="6156" y="6836"/>
                </a:cubicBezTo>
                <a:cubicBezTo>
                  <a:pt x="6130" y="6809"/>
                  <a:pt x="6103" y="6773"/>
                  <a:pt x="6085" y="6747"/>
                </a:cubicBezTo>
                <a:cubicBezTo>
                  <a:pt x="6049" y="6675"/>
                  <a:pt x="6023" y="6595"/>
                  <a:pt x="6032" y="6515"/>
                </a:cubicBezTo>
                <a:cubicBezTo>
                  <a:pt x="6032" y="6434"/>
                  <a:pt x="6058" y="6345"/>
                  <a:pt x="6112" y="6274"/>
                </a:cubicBezTo>
                <a:cubicBezTo>
                  <a:pt x="6165" y="6211"/>
                  <a:pt x="6237" y="6158"/>
                  <a:pt x="6308" y="6122"/>
                </a:cubicBezTo>
                <a:cubicBezTo>
                  <a:pt x="6353" y="6104"/>
                  <a:pt x="6371" y="6095"/>
                  <a:pt x="6388" y="6087"/>
                </a:cubicBezTo>
                <a:cubicBezTo>
                  <a:pt x="6406" y="6078"/>
                  <a:pt x="6415" y="6078"/>
                  <a:pt x="6424" y="6069"/>
                </a:cubicBezTo>
                <a:cubicBezTo>
                  <a:pt x="6433" y="6060"/>
                  <a:pt x="6442" y="6051"/>
                  <a:pt x="6451" y="6042"/>
                </a:cubicBezTo>
                <a:cubicBezTo>
                  <a:pt x="6531" y="5980"/>
                  <a:pt x="6585" y="5872"/>
                  <a:pt x="6567" y="5783"/>
                </a:cubicBezTo>
                <a:cubicBezTo>
                  <a:pt x="6558" y="5730"/>
                  <a:pt x="6531" y="5685"/>
                  <a:pt x="6487" y="5649"/>
                </a:cubicBezTo>
                <a:cubicBezTo>
                  <a:pt x="6442" y="5605"/>
                  <a:pt x="6388" y="5578"/>
                  <a:pt x="6317" y="5551"/>
                </a:cubicBezTo>
                <a:cubicBezTo>
                  <a:pt x="6317" y="5542"/>
                  <a:pt x="6317" y="5542"/>
                  <a:pt x="6317" y="5542"/>
                </a:cubicBezTo>
                <a:cubicBezTo>
                  <a:pt x="6317" y="5533"/>
                  <a:pt x="6317" y="5525"/>
                  <a:pt x="6326" y="5525"/>
                </a:cubicBezTo>
                <a:close/>
                <a:moveTo>
                  <a:pt x="11063" y="6283"/>
                </a:moveTo>
                <a:lnTo>
                  <a:pt x="11063" y="6283"/>
                </a:lnTo>
                <a:cubicBezTo>
                  <a:pt x="11179" y="6515"/>
                  <a:pt x="11304" y="6720"/>
                  <a:pt x="11465" y="6898"/>
                </a:cubicBezTo>
                <a:cubicBezTo>
                  <a:pt x="11625" y="7077"/>
                  <a:pt x="11830" y="7220"/>
                  <a:pt x="12080" y="7255"/>
                </a:cubicBezTo>
                <a:cubicBezTo>
                  <a:pt x="12047" y="7262"/>
                  <a:pt x="12012" y="7266"/>
                  <a:pt x="11978" y="7266"/>
                </a:cubicBezTo>
                <a:cubicBezTo>
                  <a:pt x="11885" y="7266"/>
                  <a:pt x="11790" y="7241"/>
                  <a:pt x="11705" y="7202"/>
                </a:cubicBezTo>
                <a:cubicBezTo>
                  <a:pt x="11580" y="7148"/>
                  <a:pt x="11482" y="7068"/>
                  <a:pt x="11393" y="6970"/>
                </a:cubicBezTo>
                <a:cubicBezTo>
                  <a:pt x="11215" y="6782"/>
                  <a:pt x="11099" y="6533"/>
                  <a:pt x="11063" y="6283"/>
                </a:cubicBezTo>
                <a:close/>
                <a:moveTo>
                  <a:pt x="5898" y="5721"/>
                </a:moveTo>
                <a:cubicBezTo>
                  <a:pt x="5809" y="5846"/>
                  <a:pt x="5782" y="5980"/>
                  <a:pt x="5782" y="6113"/>
                </a:cubicBezTo>
                <a:cubicBezTo>
                  <a:pt x="5782" y="6256"/>
                  <a:pt x="5800" y="6399"/>
                  <a:pt x="5826" y="6533"/>
                </a:cubicBezTo>
                <a:cubicBezTo>
                  <a:pt x="5871" y="6809"/>
                  <a:pt x="5942" y="7095"/>
                  <a:pt x="5951" y="7389"/>
                </a:cubicBezTo>
                <a:cubicBezTo>
                  <a:pt x="5862" y="7112"/>
                  <a:pt x="5773" y="6836"/>
                  <a:pt x="5719" y="6550"/>
                </a:cubicBezTo>
                <a:cubicBezTo>
                  <a:pt x="5702" y="6408"/>
                  <a:pt x="5684" y="6265"/>
                  <a:pt x="5702" y="6113"/>
                </a:cubicBezTo>
                <a:cubicBezTo>
                  <a:pt x="5719" y="5962"/>
                  <a:pt x="5782" y="5810"/>
                  <a:pt x="5898" y="5721"/>
                </a:cubicBezTo>
                <a:close/>
                <a:moveTo>
                  <a:pt x="2790" y="0"/>
                </a:moveTo>
                <a:cubicBezTo>
                  <a:pt x="2489" y="0"/>
                  <a:pt x="2225" y="163"/>
                  <a:pt x="2142" y="493"/>
                </a:cubicBezTo>
                <a:cubicBezTo>
                  <a:pt x="1964" y="1207"/>
                  <a:pt x="2481" y="1858"/>
                  <a:pt x="2178" y="2295"/>
                </a:cubicBezTo>
                <a:cubicBezTo>
                  <a:pt x="1883" y="2023"/>
                  <a:pt x="1545" y="1920"/>
                  <a:pt x="1281" y="1920"/>
                </a:cubicBezTo>
                <a:cubicBezTo>
                  <a:pt x="1129" y="1920"/>
                  <a:pt x="1001" y="1954"/>
                  <a:pt x="920" y="2010"/>
                </a:cubicBezTo>
                <a:cubicBezTo>
                  <a:pt x="862" y="2049"/>
                  <a:pt x="788" y="2066"/>
                  <a:pt x="706" y="2066"/>
                </a:cubicBezTo>
                <a:cubicBezTo>
                  <a:pt x="475" y="2066"/>
                  <a:pt x="179" y="1932"/>
                  <a:pt x="1" y="1813"/>
                </a:cubicBezTo>
                <a:lnTo>
                  <a:pt x="1" y="1813"/>
                </a:lnTo>
                <a:cubicBezTo>
                  <a:pt x="200" y="2108"/>
                  <a:pt x="520" y="2263"/>
                  <a:pt x="922" y="2263"/>
                </a:cubicBezTo>
                <a:cubicBezTo>
                  <a:pt x="1007" y="2263"/>
                  <a:pt x="1095" y="2256"/>
                  <a:pt x="1187" y="2242"/>
                </a:cubicBezTo>
                <a:cubicBezTo>
                  <a:pt x="1228" y="2235"/>
                  <a:pt x="1267" y="2233"/>
                  <a:pt x="1303" y="2233"/>
                </a:cubicBezTo>
                <a:cubicBezTo>
                  <a:pt x="1739" y="2233"/>
                  <a:pt x="1839" y="2649"/>
                  <a:pt x="2062" y="2723"/>
                </a:cubicBezTo>
                <a:cubicBezTo>
                  <a:pt x="2131" y="2746"/>
                  <a:pt x="2180" y="2758"/>
                  <a:pt x="2217" y="2758"/>
                </a:cubicBezTo>
                <a:cubicBezTo>
                  <a:pt x="2310" y="2758"/>
                  <a:pt x="2328" y="2684"/>
                  <a:pt x="2392" y="2518"/>
                </a:cubicBezTo>
                <a:lnTo>
                  <a:pt x="2392" y="2518"/>
                </a:lnTo>
                <a:cubicBezTo>
                  <a:pt x="2481" y="2706"/>
                  <a:pt x="2240" y="2848"/>
                  <a:pt x="2329" y="3098"/>
                </a:cubicBezTo>
                <a:cubicBezTo>
                  <a:pt x="2361" y="3199"/>
                  <a:pt x="2573" y="3341"/>
                  <a:pt x="2882" y="3341"/>
                </a:cubicBezTo>
                <a:cubicBezTo>
                  <a:pt x="3008" y="3341"/>
                  <a:pt x="3150" y="3318"/>
                  <a:pt x="3302" y="3259"/>
                </a:cubicBezTo>
                <a:cubicBezTo>
                  <a:pt x="3721" y="3615"/>
                  <a:pt x="3320" y="4365"/>
                  <a:pt x="3543" y="4722"/>
                </a:cubicBezTo>
                <a:cubicBezTo>
                  <a:pt x="3757" y="5079"/>
                  <a:pt x="4247" y="5025"/>
                  <a:pt x="4435" y="5623"/>
                </a:cubicBezTo>
                <a:cubicBezTo>
                  <a:pt x="4613" y="6229"/>
                  <a:pt x="5175" y="6336"/>
                  <a:pt x="5175" y="6336"/>
                </a:cubicBezTo>
                <a:cubicBezTo>
                  <a:pt x="5175" y="6336"/>
                  <a:pt x="5443" y="6925"/>
                  <a:pt x="5363" y="7237"/>
                </a:cubicBezTo>
                <a:cubicBezTo>
                  <a:pt x="5282" y="7550"/>
                  <a:pt x="5247" y="7746"/>
                  <a:pt x="5425" y="8353"/>
                </a:cubicBezTo>
                <a:cubicBezTo>
                  <a:pt x="5541" y="9155"/>
                  <a:pt x="4863" y="9619"/>
                  <a:pt x="4685" y="9682"/>
                </a:cubicBezTo>
                <a:cubicBezTo>
                  <a:pt x="4497" y="9735"/>
                  <a:pt x="4533" y="9914"/>
                  <a:pt x="4542" y="10083"/>
                </a:cubicBezTo>
                <a:cubicBezTo>
                  <a:pt x="4547" y="10173"/>
                  <a:pt x="4696" y="10201"/>
                  <a:pt x="4864" y="10201"/>
                </a:cubicBezTo>
                <a:cubicBezTo>
                  <a:pt x="4997" y="10201"/>
                  <a:pt x="5143" y="10183"/>
                  <a:pt x="5238" y="10163"/>
                </a:cubicBezTo>
                <a:cubicBezTo>
                  <a:pt x="5441" y="10119"/>
                  <a:pt x="5303" y="9673"/>
                  <a:pt x="5465" y="9673"/>
                </a:cubicBezTo>
                <a:cubicBezTo>
                  <a:pt x="5466" y="9673"/>
                  <a:pt x="5468" y="9673"/>
                  <a:pt x="5470" y="9673"/>
                </a:cubicBezTo>
                <a:cubicBezTo>
                  <a:pt x="5484" y="9674"/>
                  <a:pt x="5498" y="9674"/>
                  <a:pt x="5512" y="9674"/>
                </a:cubicBezTo>
                <a:cubicBezTo>
                  <a:pt x="5656" y="9674"/>
                  <a:pt x="5743" y="9625"/>
                  <a:pt x="5800" y="9396"/>
                </a:cubicBezTo>
                <a:cubicBezTo>
                  <a:pt x="5862" y="9155"/>
                  <a:pt x="5987" y="8959"/>
                  <a:pt x="6032" y="7915"/>
                </a:cubicBezTo>
                <a:lnTo>
                  <a:pt x="6032" y="7915"/>
                </a:lnTo>
                <a:cubicBezTo>
                  <a:pt x="6362" y="9280"/>
                  <a:pt x="5933" y="9744"/>
                  <a:pt x="5755" y="9816"/>
                </a:cubicBezTo>
                <a:cubicBezTo>
                  <a:pt x="5586" y="9887"/>
                  <a:pt x="5648" y="9949"/>
                  <a:pt x="5648" y="10324"/>
                </a:cubicBezTo>
                <a:cubicBezTo>
                  <a:pt x="5680" y="10325"/>
                  <a:pt x="5710" y="10325"/>
                  <a:pt x="5739" y="10325"/>
                </a:cubicBezTo>
                <a:cubicBezTo>
                  <a:pt x="6540" y="10325"/>
                  <a:pt x="6425" y="10093"/>
                  <a:pt x="6460" y="9860"/>
                </a:cubicBezTo>
                <a:cubicBezTo>
                  <a:pt x="6481" y="9722"/>
                  <a:pt x="6537" y="9701"/>
                  <a:pt x="6606" y="9701"/>
                </a:cubicBezTo>
                <a:cubicBezTo>
                  <a:pt x="6635" y="9701"/>
                  <a:pt x="6667" y="9705"/>
                  <a:pt x="6699" y="9705"/>
                </a:cubicBezTo>
                <a:cubicBezTo>
                  <a:pt x="6718" y="9705"/>
                  <a:pt x="6736" y="9703"/>
                  <a:pt x="6754" y="9700"/>
                </a:cubicBezTo>
                <a:cubicBezTo>
                  <a:pt x="6870" y="9673"/>
                  <a:pt x="6852" y="9048"/>
                  <a:pt x="6647" y="7889"/>
                </a:cubicBezTo>
                <a:cubicBezTo>
                  <a:pt x="7182" y="7407"/>
                  <a:pt x="7147" y="6756"/>
                  <a:pt x="7165" y="6542"/>
                </a:cubicBezTo>
                <a:cubicBezTo>
                  <a:pt x="7182" y="6319"/>
                  <a:pt x="7825" y="6203"/>
                  <a:pt x="7825" y="6203"/>
                </a:cubicBezTo>
                <a:cubicBezTo>
                  <a:pt x="7825" y="6203"/>
                  <a:pt x="8155" y="6292"/>
                  <a:pt x="9109" y="6550"/>
                </a:cubicBezTo>
                <a:cubicBezTo>
                  <a:pt x="9355" y="6615"/>
                  <a:pt x="9557" y="6639"/>
                  <a:pt x="9723" y="6639"/>
                </a:cubicBezTo>
                <a:cubicBezTo>
                  <a:pt x="10196" y="6639"/>
                  <a:pt x="10367" y="6443"/>
                  <a:pt x="10367" y="6443"/>
                </a:cubicBezTo>
                <a:cubicBezTo>
                  <a:pt x="10367" y="6443"/>
                  <a:pt x="10555" y="7166"/>
                  <a:pt x="11286" y="7434"/>
                </a:cubicBezTo>
                <a:cubicBezTo>
                  <a:pt x="11456" y="8237"/>
                  <a:pt x="10920" y="9022"/>
                  <a:pt x="10519" y="9271"/>
                </a:cubicBezTo>
                <a:cubicBezTo>
                  <a:pt x="10117" y="9512"/>
                  <a:pt x="10153" y="9557"/>
                  <a:pt x="10162" y="10030"/>
                </a:cubicBezTo>
                <a:cubicBezTo>
                  <a:pt x="10186" y="10031"/>
                  <a:pt x="10209" y="10031"/>
                  <a:pt x="10231" y="10031"/>
                </a:cubicBezTo>
                <a:cubicBezTo>
                  <a:pt x="11029" y="10031"/>
                  <a:pt x="10894" y="9423"/>
                  <a:pt x="10894" y="9423"/>
                </a:cubicBezTo>
                <a:lnTo>
                  <a:pt x="10894" y="9423"/>
                </a:lnTo>
                <a:cubicBezTo>
                  <a:pt x="10894" y="9423"/>
                  <a:pt x="10965" y="9464"/>
                  <a:pt x="11081" y="9464"/>
                </a:cubicBezTo>
                <a:cubicBezTo>
                  <a:pt x="11155" y="9464"/>
                  <a:pt x="11246" y="9448"/>
                  <a:pt x="11349" y="9396"/>
                </a:cubicBezTo>
                <a:cubicBezTo>
                  <a:pt x="11723" y="9022"/>
                  <a:pt x="11750" y="8138"/>
                  <a:pt x="12214" y="7443"/>
                </a:cubicBezTo>
                <a:cubicBezTo>
                  <a:pt x="12223" y="7773"/>
                  <a:pt x="12580" y="7960"/>
                  <a:pt x="12580" y="7960"/>
                </a:cubicBezTo>
                <a:cubicBezTo>
                  <a:pt x="12580" y="7960"/>
                  <a:pt x="12687" y="8593"/>
                  <a:pt x="12696" y="8879"/>
                </a:cubicBezTo>
                <a:cubicBezTo>
                  <a:pt x="12705" y="9155"/>
                  <a:pt x="12455" y="9548"/>
                  <a:pt x="12285" y="9655"/>
                </a:cubicBezTo>
                <a:cubicBezTo>
                  <a:pt x="12125" y="9753"/>
                  <a:pt x="12187" y="9789"/>
                  <a:pt x="12196" y="10110"/>
                </a:cubicBezTo>
                <a:cubicBezTo>
                  <a:pt x="12223" y="10111"/>
                  <a:pt x="12250" y="10112"/>
                  <a:pt x="12277" y="10112"/>
                </a:cubicBezTo>
                <a:cubicBezTo>
                  <a:pt x="12597" y="10112"/>
                  <a:pt x="12906" y="10014"/>
                  <a:pt x="12972" y="9824"/>
                </a:cubicBezTo>
                <a:cubicBezTo>
                  <a:pt x="13035" y="9628"/>
                  <a:pt x="13070" y="9566"/>
                  <a:pt x="13249" y="9477"/>
                </a:cubicBezTo>
                <a:cubicBezTo>
                  <a:pt x="13472" y="9004"/>
                  <a:pt x="13222" y="8433"/>
                  <a:pt x="13142" y="8058"/>
                </a:cubicBezTo>
                <a:cubicBezTo>
                  <a:pt x="13061" y="7683"/>
                  <a:pt x="13347" y="7790"/>
                  <a:pt x="13347" y="7220"/>
                </a:cubicBezTo>
                <a:lnTo>
                  <a:pt x="13347" y="7220"/>
                </a:lnTo>
                <a:cubicBezTo>
                  <a:pt x="13341" y="7220"/>
                  <a:pt x="13335" y="7220"/>
                  <a:pt x="13329" y="7220"/>
                </a:cubicBezTo>
                <a:cubicBezTo>
                  <a:pt x="13079" y="7220"/>
                  <a:pt x="12517" y="6856"/>
                  <a:pt x="12526" y="6185"/>
                </a:cubicBezTo>
                <a:cubicBezTo>
                  <a:pt x="12535" y="5489"/>
                  <a:pt x="13142" y="5070"/>
                  <a:pt x="13115" y="4427"/>
                </a:cubicBezTo>
                <a:cubicBezTo>
                  <a:pt x="13088" y="3794"/>
                  <a:pt x="12669" y="3946"/>
                  <a:pt x="12241" y="3758"/>
                </a:cubicBezTo>
                <a:cubicBezTo>
                  <a:pt x="11886" y="3592"/>
                  <a:pt x="11462" y="3146"/>
                  <a:pt x="10301" y="3146"/>
                </a:cubicBezTo>
                <a:cubicBezTo>
                  <a:pt x="10088" y="3146"/>
                  <a:pt x="9849" y="3162"/>
                  <a:pt x="9582" y="3196"/>
                </a:cubicBezTo>
                <a:cubicBezTo>
                  <a:pt x="9293" y="3235"/>
                  <a:pt x="9038" y="3252"/>
                  <a:pt x="8812" y="3252"/>
                </a:cubicBezTo>
                <a:cubicBezTo>
                  <a:pt x="7701" y="3252"/>
                  <a:pt x="7282" y="2853"/>
                  <a:pt x="6808" y="2786"/>
                </a:cubicBezTo>
                <a:cubicBezTo>
                  <a:pt x="6968" y="2625"/>
                  <a:pt x="7102" y="2367"/>
                  <a:pt x="7191" y="2081"/>
                </a:cubicBezTo>
                <a:cubicBezTo>
                  <a:pt x="7414" y="2054"/>
                  <a:pt x="7860" y="1956"/>
                  <a:pt x="7967" y="1590"/>
                </a:cubicBezTo>
                <a:lnTo>
                  <a:pt x="7967" y="1590"/>
                </a:lnTo>
                <a:cubicBezTo>
                  <a:pt x="7809" y="1722"/>
                  <a:pt x="7669" y="1761"/>
                  <a:pt x="7526" y="1761"/>
                </a:cubicBezTo>
                <a:cubicBezTo>
                  <a:pt x="7428" y="1761"/>
                  <a:pt x="7327" y="1742"/>
                  <a:pt x="7218" y="1724"/>
                </a:cubicBezTo>
                <a:cubicBezTo>
                  <a:pt x="7113" y="518"/>
                  <a:pt x="6274" y="43"/>
                  <a:pt x="5399" y="43"/>
                </a:cubicBezTo>
                <a:cubicBezTo>
                  <a:pt x="4791" y="43"/>
                  <a:pt x="4166" y="272"/>
                  <a:pt x="3757" y="645"/>
                </a:cubicBezTo>
                <a:cubicBezTo>
                  <a:pt x="3536" y="218"/>
                  <a:pt x="3139" y="0"/>
                  <a:pt x="2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46"/>
          <p:cNvSpPr/>
          <p:nvPr/>
        </p:nvSpPr>
        <p:spPr>
          <a:xfrm>
            <a:off x="8394649" y="1867525"/>
            <a:ext cx="579095" cy="670155"/>
          </a:xfrm>
          <a:custGeom>
            <a:rect b="b" l="l" r="r" t="t"/>
            <a:pathLst>
              <a:path extrusionOk="0" h="14248" w="12312">
                <a:moveTo>
                  <a:pt x="2615" y="4087"/>
                </a:moveTo>
                <a:cubicBezTo>
                  <a:pt x="2738" y="4087"/>
                  <a:pt x="2864" y="4126"/>
                  <a:pt x="2962" y="4203"/>
                </a:cubicBezTo>
                <a:cubicBezTo>
                  <a:pt x="3096" y="4292"/>
                  <a:pt x="3176" y="4453"/>
                  <a:pt x="3176" y="4613"/>
                </a:cubicBezTo>
                <a:cubicBezTo>
                  <a:pt x="3167" y="4774"/>
                  <a:pt x="3087" y="4916"/>
                  <a:pt x="2971" y="5006"/>
                </a:cubicBezTo>
                <a:cubicBezTo>
                  <a:pt x="3033" y="4872"/>
                  <a:pt x="3060" y="4738"/>
                  <a:pt x="3042" y="4622"/>
                </a:cubicBezTo>
                <a:cubicBezTo>
                  <a:pt x="3015" y="4506"/>
                  <a:pt x="2953" y="4408"/>
                  <a:pt x="2855" y="4337"/>
                </a:cubicBezTo>
                <a:cubicBezTo>
                  <a:pt x="2766" y="4265"/>
                  <a:pt x="2650" y="4229"/>
                  <a:pt x="2525" y="4229"/>
                </a:cubicBezTo>
                <a:cubicBezTo>
                  <a:pt x="2512" y="4229"/>
                  <a:pt x="2499" y="4228"/>
                  <a:pt x="2486" y="4228"/>
                </a:cubicBezTo>
                <a:cubicBezTo>
                  <a:pt x="2374" y="4228"/>
                  <a:pt x="2261" y="4261"/>
                  <a:pt x="2141" y="4301"/>
                </a:cubicBezTo>
                <a:cubicBezTo>
                  <a:pt x="2230" y="4203"/>
                  <a:pt x="2364" y="4114"/>
                  <a:pt x="2516" y="4096"/>
                </a:cubicBezTo>
                <a:cubicBezTo>
                  <a:pt x="2548" y="4090"/>
                  <a:pt x="2582" y="4087"/>
                  <a:pt x="2615" y="4087"/>
                </a:cubicBezTo>
                <a:close/>
                <a:moveTo>
                  <a:pt x="6899" y="4161"/>
                </a:moveTo>
                <a:cubicBezTo>
                  <a:pt x="6922" y="4161"/>
                  <a:pt x="6945" y="4163"/>
                  <a:pt x="6968" y="4167"/>
                </a:cubicBezTo>
                <a:cubicBezTo>
                  <a:pt x="7128" y="4185"/>
                  <a:pt x="7253" y="4283"/>
                  <a:pt x="7333" y="4408"/>
                </a:cubicBezTo>
                <a:cubicBezTo>
                  <a:pt x="7219" y="4343"/>
                  <a:pt x="7097" y="4300"/>
                  <a:pt x="6989" y="4300"/>
                </a:cubicBezTo>
                <a:cubicBezTo>
                  <a:pt x="6978" y="4300"/>
                  <a:pt x="6968" y="4300"/>
                  <a:pt x="6959" y="4301"/>
                </a:cubicBezTo>
                <a:cubicBezTo>
                  <a:pt x="6843" y="4310"/>
                  <a:pt x="6736" y="4363"/>
                  <a:pt x="6655" y="4453"/>
                </a:cubicBezTo>
                <a:cubicBezTo>
                  <a:pt x="6575" y="4533"/>
                  <a:pt x="6521" y="4640"/>
                  <a:pt x="6513" y="4765"/>
                </a:cubicBezTo>
                <a:cubicBezTo>
                  <a:pt x="6495" y="4890"/>
                  <a:pt x="6513" y="5023"/>
                  <a:pt x="6548" y="5157"/>
                </a:cubicBezTo>
                <a:cubicBezTo>
                  <a:pt x="6450" y="5059"/>
                  <a:pt x="6388" y="4916"/>
                  <a:pt x="6379" y="4765"/>
                </a:cubicBezTo>
                <a:cubicBezTo>
                  <a:pt x="6370" y="4613"/>
                  <a:pt x="6414" y="4444"/>
                  <a:pt x="6530" y="4328"/>
                </a:cubicBezTo>
                <a:cubicBezTo>
                  <a:pt x="6622" y="4228"/>
                  <a:pt x="6760" y="4161"/>
                  <a:pt x="6899" y="4161"/>
                </a:cubicBezTo>
                <a:close/>
                <a:moveTo>
                  <a:pt x="5427" y="4665"/>
                </a:moveTo>
                <a:cubicBezTo>
                  <a:pt x="5435" y="4665"/>
                  <a:pt x="5443" y="4666"/>
                  <a:pt x="5451" y="4667"/>
                </a:cubicBezTo>
                <a:cubicBezTo>
                  <a:pt x="5522" y="4667"/>
                  <a:pt x="5585" y="4684"/>
                  <a:pt x="5647" y="4711"/>
                </a:cubicBezTo>
                <a:cubicBezTo>
                  <a:pt x="5701" y="4747"/>
                  <a:pt x="5754" y="4783"/>
                  <a:pt x="5790" y="4836"/>
                </a:cubicBezTo>
                <a:cubicBezTo>
                  <a:pt x="5808" y="4863"/>
                  <a:pt x="5826" y="4890"/>
                  <a:pt x="5835" y="4925"/>
                </a:cubicBezTo>
                <a:cubicBezTo>
                  <a:pt x="5843" y="4952"/>
                  <a:pt x="5852" y="4988"/>
                  <a:pt x="5861" y="5015"/>
                </a:cubicBezTo>
                <a:cubicBezTo>
                  <a:pt x="5861" y="5086"/>
                  <a:pt x="5861" y="5157"/>
                  <a:pt x="5826" y="5220"/>
                </a:cubicBezTo>
                <a:cubicBezTo>
                  <a:pt x="5799" y="5282"/>
                  <a:pt x="5745" y="5345"/>
                  <a:pt x="5674" y="5380"/>
                </a:cubicBezTo>
                <a:cubicBezTo>
                  <a:pt x="5612" y="5416"/>
                  <a:pt x="5540" y="5434"/>
                  <a:pt x="5469" y="5434"/>
                </a:cubicBezTo>
                <a:lnTo>
                  <a:pt x="5362" y="5434"/>
                </a:lnTo>
                <a:cubicBezTo>
                  <a:pt x="5353" y="5443"/>
                  <a:pt x="5335" y="5443"/>
                  <a:pt x="5326" y="5443"/>
                </a:cubicBezTo>
                <a:cubicBezTo>
                  <a:pt x="5246" y="5470"/>
                  <a:pt x="5165" y="5532"/>
                  <a:pt x="5148" y="5621"/>
                </a:cubicBezTo>
                <a:cubicBezTo>
                  <a:pt x="5139" y="5657"/>
                  <a:pt x="5139" y="5701"/>
                  <a:pt x="5165" y="5746"/>
                </a:cubicBezTo>
                <a:cubicBezTo>
                  <a:pt x="5183" y="5800"/>
                  <a:pt x="5228" y="5844"/>
                  <a:pt x="5264" y="5889"/>
                </a:cubicBezTo>
                <a:cubicBezTo>
                  <a:pt x="5264" y="5889"/>
                  <a:pt x="5264" y="5889"/>
                  <a:pt x="5264" y="5898"/>
                </a:cubicBezTo>
                <a:lnTo>
                  <a:pt x="5255" y="5898"/>
                </a:lnTo>
                <a:cubicBezTo>
                  <a:pt x="5192" y="5880"/>
                  <a:pt x="5139" y="5853"/>
                  <a:pt x="5094" y="5800"/>
                </a:cubicBezTo>
                <a:cubicBezTo>
                  <a:pt x="5049" y="5755"/>
                  <a:pt x="5014" y="5684"/>
                  <a:pt x="5014" y="5603"/>
                </a:cubicBezTo>
                <a:cubicBezTo>
                  <a:pt x="5014" y="5523"/>
                  <a:pt x="5041" y="5452"/>
                  <a:pt x="5094" y="5398"/>
                </a:cubicBezTo>
                <a:cubicBezTo>
                  <a:pt x="5139" y="5345"/>
                  <a:pt x="5201" y="5300"/>
                  <a:pt x="5264" y="5273"/>
                </a:cubicBezTo>
                <a:cubicBezTo>
                  <a:pt x="5281" y="5264"/>
                  <a:pt x="5299" y="5264"/>
                  <a:pt x="5317" y="5255"/>
                </a:cubicBezTo>
                <a:cubicBezTo>
                  <a:pt x="5335" y="5255"/>
                  <a:pt x="5353" y="5246"/>
                  <a:pt x="5380" y="5246"/>
                </a:cubicBezTo>
                <a:lnTo>
                  <a:pt x="5469" y="5246"/>
                </a:lnTo>
                <a:cubicBezTo>
                  <a:pt x="5483" y="5249"/>
                  <a:pt x="5497" y="5250"/>
                  <a:pt x="5510" y="5250"/>
                </a:cubicBezTo>
                <a:cubicBezTo>
                  <a:pt x="5546" y="5250"/>
                  <a:pt x="5576" y="5242"/>
                  <a:pt x="5603" y="5229"/>
                </a:cubicBezTo>
                <a:cubicBezTo>
                  <a:pt x="5683" y="5202"/>
                  <a:pt x="5745" y="5122"/>
                  <a:pt x="5763" y="5015"/>
                </a:cubicBezTo>
                <a:cubicBezTo>
                  <a:pt x="5763" y="4988"/>
                  <a:pt x="5772" y="4961"/>
                  <a:pt x="5763" y="4934"/>
                </a:cubicBezTo>
                <a:cubicBezTo>
                  <a:pt x="5763" y="4916"/>
                  <a:pt x="5754" y="4890"/>
                  <a:pt x="5745" y="4863"/>
                </a:cubicBezTo>
                <a:cubicBezTo>
                  <a:pt x="5719" y="4818"/>
                  <a:pt x="5674" y="4783"/>
                  <a:pt x="5620" y="4765"/>
                </a:cubicBezTo>
                <a:cubicBezTo>
                  <a:pt x="5589" y="4754"/>
                  <a:pt x="5558" y="4750"/>
                  <a:pt x="5528" y="4750"/>
                </a:cubicBezTo>
                <a:cubicBezTo>
                  <a:pt x="5507" y="4750"/>
                  <a:pt x="5487" y="4752"/>
                  <a:pt x="5469" y="4756"/>
                </a:cubicBezTo>
                <a:cubicBezTo>
                  <a:pt x="5415" y="4774"/>
                  <a:pt x="5388" y="4800"/>
                  <a:pt x="5362" y="4836"/>
                </a:cubicBezTo>
                <a:cubicBezTo>
                  <a:pt x="5344" y="4872"/>
                  <a:pt x="5326" y="4916"/>
                  <a:pt x="5317" y="4961"/>
                </a:cubicBezTo>
                <a:cubicBezTo>
                  <a:pt x="5317" y="4979"/>
                  <a:pt x="5317" y="4997"/>
                  <a:pt x="5317" y="5006"/>
                </a:cubicBezTo>
                <a:cubicBezTo>
                  <a:pt x="5326" y="5015"/>
                  <a:pt x="5335" y="5023"/>
                  <a:pt x="5344" y="5032"/>
                </a:cubicBezTo>
                <a:cubicBezTo>
                  <a:pt x="5360" y="5043"/>
                  <a:pt x="5387" y="5051"/>
                  <a:pt x="5414" y="5051"/>
                </a:cubicBezTo>
                <a:cubicBezTo>
                  <a:pt x="5430" y="5051"/>
                  <a:pt x="5446" y="5048"/>
                  <a:pt x="5460" y="5041"/>
                </a:cubicBezTo>
                <a:cubicBezTo>
                  <a:pt x="5504" y="5032"/>
                  <a:pt x="5540" y="4997"/>
                  <a:pt x="5549" y="4943"/>
                </a:cubicBezTo>
                <a:lnTo>
                  <a:pt x="5558" y="4934"/>
                </a:lnTo>
                <a:cubicBezTo>
                  <a:pt x="5561" y="4931"/>
                  <a:pt x="5563" y="4930"/>
                  <a:pt x="5564" y="4930"/>
                </a:cubicBezTo>
                <a:cubicBezTo>
                  <a:pt x="5567" y="4930"/>
                  <a:pt x="5567" y="4934"/>
                  <a:pt x="5567" y="4934"/>
                </a:cubicBezTo>
                <a:cubicBezTo>
                  <a:pt x="5576" y="4952"/>
                  <a:pt x="5576" y="4970"/>
                  <a:pt x="5585" y="4988"/>
                </a:cubicBezTo>
                <a:cubicBezTo>
                  <a:pt x="5576" y="5006"/>
                  <a:pt x="5585" y="5023"/>
                  <a:pt x="5576" y="5041"/>
                </a:cubicBezTo>
                <a:cubicBezTo>
                  <a:pt x="5567" y="5077"/>
                  <a:pt x="5540" y="5104"/>
                  <a:pt x="5504" y="5122"/>
                </a:cubicBezTo>
                <a:cubicBezTo>
                  <a:pt x="5496" y="5139"/>
                  <a:pt x="5478" y="5148"/>
                  <a:pt x="5460" y="5148"/>
                </a:cubicBezTo>
                <a:cubicBezTo>
                  <a:pt x="5442" y="5157"/>
                  <a:pt x="5424" y="5166"/>
                  <a:pt x="5406" y="5166"/>
                </a:cubicBezTo>
                <a:cubicBezTo>
                  <a:pt x="5392" y="5170"/>
                  <a:pt x="5375" y="5172"/>
                  <a:pt x="5359" y="5172"/>
                </a:cubicBezTo>
                <a:cubicBezTo>
                  <a:pt x="5335" y="5172"/>
                  <a:pt x="5311" y="5168"/>
                  <a:pt x="5290" y="5157"/>
                </a:cubicBezTo>
                <a:cubicBezTo>
                  <a:pt x="5246" y="5139"/>
                  <a:pt x="5210" y="5113"/>
                  <a:pt x="5192" y="5068"/>
                </a:cubicBezTo>
                <a:cubicBezTo>
                  <a:pt x="5165" y="5023"/>
                  <a:pt x="5165" y="4979"/>
                  <a:pt x="5165" y="4943"/>
                </a:cubicBezTo>
                <a:cubicBezTo>
                  <a:pt x="5174" y="4863"/>
                  <a:pt x="5201" y="4800"/>
                  <a:pt x="5255" y="4747"/>
                </a:cubicBezTo>
                <a:cubicBezTo>
                  <a:pt x="5302" y="4692"/>
                  <a:pt x="5369" y="4665"/>
                  <a:pt x="5427" y="4665"/>
                </a:cubicBezTo>
                <a:close/>
                <a:moveTo>
                  <a:pt x="11098" y="6058"/>
                </a:moveTo>
                <a:cubicBezTo>
                  <a:pt x="11169" y="6058"/>
                  <a:pt x="11223" y="6112"/>
                  <a:pt x="11223" y="6183"/>
                </a:cubicBezTo>
                <a:cubicBezTo>
                  <a:pt x="11223" y="6255"/>
                  <a:pt x="11169" y="6308"/>
                  <a:pt x="11098" y="6308"/>
                </a:cubicBezTo>
                <a:cubicBezTo>
                  <a:pt x="11027" y="6308"/>
                  <a:pt x="10973" y="6255"/>
                  <a:pt x="10973" y="6183"/>
                </a:cubicBezTo>
                <a:cubicBezTo>
                  <a:pt x="10973" y="6112"/>
                  <a:pt x="11027" y="6058"/>
                  <a:pt x="11098" y="6058"/>
                </a:cubicBezTo>
                <a:close/>
                <a:moveTo>
                  <a:pt x="4429" y="5831"/>
                </a:moveTo>
                <a:cubicBezTo>
                  <a:pt x="4449" y="5831"/>
                  <a:pt x="4468" y="5833"/>
                  <a:pt x="4487" y="5835"/>
                </a:cubicBezTo>
                <a:cubicBezTo>
                  <a:pt x="4541" y="5835"/>
                  <a:pt x="4595" y="5844"/>
                  <a:pt x="4657" y="5871"/>
                </a:cubicBezTo>
                <a:cubicBezTo>
                  <a:pt x="4719" y="5898"/>
                  <a:pt x="4791" y="5951"/>
                  <a:pt x="4809" y="6040"/>
                </a:cubicBezTo>
                <a:cubicBezTo>
                  <a:pt x="4826" y="6130"/>
                  <a:pt x="4791" y="6201"/>
                  <a:pt x="4746" y="6255"/>
                </a:cubicBezTo>
                <a:cubicBezTo>
                  <a:pt x="4664" y="6345"/>
                  <a:pt x="4560" y="6389"/>
                  <a:pt x="4454" y="6389"/>
                </a:cubicBezTo>
                <a:cubicBezTo>
                  <a:pt x="4444" y="6389"/>
                  <a:pt x="4435" y="6389"/>
                  <a:pt x="4425" y="6388"/>
                </a:cubicBezTo>
                <a:cubicBezTo>
                  <a:pt x="4363" y="6388"/>
                  <a:pt x="4309" y="6371"/>
                  <a:pt x="4256" y="6362"/>
                </a:cubicBezTo>
                <a:cubicBezTo>
                  <a:pt x="4211" y="6344"/>
                  <a:pt x="4157" y="6326"/>
                  <a:pt x="4113" y="6317"/>
                </a:cubicBezTo>
                <a:cubicBezTo>
                  <a:pt x="4006" y="6290"/>
                  <a:pt x="3899" y="6272"/>
                  <a:pt x="3809" y="6255"/>
                </a:cubicBezTo>
                <a:lnTo>
                  <a:pt x="3667" y="6219"/>
                </a:lnTo>
                <a:cubicBezTo>
                  <a:pt x="3641" y="6213"/>
                  <a:pt x="3612" y="6206"/>
                  <a:pt x="3584" y="6206"/>
                </a:cubicBezTo>
                <a:cubicBezTo>
                  <a:pt x="3572" y="6206"/>
                  <a:pt x="3561" y="6207"/>
                  <a:pt x="3551" y="6210"/>
                </a:cubicBezTo>
                <a:cubicBezTo>
                  <a:pt x="3470" y="6219"/>
                  <a:pt x="3399" y="6281"/>
                  <a:pt x="3310" y="6344"/>
                </a:cubicBezTo>
                <a:lnTo>
                  <a:pt x="3301" y="6344"/>
                </a:lnTo>
                <a:cubicBezTo>
                  <a:pt x="3292" y="6344"/>
                  <a:pt x="3292" y="6335"/>
                  <a:pt x="3292" y="6335"/>
                </a:cubicBezTo>
                <a:cubicBezTo>
                  <a:pt x="3328" y="6237"/>
                  <a:pt x="3390" y="6130"/>
                  <a:pt x="3515" y="6085"/>
                </a:cubicBezTo>
                <a:cubicBezTo>
                  <a:pt x="3555" y="6068"/>
                  <a:pt x="3594" y="6062"/>
                  <a:pt x="3634" y="6062"/>
                </a:cubicBezTo>
                <a:cubicBezTo>
                  <a:pt x="3657" y="6062"/>
                  <a:pt x="3680" y="6064"/>
                  <a:pt x="3702" y="6067"/>
                </a:cubicBezTo>
                <a:cubicBezTo>
                  <a:pt x="3756" y="6076"/>
                  <a:pt x="3809" y="6094"/>
                  <a:pt x="3854" y="6121"/>
                </a:cubicBezTo>
                <a:cubicBezTo>
                  <a:pt x="3952" y="6165"/>
                  <a:pt x="4032" y="6228"/>
                  <a:pt x="4122" y="6263"/>
                </a:cubicBezTo>
                <a:cubicBezTo>
                  <a:pt x="4187" y="6287"/>
                  <a:pt x="4257" y="6307"/>
                  <a:pt x="4322" y="6307"/>
                </a:cubicBezTo>
                <a:cubicBezTo>
                  <a:pt x="4355" y="6307"/>
                  <a:pt x="4386" y="6302"/>
                  <a:pt x="4416" y="6290"/>
                </a:cubicBezTo>
                <a:cubicBezTo>
                  <a:pt x="4496" y="6263"/>
                  <a:pt x="4577" y="6210"/>
                  <a:pt x="4612" y="6156"/>
                </a:cubicBezTo>
                <a:cubicBezTo>
                  <a:pt x="4630" y="6121"/>
                  <a:pt x="4630" y="6094"/>
                  <a:pt x="4630" y="6085"/>
                </a:cubicBezTo>
                <a:cubicBezTo>
                  <a:pt x="4621" y="6067"/>
                  <a:pt x="4612" y="6049"/>
                  <a:pt x="4577" y="6032"/>
                </a:cubicBezTo>
                <a:cubicBezTo>
                  <a:pt x="4526" y="6002"/>
                  <a:pt x="4445" y="5973"/>
                  <a:pt x="4388" y="5973"/>
                </a:cubicBezTo>
                <a:cubicBezTo>
                  <a:pt x="4375" y="5973"/>
                  <a:pt x="4363" y="5975"/>
                  <a:pt x="4354" y="5978"/>
                </a:cubicBezTo>
                <a:cubicBezTo>
                  <a:pt x="4336" y="5978"/>
                  <a:pt x="4318" y="6005"/>
                  <a:pt x="4318" y="6049"/>
                </a:cubicBezTo>
                <a:cubicBezTo>
                  <a:pt x="4318" y="6094"/>
                  <a:pt x="4336" y="6139"/>
                  <a:pt x="4380" y="6165"/>
                </a:cubicBezTo>
                <a:cubicBezTo>
                  <a:pt x="4380" y="6165"/>
                  <a:pt x="4380" y="6174"/>
                  <a:pt x="4380" y="6183"/>
                </a:cubicBezTo>
                <a:lnTo>
                  <a:pt x="4371" y="6183"/>
                </a:lnTo>
                <a:cubicBezTo>
                  <a:pt x="4309" y="6174"/>
                  <a:pt x="4264" y="6121"/>
                  <a:pt x="4247" y="6067"/>
                </a:cubicBezTo>
                <a:cubicBezTo>
                  <a:pt x="4229" y="6040"/>
                  <a:pt x="4229" y="6005"/>
                  <a:pt x="4229" y="5969"/>
                </a:cubicBezTo>
                <a:cubicBezTo>
                  <a:pt x="4238" y="5933"/>
                  <a:pt x="4264" y="5898"/>
                  <a:pt x="4291" y="5871"/>
                </a:cubicBezTo>
                <a:cubicBezTo>
                  <a:pt x="4341" y="5840"/>
                  <a:pt x="4386" y="5831"/>
                  <a:pt x="4429" y="5831"/>
                </a:cubicBezTo>
                <a:close/>
                <a:moveTo>
                  <a:pt x="9424" y="6570"/>
                </a:moveTo>
                <a:cubicBezTo>
                  <a:pt x="9624" y="6570"/>
                  <a:pt x="9804" y="6656"/>
                  <a:pt x="9885" y="6718"/>
                </a:cubicBezTo>
                <a:cubicBezTo>
                  <a:pt x="9705" y="6886"/>
                  <a:pt x="9390" y="6976"/>
                  <a:pt x="9135" y="6976"/>
                </a:cubicBezTo>
                <a:cubicBezTo>
                  <a:pt x="9023" y="6976"/>
                  <a:pt x="8923" y="6959"/>
                  <a:pt x="8850" y="6924"/>
                </a:cubicBezTo>
                <a:cubicBezTo>
                  <a:pt x="9009" y="6653"/>
                  <a:pt x="9226" y="6570"/>
                  <a:pt x="9424" y="6570"/>
                </a:cubicBezTo>
                <a:close/>
                <a:moveTo>
                  <a:pt x="2661" y="6090"/>
                </a:moveTo>
                <a:cubicBezTo>
                  <a:pt x="2672" y="6090"/>
                  <a:pt x="2682" y="6091"/>
                  <a:pt x="2694" y="6094"/>
                </a:cubicBezTo>
                <a:cubicBezTo>
                  <a:pt x="2730" y="6094"/>
                  <a:pt x="2766" y="6103"/>
                  <a:pt x="2792" y="6112"/>
                </a:cubicBezTo>
                <a:cubicBezTo>
                  <a:pt x="2855" y="6130"/>
                  <a:pt x="2900" y="6174"/>
                  <a:pt x="2944" y="6219"/>
                </a:cubicBezTo>
                <a:cubicBezTo>
                  <a:pt x="2989" y="6263"/>
                  <a:pt x="3024" y="6317"/>
                  <a:pt x="3051" y="6388"/>
                </a:cubicBezTo>
                <a:cubicBezTo>
                  <a:pt x="3069" y="6451"/>
                  <a:pt x="3060" y="6531"/>
                  <a:pt x="3024" y="6602"/>
                </a:cubicBezTo>
                <a:cubicBezTo>
                  <a:pt x="2989" y="6665"/>
                  <a:pt x="2926" y="6710"/>
                  <a:pt x="2855" y="6745"/>
                </a:cubicBezTo>
                <a:cubicBezTo>
                  <a:pt x="2830" y="6752"/>
                  <a:pt x="2800" y="6758"/>
                  <a:pt x="2769" y="6758"/>
                </a:cubicBezTo>
                <a:cubicBezTo>
                  <a:pt x="2756" y="6758"/>
                  <a:pt x="2743" y="6757"/>
                  <a:pt x="2730" y="6754"/>
                </a:cubicBezTo>
                <a:cubicBezTo>
                  <a:pt x="2685" y="6745"/>
                  <a:pt x="2641" y="6718"/>
                  <a:pt x="2614" y="6683"/>
                </a:cubicBezTo>
                <a:cubicBezTo>
                  <a:pt x="2596" y="6647"/>
                  <a:pt x="2578" y="6611"/>
                  <a:pt x="2578" y="6576"/>
                </a:cubicBezTo>
                <a:cubicBezTo>
                  <a:pt x="2569" y="6549"/>
                  <a:pt x="2578" y="6531"/>
                  <a:pt x="2578" y="6513"/>
                </a:cubicBezTo>
                <a:cubicBezTo>
                  <a:pt x="2578" y="6495"/>
                  <a:pt x="2578" y="6478"/>
                  <a:pt x="2587" y="6460"/>
                </a:cubicBezTo>
                <a:cubicBezTo>
                  <a:pt x="2605" y="6424"/>
                  <a:pt x="2623" y="6397"/>
                  <a:pt x="2659" y="6371"/>
                </a:cubicBezTo>
                <a:cubicBezTo>
                  <a:pt x="2668" y="6362"/>
                  <a:pt x="2685" y="6362"/>
                  <a:pt x="2703" y="6353"/>
                </a:cubicBezTo>
                <a:lnTo>
                  <a:pt x="2748" y="6353"/>
                </a:lnTo>
                <a:cubicBezTo>
                  <a:pt x="2757" y="6353"/>
                  <a:pt x="2757" y="6353"/>
                  <a:pt x="2766" y="6362"/>
                </a:cubicBezTo>
                <a:cubicBezTo>
                  <a:pt x="2766" y="6362"/>
                  <a:pt x="2757" y="6362"/>
                  <a:pt x="2757" y="6371"/>
                </a:cubicBezTo>
                <a:cubicBezTo>
                  <a:pt x="2703" y="6397"/>
                  <a:pt x="2676" y="6442"/>
                  <a:pt x="2676" y="6487"/>
                </a:cubicBezTo>
                <a:cubicBezTo>
                  <a:pt x="2676" y="6531"/>
                  <a:pt x="2694" y="6576"/>
                  <a:pt x="2721" y="6594"/>
                </a:cubicBezTo>
                <a:cubicBezTo>
                  <a:pt x="2739" y="6602"/>
                  <a:pt x="2748" y="6611"/>
                  <a:pt x="2757" y="6611"/>
                </a:cubicBezTo>
                <a:cubicBezTo>
                  <a:pt x="2766" y="6611"/>
                  <a:pt x="2784" y="6602"/>
                  <a:pt x="2801" y="6602"/>
                </a:cubicBezTo>
                <a:cubicBezTo>
                  <a:pt x="2837" y="6585"/>
                  <a:pt x="2873" y="6549"/>
                  <a:pt x="2908" y="6522"/>
                </a:cubicBezTo>
                <a:cubicBezTo>
                  <a:pt x="2935" y="6495"/>
                  <a:pt x="2953" y="6451"/>
                  <a:pt x="2953" y="6397"/>
                </a:cubicBezTo>
                <a:cubicBezTo>
                  <a:pt x="2953" y="6353"/>
                  <a:pt x="2935" y="6299"/>
                  <a:pt x="2900" y="6255"/>
                </a:cubicBezTo>
                <a:cubicBezTo>
                  <a:pt x="2873" y="6210"/>
                  <a:pt x="2828" y="6174"/>
                  <a:pt x="2775" y="6165"/>
                </a:cubicBezTo>
                <a:cubicBezTo>
                  <a:pt x="2761" y="6161"/>
                  <a:pt x="2748" y="6159"/>
                  <a:pt x="2734" y="6159"/>
                </a:cubicBezTo>
                <a:cubicBezTo>
                  <a:pt x="2721" y="6159"/>
                  <a:pt x="2708" y="6161"/>
                  <a:pt x="2694" y="6165"/>
                </a:cubicBezTo>
                <a:cubicBezTo>
                  <a:pt x="2668" y="6165"/>
                  <a:pt x="2650" y="6174"/>
                  <a:pt x="2623" y="6183"/>
                </a:cubicBezTo>
                <a:cubicBezTo>
                  <a:pt x="2525" y="6237"/>
                  <a:pt x="2471" y="6317"/>
                  <a:pt x="2462" y="6397"/>
                </a:cubicBezTo>
                <a:cubicBezTo>
                  <a:pt x="2453" y="6442"/>
                  <a:pt x="2462" y="6487"/>
                  <a:pt x="2480" y="6531"/>
                </a:cubicBezTo>
                <a:cubicBezTo>
                  <a:pt x="2480" y="6549"/>
                  <a:pt x="2498" y="6585"/>
                  <a:pt x="2507" y="6620"/>
                </a:cubicBezTo>
                <a:cubicBezTo>
                  <a:pt x="2507" y="6638"/>
                  <a:pt x="2516" y="6656"/>
                  <a:pt x="2516" y="6683"/>
                </a:cubicBezTo>
                <a:cubicBezTo>
                  <a:pt x="2516" y="6701"/>
                  <a:pt x="2516" y="6718"/>
                  <a:pt x="2516" y="6736"/>
                </a:cubicBezTo>
                <a:cubicBezTo>
                  <a:pt x="2507" y="6808"/>
                  <a:pt x="2480" y="6879"/>
                  <a:pt x="2445" y="6941"/>
                </a:cubicBezTo>
                <a:cubicBezTo>
                  <a:pt x="2400" y="6995"/>
                  <a:pt x="2337" y="7049"/>
                  <a:pt x="2266" y="7075"/>
                </a:cubicBezTo>
                <a:cubicBezTo>
                  <a:pt x="2244" y="7080"/>
                  <a:pt x="2222" y="7082"/>
                  <a:pt x="2201" y="7082"/>
                </a:cubicBezTo>
                <a:cubicBezTo>
                  <a:pt x="2147" y="7082"/>
                  <a:pt x="2097" y="7068"/>
                  <a:pt x="2052" y="7049"/>
                </a:cubicBezTo>
                <a:cubicBezTo>
                  <a:pt x="1990" y="7022"/>
                  <a:pt x="1945" y="6968"/>
                  <a:pt x="1909" y="6915"/>
                </a:cubicBezTo>
                <a:cubicBezTo>
                  <a:pt x="1909" y="6915"/>
                  <a:pt x="1909" y="6906"/>
                  <a:pt x="1918" y="6906"/>
                </a:cubicBezTo>
                <a:lnTo>
                  <a:pt x="1927" y="6906"/>
                </a:lnTo>
                <a:cubicBezTo>
                  <a:pt x="1981" y="6933"/>
                  <a:pt x="2034" y="6959"/>
                  <a:pt x="2079" y="6959"/>
                </a:cubicBezTo>
                <a:cubicBezTo>
                  <a:pt x="2098" y="6963"/>
                  <a:pt x="2117" y="6965"/>
                  <a:pt x="2134" y="6965"/>
                </a:cubicBezTo>
                <a:cubicBezTo>
                  <a:pt x="2164" y="6965"/>
                  <a:pt x="2190" y="6958"/>
                  <a:pt x="2213" y="6941"/>
                </a:cubicBezTo>
                <a:cubicBezTo>
                  <a:pt x="2284" y="6897"/>
                  <a:pt x="2329" y="6808"/>
                  <a:pt x="2329" y="6718"/>
                </a:cubicBezTo>
                <a:cubicBezTo>
                  <a:pt x="2329" y="6710"/>
                  <a:pt x="2329" y="6701"/>
                  <a:pt x="2329" y="6692"/>
                </a:cubicBezTo>
                <a:cubicBezTo>
                  <a:pt x="2329" y="6683"/>
                  <a:pt x="2329" y="6674"/>
                  <a:pt x="2329" y="6656"/>
                </a:cubicBezTo>
                <a:cubicBezTo>
                  <a:pt x="2320" y="6638"/>
                  <a:pt x="2320" y="6620"/>
                  <a:pt x="2302" y="6585"/>
                </a:cubicBezTo>
                <a:cubicBezTo>
                  <a:pt x="2284" y="6513"/>
                  <a:pt x="2284" y="6442"/>
                  <a:pt x="2302" y="6371"/>
                </a:cubicBezTo>
                <a:cubicBezTo>
                  <a:pt x="2320" y="6299"/>
                  <a:pt x="2355" y="6228"/>
                  <a:pt x="2409" y="6183"/>
                </a:cubicBezTo>
                <a:cubicBezTo>
                  <a:pt x="2462" y="6139"/>
                  <a:pt x="2534" y="6112"/>
                  <a:pt x="2596" y="6094"/>
                </a:cubicBezTo>
                <a:cubicBezTo>
                  <a:pt x="2620" y="6094"/>
                  <a:pt x="2640" y="6090"/>
                  <a:pt x="2661" y="6090"/>
                </a:cubicBezTo>
                <a:close/>
                <a:moveTo>
                  <a:pt x="2183" y="7646"/>
                </a:moveTo>
                <a:cubicBezTo>
                  <a:pt x="2159" y="7646"/>
                  <a:pt x="2136" y="7652"/>
                  <a:pt x="2114" y="7664"/>
                </a:cubicBezTo>
                <a:cubicBezTo>
                  <a:pt x="2052" y="7709"/>
                  <a:pt x="2034" y="7789"/>
                  <a:pt x="2079" y="7851"/>
                </a:cubicBezTo>
                <a:cubicBezTo>
                  <a:pt x="2101" y="7890"/>
                  <a:pt x="2140" y="7912"/>
                  <a:pt x="2182" y="7912"/>
                </a:cubicBezTo>
                <a:cubicBezTo>
                  <a:pt x="2208" y="7912"/>
                  <a:pt x="2234" y="7904"/>
                  <a:pt x="2257" y="7887"/>
                </a:cubicBezTo>
                <a:cubicBezTo>
                  <a:pt x="2320" y="7851"/>
                  <a:pt x="2337" y="7771"/>
                  <a:pt x="2293" y="7709"/>
                </a:cubicBezTo>
                <a:cubicBezTo>
                  <a:pt x="2269" y="7668"/>
                  <a:pt x="2227" y="7646"/>
                  <a:pt x="2183" y="7646"/>
                </a:cubicBezTo>
                <a:close/>
                <a:moveTo>
                  <a:pt x="8234" y="7503"/>
                </a:moveTo>
                <a:cubicBezTo>
                  <a:pt x="8368" y="7503"/>
                  <a:pt x="8466" y="7611"/>
                  <a:pt x="8466" y="7744"/>
                </a:cubicBezTo>
                <a:cubicBezTo>
                  <a:pt x="8466" y="7869"/>
                  <a:pt x="8368" y="7976"/>
                  <a:pt x="8234" y="7976"/>
                </a:cubicBezTo>
                <a:cubicBezTo>
                  <a:pt x="8109" y="7976"/>
                  <a:pt x="8002" y="7869"/>
                  <a:pt x="8002" y="7744"/>
                </a:cubicBezTo>
                <a:cubicBezTo>
                  <a:pt x="8002" y="7611"/>
                  <a:pt x="8109" y="7503"/>
                  <a:pt x="8234" y="7503"/>
                </a:cubicBezTo>
                <a:close/>
                <a:moveTo>
                  <a:pt x="2069" y="7442"/>
                </a:moveTo>
                <a:cubicBezTo>
                  <a:pt x="2105" y="7442"/>
                  <a:pt x="2145" y="7467"/>
                  <a:pt x="2177" y="7530"/>
                </a:cubicBezTo>
                <a:cubicBezTo>
                  <a:pt x="2184" y="7472"/>
                  <a:pt x="2226" y="7445"/>
                  <a:pt x="2271" y="7445"/>
                </a:cubicBezTo>
                <a:cubicBezTo>
                  <a:pt x="2342" y="7445"/>
                  <a:pt x="2419" y="7513"/>
                  <a:pt x="2364" y="7628"/>
                </a:cubicBezTo>
                <a:cubicBezTo>
                  <a:pt x="2383" y="7623"/>
                  <a:pt x="2400" y="7621"/>
                  <a:pt x="2416" y="7621"/>
                </a:cubicBezTo>
                <a:cubicBezTo>
                  <a:pt x="2568" y="7621"/>
                  <a:pt x="2596" y="7834"/>
                  <a:pt x="2418" y="7842"/>
                </a:cubicBezTo>
                <a:cubicBezTo>
                  <a:pt x="2418" y="7842"/>
                  <a:pt x="2543" y="7896"/>
                  <a:pt x="2471" y="8021"/>
                </a:cubicBezTo>
                <a:cubicBezTo>
                  <a:pt x="2448" y="8064"/>
                  <a:pt x="2422" y="8080"/>
                  <a:pt x="2396" y="8080"/>
                </a:cubicBezTo>
                <a:cubicBezTo>
                  <a:pt x="2340" y="8080"/>
                  <a:pt x="2287" y="8007"/>
                  <a:pt x="2275" y="7958"/>
                </a:cubicBezTo>
                <a:lnTo>
                  <a:pt x="2275" y="7958"/>
                </a:lnTo>
                <a:cubicBezTo>
                  <a:pt x="2301" y="8087"/>
                  <a:pt x="2294" y="8182"/>
                  <a:pt x="2191" y="8182"/>
                </a:cubicBezTo>
                <a:cubicBezTo>
                  <a:pt x="2187" y="8182"/>
                  <a:pt x="2182" y="8182"/>
                  <a:pt x="2177" y="8181"/>
                </a:cubicBezTo>
                <a:cubicBezTo>
                  <a:pt x="2052" y="8173"/>
                  <a:pt x="2070" y="8030"/>
                  <a:pt x="2088" y="7985"/>
                </a:cubicBezTo>
                <a:lnTo>
                  <a:pt x="2088" y="7985"/>
                </a:lnTo>
                <a:cubicBezTo>
                  <a:pt x="2056" y="8047"/>
                  <a:pt x="2007" y="8071"/>
                  <a:pt x="1962" y="8071"/>
                </a:cubicBezTo>
                <a:cubicBezTo>
                  <a:pt x="1856" y="8071"/>
                  <a:pt x="1765" y="7941"/>
                  <a:pt x="1927" y="7860"/>
                </a:cubicBezTo>
                <a:cubicBezTo>
                  <a:pt x="1766" y="7802"/>
                  <a:pt x="1779" y="7628"/>
                  <a:pt x="1904" y="7628"/>
                </a:cubicBezTo>
                <a:cubicBezTo>
                  <a:pt x="1930" y="7628"/>
                  <a:pt x="1962" y="7636"/>
                  <a:pt x="1998" y="7655"/>
                </a:cubicBezTo>
                <a:cubicBezTo>
                  <a:pt x="1932" y="7552"/>
                  <a:pt x="1992" y="7442"/>
                  <a:pt x="2069" y="7442"/>
                </a:cubicBezTo>
                <a:close/>
                <a:moveTo>
                  <a:pt x="8234" y="7102"/>
                </a:moveTo>
                <a:lnTo>
                  <a:pt x="8261" y="7423"/>
                </a:lnTo>
                <a:lnTo>
                  <a:pt x="8172" y="7120"/>
                </a:lnTo>
                <a:lnTo>
                  <a:pt x="8190" y="7388"/>
                </a:lnTo>
                <a:lnTo>
                  <a:pt x="8118" y="7129"/>
                </a:lnTo>
                <a:lnTo>
                  <a:pt x="8136" y="7441"/>
                </a:lnTo>
                <a:lnTo>
                  <a:pt x="8047" y="7138"/>
                </a:lnTo>
                <a:lnTo>
                  <a:pt x="8074" y="7477"/>
                </a:lnTo>
                <a:lnTo>
                  <a:pt x="7770" y="7316"/>
                </a:lnTo>
                <a:lnTo>
                  <a:pt x="8020" y="7521"/>
                </a:lnTo>
                <a:lnTo>
                  <a:pt x="8020" y="7521"/>
                </a:lnTo>
                <a:lnTo>
                  <a:pt x="7735" y="7370"/>
                </a:lnTo>
                <a:lnTo>
                  <a:pt x="7949" y="7548"/>
                </a:lnTo>
                <a:lnTo>
                  <a:pt x="7708" y="7423"/>
                </a:lnTo>
                <a:lnTo>
                  <a:pt x="7949" y="7619"/>
                </a:lnTo>
                <a:lnTo>
                  <a:pt x="7672" y="7477"/>
                </a:lnTo>
                <a:lnTo>
                  <a:pt x="7940" y="7700"/>
                </a:lnTo>
                <a:cubicBezTo>
                  <a:pt x="7940" y="7700"/>
                  <a:pt x="7940" y="7709"/>
                  <a:pt x="7940" y="7709"/>
                </a:cubicBezTo>
                <a:lnTo>
                  <a:pt x="7601" y="7834"/>
                </a:lnTo>
                <a:lnTo>
                  <a:pt x="7913" y="7789"/>
                </a:lnTo>
                <a:lnTo>
                  <a:pt x="7619" y="7896"/>
                </a:lnTo>
                <a:lnTo>
                  <a:pt x="7886" y="7860"/>
                </a:lnTo>
                <a:lnTo>
                  <a:pt x="7886" y="7860"/>
                </a:lnTo>
                <a:lnTo>
                  <a:pt x="7628" y="7950"/>
                </a:lnTo>
                <a:lnTo>
                  <a:pt x="7628" y="7950"/>
                </a:lnTo>
                <a:lnTo>
                  <a:pt x="7949" y="7905"/>
                </a:lnTo>
                <a:lnTo>
                  <a:pt x="7949" y="7905"/>
                </a:lnTo>
                <a:lnTo>
                  <a:pt x="7646" y="8012"/>
                </a:lnTo>
                <a:lnTo>
                  <a:pt x="8002" y="7958"/>
                </a:lnTo>
                <a:lnTo>
                  <a:pt x="7922" y="8306"/>
                </a:lnTo>
                <a:lnTo>
                  <a:pt x="8056" y="8021"/>
                </a:lnTo>
                <a:lnTo>
                  <a:pt x="7985" y="8324"/>
                </a:lnTo>
                <a:lnTo>
                  <a:pt x="8100" y="8074"/>
                </a:lnTo>
                <a:lnTo>
                  <a:pt x="8038" y="8342"/>
                </a:lnTo>
                <a:lnTo>
                  <a:pt x="8172" y="8057"/>
                </a:lnTo>
                <a:lnTo>
                  <a:pt x="8100" y="8369"/>
                </a:lnTo>
                <a:lnTo>
                  <a:pt x="8243" y="8048"/>
                </a:lnTo>
                <a:lnTo>
                  <a:pt x="8279" y="8217"/>
                </a:lnTo>
                <a:lnTo>
                  <a:pt x="8279" y="8048"/>
                </a:lnTo>
                <a:lnTo>
                  <a:pt x="8315" y="8208"/>
                </a:lnTo>
                <a:lnTo>
                  <a:pt x="8324" y="8039"/>
                </a:lnTo>
                <a:lnTo>
                  <a:pt x="8511" y="8289"/>
                </a:lnTo>
                <a:lnTo>
                  <a:pt x="8377" y="8030"/>
                </a:lnTo>
                <a:lnTo>
                  <a:pt x="8564" y="8253"/>
                </a:lnTo>
                <a:lnTo>
                  <a:pt x="8448" y="8030"/>
                </a:lnTo>
                <a:lnTo>
                  <a:pt x="8600" y="8226"/>
                </a:lnTo>
                <a:lnTo>
                  <a:pt x="8466" y="7967"/>
                </a:lnTo>
                <a:lnTo>
                  <a:pt x="8654" y="8199"/>
                </a:lnTo>
                <a:lnTo>
                  <a:pt x="8493" y="7896"/>
                </a:lnTo>
                <a:lnTo>
                  <a:pt x="8778" y="7923"/>
                </a:lnTo>
                <a:lnTo>
                  <a:pt x="8511" y="7834"/>
                </a:lnTo>
                <a:lnTo>
                  <a:pt x="8787" y="7860"/>
                </a:lnTo>
                <a:lnTo>
                  <a:pt x="8564" y="7780"/>
                </a:lnTo>
                <a:lnTo>
                  <a:pt x="8805" y="7798"/>
                </a:lnTo>
                <a:lnTo>
                  <a:pt x="8538" y="7709"/>
                </a:lnTo>
                <a:lnTo>
                  <a:pt x="8814" y="7735"/>
                </a:lnTo>
                <a:lnTo>
                  <a:pt x="8511" y="7637"/>
                </a:lnTo>
                <a:cubicBezTo>
                  <a:pt x="8511" y="7637"/>
                  <a:pt x="8511" y="7628"/>
                  <a:pt x="8511" y="7628"/>
                </a:cubicBezTo>
                <a:lnTo>
                  <a:pt x="8707" y="7388"/>
                </a:lnTo>
                <a:lnTo>
                  <a:pt x="8484" y="7548"/>
                </a:lnTo>
                <a:lnTo>
                  <a:pt x="8663" y="7334"/>
                </a:lnTo>
                <a:lnTo>
                  <a:pt x="8466" y="7477"/>
                </a:lnTo>
                <a:lnTo>
                  <a:pt x="8618" y="7289"/>
                </a:lnTo>
                <a:lnTo>
                  <a:pt x="8395" y="7450"/>
                </a:lnTo>
                <a:lnTo>
                  <a:pt x="8573" y="7236"/>
                </a:lnTo>
                <a:lnTo>
                  <a:pt x="8324" y="7414"/>
                </a:lnTo>
                <a:lnTo>
                  <a:pt x="8234" y="7102"/>
                </a:lnTo>
                <a:close/>
                <a:moveTo>
                  <a:pt x="8198" y="6910"/>
                </a:moveTo>
                <a:cubicBezTo>
                  <a:pt x="8309" y="6910"/>
                  <a:pt x="8406" y="6999"/>
                  <a:pt x="8377" y="7218"/>
                </a:cubicBezTo>
                <a:cubicBezTo>
                  <a:pt x="8463" y="7150"/>
                  <a:pt x="8549" y="7122"/>
                  <a:pt x="8624" y="7122"/>
                </a:cubicBezTo>
                <a:cubicBezTo>
                  <a:pt x="8854" y="7122"/>
                  <a:pt x="8981" y="7384"/>
                  <a:pt x="8671" y="7566"/>
                </a:cubicBezTo>
                <a:cubicBezTo>
                  <a:pt x="8675" y="7566"/>
                  <a:pt x="8678" y="7566"/>
                  <a:pt x="8681" y="7566"/>
                </a:cubicBezTo>
                <a:cubicBezTo>
                  <a:pt x="9027" y="7566"/>
                  <a:pt x="9133" y="8032"/>
                  <a:pt x="8726" y="8032"/>
                </a:cubicBezTo>
                <a:cubicBezTo>
                  <a:pt x="8711" y="8032"/>
                  <a:pt x="8696" y="8031"/>
                  <a:pt x="8680" y="8030"/>
                </a:cubicBezTo>
                <a:lnTo>
                  <a:pt x="8680" y="8030"/>
                </a:lnTo>
                <a:cubicBezTo>
                  <a:pt x="8853" y="8165"/>
                  <a:pt x="8711" y="8390"/>
                  <a:pt x="8533" y="8390"/>
                </a:cubicBezTo>
                <a:cubicBezTo>
                  <a:pt x="8453" y="8390"/>
                  <a:pt x="8366" y="8345"/>
                  <a:pt x="8297" y="8226"/>
                </a:cubicBezTo>
                <a:cubicBezTo>
                  <a:pt x="8243" y="8390"/>
                  <a:pt x="8130" y="8458"/>
                  <a:pt x="8027" y="8458"/>
                </a:cubicBezTo>
                <a:cubicBezTo>
                  <a:pt x="7871" y="8458"/>
                  <a:pt x="7736" y="8303"/>
                  <a:pt x="7860" y="8083"/>
                </a:cubicBezTo>
                <a:lnTo>
                  <a:pt x="7860" y="8083"/>
                </a:lnTo>
                <a:cubicBezTo>
                  <a:pt x="7860" y="8083"/>
                  <a:pt x="7786" y="8140"/>
                  <a:pt x="7696" y="8140"/>
                </a:cubicBezTo>
                <a:cubicBezTo>
                  <a:pt x="7627" y="8140"/>
                  <a:pt x="7547" y="8106"/>
                  <a:pt x="7485" y="7985"/>
                </a:cubicBezTo>
                <a:cubicBezTo>
                  <a:pt x="7367" y="7778"/>
                  <a:pt x="7550" y="7699"/>
                  <a:pt x="7700" y="7699"/>
                </a:cubicBezTo>
                <a:cubicBezTo>
                  <a:pt x="7744" y="7699"/>
                  <a:pt x="7785" y="7706"/>
                  <a:pt x="7815" y="7718"/>
                </a:cubicBezTo>
                <a:cubicBezTo>
                  <a:pt x="7547" y="7611"/>
                  <a:pt x="7387" y="7477"/>
                  <a:pt x="7538" y="7280"/>
                </a:cubicBezTo>
                <a:cubicBezTo>
                  <a:pt x="7590" y="7221"/>
                  <a:pt x="7648" y="7198"/>
                  <a:pt x="7706" y="7198"/>
                </a:cubicBezTo>
                <a:cubicBezTo>
                  <a:pt x="7829" y="7198"/>
                  <a:pt x="7948" y="7300"/>
                  <a:pt x="7985" y="7361"/>
                </a:cubicBezTo>
                <a:cubicBezTo>
                  <a:pt x="7841" y="7105"/>
                  <a:pt x="8034" y="6910"/>
                  <a:pt x="8198" y="6910"/>
                </a:cubicBezTo>
                <a:close/>
                <a:moveTo>
                  <a:pt x="2743" y="8477"/>
                </a:moveTo>
                <a:cubicBezTo>
                  <a:pt x="2766" y="8477"/>
                  <a:pt x="2790" y="8482"/>
                  <a:pt x="2810" y="8494"/>
                </a:cubicBezTo>
                <a:cubicBezTo>
                  <a:pt x="2864" y="8512"/>
                  <a:pt x="2900" y="8547"/>
                  <a:pt x="2926" y="8592"/>
                </a:cubicBezTo>
                <a:cubicBezTo>
                  <a:pt x="2944" y="8619"/>
                  <a:pt x="2953" y="8645"/>
                  <a:pt x="2944" y="8681"/>
                </a:cubicBezTo>
                <a:cubicBezTo>
                  <a:pt x="2944" y="8708"/>
                  <a:pt x="2926" y="8744"/>
                  <a:pt x="2908" y="8761"/>
                </a:cubicBezTo>
                <a:cubicBezTo>
                  <a:pt x="2891" y="8788"/>
                  <a:pt x="2864" y="8797"/>
                  <a:pt x="2837" y="8806"/>
                </a:cubicBezTo>
                <a:lnTo>
                  <a:pt x="2757" y="8806"/>
                </a:lnTo>
                <a:cubicBezTo>
                  <a:pt x="2730" y="8797"/>
                  <a:pt x="2712" y="8788"/>
                  <a:pt x="2694" y="8770"/>
                </a:cubicBezTo>
                <a:cubicBezTo>
                  <a:pt x="2685" y="8761"/>
                  <a:pt x="2676" y="8744"/>
                  <a:pt x="2676" y="8735"/>
                </a:cubicBezTo>
                <a:cubicBezTo>
                  <a:pt x="2668" y="8726"/>
                  <a:pt x="2668" y="8717"/>
                  <a:pt x="2668" y="8699"/>
                </a:cubicBezTo>
                <a:lnTo>
                  <a:pt x="2676" y="8699"/>
                </a:lnTo>
                <a:cubicBezTo>
                  <a:pt x="2703" y="8735"/>
                  <a:pt x="2739" y="8744"/>
                  <a:pt x="2766" y="8744"/>
                </a:cubicBezTo>
                <a:cubicBezTo>
                  <a:pt x="2792" y="8735"/>
                  <a:pt x="2828" y="8717"/>
                  <a:pt x="2837" y="8699"/>
                </a:cubicBezTo>
                <a:cubicBezTo>
                  <a:pt x="2846" y="8690"/>
                  <a:pt x="2846" y="8681"/>
                  <a:pt x="2846" y="8672"/>
                </a:cubicBezTo>
                <a:cubicBezTo>
                  <a:pt x="2846" y="8663"/>
                  <a:pt x="2837" y="8654"/>
                  <a:pt x="2837" y="8645"/>
                </a:cubicBezTo>
                <a:cubicBezTo>
                  <a:pt x="2819" y="8619"/>
                  <a:pt x="2792" y="8601"/>
                  <a:pt x="2775" y="8583"/>
                </a:cubicBezTo>
                <a:cubicBezTo>
                  <a:pt x="2748" y="8565"/>
                  <a:pt x="2721" y="8556"/>
                  <a:pt x="2685" y="8556"/>
                </a:cubicBezTo>
                <a:cubicBezTo>
                  <a:pt x="2650" y="8565"/>
                  <a:pt x="2614" y="8583"/>
                  <a:pt x="2587" y="8610"/>
                </a:cubicBezTo>
                <a:cubicBezTo>
                  <a:pt x="2561" y="8636"/>
                  <a:pt x="2543" y="8672"/>
                  <a:pt x="2534" y="8708"/>
                </a:cubicBezTo>
                <a:cubicBezTo>
                  <a:pt x="2534" y="8726"/>
                  <a:pt x="2534" y="8744"/>
                  <a:pt x="2543" y="8761"/>
                </a:cubicBezTo>
                <a:cubicBezTo>
                  <a:pt x="2552" y="8779"/>
                  <a:pt x="2561" y="8788"/>
                  <a:pt x="2569" y="8806"/>
                </a:cubicBezTo>
                <a:cubicBezTo>
                  <a:pt x="2605" y="8868"/>
                  <a:pt x="2668" y="8904"/>
                  <a:pt x="2730" y="8904"/>
                </a:cubicBezTo>
                <a:cubicBezTo>
                  <a:pt x="2757" y="8895"/>
                  <a:pt x="2792" y="8886"/>
                  <a:pt x="2819" y="8877"/>
                </a:cubicBezTo>
                <a:cubicBezTo>
                  <a:pt x="2828" y="8868"/>
                  <a:pt x="2855" y="8859"/>
                  <a:pt x="2882" y="8842"/>
                </a:cubicBezTo>
                <a:cubicBezTo>
                  <a:pt x="2891" y="8842"/>
                  <a:pt x="2900" y="8842"/>
                  <a:pt x="2917" y="8833"/>
                </a:cubicBezTo>
                <a:lnTo>
                  <a:pt x="2953" y="8833"/>
                </a:lnTo>
                <a:cubicBezTo>
                  <a:pt x="3007" y="8833"/>
                  <a:pt x="3060" y="8842"/>
                  <a:pt x="3105" y="8859"/>
                </a:cubicBezTo>
                <a:cubicBezTo>
                  <a:pt x="3149" y="8886"/>
                  <a:pt x="3194" y="8922"/>
                  <a:pt x="3212" y="8975"/>
                </a:cubicBezTo>
                <a:cubicBezTo>
                  <a:pt x="3230" y="9020"/>
                  <a:pt x="3230" y="9074"/>
                  <a:pt x="3212" y="9118"/>
                </a:cubicBezTo>
                <a:cubicBezTo>
                  <a:pt x="3203" y="9163"/>
                  <a:pt x="3167" y="9198"/>
                  <a:pt x="3140" y="9225"/>
                </a:cubicBezTo>
                <a:cubicBezTo>
                  <a:pt x="3140" y="9230"/>
                  <a:pt x="3138" y="9232"/>
                  <a:pt x="3136" y="9232"/>
                </a:cubicBezTo>
                <a:cubicBezTo>
                  <a:pt x="3134" y="9232"/>
                  <a:pt x="3131" y="9230"/>
                  <a:pt x="3131" y="9225"/>
                </a:cubicBezTo>
                <a:cubicBezTo>
                  <a:pt x="3140" y="9181"/>
                  <a:pt x="3158" y="9145"/>
                  <a:pt x="3158" y="9109"/>
                </a:cubicBezTo>
                <a:cubicBezTo>
                  <a:pt x="3158" y="9074"/>
                  <a:pt x="3149" y="9038"/>
                  <a:pt x="3131" y="9020"/>
                </a:cubicBezTo>
                <a:cubicBezTo>
                  <a:pt x="3096" y="8975"/>
                  <a:pt x="3024" y="8958"/>
                  <a:pt x="2962" y="8958"/>
                </a:cubicBezTo>
                <a:cubicBezTo>
                  <a:pt x="2953" y="8958"/>
                  <a:pt x="2953" y="8958"/>
                  <a:pt x="2944" y="8967"/>
                </a:cubicBezTo>
                <a:lnTo>
                  <a:pt x="2917" y="8967"/>
                </a:lnTo>
                <a:cubicBezTo>
                  <a:pt x="2908" y="8975"/>
                  <a:pt x="2900" y="8975"/>
                  <a:pt x="2873" y="8993"/>
                </a:cubicBezTo>
                <a:cubicBezTo>
                  <a:pt x="2840" y="9006"/>
                  <a:pt x="2803" y="9015"/>
                  <a:pt x="2764" y="9015"/>
                </a:cubicBezTo>
                <a:cubicBezTo>
                  <a:pt x="2750" y="9015"/>
                  <a:pt x="2735" y="9014"/>
                  <a:pt x="2721" y="9011"/>
                </a:cubicBezTo>
                <a:cubicBezTo>
                  <a:pt x="2668" y="9011"/>
                  <a:pt x="2623" y="8984"/>
                  <a:pt x="2578" y="8958"/>
                </a:cubicBezTo>
                <a:cubicBezTo>
                  <a:pt x="2543" y="8922"/>
                  <a:pt x="2516" y="8877"/>
                  <a:pt x="2507" y="8833"/>
                </a:cubicBezTo>
                <a:cubicBezTo>
                  <a:pt x="2498" y="8815"/>
                  <a:pt x="2498" y="8788"/>
                  <a:pt x="2489" y="8770"/>
                </a:cubicBezTo>
                <a:cubicBezTo>
                  <a:pt x="2489" y="8744"/>
                  <a:pt x="2489" y="8717"/>
                  <a:pt x="2498" y="8699"/>
                </a:cubicBezTo>
                <a:cubicBezTo>
                  <a:pt x="2507" y="8654"/>
                  <a:pt x="2534" y="8619"/>
                  <a:pt x="2561" y="8583"/>
                </a:cubicBezTo>
                <a:cubicBezTo>
                  <a:pt x="2587" y="8547"/>
                  <a:pt x="2623" y="8512"/>
                  <a:pt x="2668" y="8494"/>
                </a:cubicBezTo>
                <a:cubicBezTo>
                  <a:pt x="2687" y="8484"/>
                  <a:pt x="2715" y="8477"/>
                  <a:pt x="2743" y="8477"/>
                </a:cubicBezTo>
                <a:close/>
                <a:moveTo>
                  <a:pt x="1323" y="8289"/>
                </a:moveTo>
                <a:cubicBezTo>
                  <a:pt x="1367" y="8289"/>
                  <a:pt x="1413" y="8300"/>
                  <a:pt x="1454" y="8324"/>
                </a:cubicBezTo>
                <a:cubicBezTo>
                  <a:pt x="1508" y="8369"/>
                  <a:pt x="1552" y="8422"/>
                  <a:pt x="1570" y="8485"/>
                </a:cubicBezTo>
                <a:cubicBezTo>
                  <a:pt x="1579" y="8520"/>
                  <a:pt x="1588" y="8556"/>
                  <a:pt x="1579" y="8601"/>
                </a:cubicBezTo>
                <a:cubicBezTo>
                  <a:pt x="1570" y="8645"/>
                  <a:pt x="1535" y="8681"/>
                  <a:pt x="1508" y="8699"/>
                </a:cubicBezTo>
                <a:cubicBezTo>
                  <a:pt x="1472" y="8717"/>
                  <a:pt x="1436" y="8735"/>
                  <a:pt x="1401" y="8735"/>
                </a:cubicBezTo>
                <a:cubicBezTo>
                  <a:pt x="1383" y="8735"/>
                  <a:pt x="1365" y="8735"/>
                  <a:pt x="1347" y="8726"/>
                </a:cubicBezTo>
                <a:cubicBezTo>
                  <a:pt x="1338" y="8726"/>
                  <a:pt x="1320" y="8717"/>
                  <a:pt x="1303" y="8717"/>
                </a:cubicBezTo>
                <a:cubicBezTo>
                  <a:pt x="1276" y="8699"/>
                  <a:pt x="1249" y="8681"/>
                  <a:pt x="1231" y="8645"/>
                </a:cubicBezTo>
                <a:cubicBezTo>
                  <a:pt x="1222" y="8636"/>
                  <a:pt x="1213" y="8619"/>
                  <a:pt x="1213" y="8610"/>
                </a:cubicBezTo>
                <a:cubicBezTo>
                  <a:pt x="1213" y="8592"/>
                  <a:pt x="1213" y="8574"/>
                  <a:pt x="1213" y="8565"/>
                </a:cubicBezTo>
                <a:cubicBezTo>
                  <a:pt x="1213" y="8556"/>
                  <a:pt x="1213" y="8556"/>
                  <a:pt x="1222" y="8556"/>
                </a:cubicBezTo>
                <a:lnTo>
                  <a:pt x="1231" y="8556"/>
                </a:lnTo>
                <a:cubicBezTo>
                  <a:pt x="1249" y="8610"/>
                  <a:pt x="1285" y="8628"/>
                  <a:pt x="1329" y="8636"/>
                </a:cubicBezTo>
                <a:cubicBezTo>
                  <a:pt x="1365" y="8636"/>
                  <a:pt x="1410" y="8619"/>
                  <a:pt x="1428" y="8601"/>
                </a:cubicBezTo>
                <a:cubicBezTo>
                  <a:pt x="1436" y="8592"/>
                  <a:pt x="1445" y="8583"/>
                  <a:pt x="1445" y="8574"/>
                </a:cubicBezTo>
                <a:cubicBezTo>
                  <a:pt x="1445" y="8556"/>
                  <a:pt x="1445" y="8547"/>
                  <a:pt x="1436" y="8529"/>
                </a:cubicBezTo>
                <a:cubicBezTo>
                  <a:pt x="1428" y="8494"/>
                  <a:pt x="1401" y="8458"/>
                  <a:pt x="1374" y="8431"/>
                </a:cubicBezTo>
                <a:cubicBezTo>
                  <a:pt x="1347" y="8405"/>
                  <a:pt x="1312" y="8387"/>
                  <a:pt x="1267" y="8387"/>
                </a:cubicBezTo>
                <a:cubicBezTo>
                  <a:pt x="1259" y="8385"/>
                  <a:pt x="1251" y="8384"/>
                  <a:pt x="1243" y="8384"/>
                </a:cubicBezTo>
                <a:cubicBezTo>
                  <a:pt x="1207" y="8384"/>
                  <a:pt x="1170" y="8400"/>
                  <a:pt x="1133" y="8422"/>
                </a:cubicBezTo>
                <a:cubicBezTo>
                  <a:pt x="1089" y="8449"/>
                  <a:pt x="1062" y="8485"/>
                  <a:pt x="1044" y="8529"/>
                </a:cubicBezTo>
                <a:cubicBezTo>
                  <a:pt x="1035" y="8556"/>
                  <a:pt x="1035" y="8574"/>
                  <a:pt x="1044" y="8601"/>
                </a:cubicBezTo>
                <a:cubicBezTo>
                  <a:pt x="1044" y="8628"/>
                  <a:pt x="1053" y="8645"/>
                  <a:pt x="1062" y="8672"/>
                </a:cubicBezTo>
                <a:cubicBezTo>
                  <a:pt x="1097" y="8752"/>
                  <a:pt x="1169" y="8815"/>
                  <a:pt x="1240" y="8824"/>
                </a:cubicBezTo>
                <a:cubicBezTo>
                  <a:pt x="1255" y="8827"/>
                  <a:pt x="1271" y="8830"/>
                  <a:pt x="1288" y="8830"/>
                </a:cubicBezTo>
                <a:cubicBezTo>
                  <a:pt x="1311" y="8830"/>
                  <a:pt x="1335" y="8825"/>
                  <a:pt x="1356" y="8815"/>
                </a:cubicBezTo>
                <a:cubicBezTo>
                  <a:pt x="1374" y="8815"/>
                  <a:pt x="1410" y="8806"/>
                  <a:pt x="1445" y="8797"/>
                </a:cubicBezTo>
                <a:cubicBezTo>
                  <a:pt x="1463" y="8797"/>
                  <a:pt x="1481" y="8797"/>
                  <a:pt x="1499" y="8788"/>
                </a:cubicBezTo>
                <a:cubicBezTo>
                  <a:pt x="1517" y="8797"/>
                  <a:pt x="1526" y="8797"/>
                  <a:pt x="1544" y="8797"/>
                </a:cubicBezTo>
                <a:cubicBezTo>
                  <a:pt x="1615" y="8806"/>
                  <a:pt x="1677" y="8833"/>
                  <a:pt x="1731" y="8868"/>
                </a:cubicBezTo>
                <a:cubicBezTo>
                  <a:pt x="1775" y="8913"/>
                  <a:pt x="1820" y="8975"/>
                  <a:pt x="1838" y="9038"/>
                </a:cubicBezTo>
                <a:cubicBezTo>
                  <a:pt x="1856" y="9109"/>
                  <a:pt x="1838" y="9181"/>
                  <a:pt x="1802" y="9225"/>
                </a:cubicBezTo>
                <a:cubicBezTo>
                  <a:pt x="1775" y="9279"/>
                  <a:pt x="1731" y="9314"/>
                  <a:pt x="1686" y="9350"/>
                </a:cubicBezTo>
                <a:cubicBezTo>
                  <a:pt x="1677" y="9350"/>
                  <a:pt x="1677" y="9350"/>
                  <a:pt x="1668" y="9341"/>
                </a:cubicBezTo>
                <a:cubicBezTo>
                  <a:pt x="1668" y="9341"/>
                  <a:pt x="1668" y="9341"/>
                  <a:pt x="1668" y="9332"/>
                </a:cubicBezTo>
                <a:cubicBezTo>
                  <a:pt x="1695" y="9288"/>
                  <a:pt x="1722" y="9243"/>
                  <a:pt x="1731" y="9198"/>
                </a:cubicBezTo>
                <a:cubicBezTo>
                  <a:pt x="1740" y="9154"/>
                  <a:pt x="1740" y="9109"/>
                  <a:pt x="1722" y="9074"/>
                </a:cubicBezTo>
                <a:cubicBezTo>
                  <a:pt x="1686" y="9011"/>
                  <a:pt x="1606" y="8967"/>
                  <a:pt x="1526" y="8967"/>
                </a:cubicBezTo>
                <a:cubicBezTo>
                  <a:pt x="1517" y="8967"/>
                  <a:pt x="1508" y="8958"/>
                  <a:pt x="1499" y="8958"/>
                </a:cubicBezTo>
                <a:cubicBezTo>
                  <a:pt x="1490" y="8958"/>
                  <a:pt x="1481" y="8967"/>
                  <a:pt x="1472" y="8967"/>
                </a:cubicBezTo>
                <a:cubicBezTo>
                  <a:pt x="1445" y="8967"/>
                  <a:pt x="1436" y="8967"/>
                  <a:pt x="1401" y="8975"/>
                </a:cubicBezTo>
                <a:cubicBezTo>
                  <a:pt x="1370" y="8984"/>
                  <a:pt x="1336" y="8989"/>
                  <a:pt x="1303" y="8989"/>
                </a:cubicBezTo>
                <a:cubicBezTo>
                  <a:pt x="1269" y="8989"/>
                  <a:pt x="1236" y="8984"/>
                  <a:pt x="1205" y="8975"/>
                </a:cubicBezTo>
                <a:cubicBezTo>
                  <a:pt x="1142" y="8949"/>
                  <a:pt x="1080" y="8913"/>
                  <a:pt x="1044" y="8859"/>
                </a:cubicBezTo>
                <a:cubicBezTo>
                  <a:pt x="999" y="8806"/>
                  <a:pt x="981" y="8752"/>
                  <a:pt x="973" y="8690"/>
                </a:cubicBezTo>
                <a:cubicBezTo>
                  <a:pt x="973" y="8663"/>
                  <a:pt x="973" y="8628"/>
                  <a:pt x="973" y="8601"/>
                </a:cubicBezTo>
                <a:cubicBezTo>
                  <a:pt x="973" y="8574"/>
                  <a:pt x="981" y="8538"/>
                  <a:pt x="999" y="8512"/>
                </a:cubicBezTo>
                <a:cubicBezTo>
                  <a:pt x="1017" y="8458"/>
                  <a:pt x="1062" y="8413"/>
                  <a:pt x="1106" y="8378"/>
                </a:cubicBezTo>
                <a:cubicBezTo>
                  <a:pt x="1151" y="8342"/>
                  <a:pt x="1196" y="8315"/>
                  <a:pt x="1258" y="8297"/>
                </a:cubicBezTo>
                <a:cubicBezTo>
                  <a:pt x="1279" y="8292"/>
                  <a:pt x="1301" y="8289"/>
                  <a:pt x="1323" y="8289"/>
                </a:cubicBezTo>
                <a:close/>
                <a:moveTo>
                  <a:pt x="10388" y="9423"/>
                </a:moveTo>
                <a:cubicBezTo>
                  <a:pt x="10413" y="9423"/>
                  <a:pt x="10441" y="9440"/>
                  <a:pt x="10465" y="9484"/>
                </a:cubicBezTo>
                <a:cubicBezTo>
                  <a:pt x="10468" y="9442"/>
                  <a:pt x="10496" y="9424"/>
                  <a:pt x="10525" y="9424"/>
                </a:cubicBezTo>
                <a:cubicBezTo>
                  <a:pt x="10570" y="9424"/>
                  <a:pt x="10619" y="9470"/>
                  <a:pt x="10581" y="9546"/>
                </a:cubicBezTo>
                <a:cubicBezTo>
                  <a:pt x="10592" y="9543"/>
                  <a:pt x="10604" y="9541"/>
                  <a:pt x="10614" y="9541"/>
                </a:cubicBezTo>
                <a:cubicBezTo>
                  <a:pt x="10711" y="9541"/>
                  <a:pt x="10729" y="9680"/>
                  <a:pt x="10616" y="9680"/>
                </a:cubicBezTo>
                <a:cubicBezTo>
                  <a:pt x="10616" y="9680"/>
                  <a:pt x="10697" y="9716"/>
                  <a:pt x="10652" y="9796"/>
                </a:cubicBezTo>
                <a:cubicBezTo>
                  <a:pt x="10637" y="9825"/>
                  <a:pt x="10620" y="9837"/>
                  <a:pt x="10602" y="9837"/>
                </a:cubicBezTo>
                <a:cubicBezTo>
                  <a:pt x="10567" y="9837"/>
                  <a:pt x="10533" y="9790"/>
                  <a:pt x="10527" y="9761"/>
                </a:cubicBezTo>
                <a:lnTo>
                  <a:pt x="10527" y="9761"/>
                </a:lnTo>
                <a:cubicBezTo>
                  <a:pt x="10544" y="9844"/>
                  <a:pt x="10537" y="9904"/>
                  <a:pt x="10470" y="9904"/>
                </a:cubicBezTo>
                <a:cubicBezTo>
                  <a:pt x="10466" y="9904"/>
                  <a:pt x="10461" y="9904"/>
                  <a:pt x="10456" y="9903"/>
                </a:cubicBezTo>
                <a:cubicBezTo>
                  <a:pt x="10384" y="9894"/>
                  <a:pt x="10393" y="9805"/>
                  <a:pt x="10402" y="9778"/>
                </a:cubicBezTo>
                <a:lnTo>
                  <a:pt x="10402" y="9778"/>
                </a:lnTo>
                <a:cubicBezTo>
                  <a:pt x="10381" y="9818"/>
                  <a:pt x="10349" y="9834"/>
                  <a:pt x="10320" y="9834"/>
                </a:cubicBezTo>
                <a:cubicBezTo>
                  <a:pt x="10250" y="9834"/>
                  <a:pt x="10191" y="9748"/>
                  <a:pt x="10304" y="9698"/>
                </a:cubicBezTo>
                <a:cubicBezTo>
                  <a:pt x="10191" y="9661"/>
                  <a:pt x="10199" y="9541"/>
                  <a:pt x="10283" y="9541"/>
                </a:cubicBezTo>
                <a:cubicBezTo>
                  <a:pt x="10300" y="9541"/>
                  <a:pt x="10318" y="9545"/>
                  <a:pt x="10340" y="9555"/>
                </a:cubicBezTo>
                <a:cubicBezTo>
                  <a:pt x="10298" y="9495"/>
                  <a:pt x="10336" y="9423"/>
                  <a:pt x="10388" y="9423"/>
                </a:cubicBezTo>
                <a:close/>
                <a:moveTo>
                  <a:pt x="5665" y="3052"/>
                </a:moveTo>
                <a:lnTo>
                  <a:pt x="5665" y="3070"/>
                </a:lnTo>
                <a:cubicBezTo>
                  <a:pt x="5513" y="3079"/>
                  <a:pt x="5362" y="3114"/>
                  <a:pt x="5237" y="3186"/>
                </a:cubicBezTo>
                <a:cubicBezTo>
                  <a:pt x="5103" y="3257"/>
                  <a:pt x="5005" y="3382"/>
                  <a:pt x="4942" y="3507"/>
                </a:cubicBezTo>
                <a:cubicBezTo>
                  <a:pt x="4889" y="3641"/>
                  <a:pt x="4862" y="3792"/>
                  <a:pt x="4853" y="3944"/>
                </a:cubicBezTo>
                <a:cubicBezTo>
                  <a:pt x="4844" y="4087"/>
                  <a:pt x="4862" y="4238"/>
                  <a:pt x="4880" y="4390"/>
                </a:cubicBezTo>
                <a:cubicBezTo>
                  <a:pt x="4898" y="4461"/>
                  <a:pt x="4916" y="4533"/>
                  <a:pt x="4934" y="4604"/>
                </a:cubicBezTo>
                <a:cubicBezTo>
                  <a:pt x="4960" y="4676"/>
                  <a:pt x="4978" y="4756"/>
                  <a:pt x="4987" y="4845"/>
                </a:cubicBezTo>
                <a:cubicBezTo>
                  <a:pt x="4996" y="4925"/>
                  <a:pt x="4996" y="5015"/>
                  <a:pt x="4987" y="5095"/>
                </a:cubicBezTo>
                <a:cubicBezTo>
                  <a:pt x="4978" y="5139"/>
                  <a:pt x="4960" y="5175"/>
                  <a:pt x="4951" y="5220"/>
                </a:cubicBezTo>
                <a:cubicBezTo>
                  <a:pt x="4934" y="5255"/>
                  <a:pt x="4916" y="5300"/>
                  <a:pt x="4898" y="5336"/>
                </a:cubicBezTo>
                <a:cubicBezTo>
                  <a:pt x="4871" y="5371"/>
                  <a:pt x="4844" y="5407"/>
                  <a:pt x="4818" y="5443"/>
                </a:cubicBezTo>
                <a:cubicBezTo>
                  <a:pt x="4791" y="5470"/>
                  <a:pt x="4755" y="5505"/>
                  <a:pt x="4728" y="5532"/>
                </a:cubicBezTo>
                <a:cubicBezTo>
                  <a:pt x="4657" y="5577"/>
                  <a:pt x="4595" y="5630"/>
                  <a:pt x="4523" y="5666"/>
                </a:cubicBezTo>
                <a:cubicBezTo>
                  <a:pt x="4380" y="5746"/>
                  <a:pt x="4220" y="5782"/>
                  <a:pt x="4068" y="5826"/>
                </a:cubicBezTo>
                <a:cubicBezTo>
                  <a:pt x="3756" y="5889"/>
                  <a:pt x="3444" y="5898"/>
                  <a:pt x="3131" y="5898"/>
                </a:cubicBezTo>
                <a:cubicBezTo>
                  <a:pt x="2828" y="5898"/>
                  <a:pt x="2516" y="5933"/>
                  <a:pt x="2239" y="6067"/>
                </a:cubicBezTo>
                <a:cubicBezTo>
                  <a:pt x="2106" y="6130"/>
                  <a:pt x="1972" y="6210"/>
                  <a:pt x="1865" y="6317"/>
                </a:cubicBezTo>
                <a:cubicBezTo>
                  <a:pt x="1758" y="6415"/>
                  <a:pt x="1668" y="6540"/>
                  <a:pt x="1606" y="6683"/>
                </a:cubicBezTo>
                <a:cubicBezTo>
                  <a:pt x="1472" y="6950"/>
                  <a:pt x="1445" y="7272"/>
                  <a:pt x="1499" y="7566"/>
                </a:cubicBezTo>
                <a:cubicBezTo>
                  <a:pt x="1552" y="7860"/>
                  <a:pt x="1677" y="8137"/>
                  <a:pt x="1838" y="8396"/>
                </a:cubicBezTo>
                <a:cubicBezTo>
                  <a:pt x="2007" y="8645"/>
                  <a:pt x="2213" y="8868"/>
                  <a:pt x="2436" y="9074"/>
                </a:cubicBezTo>
                <a:cubicBezTo>
                  <a:pt x="2489" y="9127"/>
                  <a:pt x="2552" y="9172"/>
                  <a:pt x="2605" y="9225"/>
                </a:cubicBezTo>
                <a:lnTo>
                  <a:pt x="2784" y="9359"/>
                </a:lnTo>
                <a:cubicBezTo>
                  <a:pt x="2908" y="9457"/>
                  <a:pt x="3033" y="9537"/>
                  <a:pt x="3158" y="9627"/>
                </a:cubicBezTo>
                <a:cubicBezTo>
                  <a:pt x="3221" y="9671"/>
                  <a:pt x="3292" y="9707"/>
                  <a:pt x="3354" y="9743"/>
                </a:cubicBezTo>
                <a:cubicBezTo>
                  <a:pt x="3417" y="9787"/>
                  <a:pt x="3479" y="9823"/>
                  <a:pt x="3551" y="9859"/>
                </a:cubicBezTo>
                <a:cubicBezTo>
                  <a:pt x="3685" y="9930"/>
                  <a:pt x="3818" y="10001"/>
                  <a:pt x="3961" y="10055"/>
                </a:cubicBezTo>
                <a:cubicBezTo>
                  <a:pt x="4260" y="10187"/>
                  <a:pt x="4587" y="10255"/>
                  <a:pt x="4915" y="10255"/>
                </a:cubicBezTo>
                <a:cubicBezTo>
                  <a:pt x="5183" y="10255"/>
                  <a:pt x="5453" y="10210"/>
                  <a:pt x="5710" y="10117"/>
                </a:cubicBezTo>
                <a:cubicBezTo>
                  <a:pt x="6272" y="9912"/>
                  <a:pt x="6780" y="9546"/>
                  <a:pt x="7262" y="9163"/>
                </a:cubicBezTo>
                <a:lnTo>
                  <a:pt x="7271" y="9172"/>
                </a:lnTo>
                <a:cubicBezTo>
                  <a:pt x="6834" y="9609"/>
                  <a:pt x="6334" y="10001"/>
                  <a:pt x="5754" y="10242"/>
                </a:cubicBezTo>
                <a:cubicBezTo>
                  <a:pt x="5460" y="10358"/>
                  <a:pt x="5139" y="10421"/>
                  <a:pt x="4818" y="10421"/>
                </a:cubicBezTo>
                <a:cubicBezTo>
                  <a:pt x="4737" y="10412"/>
                  <a:pt x="4657" y="10421"/>
                  <a:pt x="4577" y="10403"/>
                </a:cubicBezTo>
                <a:lnTo>
                  <a:pt x="4345" y="10367"/>
                </a:lnTo>
                <a:cubicBezTo>
                  <a:pt x="4193" y="10323"/>
                  <a:pt x="4032" y="10287"/>
                  <a:pt x="3890" y="10224"/>
                </a:cubicBezTo>
                <a:cubicBezTo>
                  <a:pt x="3738" y="10171"/>
                  <a:pt x="3604" y="10091"/>
                  <a:pt x="3462" y="10019"/>
                </a:cubicBezTo>
                <a:cubicBezTo>
                  <a:pt x="3390" y="9984"/>
                  <a:pt x="3328" y="9939"/>
                  <a:pt x="3256" y="9903"/>
                </a:cubicBezTo>
                <a:cubicBezTo>
                  <a:pt x="3194" y="9859"/>
                  <a:pt x="3123" y="9823"/>
                  <a:pt x="3060" y="9769"/>
                </a:cubicBezTo>
                <a:cubicBezTo>
                  <a:pt x="2935" y="9680"/>
                  <a:pt x="2801" y="9591"/>
                  <a:pt x="2685" y="9493"/>
                </a:cubicBezTo>
                <a:lnTo>
                  <a:pt x="2498" y="9350"/>
                </a:lnTo>
                <a:cubicBezTo>
                  <a:pt x="2445" y="9297"/>
                  <a:pt x="2382" y="9252"/>
                  <a:pt x="2320" y="9198"/>
                </a:cubicBezTo>
                <a:cubicBezTo>
                  <a:pt x="2097" y="8975"/>
                  <a:pt x="1883" y="8735"/>
                  <a:pt x="1722" y="8467"/>
                </a:cubicBezTo>
                <a:cubicBezTo>
                  <a:pt x="1561" y="8190"/>
                  <a:pt x="1445" y="7887"/>
                  <a:pt x="1410" y="7575"/>
                </a:cubicBezTo>
                <a:cubicBezTo>
                  <a:pt x="1365" y="7263"/>
                  <a:pt x="1410" y="6933"/>
                  <a:pt x="1544" y="6656"/>
                </a:cubicBezTo>
                <a:cubicBezTo>
                  <a:pt x="1686" y="6371"/>
                  <a:pt x="1936" y="6148"/>
                  <a:pt x="2222" y="6014"/>
                </a:cubicBezTo>
                <a:cubicBezTo>
                  <a:pt x="2293" y="5978"/>
                  <a:pt x="2364" y="5951"/>
                  <a:pt x="2436" y="5924"/>
                </a:cubicBezTo>
                <a:cubicBezTo>
                  <a:pt x="2516" y="5907"/>
                  <a:pt x="2587" y="5880"/>
                  <a:pt x="2668" y="5862"/>
                </a:cubicBezTo>
                <a:cubicBezTo>
                  <a:pt x="2819" y="5826"/>
                  <a:pt x="2971" y="5817"/>
                  <a:pt x="3131" y="5809"/>
                </a:cubicBezTo>
                <a:cubicBezTo>
                  <a:pt x="3435" y="5791"/>
                  <a:pt x="3738" y="5755"/>
                  <a:pt x="4032" y="5684"/>
                </a:cubicBezTo>
                <a:cubicBezTo>
                  <a:pt x="4175" y="5648"/>
                  <a:pt x="4318" y="5594"/>
                  <a:pt x="4452" y="5532"/>
                </a:cubicBezTo>
                <a:cubicBezTo>
                  <a:pt x="4514" y="5496"/>
                  <a:pt x="4568" y="5452"/>
                  <a:pt x="4630" y="5416"/>
                </a:cubicBezTo>
                <a:lnTo>
                  <a:pt x="4702" y="5336"/>
                </a:lnTo>
                <a:cubicBezTo>
                  <a:pt x="4728" y="5318"/>
                  <a:pt x="4746" y="5282"/>
                  <a:pt x="4764" y="5255"/>
                </a:cubicBezTo>
                <a:cubicBezTo>
                  <a:pt x="4835" y="5139"/>
                  <a:pt x="4862" y="4997"/>
                  <a:pt x="4844" y="4863"/>
                </a:cubicBezTo>
                <a:cubicBezTo>
                  <a:pt x="4835" y="4792"/>
                  <a:pt x="4818" y="4720"/>
                  <a:pt x="4800" y="4649"/>
                </a:cubicBezTo>
                <a:cubicBezTo>
                  <a:pt x="4782" y="4568"/>
                  <a:pt x="4764" y="4488"/>
                  <a:pt x="4755" y="4408"/>
                </a:cubicBezTo>
                <a:cubicBezTo>
                  <a:pt x="4728" y="4256"/>
                  <a:pt x="4719" y="4096"/>
                  <a:pt x="4737" y="3935"/>
                </a:cubicBezTo>
                <a:cubicBezTo>
                  <a:pt x="4755" y="3775"/>
                  <a:pt x="4791" y="3614"/>
                  <a:pt x="4862" y="3471"/>
                </a:cubicBezTo>
                <a:cubicBezTo>
                  <a:pt x="4942" y="3328"/>
                  <a:pt x="5058" y="3204"/>
                  <a:pt x="5210" y="3141"/>
                </a:cubicBezTo>
                <a:cubicBezTo>
                  <a:pt x="5353" y="3070"/>
                  <a:pt x="5513" y="3052"/>
                  <a:pt x="5665" y="3052"/>
                </a:cubicBezTo>
                <a:close/>
                <a:moveTo>
                  <a:pt x="2248" y="9502"/>
                </a:moveTo>
                <a:cubicBezTo>
                  <a:pt x="2337" y="9502"/>
                  <a:pt x="2418" y="9537"/>
                  <a:pt x="2489" y="9591"/>
                </a:cubicBezTo>
                <a:cubicBezTo>
                  <a:pt x="2525" y="9627"/>
                  <a:pt x="2561" y="9662"/>
                  <a:pt x="2578" y="9716"/>
                </a:cubicBezTo>
                <a:cubicBezTo>
                  <a:pt x="2596" y="9769"/>
                  <a:pt x="2587" y="9832"/>
                  <a:pt x="2569" y="9876"/>
                </a:cubicBezTo>
                <a:cubicBezTo>
                  <a:pt x="2543" y="9921"/>
                  <a:pt x="2516" y="9957"/>
                  <a:pt x="2480" y="9984"/>
                </a:cubicBezTo>
                <a:cubicBezTo>
                  <a:pt x="2462" y="10001"/>
                  <a:pt x="2445" y="10010"/>
                  <a:pt x="2418" y="10019"/>
                </a:cubicBezTo>
                <a:cubicBezTo>
                  <a:pt x="2400" y="10028"/>
                  <a:pt x="2382" y="10037"/>
                  <a:pt x="2355" y="10037"/>
                </a:cubicBezTo>
                <a:cubicBezTo>
                  <a:pt x="2343" y="10039"/>
                  <a:pt x="2331" y="10041"/>
                  <a:pt x="2320" y="10041"/>
                </a:cubicBezTo>
                <a:cubicBezTo>
                  <a:pt x="2287" y="10041"/>
                  <a:pt x="2257" y="10032"/>
                  <a:pt x="2230" y="10019"/>
                </a:cubicBezTo>
                <a:cubicBezTo>
                  <a:pt x="2213" y="10010"/>
                  <a:pt x="2195" y="9992"/>
                  <a:pt x="2177" y="9984"/>
                </a:cubicBezTo>
                <a:cubicBezTo>
                  <a:pt x="2168" y="9966"/>
                  <a:pt x="2159" y="9948"/>
                  <a:pt x="2150" y="9930"/>
                </a:cubicBezTo>
                <a:cubicBezTo>
                  <a:pt x="2141" y="9930"/>
                  <a:pt x="2141" y="9921"/>
                  <a:pt x="2150" y="9921"/>
                </a:cubicBezTo>
                <a:cubicBezTo>
                  <a:pt x="2150" y="9917"/>
                  <a:pt x="2152" y="9914"/>
                  <a:pt x="2155" y="9914"/>
                </a:cubicBezTo>
                <a:cubicBezTo>
                  <a:pt x="2157" y="9914"/>
                  <a:pt x="2159" y="9917"/>
                  <a:pt x="2159" y="9921"/>
                </a:cubicBezTo>
                <a:cubicBezTo>
                  <a:pt x="2193" y="9940"/>
                  <a:pt x="2226" y="9949"/>
                  <a:pt x="2257" y="9949"/>
                </a:cubicBezTo>
                <a:cubicBezTo>
                  <a:pt x="2283" y="9949"/>
                  <a:pt x="2308" y="9942"/>
                  <a:pt x="2329" y="9930"/>
                </a:cubicBezTo>
                <a:cubicBezTo>
                  <a:pt x="2373" y="9903"/>
                  <a:pt x="2409" y="9859"/>
                  <a:pt x="2418" y="9823"/>
                </a:cubicBezTo>
                <a:cubicBezTo>
                  <a:pt x="2418" y="9805"/>
                  <a:pt x="2418" y="9787"/>
                  <a:pt x="2409" y="9778"/>
                </a:cubicBezTo>
                <a:cubicBezTo>
                  <a:pt x="2409" y="9761"/>
                  <a:pt x="2391" y="9752"/>
                  <a:pt x="2373" y="9734"/>
                </a:cubicBezTo>
                <a:cubicBezTo>
                  <a:pt x="2337" y="9707"/>
                  <a:pt x="2284" y="9689"/>
                  <a:pt x="2239" y="9671"/>
                </a:cubicBezTo>
                <a:cubicBezTo>
                  <a:pt x="2226" y="9669"/>
                  <a:pt x="2213" y="9668"/>
                  <a:pt x="2199" y="9668"/>
                </a:cubicBezTo>
                <a:cubicBezTo>
                  <a:pt x="2159" y="9668"/>
                  <a:pt x="2119" y="9678"/>
                  <a:pt x="2079" y="9698"/>
                </a:cubicBezTo>
                <a:cubicBezTo>
                  <a:pt x="2034" y="9725"/>
                  <a:pt x="1981" y="9769"/>
                  <a:pt x="1963" y="9832"/>
                </a:cubicBezTo>
                <a:cubicBezTo>
                  <a:pt x="1936" y="9894"/>
                  <a:pt x="1927" y="9957"/>
                  <a:pt x="1945" y="10019"/>
                </a:cubicBezTo>
                <a:cubicBezTo>
                  <a:pt x="1954" y="10046"/>
                  <a:pt x="1963" y="10073"/>
                  <a:pt x="1990" y="10100"/>
                </a:cubicBezTo>
                <a:cubicBezTo>
                  <a:pt x="2007" y="10126"/>
                  <a:pt x="2025" y="10144"/>
                  <a:pt x="2052" y="10162"/>
                </a:cubicBezTo>
                <a:cubicBezTo>
                  <a:pt x="2119" y="10207"/>
                  <a:pt x="2190" y="10227"/>
                  <a:pt x="2258" y="10227"/>
                </a:cubicBezTo>
                <a:cubicBezTo>
                  <a:pt x="2298" y="10227"/>
                  <a:pt x="2337" y="10220"/>
                  <a:pt x="2373" y="10207"/>
                </a:cubicBezTo>
                <a:cubicBezTo>
                  <a:pt x="2418" y="10189"/>
                  <a:pt x="2453" y="10153"/>
                  <a:pt x="2489" y="10108"/>
                </a:cubicBezTo>
                <a:cubicBezTo>
                  <a:pt x="2507" y="10100"/>
                  <a:pt x="2543" y="10055"/>
                  <a:pt x="2569" y="10028"/>
                </a:cubicBezTo>
                <a:cubicBezTo>
                  <a:pt x="2587" y="10010"/>
                  <a:pt x="2605" y="10001"/>
                  <a:pt x="2623" y="9984"/>
                </a:cubicBezTo>
                <a:cubicBezTo>
                  <a:pt x="2641" y="9975"/>
                  <a:pt x="2668" y="9966"/>
                  <a:pt x="2685" y="9957"/>
                </a:cubicBezTo>
                <a:cubicBezTo>
                  <a:pt x="2752" y="9927"/>
                  <a:pt x="2825" y="9910"/>
                  <a:pt x="2893" y="9910"/>
                </a:cubicBezTo>
                <a:cubicBezTo>
                  <a:pt x="2907" y="9910"/>
                  <a:pt x="2921" y="9911"/>
                  <a:pt x="2935" y="9912"/>
                </a:cubicBezTo>
                <a:cubicBezTo>
                  <a:pt x="3024" y="9921"/>
                  <a:pt x="3114" y="9948"/>
                  <a:pt x="3176" y="10019"/>
                </a:cubicBezTo>
                <a:cubicBezTo>
                  <a:pt x="3247" y="10082"/>
                  <a:pt x="3274" y="10171"/>
                  <a:pt x="3274" y="10251"/>
                </a:cubicBezTo>
                <a:cubicBezTo>
                  <a:pt x="3283" y="10331"/>
                  <a:pt x="3256" y="10403"/>
                  <a:pt x="3230" y="10465"/>
                </a:cubicBezTo>
                <a:cubicBezTo>
                  <a:pt x="3221" y="10474"/>
                  <a:pt x="3221" y="10474"/>
                  <a:pt x="3212" y="10474"/>
                </a:cubicBezTo>
                <a:cubicBezTo>
                  <a:pt x="3212" y="10474"/>
                  <a:pt x="3203" y="10465"/>
                  <a:pt x="3203" y="10465"/>
                </a:cubicBezTo>
                <a:cubicBezTo>
                  <a:pt x="3203" y="10394"/>
                  <a:pt x="3194" y="10323"/>
                  <a:pt x="3176" y="10269"/>
                </a:cubicBezTo>
                <a:cubicBezTo>
                  <a:pt x="3149" y="10207"/>
                  <a:pt x="3123" y="10162"/>
                  <a:pt x="3078" y="10144"/>
                </a:cubicBezTo>
                <a:cubicBezTo>
                  <a:pt x="3037" y="10120"/>
                  <a:pt x="2990" y="10108"/>
                  <a:pt x="2943" y="10108"/>
                </a:cubicBezTo>
                <a:cubicBezTo>
                  <a:pt x="2888" y="10108"/>
                  <a:pt x="2832" y="10124"/>
                  <a:pt x="2784" y="10153"/>
                </a:cubicBezTo>
                <a:cubicBezTo>
                  <a:pt x="2766" y="10162"/>
                  <a:pt x="2757" y="10162"/>
                  <a:pt x="2748" y="10171"/>
                </a:cubicBezTo>
                <a:cubicBezTo>
                  <a:pt x="2739" y="10180"/>
                  <a:pt x="2730" y="10189"/>
                  <a:pt x="2721" y="10198"/>
                </a:cubicBezTo>
                <a:cubicBezTo>
                  <a:pt x="2694" y="10215"/>
                  <a:pt x="2685" y="10224"/>
                  <a:pt x="2650" y="10260"/>
                </a:cubicBezTo>
                <a:cubicBezTo>
                  <a:pt x="2587" y="10323"/>
                  <a:pt x="2516" y="10367"/>
                  <a:pt x="2427" y="10394"/>
                </a:cubicBezTo>
                <a:cubicBezTo>
                  <a:pt x="2391" y="10402"/>
                  <a:pt x="2351" y="10406"/>
                  <a:pt x="2311" y="10406"/>
                </a:cubicBezTo>
                <a:cubicBezTo>
                  <a:pt x="2262" y="10406"/>
                  <a:pt x="2212" y="10400"/>
                  <a:pt x="2168" y="10385"/>
                </a:cubicBezTo>
                <a:cubicBezTo>
                  <a:pt x="2088" y="10358"/>
                  <a:pt x="2025" y="10305"/>
                  <a:pt x="1972" y="10242"/>
                </a:cubicBezTo>
                <a:cubicBezTo>
                  <a:pt x="1945" y="10215"/>
                  <a:pt x="1927" y="10180"/>
                  <a:pt x="1909" y="10144"/>
                </a:cubicBezTo>
                <a:cubicBezTo>
                  <a:pt x="1891" y="10108"/>
                  <a:pt x="1883" y="10073"/>
                  <a:pt x="1874" y="10028"/>
                </a:cubicBezTo>
                <a:cubicBezTo>
                  <a:pt x="1865" y="9957"/>
                  <a:pt x="1874" y="9876"/>
                  <a:pt x="1900" y="9805"/>
                </a:cubicBezTo>
                <a:cubicBezTo>
                  <a:pt x="1918" y="9734"/>
                  <a:pt x="1954" y="9662"/>
                  <a:pt x="2007" y="9609"/>
                </a:cubicBezTo>
                <a:cubicBezTo>
                  <a:pt x="2070" y="9546"/>
                  <a:pt x="2159" y="9502"/>
                  <a:pt x="2248" y="9502"/>
                </a:cubicBezTo>
                <a:close/>
                <a:moveTo>
                  <a:pt x="9929" y="10733"/>
                </a:moveTo>
                <a:cubicBezTo>
                  <a:pt x="9894" y="10769"/>
                  <a:pt x="9831" y="10786"/>
                  <a:pt x="9778" y="10795"/>
                </a:cubicBezTo>
                <a:cubicBezTo>
                  <a:pt x="9724" y="10813"/>
                  <a:pt x="9671" y="10813"/>
                  <a:pt x="9617" y="10822"/>
                </a:cubicBezTo>
                <a:cubicBezTo>
                  <a:pt x="9501" y="10831"/>
                  <a:pt x="9394" y="10831"/>
                  <a:pt x="9287" y="10840"/>
                </a:cubicBezTo>
                <a:cubicBezTo>
                  <a:pt x="9180" y="10840"/>
                  <a:pt x="9073" y="10849"/>
                  <a:pt x="8975" y="10876"/>
                </a:cubicBezTo>
                <a:cubicBezTo>
                  <a:pt x="8877" y="10893"/>
                  <a:pt x="8778" y="10938"/>
                  <a:pt x="8716" y="11036"/>
                </a:cubicBezTo>
                <a:cubicBezTo>
                  <a:pt x="8725" y="11009"/>
                  <a:pt x="8734" y="10983"/>
                  <a:pt x="8752" y="10956"/>
                </a:cubicBezTo>
                <a:cubicBezTo>
                  <a:pt x="8770" y="10938"/>
                  <a:pt x="8787" y="10911"/>
                  <a:pt x="8805" y="10893"/>
                </a:cubicBezTo>
                <a:cubicBezTo>
                  <a:pt x="8832" y="10876"/>
                  <a:pt x="8850" y="10858"/>
                  <a:pt x="8877" y="10840"/>
                </a:cubicBezTo>
                <a:cubicBezTo>
                  <a:pt x="8903" y="10831"/>
                  <a:pt x="8930" y="10813"/>
                  <a:pt x="8957" y="10804"/>
                </a:cubicBezTo>
                <a:cubicBezTo>
                  <a:pt x="9064" y="10769"/>
                  <a:pt x="9180" y="10760"/>
                  <a:pt x="9287" y="10751"/>
                </a:cubicBezTo>
                <a:cubicBezTo>
                  <a:pt x="9323" y="10748"/>
                  <a:pt x="9358" y="10747"/>
                  <a:pt x="9394" y="10747"/>
                </a:cubicBezTo>
                <a:cubicBezTo>
                  <a:pt x="9466" y="10747"/>
                  <a:pt x="9540" y="10751"/>
                  <a:pt x="9617" y="10751"/>
                </a:cubicBezTo>
                <a:cubicBezTo>
                  <a:pt x="9671" y="10760"/>
                  <a:pt x="9724" y="10760"/>
                  <a:pt x="9778" y="10760"/>
                </a:cubicBezTo>
                <a:cubicBezTo>
                  <a:pt x="9831" y="10760"/>
                  <a:pt x="9885" y="10751"/>
                  <a:pt x="9929" y="10733"/>
                </a:cubicBezTo>
                <a:close/>
                <a:moveTo>
                  <a:pt x="9929" y="9948"/>
                </a:moveTo>
                <a:lnTo>
                  <a:pt x="9929" y="9948"/>
                </a:lnTo>
                <a:cubicBezTo>
                  <a:pt x="9956" y="9992"/>
                  <a:pt x="9992" y="10028"/>
                  <a:pt x="10019" y="10073"/>
                </a:cubicBezTo>
                <a:cubicBezTo>
                  <a:pt x="10045" y="10117"/>
                  <a:pt x="10072" y="10162"/>
                  <a:pt x="10072" y="10224"/>
                </a:cubicBezTo>
                <a:cubicBezTo>
                  <a:pt x="10081" y="10287"/>
                  <a:pt x="10045" y="10358"/>
                  <a:pt x="9992" y="10394"/>
                </a:cubicBezTo>
                <a:cubicBezTo>
                  <a:pt x="9947" y="10430"/>
                  <a:pt x="9894" y="10447"/>
                  <a:pt x="9840" y="10465"/>
                </a:cubicBezTo>
                <a:cubicBezTo>
                  <a:pt x="9644" y="10528"/>
                  <a:pt x="9448" y="10528"/>
                  <a:pt x="9251" y="10554"/>
                </a:cubicBezTo>
                <a:cubicBezTo>
                  <a:pt x="9064" y="10581"/>
                  <a:pt x="8877" y="10608"/>
                  <a:pt x="8725" y="10697"/>
                </a:cubicBezTo>
                <a:cubicBezTo>
                  <a:pt x="8645" y="10733"/>
                  <a:pt x="8582" y="10795"/>
                  <a:pt x="8529" y="10876"/>
                </a:cubicBezTo>
                <a:cubicBezTo>
                  <a:pt x="8484" y="10947"/>
                  <a:pt x="8457" y="11045"/>
                  <a:pt x="8431" y="11134"/>
                </a:cubicBezTo>
                <a:cubicBezTo>
                  <a:pt x="8413" y="11036"/>
                  <a:pt x="8422" y="10938"/>
                  <a:pt x="8457" y="10840"/>
                </a:cubicBezTo>
                <a:cubicBezTo>
                  <a:pt x="8493" y="10733"/>
                  <a:pt x="8564" y="10644"/>
                  <a:pt x="8654" y="10581"/>
                </a:cubicBezTo>
                <a:cubicBezTo>
                  <a:pt x="8823" y="10447"/>
                  <a:pt x="9037" y="10412"/>
                  <a:pt x="9233" y="10385"/>
                </a:cubicBezTo>
                <a:cubicBezTo>
                  <a:pt x="9332" y="10376"/>
                  <a:pt x="9430" y="10367"/>
                  <a:pt x="9528" y="10358"/>
                </a:cubicBezTo>
                <a:cubicBezTo>
                  <a:pt x="9626" y="10358"/>
                  <a:pt x="9724" y="10349"/>
                  <a:pt x="9813" y="10331"/>
                </a:cubicBezTo>
                <a:cubicBezTo>
                  <a:pt x="9858" y="10331"/>
                  <a:pt x="9894" y="10314"/>
                  <a:pt x="9929" y="10296"/>
                </a:cubicBezTo>
                <a:cubicBezTo>
                  <a:pt x="9965" y="10278"/>
                  <a:pt x="9983" y="10260"/>
                  <a:pt x="9992" y="10224"/>
                </a:cubicBezTo>
                <a:cubicBezTo>
                  <a:pt x="10001" y="10144"/>
                  <a:pt x="9965" y="10046"/>
                  <a:pt x="9929" y="9948"/>
                </a:cubicBezTo>
                <a:close/>
                <a:moveTo>
                  <a:pt x="7253" y="9568"/>
                </a:moveTo>
                <a:cubicBezTo>
                  <a:pt x="7290" y="9568"/>
                  <a:pt x="7326" y="9573"/>
                  <a:pt x="7360" y="9582"/>
                </a:cubicBezTo>
                <a:cubicBezTo>
                  <a:pt x="7458" y="9600"/>
                  <a:pt x="7538" y="9653"/>
                  <a:pt x="7610" y="9707"/>
                </a:cubicBezTo>
                <a:cubicBezTo>
                  <a:pt x="7610" y="9707"/>
                  <a:pt x="7619" y="9716"/>
                  <a:pt x="7610" y="9725"/>
                </a:cubicBezTo>
                <a:cubicBezTo>
                  <a:pt x="7610" y="9725"/>
                  <a:pt x="7601" y="9734"/>
                  <a:pt x="7601" y="9734"/>
                </a:cubicBezTo>
                <a:lnTo>
                  <a:pt x="7592" y="9734"/>
                </a:lnTo>
                <a:cubicBezTo>
                  <a:pt x="7526" y="9719"/>
                  <a:pt x="7455" y="9705"/>
                  <a:pt x="7392" y="9705"/>
                </a:cubicBezTo>
                <a:cubicBezTo>
                  <a:pt x="7378" y="9705"/>
                  <a:pt x="7364" y="9705"/>
                  <a:pt x="7351" y="9707"/>
                </a:cubicBezTo>
                <a:cubicBezTo>
                  <a:pt x="7271" y="9716"/>
                  <a:pt x="7208" y="9743"/>
                  <a:pt x="7164" y="9787"/>
                </a:cubicBezTo>
                <a:cubicBezTo>
                  <a:pt x="7083" y="9885"/>
                  <a:pt x="7057" y="10028"/>
                  <a:pt x="7092" y="10153"/>
                </a:cubicBezTo>
                <a:cubicBezTo>
                  <a:pt x="7092" y="10171"/>
                  <a:pt x="7101" y="10189"/>
                  <a:pt x="7101" y="10198"/>
                </a:cubicBezTo>
                <a:cubicBezTo>
                  <a:pt x="7110" y="10215"/>
                  <a:pt x="7119" y="10233"/>
                  <a:pt x="7119" y="10242"/>
                </a:cubicBezTo>
                <a:cubicBezTo>
                  <a:pt x="7137" y="10269"/>
                  <a:pt x="7146" y="10296"/>
                  <a:pt x="7182" y="10349"/>
                </a:cubicBezTo>
                <a:cubicBezTo>
                  <a:pt x="7235" y="10439"/>
                  <a:pt x="7271" y="10546"/>
                  <a:pt x="7271" y="10653"/>
                </a:cubicBezTo>
                <a:cubicBezTo>
                  <a:pt x="7280" y="10769"/>
                  <a:pt x="7244" y="10876"/>
                  <a:pt x="7191" y="10965"/>
                </a:cubicBezTo>
                <a:cubicBezTo>
                  <a:pt x="7128" y="11054"/>
                  <a:pt x="7048" y="11116"/>
                  <a:pt x="6959" y="11161"/>
                </a:cubicBezTo>
                <a:cubicBezTo>
                  <a:pt x="6914" y="11188"/>
                  <a:pt x="6860" y="11197"/>
                  <a:pt x="6816" y="11206"/>
                </a:cubicBezTo>
                <a:cubicBezTo>
                  <a:pt x="6771" y="11224"/>
                  <a:pt x="6718" y="11224"/>
                  <a:pt x="6673" y="11224"/>
                </a:cubicBezTo>
                <a:cubicBezTo>
                  <a:pt x="6575" y="11215"/>
                  <a:pt x="6486" y="11170"/>
                  <a:pt x="6405" y="11125"/>
                </a:cubicBezTo>
                <a:cubicBezTo>
                  <a:pt x="6325" y="11072"/>
                  <a:pt x="6245" y="11009"/>
                  <a:pt x="6191" y="10920"/>
                </a:cubicBezTo>
                <a:cubicBezTo>
                  <a:pt x="6138" y="10840"/>
                  <a:pt x="6111" y="10715"/>
                  <a:pt x="6138" y="10608"/>
                </a:cubicBezTo>
                <a:cubicBezTo>
                  <a:pt x="6165" y="10492"/>
                  <a:pt x="6227" y="10412"/>
                  <a:pt x="6325" y="10340"/>
                </a:cubicBezTo>
                <a:cubicBezTo>
                  <a:pt x="6370" y="10305"/>
                  <a:pt x="6432" y="10278"/>
                  <a:pt x="6504" y="10269"/>
                </a:cubicBezTo>
                <a:cubicBezTo>
                  <a:pt x="6510" y="10268"/>
                  <a:pt x="6517" y="10268"/>
                  <a:pt x="6524" y="10268"/>
                </a:cubicBezTo>
                <a:cubicBezTo>
                  <a:pt x="6581" y="10268"/>
                  <a:pt x="6643" y="10300"/>
                  <a:pt x="6691" y="10331"/>
                </a:cubicBezTo>
                <a:cubicBezTo>
                  <a:pt x="6736" y="10367"/>
                  <a:pt x="6780" y="10421"/>
                  <a:pt x="6798" y="10474"/>
                </a:cubicBezTo>
                <a:cubicBezTo>
                  <a:pt x="6807" y="10492"/>
                  <a:pt x="6816" y="10528"/>
                  <a:pt x="6816" y="10554"/>
                </a:cubicBezTo>
                <a:cubicBezTo>
                  <a:pt x="6825" y="10581"/>
                  <a:pt x="6825" y="10608"/>
                  <a:pt x="6825" y="10635"/>
                </a:cubicBezTo>
                <a:cubicBezTo>
                  <a:pt x="6816" y="10688"/>
                  <a:pt x="6798" y="10742"/>
                  <a:pt x="6762" y="10786"/>
                </a:cubicBezTo>
                <a:cubicBezTo>
                  <a:pt x="6744" y="10804"/>
                  <a:pt x="6718" y="10822"/>
                  <a:pt x="6700" y="10831"/>
                </a:cubicBezTo>
                <a:cubicBezTo>
                  <a:pt x="6673" y="10849"/>
                  <a:pt x="6655" y="10849"/>
                  <a:pt x="6629" y="10858"/>
                </a:cubicBezTo>
                <a:cubicBezTo>
                  <a:pt x="6620" y="10858"/>
                  <a:pt x="6620" y="10858"/>
                  <a:pt x="6611" y="10849"/>
                </a:cubicBezTo>
                <a:cubicBezTo>
                  <a:pt x="6611" y="10849"/>
                  <a:pt x="6611" y="10840"/>
                  <a:pt x="6620" y="10840"/>
                </a:cubicBezTo>
                <a:lnTo>
                  <a:pt x="6620" y="10831"/>
                </a:lnTo>
                <a:cubicBezTo>
                  <a:pt x="6682" y="10777"/>
                  <a:pt x="6700" y="10697"/>
                  <a:pt x="6682" y="10635"/>
                </a:cubicBezTo>
                <a:cubicBezTo>
                  <a:pt x="6664" y="10572"/>
                  <a:pt x="6620" y="10519"/>
                  <a:pt x="6575" y="10492"/>
                </a:cubicBezTo>
                <a:cubicBezTo>
                  <a:pt x="6563" y="10492"/>
                  <a:pt x="6551" y="10488"/>
                  <a:pt x="6539" y="10488"/>
                </a:cubicBezTo>
                <a:cubicBezTo>
                  <a:pt x="6533" y="10488"/>
                  <a:pt x="6527" y="10489"/>
                  <a:pt x="6521" y="10492"/>
                </a:cubicBezTo>
                <a:cubicBezTo>
                  <a:pt x="6504" y="10492"/>
                  <a:pt x="6486" y="10501"/>
                  <a:pt x="6459" y="10519"/>
                </a:cubicBezTo>
                <a:cubicBezTo>
                  <a:pt x="6414" y="10563"/>
                  <a:pt x="6370" y="10617"/>
                  <a:pt x="6343" y="10670"/>
                </a:cubicBezTo>
                <a:cubicBezTo>
                  <a:pt x="6316" y="10724"/>
                  <a:pt x="6307" y="10795"/>
                  <a:pt x="6325" y="10867"/>
                </a:cubicBezTo>
                <a:cubicBezTo>
                  <a:pt x="6343" y="10938"/>
                  <a:pt x="6388" y="11009"/>
                  <a:pt x="6450" y="11054"/>
                </a:cubicBezTo>
                <a:cubicBezTo>
                  <a:pt x="6513" y="11108"/>
                  <a:pt x="6593" y="11134"/>
                  <a:pt x="6673" y="11134"/>
                </a:cubicBezTo>
                <a:cubicBezTo>
                  <a:pt x="6709" y="11134"/>
                  <a:pt x="6744" y="11125"/>
                  <a:pt x="6780" y="11108"/>
                </a:cubicBezTo>
                <a:cubicBezTo>
                  <a:pt x="6816" y="11090"/>
                  <a:pt x="6852" y="11063"/>
                  <a:pt x="6878" y="11045"/>
                </a:cubicBezTo>
                <a:cubicBezTo>
                  <a:pt x="6994" y="10938"/>
                  <a:pt x="7048" y="10795"/>
                  <a:pt x="7030" y="10670"/>
                </a:cubicBezTo>
                <a:cubicBezTo>
                  <a:pt x="7021" y="10608"/>
                  <a:pt x="6994" y="10546"/>
                  <a:pt x="6950" y="10492"/>
                </a:cubicBezTo>
                <a:cubicBezTo>
                  <a:pt x="6941" y="10474"/>
                  <a:pt x="6896" y="10421"/>
                  <a:pt x="6869" y="10367"/>
                </a:cubicBezTo>
                <a:cubicBezTo>
                  <a:pt x="6860" y="10340"/>
                  <a:pt x="6852" y="10323"/>
                  <a:pt x="6843" y="10296"/>
                </a:cubicBezTo>
                <a:cubicBezTo>
                  <a:pt x="6834" y="10269"/>
                  <a:pt x="6825" y="10242"/>
                  <a:pt x="6816" y="10215"/>
                </a:cubicBezTo>
                <a:cubicBezTo>
                  <a:pt x="6798" y="10108"/>
                  <a:pt x="6807" y="9992"/>
                  <a:pt x="6843" y="9885"/>
                </a:cubicBezTo>
                <a:cubicBezTo>
                  <a:pt x="6878" y="9787"/>
                  <a:pt x="6950" y="9689"/>
                  <a:pt x="7048" y="9627"/>
                </a:cubicBezTo>
                <a:cubicBezTo>
                  <a:pt x="7112" y="9586"/>
                  <a:pt x="7184" y="9568"/>
                  <a:pt x="7253" y="9568"/>
                </a:cubicBezTo>
                <a:close/>
                <a:moveTo>
                  <a:pt x="5647" y="10501"/>
                </a:moveTo>
                <a:cubicBezTo>
                  <a:pt x="5736" y="10501"/>
                  <a:pt x="5826" y="10537"/>
                  <a:pt x="5879" y="10599"/>
                </a:cubicBezTo>
                <a:cubicBezTo>
                  <a:pt x="5942" y="10653"/>
                  <a:pt x="5977" y="10724"/>
                  <a:pt x="6004" y="10786"/>
                </a:cubicBezTo>
                <a:cubicBezTo>
                  <a:pt x="6004" y="10795"/>
                  <a:pt x="6004" y="10795"/>
                  <a:pt x="5995" y="10804"/>
                </a:cubicBezTo>
                <a:cubicBezTo>
                  <a:pt x="5995" y="10804"/>
                  <a:pt x="5986" y="10804"/>
                  <a:pt x="5986" y="10795"/>
                </a:cubicBezTo>
                <a:cubicBezTo>
                  <a:pt x="5933" y="10751"/>
                  <a:pt x="5879" y="10706"/>
                  <a:pt x="5826" y="10679"/>
                </a:cubicBezTo>
                <a:cubicBezTo>
                  <a:pt x="5780" y="10666"/>
                  <a:pt x="5739" y="10658"/>
                  <a:pt x="5703" y="10658"/>
                </a:cubicBezTo>
                <a:cubicBezTo>
                  <a:pt x="5690" y="10658"/>
                  <a:pt x="5677" y="10659"/>
                  <a:pt x="5665" y="10662"/>
                </a:cubicBezTo>
                <a:cubicBezTo>
                  <a:pt x="5567" y="10688"/>
                  <a:pt x="5496" y="10786"/>
                  <a:pt x="5460" y="10885"/>
                </a:cubicBezTo>
                <a:cubicBezTo>
                  <a:pt x="5460" y="10893"/>
                  <a:pt x="5460" y="10902"/>
                  <a:pt x="5451" y="10920"/>
                </a:cubicBezTo>
                <a:cubicBezTo>
                  <a:pt x="5451" y="10929"/>
                  <a:pt x="5451" y="10947"/>
                  <a:pt x="5451" y="10956"/>
                </a:cubicBezTo>
                <a:cubicBezTo>
                  <a:pt x="5451" y="10983"/>
                  <a:pt x="5451" y="11001"/>
                  <a:pt x="5451" y="11045"/>
                </a:cubicBezTo>
                <a:cubicBezTo>
                  <a:pt x="5451" y="11134"/>
                  <a:pt x="5433" y="11224"/>
                  <a:pt x="5388" y="11295"/>
                </a:cubicBezTo>
                <a:cubicBezTo>
                  <a:pt x="5344" y="11375"/>
                  <a:pt x="5281" y="11438"/>
                  <a:pt x="5201" y="11473"/>
                </a:cubicBezTo>
                <a:cubicBezTo>
                  <a:pt x="5139" y="11508"/>
                  <a:pt x="5077" y="11521"/>
                  <a:pt x="5014" y="11521"/>
                </a:cubicBezTo>
                <a:cubicBezTo>
                  <a:pt x="4996" y="11521"/>
                  <a:pt x="4978" y="11520"/>
                  <a:pt x="4960" y="11518"/>
                </a:cubicBezTo>
                <a:cubicBezTo>
                  <a:pt x="4925" y="11509"/>
                  <a:pt x="4880" y="11500"/>
                  <a:pt x="4844" y="11491"/>
                </a:cubicBezTo>
                <a:cubicBezTo>
                  <a:pt x="4809" y="11482"/>
                  <a:pt x="4773" y="11464"/>
                  <a:pt x="4737" y="11438"/>
                </a:cubicBezTo>
                <a:cubicBezTo>
                  <a:pt x="4675" y="11393"/>
                  <a:pt x="4630" y="11331"/>
                  <a:pt x="4595" y="11268"/>
                </a:cubicBezTo>
                <a:cubicBezTo>
                  <a:pt x="4559" y="11197"/>
                  <a:pt x="4532" y="11125"/>
                  <a:pt x="4532" y="11045"/>
                </a:cubicBezTo>
                <a:cubicBezTo>
                  <a:pt x="4532" y="10956"/>
                  <a:pt x="4559" y="10867"/>
                  <a:pt x="4630" y="10804"/>
                </a:cubicBezTo>
                <a:cubicBezTo>
                  <a:pt x="4693" y="10742"/>
                  <a:pt x="4773" y="10706"/>
                  <a:pt x="4862" y="10688"/>
                </a:cubicBezTo>
                <a:cubicBezTo>
                  <a:pt x="4907" y="10688"/>
                  <a:pt x="4960" y="10697"/>
                  <a:pt x="5014" y="10715"/>
                </a:cubicBezTo>
                <a:cubicBezTo>
                  <a:pt x="5067" y="10742"/>
                  <a:pt x="5103" y="10795"/>
                  <a:pt x="5121" y="10840"/>
                </a:cubicBezTo>
                <a:cubicBezTo>
                  <a:pt x="5139" y="10885"/>
                  <a:pt x="5139" y="10929"/>
                  <a:pt x="5130" y="10974"/>
                </a:cubicBezTo>
                <a:cubicBezTo>
                  <a:pt x="5130" y="11001"/>
                  <a:pt x="5121" y="11018"/>
                  <a:pt x="5112" y="11045"/>
                </a:cubicBezTo>
                <a:cubicBezTo>
                  <a:pt x="5103" y="11063"/>
                  <a:pt x="5094" y="11081"/>
                  <a:pt x="5085" y="11099"/>
                </a:cubicBezTo>
                <a:cubicBezTo>
                  <a:pt x="5058" y="11134"/>
                  <a:pt x="5023" y="11161"/>
                  <a:pt x="4978" y="11179"/>
                </a:cubicBezTo>
                <a:cubicBezTo>
                  <a:pt x="4960" y="11188"/>
                  <a:pt x="4934" y="11188"/>
                  <a:pt x="4916" y="11188"/>
                </a:cubicBezTo>
                <a:cubicBezTo>
                  <a:pt x="4898" y="11188"/>
                  <a:pt x="4880" y="11179"/>
                  <a:pt x="4862" y="11179"/>
                </a:cubicBezTo>
                <a:cubicBezTo>
                  <a:pt x="4853" y="11170"/>
                  <a:pt x="4853" y="11170"/>
                  <a:pt x="4853" y="11161"/>
                </a:cubicBezTo>
                <a:cubicBezTo>
                  <a:pt x="4853" y="11161"/>
                  <a:pt x="4853" y="11152"/>
                  <a:pt x="4862" y="11152"/>
                </a:cubicBezTo>
                <a:cubicBezTo>
                  <a:pt x="4934" y="11143"/>
                  <a:pt x="4969" y="11099"/>
                  <a:pt x="4987" y="11045"/>
                </a:cubicBezTo>
                <a:cubicBezTo>
                  <a:pt x="5005" y="10992"/>
                  <a:pt x="4996" y="10938"/>
                  <a:pt x="4978" y="10902"/>
                </a:cubicBezTo>
                <a:cubicBezTo>
                  <a:pt x="4960" y="10893"/>
                  <a:pt x="4951" y="10876"/>
                  <a:pt x="4934" y="10876"/>
                </a:cubicBezTo>
                <a:lnTo>
                  <a:pt x="4880" y="10876"/>
                </a:lnTo>
                <a:cubicBezTo>
                  <a:pt x="4835" y="10885"/>
                  <a:pt x="4782" y="10902"/>
                  <a:pt x="4737" y="10929"/>
                </a:cubicBezTo>
                <a:cubicBezTo>
                  <a:pt x="4702" y="10956"/>
                  <a:pt x="4666" y="11001"/>
                  <a:pt x="4648" y="11054"/>
                </a:cubicBezTo>
                <a:cubicBezTo>
                  <a:pt x="4630" y="11108"/>
                  <a:pt x="4630" y="11179"/>
                  <a:pt x="4657" y="11241"/>
                </a:cubicBezTo>
                <a:cubicBezTo>
                  <a:pt x="4684" y="11295"/>
                  <a:pt x="4728" y="11348"/>
                  <a:pt x="4782" y="11384"/>
                </a:cubicBezTo>
                <a:cubicBezTo>
                  <a:pt x="4809" y="11393"/>
                  <a:pt x="4835" y="11402"/>
                  <a:pt x="4862" y="11402"/>
                </a:cubicBezTo>
                <a:cubicBezTo>
                  <a:pt x="4880" y="11406"/>
                  <a:pt x="4896" y="11409"/>
                  <a:pt x="4911" y="11409"/>
                </a:cubicBezTo>
                <a:cubicBezTo>
                  <a:pt x="4927" y="11409"/>
                  <a:pt x="4942" y="11406"/>
                  <a:pt x="4960" y="11402"/>
                </a:cubicBezTo>
                <a:cubicBezTo>
                  <a:pt x="5076" y="11384"/>
                  <a:pt x="5174" y="11304"/>
                  <a:pt x="5210" y="11215"/>
                </a:cubicBezTo>
                <a:cubicBezTo>
                  <a:pt x="5228" y="11161"/>
                  <a:pt x="5237" y="11108"/>
                  <a:pt x="5237" y="11054"/>
                </a:cubicBezTo>
                <a:cubicBezTo>
                  <a:pt x="5228" y="11036"/>
                  <a:pt x="5228" y="10983"/>
                  <a:pt x="5228" y="10938"/>
                </a:cubicBezTo>
                <a:cubicBezTo>
                  <a:pt x="5228" y="10920"/>
                  <a:pt x="5237" y="10893"/>
                  <a:pt x="5237" y="10876"/>
                </a:cubicBezTo>
                <a:cubicBezTo>
                  <a:pt x="5246" y="10849"/>
                  <a:pt x="5246" y="10831"/>
                  <a:pt x="5255" y="10813"/>
                </a:cubicBezTo>
                <a:cubicBezTo>
                  <a:pt x="5281" y="10724"/>
                  <a:pt x="5335" y="10653"/>
                  <a:pt x="5406" y="10599"/>
                </a:cubicBezTo>
                <a:cubicBezTo>
                  <a:pt x="5469" y="10546"/>
                  <a:pt x="5558" y="10501"/>
                  <a:pt x="5647" y="10501"/>
                </a:cubicBezTo>
                <a:close/>
                <a:moveTo>
                  <a:pt x="8609" y="8610"/>
                </a:moveTo>
                <a:lnTo>
                  <a:pt x="8618" y="8619"/>
                </a:lnTo>
                <a:cubicBezTo>
                  <a:pt x="8431" y="8735"/>
                  <a:pt x="8288" y="8886"/>
                  <a:pt x="8181" y="9074"/>
                </a:cubicBezTo>
                <a:cubicBezTo>
                  <a:pt x="8083" y="9252"/>
                  <a:pt x="8011" y="9448"/>
                  <a:pt x="7940" y="9653"/>
                </a:cubicBezTo>
                <a:cubicBezTo>
                  <a:pt x="7869" y="9859"/>
                  <a:pt x="7797" y="10064"/>
                  <a:pt x="7735" y="10269"/>
                </a:cubicBezTo>
                <a:cubicBezTo>
                  <a:pt x="7672" y="10483"/>
                  <a:pt x="7619" y="10697"/>
                  <a:pt x="7547" y="10902"/>
                </a:cubicBezTo>
                <a:cubicBezTo>
                  <a:pt x="7476" y="11116"/>
                  <a:pt x="7360" y="11322"/>
                  <a:pt x="7199" y="11482"/>
                </a:cubicBezTo>
                <a:cubicBezTo>
                  <a:pt x="7030" y="11643"/>
                  <a:pt x="6825" y="11768"/>
                  <a:pt x="6602" y="11821"/>
                </a:cubicBezTo>
                <a:cubicBezTo>
                  <a:pt x="6448" y="11858"/>
                  <a:pt x="6290" y="11878"/>
                  <a:pt x="6133" y="11878"/>
                </a:cubicBezTo>
                <a:cubicBezTo>
                  <a:pt x="6063" y="11878"/>
                  <a:pt x="5993" y="11874"/>
                  <a:pt x="5924" y="11866"/>
                </a:cubicBezTo>
                <a:cubicBezTo>
                  <a:pt x="5817" y="11866"/>
                  <a:pt x="5710" y="11839"/>
                  <a:pt x="5594" y="11821"/>
                </a:cubicBezTo>
                <a:cubicBezTo>
                  <a:pt x="5540" y="11812"/>
                  <a:pt x="5487" y="11794"/>
                  <a:pt x="5433" y="11786"/>
                </a:cubicBezTo>
                <a:cubicBezTo>
                  <a:pt x="5388" y="11768"/>
                  <a:pt x="5335" y="11759"/>
                  <a:pt x="5281" y="11741"/>
                </a:cubicBezTo>
                <a:lnTo>
                  <a:pt x="5281" y="11723"/>
                </a:lnTo>
                <a:cubicBezTo>
                  <a:pt x="5439" y="11729"/>
                  <a:pt x="5592" y="11736"/>
                  <a:pt x="5744" y="11736"/>
                </a:cubicBezTo>
                <a:cubicBezTo>
                  <a:pt x="5807" y="11736"/>
                  <a:pt x="5870" y="11735"/>
                  <a:pt x="5933" y="11732"/>
                </a:cubicBezTo>
                <a:cubicBezTo>
                  <a:pt x="6147" y="11732"/>
                  <a:pt x="6352" y="11705"/>
                  <a:pt x="6548" y="11643"/>
                </a:cubicBezTo>
                <a:cubicBezTo>
                  <a:pt x="6744" y="11589"/>
                  <a:pt x="6932" y="11500"/>
                  <a:pt x="7083" y="11366"/>
                </a:cubicBezTo>
                <a:cubicBezTo>
                  <a:pt x="7235" y="11224"/>
                  <a:pt x="7360" y="11054"/>
                  <a:pt x="7458" y="10867"/>
                </a:cubicBezTo>
                <a:cubicBezTo>
                  <a:pt x="7565" y="10679"/>
                  <a:pt x="7637" y="10474"/>
                  <a:pt x="7681" y="10260"/>
                </a:cubicBezTo>
                <a:cubicBezTo>
                  <a:pt x="7735" y="10046"/>
                  <a:pt x="7753" y="9832"/>
                  <a:pt x="7806" y="9618"/>
                </a:cubicBezTo>
                <a:cubicBezTo>
                  <a:pt x="7833" y="9502"/>
                  <a:pt x="7869" y="9404"/>
                  <a:pt x="7904" y="9297"/>
                </a:cubicBezTo>
                <a:cubicBezTo>
                  <a:pt x="7931" y="9243"/>
                  <a:pt x="7958" y="9198"/>
                  <a:pt x="7976" y="9145"/>
                </a:cubicBezTo>
                <a:cubicBezTo>
                  <a:pt x="8011" y="9091"/>
                  <a:pt x="8038" y="9047"/>
                  <a:pt x="8065" y="8993"/>
                </a:cubicBezTo>
                <a:cubicBezTo>
                  <a:pt x="8199" y="8815"/>
                  <a:pt x="8395" y="8654"/>
                  <a:pt x="8609" y="8610"/>
                </a:cubicBezTo>
                <a:close/>
                <a:moveTo>
                  <a:pt x="3497" y="12125"/>
                </a:moveTo>
                <a:cubicBezTo>
                  <a:pt x="3496" y="12126"/>
                  <a:pt x="3495" y="12129"/>
                  <a:pt x="3494" y="12131"/>
                </a:cubicBezTo>
                <a:lnTo>
                  <a:pt x="3494" y="12131"/>
                </a:lnTo>
                <a:cubicBezTo>
                  <a:pt x="3495" y="12129"/>
                  <a:pt x="3496" y="12127"/>
                  <a:pt x="3497" y="12125"/>
                </a:cubicBezTo>
                <a:close/>
                <a:moveTo>
                  <a:pt x="3483" y="11800"/>
                </a:moveTo>
                <a:cubicBezTo>
                  <a:pt x="3505" y="11800"/>
                  <a:pt x="3530" y="11816"/>
                  <a:pt x="3551" y="11857"/>
                </a:cubicBezTo>
                <a:cubicBezTo>
                  <a:pt x="3554" y="11820"/>
                  <a:pt x="3578" y="11803"/>
                  <a:pt x="3604" y="11803"/>
                </a:cubicBezTo>
                <a:cubicBezTo>
                  <a:pt x="3645" y="11803"/>
                  <a:pt x="3691" y="11847"/>
                  <a:pt x="3658" y="11919"/>
                </a:cubicBezTo>
                <a:cubicBezTo>
                  <a:pt x="3670" y="11916"/>
                  <a:pt x="3681" y="11914"/>
                  <a:pt x="3692" y="11914"/>
                </a:cubicBezTo>
                <a:cubicBezTo>
                  <a:pt x="3780" y="11914"/>
                  <a:pt x="3797" y="12036"/>
                  <a:pt x="3693" y="12044"/>
                </a:cubicBezTo>
                <a:cubicBezTo>
                  <a:pt x="3693" y="12044"/>
                  <a:pt x="3765" y="12071"/>
                  <a:pt x="3729" y="12151"/>
                </a:cubicBezTo>
                <a:cubicBezTo>
                  <a:pt x="3715" y="12176"/>
                  <a:pt x="3699" y="12186"/>
                  <a:pt x="3682" y="12186"/>
                </a:cubicBezTo>
                <a:cubicBezTo>
                  <a:pt x="3646" y="12186"/>
                  <a:pt x="3610" y="12140"/>
                  <a:pt x="3604" y="12116"/>
                </a:cubicBezTo>
                <a:lnTo>
                  <a:pt x="3604" y="12116"/>
                </a:lnTo>
                <a:cubicBezTo>
                  <a:pt x="3622" y="12196"/>
                  <a:pt x="3613" y="12249"/>
                  <a:pt x="3542" y="12249"/>
                </a:cubicBezTo>
                <a:cubicBezTo>
                  <a:pt x="3484" y="12241"/>
                  <a:pt x="3480" y="12163"/>
                  <a:pt x="3494" y="12131"/>
                </a:cubicBezTo>
                <a:lnTo>
                  <a:pt x="3494" y="12131"/>
                </a:lnTo>
                <a:cubicBezTo>
                  <a:pt x="3475" y="12165"/>
                  <a:pt x="3446" y="12178"/>
                  <a:pt x="3419" y="12178"/>
                </a:cubicBezTo>
                <a:cubicBezTo>
                  <a:pt x="3355" y="12178"/>
                  <a:pt x="3300" y="12103"/>
                  <a:pt x="3399" y="12053"/>
                </a:cubicBezTo>
                <a:cubicBezTo>
                  <a:pt x="3303" y="12016"/>
                  <a:pt x="3311" y="11913"/>
                  <a:pt x="3387" y="11913"/>
                </a:cubicBezTo>
                <a:cubicBezTo>
                  <a:pt x="3403" y="11913"/>
                  <a:pt x="3422" y="11917"/>
                  <a:pt x="3444" y="11928"/>
                </a:cubicBezTo>
                <a:cubicBezTo>
                  <a:pt x="3402" y="11868"/>
                  <a:pt x="3436" y="11800"/>
                  <a:pt x="3483" y="11800"/>
                </a:cubicBezTo>
                <a:close/>
                <a:moveTo>
                  <a:pt x="2864" y="1"/>
                </a:moveTo>
                <a:lnTo>
                  <a:pt x="2864" y="1"/>
                </a:lnTo>
                <a:cubicBezTo>
                  <a:pt x="2971" y="563"/>
                  <a:pt x="3533" y="1161"/>
                  <a:pt x="4327" y="1250"/>
                </a:cubicBezTo>
                <a:cubicBezTo>
                  <a:pt x="4255" y="1346"/>
                  <a:pt x="3922" y="1455"/>
                  <a:pt x="3582" y="1455"/>
                </a:cubicBezTo>
                <a:cubicBezTo>
                  <a:pt x="3418" y="1455"/>
                  <a:pt x="3253" y="1430"/>
                  <a:pt x="3114" y="1366"/>
                </a:cubicBezTo>
                <a:lnTo>
                  <a:pt x="3114" y="1366"/>
                </a:lnTo>
                <a:cubicBezTo>
                  <a:pt x="3434" y="1645"/>
                  <a:pt x="3796" y="1706"/>
                  <a:pt x="4133" y="1706"/>
                </a:cubicBezTo>
                <a:cubicBezTo>
                  <a:pt x="4392" y="1706"/>
                  <a:pt x="4637" y="1669"/>
                  <a:pt x="4836" y="1669"/>
                </a:cubicBezTo>
                <a:cubicBezTo>
                  <a:pt x="4989" y="1669"/>
                  <a:pt x="5116" y="1691"/>
                  <a:pt x="5201" y="1767"/>
                </a:cubicBezTo>
                <a:cubicBezTo>
                  <a:pt x="5130" y="1758"/>
                  <a:pt x="5061" y="1753"/>
                  <a:pt x="4996" y="1753"/>
                </a:cubicBezTo>
                <a:cubicBezTo>
                  <a:pt x="4699" y="1753"/>
                  <a:pt x="4459" y="1849"/>
                  <a:pt x="4291" y="2017"/>
                </a:cubicBezTo>
                <a:cubicBezTo>
                  <a:pt x="4395" y="1971"/>
                  <a:pt x="4487" y="1953"/>
                  <a:pt x="4575" y="1953"/>
                </a:cubicBezTo>
                <a:cubicBezTo>
                  <a:pt x="4825" y="1953"/>
                  <a:pt x="5038" y="2100"/>
                  <a:pt x="5388" y="2160"/>
                </a:cubicBezTo>
                <a:cubicBezTo>
                  <a:pt x="5466" y="2173"/>
                  <a:pt x="5541" y="2178"/>
                  <a:pt x="5613" y="2178"/>
                </a:cubicBezTo>
                <a:cubicBezTo>
                  <a:pt x="5979" y="2178"/>
                  <a:pt x="6254" y="2035"/>
                  <a:pt x="6254" y="2035"/>
                </a:cubicBezTo>
                <a:cubicBezTo>
                  <a:pt x="6254" y="2035"/>
                  <a:pt x="6258" y="2035"/>
                  <a:pt x="6266" y="2035"/>
                </a:cubicBezTo>
                <a:cubicBezTo>
                  <a:pt x="6381" y="2035"/>
                  <a:pt x="7270" y="2050"/>
                  <a:pt x="7253" y="2534"/>
                </a:cubicBezTo>
                <a:cubicBezTo>
                  <a:pt x="7248" y="2836"/>
                  <a:pt x="6921" y="2923"/>
                  <a:pt x="6631" y="2923"/>
                </a:cubicBezTo>
                <a:cubicBezTo>
                  <a:pt x="6425" y="2923"/>
                  <a:pt x="6237" y="2879"/>
                  <a:pt x="6200" y="2838"/>
                </a:cubicBezTo>
                <a:cubicBezTo>
                  <a:pt x="6111" y="2740"/>
                  <a:pt x="6022" y="2401"/>
                  <a:pt x="6022" y="2401"/>
                </a:cubicBezTo>
                <a:cubicBezTo>
                  <a:pt x="6022" y="2401"/>
                  <a:pt x="5852" y="2677"/>
                  <a:pt x="5629" y="2811"/>
                </a:cubicBezTo>
                <a:cubicBezTo>
                  <a:pt x="5496" y="2633"/>
                  <a:pt x="5522" y="2383"/>
                  <a:pt x="5522" y="2383"/>
                </a:cubicBezTo>
                <a:lnTo>
                  <a:pt x="5522" y="2383"/>
                </a:lnTo>
                <a:cubicBezTo>
                  <a:pt x="5522" y="2383"/>
                  <a:pt x="5148" y="2445"/>
                  <a:pt x="5023" y="2820"/>
                </a:cubicBezTo>
                <a:cubicBezTo>
                  <a:pt x="4907" y="2731"/>
                  <a:pt x="4853" y="2445"/>
                  <a:pt x="4853" y="2445"/>
                </a:cubicBezTo>
                <a:cubicBezTo>
                  <a:pt x="4853" y="2445"/>
                  <a:pt x="4550" y="2936"/>
                  <a:pt x="4630" y="3525"/>
                </a:cubicBezTo>
                <a:cubicBezTo>
                  <a:pt x="4434" y="3409"/>
                  <a:pt x="4327" y="3034"/>
                  <a:pt x="4327" y="3034"/>
                </a:cubicBezTo>
                <a:lnTo>
                  <a:pt x="4327" y="3034"/>
                </a:lnTo>
                <a:cubicBezTo>
                  <a:pt x="4327" y="3034"/>
                  <a:pt x="4211" y="3489"/>
                  <a:pt x="4487" y="4015"/>
                </a:cubicBezTo>
                <a:cubicBezTo>
                  <a:pt x="4773" y="4542"/>
                  <a:pt x="4461" y="5041"/>
                  <a:pt x="4461" y="5041"/>
                </a:cubicBezTo>
                <a:cubicBezTo>
                  <a:pt x="4461" y="5041"/>
                  <a:pt x="4371" y="4854"/>
                  <a:pt x="4291" y="4809"/>
                </a:cubicBezTo>
                <a:lnTo>
                  <a:pt x="4291" y="4809"/>
                </a:lnTo>
                <a:cubicBezTo>
                  <a:pt x="4327" y="5086"/>
                  <a:pt x="3809" y="5532"/>
                  <a:pt x="3809" y="5532"/>
                </a:cubicBezTo>
                <a:cubicBezTo>
                  <a:pt x="3809" y="5532"/>
                  <a:pt x="3631" y="5523"/>
                  <a:pt x="3774" y="4676"/>
                </a:cubicBezTo>
                <a:cubicBezTo>
                  <a:pt x="3908" y="3837"/>
                  <a:pt x="3078" y="3293"/>
                  <a:pt x="3078" y="3293"/>
                </a:cubicBezTo>
                <a:lnTo>
                  <a:pt x="3078" y="3293"/>
                </a:lnTo>
                <a:cubicBezTo>
                  <a:pt x="3078" y="3293"/>
                  <a:pt x="3408" y="3703"/>
                  <a:pt x="3185" y="4015"/>
                </a:cubicBezTo>
                <a:cubicBezTo>
                  <a:pt x="2960" y="3913"/>
                  <a:pt x="2760" y="3877"/>
                  <a:pt x="2589" y="3877"/>
                </a:cubicBezTo>
                <a:cubicBezTo>
                  <a:pt x="2177" y="3877"/>
                  <a:pt x="1936" y="4087"/>
                  <a:pt x="1936" y="4087"/>
                </a:cubicBezTo>
                <a:cubicBezTo>
                  <a:pt x="1936" y="4087"/>
                  <a:pt x="1888" y="4100"/>
                  <a:pt x="1802" y="4100"/>
                </a:cubicBezTo>
                <a:cubicBezTo>
                  <a:pt x="1691" y="4100"/>
                  <a:pt x="1515" y="4077"/>
                  <a:pt x="1303" y="3971"/>
                </a:cubicBezTo>
                <a:cubicBezTo>
                  <a:pt x="1236" y="3690"/>
                  <a:pt x="845" y="3415"/>
                  <a:pt x="460" y="3415"/>
                </a:cubicBezTo>
                <a:cubicBezTo>
                  <a:pt x="380" y="3415"/>
                  <a:pt x="300" y="3427"/>
                  <a:pt x="223" y="3453"/>
                </a:cubicBezTo>
                <a:cubicBezTo>
                  <a:pt x="473" y="3516"/>
                  <a:pt x="812" y="3721"/>
                  <a:pt x="928" y="4087"/>
                </a:cubicBezTo>
                <a:cubicBezTo>
                  <a:pt x="924" y="4091"/>
                  <a:pt x="914" y="4092"/>
                  <a:pt x="899" y="4092"/>
                </a:cubicBezTo>
                <a:cubicBezTo>
                  <a:pt x="861" y="4092"/>
                  <a:pt x="791" y="4083"/>
                  <a:pt x="702" y="4083"/>
                </a:cubicBezTo>
                <a:cubicBezTo>
                  <a:pt x="511" y="4083"/>
                  <a:pt x="233" y="4125"/>
                  <a:pt x="0" y="4390"/>
                </a:cubicBezTo>
                <a:cubicBezTo>
                  <a:pt x="93" y="4342"/>
                  <a:pt x="205" y="4318"/>
                  <a:pt x="322" y="4318"/>
                </a:cubicBezTo>
                <a:cubicBezTo>
                  <a:pt x="486" y="4318"/>
                  <a:pt x="661" y="4364"/>
                  <a:pt x="812" y="4453"/>
                </a:cubicBezTo>
                <a:cubicBezTo>
                  <a:pt x="509" y="4488"/>
                  <a:pt x="286" y="4738"/>
                  <a:pt x="0" y="4827"/>
                </a:cubicBezTo>
                <a:cubicBezTo>
                  <a:pt x="61" y="4858"/>
                  <a:pt x="158" y="4872"/>
                  <a:pt x="268" y="4872"/>
                </a:cubicBezTo>
                <a:cubicBezTo>
                  <a:pt x="543" y="4872"/>
                  <a:pt x="901" y="4781"/>
                  <a:pt x="990" y="4622"/>
                </a:cubicBezTo>
                <a:lnTo>
                  <a:pt x="990" y="4622"/>
                </a:lnTo>
                <a:cubicBezTo>
                  <a:pt x="1008" y="4765"/>
                  <a:pt x="758" y="5202"/>
                  <a:pt x="375" y="5300"/>
                </a:cubicBezTo>
                <a:cubicBezTo>
                  <a:pt x="406" y="5302"/>
                  <a:pt x="439" y="5303"/>
                  <a:pt x="472" y="5303"/>
                </a:cubicBezTo>
                <a:cubicBezTo>
                  <a:pt x="770" y="5303"/>
                  <a:pt x="1136" y="5217"/>
                  <a:pt x="1401" y="4792"/>
                </a:cubicBezTo>
                <a:cubicBezTo>
                  <a:pt x="1583" y="4666"/>
                  <a:pt x="1808" y="4601"/>
                  <a:pt x="2019" y="4601"/>
                </a:cubicBezTo>
                <a:cubicBezTo>
                  <a:pt x="2272" y="4601"/>
                  <a:pt x="2506" y="4695"/>
                  <a:pt x="2623" y="4890"/>
                </a:cubicBezTo>
                <a:cubicBezTo>
                  <a:pt x="2828" y="5238"/>
                  <a:pt x="2587" y="5568"/>
                  <a:pt x="2587" y="5568"/>
                </a:cubicBezTo>
                <a:cubicBezTo>
                  <a:pt x="2587" y="5568"/>
                  <a:pt x="2373" y="5354"/>
                  <a:pt x="2453" y="5122"/>
                </a:cubicBezTo>
                <a:lnTo>
                  <a:pt x="2453" y="5122"/>
                </a:lnTo>
                <a:cubicBezTo>
                  <a:pt x="1990" y="5407"/>
                  <a:pt x="1749" y="5978"/>
                  <a:pt x="1749" y="5978"/>
                </a:cubicBezTo>
                <a:cubicBezTo>
                  <a:pt x="1749" y="5978"/>
                  <a:pt x="1552" y="5675"/>
                  <a:pt x="1651" y="5452"/>
                </a:cubicBezTo>
                <a:lnTo>
                  <a:pt x="1651" y="5452"/>
                </a:lnTo>
                <a:cubicBezTo>
                  <a:pt x="1267" y="5862"/>
                  <a:pt x="1213" y="6504"/>
                  <a:pt x="1222" y="6834"/>
                </a:cubicBezTo>
                <a:cubicBezTo>
                  <a:pt x="1222" y="6834"/>
                  <a:pt x="999" y="6674"/>
                  <a:pt x="1026" y="6272"/>
                </a:cubicBezTo>
                <a:lnTo>
                  <a:pt x="1026" y="6272"/>
                </a:lnTo>
                <a:cubicBezTo>
                  <a:pt x="812" y="6638"/>
                  <a:pt x="518" y="8083"/>
                  <a:pt x="946" y="9100"/>
                </a:cubicBezTo>
                <a:cubicBezTo>
                  <a:pt x="1365" y="10117"/>
                  <a:pt x="2346" y="10858"/>
                  <a:pt x="2346" y="10858"/>
                </a:cubicBezTo>
                <a:cubicBezTo>
                  <a:pt x="2346" y="10858"/>
                  <a:pt x="2577" y="10801"/>
                  <a:pt x="2837" y="10801"/>
                </a:cubicBezTo>
                <a:cubicBezTo>
                  <a:pt x="2920" y="10801"/>
                  <a:pt x="3005" y="10807"/>
                  <a:pt x="3087" y="10822"/>
                </a:cubicBezTo>
                <a:cubicBezTo>
                  <a:pt x="3206" y="10841"/>
                  <a:pt x="3347" y="10851"/>
                  <a:pt x="3497" y="10851"/>
                </a:cubicBezTo>
                <a:cubicBezTo>
                  <a:pt x="3771" y="10851"/>
                  <a:pt x="4072" y="10817"/>
                  <a:pt x="4309" y="10742"/>
                </a:cubicBezTo>
                <a:lnTo>
                  <a:pt x="4309" y="10742"/>
                </a:lnTo>
                <a:cubicBezTo>
                  <a:pt x="4190" y="10884"/>
                  <a:pt x="3920" y="10976"/>
                  <a:pt x="3558" y="10976"/>
                </a:cubicBezTo>
                <a:cubicBezTo>
                  <a:pt x="3488" y="10976"/>
                  <a:pt x="3414" y="10972"/>
                  <a:pt x="3337" y="10965"/>
                </a:cubicBezTo>
                <a:cubicBezTo>
                  <a:pt x="3226" y="10954"/>
                  <a:pt x="3096" y="10945"/>
                  <a:pt x="2959" y="10945"/>
                </a:cubicBezTo>
                <a:cubicBezTo>
                  <a:pt x="2520" y="10945"/>
                  <a:pt x="2008" y="11043"/>
                  <a:pt x="1811" y="11518"/>
                </a:cubicBezTo>
                <a:cubicBezTo>
                  <a:pt x="1964" y="11437"/>
                  <a:pt x="2091" y="11402"/>
                  <a:pt x="2199" y="11402"/>
                </a:cubicBezTo>
                <a:cubicBezTo>
                  <a:pt x="2534" y="11402"/>
                  <a:pt x="2689" y="11734"/>
                  <a:pt x="2864" y="12071"/>
                </a:cubicBezTo>
                <a:cubicBezTo>
                  <a:pt x="3096" y="12517"/>
                  <a:pt x="3774" y="12383"/>
                  <a:pt x="3881" y="12740"/>
                </a:cubicBezTo>
                <a:cubicBezTo>
                  <a:pt x="3986" y="13082"/>
                  <a:pt x="3635" y="13552"/>
                  <a:pt x="3040" y="13552"/>
                </a:cubicBezTo>
                <a:cubicBezTo>
                  <a:pt x="3029" y="13552"/>
                  <a:pt x="3018" y="13552"/>
                  <a:pt x="3007" y="13552"/>
                </a:cubicBezTo>
                <a:lnTo>
                  <a:pt x="3007" y="13552"/>
                </a:lnTo>
                <a:cubicBezTo>
                  <a:pt x="3175" y="13664"/>
                  <a:pt x="3351" y="13717"/>
                  <a:pt x="3512" y="13717"/>
                </a:cubicBezTo>
                <a:cubicBezTo>
                  <a:pt x="3786" y="13717"/>
                  <a:pt x="4016" y="13566"/>
                  <a:pt x="4095" y="13302"/>
                </a:cubicBezTo>
                <a:lnTo>
                  <a:pt x="4095" y="13302"/>
                </a:lnTo>
                <a:cubicBezTo>
                  <a:pt x="4211" y="13489"/>
                  <a:pt x="4148" y="13980"/>
                  <a:pt x="3818" y="14248"/>
                </a:cubicBezTo>
                <a:cubicBezTo>
                  <a:pt x="4389" y="14230"/>
                  <a:pt x="4595" y="13605"/>
                  <a:pt x="4505" y="13365"/>
                </a:cubicBezTo>
                <a:lnTo>
                  <a:pt x="4505" y="13365"/>
                </a:lnTo>
                <a:cubicBezTo>
                  <a:pt x="4809" y="13472"/>
                  <a:pt x="4853" y="13837"/>
                  <a:pt x="4764" y="14114"/>
                </a:cubicBezTo>
                <a:cubicBezTo>
                  <a:pt x="5005" y="13989"/>
                  <a:pt x="5353" y="13516"/>
                  <a:pt x="4675" y="13097"/>
                </a:cubicBezTo>
                <a:cubicBezTo>
                  <a:pt x="4755" y="13017"/>
                  <a:pt x="4940" y="12959"/>
                  <a:pt x="5160" y="12959"/>
                </a:cubicBezTo>
                <a:cubicBezTo>
                  <a:pt x="5331" y="12959"/>
                  <a:pt x="5522" y="12993"/>
                  <a:pt x="5701" y="13079"/>
                </a:cubicBezTo>
                <a:cubicBezTo>
                  <a:pt x="5543" y="12858"/>
                  <a:pt x="5274" y="12691"/>
                  <a:pt x="4934" y="12691"/>
                </a:cubicBezTo>
                <a:cubicBezTo>
                  <a:pt x="4793" y="12691"/>
                  <a:pt x="4640" y="12719"/>
                  <a:pt x="4479" y="12785"/>
                </a:cubicBezTo>
                <a:cubicBezTo>
                  <a:pt x="4514" y="12330"/>
                  <a:pt x="3809" y="11714"/>
                  <a:pt x="3809" y="11714"/>
                </a:cubicBezTo>
                <a:lnTo>
                  <a:pt x="3809" y="11714"/>
                </a:lnTo>
                <a:cubicBezTo>
                  <a:pt x="3810" y="11714"/>
                  <a:pt x="4398" y="11768"/>
                  <a:pt x="4853" y="12125"/>
                </a:cubicBezTo>
                <a:cubicBezTo>
                  <a:pt x="5155" y="12362"/>
                  <a:pt x="5716" y="12543"/>
                  <a:pt x="6250" y="12543"/>
                </a:cubicBezTo>
                <a:cubicBezTo>
                  <a:pt x="6539" y="12543"/>
                  <a:pt x="6820" y="12491"/>
                  <a:pt x="7048" y="12365"/>
                </a:cubicBezTo>
                <a:cubicBezTo>
                  <a:pt x="7126" y="12390"/>
                  <a:pt x="7222" y="12401"/>
                  <a:pt x="7327" y="12401"/>
                </a:cubicBezTo>
                <a:cubicBezTo>
                  <a:pt x="7725" y="12401"/>
                  <a:pt x="8246" y="12232"/>
                  <a:pt x="8359" y="11928"/>
                </a:cubicBezTo>
                <a:cubicBezTo>
                  <a:pt x="8477" y="11619"/>
                  <a:pt x="8667" y="11450"/>
                  <a:pt x="8821" y="11450"/>
                </a:cubicBezTo>
                <a:cubicBezTo>
                  <a:pt x="8853" y="11450"/>
                  <a:pt x="8884" y="11458"/>
                  <a:pt x="8912" y="11473"/>
                </a:cubicBezTo>
                <a:cubicBezTo>
                  <a:pt x="9073" y="11563"/>
                  <a:pt x="9037" y="12000"/>
                  <a:pt x="8439" y="12401"/>
                </a:cubicBezTo>
                <a:cubicBezTo>
                  <a:pt x="9260" y="12062"/>
                  <a:pt x="10215" y="11179"/>
                  <a:pt x="10366" y="10617"/>
                </a:cubicBezTo>
                <a:cubicBezTo>
                  <a:pt x="10486" y="10173"/>
                  <a:pt x="10762" y="9896"/>
                  <a:pt x="11044" y="9896"/>
                </a:cubicBezTo>
                <a:cubicBezTo>
                  <a:pt x="11119" y="9896"/>
                  <a:pt x="11194" y="9916"/>
                  <a:pt x="11267" y="9957"/>
                </a:cubicBezTo>
                <a:cubicBezTo>
                  <a:pt x="11377" y="10019"/>
                  <a:pt x="11507" y="10050"/>
                  <a:pt x="11632" y="10050"/>
                </a:cubicBezTo>
                <a:cubicBezTo>
                  <a:pt x="11903" y="10050"/>
                  <a:pt x="12154" y="9905"/>
                  <a:pt x="12142" y="9618"/>
                </a:cubicBezTo>
                <a:lnTo>
                  <a:pt x="12142" y="9618"/>
                </a:lnTo>
                <a:cubicBezTo>
                  <a:pt x="12103" y="9720"/>
                  <a:pt x="11892" y="9803"/>
                  <a:pt x="11718" y="9803"/>
                </a:cubicBezTo>
                <a:cubicBezTo>
                  <a:pt x="11572" y="9803"/>
                  <a:pt x="11453" y="9745"/>
                  <a:pt x="11482" y="9591"/>
                </a:cubicBezTo>
                <a:cubicBezTo>
                  <a:pt x="11536" y="9331"/>
                  <a:pt x="11837" y="9223"/>
                  <a:pt x="12096" y="9223"/>
                </a:cubicBezTo>
                <a:cubicBezTo>
                  <a:pt x="12174" y="9223"/>
                  <a:pt x="12249" y="9233"/>
                  <a:pt x="12311" y="9252"/>
                </a:cubicBezTo>
                <a:cubicBezTo>
                  <a:pt x="12255" y="9140"/>
                  <a:pt x="12028" y="8982"/>
                  <a:pt x="11801" y="8982"/>
                </a:cubicBezTo>
                <a:cubicBezTo>
                  <a:pt x="11701" y="8982"/>
                  <a:pt x="11602" y="9012"/>
                  <a:pt x="11517" y="9091"/>
                </a:cubicBezTo>
                <a:cubicBezTo>
                  <a:pt x="11526" y="8869"/>
                  <a:pt x="11714" y="8590"/>
                  <a:pt x="12090" y="8590"/>
                </a:cubicBezTo>
                <a:cubicBezTo>
                  <a:pt x="12107" y="8590"/>
                  <a:pt x="12124" y="8591"/>
                  <a:pt x="12142" y="8592"/>
                </a:cubicBezTo>
                <a:cubicBezTo>
                  <a:pt x="12077" y="8543"/>
                  <a:pt x="11918" y="8485"/>
                  <a:pt x="11741" y="8485"/>
                </a:cubicBezTo>
                <a:cubicBezTo>
                  <a:pt x="11529" y="8485"/>
                  <a:pt x="11292" y="8568"/>
                  <a:pt x="11160" y="8851"/>
                </a:cubicBezTo>
                <a:cubicBezTo>
                  <a:pt x="11089" y="8806"/>
                  <a:pt x="11027" y="8449"/>
                  <a:pt x="11366" y="8306"/>
                </a:cubicBezTo>
                <a:lnTo>
                  <a:pt x="11366" y="8306"/>
                </a:lnTo>
                <a:cubicBezTo>
                  <a:pt x="11036" y="8315"/>
                  <a:pt x="10688" y="8503"/>
                  <a:pt x="10705" y="9002"/>
                </a:cubicBezTo>
                <a:cubicBezTo>
                  <a:pt x="10054" y="9056"/>
                  <a:pt x="9938" y="9564"/>
                  <a:pt x="9688" y="9814"/>
                </a:cubicBezTo>
                <a:cubicBezTo>
                  <a:pt x="9440" y="10054"/>
                  <a:pt x="8518" y="10152"/>
                  <a:pt x="8114" y="10788"/>
                </a:cubicBezTo>
                <a:lnTo>
                  <a:pt x="8114" y="10788"/>
                </a:lnTo>
                <a:cubicBezTo>
                  <a:pt x="8186" y="10667"/>
                  <a:pt x="8307" y="10215"/>
                  <a:pt x="8368" y="9805"/>
                </a:cubicBezTo>
                <a:cubicBezTo>
                  <a:pt x="8439" y="9377"/>
                  <a:pt x="8547" y="9190"/>
                  <a:pt x="8770" y="8735"/>
                </a:cubicBezTo>
                <a:cubicBezTo>
                  <a:pt x="8941" y="8378"/>
                  <a:pt x="9296" y="8206"/>
                  <a:pt x="9480" y="8206"/>
                </a:cubicBezTo>
                <a:cubicBezTo>
                  <a:pt x="9536" y="8206"/>
                  <a:pt x="9576" y="8222"/>
                  <a:pt x="9590" y="8253"/>
                </a:cubicBezTo>
                <a:cubicBezTo>
                  <a:pt x="9662" y="8387"/>
                  <a:pt x="9581" y="8628"/>
                  <a:pt x="9233" y="8645"/>
                </a:cubicBezTo>
                <a:cubicBezTo>
                  <a:pt x="9329" y="8691"/>
                  <a:pt x="9414" y="8710"/>
                  <a:pt x="9492" y="8710"/>
                </a:cubicBezTo>
                <a:cubicBezTo>
                  <a:pt x="9870" y="8710"/>
                  <a:pt x="10055" y="8246"/>
                  <a:pt x="10277" y="8083"/>
                </a:cubicBezTo>
                <a:cubicBezTo>
                  <a:pt x="10370" y="8012"/>
                  <a:pt x="10457" y="7975"/>
                  <a:pt x="10530" y="7975"/>
                </a:cubicBezTo>
                <a:cubicBezTo>
                  <a:pt x="10669" y="7975"/>
                  <a:pt x="10759" y="8110"/>
                  <a:pt x="10741" y="8413"/>
                </a:cubicBezTo>
                <a:cubicBezTo>
                  <a:pt x="10759" y="8315"/>
                  <a:pt x="10991" y="7932"/>
                  <a:pt x="11312" y="7842"/>
                </a:cubicBezTo>
                <a:cubicBezTo>
                  <a:pt x="11633" y="7744"/>
                  <a:pt x="11999" y="7468"/>
                  <a:pt x="11535" y="6915"/>
                </a:cubicBezTo>
                <a:lnTo>
                  <a:pt x="11535" y="6915"/>
                </a:lnTo>
                <a:cubicBezTo>
                  <a:pt x="11622" y="7208"/>
                  <a:pt x="11434" y="7366"/>
                  <a:pt x="11242" y="7366"/>
                </a:cubicBezTo>
                <a:cubicBezTo>
                  <a:pt x="11119" y="7366"/>
                  <a:pt x="10993" y="7301"/>
                  <a:pt x="10937" y="7164"/>
                </a:cubicBezTo>
                <a:cubicBezTo>
                  <a:pt x="10925" y="7504"/>
                  <a:pt x="10500" y="7677"/>
                  <a:pt x="10210" y="7677"/>
                </a:cubicBezTo>
                <a:cubicBezTo>
                  <a:pt x="10066" y="7677"/>
                  <a:pt x="9956" y="7634"/>
                  <a:pt x="9947" y="7548"/>
                </a:cubicBezTo>
                <a:cubicBezTo>
                  <a:pt x="9929" y="7370"/>
                  <a:pt x="10170" y="7114"/>
                  <a:pt x="10356" y="7114"/>
                </a:cubicBezTo>
                <a:cubicBezTo>
                  <a:pt x="10439" y="7114"/>
                  <a:pt x="10512" y="7166"/>
                  <a:pt x="10545" y="7298"/>
                </a:cubicBezTo>
                <a:cubicBezTo>
                  <a:pt x="10609" y="7077"/>
                  <a:pt x="10741" y="6883"/>
                  <a:pt x="10875" y="6883"/>
                </a:cubicBezTo>
                <a:cubicBezTo>
                  <a:pt x="10946" y="6883"/>
                  <a:pt x="11018" y="6939"/>
                  <a:pt x="11080" y="7075"/>
                </a:cubicBezTo>
                <a:cubicBezTo>
                  <a:pt x="11169" y="6724"/>
                  <a:pt x="11314" y="6641"/>
                  <a:pt x="11432" y="6641"/>
                </a:cubicBezTo>
                <a:cubicBezTo>
                  <a:pt x="11540" y="6641"/>
                  <a:pt x="11624" y="6710"/>
                  <a:pt x="11624" y="6710"/>
                </a:cubicBezTo>
                <a:cubicBezTo>
                  <a:pt x="11847" y="6058"/>
                  <a:pt x="11667" y="5857"/>
                  <a:pt x="11360" y="5857"/>
                </a:cubicBezTo>
                <a:cubicBezTo>
                  <a:pt x="10868" y="5857"/>
                  <a:pt x="10054" y="6371"/>
                  <a:pt x="10054" y="6371"/>
                </a:cubicBezTo>
                <a:cubicBezTo>
                  <a:pt x="10054" y="6371"/>
                  <a:pt x="9886" y="6132"/>
                  <a:pt x="9471" y="6132"/>
                </a:cubicBezTo>
                <a:cubicBezTo>
                  <a:pt x="9275" y="6132"/>
                  <a:pt x="9023" y="6186"/>
                  <a:pt x="8707" y="6344"/>
                </a:cubicBezTo>
                <a:cubicBezTo>
                  <a:pt x="8585" y="6403"/>
                  <a:pt x="8480" y="6429"/>
                  <a:pt x="8387" y="6429"/>
                </a:cubicBezTo>
                <a:cubicBezTo>
                  <a:pt x="7849" y="6429"/>
                  <a:pt x="7712" y="5586"/>
                  <a:pt x="7194" y="5586"/>
                </a:cubicBezTo>
                <a:cubicBezTo>
                  <a:pt x="7076" y="5586"/>
                  <a:pt x="6938" y="5630"/>
                  <a:pt x="6771" y="5737"/>
                </a:cubicBezTo>
                <a:cubicBezTo>
                  <a:pt x="6824" y="5718"/>
                  <a:pt x="6876" y="5709"/>
                  <a:pt x="6927" y="5709"/>
                </a:cubicBezTo>
                <a:cubicBezTo>
                  <a:pt x="7160" y="5709"/>
                  <a:pt x="7359" y="5890"/>
                  <a:pt x="7396" y="6058"/>
                </a:cubicBezTo>
                <a:cubicBezTo>
                  <a:pt x="7458" y="6362"/>
                  <a:pt x="7717" y="6638"/>
                  <a:pt x="8109" y="6736"/>
                </a:cubicBezTo>
                <a:cubicBezTo>
                  <a:pt x="8080" y="6740"/>
                  <a:pt x="8052" y="6741"/>
                  <a:pt x="8025" y="6741"/>
                </a:cubicBezTo>
                <a:cubicBezTo>
                  <a:pt x="7623" y="6741"/>
                  <a:pt x="7451" y="6390"/>
                  <a:pt x="7217" y="6281"/>
                </a:cubicBezTo>
                <a:cubicBezTo>
                  <a:pt x="7130" y="6242"/>
                  <a:pt x="6992" y="6206"/>
                  <a:pt x="6837" y="6206"/>
                </a:cubicBezTo>
                <a:cubicBezTo>
                  <a:pt x="6565" y="6206"/>
                  <a:pt x="6242" y="6318"/>
                  <a:pt x="6049" y="6727"/>
                </a:cubicBezTo>
                <a:cubicBezTo>
                  <a:pt x="6208" y="6608"/>
                  <a:pt x="6374" y="6562"/>
                  <a:pt x="6536" y="6562"/>
                </a:cubicBezTo>
                <a:cubicBezTo>
                  <a:pt x="6847" y="6562"/>
                  <a:pt x="7146" y="6730"/>
                  <a:pt x="7369" y="6870"/>
                </a:cubicBezTo>
                <a:cubicBezTo>
                  <a:pt x="7465" y="7345"/>
                  <a:pt x="6902" y="7547"/>
                  <a:pt x="6388" y="7547"/>
                </a:cubicBezTo>
                <a:cubicBezTo>
                  <a:pt x="6188" y="7547"/>
                  <a:pt x="5995" y="7517"/>
                  <a:pt x="5852" y="7459"/>
                </a:cubicBezTo>
                <a:lnTo>
                  <a:pt x="5852" y="7459"/>
                </a:lnTo>
                <a:cubicBezTo>
                  <a:pt x="6008" y="7716"/>
                  <a:pt x="6490" y="7918"/>
                  <a:pt x="6871" y="7918"/>
                </a:cubicBezTo>
                <a:cubicBezTo>
                  <a:pt x="6927" y="7918"/>
                  <a:pt x="6980" y="7914"/>
                  <a:pt x="7030" y="7905"/>
                </a:cubicBezTo>
                <a:lnTo>
                  <a:pt x="7030" y="7905"/>
                </a:lnTo>
                <a:cubicBezTo>
                  <a:pt x="6959" y="8275"/>
                  <a:pt x="6587" y="8417"/>
                  <a:pt x="6259" y="8417"/>
                </a:cubicBezTo>
                <a:cubicBezTo>
                  <a:pt x="6089" y="8417"/>
                  <a:pt x="5932" y="8379"/>
                  <a:pt x="5835" y="8315"/>
                </a:cubicBezTo>
                <a:lnTo>
                  <a:pt x="5835" y="8315"/>
                </a:lnTo>
                <a:cubicBezTo>
                  <a:pt x="6028" y="8539"/>
                  <a:pt x="6364" y="8652"/>
                  <a:pt x="6644" y="8652"/>
                </a:cubicBezTo>
                <a:cubicBezTo>
                  <a:pt x="6778" y="8652"/>
                  <a:pt x="6899" y="8626"/>
                  <a:pt x="6985" y="8574"/>
                </a:cubicBezTo>
                <a:cubicBezTo>
                  <a:pt x="7131" y="8482"/>
                  <a:pt x="7242" y="8461"/>
                  <a:pt x="7313" y="8461"/>
                </a:cubicBezTo>
                <a:cubicBezTo>
                  <a:pt x="7373" y="8461"/>
                  <a:pt x="7405" y="8476"/>
                  <a:pt x="7405" y="8476"/>
                </a:cubicBezTo>
                <a:cubicBezTo>
                  <a:pt x="7405" y="8476"/>
                  <a:pt x="7396" y="8672"/>
                  <a:pt x="7307" y="8851"/>
                </a:cubicBezTo>
                <a:cubicBezTo>
                  <a:pt x="7068" y="9146"/>
                  <a:pt x="6729" y="9231"/>
                  <a:pt x="6417" y="9231"/>
                </a:cubicBezTo>
                <a:cubicBezTo>
                  <a:pt x="5994" y="9231"/>
                  <a:pt x="5621" y="9074"/>
                  <a:pt x="5620" y="9074"/>
                </a:cubicBezTo>
                <a:lnTo>
                  <a:pt x="5620" y="9074"/>
                </a:lnTo>
                <a:cubicBezTo>
                  <a:pt x="5620" y="9074"/>
                  <a:pt x="5933" y="9377"/>
                  <a:pt x="6459" y="9484"/>
                </a:cubicBezTo>
                <a:cubicBezTo>
                  <a:pt x="6334" y="9535"/>
                  <a:pt x="6210" y="9556"/>
                  <a:pt x="6091" y="9556"/>
                </a:cubicBezTo>
                <a:cubicBezTo>
                  <a:pt x="5476" y="9556"/>
                  <a:pt x="4969" y="8993"/>
                  <a:pt x="4969" y="8993"/>
                </a:cubicBezTo>
                <a:lnTo>
                  <a:pt x="4969" y="8993"/>
                </a:lnTo>
                <a:cubicBezTo>
                  <a:pt x="4969" y="8993"/>
                  <a:pt x="5058" y="9457"/>
                  <a:pt x="5594" y="9885"/>
                </a:cubicBezTo>
                <a:cubicBezTo>
                  <a:pt x="4871" y="9885"/>
                  <a:pt x="4273" y="8877"/>
                  <a:pt x="4273" y="8877"/>
                </a:cubicBezTo>
                <a:lnTo>
                  <a:pt x="4273" y="8877"/>
                </a:lnTo>
                <a:cubicBezTo>
                  <a:pt x="4273" y="8877"/>
                  <a:pt x="4247" y="9172"/>
                  <a:pt x="4479" y="9636"/>
                </a:cubicBezTo>
                <a:cubicBezTo>
                  <a:pt x="3328" y="9065"/>
                  <a:pt x="2204" y="7771"/>
                  <a:pt x="2819" y="7004"/>
                </a:cubicBezTo>
                <a:cubicBezTo>
                  <a:pt x="3426" y="6237"/>
                  <a:pt x="4737" y="6799"/>
                  <a:pt x="5496" y="6308"/>
                </a:cubicBezTo>
                <a:cubicBezTo>
                  <a:pt x="6272" y="6246"/>
                  <a:pt x="6780" y="5684"/>
                  <a:pt x="6816" y="5255"/>
                </a:cubicBezTo>
                <a:cubicBezTo>
                  <a:pt x="6844" y="4921"/>
                  <a:pt x="7089" y="4614"/>
                  <a:pt x="7411" y="4614"/>
                </a:cubicBezTo>
                <a:cubicBezTo>
                  <a:pt x="7502" y="4614"/>
                  <a:pt x="7599" y="4639"/>
                  <a:pt x="7699" y="4693"/>
                </a:cubicBezTo>
                <a:cubicBezTo>
                  <a:pt x="8163" y="4943"/>
                  <a:pt x="8332" y="5470"/>
                  <a:pt x="8332" y="5470"/>
                </a:cubicBezTo>
                <a:cubicBezTo>
                  <a:pt x="8332" y="5470"/>
                  <a:pt x="8453" y="5029"/>
                  <a:pt x="8202" y="4641"/>
                </a:cubicBezTo>
                <a:lnTo>
                  <a:pt x="8202" y="4641"/>
                </a:lnTo>
                <a:cubicBezTo>
                  <a:pt x="8390" y="4903"/>
                  <a:pt x="9055" y="5006"/>
                  <a:pt x="9055" y="5006"/>
                </a:cubicBezTo>
                <a:cubicBezTo>
                  <a:pt x="9055" y="5006"/>
                  <a:pt x="9002" y="4533"/>
                  <a:pt x="8511" y="4363"/>
                </a:cubicBezTo>
                <a:lnTo>
                  <a:pt x="8511" y="4363"/>
                </a:lnTo>
                <a:cubicBezTo>
                  <a:pt x="8528" y="4365"/>
                  <a:pt x="8546" y="4366"/>
                  <a:pt x="8566" y="4366"/>
                </a:cubicBezTo>
                <a:cubicBezTo>
                  <a:pt x="8789" y="4366"/>
                  <a:pt x="9184" y="4265"/>
                  <a:pt x="9233" y="3864"/>
                </a:cubicBezTo>
                <a:lnTo>
                  <a:pt x="9233" y="3864"/>
                </a:lnTo>
                <a:cubicBezTo>
                  <a:pt x="9142" y="3994"/>
                  <a:pt x="8855" y="4096"/>
                  <a:pt x="8617" y="4096"/>
                </a:cubicBezTo>
                <a:cubicBezTo>
                  <a:pt x="8529" y="4096"/>
                  <a:pt x="8448" y="4082"/>
                  <a:pt x="8386" y="4051"/>
                </a:cubicBezTo>
                <a:cubicBezTo>
                  <a:pt x="8707" y="3828"/>
                  <a:pt x="8832" y="3409"/>
                  <a:pt x="8645" y="3195"/>
                </a:cubicBezTo>
                <a:lnTo>
                  <a:pt x="8645" y="3195"/>
                </a:lnTo>
                <a:cubicBezTo>
                  <a:pt x="8680" y="3346"/>
                  <a:pt x="8671" y="3391"/>
                  <a:pt x="8439" y="3551"/>
                </a:cubicBezTo>
                <a:cubicBezTo>
                  <a:pt x="8199" y="3721"/>
                  <a:pt x="8234" y="3748"/>
                  <a:pt x="7869" y="4024"/>
                </a:cubicBezTo>
                <a:cubicBezTo>
                  <a:pt x="7763" y="4106"/>
                  <a:pt x="7643" y="4135"/>
                  <a:pt x="7526" y="4135"/>
                </a:cubicBezTo>
                <a:cubicBezTo>
                  <a:pt x="7247" y="4135"/>
                  <a:pt x="6985" y="3971"/>
                  <a:pt x="6985" y="3971"/>
                </a:cubicBezTo>
                <a:cubicBezTo>
                  <a:pt x="6985" y="3971"/>
                  <a:pt x="7253" y="3659"/>
                  <a:pt x="7110" y="3373"/>
                </a:cubicBezTo>
                <a:lnTo>
                  <a:pt x="7110" y="3373"/>
                </a:lnTo>
                <a:cubicBezTo>
                  <a:pt x="7110" y="3534"/>
                  <a:pt x="6985" y="3650"/>
                  <a:pt x="6521" y="4006"/>
                </a:cubicBezTo>
                <a:cubicBezTo>
                  <a:pt x="6066" y="4354"/>
                  <a:pt x="6209" y="4702"/>
                  <a:pt x="6084" y="5086"/>
                </a:cubicBezTo>
                <a:cubicBezTo>
                  <a:pt x="6182" y="4319"/>
                  <a:pt x="5442" y="4131"/>
                  <a:pt x="5442" y="3703"/>
                </a:cubicBezTo>
                <a:cubicBezTo>
                  <a:pt x="5442" y="3336"/>
                  <a:pt x="5783" y="3290"/>
                  <a:pt x="6262" y="3290"/>
                </a:cubicBezTo>
                <a:cubicBezTo>
                  <a:pt x="6353" y="3290"/>
                  <a:pt x="6449" y="3291"/>
                  <a:pt x="6548" y="3293"/>
                </a:cubicBezTo>
                <a:cubicBezTo>
                  <a:pt x="6556" y="3293"/>
                  <a:pt x="6563" y="3293"/>
                  <a:pt x="6570" y="3293"/>
                </a:cubicBezTo>
                <a:cubicBezTo>
                  <a:pt x="7197" y="3293"/>
                  <a:pt x="7857" y="2919"/>
                  <a:pt x="7619" y="2196"/>
                </a:cubicBezTo>
                <a:cubicBezTo>
                  <a:pt x="7369" y="1455"/>
                  <a:pt x="5808" y="1696"/>
                  <a:pt x="5531" y="1196"/>
                </a:cubicBezTo>
                <a:cubicBezTo>
                  <a:pt x="5268" y="712"/>
                  <a:pt x="4542" y="41"/>
                  <a:pt x="3617" y="41"/>
                </a:cubicBezTo>
                <a:cubicBezTo>
                  <a:pt x="3572" y="41"/>
                  <a:pt x="3526" y="42"/>
                  <a:pt x="3479" y="46"/>
                </a:cubicBezTo>
                <a:cubicBezTo>
                  <a:pt x="3881" y="135"/>
                  <a:pt x="4354" y="616"/>
                  <a:pt x="4541" y="831"/>
                </a:cubicBezTo>
                <a:cubicBezTo>
                  <a:pt x="4471" y="845"/>
                  <a:pt x="4400" y="851"/>
                  <a:pt x="4329" y="851"/>
                </a:cubicBezTo>
                <a:cubicBezTo>
                  <a:pt x="3680" y="851"/>
                  <a:pt x="3033" y="306"/>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46"/>
          <p:cNvSpPr/>
          <p:nvPr/>
        </p:nvSpPr>
        <p:spPr>
          <a:xfrm>
            <a:off x="3197696" y="435768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46"/>
          <p:cNvSpPr/>
          <p:nvPr/>
        </p:nvSpPr>
        <p:spPr>
          <a:xfrm>
            <a:off x="4089121" y="602905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46"/>
          <p:cNvSpPr/>
          <p:nvPr/>
        </p:nvSpPr>
        <p:spPr>
          <a:xfrm>
            <a:off x="4089121" y="49148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46"/>
          <p:cNvSpPr/>
          <p:nvPr/>
        </p:nvSpPr>
        <p:spPr>
          <a:xfrm>
            <a:off x="3197696" y="54719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3" name="Google Shape;10043;p46"/>
          <p:cNvGrpSpPr/>
          <p:nvPr/>
        </p:nvGrpSpPr>
        <p:grpSpPr>
          <a:xfrm flipH="1">
            <a:off x="4013856" y="5675761"/>
            <a:ext cx="1084498" cy="415688"/>
            <a:chOff x="422918" y="176071"/>
            <a:chExt cx="2994196" cy="1147676"/>
          </a:xfrm>
        </p:grpSpPr>
        <p:sp>
          <p:nvSpPr>
            <p:cNvPr id="10044" name="Google Shape;10044;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46"/>
          <p:cNvGrpSpPr/>
          <p:nvPr/>
        </p:nvGrpSpPr>
        <p:grpSpPr>
          <a:xfrm>
            <a:off x="3071046" y="5118783"/>
            <a:ext cx="1084498" cy="415688"/>
            <a:chOff x="422918" y="176071"/>
            <a:chExt cx="2994196" cy="1147676"/>
          </a:xfrm>
        </p:grpSpPr>
        <p:sp>
          <p:nvSpPr>
            <p:cNvPr id="10051" name="Google Shape;10051;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7" name="Google Shape;10057;p46"/>
          <p:cNvSpPr/>
          <p:nvPr/>
        </p:nvSpPr>
        <p:spPr>
          <a:xfrm>
            <a:off x="3292990" y="4563583"/>
            <a:ext cx="692026" cy="470809"/>
          </a:xfrm>
          <a:custGeom>
            <a:rect b="b" l="l" r="r" t="t"/>
            <a:pathLst>
              <a:path extrusionOk="0" h="11150" w="16389">
                <a:moveTo>
                  <a:pt x="13614" y="295"/>
                </a:moveTo>
                <a:cubicBezTo>
                  <a:pt x="13730" y="295"/>
                  <a:pt x="13837" y="304"/>
                  <a:pt x="13944" y="330"/>
                </a:cubicBezTo>
                <a:cubicBezTo>
                  <a:pt x="14060" y="357"/>
                  <a:pt x="14167" y="402"/>
                  <a:pt x="14256" y="464"/>
                </a:cubicBezTo>
                <a:cubicBezTo>
                  <a:pt x="14042" y="411"/>
                  <a:pt x="13828" y="402"/>
                  <a:pt x="13614" y="402"/>
                </a:cubicBezTo>
                <a:cubicBezTo>
                  <a:pt x="13569" y="400"/>
                  <a:pt x="13524" y="399"/>
                  <a:pt x="13478" y="399"/>
                </a:cubicBezTo>
                <a:cubicBezTo>
                  <a:pt x="13354" y="399"/>
                  <a:pt x="13230" y="404"/>
                  <a:pt x="13103" y="404"/>
                </a:cubicBezTo>
                <a:cubicBezTo>
                  <a:pt x="13057" y="404"/>
                  <a:pt x="13010" y="404"/>
                  <a:pt x="12963" y="402"/>
                </a:cubicBezTo>
                <a:cubicBezTo>
                  <a:pt x="13070" y="366"/>
                  <a:pt x="13177" y="339"/>
                  <a:pt x="13284" y="321"/>
                </a:cubicBezTo>
                <a:cubicBezTo>
                  <a:pt x="13391" y="304"/>
                  <a:pt x="13507" y="295"/>
                  <a:pt x="13614" y="295"/>
                </a:cubicBezTo>
                <a:close/>
                <a:moveTo>
                  <a:pt x="12994" y="752"/>
                </a:moveTo>
                <a:cubicBezTo>
                  <a:pt x="13079" y="752"/>
                  <a:pt x="13164" y="754"/>
                  <a:pt x="13248" y="759"/>
                </a:cubicBezTo>
                <a:cubicBezTo>
                  <a:pt x="13409" y="776"/>
                  <a:pt x="13578" y="812"/>
                  <a:pt x="13730" y="875"/>
                </a:cubicBezTo>
                <a:cubicBezTo>
                  <a:pt x="13569" y="857"/>
                  <a:pt x="13409" y="848"/>
                  <a:pt x="13239" y="848"/>
                </a:cubicBezTo>
                <a:cubicBezTo>
                  <a:pt x="13079" y="848"/>
                  <a:pt x="12918" y="848"/>
                  <a:pt x="12749" y="866"/>
                </a:cubicBezTo>
                <a:cubicBezTo>
                  <a:pt x="12588" y="883"/>
                  <a:pt x="12428" y="901"/>
                  <a:pt x="12267" y="919"/>
                </a:cubicBezTo>
                <a:cubicBezTo>
                  <a:pt x="12097" y="946"/>
                  <a:pt x="11937" y="964"/>
                  <a:pt x="11767" y="991"/>
                </a:cubicBezTo>
                <a:cubicBezTo>
                  <a:pt x="12080" y="866"/>
                  <a:pt x="12410" y="794"/>
                  <a:pt x="12740" y="759"/>
                </a:cubicBezTo>
                <a:cubicBezTo>
                  <a:pt x="12825" y="754"/>
                  <a:pt x="12909" y="752"/>
                  <a:pt x="12994" y="752"/>
                </a:cubicBezTo>
                <a:close/>
                <a:moveTo>
                  <a:pt x="12775" y="1107"/>
                </a:moveTo>
                <a:cubicBezTo>
                  <a:pt x="12918" y="1107"/>
                  <a:pt x="13070" y="1124"/>
                  <a:pt x="13204" y="1169"/>
                </a:cubicBezTo>
                <a:cubicBezTo>
                  <a:pt x="13061" y="1169"/>
                  <a:pt x="12918" y="1178"/>
                  <a:pt x="12784" y="1196"/>
                </a:cubicBezTo>
                <a:cubicBezTo>
                  <a:pt x="12642" y="1214"/>
                  <a:pt x="12499" y="1231"/>
                  <a:pt x="12365" y="1267"/>
                </a:cubicBezTo>
                <a:cubicBezTo>
                  <a:pt x="12231" y="1294"/>
                  <a:pt x="12089" y="1338"/>
                  <a:pt x="11955" y="1374"/>
                </a:cubicBezTo>
                <a:cubicBezTo>
                  <a:pt x="11821" y="1419"/>
                  <a:pt x="11687" y="1454"/>
                  <a:pt x="11544" y="1499"/>
                </a:cubicBezTo>
                <a:cubicBezTo>
                  <a:pt x="11785" y="1338"/>
                  <a:pt x="12062" y="1231"/>
                  <a:pt x="12338" y="1160"/>
                </a:cubicBezTo>
                <a:cubicBezTo>
                  <a:pt x="12481" y="1133"/>
                  <a:pt x="12633" y="1115"/>
                  <a:pt x="12775" y="1107"/>
                </a:cubicBezTo>
                <a:close/>
                <a:moveTo>
                  <a:pt x="14818" y="1454"/>
                </a:moveTo>
                <a:lnTo>
                  <a:pt x="14818" y="1454"/>
                </a:lnTo>
                <a:cubicBezTo>
                  <a:pt x="15131" y="1463"/>
                  <a:pt x="15131" y="1829"/>
                  <a:pt x="15050" y="1936"/>
                </a:cubicBezTo>
                <a:cubicBezTo>
                  <a:pt x="14827" y="1847"/>
                  <a:pt x="14765" y="1695"/>
                  <a:pt x="14818" y="1454"/>
                </a:cubicBezTo>
                <a:close/>
                <a:moveTo>
                  <a:pt x="12606" y="1512"/>
                </a:moveTo>
                <a:cubicBezTo>
                  <a:pt x="12663" y="1512"/>
                  <a:pt x="12720" y="1514"/>
                  <a:pt x="12775" y="1517"/>
                </a:cubicBezTo>
                <a:cubicBezTo>
                  <a:pt x="12624" y="1544"/>
                  <a:pt x="12472" y="1579"/>
                  <a:pt x="12320" y="1615"/>
                </a:cubicBezTo>
                <a:cubicBezTo>
                  <a:pt x="12169" y="1651"/>
                  <a:pt x="12017" y="1686"/>
                  <a:pt x="11874" y="1740"/>
                </a:cubicBezTo>
                <a:cubicBezTo>
                  <a:pt x="11571" y="1829"/>
                  <a:pt x="11286" y="1945"/>
                  <a:pt x="10991" y="2043"/>
                </a:cubicBezTo>
                <a:cubicBezTo>
                  <a:pt x="11250" y="1865"/>
                  <a:pt x="11535" y="1740"/>
                  <a:pt x="11839" y="1642"/>
                </a:cubicBezTo>
                <a:cubicBezTo>
                  <a:pt x="11990" y="1588"/>
                  <a:pt x="12142" y="1553"/>
                  <a:pt x="12303" y="1535"/>
                </a:cubicBezTo>
                <a:cubicBezTo>
                  <a:pt x="12404" y="1518"/>
                  <a:pt x="12506" y="1512"/>
                  <a:pt x="12606" y="1512"/>
                </a:cubicBezTo>
                <a:close/>
                <a:moveTo>
                  <a:pt x="14178" y="1200"/>
                </a:moveTo>
                <a:cubicBezTo>
                  <a:pt x="14243" y="1200"/>
                  <a:pt x="14306" y="1211"/>
                  <a:pt x="14363" y="1231"/>
                </a:cubicBezTo>
                <a:cubicBezTo>
                  <a:pt x="14239" y="1276"/>
                  <a:pt x="14123" y="1321"/>
                  <a:pt x="14024" y="1392"/>
                </a:cubicBezTo>
                <a:cubicBezTo>
                  <a:pt x="13935" y="1454"/>
                  <a:pt x="13873" y="1544"/>
                  <a:pt x="13828" y="1651"/>
                </a:cubicBezTo>
                <a:cubicBezTo>
                  <a:pt x="13792" y="1758"/>
                  <a:pt x="13766" y="1874"/>
                  <a:pt x="13766" y="1990"/>
                </a:cubicBezTo>
                <a:cubicBezTo>
                  <a:pt x="13757" y="2115"/>
                  <a:pt x="13775" y="2231"/>
                  <a:pt x="13810" y="2364"/>
                </a:cubicBezTo>
                <a:cubicBezTo>
                  <a:pt x="13694" y="2284"/>
                  <a:pt x="13632" y="2141"/>
                  <a:pt x="13596" y="2008"/>
                </a:cubicBezTo>
                <a:cubicBezTo>
                  <a:pt x="13569" y="1865"/>
                  <a:pt x="13578" y="1713"/>
                  <a:pt x="13632" y="1570"/>
                </a:cubicBezTo>
                <a:cubicBezTo>
                  <a:pt x="13694" y="1428"/>
                  <a:pt x="13801" y="1303"/>
                  <a:pt x="13944" y="1249"/>
                </a:cubicBezTo>
                <a:cubicBezTo>
                  <a:pt x="14021" y="1215"/>
                  <a:pt x="14101" y="1200"/>
                  <a:pt x="14178" y="1200"/>
                </a:cubicBezTo>
                <a:close/>
                <a:moveTo>
                  <a:pt x="12422" y="1893"/>
                </a:moveTo>
                <a:cubicBezTo>
                  <a:pt x="12463" y="1893"/>
                  <a:pt x="12504" y="1895"/>
                  <a:pt x="12544" y="1900"/>
                </a:cubicBezTo>
                <a:cubicBezTo>
                  <a:pt x="12401" y="1927"/>
                  <a:pt x="12267" y="1963"/>
                  <a:pt x="12133" y="2008"/>
                </a:cubicBezTo>
                <a:cubicBezTo>
                  <a:pt x="11999" y="2052"/>
                  <a:pt x="11866" y="2106"/>
                  <a:pt x="11741" y="2168"/>
                </a:cubicBezTo>
                <a:cubicBezTo>
                  <a:pt x="11607" y="2222"/>
                  <a:pt x="11482" y="2284"/>
                  <a:pt x="11357" y="2355"/>
                </a:cubicBezTo>
                <a:cubicBezTo>
                  <a:pt x="11232" y="2418"/>
                  <a:pt x="11107" y="2489"/>
                  <a:pt x="10982" y="2561"/>
                </a:cubicBezTo>
                <a:cubicBezTo>
                  <a:pt x="11188" y="2347"/>
                  <a:pt x="11428" y="2186"/>
                  <a:pt x="11696" y="2070"/>
                </a:cubicBezTo>
                <a:cubicBezTo>
                  <a:pt x="11830" y="2008"/>
                  <a:pt x="11964" y="1963"/>
                  <a:pt x="12106" y="1927"/>
                </a:cubicBezTo>
                <a:cubicBezTo>
                  <a:pt x="12209" y="1908"/>
                  <a:pt x="12317" y="1893"/>
                  <a:pt x="12422" y="1893"/>
                </a:cubicBezTo>
                <a:close/>
                <a:moveTo>
                  <a:pt x="12196" y="2329"/>
                </a:moveTo>
                <a:lnTo>
                  <a:pt x="12196" y="2329"/>
                </a:lnTo>
                <a:cubicBezTo>
                  <a:pt x="12044" y="2382"/>
                  <a:pt x="11901" y="2445"/>
                  <a:pt x="11758" y="2516"/>
                </a:cubicBezTo>
                <a:cubicBezTo>
                  <a:pt x="11625" y="2578"/>
                  <a:pt x="11482" y="2650"/>
                  <a:pt x="11348" y="2721"/>
                </a:cubicBezTo>
                <a:cubicBezTo>
                  <a:pt x="11080" y="2873"/>
                  <a:pt x="10813" y="3042"/>
                  <a:pt x="10545" y="3203"/>
                </a:cubicBezTo>
                <a:cubicBezTo>
                  <a:pt x="10759" y="2980"/>
                  <a:pt x="11027" y="2793"/>
                  <a:pt x="11295" y="2632"/>
                </a:cubicBezTo>
                <a:cubicBezTo>
                  <a:pt x="11437" y="2561"/>
                  <a:pt x="11580" y="2489"/>
                  <a:pt x="11732" y="2436"/>
                </a:cubicBezTo>
                <a:cubicBezTo>
                  <a:pt x="11883" y="2382"/>
                  <a:pt x="12035" y="2347"/>
                  <a:pt x="12196" y="2329"/>
                </a:cubicBezTo>
                <a:close/>
                <a:moveTo>
                  <a:pt x="15934" y="3337"/>
                </a:moveTo>
                <a:cubicBezTo>
                  <a:pt x="16014" y="3337"/>
                  <a:pt x="16076" y="3408"/>
                  <a:pt x="16076" y="3488"/>
                </a:cubicBezTo>
                <a:cubicBezTo>
                  <a:pt x="16076" y="3569"/>
                  <a:pt x="16014" y="3631"/>
                  <a:pt x="15934" y="3631"/>
                </a:cubicBezTo>
                <a:cubicBezTo>
                  <a:pt x="15853" y="3631"/>
                  <a:pt x="15782" y="3569"/>
                  <a:pt x="15782" y="3488"/>
                </a:cubicBezTo>
                <a:cubicBezTo>
                  <a:pt x="15782" y="3408"/>
                  <a:pt x="15853" y="3337"/>
                  <a:pt x="15934" y="3337"/>
                </a:cubicBezTo>
                <a:close/>
                <a:moveTo>
                  <a:pt x="11794" y="3310"/>
                </a:moveTo>
                <a:lnTo>
                  <a:pt x="11794" y="3310"/>
                </a:lnTo>
                <a:cubicBezTo>
                  <a:pt x="11518" y="3364"/>
                  <a:pt x="11330" y="3578"/>
                  <a:pt x="11303" y="3899"/>
                </a:cubicBezTo>
                <a:cubicBezTo>
                  <a:pt x="11286" y="4229"/>
                  <a:pt x="11589" y="4488"/>
                  <a:pt x="11714" y="4488"/>
                </a:cubicBezTo>
                <a:cubicBezTo>
                  <a:pt x="11518" y="4372"/>
                  <a:pt x="11446" y="4113"/>
                  <a:pt x="11464" y="3908"/>
                </a:cubicBezTo>
                <a:cubicBezTo>
                  <a:pt x="11482" y="3658"/>
                  <a:pt x="11598" y="3453"/>
                  <a:pt x="11794" y="3310"/>
                </a:cubicBezTo>
                <a:close/>
                <a:moveTo>
                  <a:pt x="13507" y="2355"/>
                </a:moveTo>
                <a:lnTo>
                  <a:pt x="13507" y="2355"/>
                </a:lnTo>
                <a:cubicBezTo>
                  <a:pt x="13409" y="2516"/>
                  <a:pt x="13346" y="2686"/>
                  <a:pt x="13293" y="2855"/>
                </a:cubicBezTo>
                <a:cubicBezTo>
                  <a:pt x="13239" y="3033"/>
                  <a:pt x="13222" y="3212"/>
                  <a:pt x="13213" y="3390"/>
                </a:cubicBezTo>
                <a:cubicBezTo>
                  <a:pt x="13204" y="3569"/>
                  <a:pt x="13222" y="3756"/>
                  <a:pt x="13230" y="3934"/>
                </a:cubicBezTo>
                <a:cubicBezTo>
                  <a:pt x="13248" y="4122"/>
                  <a:pt x="13275" y="4309"/>
                  <a:pt x="13248" y="4496"/>
                </a:cubicBezTo>
                <a:cubicBezTo>
                  <a:pt x="13230" y="4309"/>
                  <a:pt x="13177" y="4131"/>
                  <a:pt x="13150" y="3952"/>
                </a:cubicBezTo>
                <a:cubicBezTo>
                  <a:pt x="13114" y="3765"/>
                  <a:pt x="13106" y="3578"/>
                  <a:pt x="13106" y="3390"/>
                </a:cubicBezTo>
                <a:cubicBezTo>
                  <a:pt x="13114" y="3203"/>
                  <a:pt x="13150" y="3007"/>
                  <a:pt x="13213" y="2828"/>
                </a:cubicBezTo>
                <a:cubicBezTo>
                  <a:pt x="13284" y="2659"/>
                  <a:pt x="13382" y="2489"/>
                  <a:pt x="13507" y="2355"/>
                </a:cubicBezTo>
                <a:close/>
                <a:moveTo>
                  <a:pt x="12847" y="3372"/>
                </a:moveTo>
                <a:cubicBezTo>
                  <a:pt x="12874" y="3622"/>
                  <a:pt x="12936" y="3845"/>
                  <a:pt x="12981" y="4086"/>
                </a:cubicBezTo>
                <a:cubicBezTo>
                  <a:pt x="13007" y="4202"/>
                  <a:pt x="13034" y="4327"/>
                  <a:pt x="13025" y="4452"/>
                </a:cubicBezTo>
                <a:cubicBezTo>
                  <a:pt x="13025" y="4577"/>
                  <a:pt x="12998" y="4711"/>
                  <a:pt x="12909" y="4800"/>
                </a:cubicBezTo>
                <a:cubicBezTo>
                  <a:pt x="12954" y="4684"/>
                  <a:pt x="12954" y="4568"/>
                  <a:pt x="12945" y="4452"/>
                </a:cubicBezTo>
                <a:cubicBezTo>
                  <a:pt x="12936" y="4336"/>
                  <a:pt x="12909" y="4220"/>
                  <a:pt x="12883" y="4104"/>
                </a:cubicBezTo>
                <a:cubicBezTo>
                  <a:pt x="12856" y="3988"/>
                  <a:pt x="12829" y="3863"/>
                  <a:pt x="12820" y="3738"/>
                </a:cubicBezTo>
                <a:cubicBezTo>
                  <a:pt x="12811" y="3622"/>
                  <a:pt x="12820" y="3497"/>
                  <a:pt x="12847" y="3372"/>
                </a:cubicBezTo>
                <a:close/>
                <a:moveTo>
                  <a:pt x="7045" y="4525"/>
                </a:moveTo>
                <a:cubicBezTo>
                  <a:pt x="7002" y="4525"/>
                  <a:pt x="6960" y="4534"/>
                  <a:pt x="6923" y="4550"/>
                </a:cubicBezTo>
                <a:cubicBezTo>
                  <a:pt x="6852" y="4586"/>
                  <a:pt x="6798" y="4639"/>
                  <a:pt x="6772" y="4702"/>
                </a:cubicBezTo>
                <a:cubicBezTo>
                  <a:pt x="6745" y="4764"/>
                  <a:pt x="6736" y="4844"/>
                  <a:pt x="6781" y="4907"/>
                </a:cubicBezTo>
                <a:cubicBezTo>
                  <a:pt x="6772" y="4835"/>
                  <a:pt x="6798" y="4782"/>
                  <a:pt x="6834" y="4737"/>
                </a:cubicBezTo>
                <a:cubicBezTo>
                  <a:pt x="6870" y="4693"/>
                  <a:pt x="6905" y="4657"/>
                  <a:pt x="6959" y="4630"/>
                </a:cubicBezTo>
                <a:cubicBezTo>
                  <a:pt x="6988" y="4613"/>
                  <a:pt x="7024" y="4603"/>
                  <a:pt x="7058" y="4603"/>
                </a:cubicBezTo>
                <a:cubicBezTo>
                  <a:pt x="7077" y="4603"/>
                  <a:pt x="7095" y="4606"/>
                  <a:pt x="7111" y="4612"/>
                </a:cubicBezTo>
                <a:cubicBezTo>
                  <a:pt x="7164" y="4621"/>
                  <a:pt x="7209" y="4657"/>
                  <a:pt x="7253" y="4711"/>
                </a:cubicBezTo>
                <a:cubicBezTo>
                  <a:pt x="7244" y="4648"/>
                  <a:pt x="7209" y="4577"/>
                  <a:pt x="7137" y="4541"/>
                </a:cubicBezTo>
                <a:cubicBezTo>
                  <a:pt x="7107" y="4530"/>
                  <a:pt x="7076" y="4525"/>
                  <a:pt x="7045" y="4525"/>
                </a:cubicBezTo>
                <a:close/>
                <a:moveTo>
                  <a:pt x="9525" y="4624"/>
                </a:moveTo>
                <a:cubicBezTo>
                  <a:pt x="9495" y="4624"/>
                  <a:pt x="9464" y="4632"/>
                  <a:pt x="9439" y="4648"/>
                </a:cubicBezTo>
                <a:cubicBezTo>
                  <a:pt x="9368" y="4702"/>
                  <a:pt x="9341" y="4800"/>
                  <a:pt x="9385" y="4871"/>
                </a:cubicBezTo>
                <a:cubicBezTo>
                  <a:pt x="9420" y="4923"/>
                  <a:pt x="9473" y="4949"/>
                  <a:pt x="9525" y="4949"/>
                </a:cubicBezTo>
                <a:cubicBezTo>
                  <a:pt x="9554" y="4949"/>
                  <a:pt x="9583" y="4941"/>
                  <a:pt x="9608" y="4925"/>
                </a:cubicBezTo>
                <a:cubicBezTo>
                  <a:pt x="9689" y="4871"/>
                  <a:pt x="9707" y="4773"/>
                  <a:pt x="9662" y="4702"/>
                </a:cubicBezTo>
                <a:cubicBezTo>
                  <a:pt x="9633" y="4650"/>
                  <a:pt x="9579" y="4624"/>
                  <a:pt x="9525" y="4624"/>
                </a:cubicBezTo>
                <a:close/>
                <a:moveTo>
                  <a:pt x="7749" y="4689"/>
                </a:moveTo>
                <a:cubicBezTo>
                  <a:pt x="7700" y="4689"/>
                  <a:pt x="7648" y="4699"/>
                  <a:pt x="7601" y="4720"/>
                </a:cubicBezTo>
                <a:cubicBezTo>
                  <a:pt x="7539" y="4746"/>
                  <a:pt x="7494" y="4809"/>
                  <a:pt x="7485" y="4871"/>
                </a:cubicBezTo>
                <a:cubicBezTo>
                  <a:pt x="7521" y="4818"/>
                  <a:pt x="7574" y="4791"/>
                  <a:pt x="7628" y="4782"/>
                </a:cubicBezTo>
                <a:cubicBezTo>
                  <a:pt x="7659" y="4772"/>
                  <a:pt x="7691" y="4767"/>
                  <a:pt x="7720" y="4767"/>
                </a:cubicBezTo>
                <a:cubicBezTo>
                  <a:pt x="7741" y="4767"/>
                  <a:pt x="7761" y="4769"/>
                  <a:pt x="7780" y="4773"/>
                </a:cubicBezTo>
                <a:cubicBezTo>
                  <a:pt x="7833" y="4791"/>
                  <a:pt x="7878" y="4809"/>
                  <a:pt x="7913" y="4853"/>
                </a:cubicBezTo>
                <a:cubicBezTo>
                  <a:pt x="7940" y="4889"/>
                  <a:pt x="7949" y="4951"/>
                  <a:pt x="7949" y="5014"/>
                </a:cubicBezTo>
                <a:cubicBezTo>
                  <a:pt x="7985" y="4960"/>
                  <a:pt x="7994" y="4889"/>
                  <a:pt x="7967" y="4818"/>
                </a:cubicBezTo>
                <a:cubicBezTo>
                  <a:pt x="7931" y="4755"/>
                  <a:pt x="7869" y="4711"/>
                  <a:pt x="7798" y="4693"/>
                </a:cubicBezTo>
                <a:cubicBezTo>
                  <a:pt x="7782" y="4691"/>
                  <a:pt x="7766" y="4689"/>
                  <a:pt x="7749" y="4689"/>
                </a:cubicBezTo>
                <a:close/>
                <a:moveTo>
                  <a:pt x="9380" y="4371"/>
                </a:moveTo>
                <a:cubicBezTo>
                  <a:pt x="9425" y="4371"/>
                  <a:pt x="9476" y="4402"/>
                  <a:pt x="9519" y="4479"/>
                </a:cubicBezTo>
                <a:cubicBezTo>
                  <a:pt x="9526" y="4407"/>
                  <a:pt x="9576" y="4375"/>
                  <a:pt x="9629" y="4375"/>
                </a:cubicBezTo>
                <a:cubicBezTo>
                  <a:pt x="9714" y="4375"/>
                  <a:pt x="9809" y="4460"/>
                  <a:pt x="9742" y="4604"/>
                </a:cubicBezTo>
                <a:cubicBezTo>
                  <a:pt x="9764" y="4598"/>
                  <a:pt x="9785" y="4595"/>
                  <a:pt x="9803" y="4595"/>
                </a:cubicBezTo>
                <a:cubicBezTo>
                  <a:pt x="9992" y="4595"/>
                  <a:pt x="10024" y="4855"/>
                  <a:pt x="9805" y="4871"/>
                </a:cubicBezTo>
                <a:cubicBezTo>
                  <a:pt x="9805" y="4871"/>
                  <a:pt x="9965" y="4925"/>
                  <a:pt x="9876" y="5085"/>
                </a:cubicBezTo>
                <a:cubicBezTo>
                  <a:pt x="9850" y="5137"/>
                  <a:pt x="9818" y="5156"/>
                  <a:pt x="9786" y="5156"/>
                </a:cubicBezTo>
                <a:cubicBezTo>
                  <a:pt x="9717" y="5156"/>
                  <a:pt x="9647" y="5069"/>
                  <a:pt x="9635" y="5014"/>
                </a:cubicBezTo>
                <a:lnTo>
                  <a:pt x="9635" y="5014"/>
                </a:lnTo>
                <a:cubicBezTo>
                  <a:pt x="9669" y="5164"/>
                  <a:pt x="9655" y="5283"/>
                  <a:pt x="9536" y="5283"/>
                </a:cubicBezTo>
                <a:cubicBezTo>
                  <a:pt x="9528" y="5283"/>
                  <a:pt x="9519" y="5283"/>
                  <a:pt x="9510" y="5282"/>
                </a:cubicBezTo>
                <a:cubicBezTo>
                  <a:pt x="9368" y="5264"/>
                  <a:pt x="9377" y="5094"/>
                  <a:pt x="9403" y="5041"/>
                </a:cubicBezTo>
                <a:lnTo>
                  <a:pt x="9403" y="5041"/>
                </a:lnTo>
                <a:cubicBezTo>
                  <a:pt x="9366" y="5115"/>
                  <a:pt x="9309" y="5143"/>
                  <a:pt x="9254" y="5143"/>
                </a:cubicBezTo>
                <a:cubicBezTo>
                  <a:pt x="9123" y="5143"/>
                  <a:pt x="9006" y="4983"/>
                  <a:pt x="9207" y="4889"/>
                </a:cubicBezTo>
                <a:cubicBezTo>
                  <a:pt x="9007" y="4815"/>
                  <a:pt x="9022" y="4600"/>
                  <a:pt x="9181" y="4600"/>
                </a:cubicBezTo>
                <a:cubicBezTo>
                  <a:pt x="9213" y="4600"/>
                  <a:pt x="9252" y="4609"/>
                  <a:pt x="9296" y="4630"/>
                </a:cubicBezTo>
                <a:cubicBezTo>
                  <a:pt x="9211" y="4509"/>
                  <a:pt x="9283" y="4371"/>
                  <a:pt x="9380" y="4371"/>
                </a:cubicBezTo>
                <a:close/>
                <a:moveTo>
                  <a:pt x="10831" y="3955"/>
                </a:moveTo>
                <a:cubicBezTo>
                  <a:pt x="10855" y="3955"/>
                  <a:pt x="10878" y="3957"/>
                  <a:pt x="10902" y="3961"/>
                </a:cubicBezTo>
                <a:cubicBezTo>
                  <a:pt x="10661" y="4273"/>
                  <a:pt x="10947" y="4916"/>
                  <a:pt x="11330" y="4996"/>
                </a:cubicBezTo>
                <a:cubicBezTo>
                  <a:pt x="11281" y="5211"/>
                  <a:pt x="11116" y="5307"/>
                  <a:pt x="10973" y="5307"/>
                </a:cubicBezTo>
                <a:cubicBezTo>
                  <a:pt x="10831" y="5307"/>
                  <a:pt x="10710" y="5214"/>
                  <a:pt x="10741" y="5050"/>
                </a:cubicBezTo>
                <a:lnTo>
                  <a:pt x="10741" y="5050"/>
                </a:lnTo>
                <a:cubicBezTo>
                  <a:pt x="10723" y="5055"/>
                  <a:pt x="10706" y="5057"/>
                  <a:pt x="10689" y="5057"/>
                </a:cubicBezTo>
                <a:cubicBezTo>
                  <a:pt x="10462" y="5057"/>
                  <a:pt x="10340" y="4642"/>
                  <a:pt x="10572" y="4559"/>
                </a:cubicBezTo>
                <a:cubicBezTo>
                  <a:pt x="10179" y="4425"/>
                  <a:pt x="10483" y="3955"/>
                  <a:pt x="10831" y="3955"/>
                </a:cubicBezTo>
                <a:close/>
                <a:moveTo>
                  <a:pt x="6438" y="4957"/>
                </a:moveTo>
                <a:cubicBezTo>
                  <a:pt x="6416" y="4957"/>
                  <a:pt x="6393" y="4961"/>
                  <a:pt x="6370" y="4969"/>
                </a:cubicBezTo>
                <a:cubicBezTo>
                  <a:pt x="6308" y="4987"/>
                  <a:pt x="6254" y="5050"/>
                  <a:pt x="6236" y="5112"/>
                </a:cubicBezTo>
                <a:cubicBezTo>
                  <a:pt x="6210" y="5183"/>
                  <a:pt x="6210" y="5255"/>
                  <a:pt x="6236" y="5317"/>
                </a:cubicBezTo>
                <a:cubicBezTo>
                  <a:pt x="6254" y="5380"/>
                  <a:pt x="6308" y="5433"/>
                  <a:pt x="6370" y="5451"/>
                </a:cubicBezTo>
                <a:cubicBezTo>
                  <a:pt x="6326" y="5406"/>
                  <a:pt x="6308" y="5353"/>
                  <a:pt x="6299" y="5299"/>
                </a:cubicBezTo>
                <a:cubicBezTo>
                  <a:pt x="6290" y="5246"/>
                  <a:pt x="6290" y="5192"/>
                  <a:pt x="6308" y="5139"/>
                </a:cubicBezTo>
                <a:cubicBezTo>
                  <a:pt x="6326" y="5094"/>
                  <a:pt x="6361" y="5050"/>
                  <a:pt x="6397" y="5023"/>
                </a:cubicBezTo>
                <a:cubicBezTo>
                  <a:pt x="6425" y="5006"/>
                  <a:pt x="6461" y="5000"/>
                  <a:pt x="6499" y="5000"/>
                </a:cubicBezTo>
                <a:cubicBezTo>
                  <a:pt x="6521" y="5000"/>
                  <a:pt x="6544" y="5002"/>
                  <a:pt x="6566" y="5005"/>
                </a:cubicBezTo>
                <a:cubicBezTo>
                  <a:pt x="6530" y="4975"/>
                  <a:pt x="6485" y="4957"/>
                  <a:pt x="6438" y="4957"/>
                </a:cubicBezTo>
                <a:close/>
                <a:moveTo>
                  <a:pt x="11928" y="4720"/>
                </a:moveTo>
                <a:lnTo>
                  <a:pt x="11928" y="4720"/>
                </a:lnTo>
                <a:cubicBezTo>
                  <a:pt x="11839" y="4791"/>
                  <a:pt x="11767" y="4907"/>
                  <a:pt x="11776" y="5041"/>
                </a:cubicBezTo>
                <a:cubicBezTo>
                  <a:pt x="11776" y="5174"/>
                  <a:pt x="11866" y="5299"/>
                  <a:pt x="11973" y="5371"/>
                </a:cubicBezTo>
                <a:cubicBezTo>
                  <a:pt x="12069" y="5435"/>
                  <a:pt x="12179" y="5470"/>
                  <a:pt x="12292" y="5470"/>
                </a:cubicBezTo>
                <a:cubicBezTo>
                  <a:pt x="12304" y="5470"/>
                  <a:pt x="12317" y="5470"/>
                  <a:pt x="12329" y="5469"/>
                </a:cubicBezTo>
                <a:cubicBezTo>
                  <a:pt x="12454" y="5460"/>
                  <a:pt x="12579" y="5389"/>
                  <a:pt x="12642" y="5290"/>
                </a:cubicBezTo>
                <a:lnTo>
                  <a:pt x="12642" y="5290"/>
                </a:lnTo>
                <a:cubicBezTo>
                  <a:pt x="12561" y="5331"/>
                  <a:pt x="12481" y="5351"/>
                  <a:pt x="12405" y="5351"/>
                </a:cubicBezTo>
                <a:cubicBezTo>
                  <a:pt x="12379" y="5351"/>
                  <a:pt x="12354" y="5348"/>
                  <a:pt x="12329" y="5344"/>
                </a:cubicBezTo>
                <a:cubicBezTo>
                  <a:pt x="12231" y="5335"/>
                  <a:pt x="12133" y="5299"/>
                  <a:pt x="12062" y="5237"/>
                </a:cubicBezTo>
                <a:cubicBezTo>
                  <a:pt x="11981" y="5183"/>
                  <a:pt x="11919" y="5112"/>
                  <a:pt x="11892" y="5023"/>
                </a:cubicBezTo>
                <a:cubicBezTo>
                  <a:pt x="11866" y="4934"/>
                  <a:pt x="11892" y="4827"/>
                  <a:pt x="11928" y="4720"/>
                </a:cubicBezTo>
                <a:close/>
                <a:moveTo>
                  <a:pt x="8074" y="5198"/>
                </a:moveTo>
                <a:cubicBezTo>
                  <a:pt x="8053" y="5198"/>
                  <a:pt x="8032" y="5202"/>
                  <a:pt x="8012" y="5210"/>
                </a:cubicBezTo>
                <a:cubicBezTo>
                  <a:pt x="8074" y="5219"/>
                  <a:pt x="8119" y="5255"/>
                  <a:pt x="8163" y="5290"/>
                </a:cubicBezTo>
                <a:cubicBezTo>
                  <a:pt x="8199" y="5326"/>
                  <a:pt x="8226" y="5380"/>
                  <a:pt x="8235" y="5424"/>
                </a:cubicBezTo>
                <a:cubicBezTo>
                  <a:pt x="8252" y="5478"/>
                  <a:pt x="8252" y="5531"/>
                  <a:pt x="8235" y="5576"/>
                </a:cubicBezTo>
                <a:cubicBezTo>
                  <a:pt x="8217" y="5621"/>
                  <a:pt x="8172" y="5656"/>
                  <a:pt x="8119" y="5692"/>
                </a:cubicBezTo>
                <a:cubicBezTo>
                  <a:pt x="8181" y="5692"/>
                  <a:pt x="8244" y="5665"/>
                  <a:pt x="8288" y="5603"/>
                </a:cubicBezTo>
                <a:cubicBezTo>
                  <a:pt x="8333" y="5549"/>
                  <a:pt x="8333" y="5469"/>
                  <a:pt x="8315" y="5406"/>
                </a:cubicBezTo>
                <a:cubicBezTo>
                  <a:pt x="8297" y="5335"/>
                  <a:pt x="8252" y="5282"/>
                  <a:pt x="8199" y="5246"/>
                </a:cubicBezTo>
                <a:cubicBezTo>
                  <a:pt x="8163" y="5216"/>
                  <a:pt x="8118" y="5198"/>
                  <a:pt x="8074" y="5198"/>
                </a:cubicBezTo>
                <a:close/>
                <a:moveTo>
                  <a:pt x="5202" y="4327"/>
                </a:moveTo>
                <a:cubicBezTo>
                  <a:pt x="5380" y="4327"/>
                  <a:pt x="5550" y="4363"/>
                  <a:pt x="5710" y="4425"/>
                </a:cubicBezTo>
                <a:lnTo>
                  <a:pt x="5710" y="4443"/>
                </a:lnTo>
                <a:cubicBezTo>
                  <a:pt x="5573" y="4414"/>
                  <a:pt x="5433" y="4393"/>
                  <a:pt x="5296" y="4393"/>
                </a:cubicBezTo>
                <a:cubicBezTo>
                  <a:pt x="5218" y="4393"/>
                  <a:pt x="5142" y="4400"/>
                  <a:pt x="5068" y="4416"/>
                </a:cubicBezTo>
                <a:cubicBezTo>
                  <a:pt x="4854" y="4452"/>
                  <a:pt x="4666" y="4541"/>
                  <a:pt x="4479" y="4657"/>
                </a:cubicBezTo>
                <a:cubicBezTo>
                  <a:pt x="4292" y="4773"/>
                  <a:pt x="4113" y="4898"/>
                  <a:pt x="3917" y="5005"/>
                </a:cubicBezTo>
                <a:cubicBezTo>
                  <a:pt x="3872" y="5032"/>
                  <a:pt x="3819" y="5059"/>
                  <a:pt x="3765" y="5076"/>
                </a:cubicBezTo>
                <a:lnTo>
                  <a:pt x="3694" y="5112"/>
                </a:lnTo>
                <a:cubicBezTo>
                  <a:pt x="3667" y="5121"/>
                  <a:pt x="3640" y="5121"/>
                  <a:pt x="3614" y="5130"/>
                </a:cubicBezTo>
                <a:cubicBezTo>
                  <a:pt x="3540" y="5147"/>
                  <a:pt x="3466" y="5153"/>
                  <a:pt x="3395" y="5153"/>
                </a:cubicBezTo>
                <a:cubicBezTo>
                  <a:pt x="3354" y="5153"/>
                  <a:pt x="3314" y="5151"/>
                  <a:pt x="3275" y="5148"/>
                </a:cubicBezTo>
                <a:cubicBezTo>
                  <a:pt x="3096" y="5148"/>
                  <a:pt x="2923" y="5136"/>
                  <a:pt x="2752" y="5136"/>
                </a:cubicBezTo>
                <a:cubicBezTo>
                  <a:pt x="2709" y="5136"/>
                  <a:pt x="2666" y="5137"/>
                  <a:pt x="2623" y="5139"/>
                </a:cubicBezTo>
                <a:cubicBezTo>
                  <a:pt x="2400" y="5139"/>
                  <a:pt x="2195" y="5174"/>
                  <a:pt x="1981" y="5228"/>
                </a:cubicBezTo>
                <a:cubicBezTo>
                  <a:pt x="1571" y="5344"/>
                  <a:pt x="1196" y="5576"/>
                  <a:pt x="839" y="5826"/>
                </a:cubicBezTo>
                <a:lnTo>
                  <a:pt x="830" y="5817"/>
                </a:lnTo>
                <a:cubicBezTo>
                  <a:pt x="1142" y="5513"/>
                  <a:pt x="1517" y="5255"/>
                  <a:pt x="1954" y="5121"/>
                </a:cubicBezTo>
                <a:cubicBezTo>
                  <a:pt x="2142" y="5066"/>
                  <a:pt x="2343" y="5039"/>
                  <a:pt x="2539" y="5039"/>
                </a:cubicBezTo>
                <a:cubicBezTo>
                  <a:pt x="2567" y="5039"/>
                  <a:pt x="2595" y="5040"/>
                  <a:pt x="2623" y="5041"/>
                </a:cubicBezTo>
                <a:cubicBezTo>
                  <a:pt x="2846" y="5041"/>
                  <a:pt x="3060" y="5067"/>
                  <a:pt x="3283" y="5094"/>
                </a:cubicBezTo>
                <a:cubicBezTo>
                  <a:pt x="3349" y="5100"/>
                  <a:pt x="3414" y="5108"/>
                  <a:pt x="3479" y="5108"/>
                </a:cubicBezTo>
                <a:cubicBezTo>
                  <a:pt x="3521" y="5108"/>
                  <a:pt x="3563" y="5105"/>
                  <a:pt x="3605" y="5094"/>
                </a:cubicBezTo>
                <a:cubicBezTo>
                  <a:pt x="3631" y="5085"/>
                  <a:pt x="3658" y="5085"/>
                  <a:pt x="3685" y="5076"/>
                </a:cubicBezTo>
                <a:lnTo>
                  <a:pt x="3756" y="5050"/>
                </a:lnTo>
                <a:cubicBezTo>
                  <a:pt x="3810" y="5032"/>
                  <a:pt x="3854" y="5005"/>
                  <a:pt x="3899" y="4978"/>
                </a:cubicBezTo>
                <a:cubicBezTo>
                  <a:pt x="4086" y="4862"/>
                  <a:pt x="4247" y="4711"/>
                  <a:pt x="4434" y="4586"/>
                </a:cubicBezTo>
                <a:cubicBezTo>
                  <a:pt x="4613" y="4461"/>
                  <a:pt x="4827" y="4354"/>
                  <a:pt x="5050" y="4336"/>
                </a:cubicBezTo>
                <a:cubicBezTo>
                  <a:pt x="5101" y="4330"/>
                  <a:pt x="5152" y="4327"/>
                  <a:pt x="5202" y="4327"/>
                </a:cubicBezTo>
                <a:close/>
                <a:moveTo>
                  <a:pt x="4300" y="5424"/>
                </a:moveTo>
                <a:lnTo>
                  <a:pt x="4300" y="5424"/>
                </a:lnTo>
                <a:cubicBezTo>
                  <a:pt x="4202" y="5478"/>
                  <a:pt x="4104" y="5513"/>
                  <a:pt x="3997" y="5540"/>
                </a:cubicBezTo>
                <a:cubicBezTo>
                  <a:pt x="3890" y="5576"/>
                  <a:pt x="3792" y="5594"/>
                  <a:pt x="3685" y="5621"/>
                </a:cubicBezTo>
                <a:cubicBezTo>
                  <a:pt x="3480" y="5674"/>
                  <a:pt x="3283" y="5728"/>
                  <a:pt x="3096" y="5852"/>
                </a:cubicBezTo>
                <a:cubicBezTo>
                  <a:pt x="3159" y="5754"/>
                  <a:pt x="3257" y="5683"/>
                  <a:pt x="3355" y="5638"/>
                </a:cubicBezTo>
                <a:cubicBezTo>
                  <a:pt x="3453" y="5585"/>
                  <a:pt x="3551" y="5549"/>
                  <a:pt x="3658" y="5522"/>
                </a:cubicBezTo>
                <a:cubicBezTo>
                  <a:pt x="3872" y="5469"/>
                  <a:pt x="4086" y="5451"/>
                  <a:pt x="4300" y="5424"/>
                </a:cubicBezTo>
                <a:close/>
                <a:moveTo>
                  <a:pt x="13257" y="5130"/>
                </a:moveTo>
                <a:lnTo>
                  <a:pt x="13257" y="5130"/>
                </a:lnTo>
                <a:cubicBezTo>
                  <a:pt x="13284" y="5246"/>
                  <a:pt x="13257" y="5344"/>
                  <a:pt x="13222" y="5424"/>
                </a:cubicBezTo>
                <a:cubicBezTo>
                  <a:pt x="13177" y="5513"/>
                  <a:pt x="13123" y="5594"/>
                  <a:pt x="13043" y="5647"/>
                </a:cubicBezTo>
                <a:cubicBezTo>
                  <a:pt x="12972" y="5701"/>
                  <a:pt x="12891" y="5737"/>
                  <a:pt x="12802" y="5737"/>
                </a:cubicBezTo>
                <a:cubicBezTo>
                  <a:pt x="12713" y="5728"/>
                  <a:pt x="12624" y="5683"/>
                  <a:pt x="12535" y="5612"/>
                </a:cubicBezTo>
                <a:lnTo>
                  <a:pt x="12535" y="5612"/>
                </a:lnTo>
                <a:cubicBezTo>
                  <a:pt x="12570" y="5710"/>
                  <a:pt x="12659" y="5817"/>
                  <a:pt x="12784" y="5844"/>
                </a:cubicBezTo>
                <a:cubicBezTo>
                  <a:pt x="12815" y="5852"/>
                  <a:pt x="12845" y="5856"/>
                  <a:pt x="12876" y="5856"/>
                </a:cubicBezTo>
                <a:cubicBezTo>
                  <a:pt x="12971" y="5856"/>
                  <a:pt x="13065" y="5817"/>
                  <a:pt x="13132" y="5763"/>
                </a:cubicBezTo>
                <a:cubicBezTo>
                  <a:pt x="13230" y="5683"/>
                  <a:pt x="13302" y="5585"/>
                  <a:pt x="13329" y="5460"/>
                </a:cubicBezTo>
                <a:cubicBezTo>
                  <a:pt x="13355" y="5344"/>
                  <a:pt x="13337" y="5210"/>
                  <a:pt x="13257" y="5130"/>
                </a:cubicBezTo>
                <a:close/>
                <a:moveTo>
                  <a:pt x="7319" y="5216"/>
                </a:moveTo>
                <a:cubicBezTo>
                  <a:pt x="7373" y="5216"/>
                  <a:pt x="7426" y="5228"/>
                  <a:pt x="7476" y="5255"/>
                </a:cubicBezTo>
                <a:cubicBezTo>
                  <a:pt x="7646" y="5344"/>
                  <a:pt x="7708" y="5549"/>
                  <a:pt x="7619" y="5728"/>
                </a:cubicBezTo>
                <a:cubicBezTo>
                  <a:pt x="7557" y="5845"/>
                  <a:pt x="7440" y="5911"/>
                  <a:pt x="7318" y="5911"/>
                </a:cubicBezTo>
                <a:cubicBezTo>
                  <a:pt x="7263" y="5911"/>
                  <a:pt x="7207" y="5898"/>
                  <a:pt x="7155" y="5870"/>
                </a:cubicBezTo>
                <a:cubicBezTo>
                  <a:pt x="6986" y="5781"/>
                  <a:pt x="6914" y="5576"/>
                  <a:pt x="7004" y="5406"/>
                </a:cubicBezTo>
                <a:cubicBezTo>
                  <a:pt x="7066" y="5287"/>
                  <a:pt x="7192" y="5216"/>
                  <a:pt x="7319" y="5216"/>
                </a:cubicBezTo>
                <a:close/>
                <a:moveTo>
                  <a:pt x="5264" y="4737"/>
                </a:moveTo>
                <a:lnTo>
                  <a:pt x="5273" y="4746"/>
                </a:lnTo>
                <a:cubicBezTo>
                  <a:pt x="5068" y="4951"/>
                  <a:pt x="4800" y="5085"/>
                  <a:pt x="4523" y="5166"/>
                </a:cubicBezTo>
                <a:cubicBezTo>
                  <a:pt x="4452" y="5183"/>
                  <a:pt x="4381" y="5192"/>
                  <a:pt x="4309" y="5210"/>
                </a:cubicBezTo>
                <a:cubicBezTo>
                  <a:pt x="4247" y="5219"/>
                  <a:pt x="4176" y="5228"/>
                  <a:pt x="4104" y="5246"/>
                </a:cubicBezTo>
                <a:cubicBezTo>
                  <a:pt x="3961" y="5273"/>
                  <a:pt x="3828" y="5299"/>
                  <a:pt x="3685" y="5335"/>
                </a:cubicBezTo>
                <a:cubicBezTo>
                  <a:pt x="3408" y="5406"/>
                  <a:pt x="3132" y="5469"/>
                  <a:pt x="2873" y="5549"/>
                </a:cubicBezTo>
                <a:cubicBezTo>
                  <a:pt x="2605" y="5638"/>
                  <a:pt x="2356" y="5754"/>
                  <a:pt x="2124" y="5924"/>
                </a:cubicBezTo>
                <a:lnTo>
                  <a:pt x="2115" y="5915"/>
                </a:lnTo>
                <a:cubicBezTo>
                  <a:pt x="2302" y="5692"/>
                  <a:pt x="2561" y="5540"/>
                  <a:pt x="2837" y="5442"/>
                </a:cubicBezTo>
                <a:cubicBezTo>
                  <a:pt x="3105" y="5353"/>
                  <a:pt x="3391" y="5308"/>
                  <a:pt x="3676" y="5282"/>
                </a:cubicBezTo>
                <a:cubicBezTo>
                  <a:pt x="3819" y="5264"/>
                  <a:pt x="3961" y="5246"/>
                  <a:pt x="4095" y="5210"/>
                </a:cubicBezTo>
                <a:cubicBezTo>
                  <a:pt x="4229" y="5174"/>
                  <a:pt x="4363" y="5130"/>
                  <a:pt x="4497" y="5076"/>
                </a:cubicBezTo>
                <a:cubicBezTo>
                  <a:pt x="4764" y="4987"/>
                  <a:pt x="5014" y="4880"/>
                  <a:pt x="5264" y="4737"/>
                </a:cubicBezTo>
                <a:close/>
                <a:moveTo>
                  <a:pt x="11828" y="3233"/>
                </a:moveTo>
                <a:cubicBezTo>
                  <a:pt x="11860" y="3233"/>
                  <a:pt x="11894" y="3235"/>
                  <a:pt x="11928" y="3239"/>
                </a:cubicBezTo>
                <a:cubicBezTo>
                  <a:pt x="11714" y="3515"/>
                  <a:pt x="11625" y="3836"/>
                  <a:pt x="11625" y="3836"/>
                </a:cubicBezTo>
                <a:lnTo>
                  <a:pt x="11866" y="3560"/>
                </a:lnTo>
                <a:lnTo>
                  <a:pt x="11758" y="3979"/>
                </a:lnTo>
                <a:lnTo>
                  <a:pt x="11874" y="3854"/>
                </a:lnTo>
                <a:lnTo>
                  <a:pt x="11874" y="3854"/>
                </a:lnTo>
                <a:lnTo>
                  <a:pt x="11821" y="4220"/>
                </a:lnTo>
                <a:lnTo>
                  <a:pt x="11946" y="4015"/>
                </a:lnTo>
                <a:lnTo>
                  <a:pt x="11883" y="4398"/>
                </a:lnTo>
                <a:lnTo>
                  <a:pt x="11883" y="4398"/>
                </a:lnTo>
                <a:lnTo>
                  <a:pt x="11981" y="4166"/>
                </a:lnTo>
                <a:lnTo>
                  <a:pt x="11981" y="4166"/>
                </a:lnTo>
                <a:cubicBezTo>
                  <a:pt x="11981" y="4166"/>
                  <a:pt x="11956" y="4587"/>
                  <a:pt x="11971" y="4587"/>
                </a:cubicBezTo>
                <a:cubicBezTo>
                  <a:pt x="11972" y="4587"/>
                  <a:pt x="11972" y="4586"/>
                  <a:pt x="11973" y="4586"/>
                </a:cubicBezTo>
                <a:cubicBezTo>
                  <a:pt x="11990" y="4560"/>
                  <a:pt x="12049" y="4317"/>
                  <a:pt x="12053" y="4317"/>
                </a:cubicBezTo>
                <a:cubicBezTo>
                  <a:pt x="12053" y="4317"/>
                  <a:pt x="12053" y="4317"/>
                  <a:pt x="12053" y="4318"/>
                </a:cubicBezTo>
                <a:cubicBezTo>
                  <a:pt x="12053" y="4327"/>
                  <a:pt x="12053" y="4801"/>
                  <a:pt x="12053" y="4818"/>
                </a:cubicBezTo>
                <a:cubicBezTo>
                  <a:pt x="12062" y="4809"/>
                  <a:pt x="12133" y="4523"/>
                  <a:pt x="12133" y="4523"/>
                </a:cubicBezTo>
                <a:cubicBezTo>
                  <a:pt x="12133" y="4523"/>
                  <a:pt x="12181" y="4982"/>
                  <a:pt x="12186" y="4982"/>
                </a:cubicBezTo>
                <a:cubicBezTo>
                  <a:pt x="12187" y="4982"/>
                  <a:pt x="12187" y="4981"/>
                  <a:pt x="12187" y="4978"/>
                </a:cubicBezTo>
                <a:cubicBezTo>
                  <a:pt x="12187" y="4916"/>
                  <a:pt x="12231" y="4675"/>
                  <a:pt x="12231" y="4675"/>
                </a:cubicBezTo>
                <a:lnTo>
                  <a:pt x="12312" y="5103"/>
                </a:lnTo>
                <a:lnTo>
                  <a:pt x="12347" y="4844"/>
                </a:lnTo>
                <a:lnTo>
                  <a:pt x="12463" y="5219"/>
                </a:lnTo>
                <a:lnTo>
                  <a:pt x="12481" y="4951"/>
                </a:lnTo>
                <a:lnTo>
                  <a:pt x="12579" y="5148"/>
                </a:lnTo>
                <a:lnTo>
                  <a:pt x="12597" y="5014"/>
                </a:lnTo>
                <a:lnTo>
                  <a:pt x="12731" y="5282"/>
                </a:lnTo>
                <a:lnTo>
                  <a:pt x="12713" y="5076"/>
                </a:lnTo>
                <a:lnTo>
                  <a:pt x="12713" y="5076"/>
                </a:lnTo>
                <a:cubicBezTo>
                  <a:pt x="12713" y="5076"/>
                  <a:pt x="12903" y="5390"/>
                  <a:pt x="12909" y="5390"/>
                </a:cubicBezTo>
                <a:cubicBezTo>
                  <a:pt x="12910" y="5390"/>
                  <a:pt x="12910" y="5390"/>
                  <a:pt x="12909" y="5389"/>
                </a:cubicBezTo>
                <a:cubicBezTo>
                  <a:pt x="12909" y="5371"/>
                  <a:pt x="12838" y="5103"/>
                  <a:pt x="12838" y="5103"/>
                </a:cubicBezTo>
                <a:lnTo>
                  <a:pt x="12838" y="5103"/>
                </a:lnTo>
                <a:lnTo>
                  <a:pt x="13007" y="5317"/>
                </a:lnTo>
                <a:lnTo>
                  <a:pt x="12981" y="5130"/>
                </a:lnTo>
                <a:lnTo>
                  <a:pt x="12981" y="5130"/>
                </a:lnTo>
                <a:lnTo>
                  <a:pt x="13150" y="5264"/>
                </a:lnTo>
                <a:cubicBezTo>
                  <a:pt x="13222" y="5192"/>
                  <a:pt x="13222" y="5059"/>
                  <a:pt x="13222" y="4996"/>
                </a:cubicBezTo>
                <a:cubicBezTo>
                  <a:pt x="13427" y="5166"/>
                  <a:pt x="13445" y="5433"/>
                  <a:pt x="13391" y="5594"/>
                </a:cubicBezTo>
                <a:cubicBezTo>
                  <a:pt x="13323" y="5815"/>
                  <a:pt x="13090" y="5938"/>
                  <a:pt x="12872" y="5938"/>
                </a:cubicBezTo>
                <a:cubicBezTo>
                  <a:pt x="12661" y="5938"/>
                  <a:pt x="12463" y="5822"/>
                  <a:pt x="12445" y="5567"/>
                </a:cubicBezTo>
                <a:cubicBezTo>
                  <a:pt x="12377" y="5605"/>
                  <a:pt x="12307" y="5622"/>
                  <a:pt x="12239" y="5622"/>
                </a:cubicBezTo>
                <a:cubicBezTo>
                  <a:pt x="11798" y="5622"/>
                  <a:pt x="11412" y="4915"/>
                  <a:pt x="11821" y="4621"/>
                </a:cubicBezTo>
                <a:cubicBezTo>
                  <a:pt x="10901" y="4570"/>
                  <a:pt x="10967" y="3233"/>
                  <a:pt x="11828" y="3233"/>
                </a:cubicBezTo>
                <a:close/>
                <a:moveTo>
                  <a:pt x="6959" y="4140"/>
                </a:moveTo>
                <a:lnTo>
                  <a:pt x="6959" y="4140"/>
                </a:lnTo>
                <a:cubicBezTo>
                  <a:pt x="6905" y="4166"/>
                  <a:pt x="6852" y="4184"/>
                  <a:pt x="6798" y="4211"/>
                </a:cubicBezTo>
                <a:cubicBezTo>
                  <a:pt x="6754" y="4238"/>
                  <a:pt x="6700" y="4265"/>
                  <a:pt x="6656" y="4291"/>
                </a:cubicBezTo>
                <a:cubicBezTo>
                  <a:pt x="6557" y="4354"/>
                  <a:pt x="6468" y="4416"/>
                  <a:pt x="6388" y="4488"/>
                </a:cubicBezTo>
                <a:cubicBezTo>
                  <a:pt x="6227" y="4630"/>
                  <a:pt x="6076" y="4800"/>
                  <a:pt x="5951" y="4987"/>
                </a:cubicBezTo>
                <a:cubicBezTo>
                  <a:pt x="5826" y="5166"/>
                  <a:pt x="5728" y="5362"/>
                  <a:pt x="5648" y="5567"/>
                </a:cubicBezTo>
                <a:cubicBezTo>
                  <a:pt x="5630" y="5621"/>
                  <a:pt x="5612" y="5674"/>
                  <a:pt x="5594" y="5728"/>
                </a:cubicBezTo>
                <a:cubicBezTo>
                  <a:pt x="5585" y="5781"/>
                  <a:pt x="5567" y="5835"/>
                  <a:pt x="5558" y="5888"/>
                </a:cubicBezTo>
                <a:cubicBezTo>
                  <a:pt x="5540" y="5995"/>
                  <a:pt x="5540" y="6111"/>
                  <a:pt x="5558" y="6218"/>
                </a:cubicBezTo>
                <a:cubicBezTo>
                  <a:pt x="5478" y="6004"/>
                  <a:pt x="5514" y="5763"/>
                  <a:pt x="5567" y="5540"/>
                </a:cubicBezTo>
                <a:cubicBezTo>
                  <a:pt x="5630" y="5326"/>
                  <a:pt x="5737" y="5112"/>
                  <a:pt x="5871" y="4925"/>
                </a:cubicBezTo>
                <a:cubicBezTo>
                  <a:pt x="5995" y="4737"/>
                  <a:pt x="6156" y="4559"/>
                  <a:pt x="6334" y="4425"/>
                </a:cubicBezTo>
                <a:cubicBezTo>
                  <a:pt x="6433" y="4354"/>
                  <a:pt x="6531" y="4300"/>
                  <a:pt x="6629" y="4247"/>
                </a:cubicBezTo>
                <a:cubicBezTo>
                  <a:pt x="6682" y="4229"/>
                  <a:pt x="6736" y="4202"/>
                  <a:pt x="6789" y="4184"/>
                </a:cubicBezTo>
                <a:cubicBezTo>
                  <a:pt x="6843" y="4166"/>
                  <a:pt x="6905" y="4157"/>
                  <a:pt x="6959" y="4140"/>
                </a:cubicBezTo>
                <a:close/>
                <a:moveTo>
                  <a:pt x="6415" y="5808"/>
                </a:moveTo>
                <a:cubicBezTo>
                  <a:pt x="6361" y="5817"/>
                  <a:pt x="6299" y="5861"/>
                  <a:pt x="6272" y="5924"/>
                </a:cubicBezTo>
                <a:cubicBezTo>
                  <a:pt x="6245" y="5995"/>
                  <a:pt x="6254" y="6076"/>
                  <a:pt x="6290" y="6129"/>
                </a:cubicBezTo>
                <a:cubicBezTo>
                  <a:pt x="6326" y="6191"/>
                  <a:pt x="6379" y="6236"/>
                  <a:pt x="6450" y="6263"/>
                </a:cubicBezTo>
                <a:cubicBezTo>
                  <a:pt x="6475" y="6270"/>
                  <a:pt x="6500" y="6274"/>
                  <a:pt x="6525" y="6274"/>
                </a:cubicBezTo>
                <a:cubicBezTo>
                  <a:pt x="6565" y="6274"/>
                  <a:pt x="6605" y="6263"/>
                  <a:pt x="6638" y="6236"/>
                </a:cubicBezTo>
                <a:lnTo>
                  <a:pt x="6638" y="6236"/>
                </a:lnTo>
                <a:cubicBezTo>
                  <a:pt x="6627" y="6238"/>
                  <a:pt x="6616" y="6238"/>
                  <a:pt x="6605" y="6238"/>
                </a:cubicBezTo>
                <a:cubicBezTo>
                  <a:pt x="6557" y="6238"/>
                  <a:pt x="6514" y="6222"/>
                  <a:pt x="6477" y="6200"/>
                </a:cubicBezTo>
                <a:cubicBezTo>
                  <a:pt x="6433" y="6174"/>
                  <a:pt x="6388" y="6138"/>
                  <a:pt x="6361" y="6084"/>
                </a:cubicBezTo>
                <a:cubicBezTo>
                  <a:pt x="6334" y="6049"/>
                  <a:pt x="6326" y="5995"/>
                  <a:pt x="6334" y="5942"/>
                </a:cubicBezTo>
                <a:cubicBezTo>
                  <a:pt x="6343" y="5897"/>
                  <a:pt x="6370" y="5852"/>
                  <a:pt x="6415" y="5808"/>
                </a:cubicBezTo>
                <a:close/>
                <a:moveTo>
                  <a:pt x="11544" y="5531"/>
                </a:moveTo>
                <a:lnTo>
                  <a:pt x="11544" y="5531"/>
                </a:lnTo>
                <a:cubicBezTo>
                  <a:pt x="11558" y="5764"/>
                  <a:pt x="11869" y="5958"/>
                  <a:pt x="12121" y="5958"/>
                </a:cubicBezTo>
                <a:cubicBezTo>
                  <a:pt x="12188" y="5958"/>
                  <a:pt x="12251" y="5945"/>
                  <a:pt x="12303" y="5915"/>
                </a:cubicBezTo>
                <a:lnTo>
                  <a:pt x="12303" y="5915"/>
                </a:lnTo>
                <a:cubicBezTo>
                  <a:pt x="12421" y="6125"/>
                  <a:pt x="12269" y="6320"/>
                  <a:pt x="12130" y="6320"/>
                </a:cubicBezTo>
                <a:cubicBezTo>
                  <a:pt x="12080" y="6320"/>
                  <a:pt x="12032" y="6295"/>
                  <a:pt x="11999" y="6236"/>
                </a:cubicBezTo>
                <a:cubicBezTo>
                  <a:pt x="11967" y="6283"/>
                  <a:pt x="11919" y="6302"/>
                  <a:pt x="11868" y="6302"/>
                </a:cubicBezTo>
                <a:cubicBezTo>
                  <a:pt x="11734" y="6302"/>
                  <a:pt x="11580" y="6167"/>
                  <a:pt x="11651" y="6031"/>
                </a:cubicBezTo>
                <a:lnTo>
                  <a:pt x="11651" y="6031"/>
                </a:lnTo>
                <a:cubicBezTo>
                  <a:pt x="11614" y="6047"/>
                  <a:pt x="11580" y="6054"/>
                  <a:pt x="11551" y="6054"/>
                </a:cubicBezTo>
                <a:cubicBezTo>
                  <a:pt x="11333" y="6054"/>
                  <a:pt x="11324" y="5665"/>
                  <a:pt x="11544" y="5531"/>
                </a:cubicBezTo>
                <a:close/>
                <a:moveTo>
                  <a:pt x="10055" y="5933"/>
                </a:moveTo>
                <a:cubicBezTo>
                  <a:pt x="10188" y="5933"/>
                  <a:pt x="10295" y="6031"/>
                  <a:pt x="10295" y="6165"/>
                </a:cubicBezTo>
                <a:cubicBezTo>
                  <a:pt x="10295" y="6299"/>
                  <a:pt x="10188" y="6397"/>
                  <a:pt x="10055" y="6397"/>
                </a:cubicBezTo>
                <a:cubicBezTo>
                  <a:pt x="9930" y="6397"/>
                  <a:pt x="9823" y="6299"/>
                  <a:pt x="9823" y="6165"/>
                </a:cubicBezTo>
                <a:cubicBezTo>
                  <a:pt x="9823" y="6031"/>
                  <a:pt x="9930" y="5933"/>
                  <a:pt x="10055" y="5933"/>
                </a:cubicBezTo>
                <a:close/>
                <a:moveTo>
                  <a:pt x="7985" y="5951"/>
                </a:moveTo>
                <a:lnTo>
                  <a:pt x="7985" y="5951"/>
                </a:lnTo>
                <a:cubicBezTo>
                  <a:pt x="8021" y="6004"/>
                  <a:pt x="8029" y="6067"/>
                  <a:pt x="8021" y="6120"/>
                </a:cubicBezTo>
                <a:cubicBezTo>
                  <a:pt x="8012" y="6174"/>
                  <a:pt x="8003" y="6218"/>
                  <a:pt x="7967" y="6263"/>
                </a:cubicBezTo>
                <a:cubicBezTo>
                  <a:pt x="7940" y="6307"/>
                  <a:pt x="7905" y="6343"/>
                  <a:pt x="7860" y="6361"/>
                </a:cubicBezTo>
                <a:cubicBezTo>
                  <a:pt x="7846" y="6363"/>
                  <a:pt x="7831" y="6364"/>
                  <a:pt x="7817" y="6364"/>
                </a:cubicBezTo>
                <a:cubicBezTo>
                  <a:pt x="7777" y="6364"/>
                  <a:pt x="7736" y="6356"/>
                  <a:pt x="7690" y="6343"/>
                </a:cubicBezTo>
                <a:lnTo>
                  <a:pt x="7690" y="6343"/>
                </a:lnTo>
                <a:cubicBezTo>
                  <a:pt x="7731" y="6384"/>
                  <a:pt x="7787" y="6425"/>
                  <a:pt x="7850" y="6425"/>
                </a:cubicBezTo>
                <a:cubicBezTo>
                  <a:pt x="7857" y="6425"/>
                  <a:pt x="7863" y="6424"/>
                  <a:pt x="7869" y="6423"/>
                </a:cubicBezTo>
                <a:cubicBezTo>
                  <a:pt x="7940" y="6415"/>
                  <a:pt x="8003" y="6370"/>
                  <a:pt x="8038" y="6307"/>
                </a:cubicBezTo>
                <a:cubicBezTo>
                  <a:pt x="8074" y="6254"/>
                  <a:pt x="8092" y="6183"/>
                  <a:pt x="8083" y="6111"/>
                </a:cubicBezTo>
                <a:cubicBezTo>
                  <a:pt x="8074" y="6049"/>
                  <a:pt x="8038" y="5977"/>
                  <a:pt x="7985" y="5951"/>
                </a:cubicBezTo>
                <a:close/>
                <a:moveTo>
                  <a:pt x="7182" y="4755"/>
                </a:moveTo>
                <a:lnTo>
                  <a:pt x="7235" y="5139"/>
                </a:lnTo>
                <a:lnTo>
                  <a:pt x="7084" y="4782"/>
                </a:lnTo>
                <a:lnTo>
                  <a:pt x="7137" y="5112"/>
                </a:lnTo>
                <a:lnTo>
                  <a:pt x="7004" y="4809"/>
                </a:lnTo>
                <a:lnTo>
                  <a:pt x="7004" y="4809"/>
                </a:lnTo>
                <a:lnTo>
                  <a:pt x="7057" y="5183"/>
                </a:lnTo>
                <a:lnTo>
                  <a:pt x="6914" y="4835"/>
                </a:lnTo>
                <a:lnTo>
                  <a:pt x="6968" y="5246"/>
                </a:lnTo>
                <a:lnTo>
                  <a:pt x="6531" y="5157"/>
                </a:lnTo>
                <a:lnTo>
                  <a:pt x="6941" y="5335"/>
                </a:lnTo>
                <a:lnTo>
                  <a:pt x="6504" y="5246"/>
                </a:lnTo>
                <a:lnTo>
                  <a:pt x="6861" y="5398"/>
                </a:lnTo>
                <a:lnTo>
                  <a:pt x="6486" y="5317"/>
                </a:lnTo>
                <a:lnTo>
                  <a:pt x="6888" y="5496"/>
                </a:lnTo>
                <a:lnTo>
                  <a:pt x="6459" y="5406"/>
                </a:lnTo>
                <a:lnTo>
                  <a:pt x="6459" y="5406"/>
                </a:lnTo>
                <a:lnTo>
                  <a:pt x="6888" y="5594"/>
                </a:lnTo>
                <a:lnTo>
                  <a:pt x="6504" y="5861"/>
                </a:lnTo>
                <a:lnTo>
                  <a:pt x="6905" y="5683"/>
                </a:lnTo>
                <a:lnTo>
                  <a:pt x="6905" y="5683"/>
                </a:lnTo>
                <a:lnTo>
                  <a:pt x="6549" y="5942"/>
                </a:lnTo>
                <a:lnTo>
                  <a:pt x="6549" y="5942"/>
                </a:lnTo>
                <a:lnTo>
                  <a:pt x="6896" y="5790"/>
                </a:lnTo>
                <a:lnTo>
                  <a:pt x="6896" y="5790"/>
                </a:lnTo>
                <a:lnTo>
                  <a:pt x="6584" y="6004"/>
                </a:lnTo>
                <a:lnTo>
                  <a:pt x="6584" y="6004"/>
                </a:lnTo>
                <a:lnTo>
                  <a:pt x="6986" y="5835"/>
                </a:lnTo>
                <a:lnTo>
                  <a:pt x="6986" y="5835"/>
                </a:lnTo>
                <a:lnTo>
                  <a:pt x="6629" y="6084"/>
                </a:lnTo>
                <a:lnTo>
                  <a:pt x="6629" y="6084"/>
                </a:lnTo>
                <a:lnTo>
                  <a:pt x="7075" y="5897"/>
                </a:lnTo>
                <a:cubicBezTo>
                  <a:pt x="7075" y="5897"/>
                  <a:pt x="7084" y="5897"/>
                  <a:pt x="7084" y="5906"/>
                </a:cubicBezTo>
                <a:lnTo>
                  <a:pt x="7030" y="6397"/>
                </a:lnTo>
                <a:lnTo>
                  <a:pt x="7164" y="5986"/>
                </a:lnTo>
                <a:lnTo>
                  <a:pt x="7111" y="6423"/>
                </a:lnTo>
                <a:lnTo>
                  <a:pt x="7111" y="6423"/>
                </a:lnTo>
                <a:lnTo>
                  <a:pt x="7235" y="6058"/>
                </a:lnTo>
                <a:lnTo>
                  <a:pt x="7191" y="6441"/>
                </a:lnTo>
                <a:lnTo>
                  <a:pt x="7191" y="6441"/>
                </a:lnTo>
                <a:lnTo>
                  <a:pt x="7334" y="6022"/>
                </a:lnTo>
                <a:lnTo>
                  <a:pt x="7280" y="6459"/>
                </a:lnTo>
                <a:lnTo>
                  <a:pt x="7432" y="5995"/>
                </a:lnTo>
                <a:lnTo>
                  <a:pt x="7806" y="6307"/>
                </a:lnTo>
                <a:lnTo>
                  <a:pt x="7539" y="5960"/>
                </a:lnTo>
                <a:lnTo>
                  <a:pt x="7539" y="5960"/>
                </a:lnTo>
                <a:lnTo>
                  <a:pt x="7869" y="6245"/>
                </a:lnTo>
                <a:lnTo>
                  <a:pt x="7637" y="5942"/>
                </a:lnTo>
                <a:lnTo>
                  <a:pt x="7931" y="6191"/>
                </a:lnTo>
                <a:lnTo>
                  <a:pt x="7655" y="5844"/>
                </a:lnTo>
                <a:lnTo>
                  <a:pt x="7655" y="5844"/>
                </a:lnTo>
                <a:lnTo>
                  <a:pt x="7994" y="6129"/>
                </a:lnTo>
                <a:lnTo>
                  <a:pt x="7699" y="5754"/>
                </a:lnTo>
                <a:lnTo>
                  <a:pt x="7699" y="5754"/>
                </a:lnTo>
                <a:lnTo>
                  <a:pt x="7922" y="5808"/>
                </a:lnTo>
                <a:lnTo>
                  <a:pt x="7717" y="5701"/>
                </a:lnTo>
                <a:lnTo>
                  <a:pt x="7940" y="5763"/>
                </a:lnTo>
                <a:lnTo>
                  <a:pt x="7735" y="5647"/>
                </a:lnTo>
                <a:lnTo>
                  <a:pt x="8163" y="5567"/>
                </a:lnTo>
                <a:lnTo>
                  <a:pt x="7753" y="5567"/>
                </a:lnTo>
                <a:lnTo>
                  <a:pt x="8154" y="5487"/>
                </a:lnTo>
                <a:lnTo>
                  <a:pt x="7806" y="5487"/>
                </a:lnTo>
                <a:lnTo>
                  <a:pt x="8145" y="5424"/>
                </a:lnTo>
                <a:lnTo>
                  <a:pt x="7744" y="5424"/>
                </a:lnTo>
                <a:lnTo>
                  <a:pt x="8137" y="5344"/>
                </a:lnTo>
                <a:lnTo>
                  <a:pt x="7664" y="5344"/>
                </a:lnTo>
                <a:lnTo>
                  <a:pt x="7878" y="5014"/>
                </a:lnTo>
                <a:lnTo>
                  <a:pt x="7601" y="5282"/>
                </a:lnTo>
                <a:lnTo>
                  <a:pt x="7806" y="4951"/>
                </a:lnTo>
                <a:lnTo>
                  <a:pt x="7566" y="5183"/>
                </a:lnTo>
                <a:lnTo>
                  <a:pt x="7744" y="4907"/>
                </a:lnTo>
                <a:lnTo>
                  <a:pt x="7467" y="5174"/>
                </a:lnTo>
                <a:lnTo>
                  <a:pt x="7467" y="5174"/>
                </a:lnTo>
                <a:lnTo>
                  <a:pt x="7682" y="4853"/>
                </a:lnTo>
                <a:lnTo>
                  <a:pt x="7360" y="5157"/>
                </a:lnTo>
                <a:lnTo>
                  <a:pt x="7351" y="5157"/>
                </a:lnTo>
                <a:lnTo>
                  <a:pt x="7182" y="4755"/>
                </a:lnTo>
                <a:close/>
                <a:moveTo>
                  <a:pt x="13534" y="6120"/>
                </a:moveTo>
                <a:lnTo>
                  <a:pt x="13534" y="6120"/>
                </a:lnTo>
                <a:cubicBezTo>
                  <a:pt x="13516" y="6191"/>
                  <a:pt x="13489" y="6245"/>
                  <a:pt x="13453" y="6299"/>
                </a:cubicBezTo>
                <a:cubicBezTo>
                  <a:pt x="13418" y="6352"/>
                  <a:pt x="13364" y="6397"/>
                  <a:pt x="13320" y="6441"/>
                </a:cubicBezTo>
                <a:cubicBezTo>
                  <a:pt x="13222" y="6522"/>
                  <a:pt x="13114" y="6584"/>
                  <a:pt x="12981" y="6611"/>
                </a:cubicBezTo>
                <a:cubicBezTo>
                  <a:pt x="13025" y="6557"/>
                  <a:pt x="13070" y="6513"/>
                  <a:pt x="13114" y="6477"/>
                </a:cubicBezTo>
                <a:cubicBezTo>
                  <a:pt x="13159" y="6432"/>
                  <a:pt x="13204" y="6397"/>
                  <a:pt x="13248" y="6361"/>
                </a:cubicBezTo>
                <a:cubicBezTo>
                  <a:pt x="13346" y="6281"/>
                  <a:pt x="13436" y="6209"/>
                  <a:pt x="13534" y="6120"/>
                </a:cubicBezTo>
                <a:close/>
                <a:moveTo>
                  <a:pt x="6905" y="6352"/>
                </a:moveTo>
                <a:lnTo>
                  <a:pt x="6905" y="6352"/>
                </a:lnTo>
                <a:cubicBezTo>
                  <a:pt x="6879" y="6406"/>
                  <a:pt x="6879" y="6477"/>
                  <a:pt x="6914" y="6539"/>
                </a:cubicBezTo>
                <a:cubicBezTo>
                  <a:pt x="6959" y="6602"/>
                  <a:pt x="7030" y="6638"/>
                  <a:pt x="7102" y="6638"/>
                </a:cubicBezTo>
                <a:cubicBezTo>
                  <a:pt x="7112" y="6639"/>
                  <a:pt x="7123" y="6640"/>
                  <a:pt x="7134" y="6640"/>
                </a:cubicBezTo>
                <a:cubicBezTo>
                  <a:pt x="7188" y="6640"/>
                  <a:pt x="7245" y="6622"/>
                  <a:pt x="7289" y="6593"/>
                </a:cubicBezTo>
                <a:cubicBezTo>
                  <a:pt x="7351" y="6548"/>
                  <a:pt x="7387" y="6486"/>
                  <a:pt x="7387" y="6423"/>
                </a:cubicBezTo>
                <a:lnTo>
                  <a:pt x="7387" y="6423"/>
                </a:lnTo>
                <a:cubicBezTo>
                  <a:pt x="7351" y="6477"/>
                  <a:pt x="7307" y="6513"/>
                  <a:pt x="7262" y="6530"/>
                </a:cubicBezTo>
                <a:cubicBezTo>
                  <a:pt x="7222" y="6551"/>
                  <a:pt x="7182" y="6561"/>
                  <a:pt x="7142" y="6561"/>
                </a:cubicBezTo>
                <a:cubicBezTo>
                  <a:pt x="7128" y="6561"/>
                  <a:pt x="7115" y="6559"/>
                  <a:pt x="7102" y="6557"/>
                </a:cubicBezTo>
                <a:cubicBezTo>
                  <a:pt x="7057" y="6557"/>
                  <a:pt x="7004" y="6539"/>
                  <a:pt x="6968" y="6504"/>
                </a:cubicBezTo>
                <a:cubicBezTo>
                  <a:pt x="6932" y="6468"/>
                  <a:pt x="6914" y="6415"/>
                  <a:pt x="6905" y="6352"/>
                </a:cubicBezTo>
                <a:close/>
                <a:moveTo>
                  <a:pt x="7029" y="4420"/>
                </a:moveTo>
                <a:cubicBezTo>
                  <a:pt x="7184" y="4420"/>
                  <a:pt x="7337" y="4554"/>
                  <a:pt x="7360" y="4862"/>
                </a:cubicBezTo>
                <a:cubicBezTo>
                  <a:pt x="7453" y="4670"/>
                  <a:pt x="7620" y="4583"/>
                  <a:pt x="7769" y="4583"/>
                </a:cubicBezTo>
                <a:cubicBezTo>
                  <a:pt x="8006" y="4583"/>
                  <a:pt x="8197" y="4804"/>
                  <a:pt x="7967" y="5166"/>
                </a:cubicBezTo>
                <a:cubicBezTo>
                  <a:pt x="8016" y="5144"/>
                  <a:pt x="8062" y="5134"/>
                  <a:pt x="8105" y="5134"/>
                </a:cubicBezTo>
                <a:cubicBezTo>
                  <a:pt x="8450" y="5134"/>
                  <a:pt x="8556" y="5767"/>
                  <a:pt x="7976" y="5799"/>
                </a:cubicBezTo>
                <a:cubicBezTo>
                  <a:pt x="8293" y="6122"/>
                  <a:pt x="8083" y="6491"/>
                  <a:pt x="7813" y="6491"/>
                </a:cubicBezTo>
                <a:cubicBezTo>
                  <a:pt x="7703" y="6491"/>
                  <a:pt x="7583" y="6430"/>
                  <a:pt x="7485" y="6281"/>
                </a:cubicBezTo>
                <a:lnTo>
                  <a:pt x="7485" y="6281"/>
                </a:lnTo>
                <a:cubicBezTo>
                  <a:pt x="7485" y="6281"/>
                  <a:pt x="7557" y="6709"/>
                  <a:pt x="7102" y="6718"/>
                </a:cubicBezTo>
                <a:cubicBezTo>
                  <a:pt x="7098" y="6718"/>
                  <a:pt x="7094" y="6718"/>
                  <a:pt x="7090" y="6718"/>
                </a:cubicBezTo>
                <a:cubicBezTo>
                  <a:pt x="6650" y="6718"/>
                  <a:pt x="6818" y="6226"/>
                  <a:pt x="6968" y="6093"/>
                </a:cubicBezTo>
                <a:lnTo>
                  <a:pt x="6968" y="6093"/>
                </a:lnTo>
                <a:cubicBezTo>
                  <a:pt x="6782" y="6248"/>
                  <a:pt x="6609" y="6358"/>
                  <a:pt x="6466" y="6358"/>
                </a:cubicBezTo>
                <a:cubicBezTo>
                  <a:pt x="6362" y="6358"/>
                  <a:pt x="6274" y="6299"/>
                  <a:pt x="6210" y="6156"/>
                </a:cubicBezTo>
                <a:cubicBezTo>
                  <a:pt x="6058" y="5817"/>
                  <a:pt x="6468" y="5629"/>
                  <a:pt x="6611" y="5621"/>
                </a:cubicBezTo>
                <a:lnTo>
                  <a:pt x="6611" y="5621"/>
                </a:lnTo>
                <a:cubicBezTo>
                  <a:pt x="6602" y="5621"/>
                  <a:pt x="6594" y="5621"/>
                  <a:pt x="6585" y="5621"/>
                </a:cubicBezTo>
                <a:cubicBezTo>
                  <a:pt x="6014" y="5621"/>
                  <a:pt x="6007" y="4891"/>
                  <a:pt x="6393" y="4891"/>
                </a:cubicBezTo>
                <a:cubicBezTo>
                  <a:pt x="6475" y="4891"/>
                  <a:pt x="6575" y="4924"/>
                  <a:pt x="6691" y="5005"/>
                </a:cubicBezTo>
                <a:cubicBezTo>
                  <a:pt x="6626" y="4643"/>
                  <a:pt x="6829" y="4420"/>
                  <a:pt x="7029" y="4420"/>
                </a:cubicBezTo>
                <a:close/>
                <a:moveTo>
                  <a:pt x="10055" y="5567"/>
                </a:moveTo>
                <a:lnTo>
                  <a:pt x="10081" y="5870"/>
                </a:lnTo>
                <a:lnTo>
                  <a:pt x="10001" y="5585"/>
                </a:lnTo>
                <a:lnTo>
                  <a:pt x="10019" y="5835"/>
                </a:lnTo>
                <a:lnTo>
                  <a:pt x="9947" y="5594"/>
                </a:lnTo>
                <a:lnTo>
                  <a:pt x="9947" y="5594"/>
                </a:lnTo>
                <a:lnTo>
                  <a:pt x="9965" y="5888"/>
                </a:lnTo>
                <a:lnTo>
                  <a:pt x="9885" y="5603"/>
                </a:lnTo>
                <a:lnTo>
                  <a:pt x="9885" y="5603"/>
                </a:lnTo>
                <a:lnTo>
                  <a:pt x="9912" y="5915"/>
                </a:lnTo>
                <a:lnTo>
                  <a:pt x="9912" y="5915"/>
                </a:lnTo>
                <a:lnTo>
                  <a:pt x="9626" y="5772"/>
                </a:lnTo>
                <a:lnTo>
                  <a:pt x="9626" y="5772"/>
                </a:lnTo>
                <a:lnTo>
                  <a:pt x="9858" y="5960"/>
                </a:lnTo>
                <a:lnTo>
                  <a:pt x="9591" y="5817"/>
                </a:lnTo>
                <a:lnTo>
                  <a:pt x="9591" y="5817"/>
                </a:lnTo>
                <a:lnTo>
                  <a:pt x="9787" y="5986"/>
                </a:lnTo>
                <a:lnTo>
                  <a:pt x="9564" y="5861"/>
                </a:lnTo>
                <a:lnTo>
                  <a:pt x="9564" y="5861"/>
                </a:lnTo>
                <a:lnTo>
                  <a:pt x="9796" y="6058"/>
                </a:lnTo>
                <a:lnTo>
                  <a:pt x="9796" y="6058"/>
                </a:lnTo>
                <a:lnTo>
                  <a:pt x="9528" y="5915"/>
                </a:lnTo>
                <a:lnTo>
                  <a:pt x="9787" y="6120"/>
                </a:lnTo>
                <a:cubicBezTo>
                  <a:pt x="9787" y="6129"/>
                  <a:pt x="9787" y="6129"/>
                  <a:pt x="9787" y="6138"/>
                </a:cubicBezTo>
                <a:lnTo>
                  <a:pt x="9466" y="6254"/>
                </a:lnTo>
                <a:lnTo>
                  <a:pt x="9760" y="6209"/>
                </a:lnTo>
                <a:lnTo>
                  <a:pt x="9484" y="6316"/>
                </a:lnTo>
                <a:lnTo>
                  <a:pt x="9733" y="6272"/>
                </a:lnTo>
                <a:lnTo>
                  <a:pt x="9733" y="6272"/>
                </a:lnTo>
                <a:lnTo>
                  <a:pt x="9493" y="6361"/>
                </a:lnTo>
                <a:lnTo>
                  <a:pt x="9787" y="6316"/>
                </a:lnTo>
                <a:lnTo>
                  <a:pt x="9510" y="6423"/>
                </a:lnTo>
                <a:lnTo>
                  <a:pt x="9840" y="6370"/>
                </a:lnTo>
                <a:lnTo>
                  <a:pt x="9840" y="6370"/>
                </a:lnTo>
                <a:lnTo>
                  <a:pt x="9760" y="6700"/>
                </a:lnTo>
                <a:lnTo>
                  <a:pt x="9760" y="6700"/>
                </a:lnTo>
                <a:lnTo>
                  <a:pt x="9885" y="6423"/>
                </a:lnTo>
                <a:lnTo>
                  <a:pt x="9823" y="6718"/>
                </a:lnTo>
                <a:lnTo>
                  <a:pt x="9823" y="6718"/>
                </a:lnTo>
                <a:lnTo>
                  <a:pt x="9930" y="6477"/>
                </a:lnTo>
                <a:lnTo>
                  <a:pt x="9930" y="6477"/>
                </a:lnTo>
                <a:lnTo>
                  <a:pt x="9867" y="6736"/>
                </a:lnTo>
                <a:lnTo>
                  <a:pt x="9992" y="6459"/>
                </a:lnTo>
                <a:lnTo>
                  <a:pt x="9992" y="6459"/>
                </a:lnTo>
                <a:lnTo>
                  <a:pt x="9930" y="6753"/>
                </a:lnTo>
                <a:lnTo>
                  <a:pt x="10063" y="6459"/>
                </a:lnTo>
                <a:lnTo>
                  <a:pt x="10099" y="6611"/>
                </a:lnTo>
                <a:lnTo>
                  <a:pt x="10099" y="6450"/>
                </a:lnTo>
                <a:lnTo>
                  <a:pt x="10135" y="6602"/>
                </a:lnTo>
                <a:lnTo>
                  <a:pt x="10135" y="6450"/>
                </a:lnTo>
                <a:lnTo>
                  <a:pt x="10322" y="6673"/>
                </a:lnTo>
                <a:lnTo>
                  <a:pt x="10197" y="6432"/>
                </a:lnTo>
                <a:lnTo>
                  <a:pt x="10367" y="6646"/>
                </a:lnTo>
                <a:lnTo>
                  <a:pt x="10367" y="6646"/>
                </a:lnTo>
                <a:lnTo>
                  <a:pt x="10260" y="6441"/>
                </a:lnTo>
                <a:lnTo>
                  <a:pt x="10260" y="6441"/>
                </a:lnTo>
                <a:lnTo>
                  <a:pt x="10402" y="6620"/>
                </a:lnTo>
                <a:lnTo>
                  <a:pt x="10278" y="6379"/>
                </a:lnTo>
                <a:lnTo>
                  <a:pt x="10278" y="6379"/>
                </a:lnTo>
                <a:lnTo>
                  <a:pt x="10447" y="6593"/>
                </a:lnTo>
                <a:lnTo>
                  <a:pt x="10447" y="6593"/>
                </a:lnTo>
                <a:lnTo>
                  <a:pt x="10304" y="6307"/>
                </a:lnTo>
                <a:lnTo>
                  <a:pt x="10563" y="6334"/>
                </a:lnTo>
                <a:lnTo>
                  <a:pt x="10563" y="6334"/>
                </a:lnTo>
                <a:lnTo>
                  <a:pt x="10322" y="6254"/>
                </a:lnTo>
                <a:lnTo>
                  <a:pt x="10322" y="6254"/>
                </a:lnTo>
                <a:lnTo>
                  <a:pt x="10581" y="6272"/>
                </a:lnTo>
                <a:lnTo>
                  <a:pt x="10367" y="6200"/>
                </a:lnTo>
                <a:lnTo>
                  <a:pt x="10590" y="6218"/>
                </a:lnTo>
                <a:lnTo>
                  <a:pt x="10590" y="6218"/>
                </a:lnTo>
                <a:lnTo>
                  <a:pt x="10340" y="6138"/>
                </a:lnTo>
                <a:lnTo>
                  <a:pt x="10340" y="6138"/>
                </a:lnTo>
                <a:lnTo>
                  <a:pt x="10599" y="6165"/>
                </a:lnTo>
                <a:lnTo>
                  <a:pt x="10313" y="6067"/>
                </a:lnTo>
                <a:lnTo>
                  <a:pt x="10501" y="5835"/>
                </a:lnTo>
                <a:lnTo>
                  <a:pt x="10286" y="5986"/>
                </a:lnTo>
                <a:lnTo>
                  <a:pt x="10286" y="5986"/>
                </a:lnTo>
                <a:lnTo>
                  <a:pt x="10456" y="5790"/>
                </a:lnTo>
                <a:lnTo>
                  <a:pt x="10456" y="5790"/>
                </a:lnTo>
                <a:lnTo>
                  <a:pt x="10269" y="5915"/>
                </a:lnTo>
                <a:lnTo>
                  <a:pt x="10269" y="5915"/>
                </a:lnTo>
                <a:lnTo>
                  <a:pt x="10420" y="5745"/>
                </a:lnTo>
                <a:lnTo>
                  <a:pt x="10206" y="5897"/>
                </a:lnTo>
                <a:lnTo>
                  <a:pt x="10367" y="5692"/>
                </a:lnTo>
                <a:lnTo>
                  <a:pt x="10144" y="5861"/>
                </a:lnTo>
                <a:lnTo>
                  <a:pt x="10055" y="5567"/>
                </a:lnTo>
                <a:close/>
                <a:moveTo>
                  <a:pt x="11139" y="6249"/>
                </a:moveTo>
                <a:cubicBezTo>
                  <a:pt x="11170" y="6249"/>
                  <a:pt x="11204" y="6268"/>
                  <a:pt x="11232" y="6316"/>
                </a:cubicBezTo>
                <a:cubicBezTo>
                  <a:pt x="11235" y="6273"/>
                  <a:pt x="11266" y="6253"/>
                  <a:pt x="11300" y="6253"/>
                </a:cubicBezTo>
                <a:cubicBezTo>
                  <a:pt x="11356" y="6253"/>
                  <a:pt x="11419" y="6308"/>
                  <a:pt x="11375" y="6397"/>
                </a:cubicBezTo>
                <a:cubicBezTo>
                  <a:pt x="11387" y="6394"/>
                  <a:pt x="11398" y="6392"/>
                  <a:pt x="11409" y="6392"/>
                </a:cubicBezTo>
                <a:cubicBezTo>
                  <a:pt x="11532" y="6392"/>
                  <a:pt x="11559" y="6567"/>
                  <a:pt x="11419" y="6575"/>
                </a:cubicBezTo>
                <a:cubicBezTo>
                  <a:pt x="11419" y="6575"/>
                  <a:pt x="11518" y="6611"/>
                  <a:pt x="11464" y="6718"/>
                </a:cubicBezTo>
                <a:cubicBezTo>
                  <a:pt x="11448" y="6748"/>
                  <a:pt x="11428" y="6760"/>
                  <a:pt x="11408" y="6760"/>
                </a:cubicBezTo>
                <a:cubicBezTo>
                  <a:pt x="11362" y="6760"/>
                  <a:pt x="11316" y="6701"/>
                  <a:pt x="11303" y="6664"/>
                </a:cubicBezTo>
                <a:lnTo>
                  <a:pt x="11303" y="6664"/>
                </a:lnTo>
                <a:cubicBezTo>
                  <a:pt x="11329" y="6766"/>
                  <a:pt x="11322" y="6843"/>
                  <a:pt x="11237" y="6843"/>
                </a:cubicBezTo>
                <a:cubicBezTo>
                  <a:pt x="11233" y="6843"/>
                  <a:pt x="11228" y="6843"/>
                  <a:pt x="11223" y="6843"/>
                </a:cubicBezTo>
                <a:cubicBezTo>
                  <a:pt x="11134" y="6834"/>
                  <a:pt x="11143" y="6718"/>
                  <a:pt x="11152" y="6682"/>
                </a:cubicBezTo>
                <a:lnTo>
                  <a:pt x="11152" y="6682"/>
                </a:lnTo>
                <a:cubicBezTo>
                  <a:pt x="11128" y="6733"/>
                  <a:pt x="11090" y="6753"/>
                  <a:pt x="11054" y="6753"/>
                </a:cubicBezTo>
                <a:cubicBezTo>
                  <a:pt x="10970" y="6753"/>
                  <a:pt x="10896" y="6646"/>
                  <a:pt x="11027" y="6584"/>
                </a:cubicBezTo>
                <a:cubicBezTo>
                  <a:pt x="10893" y="6539"/>
                  <a:pt x="10908" y="6395"/>
                  <a:pt x="11010" y="6395"/>
                </a:cubicBezTo>
                <a:cubicBezTo>
                  <a:pt x="11030" y="6395"/>
                  <a:pt x="11054" y="6401"/>
                  <a:pt x="11080" y="6415"/>
                </a:cubicBezTo>
                <a:cubicBezTo>
                  <a:pt x="11026" y="6336"/>
                  <a:pt x="11074" y="6249"/>
                  <a:pt x="11139" y="6249"/>
                </a:cubicBezTo>
                <a:close/>
                <a:moveTo>
                  <a:pt x="10019" y="5309"/>
                </a:moveTo>
                <a:cubicBezTo>
                  <a:pt x="10129" y="5309"/>
                  <a:pt x="10226" y="5398"/>
                  <a:pt x="10197" y="5621"/>
                </a:cubicBezTo>
                <a:cubicBezTo>
                  <a:pt x="10283" y="5552"/>
                  <a:pt x="10369" y="5524"/>
                  <a:pt x="10444" y="5524"/>
                </a:cubicBezTo>
                <a:cubicBezTo>
                  <a:pt x="10674" y="5524"/>
                  <a:pt x="10801" y="5787"/>
                  <a:pt x="10492" y="5968"/>
                </a:cubicBezTo>
                <a:cubicBezTo>
                  <a:pt x="10495" y="5968"/>
                  <a:pt x="10498" y="5968"/>
                  <a:pt x="10501" y="5968"/>
                </a:cubicBezTo>
                <a:cubicBezTo>
                  <a:pt x="10853" y="5968"/>
                  <a:pt x="10960" y="6435"/>
                  <a:pt x="10556" y="6435"/>
                </a:cubicBezTo>
                <a:cubicBezTo>
                  <a:pt x="10539" y="6435"/>
                  <a:pt x="10520" y="6434"/>
                  <a:pt x="10501" y="6432"/>
                </a:cubicBezTo>
                <a:lnTo>
                  <a:pt x="10501" y="6432"/>
                </a:lnTo>
                <a:cubicBezTo>
                  <a:pt x="10679" y="6574"/>
                  <a:pt x="10539" y="6801"/>
                  <a:pt x="10358" y="6801"/>
                </a:cubicBezTo>
                <a:cubicBezTo>
                  <a:pt x="10277" y="6801"/>
                  <a:pt x="10189" y="6756"/>
                  <a:pt x="10117" y="6638"/>
                </a:cubicBezTo>
                <a:cubicBezTo>
                  <a:pt x="10064" y="6801"/>
                  <a:pt x="9950" y="6870"/>
                  <a:pt x="9847" y="6870"/>
                </a:cubicBezTo>
                <a:cubicBezTo>
                  <a:pt x="9691" y="6870"/>
                  <a:pt x="9557" y="6715"/>
                  <a:pt x="9680" y="6495"/>
                </a:cubicBezTo>
                <a:lnTo>
                  <a:pt x="9680" y="6495"/>
                </a:lnTo>
                <a:cubicBezTo>
                  <a:pt x="9680" y="6495"/>
                  <a:pt x="9606" y="6551"/>
                  <a:pt x="9515" y="6551"/>
                </a:cubicBezTo>
                <a:cubicBezTo>
                  <a:pt x="9444" y="6551"/>
                  <a:pt x="9362" y="6517"/>
                  <a:pt x="9296" y="6397"/>
                </a:cubicBezTo>
                <a:cubicBezTo>
                  <a:pt x="9177" y="6179"/>
                  <a:pt x="9372" y="6105"/>
                  <a:pt x="9522" y="6105"/>
                </a:cubicBezTo>
                <a:cubicBezTo>
                  <a:pt x="9562" y="6105"/>
                  <a:pt x="9600" y="6111"/>
                  <a:pt x="9626" y="6120"/>
                </a:cubicBezTo>
                <a:cubicBezTo>
                  <a:pt x="9368" y="6013"/>
                  <a:pt x="9198" y="5879"/>
                  <a:pt x="9359" y="5683"/>
                </a:cubicBezTo>
                <a:cubicBezTo>
                  <a:pt x="9407" y="5620"/>
                  <a:pt x="9465" y="5597"/>
                  <a:pt x="9523" y="5597"/>
                </a:cubicBezTo>
                <a:cubicBezTo>
                  <a:pt x="9645" y="5597"/>
                  <a:pt x="9768" y="5703"/>
                  <a:pt x="9805" y="5763"/>
                </a:cubicBezTo>
                <a:cubicBezTo>
                  <a:pt x="9661" y="5507"/>
                  <a:pt x="9855" y="5309"/>
                  <a:pt x="10019" y="5309"/>
                </a:cubicBezTo>
                <a:close/>
                <a:moveTo>
                  <a:pt x="8529" y="4568"/>
                </a:moveTo>
                <a:lnTo>
                  <a:pt x="8529" y="4568"/>
                </a:lnTo>
                <a:cubicBezTo>
                  <a:pt x="8609" y="4639"/>
                  <a:pt x="8699" y="4720"/>
                  <a:pt x="8761" y="4809"/>
                </a:cubicBezTo>
                <a:cubicBezTo>
                  <a:pt x="8823" y="4907"/>
                  <a:pt x="8895" y="4996"/>
                  <a:pt x="8930" y="5103"/>
                </a:cubicBezTo>
                <a:cubicBezTo>
                  <a:pt x="8984" y="5210"/>
                  <a:pt x="9011" y="5326"/>
                  <a:pt x="9038" y="5433"/>
                </a:cubicBezTo>
                <a:cubicBezTo>
                  <a:pt x="9046" y="5549"/>
                  <a:pt x="9064" y="5665"/>
                  <a:pt x="9046" y="5781"/>
                </a:cubicBezTo>
                <a:cubicBezTo>
                  <a:pt x="9029" y="6022"/>
                  <a:pt x="8957" y="6245"/>
                  <a:pt x="8841" y="6441"/>
                </a:cubicBezTo>
                <a:cubicBezTo>
                  <a:pt x="8734" y="6638"/>
                  <a:pt x="8591" y="6816"/>
                  <a:pt x="8413" y="6950"/>
                </a:cubicBezTo>
                <a:cubicBezTo>
                  <a:pt x="8520" y="6762"/>
                  <a:pt x="8618" y="6566"/>
                  <a:pt x="8699" y="6370"/>
                </a:cubicBezTo>
                <a:cubicBezTo>
                  <a:pt x="8770" y="6174"/>
                  <a:pt x="8823" y="5968"/>
                  <a:pt x="8832" y="5772"/>
                </a:cubicBezTo>
                <a:cubicBezTo>
                  <a:pt x="8850" y="5665"/>
                  <a:pt x="8841" y="5567"/>
                  <a:pt x="8841" y="5460"/>
                </a:cubicBezTo>
                <a:cubicBezTo>
                  <a:pt x="8823" y="5362"/>
                  <a:pt x="8815" y="5255"/>
                  <a:pt x="8779" y="5157"/>
                </a:cubicBezTo>
                <a:cubicBezTo>
                  <a:pt x="8752" y="5059"/>
                  <a:pt x="8716" y="4960"/>
                  <a:pt x="8672" y="4862"/>
                </a:cubicBezTo>
                <a:cubicBezTo>
                  <a:pt x="8636" y="4764"/>
                  <a:pt x="8574" y="4666"/>
                  <a:pt x="8529" y="4568"/>
                </a:cubicBezTo>
                <a:close/>
                <a:moveTo>
                  <a:pt x="6227" y="6745"/>
                </a:moveTo>
                <a:cubicBezTo>
                  <a:pt x="6254" y="6869"/>
                  <a:pt x="6201" y="7003"/>
                  <a:pt x="6138" y="7110"/>
                </a:cubicBezTo>
                <a:cubicBezTo>
                  <a:pt x="6076" y="7226"/>
                  <a:pt x="5987" y="7324"/>
                  <a:pt x="5897" y="7414"/>
                </a:cubicBezTo>
                <a:cubicBezTo>
                  <a:pt x="5701" y="7583"/>
                  <a:pt x="5478" y="7717"/>
                  <a:pt x="5228" y="7779"/>
                </a:cubicBezTo>
                <a:cubicBezTo>
                  <a:pt x="5335" y="7708"/>
                  <a:pt x="5433" y="7637"/>
                  <a:pt x="5540" y="7565"/>
                </a:cubicBezTo>
                <a:cubicBezTo>
                  <a:pt x="5639" y="7494"/>
                  <a:pt x="5737" y="7414"/>
                  <a:pt x="5826" y="7333"/>
                </a:cubicBezTo>
                <a:cubicBezTo>
                  <a:pt x="5915" y="7253"/>
                  <a:pt x="5995" y="7164"/>
                  <a:pt x="6076" y="7066"/>
                </a:cubicBezTo>
                <a:cubicBezTo>
                  <a:pt x="6147" y="6977"/>
                  <a:pt x="6210" y="6869"/>
                  <a:pt x="6227" y="6745"/>
                </a:cubicBezTo>
                <a:close/>
                <a:moveTo>
                  <a:pt x="7922" y="6941"/>
                </a:moveTo>
                <a:cubicBezTo>
                  <a:pt x="8029" y="7030"/>
                  <a:pt x="8128" y="7137"/>
                  <a:pt x="8190" y="7262"/>
                </a:cubicBezTo>
                <a:cubicBezTo>
                  <a:pt x="8261" y="7387"/>
                  <a:pt x="8306" y="7530"/>
                  <a:pt x="8324" y="7663"/>
                </a:cubicBezTo>
                <a:cubicBezTo>
                  <a:pt x="8342" y="7806"/>
                  <a:pt x="8351" y="7949"/>
                  <a:pt x="8324" y="8092"/>
                </a:cubicBezTo>
                <a:cubicBezTo>
                  <a:pt x="8306" y="8225"/>
                  <a:pt x="8270" y="8368"/>
                  <a:pt x="8199" y="8484"/>
                </a:cubicBezTo>
                <a:cubicBezTo>
                  <a:pt x="8235" y="8350"/>
                  <a:pt x="8244" y="8217"/>
                  <a:pt x="8244" y="8083"/>
                </a:cubicBezTo>
                <a:cubicBezTo>
                  <a:pt x="8244" y="7949"/>
                  <a:pt x="8244" y="7815"/>
                  <a:pt x="8217" y="7681"/>
                </a:cubicBezTo>
                <a:cubicBezTo>
                  <a:pt x="8199" y="7556"/>
                  <a:pt x="8172" y="7423"/>
                  <a:pt x="8119" y="7298"/>
                </a:cubicBezTo>
                <a:cubicBezTo>
                  <a:pt x="8065" y="7173"/>
                  <a:pt x="8003" y="7057"/>
                  <a:pt x="7922" y="6941"/>
                </a:cubicBezTo>
                <a:close/>
                <a:moveTo>
                  <a:pt x="14827" y="6959"/>
                </a:moveTo>
                <a:cubicBezTo>
                  <a:pt x="14774" y="7565"/>
                  <a:pt x="14051" y="8502"/>
                  <a:pt x="13944" y="8627"/>
                </a:cubicBezTo>
                <a:cubicBezTo>
                  <a:pt x="13427" y="8002"/>
                  <a:pt x="13204" y="7021"/>
                  <a:pt x="13204" y="7021"/>
                </a:cubicBezTo>
                <a:lnTo>
                  <a:pt x="13204" y="7021"/>
                </a:lnTo>
                <a:cubicBezTo>
                  <a:pt x="13451" y="7082"/>
                  <a:pt x="13709" y="7108"/>
                  <a:pt x="13951" y="7108"/>
                </a:cubicBezTo>
                <a:cubicBezTo>
                  <a:pt x="14311" y="7108"/>
                  <a:pt x="14635" y="7050"/>
                  <a:pt x="14827" y="6959"/>
                </a:cubicBezTo>
                <a:close/>
                <a:moveTo>
                  <a:pt x="15256" y="0"/>
                </a:moveTo>
                <a:cubicBezTo>
                  <a:pt x="15185" y="157"/>
                  <a:pt x="14914" y="294"/>
                  <a:pt x="14710" y="294"/>
                </a:cubicBezTo>
                <a:cubicBezTo>
                  <a:pt x="14682" y="294"/>
                  <a:pt x="14656" y="291"/>
                  <a:pt x="14631" y="286"/>
                </a:cubicBezTo>
                <a:cubicBezTo>
                  <a:pt x="14185" y="133"/>
                  <a:pt x="13731" y="71"/>
                  <a:pt x="13368" y="71"/>
                </a:cubicBezTo>
                <a:cubicBezTo>
                  <a:pt x="12838" y="71"/>
                  <a:pt x="12501" y="204"/>
                  <a:pt x="12659" y="384"/>
                </a:cubicBezTo>
                <a:cubicBezTo>
                  <a:pt x="12918" y="696"/>
                  <a:pt x="12089" y="625"/>
                  <a:pt x="11419" y="901"/>
                </a:cubicBezTo>
                <a:cubicBezTo>
                  <a:pt x="10759" y="1169"/>
                  <a:pt x="11973" y="1231"/>
                  <a:pt x="10964" y="1856"/>
                </a:cubicBezTo>
                <a:cubicBezTo>
                  <a:pt x="10224" y="2320"/>
                  <a:pt x="11384" y="2195"/>
                  <a:pt x="10563" y="2766"/>
                </a:cubicBezTo>
                <a:cubicBezTo>
                  <a:pt x="9733" y="3337"/>
                  <a:pt x="10661" y="3497"/>
                  <a:pt x="10661" y="3497"/>
                </a:cubicBezTo>
                <a:cubicBezTo>
                  <a:pt x="10661" y="3497"/>
                  <a:pt x="10070" y="3953"/>
                  <a:pt x="9260" y="3953"/>
                </a:cubicBezTo>
                <a:cubicBezTo>
                  <a:pt x="9050" y="3953"/>
                  <a:pt x="8825" y="3922"/>
                  <a:pt x="8591" y="3845"/>
                </a:cubicBezTo>
                <a:cubicBezTo>
                  <a:pt x="8187" y="3707"/>
                  <a:pt x="7825" y="3644"/>
                  <a:pt x="7494" y="3644"/>
                </a:cubicBezTo>
                <a:cubicBezTo>
                  <a:pt x="6906" y="3644"/>
                  <a:pt x="6421" y="3844"/>
                  <a:pt x="5987" y="4175"/>
                </a:cubicBezTo>
                <a:cubicBezTo>
                  <a:pt x="5931" y="4141"/>
                  <a:pt x="5701" y="4070"/>
                  <a:pt x="5394" y="4070"/>
                </a:cubicBezTo>
                <a:cubicBezTo>
                  <a:pt x="5059" y="4070"/>
                  <a:pt x="4633" y="4154"/>
                  <a:pt x="4238" y="4461"/>
                </a:cubicBezTo>
                <a:cubicBezTo>
                  <a:pt x="3844" y="4767"/>
                  <a:pt x="3572" y="4839"/>
                  <a:pt x="3319" y="4839"/>
                </a:cubicBezTo>
                <a:cubicBezTo>
                  <a:pt x="3093" y="4839"/>
                  <a:pt x="2880" y="4782"/>
                  <a:pt x="2607" y="4782"/>
                </a:cubicBezTo>
                <a:cubicBezTo>
                  <a:pt x="2598" y="4782"/>
                  <a:pt x="2588" y="4782"/>
                  <a:pt x="2579" y="4782"/>
                </a:cubicBezTo>
                <a:cubicBezTo>
                  <a:pt x="1981" y="4791"/>
                  <a:pt x="518" y="5317"/>
                  <a:pt x="1" y="6861"/>
                </a:cubicBezTo>
                <a:cubicBezTo>
                  <a:pt x="108" y="6638"/>
                  <a:pt x="518" y="6031"/>
                  <a:pt x="1410" y="5772"/>
                </a:cubicBezTo>
                <a:lnTo>
                  <a:pt x="1410" y="5772"/>
                </a:lnTo>
                <a:cubicBezTo>
                  <a:pt x="1044" y="6013"/>
                  <a:pt x="589" y="6852"/>
                  <a:pt x="714" y="7387"/>
                </a:cubicBezTo>
                <a:cubicBezTo>
                  <a:pt x="893" y="6709"/>
                  <a:pt x="1312" y="6031"/>
                  <a:pt x="2275" y="5540"/>
                </a:cubicBezTo>
                <a:lnTo>
                  <a:pt x="2275" y="5540"/>
                </a:lnTo>
                <a:cubicBezTo>
                  <a:pt x="1687" y="5924"/>
                  <a:pt x="1205" y="7003"/>
                  <a:pt x="1374" y="7592"/>
                </a:cubicBezTo>
                <a:cubicBezTo>
                  <a:pt x="1472" y="6816"/>
                  <a:pt x="2097" y="5977"/>
                  <a:pt x="2909" y="5745"/>
                </a:cubicBezTo>
                <a:lnTo>
                  <a:pt x="2909" y="5745"/>
                </a:lnTo>
                <a:cubicBezTo>
                  <a:pt x="2231" y="6236"/>
                  <a:pt x="2070" y="6869"/>
                  <a:pt x="2284" y="7583"/>
                </a:cubicBezTo>
                <a:cubicBezTo>
                  <a:pt x="2258" y="5433"/>
                  <a:pt x="4443" y="6067"/>
                  <a:pt x="5469" y="5023"/>
                </a:cubicBezTo>
                <a:lnTo>
                  <a:pt x="5469" y="5023"/>
                </a:lnTo>
                <a:cubicBezTo>
                  <a:pt x="4791" y="5888"/>
                  <a:pt x="5112" y="6968"/>
                  <a:pt x="5112" y="6968"/>
                </a:cubicBezTo>
                <a:cubicBezTo>
                  <a:pt x="5112" y="6968"/>
                  <a:pt x="5086" y="7164"/>
                  <a:pt x="4399" y="7708"/>
                </a:cubicBezTo>
                <a:cubicBezTo>
                  <a:pt x="4300" y="7788"/>
                  <a:pt x="4247" y="7904"/>
                  <a:pt x="4238" y="8029"/>
                </a:cubicBezTo>
                <a:cubicBezTo>
                  <a:pt x="4229" y="8689"/>
                  <a:pt x="3872" y="9680"/>
                  <a:pt x="3489" y="10036"/>
                </a:cubicBezTo>
                <a:cubicBezTo>
                  <a:pt x="3408" y="10117"/>
                  <a:pt x="3382" y="10233"/>
                  <a:pt x="3435" y="10331"/>
                </a:cubicBezTo>
                <a:cubicBezTo>
                  <a:pt x="3515" y="10474"/>
                  <a:pt x="3676" y="10652"/>
                  <a:pt x="3756" y="10857"/>
                </a:cubicBezTo>
                <a:cubicBezTo>
                  <a:pt x="3810" y="10904"/>
                  <a:pt x="4142" y="11020"/>
                  <a:pt x="4504" y="11020"/>
                </a:cubicBezTo>
                <a:cubicBezTo>
                  <a:pt x="4626" y="11020"/>
                  <a:pt x="4752" y="11007"/>
                  <a:pt x="4871" y="10973"/>
                </a:cubicBezTo>
                <a:cubicBezTo>
                  <a:pt x="4943" y="10759"/>
                  <a:pt x="4871" y="10268"/>
                  <a:pt x="4648" y="10126"/>
                </a:cubicBezTo>
                <a:cubicBezTo>
                  <a:pt x="4461" y="10010"/>
                  <a:pt x="4327" y="9501"/>
                  <a:pt x="4452" y="8912"/>
                </a:cubicBezTo>
                <a:cubicBezTo>
                  <a:pt x="4497" y="8707"/>
                  <a:pt x="4648" y="8547"/>
                  <a:pt x="4854" y="8475"/>
                </a:cubicBezTo>
                <a:cubicBezTo>
                  <a:pt x="5612" y="8234"/>
                  <a:pt x="6602" y="7583"/>
                  <a:pt x="6727" y="6914"/>
                </a:cubicBezTo>
                <a:cubicBezTo>
                  <a:pt x="7102" y="7137"/>
                  <a:pt x="7628" y="8047"/>
                  <a:pt x="7450" y="8663"/>
                </a:cubicBezTo>
                <a:cubicBezTo>
                  <a:pt x="7414" y="8787"/>
                  <a:pt x="7450" y="8921"/>
                  <a:pt x="7539" y="9011"/>
                </a:cubicBezTo>
                <a:cubicBezTo>
                  <a:pt x="7913" y="9403"/>
                  <a:pt x="8467" y="10277"/>
                  <a:pt x="8618" y="10946"/>
                </a:cubicBezTo>
                <a:cubicBezTo>
                  <a:pt x="8894" y="11101"/>
                  <a:pt x="9198" y="11149"/>
                  <a:pt x="9469" y="11149"/>
                </a:cubicBezTo>
                <a:cubicBezTo>
                  <a:pt x="9918" y="11149"/>
                  <a:pt x="10278" y="11018"/>
                  <a:pt x="10278" y="11018"/>
                </a:cubicBezTo>
                <a:cubicBezTo>
                  <a:pt x="10278" y="11018"/>
                  <a:pt x="10269" y="10884"/>
                  <a:pt x="10224" y="10714"/>
                </a:cubicBezTo>
                <a:cubicBezTo>
                  <a:pt x="10171" y="10482"/>
                  <a:pt x="9983" y="10277"/>
                  <a:pt x="9751" y="10224"/>
                </a:cubicBezTo>
                <a:cubicBezTo>
                  <a:pt x="9234" y="10099"/>
                  <a:pt x="8725" y="9421"/>
                  <a:pt x="8476" y="9028"/>
                </a:cubicBezTo>
                <a:cubicBezTo>
                  <a:pt x="8368" y="8868"/>
                  <a:pt x="8360" y="8672"/>
                  <a:pt x="8440" y="8493"/>
                </a:cubicBezTo>
                <a:cubicBezTo>
                  <a:pt x="8600" y="8172"/>
                  <a:pt x="8815" y="7583"/>
                  <a:pt x="8574" y="7155"/>
                </a:cubicBezTo>
                <a:lnTo>
                  <a:pt x="8574" y="7155"/>
                </a:lnTo>
                <a:cubicBezTo>
                  <a:pt x="8791" y="7269"/>
                  <a:pt x="9263" y="7412"/>
                  <a:pt x="9930" y="7412"/>
                </a:cubicBezTo>
                <a:cubicBezTo>
                  <a:pt x="10414" y="7412"/>
                  <a:pt x="11002" y="7337"/>
                  <a:pt x="11669" y="7119"/>
                </a:cubicBezTo>
                <a:cubicBezTo>
                  <a:pt x="12767" y="7431"/>
                  <a:pt x="13828" y="9662"/>
                  <a:pt x="14007" y="10135"/>
                </a:cubicBezTo>
                <a:cubicBezTo>
                  <a:pt x="14185" y="10607"/>
                  <a:pt x="14792" y="10929"/>
                  <a:pt x="14792" y="10929"/>
                </a:cubicBezTo>
                <a:cubicBezTo>
                  <a:pt x="14830" y="10932"/>
                  <a:pt x="14869" y="10934"/>
                  <a:pt x="14910" y="10934"/>
                </a:cubicBezTo>
                <a:cubicBezTo>
                  <a:pt x="15328" y="10934"/>
                  <a:pt x="15818" y="10741"/>
                  <a:pt x="15818" y="10741"/>
                </a:cubicBezTo>
                <a:cubicBezTo>
                  <a:pt x="15818" y="10741"/>
                  <a:pt x="15809" y="10563"/>
                  <a:pt x="15595" y="10143"/>
                </a:cubicBezTo>
                <a:cubicBezTo>
                  <a:pt x="15554" y="10062"/>
                  <a:pt x="15475" y="10017"/>
                  <a:pt x="15387" y="10017"/>
                </a:cubicBezTo>
                <a:cubicBezTo>
                  <a:pt x="15379" y="10017"/>
                  <a:pt x="15371" y="10018"/>
                  <a:pt x="15363" y="10019"/>
                </a:cubicBezTo>
                <a:cubicBezTo>
                  <a:pt x="15349" y="10020"/>
                  <a:pt x="15335" y="10020"/>
                  <a:pt x="15322" y="10020"/>
                </a:cubicBezTo>
                <a:cubicBezTo>
                  <a:pt x="14999" y="10020"/>
                  <a:pt x="14709" y="9722"/>
                  <a:pt x="14444" y="9457"/>
                </a:cubicBezTo>
                <a:cubicBezTo>
                  <a:pt x="14569" y="9350"/>
                  <a:pt x="15157" y="8984"/>
                  <a:pt x="15166" y="8083"/>
                </a:cubicBezTo>
                <a:cubicBezTo>
                  <a:pt x="15175" y="7512"/>
                  <a:pt x="15380" y="7226"/>
                  <a:pt x="15532" y="7092"/>
                </a:cubicBezTo>
                <a:cubicBezTo>
                  <a:pt x="15648" y="6994"/>
                  <a:pt x="15702" y="6834"/>
                  <a:pt x="15657" y="6691"/>
                </a:cubicBezTo>
                <a:cubicBezTo>
                  <a:pt x="15630" y="6575"/>
                  <a:pt x="15577" y="6441"/>
                  <a:pt x="15487" y="6299"/>
                </a:cubicBezTo>
                <a:cubicBezTo>
                  <a:pt x="15444" y="6212"/>
                  <a:pt x="15360" y="6166"/>
                  <a:pt x="15268" y="6166"/>
                </a:cubicBezTo>
                <a:cubicBezTo>
                  <a:pt x="15246" y="6166"/>
                  <a:pt x="15224" y="6169"/>
                  <a:pt x="15202" y="6174"/>
                </a:cubicBezTo>
                <a:cubicBezTo>
                  <a:pt x="15074" y="6209"/>
                  <a:pt x="14936" y="6224"/>
                  <a:pt x="14798" y="6224"/>
                </a:cubicBezTo>
                <a:cubicBezTo>
                  <a:pt x="14245" y="6224"/>
                  <a:pt x="13685" y="5995"/>
                  <a:pt x="13685" y="5995"/>
                </a:cubicBezTo>
                <a:cubicBezTo>
                  <a:pt x="14354" y="5201"/>
                  <a:pt x="13106" y="4773"/>
                  <a:pt x="13864" y="2489"/>
                </a:cubicBezTo>
                <a:lnTo>
                  <a:pt x="13864" y="2489"/>
                </a:lnTo>
                <a:cubicBezTo>
                  <a:pt x="14256" y="3453"/>
                  <a:pt x="15086" y="3016"/>
                  <a:pt x="15122" y="3676"/>
                </a:cubicBezTo>
                <a:cubicBezTo>
                  <a:pt x="15139" y="3971"/>
                  <a:pt x="15349" y="4071"/>
                  <a:pt x="15597" y="4071"/>
                </a:cubicBezTo>
                <a:cubicBezTo>
                  <a:pt x="15724" y="4071"/>
                  <a:pt x="15860" y="4045"/>
                  <a:pt x="15987" y="4006"/>
                </a:cubicBezTo>
                <a:cubicBezTo>
                  <a:pt x="16264" y="3917"/>
                  <a:pt x="16388" y="3613"/>
                  <a:pt x="16273" y="3355"/>
                </a:cubicBezTo>
                <a:cubicBezTo>
                  <a:pt x="16085" y="2971"/>
                  <a:pt x="15800" y="2462"/>
                  <a:pt x="15719" y="1972"/>
                </a:cubicBezTo>
                <a:cubicBezTo>
                  <a:pt x="15621" y="1258"/>
                  <a:pt x="15175" y="794"/>
                  <a:pt x="15175" y="794"/>
                </a:cubicBezTo>
                <a:cubicBezTo>
                  <a:pt x="15175" y="794"/>
                  <a:pt x="15389" y="455"/>
                  <a:pt x="15586" y="259"/>
                </a:cubicBezTo>
                <a:lnTo>
                  <a:pt x="15586" y="259"/>
                </a:lnTo>
                <a:cubicBezTo>
                  <a:pt x="15318" y="295"/>
                  <a:pt x="15140" y="402"/>
                  <a:pt x="15140" y="402"/>
                </a:cubicBezTo>
                <a:cubicBezTo>
                  <a:pt x="15140" y="402"/>
                  <a:pt x="15309" y="170"/>
                  <a:pt x="15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46"/>
          <p:cNvSpPr/>
          <p:nvPr/>
        </p:nvSpPr>
        <p:spPr>
          <a:xfrm>
            <a:off x="4162938" y="5141051"/>
            <a:ext cx="734967" cy="430104"/>
          </a:xfrm>
          <a:custGeom>
            <a:rect b="b" l="l" r="r" t="t"/>
            <a:pathLst>
              <a:path extrusionOk="0" h="11205" w="19146">
                <a:moveTo>
                  <a:pt x="317" y="1980"/>
                </a:moveTo>
                <a:cubicBezTo>
                  <a:pt x="444" y="1980"/>
                  <a:pt x="629" y="2076"/>
                  <a:pt x="679" y="2241"/>
                </a:cubicBezTo>
                <a:cubicBezTo>
                  <a:pt x="673" y="2241"/>
                  <a:pt x="667" y="2241"/>
                  <a:pt x="660" y="2241"/>
                </a:cubicBezTo>
                <a:cubicBezTo>
                  <a:pt x="551" y="2241"/>
                  <a:pt x="371" y="2167"/>
                  <a:pt x="286" y="1982"/>
                </a:cubicBezTo>
                <a:cubicBezTo>
                  <a:pt x="296" y="1980"/>
                  <a:pt x="306" y="1980"/>
                  <a:pt x="317" y="1980"/>
                </a:cubicBezTo>
                <a:close/>
                <a:moveTo>
                  <a:pt x="2305" y="1974"/>
                </a:moveTo>
                <a:cubicBezTo>
                  <a:pt x="2436" y="1974"/>
                  <a:pt x="2569" y="2104"/>
                  <a:pt x="2508" y="2365"/>
                </a:cubicBezTo>
                <a:cubicBezTo>
                  <a:pt x="2446" y="2179"/>
                  <a:pt x="2314" y="2094"/>
                  <a:pt x="2204" y="2094"/>
                </a:cubicBezTo>
                <a:cubicBezTo>
                  <a:pt x="2172" y="2094"/>
                  <a:pt x="2141" y="2101"/>
                  <a:pt x="2115" y="2116"/>
                </a:cubicBezTo>
                <a:cubicBezTo>
                  <a:pt x="2149" y="2022"/>
                  <a:pt x="2227" y="1974"/>
                  <a:pt x="2305" y="1974"/>
                </a:cubicBezTo>
                <a:close/>
                <a:moveTo>
                  <a:pt x="14496" y="313"/>
                </a:moveTo>
                <a:cubicBezTo>
                  <a:pt x="14502" y="313"/>
                  <a:pt x="14509" y="313"/>
                  <a:pt x="14515" y="314"/>
                </a:cubicBezTo>
                <a:cubicBezTo>
                  <a:pt x="14399" y="322"/>
                  <a:pt x="14310" y="403"/>
                  <a:pt x="14248" y="483"/>
                </a:cubicBezTo>
                <a:cubicBezTo>
                  <a:pt x="14185" y="572"/>
                  <a:pt x="14150" y="679"/>
                  <a:pt x="14132" y="786"/>
                </a:cubicBezTo>
                <a:cubicBezTo>
                  <a:pt x="14105" y="1000"/>
                  <a:pt x="14176" y="1224"/>
                  <a:pt x="14328" y="1375"/>
                </a:cubicBezTo>
                <a:cubicBezTo>
                  <a:pt x="14480" y="1518"/>
                  <a:pt x="14685" y="1607"/>
                  <a:pt x="14890" y="1670"/>
                </a:cubicBezTo>
                <a:cubicBezTo>
                  <a:pt x="15104" y="1732"/>
                  <a:pt x="15318" y="1777"/>
                  <a:pt x="15541" y="1821"/>
                </a:cubicBezTo>
                <a:cubicBezTo>
                  <a:pt x="15969" y="1919"/>
                  <a:pt x="16416" y="2009"/>
                  <a:pt x="16835" y="2160"/>
                </a:cubicBezTo>
                <a:cubicBezTo>
                  <a:pt x="17049" y="2241"/>
                  <a:pt x="17254" y="2339"/>
                  <a:pt x="17450" y="2464"/>
                </a:cubicBezTo>
                <a:cubicBezTo>
                  <a:pt x="17629" y="2588"/>
                  <a:pt x="17798" y="2749"/>
                  <a:pt x="17905" y="2945"/>
                </a:cubicBezTo>
                <a:cubicBezTo>
                  <a:pt x="17843" y="2856"/>
                  <a:pt x="17772" y="2767"/>
                  <a:pt x="17682" y="2695"/>
                </a:cubicBezTo>
                <a:cubicBezTo>
                  <a:pt x="17602" y="2624"/>
                  <a:pt x="17513" y="2562"/>
                  <a:pt x="17415" y="2508"/>
                </a:cubicBezTo>
                <a:cubicBezTo>
                  <a:pt x="17227" y="2392"/>
                  <a:pt x="17022" y="2312"/>
                  <a:pt x="16808" y="2241"/>
                </a:cubicBezTo>
                <a:cubicBezTo>
                  <a:pt x="16389" y="2107"/>
                  <a:pt x="15952" y="2017"/>
                  <a:pt x="15515" y="1928"/>
                </a:cubicBezTo>
                <a:cubicBezTo>
                  <a:pt x="15300" y="1884"/>
                  <a:pt x="15077" y="1830"/>
                  <a:pt x="14863" y="1768"/>
                </a:cubicBezTo>
                <a:cubicBezTo>
                  <a:pt x="14649" y="1696"/>
                  <a:pt x="14426" y="1607"/>
                  <a:pt x="14266" y="1429"/>
                </a:cubicBezTo>
                <a:cubicBezTo>
                  <a:pt x="14105" y="1259"/>
                  <a:pt x="14034" y="1009"/>
                  <a:pt x="14078" y="777"/>
                </a:cubicBezTo>
                <a:cubicBezTo>
                  <a:pt x="14105" y="670"/>
                  <a:pt x="14150" y="554"/>
                  <a:pt x="14221" y="465"/>
                </a:cubicBezTo>
                <a:cubicBezTo>
                  <a:pt x="14288" y="381"/>
                  <a:pt x="14387" y="313"/>
                  <a:pt x="14496" y="313"/>
                </a:cubicBezTo>
                <a:close/>
                <a:moveTo>
                  <a:pt x="1205" y="2178"/>
                </a:moveTo>
                <a:cubicBezTo>
                  <a:pt x="1053" y="2276"/>
                  <a:pt x="929" y="2392"/>
                  <a:pt x="848" y="2526"/>
                </a:cubicBezTo>
                <a:cubicBezTo>
                  <a:pt x="768" y="2669"/>
                  <a:pt x="732" y="2820"/>
                  <a:pt x="750" y="3008"/>
                </a:cubicBezTo>
                <a:cubicBezTo>
                  <a:pt x="697" y="2927"/>
                  <a:pt x="670" y="2838"/>
                  <a:pt x="679" y="2740"/>
                </a:cubicBezTo>
                <a:cubicBezTo>
                  <a:pt x="679" y="2642"/>
                  <a:pt x="706" y="2553"/>
                  <a:pt x="750" y="2472"/>
                </a:cubicBezTo>
                <a:cubicBezTo>
                  <a:pt x="848" y="2303"/>
                  <a:pt x="1027" y="2187"/>
                  <a:pt x="1205" y="2178"/>
                </a:cubicBezTo>
                <a:close/>
                <a:moveTo>
                  <a:pt x="1562" y="2189"/>
                </a:moveTo>
                <a:cubicBezTo>
                  <a:pt x="1589" y="2189"/>
                  <a:pt x="1616" y="2191"/>
                  <a:pt x="1642" y="2196"/>
                </a:cubicBezTo>
                <a:cubicBezTo>
                  <a:pt x="1446" y="2249"/>
                  <a:pt x="1294" y="2356"/>
                  <a:pt x="1178" y="2499"/>
                </a:cubicBezTo>
                <a:cubicBezTo>
                  <a:pt x="1116" y="2571"/>
                  <a:pt x="1071" y="2651"/>
                  <a:pt x="1036" y="2731"/>
                </a:cubicBezTo>
                <a:cubicBezTo>
                  <a:pt x="1000" y="2820"/>
                  <a:pt x="982" y="2910"/>
                  <a:pt x="973" y="3008"/>
                </a:cubicBezTo>
                <a:cubicBezTo>
                  <a:pt x="929" y="2919"/>
                  <a:pt x="929" y="2811"/>
                  <a:pt x="955" y="2704"/>
                </a:cubicBezTo>
                <a:cubicBezTo>
                  <a:pt x="973" y="2606"/>
                  <a:pt x="1027" y="2508"/>
                  <a:pt x="1089" y="2428"/>
                </a:cubicBezTo>
                <a:cubicBezTo>
                  <a:pt x="1161" y="2348"/>
                  <a:pt x="1241" y="2276"/>
                  <a:pt x="1339" y="2232"/>
                </a:cubicBezTo>
                <a:cubicBezTo>
                  <a:pt x="1411" y="2205"/>
                  <a:pt x="1487" y="2189"/>
                  <a:pt x="1562" y="2189"/>
                </a:cubicBezTo>
                <a:close/>
                <a:moveTo>
                  <a:pt x="370" y="2875"/>
                </a:moveTo>
                <a:cubicBezTo>
                  <a:pt x="458" y="2875"/>
                  <a:pt x="539" y="2998"/>
                  <a:pt x="545" y="3204"/>
                </a:cubicBezTo>
                <a:cubicBezTo>
                  <a:pt x="507" y="3240"/>
                  <a:pt x="472" y="3256"/>
                  <a:pt x="441" y="3256"/>
                </a:cubicBezTo>
                <a:cubicBezTo>
                  <a:pt x="335" y="3256"/>
                  <a:pt x="273" y="3076"/>
                  <a:pt x="260" y="2945"/>
                </a:cubicBezTo>
                <a:cubicBezTo>
                  <a:pt x="294" y="2897"/>
                  <a:pt x="333" y="2875"/>
                  <a:pt x="370" y="2875"/>
                </a:cubicBezTo>
                <a:close/>
                <a:moveTo>
                  <a:pt x="1582" y="2936"/>
                </a:moveTo>
                <a:cubicBezTo>
                  <a:pt x="1632" y="2936"/>
                  <a:pt x="1679" y="2946"/>
                  <a:pt x="1714" y="2963"/>
                </a:cubicBezTo>
                <a:cubicBezTo>
                  <a:pt x="1633" y="3213"/>
                  <a:pt x="1473" y="3293"/>
                  <a:pt x="1223" y="3293"/>
                </a:cubicBezTo>
                <a:cubicBezTo>
                  <a:pt x="1236" y="3031"/>
                  <a:pt x="1428" y="2936"/>
                  <a:pt x="1582" y="2936"/>
                </a:cubicBezTo>
                <a:close/>
                <a:moveTo>
                  <a:pt x="3006" y="3329"/>
                </a:moveTo>
                <a:lnTo>
                  <a:pt x="3006" y="3329"/>
                </a:lnTo>
                <a:cubicBezTo>
                  <a:pt x="3007" y="3329"/>
                  <a:pt x="3007" y="3329"/>
                  <a:pt x="3007" y="3329"/>
                </a:cubicBezTo>
                <a:cubicBezTo>
                  <a:pt x="3007" y="3329"/>
                  <a:pt x="3007" y="3329"/>
                  <a:pt x="3006" y="3329"/>
                </a:cubicBezTo>
                <a:close/>
                <a:moveTo>
                  <a:pt x="12367" y="2801"/>
                </a:moveTo>
                <a:cubicBezTo>
                  <a:pt x="12260" y="2801"/>
                  <a:pt x="12161" y="2842"/>
                  <a:pt x="12080" y="2919"/>
                </a:cubicBezTo>
                <a:cubicBezTo>
                  <a:pt x="12140" y="2898"/>
                  <a:pt x="12200" y="2888"/>
                  <a:pt x="12261" y="2888"/>
                </a:cubicBezTo>
                <a:cubicBezTo>
                  <a:pt x="12361" y="2888"/>
                  <a:pt x="12461" y="2916"/>
                  <a:pt x="12562" y="2972"/>
                </a:cubicBezTo>
                <a:cubicBezTo>
                  <a:pt x="12687" y="3043"/>
                  <a:pt x="12811" y="3195"/>
                  <a:pt x="12794" y="3356"/>
                </a:cubicBezTo>
                <a:cubicBezTo>
                  <a:pt x="12847" y="3284"/>
                  <a:pt x="12820" y="2990"/>
                  <a:pt x="12615" y="2874"/>
                </a:cubicBezTo>
                <a:cubicBezTo>
                  <a:pt x="12531" y="2824"/>
                  <a:pt x="12447" y="2801"/>
                  <a:pt x="12367" y="2801"/>
                </a:cubicBezTo>
                <a:close/>
                <a:moveTo>
                  <a:pt x="3196" y="3276"/>
                </a:moveTo>
                <a:cubicBezTo>
                  <a:pt x="3171" y="3276"/>
                  <a:pt x="3145" y="3284"/>
                  <a:pt x="3123" y="3302"/>
                </a:cubicBezTo>
                <a:cubicBezTo>
                  <a:pt x="3070" y="3347"/>
                  <a:pt x="3061" y="3418"/>
                  <a:pt x="3105" y="3472"/>
                </a:cubicBezTo>
                <a:cubicBezTo>
                  <a:pt x="3127" y="3504"/>
                  <a:pt x="3164" y="3520"/>
                  <a:pt x="3202" y="3520"/>
                </a:cubicBezTo>
                <a:cubicBezTo>
                  <a:pt x="3228" y="3520"/>
                  <a:pt x="3253" y="3513"/>
                  <a:pt x="3275" y="3498"/>
                </a:cubicBezTo>
                <a:cubicBezTo>
                  <a:pt x="3328" y="3454"/>
                  <a:pt x="3337" y="3373"/>
                  <a:pt x="3293" y="3320"/>
                </a:cubicBezTo>
                <a:cubicBezTo>
                  <a:pt x="3271" y="3293"/>
                  <a:pt x="3234" y="3276"/>
                  <a:pt x="3196" y="3276"/>
                </a:cubicBezTo>
                <a:close/>
                <a:moveTo>
                  <a:pt x="3783" y="2674"/>
                </a:moveTo>
                <a:cubicBezTo>
                  <a:pt x="3763" y="2674"/>
                  <a:pt x="3742" y="2675"/>
                  <a:pt x="3721" y="2678"/>
                </a:cubicBezTo>
                <a:cubicBezTo>
                  <a:pt x="3899" y="2740"/>
                  <a:pt x="4042" y="2865"/>
                  <a:pt x="4113" y="3052"/>
                </a:cubicBezTo>
                <a:cubicBezTo>
                  <a:pt x="4176" y="3204"/>
                  <a:pt x="4185" y="3427"/>
                  <a:pt x="4060" y="3552"/>
                </a:cubicBezTo>
                <a:cubicBezTo>
                  <a:pt x="4158" y="3525"/>
                  <a:pt x="4328" y="3249"/>
                  <a:pt x="4238" y="3008"/>
                </a:cubicBezTo>
                <a:cubicBezTo>
                  <a:pt x="4149" y="2790"/>
                  <a:pt x="3980" y="2674"/>
                  <a:pt x="3783" y="2674"/>
                </a:cubicBezTo>
                <a:close/>
                <a:moveTo>
                  <a:pt x="11126" y="2778"/>
                </a:moveTo>
                <a:cubicBezTo>
                  <a:pt x="11026" y="2778"/>
                  <a:pt x="10927" y="2805"/>
                  <a:pt x="10831" y="2856"/>
                </a:cubicBezTo>
                <a:cubicBezTo>
                  <a:pt x="10853" y="2854"/>
                  <a:pt x="10874" y="2854"/>
                  <a:pt x="10896" y="2854"/>
                </a:cubicBezTo>
                <a:cubicBezTo>
                  <a:pt x="11112" y="2854"/>
                  <a:pt x="11311" y="2935"/>
                  <a:pt x="11473" y="3106"/>
                </a:cubicBezTo>
                <a:cubicBezTo>
                  <a:pt x="11616" y="3258"/>
                  <a:pt x="11732" y="3507"/>
                  <a:pt x="11652" y="3712"/>
                </a:cubicBezTo>
                <a:cubicBezTo>
                  <a:pt x="11750" y="3641"/>
                  <a:pt x="11821" y="3231"/>
                  <a:pt x="11589" y="2990"/>
                </a:cubicBezTo>
                <a:cubicBezTo>
                  <a:pt x="11446" y="2847"/>
                  <a:pt x="11286" y="2778"/>
                  <a:pt x="11126" y="2778"/>
                </a:cubicBezTo>
                <a:close/>
                <a:moveTo>
                  <a:pt x="3230" y="3045"/>
                </a:moveTo>
                <a:cubicBezTo>
                  <a:pt x="3291" y="3045"/>
                  <a:pt x="3341" y="3105"/>
                  <a:pt x="3302" y="3213"/>
                </a:cubicBezTo>
                <a:cubicBezTo>
                  <a:pt x="3332" y="3187"/>
                  <a:pt x="3364" y="3176"/>
                  <a:pt x="3395" y="3176"/>
                </a:cubicBezTo>
                <a:cubicBezTo>
                  <a:pt x="3491" y="3176"/>
                  <a:pt x="3562" y="3285"/>
                  <a:pt x="3426" y="3373"/>
                </a:cubicBezTo>
                <a:cubicBezTo>
                  <a:pt x="3553" y="3373"/>
                  <a:pt x="3539" y="3562"/>
                  <a:pt x="3411" y="3562"/>
                </a:cubicBezTo>
                <a:cubicBezTo>
                  <a:pt x="3394" y="3562"/>
                  <a:pt x="3376" y="3559"/>
                  <a:pt x="3355" y="3552"/>
                </a:cubicBezTo>
                <a:lnTo>
                  <a:pt x="3355" y="3552"/>
                </a:lnTo>
                <a:cubicBezTo>
                  <a:pt x="3392" y="3657"/>
                  <a:pt x="3327" y="3725"/>
                  <a:pt x="3261" y="3725"/>
                </a:cubicBezTo>
                <a:cubicBezTo>
                  <a:pt x="3216" y="3725"/>
                  <a:pt x="3170" y="3691"/>
                  <a:pt x="3159" y="3614"/>
                </a:cubicBezTo>
                <a:cubicBezTo>
                  <a:pt x="3159" y="3614"/>
                  <a:pt x="3135" y="3699"/>
                  <a:pt x="3056" y="3699"/>
                </a:cubicBezTo>
                <a:cubicBezTo>
                  <a:pt x="3040" y="3699"/>
                  <a:pt x="3020" y="3695"/>
                  <a:pt x="2998" y="3686"/>
                </a:cubicBezTo>
                <a:cubicBezTo>
                  <a:pt x="2873" y="3632"/>
                  <a:pt x="2980" y="3516"/>
                  <a:pt x="3043" y="3498"/>
                </a:cubicBezTo>
                <a:lnTo>
                  <a:pt x="3043" y="3498"/>
                </a:lnTo>
                <a:cubicBezTo>
                  <a:pt x="2998" y="3511"/>
                  <a:pt x="2958" y="3519"/>
                  <a:pt x="2925" y="3519"/>
                </a:cubicBezTo>
                <a:cubicBezTo>
                  <a:pt x="2866" y="3519"/>
                  <a:pt x="2829" y="3493"/>
                  <a:pt x="2829" y="3418"/>
                </a:cubicBezTo>
                <a:cubicBezTo>
                  <a:pt x="2829" y="3342"/>
                  <a:pt x="2896" y="3320"/>
                  <a:pt x="2951" y="3320"/>
                </a:cubicBezTo>
                <a:cubicBezTo>
                  <a:pt x="2973" y="3320"/>
                  <a:pt x="2993" y="3324"/>
                  <a:pt x="3006" y="3329"/>
                </a:cubicBezTo>
                <a:lnTo>
                  <a:pt x="3006" y="3329"/>
                </a:lnTo>
                <a:cubicBezTo>
                  <a:pt x="2855" y="3269"/>
                  <a:pt x="2914" y="3096"/>
                  <a:pt x="3006" y="3096"/>
                </a:cubicBezTo>
                <a:cubicBezTo>
                  <a:pt x="3038" y="3096"/>
                  <a:pt x="3073" y="3116"/>
                  <a:pt x="3105" y="3168"/>
                </a:cubicBezTo>
                <a:cubicBezTo>
                  <a:pt x="3125" y="3084"/>
                  <a:pt x="3181" y="3045"/>
                  <a:pt x="3230" y="3045"/>
                </a:cubicBezTo>
                <a:close/>
                <a:moveTo>
                  <a:pt x="9115" y="3177"/>
                </a:moveTo>
                <a:cubicBezTo>
                  <a:pt x="9034" y="3177"/>
                  <a:pt x="8953" y="3198"/>
                  <a:pt x="8877" y="3240"/>
                </a:cubicBezTo>
                <a:cubicBezTo>
                  <a:pt x="8889" y="3239"/>
                  <a:pt x="8900" y="3239"/>
                  <a:pt x="8912" y="3239"/>
                </a:cubicBezTo>
                <a:cubicBezTo>
                  <a:pt x="9088" y="3239"/>
                  <a:pt x="9260" y="3303"/>
                  <a:pt x="9386" y="3445"/>
                </a:cubicBezTo>
                <a:cubicBezTo>
                  <a:pt x="9511" y="3561"/>
                  <a:pt x="9600" y="3757"/>
                  <a:pt x="9537" y="3935"/>
                </a:cubicBezTo>
                <a:cubicBezTo>
                  <a:pt x="9618" y="3873"/>
                  <a:pt x="9671" y="3543"/>
                  <a:pt x="9484" y="3347"/>
                </a:cubicBezTo>
                <a:cubicBezTo>
                  <a:pt x="9374" y="3232"/>
                  <a:pt x="9244" y="3177"/>
                  <a:pt x="9115" y="3177"/>
                </a:cubicBezTo>
                <a:close/>
                <a:moveTo>
                  <a:pt x="5858" y="3069"/>
                </a:moveTo>
                <a:cubicBezTo>
                  <a:pt x="5723" y="3069"/>
                  <a:pt x="5593" y="3116"/>
                  <a:pt x="5478" y="3204"/>
                </a:cubicBezTo>
                <a:lnTo>
                  <a:pt x="5478" y="3204"/>
                </a:lnTo>
                <a:cubicBezTo>
                  <a:pt x="5539" y="3191"/>
                  <a:pt x="5599" y="3184"/>
                  <a:pt x="5660" y="3184"/>
                </a:cubicBezTo>
                <a:cubicBezTo>
                  <a:pt x="5842" y="3184"/>
                  <a:pt x="6023" y="3244"/>
                  <a:pt x="6183" y="3365"/>
                </a:cubicBezTo>
                <a:cubicBezTo>
                  <a:pt x="6362" y="3498"/>
                  <a:pt x="6513" y="3730"/>
                  <a:pt x="6469" y="3971"/>
                </a:cubicBezTo>
                <a:cubicBezTo>
                  <a:pt x="6558" y="3873"/>
                  <a:pt x="6567" y="3436"/>
                  <a:pt x="6281" y="3222"/>
                </a:cubicBezTo>
                <a:cubicBezTo>
                  <a:pt x="6141" y="3118"/>
                  <a:pt x="5997" y="3069"/>
                  <a:pt x="5858" y="3069"/>
                </a:cubicBezTo>
                <a:close/>
                <a:moveTo>
                  <a:pt x="1990" y="3436"/>
                </a:moveTo>
                <a:cubicBezTo>
                  <a:pt x="1963" y="3552"/>
                  <a:pt x="1910" y="3650"/>
                  <a:pt x="1830" y="3739"/>
                </a:cubicBezTo>
                <a:cubicBezTo>
                  <a:pt x="1749" y="3820"/>
                  <a:pt x="1660" y="3891"/>
                  <a:pt x="1562" y="3944"/>
                </a:cubicBezTo>
                <a:cubicBezTo>
                  <a:pt x="1370" y="4045"/>
                  <a:pt x="1162" y="4106"/>
                  <a:pt x="953" y="4106"/>
                </a:cubicBezTo>
                <a:cubicBezTo>
                  <a:pt x="939" y="4106"/>
                  <a:pt x="925" y="4106"/>
                  <a:pt x="911" y="4105"/>
                </a:cubicBezTo>
                <a:cubicBezTo>
                  <a:pt x="1125" y="4025"/>
                  <a:pt x="1321" y="3953"/>
                  <a:pt x="1508" y="3846"/>
                </a:cubicBezTo>
                <a:cubicBezTo>
                  <a:pt x="1598" y="3793"/>
                  <a:pt x="1687" y="3739"/>
                  <a:pt x="1767" y="3677"/>
                </a:cubicBezTo>
                <a:cubicBezTo>
                  <a:pt x="1847" y="3605"/>
                  <a:pt x="1928" y="3534"/>
                  <a:pt x="1990" y="3436"/>
                </a:cubicBezTo>
                <a:close/>
                <a:moveTo>
                  <a:pt x="7649" y="3185"/>
                </a:moveTo>
                <a:cubicBezTo>
                  <a:pt x="7551" y="3185"/>
                  <a:pt x="7452" y="3212"/>
                  <a:pt x="7361" y="3266"/>
                </a:cubicBezTo>
                <a:cubicBezTo>
                  <a:pt x="7382" y="3265"/>
                  <a:pt x="7403" y="3264"/>
                  <a:pt x="7423" y="3264"/>
                </a:cubicBezTo>
                <a:cubicBezTo>
                  <a:pt x="7633" y="3264"/>
                  <a:pt x="7832" y="3346"/>
                  <a:pt x="7994" y="3516"/>
                </a:cubicBezTo>
                <a:cubicBezTo>
                  <a:pt x="8146" y="3668"/>
                  <a:pt x="8253" y="3909"/>
                  <a:pt x="8172" y="4123"/>
                </a:cubicBezTo>
                <a:cubicBezTo>
                  <a:pt x="8280" y="4043"/>
                  <a:pt x="8342" y="3641"/>
                  <a:pt x="8110" y="3400"/>
                </a:cubicBezTo>
                <a:cubicBezTo>
                  <a:pt x="7972" y="3257"/>
                  <a:pt x="7810" y="3185"/>
                  <a:pt x="7649" y="3185"/>
                </a:cubicBezTo>
                <a:close/>
                <a:moveTo>
                  <a:pt x="12927" y="3559"/>
                </a:moveTo>
                <a:cubicBezTo>
                  <a:pt x="12896" y="3559"/>
                  <a:pt x="12866" y="3564"/>
                  <a:pt x="12838" y="3570"/>
                </a:cubicBezTo>
                <a:cubicBezTo>
                  <a:pt x="12918" y="3596"/>
                  <a:pt x="12990" y="3623"/>
                  <a:pt x="13034" y="3677"/>
                </a:cubicBezTo>
                <a:cubicBezTo>
                  <a:pt x="13079" y="3721"/>
                  <a:pt x="13097" y="3793"/>
                  <a:pt x="13097" y="3855"/>
                </a:cubicBezTo>
                <a:cubicBezTo>
                  <a:pt x="13097" y="3927"/>
                  <a:pt x="13079" y="3998"/>
                  <a:pt x="13043" y="4060"/>
                </a:cubicBezTo>
                <a:cubicBezTo>
                  <a:pt x="13008" y="4123"/>
                  <a:pt x="12963" y="4176"/>
                  <a:pt x="12883" y="4212"/>
                </a:cubicBezTo>
                <a:cubicBezTo>
                  <a:pt x="12890" y="4213"/>
                  <a:pt x="12898" y="4213"/>
                  <a:pt x="12906" y="4213"/>
                </a:cubicBezTo>
                <a:cubicBezTo>
                  <a:pt x="12987" y="4213"/>
                  <a:pt x="13066" y="4170"/>
                  <a:pt x="13115" y="4105"/>
                </a:cubicBezTo>
                <a:cubicBezTo>
                  <a:pt x="13168" y="4043"/>
                  <a:pt x="13204" y="3953"/>
                  <a:pt x="13204" y="3855"/>
                </a:cubicBezTo>
                <a:cubicBezTo>
                  <a:pt x="13204" y="3766"/>
                  <a:pt x="13168" y="3668"/>
                  <a:pt x="13088" y="3614"/>
                </a:cubicBezTo>
                <a:cubicBezTo>
                  <a:pt x="13041" y="3574"/>
                  <a:pt x="12984" y="3559"/>
                  <a:pt x="12927" y="3559"/>
                </a:cubicBezTo>
                <a:close/>
                <a:moveTo>
                  <a:pt x="2160" y="3730"/>
                </a:moveTo>
                <a:lnTo>
                  <a:pt x="2160" y="3730"/>
                </a:lnTo>
                <a:cubicBezTo>
                  <a:pt x="2124" y="3837"/>
                  <a:pt x="2053" y="3927"/>
                  <a:pt x="1963" y="4007"/>
                </a:cubicBezTo>
                <a:cubicBezTo>
                  <a:pt x="1874" y="4078"/>
                  <a:pt x="1767" y="4132"/>
                  <a:pt x="1669" y="4167"/>
                </a:cubicBezTo>
                <a:cubicBezTo>
                  <a:pt x="1517" y="4224"/>
                  <a:pt x="1357" y="4254"/>
                  <a:pt x="1197" y="4254"/>
                </a:cubicBezTo>
                <a:cubicBezTo>
                  <a:pt x="1131" y="4254"/>
                  <a:pt x="1065" y="4249"/>
                  <a:pt x="1000" y="4239"/>
                </a:cubicBezTo>
                <a:cubicBezTo>
                  <a:pt x="1223" y="4194"/>
                  <a:pt x="1428" y="4141"/>
                  <a:pt x="1624" y="4069"/>
                </a:cubicBezTo>
                <a:cubicBezTo>
                  <a:pt x="1723" y="4034"/>
                  <a:pt x="1821" y="3980"/>
                  <a:pt x="1910" y="3935"/>
                </a:cubicBezTo>
                <a:cubicBezTo>
                  <a:pt x="1999" y="3873"/>
                  <a:pt x="2088" y="3811"/>
                  <a:pt x="2160" y="3730"/>
                </a:cubicBezTo>
                <a:close/>
                <a:moveTo>
                  <a:pt x="257" y="4113"/>
                </a:moveTo>
                <a:cubicBezTo>
                  <a:pt x="261" y="4113"/>
                  <a:pt x="264" y="4113"/>
                  <a:pt x="268" y="4114"/>
                </a:cubicBezTo>
                <a:cubicBezTo>
                  <a:pt x="367" y="4123"/>
                  <a:pt x="474" y="4123"/>
                  <a:pt x="563" y="4123"/>
                </a:cubicBezTo>
                <a:cubicBezTo>
                  <a:pt x="616" y="4123"/>
                  <a:pt x="634" y="4194"/>
                  <a:pt x="590" y="4221"/>
                </a:cubicBezTo>
                <a:cubicBezTo>
                  <a:pt x="518" y="4266"/>
                  <a:pt x="456" y="4310"/>
                  <a:pt x="411" y="4337"/>
                </a:cubicBezTo>
                <a:cubicBezTo>
                  <a:pt x="393" y="4352"/>
                  <a:pt x="371" y="4359"/>
                  <a:pt x="349" y="4359"/>
                </a:cubicBezTo>
                <a:cubicBezTo>
                  <a:pt x="319" y="4359"/>
                  <a:pt x="289" y="4345"/>
                  <a:pt x="268" y="4319"/>
                </a:cubicBezTo>
                <a:cubicBezTo>
                  <a:pt x="251" y="4283"/>
                  <a:pt x="224" y="4248"/>
                  <a:pt x="206" y="4203"/>
                </a:cubicBezTo>
                <a:cubicBezTo>
                  <a:pt x="189" y="4162"/>
                  <a:pt x="211" y="4113"/>
                  <a:pt x="257" y="4113"/>
                </a:cubicBezTo>
                <a:close/>
                <a:moveTo>
                  <a:pt x="2695" y="2490"/>
                </a:moveTo>
                <a:cubicBezTo>
                  <a:pt x="2757" y="2508"/>
                  <a:pt x="2820" y="2562"/>
                  <a:pt x="2829" y="2642"/>
                </a:cubicBezTo>
                <a:cubicBezTo>
                  <a:pt x="2838" y="2687"/>
                  <a:pt x="2811" y="2740"/>
                  <a:pt x="2784" y="2767"/>
                </a:cubicBezTo>
                <a:cubicBezTo>
                  <a:pt x="2748" y="2803"/>
                  <a:pt x="2722" y="2820"/>
                  <a:pt x="2686" y="2838"/>
                </a:cubicBezTo>
                <a:cubicBezTo>
                  <a:pt x="2650" y="2847"/>
                  <a:pt x="2615" y="2856"/>
                  <a:pt x="2579" y="2865"/>
                </a:cubicBezTo>
                <a:cubicBezTo>
                  <a:pt x="2552" y="2865"/>
                  <a:pt x="2508" y="2874"/>
                  <a:pt x="2490" y="2874"/>
                </a:cubicBezTo>
                <a:cubicBezTo>
                  <a:pt x="2445" y="2874"/>
                  <a:pt x="2401" y="2892"/>
                  <a:pt x="2365" y="2901"/>
                </a:cubicBezTo>
                <a:cubicBezTo>
                  <a:pt x="2285" y="2936"/>
                  <a:pt x="2240" y="2972"/>
                  <a:pt x="2231" y="3017"/>
                </a:cubicBezTo>
                <a:cubicBezTo>
                  <a:pt x="2231" y="3043"/>
                  <a:pt x="2249" y="3088"/>
                  <a:pt x="2267" y="3124"/>
                </a:cubicBezTo>
                <a:cubicBezTo>
                  <a:pt x="2294" y="3159"/>
                  <a:pt x="2320" y="3204"/>
                  <a:pt x="2365" y="3249"/>
                </a:cubicBezTo>
                <a:cubicBezTo>
                  <a:pt x="2436" y="3347"/>
                  <a:pt x="2508" y="3436"/>
                  <a:pt x="2570" y="3534"/>
                </a:cubicBezTo>
                <a:cubicBezTo>
                  <a:pt x="2633" y="3623"/>
                  <a:pt x="2713" y="3748"/>
                  <a:pt x="2695" y="3891"/>
                </a:cubicBezTo>
                <a:cubicBezTo>
                  <a:pt x="2686" y="4034"/>
                  <a:pt x="2597" y="4150"/>
                  <a:pt x="2508" y="4221"/>
                </a:cubicBezTo>
                <a:cubicBezTo>
                  <a:pt x="2409" y="4301"/>
                  <a:pt x="2302" y="4355"/>
                  <a:pt x="2186" y="4382"/>
                </a:cubicBezTo>
                <a:cubicBezTo>
                  <a:pt x="2178" y="4382"/>
                  <a:pt x="2169" y="4373"/>
                  <a:pt x="2169" y="4373"/>
                </a:cubicBezTo>
                <a:cubicBezTo>
                  <a:pt x="2169" y="4364"/>
                  <a:pt x="2169" y="4364"/>
                  <a:pt x="2169" y="4364"/>
                </a:cubicBezTo>
                <a:cubicBezTo>
                  <a:pt x="2320" y="4176"/>
                  <a:pt x="2463" y="4025"/>
                  <a:pt x="2517" y="3855"/>
                </a:cubicBezTo>
                <a:cubicBezTo>
                  <a:pt x="2543" y="3775"/>
                  <a:pt x="2552" y="3668"/>
                  <a:pt x="2508" y="3570"/>
                </a:cubicBezTo>
                <a:cubicBezTo>
                  <a:pt x="2463" y="3472"/>
                  <a:pt x="2374" y="3400"/>
                  <a:pt x="2276" y="3338"/>
                </a:cubicBezTo>
                <a:cubicBezTo>
                  <a:pt x="2195" y="3293"/>
                  <a:pt x="2053" y="3213"/>
                  <a:pt x="2026" y="3043"/>
                </a:cubicBezTo>
                <a:cubicBezTo>
                  <a:pt x="2008" y="2954"/>
                  <a:pt x="2044" y="2856"/>
                  <a:pt x="2097" y="2794"/>
                </a:cubicBezTo>
                <a:cubicBezTo>
                  <a:pt x="2151" y="2731"/>
                  <a:pt x="2222" y="2695"/>
                  <a:pt x="2285" y="2678"/>
                </a:cubicBezTo>
                <a:cubicBezTo>
                  <a:pt x="2330" y="2661"/>
                  <a:pt x="2375" y="2654"/>
                  <a:pt x="2418" y="2654"/>
                </a:cubicBezTo>
                <a:cubicBezTo>
                  <a:pt x="2443" y="2654"/>
                  <a:pt x="2467" y="2657"/>
                  <a:pt x="2490" y="2660"/>
                </a:cubicBezTo>
                <a:cubicBezTo>
                  <a:pt x="2552" y="2660"/>
                  <a:pt x="2597" y="2669"/>
                  <a:pt x="2633" y="2669"/>
                </a:cubicBezTo>
                <a:cubicBezTo>
                  <a:pt x="2677" y="2660"/>
                  <a:pt x="2695" y="2660"/>
                  <a:pt x="2713" y="2642"/>
                </a:cubicBezTo>
                <a:cubicBezTo>
                  <a:pt x="2731" y="2615"/>
                  <a:pt x="2722" y="2553"/>
                  <a:pt x="2686" y="2517"/>
                </a:cubicBezTo>
                <a:cubicBezTo>
                  <a:pt x="2677" y="2508"/>
                  <a:pt x="2677" y="2499"/>
                  <a:pt x="2686" y="2499"/>
                </a:cubicBezTo>
                <a:cubicBezTo>
                  <a:pt x="2686" y="2490"/>
                  <a:pt x="2695" y="2490"/>
                  <a:pt x="2695" y="2490"/>
                </a:cubicBezTo>
                <a:close/>
                <a:moveTo>
                  <a:pt x="3953" y="3784"/>
                </a:moveTo>
                <a:cubicBezTo>
                  <a:pt x="4006" y="3864"/>
                  <a:pt x="4051" y="3935"/>
                  <a:pt x="4051" y="4007"/>
                </a:cubicBezTo>
                <a:cubicBezTo>
                  <a:pt x="4060" y="4087"/>
                  <a:pt x="4033" y="4159"/>
                  <a:pt x="3980" y="4221"/>
                </a:cubicBezTo>
                <a:cubicBezTo>
                  <a:pt x="3935" y="4283"/>
                  <a:pt x="3873" y="4328"/>
                  <a:pt x="3801" y="4364"/>
                </a:cubicBezTo>
                <a:cubicBezTo>
                  <a:pt x="3748" y="4387"/>
                  <a:pt x="3694" y="4399"/>
                  <a:pt x="3638" y="4399"/>
                </a:cubicBezTo>
                <a:cubicBezTo>
                  <a:pt x="3610" y="4399"/>
                  <a:pt x="3581" y="4396"/>
                  <a:pt x="3551" y="4390"/>
                </a:cubicBezTo>
                <a:lnTo>
                  <a:pt x="3551" y="4390"/>
                </a:lnTo>
                <a:cubicBezTo>
                  <a:pt x="3596" y="4441"/>
                  <a:pt x="3667" y="4465"/>
                  <a:pt x="3739" y="4465"/>
                </a:cubicBezTo>
                <a:cubicBezTo>
                  <a:pt x="3769" y="4465"/>
                  <a:pt x="3799" y="4461"/>
                  <a:pt x="3828" y="4453"/>
                </a:cubicBezTo>
                <a:cubicBezTo>
                  <a:pt x="3926" y="4435"/>
                  <a:pt x="4015" y="4373"/>
                  <a:pt x="4078" y="4292"/>
                </a:cubicBezTo>
                <a:cubicBezTo>
                  <a:pt x="4140" y="4212"/>
                  <a:pt x="4176" y="4096"/>
                  <a:pt x="4149" y="3998"/>
                </a:cubicBezTo>
                <a:cubicBezTo>
                  <a:pt x="4122" y="3891"/>
                  <a:pt x="4042" y="3820"/>
                  <a:pt x="3953" y="3784"/>
                </a:cubicBezTo>
                <a:close/>
                <a:moveTo>
                  <a:pt x="2267" y="4078"/>
                </a:moveTo>
                <a:cubicBezTo>
                  <a:pt x="2213" y="4176"/>
                  <a:pt x="2124" y="4257"/>
                  <a:pt x="2026" y="4319"/>
                </a:cubicBezTo>
                <a:cubicBezTo>
                  <a:pt x="1928" y="4373"/>
                  <a:pt x="1821" y="4417"/>
                  <a:pt x="1714" y="4435"/>
                </a:cubicBezTo>
                <a:cubicBezTo>
                  <a:pt x="1618" y="4454"/>
                  <a:pt x="1522" y="4465"/>
                  <a:pt x="1425" y="4465"/>
                </a:cubicBezTo>
                <a:cubicBezTo>
                  <a:pt x="1296" y="4465"/>
                  <a:pt x="1167" y="4445"/>
                  <a:pt x="1045" y="4399"/>
                </a:cubicBezTo>
                <a:cubicBezTo>
                  <a:pt x="1268" y="4390"/>
                  <a:pt x="1482" y="4373"/>
                  <a:pt x="1687" y="4328"/>
                </a:cubicBezTo>
                <a:cubicBezTo>
                  <a:pt x="1794" y="4310"/>
                  <a:pt x="1892" y="4274"/>
                  <a:pt x="1990" y="4239"/>
                </a:cubicBezTo>
                <a:cubicBezTo>
                  <a:pt x="2088" y="4194"/>
                  <a:pt x="2178" y="4150"/>
                  <a:pt x="2267" y="4078"/>
                </a:cubicBezTo>
                <a:close/>
                <a:moveTo>
                  <a:pt x="13115" y="4283"/>
                </a:moveTo>
                <a:cubicBezTo>
                  <a:pt x="13124" y="4364"/>
                  <a:pt x="13115" y="4435"/>
                  <a:pt x="13079" y="4489"/>
                </a:cubicBezTo>
                <a:cubicBezTo>
                  <a:pt x="13043" y="4542"/>
                  <a:pt x="12990" y="4578"/>
                  <a:pt x="12927" y="4596"/>
                </a:cubicBezTo>
                <a:cubicBezTo>
                  <a:pt x="12888" y="4613"/>
                  <a:pt x="12848" y="4619"/>
                  <a:pt x="12806" y="4619"/>
                </a:cubicBezTo>
                <a:cubicBezTo>
                  <a:pt x="12782" y="4619"/>
                  <a:pt x="12757" y="4617"/>
                  <a:pt x="12731" y="4613"/>
                </a:cubicBezTo>
                <a:cubicBezTo>
                  <a:pt x="12669" y="4596"/>
                  <a:pt x="12597" y="4569"/>
                  <a:pt x="12544" y="4515"/>
                </a:cubicBezTo>
                <a:lnTo>
                  <a:pt x="12544" y="4515"/>
                </a:lnTo>
                <a:cubicBezTo>
                  <a:pt x="12562" y="4596"/>
                  <a:pt x="12633" y="4658"/>
                  <a:pt x="12704" y="4694"/>
                </a:cubicBezTo>
                <a:cubicBezTo>
                  <a:pt x="12749" y="4709"/>
                  <a:pt x="12795" y="4715"/>
                  <a:pt x="12844" y="4715"/>
                </a:cubicBezTo>
                <a:cubicBezTo>
                  <a:pt x="12883" y="4715"/>
                  <a:pt x="12923" y="4711"/>
                  <a:pt x="12963" y="4703"/>
                </a:cubicBezTo>
                <a:cubicBezTo>
                  <a:pt x="13043" y="4676"/>
                  <a:pt x="13124" y="4613"/>
                  <a:pt x="13150" y="4524"/>
                </a:cubicBezTo>
                <a:cubicBezTo>
                  <a:pt x="13186" y="4435"/>
                  <a:pt x="13159" y="4346"/>
                  <a:pt x="13115" y="4283"/>
                </a:cubicBezTo>
                <a:close/>
                <a:moveTo>
                  <a:pt x="12396" y="2702"/>
                </a:moveTo>
                <a:cubicBezTo>
                  <a:pt x="12736" y="2702"/>
                  <a:pt x="13074" y="3074"/>
                  <a:pt x="12829" y="3472"/>
                </a:cubicBezTo>
                <a:cubicBezTo>
                  <a:pt x="12865" y="3459"/>
                  <a:pt x="12899" y="3453"/>
                  <a:pt x="12932" y="3453"/>
                </a:cubicBezTo>
                <a:cubicBezTo>
                  <a:pt x="13266" y="3453"/>
                  <a:pt x="13465" y="4058"/>
                  <a:pt x="13124" y="4212"/>
                </a:cubicBezTo>
                <a:cubicBezTo>
                  <a:pt x="13389" y="4421"/>
                  <a:pt x="13132" y="4797"/>
                  <a:pt x="12850" y="4797"/>
                </a:cubicBezTo>
                <a:cubicBezTo>
                  <a:pt x="12820" y="4797"/>
                  <a:pt x="12789" y="4793"/>
                  <a:pt x="12758" y="4783"/>
                </a:cubicBezTo>
                <a:cubicBezTo>
                  <a:pt x="12642" y="4747"/>
                  <a:pt x="12490" y="4622"/>
                  <a:pt x="12481" y="4435"/>
                </a:cubicBezTo>
                <a:lnTo>
                  <a:pt x="12481" y="4435"/>
                </a:lnTo>
                <a:cubicBezTo>
                  <a:pt x="12514" y="4460"/>
                  <a:pt x="12585" y="4507"/>
                  <a:pt x="12652" y="4507"/>
                </a:cubicBezTo>
                <a:cubicBezTo>
                  <a:pt x="12658" y="4507"/>
                  <a:pt x="12663" y="4507"/>
                  <a:pt x="12669" y="4506"/>
                </a:cubicBezTo>
                <a:lnTo>
                  <a:pt x="12660" y="4355"/>
                </a:lnTo>
                <a:lnTo>
                  <a:pt x="12749" y="4444"/>
                </a:lnTo>
                <a:lnTo>
                  <a:pt x="12695" y="4257"/>
                </a:lnTo>
                <a:lnTo>
                  <a:pt x="12695" y="4257"/>
                </a:lnTo>
                <a:cubicBezTo>
                  <a:pt x="12695" y="4257"/>
                  <a:pt x="12829" y="4408"/>
                  <a:pt x="12838" y="4417"/>
                </a:cubicBezTo>
                <a:cubicBezTo>
                  <a:pt x="12838" y="4417"/>
                  <a:pt x="12838" y="4417"/>
                  <a:pt x="12839" y="4417"/>
                </a:cubicBezTo>
                <a:cubicBezTo>
                  <a:pt x="12843" y="4417"/>
                  <a:pt x="12731" y="4176"/>
                  <a:pt x="12731" y="4176"/>
                </a:cubicBezTo>
                <a:lnTo>
                  <a:pt x="12731" y="4176"/>
                </a:lnTo>
                <a:lnTo>
                  <a:pt x="12847" y="4266"/>
                </a:lnTo>
                <a:lnTo>
                  <a:pt x="12749" y="4087"/>
                </a:lnTo>
                <a:lnTo>
                  <a:pt x="12829" y="4123"/>
                </a:lnTo>
                <a:lnTo>
                  <a:pt x="12829" y="4123"/>
                </a:lnTo>
                <a:lnTo>
                  <a:pt x="12758" y="3989"/>
                </a:lnTo>
                <a:lnTo>
                  <a:pt x="12758" y="3989"/>
                </a:lnTo>
                <a:lnTo>
                  <a:pt x="12918" y="4087"/>
                </a:lnTo>
                <a:lnTo>
                  <a:pt x="12740" y="3864"/>
                </a:lnTo>
                <a:lnTo>
                  <a:pt x="12910" y="3953"/>
                </a:lnTo>
                <a:lnTo>
                  <a:pt x="12910" y="3953"/>
                </a:lnTo>
                <a:lnTo>
                  <a:pt x="12695" y="3730"/>
                </a:lnTo>
                <a:lnTo>
                  <a:pt x="12695" y="3730"/>
                </a:lnTo>
                <a:cubicBezTo>
                  <a:pt x="12696" y="3730"/>
                  <a:pt x="12856" y="3802"/>
                  <a:pt x="12883" y="3828"/>
                </a:cubicBezTo>
                <a:cubicBezTo>
                  <a:pt x="12884" y="3829"/>
                  <a:pt x="12885" y="3829"/>
                  <a:pt x="12885" y="3829"/>
                </a:cubicBezTo>
                <a:cubicBezTo>
                  <a:pt x="12899" y="3829"/>
                  <a:pt x="12642" y="3605"/>
                  <a:pt x="12642" y="3605"/>
                </a:cubicBezTo>
                <a:lnTo>
                  <a:pt x="12642" y="3605"/>
                </a:lnTo>
                <a:cubicBezTo>
                  <a:pt x="12642" y="3605"/>
                  <a:pt x="12838" y="3686"/>
                  <a:pt x="12847" y="3686"/>
                </a:cubicBezTo>
                <a:cubicBezTo>
                  <a:pt x="12856" y="3686"/>
                  <a:pt x="12571" y="3481"/>
                  <a:pt x="12562" y="3481"/>
                </a:cubicBezTo>
                <a:cubicBezTo>
                  <a:pt x="12561" y="3480"/>
                  <a:pt x="12561" y="3480"/>
                  <a:pt x="12562" y="3480"/>
                </a:cubicBezTo>
                <a:cubicBezTo>
                  <a:pt x="12572" y="3480"/>
                  <a:pt x="12724" y="3543"/>
                  <a:pt x="12749" y="3543"/>
                </a:cubicBezTo>
                <a:cubicBezTo>
                  <a:pt x="12767" y="3543"/>
                  <a:pt x="12499" y="3382"/>
                  <a:pt x="12499" y="3382"/>
                </a:cubicBezTo>
                <a:lnTo>
                  <a:pt x="12499" y="3382"/>
                </a:lnTo>
                <a:lnTo>
                  <a:pt x="12678" y="3409"/>
                </a:lnTo>
                <a:lnTo>
                  <a:pt x="12428" y="3293"/>
                </a:lnTo>
                <a:lnTo>
                  <a:pt x="12597" y="3302"/>
                </a:lnTo>
                <a:lnTo>
                  <a:pt x="12356" y="3186"/>
                </a:lnTo>
                <a:lnTo>
                  <a:pt x="12481" y="3177"/>
                </a:lnTo>
                <a:lnTo>
                  <a:pt x="12196" y="3061"/>
                </a:lnTo>
                <a:lnTo>
                  <a:pt x="12455" y="3034"/>
                </a:lnTo>
                <a:cubicBezTo>
                  <a:pt x="12455" y="3034"/>
                  <a:pt x="12267" y="2969"/>
                  <a:pt x="12054" y="2969"/>
                </a:cubicBezTo>
                <a:cubicBezTo>
                  <a:pt x="12030" y="2969"/>
                  <a:pt x="12006" y="2970"/>
                  <a:pt x="11982" y="2972"/>
                </a:cubicBezTo>
                <a:cubicBezTo>
                  <a:pt x="12083" y="2781"/>
                  <a:pt x="12240" y="2702"/>
                  <a:pt x="12396" y="2702"/>
                </a:cubicBezTo>
                <a:close/>
                <a:moveTo>
                  <a:pt x="3034" y="4426"/>
                </a:moveTo>
                <a:cubicBezTo>
                  <a:pt x="2998" y="4506"/>
                  <a:pt x="3007" y="4613"/>
                  <a:pt x="3061" y="4694"/>
                </a:cubicBezTo>
                <a:cubicBezTo>
                  <a:pt x="3114" y="4783"/>
                  <a:pt x="3195" y="4845"/>
                  <a:pt x="3284" y="4881"/>
                </a:cubicBezTo>
                <a:cubicBezTo>
                  <a:pt x="3324" y="4893"/>
                  <a:pt x="3369" y="4902"/>
                  <a:pt x="3415" y="4902"/>
                </a:cubicBezTo>
                <a:cubicBezTo>
                  <a:pt x="3472" y="4902"/>
                  <a:pt x="3529" y="4889"/>
                  <a:pt x="3578" y="4854"/>
                </a:cubicBezTo>
                <a:cubicBezTo>
                  <a:pt x="3658" y="4801"/>
                  <a:pt x="3703" y="4703"/>
                  <a:pt x="3703" y="4613"/>
                </a:cubicBezTo>
                <a:lnTo>
                  <a:pt x="3703" y="4613"/>
                </a:lnTo>
                <a:cubicBezTo>
                  <a:pt x="3658" y="4694"/>
                  <a:pt x="3596" y="4747"/>
                  <a:pt x="3534" y="4774"/>
                </a:cubicBezTo>
                <a:cubicBezTo>
                  <a:pt x="3504" y="4785"/>
                  <a:pt x="3474" y="4790"/>
                  <a:pt x="3444" y="4790"/>
                </a:cubicBezTo>
                <a:cubicBezTo>
                  <a:pt x="3402" y="4790"/>
                  <a:pt x="3361" y="4781"/>
                  <a:pt x="3319" y="4765"/>
                </a:cubicBezTo>
                <a:cubicBezTo>
                  <a:pt x="3257" y="4738"/>
                  <a:pt x="3186" y="4694"/>
                  <a:pt x="3132" y="4640"/>
                </a:cubicBezTo>
                <a:cubicBezTo>
                  <a:pt x="3087" y="4587"/>
                  <a:pt x="3043" y="4515"/>
                  <a:pt x="3034" y="4426"/>
                </a:cubicBezTo>
                <a:close/>
                <a:moveTo>
                  <a:pt x="9549" y="4193"/>
                </a:moveTo>
                <a:cubicBezTo>
                  <a:pt x="9539" y="4193"/>
                  <a:pt x="9529" y="4193"/>
                  <a:pt x="9520" y="4194"/>
                </a:cubicBezTo>
                <a:cubicBezTo>
                  <a:pt x="9600" y="4239"/>
                  <a:pt x="9671" y="4292"/>
                  <a:pt x="9707" y="4364"/>
                </a:cubicBezTo>
                <a:cubicBezTo>
                  <a:pt x="9734" y="4426"/>
                  <a:pt x="9734" y="4506"/>
                  <a:pt x="9716" y="4578"/>
                </a:cubicBezTo>
                <a:cubicBezTo>
                  <a:pt x="9689" y="4658"/>
                  <a:pt x="9653" y="4729"/>
                  <a:pt x="9600" y="4792"/>
                </a:cubicBezTo>
                <a:cubicBezTo>
                  <a:pt x="9537" y="4845"/>
                  <a:pt x="9466" y="4899"/>
                  <a:pt x="9377" y="4908"/>
                </a:cubicBezTo>
                <a:cubicBezTo>
                  <a:pt x="9407" y="4923"/>
                  <a:pt x="9441" y="4930"/>
                  <a:pt x="9475" y="4930"/>
                </a:cubicBezTo>
                <a:cubicBezTo>
                  <a:pt x="9541" y="4930"/>
                  <a:pt x="9609" y="4904"/>
                  <a:pt x="9662" y="4863"/>
                </a:cubicBezTo>
                <a:cubicBezTo>
                  <a:pt x="9743" y="4801"/>
                  <a:pt x="9805" y="4712"/>
                  <a:pt x="9832" y="4613"/>
                </a:cubicBezTo>
                <a:cubicBezTo>
                  <a:pt x="9859" y="4515"/>
                  <a:pt x="9850" y="4399"/>
                  <a:pt x="9787" y="4310"/>
                </a:cubicBezTo>
                <a:cubicBezTo>
                  <a:pt x="9723" y="4230"/>
                  <a:pt x="9637" y="4193"/>
                  <a:pt x="9549" y="4193"/>
                </a:cubicBezTo>
                <a:close/>
                <a:moveTo>
                  <a:pt x="11634" y="4034"/>
                </a:moveTo>
                <a:cubicBezTo>
                  <a:pt x="11732" y="4096"/>
                  <a:pt x="11821" y="4159"/>
                  <a:pt x="11857" y="4248"/>
                </a:cubicBezTo>
                <a:cubicBezTo>
                  <a:pt x="11901" y="4337"/>
                  <a:pt x="11901" y="4426"/>
                  <a:pt x="11875" y="4524"/>
                </a:cubicBezTo>
                <a:cubicBezTo>
                  <a:pt x="11848" y="4613"/>
                  <a:pt x="11794" y="4703"/>
                  <a:pt x="11723" y="4783"/>
                </a:cubicBezTo>
                <a:cubicBezTo>
                  <a:pt x="11661" y="4854"/>
                  <a:pt x="11571" y="4917"/>
                  <a:pt x="11455" y="4935"/>
                </a:cubicBezTo>
                <a:cubicBezTo>
                  <a:pt x="11488" y="4948"/>
                  <a:pt x="11524" y="4954"/>
                  <a:pt x="11560" y="4954"/>
                </a:cubicBezTo>
                <a:cubicBezTo>
                  <a:pt x="11645" y="4954"/>
                  <a:pt x="11735" y="4922"/>
                  <a:pt x="11803" y="4872"/>
                </a:cubicBezTo>
                <a:cubicBezTo>
                  <a:pt x="11910" y="4801"/>
                  <a:pt x="11982" y="4685"/>
                  <a:pt x="12017" y="4569"/>
                </a:cubicBezTo>
                <a:cubicBezTo>
                  <a:pt x="12053" y="4444"/>
                  <a:pt x="12044" y="4292"/>
                  <a:pt x="11964" y="4185"/>
                </a:cubicBezTo>
                <a:cubicBezTo>
                  <a:pt x="11884" y="4078"/>
                  <a:pt x="11750" y="4034"/>
                  <a:pt x="11634" y="4034"/>
                </a:cubicBezTo>
                <a:close/>
                <a:moveTo>
                  <a:pt x="3845" y="2595"/>
                </a:moveTo>
                <a:cubicBezTo>
                  <a:pt x="4392" y="2595"/>
                  <a:pt x="4648" y="3451"/>
                  <a:pt x="4015" y="3686"/>
                </a:cubicBezTo>
                <a:cubicBezTo>
                  <a:pt x="4437" y="3821"/>
                  <a:pt x="4245" y="4568"/>
                  <a:pt x="3839" y="4568"/>
                </a:cubicBezTo>
                <a:cubicBezTo>
                  <a:pt x="3815" y="4568"/>
                  <a:pt x="3791" y="4565"/>
                  <a:pt x="3765" y="4560"/>
                </a:cubicBezTo>
                <a:lnTo>
                  <a:pt x="3765" y="4560"/>
                </a:lnTo>
                <a:cubicBezTo>
                  <a:pt x="3828" y="4820"/>
                  <a:pt x="3604" y="4972"/>
                  <a:pt x="3379" y="4972"/>
                </a:cubicBezTo>
                <a:cubicBezTo>
                  <a:pt x="3249" y="4972"/>
                  <a:pt x="3118" y="4921"/>
                  <a:pt x="3043" y="4810"/>
                </a:cubicBezTo>
                <a:cubicBezTo>
                  <a:pt x="2972" y="4703"/>
                  <a:pt x="2909" y="4489"/>
                  <a:pt x="3034" y="4310"/>
                </a:cubicBezTo>
                <a:lnTo>
                  <a:pt x="3034" y="4310"/>
                </a:lnTo>
                <a:cubicBezTo>
                  <a:pt x="3043" y="4355"/>
                  <a:pt x="3079" y="4462"/>
                  <a:pt x="3150" y="4498"/>
                </a:cubicBezTo>
                <a:lnTo>
                  <a:pt x="3248" y="4355"/>
                </a:lnTo>
                <a:lnTo>
                  <a:pt x="3275" y="4506"/>
                </a:lnTo>
                <a:lnTo>
                  <a:pt x="3355" y="4301"/>
                </a:lnTo>
                <a:cubicBezTo>
                  <a:pt x="3355" y="4301"/>
                  <a:pt x="3364" y="4524"/>
                  <a:pt x="3364" y="4542"/>
                </a:cubicBezTo>
                <a:cubicBezTo>
                  <a:pt x="3364" y="4543"/>
                  <a:pt x="3364" y="4543"/>
                  <a:pt x="3364" y="4543"/>
                </a:cubicBezTo>
                <a:cubicBezTo>
                  <a:pt x="3369" y="4543"/>
                  <a:pt x="3444" y="4257"/>
                  <a:pt x="3444" y="4257"/>
                </a:cubicBezTo>
                <a:lnTo>
                  <a:pt x="3471" y="4408"/>
                </a:lnTo>
                <a:lnTo>
                  <a:pt x="3516" y="4176"/>
                </a:lnTo>
                <a:lnTo>
                  <a:pt x="3560" y="4274"/>
                </a:lnTo>
                <a:lnTo>
                  <a:pt x="3587" y="4096"/>
                </a:lnTo>
                <a:lnTo>
                  <a:pt x="3658" y="4301"/>
                </a:lnTo>
                <a:lnTo>
                  <a:pt x="3658" y="3980"/>
                </a:lnTo>
                <a:lnTo>
                  <a:pt x="3757" y="4176"/>
                </a:lnTo>
                <a:lnTo>
                  <a:pt x="3712" y="3828"/>
                </a:lnTo>
                <a:lnTo>
                  <a:pt x="3712" y="3828"/>
                </a:lnTo>
                <a:cubicBezTo>
                  <a:pt x="3712" y="3829"/>
                  <a:pt x="3801" y="3998"/>
                  <a:pt x="3819" y="4043"/>
                </a:cubicBezTo>
                <a:lnTo>
                  <a:pt x="3819" y="4043"/>
                </a:lnTo>
                <a:cubicBezTo>
                  <a:pt x="3812" y="4006"/>
                  <a:pt x="3748" y="3686"/>
                  <a:pt x="3748" y="3686"/>
                </a:cubicBezTo>
                <a:lnTo>
                  <a:pt x="3748" y="3686"/>
                </a:lnTo>
                <a:cubicBezTo>
                  <a:pt x="3748" y="3686"/>
                  <a:pt x="3873" y="3882"/>
                  <a:pt x="3881" y="3891"/>
                </a:cubicBezTo>
                <a:cubicBezTo>
                  <a:pt x="3882" y="3891"/>
                  <a:pt x="3882" y="3891"/>
                  <a:pt x="3882" y="3891"/>
                </a:cubicBezTo>
                <a:cubicBezTo>
                  <a:pt x="3888" y="3891"/>
                  <a:pt x="3765" y="3516"/>
                  <a:pt x="3765" y="3507"/>
                </a:cubicBezTo>
                <a:cubicBezTo>
                  <a:pt x="3765" y="3507"/>
                  <a:pt x="3766" y="3507"/>
                  <a:pt x="3766" y="3507"/>
                </a:cubicBezTo>
                <a:cubicBezTo>
                  <a:pt x="3771" y="3507"/>
                  <a:pt x="3873" y="3677"/>
                  <a:pt x="3890" y="3695"/>
                </a:cubicBezTo>
                <a:cubicBezTo>
                  <a:pt x="3891" y="3695"/>
                  <a:pt x="3891" y="3695"/>
                  <a:pt x="3891" y="3695"/>
                </a:cubicBezTo>
                <a:cubicBezTo>
                  <a:pt x="3905" y="3695"/>
                  <a:pt x="3783" y="3374"/>
                  <a:pt x="3783" y="3373"/>
                </a:cubicBezTo>
                <a:lnTo>
                  <a:pt x="3783" y="3373"/>
                </a:lnTo>
                <a:lnTo>
                  <a:pt x="3917" y="3525"/>
                </a:lnTo>
                <a:lnTo>
                  <a:pt x="3774" y="3249"/>
                </a:lnTo>
                <a:lnTo>
                  <a:pt x="3917" y="3373"/>
                </a:lnTo>
                <a:lnTo>
                  <a:pt x="3783" y="3106"/>
                </a:lnTo>
                <a:lnTo>
                  <a:pt x="3783" y="3106"/>
                </a:lnTo>
                <a:lnTo>
                  <a:pt x="3899" y="3186"/>
                </a:lnTo>
                <a:lnTo>
                  <a:pt x="3899" y="3186"/>
                </a:lnTo>
                <a:lnTo>
                  <a:pt x="3721" y="2883"/>
                </a:lnTo>
                <a:lnTo>
                  <a:pt x="3721" y="2883"/>
                </a:lnTo>
                <a:lnTo>
                  <a:pt x="3980" y="3034"/>
                </a:lnTo>
                <a:cubicBezTo>
                  <a:pt x="3980" y="3034"/>
                  <a:pt x="3828" y="2811"/>
                  <a:pt x="3596" y="2651"/>
                </a:cubicBezTo>
                <a:cubicBezTo>
                  <a:pt x="3684" y="2612"/>
                  <a:pt x="3767" y="2595"/>
                  <a:pt x="3845" y="2595"/>
                </a:cubicBezTo>
                <a:close/>
                <a:moveTo>
                  <a:pt x="8110" y="4988"/>
                </a:moveTo>
                <a:lnTo>
                  <a:pt x="8110" y="4988"/>
                </a:lnTo>
                <a:lnTo>
                  <a:pt x="8110" y="4988"/>
                </a:lnTo>
                <a:close/>
                <a:moveTo>
                  <a:pt x="5880" y="4676"/>
                </a:moveTo>
                <a:cubicBezTo>
                  <a:pt x="5914" y="4676"/>
                  <a:pt x="5952" y="4713"/>
                  <a:pt x="5924" y="4774"/>
                </a:cubicBezTo>
                <a:cubicBezTo>
                  <a:pt x="5934" y="4771"/>
                  <a:pt x="5943" y="4770"/>
                  <a:pt x="5951" y="4770"/>
                </a:cubicBezTo>
                <a:cubicBezTo>
                  <a:pt x="6027" y="4770"/>
                  <a:pt x="6040" y="4873"/>
                  <a:pt x="5951" y="4881"/>
                </a:cubicBezTo>
                <a:cubicBezTo>
                  <a:pt x="5951" y="4881"/>
                  <a:pt x="6023" y="4908"/>
                  <a:pt x="5987" y="4970"/>
                </a:cubicBezTo>
                <a:cubicBezTo>
                  <a:pt x="5973" y="4993"/>
                  <a:pt x="5958" y="5001"/>
                  <a:pt x="5944" y="5001"/>
                </a:cubicBezTo>
                <a:cubicBezTo>
                  <a:pt x="5913" y="5001"/>
                  <a:pt x="5886" y="4962"/>
                  <a:pt x="5880" y="4944"/>
                </a:cubicBezTo>
                <a:lnTo>
                  <a:pt x="5880" y="4944"/>
                </a:lnTo>
                <a:cubicBezTo>
                  <a:pt x="5896" y="5001"/>
                  <a:pt x="5890" y="5052"/>
                  <a:pt x="5839" y="5052"/>
                </a:cubicBezTo>
                <a:cubicBezTo>
                  <a:pt x="5835" y="5052"/>
                  <a:pt x="5831" y="5051"/>
                  <a:pt x="5826" y="5051"/>
                </a:cubicBezTo>
                <a:cubicBezTo>
                  <a:pt x="5773" y="5051"/>
                  <a:pt x="5773" y="4970"/>
                  <a:pt x="5782" y="4953"/>
                </a:cubicBezTo>
                <a:lnTo>
                  <a:pt x="5782" y="4953"/>
                </a:lnTo>
                <a:cubicBezTo>
                  <a:pt x="5766" y="4984"/>
                  <a:pt x="5742" y="4996"/>
                  <a:pt x="5720" y="4996"/>
                </a:cubicBezTo>
                <a:cubicBezTo>
                  <a:pt x="5666" y="4996"/>
                  <a:pt x="5620" y="4928"/>
                  <a:pt x="5701" y="4890"/>
                </a:cubicBezTo>
                <a:cubicBezTo>
                  <a:pt x="5620" y="4861"/>
                  <a:pt x="5624" y="4770"/>
                  <a:pt x="5689" y="4770"/>
                </a:cubicBezTo>
                <a:cubicBezTo>
                  <a:pt x="5703" y="4770"/>
                  <a:pt x="5719" y="4774"/>
                  <a:pt x="5737" y="4783"/>
                </a:cubicBezTo>
                <a:cubicBezTo>
                  <a:pt x="5700" y="4734"/>
                  <a:pt x="5735" y="4677"/>
                  <a:pt x="5777" y="4677"/>
                </a:cubicBezTo>
                <a:cubicBezTo>
                  <a:pt x="5797" y="4677"/>
                  <a:pt x="5818" y="4689"/>
                  <a:pt x="5835" y="4721"/>
                </a:cubicBezTo>
                <a:cubicBezTo>
                  <a:pt x="5839" y="4690"/>
                  <a:pt x="5859" y="4676"/>
                  <a:pt x="5880" y="4676"/>
                </a:cubicBezTo>
                <a:close/>
                <a:moveTo>
                  <a:pt x="17379" y="2169"/>
                </a:moveTo>
                <a:cubicBezTo>
                  <a:pt x="17522" y="2249"/>
                  <a:pt x="17664" y="2321"/>
                  <a:pt x="17780" y="2428"/>
                </a:cubicBezTo>
                <a:lnTo>
                  <a:pt x="17879" y="2499"/>
                </a:lnTo>
                <a:lnTo>
                  <a:pt x="17959" y="2588"/>
                </a:lnTo>
                <a:cubicBezTo>
                  <a:pt x="18012" y="2642"/>
                  <a:pt x="18075" y="2704"/>
                  <a:pt x="18119" y="2767"/>
                </a:cubicBezTo>
                <a:cubicBezTo>
                  <a:pt x="18316" y="3026"/>
                  <a:pt x="18414" y="3356"/>
                  <a:pt x="18405" y="3677"/>
                </a:cubicBezTo>
                <a:cubicBezTo>
                  <a:pt x="18396" y="4007"/>
                  <a:pt x="18280" y="4319"/>
                  <a:pt x="18111" y="4587"/>
                </a:cubicBezTo>
                <a:cubicBezTo>
                  <a:pt x="17941" y="4863"/>
                  <a:pt x="17718" y="5095"/>
                  <a:pt x="17450" y="5274"/>
                </a:cubicBezTo>
                <a:cubicBezTo>
                  <a:pt x="17513" y="5211"/>
                  <a:pt x="17566" y="5158"/>
                  <a:pt x="17620" y="5104"/>
                </a:cubicBezTo>
                <a:lnTo>
                  <a:pt x="17780" y="4926"/>
                </a:lnTo>
                <a:cubicBezTo>
                  <a:pt x="17825" y="4863"/>
                  <a:pt x="17870" y="4810"/>
                  <a:pt x="17914" y="4747"/>
                </a:cubicBezTo>
                <a:cubicBezTo>
                  <a:pt x="17959" y="4676"/>
                  <a:pt x="18003" y="4613"/>
                  <a:pt x="18039" y="4542"/>
                </a:cubicBezTo>
                <a:cubicBezTo>
                  <a:pt x="18182" y="4274"/>
                  <a:pt x="18289" y="3980"/>
                  <a:pt x="18289" y="3677"/>
                </a:cubicBezTo>
                <a:cubicBezTo>
                  <a:pt x="18307" y="3373"/>
                  <a:pt x="18218" y="3070"/>
                  <a:pt x="18048" y="2820"/>
                </a:cubicBezTo>
                <a:cubicBezTo>
                  <a:pt x="18012" y="2749"/>
                  <a:pt x="17959" y="2695"/>
                  <a:pt x="17905" y="2633"/>
                </a:cubicBezTo>
                <a:lnTo>
                  <a:pt x="17834" y="2544"/>
                </a:lnTo>
                <a:lnTo>
                  <a:pt x="17745" y="2472"/>
                </a:lnTo>
                <a:cubicBezTo>
                  <a:pt x="17638" y="2356"/>
                  <a:pt x="17504" y="2276"/>
                  <a:pt x="17379" y="2169"/>
                </a:cubicBezTo>
                <a:close/>
                <a:moveTo>
                  <a:pt x="6601" y="4299"/>
                </a:moveTo>
                <a:cubicBezTo>
                  <a:pt x="6568" y="4299"/>
                  <a:pt x="6535" y="4303"/>
                  <a:pt x="6504" y="4310"/>
                </a:cubicBezTo>
                <a:cubicBezTo>
                  <a:pt x="6620" y="4355"/>
                  <a:pt x="6718" y="4408"/>
                  <a:pt x="6772" y="4489"/>
                </a:cubicBezTo>
                <a:cubicBezTo>
                  <a:pt x="6825" y="4569"/>
                  <a:pt x="6843" y="4676"/>
                  <a:pt x="6825" y="4774"/>
                </a:cubicBezTo>
                <a:cubicBezTo>
                  <a:pt x="6816" y="4881"/>
                  <a:pt x="6781" y="4979"/>
                  <a:pt x="6718" y="5068"/>
                </a:cubicBezTo>
                <a:cubicBezTo>
                  <a:pt x="6656" y="5158"/>
                  <a:pt x="6576" y="5229"/>
                  <a:pt x="6460" y="5274"/>
                </a:cubicBezTo>
                <a:cubicBezTo>
                  <a:pt x="6481" y="5278"/>
                  <a:pt x="6503" y="5281"/>
                  <a:pt x="6525" y="5281"/>
                </a:cubicBezTo>
                <a:cubicBezTo>
                  <a:pt x="6630" y="5281"/>
                  <a:pt x="6735" y="5230"/>
                  <a:pt x="6816" y="5149"/>
                </a:cubicBezTo>
                <a:cubicBezTo>
                  <a:pt x="6915" y="5060"/>
                  <a:pt x="6977" y="4926"/>
                  <a:pt x="6995" y="4792"/>
                </a:cubicBezTo>
                <a:cubicBezTo>
                  <a:pt x="7004" y="4658"/>
                  <a:pt x="6968" y="4506"/>
                  <a:pt x="6870" y="4408"/>
                </a:cubicBezTo>
                <a:cubicBezTo>
                  <a:pt x="6791" y="4330"/>
                  <a:pt x="6693" y="4299"/>
                  <a:pt x="6601" y="4299"/>
                </a:cubicBezTo>
                <a:close/>
                <a:moveTo>
                  <a:pt x="8155" y="4444"/>
                </a:moveTo>
                <a:cubicBezTo>
                  <a:pt x="8262" y="4506"/>
                  <a:pt x="8342" y="4569"/>
                  <a:pt x="8387" y="4658"/>
                </a:cubicBezTo>
                <a:cubicBezTo>
                  <a:pt x="8422" y="4738"/>
                  <a:pt x="8422" y="4837"/>
                  <a:pt x="8396" y="4935"/>
                </a:cubicBezTo>
                <a:cubicBezTo>
                  <a:pt x="8369" y="5024"/>
                  <a:pt x="8315" y="5113"/>
                  <a:pt x="8253" y="5193"/>
                </a:cubicBezTo>
                <a:cubicBezTo>
                  <a:pt x="8181" y="5265"/>
                  <a:pt x="8092" y="5318"/>
                  <a:pt x="7976" y="5345"/>
                </a:cubicBezTo>
                <a:cubicBezTo>
                  <a:pt x="8009" y="5359"/>
                  <a:pt x="8044" y="5365"/>
                  <a:pt x="8081" y="5365"/>
                </a:cubicBezTo>
                <a:cubicBezTo>
                  <a:pt x="8167" y="5365"/>
                  <a:pt x="8258" y="5332"/>
                  <a:pt x="8333" y="5283"/>
                </a:cubicBezTo>
                <a:cubicBezTo>
                  <a:pt x="8431" y="5211"/>
                  <a:pt x="8511" y="5095"/>
                  <a:pt x="8547" y="4970"/>
                </a:cubicBezTo>
                <a:cubicBezTo>
                  <a:pt x="8583" y="4854"/>
                  <a:pt x="8565" y="4703"/>
                  <a:pt x="8485" y="4596"/>
                </a:cubicBezTo>
                <a:cubicBezTo>
                  <a:pt x="8404" y="4480"/>
                  <a:pt x="8271" y="4444"/>
                  <a:pt x="8155" y="4444"/>
                </a:cubicBezTo>
                <a:close/>
                <a:moveTo>
                  <a:pt x="9609" y="5060"/>
                </a:moveTo>
                <a:cubicBezTo>
                  <a:pt x="9591" y="5149"/>
                  <a:pt x="9564" y="5229"/>
                  <a:pt x="9511" y="5274"/>
                </a:cubicBezTo>
                <a:cubicBezTo>
                  <a:pt x="9457" y="5327"/>
                  <a:pt x="9386" y="5345"/>
                  <a:pt x="9305" y="5345"/>
                </a:cubicBezTo>
                <a:cubicBezTo>
                  <a:pt x="9293" y="5347"/>
                  <a:pt x="9281" y="5347"/>
                  <a:pt x="9268" y="5347"/>
                </a:cubicBezTo>
                <a:cubicBezTo>
                  <a:pt x="9207" y="5347"/>
                  <a:pt x="9142" y="5330"/>
                  <a:pt x="9082" y="5300"/>
                </a:cubicBezTo>
                <a:cubicBezTo>
                  <a:pt x="9011" y="5274"/>
                  <a:pt x="8949" y="5220"/>
                  <a:pt x="8913" y="5140"/>
                </a:cubicBezTo>
                <a:lnTo>
                  <a:pt x="8913" y="5140"/>
                </a:lnTo>
                <a:cubicBezTo>
                  <a:pt x="8904" y="5229"/>
                  <a:pt x="8958" y="5327"/>
                  <a:pt x="9038" y="5381"/>
                </a:cubicBezTo>
                <a:cubicBezTo>
                  <a:pt x="9118" y="5443"/>
                  <a:pt x="9216" y="5470"/>
                  <a:pt x="9314" y="5470"/>
                </a:cubicBezTo>
                <a:cubicBezTo>
                  <a:pt x="9413" y="5461"/>
                  <a:pt x="9520" y="5425"/>
                  <a:pt x="9582" y="5336"/>
                </a:cubicBezTo>
                <a:cubicBezTo>
                  <a:pt x="9636" y="5247"/>
                  <a:pt x="9644" y="5140"/>
                  <a:pt x="9609" y="5060"/>
                </a:cubicBezTo>
                <a:close/>
                <a:moveTo>
                  <a:pt x="12287" y="5108"/>
                </a:moveTo>
                <a:cubicBezTo>
                  <a:pt x="12307" y="5108"/>
                  <a:pt x="12330" y="5122"/>
                  <a:pt x="12348" y="5158"/>
                </a:cubicBezTo>
                <a:cubicBezTo>
                  <a:pt x="12351" y="5127"/>
                  <a:pt x="12372" y="5113"/>
                  <a:pt x="12393" y="5113"/>
                </a:cubicBezTo>
                <a:cubicBezTo>
                  <a:pt x="12428" y="5113"/>
                  <a:pt x="12464" y="5148"/>
                  <a:pt x="12437" y="5202"/>
                </a:cubicBezTo>
                <a:cubicBezTo>
                  <a:pt x="12446" y="5200"/>
                  <a:pt x="12454" y="5199"/>
                  <a:pt x="12462" y="5199"/>
                </a:cubicBezTo>
                <a:cubicBezTo>
                  <a:pt x="12539" y="5199"/>
                  <a:pt x="12553" y="5309"/>
                  <a:pt x="12464" y="5309"/>
                </a:cubicBezTo>
                <a:cubicBezTo>
                  <a:pt x="12464" y="5309"/>
                  <a:pt x="12526" y="5336"/>
                  <a:pt x="12490" y="5407"/>
                </a:cubicBezTo>
                <a:cubicBezTo>
                  <a:pt x="12479" y="5427"/>
                  <a:pt x="12467" y="5434"/>
                  <a:pt x="12454" y="5434"/>
                </a:cubicBezTo>
                <a:cubicBezTo>
                  <a:pt x="12426" y="5434"/>
                  <a:pt x="12398" y="5397"/>
                  <a:pt x="12392" y="5372"/>
                </a:cubicBezTo>
                <a:lnTo>
                  <a:pt x="12392" y="5372"/>
                </a:lnTo>
                <a:cubicBezTo>
                  <a:pt x="12410" y="5443"/>
                  <a:pt x="12401" y="5488"/>
                  <a:pt x="12339" y="5488"/>
                </a:cubicBezTo>
                <a:cubicBezTo>
                  <a:pt x="12285" y="5479"/>
                  <a:pt x="12285" y="5407"/>
                  <a:pt x="12294" y="5381"/>
                </a:cubicBezTo>
                <a:lnTo>
                  <a:pt x="12294" y="5381"/>
                </a:lnTo>
                <a:cubicBezTo>
                  <a:pt x="12278" y="5414"/>
                  <a:pt x="12253" y="5426"/>
                  <a:pt x="12230" y="5426"/>
                </a:cubicBezTo>
                <a:cubicBezTo>
                  <a:pt x="12177" y="5426"/>
                  <a:pt x="12133" y="5362"/>
                  <a:pt x="12214" y="5318"/>
                </a:cubicBezTo>
                <a:cubicBezTo>
                  <a:pt x="12133" y="5289"/>
                  <a:pt x="12137" y="5206"/>
                  <a:pt x="12199" y="5206"/>
                </a:cubicBezTo>
                <a:cubicBezTo>
                  <a:pt x="12213" y="5206"/>
                  <a:pt x="12230" y="5210"/>
                  <a:pt x="12249" y="5220"/>
                </a:cubicBezTo>
                <a:cubicBezTo>
                  <a:pt x="12214" y="5166"/>
                  <a:pt x="12246" y="5108"/>
                  <a:pt x="12287" y="5108"/>
                </a:cubicBezTo>
                <a:close/>
                <a:moveTo>
                  <a:pt x="9159" y="3076"/>
                </a:moveTo>
                <a:cubicBezTo>
                  <a:pt x="9602" y="3076"/>
                  <a:pt x="9974" y="3667"/>
                  <a:pt x="9537" y="4069"/>
                </a:cubicBezTo>
                <a:cubicBezTo>
                  <a:pt x="9547" y="4069"/>
                  <a:pt x="9556" y="4068"/>
                  <a:pt x="9566" y="4068"/>
                </a:cubicBezTo>
                <a:cubicBezTo>
                  <a:pt x="10014" y="4068"/>
                  <a:pt x="10099" y="4901"/>
                  <a:pt x="9636" y="4988"/>
                </a:cubicBezTo>
                <a:cubicBezTo>
                  <a:pt x="9843" y="5260"/>
                  <a:pt x="9551" y="5555"/>
                  <a:pt x="9266" y="5555"/>
                </a:cubicBezTo>
                <a:cubicBezTo>
                  <a:pt x="9196" y="5555"/>
                  <a:pt x="9126" y="5537"/>
                  <a:pt x="9065" y="5497"/>
                </a:cubicBezTo>
                <a:cubicBezTo>
                  <a:pt x="8949" y="5425"/>
                  <a:pt x="8815" y="5247"/>
                  <a:pt x="8859" y="5033"/>
                </a:cubicBezTo>
                <a:lnTo>
                  <a:pt x="8859" y="5033"/>
                </a:lnTo>
                <a:cubicBezTo>
                  <a:pt x="8886" y="5077"/>
                  <a:pt x="8966" y="5158"/>
                  <a:pt x="9047" y="5167"/>
                </a:cubicBezTo>
                <a:lnTo>
                  <a:pt x="9082" y="4997"/>
                </a:lnTo>
                <a:lnTo>
                  <a:pt x="9163" y="5122"/>
                </a:lnTo>
                <a:lnTo>
                  <a:pt x="9154" y="4899"/>
                </a:lnTo>
                <a:lnTo>
                  <a:pt x="9154" y="4899"/>
                </a:lnTo>
                <a:cubicBezTo>
                  <a:pt x="9154" y="4899"/>
                  <a:pt x="9252" y="5104"/>
                  <a:pt x="9261" y="5122"/>
                </a:cubicBezTo>
                <a:cubicBezTo>
                  <a:pt x="9261" y="5122"/>
                  <a:pt x="9261" y="5123"/>
                  <a:pt x="9261" y="5123"/>
                </a:cubicBezTo>
                <a:cubicBezTo>
                  <a:pt x="9267" y="5123"/>
                  <a:pt x="9216" y="4819"/>
                  <a:pt x="9216" y="4819"/>
                </a:cubicBezTo>
                <a:lnTo>
                  <a:pt x="9216" y="4819"/>
                </a:lnTo>
                <a:lnTo>
                  <a:pt x="9314" y="4952"/>
                </a:lnTo>
                <a:lnTo>
                  <a:pt x="9261" y="4721"/>
                </a:lnTo>
                <a:lnTo>
                  <a:pt x="9341" y="4792"/>
                </a:lnTo>
                <a:lnTo>
                  <a:pt x="9341" y="4792"/>
                </a:lnTo>
                <a:lnTo>
                  <a:pt x="9297" y="4622"/>
                </a:lnTo>
                <a:lnTo>
                  <a:pt x="9297" y="4622"/>
                </a:lnTo>
                <a:lnTo>
                  <a:pt x="9448" y="4783"/>
                </a:lnTo>
                <a:lnTo>
                  <a:pt x="9323" y="4480"/>
                </a:lnTo>
                <a:lnTo>
                  <a:pt x="9323" y="4480"/>
                </a:lnTo>
                <a:lnTo>
                  <a:pt x="9484" y="4631"/>
                </a:lnTo>
                <a:lnTo>
                  <a:pt x="9314" y="4319"/>
                </a:lnTo>
                <a:lnTo>
                  <a:pt x="9314" y="4319"/>
                </a:lnTo>
                <a:cubicBezTo>
                  <a:pt x="9314" y="4319"/>
                  <a:pt x="9466" y="4444"/>
                  <a:pt x="9493" y="4480"/>
                </a:cubicBezTo>
                <a:cubicBezTo>
                  <a:pt x="9494" y="4481"/>
                  <a:pt x="9495" y="4482"/>
                  <a:pt x="9495" y="4482"/>
                </a:cubicBezTo>
                <a:cubicBezTo>
                  <a:pt x="9498" y="4482"/>
                  <a:pt x="9297" y="4168"/>
                  <a:pt x="9297" y="4167"/>
                </a:cubicBezTo>
                <a:lnTo>
                  <a:pt x="9297" y="4167"/>
                </a:lnTo>
                <a:cubicBezTo>
                  <a:pt x="9297" y="4167"/>
                  <a:pt x="9484" y="4310"/>
                  <a:pt x="9502" y="4319"/>
                </a:cubicBezTo>
                <a:cubicBezTo>
                  <a:pt x="9511" y="4319"/>
                  <a:pt x="9243" y="4007"/>
                  <a:pt x="9243" y="3998"/>
                </a:cubicBezTo>
                <a:cubicBezTo>
                  <a:pt x="9243" y="3998"/>
                  <a:pt x="9243" y="3997"/>
                  <a:pt x="9243" y="3997"/>
                </a:cubicBezTo>
                <a:lnTo>
                  <a:pt x="9243" y="3997"/>
                </a:lnTo>
                <a:cubicBezTo>
                  <a:pt x="9246" y="3997"/>
                  <a:pt x="9405" y="4114"/>
                  <a:pt x="9430" y="4123"/>
                </a:cubicBezTo>
                <a:cubicBezTo>
                  <a:pt x="9431" y="4123"/>
                  <a:pt x="9431" y="4123"/>
                  <a:pt x="9431" y="4123"/>
                </a:cubicBezTo>
                <a:cubicBezTo>
                  <a:pt x="9440" y="4123"/>
                  <a:pt x="9198" y="3873"/>
                  <a:pt x="9198" y="3873"/>
                </a:cubicBezTo>
                <a:lnTo>
                  <a:pt x="9198" y="3873"/>
                </a:lnTo>
                <a:lnTo>
                  <a:pt x="9386" y="3962"/>
                </a:lnTo>
                <a:lnTo>
                  <a:pt x="9145" y="3757"/>
                </a:lnTo>
                <a:lnTo>
                  <a:pt x="9145" y="3757"/>
                </a:lnTo>
                <a:lnTo>
                  <a:pt x="9332" y="3820"/>
                </a:lnTo>
                <a:lnTo>
                  <a:pt x="9109" y="3614"/>
                </a:lnTo>
                <a:lnTo>
                  <a:pt x="9243" y="3641"/>
                </a:lnTo>
                <a:lnTo>
                  <a:pt x="9243" y="3641"/>
                </a:lnTo>
                <a:lnTo>
                  <a:pt x="8958" y="3427"/>
                </a:lnTo>
                <a:lnTo>
                  <a:pt x="8958" y="3427"/>
                </a:lnTo>
                <a:lnTo>
                  <a:pt x="9252" y="3472"/>
                </a:lnTo>
                <a:cubicBezTo>
                  <a:pt x="9252" y="3472"/>
                  <a:pt x="9029" y="3320"/>
                  <a:pt x="8752" y="3266"/>
                </a:cubicBezTo>
                <a:cubicBezTo>
                  <a:pt x="8880" y="3132"/>
                  <a:pt x="9023" y="3076"/>
                  <a:pt x="9159" y="3076"/>
                </a:cubicBezTo>
                <a:close/>
                <a:moveTo>
                  <a:pt x="11741" y="5113"/>
                </a:moveTo>
                <a:lnTo>
                  <a:pt x="11741" y="5113"/>
                </a:lnTo>
                <a:cubicBezTo>
                  <a:pt x="11723" y="5229"/>
                  <a:pt x="11678" y="5327"/>
                  <a:pt x="11616" y="5381"/>
                </a:cubicBezTo>
                <a:cubicBezTo>
                  <a:pt x="11554" y="5443"/>
                  <a:pt x="11464" y="5470"/>
                  <a:pt x="11366" y="5479"/>
                </a:cubicBezTo>
                <a:cubicBezTo>
                  <a:pt x="11277" y="5479"/>
                  <a:pt x="11179" y="5461"/>
                  <a:pt x="11090" y="5416"/>
                </a:cubicBezTo>
                <a:cubicBezTo>
                  <a:pt x="11009" y="5381"/>
                  <a:pt x="10929" y="5309"/>
                  <a:pt x="10876" y="5211"/>
                </a:cubicBezTo>
                <a:lnTo>
                  <a:pt x="10876" y="5211"/>
                </a:lnTo>
                <a:cubicBezTo>
                  <a:pt x="10867" y="5327"/>
                  <a:pt x="10929" y="5443"/>
                  <a:pt x="11027" y="5515"/>
                </a:cubicBezTo>
                <a:cubicBezTo>
                  <a:pt x="11116" y="5587"/>
                  <a:pt x="11226" y="5623"/>
                  <a:pt x="11338" y="5623"/>
                </a:cubicBezTo>
                <a:cubicBezTo>
                  <a:pt x="11350" y="5623"/>
                  <a:pt x="11363" y="5622"/>
                  <a:pt x="11375" y="5622"/>
                </a:cubicBezTo>
                <a:cubicBezTo>
                  <a:pt x="11500" y="5622"/>
                  <a:pt x="11625" y="5568"/>
                  <a:pt x="11705" y="5461"/>
                </a:cubicBezTo>
                <a:cubicBezTo>
                  <a:pt x="11777" y="5354"/>
                  <a:pt x="11777" y="5220"/>
                  <a:pt x="11741" y="5113"/>
                </a:cubicBezTo>
                <a:close/>
                <a:moveTo>
                  <a:pt x="11184" y="2653"/>
                </a:moveTo>
                <a:cubicBezTo>
                  <a:pt x="11733" y="2653"/>
                  <a:pt x="12199" y="3387"/>
                  <a:pt x="11661" y="3891"/>
                </a:cubicBezTo>
                <a:cubicBezTo>
                  <a:pt x="11672" y="3890"/>
                  <a:pt x="11684" y="3890"/>
                  <a:pt x="11695" y="3890"/>
                </a:cubicBezTo>
                <a:cubicBezTo>
                  <a:pt x="12245" y="3890"/>
                  <a:pt x="12345" y="4928"/>
                  <a:pt x="11777" y="5024"/>
                </a:cubicBezTo>
                <a:cubicBezTo>
                  <a:pt x="12034" y="5368"/>
                  <a:pt x="11666" y="5728"/>
                  <a:pt x="11312" y="5728"/>
                </a:cubicBezTo>
                <a:cubicBezTo>
                  <a:pt x="11225" y="5728"/>
                  <a:pt x="11139" y="5707"/>
                  <a:pt x="11063" y="5657"/>
                </a:cubicBezTo>
                <a:cubicBezTo>
                  <a:pt x="10920" y="5568"/>
                  <a:pt x="10760" y="5354"/>
                  <a:pt x="10813" y="5086"/>
                </a:cubicBezTo>
                <a:lnTo>
                  <a:pt x="10813" y="5086"/>
                </a:lnTo>
                <a:cubicBezTo>
                  <a:pt x="10849" y="5131"/>
                  <a:pt x="10938" y="5238"/>
                  <a:pt x="11045" y="5247"/>
                </a:cubicBezTo>
                <a:lnTo>
                  <a:pt x="11081" y="5033"/>
                </a:lnTo>
                <a:lnTo>
                  <a:pt x="11188" y="5193"/>
                </a:lnTo>
                <a:lnTo>
                  <a:pt x="11179" y="4926"/>
                </a:lnTo>
                <a:lnTo>
                  <a:pt x="11179" y="4926"/>
                </a:lnTo>
                <a:cubicBezTo>
                  <a:pt x="11179" y="4926"/>
                  <a:pt x="11295" y="5176"/>
                  <a:pt x="11304" y="5193"/>
                </a:cubicBezTo>
                <a:cubicBezTo>
                  <a:pt x="11304" y="5194"/>
                  <a:pt x="11305" y="5194"/>
                  <a:pt x="11305" y="5194"/>
                </a:cubicBezTo>
                <a:cubicBezTo>
                  <a:pt x="11319" y="5194"/>
                  <a:pt x="11259" y="4819"/>
                  <a:pt x="11259" y="4819"/>
                </a:cubicBezTo>
                <a:lnTo>
                  <a:pt x="11259" y="4819"/>
                </a:lnTo>
                <a:lnTo>
                  <a:pt x="11375" y="4988"/>
                </a:lnTo>
                <a:lnTo>
                  <a:pt x="11375" y="4988"/>
                </a:lnTo>
                <a:lnTo>
                  <a:pt x="11304" y="4703"/>
                </a:lnTo>
                <a:lnTo>
                  <a:pt x="11304" y="4703"/>
                </a:lnTo>
                <a:lnTo>
                  <a:pt x="11411" y="4792"/>
                </a:lnTo>
                <a:lnTo>
                  <a:pt x="11357" y="4569"/>
                </a:lnTo>
                <a:lnTo>
                  <a:pt x="11545" y="4774"/>
                </a:lnTo>
                <a:lnTo>
                  <a:pt x="11393" y="4399"/>
                </a:lnTo>
                <a:lnTo>
                  <a:pt x="11589" y="4587"/>
                </a:lnTo>
                <a:lnTo>
                  <a:pt x="11375" y="4194"/>
                </a:lnTo>
                <a:lnTo>
                  <a:pt x="11375" y="4194"/>
                </a:lnTo>
                <a:cubicBezTo>
                  <a:pt x="11375" y="4194"/>
                  <a:pt x="11562" y="4355"/>
                  <a:pt x="11598" y="4399"/>
                </a:cubicBezTo>
                <a:cubicBezTo>
                  <a:pt x="11600" y="4402"/>
                  <a:pt x="11601" y="4403"/>
                  <a:pt x="11601" y="4403"/>
                </a:cubicBezTo>
                <a:cubicBezTo>
                  <a:pt x="11606" y="4403"/>
                  <a:pt x="11348" y="4016"/>
                  <a:pt x="11348" y="4016"/>
                </a:cubicBezTo>
                <a:lnTo>
                  <a:pt x="11348" y="4016"/>
                </a:lnTo>
                <a:cubicBezTo>
                  <a:pt x="11348" y="4016"/>
                  <a:pt x="11589" y="4185"/>
                  <a:pt x="11607" y="4194"/>
                </a:cubicBezTo>
                <a:cubicBezTo>
                  <a:pt x="11607" y="4194"/>
                  <a:pt x="11607" y="4194"/>
                  <a:pt x="11607" y="4194"/>
                </a:cubicBezTo>
                <a:cubicBezTo>
                  <a:pt x="11609" y="4194"/>
                  <a:pt x="11295" y="3811"/>
                  <a:pt x="11286" y="3802"/>
                </a:cubicBezTo>
                <a:cubicBezTo>
                  <a:pt x="11286" y="3801"/>
                  <a:pt x="11286" y="3801"/>
                  <a:pt x="11286" y="3801"/>
                </a:cubicBezTo>
                <a:lnTo>
                  <a:pt x="11286" y="3801"/>
                </a:lnTo>
                <a:cubicBezTo>
                  <a:pt x="11289" y="3801"/>
                  <a:pt x="11483" y="3945"/>
                  <a:pt x="11518" y="3953"/>
                </a:cubicBezTo>
                <a:cubicBezTo>
                  <a:pt x="11518" y="3953"/>
                  <a:pt x="11519" y="3954"/>
                  <a:pt x="11519" y="3954"/>
                </a:cubicBezTo>
                <a:cubicBezTo>
                  <a:pt x="11536" y="3954"/>
                  <a:pt x="11232" y="3641"/>
                  <a:pt x="11232" y="3641"/>
                </a:cubicBezTo>
                <a:lnTo>
                  <a:pt x="11232" y="3641"/>
                </a:lnTo>
                <a:lnTo>
                  <a:pt x="11464" y="3757"/>
                </a:lnTo>
                <a:lnTo>
                  <a:pt x="11464" y="3757"/>
                </a:lnTo>
                <a:lnTo>
                  <a:pt x="11170" y="3498"/>
                </a:lnTo>
                <a:lnTo>
                  <a:pt x="11170" y="3498"/>
                </a:lnTo>
                <a:lnTo>
                  <a:pt x="11393" y="3579"/>
                </a:lnTo>
                <a:lnTo>
                  <a:pt x="11116" y="3329"/>
                </a:lnTo>
                <a:lnTo>
                  <a:pt x="11286" y="3356"/>
                </a:lnTo>
                <a:lnTo>
                  <a:pt x="11286" y="3356"/>
                </a:lnTo>
                <a:lnTo>
                  <a:pt x="10938" y="3097"/>
                </a:lnTo>
                <a:lnTo>
                  <a:pt x="11304" y="3150"/>
                </a:lnTo>
                <a:cubicBezTo>
                  <a:pt x="11304" y="3150"/>
                  <a:pt x="11018" y="2963"/>
                  <a:pt x="10679" y="2892"/>
                </a:cubicBezTo>
                <a:cubicBezTo>
                  <a:pt x="10837" y="2723"/>
                  <a:pt x="11015" y="2653"/>
                  <a:pt x="11184" y="2653"/>
                </a:cubicBezTo>
                <a:close/>
                <a:moveTo>
                  <a:pt x="6790" y="5416"/>
                </a:moveTo>
                <a:cubicBezTo>
                  <a:pt x="6781" y="5532"/>
                  <a:pt x="6763" y="5639"/>
                  <a:pt x="6701" y="5711"/>
                </a:cubicBezTo>
                <a:cubicBezTo>
                  <a:pt x="6647" y="5791"/>
                  <a:pt x="6558" y="5836"/>
                  <a:pt x="6460" y="5854"/>
                </a:cubicBezTo>
                <a:cubicBezTo>
                  <a:pt x="6425" y="5860"/>
                  <a:pt x="6389" y="5863"/>
                  <a:pt x="6353" y="5863"/>
                </a:cubicBezTo>
                <a:cubicBezTo>
                  <a:pt x="6288" y="5863"/>
                  <a:pt x="6223" y="5853"/>
                  <a:pt x="6165" y="5836"/>
                </a:cubicBezTo>
                <a:cubicBezTo>
                  <a:pt x="6067" y="5809"/>
                  <a:pt x="5969" y="5755"/>
                  <a:pt x="5898" y="5657"/>
                </a:cubicBezTo>
                <a:lnTo>
                  <a:pt x="5898" y="5657"/>
                </a:lnTo>
                <a:cubicBezTo>
                  <a:pt x="5907" y="5782"/>
                  <a:pt x="6005" y="5889"/>
                  <a:pt x="6112" y="5952"/>
                </a:cubicBezTo>
                <a:cubicBezTo>
                  <a:pt x="6199" y="5992"/>
                  <a:pt x="6296" y="6012"/>
                  <a:pt x="6391" y="6012"/>
                </a:cubicBezTo>
                <a:cubicBezTo>
                  <a:pt x="6423" y="6012"/>
                  <a:pt x="6455" y="6010"/>
                  <a:pt x="6486" y="6005"/>
                </a:cubicBezTo>
                <a:cubicBezTo>
                  <a:pt x="6611" y="5978"/>
                  <a:pt x="6745" y="5907"/>
                  <a:pt x="6808" y="5782"/>
                </a:cubicBezTo>
                <a:cubicBezTo>
                  <a:pt x="6870" y="5657"/>
                  <a:pt x="6843" y="5515"/>
                  <a:pt x="6790" y="5416"/>
                </a:cubicBezTo>
                <a:close/>
                <a:moveTo>
                  <a:pt x="8271" y="5523"/>
                </a:moveTo>
                <a:cubicBezTo>
                  <a:pt x="8244" y="5639"/>
                  <a:pt x="8208" y="5729"/>
                  <a:pt x="8137" y="5791"/>
                </a:cubicBezTo>
                <a:cubicBezTo>
                  <a:pt x="8074" y="5854"/>
                  <a:pt x="7985" y="5880"/>
                  <a:pt x="7896" y="5880"/>
                </a:cubicBezTo>
                <a:cubicBezTo>
                  <a:pt x="7880" y="5882"/>
                  <a:pt x="7863" y="5883"/>
                  <a:pt x="7847" y="5883"/>
                </a:cubicBezTo>
                <a:cubicBezTo>
                  <a:pt x="7766" y="5883"/>
                  <a:pt x="7686" y="5864"/>
                  <a:pt x="7619" y="5827"/>
                </a:cubicBezTo>
                <a:cubicBezTo>
                  <a:pt x="7530" y="5782"/>
                  <a:pt x="7450" y="5720"/>
                  <a:pt x="7396" y="5622"/>
                </a:cubicBezTo>
                <a:lnTo>
                  <a:pt x="7396" y="5622"/>
                </a:lnTo>
                <a:cubicBezTo>
                  <a:pt x="7387" y="5738"/>
                  <a:pt x="7459" y="5854"/>
                  <a:pt x="7557" y="5925"/>
                </a:cubicBezTo>
                <a:cubicBezTo>
                  <a:pt x="7655" y="5996"/>
                  <a:pt x="7771" y="6032"/>
                  <a:pt x="7896" y="6032"/>
                </a:cubicBezTo>
                <a:cubicBezTo>
                  <a:pt x="8021" y="6032"/>
                  <a:pt x="8155" y="5978"/>
                  <a:pt x="8226" y="5871"/>
                </a:cubicBezTo>
                <a:cubicBezTo>
                  <a:pt x="8306" y="5764"/>
                  <a:pt x="8306" y="5630"/>
                  <a:pt x="8271" y="5523"/>
                </a:cubicBezTo>
                <a:close/>
                <a:moveTo>
                  <a:pt x="18128" y="4837"/>
                </a:moveTo>
                <a:lnTo>
                  <a:pt x="18128" y="4837"/>
                </a:lnTo>
                <a:cubicBezTo>
                  <a:pt x="18075" y="4997"/>
                  <a:pt x="17986" y="5149"/>
                  <a:pt x="17879" y="5291"/>
                </a:cubicBezTo>
                <a:cubicBezTo>
                  <a:pt x="17772" y="5425"/>
                  <a:pt x="17638" y="5550"/>
                  <a:pt x="17504" y="5657"/>
                </a:cubicBezTo>
                <a:cubicBezTo>
                  <a:pt x="17218" y="5862"/>
                  <a:pt x="16879" y="6005"/>
                  <a:pt x="16532" y="6068"/>
                </a:cubicBezTo>
                <a:cubicBezTo>
                  <a:pt x="16400" y="6088"/>
                  <a:pt x="16267" y="6099"/>
                  <a:pt x="16135" y="6099"/>
                </a:cubicBezTo>
                <a:cubicBezTo>
                  <a:pt x="15917" y="6099"/>
                  <a:pt x="15699" y="6068"/>
                  <a:pt x="15488" y="5996"/>
                </a:cubicBezTo>
                <a:cubicBezTo>
                  <a:pt x="15318" y="5934"/>
                  <a:pt x="15158" y="5854"/>
                  <a:pt x="15024" y="5746"/>
                </a:cubicBezTo>
                <a:cubicBezTo>
                  <a:pt x="14881" y="5639"/>
                  <a:pt x="14765" y="5506"/>
                  <a:pt x="14685" y="5354"/>
                </a:cubicBezTo>
                <a:lnTo>
                  <a:pt x="14685" y="5354"/>
                </a:lnTo>
                <a:cubicBezTo>
                  <a:pt x="14890" y="5630"/>
                  <a:pt x="15193" y="5818"/>
                  <a:pt x="15515" y="5916"/>
                </a:cubicBezTo>
                <a:cubicBezTo>
                  <a:pt x="15699" y="5967"/>
                  <a:pt x="15892" y="5992"/>
                  <a:pt x="16085" y="5992"/>
                </a:cubicBezTo>
                <a:cubicBezTo>
                  <a:pt x="16229" y="5992"/>
                  <a:pt x="16373" y="5978"/>
                  <a:pt x="16514" y="5952"/>
                </a:cubicBezTo>
                <a:cubicBezTo>
                  <a:pt x="16844" y="5898"/>
                  <a:pt x="17165" y="5773"/>
                  <a:pt x="17450" y="5586"/>
                </a:cubicBezTo>
                <a:cubicBezTo>
                  <a:pt x="17736" y="5399"/>
                  <a:pt x="17977" y="5140"/>
                  <a:pt x="18128" y="4837"/>
                </a:cubicBezTo>
                <a:close/>
                <a:moveTo>
                  <a:pt x="5909" y="2930"/>
                </a:moveTo>
                <a:cubicBezTo>
                  <a:pt x="6447" y="2930"/>
                  <a:pt x="6953" y="3572"/>
                  <a:pt x="6504" y="4150"/>
                </a:cubicBezTo>
                <a:cubicBezTo>
                  <a:pt x="6540" y="4141"/>
                  <a:pt x="6575" y="4137"/>
                  <a:pt x="6609" y="4137"/>
                </a:cubicBezTo>
                <a:cubicBezTo>
                  <a:pt x="7135" y="4137"/>
                  <a:pt x="7370" y="5125"/>
                  <a:pt x="6816" y="5309"/>
                </a:cubicBezTo>
                <a:cubicBezTo>
                  <a:pt x="7153" y="5646"/>
                  <a:pt x="6761" y="6128"/>
                  <a:pt x="6361" y="6128"/>
                </a:cubicBezTo>
                <a:cubicBezTo>
                  <a:pt x="6295" y="6128"/>
                  <a:pt x="6228" y="6115"/>
                  <a:pt x="6165" y="6085"/>
                </a:cubicBezTo>
                <a:cubicBezTo>
                  <a:pt x="6014" y="6014"/>
                  <a:pt x="5799" y="5818"/>
                  <a:pt x="5817" y="5532"/>
                </a:cubicBezTo>
                <a:lnTo>
                  <a:pt x="5817" y="5532"/>
                </a:lnTo>
                <a:cubicBezTo>
                  <a:pt x="5860" y="5575"/>
                  <a:pt x="5960" y="5667"/>
                  <a:pt x="6062" y="5667"/>
                </a:cubicBezTo>
                <a:cubicBezTo>
                  <a:pt x="6067" y="5667"/>
                  <a:pt x="6071" y="5667"/>
                  <a:pt x="6076" y="5666"/>
                </a:cubicBezTo>
                <a:lnTo>
                  <a:pt x="6094" y="5434"/>
                </a:lnTo>
                <a:lnTo>
                  <a:pt x="6219" y="5586"/>
                </a:lnTo>
                <a:lnTo>
                  <a:pt x="6174" y="5300"/>
                </a:lnTo>
                <a:lnTo>
                  <a:pt x="6174" y="5300"/>
                </a:lnTo>
                <a:cubicBezTo>
                  <a:pt x="6174" y="5300"/>
                  <a:pt x="6335" y="5550"/>
                  <a:pt x="6353" y="5568"/>
                </a:cubicBezTo>
                <a:cubicBezTo>
                  <a:pt x="6353" y="5568"/>
                  <a:pt x="6353" y="5569"/>
                  <a:pt x="6353" y="5569"/>
                </a:cubicBezTo>
                <a:cubicBezTo>
                  <a:pt x="6356" y="5569"/>
                  <a:pt x="6237" y="5185"/>
                  <a:pt x="6237" y="5184"/>
                </a:cubicBezTo>
                <a:lnTo>
                  <a:pt x="6237" y="5184"/>
                </a:lnTo>
                <a:lnTo>
                  <a:pt x="6388" y="5336"/>
                </a:lnTo>
                <a:lnTo>
                  <a:pt x="6272" y="5051"/>
                </a:lnTo>
                <a:lnTo>
                  <a:pt x="6388" y="5131"/>
                </a:lnTo>
                <a:lnTo>
                  <a:pt x="6388" y="5131"/>
                </a:lnTo>
                <a:lnTo>
                  <a:pt x="6299" y="4908"/>
                </a:lnTo>
                <a:lnTo>
                  <a:pt x="6299" y="4908"/>
                </a:lnTo>
                <a:lnTo>
                  <a:pt x="6522" y="5086"/>
                </a:lnTo>
                <a:lnTo>
                  <a:pt x="6308" y="4729"/>
                </a:lnTo>
                <a:lnTo>
                  <a:pt x="6540" y="4881"/>
                </a:lnTo>
                <a:lnTo>
                  <a:pt x="6540" y="4881"/>
                </a:lnTo>
                <a:lnTo>
                  <a:pt x="6254" y="4515"/>
                </a:lnTo>
                <a:lnTo>
                  <a:pt x="6254" y="4515"/>
                </a:lnTo>
                <a:cubicBezTo>
                  <a:pt x="6255" y="4515"/>
                  <a:pt x="6477" y="4649"/>
                  <a:pt x="6522" y="4694"/>
                </a:cubicBezTo>
                <a:cubicBezTo>
                  <a:pt x="6524" y="4695"/>
                  <a:pt x="6525" y="4696"/>
                  <a:pt x="6526" y="4696"/>
                </a:cubicBezTo>
                <a:cubicBezTo>
                  <a:pt x="6536" y="4696"/>
                  <a:pt x="6201" y="4328"/>
                  <a:pt x="6201" y="4328"/>
                </a:cubicBezTo>
                <a:lnTo>
                  <a:pt x="6201" y="4328"/>
                </a:lnTo>
                <a:cubicBezTo>
                  <a:pt x="6201" y="4328"/>
                  <a:pt x="6477" y="4471"/>
                  <a:pt x="6495" y="4471"/>
                </a:cubicBezTo>
                <a:cubicBezTo>
                  <a:pt x="6496" y="4471"/>
                  <a:pt x="6496" y="4471"/>
                  <a:pt x="6496" y="4471"/>
                </a:cubicBezTo>
                <a:cubicBezTo>
                  <a:pt x="6503" y="4471"/>
                  <a:pt x="6111" y="4132"/>
                  <a:pt x="6094" y="4123"/>
                </a:cubicBezTo>
                <a:cubicBezTo>
                  <a:pt x="6093" y="4122"/>
                  <a:pt x="6094" y="4121"/>
                  <a:pt x="6095" y="4121"/>
                </a:cubicBezTo>
                <a:cubicBezTo>
                  <a:pt x="6115" y="4121"/>
                  <a:pt x="6336" y="4239"/>
                  <a:pt x="6362" y="4239"/>
                </a:cubicBezTo>
                <a:cubicBezTo>
                  <a:pt x="6362" y="4239"/>
                  <a:pt x="6363" y="4239"/>
                  <a:pt x="6363" y="4239"/>
                </a:cubicBezTo>
                <a:cubicBezTo>
                  <a:pt x="6386" y="4239"/>
                  <a:pt x="6023" y="3962"/>
                  <a:pt x="6023" y="3962"/>
                </a:cubicBezTo>
                <a:lnTo>
                  <a:pt x="6023" y="3962"/>
                </a:lnTo>
                <a:lnTo>
                  <a:pt x="6281" y="4043"/>
                </a:lnTo>
                <a:lnTo>
                  <a:pt x="6281" y="4043"/>
                </a:lnTo>
                <a:lnTo>
                  <a:pt x="5933" y="3820"/>
                </a:lnTo>
                <a:lnTo>
                  <a:pt x="6174" y="3864"/>
                </a:lnTo>
                <a:lnTo>
                  <a:pt x="5844" y="3650"/>
                </a:lnTo>
                <a:lnTo>
                  <a:pt x="6031" y="3650"/>
                </a:lnTo>
                <a:lnTo>
                  <a:pt x="5621" y="3436"/>
                </a:lnTo>
                <a:lnTo>
                  <a:pt x="6014" y="3436"/>
                </a:lnTo>
                <a:cubicBezTo>
                  <a:pt x="6014" y="3436"/>
                  <a:pt x="5684" y="3284"/>
                  <a:pt x="5318" y="3266"/>
                </a:cubicBezTo>
                <a:cubicBezTo>
                  <a:pt x="5483" y="3028"/>
                  <a:pt x="5699" y="2930"/>
                  <a:pt x="5909" y="2930"/>
                </a:cubicBezTo>
                <a:close/>
                <a:moveTo>
                  <a:pt x="7705" y="3059"/>
                </a:moveTo>
                <a:cubicBezTo>
                  <a:pt x="8256" y="3059"/>
                  <a:pt x="8721" y="3794"/>
                  <a:pt x="8181" y="4292"/>
                </a:cubicBezTo>
                <a:cubicBezTo>
                  <a:pt x="8191" y="4292"/>
                  <a:pt x="8200" y="4291"/>
                  <a:pt x="8210" y="4291"/>
                </a:cubicBezTo>
                <a:cubicBezTo>
                  <a:pt x="8765" y="4291"/>
                  <a:pt x="8877" y="5329"/>
                  <a:pt x="8306" y="5434"/>
                </a:cubicBezTo>
                <a:cubicBezTo>
                  <a:pt x="8557" y="5778"/>
                  <a:pt x="8193" y="6139"/>
                  <a:pt x="7836" y="6139"/>
                </a:cubicBezTo>
                <a:cubicBezTo>
                  <a:pt x="7748" y="6139"/>
                  <a:pt x="7661" y="6117"/>
                  <a:pt x="7584" y="6068"/>
                </a:cubicBezTo>
                <a:cubicBezTo>
                  <a:pt x="7450" y="5978"/>
                  <a:pt x="7280" y="5755"/>
                  <a:pt x="7334" y="5488"/>
                </a:cubicBezTo>
                <a:lnTo>
                  <a:pt x="7334" y="5488"/>
                </a:lnTo>
                <a:cubicBezTo>
                  <a:pt x="7370" y="5541"/>
                  <a:pt x="7459" y="5648"/>
                  <a:pt x="7566" y="5657"/>
                </a:cubicBezTo>
                <a:lnTo>
                  <a:pt x="7610" y="5443"/>
                </a:lnTo>
                <a:lnTo>
                  <a:pt x="7709" y="5604"/>
                </a:lnTo>
                <a:lnTo>
                  <a:pt x="7709" y="5327"/>
                </a:lnTo>
                <a:cubicBezTo>
                  <a:pt x="7709" y="5327"/>
                  <a:pt x="7825" y="5577"/>
                  <a:pt x="7833" y="5604"/>
                </a:cubicBezTo>
                <a:cubicBezTo>
                  <a:pt x="7834" y="5604"/>
                  <a:pt x="7834" y="5604"/>
                  <a:pt x="7834" y="5604"/>
                </a:cubicBezTo>
                <a:cubicBezTo>
                  <a:pt x="7840" y="5604"/>
                  <a:pt x="7780" y="5229"/>
                  <a:pt x="7780" y="5229"/>
                </a:cubicBezTo>
                <a:lnTo>
                  <a:pt x="7780" y="5229"/>
                </a:lnTo>
                <a:lnTo>
                  <a:pt x="7896" y="5399"/>
                </a:lnTo>
                <a:lnTo>
                  <a:pt x="7833" y="5104"/>
                </a:lnTo>
                <a:lnTo>
                  <a:pt x="7932" y="5193"/>
                </a:lnTo>
                <a:lnTo>
                  <a:pt x="7878" y="4979"/>
                </a:lnTo>
                <a:lnTo>
                  <a:pt x="8065" y="5184"/>
                </a:lnTo>
                <a:lnTo>
                  <a:pt x="7914" y="4810"/>
                </a:lnTo>
                <a:lnTo>
                  <a:pt x="7914" y="4810"/>
                </a:lnTo>
                <a:lnTo>
                  <a:pt x="8110" y="4988"/>
                </a:lnTo>
                <a:lnTo>
                  <a:pt x="7896" y="4605"/>
                </a:lnTo>
                <a:lnTo>
                  <a:pt x="7896" y="4605"/>
                </a:lnTo>
                <a:cubicBezTo>
                  <a:pt x="7896" y="4605"/>
                  <a:pt x="8083" y="4765"/>
                  <a:pt x="8119" y="4810"/>
                </a:cubicBezTo>
                <a:cubicBezTo>
                  <a:pt x="8121" y="4812"/>
                  <a:pt x="8122" y="4813"/>
                  <a:pt x="8122" y="4813"/>
                </a:cubicBezTo>
                <a:cubicBezTo>
                  <a:pt x="8128" y="4813"/>
                  <a:pt x="7869" y="4417"/>
                  <a:pt x="7869" y="4417"/>
                </a:cubicBezTo>
                <a:lnTo>
                  <a:pt x="7869" y="4417"/>
                </a:lnTo>
                <a:cubicBezTo>
                  <a:pt x="7869" y="4417"/>
                  <a:pt x="8119" y="4596"/>
                  <a:pt x="8128" y="4605"/>
                </a:cubicBezTo>
                <a:cubicBezTo>
                  <a:pt x="8128" y="4605"/>
                  <a:pt x="8128" y="4605"/>
                  <a:pt x="8128" y="4605"/>
                </a:cubicBezTo>
                <a:cubicBezTo>
                  <a:pt x="8130" y="4605"/>
                  <a:pt x="7816" y="4221"/>
                  <a:pt x="7807" y="4212"/>
                </a:cubicBezTo>
                <a:cubicBezTo>
                  <a:pt x="7806" y="4212"/>
                  <a:pt x="7806" y="4212"/>
                  <a:pt x="7806" y="4212"/>
                </a:cubicBezTo>
                <a:lnTo>
                  <a:pt x="7806" y="4212"/>
                </a:lnTo>
                <a:cubicBezTo>
                  <a:pt x="7810" y="4212"/>
                  <a:pt x="8013" y="4355"/>
                  <a:pt x="8039" y="4364"/>
                </a:cubicBezTo>
                <a:cubicBezTo>
                  <a:pt x="8039" y="4364"/>
                  <a:pt x="8039" y="4364"/>
                  <a:pt x="8040" y="4364"/>
                </a:cubicBezTo>
                <a:cubicBezTo>
                  <a:pt x="8057" y="4364"/>
                  <a:pt x="7762" y="4052"/>
                  <a:pt x="7762" y="4051"/>
                </a:cubicBezTo>
                <a:lnTo>
                  <a:pt x="7762" y="4051"/>
                </a:lnTo>
                <a:lnTo>
                  <a:pt x="7985" y="4167"/>
                </a:lnTo>
                <a:lnTo>
                  <a:pt x="7691" y="3909"/>
                </a:lnTo>
                <a:lnTo>
                  <a:pt x="7923" y="3980"/>
                </a:lnTo>
                <a:lnTo>
                  <a:pt x="7923" y="3980"/>
                </a:lnTo>
                <a:lnTo>
                  <a:pt x="7637" y="3730"/>
                </a:lnTo>
                <a:lnTo>
                  <a:pt x="7816" y="3766"/>
                </a:lnTo>
                <a:lnTo>
                  <a:pt x="7459" y="3507"/>
                </a:lnTo>
                <a:lnTo>
                  <a:pt x="7459" y="3507"/>
                </a:lnTo>
                <a:lnTo>
                  <a:pt x="7825" y="3561"/>
                </a:lnTo>
                <a:cubicBezTo>
                  <a:pt x="7825" y="3561"/>
                  <a:pt x="7548" y="3365"/>
                  <a:pt x="7200" y="3293"/>
                </a:cubicBezTo>
                <a:cubicBezTo>
                  <a:pt x="7359" y="3128"/>
                  <a:pt x="7536" y="3059"/>
                  <a:pt x="7705" y="3059"/>
                </a:cubicBezTo>
                <a:close/>
                <a:moveTo>
                  <a:pt x="4426" y="2472"/>
                </a:moveTo>
                <a:cubicBezTo>
                  <a:pt x="4586" y="2571"/>
                  <a:pt x="4738" y="2695"/>
                  <a:pt x="4845" y="2856"/>
                </a:cubicBezTo>
                <a:cubicBezTo>
                  <a:pt x="4961" y="3017"/>
                  <a:pt x="5041" y="3213"/>
                  <a:pt x="5050" y="3418"/>
                </a:cubicBezTo>
                <a:cubicBezTo>
                  <a:pt x="5059" y="3623"/>
                  <a:pt x="4997" y="3828"/>
                  <a:pt x="4907" y="3998"/>
                </a:cubicBezTo>
                <a:cubicBezTo>
                  <a:pt x="4827" y="4176"/>
                  <a:pt x="4720" y="4328"/>
                  <a:pt x="4595" y="4471"/>
                </a:cubicBezTo>
                <a:cubicBezTo>
                  <a:pt x="4479" y="4613"/>
                  <a:pt x="4363" y="4756"/>
                  <a:pt x="4265" y="4908"/>
                </a:cubicBezTo>
                <a:cubicBezTo>
                  <a:pt x="4158" y="5060"/>
                  <a:pt x="4087" y="5229"/>
                  <a:pt x="4006" y="5390"/>
                </a:cubicBezTo>
                <a:cubicBezTo>
                  <a:pt x="3917" y="5550"/>
                  <a:pt x="3828" y="5702"/>
                  <a:pt x="3748" y="5862"/>
                </a:cubicBezTo>
                <a:cubicBezTo>
                  <a:pt x="3667" y="6014"/>
                  <a:pt x="3596" y="6184"/>
                  <a:pt x="3534" y="6353"/>
                </a:cubicBezTo>
                <a:lnTo>
                  <a:pt x="3507" y="6353"/>
                </a:lnTo>
                <a:cubicBezTo>
                  <a:pt x="3489" y="6166"/>
                  <a:pt x="3525" y="5969"/>
                  <a:pt x="3587" y="5791"/>
                </a:cubicBezTo>
                <a:cubicBezTo>
                  <a:pt x="3650" y="5613"/>
                  <a:pt x="3739" y="5443"/>
                  <a:pt x="3846" y="5291"/>
                </a:cubicBezTo>
                <a:cubicBezTo>
                  <a:pt x="3953" y="5140"/>
                  <a:pt x="4096" y="5015"/>
                  <a:pt x="4203" y="4863"/>
                </a:cubicBezTo>
                <a:cubicBezTo>
                  <a:pt x="4319" y="4721"/>
                  <a:pt x="4417" y="4569"/>
                  <a:pt x="4497" y="4399"/>
                </a:cubicBezTo>
                <a:cubicBezTo>
                  <a:pt x="4577" y="4239"/>
                  <a:pt x="4649" y="4078"/>
                  <a:pt x="4711" y="3918"/>
                </a:cubicBezTo>
                <a:cubicBezTo>
                  <a:pt x="4774" y="3748"/>
                  <a:pt x="4809" y="3588"/>
                  <a:pt x="4809" y="3427"/>
                </a:cubicBezTo>
                <a:cubicBezTo>
                  <a:pt x="4809" y="3266"/>
                  <a:pt x="4765" y="3106"/>
                  <a:pt x="4693" y="2945"/>
                </a:cubicBezTo>
                <a:cubicBezTo>
                  <a:pt x="4622" y="2794"/>
                  <a:pt x="4524" y="2642"/>
                  <a:pt x="4417" y="2490"/>
                </a:cubicBezTo>
                <a:lnTo>
                  <a:pt x="4426" y="2472"/>
                </a:lnTo>
                <a:close/>
                <a:moveTo>
                  <a:pt x="9752" y="2865"/>
                </a:moveTo>
                <a:cubicBezTo>
                  <a:pt x="10028" y="3052"/>
                  <a:pt x="10269" y="3284"/>
                  <a:pt x="10421" y="3596"/>
                </a:cubicBezTo>
                <a:cubicBezTo>
                  <a:pt x="10572" y="3918"/>
                  <a:pt x="10554" y="4319"/>
                  <a:pt x="10403" y="4605"/>
                </a:cubicBezTo>
                <a:cubicBezTo>
                  <a:pt x="10331" y="4756"/>
                  <a:pt x="10260" y="4899"/>
                  <a:pt x="10206" y="5051"/>
                </a:cubicBezTo>
                <a:cubicBezTo>
                  <a:pt x="10153" y="5202"/>
                  <a:pt x="10126" y="5363"/>
                  <a:pt x="10108" y="5523"/>
                </a:cubicBezTo>
                <a:cubicBezTo>
                  <a:pt x="10082" y="5675"/>
                  <a:pt x="10046" y="5818"/>
                  <a:pt x="10028" y="5978"/>
                </a:cubicBezTo>
                <a:cubicBezTo>
                  <a:pt x="10010" y="6130"/>
                  <a:pt x="10001" y="6282"/>
                  <a:pt x="9992" y="6451"/>
                </a:cubicBezTo>
                <a:lnTo>
                  <a:pt x="9966" y="6451"/>
                </a:lnTo>
                <a:cubicBezTo>
                  <a:pt x="9832" y="6148"/>
                  <a:pt x="9814" y="5791"/>
                  <a:pt x="9921" y="5470"/>
                </a:cubicBezTo>
                <a:cubicBezTo>
                  <a:pt x="9983" y="5309"/>
                  <a:pt x="10073" y="5176"/>
                  <a:pt x="10135" y="5024"/>
                </a:cubicBezTo>
                <a:cubicBezTo>
                  <a:pt x="10206" y="4881"/>
                  <a:pt x="10260" y="4729"/>
                  <a:pt x="10287" y="4569"/>
                </a:cubicBezTo>
                <a:cubicBezTo>
                  <a:pt x="10314" y="4417"/>
                  <a:pt x="10322" y="4266"/>
                  <a:pt x="10314" y="4123"/>
                </a:cubicBezTo>
                <a:cubicBezTo>
                  <a:pt x="10305" y="3971"/>
                  <a:pt x="10260" y="3837"/>
                  <a:pt x="10198" y="3695"/>
                </a:cubicBezTo>
                <a:cubicBezTo>
                  <a:pt x="10091" y="3427"/>
                  <a:pt x="9903" y="3168"/>
                  <a:pt x="9734" y="2883"/>
                </a:cubicBezTo>
                <a:lnTo>
                  <a:pt x="9752" y="2865"/>
                </a:lnTo>
                <a:close/>
                <a:moveTo>
                  <a:pt x="9127" y="6103"/>
                </a:moveTo>
                <a:lnTo>
                  <a:pt x="9127" y="6103"/>
                </a:lnTo>
                <a:cubicBezTo>
                  <a:pt x="8913" y="6291"/>
                  <a:pt x="8663" y="6433"/>
                  <a:pt x="8387" y="6523"/>
                </a:cubicBezTo>
                <a:cubicBezTo>
                  <a:pt x="8119" y="6621"/>
                  <a:pt x="7842" y="6674"/>
                  <a:pt x="7557" y="6692"/>
                </a:cubicBezTo>
                <a:cubicBezTo>
                  <a:pt x="7470" y="6697"/>
                  <a:pt x="7384" y="6700"/>
                  <a:pt x="7298" y="6700"/>
                </a:cubicBezTo>
                <a:cubicBezTo>
                  <a:pt x="7099" y="6700"/>
                  <a:pt x="6900" y="6685"/>
                  <a:pt x="6701" y="6647"/>
                </a:cubicBezTo>
                <a:cubicBezTo>
                  <a:pt x="6424" y="6603"/>
                  <a:pt x="6147" y="6523"/>
                  <a:pt x="5898" y="6398"/>
                </a:cubicBezTo>
                <a:lnTo>
                  <a:pt x="5898" y="6398"/>
                </a:lnTo>
                <a:cubicBezTo>
                  <a:pt x="6183" y="6433"/>
                  <a:pt x="6451" y="6460"/>
                  <a:pt x="6727" y="6478"/>
                </a:cubicBezTo>
                <a:cubicBezTo>
                  <a:pt x="6838" y="6482"/>
                  <a:pt x="6951" y="6484"/>
                  <a:pt x="7063" y="6484"/>
                </a:cubicBezTo>
                <a:cubicBezTo>
                  <a:pt x="7222" y="6484"/>
                  <a:pt x="7382" y="6480"/>
                  <a:pt x="7539" y="6469"/>
                </a:cubicBezTo>
                <a:cubicBezTo>
                  <a:pt x="7807" y="6451"/>
                  <a:pt x="8074" y="6416"/>
                  <a:pt x="8342" y="6353"/>
                </a:cubicBezTo>
                <a:cubicBezTo>
                  <a:pt x="8610" y="6300"/>
                  <a:pt x="8868" y="6210"/>
                  <a:pt x="9127" y="6103"/>
                </a:cubicBezTo>
                <a:close/>
                <a:moveTo>
                  <a:pt x="5345" y="4542"/>
                </a:moveTo>
                <a:lnTo>
                  <a:pt x="5362" y="4560"/>
                </a:lnTo>
                <a:cubicBezTo>
                  <a:pt x="5291" y="4801"/>
                  <a:pt x="5202" y="5024"/>
                  <a:pt x="5148" y="5238"/>
                </a:cubicBezTo>
                <a:cubicBezTo>
                  <a:pt x="5121" y="5345"/>
                  <a:pt x="5104" y="5452"/>
                  <a:pt x="5104" y="5559"/>
                </a:cubicBezTo>
                <a:cubicBezTo>
                  <a:pt x="5104" y="5666"/>
                  <a:pt x="5121" y="5782"/>
                  <a:pt x="5148" y="5898"/>
                </a:cubicBezTo>
                <a:cubicBezTo>
                  <a:pt x="5175" y="6014"/>
                  <a:pt x="5229" y="6121"/>
                  <a:pt x="5291" y="6237"/>
                </a:cubicBezTo>
                <a:cubicBezTo>
                  <a:pt x="5345" y="6344"/>
                  <a:pt x="5407" y="6469"/>
                  <a:pt x="5416" y="6612"/>
                </a:cubicBezTo>
                <a:cubicBezTo>
                  <a:pt x="5416" y="6755"/>
                  <a:pt x="5362" y="6888"/>
                  <a:pt x="5300" y="6995"/>
                </a:cubicBezTo>
                <a:cubicBezTo>
                  <a:pt x="5229" y="7102"/>
                  <a:pt x="5139" y="7201"/>
                  <a:pt x="5032" y="7272"/>
                </a:cubicBezTo>
                <a:lnTo>
                  <a:pt x="5014" y="7263"/>
                </a:lnTo>
                <a:cubicBezTo>
                  <a:pt x="5050" y="7138"/>
                  <a:pt x="5104" y="7031"/>
                  <a:pt x="5139" y="6915"/>
                </a:cubicBezTo>
                <a:cubicBezTo>
                  <a:pt x="5175" y="6808"/>
                  <a:pt x="5202" y="6701"/>
                  <a:pt x="5229" y="6603"/>
                </a:cubicBezTo>
                <a:cubicBezTo>
                  <a:pt x="5246" y="6496"/>
                  <a:pt x="5264" y="6380"/>
                  <a:pt x="5220" y="6264"/>
                </a:cubicBezTo>
                <a:cubicBezTo>
                  <a:pt x="5184" y="6148"/>
                  <a:pt x="5113" y="6050"/>
                  <a:pt x="5032" y="5952"/>
                </a:cubicBezTo>
                <a:cubicBezTo>
                  <a:pt x="4881" y="5746"/>
                  <a:pt x="4836" y="5425"/>
                  <a:pt x="4916" y="5176"/>
                </a:cubicBezTo>
                <a:cubicBezTo>
                  <a:pt x="4997" y="4926"/>
                  <a:pt x="5148" y="4712"/>
                  <a:pt x="5345" y="4542"/>
                </a:cubicBezTo>
                <a:close/>
                <a:moveTo>
                  <a:pt x="4275" y="5884"/>
                </a:moveTo>
                <a:cubicBezTo>
                  <a:pt x="4299" y="5884"/>
                  <a:pt x="4323" y="5886"/>
                  <a:pt x="4345" y="5889"/>
                </a:cubicBezTo>
                <a:cubicBezTo>
                  <a:pt x="4461" y="5907"/>
                  <a:pt x="4559" y="5952"/>
                  <a:pt x="4640" y="6014"/>
                </a:cubicBezTo>
                <a:cubicBezTo>
                  <a:pt x="4729" y="6077"/>
                  <a:pt x="4809" y="6148"/>
                  <a:pt x="4854" y="6246"/>
                </a:cubicBezTo>
                <a:cubicBezTo>
                  <a:pt x="4881" y="6291"/>
                  <a:pt x="4898" y="6344"/>
                  <a:pt x="4916" y="6398"/>
                </a:cubicBezTo>
                <a:cubicBezTo>
                  <a:pt x="4925" y="6451"/>
                  <a:pt x="4925" y="6505"/>
                  <a:pt x="4925" y="6558"/>
                </a:cubicBezTo>
                <a:cubicBezTo>
                  <a:pt x="4916" y="6674"/>
                  <a:pt x="4890" y="6790"/>
                  <a:pt x="4827" y="6888"/>
                </a:cubicBezTo>
                <a:cubicBezTo>
                  <a:pt x="4765" y="6986"/>
                  <a:pt x="4667" y="7067"/>
                  <a:pt x="4551" y="7111"/>
                </a:cubicBezTo>
                <a:cubicBezTo>
                  <a:pt x="4461" y="7146"/>
                  <a:pt x="4365" y="7159"/>
                  <a:pt x="4273" y="7159"/>
                </a:cubicBezTo>
                <a:cubicBezTo>
                  <a:pt x="4246" y="7159"/>
                  <a:pt x="4220" y="7158"/>
                  <a:pt x="4194" y="7156"/>
                </a:cubicBezTo>
                <a:cubicBezTo>
                  <a:pt x="4122" y="7147"/>
                  <a:pt x="4096" y="7138"/>
                  <a:pt x="4060" y="7138"/>
                </a:cubicBezTo>
                <a:lnTo>
                  <a:pt x="4006" y="7138"/>
                </a:lnTo>
                <a:cubicBezTo>
                  <a:pt x="3997" y="7138"/>
                  <a:pt x="3980" y="7147"/>
                  <a:pt x="3962" y="7147"/>
                </a:cubicBezTo>
                <a:cubicBezTo>
                  <a:pt x="3819" y="7165"/>
                  <a:pt x="3676" y="7254"/>
                  <a:pt x="3623" y="7379"/>
                </a:cubicBezTo>
                <a:cubicBezTo>
                  <a:pt x="3596" y="7450"/>
                  <a:pt x="3596" y="7522"/>
                  <a:pt x="3623" y="7602"/>
                </a:cubicBezTo>
                <a:cubicBezTo>
                  <a:pt x="3641" y="7691"/>
                  <a:pt x="3694" y="7763"/>
                  <a:pt x="3748" y="7852"/>
                </a:cubicBezTo>
                <a:cubicBezTo>
                  <a:pt x="3757" y="7852"/>
                  <a:pt x="3757" y="7861"/>
                  <a:pt x="3748" y="7861"/>
                </a:cubicBezTo>
                <a:cubicBezTo>
                  <a:pt x="3748" y="7867"/>
                  <a:pt x="3743" y="7873"/>
                  <a:pt x="3737" y="7873"/>
                </a:cubicBezTo>
                <a:cubicBezTo>
                  <a:pt x="3735" y="7873"/>
                  <a:pt x="3732" y="7872"/>
                  <a:pt x="3730" y="7870"/>
                </a:cubicBezTo>
                <a:cubicBezTo>
                  <a:pt x="3641" y="7825"/>
                  <a:pt x="3551" y="7763"/>
                  <a:pt x="3489" y="7673"/>
                </a:cubicBezTo>
                <a:cubicBezTo>
                  <a:pt x="3426" y="7584"/>
                  <a:pt x="3382" y="7459"/>
                  <a:pt x="3400" y="7334"/>
                </a:cubicBezTo>
                <a:cubicBezTo>
                  <a:pt x="3418" y="7201"/>
                  <a:pt x="3489" y="7094"/>
                  <a:pt x="3578" y="7013"/>
                </a:cubicBezTo>
                <a:cubicBezTo>
                  <a:pt x="3667" y="6924"/>
                  <a:pt x="3774" y="6871"/>
                  <a:pt x="3899" y="6844"/>
                </a:cubicBezTo>
                <a:cubicBezTo>
                  <a:pt x="3926" y="6835"/>
                  <a:pt x="3962" y="6835"/>
                  <a:pt x="3989" y="6826"/>
                </a:cubicBezTo>
                <a:lnTo>
                  <a:pt x="4078" y="6826"/>
                </a:lnTo>
                <a:cubicBezTo>
                  <a:pt x="4140" y="6835"/>
                  <a:pt x="4212" y="6853"/>
                  <a:pt x="4238" y="6853"/>
                </a:cubicBezTo>
                <a:cubicBezTo>
                  <a:pt x="4278" y="6862"/>
                  <a:pt x="4316" y="6866"/>
                  <a:pt x="4353" y="6866"/>
                </a:cubicBezTo>
                <a:cubicBezTo>
                  <a:pt x="4390" y="6866"/>
                  <a:pt x="4426" y="6862"/>
                  <a:pt x="4461" y="6853"/>
                </a:cubicBezTo>
                <a:cubicBezTo>
                  <a:pt x="4595" y="6817"/>
                  <a:pt x="4720" y="6701"/>
                  <a:pt x="4765" y="6540"/>
                </a:cubicBezTo>
                <a:cubicBezTo>
                  <a:pt x="4782" y="6496"/>
                  <a:pt x="4791" y="6451"/>
                  <a:pt x="4791" y="6407"/>
                </a:cubicBezTo>
                <a:cubicBezTo>
                  <a:pt x="4791" y="6371"/>
                  <a:pt x="4782" y="6326"/>
                  <a:pt x="4774" y="6291"/>
                </a:cubicBezTo>
                <a:cubicBezTo>
                  <a:pt x="4738" y="6210"/>
                  <a:pt x="4675" y="6139"/>
                  <a:pt x="4595" y="6094"/>
                </a:cubicBezTo>
                <a:cubicBezTo>
                  <a:pt x="4536" y="6061"/>
                  <a:pt x="4471" y="6043"/>
                  <a:pt x="4409" y="6043"/>
                </a:cubicBezTo>
                <a:cubicBezTo>
                  <a:pt x="4387" y="6043"/>
                  <a:pt x="4366" y="6045"/>
                  <a:pt x="4345" y="6050"/>
                </a:cubicBezTo>
                <a:cubicBezTo>
                  <a:pt x="4265" y="6059"/>
                  <a:pt x="4203" y="6103"/>
                  <a:pt x="4158" y="6157"/>
                </a:cubicBezTo>
                <a:cubicBezTo>
                  <a:pt x="4113" y="6210"/>
                  <a:pt x="4078" y="6282"/>
                  <a:pt x="4051" y="6344"/>
                </a:cubicBezTo>
                <a:cubicBezTo>
                  <a:pt x="4042" y="6371"/>
                  <a:pt x="4042" y="6398"/>
                  <a:pt x="4051" y="6416"/>
                </a:cubicBezTo>
                <a:cubicBezTo>
                  <a:pt x="4051" y="6433"/>
                  <a:pt x="4060" y="6451"/>
                  <a:pt x="4078" y="6469"/>
                </a:cubicBezTo>
                <a:cubicBezTo>
                  <a:pt x="4113" y="6497"/>
                  <a:pt x="4169" y="6519"/>
                  <a:pt x="4226" y="6519"/>
                </a:cubicBezTo>
                <a:cubicBezTo>
                  <a:pt x="4242" y="6519"/>
                  <a:pt x="4258" y="6518"/>
                  <a:pt x="4274" y="6514"/>
                </a:cubicBezTo>
                <a:cubicBezTo>
                  <a:pt x="4345" y="6505"/>
                  <a:pt x="4408" y="6460"/>
                  <a:pt x="4443" y="6362"/>
                </a:cubicBezTo>
                <a:cubicBezTo>
                  <a:pt x="4443" y="6353"/>
                  <a:pt x="4452" y="6353"/>
                  <a:pt x="4452" y="6353"/>
                </a:cubicBezTo>
                <a:cubicBezTo>
                  <a:pt x="4461" y="6353"/>
                  <a:pt x="4470" y="6353"/>
                  <a:pt x="4470" y="6362"/>
                </a:cubicBezTo>
                <a:cubicBezTo>
                  <a:pt x="4470" y="6389"/>
                  <a:pt x="4479" y="6416"/>
                  <a:pt x="4479" y="6442"/>
                </a:cubicBezTo>
                <a:cubicBezTo>
                  <a:pt x="4470" y="6469"/>
                  <a:pt x="4470" y="6505"/>
                  <a:pt x="4452" y="6532"/>
                </a:cubicBezTo>
                <a:cubicBezTo>
                  <a:pt x="4426" y="6585"/>
                  <a:pt x="4381" y="6630"/>
                  <a:pt x="4328" y="6656"/>
                </a:cubicBezTo>
                <a:cubicBezTo>
                  <a:pt x="4301" y="6674"/>
                  <a:pt x="4274" y="6683"/>
                  <a:pt x="4238" y="6692"/>
                </a:cubicBezTo>
                <a:cubicBezTo>
                  <a:pt x="4219" y="6698"/>
                  <a:pt x="4200" y="6705"/>
                  <a:pt x="4178" y="6705"/>
                </a:cubicBezTo>
                <a:cubicBezTo>
                  <a:pt x="4169" y="6705"/>
                  <a:pt x="4160" y="6704"/>
                  <a:pt x="4149" y="6701"/>
                </a:cubicBezTo>
                <a:cubicBezTo>
                  <a:pt x="4138" y="6703"/>
                  <a:pt x="4128" y="6703"/>
                  <a:pt x="4117" y="6703"/>
                </a:cubicBezTo>
                <a:cubicBezTo>
                  <a:pt x="4065" y="6703"/>
                  <a:pt x="4013" y="6686"/>
                  <a:pt x="3962" y="6656"/>
                </a:cubicBezTo>
                <a:cubicBezTo>
                  <a:pt x="3899" y="6621"/>
                  <a:pt x="3837" y="6567"/>
                  <a:pt x="3819" y="6496"/>
                </a:cubicBezTo>
                <a:cubicBezTo>
                  <a:pt x="3783" y="6416"/>
                  <a:pt x="3792" y="6344"/>
                  <a:pt x="3801" y="6282"/>
                </a:cubicBezTo>
                <a:cubicBezTo>
                  <a:pt x="3837" y="6157"/>
                  <a:pt x="3899" y="6050"/>
                  <a:pt x="3997" y="5978"/>
                </a:cubicBezTo>
                <a:cubicBezTo>
                  <a:pt x="4076" y="5914"/>
                  <a:pt x="4178" y="5884"/>
                  <a:pt x="4275" y="5884"/>
                </a:cubicBezTo>
                <a:close/>
                <a:moveTo>
                  <a:pt x="10938" y="6050"/>
                </a:moveTo>
                <a:cubicBezTo>
                  <a:pt x="11045" y="6059"/>
                  <a:pt x="11152" y="6077"/>
                  <a:pt x="11241" y="6130"/>
                </a:cubicBezTo>
                <a:cubicBezTo>
                  <a:pt x="11286" y="6157"/>
                  <a:pt x="11339" y="6193"/>
                  <a:pt x="11375" y="6237"/>
                </a:cubicBezTo>
                <a:cubicBezTo>
                  <a:pt x="11411" y="6273"/>
                  <a:pt x="11447" y="6317"/>
                  <a:pt x="11473" y="6362"/>
                </a:cubicBezTo>
                <a:cubicBezTo>
                  <a:pt x="11527" y="6460"/>
                  <a:pt x="11562" y="6576"/>
                  <a:pt x="11562" y="6692"/>
                </a:cubicBezTo>
                <a:cubicBezTo>
                  <a:pt x="11562" y="6808"/>
                  <a:pt x="11518" y="6933"/>
                  <a:pt x="11447" y="7031"/>
                </a:cubicBezTo>
                <a:cubicBezTo>
                  <a:pt x="11375" y="7129"/>
                  <a:pt x="11268" y="7210"/>
                  <a:pt x="11161" y="7254"/>
                </a:cubicBezTo>
                <a:cubicBezTo>
                  <a:pt x="11099" y="7281"/>
                  <a:pt x="11081" y="7299"/>
                  <a:pt x="11045" y="7308"/>
                </a:cubicBezTo>
                <a:cubicBezTo>
                  <a:pt x="11036" y="7325"/>
                  <a:pt x="11018" y="7334"/>
                  <a:pt x="11000" y="7343"/>
                </a:cubicBezTo>
                <a:cubicBezTo>
                  <a:pt x="10992" y="7352"/>
                  <a:pt x="10974" y="7361"/>
                  <a:pt x="10965" y="7379"/>
                </a:cubicBezTo>
                <a:cubicBezTo>
                  <a:pt x="10858" y="7468"/>
                  <a:pt x="10777" y="7620"/>
                  <a:pt x="10804" y="7754"/>
                </a:cubicBezTo>
                <a:cubicBezTo>
                  <a:pt x="10813" y="7825"/>
                  <a:pt x="10858" y="7887"/>
                  <a:pt x="10920" y="7941"/>
                </a:cubicBezTo>
                <a:cubicBezTo>
                  <a:pt x="10983" y="8003"/>
                  <a:pt x="11072" y="8039"/>
                  <a:pt x="11161" y="8084"/>
                </a:cubicBezTo>
                <a:cubicBezTo>
                  <a:pt x="11170" y="8084"/>
                  <a:pt x="11170" y="8093"/>
                  <a:pt x="11170" y="8093"/>
                </a:cubicBezTo>
                <a:cubicBezTo>
                  <a:pt x="11170" y="8102"/>
                  <a:pt x="11161" y="8111"/>
                  <a:pt x="11161" y="8111"/>
                </a:cubicBezTo>
                <a:cubicBezTo>
                  <a:pt x="11128" y="8113"/>
                  <a:pt x="11095" y="8115"/>
                  <a:pt x="11062" y="8115"/>
                </a:cubicBezTo>
                <a:cubicBezTo>
                  <a:pt x="10989" y="8115"/>
                  <a:pt x="10917" y="8106"/>
                  <a:pt x="10849" y="8075"/>
                </a:cubicBezTo>
                <a:cubicBezTo>
                  <a:pt x="10742" y="8030"/>
                  <a:pt x="10644" y="7950"/>
                  <a:pt x="10590" y="7834"/>
                </a:cubicBezTo>
                <a:cubicBezTo>
                  <a:pt x="10537" y="7709"/>
                  <a:pt x="10537" y="7584"/>
                  <a:pt x="10572" y="7459"/>
                </a:cubicBezTo>
                <a:cubicBezTo>
                  <a:pt x="10599" y="7343"/>
                  <a:pt x="10661" y="7236"/>
                  <a:pt x="10751" y="7156"/>
                </a:cubicBezTo>
                <a:cubicBezTo>
                  <a:pt x="10769" y="7129"/>
                  <a:pt x="10795" y="7111"/>
                  <a:pt x="10822" y="7094"/>
                </a:cubicBezTo>
                <a:cubicBezTo>
                  <a:pt x="10849" y="7076"/>
                  <a:pt x="10867" y="7058"/>
                  <a:pt x="10893" y="7040"/>
                </a:cubicBezTo>
                <a:cubicBezTo>
                  <a:pt x="10956" y="7013"/>
                  <a:pt x="11018" y="6986"/>
                  <a:pt x="11045" y="6978"/>
                </a:cubicBezTo>
                <a:cubicBezTo>
                  <a:pt x="11116" y="6951"/>
                  <a:pt x="11179" y="6915"/>
                  <a:pt x="11232" y="6862"/>
                </a:cubicBezTo>
                <a:cubicBezTo>
                  <a:pt x="11331" y="6763"/>
                  <a:pt x="11366" y="6594"/>
                  <a:pt x="11322" y="6433"/>
                </a:cubicBezTo>
                <a:cubicBezTo>
                  <a:pt x="11313" y="6389"/>
                  <a:pt x="11295" y="6344"/>
                  <a:pt x="11277" y="6308"/>
                </a:cubicBezTo>
                <a:cubicBezTo>
                  <a:pt x="11250" y="6273"/>
                  <a:pt x="11223" y="6246"/>
                  <a:pt x="11188" y="6219"/>
                </a:cubicBezTo>
                <a:cubicBezTo>
                  <a:pt x="11133" y="6173"/>
                  <a:pt x="11052" y="6146"/>
                  <a:pt x="10972" y="6146"/>
                </a:cubicBezTo>
                <a:cubicBezTo>
                  <a:pt x="10961" y="6146"/>
                  <a:pt x="10949" y="6147"/>
                  <a:pt x="10938" y="6148"/>
                </a:cubicBezTo>
                <a:cubicBezTo>
                  <a:pt x="10849" y="6148"/>
                  <a:pt x="10760" y="6184"/>
                  <a:pt x="10706" y="6237"/>
                </a:cubicBezTo>
                <a:cubicBezTo>
                  <a:pt x="10644" y="6300"/>
                  <a:pt x="10608" y="6362"/>
                  <a:pt x="10599" y="6433"/>
                </a:cubicBezTo>
                <a:cubicBezTo>
                  <a:pt x="10590" y="6496"/>
                  <a:pt x="10599" y="6576"/>
                  <a:pt x="10617" y="6639"/>
                </a:cubicBezTo>
                <a:cubicBezTo>
                  <a:pt x="10626" y="6674"/>
                  <a:pt x="10635" y="6701"/>
                  <a:pt x="10653" y="6710"/>
                </a:cubicBezTo>
                <a:cubicBezTo>
                  <a:pt x="10661" y="6728"/>
                  <a:pt x="10679" y="6728"/>
                  <a:pt x="10706" y="6737"/>
                </a:cubicBezTo>
                <a:cubicBezTo>
                  <a:pt x="10715" y="6738"/>
                  <a:pt x="10724" y="6739"/>
                  <a:pt x="10734" y="6739"/>
                </a:cubicBezTo>
                <a:cubicBezTo>
                  <a:pt x="10785" y="6739"/>
                  <a:pt x="10849" y="6719"/>
                  <a:pt x="10893" y="6674"/>
                </a:cubicBezTo>
                <a:cubicBezTo>
                  <a:pt x="10947" y="6630"/>
                  <a:pt x="10983" y="6549"/>
                  <a:pt x="10956" y="6451"/>
                </a:cubicBezTo>
                <a:cubicBezTo>
                  <a:pt x="10956" y="6442"/>
                  <a:pt x="10956" y="6442"/>
                  <a:pt x="10965" y="6433"/>
                </a:cubicBezTo>
                <a:cubicBezTo>
                  <a:pt x="10965" y="6433"/>
                  <a:pt x="10974" y="6433"/>
                  <a:pt x="10983" y="6442"/>
                </a:cubicBezTo>
                <a:cubicBezTo>
                  <a:pt x="11000" y="6460"/>
                  <a:pt x="11018" y="6478"/>
                  <a:pt x="11027" y="6505"/>
                </a:cubicBezTo>
                <a:cubicBezTo>
                  <a:pt x="11036" y="6532"/>
                  <a:pt x="11054" y="6558"/>
                  <a:pt x="11054" y="6585"/>
                </a:cubicBezTo>
                <a:cubicBezTo>
                  <a:pt x="11063" y="6647"/>
                  <a:pt x="11045" y="6710"/>
                  <a:pt x="11018" y="6763"/>
                </a:cubicBezTo>
                <a:cubicBezTo>
                  <a:pt x="11000" y="6790"/>
                  <a:pt x="10983" y="6817"/>
                  <a:pt x="10965" y="6844"/>
                </a:cubicBezTo>
                <a:cubicBezTo>
                  <a:pt x="10938" y="6862"/>
                  <a:pt x="10920" y="6888"/>
                  <a:pt x="10893" y="6897"/>
                </a:cubicBezTo>
                <a:cubicBezTo>
                  <a:pt x="10840" y="6933"/>
                  <a:pt x="10777" y="6960"/>
                  <a:pt x="10706" y="6969"/>
                </a:cubicBezTo>
                <a:cubicBezTo>
                  <a:pt x="10635" y="6969"/>
                  <a:pt x="10554" y="6951"/>
                  <a:pt x="10492" y="6897"/>
                </a:cubicBezTo>
                <a:cubicBezTo>
                  <a:pt x="10430" y="6853"/>
                  <a:pt x="10394" y="6790"/>
                  <a:pt x="10376" y="6728"/>
                </a:cubicBezTo>
                <a:cubicBezTo>
                  <a:pt x="10331" y="6603"/>
                  <a:pt x="10331" y="6487"/>
                  <a:pt x="10367" y="6362"/>
                </a:cubicBezTo>
                <a:cubicBezTo>
                  <a:pt x="10412" y="6246"/>
                  <a:pt x="10519" y="6148"/>
                  <a:pt x="10617" y="6103"/>
                </a:cubicBezTo>
                <a:cubicBezTo>
                  <a:pt x="10724" y="6059"/>
                  <a:pt x="10840" y="6050"/>
                  <a:pt x="10938" y="6050"/>
                </a:cubicBezTo>
                <a:close/>
                <a:moveTo>
                  <a:pt x="13704" y="5943"/>
                </a:moveTo>
                <a:cubicBezTo>
                  <a:pt x="13766" y="5943"/>
                  <a:pt x="13837" y="5952"/>
                  <a:pt x="13891" y="5969"/>
                </a:cubicBezTo>
                <a:cubicBezTo>
                  <a:pt x="13953" y="5987"/>
                  <a:pt x="14016" y="6014"/>
                  <a:pt x="14069" y="6041"/>
                </a:cubicBezTo>
                <a:cubicBezTo>
                  <a:pt x="14176" y="6103"/>
                  <a:pt x="14283" y="6193"/>
                  <a:pt x="14355" y="6317"/>
                </a:cubicBezTo>
                <a:cubicBezTo>
                  <a:pt x="14426" y="6433"/>
                  <a:pt x="14453" y="6585"/>
                  <a:pt x="14435" y="6728"/>
                </a:cubicBezTo>
                <a:cubicBezTo>
                  <a:pt x="14426" y="6871"/>
                  <a:pt x="14373" y="7004"/>
                  <a:pt x="14292" y="7111"/>
                </a:cubicBezTo>
                <a:cubicBezTo>
                  <a:pt x="14248" y="7183"/>
                  <a:pt x="14230" y="7201"/>
                  <a:pt x="14203" y="7236"/>
                </a:cubicBezTo>
                <a:cubicBezTo>
                  <a:pt x="14203" y="7254"/>
                  <a:pt x="14185" y="7272"/>
                  <a:pt x="14176" y="7290"/>
                </a:cubicBezTo>
                <a:cubicBezTo>
                  <a:pt x="14176" y="7308"/>
                  <a:pt x="14167" y="7334"/>
                  <a:pt x="14159" y="7352"/>
                </a:cubicBezTo>
                <a:cubicBezTo>
                  <a:pt x="14105" y="7513"/>
                  <a:pt x="14123" y="7700"/>
                  <a:pt x="14230" y="7825"/>
                </a:cubicBezTo>
                <a:cubicBezTo>
                  <a:pt x="14283" y="7887"/>
                  <a:pt x="14355" y="7923"/>
                  <a:pt x="14453" y="7941"/>
                </a:cubicBezTo>
                <a:cubicBezTo>
                  <a:pt x="14491" y="7952"/>
                  <a:pt x="14533" y="7955"/>
                  <a:pt x="14575" y="7955"/>
                </a:cubicBezTo>
                <a:cubicBezTo>
                  <a:pt x="14641" y="7955"/>
                  <a:pt x="14709" y="7946"/>
                  <a:pt x="14774" y="7941"/>
                </a:cubicBezTo>
                <a:lnTo>
                  <a:pt x="14783" y="7941"/>
                </a:lnTo>
                <a:cubicBezTo>
                  <a:pt x="14783" y="7941"/>
                  <a:pt x="14792" y="7941"/>
                  <a:pt x="14792" y="7950"/>
                </a:cubicBezTo>
                <a:cubicBezTo>
                  <a:pt x="14801" y="7950"/>
                  <a:pt x="14801" y="7968"/>
                  <a:pt x="14792" y="7968"/>
                </a:cubicBezTo>
                <a:cubicBezTo>
                  <a:pt x="14694" y="8039"/>
                  <a:pt x="14587" y="8102"/>
                  <a:pt x="14453" y="8119"/>
                </a:cubicBezTo>
                <a:cubicBezTo>
                  <a:pt x="14428" y="8123"/>
                  <a:pt x="14403" y="8125"/>
                  <a:pt x="14377" y="8125"/>
                </a:cubicBezTo>
                <a:cubicBezTo>
                  <a:pt x="14270" y="8125"/>
                  <a:pt x="14154" y="8095"/>
                  <a:pt x="14060" y="8030"/>
                </a:cubicBezTo>
                <a:cubicBezTo>
                  <a:pt x="13935" y="7941"/>
                  <a:pt x="13855" y="7807"/>
                  <a:pt x="13820" y="7673"/>
                </a:cubicBezTo>
                <a:cubicBezTo>
                  <a:pt x="13784" y="7540"/>
                  <a:pt x="13784" y="7388"/>
                  <a:pt x="13820" y="7254"/>
                </a:cubicBezTo>
                <a:cubicBezTo>
                  <a:pt x="13828" y="7218"/>
                  <a:pt x="13837" y="7183"/>
                  <a:pt x="13846" y="7156"/>
                </a:cubicBezTo>
                <a:cubicBezTo>
                  <a:pt x="13864" y="7120"/>
                  <a:pt x="13882" y="7085"/>
                  <a:pt x="13900" y="7058"/>
                </a:cubicBezTo>
                <a:cubicBezTo>
                  <a:pt x="13935" y="6995"/>
                  <a:pt x="13989" y="6933"/>
                  <a:pt x="14007" y="6906"/>
                </a:cubicBezTo>
                <a:cubicBezTo>
                  <a:pt x="14069" y="6835"/>
                  <a:pt x="14105" y="6763"/>
                  <a:pt x="14123" y="6683"/>
                </a:cubicBezTo>
                <a:cubicBezTo>
                  <a:pt x="14159" y="6523"/>
                  <a:pt x="14105" y="6335"/>
                  <a:pt x="13962" y="6193"/>
                </a:cubicBezTo>
                <a:cubicBezTo>
                  <a:pt x="13927" y="6157"/>
                  <a:pt x="13882" y="6121"/>
                  <a:pt x="13837" y="6103"/>
                </a:cubicBezTo>
                <a:cubicBezTo>
                  <a:pt x="13793" y="6077"/>
                  <a:pt x="13757" y="6059"/>
                  <a:pt x="13704" y="6059"/>
                </a:cubicBezTo>
                <a:cubicBezTo>
                  <a:pt x="13691" y="6058"/>
                  <a:pt x="13679" y="6057"/>
                  <a:pt x="13666" y="6057"/>
                </a:cubicBezTo>
                <a:cubicBezTo>
                  <a:pt x="13579" y="6057"/>
                  <a:pt x="13487" y="6084"/>
                  <a:pt x="13409" y="6139"/>
                </a:cubicBezTo>
                <a:cubicBezTo>
                  <a:pt x="13320" y="6193"/>
                  <a:pt x="13257" y="6282"/>
                  <a:pt x="13231" y="6371"/>
                </a:cubicBezTo>
                <a:cubicBezTo>
                  <a:pt x="13204" y="6460"/>
                  <a:pt x="13204" y="6549"/>
                  <a:pt x="13240" y="6621"/>
                </a:cubicBezTo>
                <a:cubicBezTo>
                  <a:pt x="13266" y="6692"/>
                  <a:pt x="13329" y="6772"/>
                  <a:pt x="13382" y="6826"/>
                </a:cubicBezTo>
                <a:cubicBezTo>
                  <a:pt x="13409" y="6853"/>
                  <a:pt x="13427" y="6871"/>
                  <a:pt x="13454" y="6871"/>
                </a:cubicBezTo>
                <a:cubicBezTo>
                  <a:pt x="13461" y="6878"/>
                  <a:pt x="13470" y="6881"/>
                  <a:pt x="13480" y="6881"/>
                </a:cubicBezTo>
                <a:cubicBezTo>
                  <a:pt x="13494" y="6881"/>
                  <a:pt x="13510" y="6876"/>
                  <a:pt x="13525" y="6871"/>
                </a:cubicBezTo>
                <a:cubicBezTo>
                  <a:pt x="13588" y="6844"/>
                  <a:pt x="13650" y="6772"/>
                  <a:pt x="13677" y="6692"/>
                </a:cubicBezTo>
                <a:cubicBezTo>
                  <a:pt x="13695" y="6612"/>
                  <a:pt x="13686" y="6514"/>
                  <a:pt x="13605" y="6433"/>
                </a:cubicBezTo>
                <a:cubicBezTo>
                  <a:pt x="13605" y="6424"/>
                  <a:pt x="13596" y="6424"/>
                  <a:pt x="13605" y="6416"/>
                </a:cubicBezTo>
                <a:cubicBezTo>
                  <a:pt x="13605" y="6407"/>
                  <a:pt x="13614" y="6407"/>
                  <a:pt x="13623" y="6407"/>
                </a:cubicBezTo>
                <a:cubicBezTo>
                  <a:pt x="13650" y="6416"/>
                  <a:pt x="13686" y="6424"/>
                  <a:pt x="13712" y="6442"/>
                </a:cubicBezTo>
                <a:cubicBezTo>
                  <a:pt x="13739" y="6460"/>
                  <a:pt x="13766" y="6478"/>
                  <a:pt x="13784" y="6514"/>
                </a:cubicBezTo>
                <a:cubicBezTo>
                  <a:pt x="13828" y="6567"/>
                  <a:pt x="13846" y="6639"/>
                  <a:pt x="13855" y="6710"/>
                </a:cubicBezTo>
                <a:cubicBezTo>
                  <a:pt x="13855" y="6746"/>
                  <a:pt x="13846" y="6781"/>
                  <a:pt x="13846" y="6817"/>
                </a:cubicBezTo>
                <a:cubicBezTo>
                  <a:pt x="13828" y="6853"/>
                  <a:pt x="13828" y="6888"/>
                  <a:pt x="13802" y="6915"/>
                </a:cubicBezTo>
                <a:cubicBezTo>
                  <a:pt x="13775" y="6986"/>
                  <a:pt x="13721" y="7049"/>
                  <a:pt x="13659" y="7094"/>
                </a:cubicBezTo>
                <a:cubicBezTo>
                  <a:pt x="13597" y="7132"/>
                  <a:pt x="13521" y="7158"/>
                  <a:pt x="13444" y="7158"/>
                </a:cubicBezTo>
                <a:cubicBezTo>
                  <a:pt x="13432" y="7158"/>
                  <a:pt x="13421" y="7157"/>
                  <a:pt x="13409" y="7156"/>
                </a:cubicBezTo>
                <a:cubicBezTo>
                  <a:pt x="13320" y="7147"/>
                  <a:pt x="13240" y="7102"/>
                  <a:pt x="13186" y="7049"/>
                </a:cubicBezTo>
                <a:cubicBezTo>
                  <a:pt x="13070" y="6951"/>
                  <a:pt x="12999" y="6835"/>
                  <a:pt x="12972" y="6692"/>
                </a:cubicBezTo>
                <a:cubicBezTo>
                  <a:pt x="12945" y="6540"/>
                  <a:pt x="12990" y="6389"/>
                  <a:pt x="13070" y="6282"/>
                </a:cubicBezTo>
                <a:cubicBezTo>
                  <a:pt x="13142" y="6175"/>
                  <a:pt x="13249" y="6103"/>
                  <a:pt x="13356" y="6041"/>
                </a:cubicBezTo>
                <a:cubicBezTo>
                  <a:pt x="13463" y="5987"/>
                  <a:pt x="13579" y="5952"/>
                  <a:pt x="13704" y="5943"/>
                </a:cubicBezTo>
                <a:close/>
                <a:moveTo>
                  <a:pt x="14324" y="0"/>
                </a:moveTo>
                <a:cubicBezTo>
                  <a:pt x="14040" y="0"/>
                  <a:pt x="13730" y="215"/>
                  <a:pt x="13730" y="1063"/>
                </a:cubicBezTo>
                <a:cubicBezTo>
                  <a:pt x="13730" y="2428"/>
                  <a:pt x="16005" y="2009"/>
                  <a:pt x="17415" y="2847"/>
                </a:cubicBezTo>
                <a:cubicBezTo>
                  <a:pt x="18548" y="3516"/>
                  <a:pt x="17647" y="5711"/>
                  <a:pt x="16219" y="5711"/>
                </a:cubicBezTo>
                <a:cubicBezTo>
                  <a:pt x="14783" y="5711"/>
                  <a:pt x="15131" y="4515"/>
                  <a:pt x="14114" y="3445"/>
                </a:cubicBezTo>
                <a:cubicBezTo>
                  <a:pt x="13401" y="2701"/>
                  <a:pt x="12296" y="2185"/>
                  <a:pt x="10856" y="2185"/>
                </a:cubicBezTo>
                <a:cubicBezTo>
                  <a:pt x="10224" y="2185"/>
                  <a:pt x="9527" y="2285"/>
                  <a:pt x="8770" y="2508"/>
                </a:cubicBezTo>
                <a:cubicBezTo>
                  <a:pt x="8110" y="2701"/>
                  <a:pt x="7576" y="2772"/>
                  <a:pt x="7129" y="2772"/>
                </a:cubicBezTo>
                <a:cubicBezTo>
                  <a:pt x="5898" y="2772"/>
                  <a:pt x="5334" y="2228"/>
                  <a:pt x="4640" y="2169"/>
                </a:cubicBezTo>
                <a:cubicBezTo>
                  <a:pt x="4552" y="2163"/>
                  <a:pt x="4468" y="2160"/>
                  <a:pt x="4387" y="2160"/>
                </a:cubicBezTo>
                <a:cubicBezTo>
                  <a:pt x="3712" y="2160"/>
                  <a:pt x="3234" y="2362"/>
                  <a:pt x="2853" y="2362"/>
                </a:cubicBezTo>
                <a:cubicBezTo>
                  <a:pt x="2782" y="2362"/>
                  <a:pt x="2715" y="2355"/>
                  <a:pt x="2650" y="2339"/>
                </a:cubicBezTo>
                <a:cubicBezTo>
                  <a:pt x="2731" y="2205"/>
                  <a:pt x="2766" y="2000"/>
                  <a:pt x="2641" y="1786"/>
                </a:cubicBezTo>
                <a:cubicBezTo>
                  <a:pt x="2586" y="1694"/>
                  <a:pt x="2450" y="1635"/>
                  <a:pt x="2313" y="1635"/>
                </a:cubicBezTo>
                <a:cubicBezTo>
                  <a:pt x="2116" y="1635"/>
                  <a:pt x="1918" y="1756"/>
                  <a:pt x="1955" y="2071"/>
                </a:cubicBezTo>
                <a:cubicBezTo>
                  <a:pt x="1918" y="2024"/>
                  <a:pt x="1771" y="1971"/>
                  <a:pt x="1571" y="1971"/>
                </a:cubicBezTo>
                <a:cubicBezTo>
                  <a:pt x="1430" y="1971"/>
                  <a:pt x="1263" y="1997"/>
                  <a:pt x="1089" y="2071"/>
                </a:cubicBezTo>
                <a:cubicBezTo>
                  <a:pt x="1056" y="2082"/>
                  <a:pt x="999" y="2103"/>
                  <a:pt x="948" y="2103"/>
                </a:cubicBezTo>
                <a:cubicBezTo>
                  <a:pt x="916" y="2103"/>
                  <a:pt x="887" y="2095"/>
                  <a:pt x="866" y="2071"/>
                </a:cubicBezTo>
                <a:cubicBezTo>
                  <a:pt x="840" y="1780"/>
                  <a:pt x="585" y="1616"/>
                  <a:pt x="375" y="1616"/>
                </a:cubicBezTo>
                <a:cubicBezTo>
                  <a:pt x="225" y="1616"/>
                  <a:pt x="99" y="1701"/>
                  <a:pt x="99" y="1884"/>
                </a:cubicBezTo>
                <a:cubicBezTo>
                  <a:pt x="99" y="2321"/>
                  <a:pt x="509" y="2410"/>
                  <a:pt x="509" y="2410"/>
                </a:cubicBezTo>
                <a:cubicBezTo>
                  <a:pt x="509" y="2410"/>
                  <a:pt x="384" y="2508"/>
                  <a:pt x="188" y="2838"/>
                </a:cubicBezTo>
                <a:cubicBezTo>
                  <a:pt x="1" y="3177"/>
                  <a:pt x="260" y="3534"/>
                  <a:pt x="251" y="3695"/>
                </a:cubicBezTo>
                <a:cubicBezTo>
                  <a:pt x="233" y="3855"/>
                  <a:pt x="10" y="4105"/>
                  <a:pt x="28" y="4373"/>
                </a:cubicBezTo>
                <a:cubicBezTo>
                  <a:pt x="35" y="4599"/>
                  <a:pt x="289" y="4709"/>
                  <a:pt x="448" y="4709"/>
                </a:cubicBezTo>
                <a:cubicBezTo>
                  <a:pt x="471" y="4709"/>
                  <a:pt x="492" y="4707"/>
                  <a:pt x="509" y="4703"/>
                </a:cubicBezTo>
                <a:cubicBezTo>
                  <a:pt x="532" y="4696"/>
                  <a:pt x="551" y="4692"/>
                  <a:pt x="566" y="4692"/>
                </a:cubicBezTo>
                <a:cubicBezTo>
                  <a:pt x="628" y="4692"/>
                  <a:pt x="626" y="4747"/>
                  <a:pt x="554" y="4819"/>
                </a:cubicBezTo>
                <a:cubicBezTo>
                  <a:pt x="509" y="4854"/>
                  <a:pt x="509" y="4926"/>
                  <a:pt x="545" y="4970"/>
                </a:cubicBezTo>
                <a:cubicBezTo>
                  <a:pt x="661" y="5099"/>
                  <a:pt x="828" y="5162"/>
                  <a:pt x="998" y="5162"/>
                </a:cubicBezTo>
                <a:cubicBezTo>
                  <a:pt x="1193" y="5162"/>
                  <a:pt x="1393" y="5079"/>
                  <a:pt x="1526" y="4917"/>
                </a:cubicBezTo>
                <a:cubicBezTo>
                  <a:pt x="1682" y="4724"/>
                  <a:pt x="1893" y="4650"/>
                  <a:pt x="2138" y="4650"/>
                </a:cubicBezTo>
                <a:cubicBezTo>
                  <a:pt x="2312" y="4650"/>
                  <a:pt x="2503" y="4688"/>
                  <a:pt x="2704" y="4747"/>
                </a:cubicBezTo>
                <a:cubicBezTo>
                  <a:pt x="2633" y="5229"/>
                  <a:pt x="3159" y="5871"/>
                  <a:pt x="3293" y="6433"/>
                </a:cubicBezTo>
                <a:cubicBezTo>
                  <a:pt x="3426" y="7004"/>
                  <a:pt x="2811" y="7290"/>
                  <a:pt x="2374" y="7682"/>
                </a:cubicBezTo>
                <a:cubicBezTo>
                  <a:pt x="1937" y="8075"/>
                  <a:pt x="2017" y="8423"/>
                  <a:pt x="2160" y="8940"/>
                </a:cubicBezTo>
                <a:cubicBezTo>
                  <a:pt x="2291" y="9439"/>
                  <a:pt x="2483" y="9672"/>
                  <a:pt x="2658" y="9672"/>
                </a:cubicBezTo>
                <a:cubicBezTo>
                  <a:pt x="2662" y="9672"/>
                  <a:pt x="2665" y="9672"/>
                  <a:pt x="2668" y="9672"/>
                </a:cubicBezTo>
                <a:cubicBezTo>
                  <a:pt x="2701" y="9672"/>
                  <a:pt x="2727" y="9671"/>
                  <a:pt x="2750" y="9671"/>
                </a:cubicBezTo>
                <a:cubicBezTo>
                  <a:pt x="2856" y="9671"/>
                  <a:pt x="2911" y="9689"/>
                  <a:pt x="3284" y="9886"/>
                </a:cubicBezTo>
                <a:cubicBezTo>
                  <a:pt x="3284" y="9886"/>
                  <a:pt x="3293" y="9895"/>
                  <a:pt x="3293" y="9895"/>
                </a:cubicBezTo>
                <a:cubicBezTo>
                  <a:pt x="3345" y="9920"/>
                  <a:pt x="3396" y="9932"/>
                  <a:pt x="3445" y="9932"/>
                </a:cubicBezTo>
                <a:cubicBezTo>
                  <a:pt x="3770" y="9932"/>
                  <a:pt x="3975" y="9422"/>
                  <a:pt x="3525" y="9243"/>
                </a:cubicBezTo>
                <a:cubicBezTo>
                  <a:pt x="3239" y="9136"/>
                  <a:pt x="3150" y="8833"/>
                  <a:pt x="3328" y="8583"/>
                </a:cubicBezTo>
                <a:cubicBezTo>
                  <a:pt x="3632" y="8164"/>
                  <a:pt x="4301" y="8280"/>
                  <a:pt x="4890" y="7629"/>
                </a:cubicBezTo>
                <a:lnTo>
                  <a:pt x="4890" y="7629"/>
                </a:lnTo>
                <a:cubicBezTo>
                  <a:pt x="4720" y="7905"/>
                  <a:pt x="4756" y="9029"/>
                  <a:pt x="4800" y="9529"/>
                </a:cubicBezTo>
                <a:cubicBezTo>
                  <a:pt x="4854" y="10029"/>
                  <a:pt x="4328" y="9913"/>
                  <a:pt x="4087" y="9957"/>
                </a:cubicBezTo>
                <a:cubicBezTo>
                  <a:pt x="4015" y="9966"/>
                  <a:pt x="3971" y="10011"/>
                  <a:pt x="3944" y="10055"/>
                </a:cubicBezTo>
                <a:cubicBezTo>
                  <a:pt x="3846" y="10216"/>
                  <a:pt x="3944" y="10412"/>
                  <a:pt x="4122" y="10466"/>
                </a:cubicBezTo>
                <a:cubicBezTo>
                  <a:pt x="4311" y="10515"/>
                  <a:pt x="4592" y="10569"/>
                  <a:pt x="4906" y="10569"/>
                </a:cubicBezTo>
                <a:cubicBezTo>
                  <a:pt x="4994" y="10569"/>
                  <a:pt x="5084" y="10565"/>
                  <a:pt x="5175" y="10555"/>
                </a:cubicBezTo>
                <a:cubicBezTo>
                  <a:pt x="5362" y="10537"/>
                  <a:pt x="5532" y="10421"/>
                  <a:pt x="5621" y="10252"/>
                </a:cubicBezTo>
                <a:cubicBezTo>
                  <a:pt x="6254" y="8994"/>
                  <a:pt x="6138" y="7272"/>
                  <a:pt x="6138" y="7272"/>
                </a:cubicBezTo>
                <a:cubicBezTo>
                  <a:pt x="6283" y="7132"/>
                  <a:pt x="6441" y="7094"/>
                  <a:pt x="6590" y="7094"/>
                </a:cubicBezTo>
                <a:cubicBezTo>
                  <a:pt x="6717" y="7094"/>
                  <a:pt x="6839" y="7122"/>
                  <a:pt x="6941" y="7138"/>
                </a:cubicBezTo>
                <a:cubicBezTo>
                  <a:pt x="7065" y="7159"/>
                  <a:pt x="7692" y="7334"/>
                  <a:pt x="8421" y="7334"/>
                </a:cubicBezTo>
                <a:cubicBezTo>
                  <a:pt x="8954" y="7334"/>
                  <a:pt x="9542" y="7240"/>
                  <a:pt x="10028" y="6924"/>
                </a:cubicBezTo>
                <a:lnTo>
                  <a:pt x="10028" y="6924"/>
                </a:lnTo>
                <a:cubicBezTo>
                  <a:pt x="9930" y="7673"/>
                  <a:pt x="10242" y="8539"/>
                  <a:pt x="10528" y="9199"/>
                </a:cubicBezTo>
                <a:cubicBezTo>
                  <a:pt x="10581" y="9324"/>
                  <a:pt x="10581" y="9467"/>
                  <a:pt x="10528" y="9582"/>
                </a:cubicBezTo>
                <a:cubicBezTo>
                  <a:pt x="10394" y="9886"/>
                  <a:pt x="10233" y="10332"/>
                  <a:pt x="10233" y="10332"/>
                </a:cubicBezTo>
                <a:cubicBezTo>
                  <a:pt x="10233" y="10332"/>
                  <a:pt x="10152" y="10330"/>
                  <a:pt x="10035" y="10330"/>
                </a:cubicBezTo>
                <a:cubicBezTo>
                  <a:pt x="9859" y="10330"/>
                  <a:pt x="9603" y="10334"/>
                  <a:pt x="9421" y="10350"/>
                </a:cubicBezTo>
                <a:cubicBezTo>
                  <a:pt x="9386" y="10350"/>
                  <a:pt x="9359" y="10359"/>
                  <a:pt x="9332" y="10376"/>
                </a:cubicBezTo>
                <a:cubicBezTo>
                  <a:pt x="9020" y="10501"/>
                  <a:pt x="9118" y="10974"/>
                  <a:pt x="9457" y="10992"/>
                </a:cubicBezTo>
                <a:cubicBezTo>
                  <a:pt x="9586" y="10997"/>
                  <a:pt x="9730" y="11002"/>
                  <a:pt x="9878" y="11002"/>
                </a:cubicBezTo>
                <a:cubicBezTo>
                  <a:pt x="9986" y="11002"/>
                  <a:pt x="10097" y="11000"/>
                  <a:pt x="10206" y="10992"/>
                </a:cubicBezTo>
                <a:cubicBezTo>
                  <a:pt x="10394" y="10974"/>
                  <a:pt x="10563" y="10894"/>
                  <a:pt x="10688" y="10760"/>
                </a:cubicBezTo>
                <a:cubicBezTo>
                  <a:pt x="11000" y="10448"/>
                  <a:pt x="11482" y="10082"/>
                  <a:pt x="11821" y="9672"/>
                </a:cubicBezTo>
                <a:cubicBezTo>
                  <a:pt x="11928" y="9547"/>
                  <a:pt x="11946" y="9368"/>
                  <a:pt x="11866" y="9217"/>
                </a:cubicBezTo>
                <a:cubicBezTo>
                  <a:pt x="11571" y="8690"/>
                  <a:pt x="11411" y="7343"/>
                  <a:pt x="11839" y="6906"/>
                </a:cubicBezTo>
                <a:cubicBezTo>
                  <a:pt x="12339" y="6389"/>
                  <a:pt x="12847" y="5675"/>
                  <a:pt x="13026" y="4935"/>
                </a:cubicBezTo>
                <a:lnTo>
                  <a:pt x="13026" y="4935"/>
                </a:lnTo>
                <a:cubicBezTo>
                  <a:pt x="13026" y="5095"/>
                  <a:pt x="12901" y="5720"/>
                  <a:pt x="12562" y="6264"/>
                </a:cubicBezTo>
                <a:cubicBezTo>
                  <a:pt x="12455" y="6433"/>
                  <a:pt x="12437" y="6647"/>
                  <a:pt x="12526" y="6835"/>
                </a:cubicBezTo>
                <a:cubicBezTo>
                  <a:pt x="12999" y="7852"/>
                  <a:pt x="14524" y="8753"/>
                  <a:pt x="14890" y="9065"/>
                </a:cubicBezTo>
                <a:cubicBezTo>
                  <a:pt x="15238" y="9368"/>
                  <a:pt x="15372" y="9770"/>
                  <a:pt x="15318" y="10350"/>
                </a:cubicBezTo>
                <a:cubicBezTo>
                  <a:pt x="15300" y="10492"/>
                  <a:pt x="15193" y="10617"/>
                  <a:pt x="15042" y="10626"/>
                </a:cubicBezTo>
                <a:cubicBezTo>
                  <a:pt x="14926" y="10635"/>
                  <a:pt x="14792" y="10671"/>
                  <a:pt x="14685" y="10733"/>
                </a:cubicBezTo>
                <a:cubicBezTo>
                  <a:pt x="14480" y="10867"/>
                  <a:pt x="14569" y="11179"/>
                  <a:pt x="14810" y="11197"/>
                </a:cubicBezTo>
                <a:cubicBezTo>
                  <a:pt x="14909" y="11203"/>
                  <a:pt x="15017" y="11205"/>
                  <a:pt x="15126" y="11205"/>
                </a:cubicBezTo>
                <a:cubicBezTo>
                  <a:pt x="15369" y="11205"/>
                  <a:pt x="15621" y="11194"/>
                  <a:pt x="15818" y="11188"/>
                </a:cubicBezTo>
                <a:cubicBezTo>
                  <a:pt x="16068" y="11179"/>
                  <a:pt x="16264" y="10992"/>
                  <a:pt x="16291" y="10751"/>
                </a:cubicBezTo>
                <a:cubicBezTo>
                  <a:pt x="16344" y="10323"/>
                  <a:pt x="16380" y="9565"/>
                  <a:pt x="16201" y="8539"/>
                </a:cubicBezTo>
                <a:cubicBezTo>
                  <a:pt x="16175" y="8360"/>
                  <a:pt x="16050" y="8218"/>
                  <a:pt x="15880" y="8155"/>
                </a:cubicBezTo>
                <a:cubicBezTo>
                  <a:pt x="14917" y="7772"/>
                  <a:pt x="14444" y="5604"/>
                  <a:pt x="14444" y="5604"/>
                </a:cubicBezTo>
                <a:lnTo>
                  <a:pt x="14444" y="5604"/>
                </a:lnTo>
                <a:cubicBezTo>
                  <a:pt x="14444" y="5604"/>
                  <a:pt x="14889" y="6463"/>
                  <a:pt x="16026" y="6463"/>
                </a:cubicBezTo>
                <a:cubicBezTo>
                  <a:pt x="16255" y="6463"/>
                  <a:pt x="16512" y="6428"/>
                  <a:pt x="16799" y="6344"/>
                </a:cubicBezTo>
                <a:cubicBezTo>
                  <a:pt x="18512" y="5845"/>
                  <a:pt x="19145" y="3909"/>
                  <a:pt x="18494" y="2901"/>
                </a:cubicBezTo>
                <a:cubicBezTo>
                  <a:pt x="17861" y="1910"/>
                  <a:pt x="16317" y="1554"/>
                  <a:pt x="15488" y="1464"/>
                </a:cubicBezTo>
                <a:cubicBezTo>
                  <a:pt x="14667" y="1375"/>
                  <a:pt x="14631" y="1152"/>
                  <a:pt x="14676" y="911"/>
                </a:cubicBezTo>
                <a:cubicBezTo>
                  <a:pt x="14721" y="608"/>
                  <a:pt x="14944" y="305"/>
                  <a:pt x="14738" y="144"/>
                </a:cubicBezTo>
                <a:cubicBezTo>
                  <a:pt x="14661" y="80"/>
                  <a:pt x="14497" y="0"/>
                  <a:pt x="14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46"/>
          <p:cNvSpPr/>
          <p:nvPr/>
        </p:nvSpPr>
        <p:spPr>
          <a:xfrm>
            <a:off x="4162416" y="6221743"/>
            <a:ext cx="692023" cy="530344"/>
          </a:xfrm>
          <a:custGeom>
            <a:rect b="b" l="l" r="r" t="t"/>
            <a:pathLst>
              <a:path extrusionOk="0" h="10325" w="13472">
                <a:moveTo>
                  <a:pt x="2826" y="258"/>
                </a:moveTo>
                <a:cubicBezTo>
                  <a:pt x="2912" y="258"/>
                  <a:pt x="2997" y="275"/>
                  <a:pt x="3070" y="306"/>
                </a:cubicBezTo>
                <a:cubicBezTo>
                  <a:pt x="3186" y="350"/>
                  <a:pt x="3293" y="422"/>
                  <a:pt x="3373" y="520"/>
                </a:cubicBezTo>
                <a:cubicBezTo>
                  <a:pt x="3444" y="618"/>
                  <a:pt x="3498" y="734"/>
                  <a:pt x="3507" y="850"/>
                </a:cubicBezTo>
                <a:cubicBezTo>
                  <a:pt x="3453" y="743"/>
                  <a:pt x="3391" y="654"/>
                  <a:pt x="3311" y="573"/>
                </a:cubicBezTo>
                <a:cubicBezTo>
                  <a:pt x="3230" y="502"/>
                  <a:pt x="3132" y="440"/>
                  <a:pt x="3034" y="404"/>
                </a:cubicBezTo>
                <a:cubicBezTo>
                  <a:pt x="2952" y="367"/>
                  <a:pt x="2864" y="348"/>
                  <a:pt x="2775" y="348"/>
                </a:cubicBezTo>
                <a:cubicBezTo>
                  <a:pt x="2758" y="348"/>
                  <a:pt x="2740" y="349"/>
                  <a:pt x="2722" y="350"/>
                </a:cubicBezTo>
                <a:cubicBezTo>
                  <a:pt x="2606" y="359"/>
                  <a:pt x="2508" y="395"/>
                  <a:pt x="2410" y="466"/>
                </a:cubicBezTo>
                <a:cubicBezTo>
                  <a:pt x="2472" y="368"/>
                  <a:pt x="2579" y="297"/>
                  <a:pt x="2704" y="270"/>
                </a:cubicBezTo>
                <a:cubicBezTo>
                  <a:pt x="2744" y="262"/>
                  <a:pt x="2785" y="258"/>
                  <a:pt x="2826" y="258"/>
                </a:cubicBezTo>
                <a:close/>
                <a:moveTo>
                  <a:pt x="2633" y="627"/>
                </a:moveTo>
                <a:cubicBezTo>
                  <a:pt x="2657" y="627"/>
                  <a:pt x="2681" y="630"/>
                  <a:pt x="2704" y="636"/>
                </a:cubicBezTo>
                <a:cubicBezTo>
                  <a:pt x="2784" y="654"/>
                  <a:pt x="2856" y="707"/>
                  <a:pt x="2900" y="761"/>
                </a:cubicBezTo>
                <a:cubicBezTo>
                  <a:pt x="2998" y="886"/>
                  <a:pt x="3034" y="1055"/>
                  <a:pt x="2972" y="1198"/>
                </a:cubicBezTo>
                <a:cubicBezTo>
                  <a:pt x="2954" y="1046"/>
                  <a:pt x="2900" y="930"/>
                  <a:pt x="2820" y="832"/>
                </a:cubicBezTo>
                <a:cubicBezTo>
                  <a:pt x="2784" y="788"/>
                  <a:pt x="2731" y="743"/>
                  <a:pt x="2677" y="716"/>
                </a:cubicBezTo>
                <a:cubicBezTo>
                  <a:pt x="2624" y="689"/>
                  <a:pt x="2561" y="672"/>
                  <a:pt x="2490" y="672"/>
                </a:cubicBezTo>
                <a:cubicBezTo>
                  <a:pt x="2527" y="641"/>
                  <a:pt x="2580" y="627"/>
                  <a:pt x="2633" y="627"/>
                </a:cubicBezTo>
                <a:close/>
                <a:moveTo>
                  <a:pt x="2365" y="966"/>
                </a:moveTo>
                <a:lnTo>
                  <a:pt x="2365" y="966"/>
                </a:lnTo>
                <a:cubicBezTo>
                  <a:pt x="2624" y="1011"/>
                  <a:pt x="2829" y="1305"/>
                  <a:pt x="2847" y="1394"/>
                </a:cubicBezTo>
                <a:cubicBezTo>
                  <a:pt x="3016" y="1394"/>
                  <a:pt x="3355" y="1287"/>
                  <a:pt x="3462" y="1144"/>
                </a:cubicBezTo>
                <a:cubicBezTo>
                  <a:pt x="3462" y="1144"/>
                  <a:pt x="3480" y="1260"/>
                  <a:pt x="3525" y="1314"/>
                </a:cubicBezTo>
                <a:cubicBezTo>
                  <a:pt x="3275" y="1546"/>
                  <a:pt x="2802" y="1581"/>
                  <a:pt x="2713" y="1590"/>
                </a:cubicBezTo>
                <a:cubicBezTo>
                  <a:pt x="2713" y="1385"/>
                  <a:pt x="2606" y="1118"/>
                  <a:pt x="2365" y="966"/>
                </a:cubicBezTo>
                <a:close/>
                <a:moveTo>
                  <a:pt x="3703" y="841"/>
                </a:moveTo>
                <a:lnTo>
                  <a:pt x="3703" y="841"/>
                </a:lnTo>
                <a:cubicBezTo>
                  <a:pt x="3712" y="1519"/>
                  <a:pt x="4702" y="1671"/>
                  <a:pt x="4702" y="1671"/>
                </a:cubicBezTo>
                <a:cubicBezTo>
                  <a:pt x="4702" y="1671"/>
                  <a:pt x="4724" y="1389"/>
                  <a:pt x="5073" y="1389"/>
                </a:cubicBezTo>
                <a:cubicBezTo>
                  <a:pt x="5116" y="1389"/>
                  <a:pt x="5165" y="1393"/>
                  <a:pt x="5220" y="1403"/>
                </a:cubicBezTo>
                <a:cubicBezTo>
                  <a:pt x="4952" y="1430"/>
                  <a:pt x="4818" y="1751"/>
                  <a:pt x="4908" y="1849"/>
                </a:cubicBezTo>
                <a:cubicBezTo>
                  <a:pt x="4889" y="1850"/>
                  <a:pt x="4869" y="1851"/>
                  <a:pt x="4849" y="1851"/>
                </a:cubicBezTo>
                <a:cubicBezTo>
                  <a:pt x="4290" y="1851"/>
                  <a:pt x="3402" y="1375"/>
                  <a:pt x="3703" y="841"/>
                </a:cubicBezTo>
                <a:close/>
                <a:moveTo>
                  <a:pt x="5419" y="844"/>
                </a:moveTo>
                <a:cubicBezTo>
                  <a:pt x="5529" y="844"/>
                  <a:pt x="5640" y="855"/>
                  <a:pt x="5746" y="877"/>
                </a:cubicBezTo>
                <a:cubicBezTo>
                  <a:pt x="5978" y="930"/>
                  <a:pt x="6201" y="1037"/>
                  <a:pt x="6353" y="1225"/>
                </a:cubicBezTo>
                <a:cubicBezTo>
                  <a:pt x="6433" y="1314"/>
                  <a:pt x="6495" y="1412"/>
                  <a:pt x="6531" y="1519"/>
                </a:cubicBezTo>
                <a:cubicBezTo>
                  <a:pt x="6576" y="1626"/>
                  <a:pt x="6594" y="1742"/>
                  <a:pt x="6603" y="1858"/>
                </a:cubicBezTo>
                <a:cubicBezTo>
                  <a:pt x="6549" y="1635"/>
                  <a:pt x="6451" y="1430"/>
                  <a:pt x="6299" y="1278"/>
                </a:cubicBezTo>
                <a:cubicBezTo>
                  <a:pt x="6139" y="1126"/>
                  <a:pt x="5942" y="1028"/>
                  <a:pt x="5728" y="984"/>
                </a:cubicBezTo>
                <a:cubicBezTo>
                  <a:pt x="5610" y="954"/>
                  <a:pt x="5490" y="941"/>
                  <a:pt x="5368" y="941"/>
                </a:cubicBezTo>
                <a:cubicBezTo>
                  <a:pt x="5269" y="941"/>
                  <a:pt x="5168" y="950"/>
                  <a:pt x="5068" y="966"/>
                </a:cubicBezTo>
                <a:cubicBezTo>
                  <a:pt x="4961" y="984"/>
                  <a:pt x="4854" y="1011"/>
                  <a:pt x="4756" y="1055"/>
                </a:cubicBezTo>
                <a:cubicBezTo>
                  <a:pt x="4649" y="1100"/>
                  <a:pt x="4551" y="1153"/>
                  <a:pt x="4479" y="1234"/>
                </a:cubicBezTo>
                <a:cubicBezTo>
                  <a:pt x="4533" y="1144"/>
                  <a:pt x="4631" y="1064"/>
                  <a:pt x="4729" y="1011"/>
                </a:cubicBezTo>
                <a:cubicBezTo>
                  <a:pt x="4836" y="957"/>
                  <a:pt x="4943" y="921"/>
                  <a:pt x="5059" y="886"/>
                </a:cubicBezTo>
                <a:cubicBezTo>
                  <a:pt x="5176" y="858"/>
                  <a:pt x="5297" y="844"/>
                  <a:pt x="5419" y="844"/>
                </a:cubicBezTo>
                <a:close/>
                <a:moveTo>
                  <a:pt x="2562" y="1818"/>
                </a:moveTo>
                <a:cubicBezTo>
                  <a:pt x="2636" y="1818"/>
                  <a:pt x="2708" y="1927"/>
                  <a:pt x="2731" y="2117"/>
                </a:cubicBezTo>
                <a:cubicBezTo>
                  <a:pt x="2693" y="2132"/>
                  <a:pt x="2658" y="2139"/>
                  <a:pt x="2627" y="2139"/>
                </a:cubicBezTo>
                <a:cubicBezTo>
                  <a:pt x="2528" y="2139"/>
                  <a:pt x="2466" y="2063"/>
                  <a:pt x="2445" y="1920"/>
                </a:cubicBezTo>
                <a:cubicBezTo>
                  <a:pt x="2480" y="1851"/>
                  <a:pt x="2522" y="1818"/>
                  <a:pt x="2562" y="1818"/>
                </a:cubicBezTo>
                <a:close/>
                <a:moveTo>
                  <a:pt x="3524" y="1937"/>
                </a:moveTo>
                <a:cubicBezTo>
                  <a:pt x="3590" y="1937"/>
                  <a:pt x="3658" y="1966"/>
                  <a:pt x="3703" y="2019"/>
                </a:cubicBezTo>
                <a:cubicBezTo>
                  <a:pt x="3690" y="2134"/>
                  <a:pt x="3550" y="2207"/>
                  <a:pt x="3432" y="2207"/>
                </a:cubicBezTo>
                <a:cubicBezTo>
                  <a:pt x="3385" y="2207"/>
                  <a:pt x="3341" y="2196"/>
                  <a:pt x="3311" y="2170"/>
                </a:cubicBezTo>
                <a:cubicBezTo>
                  <a:pt x="3322" y="2007"/>
                  <a:pt x="3422" y="1937"/>
                  <a:pt x="3524" y="1937"/>
                </a:cubicBezTo>
                <a:close/>
                <a:moveTo>
                  <a:pt x="5057" y="291"/>
                </a:moveTo>
                <a:cubicBezTo>
                  <a:pt x="5203" y="291"/>
                  <a:pt x="5348" y="314"/>
                  <a:pt x="5487" y="341"/>
                </a:cubicBezTo>
                <a:cubicBezTo>
                  <a:pt x="5666" y="368"/>
                  <a:pt x="5844" y="404"/>
                  <a:pt x="6023" y="466"/>
                </a:cubicBezTo>
                <a:cubicBezTo>
                  <a:pt x="6201" y="520"/>
                  <a:pt x="6371" y="609"/>
                  <a:pt x="6513" y="743"/>
                </a:cubicBezTo>
                <a:cubicBezTo>
                  <a:pt x="6656" y="868"/>
                  <a:pt x="6772" y="1019"/>
                  <a:pt x="6852" y="1189"/>
                </a:cubicBezTo>
                <a:cubicBezTo>
                  <a:pt x="7022" y="1546"/>
                  <a:pt x="7004" y="1965"/>
                  <a:pt x="6834" y="2286"/>
                </a:cubicBezTo>
                <a:lnTo>
                  <a:pt x="6808" y="2286"/>
                </a:lnTo>
                <a:cubicBezTo>
                  <a:pt x="6834" y="2099"/>
                  <a:pt x="6834" y="1929"/>
                  <a:pt x="6808" y="1760"/>
                </a:cubicBezTo>
                <a:cubicBezTo>
                  <a:pt x="6781" y="1590"/>
                  <a:pt x="6727" y="1439"/>
                  <a:pt x="6656" y="1287"/>
                </a:cubicBezTo>
                <a:cubicBezTo>
                  <a:pt x="6585" y="1144"/>
                  <a:pt x="6487" y="1002"/>
                  <a:pt x="6371" y="886"/>
                </a:cubicBezTo>
                <a:cubicBezTo>
                  <a:pt x="6255" y="761"/>
                  <a:pt x="6121" y="654"/>
                  <a:pt x="5978" y="564"/>
                </a:cubicBezTo>
                <a:cubicBezTo>
                  <a:pt x="5826" y="475"/>
                  <a:pt x="5657" y="422"/>
                  <a:pt x="5478" y="404"/>
                </a:cubicBezTo>
                <a:cubicBezTo>
                  <a:pt x="5450" y="401"/>
                  <a:pt x="5423" y="400"/>
                  <a:pt x="5395" y="400"/>
                </a:cubicBezTo>
                <a:cubicBezTo>
                  <a:pt x="5247" y="400"/>
                  <a:pt x="5104" y="436"/>
                  <a:pt x="4961" y="466"/>
                </a:cubicBezTo>
                <a:cubicBezTo>
                  <a:pt x="4800" y="511"/>
                  <a:pt x="4631" y="547"/>
                  <a:pt x="4470" y="609"/>
                </a:cubicBezTo>
                <a:cubicBezTo>
                  <a:pt x="4310" y="672"/>
                  <a:pt x="4149" y="743"/>
                  <a:pt x="3980" y="814"/>
                </a:cubicBezTo>
                <a:lnTo>
                  <a:pt x="3971" y="796"/>
                </a:lnTo>
                <a:cubicBezTo>
                  <a:pt x="4096" y="663"/>
                  <a:pt x="4238" y="547"/>
                  <a:pt x="4408" y="466"/>
                </a:cubicBezTo>
                <a:cubicBezTo>
                  <a:pt x="4569" y="377"/>
                  <a:pt x="4747" y="315"/>
                  <a:pt x="4934" y="297"/>
                </a:cubicBezTo>
                <a:cubicBezTo>
                  <a:pt x="4975" y="293"/>
                  <a:pt x="5016" y="291"/>
                  <a:pt x="5057" y="291"/>
                </a:cubicBezTo>
                <a:close/>
                <a:moveTo>
                  <a:pt x="5657" y="1323"/>
                </a:moveTo>
                <a:lnTo>
                  <a:pt x="5657" y="1323"/>
                </a:lnTo>
                <a:cubicBezTo>
                  <a:pt x="6299" y="1501"/>
                  <a:pt x="6415" y="2126"/>
                  <a:pt x="6014" y="2643"/>
                </a:cubicBezTo>
                <a:cubicBezTo>
                  <a:pt x="5809" y="2554"/>
                  <a:pt x="5710" y="2340"/>
                  <a:pt x="5719" y="2313"/>
                </a:cubicBezTo>
                <a:cubicBezTo>
                  <a:pt x="5728" y="2295"/>
                  <a:pt x="5889" y="2117"/>
                  <a:pt x="6148" y="2072"/>
                </a:cubicBezTo>
                <a:cubicBezTo>
                  <a:pt x="6192" y="1894"/>
                  <a:pt x="6076" y="1742"/>
                  <a:pt x="6049" y="1680"/>
                </a:cubicBezTo>
                <a:cubicBezTo>
                  <a:pt x="5737" y="1697"/>
                  <a:pt x="5559" y="1974"/>
                  <a:pt x="5371" y="2001"/>
                </a:cubicBezTo>
                <a:cubicBezTo>
                  <a:pt x="5238" y="1912"/>
                  <a:pt x="5131" y="1849"/>
                  <a:pt x="5131" y="1849"/>
                </a:cubicBezTo>
                <a:cubicBezTo>
                  <a:pt x="5131" y="1849"/>
                  <a:pt x="5755" y="1724"/>
                  <a:pt x="5657" y="1323"/>
                </a:cubicBezTo>
                <a:close/>
                <a:moveTo>
                  <a:pt x="2686" y="2639"/>
                </a:moveTo>
                <a:cubicBezTo>
                  <a:pt x="2751" y="2639"/>
                  <a:pt x="2816" y="2656"/>
                  <a:pt x="2882" y="2688"/>
                </a:cubicBezTo>
                <a:cubicBezTo>
                  <a:pt x="2936" y="2723"/>
                  <a:pt x="2936" y="2804"/>
                  <a:pt x="2874" y="2830"/>
                </a:cubicBezTo>
                <a:cubicBezTo>
                  <a:pt x="2811" y="2866"/>
                  <a:pt x="2749" y="2893"/>
                  <a:pt x="2704" y="2920"/>
                </a:cubicBezTo>
                <a:cubicBezTo>
                  <a:pt x="2681" y="2932"/>
                  <a:pt x="2657" y="2938"/>
                  <a:pt x="2633" y="2938"/>
                </a:cubicBezTo>
                <a:cubicBezTo>
                  <a:pt x="2555" y="2938"/>
                  <a:pt x="2481" y="2875"/>
                  <a:pt x="2481" y="2786"/>
                </a:cubicBezTo>
                <a:cubicBezTo>
                  <a:pt x="2481" y="2759"/>
                  <a:pt x="2481" y="2732"/>
                  <a:pt x="2490" y="2697"/>
                </a:cubicBezTo>
                <a:cubicBezTo>
                  <a:pt x="2557" y="2656"/>
                  <a:pt x="2622" y="2639"/>
                  <a:pt x="2686" y="2639"/>
                </a:cubicBezTo>
                <a:close/>
                <a:moveTo>
                  <a:pt x="4256" y="2598"/>
                </a:moveTo>
                <a:cubicBezTo>
                  <a:pt x="4292" y="2679"/>
                  <a:pt x="4301" y="2777"/>
                  <a:pt x="4274" y="2866"/>
                </a:cubicBezTo>
                <a:cubicBezTo>
                  <a:pt x="4238" y="2955"/>
                  <a:pt x="4167" y="3027"/>
                  <a:pt x="4087" y="3071"/>
                </a:cubicBezTo>
                <a:cubicBezTo>
                  <a:pt x="3971" y="3136"/>
                  <a:pt x="3845" y="3163"/>
                  <a:pt x="3721" y="3163"/>
                </a:cubicBezTo>
                <a:cubicBezTo>
                  <a:pt x="3673" y="3163"/>
                  <a:pt x="3625" y="3159"/>
                  <a:pt x="3578" y="3152"/>
                </a:cubicBezTo>
                <a:cubicBezTo>
                  <a:pt x="3659" y="3125"/>
                  <a:pt x="3739" y="3107"/>
                  <a:pt x="3819" y="3080"/>
                </a:cubicBezTo>
                <a:cubicBezTo>
                  <a:pt x="3891" y="3053"/>
                  <a:pt x="3971" y="3027"/>
                  <a:pt x="4033" y="2982"/>
                </a:cubicBezTo>
                <a:cubicBezTo>
                  <a:pt x="4105" y="2946"/>
                  <a:pt x="4158" y="2893"/>
                  <a:pt x="4194" y="2830"/>
                </a:cubicBezTo>
                <a:cubicBezTo>
                  <a:pt x="4230" y="2768"/>
                  <a:pt x="4247" y="2688"/>
                  <a:pt x="4256" y="2598"/>
                </a:cubicBezTo>
                <a:close/>
                <a:moveTo>
                  <a:pt x="5266" y="2181"/>
                </a:moveTo>
                <a:cubicBezTo>
                  <a:pt x="5284" y="2181"/>
                  <a:pt x="5304" y="2196"/>
                  <a:pt x="5291" y="2215"/>
                </a:cubicBezTo>
                <a:cubicBezTo>
                  <a:pt x="5229" y="2402"/>
                  <a:pt x="5166" y="2706"/>
                  <a:pt x="5568" y="3071"/>
                </a:cubicBezTo>
                <a:cubicBezTo>
                  <a:pt x="5710" y="3198"/>
                  <a:pt x="5903" y="3256"/>
                  <a:pt x="6098" y="3256"/>
                </a:cubicBezTo>
                <a:cubicBezTo>
                  <a:pt x="6246" y="3256"/>
                  <a:pt x="6395" y="3222"/>
                  <a:pt x="6522" y="3160"/>
                </a:cubicBezTo>
                <a:cubicBezTo>
                  <a:pt x="6526" y="3157"/>
                  <a:pt x="6529" y="3156"/>
                  <a:pt x="6533" y="3156"/>
                </a:cubicBezTo>
                <a:cubicBezTo>
                  <a:pt x="6549" y="3156"/>
                  <a:pt x="6563" y="3182"/>
                  <a:pt x="6549" y="3196"/>
                </a:cubicBezTo>
                <a:cubicBezTo>
                  <a:pt x="6433" y="3306"/>
                  <a:pt x="6226" y="3457"/>
                  <a:pt x="5968" y="3457"/>
                </a:cubicBezTo>
                <a:cubicBezTo>
                  <a:pt x="5847" y="3457"/>
                  <a:pt x="5716" y="3424"/>
                  <a:pt x="5577" y="3339"/>
                </a:cubicBezTo>
                <a:cubicBezTo>
                  <a:pt x="5050" y="3027"/>
                  <a:pt x="5041" y="2500"/>
                  <a:pt x="5247" y="2188"/>
                </a:cubicBezTo>
                <a:cubicBezTo>
                  <a:pt x="5252" y="2183"/>
                  <a:pt x="5259" y="2181"/>
                  <a:pt x="5266" y="2181"/>
                </a:cubicBezTo>
                <a:close/>
                <a:moveTo>
                  <a:pt x="7785" y="3392"/>
                </a:moveTo>
                <a:cubicBezTo>
                  <a:pt x="7816" y="3392"/>
                  <a:pt x="7850" y="3412"/>
                  <a:pt x="7878" y="3464"/>
                </a:cubicBezTo>
                <a:cubicBezTo>
                  <a:pt x="7882" y="3416"/>
                  <a:pt x="7914" y="3394"/>
                  <a:pt x="7948" y="3394"/>
                </a:cubicBezTo>
                <a:cubicBezTo>
                  <a:pt x="8004" y="3394"/>
                  <a:pt x="8065" y="3451"/>
                  <a:pt x="8021" y="3544"/>
                </a:cubicBezTo>
                <a:cubicBezTo>
                  <a:pt x="8036" y="3540"/>
                  <a:pt x="8050" y="3538"/>
                  <a:pt x="8062" y="3538"/>
                </a:cubicBezTo>
                <a:cubicBezTo>
                  <a:pt x="8179" y="3538"/>
                  <a:pt x="8202" y="3706"/>
                  <a:pt x="8057" y="3714"/>
                </a:cubicBezTo>
                <a:cubicBezTo>
                  <a:pt x="8057" y="3714"/>
                  <a:pt x="8164" y="3749"/>
                  <a:pt x="8110" y="3856"/>
                </a:cubicBezTo>
                <a:cubicBezTo>
                  <a:pt x="8091" y="3887"/>
                  <a:pt x="8070" y="3898"/>
                  <a:pt x="8050" y="3898"/>
                </a:cubicBezTo>
                <a:cubicBezTo>
                  <a:pt x="8004" y="3898"/>
                  <a:pt x="7962" y="3840"/>
                  <a:pt x="7950" y="3803"/>
                </a:cubicBezTo>
                <a:lnTo>
                  <a:pt x="7950" y="3803"/>
                </a:lnTo>
                <a:cubicBezTo>
                  <a:pt x="7967" y="3904"/>
                  <a:pt x="7967" y="3982"/>
                  <a:pt x="7884" y="3982"/>
                </a:cubicBezTo>
                <a:cubicBezTo>
                  <a:pt x="7879" y="3982"/>
                  <a:pt x="7874" y="3982"/>
                  <a:pt x="7869" y="3981"/>
                </a:cubicBezTo>
                <a:cubicBezTo>
                  <a:pt x="7780" y="3972"/>
                  <a:pt x="7789" y="3856"/>
                  <a:pt x="7807" y="3821"/>
                </a:cubicBezTo>
                <a:lnTo>
                  <a:pt x="7807" y="3821"/>
                </a:lnTo>
                <a:cubicBezTo>
                  <a:pt x="7780" y="3869"/>
                  <a:pt x="7742" y="3887"/>
                  <a:pt x="7705" y="3887"/>
                </a:cubicBezTo>
                <a:cubicBezTo>
                  <a:pt x="7620" y="3887"/>
                  <a:pt x="7548" y="3785"/>
                  <a:pt x="7673" y="3723"/>
                </a:cubicBezTo>
                <a:cubicBezTo>
                  <a:pt x="7548" y="3678"/>
                  <a:pt x="7556" y="3542"/>
                  <a:pt x="7654" y="3542"/>
                </a:cubicBezTo>
                <a:cubicBezTo>
                  <a:pt x="7675" y="3542"/>
                  <a:pt x="7699" y="3548"/>
                  <a:pt x="7727" y="3562"/>
                </a:cubicBezTo>
                <a:cubicBezTo>
                  <a:pt x="7672" y="3483"/>
                  <a:pt x="7720" y="3392"/>
                  <a:pt x="7785" y="3392"/>
                </a:cubicBezTo>
                <a:close/>
                <a:moveTo>
                  <a:pt x="10004" y="3463"/>
                </a:moveTo>
                <a:cubicBezTo>
                  <a:pt x="10033" y="3463"/>
                  <a:pt x="10065" y="3484"/>
                  <a:pt x="10091" y="3535"/>
                </a:cubicBezTo>
                <a:cubicBezTo>
                  <a:pt x="10094" y="3487"/>
                  <a:pt x="10126" y="3466"/>
                  <a:pt x="10161" y="3466"/>
                </a:cubicBezTo>
                <a:cubicBezTo>
                  <a:pt x="10216" y="3466"/>
                  <a:pt x="10277" y="3522"/>
                  <a:pt x="10233" y="3615"/>
                </a:cubicBezTo>
                <a:cubicBezTo>
                  <a:pt x="10248" y="3611"/>
                  <a:pt x="10262" y="3609"/>
                  <a:pt x="10275" y="3609"/>
                </a:cubicBezTo>
                <a:cubicBezTo>
                  <a:pt x="10392" y="3609"/>
                  <a:pt x="10415" y="3777"/>
                  <a:pt x="10278" y="3785"/>
                </a:cubicBezTo>
                <a:cubicBezTo>
                  <a:pt x="10278" y="3785"/>
                  <a:pt x="10376" y="3821"/>
                  <a:pt x="10323" y="3919"/>
                </a:cubicBezTo>
                <a:cubicBezTo>
                  <a:pt x="10305" y="3954"/>
                  <a:pt x="10284" y="3967"/>
                  <a:pt x="10263" y="3967"/>
                </a:cubicBezTo>
                <a:cubicBezTo>
                  <a:pt x="10220" y="3967"/>
                  <a:pt x="10177" y="3910"/>
                  <a:pt x="10171" y="3874"/>
                </a:cubicBezTo>
                <a:lnTo>
                  <a:pt x="10171" y="3874"/>
                </a:lnTo>
                <a:cubicBezTo>
                  <a:pt x="10188" y="3976"/>
                  <a:pt x="10181" y="4053"/>
                  <a:pt x="10096" y="4053"/>
                </a:cubicBezTo>
                <a:cubicBezTo>
                  <a:pt x="10092" y="4053"/>
                  <a:pt x="10087" y="4053"/>
                  <a:pt x="10082" y="4053"/>
                </a:cubicBezTo>
                <a:cubicBezTo>
                  <a:pt x="9993" y="4035"/>
                  <a:pt x="10001" y="3928"/>
                  <a:pt x="10019" y="3892"/>
                </a:cubicBezTo>
                <a:lnTo>
                  <a:pt x="10019" y="3892"/>
                </a:lnTo>
                <a:cubicBezTo>
                  <a:pt x="9993" y="3940"/>
                  <a:pt x="9954" y="3958"/>
                  <a:pt x="9918" y="3958"/>
                </a:cubicBezTo>
                <a:cubicBezTo>
                  <a:pt x="9833" y="3958"/>
                  <a:pt x="9763" y="3856"/>
                  <a:pt x="9894" y="3794"/>
                </a:cubicBezTo>
                <a:cubicBezTo>
                  <a:pt x="9761" y="3750"/>
                  <a:pt x="9769" y="3614"/>
                  <a:pt x="9872" y="3614"/>
                </a:cubicBezTo>
                <a:cubicBezTo>
                  <a:pt x="9893" y="3614"/>
                  <a:pt x="9919" y="3619"/>
                  <a:pt x="9948" y="3633"/>
                </a:cubicBezTo>
                <a:cubicBezTo>
                  <a:pt x="9893" y="3555"/>
                  <a:pt x="9942" y="3463"/>
                  <a:pt x="10004" y="3463"/>
                </a:cubicBezTo>
                <a:close/>
                <a:moveTo>
                  <a:pt x="4817" y="3983"/>
                </a:moveTo>
                <a:cubicBezTo>
                  <a:pt x="4860" y="3983"/>
                  <a:pt x="4903" y="3994"/>
                  <a:pt x="4943" y="4017"/>
                </a:cubicBezTo>
                <a:cubicBezTo>
                  <a:pt x="5068" y="4079"/>
                  <a:pt x="5113" y="4231"/>
                  <a:pt x="5041" y="4356"/>
                </a:cubicBezTo>
                <a:cubicBezTo>
                  <a:pt x="4998" y="4443"/>
                  <a:pt x="4911" y="4491"/>
                  <a:pt x="4820" y="4491"/>
                </a:cubicBezTo>
                <a:cubicBezTo>
                  <a:pt x="4781" y="4491"/>
                  <a:pt x="4740" y="4482"/>
                  <a:pt x="4702" y="4463"/>
                </a:cubicBezTo>
                <a:cubicBezTo>
                  <a:pt x="4577" y="4392"/>
                  <a:pt x="4533" y="4240"/>
                  <a:pt x="4595" y="4115"/>
                </a:cubicBezTo>
                <a:cubicBezTo>
                  <a:pt x="4644" y="4031"/>
                  <a:pt x="4729" y="3983"/>
                  <a:pt x="4817" y="3983"/>
                </a:cubicBezTo>
                <a:close/>
                <a:moveTo>
                  <a:pt x="6744" y="4132"/>
                </a:moveTo>
                <a:cubicBezTo>
                  <a:pt x="6845" y="4132"/>
                  <a:pt x="6937" y="4192"/>
                  <a:pt x="6977" y="4293"/>
                </a:cubicBezTo>
                <a:cubicBezTo>
                  <a:pt x="7031" y="4427"/>
                  <a:pt x="6968" y="4579"/>
                  <a:pt x="6834" y="4632"/>
                </a:cubicBezTo>
                <a:cubicBezTo>
                  <a:pt x="6806" y="4642"/>
                  <a:pt x="6776" y="4647"/>
                  <a:pt x="6746" y="4647"/>
                </a:cubicBezTo>
                <a:cubicBezTo>
                  <a:pt x="6640" y="4647"/>
                  <a:pt x="6537" y="4586"/>
                  <a:pt x="6495" y="4481"/>
                </a:cubicBezTo>
                <a:cubicBezTo>
                  <a:pt x="6451" y="4347"/>
                  <a:pt x="6513" y="4204"/>
                  <a:pt x="6647" y="4151"/>
                </a:cubicBezTo>
                <a:cubicBezTo>
                  <a:pt x="6680" y="4138"/>
                  <a:pt x="6712" y="4132"/>
                  <a:pt x="6744" y="4132"/>
                </a:cubicBezTo>
                <a:close/>
                <a:moveTo>
                  <a:pt x="10812" y="4349"/>
                </a:moveTo>
                <a:cubicBezTo>
                  <a:pt x="10846" y="4349"/>
                  <a:pt x="10880" y="4357"/>
                  <a:pt x="10911" y="4374"/>
                </a:cubicBezTo>
                <a:cubicBezTo>
                  <a:pt x="11001" y="4418"/>
                  <a:pt x="11036" y="4543"/>
                  <a:pt x="10983" y="4641"/>
                </a:cubicBezTo>
                <a:cubicBezTo>
                  <a:pt x="10952" y="4702"/>
                  <a:pt x="10885" y="4738"/>
                  <a:pt x="10814" y="4738"/>
                </a:cubicBezTo>
                <a:cubicBezTo>
                  <a:pt x="10781" y="4738"/>
                  <a:pt x="10747" y="4730"/>
                  <a:pt x="10715" y="4713"/>
                </a:cubicBezTo>
                <a:cubicBezTo>
                  <a:pt x="10626" y="4668"/>
                  <a:pt x="10590" y="4543"/>
                  <a:pt x="10635" y="4445"/>
                </a:cubicBezTo>
                <a:cubicBezTo>
                  <a:pt x="10671" y="4384"/>
                  <a:pt x="10741" y="4349"/>
                  <a:pt x="10812" y="4349"/>
                </a:cubicBezTo>
                <a:close/>
                <a:moveTo>
                  <a:pt x="4961" y="3562"/>
                </a:moveTo>
                <a:lnTo>
                  <a:pt x="4809" y="3901"/>
                </a:lnTo>
                <a:lnTo>
                  <a:pt x="4595" y="3589"/>
                </a:lnTo>
                <a:lnTo>
                  <a:pt x="4729" y="3910"/>
                </a:lnTo>
                <a:lnTo>
                  <a:pt x="4729" y="3910"/>
                </a:lnTo>
                <a:lnTo>
                  <a:pt x="4533" y="3624"/>
                </a:lnTo>
                <a:lnTo>
                  <a:pt x="4649" y="3901"/>
                </a:lnTo>
                <a:lnTo>
                  <a:pt x="4649" y="3901"/>
                </a:lnTo>
                <a:lnTo>
                  <a:pt x="4479" y="3651"/>
                </a:lnTo>
                <a:lnTo>
                  <a:pt x="4613" y="3972"/>
                </a:lnTo>
                <a:lnTo>
                  <a:pt x="4613" y="3972"/>
                </a:lnTo>
                <a:lnTo>
                  <a:pt x="4417" y="3687"/>
                </a:lnTo>
                <a:lnTo>
                  <a:pt x="4560" y="4044"/>
                </a:lnTo>
                <a:cubicBezTo>
                  <a:pt x="4560" y="4044"/>
                  <a:pt x="4560" y="4053"/>
                  <a:pt x="4551" y="4053"/>
                </a:cubicBezTo>
                <a:lnTo>
                  <a:pt x="4167" y="3999"/>
                </a:lnTo>
                <a:lnTo>
                  <a:pt x="4488" y="4115"/>
                </a:lnTo>
                <a:lnTo>
                  <a:pt x="4149" y="4070"/>
                </a:lnTo>
                <a:lnTo>
                  <a:pt x="4426" y="4169"/>
                </a:lnTo>
                <a:lnTo>
                  <a:pt x="4131" y="4124"/>
                </a:lnTo>
                <a:lnTo>
                  <a:pt x="4461" y="4240"/>
                </a:lnTo>
                <a:lnTo>
                  <a:pt x="4114" y="4195"/>
                </a:lnTo>
                <a:lnTo>
                  <a:pt x="4114" y="4195"/>
                </a:lnTo>
                <a:lnTo>
                  <a:pt x="4479" y="4329"/>
                </a:lnTo>
                <a:lnTo>
                  <a:pt x="4221" y="4615"/>
                </a:lnTo>
                <a:lnTo>
                  <a:pt x="4506" y="4409"/>
                </a:lnTo>
                <a:lnTo>
                  <a:pt x="4506" y="4409"/>
                </a:lnTo>
                <a:lnTo>
                  <a:pt x="4274" y="4668"/>
                </a:lnTo>
                <a:lnTo>
                  <a:pt x="4515" y="4490"/>
                </a:lnTo>
                <a:lnTo>
                  <a:pt x="4515" y="4490"/>
                </a:lnTo>
                <a:lnTo>
                  <a:pt x="4310" y="4713"/>
                </a:lnTo>
                <a:lnTo>
                  <a:pt x="4595" y="4508"/>
                </a:lnTo>
                <a:lnTo>
                  <a:pt x="4595" y="4508"/>
                </a:lnTo>
                <a:lnTo>
                  <a:pt x="4363" y="4766"/>
                </a:lnTo>
                <a:lnTo>
                  <a:pt x="4667" y="4534"/>
                </a:lnTo>
                <a:lnTo>
                  <a:pt x="4667" y="4534"/>
                </a:lnTo>
                <a:lnTo>
                  <a:pt x="4613" y="4713"/>
                </a:lnTo>
                <a:lnTo>
                  <a:pt x="4702" y="4552"/>
                </a:lnTo>
                <a:lnTo>
                  <a:pt x="4702" y="4552"/>
                </a:lnTo>
                <a:lnTo>
                  <a:pt x="4658" y="4731"/>
                </a:lnTo>
                <a:lnTo>
                  <a:pt x="4747" y="4570"/>
                </a:lnTo>
                <a:lnTo>
                  <a:pt x="4800" y="4909"/>
                </a:lnTo>
                <a:lnTo>
                  <a:pt x="4809" y="4588"/>
                </a:lnTo>
                <a:lnTo>
                  <a:pt x="4863" y="4900"/>
                </a:lnTo>
                <a:lnTo>
                  <a:pt x="4872" y="4624"/>
                </a:lnTo>
                <a:lnTo>
                  <a:pt x="4916" y="4900"/>
                </a:lnTo>
                <a:lnTo>
                  <a:pt x="4925" y="4579"/>
                </a:lnTo>
                <a:lnTo>
                  <a:pt x="4979" y="4891"/>
                </a:lnTo>
                <a:lnTo>
                  <a:pt x="4988" y="4516"/>
                </a:lnTo>
                <a:lnTo>
                  <a:pt x="5247" y="4686"/>
                </a:lnTo>
                <a:lnTo>
                  <a:pt x="5041" y="4472"/>
                </a:lnTo>
                <a:lnTo>
                  <a:pt x="5041" y="4472"/>
                </a:lnTo>
                <a:lnTo>
                  <a:pt x="5291" y="4632"/>
                </a:lnTo>
                <a:lnTo>
                  <a:pt x="5113" y="4445"/>
                </a:lnTo>
                <a:lnTo>
                  <a:pt x="5336" y="4588"/>
                </a:lnTo>
                <a:lnTo>
                  <a:pt x="5336" y="4588"/>
                </a:lnTo>
                <a:lnTo>
                  <a:pt x="5122" y="4365"/>
                </a:lnTo>
                <a:lnTo>
                  <a:pt x="5380" y="4534"/>
                </a:lnTo>
                <a:lnTo>
                  <a:pt x="5380" y="4534"/>
                </a:lnTo>
                <a:lnTo>
                  <a:pt x="5139" y="4276"/>
                </a:lnTo>
                <a:lnTo>
                  <a:pt x="5461" y="4142"/>
                </a:lnTo>
                <a:lnTo>
                  <a:pt x="5157" y="4186"/>
                </a:lnTo>
                <a:lnTo>
                  <a:pt x="5434" y="4070"/>
                </a:lnTo>
                <a:lnTo>
                  <a:pt x="5434" y="4070"/>
                </a:lnTo>
                <a:lnTo>
                  <a:pt x="5175" y="4097"/>
                </a:lnTo>
                <a:lnTo>
                  <a:pt x="5425" y="4008"/>
                </a:lnTo>
                <a:lnTo>
                  <a:pt x="5425" y="4008"/>
                </a:lnTo>
                <a:lnTo>
                  <a:pt x="5122" y="4044"/>
                </a:lnTo>
                <a:lnTo>
                  <a:pt x="5122" y="4044"/>
                </a:lnTo>
                <a:lnTo>
                  <a:pt x="5398" y="3928"/>
                </a:lnTo>
                <a:lnTo>
                  <a:pt x="5077" y="3972"/>
                </a:lnTo>
                <a:lnTo>
                  <a:pt x="5148" y="3624"/>
                </a:lnTo>
                <a:lnTo>
                  <a:pt x="5006" y="3946"/>
                </a:lnTo>
                <a:lnTo>
                  <a:pt x="5086" y="3607"/>
                </a:lnTo>
                <a:lnTo>
                  <a:pt x="4961" y="3883"/>
                </a:lnTo>
                <a:lnTo>
                  <a:pt x="5024" y="3589"/>
                </a:lnTo>
                <a:lnTo>
                  <a:pt x="5024" y="3589"/>
                </a:lnTo>
                <a:lnTo>
                  <a:pt x="4881" y="3901"/>
                </a:lnTo>
                <a:lnTo>
                  <a:pt x="4961" y="3562"/>
                </a:lnTo>
                <a:close/>
                <a:moveTo>
                  <a:pt x="6781" y="3696"/>
                </a:moveTo>
                <a:lnTo>
                  <a:pt x="6665" y="4070"/>
                </a:lnTo>
                <a:lnTo>
                  <a:pt x="6656" y="4070"/>
                </a:lnTo>
                <a:lnTo>
                  <a:pt x="6388" y="3776"/>
                </a:lnTo>
                <a:lnTo>
                  <a:pt x="6558" y="4079"/>
                </a:lnTo>
                <a:lnTo>
                  <a:pt x="6558" y="4079"/>
                </a:lnTo>
                <a:lnTo>
                  <a:pt x="6326" y="3821"/>
                </a:lnTo>
                <a:lnTo>
                  <a:pt x="6478" y="4079"/>
                </a:lnTo>
                <a:lnTo>
                  <a:pt x="6478" y="4079"/>
                </a:lnTo>
                <a:lnTo>
                  <a:pt x="6272" y="3856"/>
                </a:lnTo>
                <a:lnTo>
                  <a:pt x="6451" y="4160"/>
                </a:lnTo>
                <a:lnTo>
                  <a:pt x="6451" y="4160"/>
                </a:lnTo>
                <a:lnTo>
                  <a:pt x="6219" y="3892"/>
                </a:lnTo>
                <a:lnTo>
                  <a:pt x="6415" y="4240"/>
                </a:lnTo>
                <a:lnTo>
                  <a:pt x="6032" y="4293"/>
                </a:lnTo>
                <a:lnTo>
                  <a:pt x="6380" y="4311"/>
                </a:lnTo>
                <a:lnTo>
                  <a:pt x="6032" y="4365"/>
                </a:lnTo>
                <a:lnTo>
                  <a:pt x="6335" y="4383"/>
                </a:lnTo>
                <a:lnTo>
                  <a:pt x="6032" y="4427"/>
                </a:lnTo>
                <a:lnTo>
                  <a:pt x="6388" y="4445"/>
                </a:lnTo>
                <a:lnTo>
                  <a:pt x="6041" y="4499"/>
                </a:lnTo>
                <a:lnTo>
                  <a:pt x="6424" y="4516"/>
                </a:lnTo>
                <a:lnTo>
                  <a:pt x="6264" y="4624"/>
                </a:lnTo>
                <a:lnTo>
                  <a:pt x="6264" y="4624"/>
                </a:lnTo>
                <a:lnTo>
                  <a:pt x="6442" y="4561"/>
                </a:lnTo>
                <a:lnTo>
                  <a:pt x="6290" y="4659"/>
                </a:lnTo>
                <a:lnTo>
                  <a:pt x="6460" y="4597"/>
                </a:lnTo>
                <a:lnTo>
                  <a:pt x="6460" y="4597"/>
                </a:lnTo>
                <a:lnTo>
                  <a:pt x="6290" y="4900"/>
                </a:lnTo>
                <a:lnTo>
                  <a:pt x="6504" y="4650"/>
                </a:lnTo>
                <a:lnTo>
                  <a:pt x="6504" y="4650"/>
                </a:lnTo>
                <a:lnTo>
                  <a:pt x="6344" y="4936"/>
                </a:lnTo>
                <a:lnTo>
                  <a:pt x="6344" y="4936"/>
                </a:lnTo>
                <a:lnTo>
                  <a:pt x="6522" y="4722"/>
                </a:lnTo>
                <a:lnTo>
                  <a:pt x="6380" y="4963"/>
                </a:lnTo>
                <a:lnTo>
                  <a:pt x="6594" y="4722"/>
                </a:lnTo>
                <a:lnTo>
                  <a:pt x="6594" y="4722"/>
                </a:lnTo>
                <a:lnTo>
                  <a:pt x="6433" y="4998"/>
                </a:lnTo>
                <a:lnTo>
                  <a:pt x="6683" y="4722"/>
                </a:lnTo>
                <a:lnTo>
                  <a:pt x="6772" y="5016"/>
                </a:lnTo>
                <a:lnTo>
                  <a:pt x="6772" y="5016"/>
                </a:lnTo>
                <a:lnTo>
                  <a:pt x="6754" y="4713"/>
                </a:lnTo>
                <a:lnTo>
                  <a:pt x="6843" y="5007"/>
                </a:lnTo>
                <a:lnTo>
                  <a:pt x="6826" y="4740"/>
                </a:lnTo>
                <a:lnTo>
                  <a:pt x="6906" y="4998"/>
                </a:lnTo>
                <a:lnTo>
                  <a:pt x="6888" y="4686"/>
                </a:lnTo>
                <a:lnTo>
                  <a:pt x="6977" y="4980"/>
                </a:lnTo>
                <a:lnTo>
                  <a:pt x="6977" y="4980"/>
                </a:lnTo>
                <a:lnTo>
                  <a:pt x="6959" y="4624"/>
                </a:lnTo>
                <a:lnTo>
                  <a:pt x="7289" y="4731"/>
                </a:lnTo>
                <a:lnTo>
                  <a:pt x="7289" y="4731"/>
                </a:lnTo>
                <a:lnTo>
                  <a:pt x="7031" y="4570"/>
                </a:lnTo>
                <a:lnTo>
                  <a:pt x="7325" y="4659"/>
                </a:lnTo>
                <a:lnTo>
                  <a:pt x="7102" y="4516"/>
                </a:lnTo>
                <a:lnTo>
                  <a:pt x="7352" y="4597"/>
                </a:lnTo>
                <a:lnTo>
                  <a:pt x="7352" y="4597"/>
                </a:lnTo>
                <a:lnTo>
                  <a:pt x="7093" y="4436"/>
                </a:lnTo>
                <a:lnTo>
                  <a:pt x="7388" y="4525"/>
                </a:lnTo>
                <a:lnTo>
                  <a:pt x="7388" y="4525"/>
                </a:lnTo>
                <a:lnTo>
                  <a:pt x="7111" y="4347"/>
                </a:lnTo>
                <a:lnTo>
                  <a:pt x="7388" y="4133"/>
                </a:lnTo>
                <a:lnTo>
                  <a:pt x="7388" y="4133"/>
                </a:lnTo>
                <a:lnTo>
                  <a:pt x="7075" y="4285"/>
                </a:lnTo>
                <a:lnTo>
                  <a:pt x="7352" y="4070"/>
                </a:lnTo>
                <a:lnTo>
                  <a:pt x="7352" y="4070"/>
                </a:lnTo>
                <a:lnTo>
                  <a:pt x="7075" y="4204"/>
                </a:lnTo>
                <a:lnTo>
                  <a:pt x="7075" y="4204"/>
                </a:lnTo>
                <a:lnTo>
                  <a:pt x="7316" y="4017"/>
                </a:lnTo>
                <a:lnTo>
                  <a:pt x="7316" y="4017"/>
                </a:lnTo>
                <a:lnTo>
                  <a:pt x="7004" y="4169"/>
                </a:lnTo>
                <a:lnTo>
                  <a:pt x="7281" y="3954"/>
                </a:lnTo>
                <a:lnTo>
                  <a:pt x="6942" y="4115"/>
                </a:lnTo>
                <a:lnTo>
                  <a:pt x="6986" y="3740"/>
                </a:lnTo>
                <a:lnTo>
                  <a:pt x="6879" y="4079"/>
                </a:lnTo>
                <a:lnTo>
                  <a:pt x="6879" y="4079"/>
                </a:lnTo>
                <a:lnTo>
                  <a:pt x="6915" y="3731"/>
                </a:lnTo>
                <a:lnTo>
                  <a:pt x="6826" y="4017"/>
                </a:lnTo>
                <a:lnTo>
                  <a:pt x="6852" y="3714"/>
                </a:lnTo>
                <a:lnTo>
                  <a:pt x="6852" y="3714"/>
                </a:lnTo>
                <a:lnTo>
                  <a:pt x="6745" y="4053"/>
                </a:lnTo>
                <a:lnTo>
                  <a:pt x="6781" y="3696"/>
                </a:lnTo>
                <a:close/>
                <a:moveTo>
                  <a:pt x="5086" y="3388"/>
                </a:moveTo>
                <a:cubicBezTo>
                  <a:pt x="5263" y="3388"/>
                  <a:pt x="5418" y="3544"/>
                  <a:pt x="5229" y="3812"/>
                </a:cubicBezTo>
                <a:cubicBezTo>
                  <a:pt x="5261" y="3806"/>
                  <a:pt x="5292" y="3804"/>
                  <a:pt x="5321" y="3804"/>
                </a:cubicBezTo>
                <a:cubicBezTo>
                  <a:pt x="5718" y="3804"/>
                  <a:pt x="5809" y="4277"/>
                  <a:pt x="5327" y="4293"/>
                </a:cubicBezTo>
                <a:cubicBezTo>
                  <a:pt x="5612" y="4443"/>
                  <a:pt x="5567" y="4821"/>
                  <a:pt x="5319" y="4821"/>
                </a:cubicBezTo>
                <a:cubicBezTo>
                  <a:pt x="5256" y="4821"/>
                  <a:pt x="5181" y="4797"/>
                  <a:pt x="5095" y="4740"/>
                </a:cubicBezTo>
                <a:lnTo>
                  <a:pt x="5095" y="4740"/>
                </a:lnTo>
                <a:cubicBezTo>
                  <a:pt x="5168" y="4919"/>
                  <a:pt x="5030" y="5043"/>
                  <a:pt x="4885" y="5043"/>
                </a:cubicBezTo>
                <a:cubicBezTo>
                  <a:pt x="4764" y="5043"/>
                  <a:pt x="4639" y="4955"/>
                  <a:pt x="4631" y="4740"/>
                </a:cubicBezTo>
                <a:cubicBezTo>
                  <a:pt x="4547" y="4819"/>
                  <a:pt x="4459" y="4852"/>
                  <a:pt x="4381" y="4852"/>
                </a:cubicBezTo>
                <a:cubicBezTo>
                  <a:pt x="4145" y="4852"/>
                  <a:pt x="3995" y="4555"/>
                  <a:pt x="4283" y="4374"/>
                </a:cubicBezTo>
                <a:lnTo>
                  <a:pt x="4283" y="4374"/>
                </a:lnTo>
                <a:cubicBezTo>
                  <a:pt x="4283" y="4374"/>
                  <a:pt x="4270" y="4376"/>
                  <a:pt x="4248" y="4376"/>
                </a:cubicBezTo>
                <a:cubicBezTo>
                  <a:pt x="4167" y="4376"/>
                  <a:pt x="3971" y="4348"/>
                  <a:pt x="3971" y="4079"/>
                </a:cubicBezTo>
                <a:cubicBezTo>
                  <a:pt x="3971" y="3921"/>
                  <a:pt x="4053" y="3867"/>
                  <a:pt x="4150" y="3867"/>
                </a:cubicBezTo>
                <a:cubicBezTo>
                  <a:pt x="4254" y="3867"/>
                  <a:pt x="4375" y="3930"/>
                  <a:pt x="4426" y="3990"/>
                </a:cubicBezTo>
                <a:cubicBezTo>
                  <a:pt x="4230" y="3749"/>
                  <a:pt x="4140" y="3544"/>
                  <a:pt x="4390" y="3437"/>
                </a:cubicBezTo>
                <a:cubicBezTo>
                  <a:pt x="4427" y="3421"/>
                  <a:pt x="4461" y="3415"/>
                  <a:pt x="4492" y="3415"/>
                </a:cubicBezTo>
                <a:cubicBezTo>
                  <a:pt x="4676" y="3415"/>
                  <a:pt x="4775" y="3649"/>
                  <a:pt x="4783" y="3740"/>
                </a:cubicBezTo>
                <a:cubicBezTo>
                  <a:pt x="4775" y="3497"/>
                  <a:pt x="4938" y="3388"/>
                  <a:pt x="5086" y="3388"/>
                </a:cubicBezTo>
                <a:close/>
                <a:moveTo>
                  <a:pt x="10920" y="4017"/>
                </a:moveTo>
                <a:lnTo>
                  <a:pt x="10804" y="4285"/>
                </a:lnTo>
                <a:lnTo>
                  <a:pt x="10635" y="4044"/>
                </a:lnTo>
                <a:lnTo>
                  <a:pt x="10742" y="4293"/>
                </a:lnTo>
                <a:lnTo>
                  <a:pt x="10742" y="4293"/>
                </a:lnTo>
                <a:lnTo>
                  <a:pt x="10590" y="4070"/>
                </a:lnTo>
                <a:lnTo>
                  <a:pt x="10679" y="4285"/>
                </a:lnTo>
                <a:lnTo>
                  <a:pt x="10679" y="4285"/>
                </a:lnTo>
                <a:lnTo>
                  <a:pt x="10546" y="4088"/>
                </a:lnTo>
                <a:lnTo>
                  <a:pt x="10653" y="4338"/>
                </a:lnTo>
                <a:lnTo>
                  <a:pt x="10501" y="4115"/>
                </a:lnTo>
                <a:lnTo>
                  <a:pt x="10501" y="4115"/>
                </a:lnTo>
                <a:lnTo>
                  <a:pt x="10608" y="4392"/>
                </a:lnTo>
                <a:cubicBezTo>
                  <a:pt x="10608" y="4392"/>
                  <a:pt x="10608" y="4401"/>
                  <a:pt x="10608" y="4401"/>
                </a:cubicBezTo>
                <a:lnTo>
                  <a:pt x="10305" y="4356"/>
                </a:lnTo>
                <a:lnTo>
                  <a:pt x="10305" y="4356"/>
                </a:lnTo>
                <a:lnTo>
                  <a:pt x="10555" y="4445"/>
                </a:lnTo>
                <a:lnTo>
                  <a:pt x="10287" y="4409"/>
                </a:lnTo>
                <a:lnTo>
                  <a:pt x="10510" y="4490"/>
                </a:lnTo>
                <a:lnTo>
                  <a:pt x="10510" y="4490"/>
                </a:lnTo>
                <a:lnTo>
                  <a:pt x="10278" y="4454"/>
                </a:lnTo>
                <a:lnTo>
                  <a:pt x="10528" y="4552"/>
                </a:lnTo>
                <a:lnTo>
                  <a:pt x="10260" y="4508"/>
                </a:lnTo>
                <a:lnTo>
                  <a:pt x="10546" y="4615"/>
                </a:lnTo>
                <a:lnTo>
                  <a:pt x="10349" y="4838"/>
                </a:lnTo>
                <a:lnTo>
                  <a:pt x="10349" y="4838"/>
                </a:lnTo>
                <a:lnTo>
                  <a:pt x="10563" y="4677"/>
                </a:lnTo>
                <a:lnTo>
                  <a:pt x="10563" y="4677"/>
                </a:lnTo>
                <a:lnTo>
                  <a:pt x="10385" y="4882"/>
                </a:lnTo>
                <a:lnTo>
                  <a:pt x="10385" y="4882"/>
                </a:lnTo>
                <a:lnTo>
                  <a:pt x="10572" y="4740"/>
                </a:lnTo>
                <a:lnTo>
                  <a:pt x="10421" y="4918"/>
                </a:lnTo>
                <a:lnTo>
                  <a:pt x="10635" y="4748"/>
                </a:lnTo>
                <a:lnTo>
                  <a:pt x="10456" y="4954"/>
                </a:lnTo>
                <a:lnTo>
                  <a:pt x="10688" y="4775"/>
                </a:lnTo>
                <a:lnTo>
                  <a:pt x="10653" y="4918"/>
                </a:lnTo>
                <a:lnTo>
                  <a:pt x="10724" y="4784"/>
                </a:lnTo>
                <a:lnTo>
                  <a:pt x="10679" y="4927"/>
                </a:lnTo>
                <a:lnTo>
                  <a:pt x="10751" y="4802"/>
                </a:lnTo>
                <a:lnTo>
                  <a:pt x="10795" y="5061"/>
                </a:lnTo>
                <a:lnTo>
                  <a:pt x="10804" y="4811"/>
                </a:lnTo>
                <a:lnTo>
                  <a:pt x="10849" y="5061"/>
                </a:lnTo>
                <a:lnTo>
                  <a:pt x="10849" y="4847"/>
                </a:lnTo>
                <a:lnTo>
                  <a:pt x="10894" y="5061"/>
                </a:lnTo>
                <a:lnTo>
                  <a:pt x="10894" y="4811"/>
                </a:lnTo>
                <a:lnTo>
                  <a:pt x="10938" y="5052"/>
                </a:lnTo>
                <a:lnTo>
                  <a:pt x="10947" y="4766"/>
                </a:lnTo>
                <a:lnTo>
                  <a:pt x="11143" y="4900"/>
                </a:lnTo>
                <a:lnTo>
                  <a:pt x="11143" y="4900"/>
                </a:lnTo>
                <a:lnTo>
                  <a:pt x="10983" y="4722"/>
                </a:lnTo>
                <a:lnTo>
                  <a:pt x="11179" y="4855"/>
                </a:lnTo>
                <a:lnTo>
                  <a:pt x="11036" y="4704"/>
                </a:lnTo>
                <a:lnTo>
                  <a:pt x="11036" y="4704"/>
                </a:lnTo>
                <a:lnTo>
                  <a:pt x="11215" y="4820"/>
                </a:lnTo>
                <a:lnTo>
                  <a:pt x="11045" y="4641"/>
                </a:lnTo>
                <a:lnTo>
                  <a:pt x="11250" y="4775"/>
                </a:lnTo>
                <a:lnTo>
                  <a:pt x="11063" y="4579"/>
                </a:lnTo>
                <a:lnTo>
                  <a:pt x="11063" y="4570"/>
                </a:lnTo>
                <a:lnTo>
                  <a:pt x="11304" y="4472"/>
                </a:lnTo>
                <a:lnTo>
                  <a:pt x="11072" y="4499"/>
                </a:lnTo>
                <a:lnTo>
                  <a:pt x="11072" y="4499"/>
                </a:lnTo>
                <a:lnTo>
                  <a:pt x="11295" y="4409"/>
                </a:lnTo>
                <a:lnTo>
                  <a:pt x="11090" y="4436"/>
                </a:lnTo>
                <a:lnTo>
                  <a:pt x="11277" y="4365"/>
                </a:lnTo>
                <a:lnTo>
                  <a:pt x="11045" y="4392"/>
                </a:lnTo>
                <a:lnTo>
                  <a:pt x="11045" y="4392"/>
                </a:lnTo>
                <a:lnTo>
                  <a:pt x="11268" y="4302"/>
                </a:lnTo>
                <a:lnTo>
                  <a:pt x="11010" y="4338"/>
                </a:lnTo>
                <a:lnTo>
                  <a:pt x="11072" y="4070"/>
                </a:lnTo>
                <a:lnTo>
                  <a:pt x="10956" y="4320"/>
                </a:lnTo>
                <a:lnTo>
                  <a:pt x="10956" y="4320"/>
                </a:lnTo>
                <a:lnTo>
                  <a:pt x="11018" y="4053"/>
                </a:lnTo>
                <a:lnTo>
                  <a:pt x="11018" y="4053"/>
                </a:lnTo>
                <a:lnTo>
                  <a:pt x="10920" y="4267"/>
                </a:lnTo>
                <a:lnTo>
                  <a:pt x="10974" y="4035"/>
                </a:lnTo>
                <a:lnTo>
                  <a:pt x="10974" y="4035"/>
                </a:lnTo>
                <a:lnTo>
                  <a:pt x="10858" y="4285"/>
                </a:lnTo>
                <a:lnTo>
                  <a:pt x="10858" y="4285"/>
                </a:lnTo>
                <a:lnTo>
                  <a:pt x="10920" y="4017"/>
                </a:lnTo>
                <a:close/>
                <a:moveTo>
                  <a:pt x="11797" y="4561"/>
                </a:moveTo>
                <a:cubicBezTo>
                  <a:pt x="11826" y="4561"/>
                  <a:pt x="11858" y="4581"/>
                  <a:pt x="11884" y="4632"/>
                </a:cubicBezTo>
                <a:cubicBezTo>
                  <a:pt x="11891" y="4585"/>
                  <a:pt x="11924" y="4563"/>
                  <a:pt x="11958" y="4563"/>
                </a:cubicBezTo>
                <a:cubicBezTo>
                  <a:pt x="12013" y="4563"/>
                  <a:pt x="12071" y="4619"/>
                  <a:pt x="12027" y="4713"/>
                </a:cubicBezTo>
                <a:cubicBezTo>
                  <a:pt x="12042" y="4708"/>
                  <a:pt x="12057" y="4706"/>
                  <a:pt x="12070" y="4706"/>
                </a:cubicBezTo>
                <a:cubicBezTo>
                  <a:pt x="12194" y="4706"/>
                  <a:pt x="12216" y="4874"/>
                  <a:pt x="12071" y="4882"/>
                </a:cubicBezTo>
                <a:cubicBezTo>
                  <a:pt x="12071" y="4882"/>
                  <a:pt x="12178" y="4918"/>
                  <a:pt x="12116" y="5025"/>
                </a:cubicBezTo>
                <a:cubicBezTo>
                  <a:pt x="12099" y="5055"/>
                  <a:pt x="12079" y="5067"/>
                  <a:pt x="12059" y="5067"/>
                </a:cubicBezTo>
                <a:cubicBezTo>
                  <a:pt x="12015" y="5067"/>
                  <a:pt x="11970" y="5008"/>
                  <a:pt x="11964" y="4971"/>
                </a:cubicBezTo>
                <a:lnTo>
                  <a:pt x="11964" y="4971"/>
                </a:lnTo>
                <a:cubicBezTo>
                  <a:pt x="11981" y="5073"/>
                  <a:pt x="11974" y="5151"/>
                  <a:pt x="11897" y="5151"/>
                </a:cubicBezTo>
                <a:cubicBezTo>
                  <a:pt x="11893" y="5151"/>
                  <a:pt x="11888" y="5150"/>
                  <a:pt x="11884" y="5150"/>
                </a:cubicBezTo>
                <a:cubicBezTo>
                  <a:pt x="11786" y="5141"/>
                  <a:pt x="11795" y="5025"/>
                  <a:pt x="11812" y="4989"/>
                </a:cubicBezTo>
                <a:lnTo>
                  <a:pt x="11812" y="4989"/>
                </a:lnTo>
                <a:cubicBezTo>
                  <a:pt x="11788" y="5037"/>
                  <a:pt x="11751" y="5056"/>
                  <a:pt x="11715" y="5056"/>
                </a:cubicBezTo>
                <a:cubicBezTo>
                  <a:pt x="11631" y="5056"/>
                  <a:pt x="11556" y="4954"/>
                  <a:pt x="11688" y="4891"/>
                </a:cubicBezTo>
                <a:cubicBezTo>
                  <a:pt x="11555" y="4847"/>
                  <a:pt x="11568" y="4711"/>
                  <a:pt x="11668" y="4711"/>
                </a:cubicBezTo>
                <a:cubicBezTo>
                  <a:pt x="11689" y="4711"/>
                  <a:pt x="11713" y="4717"/>
                  <a:pt x="11741" y="4731"/>
                </a:cubicBezTo>
                <a:lnTo>
                  <a:pt x="11741" y="4731"/>
                </a:lnTo>
                <a:cubicBezTo>
                  <a:pt x="11687" y="4652"/>
                  <a:pt x="11735" y="4561"/>
                  <a:pt x="11797" y="4561"/>
                </a:cubicBezTo>
                <a:close/>
                <a:moveTo>
                  <a:pt x="11021" y="3883"/>
                </a:moveTo>
                <a:cubicBezTo>
                  <a:pt x="11159" y="3883"/>
                  <a:pt x="11280" y="4005"/>
                  <a:pt x="11134" y="4213"/>
                </a:cubicBezTo>
                <a:cubicBezTo>
                  <a:pt x="11160" y="4209"/>
                  <a:pt x="11184" y="4207"/>
                  <a:pt x="11207" y="4207"/>
                </a:cubicBezTo>
                <a:cubicBezTo>
                  <a:pt x="11513" y="4207"/>
                  <a:pt x="11579" y="4571"/>
                  <a:pt x="11206" y="4588"/>
                </a:cubicBezTo>
                <a:cubicBezTo>
                  <a:pt x="11427" y="4702"/>
                  <a:pt x="11391" y="4999"/>
                  <a:pt x="11199" y="4999"/>
                </a:cubicBezTo>
                <a:cubicBezTo>
                  <a:pt x="11151" y="4999"/>
                  <a:pt x="11093" y="4980"/>
                  <a:pt x="11027" y="4936"/>
                </a:cubicBezTo>
                <a:lnTo>
                  <a:pt x="11027" y="4936"/>
                </a:lnTo>
                <a:cubicBezTo>
                  <a:pt x="11086" y="5072"/>
                  <a:pt x="10977" y="5169"/>
                  <a:pt x="10863" y="5169"/>
                </a:cubicBezTo>
                <a:cubicBezTo>
                  <a:pt x="10768" y="5169"/>
                  <a:pt x="10670" y="5102"/>
                  <a:pt x="10662" y="4936"/>
                </a:cubicBezTo>
                <a:cubicBezTo>
                  <a:pt x="10597" y="4998"/>
                  <a:pt x="10531" y="5023"/>
                  <a:pt x="10471" y="5023"/>
                </a:cubicBezTo>
                <a:cubicBezTo>
                  <a:pt x="10289" y="5023"/>
                  <a:pt x="10173" y="4791"/>
                  <a:pt x="10394" y="4650"/>
                </a:cubicBezTo>
                <a:lnTo>
                  <a:pt x="10394" y="4650"/>
                </a:lnTo>
                <a:cubicBezTo>
                  <a:pt x="10394" y="4650"/>
                  <a:pt x="10383" y="4652"/>
                  <a:pt x="10365" y="4652"/>
                </a:cubicBezTo>
                <a:cubicBezTo>
                  <a:pt x="10301" y="4652"/>
                  <a:pt x="10153" y="4630"/>
                  <a:pt x="10153" y="4427"/>
                </a:cubicBezTo>
                <a:cubicBezTo>
                  <a:pt x="10153" y="4300"/>
                  <a:pt x="10216" y="4257"/>
                  <a:pt x="10290" y="4257"/>
                </a:cubicBezTo>
                <a:cubicBezTo>
                  <a:pt x="10372" y="4257"/>
                  <a:pt x="10468" y="4309"/>
                  <a:pt x="10510" y="4356"/>
                </a:cubicBezTo>
                <a:cubicBezTo>
                  <a:pt x="10358" y="4169"/>
                  <a:pt x="10287" y="4008"/>
                  <a:pt x="10483" y="3919"/>
                </a:cubicBezTo>
                <a:cubicBezTo>
                  <a:pt x="10510" y="3907"/>
                  <a:pt x="10535" y="3902"/>
                  <a:pt x="10559" y="3902"/>
                </a:cubicBezTo>
                <a:cubicBezTo>
                  <a:pt x="10699" y="3902"/>
                  <a:pt x="10779" y="4083"/>
                  <a:pt x="10787" y="4160"/>
                </a:cubicBezTo>
                <a:cubicBezTo>
                  <a:pt x="10778" y="3968"/>
                  <a:pt x="10906" y="3883"/>
                  <a:pt x="11021" y="3883"/>
                </a:cubicBezTo>
                <a:close/>
                <a:moveTo>
                  <a:pt x="6827" y="3474"/>
                </a:moveTo>
                <a:cubicBezTo>
                  <a:pt x="6855" y="3474"/>
                  <a:pt x="6888" y="3479"/>
                  <a:pt x="6924" y="3491"/>
                </a:cubicBezTo>
                <a:cubicBezTo>
                  <a:pt x="7191" y="3571"/>
                  <a:pt x="7102" y="3892"/>
                  <a:pt x="7031" y="3981"/>
                </a:cubicBezTo>
                <a:cubicBezTo>
                  <a:pt x="7115" y="3878"/>
                  <a:pt x="7211" y="3837"/>
                  <a:pt x="7301" y="3837"/>
                </a:cubicBezTo>
                <a:cubicBezTo>
                  <a:pt x="7573" y="3837"/>
                  <a:pt x="7777" y="4213"/>
                  <a:pt x="7334" y="4320"/>
                </a:cubicBezTo>
                <a:cubicBezTo>
                  <a:pt x="7659" y="4514"/>
                  <a:pt x="7587" y="4868"/>
                  <a:pt x="7343" y="4868"/>
                </a:cubicBezTo>
                <a:cubicBezTo>
                  <a:pt x="7273" y="4868"/>
                  <a:pt x="7187" y="4838"/>
                  <a:pt x="7093" y="4766"/>
                </a:cubicBezTo>
                <a:lnTo>
                  <a:pt x="7093" y="4766"/>
                </a:lnTo>
                <a:cubicBezTo>
                  <a:pt x="7194" y="5002"/>
                  <a:pt x="7038" y="5213"/>
                  <a:pt x="6872" y="5213"/>
                </a:cubicBezTo>
                <a:cubicBezTo>
                  <a:pt x="6774" y="5213"/>
                  <a:pt x="6673" y="5139"/>
                  <a:pt x="6620" y="4954"/>
                </a:cubicBezTo>
                <a:cubicBezTo>
                  <a:pt x="6586" y="5067"/>
                  <a:pt x="6504" y="5115"/>
                  <a:pt x="6421" y="5115"/>
                </a:cubicBezTo>
                <a:cubicBezTo>
                  <a:pt x="6248" y="5115"/>
                  <a:pt x="6065" y="4909"/>
                  <a:pt x="6264" y="4650"/>
                </a:cubicBezTo>
                <a:lnTo>
                  <a:pt x="6264" y="4650"/>
                </a:lnTo>
                <a:cubicBezTo>
                  <a:pt x="6253" y="4651"/>
                  <a:pt x="6243" y="4651"/>
                  <a:pt x="6233" y="4651"/>
                </a:cubicBezTo>
                <a:cubicBezTo>
                  <a:pt x="5813" y="4651"/>
                  <a:pt x="5793" y="4137"/>
                  <a:pt x="6172" y="4137"/>
                </a:cubicBezTo>
                <a:cubicBezTo>
                  <a:pt x="6193" y="4137"/>
                  <a:pt x="6214" y="4139"/>
                  <a:pt x="6237" y="4142"/>
                </a:cubicBezTo>
                <a:cubicBezTo>
                  <a:pt x="6237" y="4142"/>
                  <a:pt x="5960" y="3972"/>
                  <a:pt x="6183" y="3714"/>
                </a:cubicBezTo>
                <a:cubicBezTo>
                  <a:pt x="6239" y="3646"/>
                  <a:pt x="6294" y="3619"/>
                  <a:pt x="6344" y="3619"/>
                </a:cubicBezTo>
                <a:cubicBezTo>
                  <a:pt x="6487" y="3619"/>
                  <a:pt x="6594" y="3833"/>
                  <a:pt x="6594" y="3946"/>
                </a:cubicBezTo>
                <a:cubicBezTo>
                  <a:pt x="6601" y="3677"/>
                  <a:pt x="6649" y="3474"/>
                  <a:pt x="6827" y="3474"/>
                </a:cubicBezTo>
                <a:close/>
                <a:moveTo>
                  <a:pt x="8832" y="4597"/>
                </a:moveTo>
                <a:cubicBezTo>
                  <a:pt x="8927" y="4597"/>
                  <a:pt x="9023" y="4635"/>
                  <a:pt x="9092" y="4713"/>
                </a:cubicBezTo>
                <a:cubicBezTo>
                  <a:pt x="9225" y="4855"/>
                  <a:pt x="9225" y="5079"/>
                  <a:pt x="9083" y="5221"/>
                </a:cubicBezTo>
                <a:cubicBezTo>
                  <a:pt x="9010" y="5285"/>
                  <a:pt x="8922" y="5316"/>
                  <a:pt x="8834" y="5316"/>
                </a:cubicBezTo>
                <a:cubicBezTo>
                  <a:pt x="8737" y="5316"/>
                  <a:pt x="8640" y="5278"/>
                  <a:pt x="8565" y="5203"/>
                </a:cubicBezTo>
                <a:cubicBezTo>
                  <a:pt x="8431" y="5061"/>
                  <a:pt x="8440" y="4829"/>
                  <a:pt x="8583" y="4695"/>
                </a:cubicBezTo>
                <a:cubicBezTo>
                  <a:pt x="8652" y="4630"/>
                  <a:pt x="8742" y="4597"/>
                  <a:pt x="8832" y="4597"/>
                </a:cubicBezTo>
                <a:close/>
                <a:moveTo>
                  <a:pt x="5675" y="5319"/>
                </a:moveTo>
                <a:cubicBezTo>
                  <a:pt x="5674" y="5320"/>
                  <a:pt x="5674" y="5320"/>
                  <a:pt x="5674" y="5321"/>
                </a:cubicBezTo>
                <a:lnTo>
                  <a:pt x="5674" y="5321"/>
                </a:lnTo>
                <a:cubicBezTo>
                  <a:pt x="5674" y="5320"/>
                  <a:pt x="5674" y="5320"/>
                  <a:pt x="5675" y="5319"/>
                </a:cubicBezTo>
                <a:close/>
                <a:moveTo>
                  <a:pt x="5659" y="4891"/>
                </a:moveTo>
                <a:cubicBezTo>
                  <a:pt x="5688" y="4891"/>
                  <a:pt x="5720" y="4911"/>
                  <a:pt x="5746" y="4963"/>
                </a:cubicBezTo>
                <a:cubicBezTo>
                  <a:pt x="5753" y="4915"/>
                  <a:pt x="5786" y="4893"/>
                  <a:pt x="5820" y="4893"/>
                </a:cubicBezTo>
                <a:cubicBezTo>
                  <a:pt x="5875" y="4893"/>
                  <a:pt x="5933" y="4949"/>
                  <a:pt x="5889" y="5043"/>
                </a:cubicBezTo>
                <a:cubicBezTo>
                  <a:pt x="5905" y="5038"/>
                  <a:pt x="5919" y="5036"/>
                  <a:pt x="5932" y="5036"/>
                </a:cubicBezTo>
                <a:cubicBezTo>
                  <a:pt x="6055" y="5036"/>
                  <a:pt x="6070" y="5204"/>
                  <a:pt x="5933" y="5212"/>
                </a:cubicBezTo>
                <a:cubicBezTo>
                  <a:pt x="5933" y="5212"/>
                  <a:pt x="6032" y="5248"/>
                  <a:pt x="5978" y="5355"/>
                </a:cubicBezTo>
                <a:cubicBezTo>
                  <a:pt x="5962" y="5385"/>
                  <a:pt x="5942" y="5397"/>
                  <a:pt x="5922" y="5397"/>
                </a:cubicBezTo>
                <a:cubicBezTo>
                  <a:pt x="5877" y="5397"/>
                  <a:pt x="5833" y="5339"/>
                  <a:pt x="5826" y="5302"/>
                </a:cubicBezTo>
                <a:lnTo>
                  <a:pt x="5826" y="5302"/>
                </a:lnTo>
                <a:cubicBezTo>
                  <a:pt x="5843" y="5403"/>
                  <a:pt x="5836" y="5481"/>
                  <a:pt x="5759" y="5481"/>
                </a:cubicBezTo>
                <a:cubicBezTo>
                  <a:pt x="5755" y="5481"/>
                  <a:pt x="5751" y="5480"/>
                  <a:pt x="5746" y="5480"/>
                </a:cubicBezTo>
                <a:cubicBezTo>
                  <a:pt x="5649" y="5471"/>
                  <a:pt x="5657" y="5359"/>
                  <a:pt x="5674" y="5321"/>
                </a:cubicBezTo>
                <a:lnTo>
                  <a:pt x="5674" y="5321"/>
                </a:lnTo>
                <a:cubicBezTo>
                  <a:pt x="5650" y="5371"/>
                  <a:pt x="5612" y="5390"/>
                  <a:pt x="5577" y="5390"/>
                </a:cubicBezTo>
                <a:cubicBezTo>
                  <a:pt x="5493" y="5390"/>
                  <a:pt x="5419" y="5284"/>
                  <a:pt x="5550" y="5221"/>
                </a:cubicBezTo>
                <a:cubicBezTo>
                  <a:pt x="5417" y="5177"/>
                  <a:pt x="5431" y="5041"/>
                  <a:pt x="5530" y="5041"/>
                </a:cubicBezTo>
                <a:cubicBezTo>
                  <a:pt x="5551" y="5041"/>
                  <a:pt x="5576" y="5047"/>
                  <a:pt x="5603" y="5061"/>
                </a:cubicBezTo>
                <a:cubicBezTo>
                  <a:pt x="5549" y="4982"/>
                  <a:pt x="5597" y="4891"/>
                  <a:pt x="5659" y="4891"/>
                </a:cubicBezTo>
                <a:close/>
                <a:moveTo>
                  <a:pt x="11307" y="5501"/>
                </a:moveTo>
                <a:cubicBezTo>
                  <a:pt x="11278" y="5501"/>
                  <a:pt x="11249" y="5509"/>
                  <a:pt x="11224" y="5525"/>
                </a:cubicBezTo>
                <a:cubicBezTo>
                  <a:pt x="11143" y="5569"/>
                  <a:pt x="11126" y="5676"/>
                  <a:pt x="11170" y="5748"/>
                </a:cubicBezTo>
                <a:cubicBezTo>
                  <a:pt x="11204" y="5793"/>
                  <a:pt x="11256" y="5820"/>
                  <a:pt x="11308" y="5820"/>
                </a:cubicBezTo>
                <a:cubicBezTo>
                  <a:pt x="11338" y="5820"/>
                  <a:pt x="11367" y="5812"/>
                  <a:pt x="11393" y="5792"/>
                </a:cubicBezTo>
                <a:cubicBezTo>
                  <a:pt x="11465" y="5748"/>
                  <a:pt x="11491" y="5649"/>
                  <a:pt x="11447" y="5578"/>
                </a:cubicBezTo>
                <a:cubicBezTo>
                  <a:pt x="11412" y="5526"/>
                  <a:pt x="11359" y="5501"/>
                  <a:pt x="11307" y="5501"/>
                </a:cubicBezTo>
                <a:close/>
                <a:moveTo>
                  <a:pt x="8815" y="3981"/>
                </a:moveTo>
                <a:lnTo>
                  <a:pt x="8851" y="4481"/>
                </a:lnTo>
                <a:lnTo>
                  <a:pt x="8708" y="3999"/>
                </a:lnTo>
                <a:lnTo>
                  <a:pt x="8708" y="3999"/>
                </a:lnTo>
                <a:lnTo>
                  <a:pt x="8744" y="4427"/>
                </a:lnTo>
                <a:lnTo>
                  <a:pt x="8744" y="4427"/>
                </a:lnTo>
                <a:lnTo>
                  <a:pt x="8628" y="4017"/>
                </a:lnTo>
                <a:lnTo>
                  <a:pt x="8663" y="4508"/>
                </a:lnTo>
                <a:lnTo>
                  <a:pt x="8663" y="4508"/>
                </a:lnTo>
                <a:lnTo>
                  <a:pt x="8529" y="4035"/>
                </a:lnTo>
                <a:lnTo>
                  <a:pt x="8529" y="4035"/>
                </a:lnTo>
                <a:lnTo>
                  <a:pt x="8565" y="4579"/>
                </a:lnTo>
                <a:cubicBezTo>
                  <a:pt x="8565" y="4588"/>
                  <a:pt x="8556" y="4588"/>
                  <a:pt x="8547" y="4588"/>
                </a:cubicBezTo>
                <a:lnTo>
                  <a:pt x="8048" y="4347"/>
                </a:lnTo>
                <a:lnTo>
                  <a:pt x="8440" y="4650"/>
                </a:lnTo>
                <a:lnTo>
                  <a:pt x="8440" y="4650"/>
                </a:lnTo>
                <a:lnTo>
                  <a:pt x="7994" y="4427"/>
                </a:lnTo>
                <a:lnTo>
                  <a:pt x="7994" y="4427"/>
                </a:lnTo>
                <a:lnTo>
                  <a:pt x="8333" y="4695"/>
                </a:lnTo>
                <a:lnTo>
                  <a:pt x="8333" y="4695"/>
                </a:lnTo>
                <a:lnTo>
                  <a:pt x="7950" y="4508"/>
                </a:lnTo>
                <a:lnTo>
                  <a:pt x="8342" y="4811"/>
                </a:lnTo>
                <a:lnTo>
                  <a:pt x="8342" y="4811"/>
                </a:lnTo>
                <a:lnTo>
                  <a:pt x="7896" y="4588"/>
                </a:lnTo>
                <a:lnTo>
                  <a:pt x="8333" y="4927"/>
                </a:lnTo>
                <a:lnTo>
                  <a:pt x="7860" y="5203"/>
                </a:lnTo>
                <a:lnTo>
                  <a:pt x="7860" y="5203"/>
                </a:lnTo>
                <a:lnTo>
                  <a:pt x="8324" y="5043"/>
                </a:lnTo>
                <a:lnTo>
                  <a:pt x="7896" y="5302"/>
                </a:lnTo>
                <a:lnTo>
                  <a:pt x="8306" y="5159"/>
                </a:lnTo>
                <a:lnTo>
                  <a:pt x="7932" y="5373"/>
                </a:lnTo>
                <a:lnTo>
                  <a:pt x="8405" y="5212"/>
                </a:lnTo>
                <a:lnTo>
                  <a:pt x="7976" y="5471"/>
                </a:lnTo>
                <a:lnTo>
                  <a:pt x="7976" y="5471"/>
                </a:lnTo>
                <a:lnTo>
                  <a:pt x="8485" y="5293"/>
                </a:lnTo>
                <a:lnTo>
                  <a:pt x="8485" y="5293"/>
                </a:lnTo>
                <a:lnTo>
                  <a:pt x="8342" y="5507"/>
                </a:lnTo>
                <a:lnTo>
                  <a:pt x="8538" y="5328"/>
                </a:lnTo>
                <a:lnTo>
                  <a:pt x="8387" y="5551"/>
                </a:lnTo>
                <a:lnTo>
                  <a:pt x="8583" y="5373"/>
                </a:lnTo>
                <a:lnTo>
                  <a:pt x="8512" y="5855"/>
                </a:lnTo>
                <a:lnTo>
                  <a:pt x="8663" y="5426"/>
                </a:lnTo>
                <a:lnTo>
                  <a:pt x="8601" y="5872"/>
                </a:lnTo>
                <a:lnTo>
                  <a:pt x="8726" y="5507"/>
                </a:lnTo>
                <a:lnTo>
                  <a:pt x="8672" y="5890"/>
                </a:lnTo>
                <a:lnTo>
                  <a:pt x="8824" y="5462"/>
                </a:lnTo>
                <a:lnTo>
                  <a:pt x="8753" y="5917"/>
                </a:lnTo>
                <a:lnTo>
                  <a:pt x="8931" y="5409"/>
                </a:lnTo>
                <a:lnTo>
                  <a:pt x="9207" y="5756"/>
                </a:lnTo>
                <a:lnTo>
                  <a:pt x="9020" y="5364"/>
                </a:lnTo>
                <a:lnTo>
                  <a:pt x="9020" y="5364"/>
                </a:lnTo>
                <a:lnTo>
                  <a:pt x="9288" y="5703"/>
                </a:lnTo>
                <a:lnTo>
                  <a:pt x="9288" y="5703"/>
                </a:lnTo>
                <a:lnTo>
                  <a:pt x="9136" y="5364"/>
                </a:lnTo>
                <a:lnTo>
                  <a:pt x="9368" y="5658"/>
                </a:lnTo>
                <a:lnTo>
                  <a:pt x="9181" y="5266"/>
                </a:lnTo>
                <a:lnTo>
                  <a:pt x="9448" y="5605"/>
                </a:lnTo>
                <a:lnTo>
                  <a:pt x="9243" y="5150"/>
                </a:lnTo>
                <a:lnTo>
                  <a:pt x="9725" y="5114"/>
                </a:lnTo>
                <a:lnTo>
                  <a:pt x="9306" y="5034"/>
                </a:lnTo>
                <a:lnTo>
                  <a:pt x="9734" y="5007"/>
                </a:lnTo>
                <a:lnTo>
                  <a:pt x="9368" y="4936"/>
                </a:lnTo>
                <a:lnTo>
                  <a:pt x="9743" y="4909"/>
                </a:lnTo>
                <a:lnTo>
                  <a:pt x="9323" y="4829"/>
                </a:lnTo>
                <a:lnTo>
                  <a:pt x="9752" y="4802"/>
                </a:lnTo>
                <a:lnTo>
                  <a:pt x="9288" y="4704"/>
                </a:lnTo>
                <a:lnTo>
                  <a:pt x="9546" y="4276"/>
                </a:lnTo>
                <a:lnTo>
                  <a:pt x="9207" y="4641"/>
                </a:lnTo>
                <a:lnTo>
                  <a:pt x="9207" y="4641"/>
                </a:lnTo>
                <a:lnTo>
                  <a:pt x="9457" y="4222"/>
                </a:lnTo>
                <a:lnTo>
                  <a:pt x="9172" y="4534"/>
                </a:lnTo>
                <a:lnTo>
                  <a:pt x="9172" y="4534"/>
                </a:lnTo>
                <a:lnTo>
                  <a:pt x="9395" y="4169"/>
                </a:lnTo>
                <a:lnTo>
                  <a:pt x="9056" y="4534"/>
                </a:lnTo>
                <a:lnTo>
                  <a:pt x="9056" y="4534"/>
                </a:lnTo>
                <a:lnTo>
                  <a:pt x="9315" y="4106"/>
                </a:lnTo>
                <a:lnTo>
                  <a:pt x="8958" y="4499"/>
                </a:lnTo>
                <a:lnTo>
                  <a:pt x="8815" y="3981"/>
                </a:lnTo>
                <a:close/>
                <a:moveTo>
                  <a:pt x="7176" y="5328"/>
                </a:moveTo>
                <a:cubicBezTo>
                  <a:pt x="7205" y="5328"/>
                  <a:pt x="7237" y="5348"/>
                  <a:pt x="7263" y="5400"/>
                </a:cubicBezTo>
                <a:cubicBezTo>
                  <a:pt x="7270" y="5352"/>
                  <a:pt x="7303" y="5330"/>
                  <a:pt x="7337" y="5330"/>
                </a:cubicBezTo>
                <a:cubicBezTo>
                  <a:pt x="7392" y="5330"/>
                  <a:pt x="7449" y="5386"/>
                  <a:pt x="7405" y="5480"/>
                </a:cubicBezTo>
                <a:cubicBezTo>
                  <a:pt x="7421" y="5476"/>
                  <a:pt x="7436" y="5474"/>
                  <a:pt x="7449" y="5474"/>
                </a:cubicBezTo>
                <a:cubicBezTo>
                  <a:pt x="7573" y="5474"/>
                  <a:pt x="7595" y="5641"/>
                  <a:pt x="7450" y="5649"/>
                </a:cubicBezTo>
                <a:cubicBezTo>
                  <a:pt x="7450" y="5649"/>
                  <a:pt x="7557" y="5685"/>
                  <a:pt x="7495" y="5792"/>
                </a:cubicBezTo>
                <a:cubicBezTo>
                  <a:pt x="7478" y="5822"/>
                  <a:pt x="7458" y="5834"/>
                  <a:pt x="7438" y="5834"/>
                </a:cubicBezTo>
                <a:cubicBezTo>
                  <a:pt x="7394" y="5834"/>
                  <a:pt x="7349" y="5776"/>
                  <a:pt x="7343" y="5739"/>
                </a:cubicBezTo>
                <a:lnTo>
                  <a:pt x="7343" y="5739"/>
                </a:lnTo>
                <a:cubicBezTo>
                  <a:pt x="7360" y="5840"/>
                  <a:pt x="7353" y="5918"/>
                  <a:pt x="7276" y="5918"/>
                </a:cubicBezTo>
                <a:cubicBezTo>
                  <a:pt x="7272" y="5918"/>
                  <a:pt x="7267" y="5918"/>
                  <a:pt x="7263" y="5917"/>
                </a:cubicBezTo>
                <a:cubicBezTo>
                  <a:pt x="7165" y="5908"/>
                  <a:pt x="7173" y="5792"/>
                  <a:pt x="7191" y="5757"/>
                </a:cubicBezTo>
                <a:lnTo>
                  <a:pt x="7191" y="5757"/>
                </a:lnTo>
                <a:cubicBezTo>
                  <a:pt x="7167" y="5804"/>
                  <a:pt x="7130" y="5823"/>
                  <a:pt x="7094" y="5823"/>
                </a:cubicBezTo>
                <a:cubicBezTo>
                  <a:pt x="7010" y="5823"/>
                  <a:pt x="6935" y="5721"/>
                  <a:pt x="7066" y="5658"/>
                </a:cubicBezTo>
                <a:cubicBezTo>
                  <a:pt x="6934" y="5614"/>
                  <a:pt x="6947" y="5478"/>
                  <a:pt x="7047" y="5478"/>
                </a:cubicBezTo>
                <a:cubicBezTo>
                  <a:pt x="7068" y="5478"/>
                  <a:pt x="7092" y="5484"/>
                  <a:pt x="7120" y="5498"/>
                </a:cubicBezTo>
                <a:cubicBezTo>
                  <a:pt x="7065" y="5419"/>
                  <a:pt x="7114" y="5328"/>
                  <a:pt x="7176" y="5328"/>
                </a:cubicBezTo>
                <a:close/>
                <a:moveTo>
                  <a:pt x="10209" y="5328"/>
                </a:moveTo>
                <a:cubicBezTo>
                  <a:pt x="10238" y="5328"/>
                  <a:pt x="10270" y="5348"/>
                  <a:pt x="10296" y="5400"/>
                </a:cubicBezTo>
                <a:cubicBezTo>
                  <a:pt x="10303" y="5352"/>
                  <a:pt x="10337" y="5330"/>
                  <a:pt x="10372" y="5330"/>
                </a:cubicBezTo>
                <a:cubicBezTo>
                  <a:pt x="10429" y="5330"/>
                  <a:pt x="10488" y="5386"/>
                  <a:pt x="10439" y="5480"/>
                </a:cubicBezTo>
                <a:cubicBezTo>
                  <a:pt x="10454" y="5476"/>
                  <a:pt x="10469" y="5474"/>
                  <a:pt x="10482" y="5474"/>
                </a:cubicBezTo>
                <a:cubicBezTo>
                  <a:pt x="10606" y="5474"/>
                  <a:pt x="10628" y="5641"/>
                  <a:pt x="10483" y="5649"/>
                </a:cubicBezTo>
                <a:cubicBezTo>
                  <a:pt x="10483" y="5649"/>
                  <a:pt x="10590" y="5685"/>
                  <a:pt x="10528" y="5792"/>
                </a:cubicBezTo>
                <a:cubicBezTo>
                  <a:pt x="10511" y="5822"/>
                  <a:pt x="10491" y="5834"/>
                  <a:pt x="10472" y="5834"/>
                </a:cubicBezTo>
                <a:cubicBezTo>
                  <a:pt x="10427" y="5834"/>
                  <a:pt x="10382" y="5776"/>
                  <a:pt x="10376" y="5739"/>
                </a:cubicBezTo>
                <a:lnTo>
                  <a:pt x="10376" y="5739"/>
                </a:lnTo>
                <a:cubicBezTo>
                  <a:pt x="10393" y="5840"/>
                  <a:pt x="10386" y="5918"/>
                  <a:pt x="10309" y="5918"/>
                </a:cubicBezTo>
                <a:cubicBezTo>
                  <a:pt x="10305" y="5918"/>
                  <a:pt x="10300" y="5918"/>
                  <a:pt x="10296" y="5917"/>
                </a:cubicBezTo>
                <a:cubicBezTo>
                  <a:pt x="10198" y="5908"/>
                  <a:pt x="10207" y="5792"/>
                  <a:pt x="10224" y="5757"/>
                </a:cubicBezTo>
                <a:lnTo>
                  <a:pt x="10224" y="5757"/>
                </a:lnTo>
                <a:cubicBezTo>
                  <a:pt x="10200" y="5804"/>
                  <a:pt x="10163" y="5823"/>
                  <a:pt x="10127" y="5823"/>
                </a:cubicBezTo>
                <a:cubicBezTo>
                  <a:pt x="10043" y="5823"/>
                  <a:pt x="9968" y="5721"/>
                  <a:pt x="10100" y="5658"/>
                </a:cubicBezTo>
                <a:cubicBezTo>
                  <a:pt x="9974" y="5614"/>
                  <a:pt x="9983" y="5478"/>
                  <a:pt x="10081" y="5478"/>
                </a:cubicBezTo>
                <a:cubicBezTo>
                  <a:pt x="10101" y="5478"/>
                  <a:pt x="10125" y="5484"/>
                  <a:pt x="10153" y="5498"/>
                </a:cubicBezTo>
                <a:cubicBezTo>
                  <a:pt x="10099" y="5419"/>
                  <a:pt x="10147" y="5328"/>
                  <a:pt x="10209" y="5328"/>
                </a:cubicBezTo>
                <a:close/>
                <a:moveTo>
                  <a:pt x="8642" y="3685"/>
                </a:moveTo>
                <a:cubicBezTo>
                  <a:pt x="8988" y="3685"/>
                  <a:pt x="9036" y="4121"/>
                  <a:pt x="8993" y="4267"/>
                </a:cubicBezTo>
                <a:cubicBezTo>
                  <a:pt x="9069" y="4010"/>
                  <a:pt x="9250" y="3910"/>
                  <a:pt x="9422" y="3910"/>
                </a:cubicBezTo>
                <a:cubicBezTo>
                  <a:pt x="9732" y="3910"/>
                  <a:pt x="10010" y="4239"/>
                  <a:pt x="9573" y="4561"/>
                </a:cubicBezTo>
                <a:cubicBezTo>
                  <a:pt x="10169" y="4648"/>
                  <a:pt x="10199" y="5288"/>
                  <a:pt x="9694" y="5288"/>
                </a:cubicBezTo>
                <a:cubicBezTo>
                  <a:pt x="9632" y="5288"/>
                  <a:pt x="9562" y="5278"/>
                  <a:pt x="9484" y="5257"/>
                </a:cubicBezTo>
                <a:lnTo>
                  <a:pt x="9484" y="5257"/>
                </a:lnTo>
                <a:cubicBezTo>
                  <a:pt x="9780" y="5553"/>
                  <a:pt x="9621" y="5979"/>
                  <a:pt x="9339" y="5979"/>
                </a:cubicBezTo>
                <a:cubicBezTo>
                  <a:pt x="9230" y="5979"/>
                  <a:pt x="9102" y="5916"/>
                  <a:pt x="8976" y="5756"/>
                </a:cubicBezTo>
                <a:lnTo>
                  <a:pt x="8976" y="5756"/>
                </a:lnTo>
                <a:cubicBezTo>
                  <a:pt x="8995" y="5978"/>
                  <a:pt x="8838" y="6091"/>
                  <a:pt x="8673" y="6091"/>
                </a:cubicBezTo>
                <a:cubicBezTo>
                  <a:pt x="8466" y="6091"/>
                  <a:pt x="8247" y="5914"/>
                  <a:pt x="8351" y="5551"/>
                </a:cubicBezTo>
                <a:lnTo>
                  <a:pt x="8351" y="5551"/>
                </a:lnTo>
                <a:cubicBezTo>
                  <a:pt x="8258" y="5595"/>
                  <a:pt x="8172" y="5614"/>
                  <a:pt x="8095" y="5614"/>
                </a:cubicBezTo>
                <a:cubicBezTo>
                  <a:pt x="7668" y="5614"/>
                  <a:pt x="7519" y="5036"/>
                  <a:pt x="8048" y="4900"/>
                </a:cubicBezTo>
                <a:cubicBezTo>
                  <a:pt x="8048" y="4900"/>
                  <a:pt x="7602" y="4829"/>
                  <a:pt x="7744" y="4374"/>
                </a:cubicBezTo>
                <a:cubicBezTo>
                  <a:pt x="7800" y="4208"/>
                  <a:pt x="7892" y="4147"/>
                  <a:pt x="7991" y="4147"/>
                </a:cubicBezTo>
                <a:cubicBezTo>
                  <a:pt x="8162" y="4147"/>
                  <a:pt x="8354" y="4329"/>
                  <a:pt x="8405" y="4454"/>
                </a:cubicBezTo>
                <a:cubicBezTo>
                  <a:pt x="8253" y="4044"/>
                  <a:pt x="8217" y="3723"/>
                  <a:pt x="8601" y="3687"/>
                </a:cubicBezTo>
                <a:cubicBezTo>
                  <a:pt x="8615" y="3686"/>
                  <a:pt x="8629" y="3685"/>
                  <a:pt x="8642" y="3685"/>
                </a:cubicBezTo>
                <a:close/>
                <a:moveTo>
                  <a:pt x="11165" y="5248"/>
                </a:moveTo>
                <a:cubicBezTo>
                  <a:pt x="11210" y="5248"/>
                  <a:pt x="11261" y="5278"/>
                  <a:pt x="11304" y="5355"/>
                </a:cubicBezTo>
                <a:cubicBezTo>
                  <a:pt x="11311" y="5284"/>
                  <a:pt x="11360" y="5251"/>
                  <a:pt x="11413" y="5251"/>
                </a:cubicBezTo>
                <a:cubicBezTo>
                  <a:pt x="11498" y="5251"/>
                  <a:pt x="11590" y="5336"/>
                  <a:pt x="11518" y="5480"/>
                </a:cubicBezTo>
                <a:cubicBezTo>
                  <a:pt x="11540" y="5474"/>
                  <a:pt x="11560" y="5472"/>
                  <a:pt x="11579" y="5472"/>
                </a:cubicBezTo>
                <a:cubicBezTo>
                  <a:pt x="11769" y="5472"/>
                  <a:pt x="11808" y="5731"/>
                  <a:pt x="11589" y="5739"/>
                </a:cubicBezTo>
                <a:cubicBezTo>
                  <a:pt x="11589" y="5739"/>
                  <a:pt x="11741" y="5801"/>
                  <a:pt x="11661" y="5953"/>
                </a:cubicBezTo>
                <a:cubicBezTo>
                  <a:pt x="11632" y="6004"/>
                  <a:pt x="11599" y="6024"/>
                  <a:pt x="11567" y="6024"/>
                </a:cubicBezTo>
                <a:cubicBezTo>
                  <a:pt x="11498" y="6024"/>
                  <a:pt x="11432" y="5936"/>
                  <a:pt x="11420" y="5881"/>
                </a:cubicBezTo>
                <a:lnTo>
                  <a:pt x="11420" y="5881"/>
                </a:lnTo>
                <a:cubicBezTo>
                  <a:pt x="11445" y="6032"/>
                  <a:pt x="11439" y="6151"/>
                  <a:pt x="11321" y="6151"/>
                </a:cubicBezTo>
                <a:cubicBezTo>
                  <a:pt x="11313" y="6151"/>
                  <a:pt x="11304" y="6150"/>
                  <a:pt x="11295" y="6149"/>
                </a:cubicBezTo>
                <a:cubicBezTo>
                  <a:pt x="11152" y="6140"/>
                  <a:pt x="11161" y="5962"/>
                  <a:pt x="11188" y="5908"/>
                </a:cubicBezTo>
                <a:lnTo>
                  <a:pt x="11188" y="5908"/>
                </a:lnTo>
                <a:cubicBezTo>
                  <a:pt x="11150" y="5983"/>
                  <a:pt x="11092" y="6013"/>
                  <a:pt x="11036" y="6013"/>
                </a:cubicBezTo>
                <a:cubicBezTo>
                  <a:pt x="10907" y="6013"/>
                  <a:pt x="10795" y="5856"/>
                  <a:pt x="11001" y="5756"/>
                </a:cubicBezTo>
                <a:cubicBezTo>
                  <a:pt x="10801" y="5690"/>
                  <a:pt x="10816" y="5476"/>
                  <a:pt x="10969" y="5476"/>
                </a:cubicBezTo>
                <a:cubicBezTo>
                  <a:pt x="11001" y="5476"/>
                  <a:pt x="11038" y="5485"/>
                  <a:pt x="11081" y="5507"/>
                </a:cubicBezTo>
                <a:cubicBezTo>
                  <a:pt x="10996" y="5385"/>
                  <a:pt x="11068" y="5248"/>
                  <a:pt x="11165" y="5248"/>
                </a:cubicBezTo>
                <a:close/>
                <a:moveTo>
                  <a:pt x="11928" y="5587"/>
                </a:moveTo>
                <a:cubicBezTo>
                  <a:pt x="11991" y="5587"/>
                  <a:pt x="12053" y="5596"/>
                  <a:pt x="12116" y="5632"/>
                </a:cubicBezTo>
                <a:cubicBezTo>
                  <a:pt x="12178" y="5658"/>
                  <a:pt x="12241" y="5721"/>
                  <a:pt x="12258" y="5801"/>
                </a:cubicBezTo>
                <a:cubicBezTo>
                  <a:pt x="12285" y="5872"/>
                  <a:pt x="12276" y="5953"/>
                  <a:pt x="12250" y="6024"/>
                </a:cubicBezTo>
                <a:cubicBezTo>
                  <a:pt x="12223" y="6095"/>
                  <a:pt x="12178" y="6158"/>
                  <a:pt x="12125" y="6211"/>
                </a:cubicBezTo>
                <a:cubicBezTo>
                  <a:pt x="12107" y="6220"/>
                  <a:pt x="12089" y="6229"/>
                  <a:pt x="12071" y="6247"/>
                </a:cubicBezTo>
                <a:cubicBezTo>
                  <a:pt x="12053" y="6256"/>
                  <a:pt x="12035" y="6265"/>
                  <a:pt x="12018" y="6274"/>
                </a:cubicBezTo>
                <a:cubicBezTo>
                  <a:pt x="11991" y="6283"/>
                  <a:pt x="11946" y="6292"/>
                  <a:pt x="11928" y="6301"/>
                </a:cubicBezTo>
                <a:cubicBezTo>
                  <a:pt x="11875" y="6310"/>
                  <a:pt x="11839" y="6336"/>
                  <a:pt x="11804" y="6363"/>
                </a:cubicBezTo>
                <a:cubicBezTo>
                  <a:pt x="11732" y="6417"/>
                  <a:pt x="11696" y="6524"/>
                  <a:pt x="11714" y="6631"/>
                </a:cubicBezTo>
                <a:cubicBezTo>
                  <a:pt x="11723" y="6658"/>
                  <a:pt x="11732" y="6684"/>
                  <a:pt x="11741" y="6702"/>
                </a:cubicBezTo>
                <a:cubicBezTo>
                  <a:pt x="11750" y="6729"/>
                  <a:pt x="11768" y="6747"/>
                  <a:pt x="11786" y="6765"/>
                </a:cubicBezTo>
                <a:cubicBezTo>
                  <a:pt x="11830" y="6800"/>
                  <a:pt x="11884" y="6827"/>
                  <a:pt x="11937" y="6827"/>
                </a:cubicBezTo>
                <a:cubicBezTo>
                  <a:pt x="12000" y="6827"/>
                  <a:pt x="12053" y="6809"/>
                  <a:pt x="12098" y="6782"/>
                </a:cubicBezTo>
                <a:cubicBezTo>
                  <a:pt x="12134" y="6756"/>
                  <a:pt x="12160" y="6711"/>
                  <a:pt x="12169" y="6666"/>
                </a:cubicBezTo>
                <a:cubicBezTo>
                  <a:pt x="12178" y="6631"/>
                  <a:pt x="12178" y="6577"/>
                  <a:pt x="12178" y="6533"/>
                </a:cubicBezTo>
                <a:cubicBezTo>
                  <a:pt x="12169" y="6515"/>
                  <a:pt x="12169" y="6506"/>
                  <a:pt x="12160" y="6497"/>
                </a:cubicBezTo>
                <a:cubicBezTo>
                  <a:pt x="12151" y="6479"/>
                  <a:pt x="12143" y="6479"/>
                  <a:pt x="12125" y="6470"/>
                </a:cubicBezTo>
                <a:cubicBezTo>
                  <a:pt x="12116" y="6468"/>
                  <a:pt x="12106" y="6467"/>
                  <a:pt x="12096" y="6467"/>
                </a:cubicBezTo>
                <a:cubicBezTo>
                  <a:pt x="12067" y="6467"/>
                  <a:pt x="12033" y="6477"/>
                  <a:pt x="12000" y="6497"/>
                </a:cubicBezTo>
                <a:cubicBezTo>
                  <a:pt x="11964" y="6524"/>
                  <a:pt x="11937" y="6568"/>
                  <a:pt x="11946" y="6631"/>
                </a:cubicBezTo>
                <a:cubicBezTo>
                  <a:pt x="11946" y="6640"/>
                  <a:pt x="11946" y="6640"/>
                  <a:pt x="11946" y="6649"/>
                </a:cubicBezTo>
                <a:cubicBezTo>
                  <a:pt x="11937" y="6649"/>
                  <a:pt x="11937" y="6649"/>
                  <a:pt x="11937" y="6640"/>
                </a:cubicBezTo>
                <a:cubicBezTo>
                  <a:pt x="11928" y="6631"/>
                  <a:pt x="11911" y="6613"/>
                  <a:pt x="11911" y="6595"/>
                </a:cubicBezTo>
                <a:cubicBezTo>
                  <a:pt x="11902" y="6577"/>
                  <a:pt x="11893" y="6559"/>
                  <a:pt x="11893" y="6542"/>
                </a:cubicBezTo>
                <a:cubicBezTo>
                  <a:pt x="11893" y="6506"/>
                  <a:pt x="11911" y="6470"/>
                  <a:pt x="11928" y="6434"/>
                </a:cubicBezTo>
                <a:cubicBezTo>
                  <a:pt x="11946" y="6417"/>
                  <a:pt x="11955" y="6408"/>
                  <a:pt x="11973" y="6390"/>
                </a:cubicBezTo>
                <a:cubicBezTo>
                  <a:pt x="11982" y="6381"/>
                  <a:pt x="12000" y="6363"/>
                  <a:pt x="12018" y="6363"/>
                </a:cubicBezTo>
                <a:cubicBezTo>
                  <a:pt x="12053" y="6336"/>
                  <a:pt x="12098" y="6327"/>
                  <a:pt x="12134" y="6327"/>
                </a:cubicBezTo>
                <a:cubicBezTo>
                  <a:pt x="12178" y="6336"/>
                  <a:pt x="12232" y="6345"/>
                  <a:pt x="12267" y="6381"/>
                </a:cubicBezTo>
                <a:cubicBezTo>
                  <a:pt x="12303" y="6417"/>
                  <a:pt x="12321" y="6461"/>
                  <a:pt x="12330" y="6497"/>
                </a:cubicBezTo>
                <a:cubicBezTo>
                  <a:pt x="12348" y="6577"/>
                  <a:pt x="12339" y="6658"/>
                  <a:pt x="12312" y="6729"/>
                </a:cubicBezTo>
                <a:cubicBezTo>
                  <a:pt x="12276" y="6800"/>
                  <a:pt x="12205" y="6854"/>
                  <a:pt x="12134" y="6872"/>
                </a:cubicBezTo>
                <a:cubicBezTo>
                  <a:pt x="12094" y="6889"/>
                  <a:pt x="12051" y="6895"/>
                  <a:pt x="12009" y="6895"/>
                </a:cubicBezTo>
                <a:cubicBezTo>
                  <a:pt x="11984" y="6895"/>
                  <a:pt x="11960" y="6893"/>
                  <a:pt x="11937" y="6889"/>
                </a:cubicBezTo>
                <a:cubicBezTo>
                  <a:pt x="11866" y="6872"/>
                  <a:pt x="11804" y="6854"/>
                  <a:pt x="11750" y="6818"/>
                </a:cubicBezTo>
                <a:cubicBezTo>
                  <a:pt x="11723" y="6800"/>
                  <a:pt x="11696" y="6773"/>
                  <a:pt x="11679" y="6747"/>
                </a:cubicBezTo>
                <a:cubicBezTo>
                  <a:pt x="11652" y="6720"/>
                  <a:pt x="11634" y="6693"/>
                  <a:pt x="11625" y="6658"/>
                </a:cubicBezTo>
                <a:cubicBezTo>
                  <a:pt x="11598" y="6595"/>
                  <a:pt x="11580" y="6524"/>
                  <a:pt x="11589" y="6452"/>
                </a:cubicBezTo>
                <a:cubicBezTo>
                  <a:pt x="11598" y="6372"/>
                  <a:pt x="11625" y="6301"/>
                  <a:pt x="11679" y="6238"/>
                </a:cubicBezTo>
                <a:cubicBezTo>
                  <a:pt x="11732" y="6185"/>
                  <a:pt x="11804" y="6140"/>
                  <a:pt x="11866" y="6122"/>
                </a:cubicBezTo>
                <a:cubicBezTo>
                  <a:pt x="11911" y="6104"/>
                  <a:pt x="11919" y="6104"/>
                  <a:pt x="11946" y="6095"/>
                </a:cubicBezTo>
                <a:cubicBezTo>
                  <a:pt x="11955" y="6087"/>
                  <a:pt x="11964" y="6087"/>
                  <a:pt x="11973" y="6078"/>
                </a:cubicBezTo>
                <a:cubicBezTo>
                  <a:pt x="11982" y="6069"/>
                  <a:pt x="11991" y="6060"/>
                  <a:pt x="12000" y="6060"/>
                </a:cubicBezTo>
                <a:cubicBezTo>
                  <a:pt x="12071" y="6006"/>
                  <a:pt x="12134" y="5917"/>
                  <a:pt x="12125" y="5828"/>
                </a:cubicBezTo>
                <a:cubicBezTo>
                  <a:pt x="12125" y="5783"/>
                  <a:pt x="12098" y="5748"/>
                  <a:pt x="12062" y="5703"/>
                </a:cubicBezTo>
                <a:cubicBezTo>
                  <a:pt x="12027" y="5667"/>
                  <a:pt x="11973" y="5632"/>
                  <a:pt x="11919" y="5605"/>
                </a:cubicBezTo>
                <a:cubicBezTo>
                  <a:pt x="11919" y="5605"/>
                  <a:pt x="11919" y="5596"/>
                  <a:pt x="11919" y="5596"/>
                </a:cubicBezTo>
                <a:cubicBezTo>
                  <a:pt x="11919" y="5587"/>
                  <a:pt x="11919" y="5587"/>
                  <a:pt x="11928" y="5587"/>
                </a:cubicBezTo>
                <a:close/>
                <a:moveTo>
                  <a:pt x="6326" y="5525"/>
                </a:moveTo>
                <a:cubicBezTo>
                  <a:pt x="6397" y="5525"/>
                  <a:pt x="6469" y="5525"/>
                  <a:pt x="6540" y="5560"/>
                </a:cubicBezTo>
                <a:cubicBezTo>
                  <a:pt x="6611" y="5587"/>
                  <a:pt x="6683" y="5649"/>
                  <a:pt x="6719" y="5730"/>
                </a:cubicBezTo>
                <a:cubicBezTo>
                  <a:pt x="6754" y="5810"/>
                  <a:pt x="6754" y="5908"/>
                  <a:pt x="6727" y="5988"/>
                </a:cubicBezTo>
                <a:cubicBezTo>
                  <a:pt x="6710" y="6069"/>
                  <a:pt x="6656" y="6140"/>
                  <a:pt x="6603" y="6203"/>
                </a:cubicBezTo>
                <a:cubicBezTo>
                  <a:pt x="6585" y="6220"/>
                  <a:pt x="6567" y="6229"/>
                  <a:pt x="6549" y="6247"/>
                </a:cubicBezTo>
                <a:cubicBezTo>
                  <a:pt x="6531" y="6256"/>
                  <a:pt x="6513" y="6265"/>
                  <a:pt x="6495" y="6274"/>
                </a:cubicBezTo>
                <a:cubicBezTo>
                  <a:pt x="6460" y="6292"/>
                  <a:pt x="6406" y="6310"/>
                  <a:pt x="6388" y="6319"/>
                </a:cubicBezTo>
                <a:cubicBezTo>
                  <a:pt x="6335" y="6336"/>
                  <a:pt x="6290" y="6363"/>
                  <a:pt x="6255" y="6399"/>
                </a:cubicBezTo>
                <a:cubicBezTo>
                  <a:pt x="6192" y="6470"/>
                  <a:pt x="6156" y="6586"/>
                  <a:pt x="6192" y="6702"/>
                </a:cubicBezTo>
                <a:cubicBezTo>
                  <a:pt x="6192" y="6729"/>
                  <a:pt x="6210" y="6756"/>
                  <a:pt x="6219" y="6782"/>
                </a:cubicBezTo>
                <a:cubicBezTo>
                  <a:pt x="6237" y="6809"/>
                  <a:pt x="6255" y="6836"/>
                  <a:pt x="6281" y="6854"/>
                </a:cubicBezTo>
                <a:cubicBezTo>
                  <a:pt x="6326" y="6889"/>
                  <a:pt x="6397" y="6907"/>
                  <a:pt x="6460" y="6907"/>
                </a:cubicBezTo>
                <a:cubicBezTo>
                  <a:pt x="6522" y="6898"/>
                  <a:pt x="6576" y="6881"/>
                  <a:pt x="6620" y="6836"/>
                </a:cubicBezTo>
                <a:cubicBezTo>
                  <a:pt x="6665" y="6800"/>
                  <a:pt x="6692" y="6756"/>
                  <a:pt x="6692" y="6711"/>
                </a:cubicBezTo>
                <a:cubicBezTo>
                  <a:pt x="6701" y="6658"/>
                  <a:pt x="6701" y="6604"/>
                  <a:pt x="6692" y="6559"/>
                </a:cubicBezTo>
                <a:cubicBezTo>
                  <a:pt x="6683" y="6542"/>
                  <a:pt x="6674" y="6524"/>
                  <a:pt x="6665" y="6515"/>
                </a:cubicBezTo>
                <a:cubicBezTo>
                  <a:pt x="6656" y="6497"/>
                  <a:pt x="6647" y="6497"/>
                  <a:pt x="6629" y="6488"/>
                </a:cubicBezTo>
                <a:cubicBezTo>
                  <a:pt x="6585" y="6488"/>
                  <a:pt x="6531" y="6497"/>
                  <a:pt x="6495" y="6533"/>
                </a:cubicBezTo>
                <a:cubicBezTo>
                  <a:pt x="6460" y="6568"/>
                  <a:pt x="6433" y="6622"/>
                  <a:pt x="6451" y="6684"/>
                </a:cubicBezTo>
                <a:lnTo>
                  <a:pt x="6451" y="6693"/>
                </a:lnTo>
                <a:cubicBezTo>
                  <a:pt x="6451" y="6693"/>
                  <a:pt x="6451" y="6693"/>
                  <a:pt x="6442" y="6702"/>
                </a:cubicBezTo>
                <a:cubicBezTo>
                  <a:pt x="6442" y="6702"/>
                  <a:pt x="6433" y="6702"/>
                  <a:pt x="6433" y="6693"/>
                </a:cubicBezTo>
                <a:cubicBezTo>
                  <a:pt x="6415" y="6684"/>
                  <a:pt x="6406" y="6666"/>
                  <a:pt x="6397" y="6649"/>
                </a:cubicBezTo>
                <a:cubicBezTo>
                  <a:pt x="6388" y="6631"/>
                  <a:pt x="6380" y="6613"/>
                  <a:pt x="6380" y="6595"/>
                </a:cubicBezTo>
                <a:cubicBezTo>
                  <a:pt x="6380" y="6550"/>
                  <a:pt x="6388" y="6506"/>
                  <a:pt x="6406" y="6470"/>
                </a:cubicBezTo>
                <a:cubicBezTo>
                  <a:pt x="6424" y="6452"/>
                  <a:pt x="6433" y="6434"/>
                  <a:pt x="6451" y="6417"/>
                </a:cubicBezTo>
                <a:cubicBezTo>
                  <a:pt x="6460" y="6399"/>
                  <a:pt x="6478" y="6390"/>
                  <a:pt x="6495" y="6372"/>
                </a:cubicBezTo>
                <a:cubicBezTo>
                  <a:pt x="6531" y="6354"/>
                  <a:pt x="6576" y="6336"/>
                  <a:pt x="6629" y="6336"/>
                </a:cubicBezTo>
                <a:cubicBezTo>
                  <a:pt x="6674" y="6336"/>
                  <a:pt x="6736" y="6345"/>
                  <a:pt x="6772" y="6381"/>
                </a:cubicBezTo>
                <a:cubicBezTo>
                  <a:pt x="6817" y="6417"/>
                  <a:pt x="6843" y="6461"/>
                  <a:pt x="6861" y="6506"/>
                </a:cubicBezTo>
                <a:cubicBezTo>
                  <a:pt x="6888" y="6586"/>
                  <a:pt x="6888" y="6675"/>
                  <a:pt x="6852" y="6756"/>
                </a:cubicBezTo>
                <a:cubicBezTo>
                  <a:pt x="6826" y="6845"/>
                  <a:pt x="6754" y="6907"/>
                  <a:pt x="6674" y="6934"/>
                </a:cubicBezTo>
                <a:cubicBezTo>
                  <a:pt x="6603" y="6970"/>
                  <a:pt x="6531" y="6970"/>
                  <a:pt x="6451" y="6970"/>
                </a:cubicBezTo>
                <a:cubicBezTo>
                  <a:pt x="6380" y="6961"/>
                  <a:pt x="6308" y="6943"/>
                  <a:pt x="6246" y="6907"/>
                </a:cubicBezTo>
                <a:cubicBezTo>
                  <a:pt x="6210" y="6889"/>
                  <a:pt x="6183" y="6863"/>
                  <a:pt x="6156" y="6836"/>
                </a:cubicBezTo>
                <a:cubicBezTo>
                  <a:pt x="6130" y="6809"/>
                  <a:pt x="6103" y="6773"/>
                  <a:pt x="6085" y="6747"/>
                </a:cubicBezTo>
                <a:cubicBezTo>
                  <a:pt x="6049" y="6675"/>
                  <a:pt x="6023" y="6595"/>
                  <a:pt x="6032" y="6515"/>
                </a:cubicBezTo>
                <a:cubicBezTo>
                  <a:pt x="6032" y="6434"/>
                  <a:pt x="6058" y="6345"/>
                  <a:pt x="6112" y="6274"/>
                </a:cubicBezTo>
                <a:cubicBezTo>
                  <a:pt x="6165" y="6211"/>
                  <a:pt x="6237" y="6158"/>
                  <a:pt x="6308" y="6122"/>
                </a:cubicBezTo>
                <a:cubicBezTo>
                  <a:pt x="6353" y="6104"/>
                  <a:pt x="6371" y="6095"/>
                  <a:pt x="6388" y="6087"/>
                </a:cubicBezTo>
                <a:cubicBezTo>
                  <a:pt x="6406" y="6078"/>
                  <a:pt x="6415" y="6078"/>
                  <a:pt x="6424" y="6069"/>
                </a:cubicBezTo>
                <a:cubicBezTo>
                  <a:pt x="6433" y="6060"/>
                  <a:pt x="6442" y="6051"/>
                  <a:pt x="6451" y="6042"/>
                </a:cubicBezTo>
                <a:cubicBezTo>
                  <a:pt x="6531" y="5980"/>
                  <a:pt x="6585" y="5872"/>
                  <a:pt x="6567" y="5783"/>
                </a:cubicBezTo>
                <a:cubicBezTo>
                  <a:pt x="6558" y="5730"/>
                  <a:pt x="6531" y="5685"/>
                  <a:pt x="6487" y="5649"/>
                </a:cubicBezTo>
                <a:cubicBezTo>
                  <a:pt x="6442" y="5605"/>
                  <a:pt x="6388" y="5578"/>
                  <a:pt x="6317" y="5551"/>
                </a:cubicBezTo>
                <a:cubicBezTo>
                  <a:pt x="6317" y="5542"/>
                  <a:pt x="6317" y="5542"/>
                  <a:pt x="6317" y="5542"/>
                </a:cubicBezTo>
                <a:cubicBezTo>
                  <a:pt x="6317" y="5533"/>
                  <a:pt x="6317" y="5525"/>
                  <a:pt x="6326" y="5525"/>
                </a:cubicBezTo>
                <a:close/>
                <a:moveTo>
                  <a:pt x="11063" y="6283"/>
                </a:moveTo>
                <a:lnTo>
                  <a:pt x="11063" y="6283"/>
                </a:lnTo>
                <a:cubicBezTo>
                  <a:pt x="11179" y="6515"/>
                  <a:pt x="11304" y="6720"/>
                  <a:pt x="11465" y="6898"/>
                </a:cubicBezTo>
                <a:cubicBezTo>
                  <a:pt x="11625" y="7077"/>
                  <a:pt x="11830" y="7220"/>
                  <a:pt x="12080" y="7255"/>
                </a:cubicBezTo>
                <a:cubicBezTo>
                  <a:pt x="12047" y="7262"/>
                  <a:pt x="12012" y="7266"/>
                  <a:pt x="11978" y="7266"/>
                </a:cubicBezTo>
                <a:cubicBezTo>
                  <a:pt x="11885" y="7266"/>
                  <a:pt x="11790" y="7241"/>
                  <a:pt x="11705" y="7202"/>
                </a:cubicBezTo>
                <a:cubicBezTo>
                  <a:pt x="11580" y="7148"/>
                  <a:pt x="11482" y="7068"/>
                  <a:pt x="11393" y="6970"/>
                </a:cubicBezTo>
                <a:cubicBezTo>
                  <a:pt x="11215" y="6782"/>
                  <a:pt x="11099" y="6533"/>
                  <a:pt x="11063" y="6283"/>
                </a:cubicBezTo>
                <a:close/>
                <a:moveTo>
                  <a:pt x="5898" y="5721"/>
                </a:moveTo>
                <a:cubicBezTo>
                  <a:pt x="5809" y="5846"/>
                  <a:pt x="5782" y="5980"/>
                  <a:pt x="5782" y="6113"/>
                </a:cubicBezTo>
                <a:cubicBezTo>
                  <a:pt x="5782" y="6256"/>
                  <a:pt x="5800" y="6399"/>
                  <a:pt x="5826" y="6533"/>
                </a:cubicBezTo>
                <a:cubicBezTo>
                  <a:pt x="5871" y="6809"/>
                  <a:pt x="5942" y="7095"/>
                  <a:pt x="5951" y="7389"/>
                </a:cubicBezTo>
                <a:cubicBezTo>
                  <a:pt x="5862" y="7112"/>
                  <a:pt x="5773" y="6836"/>
                  <a:pt x="5719" y="6550"/>
                </a:cubicBezTo>
                <a:cubicBezTo>
                  <a:pt x="5702" y="6408"/>
                  <a:pt x="5684" y="6265"/>
                  <a:pt x="5702" y="6113"/>
                </a:cubicBezTo>
                <a:cubicBezTo>
                  <a:pt x="5719" y="5962"/>
                  <a:pt x="5782" y="5810"/>
                  <a:pt x="5898" y="5721"/>
                </a:cubicBezTo>
                <a:close/>
                <a:moveTo>
                  <a:pt x="2790" y="0"/>
                </a:moveTo>
                <a:cubicBezTo>
                  <a:pt x="2489" y="0"/>
                  <a:pt x="2225" y="163"/>
                  <a:pt x="2142" y="493"/>
                </a:cubicBezTo>
                <a:cubicBezTo>
                  <a:pt x="1964" y="1207"/>
                  <a:pt x="2481" y="1858"/>
                  <a:pt x="2178" y="2295"/>
                </a:cubicBezTo>
                <a:cubicBezTo>
                  <a:pt x="1883" y="2023"/>
                  <a:pt x="1545" y="1920"/>
                  <a:pt x="1281" y="1920"/>
                </a:cubicBezTo>
                <a:cubicBezTo>
                  <a:pt x="1129" y="1920"/>
                  <a:pt x="1001" y="1954"/>
                  <a:pt x="920" y="2010"/>
                </a:cubicBezTo>
                <a:cubicBezTo>
                  <a:pt x="862" y="2049"/>
                  <a:pt x="788" y="2066"/>
                  <a:pt x="706" y="2066"/>
                </a:cubicBezTo>
                <a:cubicBezTo>
                  <a:pt x="475" y="2066"/>
                  <a:pt x="179" y="1932"/>
                  <a:pt x="1" y="1813"/>
                </a:cubicBezTo>
                <a:lnTo>
                  <a:pt x="1" y="1813"/>
                </a:lnTo>
                <a:cubicBezTo>
                  <a:pt x="200" y="2108"/>
                  <a:pt x="520" y="2263"/>
                  <a:pt x="922" y="2263"/>
                </a:cubicBezTo>
                <a:cubicBezTo>
                  <a:pt x="1007" y="2263"/>
                  <a:pt x="1095" y="2256"/>
                  <a:pt x="1187" y="2242"/>
                </a:cubicBezTo>
                <a:cubicBezTo>
                  <a:pt x="1228" y="2235"/>
                  <a:pt x="1267" y="2233"/>
                  <a:pt x="1303" y="2233"/>
                </a:cubicBezTo>
                <a:cubicBezTo>
                  <a:pt x="1739" y="2233"/>
                  <a:pt x="1839" y="2649"/>
                  <a:pt x="2062" y="2723"/>
                </a:cubicBezTo>
                <a:cubicBezTo>
                  <a:pt x="2131" y="2746"/>
                  <a:pt x="2180" y="2758"/>
                  <a:pt x="2217" y="2758"/>
                </a:cubicBezTo>
                <a:cubicBezTo>
                  <a:pt x="2310" y="2758"/>
                  <a:pt x="2328" y="2684"/>
                  <a:pt x="2392" y="2518"/>
                </a:cubicBezTo>
                <a:lnTo>
                  <a:pt x="2392" y="2518"/>
                </a:lnTo>
                <a:cubicBezTo>
                  <a:pt x="2481" y="2706"/>
                  <a:pt x="2240" y="2848"/>
                  <a:pt x="2329" y="3098"/>
                </a:cubicBezTo>
                <a:cubicBezTo>
                  <a:pt x="2361" y="3199"/>
                  <a:pt x="2573" y="3341"/>
                  <a:pt x="2882" y="3341"/>
                </a:cubicBezTo>
                <a:cubicBezTo>
                  <a:pt x="3008" y="3341"/>
                  <a:pt x="3150" y="3318"/>
                  <a:pt x="3302" y="3259"/>
                </a:cubicBezTo>
                <a:cubicBezTo>
                  <a:pt x="3721" y="3615"/>
                  <a:pt x="3320" y="4365"/>
                  <a:pt x="3543" y="4722"/>
                </a:cubicBezTo>
                <a:cubicBezTo>
                  <a:pt x="3757" y="5079"/>
                  <a:pt x="4247" y="5025"/>
                  <a:pt x="4435" y="5623"/>
                </a:cubicBezTo>
                <a:cubicBezTo>
                  <a:pt x="4613" y="6229"/>
                  <a:pt x="5175" y="6336"/>
                  <a:pt x="5175" y="6336"/>
                </a:cubicBezTo>
                <a:cubicBezTo>
                  <a:pt x="5175" y="6336"/>
                  <a:pt x="5443" y="6925"/>
                  <a:pt x="5363" y="7237"/>
                </a:cubicBezTo>
                <a:cubicBezTo>
                  <a:pt x="5282" y="7550"/>
                  <a:pt x="5247" y="7746"/>
                  <a:pt x="5425" y="8353"/>
                </a:cubicBezTo>
                <a:cubicBezTo>
                  <a:pt x="5541" y="9155"/>
                  <a:pt x="4863" y="9619"/>
                  <a:pt x="4685" y="9682"/>
                </a:cubicBezTo>
                <a:cubicBezTo>
                  <a:pt x="4497" y="9735"/>
                  <a:pt x="4533" y="9914"/>
                  <a:pt x="4542" y="10083"/>
                </a:cubicBezTo>
                <a:cubicBezTo>
                  <a:pt x="4547" y="10173"/>
                  <a:pt x="4696" y="10201"/>
                  <a:pt x="4864" y="10201"/>
                </a:cubicBezTo>
                <a:cubicBezTo>
                  <a:pt x="4997" y="10201"/>
                  <a:pt x="5143" y="10183"/>
                  <a:pt x="5238" y="10163"/>
                </a:cubicBezTo>
                <a:cubicBezTo>
                  <a:pt x="5441" y="10119"/>
                  <a:pt x="5303" y="9673"/>
                  <a:pt x="5465" y="9673"/>
                </a:cubicBezTo>
                <a:cubicBezTo>
                  <a:pt x="5466" y="9673"/>
                  <a:pt x="5468" y="9673"/>
                  <a:pt x="5470" y="9673"/>
                </a:cubicBezTo>
                <a:cubicBezTo>
                  <a:pt x="5484" y="9674"/>
                  <a:pt x="5498" y="9674"/>
                  <a:pt x="5512" y="9674"/>
                </a:cubicBezTo>
                <a:cubicBezTo>
                  <a:pt x="5656" y="9674"/>
                  <a:pt x="5743" y="9625"/>
                  <a:pt x="5800" y="9396"/>
                </a:cubicBezTo>
                <a:cubicBezTo>
                  <a:pt x="5862" y="9155"/>
                  <a:pt x="5987" y="8959"/>
                  <a:pt x="6032" y="7915"/>
                </a:cubicBezTo>
                <a:lnTo>
                  <a:pt x="6032" y="7915"/>
                </a:lnTo>
                <a:cubicBezTo>
                  <a:pt x="6362" y="9280"/>
                  <a:pt x="5933" y="9744"/>
                  <a:pt x="5755" y="9816"/>
                </a:cubicBezTo>
                <a:cubicBezTo>
                  <a:pt x="5586" y="9887"/>
                  <a:pt x="5648" y="9949"/>
                  <a:pt x="5648" y="10324"/>
                </a:cubicBezTo>
                <a:cubicBezTo>
                  <a:pt x="5680" y="10325"/>
                  <a:pt x="5710" y="10325"/>
                  <a:pt x="5739" y="10325"/>
                </a:cubicBezTo>
                <a:cubicBezTo>
                  <a:pt x="6540" y="10325"/>
                  <a:pt x="6425" y="10093"/>
                  <a:pt x="6460" y="9860"/>
                </a:cubicBezTo>
                <a:cubicBezTo>
                  <a:pt x="6481" y="9722"/>
                  <a:pt x="6537" y="9701"/>
                  <a:pt x="6606" y="9701"/>
                </a:cubicBezTo>
                <a:cubicBezTo>
                  <a:pt x="6635" y="9701"/>
                  <a:pt x="6667" y="9705"/>
                  <a:pt x="6699" y="9705"/>
                </a:cubicBezTo>
                <a:cubicBezTo>
                  <a:pt x="6718" y="9705"/>
                  <a:pt x="6736" y="9703"/>
                  <a:pt x="6754" y="9700"/>
                </a:cubicBezTo>
                <a:cubicBezTo>
                  <a:pt x="6870" y="9673"/>
                  <a:pt x="6852" y="9048"/>
                  <a:pt x="6647" y="7889"/>
                </a:cubicBezTo>
                <a:cubicBezTo>
                  <a:pt x="7182" y="7407"/>
                  <a:pt x="7147" y="6756"/>
                  <a:pt x="7165" y="6542"/>
                </a:cubicBezTo>
                <a:cubicBezTo>
                  <a:pt x="7182" y="6319"/>
                  <a:pt x="7825" y="6203"/>
                  <a:pt x="7825" y="6203"/>
                </a:cubicBezTo>
                <a:cubicBezTo>
                  <a:pt x="7825" y="6203"/>
                  <a:pt x="8155" y="6292"/>
                  <a:pt x="9109" y="6550"/>
                </a:cubicBezTo>
                <a:cubicBezTo>
                  <a:pt x="9355" y="6615"/>
                  <a:pt x="9557" y="6639"/>
                  <a:pt x="9723" y="6639"/>
                </a:cubicBezTo>
                <a:cubicBezTo>
                  <a:pt x="10196" y="6639"/>
                  <a:pt x="10367" y="6443"/>
                  <a:pt x="10367" y="6443"/>
                </a:cubicBezTo>
                <a:cubicBezTo>
                  <a:pt x="10367" y="6443"/>
                  <a:pt x="10555" y="7166"/>
                  <a:pt x="11286" y="7434"/>
                </a:cubicBezTo>
                <a:cubicBezTo>
                  <a:pt x="11456" y="8237"/>
                  <a:pt x="10920" y="9022"/>
                  <a:pt x="10519" y="9271"/>
                </a:cubicBezTo>
                <a:cubicBezTo>
                  <a:pt x="10117" y="9512"/>
                  <a:pt x="10153" y="9557"/>
                  <a:pt x="10162" y="10030"/>
                </a:cubicBezTo>
                <a:cubicBezTo>
                  <a:pt x="10186" y="10031"/>
                  <a:pt x="10209" y="10031"/>
                  <a:pt x="10231" y="10031"/>
                </a:cubicBezTo>
                <a:cubicBezTo>
                  <a:pt x="11029" y="10031"/>
                  <a:pt x="10894" y="9423"/>
                  <a:pt x="10894" y="9423"/>
                </a:cubicBezTo>
                <a:lnTo>
                  <a:pt x="10894" y="9423"/>
                </a:lnTo>
                <a:cubicBezTo>
                  <a:pt x="10894" y="9423"/>
                  <a:pt x="10965" y="9464"/>
                  <a:pt x="11081" y="9464"/>
                </a:cubicBezTo>
                <a:cubicBezTo>
                  <a:pt x="11155" y="9464"/>
                  <a:pt x="11246" y="9448"/>
                  <a:pt x="11349" y="9396"/>
                </a:cubicBezTo>
                <a:cubicBezTo>
                  <a:pt x="11723" y="9022"/>
                  <a:pt x="11750" y="8138"/>
                  <a:pt x="12214" y="7443"/>
                </a:cubicBezTo>
                <a:cubicBezTo>
                  <a:pt x="12223" y="7773"/>
                  <a:pt x="12580" y="7960"/>
                  <a:pt x="12580" y="7960"/>
                </a:cubicBezTo>
                <a:cubicBezTo>
                  <a:pt x="12580" y="7960"/>
                  <a:pt x="12687" y="8593"/>
                  <a:pt x="12696" y="8879"/>
                </a:cubicBezTo>
                <a:cubicBezTo>
                  <a:pt x="12705" y="9155"/>
                  <a:pt x="12455" y="9548"/>
                  <a:pt x="12285" y="9655"/>
                </a:cubicBezTo>
                <a:cubicBezTo>
                  <a:pt x="12125" y="9753"/>
                  <a:pt x="12187" y="9789"/>
                  <a:pt x="12196" y="10110"/>
                </a:cubicBezTo>
                <a:cubicBezTo>
                  <a:pt x="12223" y="10111"/>
                  <a:pt x="12250" y="10112"/>
                  <a:pt x="12277" y="10112"/>
                </a:cubicBezTo>
                <a:cubicBezTo>
                  <a:pt x="12597" y="10112"/>
                  <a:pt x="12906" y="10014"/>
                  <a:pt x="12972" y="9824"/>
                </a:cubicBezTo>
                <a:cubicBezTo>
                  <a:pt x="13035" y="9628"/>
                  <a:pt x="13070" y="9566"/>
                  <a:pt x="13249" y="9477"/>
                </a:cubicBezTo>
                <a:cubicBezTo>
                  <a:pt x="13472" y="9004"/>
                  <a:pt x="13222" y="8433"/>
                  <a:pt x="13142" y="8058"/>
                </a:cubicBezTo>
                <a:cubicBezTo>
                  <a:pt x="13061" y="7683"/>
                  <a:pt x="13347" y="7790"/>
                  <a:pt x="13347" y="7220"/>
                </a:cubicBezTo>
                <a:lnTo>
                  <a:pt x="13347" y="7220"/>
                </a:lnTo>
                <a:cubicBezTo>
                  <a:pt x="13341" y="7220"/>
                  <a:pt x="13335" y="7220"/>
                  <a:pt x="13329" y="7220"/>
                </a:cubicBezTo>
                <a:cubicBezTo>
                  <a:pt x="13079" y="7220"/>
                  <a:pt x="12517" y="6856"/>
                  <a:pt x="12526" y="6185"/>
                </a:cubicBezTo>
                <a:cubicBezTo>
                  <a:pt x="12535" y="5489"/>
                  <a:pt x="13142" y="5070"/>
                  <a:pt x="13115" y="4427"/>
                </a:cubicBezTo>
                <a:cubicBezTo>
                  <a:pt x="13088" y="3794"/>
                  <a:pt x="12669" y="3946"/>
                  <a:pt x="12241" y="3758"/>
                </a:cubicBezTo>
                <a:cubicBezTo>
                  <a:pt x="11886" y="3592"/>
                  <a:pt x="11462" y="3146"/>
                  <a:pt x="10301" y="3146"/>
                </a:cubicBezTo>
                <a:cubicBezTo>
                  <a:pt x="10088" y="3146"/>
                  <a:pt x="9849" y="3162"/>
                  <a:pt x="9582" y="3196"/>
                </a:cubicBezTo>
                <a:cubicBezTo>
                  <a:pt x="9293" y="3235"/>
                  <a:pt x="9038" y="3252"/>
                  <a:pt x="8812" y="3252"/>
                </a:cubicBezTo>
                <a:cubicBezTo>
                  <a:pt x="7701" y="3252"/>
                  <a:pt x="7282" y="2853"/>
                  <a:pt x="6808" y="2786"/>
                </a:cubicBezTo>
                <a:cubicBezTo>
                  <a:pt x="6968" y="2625"/>
                  <a:pt x="7102" y="2367"/>
                  <a:pt x="7191" y="2081"/>
                </a:cubicBezTo>
                <a:cubicBezTo>
                  <a:pt x="7414" y="2054"/>
                  <a:pt x="7860" y="1956"/>
                  <a:pt x="7967" y="1590"/>
                </a:cubicBezTo>
                <a:lnTo>
                  <a:pt x="7967" y="1590"/>
                </a:lnTo>
                <a:cubicBezTo>
                  <a:pt x="7809" y="1722"/>
                  <a:pt x="7669" y="1761"/>
                  <a:pt x="7526" y="1761"/>
                </a:cubicBezTo>
                <a:cubicBezTo>
                  <a:pt x="7428" y="1761"/>
                  <a:pt x="7327" y="1742"/>
                  <a:pt x="7218" y="1724"/>
                </a:cubicBezTo>
                <a:cubicBezTo>
                  <a:pt x="7113" y="518"/>
                  <a:pt x="6274" y="43"/>
                  <a:pt x="5399" y="43"/>
                </a:cubicBezTo>
                <a:cubicBezTo>
                  <a:pt x="4791" y="43"/>
                  <a:pt x="4166" y="272"/>
                  <a:pt x="3757" y="645"/>
                </a:cubicBezTo>
                <a:cubicBezTo>
                  <a:pt x="3536" y="218"/>
                  <a:pt x="3139" y="0"/>
                  <a:pt x="2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46"/>
          <p:cNvSpPr/>
          <p:nvPr/>
        </p:nvSpPr>
        <p:spPr>
          <a:xfrm>
            <a:off x="3349449" y="5578162"/>
            <a:ext cx="579095" cy="670155"/>
          </a:xfrm>
          <a:custGeom>
            <a:rect b="b" l="l" r="r" t="t"/>
            <a:pathLst>
              <a:path extrusionOk="0" h="14248" w="12312">
                <a:moveTo>
                  <a:pt x="2615" y="4087"/>
                </a:moveTo>
                <a:cubicBezTo>
                  <a:pt x="2738" y="4087"/>
                  <a:pt x="2864" y="4126"/>
                  <a:pt x="2962" y="4203"/>
                </a:cubicBezTo>
                <a:cubicBezTo>
                  <a:pt x="3096" y="4292"/>
                  <a:pt x="3176" y="4453"/>
                  <a:pt x="3176" y="4613"/>
                </a:cubicBezTo>
                <a:cubicBezTo>
                  <a:pt x="3167" y="4774"/>
                  <a:pt x="3087" y="4916"/>
                  <a:pt x="2971" y="5006"/>
                </a:cubicBezTo>
                <a:cubicBezTo>
                  <a:pt x="3033" y="4872"/>
                  <a:pt x="3060" y="4738"/>
                  <a:pt x="3042" y="4622"/>
                </a:cubicBezTo>
                <a:cubicBezTo>
                  <a:pt x="3015" y="4506"/>
                  <a:pt x="2953" y="4408"/>
                  <a:pt x="2855" y="4337"/>
                </a:cubicBezTo>
                <a:cubicBezTo>
                  <a:pt x="2766" y="4265"/>
                  <a:pt x="2650" y="4229"/>
                  <a:pt x="2525" y="4229"/>
                </a:cubicBezTo>
                <a:cubicBezTo>
                  <a:pt x="2512" y="4229"/>
                  <a:pt x="2499" y="4228"/>
                  <a:pt x="2486" y="4228"/>
                </a:cubicBezTo>
                <a:cubicBezTo>
                  <a:pt x="2374" y="4228"/>
                  <a:pt x="2261" y="4261"/>
                  <a:pt x="2141" y="4301"/>
                </a:cubicBezTo>
                <a:cubicBezTo>
                  <a:pt x="2230" y="4203"/>
                  <a:pt x="2364" y="4114"/>
                  <a:pt x="2516" y="4096"/>
                </a:cubicBezTo>
                <a:cubicBezTo>
                  <a:pt x="2548" y="4090"/>
                  <a:pt x="2582" y="4087"/>
                  <a:pt x="2615" y="4087"/>
                </a:cubicBezTo>
                <a:close/>
                <a:moveTo>
                  <a:pt x="6899" y="4161"/>
                </a:moveTo>
                <a:cubicBezTo>
                  <a:pt x="6922" y="4161"/>
                  <a:pt x="6945" y="4163"/>
                  <a:pt x="6968" y="4167"/>
                </a:cubicBezTo>
                <a:cubicBezTo>
                  <a:pt x="7128" y="4185"/>
                  <a:pt x="7253" y="4283"/>
                  <a:pt x="7333" y="4408"/>
                </a:cubicBezTo>
                <a:cubicBezTo>
                  <a:pt x="7219" y="4343"/>
                  <a:pt x="7097" y="4300"/>
                  <a:pt x="6989" y="4300"/>
                </a:cubicBezTo>
                <a:cubicBezTo>
                  <a:pt x="6978" y="4300"/>
                  <a:pt x="6968" y="4300"/>
                  <a:pt x="6959" y="4301"/>
                </a:cubicBezTo>
                <a:cubicBezTo>
                  <a:pt x="6843" y="4310"/>
                  <a:pt x="6736" y="4363"/>
                  <a:pt x="6655" y="4453"/>
                </a:cubicBezTo>
                <a:cubicBezTo>
                  <a:pt x="6575" y="4533"/>
                  <a:pt x="6521" y="4640"/>
                  <a:pt x="6513" y="4765"/>
                </a:cubicBezTo>
                <a:cubicBezTo>
                  <a:pt x="6495" y="4890"/>
                  <a:pt x="6513" y="5023"/>
                  <a:pt x="6548" y="5157"/>
                </a:cubicBezTo>
                <a:cubicBezTo>
                  <a:pt x="6450" y="5059"/>
                  <a:pt x="6388" y="4916"/>
                  <a:pt x="6379" y="4765"/>
                </a:cubicBezTo>
                <a:cubicBezTo>
                  <a:pt x="6370" y="4613"/>
                  <a:pt x="6414" y="4444"/>
                  <a:pt x="6530" y="4328"/>
                </a:cubicBezTo>
                <a:cubicBezTo>
                  <a:pt x="6622" y="4228"/>
                  <a:pt x="6760" y="4161"/>
                  <a:pt x="6899" y="4161"/>
                </a:cubicBezTo>
                <a:close/>
                <a:moveTo>
                  <a:pt x="5427" y="4665"/>
                </a:moveTo>
                <a:cubicBezTo>
                  <a:pt x="5435" y="4665"/>
                  <a:pt x="5443" y="4666"/>
                  <a:pt x="5451" y="4667"/>
                </a:cubicBezTo>
                <a:cubicBezTo>
                  <a:pt x="5522" y="4667"/>
                  <a:pt x="5585" y="4684"/>
                  <a:pt x="5647" y="4711"/>
                </a:cubicBezTo>
                <a:cubicBezTo>
                  <a:pt x="5701" y="4747"/>
                  <a:pt x="5754" y="4783"/>
                  <a:pt x="5790" y="4836"/>
                </a:cubicBezTo>
                <a:cubicBezTo>
                  <a:pt x="5808" y="4863"/>
                  <a:pt x="5826" y="4890"/>
                  <a:pt x="5835" y="4925"/>
                </a:cubicBezTo>
                <a:cubicBezTo>
                  <a:pt x="5843" y="4952"/>
                  <a:pt x="5852" y="4988"/>
                  <a:pt x="5861" y="5015"/>
                </a:cubicBezTo>
                <a:cubicBezTo>
                  <a:pt x="5861" y="5086"/>
                  <a:pt x="5861" y="5157"/>
                  <a:pt x="5826" y="5220"/>
                </a:cubicBezTo>
                <a:cubicBezTo>
                  <a:pt x="5799" y="5282"/>
                  <a:pt x="5745" y="5345"/>
                  <a:pt x="5674" y="5380"/>
                </a:cubicBezTo>
                <a:cubicBezTo>
                  <a:pt x="5612" y="5416"/>
                  <a:pt x="5540" y="5434"/>
                  <a:pt x="5469" y="5434"/>
                </a:cubicBezTo>
                <a:lnTo>
                  <a:pt x="5362" y="5434"/>
                </a:lnTo>
                <a:cubicBezTo>
                  <a:pt x="5353" y="5443"/>
                  <a:pt x="5335" y="5443"/>
                  <a:pt x="5326" y="5443"/>
                </a:cubicBezTo>
                <a:cubicBezTo>
                  <a:pt x="5246" y="5470"/>
                  <a:pt x="5165" y="5532"/>
                  <a:pt x="5148" y="5621"/>
                </a:cubicBezTo>
                <a:cubicBezTo>
                  <a:pt x="5139" y="5657"/>
                  <a:pt x="5139" y="5701"/>
                  <a:pt x="5165" y="5746"/>
                </a:cubicBezTo>
                <a:cubicBezTo>
                  <a:pt x="5183" y="5800"/>
                  <a:pt x="5228" y="5844"/>
                  <a:pt x="5264" y="5889"/>
                </a:cubicBezTo>
                <a:cubicBezTo>
                  <a:pt x="5264" y="5889"/>
                  <a:pt x="5264" y="5889"/>
                  <a:pt x="5264" y="5898"/>
                </a:cubicBezTo>
                <a:lnTo>
                  <a:pt x="5255" y="5898"/>
                </a:lnTo>
                <a:cubicBezTo>
                  <a:pt x="5192" y="5880"/>
                  <a:pt x="5139" y="5853"/>
                  <a:pt x="5094" y="5800"/>
                </a:cubicBezTo>
                <a:cubicBezTo>
                  <a:pt x="5049" y="5755"/>
                  <a:pt x="5014" y="5684"/>
                  <a:pt x="5014" y="5603"/>
                </a:cubicBezTo>
                <a:cubicBezTo>
                  <a:pt x="5014" y="5523"/>
                  <a:pt x="5041" y="5452"/>
                  <a:pt x="5094" y="5398"/>
                </a:cubicBezTo>
                <a:cubicBezTo>
                  <a:pt x="5139" y="5345"/>
                  <a:pt x="5201" y="5300"/>
                  <a:pt x="5264" y="5273"/>
                </a:cubicBezTo>
                <a:cubicBezTo>
                  <a:pt x="5281" y="5264"/>
                  <a:pt x="5299" y="5264"/>
                  <a:pt x="5317" y="5255"/>
                </a:cubicBezTo>
                <a:cubicBezTo>
                  <a:pt x="5335" y="5255"/>
                  <a:pt x="5353" y="5246"/>
                  <a:pt x="5380" y="5246"/>
                </a:cubicBezTo>
                <a:lnTo>
                  <a:pt x="5469" y="5246"/>
                </a:lnTo>
                <a:cubicBezTo>
                  <a:pt x="5483" y="5249"/>
                  <a:pt x="5497" y="5250"/>
                  <a:pt x="5510" y="5250"/>
                </a:cubicBezTo>
                <a:cubicBezTo>
                  <a:pt x="5546" y="5250"/>
                  <a:pt x="5576" y="5242"/>
                  <a:pt x="5603" y="5229"/>
                </a:cubicBezTo>
                <a:cubicBezTo>
                  <a:pt x="5683" y="5202"/>
                  <a:pt x="5745" y="5122"/>
                  <a:pt x="5763" y="5015"/>
                </a:cubicBezTo>
                <a:cubicBezTo>
                  <a:pt x="5763" y="4988"/>
                  <a:pt x="5772" y="4961"/>
                  <a:pt x="5763" y="4934"/>
                </a:cubicBezTo>
                <a:cubicBezTo>
                  <a:pt x="5763" y="4916"/>
                  <a:pt x="5754" y="4890"/>
                  <a:pt x="5745" y="4863"/>
                </a:cubicBezTo>
                <a:cubicBezTo>
                  <a:pt x="5719" y="4818"/>
                  <a:pt x="5674" y="4783"/>
                  <a:pt x="5620" y="4765"/>
                </a:cubicBezTo>
                <a:cubicBezTo>
                  <a:pt x="5589" y="4754"/>
                  <a:pt x="5558" y="4750"/>
                  <a:pt x="5528" y="4750"/>
                </a:cubicBezTo>
                <a:cubicBezTo>
                  <a:pt x="5507" y="4750"/>
                  <a:pt x="5487" y="4752"/>
                  <a:pt x="5469" y="4756"/>
                </a:cubicBezTo>
                <a:cubicBezTo>
                  <a:pt x="5415" y="4774"/>
                  <a:pt x="5388" y="4800"/>
                  <a:pt x="5362" y="4836"/>
                </a:cubicBezTo>
                <a:cubicBezTo>
                  <a:pt x="5344" y="4872"/>
                  <a:pt x="5326" y="4916"/>
                  <a:pt x="5317" y="4961"/>
                </a:cubicBezTo>
                <a:cubicBezTo>
                  <a:pt x="5317" y="4979"/>
                  <a:pt x="5317" y="4997"/>
                  <a:pt x="5317" y="5006"/>
                </a:cubicBezTo>
                <a:cubicBezTo>
                  <a:pt x="5326" y="5015"/>
                  <a:pt x="5335" y="5023"/>
                  <a:pt x="5344" y="5032"/>
                </a:cubicBezTo>
                <a:cubicBezTo>
                  <a:pt x="5360" y="5043"/>
                  <a:pt x="5387" y="5051"/>
                  <a:pt x="5414" y="5051"/>
                </a:cubicBezTo>
                <a:cubicBezTo>
                  <a:pt x="5430" y="5051"/>
                  <a:pt x="5446" y="5048"/>
                  <a:pt x="5460" y="5041"/>
                </a:cubicBezTo>
                <a:cubicBezTo>
                  <a:pt x="5504" y="5032"/>
                  <a:pt x="5540" y="4997"/>
                  <a:pt x="5549" y="4943"/>
                </a:cubicBezTo>
                <a:lnTo>
                  <a:pt x="5558" y="4934"/>
                </a:lnTo>
                <a:cubicBezTo>
                  <a:pt x="5561" y="4931"/>
                  <a:pt x="5563" y="4930"/>
                  <a:pt x="5564" y="4930"/>
                </a:cubicBezTo>
                <a:cubicBezTo>
                  <a:pt x="5567" y="4930"/>
                  <a:pt x="5567" y="4934"/>
                  <a:pt x="5567" y="4934"/>
                </a:cubicBezTo>
                <a:cubicBezTo>
                  <a:pt x="5576" y="4952"/>
                  <a:pt x="5576" y="4970"/>
                  <a:pt x="5585" y="4988"/>
                </a:cubicBezTo>
                <a:cubicBezTo>
                  <a:pt x="5576" y="5006"/>
                  <a:pt x="5585" y="5023"/>
                  <a:pt x="5576" y="5041"/>
                </a:cubicBezTo>
                <a:cubicBezTo>
                  <a:pt x="5567" y="5077"/>
                  <a:pt x="5540" y="5104"/>
                  <a:pt x="5504" y="5122"/>
                </a:cubicBezTo>
                <a:cubicBezTo>
                  <a:pt x="5496" y="5139"/>
                  <a:pt x="5478" y="5148"/>
                  <a:pt x="5460" y="5148"/>
                </a:cubicBezTo>
                <a:cubicBezTo>
                  <a:pt x="5442" y="5157"/>
                  <a:pt x="5424" y="5166"/>
                  <a:pt x="5406" y="5166"/>
                </a:cubicBezTo>
                <a:cubicBezTo>
                  <a:pt x="5392" y="5170"/>
                  <a:pt x="5375" y="5172"/>
                  <a:pt x="5359" y="5172"/>
                </a:cubicBezTo>
                <a:cubicBezTo>
                  <a:pt x="5335" y="5172"/>
                  <a:pt x="5311" y="5168"/>
                  <a:pt x="5290" y="5157"/>
                </a:cubicBezTo>
                <a:cubicBezTo>
                  <a:pt x="5246" y="5139"/>
                  <a:pt x="5210" y="5113"/>
                  <a:pt x="5192" y="5068"/>
                </a:cubicBezTo>
                <a:cubicBezTo>
                  <a:pt x="5165" y="5023"/>
                  <a:pt x="5165" y="4979"/>
                  <a:pt x="5165" y="4943"/>
                </a:cubicBezTo>
                <a:cubicBezTo>
                  <a:pt x="5174" y="4863"/>
                  <a:pt x="5201" y="4800"/>
                  <a:pt x="5255" y="4747"/>
                </a:cubicBezTo>
                <a:cubicBezTo>
                  <a:pt x="5302" y="4692"/>
                  <a:pt x="5369" y="4665"/>
                  <a:pt x="5427" y="4665"/>
                </a:cubicBezTo>
                <a:close/>
                <a:moveTo>
                  <a:pt x="11098" y="6058"/>
                </a:moveTo>
                <a:cubicBezTo>
                  <a:pt x="11169" y="6058"/>
                  <a:pt x="11223" y="6112"/>
                  <a:pt x="11223" y="6183"/>
                </a:cubicBezTo>
                <a:cubicBezTo>
                  <a:pt x="11223" y="6255"/>
                  <a:pt x="11169" y="6308"/>
                  <a:pt x="11098" y="6308"/>
                </a:cubicBezTo>
                <a:cubicBezTo>
                  <a:pt x="11027" y="6308"/>
                  <a:pt x="10973" y="6255"/>
                  <a:pt x="10973" y="6183"/>
                </a:cubicBezTo>
                <a:cubicBezTo>
                  <a:pt x="10973" y="6112"/>
                  <a:pt x="11027" y="6058"/>
                  <a:pt x="11098" y="6058"/>
                </a:cubicBezTo>
                <a:close/>
                <a:moveTo>
                  <a:pt x="4429" y="5831"/>
                </a:moveTo>
                <a:cubicBezTo>
                  <a:pt x="4449" y="5831"/>
                  <a:pt x="4468" y="5833"/>
                  <a:pt x="4487" y="5835"/>
                </a:cubicBezTo>
                <a:cubicBezTo>
                  <a:pt x="4541" y="5835"/>
                  <a:pt x="4595" y="5844"/>
                  <a:pt x="4657" y="5871"/>
                </a:cubicBezTo>
                <a:cubicBezTo>
                  <a:pt x="4719" y="5898"/>
                  <a:pt x="4791" y="5951"/>
                  <a:pt x="4809" y="6040"/>
                </a:cubicBezTo>
                <a:cubicBezTo>
                  <a:pt x="4826" y="6130"/>
                  <a:pt x="4791" y="6201"/>
                  <a:pt x="4746" y="6255"/>
                </a:cubicBezTo>
                <a:cubicBezTo>
                  <a:pt x="4664" y="6345"/>
                  <a:pt x="4560" y="6389"/>
                  <a:pt x="4454" y="6389"/>
                </a:cubicBezTo>
                <a:cubicBezTo>
                  <a:pt x="4444" y="6389"/>
                  <a:pt x="4435" y="6389"/>
                  <a:pt x="4425" y="6388"/>
                </a:cubicBezTo>
                <a:cubicBezTo>
                  <a:pt x="4363" y="6388"/>
                  <a:pt x="4309" y="6371"/>
                  <a:pt x="4256" y="6362"/>
                </a:cubicBezTo>
                <a:cubicBezTo>
                  <a:pt x="4211" y="6344"/>
                  <a:pt x="4157" y="6326"/>
                  <a:pt x="4113" y="6317"/>
                </a:cubicBezTo>
                <a:cubicBezTo>
                  <a:pt x="4006" y="6290"/>
                  <a:pt x="3899" y="6272"/>
                  <a:pt x="3809" y="6255"/>
                </a:cubicBezTo>
                <a:lnTo>
                  <a:pt x="3667" y="6219"/>
                </a:lnTo>
                <a:cubicBezTo>
                  <a:pt x="3641" y="6213"/>
                  <a:pt x="3612" y="6206"/>
                  <a:pt x="3584" y="6206"/>
                </a:cubicBezTo>
                <a:cubicBezTo>
                  <a:pt x="3572" y="6206"/>
                  <a:pt x="3561" y="6207"/>
                  <a:pt x="3551" y="6210"/>
                </a:cubicBezTo>
                <a:cubicBezTo>
                  <a:pt x="3470" y="6219"/>
                  <a:pt x="3399" y="6281"/>
                  <a:pt x="3310" y="6344"/>
                </a:cubicBezTo>
                <a:lnTo>
                  <a:pt x="3301" y="6344"/>
                </a:lnTo>
                <a:cubicBezTo>
                  <a:pt x="3292" y="6344"/>
                  <a:pt x="3292" y="6335"/>
                  <a:pt x="3292" y="6335"/>
                </a:cubicBezTo>
                <a:cubicBezTo>
                  <a:pt x="3328" y="6237"/>
                  <a:pt x="3390" y="6130"/>
                  <a:pt x="3515" y="6085"/>
                </a:cubicBezTo>
                <a:cubicBezTo>
                  <a:pt x="3555" y="6068"/>
                  <a:pt x="3594" y="6062"/>
                  <a:pt x="3634" y="6062"/>
                </a:cubicBezTo>
                <a:cubicBezTo>
                  <a:pt x="3657" y="6062"/>
                  <a:pt x="3680" y="6064"/>
                  <a:pt x="3702" y="6067"/>
                </a:cubicBezTo>
                <a:cubicBezTo>
                  <a:pt x="3756" y="6076"/>
                  <a:pt x="3809" y="6094"/>
                  <a:pt x="3854" y="6121"/>
                </a:cubicBezTo>
                <a:cubicBezTo>
                  <a:pt x="3952" y="6165"/>
                  <a:pt x="4032" y="6228"/>
                  <a:pt x="4122" y="6263"/>
                </a:cubicBezTo>
                <a:cubicBezTo>
                  <a:pt x="4187" y="6287"/>
                  <a:pt x="4257" y="6307"/>
                  <a:pt x="4322" y="6307"/>
                </a:cubicBezTo>
                <a:cubicBezTo>
                  <a:pt x="4355" y="6307"/>
                  <a:pt x="4386" y="6302"/>
                  <a:pt x="4416" y="6290"/>
                </a:cubicBezTo>
                <a:cubicBezTo>
                  <a:pt x="4496" y="6263"/>
                  <a:pt x="4577" y="6210"/>
                  <a:pt x="4612" y="6156"/>
                </a:cubicBezTo>
                <a:cubicBezTo>
                  <a:pt x="4630" y="6121"/>
                  <a:pt x="4630" y="6094"/>
                  <a:pt x="4630" y="6085"/>
                </a:cubicBezTo>
                <a:cubicBezTo>
                  <a:pt x="4621" y="6067"/>
                  <a:pt x="4612" y="6049"/>
                  <a:pt x="4577" y="6032"/>
                </a:cubicBezTo>
                <a:cubicBezTo>
                  <a:pt x="4526" y="6002"/>
                  <a:pt x="4445" y="5973"/>
                  <a:pt x="4388" y="5973"/>
                </a:cubicBezTo>
                <a:cubicBezTo>
                  <a:pt x="4375" y="5973"/>
                  <a:pt x="4363" y="5975"/>
                  <a:pt x="4354" y="5978"/>
                </a:cubicBezTo>
                <a:cubicBezTo>
                  <a:pt x="4336" y="5978"/>
                  <a:pt x="4318" y="6005"/>
                  <a:pt x="4318" y="6049"/>
                </a:cubicBezTo>
                <a:cubicBezTo>
                  <a:pt x="4318" y="6094"/>
                  <a:pt x="4336" y="6139"/>
                  <a:pt x="4380" y="6165"/>
                </a:cubicBezTo>
                <a:cubicBezTo>
                  <a:pt x="4380" y="6165"/>
                  <a:pt x="4380" y="6174"/>
                  <a:pt x="4380" y="6183"/>
                </a:cubicBezTo>
                <a:lnTo>
                  <a:pt x="4371" y="6183"/>
                </a:lnTo>
                <a:cubicBezTo>
                  <a:pt x="4309" y="6174"/>
                  <a:pt x="4264" y="6121"/>
                  <a:pt x="4247" y="6067"/>
                </a:cubicBezTo>
                <a:cubicBezTo>
                  <a:pt x="4229" y="6040"/>
                  <a:pt x="4229" y="6005"/>
                  <a:pt x="4229" y="5969"/>
                </a:cubicBezTo>
                <a:cubicBezTo>
                  <a:pt x="4238" y="5933"/>
                  <a:pt x="4264" y="5898"/>
                  <a:pt x="4291" y="5871"/>
                </a:cubicBezTo>
                <a:cubicBezTo>
                  <a:pt x="4341" y="5840"/>
                  <a:pt x="4386" y="5831"/>
                  <a:pt x="4429" y="5831"/>
                </a:cubicBezTo>
                <a:close/>
                <a:moveTo>
                  <a:pt x="9424" y="6570"/>
                </a:moveTo>
                <a:cubicBezTo>
                  <a:pt x="9624" y="6570"/>
                  <a:pt x="9804" y="6656"/>
                  <a:pt x="9885" y="6718"/>
                </a:cubicBezTo>
                <a:cubicBezTo>
                  <a:pt x="9705" y="6886"/>
                  <a:pt x="9390" y="6976"/>
                  <a:pt x="9135" y="6976"/>
                </a:cubicBezTo>
                <a:cubicBezTo>
                  <a:pt x="9023" y="6976"/>
                  <a:pt x="8923" y="6959"/>
                  <a:pt x="8850" y="6924"/>
                </a:cubicBezTo>
                <a:cubicBezTo>
                  <a:pt x="9009" y="6653"/>
                  <a:pt x="9226" y="6570"/>
                  <a:pt x="9424" y="6570"/>
                </a:cubicBezTo>
                <a:close/>
                <a:moveTo>
                  <a:pt x="2661" y="6090"/>
                </a:moveTo>
                <a:cubicBezTo>
                  <a:pt x="2672" y="6090"/>
                  <a:pt x="2682" y="6091"/>
                  <a:pt x="2694" y="6094"/>
                </a:cubicBezTo>
                <a:cubicBezTo>
                  <a:pt x="2730" y="6094"/>
                  <a:pt x="2766" y="6103"/>
                  <a:pt x="2792" y="6112"/>
                </a:cubicBezTo>
                <a:cubicBezTo>
                  <a:pt x="2855" y="6130"/>
                  <a:pt x="2900" y="6174"/>
                  <a:pt x="2944" y="6219"/>
                </a:cubicBezTo>
                <a:cubicBezTo>
                  <a:pt x="2989" y="6263"/>
                  <a:pt x="3024" y="6317"/>
                  <a:pt x="3051" y="6388"/>
                </a:cubicBezTo>
                <a:cubicBezTo>
                  <a:pt x="3069" y="6451"/>
                  <a:pt x="3060" y="6531"/>
                  <a:pt x="3024" y="6602"/>
                </a:cubicBezTo>
                <a:cubicBezTo>
                  <a:pt x="2989" y="6665"/>
                  <a:pt x="2926" y="6710"/>
                  <a:pt x="2855" y="6745"/>
                </a:cubicBezTo>
                <a:cubicBezTo>
                  <a:pt x="2830" y="6752"/>
                  <a:pt x="2800" y="6758"/>
                  <a:pt x="2769" y="6758"/>
                </a:cubicBezTo>
                <a:cubicBezTo>
                  <a:pt x="2756" y="6758"/>
                  <a:pt x="2743" y="6757"/>
                  <a:pt x="2730" y="6754"/>
                </a:cubicBezTo>
                <a:cubicBezTo>
                  <a:pt x="2685" y="6745"/>
                  <a:pt x="2641" y="6718"/>
                  <a:pt x="2614" y="6683"/>
                </a:cubicBezTo>
                <a:cubicBezTo>
                  <a:pt x="2596" y="6647"/>
                  <a:pt x="2578" y="6611"/>
                  <a:pt x="2578" y="6576"/>
                </a:cubicBezTo>
                <a:cubicBezTo>
                  <a:pt x="2569" y="6549"/>
                  <a:pt x="2578" y="6531"/>
                  <a:pt x="2578" y="6513"/>
                </a:cubicBezTo>
                <a:cubicBezTo>
                  <a:pt x="2578" y="6495"/>
                  <a:pt x="2578" y="6478"/>
                  <a:pt x="2587" y="6460"/>
                </a:cubicBezTo>
                <a:cubicBezTo>
                  <a:pt x="2605" y="6424"/>
                  <a:pt x="2623" y="6397"/>
                  <a:pt x="2659" y="6371"/>
                </a:cubicBezTo>
                <a:cubicBezTo>
                  <a:pt x="2668" y="6362"/>
                  <a:pt x="2685" y="6362"/>
                  <a:pt x="2703" y="6353"/>
                </a:cubicBezTo>
                <a:lnTo>
                  <a:pt x="2748" y="6353"/>
                </a:lnTo>
                <a:cubicBezTo>
                  <a:pt x="2757" y="6353"/>
                  <a:pt x="2757" y="6353"/>
                  <a:pt x="2766" y="6362"/>
                </a:cubicBezTo>
                <a:cubicBezTo>
                  <a:pt x="2766" y="6362"/>
                  <a:pt x="2757" y="6362"/>
                  <a:pt x="2757" y="6371"/>
                </a:cubicBezTo>
                <a:cubicBezTo>
                  <a:pt x="2703" y="6397"/>
                  <a:pt x="2676" y="6442"/>
                  <a:pt x="2676" y="6487"/>
                </a:cubicBezTo>
                <a:cubicBezTo>
                  <a:pt x="2676" y="6531"/>
                  <a:pt x="2694" y="6576"/>
                  <a:pt x="2721" y="6594"/>
                </a:cubicBezTo>
                <a:cubicBezTo>
                  <a:pt x="2739" y="6602"/>
                  <a:pt x="2748" y="6611"/>
                  <a:pt x="2757" y="6611"/>
                </a:cubicBezTo>
                <a:cubicBezTo>
                  <a:pt x="2766" y="6611"/>
                  <a:pt x="2784" y="6602"/>
                  <a:pt x="2801" y="6602"/>
                </a:cubicBezTo>
                <a:cubicBezTo>
                  <a:pt x="2837" y="6585"/>
                  <a:pt x="2873" y="6549"/>
                  <a:pt x="2908" y="6522"/>
                </a:cubicBezTo>
                <a:cubicBezTo>
                  <a:pt x="2935" y="6495"/>
                  <a:pt x="2953" y="6451"/>
                  <a:pt x="2953" y="6397"/>
                </a:cubicBezTo>
                <a:cubicBezTo>
                  <a:pt x="2953" y="6353"/>
                  <a:pt x="2935" y="6299"/>
                  <a:pt x="2900" y="6255"/>
                </a:cubicBezTo>
                <a:cubicBezTo>
                  <a:pt x="2873" y="6210"/>
                  <a:pt x="2828" y="6174"/>
                  <a:pt x="2775" y="6165"/>
                </a:cubicBezTo>
                <a:cubicBezTo>
                  <a:pt x="2761" y="6161"/>
                  <a:pt x="2748" y="6159"/>
                  <a:pt x="2734" y="6159"/>
                </a:cubicBezTo>
                <a:cubicBezTo>
                  <a:pt x="2721" y="6159"/>
                  <a:pt x="2708" y="6161"/>
                  <a:pt x="2694" y="6165"/>
                </a:cubicBezTo>
                <a:cubicBezTo>
                  <a:pt x="2668" y="6165"/>
                  <a:pt x="2650" y="6174"/>
                  <a:pt x="2623" y="6183"/>
                </a:cubicBezTo>
                <a:cubicBezTo>
                  <a:pt x="2525" y="6237"/>
                  <a:pt x="2471" y="6317"/>
                  <a:pt x="2462" y="6397"/>
                </a:cubicBezTo>
                <a:cubicBezTo>
                  <a:pt x="2453" y="6442"/>
                  <a:pt x="2462" y="6487"/>
                  <a:pt x="2480" y="6531"/>
                </a:cubicBezTo>
                <a:cubicBezTo>
                  <a:pt x="2480" y="6549"/>
                  <a:pt x="2498" y="6585"/>
                  <a:pt x="2507" y="6620"/>
                </a:cubicBezTo>
                <a:cubicBezTo>
                  <a:pt x="2507" y="6638"/>
                  <a:pt x="2516" y="6656"/>
                  <a:pt x="2516" y="6683"/>
                </a:cubicBezTo>
                <a:cubicBezTo>
                  <a:pt x="2516" y="6701"/>
                  <a:pt x="2516" y="6718"/>
                  <a:pt x="2516" y="6736"/>
                </a:cubicBezTo>
                <a:cubicBezTo>
                  <a:pt x="2507" y="6808"/>
                  <a:pt x="2480" y="6879"/>
                  <a:pt x="2445" y="6941"/>
                </a:cubicBezTo>
                <a:cubicBezTo>
                  <a:pt x="2400" y="6995"/>
                  <a:pt x="2337" y="7049"/>
                  <a:pt x="2266" y="7075"/>
                </a:cubicBezTo>
                <a:cubicBezTo>
                  <a:pt x="2244" y="7080"/>
                  <a:pt x="2222" y="7082"/>
                  <a:pt x="2201" y="7082"/>
                </a:cubicBezTo>
                <a:cubicBezTo>
                  <a:pt x="2147" y="7082"/>
                  <a:pt x="2097" y="7068"/>
                  <a:pt x="2052" y="7049"/>
                </a:cubicBezTo>
                <a:cubicBezTo>
                  <a:pt x="1990" y="7022"/>
                  <a:pt x="1945" y="6968"/>
                  <a:pt x="1909" y="6915"/>
                </a:cubicBezTo>
                <a:cubicBezTo>
                  <a:pt x="1909" y="6915"/>
                  <a:pt x="1909" y="6906"/>
                  <a:pt x="1918" y="6906"/>
                </a:cubicBezTo>
                <a:lnTo>
                  <a:pt x="1927" y="6906"/>
                </a:lnTo>
                <a:cubicBezTo>
                  <a:pt x="1981" y="6933"/>
                  <a:pt x="2034" y="6959"/>
                  <a:pt x="2079" y="6959"/>
                </a:cubicBezTo>
                <a:cubicBezTo>
                  <a:pt x="2098" y="6963"/>
                  <a:pt x="2117" y="6965"/>
                  <a:pt x="2134" y="6965"/>
                </a:cubicBezTo>
                <a:cubicBezTo>
                  <a:pt x="2164" y="6965"/>
                  <a:pt x="2190" y="6958"/>
                  <a:pt x="2213" y="6941"/>
                </a:cubicBezTo>
                <a:cubicBezTo>
                  <a:pt x="2284" y="6897"/>
                  <a:pt x="2329" y="6808"/>
                  <a:pt x="2329" y="6718"/>
                </a:cubicBezTo>
                <a:cubicBezTo>
                  <a:pt x="2329" y="6710"/>
                  <a:pt x="2329" y="6701"/>
                  <a:pt x="2329" y="6692"/>
                </a:cubicBezTo>
                <a:cubicBezTo>
                  <a:pt x="2329" y="6683"/>
                  <a:pt x="2329" y="6674"/>
                  <a:pt x="2329" y="6656"/>
                </a:cubicBezTo>
                <a:cubicBezTo>
                  <a:pt x="2320" y="6638"/>
                  <a:pt x="2320" y="6620"/>
                  <a:pt x="2302" y="6585"/>
                </a:cubicBezTo>
                <a:cubicBezTo>
                  <a:pt x="2284" y="6513"/>
                  <a:pt x="2284" y="6442"/>
                  <a:pt x="2302" y="6371"/>
                </a:cubicBezTo>
                <a:cubicBezTo>
                  <a:pt x="2320" y="6299"/>
                  <a:pt x="2355" y="6228"/>
                  <a:pt x="2409" y="6183"/>
                </a:cubicBezTo>
                <a:cubicBezTo>
                  <a:pt x="2462" y="6139"/>
                  <a:pt x="2534" y="6112"/>
                  <a:pt x="2596" y="6094"/>
                </a:cubicBezTo>
                <a:cubicBezTo>
                  <a:pt x="2620" y="6094"/>
                  <a:pt x="2640" y="6090"/>
                  <a:pt x="2661" y="6090"/>
                </a:cubicBezTo>
                <a:close/>
                <a:moveTo>
                  <a:pt x="2183" y="7646"/>
                </a:moveTo>
                <a:cubicBezTo>
                  <a:pt x="2159" y="7646"/>
                  <a:pt x="2136" y="7652"/>
                  <a:pt x="2114" y="7664"/>
                </a:cubicBezTo>
                <a:cubicBezTo>
                  <a:pt x="2052" y="7709"/>
                  <a:pt x="2034" y="7789"/>
                  <a:pt x="2079" y="7851"/>
                </a:cubicBezTo>
                <a:cubicBezTo>
                  <a:pt x="2101" y="7890"/>
                  <a:pt x="2140" y="7912"/>
                  <a:pt x="2182" y="7912"/>
                </a:cubicBezTo>
                <a:cubicBezTo>
                  <a:pt x="2208" y="7912"/>
                  <a:pt x="2234" y="7904"/>
                  <a:pt x="2257" y="7887"/>
                </a:cubicBezTo>
                <a:cubicBezTo>
                  <a:pt x="2320" y="7851"/>
                  <a:pt x="2337" y="7771"/>
                  <a:pt x="2293" y="7709"/>
                </a:cubicBezTo>
                <a:cubicBezTo>
                  <a:pt x="2269" y="7668"/>
                  <a:pt x="2227" y="7646"/>
                  <a:pt x="2183" y="7646"/>
                </a:cubicBezTo>
                <a:close/>
                <a:moveTo>
                  <a:pt x="8234" y="7503"/>
                </a:moveTo>
                <a:cubicBezTo>
                  <a:pt x="8368" y="7503"/>
                  <a:pt x="8466" y="7611"/>
                  <a:pt x="8466" y="7744"/>
                </a:cubicBezTo>
                <a:cubicBezTo>
                  <a:pt x="8466" y="7869"/>
                  <a:pt x="8368" y="7976"/>
                  <a:pt x="8234" y="7976"/>
                </a:cubicBezTo>
                <a:cubicBezTo>
                  <a:pt x="8109" y="7976"/>
                  <a:pt x="8002" y="7869"/>
                  <a:pt x="8002" y="7744"/>
                </a:cubicBezTo>
                <a:cubicBezTo>
                  <a:pt x="8002" y="7611"/>
                  <a:pt x="8109" y="7503"/>
                  <a:pt x="8234" y="7503"/>
                </a:cubicBezTo>
                <a:close/>
                <a:moveTo>
                  <a:pt x="2069" y="7442"/>
                </a:moveTo>
                <a:cubicBezTo>
                  <a:pt x="2105" y="7442"/>
                  <a:pt x="2145" y="7467"/>
                  <a:pt x="2177" y="7530"/>
                </a:cubicBezTo>
                <a:cubicBezTo>
                  <a:pt x="2184" y="7472"/>
                  <a:pt x="2226" y="7445"/>
                  <a:pt x="2271" y="7445"/>
                </a:cubicBezTo>
                <a:cubicBezTo>
                  <a:pt x="2342" y="7445"/>
                  <a:pt x="2419" y="7513"/>
                  <a:pt x="2364" y="7628"/>
                </a:cubicBezTo>
                <a:cubicBezTo>
                  <a:pt x="2383" y="7623"/>
                  <a:pt x="2400" y="7621"/>
                  <a:pt x="2416" y="7621"/>
                </a:cubicBezTo>
                <a:cubicBezTo>
                  <a:pt x="2568" y="7621"/>
                  <a:pt x="2596" y="7834"/>
                  <a:pt x="2418" y="7842"/>
                </a:cubicBezTo>
                <a:cubicBezTo>
                  <a:pt x="2418" y="7842"/>
                  <a:pt x="2543" y="7896"/>
                  <a:pt x="2471" y="8021"/>
                </a:cubicBezTo>
                <a:cubicBezTo>
                  <a:pt x="2448" y="8064"/>
                  <a:pt x="2422" y="8080"/>
                  <a:pt x="2396" y="8080"/>
                </a:cubicBezTo>
                <a:cubicBezTo>
                  <a:pt x="2340" y="8080"/>
                  <a:pt x="2287" y="8007"/>
                  <a:pt x="2275" y="7958"/>
                </a:cubicBezTo>
                <a:lnTo>
                  <a:pt x="2275" y="7958"/>
                </a:lnTo>
                <a:cubicBezTo>
                  <a:pt x="2301" y="8087"/>
                  <a:pt x="2294" y="8182"/>
                  <a:pt x="2191" y="8182"/>
                </a:cubicBezTo>
                <a:cubicBezTo>
                  <a:pt x="2187" y="8182"/>
                  <a:pt x="2182" y="8182"/>
                  <a:pt x="2177" y="8181"/>
                </a:cubicBezTo>
                <a:cubicBezTo>
                  <a:pt x="2052" y="8173"/>
                  <a:pt x="2070" y="8030"/>
                  <a:pt x="2088" y="7985"/>
                </a:cubicBezTo>
                <a:lnTo>
                  <a:pt x="2088" y="7985"/>
                </a:lnTo>
                <a:cubicBezTo>
                  <a:pt x="2056" y="8047"/>
                  <a:pt x="2007" y="8071"/>
                  <a:pt x="1962" y="8071"/>
                </a:cubicBezTo>
                <a:cubicBezTo>
                  <a:pt x="1856" y="8071"/>
                  <a:pt x="1765" y="7941"/>
                  <a:pt x="1927" y="7860"/>
                </a:cubicBezTo>
                <a:cubicBezTo>
                  <a:pt x="1766" y="7802"/>
                  <a:pt x="1779" y="7628"/>
                  <a:pt x="1904" y="7628"/>
                </a:cubicBezTo>
                <a:cubicBezTo>
                  <a:pt x="1930" y="7628"/>
                  <a:pt x="1962" y="7636"/>
                  <a:pt x="1998" y="7655"/>
                </a:cubicBezTo>
                <a:cubicBezTo>
                  <a:pt x="1932" y="7552"/>
                  <a:pt x="1992" y="7442"/>
                  <a:pt x="2069" y="7442"/>
                </a:cubicBezTo>
                <a:close/>
                <a:moveTo>
                  <a:pt x="8234" y="7102"/>
                </a:moveTo>
                <a:lnTo>
                  <a:pt x="8261" y="7423"/>
                </a:lnTo>
                <a:lnTo>
                  <a:pt x="8172" y="7120"/>
                </a:lnTo>
                <a:lnTo>
                  <a:pt x="8190" y="7388"/>
                </a:lnTo>
                <a:lnTo>
                  <a:pt x="8118" y="7129"/>
                </a:lnTo>
                <a:lnTo>
                  <a:pt x="8136" y="7441"/>
                </a:lnTo>
                <a:lnTo>
                  <a:pt x="8047" y="7138"/>
                </a:lnTo>
                <a:lnTo>
                  <a:pt x="8074" y="7477"/>
                </a:lnTo>
                <a:lnTo>
                  <a:pt x="7770" y="7316"/>
                </a:lnTo>
                <a:lnTo>
                  <a:pt x="8020" y="7521"/>
                </a:lnTo>
                <a:lnTo>
                  <a:pt x="8020" y="7521"/>
                </a:lnTo>
                <a:lnTo>
                  <a:pt x="7735" y="7370"/>
                </a:lnTo>
                <a:lnTo>
                  <a:pt x="7949" y="7548"/>
                </a:lnTo>
                <a:lnTo>
                  <a:pt x="7708" y="7423"/>
                </a:lnTo>
                <a:lnTo>
                  <a:pt x="7949" y="7619"/>
                </a:lnTo>
                <a:lnTo>
                  <a:pt x="7672" y="7477"/>
                </a:lnTo>
                <a:lnTo>
                  <a:pt x="7940" y="7700"/>
                </a:lnTo>
                <a:cubicBezTo>
                  <a:pt x="7940" y="7700"/>
                  <a:pt x="7940" y="7709"/>
                  <a:pt x="7940" y="7709"/>
                </a:cubicBezTo>
                <a:lnTo>
                  <a:pt x="7601" y="7834"/>
                </a:lnTo>
                <a:lnTo>
                  <a:pt x="7913" y="7789"/>
                </a:lnTo>
                <a:lnTo>
                  <a:pt x="7619" y="7896"/>
                </a:lnTo>
                <a:lnTo>
                  <a:pt x="7886" y="7860"/>
                </a:lnTo>
                <a:lnTo>
                  <a:pt x="7886" y="7860"/>
                </a:lnTo>
                <a:lnTo>
                  <a:pt x="7628" y="7950"/>
                </a:lnTo>
                <a:lnTo>
                  <a:pt x="7628" y="7950"/>
                </a:lnTo>
                <a:lnTo>
                  <a:pt x="7949" y="7905"/>
                </a:lnTo>
                <a:lnTo>
                  <a:pt x="7949" y="7905"/>
                </a:lnTo>
                <a:lnTo>
                  <a:pt x="7646" y="8012"/>
                </a:lnTo>
                <a:lnTo>
                  <a:pt x="8002" y="7958"/>
                </a:lnTo>
                <a:lnTo>
                  <a:pt x="7922" y="8306"/>
                </a:lnTo>
                <a:lnTo>
                  <a:pt x="8056" y="8021"/>
                </a:lnTo>
                <a:lnTo>
                  <a:pt x="7985" y="8324"/>
                </a:lnTo>
                <a:lnTo>
                  <a:pt x="8100" y="8074"/>
                </a:lnTo>
                <a:lnTo>
                  <a:pt x="8038" y="8342"/>
                </a:lnTo>
                <a:lnTo>
                  <a:pt x="8172" y="8057"/>
                </a:lnTo>
                <a:lnTo>
                  <a:pt x="8100" y="8369"/>
                </a:lnTo>
                <a:lnTo>
                  <a:pt x="8243" y="8048"/>
                </a:lnTo>
                <a:lnTo>
                  <a:pt x="8279" y="8217"/>
                </a:lnTo>
                <a:lnTo>
                  <a:pt x="8279" y="8048"/>
                </a:lnTo>
                <a:lnTo>
                  <a:pt x="8315" y="8208"/>
                </a:lnTo>
                <a:lnTo>
                  <a:pt x="8324" y="8039"/>
                </a:lnTo>
                <a:lnTo>
                  <a:pt x="8511" y="8289"/>
                </a:lnTo>
                <a:lnTo>
                  <a:pt x="8377" y="8030"/>
                </a:lnTo>
                <a:lnTo>
                  <a:pt x="8564" y="8253"/>
                </a:lnTo>
                <a:lnTo>
                  <a:pt x="8448" y="8030"/>
                </a:lnTo>
                <a:lnTo>
                  <a:pt x="8600" y="8226"/>
                </a:lnTo>
                <a:lnTo>
                  <a:pt x="8466" y="7967"/>
                </a:lnTo>
                <a:lnTo>
                  <a:pt x="8654" y="8199"/>
                </a:lnTo>
                <a:lnTo>
                  <a:pt x="8493" y="7896"/>
                </a:lnTo>
                <a:lnTo>
                  <a:pt x="8778" y="7923"/>
                </a:lnTo>
                <a:lnTo>
                  <a:pt x="8511" y="7834"/>
                </a:lnTo>
                <a:lnTo>
                  <a:pt x="8787" y="7860"/>
                </a:lnTo>
                <a:lnTo>
                  <a:pt x="8564" y="7780"/>
                </a:lnTo>
                <a:lnTo>
                  <a:pt x="8805" y="7798"/>
                </a:lnTo>
                <a:lnTo>
                  <a:pt x="8538" y="7709"/>
                </a:lnTo>
                <a:lnTo>
                  <a:pt x="8814" y="7735"/>
                </a:lnTo>
                <a:lnTo>
                  <a:pt x="8511" y="7637"/>
                </a:lnTo>
                <a:cubicBezTo>
                  <a:pt x="8511" y="7637"/>
                  <a:pt x="8511" y="7628"/>
                  <a:pt x="8511" y="7628"/>
                </a:cubicBezTo>
                <a:lnTo>
                  <a:pt x="8707" y="7388"/>
                </a:lnTo>
                <a:lnTo>
                  <a:pt x="8484" y="7548"/>
                </a:lnTo>
                <a:lnTo>
                  <a:pt x="8663" y="7334"/>
                </a:lnTo>
                <a:lnTo>
                  <a:pt x="8466" y="7477"/>
                </a:lnTo>
                <a:lnTo>
                  <a:pt x="8618" y="7289"/>
                </a:lnTo>
                <a:lnTo>
                  <a:pt x="8395" y="7450"/>
                </a:lnTo>
                <a:lnTo>
                  <a:pt x="8573" y="7236"/>
                </a:lnTo>
                <a:lnTo>
                  <a:pt x="8324" y="7414"/>
                </a:lnTo>
                <a:lnTo>
                  <a:pt x="8234" y="7102"/>
                </a:lnTo>
                <a:close/>
                <a:moveTo>
                  <a:pt x="8198" y="6910"/>
                </a:moveTo>
                <a:cubicBezTo>
                  <a:pt x="8309" y="6910"/>
                  <a:pt x="8406" y="6999"/>
                  <a:pt x="8377" y="7218"/>
                </a:cubicBezTo>
                <a:cubicBezTo>
                  <a:pt x="8463" y="7150"/>
                  <a:pt x="8549" y="7122"/>
                  <a:pt x="8624" y="7122"/>
                </a:cubicBezTo>
                <a:cubicBezTo>
                  <a:pt x="8854" y="7122"/>
                  <a:pt x="8981" y="7384"/>
                  <a:pt x="8671" y="7566"/>
                </a:cubicBezTo>
                <a:cubicBezTo>
                  <a:pt x="8675" y="7566"/>
                  <a:pt x="8678" y="7566"/>
                  <a:pt x="8681" y="7566"/>
                </a:cubicBezTo>
                <a:cubicBezTo>
                  <a:pt x="9027" y="7566"/>
                  <a:pt x="9133" y="8032"/>
                  <a:pt x="8726" y="8032"/>
                </a:cubicBezTo>
                <a:cubicBezTo>
                  <a:pt x="8711" y="8032"/>
                  <a:pt x="8696" y="8031"/>
                  <a:pt x="8680" y="8030"/>
                </a:cubicBezTo>
                <a:lnTo>
                  <a:pt x="8680" y="8030"/>
                </a:lnTo>
                <a:cubicBezTo>
                  <a:pt x="8853" y="8165"/>
                  <a:pt x="8711" y="8390"/>
                  <a:pt x="8533" y="8390"/>
                </a:cubicBezTo>
                <a:cubicBezTo>
                  <a:pt x="8453" y="8390"/>
                  <a:pt x="8366" y="8345"/>
                  <a:pt x="8297" y="8226"/>
                </a:cubicBezTo>
                <a:cubicBezTo>
                  <a:pt x="8243" y="8390"/>
                  <a:pt x="8130" y="8458"/>
                  <a:pt x="8027" y="8458"/>
                </a:cubicBezTo>
                <a:cubicBezTo>
                  <a:pt x="7871" y="8458"/>
                  <a:pt x="7736" y="8303"/>
                  <a:pt x="7860" y="8083"/>
                </a:cubicBezTo>
                <a:lnTo>
                  <a:pt x="7860" y="8083"/>
                </a:lnTo>
                <a:cubicBezTo>
                  <a:pt x="7860" y="8083"/>
                  <a:pt x="7786" y="8140"/>
                  <a:pt x="7696" y="8140"/>
                </a:cubicBezTo>
                <a:cubicBezTo>
                  <a:pt x="7627" y="8140"/>
                  <a:pt x="7547" y="8106"/>
                  <a:pt x="7485" y="7985"/>
                </a:cubicBezTo>
                <a:cubicBezTo>
                  <a:pt x="7367" y="7778"/>
                  <a:pt x="7550" y="7699"/>
                  <a:pt x="7700" y="7699"/>
                </a:cubicBezTo>
                <a:cubicBezTo>
                  <a:pt x="7744" y="7699"/>
                  <a:pt x="7785" y="7706"/>
                  <a:pt x="7815" y="7718"/>
                </a:cubicBezTo>
                <a:cubicBezTo>
                  <a:pt x="7547" y="7611"/>
                  <a:pt x="7387" y="7477"/>
                  <a:pt x="7538" y="7280"/>
                </a:cubicBezTo>
                <a:cubicBezTo>
                  <a:pt x="7590" y="7221"/>
                  <a:pt x="7648" y="7198"/>
                  <a:pt x="7706" y="7198"/>
                </a:cubicBezTo>
                <a:cubicBezTo>
                  <a:pt x="7829" y="7198"/>
                  <a:pt x="7948" y="7300"/>
                  <a:pt x="7985" y="7361"/>
                </a:cubicBezTo>
                <a:cubicBezTo>
                  <a:pt x="7841" y="7105"/>
                  <a:pt x="8034" y="6910"/>
                  <a:pt x="8198" y="6910"/>
                </a:cubicBezTo>
                <a:close/>
                <a:moveTo>
                  <a:pt x="2743" y="8477"/>
                </a:moveTo>
                <a:cubicBezTo>
                  <a:pt x="2766" y="8477"/>
                  <a:pt x="2790" y="8482"/>
                  <a:pt x="2810" y="8494"/>
                </a:cubicBezTo>
                <a:cubicBezTo>
                  <a:pt x="2864" y="8512"/>
                  <a:pt x="2900" y="8547"/>
                  <a:pt x="2926" y="8592"/>
                </a:cubicBezTo>
                <a:cubicBezTo>
                  <a:pt x="2944" y="8619"/>
                  <a:pt x="2953" y="8645"/>
                  <a:pt x="2944" y="8681"/>
                </a:cubicBezTo>
                <a:cubicBezTo>
                  <a:pt x="2944" y="8708"/>
                  <a:pt x="2926" y="8744"/>
                  <a:pt x="2908" y="8761"/>
                </a:cubicBezTo>
                <a:cubicBezTo>
                  <a:pt x="2891" y="8788"/>
                  <a:pt x="2864" y="8797"/>
                  <a:pt x="2837" y="8806"/>
                </a:cubicBezTo>
                <a:lnTo>
                  <a:pt x="2757" y="8806"/>
                </a:lnTo>
                <a:cubicBezTo>
                  <a:pt x="2730" y="8797"/>
                  <a:pt x="2712" y="8788"/>
                  <a:pt x="2694" y="8770"/>
                </a:cubicBezTo>
                <a:cubicBezTo>
                  <a:pt x="2685" y="8761"/>
                  <a:pt x="2676" y="8744"/>
                  <a:pt x="2676" y="8735"/>
                </a:cubicBezTo>
                <a:cubicBezTo>
                  <a:pt x="2668" y="8726"/>
                  <a:pt x="2668" y="8717"/>
                  <a:pt x="2668" y="8699"/>
                </a:cubicBezTo>
                <a:lnTo>
                  <a:pt x="2676" y="8699"/>
                </a:lnTo>
                <a:cubicBezTo>
                  <a:pt x="2703" y="8735"/>
                  <a:pt x="2739" y="8744"/>
                  <a:pt x="2766" y="8744"/>
                </a:cubicBezTo>
                <a:cubicBezTo>
                  <a:pt x="2792" y="8735"/>
                  <a:pt x="2828" y="8717"/>
                  <a:pt x="2837" y="8699"/>
                </a:cubicBezTo>
                <a:cubicBezTo>
                  <a:pt x="2846" y="8690"/>
                  <a:pt x="2846" y="8681"/>
                  <a:pt x="2846" y="8672"/>
                </a:cubicBezTo>
                <a:cubicBezTo>
                  <a:pt x="2846" y="8663"/>
                  <a:pt x="2837" y="8654"/>
                  <a:pt x="2837" y="8645"/>
                </a:cubicBezTo>
                <a:cubicBezTo>
                  <a:pt x="2819" y="8619"/>
                  <a:pt x="2792" y="8601"/>
                  <a:pt x="2775" y="8583"/>
                </a:cubicBezTo>
                <a:cubicBezTo>
                  <a:pt x="2748" y="8565"/>
                  <a:pt x="2721" y="8556"/>
                  <a:pt x="2685" y="8556"/>
                </a:cubicBezTo>
                <a:cubicBezTo>
                  <a:pt x="2650" y="8565"/>
                  <a:pt x="2614" y="8583"/>
                  <a:pt x="2587" y="8610"/>
                </a:cubicBezTo>
                <a:cubicBezTo>
                  <a:pt x="2561" y="8636"/>
                  <a:pt x="2543" y="8672"/>
                  <a:pt x="2534" y="8708"/>
                </a:cubicBezTo>
                <a:cubicBezTo>
                  <a:pt x="2534" y="8726"/>
                  <a:pt x="2534" y="8744"/>
                  <a:pt x="2543" y="8761"/>
                </a:cubicBezTo>
                <a:cubicBezTo>
                  <a:pt x="2552" y="8779"/>
                  <a:pt x="2561" y="8788"/>
                  <a:pt x="2569" y="8806"/>
                </a:cubicBezTo>
                <a:cubicBezTo>
                  <a:pt x="2605" y="8868"/>
                  <a:pt x="2668" y="8904"/>
                  <a:pt x="2730" y="8904"/>
                </a:cubicBezTo>
                <a:cubicBezTo>
                  <a:pt x="2757" y="8895"/>
                  <a:pt x="2792" y="8886"/>
                  <a:pt x="2819" y="8877"/>
                </a:cubicBezTo>
                <a:cubicBezTo>
                  <a:pt x="2828" y="8868"/>
                  <a:pt x="2855" y="8859"/>
                  <a:pt x="2882" y="8842"/>
                </a:cubicBezTo>
                <a:cubicBezTo>
                  <a:pt x="2891" y="8842"/>
                  <a:pt x="2900" y="8842"/>
                  <a:pt x="2917" y="8833"/>
                </a:cubicBezTo>
                <a:lnTo>
                  <a:pt x="2953" y="8833"/>
                </a:lnTo>
                <a:cubicBezTo>
                  <a:pt x="3007" y="8833"/>
                  <a:pt x="3060" y="8842"/>
                  <a:pt x="3105" y="8859"/>
                </a:cubicBezTo>
                <a:cubicBezTo>
                  <a:pt x="3149" y="8886"/>
                  <a:pt x="3194" y="8922"/>
                  <a:pt x="3212" y="8975"/>
                </a:cubicBezTo>
                <a:cubicBezTo>
                  <a:pt x="3230" y="9020"/>
                  <a:pt x="3230" y="9074"/>
                  <a:pt x="3212" y="9118"/>
                </a:cubicBezTo>
                <a:cubicBezTo>
                  <a:pt x="3203" y="9163"/>
                  <a:pt x="3167" y="9198"/>
                  <a:pt x="3140" y="9225"/>
                </a:cubicBezTo>
                <a:cubicBezTo>
                  <a:pt x="3140" y="9230"/>
                  <a:pt x="3138" y="9232"/>
                  <a:pt x="3136" y="9232"/>
                </a:cubicBezTo>
                <a:cubicBezTo>
                  <a:pt x="3134" y="9232"/>
                  <a:pt x="3131" y="9230"/>
                  <a:pt x="3131" y="9225"/>
                </a:cubicBezTo>
                <a:cubicBezTo>
                  <a:pt x="3140" y="9181"/>
                  <a:pt x="3158" y="9145"/>
                  <a:pt x="3158" y="9109"/>
                </a:cubicBezTo>
                <a:cubicBezTo>
                  <a:pt x="3158" y="9074"/>
                  <a:pt x="3149" y="9038"/>
                  <a:pt x="3131" y="9020"/>
                </a:cubicBezTo>
                <a:cubicBezTo>
                  <a:pt x="3096" y="8975"/>
                  <a:pt x="3024" y="8958"/>
                  <a:pt x="2962" y="8958"/>
                </a:cubicBezTo>
                <a:cubicBezTo>
                  <a:pt x="2953" y="8958"/>
                  <a:pt x="2953" y="8958"/>
                  <a:pt x="2944" y="8967"/>
                </a:cubicBezTo>
                <a:lnTo>
                  <a:pt x="2917" y="8967"/>
                </a:lnTo>
                <a:cubicBezTo>
                  <a:pt x="2908" y="8975"/>
                  <a:pt x="2900" y="8975"/>
                  <a:pt x="2873" y="8993"/>
                </a:cubicBezTo>
                <a:cubicBezTo>
                  <a:pt x="2840" y="9006"/>
                  <a:pt x="2803" y="9015"/>
                  <a:pt x="2764" y="9015"/>
                </a:cubicBezTo>
                <a:cubicBezTo>
                  <a:pt x="2750" y="9015"/>
                  <a:pt x="2735" y="9014"/>
                  <a:pt x="2721" y="9011"/>
                </a:cubicBezTo>
                <a:cubicBezTo>
                  <a:pt x="2668" y="9011"/>
                  <a:pt x="2623" y="8984"/>
                  <a:pt x="2578" y="8958"/>
                </a:cubicBezTo>
                <a:cubicBezTo>
                  <a:pt x="2543" y="8922"/>
                  <a:pt x="2516" y="8877"/>
                  <a:pt x="2507" y="8833"/>
                </a:cubicBezTo>
                <a:cubicBezTo>
                  <a:pt x="2498" y="8815"/>
                  <a:pt x="2498" y="8788"/>
                  <a:pt x="2489" y="8770"/>
                </a:cubicBezTo>
                <a:cubicBezTo>
                  <a:pt x="2489" y="8744"/>
                  <a:pt x="2489" y="8717"/>
                  <a:pt x="2498" y="8699"/>
                </a:cubicBezTo>
                <a:cubicBezTo>
                  <a:pt x="2507" y="8654"/>
                  <a:pt x="2534" y="8619"/>
                  <a:pt x="2561" y="8583"/>
                </a:cubicBezTo>
                <a:cubicBezTo>
                  <a:pt x="2587" y="8547"/>
                  <a:pt x="2623" y="8512"/>
                  <a:pt x="2668" y="8494"/>
                </a:cubicBezTo>
                <a:cubicBezTo>
                  <a:pt x="2687" y="8484"/>
                  <a:pt x="2715" y="8477"/>
                  <a:pt x="2743" y="8477"/>
                </a:cubicBezTo>
                <a:close/>
                <a:moveTo>
                  <a:pt x="1323" y="8289"/>
                </a:moveTo>
                <a:cubicBezTo>
                  <a:pt x="1367" y="8289"/>
                  <a:pt x="1413" y="8300"/>
                  <a:pt x="1454" y="8324"/>
                </a:cubicBezTo>
                <a:cubicBezTo>
                  <a:pt x="1508" y="8369"/>
                  <a:pt x="1552" y="8422"/>
                  <a:pt x="1570" y="8485"/>
                </a:cubicBezTo>
                <a:cubicBezTo>
                  <a:pt x="1579" y="8520"/>
                  <a:pt x="1588" y="8556"/>
                  <a:pt x="1579" y="8601"/>
                </a:cubicBezTo>
                <a:cubicBezTo>
                  <a:pt x="1570" y="8645"/>
                  <a:pt x="1535" y="8681"/>
                  <a:pt x="1508" y="8699"/>
                </a:cubicBezTo>
                <a:cubicBezTo>
                  <a:pt x="1472" y="8717"/>
                  <a:pt x="1436" y="8735"/>
                  <a:pt x="1401" y="8735"/>
                </a:cubicBezTo>
                <a:cubicBezTo>
                  <a:pt x="1383" y="8735"/>
                  <a:pt x="1365" y="8735"/>
                  <a:pt x="1347" y="8726"/>
                </a:cubicBezTo>
                <a:cubicBezTo>
                  <a:pt x="1338" y="8726"/>
                  <a:pt x="1320" y="8717"/>
                  <a:pt x="1303" y="8717"/>
                </a:cubicBezTo>
                <a:cubicBezTo>
                  <a:pt x="1276" y="8699"/>
                  <a:pt x="1249" y="8681"/>
                  <a:pt x="1231" y="8645"/>
                </a:cubicBezTo>
                <a:cubicBezTo>
                  <a:pt x="1222" y="8636"/>
                  <a:pt x="1213" y="8619"/>
                  <a:pt x="1213" y="8610"/>
                </a:cubicBezTo>
                <a:cubicBezTo>
                  <a:pt x="1213" y="8592"/>
                  <a:pt x="1213" y="8574"/>
                  <a:pt x="1213" y="8565"/>
                </a:cubicBezTo>
                <a:cubicBezTo>
                  <a:pt x="1213" y="8556"/>
                  <a:pt x="1213" y="8556"/>
                  <a:pt x="1222" y="8556"/>
                </a:cubicBezTo>
                <a:lnTo>
                  <a:pt x="1231" y="8556"/>
                </a:lnTo>
                <a:cubicBezTo>
                  <a:pt x="1249" y="8610"/>
                  <a:pt x="1285" y="8628"/>
                  <a:pt x="1329" y="8636"/>
                </a:cubicBezTo>
                <a:cubicBezTo>
                  <a:pt x="1365" y="8636"/>
                  <a:pt x="1410" y="8619"/>
                  <a:pt x="1428" y="8601"/>
                </a:cubicBezTo>
                <a:cubicBezTo>
                  <a:pt x="1436" y="8592"/>
                  <a:pt x="1445" y="8583"/>
                  <a:pt x="1445" y="8574"/>
                </a:cubicBezTo>
                <a:cubicBezTo>
                  <a:pt x="1445" y="8556"/>
                  <a:pt x="1445" y="8547"/>
                  <a:pt x="1436" y="8529"/>
                </a:cubicBezTo>
                <a:cubicBezTo>
                  <a:pt x="1428" y="8494"/>
                  <a:pt x="1401" y="8458"/>
                  <a:pt x="1374" y="8431"/>
                </a:cubicBezTo>
                <a:cubicBezTo>
                  <a:pt x="1347" y="8405"/>
                  <a:pt x="1312" y="8387"/>
                  <a:pt x="1267" y="8387"/>
                </a:cubicBezTo>
                <a:cubicBezTo>
                  <a:pt x="1259" y="8385"/>
                  <a:pt x="1251" y="8384"/>
                  <a:pt x="1243" y="8384"/>
                </a:cubicBezTo>
                <a:cubicBezTo>
                  <a:pt x="1207" y="8384"/>
                  <a:pt x="1170" y="8400"/>
                  <a:pt x="1133" y="8422"/>
                </a:cubicBezTo>
                <a:cubicBezTo>
                  <a:pt x="1089" y="8449"/>
                  <a:pt x="1062" y="8485"/>
                  <a:pt x="1044" y="8529"/>
                </a:cubicBezTo>
                <a:cubicBezTo>
                  <a:pt x="1035" y="8556"/>
                  <a:pt x="1035" y="8574"/>
                  <a:pt x="1044" y="8601"/>
                </a:cubicBezTo>
                <a:cubicBezTo>
                  <a:pt x="1044" y="8628"/>
                  <a:pt x="1053" y="8645"/>
                  <a:pt x="1062" y="8672"/>
                </a:cubicBezTo>
                <a:cubicBezTo>
                  <a:pt x="1097" y="8752"/>
                  <a:pt x="1169" y="8815"/>
                  <a:pt x="1240" y="8824"/>
                </a:cubicBezTo>
                <a:cubicBezTo>
                  <a:pt x="1255" y="8827"/>
                  <a:pt x="1271" y="8830"/>
                  <a:pt x="1288" y="8830"/>
                </a:cubicBezTo>
                <a:cubicBezTo>
                  <a:pt x="1311" y="8830"/>
                  <a:pt x="1335" y="8825"/>
                  <a:pt x="1356" y="8815"/>
                </a:cubicBezTo>
                <a:cubicBezTo>
                  <a:pt x="1374" y="8815"/>
                  <a:pt x="1410" y="8806"/>
                  <a:pt x="1445" y="8797"/>
                </a:cubicBezTo>
                <a:cubicBezTo>
                  <a:pt x="1463" y="8797"/>
                  <a:pt x="1481" y="8797"/>
                  <a:pt x="1499" y="8788"/>
                </a:cubicBezTo>
                <a:cubicBezTo>
                  <a:pt x="1517" y="8797"/>
                  <a:pt x="1526" y="8797"/>
                  <a:pt x="1544" y="8797"/>
                </a:cubicBezTo>
                <a:cubicBezTo>
                  <a:pt x="1615" y="8806"/>
                  <a:pt x="1677" y="8833"/>
                  <a:pt x="1731" y="8868"/>
                </a:cubicBezTo>
                <a:cubicBezTo>
                  <a:pt x="1775" y="8913"/>
                  <a:pt x="1820" y="8975"/>
                  <a:pt x="1838" y="9038"/>
                </a:cubicBezTo>
                <a:cubicBezTo>
                  <a:pt x="1856" y="9109"/>
                  <a:pt x="1838" y="9181"/>
                  <a:pt x="1802" y="9225"/>
                </a:cubicBezTo>
                <a:cubicBezTo>
                  <a:pt x="1775" y="9279"/>
                  <a:pt x="1731" y="9314"/>
                  <a:pt x="1686" y="9350"/>
                </a:cubicBezTo>
                <a:cubicBezTo>
                  <a:pt x="1677" y="9350"/>
                  <a:pt x="1677" y="9350"/>
                  <a:pt x="1668" y="9341"/>
                </a:cubicBezTo>
                <a:cubicBezTo>
                  <a:pt x="1668" y="9341"/>
                  <a:pt x="1668" y="9341"/>
                  <a:pt x="1668" y="9332"/>
                </a:cubicBezTo>
                <a:cubicBezTo>
                  <a:pt x="1695" y="9288"/>
                  <a:pt x="1722" y="9243"/>
                  <a:pt x="1731" y="9198"/>
                </a:cubicBezTo>
                <a:cubicBezTo>
                  <a:pt x="1740" y="9154"/>
                  <a:pt x="1740" y="9109"/>
                  <a:pt x="1722" y="9074"/>
                </a:cubicBezTo>
                <a:cubicBezTo>
                  <a:pt x="1686" y="9011"/>
                  <a:pt x="1606" y="8967"/>
                  <a:pt x="1526" y="8967"/>
                </a:cubicBezTo>
                <a:cubicBezTo>
                  <a:pt x="1517" y="8967"/>
                  <a:pt x="1508" y="8958"/>
                  <a:pt x="1499" y="8958"/>
                </a:cubicBezTo>
                <a:cubicBezTo>
                  <a:pt x="1490" y="8958"/>
                  <a:pt x="1481" y="8967"/>
                  <a:pt x="1472" y="8967"/>
                </a:cubicBezTo>
                <a:cubicBezTo>
                  <a:pt x="1445" y="8967"/>
                  <a:pt x="1436" y="8967"/>
                  <a:pt x="1401" y="8975"/>
                </a:cubicBezTo>
                <a:cubicBezTo>
                  <a:pt x="1370" y="8984"/>
                  <a:pt x="1336" y="8989"/>
                  <a:pt x="1303" y="8989"/>
                </a:cubicBezTo>
                <a:cubicBezTo>
                  <a:pt x="1269" y="8989"/>
                  <a:pt x="1236" y="8984"/>
                  <a:pt x="1205" y="8975"/>
                </a:cubicBezTo>
                <a:cubicBezTo>
                  <a:pt x="1142" y="8949"/>
                  <a:pt x="1080" y="8913"/>
                  <a:pt x="1044" y="8859"/>
                </a:cubicBezTo>
                <a:cubicBezTo>
                  <a:pt x="999" y="8806"/>
                  <a:pt x="981" y="8752"/>
                  <a:pt x="973" y="8690"/>
                </a:cubicBezTo>
                <a:cubicBezTo>
                  <a:pt x="973" y="8663"/>
                  <a:pt x="973" y="8628"/>
                  <a:pt x="973" y="8601"/>
                </a:cubicBezTo>
                <a:cubicBezTo>
                  <a:pt x="973" y="8574"/>
                  <a:pt x="981" y="8538"/>
                  <a:pt x="999" y="8512"/>
                </a:cubicBezTo>
                <a:cubicBezTo>
                  <a:pt x="1017" y="8458"/>
                  <a:pt x="1062" y="8413"/>
                  <a:pt x="1106" y="8378"/>
                </a:cubicBezTo>
                <a:cubicBezTo>
                  <a:pt x="1151" y="8342"/>
                  <a:pt x="1196" y="8315"/>
                  <a:pt x="1258" y="8297"/>
                </a:cubicBezTo>
                <a:cubicBezTo>
                  <a:pt x="1279" y="8292"/>
                  <a:pt x="1301" y="8289"/>
                  <a:pt x="1323" y="8289"/>
                </a:cubicBezTo>
                <a:close/>
                <a:moveTo>
                  <a:pt x="10388" y="9423"/>
                </a:moveTo>
                <a:cubicBezTo>
                  <a:pt x="10413" y="9423"/>
                  <a:pt x="10441" y="9440"/>
                  <a:pt x="10465" y="9484"/>
                </a:cubicBezTo>
                <a:cubicBezTo>
                  <a:pt x="10468" y="9442"/>
                  <a:pt x="10496" y="9424"/>
                  <a:pt x="10525" y="9424"/>
                </a:cubicBezTo>
                <a:cubicBezTo>
                  <a:pt x="10570" y="9424"/>
                  <a:pt x="10619" y="9470"/>
                  <a:pt x="10581" y="9546"/>
                </a:cubicBezTo>
                <a:cubicBezTo>
                  <a:pt x="10592" y="9543"/>
                  <a:pt x="10604" y="9541"/>
                  <a:pt x="10614" y="9541"/>
                </a:cubicBezTo>
                <a:cubicBezTo>
                  <a:pt x="10711" y="9541"/>
                  <a:pt x="10729" y="9680"/>
                  <a:pt x="10616" y="9680"/>
                </a:cubicBezTo>
                <a:cubicBezTo>
                  <a:pt x="10616" y="9680"/>
                  <a:pt x="10697" y="9716"/>
                  <a:pt x="10652" y="9796"/>
                </a:cubicBezTo>
                <a:cubicBezTo>
                  <a:pt x="10637" y="9825"/>
                  <a:pt x="10620" y="9837"/>
                  <a:pt x="10602" y="9837"/>
                </a:cubicBezTo>
                <a:cubicBezTo>
                  <a:pt x="10567" y="9837"/>
                  <a:pt x="10533" y="9790"/>
                  <a:pt x="10527" y="9761"/>
                </a:cubicBezTo>
                <a:lnTo>
                  <a:pt x="10527" y="9761"/>
                </a:lnTo>
                <a:cubicBezTo>
                  <a:pt x="10544" y="9844"/>
                  <a:pt x="10537" y="9904"/>
                  <a:pt x="10470" y="9904"/>
                </a:cubicBezTo>
                <a:cubicBezTo>
                  <a:pt x="10466" y="9904"/>
                  <a:pt x="10461" y="9904"/>
                  <a:pt x="10456" y="9903"/>
                </a:cubicBezTo>
                <a:cubicBezTo>
                  <a:pt x="10384" y="9894"/>
                  <a:pt x="10393" y="9805"/>
                  <a:pt x="10402" y="9778"/>
                </a:cubicBezTo>
                <a:lnTo>
                  <a:pt x="10402" y="9778"/>
                </a:lnTo>
                <a:cubicBezTo>
                  <a:pt x="10381" y="9818"/>
                  <a:pt x="10349" y="9834"/>
                  <a:pt x="10320" y="9834"/>
                </a:cubicBezTo>
                <a:cubicBezTo>
                  <a:pt x="10250" y="9834"/>
                  <a:pt x="10191" y="9748"/>
                  <a:pt x="10304" y="9698"/>
                </a:cubicBezTo>
                <a:cubicBezTo>
                  <a:pt x="10191" y="9661"/>
                  <a:pt x="10199" y="9541"/>
                  <a:pt x="10283" y="9541"/>
                </a:cubicBezTo>
                <a:cubicBezTo>
                  <a:pt x="10300" y="9541"/>
                  <a:pt x="10318" y="9545"/>
                  <a:pt x="10340" y="9555"/>
                </a:cubicBezTo>
                <a:cubicBezTo>
                  <a:pt x="10298" y="9495"/>
                  <a:pt x="10336" y="9423"/>
                  <a:pt x="10388" y="9423"/>
                </a:cubicBezTo>
                <a:close/>
                <a:moveTo>
                  <a:pt x="5665" y="3052"/>
                </a:moveTo>
                <a:lnTo>
                  <a:pt x="5665" y="3070"/>
                </a:lnTo>
                <a:cubicBezTo>
                  <a:pt x="5513" y="3079"/>
                  <a:pt x="5362" y="3114"/>
                  <a:pt x="5237" y="3186"/>
                </a:cubicBezTo>
                <a:cubicBezTo>
                  <a:pt x="5103" y="3257"/>
                  <a:pt x="5005" y="3382"/>
                  <a:pt x="4942" y="3507"/>
                </a:cubicBezTo>
                <a:cubicBezTo>
                  <a:pt x="4889" y="3641"/>
                  <a:pt x="4862" y="3792"/>
                  <a:pt x="4853" y="3944"/>
                </a:cubicBezTo>
                <a:cubicBezTo>
                  <a:pt x="4844" y="4087"/>
                  <a:pt x="4862" y="4238"/>
                  <a:pt x="4880" y="4390"/>
                </a:cubicBezTo>
                <a:cubicBezTo>
                  <a:pt x="4898" y="4461"/>
                  <a:pt x="4916" y="4533"/>
                  <a:pt x="4934" y="4604"/>
                </a:cubicBezTo>
                <a:cubicBezTo>
                  <a:pt x="4960" y="4676"/>
                  <a:pt x="4978" y="4756"/>
                  <a:pt x="4987" y="4845"/>
                </a:cubicBezTo>
                <a:cubicBezTo>
                  <a:pt x="4996" y="4925"/>
                  <a:pt x="4996" y="5015"/>
                  <a:pt x="4987" y="5095"/>
                </a:cubicBezTo>
                <a:cubicBezTo>
                  <a:pt x="4978" y="5139"/>
                  <a:pt x="4960" y="5175"/>
                  <a:pt x="4951" y="5220"/>
                </a:cubicBezTo>
                <a:cubicBezTo>
                  <a:pt x="4934" y="5255"/>
                  <a:pt x="4916" y="5300"/>
                  <a:pt x="4898" y="5336"/>
                </a:cubicBezTo>
                <a:cubicBezTo>
                  <a:pt x="4871" y="5371"/>
                  <a:pt x="4844" y="5407"/>
                  <a:pt x="4818" y="5443"/>
                </a:cubicBezTo>
                <a:cubicBezTo>
                  <a:pt x="4791" y="5470"/>
                  <a:pt x="4755" y="5505"/>
                  <a:pt x="4728" y="5532"/>
                </a:cubicBezTo>
                <a:cubicBezTo>
                  <a:pt x="4657" y="5577"/>
                  <a:pt x="4595" y="5630"/>
                  <a:pt x="4523" y="5666"/>
                </a:cubicBezTo>
                <a:cubicBezTo>
                  <a:pt x="4380" y="5746"/>
                  <a:pt x="4220" y="5782"/>
                  <a:pt x="4068" y="5826"/>
                </a:cubicBezTo>
                <a:cubicBezTo>
                  <a:pt x="3756" y="5889"/>
                  <a:pt x="3444" y="5898"/>
                  <a:pt x="3131" y="5898"/>
                </a:cubicBezTo>
                <a:cubicBezTo>
                  <a:pt x="2828" y="5898"/>
                  <a:pt x="2516" y="5933"/>
                  <a:pt x="2239" y="6067"/>
                </a:cubicBezTo>
                <a:cubicBezTo>
                  <a:pt x="2106" y="6130"/>
                  <a:pt x="1972" y="6210"/>
                  <a:pt x="1865" y="6317"/>
                </a:cubicBezTo>
                <a:cubicBezTo>
                  <a:pt x="1758" y="6415"/>
                  <a:pt x="1668" y="6540"/>
                  <a:pt x="1606" y="6683"/>
                </a:cubicBezTo>
                <a:cubicBezTo>
                  <a:pt x="1472" y="6950"/>
                  <a:pt x="1445" y="7272"/>
                  <a:pt x="1499" y="7566"/>
                </a:cubicBezTo>
                <a:cubicBezTo>
                  <a:pt x="1552" y="7860"/>
                  <a:pt x="1677" y="8137"/>
                  <a:pt x="1838" y="8396"/>
                </a:cubicBezTo>
                <a:cubicBezTo>
                  <a:pt x="2007" y="8645"/>
                  <a:pt x="2213" y="8868"/>
                  <a:pt x="2436" y="9074"/>
                </a:cubicBezTo>
                <a:cubicBezTo>
                  <a:pt x="2489" y="9127"/>
                  <a:pt x="2552" y="9172"/>
                  <a:pt x="2605" y="9225"/>
                </a:cubicBezTo>
                <a:lnTo>
                  <a:pt x="2784" y="9359"/>
                </a:lnTo>
                <a:cubicBezTo>
                  <a:pt x="2908" y="9457"/>
                  <a:pt x="3033" y="9537"/>
                  <a:pt x="3158" y="9627"/>
                </a:cubicBezTo>
                <a:cubicBezTo>
                  <a:pt x="3221" y="9671"/>
                  <a:pt x="3292" y="9707"/>
                  <a:pt x="3354" y="9743"/>
                </a:cubicBezTo>
                <a:cubicBezTo>
                  <a:pt x="3417" y="9787"/>
                  <a:pt x="3479" y="9823"/>
                  <a:pt x="3551" y="9859"/>
                </a:cubicBezTo>
                <a:cubicBezTo>
                  <a:pt x="3685" y="9930"/>
                  <a:pt x="3818" y="10001"/>
                  <a:pt x="3961" y="10055"/>
                </a:cubicBezTo>
                <a:cubicBezTo>
                  <a:pt x="4260" y="10187"/>
                  <a:pt x="4587" y="10255"/>
                  <a:pt x="4915" y="10255"/>
                </a:cubicBezTo>
                <a:cubicBezTo>
                  <a:pt x="5183" y="10255"/>
                  <a:pt x="5453" y="10210"/>
                  <a:pt x="5710" y="10117"/>
                </a:cubicBezTo>
                <a:cubicBezTo>
                  <a:pt x="6272" y="9912"/>
                  <a:pt x="6780" y="9546"/>
                  <a:pt x="7262" y="9163"/>
                </a:cubicBezTo>
                <a:lnTo>
                  <a:pt x="7271" y="9172"/>
                </a:lnTo>
                <a:cubicBezTo>
                  <a:pt x="6834" y="9609"/>
                  <a:pt x="6334" y="10001"/>
                  <a:pt x="5754" y="10242"/>
                </a:cubicBezTo>
                <a:cubicBezTo>
                  <a:pt x="5460" y="10358"/>
                  <a:pt x="5139" y="10421"/>
                  <a:pt x="4818" y="10421"/>
                </a:cubicBezTo>
                <a:cubicBezTo>
                  <a:pt x="4737" y="10412"/>
                  <a:pt x="4657" y="10421"/>
                  <a:pt x="4577" y="10403"/>
                </a:cubicBezTo>
                <a:lnTo>
                  <a:pt x="4345" y="10367"/>
                </a:lnTo>
                <a:cubicBezTo>
                  <a:pt x="4193" y="10323"/>
                  <a:pt x="4032" y="10287"/>
                  <a:pt x="3890" y="10224"/>
                </a:cubicBezTo>
                <a:cubicBezTo>
                  <a:pt x="3738" y="10171"/>
                  <a:pt x="3604" y="10091"/>
                  <a:pt x="3462" y="10019"/>
                </a:cubicBezTo>
                <a:cubicBezTo>
                  <a:pt x="3390" y="9984"/>
                  <a:pt x="3328" y="9939"/>
                  <a:pt x="3256" y="9903"/>
                </a:cubicBezTo>
                <a:cubicBezTo>
                  <a:pt x="3194" y="9859"/>
                  <a:pt x="3123" y="9823"/>
                  <a:pt x="3060" y="9769"/>
                </a:cubicBezTo>
                <a:cubicBezTo>
                  <a:pt x="2935" y="9680"/>
                  <a:pt x="2801" y="9591"/>
                  <a:pt x="2685" y="9493"/>
                </a:cubicBezTo>
                <a:lnTo>
                  <a:pt x="2498" y="9350"/>
                </a:lnTo>
                <a:cubicBezTo>
                  <a:pt x="2445" y="9297"/>
                  <a:pt x="2382" y="9252"/>
                  <a:pt x="2320" y="9198"/>
                </a:cubicBezTo>
                <a:cubicBezTo>
                  <a:pt x="2097" y="8975"/>
                  <a:pt x="1883" y="8735"/>
                  <a:pt x="1722" y="8467"/>
                </a:cubicBezTo>
                <a:cubicBezTo>
                  <a:pt x="1561" y="8190"/>
                  <a:pt x="1445" y="7887"/>
                  <a:pt x="1410" y="7575"/>
                </a:cubicBezTo>
                <a:cubicBezTo>
                  <a:pt x="1365" y="7263"/>
                  <a:pt x="1410" y="6933"/>
                  <a:pt x="1544" y="6656"/>
                </a:cubicBezTo>
                <a:cubicBezTo>
                  <a:pt x="1686" y="6371"/>
                  <a:pt x="1936" y="6148"/>
                  <a:pt x="2222" y="6014"/>
                </a:cubicBezTo>
                <a:cubicBezTo>
                  <a:pt x="2293" y="5978"/>
                  <a:pt x="2364" y="5951"/>
                  <a:pt x="2436" y="5924"/>
                </a:cubicBezTo>
                <a:cubicBezTo>
                  <a:pt x="2516" y="5907"/>
                  <a:pt x="2587" y="5880"/>
                  <a:pt x="2668" y="5862"/>
                </a:cubicBezTo>
                <a:cubicBezTo>
                  <a:pt x="2819" y="5826"/>
                  <a:pt x="2971" y="5817"/>
                  <a:pt x="3131" y="5809"/>
                </a:cubicBezTo>
                <a:cubicBezTo>
                  <a:pt x="3435" y="5791"/>
                  <a:pt x="3738" y="5755"/>
                  <a:pt x="4032" y="5684"/>
                </a:cubicBezTo>
                <a:cubicBezTo>
                  <a:pt x="4175" y="5648"/>
                  <a:pt x="4318" y="5594"/>
                  <a:pt x="4452" y="5532"/>
                </a:cubicBezTo>
                <a:cubicBezTo>
                  <a:pt x="4514" y="5496"/>
                  <a:pt x="4568" y="5452"/>
                  <a:pt x="4630" y="5416"/>
                </a:cubicBezTo>
                <a:lnTo>
                  <a:pt x="4702" y="5336"/>
                </a:lnTo>
                <a:cubicBezTo>
                  <a:pt x="4728" y="5318"/>
                  <a:pt x="4746" y="5282"/>
                  <a:pt x="4764" y="5255"/>
                </a:cubicBezTo>
                <a:cubicBezTo>
                  <a:pt x="4835" y="5139"/>
                  <a:pt x="4862" y="4997"/>
                  <a:pt x="4844" y="4863"/>
                </a:cubicBezTo>
                <a:cubicBezTo>
                  <a:pt x="4835" y="4792"/>
                  <a:pt x="4818" y="4720"/>
                  <a:pt x="4800" y="4649"/>
                </a:cubicBezTo>
                <a:cubicBezTo>
                  <a:pt x="4782" y="4568"/>
                  <a:pt x="4764" y="4488"/>
                  <a:pt x="4755" y="4408"/>
                </a:cubicBezTo>
                <a:cubicBezTo>
                  <a:pt x="4728" y="4256"/>
                  <a:pt x="4719" y="4096"/>
                  <a:pt x="4737" y="3935"/>
                </a:cubicBezTo>
                <a:cubicBezTo>
                  <a:pt x="4755" y="3775"/>
                  <a:pt x="4791" y="3614"/>
                  <a:pt x="4862" y="3471"/>
                </a:cubicBezTo>
                <a:cubicBezTo>
                  <a:pt x="4942" y="3328"/>
                  <a:pt x="5058" y="3204"/>
                  <a:pt x="5210" y="3141"/>
                </a:cubicBezTo>
                <a:cubicBezTo>
                  <a:pt x="5353" y="3070"/>
                  <a:pt x="5513" y="3052"/>
                  <a:pt x="5665" y="3052"/>
                </a:cubicBezTo>
                <a:close/>
                <a:moveTo>
                  <a:pt x="2248" y="9502"/>
                </a:moveTo>
                <a:cubicBezTo>
                  <a:pt x="2337" y="9502"/>
                  <a:pt x="2418" y="9537"/>
                  <a:pt x="2489" y="9591"/>
                </a:cubicBezTo>
                <a:cubicBezTo>
                  <a:pt x="2525" y="9627"/>
                  <a:pt x="2561" y="9662"/>
                  <a:pt x="2578" y="9716"/>
                </a:cubicBezTo>
                <a:cubicBezTo>
                  <a:pt x="2596" y="9769"/>
                  <a:pt x="2587" y="9832"/>
                  <a:pt x="2569" y="9876"/>
                </a:cubicBezTo>
                <a:cubicBezTo>
                  <a:pt x="2543" y="9921"/>
                  <a:pt x="2516" y="9957"/>
                  <a:pt x="2480" y="9984"/>
                </a:cubicBezTo>
                <a:cubicBezTo>
                  <a:pt x="2462" y="10001"/>
                  <a:pt x="2445" y="10010"/>
                  <a:pt x="2418" y="10019"/>
                </a:cubicBezTo>
                <a:cubicBezTo>
                  <a:pt x="2400" y="10028"/>
                  <a:pt x="2382" y="10037"/>
                  <a:pt x="2355" y="10037"/>
                </a:cubicBezTo>
                <a:cubicBezTo>
                  <a:pt x="2343" y="10039"/>
                  <a:pt x="2331" y="10041"/>
                  <a:pt x="2320" y="10041"/>
                </a:cubicBezTo>
                <a:cubicBezTo>
                  <a:pt x="2287" y="10041"/>
                  <a:pt x="2257" y="10032"/>
                  <a:pt x="2230" y="10019"/>
                </a:cubicBezTo>
                <a:cubicBezTo>
                  <a:pt x="2213" y="10010"/>
                  <a:pt x="2195" y="9992"/>
                  <a:pt x="2177" y="9984"/>
                </a:cubicBezTo>
                <a:cubicBezTo>
                  <a:pt x="2168" y="9966"/>
                  <a:pt x="2159" y="9948"/>
                  <a:pt x="2150" y="9930"/>
                </a:cubicBezTo>
                <a:cubicBezTo>
                  <a:pt x="2141" y="9930"/>
                  <a:pt x="2141" y="9921"/>
                  <a:pt x="2150" y="9921"/>
                </a:cubicBezTo>
                <a:cubicBezTo>
                  <a:pt x="2150" y="9917"/>
                  <a:pt x="2152" y="9914"/>
                  <a:pt x="2155" y="9914"/>
                </a:cubicBezTo>
                <a:cubicBezTo>
                  <a:pt x="2157" y="9914"/>
                  <a:pt x="2159" y="9917"/>
                  <a:pt x="2159" y="9921"/>
                </a:cubicBezTo>
                <a:cubicBezTo>
                  <a:pt x="2193" y="9940"/>
                  <a:pt x="2226" y="9949"/>
                  <a:pt x="2257" y="9949"/>
                </a:cubicBezTo>
                <a:cubicBezTo>
                  <a:pt x="2283" y="9949"/>
                  <a:pt x="2308" y="9942"/>
                  <a:pt x="2329" y="9930"/>
                </a:cubicBezTo>
                <a:cubicBezTo>
                  <a:pt x="2373" y="9903"/>
                  <a:pt x="2409" y="9859"/>
                  <a:pt x="2418" y="9823"/>
                </a:cubicBezTo>
                <a:cubicBezTo>
                  <a:pt x="2418" y="9805"/>
                  <a:pt x="2418" y="9787"/>
                  <a:pt x="2409" y="9778"/>
                </a:cubicBezTo>
                <a:cubicBezTo>
                  <a:pt x="2409" y="9761"/>
                  <a:pt x="2391" y="9752"/>
                  <a:pt x="2373" y="9734"/>
                </a:cubicBezTo>
                <a:cubicBezTo>
                  <a:pt x="2337" y="9707"/>
                  <a:pt x="2284" y="9689"/>
                  <a:pt x="2239" y="9671"/>
                </a:cubicBezTo>
                <a:cubicBezTo>
                  <a:pt x="2226" y="9669"/>
                  <a:pt x="2213" y="9668"/>
                  <a:pt x="2199" y="9668"/>
                </a:cubicBezTo>
                <a:cubicBezTo>
                  <a:pt x="2159" y="9668"/>
                  <a:pt x="2119" y="9678"/>
                  <a:pt x="2079" y="9698"/>
                </a:cubicBezTo>
                <a:cubicBezTo>
                  <a:pt x="2034" y="9725"/>
                  <a:pt x="1981" y="9769"/>
                  <a:pt x="1963" y="9832"/>
                </a:cubicBezTo>
                <a:cubicBezTo>
                  <a:pt x="1936" y="9894"/>
                  <a:pt x="1927" y="9957"/>
                  <a:pt x="1945" y="10019"/>
                </a:cubicBezTo>
                <a:cubicBezTo>
                  <a:pt x="1954" y="10046"/>
                  <a:pt x="1963" y="10073"/>
                  <a:pt x="1990" y="10100"/>
                </a:cubicBezTo>
                <a:cubicBezTo>
                  <a:pt x="2007" y="10126"/>
                  <a:pt x="2025" y="10144"/>
                  <a:pt x="2052" y="10162"/>
                </a:cubicBezTo>
                <a:cubicBezTo>
                  <a:pt x="2119" y="10207"/>
                  <a:pt x="2190" y="10227"/>
                  <a:pt x="2258" y="10227"/>
                </a:cubicBezTo>
                <a:cubicBezTo>
                  <a:pt x="2298" y="10227"/>
                  <a:pt x="2337" y="10220"/>
                  <a:pt x="2373" y="10207"/>
                </a:cubicBezTo>
                <a:cubicBezTo>
                  <a:pt x="2418" y="10189"/>
                  <a:pt x="2453" y="10153"/>
                  <a:pt x="2489" y="10108"/>
                </a:cubicBezTo>
                <a:cubicBezTo>
                  <a:pt x="2507" y="10100"/>
                  <a:pt x="2543" y="10055"/>
                  <a:pt x="2569" y="10028"/>
                </a:cubicBezTo>
                <a:cubicBezTo>
                  <a:pt x="2587" y="10010"/>
                  <a:pt x="2605" y="10001"/>
                  <a:pt x="2623" y="9984"/>
                </a:cubicBezTo>
                <a:cubicBezTo>
                  <a:pt x="2641" y="9975"/>
                  <a:pt x="2668" y="9966"/>
                  <a:pt x="2685" y="9957"/>
                </a:cubicBezTo>
                <a:cubicBezTo>
                  <a:pt x="2752" y="9927"/>
                  <a:pt x="2825" y="9910"/>
                  <a:pt x="2893" y="9910"/>
                </a:cubicBezTo>
                <a:cubicBezTo>
                  <a:pt x="2907" y="9910"/>
                  <a:pt x="2921" y="9911"/>
                  <a:pt x="2935" y="9912"/>
                </a:cubicBezTo>
                <a:cubicBezTo>
                  <a:pt x="3024" y="9921"/>
                  <a:pt x="3114" y="9948"/>
                  <a:pt x="3176" y="10019"/>
                </a:cubicBezTo>
                <a:cubicBezTo>
                  <a:pt x="3247" y="10082"/>
                  <a:pt x="3274" y="10171"/>
                  <a:pt x="3274" y="10251"/>
                </a:cubicBezTo>
                <a:cubicBezTo>
                  <a:pt x="3283" y="10331"/>
                  <a:pt x="3256" y="10403"/>
                  <a:pt x="3230" y="10465"/>
                </a:cubicBezTo>
                <a:cubicBezTo>
                  <a:pt x="3221" y="10474"/>
                  <a:pt x="3221" y="10474"/>
                  <a:pt x="3212" y="10474"/>
                </a:cubicBezTo>
                <a:cubicBezTo>
                  <a:pt x="3212" y="10474"/>
                  <a:pt x="3203" y="10465"/>
                  <a:pt x="3203" y="10465"/>
                </a:cubicBezTo>
                <a:cubicBezTo>
                  <a:pt x="3203" y="10394"/>
                  <a:pt x="3194" y="10323"/>
                  <a:pt x="3176" y="10269"/>
                </a:cubicBezTo>
                <a:cubicBezTo>
                  <a:pt x="3149" y="10207"/>
                  <a:pt x="3123" y="10162"/>
                  <a:pt x="3078" y="10144"/>
                </a:cubicBezTo>
                <a:cubicBezTo>
                  <a:pt x="3037" y="10120"/>
                  <a:pt x="2990" y="10108"/>
                  <a:pt x="2943" y="10108"/>
                </a:cubicBezTo>
                <a:cubicBezTo>
                  <a:pt x="2888" y="10108"/>
                  <a:pt x="2832" y="10124"/>
                  <a:pt x="2784" y="10153"/>
                </a:cubicBezTo>
                <a:cubicBezTo>
                  <a:pt x="2766" y="10162"/>
                  <a:pt x="2757" y="10162"/>
                  <a:pt x="2748" y="10171"/>
                </a:cubicBezTo>
                <a:cubicBezTo>
                  <a:pt x="2739" y="10180"/>
                  <a:pt x="2730" y="10189"/>
                  <a:pt x="2721" y="10198"/>
                </a:cubicBezTo>
                <a:cubicBezTo>
                  <a:pt x="2694" y="10215"/>
                  <a:pt x="2685" y="10224"/>
                  <a:pt x="2650" y="10260"/>
                </a:cubicBezTo>
                <a:cubicBezTo>
                  <a:pt x="2587" y="10323"/>
                  <a:pt x="2516" y="10367"/>
                  <a:pt x="2427" y="10394"/>
                </a:cubicBezTo>
                <a:cubicBezTo>
                  <a:pt x="2391" y="10402"/>
                  <a:pt x="2351" y="10406"/>
                  <a:pt x="2311" y="10406"/>
                </a:cubicBezTo>
                <a:cubicBezTo>
                  <a:pt x="2262" y="10406"/>
                  <a:pt x="2212" y="10400"/>
                  <a:pt x="2168" y="10385"/>
                </a:cubicBezTo>
                <a:cubicBezTo>
                  <a:pt x="2088" y="10358"/>
                  <a:pt x="2025" y="10305"/>
                  <a:pt x="1972" y="10242"/>
                </a:cubicBezTo>
                <a:cubicBezTo>
                  <a:pt x="1945" y="10215"/>
                  <a:pt x="1927" y="10180"/>
                  <a:pt x="1909" y="10144"/>
                </a:cubicBezTo>
                <a:cubicBezTo>
                  <a:pt x="1891" y="10108"/>
                  <a:pt x="1883" y="10073"/>
                  <a:pt x="1874" y="10028"/>
                </a:cubicBezTo>
                <a:cubicBezTo>
                  <a:pt x="1865" y="9957"/>
                  <a:pt x="1874" y="9876"/>
                  <a:pt x="1900" y="9805"/>
                </a:cubicBezTo>
                <a:cubicBezTo>
                  <a:pt x="1918" y="9734"/>
                  <a:pt x="1954" y="9662"/>
                  <a:pt x="2007" y="9609"/>
                </a:cubicBezTo>
                <a:cubicBezTo>
                  <a:pt x="2070" y="9546"/>
                  <a:pt x="2159" y="9502"/>
                  <a:pt x="2248" y="9502"/>
                </a:cubicBezTo>
                <a:close/>
                <a:moveTo>
                  <a:pt x="9929" y="10733"/>
                </a:moveTo>
                <a:cubicBezTo>
                  <a:pt x="9894" y="10769"/>
                  <a:pt x="9831" y="10786"/>
                  <a:pt x="9778" y="10795"/>
                </a:cubicBezTo>
                <a:cubicBezTo>
                  <a:pt x="9724" y="10813"/>
                  <a:pt x="9671" y="10813"/>
                  <a:pt x="9617" y="10822"/>
                </a:cubicBezTo>
                <a:cubicBezTo>
                  <a:pt x="9501" y="10831"/>
                  <a:pt x="9394" y="10831"/>
                  <a:pt x="9287" y="10840"/>
                </a:cubicBezTo>
                <a:cubicBezTo>
                  <a:pt x="9180" y="10840"/>
                  <a:pt x="9073" y="10849"/>
                  <a:pt x="8975" y="10876"/>
                </a:cubicBezTo>
                <a:cubicBezTo>
                  <a:pt x="8877" y="10893"/>
                  <a:pt x="8778" y="10938"/>
                  <a:pt x="8716" y="11036"/>
                </a:cubicBezTo>
                <a:cubicBezTo>
                  <a:pt x="8725" y="11009"/>
                  <a:pt x="8734" y="10983"/>
                  <a:pt x="8752" y="10956"/>
                </a:cubicBezTo>
                <a:cubicBezTo>
                  <a:pt x="8770" y="10938"/>
                  <a:pt x="8787" y="10911"/>
                  <a:pt x="8805" y="10893"/>
                </a:cubicBezTo>
                <a:cubicBezTo>
                  <a:pt x="8832" y="10876"/>
                  <a:pt x="8850" y="10858"/>
                  <a:pt x="8877" y="10840"/>
                </a:cubicBezTo>
                <a:cubicBezTo>
                  <a:pt x="8903" y="10831"/>
                  <a:pt x="8930" y="10813"/>
                  <a:pt x="8957" y="10804"/>
                </a:cubicBezTo>
                <a:cubicBezTo>
                  <a:pt x="9064" y="10769"/>
                  <a:pt x="9180" y="10760"/>
                  <a:pt x="9287" y="10751"/>
                </a:cubicBezTo>
                <a:cubicBezTo>
                  <a:pt x="9323" y="10748"/>
                  <a:pt x="9358" y="10747"/>
                  <a:pt x="9394" y="10747"/>
                </a:cubicBezTo>
                <a:cubicBezTo>
                  <a:pt x="9466" y="10747"/>
                  <a:pt x="9540" y="10751"/>
                  <a:pt x="9617" y="10751"/>
                </a:cubicBezTo>
                <a:cubicBezTo>
                  <a:pt x="9671" y="10760"/>
                  <a:pt x="9724" y="10760"/>
                  <a:pt x="9778" y="10760"/>
                </a:cubicBezTo>
                <a:cubicBezTo>
                  <a:pt x="9831" y="10760"/>
                  <a:pt x="9885" y="10751"/>
                  <a:pt x="9929" y="10733"/>
                </a:cubicBezTo>
                <a:close/>
                <a:moveTo>
                  <a:pt x="9929" y="9948"/>
                </a:moveTo>
                <a:lnTo>
                  <a:pt x="9929" y="9948"/>
                </a:lnTo>
                <a:cubicBezTo>
                  <a:pt x="9956" y="9992"/>
                  <a:pt x="9992" y="10028"/>
                  <a:pt x="10019" y="10073"/>
                </a:cubicBezTo>
                <a:cubicBezTo>
                  <a:pt x="10045" y="10117"/>
                  <a:pt x="10072" y="10162"/>
                  <a:pt x="10072" y="10224"/>
                </a:cubicBezTo>
                <a:cubicBezTo>
                  <a:pt x="10081" y="10287"/>
                  <a:pt x="10045" y="10358"/>
                  <a:pt x="9992" y="10394"/>
                </a:cubicBezTo>
                <a:cubicBezTo>
                  <a:pt x="9947" y="10430"/>
                  <a:pt x="9894" y="10447"/>
                  <a:pt x="9840" y="10465"/>
                </a:cubicBezTo>
                <a:cubicBezTo>
                  <a:pt x="9644" y="10528"/>
                  <a:pt x="9448" y="10528"/>
                  <a:pt x="9251" y="10554"/>
                </a:cubicBezTo>
                <a:cubicBezTo>
                  <a:pt x="9064" y="10581"/>
                  <a:pt x="8877" y="10608"/>
                  <a:pt x="8725" y="10697"/>
                </a:cubicBezTo>
                <a:cubicBezTo>
                  <a:pt x="8645" y="10733"/>
                  <a:pt x="8582" y="10795"/>
                  <a:pt x="8529" y="10876"/>
                </a:cubicBezTo>
                <a:cubicBezTo>
                  <a:pt x="8484" y="10947"/>
                  <a:pt x="8457" y="11045"/>
                  <a:pt x="8431" y="11134"/>
                </a:cubicBezTo>
                <a:cubicBezTo>
                  <a:pt x="8413" y="11036"/>
                  <a:pt x="8422" y="10938"/>
                  <a:pt x="8457" y="10840"/>
                </a:cubicBezTo>
                <a:cubicBezTo>
                  <a:pt x="8493" y="10733"/>
                  <a:pt x="8564" y="10644"/>
                  <a:pt x="8654" y="10581"/>
                </a:cubicBezTo>
                <a:cubicBezTo>
                  <a:pt x="8823" y="10447"/>
                  <a:pt x="9037" y="10412"/>
                  <a:pt x="9233" y="10385"/>
                </a:cubicBezTo>
                <a:cubicBezTo>
                  <a:pt x="9332" y="10376"/>
                  <a:pt x="9430" y="10367"/>
                  <a:pt x="9528" y="10358"/>
                </a:cubicBezTo>
                <a:cubicBezTo>
                  <a:pt x="9626" y="10358"/>
                  <a:pt x="9724" y="10349"/>
                  <a:pt x="9813" y="10331"/>
                </a:cubicBezTo>
                <a:cubicBezTo>
                  <a:pt x="9858" y="10331"/>
                  <a:pt x="9894" y="10314"/>
                  <a:pt x="9929" y="10296"/>
                </a:cubicBezTo>
                <a:cubicBezTo>
                  <a:pt x="9965" y="10278"/>
                  <a:pt x="9983" y="10260"/>
                  <a:pt x="9992" y="10224"/>
                </a:cubicBezTo>
                <a:cubicBezTo>
                  <a:pt x="10001" y="10144"/>
                  <a:pt x="9965" y="10046"/>
                  <a:pt x="9929" y="9948"/>
                </a:cubicBezTo>
                <a:close/>
                <a:moveTo>
                  <a:pt x="7253" y="9568"/>
                </a:moveTo>
                <a:cubicBezTo>
                  <a:pt x="7290" y="9568"/>
                  <a:pt x="7326" y="9573"/>
                  <a:pt x="7360" y="9582"/>
                </a:cubicBezTo>
                <a:cubicBezTo>
                  <a:pt x="7458" y="9600"/>
                  <a:pt x="7538" y="9653"/>
                  <a:pt x="7610" y="9707"/>
                </a:cubicBezTo>
                <a:cubicBezTo>
                  <a:pt x="7610" y="9707"/>
                  <a:pt x="7619" y="9716"/>
                  <a:pt x="7610" y="9725"/>
                </a:cubicBezTo>
                <a:cubicBezTo>
                  <a:pt x="7610" y="9725"/>
                  <a:pt x="7601" y="9734"/>
                  <a:pt x="7601" y="9734"/>
                </a:cubicBezTo>
                <a:lnTo>
                  <a:pt x="7592" y="9734"/>
                </a:lnTo>
                <a:cubicBezTo>
                  <a:pt x="7526" y="9719"/>
                  <a:pt x="7455" y="9705"/>
                  <a:pt x="7392" y="9705"/>
                </a:cubicBezTo>
                <a:cubicBezTo>
                  <a:pt x="7378" y="9705"/>
                  <a:pt x="7364" y="9705"/>
                  <a:pt x="7351" y="9707"/>
                </a:cubicBezTo>
                <a:cubicBezTo>
                  <a:pt x="7271" y="9716"/>
                  <a:pt x="7208" y="9743"/>
                  <a:pt x="7164" y="9787"/>
                </a:cubicBezTo>
                <a:cubicBezTo>
                  <a:pt x="7083" y="9885"/>
                  <a:pt x="7057" y="10028"/>
                  <a:pt x="7092" y="10153"/>
                </a:cubicBezTo>
                <a:cubicBezTo>
                  <a:pt x="7092" y="10171"/>
                  <a:pt x="7101" y="10189"/>
                  <a:pt x="7101" y="10198"/>
                </a:cubicBezTo>
                <a:cubicBezTo>
                  <a:pt x="7110" y="10215"/>
                  <a:pt x="7119" y="10233"/>
                  <a:pt x="7119" y="10242"/>
                </a:cubicBezTo>
                <a:cubicBezTo>
                  <a:pt x="7137" y="10269"/>
                  <a:pt x="7146" y="10296"/>
                  <a:pt x="7182" y="10349"/>
                </a:cubicBezTo>
                <a:cubicBezTo>
                  <a:pt x="7235" y="10439"/>
                  <a:pt x="7271" y="10546"/>
                  <a:pt x="7271" y="10653"/>
                </a:cubicBezTo>
                <a:cubicBezTo>
                  <a:pt x="7280" y="10769"/>
                  <a:pt x="7244" y="10876"/>
                  <a:pt x="7191" y="10965"/>
                </a:cubicBezTo>
                <a:cubicBezTo>
                  <a:pt x="7128" y="11054"/>
                  <a:pt x="7048" y="11116"/>
                  <a:pt x="6959" y="11161"/>
                </a:cubicBezTo>
                <a:cubicBezTo>
                  <a:pt x="6914" y="11188"/>
                  <a:pt x="6860" y="11197"/>
                  <a:pt x="6816" y="11206"/>
                </a:cubicBezTo>
                <a:cubicBezTo>
                  <a:pt x="6771" y="11224"/>
                  <a:pt x="6718" y="11224"/>
                  <a:pt x="6673" y="11224"/>
                </a:cubicBezTo>
                <a:cubicBezTo>
                  <a:pt x="6575" y="11215"/>
                  <a:pt x="6486" y="11170"/>
                  <a:pt x="6405" y="11125"/>
                </a:cubicBezTo>
                <a:cubicBezTo>
                  <a:pt x="6325" y="11072"/>
                  <a:pt x="6245" y="11009"/>
                  <a:pt x="6191" y="10920"/>
                </a:cubicBezTo>
                <a:cubicBezTo>
                  <a:pt x="6138" y="10840"/>
                  <a:pt x="6111" y="10715"/>
                  <a:pt x="6138" y="10608"/>
                </a:cubicBezTo>
                <a:cubicBezTo>
                  <a:pt x="6165" y="10492"/>
                  <a:pt x="6227" y="10412"/>
                  <a:pt x="6325" y="10340"/>
                </a:cubicBezTo>
                <a:cubicBezTo>
                  <a:pt x="6370" y="10305"/>
                  <a:pt x="6432" y="10278"/>
                  <a:pt x="6504" y="10269"/>
                </a:cubicBezTo>
                <a:cubicBezTo>
                  <a:pt x="6510" y="10268"/>
                  <a:pt x="6517" y="10268"/>
                  <a:pt x="6524" y="10268"/>
                </a:cubicBezTo>
                <a:cubicBezTo>
                  <a:pt x="6581" y="10268"/>
                  <a:pt x="6643" y="10300"/>
                  <a:pt x="6691" y="10331"/>
                </a:cubicBezTo>
                <a:cubicBezTo>
                  <a:pt x="6736" y="10367"/>
                  <a:pt x="6780" y="10421"/>
                  <a:pt x="6798" y="10474"/>
                </a:cubicBezTo>
                <a:cubicBezTo>
                  <a:pt x="6807" y="10492"/>
                  <a:pt x="6816" y="10528"/>
                  <a:pt x="6816" y="10554"/>
                </a:cubicBezTo>
                <a:cubicBezTo>
                  <a:pt x="6825" y="10581"/>
                  <a:pt x="6825" y="10608"/>
                  <a:pt x="6825" y="10635"/>
                </a:cubicBezTo>
                <a:cubicBezTo>
                  <a:pt x="6816" y="10688"/>
                  <a:pt x="6798" y="10742"/>
                  <a:pt x="6762" y="10786"/>
                </a:cubicBezTo>
                <a:cubicBezTo>
                  <a:pt x="6744" y="10804"/>
                  <a:pt x="6718" y="10822"/>
                  <a:pt x="6700" y="10831"/>
                </a:cubicBezTo>
                <a:cubicBezTo>
                  <a:pt x="6673" y="10849"/>
                  <a:pt x="6655" y="10849"/>
                  <a:pt x="6629" y="10858"/>
                </a:cubicBezTo>
                <a:cubicBezTo>
                  <a:pt x="6620" y="10858"/>
                  <a:pt x="6620" y="10858"/>
                  <a:pt x="6611" y="10849"/>
                </a:cubicBezTo>
                <a:cubicBezTo>
                  <a:pt x="6611" y="10849"/>
                  <a:pt x="6611" y="10840"/>
                  <a:pt x="6620" y="10840"/>
                </a:cubicBezTo>
                <a:lnTo>
                  <a:pt x="6620" y="10831"/>
                </a:lnTo>
                <a:cubicBezTo>
                  <a:pt x="6682" y="10777"/>
                  <a:pt x="6700" y="10697"/>
                  <a:pt x="6682" y="10635"/>
                </a:cubicBezTo>
                <a:cubicBezTo>
                  <a:pt x="6664" y="10572"/>
                  <a:pt x="6620" y="10519"/>
                  <a:pt x="6575" y="10492"/>
                </a:cubicBezTo>
                <a:cubicBezTo>
                  <a:pt x="6563" y="10492"/>
                  <a:pt x="6551" y="10488"/>
                  <a:pt x="6539" y="10488"/>
                </a:cubicBezTo>
                <a:cubicBezTo>
                  <a:pt x="6533" y="10488"/>
                  <a:pt x="6527" y="10489"/>
                  <a:pt x="6521" y="10492"/>
                </a:cubicBezTo>
                <a:cubicBezTo>
                  <a:pt x="6504" y="10492"/>
                  <a:pt x="6486" y="10501"/>
                  <a:pt x="6459" y="10519"/>
                </a:cubicBezTo>
                <a:cubicBezTo>
                  <a:pt x="6414" y="10563"/>
                  <a:pt x="6370" y="10617"/>
                  <a:pt x="6343" y="10670"/>
                </a:cubicBezTo>
                <a:cubicBezTo>
                  <a:pt x="6316" y="10724"/>
                  <a:pt x="6307" y="10795"/>
                  <a:pt x="6325" y="10867"/>
                </a:cubicBezTo>
                <a:cubicBezTo>
                  <a:pt x="6343" y="10938"/>
                  <a:pt x="6388" y="11009"/>
                  <a:pt x="6450" y="11054"/>
                </a:cubicBezTo>
                <a:cubicBezTo>
                  <a:pt x="6513" y="11108"/>
                  <a:pt x="6593" y="11134"/>
                  <a:pt x="6673" y="11134"/>
                </a:cubicBezTo>
                <a:cubicBezTo>
                  <a:pt x="6709" y="11134"/>
                  <a:pt x="6744" y="11125"/>
                  <a:pt x="6780" y="11108"/>
                </a:cubicBezTo>
                <a:cubicBezTo>
                  <a:pt x="6816" y="11090"/>
                  <a:pt x="6852" y="11063"/>
                  <a:pt x="6878" y="11045"/>
                </a:cubicBezTo>
                <a:cubicBezTo>
                  <a:pt x="6994" y="10938"/>
                  <a:pt x="7048" y="10795"/>
                  <a:pt x="7030" y="10670"/>
                </a:cubicBezTo>
                <a:cubicBezTo>
                  <a:pt x="7021" y="10608"/>
                  <a:pt x="6994" y="10546"/>
                  <a:pt x="6950" y="10492"/>
                </a:cubicBezTo>
                <a:cubicBezTo>
                  <a:pt x="6941" y="10474"/>
                  <a:pt x="6896" y="10421"/>
                  <a:pt x="6869" y="10367"/>
                </a:cubicBezTo>
                <a:cubicBezTo>
                  <a:pt x="6860" y="10340"/>
                  <a:pt x="6852" y="10323"/>
                  <a:pt x="6843" y="10296"/>
                </a:cubicBezTo>
                <a:cubicBezTo>
                  <a:pt x="6834" y="10269"/>
                  <a:pt x="6825" y="10242"/>
                  <a:pt x="6816" y="10215"/>
                </a:cubicBezTo>
                <a:cubicBezTo>
                  <a:pt x="6798" y="10108"/>
                  <a:pt x="6807" y="9992"/>
                  <a:pt x="6843" y="9885"/>
                </a:cubicBezTo>
                <a:cubicBezTo>
                  <a:pt x="6878" y="9787"/>
                  <a:pt x="6950" y="9689"/>
                  <a:pt x="7048" y="9627"/>
                </a:cubicBezTo>
                <a:cubicBezTo>
                  <a:pt x="7112" y="9586"/>
                  <a:pt x="7184" y="9568"/>
                  <a:pt x="7253" y="9568"/>
                </a:cubicBezTo>
                <a:close/>
                <a:moveTo>
                  <a:pt x="5647" y="10501"/>
                </a:moveTo>
                <a:cubicBezTo>
                  <a:pt x="5736" y="10501"/>
                  <a:pt x="5826" y="10537"/>
                  <a:pt x="5879" y="10599"/>
                </a:cubicBezTo>
                <a:cubicBezTo>
                  <a:pt x="5942" y="10653"/>
                  <a:pt x="5977" y="10724"/>
                  <a:pt x="6004" y="10786"/>
                </a:cubicBezTo>
                <a:cubicBezTo>
                  <a:pt x="6004" y="10795"/>
                  <a:pt x="6004" y="10795"/>
                  <a:pt x="5995" y="10804"/>
                </a:cubicBezTo>
                <a:cubicBezTo>
                  <a:pt x="5995" y="10804"/>
                  <a:pt x="5986" y="10804"/>
                  <a:pt x="5986" y="10795"/>
                </a:cubicBezTo>
                <a:cubicBezTo>
                  <a:pt x="5933" y="10751"/>
                  <a:pt x="5879" y="10706"/>
                  <a:pt x="5826" y="10679"/>
                </a:cubicBezTo>
                <a:cubicBezTo>
                  <a:pt x="5780" y="10666"/>
                  <a:pt x="5739" y="10658"/>
                  <a:pt x="5703" y="10658"/>
                </a:cubicBezTo>
                <a:cubicBezTo>
                  <a:pt x="5690" y="10658"/>
                  <a:pt x="5677" y="10659"/>
                  <a:pt x="5665" y="10662"/>
                </a:cubicBezTo>
                <a:cubicBezTo>
                  <a:pt x="5567" y="10688"/>
                  <a:pt x="5496" y="10786"/>
                  <a:pt x="5460" y="10885"/>
                </a:cubicBezTo>
                <a:cubicBezTo>
                  <a:pt x="5460" y="10893"/>
                  <a:pt x="5460" y="10902"/>
                  <a:pt x="5451" y="10920"/>
                </a:cubicBezTo>
                <a:cubicBezTo>
                  <a:pt x="5451" y="10929"/>
                  <a:pt x="5451" y="10947"/>
                  <a:pt x="5451" y="10956"/>
                </a:cubicBezTo>
                <a:cubicBezTo>
                  <a:pt x="5451" y="10983"/>
                  <a:pt x="5451" y="11001"/>
                  <a:pt x="5451" y="11045"/>
                </a:cubicBezTo>
                <a:cubicBezTo>
                  <a:pt x="5451" y="11134"/>
                  <a:pt x="5433" y="11224"/>
                  <a:pt x="5388" y="11295"/>
                </a:cubicBezTo>
                <a:cubicBezTo>
                  <a:pt x="5344" y="11375"/>
                  <a:pt x="5281" y="11438"/>
                  <a:pt x="5201" y="11473"/>
                </a:cubicBezTo>
                <a:cubicBezTo>
                  <a:pt x="5139" y="11508"/>
                  <a:pt x="5077" y="11521"/>
                  <a:pt x="5014" y="11521"/>
                </a:cubicBezTo>
                <a:cubicBezTo>
                  <a:pt x="4996" y="11521"/>
                  <a:pt x="4978" y="11520"/>
                  <a:pt x="4960" y="11518"/>
                </a:cubicBezTo>
                <a:cubicBezTo>
                  <a:pt x="4925" y="11509"/>
                  <a:pt x="4880" y="11500"/>
                  <a:pt x="4844" y="11491"/>
                </a:cubicBezTo>
                <a:cubicBezTo>
                  <a:pt x="4809" y="11482"/>
                  <a:pt x="4773" y="11464"/>
                  <a:pt x="4737" y="11438"/>
                </a:cubicBezTo>
                <a:cubicBezTo>
                  <a:pt x="4675" y="11393"/>
                  <a:pt x="4630" y="11331"/>
                  <a:pt x="4595" y="11268"/>
                </a:cubicBezTo>
                <a:cubicBezTo>
                  <a:pt x="4559" y="11197"/>
                  <a:pt x="4532" y="11125"/>
                  <a:pt x="4532" y="11045"/>
                </a:cubicBezTo>
                <a:cubicBezTo>
                  <a:pt x="4532" y="10956"/>
                  <a:pt x="4559" y="10867"/>
                  <a:pt x="4630" y="10804"/>
                </a:cubicBezTo>
                <a:cubicBezTo>
                  <a:pt x="4693" y="10742"/>
                  <a:pt x="4773" y="10706"/>
                  <a:pt x="4862" y="10688"/>
                </a:cubicBezTo>
                <a:cubicBezTo>
                  <a:pt x="4907" y="10688"/>
                  <a:pt x="4960" y="10697"/>
                  <a:pt x="5014" y="10715"/>
                </a:cubicBezTo>
                <a:cubicBezTo>
                  <a:pt x="5067" y="10742"/>
                  <a:pt x="5103" y="10795"/>
                  <a:pt x="5121" y="10840"/>
                </a:cubicBezTo>
                <a:cubicBezTo>
                  <a:pt x="5139" y="10885"/>
                  <a:pt x="5139" y="10929"/>
                  <a:pt x="5130" y="10974"/>
                </a:cubicBezTo>
                <a:cubicBezTo>
                  <a:pt x="5130" y="11001"/>
                  <a:pt x="5121" y="11018"/>
                  <a:pt x="5112" y="11045"/>
                </a:cubicBezTo>
                <a:cubicBezTo>
                  <a:pt x="5103" y="11063"/>
                  <a:pt x="5094" y="11081"/>
                  <a:pt x="5085" y="11099"/>
                </a:cubicBezTo>
                <a:cubicBezTo>
                  <a:pt x="5058" y="11134"/>
                  <a:pt x="5023" y="11161"/>
                  <a:pt x="4978" y="11179"/>
                </a:cubicBezTo>
                <a:cubicBezTo>
                  <a:pt x="4960" y="11188"/>
                  <a:pt x="4934" y="11188"/>
                  <a:pt x="4916" y="11188"/>
                </a:cubicBezTo>
                <a:cubicBezTo>
                  <a:pt x="4898" y="11188"/>
                  <a:pt x="4880" y="11179"/>
                  <a:pt x="4862" y="11179"/>
                </a:cubicBezTo>
                <a:cubicBezTo>
                  <a:pt x="4853" y="11170"/>
                  <a:pt x="4853" y="11170"/>
                  <a:pt x="4853" y="11161"/>
                </a:cubicBezTo>
                <a:cubicBezTo>
                  <a:pt x="4853" y="11161"/>
                  <a:pt x="4853" y="11152"/>
                  <a:pt x="4862" y="11152"/>
                </a:cubicBezTo>
                <a:cubicBezTo>
                  <a:pt x="4934" y="11143"/>
                  <a:pt x="4969" y="11099"/>
                  <a:pt x="4987" y="11045"/>
                </a:cubicBezTo>
                <a:cubicBezTo>
                  <a:pt x="5005" y="10992"/>
                  <a:pt x="4996" y="10938"/>
                  <a:pt x="4978" y="10902"/>
                </a:cubicBezTo>
                <a:cubicBezTo>
                  <a:pt x="4960" y="10893"/>
                  <a:pt x="4951" y="10876"/>
                  <a:pt x="4934" y="10876"/>
                </a:cubicBezTo>
                <a:lnTo>
                  <a:pt x="4880" y="10876"/>
                </a:lnTo>
                <a:cubicBezTo>
                  <a:pt x="4835" y="10885"/>
                  <a:pt x="4782" y="10902"/>
                  <a:pt x="4737" y="10929"/>
                </a:cubicBezTo>
                <a:cubicBezTo>
                  <a:pt x="4702" y="10956"/>
                  <a:pt x="4666" y="11001"/>
                  <a:pt x="4648" y="11054"/>
                </a:cubicBezTo>
                <a:cubicBezTo>
                  <a:pt x="4630" y="11108"/>
                  <a:pt x="4630" y="11179"/>
                  <a:pt x="4657" y="11241"/>
                </a:cubicBezTo>
                <a:cubicBezTo>
                  <a:pt x="4684" y="11295"/>
                  <a:pt x="4728" y="11348"/>
                  <a:pt x="4782" y="11384"/>
                </a:cubicBezTo>
                <a:cubicBezTo>
                  <a:pt x="4809" y="11393"/>
                  <a:pt x="4835" y="11402"/>
                  <a:pt x="4862" y="11402"/>
                </a:cubicBezTo>
                <a:cubicBezTo>
                  <a:pt x="4880" y="11406"/>
                  <a:pt x="4896" y="11409"/>
                  <a:pt x="4911" y="11409"/>
                </a:cubicBezTo>
                <a:cubicBezTo>
                  <a:pt x="4927" y="11409"/>
                  <a:pt x="4942" y="11406"/>
                  <a:pt x="4960" y="11402"/>
                </a:cubicBezTo>
                <a:cubicBezTo>
                  <a:pt x="5076" y="11384"/>
                  <a:pt x="5174" y="11304"/>
                  <a:pt x="5210" y="11215"/>
                </a:cubicBezTo>
                <a:cubicBezTo>
                  <a:pt x="5228" y="11161"/>
                  <a:pt x="5237" y="11108"/>
                  <a:pt x="5237" y="11054"/>
                </a:cubicBezTo>
                <a:cubicBezTo>
                  <a:pt x="5228" y="11036"/>
                  <a:pt x="5228" y="10983"/>
                  <a:pt x="5228" y="10938"/>
                </a:cubicBezTo>
                <a:cubicBezTo>
                  <a:pt x="5228" y="10920"/>
                  <a:pt x="5237" y="10893"/>
                  <a:pt x="5237" y="10876"/>
                </a:cubicBezTo>
                <a:cubicBezTo>
                  <a:pt x="5246" y="10849"/>
                  <a:pt x="5246" y="10831"/>
                  <a:pt x="5255" y="10813"/>
                </a:cubicBezTo>
                <a:cubicBezTo>
                  <a:pt x="5281" y="10724"/>
                  <a:pt x="5335" y="10653"/>
                  <a:pt x="5406" y="10599"/>
                </a:cubicBezTo>
                <a:cubicBezTo>
                  <a:pt x="5469" y="10546"/>
                  <a:pt x="5558" y="10501"/>
                  <a:pt x="5647" y="10501"/>
                </a:cubicBezTo>
                <a:close/>
                <a:moveTo>
                  <a:pt x="8609" y="8610"/>
                </a:moveTo>
                <a:lnTo>
                  <a:pt x="8618" y="8619"/>
                </a:lnTo>
                <a:cubicBezTo>
                  <a:pt x="8431" y="8735"/>
                  <a:pt x="8288" y="8886"/>
                  <a:pt x="8181" y="9074"/>
                </a:cubicBezTo>
                <a:cubicBezTo>
                  <a:pt x="8083" y="9252"/>
                  <a:pt x="8011" y="9448"/>
                  <a:pt x="7940" y="9653"/>
                </a:cubicBezTo>
                <a:cubicBezTo>
                  <a:pt x="7869" y="9859"/>
                  <a:pt x="7797" y="10064"/>
                  <a:pt x="7735" y="10269"/>
                </a:cubicBezTo>
                <a:cubicBezTo>
                  <a:pt x="7672" y="10483"/>
                  <a:pt x="7619" y="10697"/>
                  <a:pt x="7547" y="10902"/>
                </a:cubicBezTo>
                <a:cubicBezTo>
                  <a:pt x="7476" y="11116"/>
                  <a:pt x="7360" y="11322"/>
                  <a:pt x="7199" y="11482"/>
                </a:cubicBezTo>
                <a:cubicBezTo>
                  <a:pt x="7030" y="11643"/>
                  <a:pt x="6825" y="11768"/>
                  <a:pt x="6602" y="11821"/>
                </a:cubicBezTo>
                <a:cubicBezTo>
                  <a:pt x="6448" y="11858"/>
                  <a:pt x="6290" y="11878"/>
                  <a:pt x="6133" y="11878"/>
                </a:cubicBezTo>
                <a:cubicBezTo>
                  <a:pt x="6063" y="11878"/>
                  <a:pt x="5993" y="11874"/>
                  <a:pt x="5924" y="11866"/>
                </a:cubicBezTo>
                <a:cubicBezTo>
                  <a:pt x="5817" y="11866"/>
                  <a:pt x="5710" y="11839"/>
                  <a:pt x="5594" y="11821"/>
                </a:cubicBezTo>
                <a:cubicBezTo>
                  <a:pt x="5540" y="11812"/>
                  <a:pt x="5487" y="11794"/>
                  <a:pt x="5433" y="11786"/>
                </a:cubicBezTo>
                <a:cubicBezTo>
                  <a:pt x="5388" y="11768"/>
                  <a:pt x="5335" y="11759"/>
                  <a:pt x="5281" y="11741"/>
                </a:cubicBezTo>
                <a:lnTo>
                  <a:pt x="5281" y="11723"/>
                </a:lnTo>
                <a:cubicBezTo>
                  <a:pt x="5439" y="11729"/>
                  <a:pt x="5592" y="11736"/>
                  <a:pt x="5744" y="11736"/>
                </a:cubicBezTo>
                <a:cubicBezTo>
                  <a:pt x="5807" y="11736"/>
                  <a:pt x="5870" y="11735"/>
                  <a:pt x="5933" y="11732"/>
                </a:cubicBezTo>
                <a:cubicBezTo>
                  <a:pt x="6147" y="11732"/>
                  <a:pt x="6352" y="11705"/>
                  <a:pt x="6548" y="11643"/>
                </a:cubicBezTo>
                <a:cubicBezTo>
                  <a:pt x="6744" y="11589"/>
                  <a:pt x="6932" y="11500"/>
                  <a:pt x="7083" y="11366"/>
                </a:cubicBezTo>
                <a:cubicBezTo>
                  <a:pt x="7235" y="11224"/>
                  <a:pt x="7360" y="11054"/>
                  <a:pt x="7458" y="10867"/>
                </a:cubicBezTo>
                <a:cubicBezTo>
                  <a:pt x="7565" y="10679"/>
                  <a:pt x="7637" y="10474"/>
                  <a:pt x="7681" y="10260"/>
                </a:cubicBezTo>
                <a:cubicBezTo>
                  <a:pt x="7735" y="10046"/>
                  <a:pt x="7753" y="9832"/>
                  <a:pt x="7806" y="9618"/>
                </a:cubicBezTo>
                <a:cubicBezTo>
                  <a:pt x="7833" y="9502"/>
                  <a:pt x="7869" y="9404"/>
                  <a:pt x="7904" y="9297"/>
                </a:cubicBezTo>
                <a:cubicBezTo>
                  <a:pt x="7931" y="9243"/>
                  <a:pt x="7958" y="9198"/>
                  <a:pt x="7976" y="9145"/>
                </a:cubicBezTo>
                <a:cubicBezTo>
                  <a:pt x="8011" y="9091"/>
                  <a:pt x="8038" y="9047"/>
                  <a:pt x="8065" y="8993"/>
                </a:cubicBezTo>
                <a:cubicBezTo>
                  <a:pt x="8199" y="8815"/>
                  <a:pt x="8395" y="8654"/>
                  <a:pt x="8609" y="8610"/>
                </a:cubicBezTo>
                <a:close/>
                <a:moveTo>
                  <a:pt x="3497" y="12125"/>
                </a:moveTo>
                <a:cubicBezTo>
                  <a:pt x="3496" y="12126"/>
                  <a:pt x="3495" y="12129"/>
                  <a:pt x="3494" y="12131"/>
                </a:cubicBezTo>
                <a:lnTo>
                  <a:pt x="3494" y="12131"/>
                </a:lnTo>
                <a:cubicBezTo>
                  <a:pt x="3495" y="12129"/>
                  <a:pt x="3496" y="12127"/>
                  <a:pt x="3497" y="12125"/>
                </a:cubicBezTo>
                <a:close/>
                <a:moveTo>
                  <a:pt x="3483" y="11800"/>
                </a:moveTo>
                <a:cubicBezTo>
                  <a:pt x="3505" y="11800"/>
                  <a:pt x="3530" y="11816"/>
                  <a:pt x="3551" y="11857"/>
                </a:cubicBezTo>
                <a:cubicBezTo>
                  <a:pt x="3554" y="11820"/>
                  <a:pt x="3578" y="11803"/>
                  <a:pt x="3604" y="11803"/>
                </a:cubicBezTo>
                <a:cubicBezTo>
                  <a:pt x="3645" y="11803"/>
                  <a:pt x="3691" y="11847"/>
                  <a:pt x="3658" y="11919"/>
                </a:cubicBezTo>
                <a:cubicBezTo>
                  <a:pt x="3670" y="11916"/>
                  <a:pt x="3681" y="11914"/>
                  <a:pt x="3692" y="11914"/>
                </a:cubicBezTo>
                <a:cubicBezTo>
                  <a:pt x="3780" y="11914"/>
                  <a:pt x="3797" y="12036"/>
                  <a:pt x="3693" y="12044"/>
                </a:cubicBezTo>
                <a:cubicBezTo>
                  <a:pt x="3693" y="12044"/>
                  <a:pt x="3765" y="12071"/>
                  <a:pt x="3729" y="12151"/>
                </a:cubicBezTo>
                <a:cubicBezTo>
                  <a:pt x="3715" y="12176"/>
                  <a:pt x="3699" y="12186"/>
                  <a:pt x="3682" y="12186"/>
                </a:cubicBezTo>
                <a:cubicBezTo>
                  <a:pt x="3646" y="12186"/>
                  <a:pt x="3610" y="12140"/>
                  <a:pt x="3604" y="12116"/>
                </a:cubicBezTo>
                <a:lnTo>
                  <a:pt x="3604" y="12116"/>
                </a:lnTo>
                <a:cubicBezTo>
                  <a:pt x="3622" y="12196"/>
                  <a:pt x="3613" y="12249"/>
                  <a:pt x="3542" y="12249"/>
                </a:cubicBezTo>
                <a:cubicBezTo>
                  <a:pt x="3484" y="12241"/>
                  <a:pt x="3480" y="12163"/>
                  <a:pt x="3494" y="12131"/>
                </a:cubicBezTo>
                <a:lnTo>
                  <a:pt x="3494" y="12131"/>
                </a:lnTo>
                <a:cubicBezTo>
                  <a:pt x="3475" y="12165"/>
                  <a:pt x="3446" y="12178"/>
                  <a:pt x="3419" y="12178"/>
                </a:cubicBezTo>
                <a:cubicBezTo>
                  <a:pt x="3355" y="12178"/>
                  <a:pt x="3300" y="12103"/>
                  <a:pt x="3399" y="12053"/>
                </a:cubicBezTo>
                <a:cubicBezTo>
                  <a:pt x="3303" y="12016"/>
                  <a:pt x="3311" y="11913"/>
                  <a:pt x="3387" y="11913"/>
                </a:cubicBezTo>
                <a:cubicBezTo>
                  <a:pt x="3403" y="11913"/>
                  <a:pt x="3422" y="11917"/>
                  <a:pt x="3444" y="11928"/>
                </a:cubicBezTo>
                <a:cubicBezTo>
                  <a:pt x="3402" y="11868"/>
                  <a:pt x="3436" y="11800"/>
                  <a:pt x="3483" y="11800"/>
                </a:cubicBezTo>
                <a:close/>
                <a:moveTo>
                  <a:pt x="2864" y="1"/>
                </a:moveTo>
                <a:lnTo>
                  <a:pt x="2864" y="1"/>
                </a:lnTo>
                <a:cubicBezTo>
                  <a:pt x="2971" y="563"/>
                  <a:pt x="3533" y="1161"/>
                  <a:pt x="4327" y="1250"/>
                </a:cubicBezTo>
                <a:cubicBezTo>
                  <a:pt x="4255" y="1346"/>
                  <a:pt x="3922" y="1455"/>
                  <a:pt x="3582" y="1455"/>
                </a:cubicBezTo>
                <a:cubicBezTo>
                  <a:pt x="3418" y="1455"/>
                  <a:pt x="3253" y="1430"/>
                  <a:pt x="3114" y="1366"/>
                </a:cubicBezTo>
                <a:lnTo>
                  <a:pt x="3114" y="1366"/>
                </a:lnTo>
                <a:cubicBezTo>
                  <a:pt x="3434" y="1645"/>
                  <a:pt x="3796" y="1706"/>
                  <a:pt x="4133" y="1706"/>
                </a:cubicBezTo>
                <a:cubicBezTo>
                  <a:pt x="4392" y="1706"/>
                  <a:pt x="4637" y="1669"/>
                  <a:pt x="4836" y="1669"/>
                </a:cubicBezTo>
                <a:cubicBezTo>
                  <a:pt x="4989" y="1669"/>
                  <a:pt x="5116" y="1691"/>
                  <a:pt x="5201" y="1767"/>
                </a:cubicBezTo>
                <a:cubicBezTo>
                  <a:pt x="5130" y="1758"/>
                  <a:pt x="5061" y="1753"/>
                  <a:pt x="4996" y="1753"/>
                </a:cubicBezTo>
                <a:cubicBezTo>
                  <a:pt x="4699" y="1753"/>
                  <a:pt x="4459" y="1849"/>
                  <a:pt x="4291" y="2017"/>
                </a:cubicBezTo>
                <a:cubicBezTo>
                  <a:pt x="4395" y="1971"/>
                  <a:pt x="4487" y="1953"/>
                  <a:pt x="4575" y="1953"/>
                </a:cubicBezTo>
                <a:cubicBezTo>
                  <a:pt x="4825" y="1953"/>
                  <a:pt x="5038" y="2100"/>
                  <a:pt x="5388" y="2160"/>
                </a:cubicBezTo>
                <a:cubicBezTo>
                  <a:pt x="5466" y="2173"/>
                  <a:pt x="5541" y="2178"/>
                  <a:pt x="5613" y="2178"/>
                </a:cubicBezTo>
                <a:cubicBezTo>
                  <a:pt x="5979" y="2178"/>
                  <a:pt x="6254" y="2035"/>
                  <a:pt x="6254" y="2035"/>
                </a:cubicBezTo>
                <a:cubicBezTo>
                  <a:pt x="6254" y="2035"/>
                  <a:pt x="6258" y="2035"/>
                  <a:pt x="6266" y="2035"/>
                </a:cubicBezTo>
                <a:cubicBezTo>
                  <a:pt x="6381" y="2035"/>
                  <a:pt x="7270" y="2050"/>
                  <a:pt x="7253" y="2534"/>
                </a:cubicBezTo>
                <a:cubicBezTo>
                  <a:pt x="7248" y="2836"/>
                  <a:pt x="6921" y="2923"/>
                  <a:pt x="6631" y="2923"/>
                </a:cubicBezTo>
                <a:cubicBezTo>
                  <a:pt x="6425" y="2923"/>
                  <a:pt x="6237" y="2879"/>
                  <a:pt x="6200" y="2838"/>
                </a:cubicBezTo>
                <a:cubicBezTo>
                  <a:pt x="6111" y="2740"/>
                  <a:pt x="6022" y="2401"/>
                  <a:pt x="6022" y="2401"/>
                </a:cubicBezTo>
                <a:cubicBezTo>
                  <a:pt x="6022" y="2401"/>
                  <a:pt x="5852" y="2677"/>
                  <a:pt x="5629" y="2811"/>
                </a:cubicBezTo>
                <a:cubicBezTo>
                  <a:pt x="5496" y="2633"/>
                  <a:pt x="5522" y="2383"/>
                  <a:pt x="5522" y="2383"/>
                </a:cubicBezTo>
                <a:lnTo>
                  <a:pt x="5522" y="2383"/>
                </a:lnTo>
                <a:cubicBezTo>
                  <a:pt x="5522" y="2383"/>
                  <a:pt x="5148" y="2445"/>
                  <a:pt x="5023" y="2820"/>
                </a:cubicBezTo>
                <a:cubicBezTo>
                  <a:pt x="4907" y="2731"/>
                  <a:pt x="4853" y="2445"/>
                  <a:pt x="4853" y="2445"/>
                </a:cubicBezTo>
                <a:cubicBezTo>
                  <a:pt x="4853" y="2445"/>
                  <a:pt x="4550" y="2936"/>
                  <a:pt x="4630" y="3525"/>
                </a:cubicBezTo>
                <a:cubicBezTo>
                  <a:pt x="4434" y="3409"/>
                  <a:pt x="4327" y="3034"/>
                  <a:pt x="4327" y="3034"/>
                </a:cubicBezTo>
                <a:lnTo>
                  <a:pt x="4327" y="3034"/>
                </a:lnTo>
                <a:cubicBezTo>
                  <a:pt x="4327" y="3034"/>
                  <a:pt x="4211" y="3489"/>
                  <a:pt x="4487" y="4015"/>
                </a:cubicBezTo>
                <a:cubicBezTo>
                  <a:pt x="4773" y="4542"/>
                  <a:pt x="4461" y="5041"/>
                  <a:pt x="4461" y="5041"/>
                </a:cubicBezTo>
                <a:cubicBezTo>
                  <a:pt x="4461" y="5041"/>
                  <a:pt x="4371" y="4854"/>
                  <a:pt x="4291" y="4809"/>
                </a:cubicBezTo>
                <a:lnTo>
                  <a:pt x="4291" y="4809"/>
                </a:lnTo>
                <a:cubicBezTo>
                  <a:pt x="4327" y="5086"/>
                  <a:pt x="3809" y="5532"/>
                  <a:pt x="3809" y="5532"/>
                </a:cubicBezTo>
                <a:cubicBezTo>
                  <a:pt x="3809" y="5532"/>
                  <a:pt x="3631" y="5523"/>
                  <a:pt x="3774" y="4676"/>
                </a:cubicBezTo>
                <a:cubicBezTo>
                  <a:pt x="3908" y="3837"/>
                  <a:pt x="3078" y="3293"/>
                  <a:pt x="3078" y="3293"/>
                </a:cubicBezTo>
                <a:lnTo>
                  <a:pt x="3078" y="3293"/>
                </a:lnTo>
                <a:cubicBezTo>
                  <a:pt x="3078" y="3293"/>
                  <a:pt x="3408" y="3703"/>
                  <a:pt x="3185" y="4015"/>
                </a:cubicBezTo>
                <a:cubicBezTo>
                  <a:pt x="2960" y="3913"/>
                  <a:pt x="2760" y="3877"/>
                  <a:pt x="2589" y="3877"/>
                </a:cubicBezTo>
                <a:cubicBezTo>
                  <a:pt x="2177" y="3877"/>
                  <a:pt x="1936" y="4087"/>
                  <a:pt x="1936" y="4087"/>
                </a:cubicBezTo>
                <a:cubicBezTo>
                  <a:pt x="1936" y="4087"/>
                  <a:pt x="1888" y="4100"/>
                  <a:pt x="1802" y="4100"/>
                </a:cubicBezTo>
                <a:cubicBezTo>
                  <a:pt x="1691" y="4100"/>
                  <a:pt x="1515" y="4077"/>
                  <a:pt x="1303" y="3971"/>
                </a:cubicBezTo>
                <a:cubicBezTo>
                  <a:pt x="1236" y="3690"/>
                  <a:pt x="845" y="3415"/>
                  <a:pt x="460" y="3415"/>
                </a:cubicBezTo>
                <a:cubicBezTo>
                  <a:pt x="380" y="3415"/>
                  <a:pt x="300" y="3427"/>
                  <a:pt x="223" y="3453"/>
                </a:cubicBezTo>
                <a:cubicBezTo>
                  <a:pt x="473" y="3516"/>
                  <a:pt x="812" y="3721"/>
                  <a:pt x="928" y="4087"/>
                </a:cubicBezTo>
                <a:cubicBezTo>
                  <a:pt x="924" y="4091"/>
                  <a:pt x="914" y="4092"/>
                  <a:pt x="899" y="4092"/>
                </a:cubicBezTo>
                <a:cubicBezTo>
                  <a:pt x="861" y="4092"/>
                  <a:pt x="791" y="4083"/>
                  <a:pt x="702" y="4083"/>
                </a:cubicBezTo>
                <a:cubicBezTo>
                  <a:pt x="511" y="4083"/>
                  <a:pt x="233" y="4125"/>
                  <a:pt x="0" y="4390"/>
                </a:cubicBezTo>
                <a:cubicBezTo>
                  <a:pt x="93" y="4342"/>
                  <a:pt x="205" y="4318"/>
                  <a:pt x="322" y="4318"/>
                </a:cubicBezTo>
                <a:cubicBezTo>
                  <a:pt x="486" y="4318"/>
                  <a:pt x="661" y="4364"/>
                  <a:pt x="812" y="4453"/>
                </a:cubicBezTo>
                <a:cubicBezTo>
                  <a:pt x="509" y="4488"/>
                  <a:pt x="286" y="4738"/>
                  <a:pt x="0" y="4827"/>
                </a:cubicBezTo>
                <a:cubicBezTo>
                  <a:pt x="61" y="4858"/>
                  <a:pt x="158" y="4872"/>
                  <a:pt x="268" y="4872"/>
                </a:cubicBezTo>
                <a:cubicBezTo>
                  <a:pt x="543" y="4872"/>
                  <a:pt x="901" y="4781"/>
                  <a:pt x="990" y="4622"/>
                </a:cubicBezTo>
                <a:lnTo>
                  <a:pt x="990" y="4622"/>
                </a:lnTo>
                <a:cubicBezTo>
                  <a:pt x="1008" y="4765"/>
                  <a:pt x="758" y="5202"/>
                  <a:pt x="375" y="5300"/>
                </a:cubicBezTo>
                <a:cubicBezTo>
                  <a:pt x="406" y="5302"/>
                  <a:pt x="439" y="5303"/>
                  <a:pt x="472" y="5303"/>
                </a:cubicBezTo>
                <a:cubicBezTo>
                  <a:pt x="770" y="5303"/>
                  <a:pt x="1136" y="5217"/>
                  <a:pt x="1401" y="4792"/>
                </a:cubicBezTo>
                <a:cubicBezTo>
                  <a:pt x="1583" y="4666"/>
                  <a:pt x="1808" y="4601"/>
                  <a:pt x="2019" y="4601"/>
                </a:cubicBezTo>
                <a:cubicBezTo>
                  <a:pt x="2272" y="4601"/>
                  <a:pt x="2506" y="4695"/>
                  <a:pt x="2623" y="4890"/>
                </a:cubicBezTo>
                <a:cubicBezTo>
                  <a:pt x="2828" y="5238"/>
                  <a:pt x="2587" y="5568"/>
                  <a:pt x="2587" y="5568"/>
                </a:cubicBezTo>
                <a:cubicBezTo>
                  <a:pt x="2587" y="5568"/>
                  <a:pt x="2373" y="5354"/>
                  <a:pt x="2453" y="5122"/>
                </a:cubicBezTo>
                <a:lnTo>
                  <a:pt x="2453" y="5122"/>
                </a:lnTo>
                <a:cubicBezTo>
                  <a:pt x="1990" y="5407"/>
                  <a:pt x="1749" y="5978"/>
                  <a:pt x="1749" y="5978"/>
                </a:cubicBezTo>
                <a:cubicBezTo>
                  <a:pt x="1749" y="5978"/>
                  <a:pt x="1552" y="5675"/>
                  <a:pt x="1651" y="5452"/>
                </a:cubicBezTo>
                <a:lnTo>
                  <a:pt x="1651" y="5452"/>
                </a:lnTo>
                <a:cubicBezTo>
                  <a:pt x="1267" y="5862"/>
                  <a:pt x="1213" y="6504"/>
                  <a:pt x="1222" y="6834"/>
                </a:cubicBezTo>
                <a:cubicBezTo>
                  <a:pt x="1222" y="6834"/>
                  <a:pt x="999" y="6674"/>
                  <a:pt x="1026" y="6272"/>
                </a:cubicBezTo>
                <a:lnTo>
                  <a:pt x="1026" y="6272"/>
                </a:lnTo>
                <a:cubicBezTo>
                  <a:pt x="812" y="6638"/>
                  <a:pt x="518" y="8083"/>
                  <a:pt x="946" y="9100"/>
                </a:cubicBezTo>
                <a:cubicBezTo>
                  <a:pt x="1365" y="10117"/>
                  <a:pt x="2346" y="10858"/>
                  <a:pt x="2346" y="10858"/>
                </a:cubicBezTo>
                <a:cubicBezTo>
                  <a:pt x="2346" y="10858"/>
                  <a:pt x="2577" y="10801"/>
                  <a:pt x="2837" y="10801"/>
                </a:cubicBezTo>
                <a:cubicBezTo>
                  <a:pt x="2920" y="10801"/>
                  <a:pt x="3005" y="10807"/>
                  <a:pt x="3087" y="10822"/>
                </a:cubicBezTo>
                <a:cubicBezTo>
                  <a:pt x="3206" y="10841"/>
                  <a:pt x="3347" y="10851"/>
                  <a:pt x="3497" y="10851"/>
                </a:cubicBezTo>
                <a:cubicBezTo>
                  <a:pt x="3771" y="10851"/>
                  <a:pt x="4072" y="10817"/>
                  <a:pt x="4309" y="10742"/>
                </a:cubicBezTo>
                <a:lnTo>
                  <a:pt x="4309" y="10742"/>
                </a:lnTo>
                <a:cubicBezTo>
                  <a:pt x="4190" y="10884"/>
                  <a:pt x="3920" y="10976"/>
                  <a:pt x="3558" y="10976"/>
                </a:cubicBezTo>
                <a:cubicBezTo>
                  <a:pt x="3488" y="10976"/>
                  <a:pt x="3414" y="10972"/>
                  <a:pt x="3337" y="10965"/>
                </a:cubicBezTo>
                <a:cubicBezTo>
                  <a:pt x="3226" y="10954"/>
                  <a:pt x="3096" y="10945"/>
                  <a:pt x="2959" y="10945"/>
                </a:cubicBezTo>
                <a:cubicBezTo>
                  <a:pt x="2520" y="10945"/>
                  <a:pt x="2008" y="11043"/>
                  <a:pt x="1811" y="11518"/>
                </a:cubicBezTo>
                <a:cubicBezTo>
                  <a:pt x="1964" y="11437"/>
                  <a:pt x="2091" y="11402"/>
                  <a:pt x="2199" y="11402"/>
                </a:cubicBezTo>
                <a:cubicBezTo>
                  <a:pt x="2534" y="11402"/>
                  <a:pt x="2689" y="11734"/>
                  <a:pt x="2864" y="12071"/>
                </a:cubicBezTo>
                <a:cubicBezTo>
                  <a:pt x="3096" y="12517"/>
                  <a:pt x="3774" y="12383"/>
                  <a:pt x="3881" y="12740"/>
                </a:cubicBezTo>
                <a:cubicBezTo>
                  <a:pt x="3986" y="13082"/>
                  <a:pt x="3635" y="13552"/>
                  <a:pt x="3040" y="13552"/>
                </a:cubicBezTo>
                <a:cubicBezTo>
                  <a:pt x="3029" y="13552"/>
                  <a:pt x="3018" y="13552"/>
                  <a:pt x="3007" y="13552"/>
                </a:cubicBezTo>
                <a:lnTo>
                  <a:pt x="3007" y="13552"/>
                </a:lnTo>
                <a:cubicBezTo>
                  <a:pt x="3175" y="13664"/>
                  <a:pt x="3351" y="13717"/>
                  <a:pt x="3512" y="13717"/>
                </a:cubicBezTo>
                <a:cubicBezTo>
                  <a:pt x="3786" y="13717"/>
                  <a:pt x="4016" y="13566"/>
                  <a:pt x="4095" y="13302"/>
                </a:cubicBezTo>
                <a:lnTo>
                  <a:pt x="4095" y="13302"/>
                </a:lnTo>
                <a:cubicBezTo>
                  <a:pt x="4211" y="13489"/>
                  <a:pt x="4148" y="13980"/>
                  <a:pt x="3818" y="14248"/>
                </a:cubicBezTo>
                <a:cubicBezTo>
                  <a:pt x="4389" y="14230"/>
                  <a:pt x="4595" y="13605"/>
                  <a:pt x="4505" y="13365"/>
                </a:cubicBezTo>
                <a:lnTo>
                  <a:pt x="4505" y="13365"/>
                </a:lnTo>
                <a:cubicBezTo>
                  <a:pt x="4809" y="13472"/>
                  <a:pt x="4853" y="13837"/>
                  <a:pt x="4764" y="14114"/>
                </a:cubicBezTo>
                <a:cubicBezTo>
                  <a:pt x="5005" y="13989"/>
                  <a:pt x="5353" y="13516"/>
                  <a:pt x="4675" y="13097"/>
                </a:cubicBezTo>
                <a:cubicBezTo>
                  <a:pt x="4755" y="13017"/>
                  <a:pt x="4940" y="12959"/>
                  <a:pt x="5160" y="12959"/>
                </a:cubicBezTo>
                <a:cubicBezTo>
                  <a:pt x="5331" y="12959"/>
                  <a:pt x="5522" y="12993"/>
                  <a:pt x="5701" y="13079"/>
                </a:cubicBezTo>
                <a:cubicBezTo>
                  <a:pt x="5543" y="12858"/>
                  <a:pt x="5274" y="12691"/>
                  <a:pt x="4934" y="12691"/>
                </a:cubicBezTo>
                <a:cubicBezTo>
                  <a:pt x="4793" y="12691"/>
                  <a:pt x="4640" y="12719"/>
                  <a:pt x="4479" y="12785"/>
                </a:cubicBezTo>
                <a:cubicBezTo>
                  <a:pt x="4514" y="12330"/>
                  <a:pt x="3809" y="11714"/>
                  <a:pt x="3809" y="11714"/>
                </a:cubicBezTo>
                <a:lnTo>
                  <a:pt x="3809" y="11714"/>
                </a:lnTo>
                <a:cubicBezTo>
                  <a:pt x="3810" y="11714"/>
                  <a:pt x="4398" y="11768"/>
                  <a:pt x="4853" y="12125"/>
                </a:cubicBezTo>
                <a:cubicBezTo>
                  <a:pt x="5155" y="12362"/>
                  <a:pt x="5716" y="12543"/>
                  <a:pt x="6250" y="12543"/>
                </a:cubicBezTo>
                <a:cubicBezTo>
                  <a:pt x="6539" y="12543"/>
                  <a:pt x="6820" y="12491"/>
                  <a:pt x="7048" y="12365"/>
                </a:cubicBezTo>
                <a:cubicBezTo>
                  <a:pt x="7126" y="12390"/>
                  <a:pt x="7222" y="12401"/>
                  <a:pt x="7327" y="12401"/>
                </a:cubicBezTo>
                <a:cubicBezTo>
                  <a:pt x="7725" y="12401"/>
                  <a:pt x="8246" y="12232"/>
                  <a:pt x="8359" y="11928"/>
                </a:cubicBezTo>
                <a:cubicBezTo>
                  <a:pt x="8477" y="11619"/>
                  <a:pt x="8667" y="11450"/>
                  <a:pt x="8821" y="11450"/>
                </a:cubicBezTo>
                <a:cubicBezTo>
                  <a:pt x="8853" y="11450"/>
                  <a:pt x="8884" y="11458"/>
                  <a:pt x="8912" y="11473"/>
                </a:cubicBezTo>
                <a:cubicBezTo>
                  <a:pt x="9073" y="11563"/>
                  <a:pt x="9037" y="12000"/>
                  <a:pt x="8439" y="12401"/>
                </a:cubicBezTo>
                <a:cubicBezTo>
                  <a:pt x="9260" y="12062"/>
                  <a:pt x="10215" y="11179"/>
                  <a:pt x="10366" y="10617"/>
                </a:cubicBezTo>
                <a:cubicBezTo>
                  <a:pt x="10486" y="10173"/>
                  <a:pt x="10762" y="9896"/>
                  <a:pt x="11044" y="9896"/>
                </a:cubicBezTo>
                <a:cubicBezTo>
                  <a:pt x="11119" y="9896"/>
                  <a:pt x="11194" y="9916"/>
                  <a:pt x="11267" y="9957"/>
                </a:cubicBezTo>
                <a:cubicBezTo>
                  <a:pt x="11377" y="10019"/>
                  <a:pt x="11507" y="10050"/>
                  <a:pt x="11632" y="10050"/>
                </a:cubicBezTo>
                <a:cubicBezTo>
                  <a:pt x="11903" y="10050"/>
                  <a:pt x="12154" y="9905"/>
                  <a:pt x="12142" y="9618"/>
                </a:cubicBezTo>
                <a:lnTo>
                  <a:pt x="12142" y="9618"/>
                </a:lnTo>
                <a:cubicBezTo>
                  <a:pt x="12103" y="9720"/>
                  <a:pt x="11892" y="9803"/>
                  <a:pt x="11718" y="9803"/>
                </a:cubicBezTo>
                <a:cubicBezTo>
                  <a:pt x="11572" y="9803"/>
                  <a:pt x="11453" y="9745"/>
                  <a:pt x="11482" y="9591"/>
                </a:cubicBezTo>
                <a:cubicBezTo>
                  <a:pt x="11536" y="9331"/>
                  <a:pt x="11837" y="9223"/>
                  <a:pt x="12096" y="9223"/>
                </a:cubicBezTo>
                <a:cubicBezTo>
                  <a:pt x="12174" y="9223"/>
                  <a:pt x="12249" y="9233"/>
                  <a:pt x="12311" y="9252"/>
                </a:cubicBezTo>
                <a:cubicBezTo>
                  <a:pt x="12255" y="9140"/>
                  <a:pt x="12028" y="8982"/>
                  <a:pt x="11801" y="8982"/>
                </a:cubicBezTo>
                <a:cubicBezTo>
                  <a:pt x="11701" y="8982"/>
                  <a:pt x="11602" y="9012"/>
                  <a:pt x="11517" y="9091"/>
                </a:cubicBezTo>
                <a:cubicBezTo>
                  <a:pt x="11526" y="8869"/>
                  <a:pt x="11714" y="8590"/>
                  <a:pt x="12090" y="8590"/>
                </a:cubicBezTo>
                <a:cubicBezTo>
                  <a:pt x="12107" y="8590"/>
                  <a:pt x="12124" y="8591"/>
                  <a:pt x="12142" y="8592"/>
                </a:cubicBezTo>
                <a:cubicBezTo>
                  <a:pt x="12077" y="8543"/>
                  <a:pt x="11918" y="8485"/>
                  <a:pt x="11741" y="8485"/>
                </a:cubicBezTo>
                <a:cubicBezTo>
                  <a:pt x="11529" y="8485"/>
                  <a:pt x="11292" y="8568"/>
                  <a:pt x="11160" y="8851"/>
                </a:cubicBezTo>
                <a:cubicBezTo>
                  <a:pt x="11089" y="8806"/>
                  <a:pt x="11027" y="8449"/>
                  <a:pt x="11366" y="8306"/>
                </a:cubicBezTo>
                <a:lnTo>
                  <a:pt x="11366" y="8306"/>
                </a:lnTo>
                <a:cubicBezTo>
                  <a:pt x="11036" y="8315"/>
                  <a:pt x="10688" y="8503"/>
                  <a:pt x="10705" y="9002"/>
                </a:cubicBezTo>
                <a:cubicBezTo>
                  <a:pt x="10054" y="9056"/>
                  <a:pt x="9938" y="9564"/>
                  <a:pt x="9688" y="9814"/>
                </a:cubicBezTo>
                <a:cubicBezTo>
                  <a:pt x="9440" y="10054"/>
                  <a:pt x="8518" y="10152"/>
                  <a:pt x="8114" y="10788"/>
                </a:cubicBezTo>
                <a:lnTo>
                  <a:pt x="8114" y="10788"/>
                </a:lnTo>
                <a:cubicBezTo>
                  <a:pt x="8186" y="10667"/>
                  <a:pt x="8307" y="10215"/>
                  <a:pt x="8368" y="9805"/>
                </a:cubicBezTo>
                <a:cubicBezTo>
                  <a:pt x="8439" y="9377"/>
                  <a:pt x="8547" y="9190"/>
                  <a:pt x="8770" y="8735"/>
                </a:cubicBezTo>
                <a:cubicBezTo>
                  <a:pt x="8941" y="8378"/>
                  <a:pt x="9296" y="8206"/>
                  <a:pt x="9480" y="8206"/>
                </a:cubicBezTo>
                <a:cubicBezTo>
                  <a:pt x="9536" y="8206"/>
                  <a:pt x="9576" y="8222"/>
                  <a:pt x="9590" y="8253"/>
                </a:cubicBezTo>
                <a:cubicBezTo>
                  <a:pt x="9662" y="8387"/>
                  <a:pt x="9581" y="8628"/>
                  <a:pt x="9233" y="8645"/>
                </a:cubicBezTo>
                <a:cubicBezTo>
                  <a:pt x="9329" y="8691"/>
                  <a:pt x="9414" y="8710"/>
                  <a:pt x="9492" y="8710"/>
                </a:cubicBezTo>
                <a:cubicBezTo>
                  <a:pt x="9870" y="8710"/>
                  <a:pt x="10055" y="8246"/>
                  <a:pt x="10277" y="8083"/>
                </a:cubicBezTo>
                <a:cubicBezTo>
                  <a:pt x="10370" y="8012"/>
                  <a:pt x="10457" y="7975"/>
                  <a:pt x="10530" y="7975"/>
                </a:cubicBezTo>
                <a:cubicBezTo>
                  <a:pt x="10669" y="7975"/>
                  <a:pt x="10759" y="8110"/>
                  <a:pt x="10741" y="8413"/>
                </a:cubicBezTo>
                <a:cubicBezTo>
                  <a:pt x="10759" y="8315"/>
                  <a:pt x="10991" y="7932"/>
                  <a:pt x="11312" y="7842"/>
                </a:cubicBezTo>
                <a:cubicBezTo>
                  <a:pt x="11633" y="7744"/>
                  <a:pt x="11999" y="7468"/>
                  <a:pt x="11535" y="6915"/>
                </a:cubicBezTo>
                <a:lnTo>
                  <a:pt x="11535" y="6915"/>
                </a:lnTo>
                <a:cubicBezTo>
                  <a:pt x="11622" y="7208"/>
                  <a:pt x="11434" y="7366"/>
                  <a:pt x="11242" y="7366"/>
                </a:cubicBezTo>
                <a:cubicBezTo>
                  <a:pt x="11119" y="7366"/>
                  <a:pt x="10993" y="7301"/>
                  <a:pt x="10937" y="7164"/>
                </a:cubicBezTo>
                <a:cubicBezTo>
                  <a:pt x="10925" y="7504"/>
                  <a:pt x="10500" y="7677"/>
                  <a:pt x="10210" y="7677"/>
                </a:cubicBezTo>
                <a:cubicBezTo>
                  <a:pt x="10066" y="7677"/>
                  <a:pt x="9956" y="7634"/>
                  <a:pt x="9947" y="7548"/>
                </a:cubicBezTo>
                <a:cubicBezTo>
                  <a:pt x="9929" y="7370"/>
                  <a:pt x="10170" y="7114"/>
                  <a:pt x="10356" y="7114"/>
                </a:cubicBezTo>
                <a:cubicBezTo>
                  <a:pt x="10439" y="7114"/>
                  <a:pt x="10512" y="7166"/>
                  <a:pt x="10545" y="7298"/>
                </a:cubicBezTo>
                <a:cubicBezTo>
                  <a:pt x="10609" y="7077"/>
                  <a:pt x="10741" y="6883"/>
                  <a:pt x="10875" y="6883"/>
                </a:cubicBezTo>
                <a:cubicBezTo>
                  <a:pt x="10946" y="6883"/>
                  <a:pt x="11018" y="6939"/>
                  <a:pt x="11080" y="7075"/>
                </a:cubicBezTo>
                <a:cubicBezTo>
                  <a:pt x="11169" y="6724"/>
                  <a:pt x="11314" y="6641"/>
                  <a:pt x="11432" y="6641"/>
                </a:cubicBezTo>
                <a:cubicBezTo>
                  <a:pt x="11540" y="6641"/>
                  <a:pt x="11624" y="6710"/>
                  <a:pt x="11624" y="6710"/>
                </a:cubicBezTo>
                <a:cubicBezTo>
                  <a:pt x="11847" y="6058"/>
                  <a:pt x="11667" y="5857"/>
                  <a:pt x="11360" y="5857"/>
                </a:cubicBezTo>
                <a:cubicBezTo>
                  <a:pt x="10868" y="5857"/>
                  <a:pt x="10054" y="6371"/>
                  <a:pt x="10054" y="6371"/>
                </a:cubicBezTo>
                <a:cubicBezTo>
                  <a:pt x="10054" y="6371"/>
                  <a:pt x="9886" y="6132"/>
                  <a:pt x="9471" y="6132"/>
                </a:cubicBezTo>
                <a:cubicBezTo>
                  <a:pt x="9275" y="6132"/>
                  <a:pt x="9023" y="6186"/>
                  <a:pt x="8707" y="6344"/>
                </a:cubicBezTo>
                <a:cubicBezTo>
                  <a:pt x="8585" y="6403"/>
                  <a:pt x="8480" y="6429"/>
                  <a:pt x="8387" y="6429"/>
                </a:cubicBezTo>
                <a:cubicBezTo>
                  <a:pt x="7849" y="6429"/>
                  <a:pt x="7712" y="5586"/>
                  <a:pt x="7194" y="5586"/>
                </a:cubicBezTo>
                <a:cubicBezTo>
                  <a:pt x="7076" y="5586"/>
                  <a:pt x="6938" y="5630"/>
                  <a:pt x="6771" y="5737"/>
                </a:cubicBezTo>
                <a:cubicBezTo>
                  <a:pt x="6824" y="5718"/>
                  <a:pt x="6876" y="5709"/>
                  <a:pt x="6927" y="5709"/>
                </a:cubicBezTo>
                <a:cubicBezTo>
                  <a:pt x="7160" y="5709"/>
                  <a:pt x="7359" y="5890"/>
                  <a:pt x="7396" y="6058"/>
                </a:cubicBezTo>
                <a:cubicBezTo>
                  <a:pt x="7458" y="6362"/>
                  <a:pt x="7717" y="6638"/>
                  <a:pt x="8109" y="6736"/>
                </a:cubicBezTo>
                <a:cubicBezTo>
                  <a:pt x="8080" y="6740"/>
                  <a:pt x="8052" y="6741"/>
                  <a:pt x="8025" y="6741"/>
                </a:cubicBezTo>
                <a:cubicBezTo>
                  <a:pt x="7623" y="6741"/>
                  <a:pt x="7451" y="6390"/>
                  <a:pt x="7217" y="6281"/>
                </a:cubicBezTo>
                <a:cubicBezTo>
                  <a:pt x="7130" y="6242"/>
                  <a:pt x="6992" y="6206"/>
                  <a:pt x="6837" y="6206"/>
                </a:cubicBezTo>
                <a:cubicBezTo>
                  <a:pt x="6565" y="6206"/>
                  <a:pt x="6242" y="6318"/>
                  <a:pt x="6049" y="6727"/>
                </a:cubicBezTo>
                <a:cubicBezTo>
                  <a:pt x="6208" y="6608"/>
                  <a:pt x="6374" y="6562"/>
                  <a:pt x="6536" y="6562"/>
                </a:cubicBezTo>
                <a:cubicBezTo>
                  <a:pt x="6847" y="6562"/>
                  <a:pt x="7146" y="6730"/>
                  <a:pt x="7369" y="6870"/>
                </a:cubicBezTo>
                <a:cubicBezTo>
                  <a:pt x="7465" y="7345"/>
                  <a:pt x="6902" y="7547"/>
                  <a:pt x="6388" y="7547"/>
                </a:cubicBezTo>
                <a:cubicBezTo>
                  <a:pt x="6188" y="7547"/>
                  <a:pt x="5995" y="7517"/>
                  <a:pt x="5852" y="7459"/>
                </a:cubicBezTo>
                <a:lnTo>
                  <a:pt x="5852" y="7459"/>
                </a:lnTo>
                <a:cubicBezTo>
                  <a:pt x="6008" y="7716"/>
                  <a:pt x="6490" y="7918"/>
                  <a:pt x="6871" y="7918"/>
                </a:cubicBezTo>
                <a:cubicBezTo>
                  <a:pt x="6927" y="7918"/>
                  <a:pt x="6980" y="7914"/>
                  <a:pt x="7030" y="7905"/>
                </a:cubicBezTo>
                <a:lnTo>
                  <a:pt x="7030" y="7905"/>
                </a:lnTo>
                <a:cubicBezTo>
                  <a:pt x="6959" y="8275"/>
                  <a:pt x="6587" y="8417"/>
                  <a:pt x="6259" y="8417"/>
                </a:cubicBezTo>
                <a:cubicBezTo>
                  <a:pt x="6089" y="8417"/>
                  <a:pt x="5932" y="8379"/>
                  <a:pt x="5835" y="8315"/>
                </a:cubicBezTo>
                <a:lnTo>
                  <a:pt x="5835" y="8315"/>
                </a:lnTo>
                <a:cubicBezTo>
                  <a:pt x="6028" y="8539"/>
                  <a:pt x="6364" y="8652"/>
                  <a:pt x="6644" y="8652"/>
                </a:cubicBezTo>
                <a:cubicBezTo>
                  <a:pt x="6778" y="8652"/>
                  <a:pt x="6899" y="8626"/>
                  <a:pt x="6985" y="8574"/>
                </a:cubicBezTo>
                <a:cubicBezTo>
                  <a:pt x="7131" y="8482"/>
                  <a:pt x="7242" y="8461"/>
                  <a:pt x="7313" y="8461"/>
                </a:cubicBezTo>
                <a:cubicBezTo>
                  <a:pt x="7373" y="8461"/>
                  <a:pt x="7405" y="8476"/>
                  <a:pt x="7405" y="8476"/>
                </a:cubicBezTo>
                <a:cubicBezTo>
                  <a:pt x="7405" y="8476"/>
                  <a:pt x="7396" y="8672"/>
                  <a:pt x="7307" y="8851"/>
                </a:cubicBezTo>
                <a:cubicBezTo>
                  <a:pt x="7068" y="9146"/>
                  <a:pt x="6729" y="9231"/>
                  <a:pt x="6417" y="9231"/>
                </a:cubicBezTo>
                <a:cubicBezTo>
                  <a:pt x="5994" y="9231"/>
                  <a:pt x="5621" y="9074"/>
                  <a:pt x="5620" y="9074"/>
                </a:cubicBezTo>
                <a:lnTo>
                  <a:pt x="5620" y="9074"/>
                </a:lnTo>
                <a:cubicBezTo>
                  <a:pt x="5620" y="9074"/>
                  <a:pt x="5933" y="9377"/>
                  <a:pt x="6459" y="9484"/>
                </a:cubicBezTo>
                <a:cubicBezTo>
                  <a:pt x="6334" y="9535"/>
                  <a:pt x="6210" y="9556"/>
                  <a:pt x="6091" y="9556"/>
                </a:cubicBezTo>
                <a:cubicBezTo>
                  <a:pt x="5476" y="9556"/>
                  <a:pt x="4969" y="8993"/>
                  <a:pt x="4969" y="8993"/>
                </a:cubicBezTo>
                <a:lnTo>
                  <a:pt x="4969" y="8993"/>
                </a:lnTo>
                <a:cubicBezTo>
                  <a:pt x="4969" y="8993"/>
                  <a:pt x="5058" y="9457"/>
                  <a:pt x="5594" y="9885"/>
                </a:cubicBezTo>
                <a:cubicBezTo>
                  <a:pt x="4871" y="9885"/>
                  <a:pt x="4273" y="8877"/>
                  <a:pt x="4273" y="8877"/>
                </a:cubicBezTo>
                <a:lnTo>
                  <a:pt x="4273" y="8877"/>
                </a:lnTo>
                <a:cubicBezTo>
                  <a:pt x="4273" y="8877"/>
                  <a:pt x="4247" y="9172"/>
                  <a:pt x="4479" y="9636"/>
                </a:cubicBezTo>
                <a:cubicBezTo>
                  <a:pt x="3328" y="9065"/>
                  <a:pt x="2204" y="7771"/>
                  <a:pt x="2819" y="7004"/>
                </a:cubicBezTo>
                <a:cubicBezTo>
                  <a:pt x="3426" y="6237"/>
                  <a:pt x="4737" y="6799"/>
                  <a:pt x="5496" y="6308"/>
                </a:cubicBezTo>
                <a:cubicBezTo>
                  <a:pt x="6272" y="6246"/>
                  <a:pt x="6780" y="5684"/>
                  <a:pt x="6816" y="5255"/>
                </a:cubicBezTo>
                <a:cubicBezTo>
                  <a:pt x="6844" y="4921"/>
                  <a:pt x="7089" y="4614"/>
                  <a:pt x="7411" y="4614"/>
                </a:cubicBezTo>
                <a:cubicBezTo>
                  <a:pt x="7502" y="4614"/>
                  <a:pt x="7599" y="4639"/>
                  <a:pt x="7699" y="4693"/>
                </a:cubicBezTo>
                <a:cubicBezTo>
                  <a:pt x="8163" y="4943"/>
                  <a:pt x="8332" y="5470"/>
                  <a:pt x="8332" y="5470"/>
                </a:cubicBezTo>
                <a:cubicBezTo>
                  <a:pt x="8332" y="5470"/>
                  <a:pt x="8453" y="5029"/>
                  <a:pt x="8202" y="4641"/>
                </a:cubicBezTo>
                <a:lnTo>
                  <a:pt x="8202" y="4641"/>
                </a:lnTo>
                <a:cubicBezTo>
                  <a:pt x="8390" y="4903"/>
                  <a:pt x="9055" y="5006"/>
                  <a:pt x="9055" y="5006"/>
                </a:cubicBezTo>
                <a:cubicBezTo>
                  <a:pt x="9055" y="5006"/>
                  <a:pt x="9002" y="4533"/>
                  <a:pt x="8511" y="4363"/>
                </a:cubicBezTo>
                <a:lnTo>
                  <a:pt x="8511" y="4363"/>
                </a:lnTo>
                <a:cubicBezTo>
                  <a:pt x="8528" y="4365"/>
                  <a:pt x="8546" y="4366"/>
                  <a:pt x="8566" y="4366"/>
                </a:cubicBezTo>
                <a:cubicBezTo>
                  <a:pt x="8789" y="4366"/>
                  <a:pt x="9184" y="4265"/>
                  <a:pt x="9233" y="3864"/>
                </a:cubicBezTo>
                <a:lnTo>
                  <a:pt x="9233" y="3864"/>
                </a:lnTo>
                <a:cubicBezTo>
                  <a:pt x="9142" y="3994"/>
                  <a:pt x="8855" y="4096"/>
                  <a:pt x="8617" y="4096"/>
                </a:cubicBezTo>
                <a:cubicBezTo>
                  <a:pt x="8529" y="4096"/>
                  <a:pt x="8448" y="4082"/>
                  <a:pt x="8386" y="4051"/>
                </a:cubicBezTo>
                <a:cubicBezTo>
                  <a:pt x="8707" y="3828"/>
                  <a:pt x="8832" y="3409"/>
                  <a:pt x="8645" y="3195"/>
                </a:cubicBezTo>
                <a:lnTo>
                  <a:pt x="8645" y="3195"/>
                </a:lnTo>
                <a:cubicBezTo>
                  <a:pt x="8680" y="3346"/>
                  <a:pt x="8671" y="3391"/>
                  <a:pt x="8439" y="3551"/>
                </a:cubicBezTo>
                <a:cubicBezTo>
                  <a:pt x="8199" y="3721"/>
                  <a:pt x="8234" y="3748"/>
                  <a:pt x="7869" y="4024"/>
                </a:cubicBezTo>
                <a:cubicBezTo>
                  <a:pt x="7763" y="4106"/>
                  <a:pt x="7643" y="4135"/>
                  <a:pt x="7526" y="4135"/>
                </a:cubicBezTo>
                <a:cubicBezTo>
                  <a:pt x="7247" y="4135"/>
                  <a:pt x="6985" y="3971"/>
                  <a:pt x="6985" y="3971"/>
                </a:cubicBezTo>
                <a:cubicBezTo>
                  <a:pt x="6985" y="3971"/>
                  <a:pt x="7253" y="3659"/>
                  <a:pt x="7110" y="3373"/>
                </a:cubicBezTo>
                <a:lnTo>
                  <a:pt x="7110" y="3373"/>
                </a:lnTo>
                <a:cubicBezTo>
                  <a:pt x="7110" y="3534"/>
                  <a:pt x="6985" y="3650"/>
                  <a:pt x="6521" y="4006"/>
                </a:cubicBezTo>
                <a:cubicBezTo>
                  <a:pt x="6066" y="4354"/>
                  <a:pt x="6209" y="4702"/>
                  <a:pt x="6084" y="5086"/>
                </a:cubicBezTo>
                <a:cubicBezTo>
                  <a:pt x="6182" y="4319"/>
                  <a:pt x="5442" y="4131"/>
                  <a:pt x="5442" y="3703"/>
                </a:cubicBezTo>
                <a:cubicBezTo>
                  <a:pt x="5442" y="3336"/>
                  <a:pt x="5783" y="3290"/>
                  <a:pt x="6262" y="3290"/>
                </a:cubicBezTo>
                <a:cubicBezTo>
                  <a:pt x="6353" y="3290"/>
                  <a:pt x="6449" y="3291"/>
                  <a:pt x="6548" y="3293"/>
                </a:cubicBezTo>
                <a:cubicBezTo>
                  <a:pt x="6556" y="3293"/>
                  <a:pt x="6563" y="3293"/>
                  <a:pt x="6570" y="3293"/>
                </a:cubicBezTo>
                <a:cubicBezTo>
                  <a:pt x="7197" y="3293"/>
                  <a:pt x="7857" y="2919"/>
                  <a:pt x="7619" y="2196"/>
                </a:cubicBezTo>
                <a:cubicBezTo>
                  <a:pt x="7369" y="1455"/>
                  <a:pt x="5808" y="1696"/>
                  <a:pt x="5531" y="1196"/>
                </a:cubicBezTo>
                <a:cubicBezTo>
                  <a:pt x="5268" y="712"/>
                  <a:pt x="4542" y="41"/>
                  <a:pt x="3617" y="41"/>
                </a:cubicBezTo>
                <a:cubicBezTo>
                  <a:pt x="3572" y="41"/>
                  <a:pt x="3526" y="42"/>
                  <a:pt x="3479" y="46"/>
                </a:cubicBezTo>
                <a:cubicBezTo>
                  <a:pt x="3881" y="135"/>
                  <a:pt x="4354" y="616"/>
                  <a:pt x="4541" y="831"/>
                </a:cubicBezTo>
                <a:cubicBezTo>
                  <a:pt x="4471" y="845"/>
                  <a:pt x="4400" y="851"/>
                  <a:pt x="4329" y="851"/>
                </a:cubicBezTo>
                <a:cubicBezTo>
                  <a:pt x="3680" y="851"/>
                  <a:pt x="3033" y="306"/>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46"/>
          <p:cNvSpPr/>
          <p:nvPr/>
        </p:nvSpPr>
        <p:spPr>
          <a:xfrm>
            <a:off x="675096" y="435768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46"/>
          <p:cNvSpPr/>
          <p:nvPr/>
        </p:nvSpPr>
        <p:spPr>
          <a:xfrm>
            <a:off x="1566521" y="602905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46"/>
          <p:cNvSpPr/>
          <p:nvPr/>
        </p:nvSpPr>
        <p:spPr>
          <a:xfrm>
            <a:off x="1566521" y="49148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46"/>
          <p:cNvSpPr/>
          <p:nvPr/>
        </p:nvSpPr>
        <p:spPr>
          <a:xfrm>
            <a:off x="675096" y="54719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5" name="Google Shape;10065;p46"/>
          <p:cNvGrpSpPr/>
          <p:nvPr/>
        </p:nvGrpSpPr>
        <p:grpSpPr>
          <a:xfrm flipH="1">
            <a:off x="1491256" y="5675761"/>
            <a:ext cx="1084498" cy="415688"/>
            <a:chOff x="422918" y="176071"/>
            <a:chExt cx="2994196" cy="1147676"/>
          </a:xfrm>
        </p:grpSpPr>
        <p:sp>
          <p:nvSpPr>
            <p:cNvPr id="10066" name="Google Shape;10066;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46"/>
          <p:cNvGrpSpPr/>
          <p:nvPr/>
        </p:nvGrpSpPr>
        <p:grpSpPr>
          <a:xfrm>
            <a:off x="548446" y="5118783"/>
            <a:ext cx="1084498" cy="415688"/>
            <a:chOff x="422918" y="176071"/>
            <a:chExt cx="2994196" cy="1147676"/>
          </a:xfrm>
        </p:grpSpPr>
        <p:sp>
          <p:nvSpPr>
            <p:cNvPr id="10073" name="Google Shape;10073;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9" name="Google Shape;10079;p46"/>
          <p:cNvSpPr/>
          <p:nvPr/>
        </p:nvSpPr>
        <p:spPr>
          <a:xfrm>
            <a:off x="770390" y="4563583"/>
            <a:ext cx="692026" cy="470809"/>
          </a:xfrm>
          <a:custGeom>
            <a:rect b="b" l="l" r="r" t="t"/>
            <a:pathLst>
              <a:path extrusionOk="0" h="11150" w="16389">
                <a:moveTo>
                  <a:pt x="13614" y="295"/>
                </a:moveTo>
                <a:cubicBezTo>
                  <a:pt x="13730" y="295"/>
                  <a:pt x="13837" y="304"/>
                  <a:pt x="13944" y="330"/>
                </a:cubicBezTo>
                <a:cubicBezTo>
                  <a:pt x="14060" y="357"/>
                  <a:pt x="14167" y="402"/>
                  <a:pt x="14256" y="464"/>
                </a:cubicBezTo>
                <a:cubicBezTo>
                  <a:pt x="14042" y="411"/>
                  <a:pt x="13828" y="402"/>
                  <a:pt x="13614" y="402"/>
                </a:cubicBezTo>
                <a:cubicBezTo>
                  <a:pt x="13569" y="400"/>
                  <a:pt x="13524" y="399"/>
                  <a:pt x="13478" y="399"/>
                </a:cubicBezTo>
                <a:cubicBezTo>
                  <a:pt x="13354" y="399"/>
                  <a:pt x="13230" y="404"/>
                  <a:pt x="13103" y="404"/>
                </a:cubicBezTo>
                <a:cubicBezTo>
                  <a:pt x="13057" y="404"/>
                  <a:pt x="13010" y="404"/>
                  <a:pt x="12963" y="402"/>
                </a:cubicBezTo>
                <a:cubicBezTo>
                  <a:pt x="13070" y="366"/>
                  <a:pt x="13177" y="339"/>
                  <a:pt x="13284" y="321"/>
                </a:cubicBezTo>
                <a:cubicBezTo>
                  <a:pt x="13391" y="304"/>
                  <a:pt x="13507" y="295"/>
                  <a:pt x="13614" y="295"/>
                </a:cubicBezTo>
                <a:close/>
                <a:moveTo>
                  <a:pt x="12994" y="752"/>
                </a:moveTo>
                <a:cubicBezTo>
                  <a:pt x="13079" y="752"/>
                  <a:pt x="13164" y="754"/>
                  <a:pt x="13248" y="759"/>
                </a:cubicBezTo>
                <a:cubicBezTo>
                  <a:pt x="13409" y="776"/>
                  <a:pt x="13578" y="812"/>
                  <a:pt x="13730" y="875"/>
                </a:cubicBezTo>
                <a:cubicBezTo>
                  <a:pt x="13569" y="857"/>
                  <a:pt x="13409" y="848"/>
                  <a:pt x="13239" y="848"/>
                </a:cubicBezTo>
                <a:cubicBezTo>
                  <a:pt x="13079" y="848"/>
                  <a:pt x="12918" y="848"/>
                  <a:pt x="12749" y="866"/>
                </a:cubicBezTo>
                <a:cubicBezTo>
                  <a:pt x="12588" y="883"/>
                  <a:pt x="12428" y="901"/>
                  <a:pt x="12267" y="919"/>
                </a:cubicBezTo>
                <a:cubicBezTo>
                  <a:pt x="12097" y="946"/>
                  <a:pt x="11937" y="964"/>
                  <a:pt x="11767" y="991"/>
                </a:cubicBezTo>
                <a:cubicBezTo>
                  <a:pt x="12080" y="866"/>
                  <a:pt x="12410" y="794"/>
                  <a:pt x="12740" y="759"/>
                </a:cubicBezTo>
                <a:cubicBezTo>
                  <a:pt x="12825" y="754"/>
                  <a:pt x="12909" y="752"/>
                  <a:pt x="12994" y="752"/>
                </a:cubicBezTo>
                <a:close/>
                <a:moveTo>
                  <a:pt x="12775" y="1107"/>
                </a:moveTo>
                <a:cubicBezTo>
                  <a:pt x="12918" y="1107"/>
                  <a:pt x="13070" y="1124"/>
                  <a:pt x="13204" y="1169"/>
                </a:cubicBezTo>
                <a:cubicBezTo>
                  <a:pt x="13061" y="1169"/>
                  <a:pt x="12918" y="1178"/>
                  <a:pt x="12784" y="1196"/>
                </a:cubicBezTo>
                <a:cubicBezTo>
                  <a:pt x="12642" y="1214"/>
                  <a:pt x="12499" y="1231"/>
                  <a:pt x="12365" y="1267"/>
                </a:cubicBezTo>
                <a:cubicBezTo>
                  <a:pt x="12231" y="1294"/>
                  <a:pt x="12089" y="1338"/>
                  <a:pt x="11955" y="1374"/>
                </a:cubicBezTo>
                <a:cubicBezTo>
                  <a:pt x="11821" y="1419"/>
                  <a:pt x="11687" y="1454"/>
                  <a:pt x="11544" y="1499"/>
                </a:cubicBezTo>
                <a:cubicBezTo>
                  <a:pt x="11785" y="1338"/>
                  <a:pt x="12062" y="1231"/>
                  <a:pt x="12338" y="1160"/>
                </a:cubicBezTo>
                <a:cubicBezTo>
                  <a:pt x="12481" y="1133"/>
                  <a:pt x="12633" y="1115"/>
                  <a:pt x="12775" y="1107"/>
                </a:cubicBezTo>
                <a:close/>
                <a:moveTo>
                  <a:pt x="14818" y="1454"/>
                </a:moveTo>
                <a:lnTo>
                  <a:pt x="14818" y="1454"/>
                </a:lnTo>
                <a:cubicBezTo>
                  <a:pt x="15131" y="1463"/>
                  <a:pt x="15131" y="1829"/>
                  <a:pt x="15050" y="1936"/>
                </a:cubicBezTo>
                <a:cubicBezTo>
                  <a:pt x="14827" y="1847"/>
                  <a:pt x="14765" y="1695"/>
                  <a:pt x="14818" y="1454"/>
                </a:cubicBezTo>
                <a:close/>
                <a:moveTo>
                  <a:pt x="12606" y="1512"/>
                </a:moveTo>
                <a:cubicBezTo>
                  <a:pt x="12663" y="1512"/>
                  <a:pt x="12720" y="1514"/>
                  <a:pt x="12775" y="1517"/>
                </a:cubicBezTo>
                <a:cubicBezTo>
                  <a:pt x="12624" y="1544"/>
                  <a:pt x="12472" y="1579"/>
                  <a:pt x="12320" y="1615"/>
                </a:cubicBezTo>
                <a:cubicBezTo>
                  <a:pt x="12169" y="1651"/>
                  <a:pt x="12017" y="1686"/>
                  <a:pt x="11874" y="1740"/>
                </a:cubicBezTo>
                <a:cubicBezTo>
                  <a:pt x="11571" y="1829"/>
                  <a:pt x="11286" y="1945"/>
                  <a:pt x="10991" y="2043"/>
                </a:cubicBezTo>
                <a:cubicBezTo>
                  <a:pt x="11250" y="1865"/>
                  <a:pt x="11535" y="1740"/>
                  <a:pt x="11839" y="1642"/>
                </a:cubicBezTo>
                <a:cubicBezTo>
                  <a:pt x="11990" y="1588"/>
                  <a:pt x="12142" y="1553"/>
                  <a:pt x="12303" y="1535"/>
                </a:cubicBezTo>
                <a:cubicBezTo>
                  <a:pt x="12404" y="1518"/>
                  <a:pt x="12506" y="1512"/>
                  <a:pt x="12606" y="1512"/>
                </a:cubicBezTo>
                <a:close/>
                <a:moveTo>
                  <a:pt x="14178" y="1200"/>
                </a:moveTo>
                <a:cubicBezTo>
                  <a:pt x="14243" y="1200"/>
                  <a:pt x="14306" y="1211"/>
                  <a:pt x="14363" y="1231"/>
                </a:cubicBezTo>
                <a:cubicBezTo>
                  <a:pt x="14239" y="1276"/>
                  <a:pt x="14123" y="1321"/>
                  <a:pt x="14024" y="1392"/>
                </a:cubicBezTo>
                <a:cubicBezTo>
                  <a:pt x="13935" y="1454"/>
                  <a:pt x="13873" y="1544"/>
                  <a:pt x="13828" y="1651"/>
                </a:cubicBezTo>
                <a:cubicBezTo>
                  <a:pt x="13792" y="1758"/>
                  <a:pt x="13766" y="1874"/>
                  <a:pt x="13766" y="1990"/>
                </a:cubicBezTo>
                <a:cubicBezTo>
                  <a:pt x="13757" y="2115"/>
                  <a:pt x="13775" y="2231"/>
                  <a:pt x="13810" y="2364"/>
                </a:cubicBezTo>
                <a:cubicBezTo>
                  <a:pt x="13694" y="2284"/>
                  <a:pt x="13632" y="2141"/>
                  <a:pt x="13596" y="2008"/>
                </a:cubicBezTo>
                <a:cubicBezTo>
                  <a:pt x="13569" y="1865"/>
                  <a:pt x="13578" y="1713"/>
                  <a:pt x="13632" y="1570"/>
                </a:cubicBezTo>
                <a:cubicBezTo>
                  <a:pt x="13694" y="1428"/>
                  <a:pt x="13801" y="1303"/>
                  <a:pt x="13944" y="1249"/>
                </a:cubicBezTo>
                <a:cubicBezTo>
                  <a:pt x="14021" y="1215"/>
                  <a:pt x="14101" y="1200"/>
                  <a:pt x="14178" y="1200"/>
                </a:cubicBezTo>
                <a:close/>
                <a:moveTo>
                  <a:pt x="12422" y="1893"/>
                </a:moveTo>
                <a:cubicBezTo>
                  <a:pt x="12463" y="1893"/>
                  <a:pt x="12504" y="1895"/>
                  <a:pt x="12544" y="1900"/>
                </a:cubicBezTo>
                <a:cubicBezTo>
                  <a:pt x="12401" y="1927"/>
                  <a:pt x="12267" y="1963"/>
                  <a:pt x="12133" y="2008"/>
                </a:cubicBezTo>
                <a:cubicBezTo>
                  <a:pt x="11999" y="2052"/>
                  <a:pt x="11866" y="2106"/>
                  <a:pt x="11741" y="2168"/>
                </a:cubicBezTo>
                <a:cubicBezTo>
                  <a:pt x="11607" y="2222"/>
                  <a:pt x="11482" y="2284"/>
                  <a:pt x="11357" y="2355"/>
                </a:cubicBezTo>
                <a:cubicBezTo>
                  <a:pt x="11232" y="2418"/>
                  <a:pt x="11107" y="2489"/>
                  <a:pt x="10982" y="2561"/>
                </a:cubicBezTo>
                <a:cubicBezTo>
                  <a:pt x="11188" y="2347"/>
                  <a:pt x="11428" y="2186"/>
                  <a:pt x="11696" y="2070"/>
                </a:cubicBezTo>
                <a:cubicBezTo>
                  <a:pt x="11830" y="2008"/>
                  <a:pt x="11964" y="1963"/>
                  <a:pt x="12106" y="1927"/>
                </a:cubicBezTo>
                <a:cubicBezTo>
                  <a:pt x="12209" y="1908"/>
                  <a:pt x="12317" y="1893"/>
                  <a:pt x="12422" y="1893"/>
                </a:cubicBezTo>
                <a:close/>
                <a:moveTo>
                  <a:pt x="12196" y="2329"/>
                </a:moveTo>
                <a:lnTo>
                  <a:pt x="12196" y="2329"/>
                </a:lnTo>
                <a:cubicBezTo>
                  <a:pt x="12044" y="2382"/>
                  <a:pt x="11901" y="2445"/>
                  <a:pt x="11758" y="2516"/>
                </a:cubicBezTo>
                <a:cubicBezTo>
                  <a:pt x="11625" y="2578"/>
                  <a:pt x="11482" y="2650"/>
                  <a:pt x="11348" y="2721"/>
                </a:cubicBezTo>
                <a:cubicBezTo>
                  <a:pt x="11080" y="2873"/>
                  <a:pt x="10813" y="3042"/>
                  <a:pt x="10545" y="3203"/>
                </a:cubicBezTo>
                <a:cubicBezTo>
                  <a:pt x="10759" y="2980"/>
                  <a:pt x="11027" y="2793"/>
                  <a:pt x="11295" y="2632"/>
                </a:cubicBezTo>
                <a:cubicBezTo>
                  <a:pt x="11437" y="2561"/>
                  <a:pt x="11580" y="2489"/>
                  <a:pt x="11732" y="2436"/>
                </a:cubicBezTo>
                <a:cubicBezTo>
                  <a:pt x="11883" y="2382"/>
                  <a:pt x="12035" y="2347"/>
                  <a:pt x="12196" y="2329"/>
                </a:cubicBezTo>
                <a:close/>
                <a:moveTo>
                  <a:pt x="15934" y="3337"/>
                </a:moveTo>
                <a:cubicBezTo>
                  <a:pt x="16014" y="3337"/>
                  <a:pt x="16076" y="3408"/>
                  <a:pt x="16076" y="3488"/>
                </a:cubicBezTo>
                <a:cubicBezTo>
                  <a:pt x="16076" y="3569"/>
                  <a:pt x="16014" y="3631"/>
                  <a:pt x="15934" y="3631"/>
                </a:cubicBezTo>
                <a:cubicBezTo>
                  <a:pt x="15853" y="3631"/>
                  <a:pt x="15782" y="3569"/>
                  <a:pt x="15782" y="3488"/>
                </a:cubicBezTo>
                <a:cubicBezTo>
                  <a:pt x="15782" y="3408"/>
                  <a:pt x="15853" y="3337"/>
                  <a:pt x="15934" y="3337"/>
                </a:cubicBezTo>
                <a:close/>
                <a:moveTo>
                  <a:pt x="11794" y="3310"/>
                </a:moveTo>
                <a:lnTo>
                  <a:pt x="11794" y="3310"/>
                </a:lnTo>
                <a:cubicBezTo>
                  <a:pt x="11518" y="3364"/>
                  <a:pt x="11330" y="3578"/>
                  <a:pt x="11303" y="3899"/>
                </a:cubicBezTo>
                <a:cubicBezTo>
                  <a:pt x="11286" y="4229"/>
                  <a:pt x="11589" y="4488"/>
                  <a:pt x="11714" y="4488"/>
                </a:cubicBezTo>
                <a:cubicBezTo>
                  <a:pt x="11518" y="4372"/>
                  <a:pt x="11446" y="4113"/>
                  <a:pt x="11464" y="3908"/>
                </a:cubicBezTo>
                <a:cubicBezTo>
                  <a:pt x="11482" y="3658"/>
                  <a:pt x="11598" y="3453"/>
                  <a:pt x="11794" y="3310"/>
                </a:cubicBezTo>
                <a:close/>
                <a:moveTo>
                  <a:pt x="13507" y="2355"/>
                </a:moveTo>
                <a:lnTo>
                  <a:pt x="13507" y="2355"/>
                </a:lnTo>
                <a:cubicBezTo>
                  <a:pt x="13409" y="2516"/>
                  <a:pt x="13346" y="2686"/>
                  <a:pt x="13293" y="2855"/>
                </a:cubicBezTo>
                <a:cubicBezTo>
                  <a:pt x="13239" y="3033"/>
                  <a:pt x="13222" y="3212"/>
                  <a:pt x="13213" y="3390"/>
                </a:cubicBezTo>
                <a:cubicBezTo>
                  <a:pt x="13204" y="3569"/>
                  <a:pt x="13222" y="3756"/>
                  <a:pt x="13230" y="3934"/>
                </a:cubicBezTo>
                <a:cubicBezTo>
                  <a:pt x="13248" y="4122"/>
                  <a:pt x="13275" y="4309"/>
                  <a:pt x="13248" y="4496"/>
                </a:cubicBezTo>
                <a:cubicBezTo>
                  <a:pt x="13230" y="4309"/>
                  <a:pt x="13177" y="4131"/>
                  <a:pt x="13150" y="3952"/>
                </a:cubicBezTo>
                <a:cubicBezTo>
                  <a:pt x="13114" y="3765"/>
                  <a:pt x="13106" y="3578"/>
                  <a:pt x="13106" y="3390"/>
                </a:cubicBezTo>
                <a:cubicBezTo>
                  <a:pt x="13114" y="3203"/>
                  <a:pt x="13150" y="3007"/>
                  <a:pt x="13213" y="2828"/>
                </a:cubicBezTo>
                <a:cubicBezTo>
                  <a:pt x="13284" y="2659"/>
                  <a:pt x="13382" y="2489"/>
                  <a:pt x="13507" y="2355"/>
                </a:cubicBezTo>
                <a:close/>
                <a:moveTo>
                  <a:pt x="12847" y="3372"/>
                </a:moveTo>
                <a:cubicBezTo>
                  <a:pt x="12874" y="3622"/>
                  <a:pt x="12936" y="3845"/>
                  <a:pt x="12981" y="4086"/>
                </a:cubicBezTo>
                <a:cubicBezTo>
                  <a:pt x="13007" y="4202"/>
                  <a:pt x="13034" y="4327"/>
                  <a:pt x="13025" y="4452"/>
                </a:cubicBezTo>
                <a:cubicBezTo>
                  <a:pt x="13025" y="4577"/>
                  <a:pt x="12998" y="4711"/>
                  <a:pt x="12909" y="4800"/>
                </a:cubicBezTo>
                <a:cubicBezTo>
                  <a:pt x="12954" y="4684"/>
                  <a:pt x="12954" y="4568"/>
                  <a:pt x="12945" y="4452"/>
                </a:cubicBezTo>
                <a:cubicBezTo>
                  <a:pt x="12936" y="4336"/>
                  <a:pt x="12909" y="4220"/>
                  <a:pt x="12883" y="4104"/>
                </a:cubicBezTo>
                <a:cubicBezTo>
                  <a:pt x="12856" y="3988"/>
                  <a:pt x="12829" y="3863"/>
                  <a:pt x="12820" y="3738"/>
                </a:cubicBezTo>
                <a:cubicBezTo>
                  <a:pt x="12811" y="3622"/>
                  <a:pt x="12820" y="3497"/>
                  <a:pt x="12847" y="3372"/>
                </a:cubicBezTo>
                <a:close/>
                <a:moveTo>
                  <a:pt x="7045" y="4525"/>
                </a:moveTo>
                <a:cubicBezTo>
                  <a:pt x="7002" y="4525"/>
                  <a:pt x="6960" y="4534"/>
                  <a:pt x="6923" y="4550"/>
                </a:cubicBezTo>
                <a:cubicBezTo>
                  <a:pt x="6852" y="4586"/>
                  <a:pt x="6798" y="4639"/>
                  <a:pt x="6772" y="4702"/>
                </a:cubicBezTo>
                <a:cubicBezTo>
                  <a:pt x="6745" y="4764"/>
                  <a:pt x="6736" y="4844"/>
                  <a:pt x="6781" y="4907"/>
                </a:cubicBezTo>
                <a:cubicBezTo>
                  <a:pt x="6772" y="4835"/>
                  <a:pt x="6798" y="4782"/>
                  <a:pt x="6834" y="4737"/>
                </a:cubicBezTo>
                <a:cubicBezTo>
                  <a:pt x="6870" y="4693"/>
                  <a:pt x="6905" y="4657"/>
                  <a:pt x="6959" y="4630"/>
                </a:cubicBezTo>
                <a:cubicBezTo>
                  <a:pt x="6988" y="4613"/>
                  <a:pt x="7024" y="4603"/>
                  <a:pt x="7058" y="4603"/>
                </a:cubicBezTo>
                <a:cubicBezTo>
                  <a:pt x="7077" y="4603"/>
                  <a:pt x="7095" y="4606"/>
                  <a:pt x="7111" y="4612"/>
                </a:cubicBezTo>
                <a:cubicBezTo>
                  <a:pt x="7164" y="4621"/>
                  <a:pt x="7209" y="4657"/>
                  <a:pt x="7253" y="4711"/>
                </a:cubicBezTo>
                <a:cubicBezTo>
                  <a:pt x="7244" y="4648"/>
                  <a:pt x="7209" y="4577"/>
                  <a:pt x="7137" y="4541"/>
                </a:cubicBezTo>
                <a:cubicBezTo>
                  <a:pt x="7107" y="4530"/>
                  <a:pt x="7076" y="4525"/>
                  <a:pt x="7045" y="4525"/>
                </a:cubicBezTo>
                <a:close/>
                <a:moveTo>
                  <a:pt x="9525" y="4624"/>
                </a:moveTo>
                <a:cubicBezTo>
                  <a:pt x="9495" y="4624"/>
                  <a:pt x="9464" y="4632"/>
                  <a:pt x="9439" y="4648"/>
                </a:cubicBezTo>
                <a:cubicBezTo>
                  <a:pt x="9368" y="4702"/>
                  <a:pt x="9341" y="4800"/>
                  <a:pt x="9385" y="4871"/>
                </a:cubicBezTo>
                <a:cubicBezTo>
                  <a:pt x="9420" y="4923"/>
                  <a:pt x="9473" y="4949"/>
                  <a:pt x="9525" y="4949"/>
                </a:cubicBezTo>
                <a:cubicBezTo>
                  <a:pt x="9554" y="4949"/>
                  <a:pt x="9583" y="4941"/>
                  <a:pt x="9608" y="4925"/>
                </a:cubicBezTo>
                <a:cubicBezTo>
                  <a:pt x="9689" y="4871"/>
                  <a:pt x="9707" y="4773"/>
                  <a:pt x="9662" y="4702"/>
                </a:cubicBezTo>
                <a:cubicBezTo>
                  <a:pt x="9633" y="4650"/>
                  <a:pt x="9579" y="4624"/>
                  <a:pt x="9525" y="4624"/>
                </a:cubicBezTo>
                <a:close/>
                <a:moveTo>
                  <a:pt x="7749" y="4689"/>
                </a:moveTo>
                <a:cubicBezTo>
                  <a:pt x="7700" y="4689"/>
                  <a:pt x="7648" y="4699"/>
                  <a:pt x="7601" y="4720"/>
                </a:cubicBezTo>
                <a:cubicBezTo>
                  <a:pt x="7539" y="4746"/>
                  <a:pt x="7494" y="4809"/>
                  <a:pt x="7485" y="4871"/>
                </a:cubicBezTo>
                <a:cubicBezTo>
                  <a:pt x="7521" y="4818"/>
                  <a:pt x="7574" y="4791"/>
                  <a:pt x="7628" y="4782"/>
                </a:cubicBezTo>
                <a:cubicBezTo>
                  <a:pt x="7659" y="4772"/>
                  <a:pt x="7691" y="4767"/>
                  <a:pt x="7720" y="4767"/>
                </a:cubicBezTo>
                <a:cubicBezTo>
                  <a:pt x="7741" y="4767"/>
                  <a:pt x="7761" y="4769"/>
                  <a:pt x="7780" y="4773"/>
                </a:cubicBezTo>
                <a:cubicBezTo>
                  <a:pt x="7833" y="4791"/>
                  <a:pt x="7878" y="4809"/>
                  <a:pt x="7913" y="4853"/>
                </a:cubicBezTo>
                <a:cubicBezTo>
                  <a:pt x="7940" y="4889"/>
                  <a:pt x="7949" y="4951"/>
                  <a:pt x="7949" y="5014"/>
                </a:cubicBezTo>
                <a:cubicBezTo>
                  <a:pt x="7985" y="4960"/>
                  <a:pt x="7994" y="4889"/>
                  <a:pt x="7967" y="4818"/>
                </a:cubicBezTo>
                <a:cubicBezTo>
                  <a:pt x="7931" y="4755"/>
                  <a:pt x="7869" y="4711"/>
                  <a:pt x="7798" y="4693"/>
                </a:cubicBezTo>
                <a:cubicBezTo>
                  <a:pt x="7782" y="4691"/>
                  <a:pt x="7766" y="4689"/>
                  <a:pt x="7749" y="4689"/>
                </a:cubicBezTo>
                <a:close/>
                <a:moveTo>
                  <a:pt x="9380" y="4371"/>
                </a:moveTo>
                <a:cubicBezTo>
                  <a:pt x="9425" y="4371"/>
                  <a:pt x="9476" y="4402"/>
                  <a:pt x="9519" y="4479"/>
                </a:cubicBezTo>
                <a:cubicBezTo>
                  <a:pt x="9526" y="4407"/>
                  <a:pt x="9576" y="4375"/>
                  <a:pt x="9629" y="4375"/>
                </a:cubicBezTo>
                <a:cubicBezTo>
                  <a:pt x="9714" y="4375"/>
                  <a:pt x="9809" y="4460"/>
                  <a:pt x="9742" y="4604"/>
                </a:cubicBezTo>
                <a:cubicBezTo>
                  <a:pt x="9764" y="4598"/>
                  <a:pt x="9785" y="4595"/>
                  <a:pt x="9803" y="4595"/>
                </a:cubicBezTo>
                <a:cubicBezTo>
                  <a:pt x="9992" y="4595"/>
                  <a:pt x="10024" y="4855"/>
                  <a:pt x="9805" y="4871"/>
                </a:cubicBezTo>
                <a:cubicBezTo>
                  <a:pt x="9805" y="4871"/>
                  <a:pt x="9965" y="4925"/>
                  <a:pt x="9876" y="5085"/>
                </a:cubicBezTo>
                <a:cubicBezTo>
                  <a:pt x="9850" y="5137"/>
                  <a:pt x="9818" y="5156"/>
                  <a:pt x="9786" y="5156"/>
                </a:cubicBezTo>
                <a:cubicBezTo>
                  <a:pt x="9717" y="5156"/>
                  <a:pt x="9647" y="5069"/>
                  <a:pt x="9635" y="5014"/>
                </a:cubicBezTo>
                <a:lnTo>
                  <a:pt x="9635" y="5014"/>
                </a:lnTo>
                <a:cubicBezTo>
                  <a:pt x="9669" y="5164"/>
                  <a:pt x="9655" y="5283"/>
                  <a:pt x="9536" y="5283"/>
                </a:cubicBezTo>
                <a:cubicBezTo>
                  <a:pt x="9528" y="5283"/>
                  <a:pt x="9519" y="5283"/>
                  <a:pt x="9510" y="5282"/>
                </a:cubicBezTo>
                <a:cubicBezTo>
                  <a:pt x="9368" y="5264"/>
                  <a:pt x="9377" y="5094"/>
                  <a:pt x="9403" y="5041"/>
                </a:cubicBezTo>
                <a:lnTo>
                  <a:pt x="9403" y="5041"/>
                </a:lnTo>
                <a:cubicBezTo>
                  <a:pt x="9366" y="5115"/>
                  <a:pt x="9309" y="5143"/>
                  <a:pt x="9254" y="5143"/>
                </a:cubicBezTo>
                <a:cubicBezTo>
                  <a:pt x="9123" y="5143"/>
                  <a:pt x="9006" y="4983"/>
                  <a:pt x="9207" y="4889"/>
                </a:cubicBezTo>
                <a:cubicBezTo>
                  <a:pt x="9007" y="4815"/>
                  <a:pt x="9022" y="4600"/>
                  <a:pt x="9181" y="4600"/>
                </a:cubicBezTo>
                <a:cubicBezTo>
                  <a:pt x="9213" y="4600"/>
                  <a:pt x="9252" y="4609"/>
                  <a:pt x="9296" y="4630"/>
                </a:cubicBezTo>
                <a:cubicBezTo>
                  <a:pt x="9211" y="4509"/>
                  <a:pt x="9283" y="4371"/>
                  <a:pt x="9380" y="4371"/>
                </a:cubicBezTo>
                <a:close/>
                <a:moveTo>
                  <a:pt x="10831" y="3955"/>
                </a:moveTo>
                <a:cubicBezTo>
                  <a:pt x="10855" y="3955"/>
                  <a:pt x="10878" y="3957"/>
                  <a:pt x="10902" y="3961"/>
                </a:cubicBezTo>
                <a:cubicBezTo>
                  <a:pt x="10661" y="4273"/>
                  <a:pt x="10947" y="4916"/>
                  <a:pt x="11330" y="4996"/>
                </a:cubicBezTo>
                <a:cubicBezTo>
                  <a:pt x="11281" y="5211"/>
                  <a:pt x="11116" y="5307"/>
                  <a:pt x="10973" y="5307"/>
                </a:cubicBezTo>
                <a:cubicBezTo>
                  <a:pt x="10831" y="5307"/>
                  <a:pt x="10710" y="5214"/>
                  <a:pt x="10741" y="5050"/>
                </a:cubicBezTo>
                <a:lnTo>
                  <a:pt x="10741" y="5050"/>
                </a:lnTo>
                <a:cubicBezTo>
                  <a:pt x="10723" y="5055"/>
                  <a:pt x="10706" y="5057"/>
                  <a:pt x="10689" y="5057"/>
                </a:cubicBezTo>
                <a:cubicBezTo>
                  <a:pt x="10462" y="5057"/>
                  <a:pt x="10340" y="4642"/>
                  <a:pt x="10572" y="4559"/>
                </a:cubicBezTo>
                <a:cubicBezTo>
                  <a:pt x="10179" y="4425"/>
                  <a:pt x="10483" y="3955"/>
                  <a:pt x="10831" y="3955"/>
                </a:cubicBezTo>
                <a:close/>
                <a:moveTo>
                  <a:pt x="6438" y="4957"/>
                </a:moveTo>
                <a:cubicBezTo>
                  <a:pt x="6416" y="4957"/>
                  <a:pt x="6393" y="4961"/>
                  <a:pt x="6370" y="4969"/>
                </a:cubicBezTo>
                <a:cubicBezTo>
                  <a:pt x="6308" y="4987"/>
                  <a:pt x="6254" y="5050"/>
                  <a:pt x="6236" y="5112"/>
                </a:cubicBezTo>
                <a:cubicBezTo>
                  <a:pt x="6210" y="5183"/>
                  <a:pt x="6210" y="5255"/>
                  <a:pt x="6236" y="5317"/>
                </a:cubicBezTo>
                <a:cubicBezTo>
                  <a:pt x="6254" y="5380"/>
                  <a:pt x="6308" y="5433"/>
                  <a:pt x="6370" y="5451"/>
                </a:cubicBezTo>
                <a:cubicBezTo>
                  <a:pt x="6326" y="5406"/>
                  <a:pt x="6308" y="5353"/>
                  <a:pt x="6299" y="5299"/>
                </a:cubicBezTo>
                <a:cubicBezTo>
                  <a:pt x="6290" y="5246"/>
                  <a:pt x="6290" y="5192"/>
                  <a:pt x="6308" y="5139"/>
                </a:cubicBezTo>
                <a:cubicBezTo>
                  <a:pt x="6326" y="5094"/>
                  <a:pt x="6361" y="5050"/>
                  <a:pt x="6397" y="5023"/>
                </a:cubicBezTo>
                <a:cubicBezTo>
                  <a:pt x="6425" y="5006"/>
                  <a:pt x="6461" y="5000"/>
                  <a:pt x="6499" y="5000"/>
                </a:cubicBezTo>
                <a:cubicBezTo>
                  <a:pt x="6521" y="5000"/>
                  <a:pt x="6544" y="5002"/>
                  <a:pt x="6566" y="5005"/>
                </a:cubicBezTo>
                <a:cubicBezTo>
                  <a:pt x="6530" y="4975"/>
                  <a:pt x="6485" y="4957"/>
                  <a:pt x="6438" y="4957"/>
                </a:cubicBezTo>
                <a:close/>
                <a:moveTo>
                  <a:pt x="11928" y="4720"/>
                </a:moveTo>
                <a:lnTo>
                  <a:pt x="11928" y="4720"/>
                </a:lnTo>
                <a:cubicBezTo>
                  <a:pt x="11839" y="4791"/>
                  <a:pt x="11767" y="4907"/>
                  <a:pt x="11776" y="5041"/>
                </a:cubicBezTo>
                <a:cubicBezTo>
                  <a:pt x="11776" y="5174"/>
                  <a:pt x="11866" y="5299"/>
                  <a:pt x="11973" y="5371"/>
                </a:cubicBezTo>
                <a:cubicBezTo>
                  <a:pt x="12069" y="5435"/>
                  <a:pt x="12179" y="5470"/>
                  <a:pt x="12292" y="5470"/>
                </a:cubicBezTo>
                <a:cubicBezTo>
                  <a:pt x="12304" y="5470"/>
                  <a:pt x="12317" y="5470"/>
                  <a:pt x="12329" y="5469"/>
                </a:cubicBezTo>
                <a:cubicBezTo>
                  <a:pt x="12454" y="5460"/>
                  <a:pt x="12579" y="5389"/>
                  <a:pt x="12642" y="5290"/>
                </a:cubicBezTo>
                <a:lnTo>
                  <a:pt x="12642" y="5290"/>
                </a:lnTo>
                <a:cubicBezTo>
                  <a:pt x="12561" y="5331"/>
                  <a:pt x="12481" y="5351"/>
                  <a:pt x="12405" y="5351"/>
                </a:cubicBezTo>
                <a:cubicBezTo>
                  <a:pt x="12379" y="5351"/>
                  <a:pt x="12354" y="5348"/>
                  <a:pt x="12329" y="5344"/>
                </a:cubicBezTo>
                <a:cubicBezTo>
                  <a:pt x="12231" y="5335"/>
                  <a:pt x="12133" y="5299"/>
                  <a:pt x="12062" y="5237"/>
                </a:cubicBezTo>
                <a:cubicBezTo>
                  <a:pt x="11981" y="5183"/>
                  <a:pt x="11919" y="5112"/>
                  <a:pt x="11892" y="5023"/>
                </a:cubicBezTo>
                <a:cubicBezTo>
                  <a:pt x="11866" y="4934"/>
                  <a:pt x="11892" y="4827"/>
                  <a:pt x="11928" y="4720"/>
                </a:cubicBezTo>
                <a:close/>
                <a:moveTo>
                  <a:pt x="8074" y="5198"/>
                </a:moveTo>
                <a:cubicBezTo>
                  <a:pt x="8053" y="5198"/>
                  <a:pt x="8032" y="5202"/>
                  <a:pt x="8012" y="5210"/>
                </a:cubicBezTo>
                <a:cubicBezTo>
                  <a:pt x="8074" y="5219"/>
                  <a:pt x="8119" y="5255"/>
                  <a:pt x="8163" y="5290"/>
                </a:cubicBezTo>
                <a:cubicBezTo>
                  <a:pt x="8199" y="5326"/>
                  <a:pt x="8226" y="5380"/>
                  <a:pt x="8235" y="5424"/>
                </a:cubicBezTo>
                <a:cubicBezTo>
                  <a:pt x="8252" y="5478"/>
                  <a:pt x="8252" y="5531"/>
                  <a:pt x="8235" y="5576"/>
                </a:cubicBezTo>
                <a:cubicBezTo>
                  <a:pt x="8217" y="5621"/>
                  <a:pt x="8172" y="5656"/>
                  <a:pt x="8119" y="5692"/>
                </a:cubicBezTo>
                <a:cubicBezTo>
                  <a:pt x="8181" y="5692"/>
                  <a:pt x="8244" y="5665"/>
                  <a:pt x="8288" y="5603"/>
                </a:cubicBezTo>
                <a:cubicBezTo>
                  <a:pt x="8333" y="5549"/>
                  <a:pt x="8333" y="5469"/>
                  <a:pt x="8315" y="5406"/>
                </a:cubicBezTo>
                <a:cubicBezTo>
                  <a:pt x="8297" y="5335"/>
                  <a:pt x="8252" y="5282"/>
                  <a:pt x="8199" y="5246"/>
                </a:cubicBezTo>
                <a:cubicBezTo>
                  <a:pt x="8163" y="5216"/>
                  <a:pt x="8118" y="5198"/>
                  <a:pt x="8074" y="5198"/>
                </a:cubicBezTo>
                <a:close/>
                <a:moveTo>
                  <a:pt x="5202" y="4327"/>
                </a:moveTo>
                <a:cubicBezTo>
                  <a:pt x="5380" y="4327"/>
                  <a:pt x="5550" y="4363"/>
                  <a:pt x="5710" y="4425"/>
                </a:cubicBezTo>
                <a:lnTo>
                  <a:pt x="5710" y="4443"/>
                </a:lnTo>
                <a:cubicBezTo>
                  <a:pt x="5573" y="4414"/>
                  <a:pt x="5433" y="4393"/>
                  <a:pt x="5296" y="4393"/>
                </a:cubicBezTo>
                <a:cubicBezTo>
                  <a:pt x="5218" y="4393"/>
                  <a:pt x="5142" y="4400"/>
                  <a:pt x="5068" y="4416"/>
                </a:cubicBezTo>
                <a:cubicBezTo>
                  <a:pt x="4854" y="4452"/>
                  <a:pt x="4666" y="4541"/>
                  <a:pt x="4479" y="4657"/>
                </a:cubicBezTo>
                <a:cubicBezTo>
                  <a:pt x="4292" y="4773"/>
                  <a:pt x="4113" y="4898"/>
                  <a:pt x="3917" y="5005"/>
                </a:cubicBezTo>
                <a:cubicBezTo>
                  <a:pt x="3872" y="5032"/>
                  <a:pt x="3819" y="5059"/>
                  <a:pt x="3765" y="5076"/>
                </a:cubicBezTo>
                <a:lnTo>
                  <a:pt x="3694" y="5112"/>
                </a:lnTo>
                <a:cubicBezTo>
                  <a:pt x="3667" y="5121"/>
                  <a:pt x="3640" y="5121"/>
                  <a:pt x="3614" y="5130"/>
                </a:cubicBezTo>
                <a:cubicBezTo>
                  <a:pt x="3540" y="5147"/>
                  <a:pt x="3466" y="5153"/>
                  <a:pt x="3395" y="5153"/>
                </a:cubicBezTo>
                <a:cubicBezTo>
                  <a:pt x="3354" y="5153"/>
                  <a:pt x="3314" y="5151"/>
                  <a:pt x="3275" y="5148"/>
                </a:cubicBezTo>
                <a:cubicBezTo>
                  <a:pt x="3096" y="5148"/>
                  <a:pt x="2923" y="5136"/>
                  <a:pt x="2752" y="5136"/>
                </a:cubicBezTo>
                <a:cubicBezTo>
                  <a:pt x="2709" y="5136"/>
                  <a:pt x="2666" y="5137"/>
                  <a:pt x="2623" y="5139"/>
                </a:cubicBezTo>
                <a:cubicBezTo>
                  <a:pt x="2400" y="5139"/>
                  <a:pt x="2195" y="5174"/>
                  <a:pt x="1981" y="5228"/>
                </a:cubicBezTo>
                <a:cubicBezTo>
                  <a:pt x="1571" y="5344"/>
                  <a:pt x="1196" y="5576"/>
                  <a:pt x="839" y="5826"/>
                </a:cubicBezTo>
                <a:lnTo>
                  <a:pt x="830" y="5817"/>
                </a:lnTo>
                <a:cubicBezTo>
                  <a:pt x="1142" y="5513"/>
                  <a:pt x="1517" y="5255"/>
                  <a:pt x="1954" y="5121"/>
                </a:cubicBezTo>
                <a:cubicBezTo>
                  <a:pt x="2142" y="5066"/>
                  <a:pt x="2343" y="5039"/>
                  <a:pt x="2539" y="5039"/>
                </a:cubicBezTo>
                <a:cubicBezTo>
                  <a:pt x="2567" y="5039"/>
                  <a:pt x="2595" y="5040"/>
                  <a:pt x="2623" y="5041"/>
                </a:cubicBezTo>
                <a:cubicBezTo>
                  <a:pt x="2846" y="5041"/>
                  <a:pt x="3060" y="5067"/>
                  <a:pt x="3283" y="5094"/>
                </a:cubicBezTo>
                <a:cubicBezTo>
                  <a:pt x="3349" y="5100"/>
                  <a:pt x="3414" y="5108"/>
                  <a:pt x="3479" y="5108"/>
                </a:cubicBezTo>
                <a:cubicBezTo>
                  <a:pt x="3521" y="5108"/>
                  <a:pt x="3563" y="5105"/>
                  <a:pt x="3605" y="5094"/>
                </a:cubicBezTo>
                <a:cubicBezTo>
                  <a:pt x="3631" y="5085"/>
                  <a:pt x="3658" y="5085"/>
                  <a:pt x="3685" y="5076"/>
                </a:cubicBezTo>
                <a:lnTo>
                  <a:pt x="3756" y="5050"/>
                </a:lnTo>
                <a:cubicBezTo>
                  <a:pt x="3810" y="5032"/>
                  <a:pt x="3854" y="5005"/>
                  <a:pt x="3899" y="4978"/>
                </a:cubicBezTo>
                <a:cubicBezTo>
                  <a:pt x="4086" y="4862"/>
                  <a:pt x="4247" y="4711"/>
                  <a:pt x="4434" y="4586"/>
                </a:cubicBezTo>
                <a:cubicBezTo>
                  <a:pt x="4613" y="4461"/>
                  <a:pt x="4827" y="4354"/>
                  <a:pt x="5050" y="4336"/>
                </a:cubicBezTo>
                <a:cubicBezTo>
                  <a:pt x="5101" y="4330"/>
                  <a:pt x="5152" y="4327"/>
                  <a:pt x="5202" y="4327"/>
                </a:cubicBezTo>
                <a:close/>
                <a:moveTo>
                  <a:pt x="4300" y="5424"/>
                </a:moveTo>
                <a:lnTo>
                  <a:pt x="4300" y="5424"/>
                </a:lnTo>
                <a:cubicBezTo>
                  <a:pt x="4202" y="5478"/>
                  <a:pt x="4104" y="5513"/>
                  <a:pt x="3997" y="5540"/>
                </a:cubicBezTo>
                <a:cubicBezTo>
                  <a:pt x="3890" y="5576"/>
                  <a:pt x="3792" y="5594"/>
                  <a:pt x="3685" y="5621"/>
                </a:cubicBezTo>
                <a:cubicBezTo>
                  <a:pt x="3480" y="5674"/>
                  <a:pt x="3283" y="5728"/>
                  <a:pt x="3096" y="5852"/>
                </a:cubicBezTo>
                <a:cubicBezTo>
                  <a:pt x="3159" y="5754"/>
                  <a:pt x="3257" y="5683"/>
                  <a:pt x="3355" y="5638"/>
                </a:cubicBezTo>
                <a:cubicBezTo>
                  <a:pt x="3453" y="5585"/>
                  <a:pt x="3551" y="5549"/>
                  <a:pt x="3658" y="5522"/>
                </a:cubicBezTo>
                <a:cubicBezTo>
                  <a:pt x="3872" y="5469"/>
                  <a:pt x="4086" y="5451"/>
                  <a:pt x="4300" y="5424"/>
                </a:cubicBezTo>
                <a:close/>
                <a:moveTo>
                  <a:pt x="13257" y="5130"/>
                </a:moveTo>
                <a:lnTo>
                  <a:pt x="13257" y="5130"/>
                </a:lnTo>
                <a:cubicBezTo>
                  <a:pt x="13284" y="5246"/>
                  <a:pt x="13257" y="5344"/>
                  <a:pt x="13222" y="5424"/>
                </a:cubicBezTo>
                <a:cubicBezTo>
                  <a:pt x="13177" y="5513"/>
                  <a:pt x="13123" y="5594"/>
                  <a:pt x="13043" y="5647"/>
                </a:cubicBezTo>
                <a:cubicBezTo>
                  <a:pt x="12972" y="5701"/>
                  <a:pt x="12891" y="5737"/>
                  <a:pt x="12802" y="5737"/>
                </a:cubicBezTo>
                <a:cubicBezTo>
                  <a:pt x="12713" y="5728"/>
                  <a:pt x="12624" y="5683"/>
                  <a:pt x="12535" y="5612"/>
                </a:cubicBezTo>
                <a:lnTo>
                  <a:pt x="12535" y="5612"/>
                </a:lnTo>
                <a:cubicBezTo>
                  <a:pt x="12570" y="5710"/>
                  <a:pt x="12659" y="5817"/>
                  <a:pt x="12784" y="5844"/>
                </a:cubicBezTo>
                <a:cubicBezTo>
                  <a:pt x="12815" y="5852"/>
                  <a:pt x="12845" y="5856"/>
                  <a:pt x="12876" y="5856"/>
                </a:cubicBezTo>
                <a:cubicBezTo>
                  <a:pt x="12971" y="5856"/>
                  <a:pt x="13065" y="5817"/>
                  <a:pt x="13132" y="5763"/>
                </a:cubicBezTo>
                <a:cubicBezTo>
                  <a:pt x="13230" y="5683"/>
                  <a:pt x="13302" y="5585"/>
                  <a:pt x="13329" y="5460"/>
                </a:cubicBezTo>
                <a:cubicBezTo>
                  <a:pt x="13355" y="5344"/>
                  <a:pt x="13337" y="5210"/>
                  <a:pt x="13257" y="5130"/>
                </a:cubicBezTo>
                <a:close/>
                <a:moveTo>
                  <a:pt x="7319" y="5216"/>
                </a:moveTo>
                <a:cubicBezTo>
                  <a:pt x="7373" y="5216"/>
                  <a:pt x="7426" y="5228"/>
                  <a:pt x="7476" y="5255"/>
                </a:cubicBezTo>
                <a:cubicBezTo>
                  <a:pt x="7646" y="5344"/>
                  <a:pt x="7708" y="5549"/>
                  <a:pt x="7619" y="5728"/>
                </a:cubicBezTo>
                <a:cubicBezTo>
                  <a:pt x="7557" y="5845"/>
                  <a:pt x="7440" y="5911"/>
                  <a:pt x="7318" y="5911"/>
                </a:cubicBezTo>
                <a:cubicBezTo>
                  <a:pt x="7263" y="5911"/>
                  <a:pt x="7207" y="5898"/>
                  <a:pt x="7155" y="5870"/>
                </a:cubicBezTo>
                <a:cubicBezTo>
                  <a:pt x="6986" y="5781"/>
                  <a:pt x="6914" y="5576"/>
                  <a:pt x="7004" y="5406"/>
                </a:cubicBezTo>
                <a:cubicBezTo>
                  <a:pt x="7066" y="5287"/>
                  <a:pt x="7192" y="5216"/>
                  <a:pt x="7319" y="5216"/>
                </a:cubicBezTo>
                <a:close/>
                <a:moveTo>
                  <a:pt x="5264" y="4737"/>
                </a:moveTo>
                <a:lnTo>
                  <a:pt x="5273" y="4746"/>
                </a:lnTo>
                <a:cubicBezTo>
                  <a:pt x="5068" y="4951"/>
                  <a:pt x="4800" y="5085"/>
                  <a:pt x="4523" y="5166"/>
                </a:cubicBezTo>
                <a:cubicBezTo>
                  <a:pt x="4452" y="5183"/>
                  <a:pt x="4381" y="5192"/>
                  <a:pt x="4309" y="5210"/>
                </a:cubicBezTo>
                <a:cubicBezTo>
                  <a:pt x="4247" y="5219"/>
                  <a:pt x="4176" y="5228"/>
                  <a:pt x="4104" y="5246"/>
                </a:cubicBezTo>
                <a:cubicBezTo>
                  <a:pt x="3961" y="5273"/>
                  <a:pt x="3828" y="5299"/>
                  <a:pt x="3685" y="5335"/>
                </a:cubicBezTo>
                <a:cubicBezTo>
                  <a:pt x="3408" y="5406"/>
                  <a:pt x="3132" y="5469"/>
                  <a:pt x="2873" y="5549"/>
                </a:cubicBezTo>
                <a:cubicBezTo>
                  <a:pt x="2605" y="5638"/>
                  <a:pt x="2356" y="5754"/>
                  <a:pt x="2124" y="5924"/>
                </a:cubicBezTo>
                <a:lnTo>
                  <a:pt x="2115" y="5915"/>
                </a:lnTo>
                <a:cubicBezTo>
                  <a:pt x="2302" y="5692"/>
                  <a:pt x="2561" y="5540"/>
                  <a:pt x="2837" y="5442"/>
                </a:cubicBezTo>
                <a:cubicBezTo>
                  <a:pt x="3105" y="5353"/>
                  <a:pt x="3391" y="5308"/>
                  <a:pt x="3676" y="5282"/>
                </a:cubicBezTo>
                <a:cubicBezTo>
                  <a:pt x="3819" y="5264"/>
                  <a:pt x="3961" y="5246"/>
                  <a:pt x="4095" y="5210"/>
                </a:cubicBezTo>
                <a:cubicBezTo>
                  <a:pt x="4229" y="5174"/>
                  <a:pt x="4363" y="5130"/>
                  <a:pt x="4497" y="5076"/>
                </a:cubicBezTo>
                <a:cubicBezTo>
                  <a:pt x="4764" y="4987"/>
                  <a:pt x="5014" y="4880"/>
                  <a:pt x="5264" y="4737"/>
                </a:cubicBezTo>
                <a:close/>
                <a:moveTo>
                  <a:pt x="11828" y="3233"/>
                </a:moveTo>
                <a:cubicBezTo>
                  <a:pt x="11860" y="3233"/>
                  <a:pt x="11894" y="3235"/>
                  <a:pt x="11928" y="3239"/>
                </a:cubicBezTo>
                <a:cubicBezTo>
                  <a:pt x="11714" y="3515"/>
                  <a:pt x="11625" y="3836"/>
                  <a:pt x="11625" y="3836"/>
                </a:cubicBezTo>
                <a:lnTo>
                  <a:pt x="11866" y="3560"/>
                </a:lnTo>
                <a:lnTo>
                  <a:pt x="11758" y="3979"/>
                </a:lnTo>
                <a:lnTo>
                  <a:pt x="11874" y="3854"/>
                </a:lnTo>
                <a:lnTo>
                  <a:pt x="11874" y="3854"/>
                </a:lnTo>
                <a:lnTo>
                  <a:pt x="11821" y="4220"/>
                </a:lnTo>
                <a:lnTo>
                  <a:pt x="11946" y="4015"/>
                </a:lnTo>
                <a:lnTo>
                  <a:pt x="11883" y="4398"/>
                </a:lnTo>
                <a:lnTo>
                  <a:pt x="11883" y="4398"/>
                </a:lnTo>
                <a:lnTo>
                  <a:pt x="11981" y="4166"/>
                </a:lnTo>
                <a:lnTo>
                  <a:pt x="11981" y="4166"/>
                </a:lnTo>
                <a:cubicBezTo>
                  <a:pt x="11981" y="4166"/>
                  <a:pt x="11956" y="4587"/>
                  <a:pt x="11971" y="4587"/>
                </a:cubicBezTo>
                <a:cubicBezTo>
                  <a:pt x="11972" y="4587"/>
                  <a:pt x="11972" y="4586"/>
                  <a:pt x="11973" y="4586"/>
                </a:cubicBezTo>
                <a:cubicBezTo>
                  <a:pt x="11990" y="4560"/>
                  <a:pt x="12049" y="4317"/>
                  <a:pt x="12053" y="4317"/>
                </a:cubicBezTo>
                <a:cubicBezTo>
                  <a:pt x="12053" y="4317"/>
                  <a:pt x="12053" y="4317"/>
                  <a:pt x="12053" y="4318"/>
                </a:cubicBezTo>
                <a:cubicBezTo>
                  <a:pt x="12053" y="4327"/>
                  <a:pt x="12053" y="4801"/>
                  <a:pt x="12053" y="4818"/>
                </a:cubicBezTo>
                <a:cubicBezTo>
                  <a:pt x="12062" y="4809"/>
                  <a:pt x="12133" y="4523"/>
                  <a:pt x="12133" y="4523"/>
                </a:cubicBezTo>
                <a:cubicBezTo>
                  <a:pt x="12133" y="4523"/>
                  <a:pt x="12181" y="4982"/>
                  <a:pt x="12186" y="4982"/>
                </a:cubicBezTo>
                <a:cubicBezTo>
                  <a:pt x="12187" y="4982"/>
                  <a:pt x="12187" y="4981"/>
                  <a:pt x="12187" y="4978"/>
                </a:cubicBezTo>
                <a:cubicBezTo>
                  <a:pt x="12187" y="4916"/>
                  <a:pt x="12231" y="4675"/>
                  <a:pt x="12231" y="4675"/>
                </a:cubicBezTo>
                <a:lnTo>
                  <a:pt x="12312" y="5103"/>
                </a:lnTo>
                <a:lnTo>
                  <a:pt x="12347" y="4844"/>
                </a:lnTo>
                <a:lnTo>
                  <a:pt x="12463" y="5219"/>
                </a:lnTo>
                <a:lnTo>
                  <a:pt x="12481" y="4951"/>
                </a:lnTo>
                <a:lnTo>
                  <a:pt x="12579" y="5148"/>
                </a:lnTo>
                <a:lnTo>
                  <a:pt x="12597" y="5014"/>
                </a:lnTo>
                <a:lnTo>
                  <a:pt x="12731" y="5282"/>
                </a:lnTo>
                <a:lnTo>
                  <a:pt x="12713" y="5076"/>
                </a:lnTo>
                <a:lnTo>
                  <a:pt x="12713" y="5076"/>
                </a:lnTo>
                <a:cubicBezTo>
                  <a:pt x="12713" y="5076"/>
                  <a:pt x="12903" y="5390"/>
                  <a:pt x="12909" y="5390"/>
                </a:cubicBezTo>
                <a:cubicBezTo>
                  <a:pt x="12910" y="5390"/>
                  <a:pt x="12910" y="5390"/>
                  <a:pt x="12909" y="5389"/>
                </a:cubicBezTo>
                <a:cubicBezTo>
                  <a:pt x="12909" y="5371"/>
                  <a:pt x="12838" y="5103"/>
                  <a:pt x="12838" y="5103"/>
                </a:cubicBezTo>
                <a:lnTo>
                  <a:pt x="12838" y="5103"/>
                </a:lnTo>
                <a:lnTo>
                  <a:pt x="13007" y="5317"/>
                </a:lnTo>
                <a:lnTo>
                  <a:pt x="12981" y="5130"/>
                </a:lnTo>
                <a:lnTo>
                  <a:pt x="12981" y="5130"/>
                </a:lnTo>
                <a:lnTo>
                  <a:pt x="13150" y="5264"/>
                </a:lnTo>
                <a:cubicBezTo>
                  <a:pt x="13222" y="5192"/>
                  <a:pt x="13222" y="5059"/>
                  <a:pt x="13222" y="4996"/>
                </a:cubicBezTo>
                <a:cubicBezTo>
                  <a:pt x="13427" y="5166"/>
                  <a:pt x="13445" y="5433"/>
                  <a:pt x="13391" y="5594"/>
                </a:cubicBezTo>
                <a:cubicBezTo>
                  <a:pt x="13323" y="5815"/>
                  <a:pt x="13090" y="5938"/>
                  <a:pt x="12872" y="5938"/>
                </a:cubicBezTo>
                <a:cubicBezTo>
                  <a:pt x="12661" y="5938"/>
                  <a:pt x="12463" y="5822"/>
                  <a:pt x="12445" y="5567"/>
                </a:cubicBezTo>
                <a:cubicBezTo>
                  <a:pt x="12377" y="5605"/>
                  <a:pt x="12307" y="5622"/>
                  <a:pt x="12239" y="5622"/>
                </a:cubicBezTo>
                <a:cubicBezTo>
                  <a:pt x="11798" y="5622"/>
                  <a:pt x="11412" y="4915"/>
                  <a:pt x="11821" y="4621"/>
                </a:cubicBezTo>
                <a:cubicBezTo>
                  <a:pt x="10901" y="4570"/>
                  <a:pt x="10967" y="3233"/>
                  <a:pt x="11828" y="3233"/>
                </a:cubicBezTo>
                <a:close/>
                <a:moveTo>
                  <a:pt x="6959" y="4140"/>
                </a:moveTo>
                <a:lnTo>
                  <a:pt x="6959" y="4140"/>
                </a:lnTo>
                <a:cubicBezTo>
                  <a:pt x="6905" y="4166"/>
                  <a:pt x="6852" y="4184"/>
                  <a:pt x="6798" y="4211"/>
                </a:cubicBezTo>
                <a:cubicBezTo>
                  <a:pt x="6754" y="4238"/>
                  <a:pt x="6700" y="4265"/>
                  <a:pt x="6656" y="4291"/>
                </a:cubicBezTo>
                <a:cubicBezTo>
                  <a:pt x="6557" y="4354"/>
                  <a:pt x="6468" y="4416"/>
                  <a:pt x="6388" y="4488"/>
                </a:cubicBezTo>
                <a:cubicBezTo>
                  <a:pt x="6227" y="4630"/>
                  <a:pt x="6076" y="4800"/>
                  <a:pt x="5951" y="4987"/>
                </a:cubicBezTo>
                <a:cubicBezTo>
                  <a:pt x="5826" y="5166"/>
                  <a:pt x="5728" y="5362"/>
                  <a:pt x="5648" y="5567"/>
                </a:cubicBezTo>
                <a:cubicBezTo>
                  <a:pt x="5630" y="5621"/>
                  <a:pt x="5612" y="5674"/>
                  <a:pt x="5594" y="5728"/>
                </a:cubicBezTo>
                <a:cubicBezTo>
                  <a:pt x="5585" y="5781"/>
                  <a:pt x="5567" y="5835"/>
                  <a:pt x="5558" y="5888"/>
                </a:cubicBezTo>
                <a:cubicBezTo>
                  <a:pt x="5540" y="5995"/>
                  <a:pt x="5540" y="6111"/>
                  <a:pt x="5558" y="6218"/>
                </a:cubicBezTo>
                <a:cubicBezTo>
                  <a:pt x="5478" y="6004"/>
                  <a:pt x="5514" y="5763"/>
                  <a:pt x="5567" y="5540"/>
                </a:cubicBezTo>
                <a:cubicBezTo>
                  <a:pt x="5630" y="5326"/>
                  <a:pt x="5737" y="5112"/>
                  <a:pt x="5871" y="4925"/>
                </a:cubicBezTo>
                <a:cubicBezTo>
                  <a:pt x="5995" y="4737"/>
                  <a:pt x="6156" y="4559"/>
                  <a:pt x="6334" y="4425"/>
                </a:cubicBezTo>
                <a:cubicBezTo>
                  <a:pt x="6433" y="4354"/>
                  <a:pt x="6531" y="4300"/>
                  <a:pt x="6629" y="4247"/>
                </a:cubicBezTo>
                <a:cubicBezTo>
                  <a:pt x="6682" y="4229"/>
                  <a:pt x="6736" y="4202"/>
                  <a:pt x="6789" y="4184"/>
                </a:cubicBezTo>
                <a:cubicBezTo>
                  <a:pt x="6843" y="4166"/>
                  <a:pt x="6905" y="4157"/>
                  <a:pt x="6959" y="4140"/>
                </a:cubicBezTo>
                <a:close/>
                <a:moveTo>
                  <a:pt x="6415" y="5808"/>
                </a:moveTo>
                <a:cubicBezTo>
                  <a:pt x="6361" y="5817"/>
                  <a:pt x="6299" y="5861"/>
                  <a:pt x="6272" y="5924"/>
                </a:cubicBezTo>
                <a:cubicBezTo>
                  <a:pt x="6245" y="5995"/>
                  <a:pt x="6254" y="6076"/>
                  <a:pt x="6290" y="6129"/>
                </a:cubicBezTo>
                <a:cubicBezTo>
                  <a:pt x="6326" y="6191"/>
                  <a:pt x="6379" y="6236"/>
                  <a:pt x="6450" y="6263"/>
                </a:cubicBezTo>
                <a:cubicBezTo>
                  <a:pt x="6475" y="6270"/>
                  <a:pt x="6500" y="6274"/>
                  <a:pt x="6525" y="6274"/>
                </a:cubicBezTo>
                <a:cubicBezTo>
                  <a:pt x="6565" y="6274"/>
                  <a:pt x="6605" y="6263"/>
                  <a:pt x="6638" y="6236"/>
                </a:cubicBezTo>
                <a:lnTo>
                  <a:pt x="6638" y="6236"/>
                </a:lnTo>
                <a:cubicBezTo>
                  <a:pt x="6627" y="6238"/>
                  <a:pt x="6616" y="6238"/>
                  <a:pt x="6605" y="6238"/>
                </a:cubicBezTo>
                <a:cubicBezTo>
                  <a:pt x="6557" y="6238"/>
                  <a:pt x="6514" y="6222"/>
                  <a:pt x="6477" y="6200"/>
                </a:cubicBezTo>
                <a:cubicBezTo>
                  <a:pt x="6433" y="6174"/>
                  <a:pt x="6388" y="6138"/>
                  <a:pt x="6361" y="6084"/>
                </a:cubicBezTo>
                <a:cubicBezTo>
                  <a:pt x="6334" y="6049"/>
                  <a:pt x="6326" y="5995"/>
                  <a:pt x="6334" y="5942"/>
                </a:cubicBezTo>
                <a:cubicBezTo>
                  <a:pt x="6343" y="5897"/>
                  <a:pt x="6370" y="5852"/>
                  <a:pt x="6415" y="5808"/>
                </a:cubicBezTo>
                <a:close/>
                <a:moveTo>
                  <a:pt x="11544" y="5531"/>
                </a:moveTo>
                <a:lnTo>
                  <a:pt x="11544" y="5531"/>
                </a:lnTo>
                <a:cubicBezTo>
                  <a:pt x="11558" y="5764"/>
                  <a:pt x="11869" y="5958"/>
                  <a:pt x="12121" y="5958"/>
                </a:cubicBezTo>
                <a:cubicBezTo>
                  <a:pt x="12188" y="5958"/>
                  <a:pt x="12251" y="5945"/>
                  <a:pt x="12303" y="5915"/>
                </a:cubicBezTo>
                <a:lnTo>
                  <a:pt x="12303" y="5915"/>
                </a:lnTo>
                <a:cubicBezTo>
                  <a:pt x="12421" y="6125"/>
                  <a:pt x="12269" y="6320"/>
                  <a:pt x="12130" y="6320"/>
                </a:cubicBezTo>
                <a:cubicBezTo>
                  <a:pt x="12080" y="6320"/>
                  <a:pt x="12032" y="6295"/>
                  <a:pt x="11999" y="6236"/>
                </a:cubicBezTo>
                <a:cubicBezTo>
                  <a:pt x="11967" y="6283"/>
                  <a:pt x="11919" y="6302"/>
                  <a:pt x="11868" y="6302"/>
                </a:cubicBezTo>
                <a:cubicBezTo>
                  <a:pt x="11734" y="6302"/>
                  <a:pt x="11580" y="6167"/>
                  <a:pt x="11651" y="6031"/>
                </a:cubicBezTo>
                <a:lnTo>
                  <a:pt x="11651" y="6031"/>
                </a:lnTo>
                <a:cubicBezTo>
                  <a:pt x="11614" y="6047"/>
                  <a:pt x="11580" y="6054"/>
                  <a:pt x="11551" y="6054"/>
                </a:cubicBezTo>
                <a:cubicBezTo>
                  <a:pt x="11333" y="6054"/>
                  <a:pt x="11324" y="5665"/>
                  <a:pt x="11544" y="5531"/>
                </a:cubicBezTo>
                <a:close/>
                <a:moveTo>
                  <a:pt x="10055" y="5933"/>
                </a:moveTo>
                <a:cubicBezTo>
                  <a:pt x="10188" y="5933"/>
                  <a:pt x="10295" y="6031"/>
                  <a:pt x="10295" y="6165"/>
                </a:cubicBezTo>
                <a:cubicBezTo>
                  <a:pt x="10295" y="6299"/>
                  <a:pt x="10188" y="6397"/>
                  <a:pt x="10055" y="6397"/>
                </a:cubicBezTo>
                <a:cubicBezTo>
                  <a:pt x="9930" y="6397"/>
                  <a:pt x="9823" y="6299"/>
                  <a:pt x="9823" y="6165"/>
                </a:cubicBezTo>
                <a:cubicBezTo>
                  <a:pt x="9823" y="6031"/>
                  <a:pt x="9930" y="5933"/>
                  <a:pt x="10055" y="5933"/>
                </a:cubicBezTo>
                <a:close/>
                <a:moveTo>
                  <a:pt x="7985" y="5951"/>
                </a:moveTo>
                <a:lnTo>
                  <a:pt x="7985" y="5951"/>
                </a:lnTo>
                <a:cubicBezTo>
                  <a:pt x="8021" y="6004"/>
                  <a:pt x="8029" y="6067"/>
                  <a:pt x="8021" y="6120"/>
                </a:cubicBezTo>
                <a:cubicBezTo>
                  <a:pt x="8012" y="6174"/>
                  <a:pt x="8003" y="6218"/>
                  <a:pt x="7967" y="6263"/>
                </a:cubicBezTo>
                <a:cubicBezTo>
                  <a:pt x="7940" y="6307"/>
                  <a:pt x="7905" y="6343"/>
                  <a:pt x="7860" y="6361"/>
                </a:cubicBezTo>
                <a:cubicBezTo>
                  <a:pt x="7846" y="6363"/>
                  <a:pt x="7831" y="6364"/>
                  <a:pt x="7817" y="6364"/>
                </a:cubicBezTo>
                <a:cubicBezTo>
                  <a:pt x="7777" y="6364"/>
                  <a:pt x="7736" y="6356"/>
                  <a:pt x="7690" y="6343"/>
                </a:cubicBezTo>
                <a:lnTo>
                  <a:pt x="7690" y="6343"/>
                </a:lnTo>
                <a:cubicBezTo>
                  <a:pt x="7731" y="6384"/>
                  <a:pt x="7787" y="6425"/>
                  <a:pt x="7850" y="6425"/>
                </a:cubicBezTo>
                <a:cubicBezTo>
                  <a:pt x="7857" y="6425"/>
                  <a:pt x="7863" y="6424"/>
                  <a:pt x="7869" y="6423"/>
                </a:cubicBezTo>
                <a:cubicBezTo>
                  <a:pt x="7940" y="6415"/>
                  <a:pt x="8003" y="6370"/>
                  <a:pt x="8038" y="6307"/>
                </a:cubicBezTo>
                <a:cubicBezTo>
                  <a:pt x="8074" y="6254"/>
                  <a:pt x="8092" y="6183"/>
                  <a:pt x="8083" y="6111"/>
                </a:cubicBezTo>
                <a:cubicBezTo>
                  <a:pt x="8074" y="6049"/>
                  <a:pt x="8038" y="5977"/>
                  <a:pt x="7985" y="5951"/>
                </a:cubicBezTo>
                <a:close/>
                <a:moveTo>
                  <a:pt x="7182" y="4755"/>
                </a:moveTo>
                <a:lnTo>
                  <a:pt x="7235" y="5139"/>
                </a:lnTo>
                <a:lnTo>
                  <a:pt x="7084" y="4782"/>
                </a:lnTo>
                <a:lnTo>
                  <a:pt x="7137" y="5112"/>
                </a:lnTo>
                <a:lnTo>
                  <a:pt x="7004" y="4809"/>
                </a:lnTo>
                <a:lnTo>
                  <a:pt x="7004" y="4809"/>
                </a:lnTo>
                <a:lnTo>
                  <a:pt x="7057" y="5183"/>
                </a:lnTo>
                <a:lnTo>
                  <a:pt x="6914" y="4835"/>
                </a:lnTo>
                <a:lnTo>
                  <a:pt x="6968" y="5246"/>
                </a:lnTo>
                <a:lnTo>
                  <a:pt x="6531" y="5157"/>
                </a:lnTo>
                <a:lnTo>
                  <a:pt x="6941" y="5335"/>
                </a:lnTo>
                <a:lnTo>
                  <a:pt x="6504" y="5246"/>
                </a:lnTo>
                <a:lnTo>
                  <a:pt x="6861" y="5398"/>
                </a:lnTo>
                <a:lnTo>
                  <a:pt x="6486" y="5317"/>
                </a:lnTo>
                <a:lnTo>
                  <a:pt x="6888" y="5496"/>
                </a:lnTo>
                <a:lnTo>
                  <a:pt x="6459" y="5406"/>
                </a:lnTo>
                <a:lnTo>
                  <a:pt x="6459" y="5406"/>
                </a:lnTo>
                <a:lnTo>
                  <a:pt x="6888" y="5594"/>
                </a:lnTo>
                <a:lnTo>
                  <a:pt x="6504" y="5861"/>
                </a:lnTo>
                <a:lnTo>
                  <a:pt x="6905" y="5683"/>
                </a:lnTo>
                <a:lnTo>
                  <a:pt x="6905" y="5683"/>
                </a:lnTo>
                <a:lnTo>
                  <a:pt x="6549" y="5942"/>
                </a:lnTo>
                <a:lnTo>
                  <a:pt x="6549" y="5942"/>
                </a:lnTo>
                <a:lnTo>
                  <a:pt x="6896" y="5790"/>
                </a:lnTo>
                <a:lnTo>
                  <a:pt x="6896" y="5790"/>
                </a:lnTo>
                <a:lnTo>
                  <a:pt x="6584" y="6004"/>
                </a:lnTo>
                <a:lnTo>
                  <a:pt x="6584" y="6004"/>
                </a:lnTo>
                <a:lnTo>
                  <a:pt x="6986" y="5835"/>
                </a:lnTo>
                <a:lnTo>
                  <a:pt x="6986" y="5835"/>
                </a:lnTo>
                <a:lnTo>
                  <a:pt x="6629" y="6084"/>
                </a:lnTo>
                <a:lnTo>
                  <a:pt x="6629" y="6084"/>
                </a:lnTo>
                <a:lnTo>
                  <a:pt x="7075" y="5897"/>
                </a:lnTo>
                <a:cubicBezTo>
                  <a:pt x="7075" y="5897"/>
                  <a:pt x="7084" y="5897"/>
                  <a:pt x="7084" y="5906"/>
                </a:cubicBezTo>
                <a:lnTo>
                  <a:pt x="7030" y="6397"/>
                </a:lnTo>
                <a:lnTo>
                  <a:pt x="7164" y="5986"/>
                </a:lnTo>
                <a:lnTo>
                  <a:pt x="7111" y="6423"/>
                </a:lnTo>
                <a:lnTo>
                  <a:pt x="7111" y="6423"/>
                </a:lnTo>
                <a:lnTo>
                  <a:pt x="7235" y="6058"/>
                </a:lnTo>
                <a:lnTo>
                  <a:pt x="7191" y="6441"/>
                </a:lnTo>
                <a:lnTo>
                  <a:pt x="7191" y="6441"/>
                </a:lnTo>
                <a:lnTo>
                  <a:pt x="7334" y="6022"/>
                </a:lnTo>
                <a:lnTo>
                  <a:pt x="7280" y="6459"/>
                </a:lnTo>
                <a:lnTo>
                  <a:pt x="7432" y="5995"/>
                </a:lnTo>
                <a:lnTo>
                  <a:pt x="7806" y="6307"/>
                </a:lnTo>
                <a:lnTo>
                  <a:pt x="7539" y="5960"/>
                </a:lnTo>
                <a:lnTo>
                  <a:pt x="7539" y="5960"/>
                </a:lnTo>
                <a:lnTo>
                  <a:pt x="7869" y="6245"/>
                </a:lnTo>
                <a:lnTo>
                  <a:pt x="7637" y="5942"/>
                </a:lnTo>
                <a:lnTo>
                  <a:pt x="7931" y="6191"/>
                </a:lnTo>
                <a:lnTo>
                  <a:pt x="7655" y="5844"/>
                </a:lnTo>
                <a:lnTo>
                  <a:pt x="7655" y="5844"/>
                </a:lnTo>
                <a:lnTo>
                  <a:pt x="7994" y="6129"/>
                </a:lnTo>
                <a:lnTo>
                  <a:pt x="7699" y="5754"/>
                </a:lnTo>
                <a:lnTo>
                  <a:pt x="7699" y="5754"/>
                </a:lnTo>
                <a:lnTo>
                  <a:pt x="7922" y="5808"/>
                </a:lnTo>
                <a:lnTo>
                  <a:pt x="7717" y="5701"/>
                </a:lnTo>
                <a:lnTo>
                  <a:pt x="7940" y="5763"/>
                </a:lnTo>
                <a:lnTo>
                  <a:pt x="7735" y="5647"/>
                </a:lnTo>
                <a:lnTo>
                  <a:pt x="8163" y="5567"/>
                </a:lnTo>
                <a:lnTo>
                  <a:pt x="7753" y="5567"/>
                </a:lnTo>
                <a:lnTo>
                  <a:pt x="8154" y="5487"/>
                </a:lnTo>
                <a:lnTo>
                  <a:pt x="7806" y="5487"/>
                </a:lnTo>
                <a:lnTo>
                  <a:pt x="8145" y="5424"/>
                </a:lnTo>
                <a:lnTo>
                  <a:pt x="7744" y="5424"/>
                </a:lnTo>
                <a:lnTo>
                  <a:pt x="8137" y="5344"/>
                </a:lnTo>
                <a:lnTo>
                  <a:pt x="7664" y="5344"/>
                </a:lnTo>
                <a:lnTo>
                  <a:pt x="7878" y="5014"/>
                </a:lnTo>
                <a:lnTo>
                  <a:pt x="7601" y="5282"/>
                </a:lnTo>
                <a:lnTo>
                  <a:pt x="7806" y="4951"/>
                </a:lnTo>
                <a:lnTo>
                  <a:pt x="7566" y="5183"/>
                </a:lnTo>
                <a:lnTo>
                  <a:pt x="7744" y="4907"/>
                </a:lnTo>
                <a:lnTo>
                  <a:pt x="7467" y="5174"/>
                </a:lnTo>
                <a:lnTo>
                  <a:pt x="7467" y="5174"/>
                </a:lnTo>
                <a:lnTo>
                  <a:pt x="7682" y="4853"/>
                </a:lnTo>
                <a:lnTo>
                  <a:pt x="7360" y="5157"/>
                </a:lnTo>
                <a:lnTo>
                  <a:pt x="7351" y="5157"/>
                </a:lnTo>
                <a:lnTo>
                  <a:pt x="7182" y="4755"/>
                </a:lnTo>
                <a:close/>
                <a:moveTo>
                  <a:pt x="13534" y="6120"/>
                </a:moveTo>
                <a:lnTo>
                  <a:pt x="13534" y="6120"/>
                </a:lnTo>
                <a:cubicBezTo>
                  <a:pt x="13516" y="6191"/>
                  <a:pt x="13489" y="6245"/>
                  <a:pt x="13453" y="6299"/>
                </a:cubicBezTo>
                <a:cubicBezTo>
                  <a:pt x="13418" y="6352"/>
                  <a:pt x="13364" y="6397"/>
                  <a:pt x="13320" y="6441"/>
                </a:cubicBezTo>
                <a:cubicBezTo>
                  <a:pt x="13222" y="6522"/>
                  <a:pt x="13114" y="6584"/>
                  <a:pt x="12981" y="6611"/>
                </a:cubicBezTo>
                <a:cubicBezTo>
                  <a:pt x="13025" y="6557"/>
                  <a:pt x="13070" y="6513"/>
                  <a:pt x="13114" y="6477"/>
                </a:cubicBezTo>
                <a:cubicBezTo>
                  <a:pt x="13159" y="6432"/>
                  <a:pt x="13204" y="6397"/>
                  <a:pt x="13248" y="6361"/>
                </a:cubicBezTo>
                <a:cubicBezTo>
                  <a:pt x="13346" y="6281"/>
                  <a:pt x="13436" y="6209"/>
                  <a:pt x="13534" y="6120"/>
                </a:cubicBezTo>
                <a:close/>
                <a:moveTo>
                  <a:pt x="6905" y="6352"/>
                </a:moveTo>
                <a:lnTo>
                  <a:pt x="6905" y="6352"/>
                </a:lnTo>
                <a:cubicBezTo>
                  <a:pt x="6879" y="6406"/>
                  <a:pt x="6879" y="6477"/>
                  <a:pt x="6914" y="6539"/>
                </a:cubicBezTo>
                <a:cubicBezTo>
                  <a:pt x="6959" y="6602"/>
                  <a:pt x="7030" y="6638"/>
                  <a:pt x="7102" y="6638"/>
                </a:cubicBezTo>
                <a:cubicBezTo>
                  <a:pt x="7112" y="6639"/>
                  <a:pt x="7123" y="6640"/>
                  <a:pt x="7134" y="6640"/>
                </a:cubicBezTo>
                <a:cubicBezTo>
                  <a:pt x="7188" y="6640"/>
                  <a:pt x="7245" y="6622"/>
                  <a:pt x="7289" y="6593"/>
                </a:cubicBezTo>
                <a:cubicBezTo>
                  <a:pt x="7351" y="6548"/>
                  <a:pt x="7387" y="6486"/>
                  <a:pt x="7387" y="6423"/>
                </a:cubicBezTo>
                <a:lnTo>
                  <a:pt x="7387" y="6423"/>
                </a:lnTo>
                <a:cubicBezTo>
                  <a:pt x="7351" y="6477"/>
                  <a:pt x="7307" y="6513"/>
                  <a:pt x="7262" y="6530"/>
                </a:cubicBezTo>
                <a:cubicBezTo>
                  <a:pt x="7222" y="6551"/>
                  <a:pt x="7182" y="6561"/>
                  <a:pt x="7142" y="6561"/>
                </a:cubicBezTo>
                <a:cubicBezTo>
                  <a:pt x="7128" y="6561"/>
                  <a:pt x="7115" y="6559"/>
                  <a:pt x="7102" y="6557"/>
                </a:cubicBezTo>
                <a:cubicBezTo>
                  <a:pt x="7057" y="6557"/>
                  <a:pt x="7004" y="6539"/>
                  <a:pt x="6968" y="6504"/>
                </a:cubicBezTo>
                <a:cubicBezTo>
                  <a:pt x="6932" y="6468"/>
                  <a:pt x="6914" y="6415"/>
                  <a:pt x="6905" y="6352"/>
                </a:cubicBezTo>
                <a:close/>
                <a:moveTo>
                  <a:pt x="7029" y="4420"/>
                </a:moveTo>
                <a:cubicBezTo>
                  <a:pt x="7184" y="4420"/>
                  <a:pt x="7337" y="4554"/>
                  <a:pt x="7360" y="4862"/>
                </a:cubicBezTo>
                <a:cubicBezTo>
                  <a:pt x="7453" y="4670"/>
                  <a:pt x="7620" y="4583"/>
                  <a:pt x="7769" y="4583"/>
                </a:cubicBezTo>
                <a:cubicBezTo>
                  <a:pt x="8006" y="4583"/>
                  <a:pt x="8197" y="4804"/>
                  <a:pt x="7967" y="5166"/>
                </a:cubicBezTo>
                <a:cubicBezTo>
                  <a:pt x="8016" y="5144"/>
                  <a:pt x="8062" y="5134"/>
                  <a:pt x="8105" y="5134"/>
                </a:cubicBezTo>
                <a:cubicBezTo>
                  <a:pt x="8450" y="5134"/>
                  <a:pt x="8556" y="5767"/>
                  <a:pt x="7976" y="5799"/>
                </a:cubicBezTo>
                <a:cubicBezTo>
                  <a:pt x="8293" y="6122"/>
                  <a:pt x="8083" y="6491"/>
                  <a:pt x="7813" y="6491"/>
                </a:cubicBezTo>
                <a:cubicBezTo>
                  <a:pt x="7703" y="6491"/>
                  <a:pt x="7583" y="6430"/>
                  <a:pt x="7485" y="6281"/>
                </a:cubicBezTo>
                <a:lnTo>
                  <a:pt x="7485" y="6281"/>
                </a:lnTo>
                <a:cubicBezTo>
                  <a:pt x="7485" y="6281"/>
                  <a:pt x="7557" y="6709"/>
                  <a:pt x="7102" y="6718"/>
                </a:cubicBezTo>
                <a:cubicBezTo>
                  <a:pt x="7098" y="6718"/>
                  <a:pt x="7094" y="6718"/>
                  <a:pt x="7090" y="6718"/>
                </a:cubicBezTo>
                <a:cubicBezTo>
                  <a:pt x="6650" y="6718"/>
                  <a:pt x="6818" y="6226"/>
                  <a:pt x="6968" y="6093"/>
                </a:cubicBezTo>
                <a:lnTo>
                  <a:pt x="6968" y="6093"/>
                </a:lnTo>
                <a:cubicBezTo>
                  <a:pt x="6782" y="6248"/>
                  <a:pt x="6609" y="6358"/>
                  <a:pt x="6466" y="6358"/>
                </a:cubicBezTo>
                <a:cubicBezTo>
                  <a:pt x="6362" y="6358"/>
                  <a:pt x="6274" y="6299"/>
                  <a:pt x="6210" y="6156"/>
                </a:cubicBezTo>
                <a:cubicBezTo>
                  <a:pt x="6058" y="5817"/>
                  <a:pt x="6468" y="5629"/>
                  <a:pt x="6611" y="5621"/>
                </a:cubicBezTo>
                <a:lnTo>
                  <a:pt x="6611" y="5621"/>
                </a:lnTo>
                <a:cubicBezTo>
                  <a:pt x="6602" y="5621"/>
                  <a:pt x="6594" y="5621"/>
                  <a:pt x="6585" y="5621"/>
                </a:cubicBezTo>
                <a:cubicBezTo>
                  <a:pt x="6014" y="5621"/>
                  <a:pt x="6007" y="4891"/>
                  <a:pt x="6393" y="4891"/>
                </a:cubicBezTo>
                <a:cubicBezTo>
                  <a:pt x="6475" y="4891"/>
                  <a:pt x="6575" y="4924"/>
                  <a:pt x="6691" y="5005"/>
                </a:cubicBezTo>
                <a:cubicBezTo>
                  <a:pt x="6626" y="4643"/>
                  <a:pt x="6829" y="4420"/>
                  <a:pt x="7029" y="4420"/>
                </a:cubicBezTo>
                <a:close/>
                <a:moveTo>
                  <a:pt x="10055" y="5567"/>
                </a:moveTo>
                <a:lnTo>
                  <a:pt x="10081" y="5870"/>
                </a:lnTo>
                <a:lnTo>
                  <a:pt x="10001" y="5585"/>
                </a:lnTo>
                <a:lnTo>
                  <a:pt x="10019" y="5835"/>
                </a:lnTo>
                <a:lnTo>
                  <a:pt x="9947" y="5594"/>
                </a:lnTo>
                <a:lnTo>
                  <a:pt x="9947" y="5594"/>
                </a:lnTo>
                <a:lnTo>
                  <a:pt x="9965" y="5888"/>
                </a:lnTo>
                <a:lnTo>
                  <a:pt x="9885" y="5603"/>
                </a:lnTo>
                <a:lnTo>
                  <a:pt x="9885" y="5603"/>
                </a:lnTo>
                <a:lnTo>
                  <a:pt x="9912" y="5915"/>
                </a:lnTo>
                <a:lnTo>
                  <a:pt x="9912" y="5915"/>
                </a:lnTo>
                <a:lnTo>
                  <a:pt x="9626" y="5772"/>
                </a:lnTo>
                <a:lnTo>
                  <a:pt x="9626" y="5772"/>
                </a:lnTo>
                <a:lnTo>
                  <a:pt x="9858" y="5960"/>
                </a:lnTo>
                <a:lnTo>
                  <a:pt x="9591" y="5817"/>
                </a:lnTo>
                <a:lnTo>
                  <a:pt x="9591" y="5817"/>
                </a:lnTo>
                <a:lnTo>
                  <a:pt x="9787" y="5986"/>
                </a:lnTo>
                <a:lnTo>
                  <a:pt x="9564" y="5861"/>
                </a:lnTo>
                <a:lnTo>
                  <a:pt x="9564" y="5861"/>
                </a:lnTo>
                <a:lnTo>
                  <a:pt x="9796" y="6058"/>
                </a:lnTo>
                <a:lnTo>
                  <a:pt x="9796" y="6058"/>
                </a:lnTo>
                <a:lnTo>
                  <a:pt x="9528" y="5915"/>
                </a:lnTo>
                <a:lnTo>
                  <a:pt x="9787" y="6120"/>
                </a:lnTo>
                <a:cubicBezTo>
                  <a:pt x="9787" y="6129"/>
                  <a:pt x="9787" y="6129"/>
                  <a:pt x="9787" y="6138"/>
                </a:cubicBezTo>
                <a:lnTo>
                  <a:pt x="9466" y="6254"/>
                </a:lnTo>
                <a:lnTo>
                  <a:pt x="9760" y="6209"/>
                </a:lnTo>
                <a:lnTo>
                  <a:pt x="9484" y="6316"/>
                </a:lnTo>
                <a:lnTo>
                  <a:pt x="9733" y="6272"/>
                </a:lnTo>
                <a:lnTo>
                  <a:pt x="9733" y="6272"/>
                </a:lnTo>
                <a:lnTo>
                  <a:pt x="9493" y="6361"/>
                </a:lnTo>
                <a:lnTo>
                  <a:pt x="9787" y="6316"/>
                </a:lnTo>
                <a:lnTo>
                  <a:pt x="9510" y="6423"/>
                </a:lnTo>
                <a:lnTo>
                  <a:pt x="9840" y="6370"/>
                </a:lnTo>
                <a:lnTo>
                  <a:pt x="9840" y="6370"/>
                </a:lnTo>
                <a:lnTo>
                  <a:pt x="9760" y="6700"/>
                </a:lnTo>
                <a:lnTo>
                  <a:pt x="9760" y="6700"/>
                </a:lnTo>
                <a:lnTo>
                  <a:pt x="9885" y="6423"/>
                </a:lnTo>
                <a:lnTo>
                  <a:pt x="9823" y="6718"/>
                </a:lnTo>
                <a:lnTo>
                  <a:pt x="9823" y="6718"/>
                </a:lnTo>
                <a:lnTo>
                  <a:pt x="9930" y="6477"/>
                </a:lnTo>
                <a:lnTo>
                  <a:pt x="9930" y="6477"/>
                </a:lnTo>
                <a:lnTo>
                  <a:pt x="9867" y="6736"/>
                </a:lnTo>
                <a:lnTo>
                  <a:pt x="9992" y="6459"/>
                </a:lnTo>
                <a:lnTo>
                  <a:pt x="9992" y="6459"/>
                </a:lnTo>
                <a:lnTo>
                  <a:pt x="9930" y="6753"/>
                </a:lnTo>
                <a:lnTo>
                  <a:pt x="10063" y="6459"/>
                </a:lnTo>
                <a:lnTo>
                  <a:pt x="10099" y="6611"/>
                </a:lnTo>
                <a:lnTo>
                  <a:pt x="10099" y="6450"/>
                </a:lnTo>
                <a:lnTo>
                  <a:pt x="10135" y="6602"/>
                </a:lnTo>
                <a:lnTo>
                  <a:pt x="10135" y="6450"/>
                </a:lnTo>
                <a:lnTo>
                  <a:pt x="10322" y="6673"/>
                </a:lnTo>
                <a:lnTo>
                  <a:pt x="10197" y="6432"/>
                </a:lnTo>
                <a:lnTo>
                  <a:pt x="10367" y="6646"/>
                </a:lnTo>
                <a:lnTo>
                  <a:pt x="10367" y="6646"/>
                </a:lnTo>
                <a:lnTo>
                  <a:pt x="10260" y="6441"/>
                </a:lnTo>
                <a:lnTo>
                  <a:pt x="10260" y="6441"/>
                </a:lnTo>
                <a:lnTo>
                  <a:pt x="10402" y="6620"/>
                </a:lnTo>
                <a:lnTo>
                  <a:pt x="10278" y="6379"/>
                </a:lnTo>
                <a:lnTo>
                  <a:pt x="10278" y="6379"/>
                </a:lnTo>
                <a:lnTo>
                  <a:pt x="10447" y="6593"/>
                </a:lnTo>
                <a:lnTo>
                  <a:pt x="10447" y="6593"/>
                </a:lnTo>
                <a:lnTo>
                  <a:pt x="10304" y="6307"/>
                </a:lnTo>
                <a:lnTo>
                  <a:pt x="10563" y="6334"/>
                </a:lnTo>
                <a:lnTo>
                  <a:pt x="10563" y="6334"/>
                </a:lnTo>
                <a:lnTo>
                  <a:pt x="10322" y="6254"/>
                </a:lnTo>
                <a:lnTo>
                  <a:pt x="10322" y="6254"/>
                </a:lnTo>
                <a:lnTo>
                  <a:pt x="10581" y="6272"/>
                </a:lnTo>
                <a:lnTo>
                  <a:pt x="10367" y="6200"/>
                </a:lnTo>
                <a:lnTo>
                  <a:pt x="10590" y="6218"/>
                </a:lnTo>
                <a:lnTo>
                  <a:pt x="10590" y="6218"/>
                </a:lnTo>
                <a:lnTo>
                  <a:pt x="10340" y="6138"/>
                </a:lnTo>
                <a:lnTo>
                  <a:pt x="10340" y="6138"/>
                </a:lnTo>
                <a:lnTo>
                  <a:pt x="10599" y="6165"/>
                </a:lnTo>
                <a:lnTo>
                  <a:pt x="10313" y="6067"/>
                </a:lnTo>
                <a:lnTo>
                  <a:pt x="10501" y="5835"/>
                </a:lnTo>
                <a:lnTo>
                  <a:pt x="10286" y="5986"/>
                </a:lnTo>
                <a:lnTo>
                  <a:pt x="10286" y="5986"/>
                </a:lnTo>
                <a:lnTo>
                  <a:pt x="10456" y="5790"/>
                </a:lnTo>
                <a:lnTo>
                  <a:pt x="10456" y="5790"/>
                </a:lnTo>
                <a:lnTo>
                  <a:pt x="10269" y="5915"/>
                </a:lnTo>
                <a:lnTo>
                  <a:pt x="10269" y="5915"/>
                </a:lnTo>
                <a:lnTo>
                  <a:pt x="10420" y="5745"/>
                </a:lnTo>
                <a:lnTo>
                  <a:pt x="10206" y="5897"/>
                </a:lnTo>
                <a:lnTo>
                  <a:pt x="10367" y="5692"/>
                </a:lnTo>
                <a:lnTo>
                  <a:pt x="10144" y="5861"/>
                </a:lnTo>
                <a:lnTo>
                  <a:pt x="10055" y="5567"/>
                </a:lnTo>
                <a:close/>
                <a:moveTo>
                  <a:pt x="11139" y="6249"/>
                </a:moveTo>
                <a:cubicBezTo>
                  <a:pt x="11170" y="6249"/>
                  <a:pt x="11204" y="6268"/>
                  <a:pt x="11232" y="6316"/>
                </a:cubicBezTo>
                <a:cubicBezTo>
                  <a:pt x="11235" y="6273"/>
                  <a:pt x="11266" y="6253"/>
                  <a:pt x="11300" y="6253"/>
                </a:cubicBezTo>
                <a:cubicBezTo>
                  <a:pt x="11356" y="6253"/>
                  <a:pt x="11419" y="6308"/>
                  <a:pt x="11375" y="6397"/>
                </a:cubicBezTo>
                <a:cubicBezTo>
                  <a:pt x="11387" y="6394"/>
                  <a:pt x="11398" y="6392"/>
                  <a:pt x="11409" y="6392"/>
                </a:cubicBezTo>
                <a:cubicBezTo>
                  <a:pt x="11532" y="6392"/>
                  <a:pt x="11559" y="6567"/>
                  <a:pt x="11419" y="6575"/>
                </a:cubicBezTo>
                <a:cubicBezTo>
                  <a:pt x="11419" y="6575"/>
                  <a:pt x="11518" y="6611"/>
                  <a:pt x="11464" y="6718"/>
                </a:cubicBezTo>
                <a:cubicBezTo>
                  <a:pt x="11448" y="6748"/>
                  <a:pt x="11428" y="6760"/>
                  <a:pt x="11408" y="6760"/>
                </a:cubicBezTo>
                <a:cubicBezTo>
                  <a:pt x="11362" y="6760"/>
                  <a:pt x="11316" y="6701"/>
                  <a:pt x="11303" y="6664"/>
                </a:cubicBezTo>
                <a:lnTo>
                  <a:pt x="11303" y="6664"/>
                </a:lnTo>
                <a:cubicBezTo>
                  <a:pt x="11329" y="6766"/>
                  <a:pt x="11322" y="6843"/>
                  <a:pt x="11237" y="6843"/>
                </a:cubicBezTo>
                <a:cubicBezTo>
                  <a:pt x="11233" y="6843"/>
                  <a:pt x="11228" y="6843"/>
                  <a:pt x="11223" y="6843"/>
                </a:cubicBezTo>
                <a:cubicBezTo>
                  <a:pt x="11134" y="6834"/>
                  <a:pt x="11143" y="6718"/>
                  <a:pt x="11152" y="6682"/>
                </a:cubicBezTo>
                <a:lnTo>
                  <a:pt x="11152" y="6682"/>
                </a:lnTo>
                <a:cubicBezTo>
                  <a:pt x="11128" y="6733"/>
                  <a:pt x="11090" y="6753"/>
                  <a:pt x="11054" y="6753"/>
                </a:cubicBezTo>
                <a:cubicBezTo>
                  <a:pt x="10970" y="6753"/>
                  <a:pt x="10896" y="6646"/>
                  <a:pt x="11027" y="6584"/>
                </a:cubicBezTo>
                <a:cubicBezTo>
                  <a:pt x="10893" y="6539"/>
                  <a:pt x="10908" y="6395"/>
                  <a:pt x="11010" y="6395"/>
                </a:cubicBezTo>
                <a:cubicBezTo>
                  <a:pt x="11030" y="6395"/>
                  <a:pt x="11054" y="6401"/>
                  <a:pt x="11080" y="6415"/>
                </a:cubicBezTo>
                <a:cubicBezTo>
                  <a:pt x="11026" y="6336"/>
                  <a:pt x="11074" y="6249"/>
                  <a:pt x="11139" y="6249"/>
                </a:cubicBezTo>
                <a:close/>
                <a:moveTo>
                  <a:pt x="10019" y="5309"/>
                </a:moveTo>
                <a:cubicBezTo>
                  <a:pt x="10129" y="5309"/>
                  <a:pt x="10226" y="5398"/>
                  <a:pt x="10197" y="5621"/>
                </a:cubicBezTo>
                <a:cubicBezTo>
                  <a:pt x="10283" y="5552"/>
                  <a:pt x="10369" y="5524"/>
                  <a:pt x="10444" y="5524"/>
                </a:cubicBezTo>
                <a:cubicBezTo>
                  <a:pt x="10674" y="5524"/>
                  <a:pt x="10801" y="5787"/>
                  <a:pt x="10492" y="5968"/>
                </a:cubicBezTo>
                <a:cubicBezTo>
                  <a:pt x="10495" y="5968"/>
                  <a:pt x="10498" y="5968"/>
                  <a:pt x="10501" y="5968"/>
                </a:cubicBezTo>
                <a:cubicBezTo>
                  <a:pt x="10853" y="5968"/>
                  <a:pt x="10960" y="6435"/>
                  <a:pt x="10556" y="6435"/>
                </a:cubicBezTo>
                <a:cubicBezTo>
                  <a:pt x="10539" y="6435"/>
                  <a:pt x="10520" y="6434"/>
                  <a:pt x="10501" y="6432"/>
                </a:cubicBezTo>
                <a:lnTo>
                  <a:pt x="10501" y="6432"/>
                </a:lnTo>
                <a:cubicBezTo>
                  <a:pt x="10679" y="6574"/>
                  <a:pt x="10539" y="6801"/>
                  <a:pt x="10358" y="6801"/>
                </a:cubicBezTo>
                <a:cubicBezTo>
                  <a:pt x="10277" y="6801"/>
                  <a:pt x="10189" y="6756"/>
                  <a:pt x="10117" y="6638"/>
                </a:cubicBezTo>
                <a:cubicBezTo>
                  <a:pt x="10064" y="6801"/>
                  <a:pt x="9950" y="6870"/>
                  <a:pt x="9847" y="6870"/>
                </a:cubicBezTo>
                <a:cubicBezTo>
                  <a:pt x="9691" y="6870"/>
                  <a:pt x="9557" y="6715"/>
                  <a:pt x="9680" y="6495"/>
                </a:cubicBezTo>
                <a:lnTo>
                  <a:pt x="9680" y="6495"/>
                </a:lnTo>
                <a:cubicBezTo>
                  <a:pt x="9680" y="6495"/>
                  <a:pt x="9606" y="6551"/>
                  <a:pt x="9515" y="6551"/>
                </a:cubicBezTo>
                <a:cubicBezTo>
                  <a:pt x="9444" y="6551"/>
                  <a:pt x="9362" y="6517"/>
                  <a:pt x="9296" y="6397"/>
                </a:cubicBezTo>
                <a:cubicBezTo>
                  <a:pt x="9177" y="6179"/>
                  <a:pt x="9372" y="6105"/>
                  <a:pt x="9522" y="6105"/>
                </a:cubicBezTo>
                <a:cubicBezTo>
                  <a:pt x="9562" y="6105"/>
                  <a:pt x="9600" y="6111"/>
                  <a:pt x="9626" y="6120"/>
                </a:cubicBezTo>
                <a:cubicBezTo>
                  <a:pt x="9368" y="6013"/>
                  <a:pt x="9198" y="5879"/>
                  <a:pt x="9359" y="5683"/>
                </a:cubicBezTo>
                <a:cubicBezTo>
                  <a:pt x="9407" y="5620"/>
                  <a:pt x="9465" y="5597"/>
                  <a:pt x="9523" y="5597"/>
                </a:cubicBezTo>
                <a:cubicBezTo>
                  <a:pt x="9645" y="5597"/>
                  <a:pt x="9768" y="5703"/>
                  <a:pt x="9805" y="5763"/>
                </a:cubicBezTo>
                <a:cubicBezTo>
                  <a:pt x="9661" y="5507"/>
                  <a:pt x="9855" y="5309"/>
                  <a:pt x="10019" y="5309"/>
                </a:cubicBezTo>
                <a:close/>
                <a:moveTo>
                  <a:pt x="8529" y="4568"/>
                </a:moveTo>
                <a:lnTo>
                  <a:pt x="8529" y="4568"/>
                </a:lnTo>
                <a:cubicBezTo>
                  <a:pt x="8609" y="4639"/>
                  <a:pt x="8699" y="4720"/>
                  <a:pt x="8761" y="4809"/>
                </a:cubicBezTo>
                <a:cubicBezTo>
                  <a:pt x="8823" y="4907"/>
                  <a:pt x="8895" y="4996"/>
                  <a:pt x="8930" y="5103"/>
                </a:cubicBezTo>
                <a:cubicBezTo>
                  <a:pt x="8984" y="5210"/>
                  <a:pt x="9011" y="5326"/>
                  <a:pt x="9038" y="5433"/>
                </a:cubicBezTo>
                <a:cubicBezTo>
                  <a:pt x="9046" y="5549"/>
                  <a:pt x="9064" y="5665"/>
                  <a:pt x="9046" y="5781"/>
                </a:cubicBezTo>
                <a:cubicBezTo>
                  <a:pt x="9029" y="6022"/>
                  <a:pt x="8957" y="6245"/>
                  <a:pt x="8841" y="6441"/>
                </a:cubicBezTo>
                <a:cubicBezTo>
                  <a:pt x="8734" y="6638"/>
                  <a:pt x="8591" y="6816"/>
                  <a:pt x="8413" y="6950"/>
                </a:cubicBezTo>
                <a:cubicBezTo>
                  <a:pt x="8520" y="6762"/>
                  <a:pt x="8618" y="6566"/>
                  <a:pt x="8699" y="6370"/>
                </a:cubicBezTo>
                <a:cubicBezTo>
                  <a:pt x="8770" y="6174"/>
                  <a:pt x="8823" y="5968"/>
                  <a:pt x="8832" y="5772"/>
                </a:cubicBezTo>
                <a:cubicBezTo>
                  <a:pt x="8850" y="5665"/>
                  <a:pt x="8841" y="5567"/>
                  <a:pt x="8841" y="5460"/>
                </a:cubicBezTo>
                <a:cubicBezTo>
                  <a:pt x="8823" y="5362"/>
                  <a:pt x="8815" y="5255"/>
                  <a:pt x="8779" y="5157"/>
                </a:cubicBezTo>
                <a:cubicBezTo>
                  <a:pt x="8752" y="5059"/>
                  <a:pt x="8716" y="4960"/>
                  <a:pt x="8672" y="4862"/>
                </a:cubicBezTo>
                <a:cubicBezTo>
                  <a:pt x="8636" y="4764"/>
                  <a:pt x="8574" y="4666"/>
                  <a:pt x="8529" y="4568"/>
                </a:cubicBezTo>
                <a:close/>
                <a:moveTo>
                  <a:pt x="6227" y="6745"/>
                </a:moveTo>
                <a:cubicBezTo>
                  <a:pt x="6254" y="6869"/>
                  <a:pt x="6201" y="7003"/>
                  <a:pt x="6138" y="7110"/>
                </a:cubicBezTo>
                <a:cubicBezTo>
                  <a:pt x="6076" y="7226"/>
                  <a:pt x="5987" y="7324"/>
                  <a:pt x="5897" y="7414"/>
                </a:cubicBezTo>
                <a:cubicBezTo>
                  <a:pt x="5701" y="7583"/>
                  <a:pt x="5478" y="7717"/>
                  <a:pt x="5228" y="7779"/>
                </a:cubicBezTo>
                <a:cubicBezTo>
                  <a:pt x="5335" y="7708"/>
                  <a:pt x="5433" y="7637"/>
                  <a:pt x="5540" y="7565"/>
                </a:cubicBezTo>
                <a:cubicBezTo>
                  <a:pt x="5639" y="7494"/>
                  <a:pt x="5737" y="7414"/>
                  <a:pt x="5826" y="7333"/>
                </a:cubicBezTo>
                <a:cubicBezTo>
                  <a:pt x="5915" y="7253"/>
                  <a:pt x="5995" y="7164"/>
                  <a:pt x="6076" y="7066"/>
                </a:cubicBezTo>
                <a:cubicBezTo>
                  <a:pt x="6147" y="6977"/>
                  <a:pt x="6210" y="6869"/>
                  <a:pt x="6227" y="6745"/>
                </a:cubicBezTo>
                <a:close/>
                <a:moveTo>
                  <a:pt x="7922" y="6941"/>
                </a:moveTo>
                <a:cubicBezTo>
                  <a:pt x="8029" y="7030"/>
                  <a:pt x="8128" y="7137"/>
                  <a:pt x="8190" y="7262"/>
                </a:cubicBezTo>
                <a:cubicBezTo>
                  <a:pt x="8261" y="7387"/>
                  <a:pt x="8306" y="7530"/>
                  <a:pt x="8324" y="7663"/>
                </a:cubicBezTo>
                <a:cubicBezTo>
                  <a:pt x="8342" y="7806"/>
                  <a:pt x="8351" y="7949"/>
                  <a:pt x="8324" y="8092"/>
                </a:cubicBezTo>
                <a:cubicBezTo>
                  <a:pt x="8306" y="8225"/>
                  <a:pt x="8270" y="8368"/>
                  <a:pt x="8199" y="8484"/>
                </a:cubicBezTo>
                <a:cubicBezTo>
                  <a:pt x="8235" y="8350"/>
                  <a:pt x="8244" y="8217"/>
                  <a:pt x="8244" y="8083"/>
                </a:cubicBezTo>
                <a:cubicBezTo>
                  <a:pt x="8244" y="7949"/>
                  <a:pt x="8244" y="7815"/>
                  <a:pt x="8217" y="7681"/>
                </a:cubicBezTo>
                <a:cubicBezTo>
                  <a:pt x="8199" y="7556"/>
                  <a:pt x="8172" y="7423"/>
                  <a:pt x="8119" y="7298"/>
                </a:cubicBezTo>
                <a:cubicBezTo>
                  <a:pt x="8065" y="7173"/>
                  <a:pt x="8003" y="7057"/>
                  <a:pt x="7922" y="6941"/>
                </a:cubicBezTo>
                <a:close/>
                <a:moveTo>
                  <a:pt x="14827" y="6959"/>
                </a:moveTo>
                <a:cubicBezTo>
                  <a:pt x="14774" y="7565"/>
                  <a:pt x="14051" y="8502"/>
                  <a:pt x="13944" y="8627"/>
                </a:cubicBezTo>
                <a:cubicBezTo>
                  <a:pt x="13427" y="8002"/>
                  <a:pt x="13204" y="7021"/>
                  <a:pt x="13204" y="7021"/>
                </a:cubicBezTo>
                <a:lnTo>
                  <a:pt x="13204" y="7021"/>
                </a:lnTo>
                <a:cubicBezTo>
                  <a:pt x="13451" y="7082"/>
                  <a:pt x="13709" y="7108"/>
                  <a:pt x="13951" y="7108"/>
                </a:cubicBezTo>
                <a:cubicBezTo>
                  <a:pt x="14311" y="7108"/>
                  <a:pt x="14635" y="7050"/>
                  <a:pt x="14827" y="6959"/>
                </a:cubicBezTo>
                <a:close/>
                <a:moveTo>
                  <a:pt x="15256" y="0"/>
                </a:moveTo>
                <a:cubicBezTo>
                  <a:pt x="15185" y="157"/>
                  <a:pt x="14914" y="294"/>
                  <a:pt x="14710" y="294"/>
                </a:cubicBezTo>
                <a:cubicBezTo>
                  <a:pt x="14682" y="294"/>
                  <a:pt x="14656" y="291"/>
                  <a:pt x="14631" y="286"/>
                </a:cubicBezTo>
                <a:cubicBezTo>
                  <a:pt x="14185" y="133"/>
                  <a:pt x="13731" y="71"/>
                  <a:pt x="13368" y="71"/>
                </a:cubicBezTo>
                <a:cubicBezTo>
                  <a:pt x="12838" y="71"/>
                  <a:pt x="12501" y="204"/>
                  <a:pt x="12659" y="384"/>
                </a:cubicBezTo>
                <a:cubicBezTo>
                  <a:pt x="12918" y="696"/>
                  <a:pt x="12089" y="625"/>
                  <a:pt x="11419" y="901"/>
                </a:cubicBezTo>
                <a:cubicBezTo>
                  <a:pt x="10759" y="1169"/>
                  <a:pt x="11973" y="1231"/>
                  <a:pt x="10964" y="1856"/>
                </a:cubicBezTo>
                <a:cubicBezTo>
                  <a:pt x="10224" y="2320"/>
                  <a:pt x="11384" y="2195"/>
                  <a:pt x="10563" y="2766"/>
                </a:cubicBezTo>
                <a:cubicBezTo>
                  <a:pt x="9733" y="3337"/>
                  <a:pt x="10661" y="3497"/>
                  <a:pt x="10661" y="3497"/>
                </a:cubicBezTo>
                <a:cubicBezTo>
                  <a:pt x="10661" y="3497"/>
                  <a:pt x="10070" y="3953"/>
                  <a:pt x="9260" y="3953"/>
                </a:cubicBezTo>
                <a:cubicBezTo>
                  <a:pt x="9050" y="3953"/>
                  <a:pt x="8825" y="3922"/>
                  <a:pt x="8591" y="3845"/>
                </a:cubicBezTo>
                <a:cubicBezTo>
                  <a:pt x="8187" y="3707"/>
                  <a:pt x="7825" y="3644"/>
                  <a:pt x="7494" y="3644"/>
                </a:cubicBezTo>
                <a:cubicBezTo>
                  <a:pt x="6906" y="3644"/>
                  <a:pt x="6421" y="3844"/>
                  <a:pt x="5987" y="4175"/>
                </a:cubicBezTo>
                <a:cubicBezTo>
                  <a:pt x="5931" y="4141"/>
                  <a:pt x="5701" y="4070"/>
                  <a:pt x="5394" y="4070"/>
                </a:cubicBezTo>
                <a:cubicBezTo>
                  <a:pt x="5059" y="4070"/>
                  <a:pt x="4633" y="4154"/>
                  <a:pt x="4238" y="4461"/>
                </a:cubicBezTo>
                <a:cubicBezTo>
                  <a:pt x="3844" y="4767"/>
                  <a:pt x="3572" y="4839"/>
                  <a:pt x="3319" y="4839"/>
                </a:cubicBezTo>
                <a:cubicBezTo>
                  <a:pt x="3093" y="4839"/>
                  <a:pt x="2880" y="4782"/>
                  <a:pt x="2607" y="4782"/>
                </a:cubicBezTo>
                <a:cubicBezTo>
                  <a:pt x="2598" y="4782"/>
                  <a:pt x="2588" y="4782"/>
                  <a:pt x="2579" y="4782"/>
                </a:cubicBezTo>
                <a:cubicBezTo>
                  <a:pt x="1981" y="4791"/>
                  <a:pt x="518" y="5317"/>
                  <a:pt x="1" y="6861"/>
                </a:cubicBezTo>
                <a:cubicBezTo>
                  <a:pt x="108" y="6638"/>
                  <a:pt x="518" y="6031"/>
                  <a:pt x="1410" y="5772"/>
                </a:cubicBezTo>
                <a:lnTo>
                  <a:pt x="1410" y="5772"/>
                </a:lnTo>
                <a:cubicBezTo>
                  <a:pt x="1044" y="6013"/>
                  <a:pt x="589" y="6852"/>
                  <a:pt x="714" y="7387"/>
                </a:cubicBezTo>
                <a:cubicBezTo>
                  <a:pt x="893" y="6709"/>
                  <a:pt x="1312" y="6031"/>
                  <a:pt x="2275" y="5540"/>
                </a:cubicBezTo>
                <a:lnTo>
                  <a:pt x="2275" y="5540"/>
                </a:lnTo>
                <a:cubicBezTo>
                  <a:pt x="1687" y="5924"/>
                  <a:pt x="1205" y="7003"/>
                  <a:pt x="1374" y="7592"/>
                </a:cubicBezTo>
                <a:cubicBezTo>
                  <a:pt x="1472" y="6816"/>
                  <a:pt x="2097" y="5977"/>
                  <a:pt x="2909" y="5745"/>
                </a:cubicBezTo>
                <a:lnTo>
                  <a:pt x="2909" y="5745"/>
                </a:lnTo>
                <a:cubicBezTo>
                  <a:pt x="2231" y="6236"/>
                  <a:pt x="2070" y="6869"/>
                  <a:pt x="2284" y="7583"/>
                </a:cubicBezTo>
                <a:cubicBezTo>
                  <a:pt x="2258" y="5433"/>
                  <a:pt x="4443" y="6067"/>
                  <a:pt x="5469" y="5023"/>
                </a:cubicBezTo>
                <a:lnTo>
                  <a:pt x="5469" y="5023"/>
                </a:lnTo>
                <a:cubicBezTo>
                  <a:pt x="4791" y="5888"/>
                  <a:pt x="5112" y="6968"/>
                  <a:pt x="5112" y="6968"/>
                </a:cubicBezTo>
                <a:cubicBezTo>
                  <a:pt x="5112" y="6968"/>
                  <a:pt x="5086" y="7164"/>
                  <a:pt x="4399" y="7708"/>
                </a:cubicBezTo>
                <a:cubicBezTo>
                  <a:pt x="4300" y="7788"/>
                  <a:pt x="4247" y="7904"/>
                  <a:pt x="4238" y="8029"/>
                </a:cubicBezTo>
                <a:cubicBezTo>
                  <a:pt x="4229" y="8689"/>
                  <a:pt x="3872" y="9680"/>
                  <a:pt x="3489" y="10036"/>
                </a:cubicBezTo>
                <a:cubicBezTo>
                  <a:pt x="3408" y="10117"/>
                  <a:pt x="3382" y="10233"/>
                  <a:pt x="3435" y="10331"/>
                </a:cubicBezTo>
                <a:cubicBezTo>
                  <a:pt x="3515" y="10474"/>
                  <a:pt x="3676" y="10652"/>
                  <a:pt x="3756" y="10857"/>
                </a:cubicBezTo>
                <a:cubicBezTo>
                  <a:pt x="3810" y="10904"/>
                  <a:pt x="4142" y="11020"/>
                  <a:pt x="4504" y="11020"/>
                </a:cubicBezTo>
                <a:cubicBezTo>
                  <a:pt x="4626" y="11020"/>
                  <a:pt x="4752" y="11007"/>
                  <a:pt x="4871" y="10973"/>
                </a:cubicBezTo>
                <a:cubicBezTo>
                  <a:pt x="4943" y="10759"/>
                  <a:pt x="4871" y="10268"/>
                  <a:pt x="4648" y="10126"/>
                </a:cubicBezTo>
                <a:cubicBezTo>
                  <a:pt x="4461" y="10010"/>
                  <a:pt x="4327" y="9501"/>
                  <a:pt x="4452" y="8912"/>
                </a:cubicBezTo>
                <a:cubicBezTo>
                  <a:pt x="4497" y="8707"/>
                  <a:pt x="4648" y="8547"/>
                  <a:pt x="4854" y="8475"/>
                </a:cubicBezTo>
                <a:cubicBezTo>
                  <a:pt x="5612" y="8234"/>
                  <a:pt x="6602" y="7583"/>
                  <a:pt x="6727" y="6914"/>
                </a:cubicBezTo>
                <a:cubicBezTo>
                  <a:pt x="7102" y="7137"/>
                  <a:pt x="7628" y="8047"/>
                  <a:pt x="7450" y="8663"/>
                </a:cubicBezTo>
                <a:cubicBezTo>
                  <a:pt x="7414" y="8787"/>
                  <a:pt x="7450" y="8921"/>
                  <a:pt x="7539" y="9011"/>
                </a:cubicBezTo>
                <a:cubicBezTo>
                  <a:pt x="7913" y="9403"/>
                  <a:pt x="8467" y="10277"/>
                  <a:pt x="8618" y="10946"/>
                </a:cubicBezTo>
                <a:cubicBezTo>
                  <a:pt x="8894" y="11101"/>
                  <a:pt x="9198" y="11149"/>
                  <a:pt x="9469" y="11149"/>
                </a:cubicBezTo>
                <a:cubicBezTo>
                  <a:pt x="9918" y="11149"/>
                  <a:pt x="10278" y="11018"/>
                  <a:pt x="10278" y="11018"/>
                </a:cubicBezTo>
                <a:cubicBezTo>
                  <a:pt x="10278" y="11018"/>
                  <a:pt x="10269" y="10884"/>
                  <a:pt x="10224" y="10714"/>
                </a:cubicBezTo>
                <a:cubicBezTo>
                  <a:pt x="10171" y="10482"/>
                  <a:pt x="9983" y="10277"/>
                  <a:pt x="9751" y="10224"/>
                </a:cubicBezTo>
                <a:cubicBezTo>
                  <a:pt x="9234" y="10099"/>
                  <a:pt x="8725" y="9421"/>
                  <a:pt x="8476" y="9028"/>
                </a:cubicBezTo>
                <a:cubicBezTo>
                  <a:pt x="8368" y="8868"/>
                  <a:pt x="8360" y="8672"/>
                  <a:pt x="8440" y="8493"/>
                </a:cubicBezTo>
                <a:cubicBezTo>
                  <a:pt x="8600" y="8172"/>
                  <a:pt x="8815" y="7583"/>
                  <a:pt x="8574" y="7155"/>
                </a:cubicBezTo>
                <a:lnTo>
                  <a:pt x="8574" y="7155"/>
                </a:lnTo>
                <a:cubicBezTo>
                  <a:pt x="8791" y="7269"/>
                  <a:pt x="9263" y="7412"/>
                  <a:pt x="9930" y="7412"/>
                </a:cubicBezTo>
                <a:cubicBezTo>
                  <a:pt x="10414" y="7412"/>
                  <a:pt x="11002" y="7337"/>
                  <a:pt x="11669" y="7119"/>
                </a:cubicBezTo>
                <a:cubicBezTo>
                  <a:pt x="12767" y="7431"/>
                  <a:pt x="13828" y="9662"/>
                  <a:pt x="14007" y="10135"/>
                </a:cubicBezTo>
                <a:cubicBezTo>
                  <a:pt x="14185" y="10607"/>
                  <a:pt x="14792" y="10929"/>
                  <a:pt x="14792" y="10929"/>
                </a:cubicBezTo>
                <a:cubicBezTo>
                  <a:pt x="14830" y="10932"/>
                  <a:pt x="14869" y="10934"/>
                  <a:pt x="14910" y="10934"/>
                </a:cubicBezTo>
                <a:cubicBezTo>
                  <a:pt x="15328" y="10934"/>
                  <a:pt x="15818" y="10741"/>
                  <a:pt x="15818" y="10741"/>
                </a:cubicBezTo>
                <a:cubicBezTo>
                  <a:pt x="15818" y="10741"/>
                  <a:pt x="15809" y="10563"/>
                  <a:pt x="15595" y="10143"/>
                </a:cubicBezTo>
                <a:cubicBezTo>
                  <a:pt x="15554" y="10062"/>
                  <a:pt x="15475" y="10017"/>
                  <a:pt x="15387" y="10017"/>
                </a:cubicBezTo>
                <a:cubicBezTo>
                  <a:pt x="15379" y="10017"/>
                  <a:pt x="15371" y="10018"/>
                  <a:pt x="15363" y="10019"/>
                </a:cubicBezTo>
                <a:cubicBezTo>
                  <a:pt x="15349" y="10020"/>
                  <a:pt x="15335" y="10020"/>
                  <a:pt x="15322" y="10020"/>
                </a:cubicBezTo>
                <a:cubicBezTo>
                  <a:pt x="14999" y="10020"/>
                  <a:pt x="14709" y="9722"/>
                  <a:pt x="14444" y="9457"/>
                </a:cubicBezTo>
                <a:cubicBezTo>
                  <a:pt x="14569" y="9350"/>
                  <a:pt x="15157" y="8984"/>
                  <a:pt x="15166" y="8083"/>
                </a:cubicBezTo>
                <a:cubicBezTo>
                  <a:pt x="15175" y="7512"/>
                  <a:pt x="15380" y="7226"/>
                  <a:pt x="15532" y="7092"/>
                </a:cubicBezTo>
                <a:cubicBezTo>
                  <a:pt x="15648" y="6994"/>
                  <a:pt x="15702" y="6834"/>
                  <a:pt x="15657" y="6691"/>
                </a:cubicBezTo>
                <a:cubicBezTo>
                  <a:pt x="15630" y="6575"/>
                  <a:pt x="15577" y="6441"/>
                  <a:pt x="15487" y="6299"/>
                </a:cubicBezTo>
                <a:cubicBezTo>
                  <a:pt x="15444" y="6212"/>
                  <a:pt x="15360" y="6166"/>
                  <a:pt x="15268" y="6166"/>
                </a:cubicBezTo>
                <a:cubicBezTo>
                  <a:pt x="15246" y="6166"/>
                  <a:pt x="15224" y="6169"/>
                  <a:pt x="15202" y="6174"/>
                </a:cubicBezTo>
                <a:cubicBezTo>
                  <a:pt x="15074" y="6209"/>
                  <a:pt x="14936" y="6224"/>
                  <a:pt x="14798" y="6224"/>
                </a:cubicBezTo>
                <a:cubicBezTo>
                  <a:pt x="14245" y="6224"/>
                  <a:pt x="13685" y="5995"/>
                  <a:pt x="13685" y="5995"/>
                </a:cubicBezTo>
                <a:cubicBezTo>
                  <a:pt x="14354" y="5201"/>
                  <a:pt x="13106" y="4773"/>
                  <a:pt x="13864" y="2489"/>
                </a:cubicBezTo>
                <a:lnTo>
                  <a:pt x="13864" y="2489"/>
                </a:lnTo>
                <a:cubicBezTo>
                  <a:pt x="14256" y="3453"/>
                  <a:pt x="15086" y="3016"/>
                  <a:pt x="15122" y="3676"/>
                </a:cubicBezTo>
                <a:cubicBezTo>
                  <a:pt x="15139" y="3971"/>
                  <a:pt x="15349" y="4071"/>
                  <a:pt x="15597" y="4071"/>
                </a:cubicBezTo>
                <a:cubicBezTo>
                  <a:pt x="15724" y="4071"/>
                  <a:pt x="15860" y="4045"/>
                  <a:pt x="15987" y="4006"/>
                </a:cubicBezTo>
                <a:cubicBezTo>
                  <a:pt x="16264" y="3917"/>
                  <a:pt x="16388" y="3613"/>
                  <a:pt x="16273" y="3355"/>
                </a:cubicBezTo>
                <a:cubicBezTo>
                  <a:pt x="16085" y="2971"/>
                  <a:pt x="15800" y="2462"/>
                  <a:pt x="15719" y="1972"/>
                </a:cubicBezTo>
                <a:cubicBezTo>
                  <a:pt x="15621" y="1258"/>
                  <a:pt x="15175" y="794"/>
                  <a:pt x="15175" y="794"/>
                </a:cubicBezTo>
                <a:cubicBezTo>
                  <a:pt x="15175" y="794"/>
                  <a:pt x="15389" y="455"/>
                  <a:pt x="15586" y="259"/>
                </a:cubicBezTo>
                <a:lnTo>
                  <a:pt x="15586" y="259"/>
                </a:lnTo>
                <a:cubicBezTo>
                  <a:pt x="15318" y="295"/>
                  <a:pt x="15140" y="402"/>
                  <a:pt x="15140" y="402"/>
                </a:cubicBezTo>
                <a:cubicBezTo>
                  <a:pt x="15140" y="402"/>
                  <a:pt x="15309" y="170"/>
                  <a:pt x="15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46"/>
          <p:cNvSpPr/>
          <p:nvPr/>
        </p:nvSpPr>
        <p:spPr>
          <a:xfrm>
            <a:off x="1640338" y="5141051"/>
            <a:ext cx="734967" cy="430104"/>
          </a:xfrm>
          <a:custGeom>
            <a:rect b="b" l="l" r="r" t="t"/>
            <a:pathLst>
              <a:path extrusionOk="0" h="11205" w="19146">
                <a:moveTo>
                  <a:pt x="317" y="1980"/>
                </a:moveTo>
                <a:cubicBezTo>
                  <a:pt x="444" y="1980"/>
                  <a:pt x="629" y="2076"/>
                  <a:pt x="679" y="2241"/>
                </a:cubicBezTo>
                <a:cubicBezTo>
                  <a:pt x="673" y="2241"/>
                  <a:pt x="667" y="2241"/>
                  <a:pt x="660" y="2241"/>
                </a:cubicBezTo>
                <a:cubicBezTo>
                  <a:pt x="551" y="2241"/>
                  <a:pt x="371" y="2167"/>
                  <a:pt x="286" y="1982"/>
                </a:cubicBezTo>
                <a:cubicBezTo>
                  <a:pt x="296" y="1980"/>
                  <a:pt x="306" y="1980"/>
                  <a:pt x="317" y="1980"/>
                </a:cubicBezTo>
                <a:close/>
                <a:moveTo>
                  <a:pt x="2305" y="1974"/>
                </a:moveTo>
                <a:cubicBezTo>
                  <a:pt x="2436" y="1974"/>
                  <a:pt x="2569" y="2104"/>
                  <a:pt x="2508" y="2365"/>
                </a:cubicBezTo>
                <a:cubicBezTo>
                  <a:pt x="2446" y="2179"/>
                  <a:pt x="2314" y="2094"/>
                  <a:pt x="2204" y="2094"/>
                </a:cubicBezTo>
                <a:cubicBezTo>
                  <a:pt x="2172" y="2094"/>
                  <a:pt x="2141" y="2101"/>
                  <a:pt x="2115" y="2116"/>
                </a:cubicBezTo>
                <a:cubicBezTo>
                  <a:pt x="2149" y="2022"/>
                  <a:pt x="2227" y="1974"/>
                  <a:pt x="2305" y="1974"/>
                </a:cubicBezTo>
                <a:close/>
                <a:moveTo>
                  <a:pt x="14496" y="313"/>
                </a:moveTo>
                <a:cubicBezTo>
                  <a:pt x="14502" y="313"/>
                  <a:pt x="14509" y="313"/>
                  <a:pt x="14515" y="314"/>
                </a:cubicBezTo>
                <a:cubicBezTo>
                  <a:pt x="14399" y="322"/>
                  <a:pt x="14310" y="403"/>
                  <a:pt x="14248" y="483"/>
                </a:cubicBezTo>
                <a:cubicBezTo>
                  <a:pt x="14185" y="572"/>
                  <a:pt x="14150" y="679"/>
                  <a:pt x="14132" y="786"/>
                </a:cubicBezTo>
                <a:cubicBezTo>
                  <a:pt x="14105" y="1000"/>
                  <a:pt x="14176" y="1224"/>
                  <a:pt x="14328" y="1375"/>
                </a:cubicBezTo>
                <a:cubicBezTo>
                  <a:pt x="14480" y="1518"/>
                  <a:pt x="14685" y="1607"/>
                  <a:pt x="14890" y="1670"/>
                </a:cubicBezTo>
                <a:cubicBezTo>
                  <a:pt x="15104" y="1732"/>
                  <a:pt x="15318" y="1777"/>
                  <a:pt x="15541" y="1821"/>
                </a:cubicBezTo>
                <a:cubicBezTo>
                  <a:pt x="15969" y="1919"/>
                  <a:pt x="16416" y="2009"/>
                  <a:pt x="16835" y="2160"/>
                </a:cubicBezTo>
                <a:cubicBezTo>
                  <a:pt x="17049" y="2241"/>
                  <a:pt x="17254" y="2339"/>
                  <a:pt x="17450" y="2464"/>
                </a:cubicBezTo>
                <a:cubicBezTo>
                  <a:pt x="17629" y="2588"/>
                  <a:pt x="17798" y="2749"/>
                  <a:pt x="17905" y="2945"/>
                </a:cubicBezTo>
                <a:cubicBezTo>
                  <a:pt x="17843" y="2856"/>
                  <a:pt x="17772" y="2767"/>
                  <a:pt x="17682" y="2695"/>
                </a:cubicBezTo>
                <a:cubicBezTo>
                  <a:pt x="17602" y="2624"/>
                  <a:pt x="17513" y="2562"/>
                  <a:pt x="17415" y="2508"/>
                </a:cubicBezTo>
                <a:cubicBezTo>
                  <a:pt x="17227" y="2392"/>
                  <a:pt x="17022" y="2312"/>
                  <a:pt x="16808" y="2241"/>
                </a:cubicBezTo>
                <a:cubicBezTo>
                  <a:pt x="16389" y="2107"/>
                  <a:pt x="15952" y="2017"/>
                  <a:pt x="15515" y="1928"/>
                </a:cubicBezTo>
                <a:cubicBezTo>
                  <a:pt x="15300" y="1884"/>
                  <a:pt x="15077" y="1830"/>
                  <a:pt x="14863" y="1768"/>
                </a:cubicBezTo>
                <a:cubicBezTo>
                  <a:pt x="14649" y="1696"/>
                  <a:pt x="14426" y="1607"/>
                  <a:pt x="14266" y="1429"/>
                </a:cubicBezTo>
                <a:cubicBezTo>
                  <a:pt x="14105" y="1259"/>
                  <a:pt x="14034" y="1009"/>
                  <a:pt x="14078" y="777"/>
                </a:cubicBezTo>
                <a:cubicBezTo>
                  <a:pt x="14105" y="670"/>
                  <a:pt x="14150" y="554"/>
                  <a:pt x="14221" y="465"/>
                </a:cubicBezTo>
                <a:cubicBezTo>
                  <a:pt x="14288" y="381"/>
                  <a:pt x="14387" y="313"/>
                  <a:pt x="14496" y="313"/>
                </a:cubicBezTo>
                <a:close/>
                <a:moveTo>
                  <a:pt x="1205" y="2178"/>
                </a:moveTo>
                <a:cubicBezTo>
                  <a:pt x="1053" y="2276"/>
                  <a:pt x="929" y="2392"/>
                  <a:pt x="848" y="2526"/>
                </a:cubicBezTo>
                <a:cubicBezTo>
                  <a:pt x="768" y="2669"/>
                  <a:pt x="732" y="2820"/>
                  <a:pt x="750" y="3008"/>
                </a:cubicBezTo>
                <a:cubicBezTo>
                  <a:pt x="697" y="2927"/>
                  <a:pt x="670" y="2838"/>
                  <a:pt x="679" y="2740"/>
                </a:cubicBezTo>
                <a:cubicBezTo>
                  <a:pt x="679" y="2642"/>
                  <a:pt x="706" y="2553"/>
                  <a:pt x="750" y="2472"/>
                </a:cubicBezTo>
                <a:cubicBezTo>
                  <a:pt x="848" y="2303"/>
                  <a:pt x="1027" y="2187"/>
                  <a:pt x="1205" y="2178"/>
                </a:cubicBezTo>
                <a:close/>
                <a:moveTo>
                  <a:pt x="1562" y="2189"/>
                </a:moveTo>
                <a:cubicBezTo>
                  <a:pt x="1589" y="2189"/>
                  <a:pt x="1616" y="2191"/>
                  <a:pt x="1642" y="2196"/>
                </a:cubicBezTo>
                <a:cubicBezTo>
                  <a:pt x="1446" y="2249"/>
                  <a:pt x="1294" y="2356"/>
                  <a:pt x="1178" y="2499"/>
                </a:cubicBezTo>
                <a:cubicBezTo>
                  <a:pt x="1116" y="2571"/>
                  <a:pt x="1071" y="2651"/>
                  <a:pt x="1036" y="2731"/>
                </a:cubicBezTo>
                <a:cubicBezTo>
                  <a:pt x="1000" y="2820"/>
                  <a:pt x="982" y="2910"/>
                  <a:pt x="973" y="3008"/>
                </a:cubicBezTo>
                <a:cubicBezTo>
                  <a:pt x="929" y="2919"/>
                  <a:pt x="929" y="2811"/>
                  <a:pt x="955" y="2704"/>
                </a:cubicBezTo>
                <a:cubicBezTo>
                  <a:pt x="973" y="2606"/>
                  <a:pt x="1027" y="2508"/>
                  <a:pt x="1089" y="2428"/>
                </a:cubicBezTo>
                <a:cubicBezTo>
                  <a:pt x="1161" y="2348"/>
                  <a:pt x="1241" y="2276"/>
                  <a:pt x="1339" y="2232"/>
                </a:cubicBezTo>
                <a:cubicBezTo>
                  <a:pt x="1411" y="2205"/>
                  <a:pt x="1487" y="2189"/>
                  <a:pt x="1562" y="2189"/>
                </a:cubicBezTo>
                <a:close/>
                <a:moveTo>
                  <a:pt x="370" y="2875"/>
                </a:moveTo>
                <a:cubicBezTo>
                  <a:pt x="458" y="2875"/>
                  <a:pt x="539" y="2998"/>
                  <a:pt x="545" y="3204"/>
                </a:cubicBezTo>
                <a:cubicBezTo>
                  <a:pt x="507" y="3240"/>
                  <a:pt x="472" y="3256"/>
                  <a:pt x="441" y="3256"/>
                </a:cubicBezTo>
                <a:cubicBezTo>
                  <a:pt x="335" y="3256"/>
                  <a:pt x="273" y="3076"/>
                  <a:pt x="260" y="2945"/>
                </a:cubicBezTo>
                <a:cubicBezTo>
                  <a:pt x="294" y="2897"/>
                  <a:pt x="333" y="2875"/>
                  <a:pt x="370" y="2875"/>
                </a:cubicBezTo>
                <a:close/>
                <a:moveTo>
                  <a:pt x="1582" y="2936"/>
                </a:moveTo>
                <a:cubicBezTo>
                  <a:pt x="1632" y="2936"/>
                  <a:pt x="1679" y="2946"/>
                  <a:pt x="1714" y="2963"/>
                </a:cubicBezTo>
                <a:cubicBezTo>
                  <a:pt x="1633" y="3213"/>
                  <a:pt x="1473" y="3293"/>
                  <a:pt x="1223" y="3293"/>
                </a:cubicBezTo>
                <a:cubicBezTo>
                  <a:pt x="1236" y="3031"/>
                  <a:pt x="1428" y="2936"/>
                  <a:pt x="1582" y="2936"/>
                </a:cubicBezTo>
                <a:close/>
                <a:moveTo>
                  <a:pt x="3006" y="3329"/>
                </a:moveTo>
                <a:lnTo>
                  <a:pt x="3006" y="3329"/>
                </a:lnTo>
                <a:cubicBezTo>
                  <a:pt x="3007" y="3329"/>
                  <a:pt x="3007" y="3329"/>
                  <a:pt x="3007" y="3329"/>
                </a:cubicBezTo>
                <a:cubicBezTo>
                  <a:pt x="3007" y="3329"/>
                  <a:pt x="3007" y="3329"/>
                  <a:pt x="3006" y="3329"/>
                </a:cubicBezTo>
                <a:close/>
                <a:moveTo>
                  <a:pt x="12367" y="2801"/>
                </a:moveTo>
                <a:cubicBezTo>
                  <a:pt x="12260" y="2801"/>
                  <a:pt x="12161" y="2842"/>
                  <a:pt x="12080" y="2919"/>
                </a:cubicBezTo>
                <a:cubicBezTo>
                  <a:pt x="12140" y="2898"/>
                  <a:pt x="12200" y="2888"/>
                  <a:pt x="12261" y="2888"/>
                </a:cubicBezTo>
                <a:cubicBezTo>
                  <a:pt x="12361" y="2888"/>
                  <a:pt x="12461" y="2916"/>
                  <a:pt x="12562" y="2972"/>
                </a:cubicBezTo>
                <a:cubicBezTo>
                  <a:pt x="12687" y="3043"/>
                  <a:pt x="12811" y="3195"/>
                  <a:pt x="12794" y="3356"/>
                </a:cubicBezTo>
                <a:cubicBezTo>
                  <a:pt x="12847" y="3284"/>
                  <a:pt x="12820" y="2990"/>
                  <a:pt x="12615" y="2874"/>
                </a:cubicBezTo>
                <a:cubicBezTo>
                  <a:pt x="12531" y="2824"/>
                  <a:pt x="12447" y="2801"/>
                  <a:pt x="12367" y="2801"/>
                </a:cubicBezTo>
                <a:close/>
                <a:moveTo>
                  <a:pt x="3196" y="3276"/>
                </a:moveTo>
                <a:cubicBezTo>
                  <a:pt x="3171" y="3276"/>
                  <a:pt x="3145" y="3284"/>
                  <a:pt x="3123" y="3302"/>
                </a:cubicBezTo>
                <a:cubicBezTo>
                  <a:pt x="3070" y="3347"/>
                  <a:pt x="3061" y="3418"/>
                  <a:pt x="3105" y="3472"/>
                </a:cubicBezTo>
                <a:cubicBezTo>
                  <a:pt x="3127" y="3504"/>
                  <a:pt x="3164" y="3520"/>
                  <a:pt x="3202" y="3520"/>
                </a:cubicBezTo>
                <a:cubicBezTo>
                  <a:pt x="3228" y="3520"/>
                  <a:pt x="3253" y="3513"/>
                  <a:pt x="3275" y="3498"/>
                </a:cubicBezTo>
                <a:cubicBezTo>
                  <a:pt x="3328" y="3454"/>
                  <a:pt x="3337" y="3373"/>
                  <a:pt x="3293" y="3320"/>
                </a:cubicBezTo>
                <a:cubicBezTo>
                  <a:pt x="3271" y="3293"/>
                  <a:pt x="3234" y="3276"/>
                  <a:pt x="3196" y="3276"/>
                </a:cubicBezTo>
                <a:close/>
                <a:moveTo>
                  <a:pt x="3783" y="2674"/>
                </a:moveTo>
                <a:cubicBezTo>
                  <a:pt x="3763" y="2674"/>
                  <a:pt x="3742" y="2675"/>
                  <a:pt x="3721" y="2678"/>
                </a:cubicBezTo>
                <a:cubicBezTo>
                  <a:pt x="3899" y="2740"/>
                  <a:pt x="4042" y="2865"/>
                  <a:pt x="4113" y="3052"/>
                </a:cubicBezTo>
                <a:cubicBezTo>
                  <a:pt x="4176" y="3204"/>
                  <a:pt x="4185" y="3427"/>
                  <a:pt x="4060" y="3552"/>
                </a:cubicBezTo>
                <a:cubicBezTo>
                  <a:pt x="4158" y="3525"/>
                  <a:pt x="4328" y="3249"/>
                  <a:pt x="4238" y="3008"/>
                </a:cubicBezTo>
                <a:cubicBezTo>
                  <a:pt x="4149" y="2790"/>
                  <a:pt x="3980" y="2674"/>
                  <a:pt x="3783" y="2674"/>
                </a:cubicBezTo>
                <a:close/>
                <a:moveTo>
                  <a:pt x="11126" y="2778"/>
                </a:moveTo>
                <a:cubicBezTo>
                  <a:pt x="11026" y="2778"/>
                  <a:pt x="10927" y="2805"/>
                  <a:pt x="10831" y="2856"/>
                </a:cubicBezTo>
                <a:cubicBezTo>
                  <a:pt x="10853" y="2854"/>
                  <a:pt x="10874" y="2854"/>
                  <a:pt x="10896" y="2854"/>
                </a:cubicBezTo>
                <a:cubicBezTo>
                  <a:pt x="11112" y="2854"/>
                  <a:pt x="11311" y="2935"/>
                  <a:pt x="11473" y="3106"/>
                </a:cubicBezTo>
                <a:cubicBezTo>
                  <a:pt x="11616" y="3258"/>
                  <a:pt x="11732" y="3507"/>
                  <a:pt x="11652" y="3712"/>
                </a:cubicBezTo>
                <a:cubicBezTo>
                  <a:pt x="11750" y="3641"/>
                  <a:pt x="11821" y="3231"/>
                  <a:pt x="11589" y="2990"/>
                </a:cubicBezTo>
                <a:cubicBezTo>
                  <a:pt x="11446" y="2847"/>
                  <a:pt x="11286" y="2778"/>
                  <a:pt x="11126" y="2778"/>
                </a:cubicBezTo>
                <a:close/>
                <a:moveTo>
                  <a:pt x="3230" y="3045"/>
                </a:moveTo>
                <a:cubicBezTo>
                  <a:pt x="3291" y="3045"/>
                  <a:pt x="3341" y="3105"/>
                  <a:pt x="3302" y="3213"/>
                </a:cubicBezTo>
                <a:cubicBezTo>
                  <a:pt x="3332" y="3187"/>
                  <a:pt x="3364" y="3176"/>
                  <a:pt x="3395" y="3176"/>
                </a:cubicBezTo>
                <a:cubicBezTo>
                  <a:pt x="3491" y="3176"/>
                  <a:pt x="3562" y="3285"/>
                  <a:pt x="3426" y="3373"/>
                </a:cubicBezTo>
                <a:cubicBezTo>
                  <a:pt x="3553" y="3373"/>
                  <a:pt x="3539" y="3562"/>
                  <a:pt x="3411" y="3562"/>
                </a:cubicBezTo>
                <a:cubicBezTo>
                  <a:pt x="3394" y="3562"/>
                  <a:pt x="3376" y="3559"/>
                  <a:pt x="3355" y="3552"/>
                </a:cubicBezTo>
                <a:lnTo>
                  <a:pt x="3355" y="3552"/>
                </a:lnTo>
                <a:cubicBezTo>
                  <a:pt x="3392" y="3657"/>
                  <a:pt x="3327" y="3725"/>
                  <a:pt x="3261" y="3725"/>
                </a:cubicBezTo>
                <a:cubicBezTo>
                  <a:pt x="3216" y="3725"/>
                  <a:pt x="3170" y="3691"/>
                  <a:pt x="3159" y="3614"/>
                </a:cubicBezTo>
                <a:cubicBezTo>
                  <a:pt x="3159" y="3614"/>
                  <a:pt x="3135" y="3699"/>
                  <a:pt x="3056" y="3699"/>
                </a:cubicBezTo>
                <a:cubicBezTo>
                  <a:pt x="3040" y="3699"/>
                  <a:pt x="3020" y="3695"/>
                  <a:pt x="2998" y="3686"/>
                </a:cubicBezTo>
                <a:cubicBezTo>
                  <a:pt x="2873" y="3632"/>
                  <a:pt x="2980" y="3516"/>
                  <a:pt x="3043" y="3498"/>
                </a:cubicBezTo>
                <a:lnTo>
                  <a:pt x="3043" y="3498"/>
                </a:lnTo>
                <a:cubicBezTo>
                  <a:pt x="2998" y="3511"/>
                  <a:pt x="2958" y="3519"/>
                  <a:pt x="2925" y="3519"/>
                </a:cubicBezTo>
                <a:cubicBezTo>
                  <a:pt x="2866" y="3519"/>
                  <a:pt x="2829" y="3493"/>
                  <a:pt x="2829" y="3418"/>
                </a:cubicBezTo>
                <a:cubicBezTo>
                  <a:pt x="2829" y="3342"/>
                  <a:pt x="2896" y="3320"/>
                  <a:pt x="2951" y="3320"/>
                </a:cubicBezTo>
                <a:cubicBezTo>
                  <a:pt x="2973" y="3320"/>
                  <a:pt x="2993" y="3324"/>
                  <a:pt x="3006" y="3329"/>
                </a:cubicBezTo>
                <a:lnTo>
                  <a:pt x="3006" y="3329"/>
                </a:lnTo>
                <a:cubicBezTo>
                  <a:pt x="2855" y="3269"/>
                  <a:pt x="2914" y="3096"/>
                  <a:pt x="3006" y="3096"/>
                </a:cubicBezTo>
                <a:cubicBezTo>
                  <a:pt x="3038" y="3096"/>
                  <a:pt x="3073" y="3116"/>
                  <a:pt x="3105" y="3168"/>
                </a:cubicBezTo>
                <a:cubicBezTo>
                  <a:pt x="3125" y="3084"/>
                  <a:pt x="3181" y="3045"/>
                  <a:pt x="3230" y="3045"/>
                </a:cubicBezTo>
                <a:close/>
                <a:moveTo>
                  <a:pt x="9115" y="3177"/>
                </a:moveTo>
                <a:cubicBezTo>
                  <a:pt x="9034" y="3177"/>
                  <a:pt x="8953" y="3198"/>
                  <a:pt x="8877" y="3240"/>
                </a:cubicBezTo>
                <a:cubicBezTo>
                  <a:pt x="8889" y="3239"/>
                  <a:pt x="8900" y="3239"/>
                  <a:pt x="8912" y="3239"/>
                </a:cubicBezTo>
                <a:cubicBezTo>
                  <a:pt x="9088" y="3239"/>
                  <a:pt x="9260" y="3303"/>
                  <a:pt x="9386" y="3445"/>
                </a:cubicBezTo>
                <a:cubicBezTo>
                  <a:pt x="9511" y="3561"/>
                  <a:pt x="9600" y="3757"/>
                  <a:pt x="9537" y="3935"/>
                </a:cubicBezTo>
                <a:cubicBezTo>
                  <a:pt x="9618" y="3873"/>
                  <a:pt x="9671" y="3543"/>
                  <a:pt x="9484" y="3347"/>
                </a:cubicBezTo>
                <a:cubicBezTo>
                  <a:pt x="9374" y="3232"/>
                  <a:pt x="9244" y="3177"/>
                  <a:pt x="9115" y="3177"/>
                </a:cubicBezTo>
                <a:close/>
                <a:moveTo>
                  <a:pt x="5858" y="3069"/>
                </a:moveTo>
                <a:cubicBezTo>
                  <a:pt x="5723" y="3069"/>
                  <a:pt x="5593" y="3116"/>
                  <a:pt x="5478" y="3204"/>
                </a:cubicBezTo>
                <a:lnTo>
                  <a:pt x="5478" y="3204"/>
                </a:lnTo>
                <a:cubicBezTo>
                  <a:pt x="5539" y="3191"/>
                  <a:pt x="5599" y="3184"/>
                  <a:pt x="5660" y="3184"/>
                </a:cubicBezTo>
                <a:cubicBezTo>
                  <a:pt x="5842" y="3184"/>
                  <a:pt x="6023" y="3244"/>
                  <a:pt x="6183" y="3365"/>
                </a:cubicBezTo>
                <a:cubicBezTo>
                  <a:pt x="6362" y="3498"/>
                  <a:pt x="6513" y="3730"/>
                  <a:pt x="6469" y="3971"/>
                </a:cubicBezTo>
                <a:cubicBezTo>
                  <a:pt x="6558" y="3873"/>
                  <a:pt x="6567" y="3436"/>
                  <a:pt x="6281" y="3222"/>
                </a:cubicBezTo>
                <a:cubicBezTo>
                  <a:pt x="6141" y="3118"/>
                  <a:pt x="5997" y="3069"/>
                  <a:pt x="5858" y="3069"/>
                </a:cubicBezTo>
                <a:close/>
                <a:moveTo>
                  <a:pt x="1990" y="3436"/>
                </a:moveTo>
                <a:cubicBezTo>
                  <a:pt x="1963" y="3552"/>
                  <a:pt x="1910" y="3650"/>
                  <a:pt x="1830" y="3739"/>
                </a:cubicBezTo>
                <a:cubicBezTo>
                  <a:pt x="1749" y="3820"/>
                  <a:pt x="1660" y="3891"/>
                  <a:pt x="1562" y="3944"/>
                </a:cubicBezTo>
                <a:cubicBezTo>
                  <a:pt x="1370" y="4045"/>
                  <a:pt x="1162" y="4106"/>
                  <a:pt x="953" y="4106"/>
                </a:cubicBezTo>
                <a:cubicBezTo>
                  <a:pt x="939" y="4106"/>
                  <a:pt x="925" y="4106"/>
                  <a:pt x="911" y="4105"/>
                </a:cubicBezTo>
                <a:cubicBezTo>
                  <a:pt x="1125" y="4025"/>
                  <a:pt x="1321" y="3953"/>
                  <a:pt x="1508" y="3846"/>
                </a:cubicBezTo>
                <a:cubicBezTo>
                  <a:pt x="1598" y="3793"/>
                  <a:pt x="1687" y="3739"/>
                  <a:pt x="1767" y="3677"/>
                </a:cubicBezTo>
                <a:cubicBezTo>
                  <a:pt x="1847" y="3605"/>
                  <a:pt x="1928" y="3534"/>
                  <a:pt x="1990" y="3436"/>
                </a:cubicBezTo>
                <a:close/>
                <a:moveTo>
                  <a:pt x="7649" y="3185"/>
                </a:moveTo>
                <a:cubicBezTo>
                  <a:pt x="7551" y="3185"/>
                  <a:pt x="7452" y="3212"/>
                  <a:pt x="7361" y="3266"/>
                </a:cubicBezTo>
                <a:cubicBezTo>
                  <a:pt x="7382" y="3265"/>
                  <a:pt x="7403" y="3264"/>
                  <a:pt x="7423" y="3264"/>
                </a:cubicBezTo>
                <a:cubicBezTo>
                  <a:pt x="7633" y="3264"/>
                  <a:pt x="7832" y="3346"/>
                  <a:pt x="7994" y="3516"/>
                </a:cubicBezTo>
                <a:cubicBezTo>
                  <a:pt x="8146" y="3668"/>
                  <a:pt x="8253" y="3909"/>
                  <a:pt x="8172" y="4123"/>
                </a:cubicBezTo>
                <a:cubicBezTo>
                  <a:pt x="8280" y="4043"/>
                  <a:pt x="8342" y="3641"/>
                  <a:pt x="8110" y="3400"/>
                </a:cubicBezTo>
                <a:cubicBezTo>
                  <a:pt x="7972" y="3257"/>
                  <a:pt x="7810" y="3185"/>
                  <a:pt x="7649" y="3185"/>
                </a:cubicBezTo>
                <a:close/>
                <a:moveTo>
                  <a:pt x="12927" y="3559"/>
                </a:moveTo>
                <a:cubicBezTo>
                  <a:pt x="12896" y="3559"/>
                  <a:pt x="12866" y="3564"/>
                  <a:pt x="12838" y="3570"/>
                </a:cubicBezTo>
                <a:cubicBezTo>
                  <a:pt x="12918" y="3596"/>
                  <a:pt x="12990" y="3623"/>
                  <a:pt x="13034" y="3677"/>
                </a:cubicBezTo>
                <a:cubicBezTo>
                  <a:pt x="13079" y="3721"/>
                  <a:pt x="13097" y="3793"/>
                  <a:pt x="13097" y="3855"/>
                </a:cubicBezTo>
                <a:cubicBezTo>
                  <a:pt x="13097" y="3927"/>
                  <a:pt x="13079" y="3998"/>
                  <a:pt x="13043" y="4060"/>
                </a:cubicBezTo>
                <a:cubicBezTo>
                  <a:pt x="13008" y="4123"/>
                  <a:pt x="12963" y="4176"/>
                  <a:pt x="12883" y="4212"/>
                </a:cubicBezTo>
                <a:cubicBezTo>
                  <a:pt x="12890" y="4213"/>
                  <a:pt x="12898" y="4213"/>
                  <a:pt x="12906" y="4213"/>
                </a:cubicBezTo>
                <a:cubicBezTo>
                  <a:pt x="12987" y="4213"/>
                  <a:pt x="13066" y="4170"/>
                  <a:pt x="13115" y="4105"/>
                </a:cubicBezTo>
                <a:cubicBezTo>
                  <a:pt x="13168" y="4043"/>
                  <a:pt x="13204" y="3953"/>
                  <a:pt x="13204" y="3855"/>
                </a:cubicBezTo>
                <a:cubicBezTo>
                  <a:pt x="13204" y="3766"/>
                  <a:pt x="13168" y="3668"/>
                  <a:pt x="13088" y="3614"/>
                </a:cubicBezTo>
                <a:cubicBezTo>
                  <a:pt x="13041" y="3574"/>
                  <a:pt x="12984" y="3559"/>
                  <a:pt x="12927" y="3559"/>
                </a:cubicBezTo>
                <a:close/>
                <a:moveTo>
                  <a:pt x="2160" y="3730"/>
                </a:moveTo>
                <a:lnTo>
                  <a:pt x="2160" y="3730"/>
                </a:lnTo>
                <a:cubicBezTo>
                  <a:pt x="2124" y="3837"/>
                  <a:pt x="2053" y="3927"/>
                  <a:pt x="1963" y="4007"/>
                </a:cubicBezTo>
                <a:cubicBezTo>
                  <a:pt x="1874" y="4078"/>
                  <a:pt x="1767" y="4132"/>
                  <a:pt x="1669" y="4167"/>
                </a:cubicBezTo>
                <a:cubicBezTo>
                  <a:pt x="1517" y="4224"/>
                  <a:pt x="1357" y="4254"/>
                  <a:pt x="1197" y="4254"/>
                </a:cubicBezTo>
                <a:cubicBezTo>
                  <a:pt x="1131" y="4254"/>
                  <a:pt x="1065" y="4249"/>
                  <a:pt x="1000" y="4239"/>
                </a:cubicBezTo>
                <a:cubicBezTo>
                  <a:pt x="1223" y="4194"/>
                  <a:pt x="1428" y="4141"/>
                  <a:pt x="1624" y="4069"/>
                </a:cubicBezTo>
                <a:cubicBezTo>
                  <a:pt x="1723" y="4034"/>
                  <a:pt x="1821" y="3980"/>
                  <a:pt x="1910" y="3935"/>
                </a:cubicBezTo>
                <a:cubicBezTo>
                  <a:pt x="1999" y="3873"/>
                  <a:pt x="2088" y="3811"/>
                  <a:pt x="2160" y="3730"/>
                </a:cubicBezTo>
                <a:close/>
                <a:moveTo>
                  <a:pt x="257" y="4113"/>
                </a:moveTo>
                <a:cubicBezTo>
                  <a:pt x="261" y="4113"/>
                  <a:pt x="264" y="4113"/>
                  <a:pt x="268" y="4114"/>
                </a:cubicBezTo>
                <a:cubicBezTo>
                  <a:pt x="367" y="4123"/>
                  <a:pt x="474" y="4123"/>
                  <a:pt x="563" y="4123"/>
                </a:cubicBezTo>
                <a:cubicBezTo>
                  <a:pt x="616" y="4123"/>
                  <a:pt x="634" y="4194"/>
                  <a:pt x="590" y="4221"/>
                </a:cubicBezTo>
                <a:cubicBezTo>
                  <a:pt x="518" y="4266"/>
                  <a:pt x="456" y="4310"/>
                  <a:pt x="411" y="4337"/>
                </a:cubicBezTo>
                <a:cubicBezTo>
                  <a:pt x="393" y="4352"/>
                  <a:pt x="371" y="4359"/>
                  <a:pt x="349" y="4359"/>
                </a:cubicBezTo>
                <a:cubicBezTo>
                  <a:pt x="319" y="4359"/>
                  <a:pt x="289" y="4345"/>
                  <a:pt x="268" y="4319"/>
                </a:cubicBezTo>
                <a:cubicBezTo>
                  <a:pt x="251" y="4283"/>
                  <a:pt x="224" y="4248"/>
                  <a:pt x="206" y="4203"/>
                </a:cubicBezTo>
                <a:cubicBezTo>
                  <a:pt x="189" y="4162"/>
                  <a:pt x="211" y="4113"/>
                  <a:pt x="257" y="4113"/>
                </a:cubicBezTo>
                <a:close/>
                <a:moveTo>
                  <a:pt x="2695" y="2490"/>
                </a:moveTo>
                <a:cubicBezTo>
                  <a:pt x="2757" y="2508"/>
                  <a:pt x="2820" y="2562"/>
                  <a:pt x="2829" y="2642"/>
                </a:cubicBezTo>
                <a:cubicBezTo>
                  <a:pt x="2838" y="2687"/>
                  <a:pt x="2811" y="2740"/>
                  <a:pt x="2784" y="2767"/>
                </a:cubicBezTo>
                <a:cubicBezTo>
                  <a:pt x="2748" y="2803"/>
                  <a:pt x="2722" y="2820"/>
                  <a:pt x="2686" y="2838"/>
                </a:cubicBezTo>
                <a:cubicBezTo>
                  <a:pt x="2650" y="2847"/>
                  <a:pt x="2615" y="2856"/>
                  <a:pt x="2579" y="2865"/>
                </a:cubicBezTo>
                <a:cubicBezTo>
                  <a:pt x="2552" y="2865"/>
                  <a:pt x="2508" y="2874"/>
                  <a:pt x="2490" y="2874"/>
                </a:cubicBezTo>
                <a:cubicBezTo>
                  <a:pt x="2445" y="2874"/>
                  <a:pt x="2401" y="2892"/>
                  <a:pt x="2365" y="2901"/>
                </a:cubicBezTo>
                <a:cubicBezTo>
                  <a:pt x="2285" y="2936"/>
                  <a:pt x="2240" y="2972"/>
                  <a:pt x="2231" y="3017"/>
                </a:cubicBezTo>
                <a:cubicBezTo>
                  <a:pt x="2231" y="3043"/>
                  <a:pt x="2249" y="3088"/>
                  <a:pt x="2267" y="3124"/>
                </a:cubicBezTo>
                <a:cubicBezTo>
                  <a:pt x="2294" y="3159"/>
                  <a:pt x="2320" y="3204"/>
                  <a:pt x="2365" y="3249"/>
                </a:cubicBezTo>
                <a:cubicBezTo>
                  <a:pt x="2436" y="3347"/>
                  <a:pt x="2508" y="3436"/>
                  <a:pt x="2570" y="3534"/>
                </a:cubicBezTo>
                <a:cubicBezTo>
                  <a:pt x="2633" y="3623"/>
                  <a:pt x="2713" y="3748"/>
                  <a:pt x="2695" y="3891"/>
                </a:cubicBezTo>
                <a:cubicBezTo>
                  <a:pt x="2686" y="4034"/>
                  <a:pt x="2597" y="4150"/>
                  <a:pt x="2508" y="4221"/>
                </a:cubicBezTo>
                <a:cubicBezTo>
                  <a:pt x="2409" y="4301"/>
                  <a:pt x="2302" y="4355"/>
                  <a:pt x="2186" y="4382"/>
                </a:cubicBezTo>
                <a:cubicBezTo>
                  <a:pt x="2178" y="4382"/>
                  <a:pt x="2169" y="4373"/>
                  <a:pt x="2169" y="4373"/>
                </a:cubicBezTo>
                <a:cubicBezTo>
                  <a:pt x="2169" y="4364"/>
                  <a:pt x="2169" y="4364"/>
                  <a:pt x="2169" y="4364"/>
                </a:cubicBezTo>
                <a:cubicBezTo>
                  <a:pt x="2320" y="4176"/>
                  <a:pt x="2463" y="4025"/>
                  <a:pt x="2517" y="3855"/>
                </a:cubicBezTo>
                <a:cubicBezTo>
                  <a:pt x="2543" y="3775"/>
                  <a:pt x="2552" y="3668"/>
                  <a:pt x="2508" y="3570"/>
                </a:cubicBezTo>
                <a:cubicBezTo>
                  <a:pt x="2463" y="3472"/>
                  <a:pt x="2374" y="3400"/>
                  <a:pt x="2276" y="3338"/>
                </a:cubicBezTo>
                <a:cubicBezTo>
                  <a:pt x="2195" y="3293"/>
                  <a:pt x="2053" y="3213"/>
                  <a:pt x="2026" y="3043"/>
                </a:cubicBezTo>
                <a:cubicBezTo>
                  <a:pt x="2008" y="2954"/>
                  <a:pt x="2044" y="2856"/>
                  <a:pt x="2097" y="2794"/>
                </a:cubicBezTo>
                <a:cubicBezTo>
                  <a:pt x="2151" y="2731"/>
                  <a:pt x="2222" y="2695"/>
                  <a:pt x="2285" y="2678"/>
                </a:cubicBezTo>
                <a:cubicBezTo>
                  <a:pt x="2330" y="2661"/>
                  <a:pt x="2375" y="2654"/>
                  <a:pt x="2418" y="2654"/>
                </a:cubicBezTo>
                <a:cubicBezTo>
                  <a:pt x="2443" y="2654"/>
                  <a:pt x="2467" y="2657"/>
                  <a:pt x="2490" y="2660"/>
                </a:cubicBezTo>
                <a:cubicBezTo>
                  <a:pt x="2552" y="2660"/>
                  <a:pt x="2597" y="2669"/>
                  <a:pt x="2633" y="2669"/>
                </a:cubicBezTo>
                <a:cubicBezTo>
                  <a:pt x="2677" y="2660"/>
                  <a:pt x="2695" y="2660"/>
                  <a:pt x="2713" y="2642"/>
                </a:cubicBezTo>
                <a:cubicBezTo>
                  <a:pt x="2731" y="2615"/>
                  <a:pt x="2722" y="2553"/>
                  <a:pt x="2686" y="2517"/>
                </a:cubicBezTo>
                <a:cubicBezTo>
                  <a:pt x="2677" y="2508"/>
                  <a:pt x="2677" y="2499"/>
                  <a:pt x="2686" y="2499"/>
                </a:cubicBezTo>
                <a:cubicBezTo>
                  <a:pt x="2686" y="2490"/>
                  <a:pt x="2695" y="2490"/>
                  <a:pt x="2695" y="2490"/>
                </a:cubicBezTo>
                <a:close/>
                <a:moveTo>
                  <a:pt x="3953" y="3784"/>
                </a:moveTo>
                <a:cubicBezTo>
                  <a:pt x="4006" y="3864"/>
                  <a:pt x="4051" y="3935"/>
                  <a:pt x="4051" y="4007"/>
                </a:cubicBezTo>
                <a:cubicBezTo>
                  <a:pt x="4060" y="4087"/>
                  <a:pt x="4033" y="4159"/>
                  <a:pt x="3980" y="4221"/>
                </a:cubicBezTo>
                <a:cubicBezTo>
                  <a:pt x="3935" y="4283"/>
                  <a:pt x="3873" y="4328"/>
                  <a:pt x="3801" y="4364"/>
                </a:cubicBezTo>
                <a:cubicBezTo>
                  <a:pt x="3748" y="4387"/>
                  <a:pt x="3694" y="4399"/>
                  <a:pt x="3638" y="4399"/>
                </a:cubicBezTo>
                <a:cubicBezTo>
                  <a:pt x="3610" y="4399"/>
                  <a:pt x="3581" y="4396"/>
                  <a:pt x="3551" y="4390"/>
                </a:cubicBezTo>
                <a:lnTo>
                  <a:pt x="3551" y="4390"/>
                </a:lnTo>
                <a:cubicBezTo>
                  <a:pt x="3596" y="4441"/>
                  <a:pt x="3667" y="4465"/>
                  <a:pt x="3739" y="4465"/>
                </a:cubicBezTo>
                <a:cubicBezTo>
                  <a:pt x="3769" y="4465"/>
                  <a:pt x="3799" y="4461"/>
                  <a:pt x="3828" y="4453"/>
                </a:cubicBezTo>
                <a:cubicBezTo>
                  <a:pt x="3926" y="4435"/>
                  <a:pt x="4015" y="4373"/>
                  <a:pt x="4078" y="4292"/>
                </a:cubicBezTo>
                <a:cubicBezTo>
                  <a:pt x="4140" y="4212"/>
                  <a:pt x="4176" y="4096"/>
                  <a:pt x="4149" y="3998"/>
                </a:cubicBezTo>
                <a:cubicBezTo>
                  <a:pt x="4122" y="3891"/>
                  <a:pt x="4042" y="3820"/>
                  <a:pt x="3953" y="3784"/>
                </a:cubicBezTo>
                <a:close/>
                <a:moveTo>
                  <a:pt x="2267" y="4078"/>
                </a:moveTo>
                <a:cubicBezTo>
                  <a:pt x="2213" y="4176"/>
                  <a:pt x="2124" y="4257"/>
                  <a:pt x="2026" y="4319"/>
                </a:cubicBezTo>
                <a:cubicBezTo>
                  <a:pt x="1928" y="4373"/>
                  <a:pt x="1821" y="4417"/>
                  <a:pt x="1714" y="4435"/>
                </a:cubicBezTo>
                <a:cubicBezTo>
                  <a:pt x="1618" y="4454"/>
                  <a:pt x="1522" y="4465"/>
                  <a:pt x="1425" y="4465"/>
                </a:cubicBezTo>
                <a:cubicBezTo>
                  <a:pt x="1296" y="4465"/>
                  <a:pt x="1167" y="4445"/>
                  <a:pt x="1045" y="4399"/>
                </a:cubicBezTo>
                <a:cubicBezTo>
                  <a:pt x="1268" y="4390"/>
                  <a:pt x="1482" y="4373"/>
                  <a:pt x="1687" y="4328"/>
                </a:cubicBezTo>
                <a:cubicBezTo>
                  <a:pt x="1794" y="4310"/>
                  <a:pt x="1892" y="4274"/>
                  <a:pt x="1990" y="4239"/>
                </a:cubicBezTo>
                <a:cubicBezTo>
                  <a:pt x="2088" y="4194"/>
                  <a:pt x="2178" y="4150"/>
                  <a:pt x="2267" y="4078"/>
                </a:cubicBezTo>
                <a:close/>
                <a:moveTo>
                  <a:pt x="13115" y="4283"/>
                </a:moveTo>
                <a:cubicBezTo>
                  <a:pt x="13124" y="4364"/>
                  <a:pt x="13115" y="4435"/>
                  <a:pt x="13079" y="4489"/>
                </a:cubicBezTo>
                <a:cubicBezTo>
                  <a:pt x="13043" y="4542"/>
                  <a:pt x="12990" y="4578"/>
                  <a:pt x="12927" y="4596"/>
                </a:cubicBezTo>
                <a:cubicBezTo>
                  <a:pt x="12888" y="4613"/>
                  <a:pt x="12848" y="4619"/>
                  <a:pt x="12806" y="4619"/>
                </a:cubicBezTo>
                <a:cubicBezTo>
                  <a:pt x="12782" y="4619"/>
                  <a:pt x="12757" y="4617"/>
                  <a:pt x="12731" y="4613"/>
                </a:cubicBezTo>
                <a:cubicBezTo>
                  <a:pt x="12669" y="4596"/>
                  <a:pt x="12597" y="4569"/>
                  <a:pt x="12544" y="4515"/>
                </a:cubicBezTo>
                <a:lnTo>
                  <a:pt x="12544" y="4515"/>
                </a:lnTo>
                <a:cubicBezTo>
                  <a:pt x="12562" y="4596"/>
                  <a:pt x="12633" y="4658"/>
                  <a:pt x="12704" y="4694"/>
                </a:cubicBezTo>
                <a:cubicBezTo>
                  <a:pt x="12749" y="4709"/>
                  <a:pt x="12795" y="4715"/>
                  <a:pt x="12844" y="4715"/>
                </a:cubicBezTo>
                <a:cubicBezTo>
                  <a:pt x="12883" y="4715"/>
                  <a:pt x="12923" y="4711"/>
                  <a:pt x="12963" y="4703"/>
                </a:cubicBezTo>
                <a:cubicBezTo>
                  <a:pt x="13043" y="4676"/>
                  <a:pt x="13124" y="4613"/>
                  <a:pt x="13150" y="4524"/>
                </a:cubicBezTo>
                <a:cubicBezTo>
                  <a:pt x="13186" y="4435"/>
                  <a:pt x="13159" y="4346"/>
                  <a:pt x="13115" y="4283"/>
                </a:cubicBezTo>
                <a:close/>
                <a:moveTo>
                  <a:pt x="12396" y="2702"/>
                </a:moveTo>
                <a:cubicBezTo>
                  <a:pt x="12736" y="2702"/>
                  <a:pt x="13074" y="3074"/>
                  <a:pt x="12829" y="3472"/>
                </a:cubicBezTo>
                <a:cubicBezTo>
                  <a:pt x="12865" y="3459"/>
                  <a:pt x="12899" y="3453"/>
                  <a:pt x="12932" y="3453"/>
                </a:cubicBezTo>
                <a:cubicBezTo>
                  <a:pt x="13266" y="3453"/>
                  <a:pt x="13465" y="4058"/>
                  <a:pt x="13124" y="4212"/>
                </a:cubicBezTo>
                <a:cubicBezTo>
                  <a:pt x="13389" y="4421"/>
                  <a:pt x="13132" y="4797"/>
                  <a:pt x="12850" y="4797"/>
                </a:cubicBezTo>
                <a:cubicBezTo>
                  <a:pt x="12820" y="4797"/>
                  <a:pt x="12789" y="4793"/>
                  <a:pt x="12758" y="4783"/>
                </a:cubicBezTo>
                <a:cubicBezTo>
                  <a:pt x="12642" y="4747"/>
                  <a:pt x="12490" y="4622"/>
                  <a:pt x="12481" y="4435"/>
                </a:cubicBezTo>
                <a:lnTo>
                  <a:pt x="12481" y="4435"/>
                </a:lnTo>
                <a:cubicBezTo>
                  <a:pt x="12514" y="4460"/>
                  <a:pt x="12585" y="4507"/>
                  <a:pt x="12652" y="4507"/>
                </a:cubicBezTo>
                <a:cubicBezTo>
                  <a:pt x="12658" y="4507"/>
                  <a:pt x="12663" y="4507"/>
                  <a:pt x="12669" y="4506"/>
                </a:cubicBezTo>
                <a:lnTo>
                  <a:pt x="12660" y="4355"/>
                </a:lnTo>
                <a:lnTo>
                  <a:pt x="12749" y="4444"/>
                </a:lnTo>
                <a:lnTo>
                  <a:pt x="12695" y="4257"/>
                </a:lnTo>
                <a:lnTo>
                  <a:pt x="12695" y="4257"/>
                </a:lnTo>
                <a:cubicBezTo>
                  <a:pt x="12695" y="4257"/>
                  <a:pt x="12829" y="4408"/>
                  <a:pt x="12838" y="4417"/>
                </a:cubicBezTo>
                <a:cubicBezTo>
                  <a:pt x="12838" y="4417"/>
                  <a:pt x="12838" y="4417"/>
                  <a:pt x="12839" y="4417"/>
                </a:cubicBezTo>
                <a:cubicBezTo>
                  <a:pt x="12843" y="4417"/>
                  <a:pt x="12731" y="4176"/>
                  <a:pt x="12731" y="4176"/>
                </a:cubicBezTo>
                <a:lnTo>
                  <a:pt x="12731" y="4176"/>
                </a:lnTo>
                <a:lnTo>
                  <a:pt x="12847" y="4266"/>
                </a:lnTo>
                <a:lnTo>
                  <a:pt x="12749" y="4087"/>
                </a:lnTo>
                <a:lnTo>
                  <a:pt x="12829" y="4123"/>
                </a:lnTo>
                <a:lnTo>
                  <a:pt x="12829" y="4123"/>
                </a:lnTo>
                <a:lnTo>
                  <a:pt x="12758" y="3989"/>
                </a:lnTo>
                <a:lnTo>
                  <a:pt x="12758" y="3989"/>
                </a:lnTo>
                <a:lnTo>
                  <a:pt x="12918" y="4087"/>
                </a:lnTo>
                <a:lnTo>
                  <a:pt x="12740" y="3864"/>
                </a:lnTo>
                <a:lnTo>
                  <a:pt x="12910" y="3953"/>
                </a:lnTo>
                <a:lnTo>
                  <a:pt x="12910" y="3953"/>
                </a:lnTo>
                <a:lnTo>
                  <a:pt x="12695" y="3730"/>
                </a:lnTo>
                <a:lnTo>
                  <a:pt x="12695" y="3730"/>
                </a:lnTo>
                <a:cubicBezTo>
                  <a:pt x="12696" y="3730"/>
                  <a:pt x="12856" y="3802"/>
                  <a:pt x="12883" y="3828"/>
                </a:cubicBezTo>
                <a:cubicBezTo>
                  <a:pt x="12884" y="3829"/>
                  <a:pt x="12885" y="3829"/>
                  <a:pt x="12885" y="3829"/>
                </a:cubicBezTo>
                <a:cubicBezTo>
                  <a:pt x="12899" y="3829"/>
                  <a:pt x="12642" y="3605"/>
                  <a:pt x="12642" y="3605"/>
                </a:cubicBezTo>
                <a:lnTo>
                  <a:pt x="12642" y="3605"/>
                </a:lnTo>
                <a:cubicBezTo>
                  <a:pt x="12642" y="3605"/>
                  <a:pt x="12838" y="3686"/>
                  <a:pt x="12847" y="3686"/>
                </a:cubicBezTo>
                <a:cubicBezTo>
                  <a:pt x="12856" y="3686"/>
                  <a:pt x="12571" y="3481"/>
                  <a:pt x="12562" y="3481"/>
                </a:cubicBezTo>
                <a:cubicBezTo>
                  <a:pt x="12561" y="3480"/>
                  <a:pt x="12561" y="3480"/>
                  <a:pt x="12562" y="3480"/>
                </a:cubicBezTo>
                <a:cubicBezTo>
                  <a:pt x="12572" y="3480"/>
                  <a:pt x="12724" y="3543"/>
                  <a:pt x="12749" y="3543"/>
                </a:cubicBezTo>
                <a:cubicBezTo>
                  <a:pt x="12767" y="3543"/>
                  <a:pt x="12499" y="3382"/>
                  <a:pt x="12499" y="3382"/>
                </a:cubicBezTo>
                <a:lnTo>
                  <a:pt x="12499" y="3382"/>
                </a:lnTo>
                <a:lnTo>
                  <a:pt x="12678" y="3409"/>
                </a:lnTo>
                <a:lnTo>
                  <a:pt x="12428" y="3293"/>
                </a:lnTo>
                <a:lnTo>
                  <a:pt x="12597" y="3302"/>
                </a:lnTo>
                <a:lnTo>
                  <a:pt x="12356" y="3186"/>
                </a:lnTo>
                <a:lnTo>
                  <a:pt x="12481" y="3177"/>
                </a:lnTo>
                <a:lnTo>
                  <a:pt x="12196" y="3061"/>
                </a:lnTo>
                <a:lnTo>
                  <a:pt x="12455" y="3034"/>
                </a:lnTo>
                <a:cubicBezTo>
                  <a:pt x="12455" y="3034"/>
                  <a:pt x="12267" y="2969"/>
                  <a:pt x="12054" y="2969"/>
                </a:cubicBezTo>
                <a:cubicBezTo>
                  <a:pt x="12030" y="2969"/>
                  <a:pt x="12006" y="2970"/>
                  <a:pt x="11982" y="2972"/>
                </a:cubicBezTo>
                <a:cubicBezTo>
                  <a:pt x="12083" y="2781"/>
                  <a:pt x="12240" y="2702"/>
                  <a:pt x="12396" y="2702"/>
                </a:cubicBezTo>
                <a:close/>
                <a:moveTo>
                  <a:pt x="3034" y="4426"/>
                </a:moveTo>
                <a:cubicBezTo>
                  <a:pt x="2998" y="4506"/>
                  <a:pt x="3007" y="4613"/>
                  <a:pt x="3061" y="4694"/>
                </a:cubicBezTo>
                <a:cubicBezTo>
                  <a:pt x="3114" y="4783"/>
                  <a:pt x="3195" y="4845"/>
                  <a:pt x="3284" y="4881"/>
                </a:cubicBezTo>
                <a:cubicBezTo>
                  <a:pt x="3324" y="4893"/>
                  <a:pt x="3369" y="4902"/>
                  <a:pt x="3415" y="4902"/>
                </a:cubicBezTo>
                <a:cubicBezTo>
                  <a:pt x="3472" y="4902"/>
                  <a:pt x="3529" y="4889"/>
                  <a:pt x="3578" y="4854"/>
                </a:cubicBezTo>
                <a:cubicBezTo>
                  <a:pt x="3658" y="4801"/>
                  <a:pt x="3703" y="4703"/>
                  <a:pt x="3703" y="4613"/>
                </a:cubicBezTo>
                <a:lnTo>
                  <a:pt x="3703" y="4613"/>
                </a:lnTo>
                <a:cubicBezTo>
                  <a:pt x="3658" y="4694"/>
                  <a:pt x="3596" y="4747"/>
                  <a:pt x="3534" y="4774"/>
                </a:cubicBezTo>
                <a:cubicBezTo>
                  <a:pt x="3504" y="4785"/>
                  <a:pt x="3474" y="4790"/>
                  <a:pt x="3444" y="4790"/>
                </a:cubicBezTo>
                <a:cubicBezTo>
                  <a:pt x="3402" y="4790"/>
                  <a:pt x="3361" y="4781"/>
                  <a:pt x="3319" y="4765"/>
                </a:cubicBezTo>
                <a:cubicBezTo>
                  <a:pt x="3257" y="4738"/>
                  <a:pt x="3186" y="4694"/>
                  <a:pt x="3132" y="4640"/>
                </a:cubicBezTo>
                <a:cubicBezTo>
                  <a:pt x="3087" y="4587"/>
                  <a:pt x="3043" y="4515"/>
                  <a:pt x="3034" y="4426"/>
                </a:cubicBezTo>
                <a:close/>
                <a:moveTo>
                  <a:pt x="9549" y="4193"/>
                </a:moveTo>
                <a:cubicBezTo>
                  <a:pt x="9539" y="4193"/>
                  <a:pt x="9529" y="4193"/>
                  <a:pt x="9520" y="4194"/>
                </a:cubicBezTo>
                <a:cubicBezTo>
                  <a:pt x="9600" y="4239"/>
                  <a:pt x="9671" y="4292"/>
                  <a:pt x="9707" y="4364"/>
                </a:cubicBezTo>
                <a:cubicBezTo>
                  <a:pt x="9734" y="4426"/>
                  <a:pt x="9734" y="4506"/>
                  <a:pt x="9716" y="4578"/>
                </a:cubicBezTo>
                <a:cubicBezTo>
                  <a:pt x="9689" y="4658"/>
                  <a:pt x="9653" y="4729"/>
                  <a:pt x="9600" y="4792"/>
                </a:cubicBezTo>
                <a:cubicBezTo>
                  <a:pt x="9537" y="4845"/>
                  <a:pt x="9466" y="4899"/>
                  <a:pt x="9377" y="4908"/>
                </a:cubicBezTo>
                <a:cubicBezTo>
                  <a:pt x="9407" y="4923"/>
                  <a:pt x="9441" y="4930"/>
                  <a:pt x="9475" y="4930"/>
                </a:cubicBezTo>
                <a:cubicBezTo>
                  <a:pt x="9541" y="4930"/>
                  <a:pt x="9609" y="4904"/>
                  <a:pt x="9662" y="4863"/>
                </a:cubicBezTo>
                <a:cubicBezTo>
                  <a:pt x="9743" y="4801"/>
                  <a:pt x="9805" y="4712"/>
                  <a:pt x="9832" y="4613"/>
                </a:cubicBezTo>
                <a:cubicBezTo>
                  <a:pt x="9859" y="4515"/>
                  <a:pt x="9850" y="4399"/>
                  <a:pt x="9787" y="4310"/>
                </a:cubicBezTo>
                <a:cubicBezTo>
                  <a:pt x="9723" y="4230"/>
                  <a:pt x="9637" y="4193"/>
                  <a:pt x="9549" y="4193"/>
                </a:cubicBezTo>
                <a:close/>
                <a:moveTo>
                  <a:pt x="11634" y="4034"/>
                </a:moveTo>
                <a:cubicBezTo>
                  <a:pt x="11732" y="4096"/>
                  <a:pt x="11821" y="4159"/>
                  <a:pt x="11857" y="4248"/>
                </a:cubicBezTo>
                <a:cubicBezTo>
                  <a:pt x="11901" y="4337"/>
                  <a:pt x="11901" y="4426"/>
                  <a:pt x="11875" y="4524"/>
                </a:cubicBezTo>
                <a:cubicBezTo>
                  <a:pt x="11848" y="4613"/>
                  <a:pt x="11794" y="4703"/>
                  <a:pt x="11723" y="4783"/>
                </a:cubicBezTo>
                <a:cubicBezTo>
                  <a:pt x="11661" y="4854"/>
                  <a:pt x="11571" y="4917"/>
                  <a:pt x="11455" y="4935"/>
                </a:cubicBezTo>
                <a:cubicBezTo>
                  <a:pt x="11488" y="4948"/>
                  <a:pt x="11524" y="4954"/>
                  <a:pt x="11560" y="4954"/>
                </a:cubicBezTo>
                <a:cubicBezTo>
                  <a:pt x="11645" y="4954"/>
                  <a:pt x="11735" y="4922"/>
                  <a:pt x="11803" y="4872"/>
                </a:cubicBezTo>
                <a:cubicBezTo>
                  <a:pt x="11910" y="4801"/>
                  <a:pt x="11982" y="4685"/>
                  <a:pt x="12017" y="4569"/>
                </a:cubicBezTo>
                <a:cubicBezTo>
                  <a:pt x="12053" y="4444"/>
                  <a:pt x="12044" y="4292"/>
                  <a:pt x="11964" y="4185"/>
                </a:cubicBezTo>
                <a:cubicBezTo>
                  <a:pt x="11884" y="4078"/>
                  <a:pt x="11750" y="4034"/>
                  <a:pt x="11634" y="4034"/>
                </a:cubicBezTo>
                <a:close/>
                <a:moveTo>
                  <a:pt x="3845" y="2595"/>
                </a:moveTo>
                <a:cubicBezTo>
                  <a:pt x="4392" y="2595"/>
                  <a:pt x="4648" y="3451"/>
                  <a:pt x="4015" y="3686"/>
                </a:cubicBezTo>
                <a:cubicBezTo>
                  <a:pt x="4437" y="3821"/>
                  <a:pt x="4245" y="4568"/>
                  <a:pt x="3839" y="4568"/>
                </a:cubicBezTo>
                <a:cubicBezTo>
                  <a:pt x="3815" y="4568"/>
                  <a:pt x="3791" y="4565"/>
                  <a:pt x="3765" y="4560"/>
                </a:cubicBezTo>
                <a:lnTo>
                  <a:pt x="3765" y="4560"/>
                </a:lnTo>
                <a:cubicBezTo>
                  <a:pt x="3828" y="4820"/>
                  <a:pt x="3604" y="4972"/>
                  <a:pt x="3379" y="4972"/>
                </a:cubicBezTo>
                <a:cubicBezTo>
                  <a:pt x="3249" y="4972"/>
                  <a:pt x="3118" y="4921"/>
                  <a:pt x="3043" y="4810"/>
                </a:cubicBezTo>
                <a:cubicBezTo>
                  <a:pt x="2972" y="4703"/>
                  <a:pt x="2909" y="4489"/>
                  <a:pt x="3034" y="4310"/>
                </a:cubicBezTo>
                <a:lnTo>
                  <a:pt x="3034" y="4310"/>
                </a:lnTo>
                <a:cubicBezTo>
                  <a:pt x="3043" y="4355"/>
                  <a:pt x="3079" y="4462"/>
                  <a:pt x="3150" y="4498"/>
                </a:cubicBezTo>
                <a:lnTo>
                  <a:pt x="3248" y="4355"/>
                </a:lnTo>
                <a:lnTo>
                  <a:pt x="3275" y="4506"/>
                </a:lnTo>
                <a:lnTo>
                  <a:pt x="3355" y="4301"/>
                </a:lnTo>
                <a:cubicBezTo>
                  <a:pt x="3355" y="4301"/>
                  <a:pt x="3364" y="4524"/>
                  <a:pt x="3364" y="4542"/>
                </a:cubicBezTo>
                <a:cubicBezTo>
                  <a:pt x="3364" y="4543"/>
                  <a:pt x="3364" y="4543"/>
                  <a:pt x="3364" y="4543"/>
                </a:cubicBezTo>
                <a:cubicBezTo>
                  <a:pt x="3369" y="4543"/>
                  <a:pt x="3444" y="4257"/>
                  <a:pt x="3444" y="4257"/>
                </a:cubicBezTo>
                <a:lnTo>
                  <a:pt x="3471" y="4408"/>
                </a:lnTo>
                <a:lnTo>
                  <a:pt x="3516" y="4176"/>
                </a:lnTo>
                <a:lnTo>
                  <a:pt x="3560" y="4274"/>
                </a:lnTo>
                <a:lnTo>
                  <a:pt x="3587" y="4096"/>
                </a:lnTo>
                <a:lnTo>
                  <a:pt x="3658" y="4301"/>
                </a:lnTo>
                <a:lnTo>
                  <a:pt x="3658" y="3980"/>
                </a:lnTo>
                <a:lnTo>
                  <a:pt x="3757" y="4176"/>
                </a:lnTo>
                <a:lnTo>
                  <a:pt x="3712" y="3828"/>
                </a:lnTo>
                <a:lnTo>
                  <a:pt x="3712" y="3828"/>
                </a:lnTo>
                <a:cubicBezTo>
                  <a:pt x="3712" y="3829"/>
                  <a:pt x="3801" y="3998"/>
                  <a:pt x="3819" y="4043"/>
                </a:cubicBezTo>
                <a:lnTo>
                  <a:pt x="3819" y="4043"/>
                </a:lnTo>
                <a:cubicBezTo>
                  <a:pt x="3812" y="4006"/>
                  <a:pt x="3748" y="3686"/>
                  <a:pt x="3748" y="3686"/>
                </a:cubicBezTo>
                <a:lnTo>
                  <a:pt x="3748" y="3686"/>
                </a:lnTo>
                <a:cubicBezTo>
                  <a:pt x="3748" y="3686"/>
                  <a:pt x="3873" y="3882"/>
                  <a:pt x="3881" y="3891"/>
                </a:cubicBezTo>
                <a:cubicBezTo>
                  <a:pt x="3882" y="3891"/>
                  <a:pt x="3882" y="3891"/>
                  <a:pt x="3882" y="3891"/>
                </a:cubicBezTo>
                <a:cubicBezTo>
                  <a:pt x="3888" y="3891"/>
                  <a:pt x="3765" y="3516"/>
                  <a:pt x="3765" y="3507"/>
                </a:cubicBezTo>
                <a:cubicBezTo>
                  <a:pt x="3765" y="3507"/>
                  <a:pt x="3766" y="3507"/>
                  <a:pt x="3766" y="3507"/>
                </a:cubicBezTo>
                <a:cubicBezTo>
                  <a:pt x="3771" y="3507"/>
                  <a:pt x="3873" y="3677"/>
                  <a:pt x="3890" y="3695"/>
                </a:cubicBezTo>
                <a:cubicBezTo>
                  <a:pt x="3891" y="3695"/>
                  <a:pt x="3891" y="3695"/>
                  <a:pt x="3891" y="3695"/>
                </a:cubicBezTo>
                <a:cubicBezTo>
                  <a:pt x="3905" y="3695"/>
                  <a:pt x="3783" y="3374"/>
                  <a:pt x="3783" y="3373"/>
                </a:cubicBezTo>
                <a:lnTo>
                  <a:pt x="3783" y="3373"/>
                </a:lnTo>
                <a:lnTo>
                  <a:pt x="3917" y="3525"/>
                </a:lnTo>
                <a:lnTo>
                  <a:pt x="3774" y="3249"/>
                </a:lnTo>
                <a:lnTo>
                  <a:pt x="3917" y="3373"/>
                </a:lnTo>
                <a:lnTo>
                  <a:pt x="3783" y="3106"/>
                </a:lnTo>
                <a:lnTo>
                  <a:pt x="3783" y="3106"/>
                </a:lnTo>
                <a:lnTo>
                  <a:pt x="3899" y="3186"/>
                </a:lnTo>
                <a:lnTo>
                  <a:pt x="3899" y="3186"/>
                </a:lnTo>
                <a:lnTo>
                  <a:pt x="3721" y="2883"/>
                </a:lnTo>
                <a:lnTo>
                  <a:pt x="3721" y="2883"/>
                </a:lnTo>
                <a:lnTo>
                  <a:pt x="3980" y="3034"/>
                </a:lnTo>
                <a:cubicBezTo>
                  <a:pt x="3980" y="3034"/>
                  <a:pt x="3828" y="2811"/>
                  <a:pt x="3596" y="2651"/>
                </a:cubicBezTo>
                <a:cubicBezTo>
                  <a:pt x="3684" y="2612"/>
                  <a:pt x="3767" y="2595"/>
                  <a:pt x="3845" y="2595"/>
                </a:cubicBezTo>
                <a:close/>
                <a:moveTo>
                  <a:pt x="8110" y="4988"/>
                </a:moveTo>
                <a:lnTo>
                  <a:pt x="8110" y="4988"/>
                </a:lnTo>
                <a:lnTo>
                  <a:pt x="8110" y="4988"/>
                </a:lnTo>
                <a:close/>
                <a:moveTo>
                  <a:pt x="5880" y="4676"/>
                </a:moveTo>
                <a:cubicBezTo>
                  <a:pt x="5914" y="4676"/>
                  <a:pt x="5952" y="4713"/>
                  <a:pt x="5924" y="4774"/>
                </a:cubicBezTo>
                <a:cubicBezTo>
                  <a:pt x="5934" y="4771"/>
                  <a:pt x="5943" y="4770"/>
                  <a:pt x="5951" y="4770"/>
                </a:cubicBezTo>
                <a:cubicBezTo>
                  <a:pt x="6027" y="4770"/>
                  <a:pt x="6040" y="4873"/>
                  <a:pt x="5951" y="4881"/>
                </a:cubicBezTo>
                <a:cubicBezTo>
                  <a:pt x="5951" y="4881"/>
                  <a:pt x="6023" y="4908"/>
                  <a:pt x="5987" y="4970"/>
                </a:cubicBezTo>
                <a:cubicBezTo>
                  <a:pt x="5973" y="4993"/>
                  <a:pt x="5958" y="5001"/>
                  <a:pt x="5944" y="5001"/>
                </a:cubicBezTo>
                <a:cubicBezTo>
                  <a:pt x="5913" y="5001"/>
                  <a:pt x="5886" y="4962"/>
                  <a:pt x="5880" y="4944"/>
                </a:cubicBezTo>
                <a:lnTo>
                  <a:pt x="5880" y="4944"/>
                </a:lnTo>
                <a:cubicBezTo>
                  <a:pt x="5896" y="5001"/>
                  <a:pt x="5890" y="5052"/>
                  <a:pt x="5839" y="5052"/>
                </a:cubicBezTo>
                <a:cubicBezTo>
                  <a:pt x="5835" y="5052"/>
                  <a:pt x="5831" y="5051"/>
                  <a:pt x="5826" y="5051"/>
                </a:cubicBezTo>
                <a:cubicBezTo>
                  <a:pt x="5773" y="5051"/>
                  <a:pt x="5773" y="4970"/>
                  <a:pt x="5782" y="4953"/>
                </a:cubicBezTo>
                <a:lnTo>
                  <a:pt x="5782" y="4953"/>
                </a:lnTo>
                <a:cubicBezTo>
                  <a:pt x="5766" y="4984"/>
                  <a:pt x="5742" y="4996"/>
                  <a:pt x="5720" y="4996"/>
                </a:cubicBezTo>
                <a:cubicBezTo>
                  <a:pt x="5666" y="4996"/>
                  <a:pt x="5620" y="4928"/>
                  <a:pt x="5701" y="4890"/>
                </a:cubicBezTo>
                <a:cubicBezTo>
                  <a:pt x="5620" y="4861"/>
                  <a:pt x="5624" y="4770"/>
                  <a:pt x="5689" y="4770"/>
                </a:cubicBezTo>
                <a:cubicBezTo>
                  <a:pt x="5703" y="4770"/>
                  <a:pt x="5719" y="4774"/>
                  <a:pt x="5737" y="4783"/>
                </a:cubicBezTo>
                <a:cubicBezTo>
                  <a:pt x="5700" y="4734"/>
                  <a:pt x="5735" y="4677"/>
                  <a:pt x="5777" y="4677"/>
                </a:cubicBezTo>
                <a:cubicBezTo>
                  <a:pt x="5797" y="4677"/>
                  <a:pt x="5818" y="4689"/>
                  <a:pt x="5835" y="4721"/>
                </a:cubicBezTo>
                <a:cubicBezTo>
                  <a:pt x="5839" y="4690"/>
                  <a:pt x="5859" y="4676"/>
                  <a:pt x="5880" y="4676"/>
                </a:cubicBezTo>
                <a:close/>
                <a:moveTo>
                  <a:pt x="17379" y="2169"/>
                </a:moveTo>
                <a:cubicBezTo>
                  <a:pt x="17522" y="2249"/>
                  <a:pt x="17664" y="2321"/>
                  <a:pt x="17780" y="2428"/>
                </a:cubicBezTo>
                <a:lnTo>
                  <a:pt x="17879" y="2499"/>
                </a:lnTo>
                <a:lnTo>
                  <a:pt x="17959" y="2588"/>
                </a:lnTo>
                <a:cubicBezTo>
                  <a:pt x="18012" y="2642"/>
                  <a:pt x="18075" y="2704"/>
                  <a:pt x="18119" y="2767"/>
                </a:cubicBezTo>
                <a:cubicBezTo>
                  <a:pt x="18316" y="3026"/>
                  <a:pt x="18414" y="3356"/>
                  <a:pt x="18405" y="3677"/>
                </a:cubicBezTo>
                <a:cubicBezTo>
                  <a:pt x="18396" y="4007"/>
                  <a:pt x="18280" y="4319"/>
                  <a:pt x="18111" y="4587"/>
                </a:cubicBezTo>
                <a:cubicBezTo>
                  <a:pt x="17941" y="4863"/>
                  <a:pt x="17718" y="5095"/>
                  <a:pt x="17450" y="5274"/>
                </a:cubicBezTo>
                <a:cubicBezTo>
                  <a:pt x="17513" y="5211"/>
                  <a:pt x="17566" y="5158"/>
                  <a:pt x="17620" y="5104"/>
                </a:cubicBezTo>
                <a:lnTo>
                  <a:pt x="17780" y="4926"/>
                </a:lnTo>
                <a:cubicBezTo>
                  <a:pt x="17825" y="4863"/>
                  <a:pt x="17870" y="4810"/>
                  <a:pt x="17914" y="4747"/>
                </a:cubicBezTo>
                <a:cubicBezTo>
                  <a:pt x="17959" y="4676"/>
                  <a:pt x="18003" y="4613"/>
                  <a:pt x="18039" y="4542"/>
                </a:cubicBezTo>
                <a:cubicBezTo>
                  <a:pt x="18182" y="4274"/>
                  <a:pt x="18289" y="3980"/>
                  <a:pt x="18289" y="3677"/>
                </a:cubicBezTo>
                <a:cubicBezTo>
                  <a:pt x="18307" y="3373"/>
                  <a:pt x="18218" y="3070"/>
                  <a:pt x="18048" y="2820"/>
                </a:cubicBezTo>
                <a:cubicBezTo>
                  <a:pt x="18012" y="2749"/>
                  <a:pt x="17959" y="2695"/>
                  <a:pt x="17905" y="2633"/>
                </a:cubicBezTo>
                <a:lnTo>
                  <a:pt x="17834" y="2544"/>
                </a:lnTo>
                <a:lnTo>
                  <a:pt x="17745" y="2472"/>
                </a:lnTo>
                <a:cubicBezTo>
                  <a:pt x="17638" y="2356"/>
                  <a:pt x="17504" y="2276"/>
                  <a:pt x="17379" y="2169"/>
                </a:cubicBezTo>
                <a:close/>
                <a:moveTo>
                  <a:pt x="6601" y="4299"/>
                </a:moveTo>
                <a:cubicBezTo>
                  <a:pt x="6568" y="4299"/>
                  <a:pt x="6535" y="4303"/>
                  <a:pt x="6504" y="4310"/>
                </a:cubicBezTo>
                <a:cubicBezTo>
                  <a:pt x="6620" y="4355"/>
                  <a:pt x="6718" y="4408"/>
                  <a:pt x="6772" y="4489"/>
                </a:cubicBezTo>
                <a:cubicBezTo>
                  <a:pt x="6825" y="4569"/>
                  <a:pt x="6843" y="4676"/>
                  <a:pt x="6825" y="4774"/>
                </a:cubicBezTo>
                <a:cubicBezTo>
                  <a:pt x="6816" y="4881"/>
                  <a:pt x="6781" y="4979"/>
                  <a:pt x="6718" y="5068"/>
                </a:cubicBezTo>
                <a:cubicBezTo>
                  <a:pt x="6656" y="5158"/>
                  <a:pt x="6576" y="5229"/>
                  <a:pt x="6460" y="5274"/>
                </a:cubicBezTo>
                <a:cubicBezTo>
                  <a:pt x="6481" y="5278"/>
                  <a:pt x="6503" y="5281"/>
                  <a:pt x="6525" y="5281"/>
                </a:cubicBezTo>
                <a:cubicBezTo>
                  <a:pt x="6630" y="5281"/>
                  <a:pt x="6735" y="5230"/>
                  <a:pt x="6816" y="5149"/>
                </a:cubicBezTo>
                <a:cubicBezTo>
                  <a:pt x="6915" y="5060"/>
                  <a:pt x="6977" y="4926"/>
                  <a:pt x="6995" y="4792"/>
                </a:cubicBezTo>
                <a:cubicBezTo>
                  <a:pt x="7004" y="4658"/>
                  <a:pt x="6968" y="4506"/>
                  <a:pt x="6870" y="4408"/>
                </a:cubicBezTo>
                <a:cubicBezTo>
                  <a:pt x="6791" y="4330"/>
                  <a:pt x="6693" y="4299"/>
                  <a:pt x="6601" y="4299"/>
                </a:cubicBezTo>
                <a:close/>
                <a:moveTo>
                  <a:pt x="8155" y="4444"/>
                </a:moveTo>
                <a:cubicBezTo>
                  <a:pt x="8262" y="4506"/>
                  <a:pt x="8342" y="4569"/>
                  <a:pt x="8387" y="4658"/>
                </a:cubicBezTo>
                <a:cubicBezTo>
                  <a:pt x="8422" y="4738"/>
                  <a:pt x="8422" y="4837"/>
                  <a:pt x="8396" y="4935"/>
                </a:cubicBezTo>
                <a:cubicBezTo>
                  <a:pt x="8369" y="5024"/>
                  <a:pt x="8315" y="5113"/>
                  <a:pt x="8253" y="5193"/>
                </a:cubicBezTo>
                <a:cubicBezTo>
                  <a:pt x="8181" y="5265"/>
                  <a:pt x="8092" y="5318"/>
                  <a:pt x="7976" y="5345"/>
                </a:cubicBezTo>
                <a:cubicBezTo>
                  <a:pt x="8009" y="5359"/>
                  <a:pt x="8044" y="5365"/>
                  <a:pt x="8081" y="5365"/>
                </a:cubicBezTo>
                <a:cubicBezTo>
                  <a:pt x="8167" y="5365"/>
                  <a:pt x="8258" y="5332"/>
                  <a:pt x="8333" y="5283"/>
                </a:cubicBezTo>
                <a:cubicBezTo>
                  <a:pt x="8431" y="5211"/>
                  <a:pt x="8511" y="5095"/>
                  <a:pt x="8547" y="4970"/>
                </a:cubicBezTo>
                <a:cubicBezTo>
                  <a:pt x="8583" y="4854"/>
                  <a:pt x="8565" y="4703"/>
                  <a:pt x="8485" y="4596"/>
                </a:cubicBezTo>
                <a:cubicBezTo>
                  <a:pt x="8404" y="4480"/>
                  <a:pt x="8271" y="4444"/>
                  <a:pt x="8155" y="4444"/>
                </a:cubicBezTo>
                <a:close/>
                <a:moveTo>
                  <a:pt x="9609" y="5060"/>
                </a:moveTo>
                <a:cubicBezTo>
                  <a:pt x="9591" y="5149"/>
                  <a:pt x="9564" y="5229"/>
                  <a:pt x="9511" y="5274"/>
                </a:cubicBezTo>
                <a:cubicBezTo>
                  <a:pt x="9457" y="5327"/>
                  <a:pt x="9386" y="5345"/>
                  <a:pt x="9305" y="5345"/>
                </a:cubicBezTo>
                <a:cubicBezTo>
                  <a:pt x="9293" y="5347"/>
                  <a:pt x="9281" y="5347"/>
                  <a:pt x="9268" y="5347"/>
                </a:cubicBezTo>
                <a:cubicBezTo>
                  <a:pt x="9207" y="5347"/>
                  <a:pt x="9142" y="5330"/>
                  <a:pt x="9082" y="5300"/>
                </a:cubicBezTo>
                <a:cubicBezTo>
                  <a:pt x="9011" y="5274"/>
                  <a:pt x="8949" y="5220"/>
                  <a:pt x="8913" y="5140"/>
                </a:cubicBezTo>
                <a:lnTo>
                  <a:pt x="8913" y="5140"/>
                </a:lnTo>
                <a:cubicBezTo>
                  <a:pt x="8904" y="5229"/>
                  <a:pt x="8958" y="5327"/>
                  <a:pt x="9038" y="5381"/>
                </a:cubicBezTo>
                <a:cubicBezTo>
                  <a:pt x="9118" y="5443"/>
                  <a:pt x="9216" y="5470"/>
                  <a:pt x="9314" y="5470"/>
                </a:cubicBezTo>
                <a:cubicBezTo>
                  <a:pt x="9413" y="5461"/>
                  <a:pt x="9520" y="5425"/>
                  <a:pt x="9582" y="5336"/>
                </a:cubicBezTo>
                <a:cubicBezTo>
                  <a:pt x="9636" y="5247"/>
                  <a:pt x="9644" y="5140"/>
                  <a:pt x="9609" y="5060"/>
                </a:cubicBezTo>
                <a:close/>
                <a:moveTo>
                  <a:pt x="12287" y="5108"/>
                </a:moveTo>
                <a:cubicBezTo>
                  <a:pt x="12307" y="5108"/>
                  <a:pt x="12330" y="5122"/>
                  <a:pt x="12348" y="5158"/>
                </a:cubicBezTo>
                <a:cubicBezTo>
                  <a:pt x="12351" y="5127"/>
                  <a:pt x="12372" y="5113"/>
                  <a:pt x="12393" y="5113"/>
                </a:cubicBezTo>
                <a:cubicBezTo>
                  <a:pt x="12428" y="5113"/>
                  <a:pt x="12464" y="5148"/>
                  <a:pt x="12437" y="5202"/>
                </a:cubicBezTo>
                <a:cubicBezTo>
                  <a:pt x="12446" y="5200"/>
                  <a:pt x="12454" y="5199"/>
                  <a:pt x="12462" y="5199"/>
                </a:cubicBezTo>
                <a:cubicBezTo>
                  <a:pt x="12539" y="5199"/>
                  <a:pt x="12553" y="5309"/>
                  <a:pt x="12464" y="5309"/>
                </a:cubicBezTo>
                <a:cubicBezTo>
                  <a:pt x="12464" y="5309"/>
                  <a:pt x="12526" y="5336"/>
                  <a:pt x="12490" y="5407"/>
                </a:cubicBezTo>
                <a:cubicBezTo>
                  <a:pt x="12479" y="5427"/>
                  <a:pt x="12467" y="5434"/>
                  <a:pt x="12454" y="5434"/>
                </a:cubicBezTo>
                <a:cubicBezTo>
                  <a:pt x="12426" y="5434"/>
                  <a:pt x="12398" y="5397"/>
                  <a:pt x="12392" y="5372"/>
                </a:cubicBezTo>
                <a:lnTo>
                  <a:pt x="12392" y="5372"/>
                </a:lnTo>
                <a:cubicBezTo>
                  <a:pt x="12410" y="5443"/>
                  <a:pt x="12401" y="5488"/>
                  <a:pt x="12339" y="5488"/>
                </a:cubicBezTo>
                <a:cubicBezTo>
                  <a:pt x="12285" y="5479"/>
                  <a:pt x="12285" y="5407"/>
                  <a:pt x="12294" y="5381"/>
                </a:cubicBezTo>
                <a:lnTo>
                  <a:pt x="12294" y="5381"/>
                </a:lnTo>
                <a:cubicBezTo>
                  <a:pt x="12278" y="5414"/>
                  <a:pt x="12253" y="5426"/>
                  <a:pt x="12230" y="5426"/>
                </a:cubicBezTo>
                <a:cubicBezTo>
                  <a:pt x="12177" y="5426"/>
                  <a:pt x="12133" y="5362"/>
                  <a:pt x="12214" y="5318"/>
                </a:cubicBezTo>
                <a:cubicBezTo>
                  <a:pt x="12133" y="5289"/>
                  <a:pt x="12137" y="5206"/>
                  <a:pt x="12199" y="5206"/>
                </a:cubicBezTo>
                <a:cubicBezTo>
                  <a:pt x="12213" y="5206"/>
                  <a:pt x="12230" y="5210"/>
                  <a:pt x="12249" y="5220"/>
                </a:cubicBezTo>
                <a:cubicBezTo>
                  <a:pt x="12214" y="5166"/>
                  <a:pt x="12246" y="5108"/>
                  <a:pt x="12287" y="5108"/>
                </a:cubicBezTo>
                <a:close/>
                <a:moveTo>
                  <a:pt x="9159" y="3076"/>
                </a:moveTo>
                <a:cubicBezTo>
                  <a:pt x="9602" y="3076"/>
                  <a:pt x="9974" y="3667"/>
                  <a:pt x="9537" y="4069"/>
                </a:cubicBezTo>
                <a:cubicBezTo>
                  <a:pt x="9547" y="4069"/>
                  <a:pt x="9556" y="4068"/>
                  <a:pt x="9566" y="4068"/>
                </a:cubicBezTo>
                <a:cubicBezTo>
                  <a:pt x="10014" y="4068"/>
                  <a:pt x="10099" y="4901"/>
                  <a:pt x="9636" y="4988"/>
                </a:cubicBezTo>
                <a:cubicBezTo>
                  <a:pt x="9843" y="5260"/>
                  <a:pt x="9551" y="5555"/>
                  <a:pt x="9266" y="5555"/>
                </a:cubicBezTo>
                <a:cubicBezTo>
                  <a:pt x="9196" y="5555"/>
                  <a:pt x="9126" y="5537"/>
                  <a:pt x="9065" y="5497"/>
                </a:cubicBezTo>
                <a:cubicBezTo>
                  <a:pt x="8949" y="5425"/>
                  <a:pt x="8815" y="5247"/>
                  <a:pt x="8859" y="5033"/>
                </a:cubicBezTo>
                <a:lnTo>
                  <a:pt x="8859" y="5033"/>
                </a:lnTo>
                <a:cubicBezTo>
                  <a:pt x="8886" y="5077"/>
                  <a:pt x="8966" y="5158"/>
                  <a:pt x="9047" y="5167"/>
                </a:cubicBezTo>
                <a:lnTo>
                  <a:pt x="9082" y="4997"/>
                </a:lnTo>
                <a:lnTo>
                  <a:pt x="9163" y="5122"/>
                </a:lnTo>
                <a:lnTo>
                  <a:pt x="9154" y="4899"/>
                </a:lnTo>
                <a:lnTo>
                  <a:pt x="9154" y="4899"/>
                </a:lnTo>
                <a:cubicBezTo>
                  <a:pt x="9154" y="4899"/>
                  <a:pt x="9252" y="5104"/>
                  <a:pt x="9261" y="5122"/>
                </a:cubicBezTo>
                <a:cubicBezTo>
                  <a:pt x="9261" y="5122"/>
                  <a:pt x="9261" y="5123"/>
                  <a:pt x="9261" y="5123"/>
                </a:cubicBezTo>
                <a:cubicBezTo>
                  <a:pt x="9267" y="5123"/>
                  <a:pt x="9216" y="4819"/>
                  <a:pt x="9216" y="4819"/>
                </a:cubicBezTo>
                <a:lnTo>
                  <a:pt x="9216" y="4819"/>
                </a:lnTo>
                <a:lnTo>
                  <a:pt x="9314" y="4952"/>
                </a:lnTo>
                <a:lnTo>
                  <a:pt x="9261" y="4721"/>
                </a:lnTo>
                <a:lnTo>
                  <a:pt x="9341" y="4792"/>
                </a:lnTo>
                <a:lnTo>
                  <a:pt x="9341" y="4792"/>
                </a:lnTo>
                <a:lnTo>
                  <a:pt x="9297" y="4622"/>
                </a:lnTo>
                <a:lnTo>
                  <a:pt x="9297" y="4622"/>
                </a:lnTo>
                <a:lnTo>
                  <a:pt x="9448" y="4783"/>
                </a:lnTo>
                <a:lnTo>
                  <a:pt x="9323" y="4480"/>
                </a:lnTo>
                <a:lnTo>
                  <a:pt x="9323" y="4480"/>
                </a:lnTo>
                <a:lnTo>
                  <a:pt x="9484" y="4631"/>
                </a:lnTo>
                <a:lnTo>
                  <a:pt x="9314" y="4319"/>
                </a:lnTo>
                <a:lnTo>
                  <a:pt x="9314" y="4319"/>
                </a:lnTo>
                <a:cubicBezTo>
                  <a:pt x="9314" y="4319"/>
                  <a:pt x="9466" y="4444"/>
                  <a:pt x="9493" y="4480"/>
                </a:cubicBezTo>
                <a:cubicBezTo>
                  <a:pt x="9494" y="4481"/>
                  <a:pt x="9495" y="4482"/>
                  <a:pt x="9495" y="4482"/>
                </a:cubicBezTo>
                <a:cubicBezTo>
                  <a:pt x="9498" y="4482"/>
                  <a:pt x="9297" y="4168"/>
                  <a:pt x="9297" y="4167"/>
                </a:cubicBezTo>
                <a:lnTo>
                  <a:pt x="9297" y="4167"/>
                </a:lnTo>
                <a:cubicBezTo>
                  <a:pt x="9297" y="4167"/>
                  <a:pt x="9484" y="4310"/>
                  <a:pt x="9502" y="4319"/>
                </a:cubicBezTo>
                <a:cubicBezTo>
                  <a:pt x="9511" y="4319"/>
                  <a:pt x="9243" y="4007"/>
                  <a:pt x="9243" y="3998"/>
                </a:cubicBezTo>
                <a:cubicBezTo>
                  <a:pt x="9243" y="3998"/>
                  <a:pt x="9243" y="3997"/>
                  <a:pt x="9243" y="3997"/>
                </a:cubicBezTo>
                <a:lnTo>
                  <a:pt x="9243" y="3997"/>
                </a:lnTo>
                <a:cubicBezTo>
                  <a:pt x="9246" y="3997"/>
                  <a:pt x="9405" y="4114"/>
                  <a:pt x="9430" y="4123"/>
                </a:cubicBezTo>
                <a:cubicBezTo>
                  <a:pt x="9431" y="4123"/>
                  <a:pt x="9431" y="4123"/>
                  <a:pt x="9431" y="4123"/>
                </a:cubicBezTo>
                <a:cubicBezTo>
                  <a:pt x="9440" y="4123"/>
                  <a:pt x="9198" y="3873"/>
                  <a:pt x="9198" y="3873"/>
                </a:cubicBezTo>
                <a:lnTo>
                  <a:pt x="9198" y="3873"/>
                </a:lnTo>
                <a:lnTo>
                  <a:pt x="9386" y="3962"/>
                </a:lnTo>
                <a:lnTo>
                  <a:pt x="9145" y="3757"/>
                </a:lnTo>
                <a:lnTo>
                  <a:pt x="9145" y="3757"/>
                </a:lnTo>
                <a:lnTo>
                  <a:pt x="9332" y="3820"/>
                </a:lnTo>
                <a:lnTo>
                  <a:pt x="9109" y="3614"/>
                </a:lnTo>
                <a:lnTo>
                  <a:pt x="9243" y="3641"/>
                </a:lnTo>
                <a:lnTo>
                  <a:pt x="9243" y="3641"/>
                </a:lnTo>
                <a:lnTo>
                  <a:pt x="8958" y="3427"/>
                </a:lnTo>
                <a:lnTo>
                  <a:pt x="8958" y="3427"/>
                </a:lnTo>
                <a:lnTo>
                  <a:pt x="9252" y="3472"/>
                </a:lnTo>
                <a:cubicBezTo>
                  <a:pt x="9252" y="3472"/>
                  <a:pt x="9029" y="3320"/>
                  <a:pt x="8752" y="3266"/>
                </a:cubicBezTo>
                <a:cubicBezTo>
                  <a:pt x="8880" y="3132"/>
                  <a:pt x="9023" y="3076"/>
                  <a:pt x="9159" y="3076"/>
                </a:cubicBezTo>
                <a:close/>
                <a:moveTo>
                  <a:pt x="11741" y="5113"/>
                </a:moveTo>
                <a:lnTo>
                  <a:pt x="11741" y="5113"/>
                </a:lnTo>
                <a:cubicBezTo>
                  <a:pt x="11723" y="5229"/>
                  <a:pt x="11678" y="5327"/>
                  <a:pt x="11616" y="5381"/>
                </a:cubicBezTo>
                <a:cubicBezTo>
                  <a:pt x="11554" y="5443"/>
                  <a:pt x="11464" y="5470"/>
                  <a:pt x="11366" y="5479"/>
                </a:cubicBezTo>
                <a:cubicBezTo>
                  <a:pt x="11277" y="5479"/>
                  <a:pt x="11179" y="5461"/>
                  <a:pt x="11090" y="5416"/>
                </a:cubicBezTo>
                <a:cubicBezTo>
                  <a:pt x="11009" y="5381"/>
                  <a:pt x="10929" y="5309"/>
                  <a:pt x="10876" y="5211"/>
                </a:cubicBezTo>
                <a:lnTo>
                  <a:pt x="10876" y="5211"/>
                </a:lnTo>
                <a:cubicBezTo>
                  <a:pt x="10867" y="5327"/>
                  <a:pt x="10929" y="5443"/>
                  <a:pt x="11027" y="5515"/>
                </a:cubicBezTo>
                <a:cubicBezTo>
                  <a:pt x="11116" y="5587"/>
                  <a:pt x="11226" y="5623"/>
                  <a:pt x="11338" y="5623"/>
                </a:cubicBezTo>
                <a:cubicBezTo>
                  <a:pt x="11350" y="5623"/>
                  <a:pt x="11363" y="5622"/>
                  <a:pt x="11375" y="5622"/>
                </a:cubicBezTo>
                <a:cubicBezTo>
                  <a:pt x="11500" y="5622"/>
                  <a:pt x="11625" y="5568"/>
                  <a:pt x="11705" y="5461"/>
                </a:cubicBezTo>
                <a:cubicBezTo>
                  <a:pt x="11777" y="5354"/>
                  <a:pt x="11777" y="5220"/>
                  <a:pt x="11741" y="5113"/>
                </a:cubicBezTo>
                <a:close/>
                <a:moveTo>
                  <a:pt x="11184" y="2653"/>
                </a:moveTo>
                <a:cubicBezTo>
                  <a:pt x="11733" y="2653"/>
                  <a:pt x="12199" y="3387"/>
                  <a:pt x="11661" y="3891"/>
                </a:cubicBezTo>
                <a:cubicBezTo>
                  <a:pt x="11672" y="3890"/>
                  <a:pt x="11684" y="3890"/>
                  <a:pt x="11695" y="3890"/>
                </a:cubicBezTo>
                <a:cubicBezTo>
                  <a:pt x="12245" y="3890"/>
                  <a:pt x="12345" y="4928"/>
                  <a:pt x="11777" y="5024"/>
                </a:cubicBezTo>
                <a:cubicBezTo>
                  <a:pt x="12034" y="5368"/>
                  <a:pt x="11666" y="5728"/>
                  <a:pt x="11312" y="5728"/>
                </a:cubicBezTo>
                <a:cubicBezTo>
                  <a:pt x="11225" y="5728"/>
                  <a:pt x="11139" y="5707"/>
                  <a:pt x="11063" y="5657"/>
                </a:cubicBezTo>
                <a:cubicBezTo>
                  <a:pt x="10920" y="5568"/>
                  <a:pt x="10760" y="5354"/>
                  <a:pt x="10813" y="5086"/>
                </a:cubicBezTo>
                <a:lnTo>
                  <a:pt x="10813" y="5086"/>
                </a:lnTo>
                <a:cubicBezTo>
                  <a:pt x="10849" y="5131"/>
                  <a:pt x="10938" y="5238"/>
                  <a:pt x="11045" y="5247"/>
                </a:cubicBezTo>
                <a:lnTo>
                  <a:pt x="11081" y="5033"/>
                </a:lnTo>
                <a:lnTo>
                  <a:pt x="11188" y="5193"/>
                </a:lnTo>
                <a:lnTo>
                  <a:pt x="11179" y="4926"/>
                </a:lnTo>
                <a:lnTo>
                  <a:pt x="11179" y="4926"/>
                </a:lnTo>
                <a:cubicBezTo>
                  <a:pt x="11179" y="4926"/>
                  <a:pt x="11295" y="5176"/>
                  <a:pt x="11304" y="5193"/>
                </a:cubicBezTo>
                <a:cubicBezTo>
                  <a:pt x="11304" y="5194"/>
                  <a:pt x="11305" y="5194"/>
                  <a:pt x="11305" y="5194"/>
                </a:cubicBezTo>
                <a:cubicBezTo>
                  <a:pt x="11319" y="5194"/>
                  <a:pt x="11259" y="4819"/>
                  <a:pt x="11259" y="4819"/>
                </a:cubicBezTo>
                <a:lnTo>
                  <a:pt x="11259" y="4819"/>
                </a:lnTo>
                <a:lnTo>
                  <a:pt x="11375" y="4988"/>
                </a:lnTo>
                <a:lnTo>
                  <a:pt x="11375" y="4988"/>
                </a:lnTo>
                <a:lnTo>
                  <a:pt x="11304" y="4703"/>
                </a:lnTo>
                <a:lnTo>
                  <a:pt x="11304" y="4703"/>
                </a:lnTo>
                <a:lnTo>
                  <a:pt x="11411" y="4792"/>
                </a:lnTo>
                <a:lnTo>
                  <a:pt x="11357" y="4569"/>
                </a:lnTo>
                <a:lnTo>
                  <a:pt x="11545" y="4774"/>
                </a:lnTo>
                <a:lnTo>
                  <a:pt x="11393" y="4399"/>
                </a:lnTo>
                <a:lnTo>
                  <a:pt x="11589" y="4587"/>
                </a:lnTo>
                <a:lnTo>
                  <a:pt x="11375" y="4194"/>
                </a:lnTo>
                <a:lnTo>
                  <a:pt x="11375" y="4194"/>
                </a:lnTo>
                <a:cubicBezTo>
                  <a:pt x="11375" y="4194"/>
                  <a:pt x="11562" y="4355"/>
                  <a:pt x="11598" y="4399"/>
                </a:cubicBezTo>
                <a:cubicBezTo>
                  <a:pt x="11600" y="4402"/>
                  <a:pt x="11601" y="4403"/>
                  <a:pt x="11601" y="4403"/>
                </a:cubicBezTo>
                <a:cubicBezTo>
                  <a:pt x="11606" y="4403"/>
                  <a:pt x="11348" y="4016"/>
                  <a:pt x="11348" y="4016"/>
                </a:cubicBezTo>
                <a:lnTo>
                  <a:pt x="11348" y="4016"/>
                </a:lnTo>
                <a:cubicBezTo>
                  <a:pt x="11348" y="4016"/>
                  <a:pt x="11589" y="4185"/>
                  <a:pt x="11607" y="4194"/>
                </a:cubicBezTo>
                <a:cubicBezTo>
                  <a:pt x="11607" y="4194"/>
                  <a:pt x="11607" y="4194"/>
                  <a:pt x="11607" y="4194"/>
                </a:cubicBezTo>
                <a:cubicBezTo>
                  <a:pt x="11609" y="4194"/>
                  <a:pt x="11295" y="3811"/>
                  <a:pt x="11286" y="3802"/>
                </a:cubicBezTo>
                <a:cubicBezTo>
                  <a:pt x="11286" y="3801"/>
                  <a:pt x="11286" y="3801"/>
                  <a:pt x="11286" y="3801"/>
                </a:cubicBezTo>
                <a:lnTo>
                  <a:pt x="11286" y="3801"/>
                </a:lnTo>
                <a:cubicBezTo>
                  <a:pt x="11289" y="3801"/>
                  <a:pt x="11483" y="3945"/>
                  <a:pt x="11518" y="3953"/>
                </a:cubicBezTo>
                <a:cubicBezTo>
                  <a:pt x="11518" y="3953"/>
                  <a:pt x="11519" y="3954"/>
                  <a:pt x="11519" y="3954"/>
                </a:cubicBezTo>
                <a:cubicBezTo>
                  <a:pt x="11536" y="3954"/>
                  <a:pt x="11232" y="3641"/>
                  <a:pt x="11232" y="3641"/>
                </a:cubicBezTo>
                <a:lnTo>
                  <a:pt x="11232" y="3641"/>
                </a:lnTo>
                <a:lnTo>
                  <a:pt x="11464" y="3757"/>
                </a:lnTo>
                <a:lnTo>
                  <a:pt x="11464" y="3757"/>
                </a:lnTo>
                <a:lnTo>
                  <a:pt x="11170" y="3498"/>
                </a:lnTo>
                <a:lnTo>
                  <a:pt x="11170" y="3498"/>
                </a:lnTo>
                <a:lnTo>
                  <a:pt x="11393" y="3579"/>
                </a:lnTo>
                <a:lnTo>
                  <a:pt x="11116" y="3329"/>
                </a:lnTo>
                <a:lnTo>
                  <a:pt x="11286" y="3356"/>
                </a:lnTo>
                <a:lnTo>
                  <a:pt x="11286" y="3356"/>
                </a:lnTo>
                <a:lnTo>
                  <a:pt x="10938" y="3097"/>
                </a:lnTo>
                <a:lnTo>
                  <a:pt x="11304" y="3150"/>
                </a:lnTo>
                <a:cubicBezTo>
                  <a:pt x="11304" y="3150"/>
                  <a:pt x="11018" y="2963"/>
                  <a:pt x="10679" y="2892"/>
                </a:cubicBezTo>
                <a:cubicBezTo>
                  <a:pt x="10837" y="2723"/>
                  <a:pt x="11015" y="2653"/>
                  <a:pt x="11184" y="2653"/>
                </a:cubicBezTo>
                <a:close/>
                <a:moveTo>
                  <a:pt x="6790" y="5416"/>
                </a:moveTo>
                <a:cubicBezTo>
                  <a:pt x="6781" y="5532"/>
                  <a:pt x="6763" y="5639"/>
                  <a:pt x="6701" y="5711"/>
                </a:cubicBezTo>
                <a:cubicBezTo>
                  <a:pt x="6647" y="5791"/>
                  <a:pt x="6558" y="5836"/>
                  <a:pt x="6460" y="5854"/>
                </a:cubicBezTo>
                <a:cubicBezTo>
                  <a:pt x="6425" y="5860"/>
                  <a:pt x="6389" y="5863"/>
                  <a:pt x="6353" y="5863"/>
                </a:cubicBezTo>
                <a:cubicBezTo>
                  <a:pt x="6288" y="5863"/>
                  <a:pt x="6223" y="5853"/>
                  <a:pt x="6165" y="5836"/>
                </a:cubicBezTo>
                <a:cubicBezTo>
                  <a:pt x="6067" y="5809"/>
                  <a:pt x="5969" y="5755"/>
                  <a:pt x="5898" y="5657"/>
                </a:cubicBezTo>
                <a:lnTo>
                  <a:pt x="5898" y="5657"/>
                </a:lnTo>
                <a:cubicBezTo>
                  <a:pt x="5907" y="5782"/>
                  <a:pt x="6005" y="5889"/>
                  <a:pt x="6112" y="5952"/>
                </a:cubicBezTo>
                <a:cubicBezTo>
                  <a:pt x="6199" y="5992"/>
                  <a:pt x="6296" y="6012"/>
                  <a:pt x="6391" y="6012"/>
                </a:cubicBezTo>
                <a:cubicBezTo>
                  <a:pt x="6423" y="6012"/>
                  <a:pt x="6455" y="6010"/>
                  <a:pt x="6486" y="6005"/>
                </a:cubicBezTo>
                <a:cubicBezTo>
                  <a:pt x="6611" y="5978"/>
                  <a:pt x="6745" y="5907"/>
                  <a:pt x="6808" y="5782"/>
                </a:cubicBezTo>
                <a:cubicBezTo>
                  <a:pt x="6870" y="5657"/>
                  <a:pt x="6843" y="5515"/>
                  <a:pt x="6790" y="5416"/>
                </a:cubicBezTo>
                <a:close/>
                <a:moveTo>
                  <a:pt x="8271" y="5523"/>
                </a:moveTo>
                <a:cubicBezTo>
                  <a:pt x="8244" y="5639"/>
                  <a:pt x="8208" y="5729"/>
                  <a:pt x="8137" y="5791"/>
                </a:cubicBezTo>
                <a:cubicBezTo>
                  <a:pt x="8074" y="5854"/>
                  <a:pt x="7985" y="5880"/>
                  <a:pt x="7896" y="5880"/>
                </a:cubicBezTo>
                <a:cubicBezTo>
                  <a:pt x="7880" y="5882"/>
                  <a:pt x="7863" y="5883"/>
                  <a:pt x="7847" y="5883"/>
                </a:cubicBezTo>
                <a:cubicBezTo>
                  <a:pt x="7766" y="5883"/>
                  <a:pt x="7686" y="5864"/>
                  <a:pt x="7619" y="5827"/>
                </a:cubicBezTo>
                <a:cubicBezTo>
                  <a:pt x="7530" y="5782"/>
                  <a:pt x="7450" y="5720"/>
                  <a:pt x="7396" y="5622"/>
                </a:cubicBezTo>
                <a:lnTo>
                  <a:pt x="7396" y="5622"/>
                </a:lnTo>
                <a:cubicBezTo>
                  <a:pt x="7387" y="5738"/>
                  <a:pt x="7459" y="5854"/>
                  <a:pt x="7557" y="5925"/>
                </a:cubicBezTo>
                <a:cubicBezTo>
                  <a:pt x="7655" y="5996"/>
                  <a:pt x="7771" y="6032"/>
                  <a:pt x="7896" y="6032"/>
                </a:cubicBezTo>
                <a:cubicBezTo>
                  <a:pt x="8021" y="6032"/>
                  <a:pt x="8155" y="5978"/>
                  <a:pt x="8226" y="5871"/>
                </a:cubicBezTo>
                <a:cubicBezTo>
                  <a:pt x="8306" y="5764"/>
                  <a:pt x="8306" y="5630"/>
                  <a:pt x="8271" y="5523"/>
                </a:cubicBezTo>
                <a:close/>
                <a:moveTo>
                  <a:pt x="18128" y="4837"/>
                </a:moveTo>
                <a:lnTo>
                  <a:pt x="18128" y="4837"/>
                </a:lnTo>
                <a:cubicBezTo>
                  <a:pt x="18075" y="4997"/>
                  <a:pt x="17986" y="5149"/>
                  <a:pt x="17879" y="5291"/>
                </a:cubicBezTo>
                <a:cubicBezTo>
                  <a:pt x="17772" y="5425"/>
                  <a:pt x="17638" y="5550"/>
                  <a:pt x="17504" y="5657"/>
                </a:cubicBezTo>
                <a:cubicBezTo>
                  <a:pt x="17218" y="5862"/>
                  <a:pt x="16879" y="6005"/>
                  <a:pt x="16532" y="6068"/>
                </a:cubicBezTo>
                <a:cubicBezTo>
                  <a:pt x="16400" y="6088"/>
                  <a:pt x="16267" y="6099"/>
                  <a:pt x="16135" y="6099"/>
                </a:cubicBezTo>
                <a:cubicBezTo>
                  <a:pt x="15917" y="6099"/>
                  <a:pt x="15699" y="6068"/>
                  <a:pt x="15488" y="5996"/>
                </a:cubicBezTo>
                <a:cubicBezTo>
                  <a:pt x="15318" y="5934"/>
                  <a:pt x="15158" y="5854"/>
                  <a:pt x="15024" y="5746"/>
                </a:cubicBezTo>
                <a:cubicBezTo>
                  <a:pt x="14881" y="5639"/>
                  <a:pt x="14765" y="5506"/>
                  <a:pt x="14685" y="5354"/>
                </a:cubicBezTo>
                <a:lnTo>
                  <a:pt x="14685" y="5354"/>
                </a:lnTo>
                <a:cubicBezTo>
                  <a:pt x="14890" y="5630"/>
                  <a:pt x="15193" y="5818"/>
                  <a:pt x="15515" y="5916"/>
                </a:cubicBezTo>
                <a:cubicBezTo>
                  <a:pt x="15699" y="5967"/>
                  <a:pt x="15892" y="5992"/>
                  <a:pt x="16085" y="5992"/>
                </a:cubicBezTo>
                <a:cubicBezTo>
                  <a:pt x="16229" y="5992"/>
                  <a:pt x="16373" y="5978"/>
                  <a:pt x="16514" y="5952"/>
                </a:cubicBezTo>
                <a:cubicBezTo>
                  <a:pt x="16844" y="5898"/>
                  <a:pt x="17165" y="5773"/>
                  <a:pt x="17450" y="5586"/>
                </a:cubicBezTo>
                <a:cubicBezTo>
                  <a:pt x="17736" y="5399"/>
                  <a:pt x="17977" y="5140"/>
                  <a:pt x="18128" y="4837"/>
                </a:cubicBezTo>
                <a:close/>
                <a:moveTo>
                  <a:pt x="5909" y="2930"/>
                </a:moveTo>
                <a:cubicBezTo>
                  <a:pt x="6447" y="2930"/>
                  <a:pt x="6953" y="3572"/>
                  <a:pt x="6504" y="4150"/>
                </a:cubicBezTo>
                <a:cubicBezTo>
                  <a:pt x="6540" y="4141"/>
                  <a:pt x="6575" y="4137"/>
                  <a:pt x="6609" y="4137"/>
                </a:cubicBezTo>
                <a:cubicBezTo>
                  <a:pt x="7135" y="4137"/>
                  <a:pt x="7370" y="5125"/>
                  <a:pt x="6816" y="5309"/>
                </a:cubicBezTo>
                <a:cubicBezTo>
                  <a:pt x="7153" y="5646"/>
                  <a:pt x="6761" y="6128"/>
                  <a:pt x="6361" y="6128"/>
                </a:cubicBezTo>
                <a:cubicBezTo>
                  <a:pt x="6295" y="6128"/>
                  <a:pt x="6228" y="6115"/>
                  <a:pt x="6165" y="6085"/>
                </a:cubicBezTo>
                <a:cubicBezTo>
                  <a:pt x="6014" y="6014"/>
                  <a:pt x="5799" y="5818"/>
                  <a:pt x="5817" y="5532"/>
                </a:cubicBezTo>
                <a:lnTo>
                  <a:pt x="5817" y="5532"/>
                </a:lnTo>
                <a:cubicBezTo>
                  <a:pt x="5860" y="5575"/>
                  <a:pt x="5960" y="5667"/>
                  <a:pt x="6062" y="5667"/>
                </a:cubicBezTo>
                <a:cubicBezTo>
                  <a:pt x="6067" y="5667"/>
                  <a:pt x="6071" y="5667"/>
                  <a:pt x="6076" y="5666"/>
                </a:cubicBezTo>
                <a:lnTo>
                  <a:pt x="6094" y="5434"/>
                </a:lnTo>
                <a:lnTo>
                  <a:pt x="6219" y="5586"/>
                </a:lnTo>
                <a:lnTo>
                  <a:pt x="6174" y="5300"/>
                </a:lnTo>
                <a:lnTo>
                  <a:pt x="6174" y="5300"/>
                </a:lnTo>
                <a:cubicBezTo>
                  <a:pt x="6174" y="5300"/>
                  <a:pt x="6335" y="5550"/>
                  <a:pt x="6353" y="5568"/>
                </a:cubicBezTo>
                <a:cubicBezTo>
                  <a:pt x="6353" y="5568"/>
                  <a:pt x="6353" y="5569"/>
                  <a:pt x="6353" y="5569"/>
                </a:cubicBezTo>
                <a:cubicBezTo>
                  <a:pt x="6356" y="5569"/>
                  <a:pt x="6237" y="5185"/>
                  <a:pt x="6237" y="5184"/>
                </a:cubicBezTo>
                <a:lnTo>
                  <a:pt x="6237" y="5184"/>
                </a:lnTo>
                <a:lnTo>
                  <a:pt x="6388" y="5336"/>
                </a:lnTo>
                <a:lnTo>
                  <a:pt x="6272" y="5051"/>
                </a:lnTo>
                <a:lnTo>
                  <a:pt x="6388" y="5131"/>
                </a:lnTo>
                <a:lnTo>
                  <a:pt x="6388" y="5131"/>
                </a:lnTo>
                <a:lnTo>
                  <a:pt x="6299" y="4908"/>
                </a:lnTo>
                <a:lnTo>
                  <a:pt x="6299" y="4908"/>
                </a:lnTo>
                <a:lnTo>
                  <a:pt x="6522" y="5086"/>
                </a:lnTo>
                <a:lnTo>
                  <a:pt x="6308" y="4729"/>
                </a:lnTo>
                <a:lnTo>
                  <a:pt x="6540" y="4881"/>
                </a:lnTo>
                <a:lnTo>
                  <a:pt x="6540" y="4881"/>
                </a:lnTo>
                <a:lnTo>
                  <a:pt x="6254" y="4515"/>
                </a:lnTo>
                <a:lnTo>
                  <a:pt x="6254" y="4515"/>
                </a:lnTo>
                <a:cubicBezTo>
                  <a:pt x="6255" y="4515"/>
                  <a:pt x="6477" y="4649"/>
                  <a:pt x="6522" y="4694"/>
                </a:cubicBezTo>
                <a:cubicBezTo>
                  <a:pt x="6524" y="4695"/>
                  <a:pt x="6525" y="4696"/>
                  <a:pt x="6526" y="4696"/>
                </a:cubicBezTo>
                <a:cubicBezTo>
                  <a:pt x="6536" y="4696"/>
                  <a:pt x="6201" y="4328"/>
                  <a:pt x="6201" y="4328"/>
                </a:cubicBezTo>
                <a:lnTo>
                  <a:pt x="6201" y="4328"/>
                </a:lnTo>
                <a:cubicBezTo>
                  <a:pt x="6201" y="4328"/>
                  <a:pt x="6477" y="4471"/>
                  <a:pt x="6495" y="4471"/>
                </a:cubicBezTo>
                <a:cubicBezTo>
                  <a:pt x="6496" y="4471"/>
                  <a:pt x="6496" y="4471"/>
                  <a:pt x="6496" y="4471"/>
                </a:cubicBezTo>
                <a:cubicBezTo>
                  <a:pt x="6503" y="4471"/>
                  <a:pt x="6111" y="4132"/>
                  <a:pt x="6094" y="4123"/>
                </a:cubicBezTo>
                <a:cubicBezTo>
                  <a:pt x="6093" y="4122"/>
                  <a:pt x="6094" y="4121"/>
                  <a:pt x="6095" y="4121"/>
                </a:cubicBezTo>
                <a:cubicBezTo>
                  <a:pt x="6115" y="4121"/>
                  <a:pt x="6336" y="4239"/>
                  <a:pt x="6362" y="4239"/>
                </a:cubicBezTo>
                <a:cubicBezTo>
                  <a:pt x="6362" y="4239"/>
                  <a:pt x="6363" y="4239"/>
                  <a:pt x="6363" y="4239"/>
                </a:cubicBezTo>
                <a:cubicBezTo>
                  <a:pt x="6386" y="4239"/>
                  <a:pt x="6023" y="3962"/>
                  <a:pt x="6023" y="3962"/>
                </a:cubicBezTo>
                <a:lnTo>
                  <a:pt x="6023" y="3962"/>
                </a:lnTo>
                <a:lnTo>
                  <a:pt x="6281" y="4043"/>
                </a:lnTo>
                <a:lnTo>
                  <a:pt x="6281" y="4043"/>
                </a:lnTo>
                <a:lnTo>
                  <a:pt x="5933" y="3820"/>
                </a:lnTo>
                <a:lnTo>
                  <a:pt x="6174" y="3864"/>
                </a:lnTo>
                <a:lnTo>
                  <a:pt x="5844" y="3650"/>
                </a:lnTo>
                <a:lnTo>
                  <a:pt x="6031" y="3650"/>
                </a:lnTo>
                <a:lnTo>
                  <a:pt x="5621" y="3436"/>
                </a:lnTo>
                <a:lnTo>
                  <a:pt x="6014" y="3436"/>
                </a:lnTo>
                <a:cubicBezTo>
                  <a:pt x="6014" y="3436"/>
                  <a:pt x="5684" y="3284"/>
                  <a:pt x="5318" y="3266"/>
                </a:cubicBezTo>
                <a:cubicBezTo>
                  <a:pt x="5483" y="3028"/>
                  <a:pt x="5699" y="2930"/>
                  <a:pt x="5909" y="2930"/>
                </a:cubicBezTo>
                <a:close/>
                <a:moveTo>
                  <a:pt x="7705" y="3059"/>
                </a:moveTo>
                <a:cubicBezTo>
                  <a:pt x="8256" y="3059"/>
                  <a:pt x="8721" y="3794"/>
                  <a:pt x="8181" y="4292"/>
                </a:cubicBezTo>
                <a:cubicBezTo>
                  <a:pt x="8191" y="4292"/>
                  <a:pt x="8200" y="4291"/>
                  <a:pt x="8210" y="4291"/>
                </a:cubicBezTo>
                <a:cubicBezTo>
                  <a:pt x="8765" y="4291"/>
                  <a:pt x="8877" y="5329"/>
                  <a:pt x="8306" y="5434"/>
                </a:cubicBezTo>
                <a:cubicBezTo>
                  <a:pt x="8557" y="5778"/>
                  <a:pt x="8193" y="6139"/>
                  <a:pt x="7836" y="6139"/>
                </a:cubicBezTo>
                <a:cubicBezTo>
                  <a:pt x="7748" y="6139"/>
                  <a:pt x="7661" y="6117"/>
                  <a:pt x="7584" y="6068"/>
                </a:cubicBezTo>
                <a:cubicBezTo>
                  <a:pt x="7450" y="5978"/>
                  <a:pt x="7280" y="5755"/>
                  <a:pt x="7334" y="5488"/>
                </a:cubicBezTo>
                <a:lnTo>
                  <a:pt x="7334" y="5488"/>
                </a:lnTo>
                <a:cubicBezTo>
                  <a:pt x="7370" y="5541"/>
                  <a:pt x="7459" y="5648"/>
                  <a:pt x="7566" y="5657"/>
                </a:cubicBezTo>
                <a:lnTo>
                  <a:pt x="7610" y="5443"/>
                </a:lnTo>
                <a:lnTo>
                  <a:pt x="7709" y="5604"/>
                </a:lnTo>
                <a:lnTo>
                  <a:pt x="7709" y="5327"/>
                </a:lnTo>
                <a:cubicBezTo>
                  <a:pt x="7709" y="5327"/>
                  <a:pt x="7825" y="5577"/>
                  <a:pt x="7833" y="5604"/>
                </a:cubicBezTo>
                <a:cubicBezTo>
                  <a:pt x="7834" y="5604"/>
                  <a:pt x="7834" y="5604"/>
                  <a:pt x="7834" y="5604"/>
                </a:cubicBezTo>
                <a:cubicBezTo>
                  <a:pt x="7840" y="5604"/>
                  <a:pt x="7780" y="5229"/>
                  <a:pt x="7780" y="5229"/>
                </a:cubicBezTo>
                <a:lnTo>
                  <a:pt x="7780" y="5229"/>
                </a:lnTo>
                <a:lnTo>
                  <a:pt x="7896" y="5399"/>
                </a:lnTo>
                <a:lnTo>
                  <a:pt x="7833" y="5104"/>
                </a:lnTo>
                <a:lnTo>
                  <a:pt x="7932" y="5193"/>
                </a:lnTo>
                <a:lnTo>
                  <a:pt x="7878" y="4979"/>
                </a:lnTo>
                <a:lnTo>
                  <a:pt x="8065" y="5184"/>
                </a:lnTo>
                <a:lnTo>
                  <a:pt x="7914" y="4810"/>
                </a:lnTo>
                <a:lnTo>
                  <a:pt x="7914" y="4810"/>
                </a:lnTo>
                <a:lnTo>
                  <a:pt x="8110" y="4988"/>
                </a:lnTo>
                <a:lnTo>
                  <a:pt x="7896" y="4605"/>
                </a:lnTo>
                <a:lnTo>
                  <a:pt x="7896" y="4605"/>
                </a:lnTo>
                <a:cubicBezTo>
                  <a:pt x="7896" y="4605"/>
                  <a:pt x="8083" y="4765"/>
                  <a:pt x="8119" y="4810"/>
                </a:cubicBezTo>
                <a:cubicBezTo>
                  <a:pt x="8121" y="4812"/>
                  <a:pt x="8122" y="4813"/>
                  <a:pt x="8122" y="4813"/>
                </a:cubicBezTo>
                <a:cubicBezTo>
                  <a:pt x="8128" y="4813"/>
                  <a:pt x="7869" y="4417"/>
                  <a:pt x="7869" y="4417"/>
                </a:cubicBezTo>
                <a:lnTo>
                  <a:pt x="7869" y="4417"/>
                </a:lnTo>
                <a:cubicBezTo>
                  <a:pt x="7869" y="4417"/>
                  <a:pt x="8119" y="4596"/>
                  <a:pt x="8128" y="4605"/>
                </a:cubicBezTo>
                <a:cubicBezTo>
                  <a:pt x="8128" y="4605"/>
                  <a:pt x="8128" y="4605"/>
                  <a:pt x="8128" y="4605"/>
                </a:cubicBezTo>
                <a:cubicBezTo>
                  <a:pt x="8130" y="4605"/>
                  <a:pt x="7816" y="4221"/>
                  <a:pt x="7807" y="4212"/>
                </a:cubicBezTo>
                <a:cubicBezTo>
                  <a:pt x="7806" y="4212"/>
                  <a:pt x="7806" y="4212"/>
                  <a:pt x="7806" y="4212"/>
                </a:cubicBezTo>
                <a:lnTo>
                  <a:pt x="7806" y="4212"/>
                </a:lnTo>
                <a:cubicBezTo>
                  <a:pt x="7810" y="4212"/>
                  <a:pt x="8013" y="4355"/>
                  <a:pt x="8039" y="4364"/>
                </a:cubicBezTo>
                <a:cubicBezTo>
                  <a:pt x="8039" y="4364"/>
                  <a:pt x="8039" y="4364"/>
                  <a:pt x="8040" y="4364"/>
                </a:cubicBezTo>
                <a:cubicBezTo>
                  <a:pt x="8057" y="4364"/>
                  <a:pt x="7762" y="4052"/>
                  <a:pt x="7762" y="4051"/>
                </a:cubicBezTo>
                <a:lnTo>
                  <a:pt x="7762" y="4051"/>
                </a:lnTo>
                <a:lnTo>
                  <a:pt x="7985" y="4167"/>
                </a:lnTo>
                <a:lnTo>
                  <a:pt x="7691" y="3909"/>
                </a:lnTo>
                <a:lnTo>
                  <a:pt x="7923" y="3980"/>
                </a:lnTo>
                <a:lnTo>
                  <a:pt x="7923" y="3980"/>
                </a:lnTo>
                <a:lnTo>
                  <a:pt x="7637" y="3730"/>
                </a:lnTo>
                <a:lnTo>
                  <a:pt x="7816" y="3766"/>
                </a:lnTo>
                <a:lnTo>
                  <a:pt x="7459" y="3507"/>
                </a:lnTo>
                <a:lnTo>
                  <a:pt x="7459" y="3507"/>
                </a:lnTo>
                <a:lnTo>
                  <a:pt x="7825" y="3561"/>
                </a:lnTo>
                <a:cubicBezTo>
                  <a:pt x="7825" y="3561"/>
                  <a:pt x="7548" y="3365"/>
                  <a:pt x="7200" y="3293"/>
                </a:cubicBezTo>
                <a:cubicBezTo>
                  <a:pt x="7359" y="3128"/>
                  <a:pt x="7536" y="3059"/>
                  <a:pt x="7705" y="3059"/>
                </a:cubicBezTo>
                <a:close/>
                <a:moveTo>
                  <a:pt x="4426" y="2472"/>
                </a:moveTo>
                <a:cubicBezTo>
                  <a:pt x="4586" y="2571"/>
                  <a:pt x="4738" y="2695"/>
                  <a:pt x="4845" y="2856"/>
                </a:cubicBezTo>
                <a:cubicBezTo>
                  <a:pt x="4961" y="3017"/>
                  <a:pt x="5041" y="3213"/>
                  <a:pt x="5050" y="3418"/>
                </a:cubicBezTo>
                <a:cubicBezTo>
                  <a:pt x="5059" y="3623"/>
                  <a:pt x="4997" y="3828"/>
                  <a:pt x="4907" y="3998"/>
                </a:cubicBezTo>
                <a:cubicBezTo>
                  <a:pt x="4827" y="4176"/>
                  <a:pt x="4720" y="4328"/>
                  <a:pt x="4595" y="4471"/>
                </a:cubicBezTo>
                <a:cubicBezTo>
                  <a:pt x="4479" y="4613"/>
                  <a:pt x="4363" y="4756"/>
                  <a:pt x="4265" y="4908"/>
                </a:cubicBezTo>
                <a:cubicBezTo>
                  <a:pt x="4158" y="5060"/>
                  <a:pt x="4087" y="5229"/>
                  <a:pt x="4006" y="5390"/>
                </a:cubicBezTo>
                <a:cubicBezTo>
                  <a:pt x="3917" y="5550"/>
                  <a:pt x="3828" y="5702"/>
                  <a:pt x="3748" y="5862"/>
                </a:cubicBezTo>
                <a:cubicBezTo>
                  <a:pt x="3667" y="6014"/>
                  <a:pt x="3596" y="6184"/>
                  <a:pt x="3534" y="6353"/>
                </a:cubicBezTo>
                <a:lnTo>
                  <a:pt x="3507" y="6353"/>
                </a:lnTo>
                <a:cubicBezTo>
                  <a:pt x="3489" y="6166"/>
                  <a:pt x="3525" y="5969"/>
                  <a:pt x="3587" y="5791"/>
                </a:cubicBezTo>
                <a:cubicBezTo>
                  <a:pt x="3650" y="5613"/>
                  <a:pt x="3739" y="5443"/>
                  <a:pt x="3846" y="5291"/>
                </a:cubicBezTo>
                <a:cubicBezTo>
                  <a:pt x="3953" y="5140"/>
                  <a:pt x="4096" y="5015"/>
                  <a:pt x="4203" y="4863"/>
                </a:cubicBezTo>
                <a:cubicBezTo>
                  <a:pt x="4319" y="4721"/>
                  <a:pt x="4417" y="4569"/>
                  <a:pt x="4497" y="4399"/>
                </a:cubicBezTo>
                <a:cubicBezTo>
                  <a:pt x="4577" y="4239"/>
                  <a:pt x="4649" y="4078"/>
                  <a:pt x="4711" y="3918"/>
                </a:cubicBezTo>
                <a:cubicBezTo>
                  <a:pt x="4774" y="3748"/>
                  <a:pt x="4809" y="3588"/>
                  <a:pt x="4809" y="3427"/>
                </a:cubicBezTo>
                <a:cubicBezTo>
                  <a:pt x="4809" y="3266"/>
                  <a:pt x="4765" y="3106"/>
                  <a:pt x="4693" y="2945"/>
                </a:cubicBezTo>
                <a:cubicBezTo>
                  <a:pt x="4622" y="2794"/>
                  <a:pt x="4524" y="2642"/>
                  <a:pt x="4417" y="2490"/>
                </a:cubicBezTo>
                <a:lnTo>
                  <a:pt x="4426" y="2472"/>
                </a:lnTo>
                <a:close/>
                <a:moveTo>
                  <a:pt x="9752" y="2865"/>
                </a:moveTo>
                <a:cubicBezTo>
                  <a:pt x="10028" y="3052"/>
                  <a:pt x="10269" y="3284"/>
                  <a:pt x="10421" y="3596"/>
                </a:cubicBezTo>
                <a:cubicBezTo>
                  <a:pt x="10572" y="3918"/>
                  <a:pt x="10554" y="4319"/>
                  <a:pt x="10403" y="4605"/>
                </a:cubicBezTo>
                <a:cubicBezTo>
                  <a:pt x="10331" y="4756"/>
                  <a:pt x="10260" y="4899"/>
                  <a:pt x="10206" y="5051"/>
                </a:cubicBezTo>
                <a:cubicBezTo>
                  <a:pt x="10153" y="5202"/>
                  <a:pt x="10126" y="5363"/>
                  <a:pt x="10108" y="5523"/>
                </a:cubicBezTo>
                <a:cubicBezTo>
                  <a:pt x="10082" y="5675"/>
                  <a:pt x="10046" y="5818"/>
                  <a:pt x="10028" y="5978"/>
                </a:cubicBezTo>
                <a:cubicBezTo>
                  <a:pt x="10010" y="6130"/>
                  <a:pt x="10001" y="6282"/>
                  <a:pt x="9992" y="6451"/>
                </a:cubicBezTo>
                <a:lnTo>
                  <a:pt x="9966" y="6451"/>
                </a:lnTo>
                <a:cubicBezTo>
                  <a:pt x="9832" y="6148"/>
                  <a:pt x="9814" y="5791"/>
                  <a:pt x="9921" y="5470"/>
                </a:cubicBezTo>
                <a:cubicBezTo>
                  <a:pt x="9983" y="5309"/>
                  <a:pt x="10073" y="5176"/>
                  <a:pt x="10135" y="5024"/>
                </a:cubicBezTo>
                <a:cubicBezTo>
                  <a:pt x="10206" y="4881"/>
                  <a:pt x="10260" y="4729"/>
                  <a:pt x="10287" y="4569"/>
                </a:cubicBezTo>
                <a:cubicBezTo>
                  <a:pt x="10314" y="4417"/>
                  <a:pt x="10322" y="4266"/>
                  <a:pt x="10314" y="4123"/>
                </a:cubicBezTo>
                <a:cubicBezTo>
                  <a:pt x="10305" y="3971"/>
                  <a:pt x="10260" y="3837"/>
                  <a:pt x="10198" y="3695"/>
                </a:cubicBezTo>
                <a:cubicBezTo>
                  <a:pt x="10091" y="3427"/>
                  <a:pt x="9903" y="3168"/>
                  <a:pt x="9734" y="2883"/>
                </a:cubicBezTo>
                <a:lnTo>
                  <a:pt x="9752" y="2865"/>
                </a:lnTo>
                <a:close/>
                <a:moveTo>
                  <a:pt x="9127" y="6103"/>
                </a:moveTo>
                <a:lnTo>
                  <a:pt x="9127" y="6103"/>
                </a:lnTo>
                <a:cubicBezTo>
                  <a:pt x="8913" y="6291"/>
                  <a:pt x="8663" y="6433"/>
                  <a:pt x="8387" y="6523"/>
                </a:cubicBezTo>
                <a:cubicBezTo>
                  <a:pt x="8119" y="6621"/>
                  <a:pt x="7842" y="6674"/>
                  <a:pt x="7557" y="6692"/>
                </a:cubicBezTo>
                <a:cubicBezTo>
                  <a:pt x="7470" y="6697"/>
                  <a:pt x="7384" y="6700"/>
                  <a:pt x="7298" y="6700"/>
                </a:cubicBezTo>
                <a:cubicBezTo>
                  <a:pt x="7099" y="6700"/>
                  <a:pt x="6900" y="6685"/>
                  <a:pt x="6701" y="6647"/>
                </a:cubicBezTo>
                <a:cubicBezTo>
                  <a:pt x="6424" y="6603"/>
                  <a:pt x="6147" y="6523"/>
                  <a:pt x="5898" y="6398"/>
                </a:cubicBezTo>
                <a:lnTo>
                  <a:pt x="5898" y="6398"/>
                </a:lnTo>
                <a:cubicBezTo>
                  <a:pt x="6183" y="6433"/>
                  <a:pt x="6451" y="6460"/>
                  <a:pt x="6727" y="6478"/>
                </a:cubicBezTo>
                <a:cubicBezTo>
                  <a:pt x="6838" y="6482"/>
                  <a:pt x="6951" y="6484"/>
                  <a:pt x="7063" y="6484"/>
                </a:cubicBezTo>
                <a:cubicBezTo>
                  <a:pt x="7222" y="6484"/>
                  <a:pt x="7382" y="6480"/>
                  <a:pt x="7539" y="6469"/>
                </a:cubicBezTo>
                <a:cubicBezTo>
                  <a:pt x="7807" y="6451"/>
                  <a:pt x="8074" y="6416"/>
                  <a:pt x="8342" y="6353"/>
                </a:cubicBezTo>
                <a:cubicBezTo>
                  <a:pt x="8610" y="6300"/>
                  <a:pt x="8868" y="6210"/>
                  <a:pt x="9127" y="6103"/>
                </a:cubicBezTo>
                <a:close/>
                <a:moveTo>
                  <a:pt x="5345" y="4542"/>
                </a:moveTo>
                <a:lnTo>
                  <a:pt x="5362" y="4560"/>
                </a:lnTo>
                <a:cubicBezTo>
                  <a:pt x="5291" y="4801"/>
                  <a:pt x="5202" y="5024"/>
                  <a:pt x="5148" y="5238"/>
                </a:cubicBezTo>
                <a:cubicBezTo>
                  <a:pt x="5121" y="5345"/>
                  <a:pt x="5104" y="5452"/>
                  <a:pt x="5104" y="5559"/>
                </a:cubicBezTo>
                <a:cubicBezTo>
                  <a:pt x="5104" y="5666"/>
                  <a:pt x="5121" y="5782"/>
                  <a:pt x="5148" y="5898"/>
                </a:cubicBezTo>
                <a:cubicBezTo>
                  <a:pt x="5175" y="6014"/>
                  <a:pt x="5229" y="6121"/>
                  <a:pt x="5291" y="6237"/>
                </a:cubicBezTo>
                <a:cubicBezTo>
                  <a:pt x="5345" y="6344"/>
                  <a:pt x="5407" y="6469"/>
                  <a:pt x="5416" y="6612"/>
                </a:cubicBezTo>
                <a:cubicBezTo>
                  <a:pt x="5416" y="6755"/>
                  <a:pt x="5362" y="6888"/>
                  <a:pt x="5300" y="6995"/>
                </a:cubicBezTo>
                <a:cubicBezTo>
                  <a:pt x="5229" y="7102"/>
                  <a:pt x="5139" y="7201"/>
                  <a:pt x="5032" y="7272"/>
                </a:cubicBezTo>
                <a:lnTo>
                  <a:pt x="5014" y="7263"/>
                </a:lnTo>
                <a:cubicBezTo>
                  <a:pt x="5050" y="7138"/>
                  <a:pt x="5104" y="7031"/>
                  <a:pt x="5139" y="6915"/>
                </a:cubicBezTo>
                <a:cubicBezTo>
                  <a:pt x="5175" y="6808"/>
                  <a:pt x="5202" y="6701"/>
                  <a:pt x="5229" y="6603"/>
                </a:cubicBezTo>
                <a:cubicBezTo>
                  <a:pt x="5246" y="6496"/>
                  <a:pt x="5264" y="6380"/>
                  <a:pt x="5220" y="6264"/>
                </a:cubicBezTo>
                <a:cubicBezTo>
                  <a:pt x="5184" y="6148"/>
                  <a:pt x="5113" y="6050"/>
                  <a:pt x="5032" y="5952"/>
                </a:cubicBezTo>
                <a:cubicBezTo>
                  <a:pt x="4881" y="5746"/>
                  <a:pt x="4836" y="5425"/>
                  <a:pt x="4916" y="5176"/>
                </a:cubicBezTo>
                <a:cubicBezTo>
                  <a:pt x="4997" y="4926"/>
                  <a:pt x="5148" y="4712"/>
                  <a:pt x="5345" y="4542"/>
                </a:cubicBezTo>
                <a:close/>
                <a:moveTo>
                  <a:pt x="4275" y="5884"/>
                </a:moveTo>
                <a:cubicBezTo>
                  <a:pt x="4299" y="5884"/>
                  <a:pt x="4323" y="5886"/>
                  <a:pt x="4345" y="5889"/>
                </a:cubicBezTo>
                <a:cubicBezTo>
                  <a:pt x="4461" y="5907"/>
                  <a:pt x="4559" y="5952"/>
                  <a:pt x="4640" y="6014"/>
                </a:cubicBezTo>
                <a:cubicBezTo>
                  <a:pt x="4729" y="6077"/>
                  <a:pt x="4809" y="6148"/>
                  <a:pt x="4854" y="6246"/>
                </a:cubicBezTo>
                <a:cubicBezTo>
                  <a:pt x="4881" y="6291"/>
                  <a:pt x="4898" y="6344"/>
                  <a:pt x="4916" y="6398"/>
                </a:cubicBezTo>
                <a:cubicBezTo>
                  <a:pt x="4925" y="6451"/>
                  <a:pt x="4925" y="6505"/>
                  <a:pt x="4925" y="6558"/>
                </a:cubicBezTo>
                <a:cubicBezTo>
                  <a:pt x="4916" y="6674"/>
                  <a:pt x="4890" y="6790"/>
                  <a:pt x="4827" y="6888"/>
                </a:cubicBezTo>
                <a:cubicBezTo>
                  <a:pt x="4765" y="6986"/>
                  <a:pt x="4667" y="7067"/>
                  <a:pt x="4551" y="7111"/>
                </a:cubicBezTo>
                <a:cubicBezTo>
                  <a:pt x="4461" y="7146"/>
                  <a:pt x="4365" y="7159"/>
                  <a:pt x="4273" y="7159"/>
                </a:cubicBezTo>
                <a:cubicBezTo>
                  <a:pt x="4246" y="7159"/>
                  <a:pt x="4220" y="7158"/>
                  <a:pt x="4194" y="7156"/>
                </a:cubicBezTo>
                <a:cubicBezTo>
                  <a:pt x="4122" y="7147"/>
                  <a:pt x="4096" y="7138"/>
                  <a:pt x="4060" y="7138"/>
                </a:cubicBezTo>
                <a:lnTo>
                  <a:pt x="4006" y="7138"/>
                </a:lnTo>
                <a:cubicBezTo>
                  <a:pt x="3997" y="7138"/>
                  <a:pt x="3980" y="7147"/>
                  <a:pt x="3962" y="7147"/>
                </a:cubicBezTo>
                <a:cubicBezTo>
                  <a:pt x="3819" y="7165"/>
                  <a:pt x="3676" y="7254"/>
                  <a:pt x="3623" y="7379"/>
                </a:cubicBezTo>
                <a:cubicBezTo>
                  <a:pt x="3596" y="7450"/>
                  <a:pt x="3596" y="7522"/>
                  <a:pt x="3623" y="7602"/>
                </a:cubicBezTo>
                <a:cubicBezTo>
                  <a:pt x="3641" y="7691"/>
                  <a:pt x="3694" y="7763"/>
                  <a:pt x="3748" y="7852"/>
                </a:cubicBezTo>
                <a:cubicBezTo>
                  <a:pt x="3757" y="7852"/>
                  <a:pt x="3757" y="7861"/>
                  <a:pt x="3748" y="7861"/>
                </a:cubicBezTo>
                <a:cubicBezTo>
                  <a:pt x="3748" y="7867"/>
                  <a:pt x="3743" y="7873"/>
                  <a:pt x="3737" y="7873"/>
                </a:cubicBezTo>
                <a:cubicBezTo>
                  <a:pt x="3735" y="7873"/>
                  <a:pt x="3732" y="7872"/>
                  <a:pt x="3730" y="7870"/>
                </a:cubicBezTo>
                <a:cubicBezTo>
                  <a:pt x="3641" y="7825"/>
                  <a:pt x="3551" y="7763"/>
                  <a:pt x="3489" y="7673"/>
                </a:cubicBezTo>
                <a:cubicBezTo>
                  <a:pt x="3426" y="7584"/>
                  <a:pt x="3382" y="7459"/>
                  <a:pt x="3400" y="7334"/>
                </a:cubicBezTo>
                <a:cubicBezTo>
                  <a:pt x="3418" y="7201"/>
                  <a:pt x="3489" y="7094"/>
                  <a:pt x="3578" y="7013"/>
                </a:cubicBezTo>
                <a:cubicBezTo>
                  <a:pt x="3667" y="6924"/>
                  <a:pt x="3774" y="6871"/>
                  <a:pt x="3899" y="6844"/>
                </a:cubicBezTo>
                <a:cubicBezTo>
                  <a:pt x="3926" y="6835"/>
                  <a:pt x="3962" y="6835"/>
                  <a:pt x="3989" y="6826"/>
                </a:cubicBezTo>
                <a:lnTo>
                  <a:pt x="4078" y="6826"/>
                </a:lnTo>
                <a:cubicBezTo>
                  <a:pt x="4140" y="6835"/>
                  <a:pt x="4212" y="6853"/>
                  <a:pt x="4238" y="6853"/>
                </a:cubicBezTo>
                <a:cubicBezTo>
                  <a:pt x="4278" y="6862"/>
                  <a:pt x="4316" y="6866"/>
                  <a:pt x="4353" y="6866"/>
                </a:cubicBezTo>
                <a:cubicBezTo>
                  <a:pt x="4390" y="6866"/>
                  <a:pt x="4426" y="6862"/>
                  <a:pt x="4461" y="6853"/>
                </a:cubicBezTo>
                <a:cubicBezTo>
                  <a:pt x="4595" y="6817"/>
                  <a:pt x="4720" y="6701"/>
                  <a:pt x="4765" y="6540"/>
                </a:cubicBezTo>
                <a:cubicBezTo>
                  <a:pt x="4782" y="6496"/>
                  <a:pt x="4791" y="6451"/>
                  <a:pt x="4791" y="6407"/>
                </a:cubicBezTo>
                <a:cubicBezTo>
                  <a:pt x="4791" y="6371"/>
                  <a:pt x="4782" y="6326"/>
                  <a:pt x="4774" y="6291"/>
                </a:cubicBezTo>
                <a:cubicBezTo>
                  <a:pt x="4738" y="6210"/>
                  <a:pt x="4675" y="6139"/>
                  <a:pt x="4595" y="6094"/>
                </a:cubicBezTo>
                <a:cubicBezTo>
                  <a:pt x="4536" y="6061"/>
                  <a:pt x="4471" y="6043"/>
                  <a:pt x="4409" y="6043"/>
                </a:cubicBezTo>
                <a:cubicBezTo>
                  <a:pt x="4387" y="6043"/>
                  <a:pt x="4366" y="6045"/>
                  <a:pt x="4345" y="6050"/>
                </a:cubicBezTo>
                <a:cubicBezTo>
                  <a:pt x="4265" y="6059"/>
                  <a:pt x="4203" y="6103"/>
                  <a:pt x="4158" y="6157"/>
                </a:cubicBezTo>
                <a:cubicBezTo>
                  <a:pt x="4113" y="6210"/>
                  <a:pt x="4078" y="6282"/>
                  <a:pt x="4051" y="6344"/>
                </a:cubicBezTo>
                <a:cubicBezTo>
                  <a:pt x="4042" y="6371"/>
                  <a:pt x="4042" y="6398"/>
                  <a:pt x="4051" y="6416"/>
                </a:cubicBezTo>
                <a:cubicBezTo>
                  <a:pt x="4051" y="6433"/>
                  <a:pt x="4060" y="6451"/>
                  <a:pt x="4078" y="6469"/>
                </a:cubicBezTo>
                <a:cubicBezTo>
                  <a:pt x="4113" y="6497"/>
                  <a:pt x="4169" y="6519"/>
                  <a:pt x="4226" y="6519"/>
                </a:cubicBezTo>
                <a:cubicBezTo>
                  <a:pt x="4242" y="6519"/>
                  <a:pt x="4258" y="6518"/>
                  <a:pt x="4274" y="6514"/>
                </a:cubicBezTo>
                <a:cubicBezTo>
                  <a:pt x="4345" y="6505"/>
                  <a:pt x="4408" y="6460"/>
                  <a:pt x="4443" y="6362"/>
                </a:cubicBezTo>
                <a:cubicBezTo>
                  <a:pt x="4443" y="6353"/>
                  <a:pt x="4452" y="6353"/>
                  <a:pt x="4452" y="6353"/>
                </a:cubicBezTo>
                <a:cubicBezTo>
                  <a:pt x="4461" y="6353"/>
                  <a:pt x="4470" y="6353"/>
                  <a:pt x="4470" y="6362"/>
                </a:cubicBezTo>
                <a:cubicBezTo>
                  <a:pt x="4470" y="6389"/>
                  <a:pt x="4479" y="6416"/>
                  <a:pt x="4479" y="6442"/>
                </a:cubicBezTo>
                <a:cubicBezTo>
                  <a:pt x="4470" y="6469"/>
                  <a:pt x="4470" y="6505"/>
                  <a:pt x="4452" y="6532"/>
                </a:cubicBezTo>
                <a:cubicBezTo>
                  <a:pt x="4426" y="6585"/>
                  <a:pt x="4381" y="6630"/>
                  <a:pt x="4328" y="6656"/>
                </a:cubicBezTo>
                <a:cubicBezTo>
                  <a:pt x="4301" y="6674"/>
                  <a:pt x="4274" y="6683"/>
                  <a:pt x="4238" y="6692"/>
                </a:cubicBezTo>
                <a:cubicBezTo>
                  <a:pt x="4219" y="6698"/>
                  <a:pt x="4200" y="6705"/>
                  <a:pt x="4178" y="6705"/>
                </a:cubicBezTo>
                <a:cubicBezTo>
                  <a:pt x="4169" y="6705"/>
                  <a:pt x="4160" y="6704"/>
                  <a:pt x="4149" y="6701"/>
                </a:cubicBezTo>
                <a:cubicBezTo>
                  <a:pt x="4138" y="6703"/>
                  <a:pt x="4128" y="6703"/>
                  <a:pt x="4117" y="6703"/>
                </a:cubicBezTo>
                <a:cubicBezTo>
                  <a:pt x="4065" y="6703"/>
                  <a:pt x="4013" y="6686"/>
                  <a:pt x="3962" y="6656"/>
                </a:cubicBezTo>
                <a:cubicBezTo>
                  <a:pt x="3899" y="6621"/>
                  <a:pt x="3837" y="6567"/>
                  <a:pt x="3819" y="6496"/>
                </a:cubicBezTo>
                <a:cubicBezTo>
                  <a:pt x="3783" y="6416"/>
                  <a:pt x="3792" y="6344"/>
                  <a:pt x="3801" y="6282"/>
                </a:cubicBezTo>
                <a:cubicBezTo>
                  <a:pt x="3837" y="6157"/>
                  <a:pt x="3899" y="6050"/>
                  <a:pt x="3997" y="5978"/>
                </a:cubicBezTo>
                <a:cubicBezTo>
                  <a:pt x="4076" y="5914"/>
                  <a:pt x="4178" y="5884"/>
                  <a:pt x="4275" y="5884"/>
                </a:cubicBezTo>
                <a:close/>
                <a:moveTo>
                  <a:pt x="10938" y="6050"/>
                </a:moveTo>
                <a:cubicBezTo>
                  <a:pt x="11045" y="6059"/>
                  <a:pt x="11152" y="6077"/>
                  <a:pt x="11241" y="6130"/>
                </a:cubicBezTo>
                <a:cubicBezTo>
                  <a:pt x="11286" y="6157"/>
                  <a:pt x="11339" y="6193"/>
                  <a:pt x="11375" y="6237"/>
                </a:cubicBezTo>
                <a:cubicBezTo>
                  <a:pt x="11411" y="6273"/>
                  <a:pt x="11447" y="6317"/>
                  <a:pt x="11473" y="6362"/>
                </a:cubicBezTo>
                <a:cubicBezTo>
                  <a:pt x="11527" y="6460"/>
                  <a:pt x="11562" y="6576"/>
                  <a:pt x="11562" y="6692"/>
                </a:cubicBezTo>
                <a:cubicBezTo>
                  <a:pt x="11562" y="6808"/>
                  <a:pt x="11518" y="6933"/>
                  <a:pt x="11447" y="7031"/>
                </a:cubicBezTo>
                <a:cubicBezTo>
                  <a:pt x="11375" y="7129"/>
                  <a:pt x="11268" y="7210"/>
                  <a:pt x="11161" y="7254"/>
                </a:cubicBezTo>
                <a:cubicBezTo>
                  <a:pt x="11099" y="7281"/>
                  <a:pt x="11081" y="7299"/>
                  <a:pt x="11045" y="7308"/>
                </a:cubicBezTo>
                <a:cubicBezTo>
                  <a:pt x="11036" y="7325"/>
                  <a:pt x="11018" y="7334"/>
                  <a:pt x="11000" y="7343"/>
                </a:cubicBezTo>
                <a:cubicBezTo>
                  <a:pt x="10992" y="7352"/>
                  <a:pt x="10974" y="7361"/>
                  <a:pt x="10965" y="7379"/>
                </a:cubicBezTo>
                <a:cubicBezTo>
                  <a:pt x="10858" y="7468"/>
                  <a:pt x="10777" y="7620"/>
                  <a:pt x="10804" y="7754"/>
                </a:cubicBezTo>
                <a:cubicBezTo>
                  <a:pt x="10813" y="7825"/>
                  <a:pt x="10858" y="7887"/>
                  <a:pt x="10920" y="7941"/>
                </a:cubicBezTo>
                <a:cubicBezTo>
                  <a:pt x="10983" y="8003"/>
                  <a:pt x="11072" y="8039"/>
                  <a:pt x="11161" y="8084"/>
                </a:cubicBezTo>
                <a:cubicBezTo>
                  <a:pt x="11170" y="8084"/>
                  <a:pt x="11170" y="8093"/>
                  <a:pt x="11170" y="8093"/>
                </a:cubicBezTo>
                <a:cubicBezTo>
                  <a:pt x="11170" y="8102"/>
                  <a:pt x="11161" y="8111"/>
                  <a:pt x="11161" y="8111"/>
                </a:cubicBezTo>
                <a:cubicBezTo>
                  <a:pt x="11128" y="8113"/>
                  <a:pt x="11095" y="8115"/>
                  <a:pt x="11062" y="8115"/>
                </a:cubicBezTo>
                <a:cubicBezTo>
                  <a:pt x="10989" y="8115"/>
                  <a:pt x="10917" y="8106"/>
                  <a:pt x="10849" y="8075"/>
                </a:cubicBezTo>
                <a:cubicBezTo>
                  <a:pt x="10742" y="8030"/>
                  <a:pt x="10644" y="7950"/>
                  <a:pt x="10590" y="7834"/>
                </a:cubicBezTo>
                <a:cubicBezTo>
                  <a:pt x="10537" y="7709"/>
                  <a:pt x="10537" y="7584"/>
                  <a:pt x="10572" y="7459"/>
                </a:cubicBezTo>
                <a:cubicBezTo>
                  <a:pt x="10599" y="7343"/>
                  <a:pt x="10661" y="7236"/>
                  <a:pt x="10751" y="7156"/>
                </a:cubicBezTo>
                <a:cubicBezTo>
                  <a:pt x="10769" y="7129"/>
                  <a:pt x="10795" y="7111"/>
                  <a:pt x="10822" y="7094"/>
                </a:cubicBezTo>
                <a:cubicBezTo>
                  <a:pt x="10849" y="7076"/>
                  <a:pt x="10867" y="7058"/>
                  <a:pt x="10893" y="7040"/>
                </a:cubicBezTo>
                <a:cubicBezTo>
                  <a:pt x="10956" y="7013"/>
                  <a:pt x="11018" y="6986"/>
                  <a:pt x="11045" y="6978"/>
                </a:cubicBezTo>
                <a:cubicBezTo>
                  <a:pt x="11116" y="6951"/>
                  <a:pt x="11179" y="6915"/>
                  <a:pt x="11232" y="6862"/>
                </a:cubicBezTo>
                <a:cubicBezTo>
                  <a:pt x="11331" y="6763"/>
                  <a:pt x="11366" y="6594"/>
                  <a:pt x="11322" y="6433"/>
                </a:cubicBezTo>
                <a:cubicBezTo>
                  <a:pt x="11313" y="6389"/>
                  <a:pt x="11295" y="6344"/>
                  <a:pt x="11277" y="6308"/>
                </a:cubicBezTo>
                <a:cubicBezTo>
                  <a:pt x="11250" y="6273"/>
                  <a:pt x="11223" y="6246"/>
                  <a:pt x="11188" y="6219"/>
                </a:cubicBezTo>
                <a:cubicBezTo>
                  <a:pt x="11133" y="6173"/>
                  <a:pt x="11052" y="6146"/>
                  <a:pt x="10972" y="6146"/>
                </a:cubicBezTo>
                <a:cubicBezTo>
                  <a:pt x="10961" y="6146"/>
                  <a:pt x="10949" y="6147"/>
                  <a:pt x="10938" y="6148"/>
                </a:cubicBezTo>
                <a:cubicBezTo>
                  <a:pt x="10849" y="6148"/>
                  <a:pt x="10760" y="6184"/>
                  <a:pt x="10706" y="6237"/>
                </a:cubicBezTo>
                <a:cubicBezTo>
                  <a:pt x="10644" y="6300"/>
                  <a:pt x="10608" y="6362"/>
                  <a:pt x="10599" y="6433"/>
                </a:cubicBezTo>
                <a:cubicBezTo>
                  <a:pt x="10590" y="6496"/>
                  <a:pt x="10599" y="6576"/>
                  <a:pt x="10617" y="6639"/>
                </a:cubicBezTo>
                <a:cubicBezTo>
                  <a:pt x="10626" y="6674"/>
                  <a:pt x="10635" y="6701"/>
                  <a:pt x="10653" y="6710"/>
                </a:cubicBezTo>
                <a:cubicBezTo>
                  <a:pt x="10661" y="6728"/>
                  <a:pt x="10679" y="6728"/>
                  <a:pt x="10706" y="6737"/>
                </a:cubicBezTo>
                <a:cubicBezTo>
                  <a:pt x="10715" y="6738"/>
                  <a:pt x="10724" y="6739"/>
                  <a:pt x="10734" y="6739"/>
                </a:cubicBezTo>
                <a:cubicBezTo>
                  <a:pt x="10785" y="6739"/>
                  <a:pt x="10849" y="6719"/>
                  <a:pt x="10893" y="6674"/>
                </a:cubicBezTo>
                <a:cubicBezTo>
                  <a:pt x="10947" y="6630"/>
                  <a:pt x="10983" y="6549"/>
                  <a:pt x="10956" y="6451"/>
                </a:cubicBezTo>
                <a:cubicBezTo>
                  <a:pt x="10956" y="6442"/>
                  <a:pt x="10956" y="6442"/>
                  <a:pt x="10965" y="6433"/>
                </a:cubicBezTo>
                <a:cubicBezTo>
                  <a:pt x="10965" y="6433"/>
                  <a:pt x="10974" y="6433"/>
                  <a:pt x="10983" y="6442"/>
                </a:cubicBezTo>
                <a:cubicBezTo>
                  <a:pt x="11000" y="6460"/>
                  <a:pt x="11018" y="6478"/>
                  <a:pt x="11027" y="6505"/>
                </a:cubicBezTo>
                <a:cubicBezTo>
                  <a:pt x="11036" y="6532"/>
                  <a:pt x="11054" y="6558"/>
                  <a:pt x="11054" y="6585"/>
                </a:cubicBezTo>
                <a:cubicBezTo>
                  <a:pt x="11063" y="6647"/>
                  <a:pt x="11045" y="6710"/>
                  <a:pt x="11018" y="6763"/>
                </a:cubicBezTo>
                <a:cubicBezTo>
                  <a:pt x="11000" y="6790"/>
                  <a:pt x="10983" y="6817"/>
                  <a:pt x="10965" y="6844"/>
                </a:cubicBezTo>
                <a:cubicBezTo>
                  <a:pt x="10938" y="6862"/>
                  <a:pt x="10920" y="6888"/>
                  <a:pt x="10893" y="6897"/>
                </a:cubicBezTo>
                <a:cubicBezTo>
                  <a:pt x="10840" y="6933"/>
                  <a:pt x="10777" y="6960"/>
                  <a:pt x="10706" y="6969"/>
                </a:cubicBezTo>
                <a:cubicBezTo>
                  <a:pt x="10635" y="6969"/>
                  <a:pt x="10554" y="6951"/>
                  <a:pt x="10492" y="6897"/>
                </a:cubicBezTo>
                <a:cubicBezTo>
                  <a:pt x="10430" y="6853"/>
                  <a:pt x="10394" y="6790"/>
                  <a:pt x="10376" y="6728"/>
                </a:cubicBezTo>
                <a:cubicBezTo>
                  <a:pt x="10331" y="6603"/>
                  <a:pt x="10331" y="6487"/>
                  <a:pt x="10367" y="6362"/>
                </a:cubicBezTo>
                <a:cubicBezTo>
                  <a:pt x="10412" y="6246"/>
                  <a:pt x="10519" y="6148"/>
                  <a:pt x="10617" y="6103"/>
                </a:cubicBezTo>
                <a:cubicBezTo>
                  <a:pt x="10724" y="6059"/>
                  <a:pt x="10840" y="6050"/>
                  <a:pt x="10938" y="6050"/>
                </a:cubicBezTo>
                <a:close/>
                <a:moveTo>
                  <a:pt x="13704" y="5943"/>
                </a:moveTo>
                <a:cubicBezTo>
                  <a:pt x="13766" y="5943"/>
                  <a:pt x="13837" y="5952"/>
                  <a:pt x="13891" y="5969"/>
                </a:cubicBezTo>
                <a:cubicBezTo>
                  <a:pt x="13953" y="5987"/>
                  <a:pt x="14016" y="6014"/>
                  <a:pt x="14069" y="6041"/>
                </a:cubicBezTo>
                <a:cubicBezTo>
                  <a:pt x="14176" y="6103"/>
                  <a:pt x="14283" y="6193"/>
                  <a:pt x="14355" y="6317"/>
                </a:cubicBezTo>
                <a:cubicBezTo>
                  <a:pt x="14426" y="6433"/>
                  <a:pt x="14453" y="6585"/>
                  <a:pt x="14435" y="6728"/>
                </a:cubicBezTo>
                <a:cubicBezTo>
                  <a:pt x="14426" y="6871"/>
                  <a:pt x="14373" y="7004"/>
                  <a:pt x="14292" y="7111"/>
                </a:cubicBezTo>
                <a:cubicBezTo>
                  <a:pt x="14248" y="7183"/>
                  <a:pt x="14230" y="7201"/>
                  <a:pt x="14203" y="7236"/>
                </a:cubicBezTo>
                <a:cubicBezTo>
                  <a:pt x="14203" y="7254"/>
                  <a:pt x="14185" y="7272"/>
                  <a:pt x="14176" y="7290"/>
                </a:cubicBezTo>
                <a:cubicBezTo>
                  <a:pt x="14176" y="7308"/>
                  <a:pt x="14167" y="7334"/>
                  <a:pt x="14159" y="7352"/>
                </a:cubicBezTo>
                <a:cubicBezTo>
                  <a:pt x="14105" y="7513"/>
                  <a:pt x="14123" y="7700"/>
                  <a:pt x="14230" y="7825"/>
                </a:cubicBezTo>
                <a:cubicBezTo>
                  <a:pt x="14283" y="7887"/>
                  <a:pt x="14355" y="7923"/>
                  <a:pt x="14453" y="7941"/>
                </a:cubicBezTo>
                <a:cubicBezTo>
                  <a:pt x="14491" y="7952"/>
                  <a:pt x="14533" y="7955"/>
                  <a:pt x="14575" y="7955"/>
                </a:cubicBezTo>
                <a:cubicBezTo>
                  <a:pt x="14641" y="7955"/>
                  <a:pt x="14709" y="7946"/>
                  <a:pt x="14774" y="7941"/>
                </a:cubicBezTo>
                <a:lnTo>
                  <a:pt x="14783" y="7941"/>
                </a:lnTo>
                <a:cubicBezTo>
                  <a:pt x="14783" y="7941"/>
                  <a:pt x="14792" y="7941"/>
                  <a:pt x="14792" y="7950"/>
                </a:cubicBezTo>
                <a:cubicBezTo>
                  <a:pt x="14801" y="7950"/>
                  <a:pt x="14801" y="7968"/>
                  <a:pt x="14792" y="7968"/>
                </a:cubicBezTo>
                <a:cubicBezTo>
                  <a:pt x="14694" y="8039"/>
                  <a:pt x="14587" y="8102"/>
                  <a:pt x="14453" y="8119"/>
                </a:cubicBezTo>
                <a:cubicBezTo>
                  <a:pt x="14428" y="8123"/>
                  <a:pt x="14403" y="8125"/>
                  <a:pt x="14377" y="8125"/>
                </a:cubicBezTo>
                <a:cubicBezTo>
                  <a:pt x="14270" y="8125"/>
                  <a:pt x="14154" y="8095"/>
                  <a:pt x="14060" y="8030"/>
                </a:cubicBezTo>
                <a:cubicBezTo>
                  <a:pt x="13935" y="7941"/>
                  <a:pt x="13855" y="7807"/>
                  <a:pt x="13820" y="7673"/>
                </a:cubicBezTo>
                <a:cubicBezTo>
                  <a:pt x="13784" y="7540"/>
                  <a:pt x="13784" y="7388"/>
                  <a:pt x="13820" y="7254"/>
                </a:cubicBezTo>
                <a:cubicBezTo>
                  <a:pt x="13828" y="7218"/>
                  <a:pt x="13837" y="7183"/>
                  <a:pt x="13846" y="7156"/>
                </a:cubicBezTo>
                <a:cubicBezTo>
                  <a:pt x="13864" y="7120"/>
                  <a:pt x="13882" y="7085"/>
                  <a:pt x="13900" y="7058"/>
                </a:cubicBezTo>
                <a:cubicBezTo>
                  <a:pt x="13935" y="6995"/>
                  <a:pt x="13989" y="6933"/>
                  <a:pt x="14007" y="6906"/>
                </a:cubicBezTo>
                <a:cubicBezTo>
                  <a:pt x="14069" y="6835"/>
                  <a:pt x="14105" y="6763"/>
                  <a:pt x="14123" y="6683"/>
                </a:cubicBezTo>
                <a:cubicBezTo>
                  <a:pt x="14159" y="6523"/>
                  <a:pt x="14105" y="6335"/>
                  <a:pt x="13962" y="6193"/>
                </a:cubicBezTo>
                <a:cubicBezTo>
                  <a:pt x="13927" y="6157"/>
                  <a:pt x="13882" y="6121"/>
                  <a:pt x="13837" y="6103"/>
                </a:cubicBezTo>
                <a:cubicBezTo>
                  <a:pt x="13793" y="6077"/>
                  <a:pt x="13757" y="6059"/>
                  <a:pt x="13704" y="6059"/>
                </a:cubicBezTo>
                <a:cubicBezTo>
                  <a:pt x="13691" y="6058"/>
                  <a:pt x="13679" y="6057"/>
                  <a:pt x="13666" y="6057"/>
                </a:cubicBezTo>
                <a:cubicBezTo>
                  <a:pt x="13579" y="6057"/>
                  <a:pt x="13487" y="6084"/>
                  <a:pt x="13409" y="6139"/>
                </a:cubicBezTo>
                <a:cubicBezTo>
                  <a:pt x="13320" y="6193"/>
                  <a:pt x="13257" y="6282"/>
                  <a:pt x="13231" y="6371"/>
                </a:cubicBezTo>
                <a:cubicBezTo>
                  <a:pt x="13204" y="6460"/>
                  <a:pt x="13204" y="6549"/>
                  <a:pt x="13240" y="6621"/>
                </a:cubicBezTo>
                <a:cubicBezTo>
                  <a:pt x="13266" y="6692"/>
                  <a:pt x="13329" y="6772"/>
                  <a:pt x="13382" y="6826"/>
                </a:cubicBezTo>
                <a:cubicBezTo>
                  <a:pt x="13409" y="6853"/>
                  <a:pt x="13427" y="6871"/>
                  <a:pt x="13454" y="6871"/>
                </a:cubicBezTo>
                <a:cubicBezTo>
                  <a:pt x="13461" y="6878"/>
                  <a:pt x="13470" y="6881"/>
                  <a:pt x="13480" y="6881"/>
                </a:cubicBezTo>
                <a:cubicBezTo>
                  <a:pt x="13494" y="6881"/>
                  <a:pt x="13510" y="6876"/>
                  <a:pt x="13525" y="6871"/>
                </a:cubicBezTo>
                <a:cubicBezTo>
                  <a:pt x="13588" y="6844"/>
                  <a:pt x="13650" y="6772"/>
                  <a:pt x="13677" y="6692"/>
                </a:cubicBezTo>
                <a:cubicBezTo>
                  <a:pt x="13695" y="6612"/>
                  <a:pt x="13686" y="6514"/>
                  <a:pt x="13605" y="6433"/>
                </a:cubicBezTo>
                <a:cubicBezTo>
                  <a:pt x="13605" y="6424"/>
                  <a:pt x="13596" y="6424"/>
                  <a:pt x="13605" y="6416"/>
                </a:cubicBezTo>
                <a:cubicBezTo>
                  <a:pt x="13605" y="6407"/>
                  <a:pt x="13614" y="6407"/>
                  <a:pt x="13623" y="6407"/>
                </a:cubicBezTo>
                <a:cubicBezTo>
                  <a:pt x="13650" y="6416"/>
                  <a:pt x="13686" y="6424"/>
                  <a:pt x="13712" y="6442"/>
                </a:cubicBezTo>
                <a:cubicBezTo>
                  <a:pt x="13739" y="6460"/>
                  <a:pt x="13766" y="6478"/>
                  <a:pt x="13784" y="6514"/>
                </a:cubicBezTo>
                <a:cubicBezTo>
                  <a:pt x="13828" y="6567"/>
                  <a:pt x="13846" y="6639"/>
                  <a:pt x="13855" y="6710"/>
                </a:cubicBezTo>
                <a:cubicBezTo>
                  <a:pt x="13855" y="6746"/>
                  <a:pt x="13846" y="6781"/>
                  <a:pt x="13846" y="6817"/>
                </a:cubicBezTo>
                <a:cubicBezTo>
                  <a:pt x="13828" y="6853"/>
                  <a:pt x="13828" y="6888"/>
                  <a:pt x="13802" y="6915"/>
                </a:cubicBezTo>
                <a:cubicBezTo>
                  <a:pt x="13775" y="6986"/>
                  <a:pt x="13721" y="7049"/>
                  <a:pt x="13659" y="7094"/>
                </a:cubicBezTo>
                <a:cubicBezTo>
                  <a:pt x="13597" y="7132"/>
                  <a:pt x="13521" y="7158"/>
                  <a:pt x="13444" y="7158"/>
                </a:cubicBezTo>
                <a:cubicBezTo>
                  <a:pt x="13432" y="7158"/>
                  <a:pt x="13421" y="7157"/>
                  <a:pt x="13409" y="7156"/>
                </a:cubicBezTo>
                <a:cubicBezTo>
                  <a:pt x="13320" y="7147"/>
                  <a:pt x="13240" y="7102"/>
                  <a:pt x="13186" y="7049"/>
                </a:cubicBezTo>
                <a:cubicBezTo>
                  <a:pt x="13070" y="6951"/>
                  <a:pt x="12999" y="6835"/>
                  <a:pt x="12972" y="6692"/>
                </a:cubicBezTo>
                <a:cubicBezTo>
                  <a:pt x="12945" y="6540"/>
                  <a:pt x="12990" y="6389"/>
                  <a:pt x="13070" y="6282"/>
                </a:cubicBezTo>
                <a:cubicBezTo>
                  <a:pt x="13142" y="6175"/>
                  <a:pt x="13249" y="6103"/>
                  <a:pt x="13356" y="6041"/>
                </a:cubicBezTo>
                <a:cubicBezTo>
                  <a:pt x="13463" y="5987"/>
                  <a:pt x="13579" y="5952"/>
                  <a:pt x="13704" y="5943"/>
                </a:cubicBezTo>
                <a:close/>
                <a:moveTo>
                  <a:pt x="14324" y="0"/>
                </a:moveTo>
                <a:cubicBezTo>
                  <a:pt x="14040" y="0"/>
                  <a:pt x="13730" y="215"/>
                  <a:pt x="13730" y="1063"/>
                </a:cubicBezTo>
                <a:cubicBezTo>
                  <a:pt x="13730" y="2428"/>
                  <a:pt x="16005" y="2009"/>
                  <a:pt x="17415" y="2847"/>
                </a:cubicBezTo>
                <a:cubicBezTo>
                  <a:pt x="18548" y="3516"/>
                  <a:pt x="17647" y="5711"/>
                  <a:pt x="16219" y="5711"/>
                </a:cubicBezTo>
                <a:cubicBezTo>
                  <a:pt x="14783" y="5711"/>
                  <a:pt x="15131" y="4515"/>
                  <a:pt x="14114" y="3445"/>
                </a:cubicBezTo>
                <a:cubicBezTo>
                  <a:pt x="13401" y="2701"/>
                  <a:pt x="12296" y="2185"/>
                  <a:pt x="10856" y="2185"/>
                </a:cubicBezTo>
                <a:cubicBezTo>
                  <a:pt x="10224" y="2185"/>
                  <a:pt x="9527" y="2285"/>
                  <a:pt x="8770" y="2508"/>
                </a:cubicBezTo>
                <a:cubicBezTo>
                  <a:pt x="8110" y="2701"/>
                  <a:pt x="7576" y="2772"/>
                  <a:pt x="7129" y="2772"/>
                </a:cubicBezTo>
                <a:cubicBezTo>
                  <a:pt x="5898" y="2772"/>
                  <a:pt x="5334" y="2228"/>
                  <a:pt x="4640" y="2169"/>
                </a:cubicBezTo>
                <a:cubicBezTo>
                  <a:pt x="4552" y="2163"/>
                  <a:pt x="4468" y="2160"/>
                  <a:pt x="4387" y="2160"/>
                </a:cubicBezTo>
                <a:cubicBezTo>
                  <a:pt x="3712" y="2160"/>
                  <a:pt x="3234" y="2362"/>
                  <a:pt x="2853" y="2362"/>
                </a:cubicBezTo>
                <a:cubicBezTo>
                  <a:pt x="2782" y="2362"/>
                  <a:pt x="2715" y="2355"/>
                  <a:pt x="2650" y="2339"/>
                </a:cubicBezTo>
                <a:cubicBezTo>
                  <a:pt x="2731" y="2205"/>
                  <a:pt x="2766" y="2000"/>
                  <a:pt x="2641" y="1786"/>
                </a:cubicBezTo>
                <a:cubicBezTo>
                  <a:pt x="2586" y="1694"/>
                  <a:pt x="2450" y="1635"/>
                  <a:pt x="2313" y="1635"/>
                </a:cubicBezTo>
                <a:cubicBezTo>
                  <a:pt x="2116" y="1635"/>
                  <a:pt x="1918" y="1756"/>
                  <a:pt x="1955" y="2071"/>
                </a:cubicBezTo>
                <a:cubicBezTo>
                  <a:pt x="1918" y="2024"/>
                  <a:pt x="1771" y="1971"/>
                  <a:pt x="1571" y="1971"/>
                </a:cubicBezTo>
                <a:cubicBezTo>
                  <a:pt x="1430" y="1971"/>
                  <a:pt x="1263" y="1997"/>
                  <a:pt x="1089" y="2071"/>
                </a:cubicBezTo>
                <a:cubicBezTo>
                  <a:pt x="1056" y="2082"/>
                  <a:pt x="999" y="2103"/>
                  <a:pt x="948" y="2103"/>
                </a:cubicBezTo>
                <a:cubicBezTo>
                  <a:pt x="916" y="2103"/>
                  <a:pt x="887" y="2095"/>
                  <a:pt x="866" y="2071"/>
                </a:cubicBezTo>
                <a:cubicBezTo>
                  <a:pt x="840" y="1780"/>
                  <a:pt x="585" y="1616"/>
                  <a:pt x="375" y="1616"/>
                </a:cubicBezTo>
                <a:cubicBezTo>
                  <a:pt x="225" y="1616"/>
                  <a:pt x="99" y="1701"/>
                  <a:pt x="99" y="1884"/>
                </a:cubicBezTo>
                <a:cubicBezTo>
                  <a:pt x="99" y="2321"/>
                  <a:pt x="509" y="2410"/>
                  <a:pt x="509" y="2410"/>
                </a:cubicBezTo>
                <a:cubicBezTo>
                  <a:pt x="509" y="2410"/>
                  <a:pt x="384" y="2508"/>
                  <a:pt x="188" y="2838"/>
                </a:cubicBezTo>
                <a:cubicBezTo>
                  <a:pt x="1" y="3177"/>
                  <a:pt x="260" y="3534"/>
                  <a:pt x="251" y="3695"/>
                </a:cubicBezTo>
                <a:cubicBezTo>
                  <a:pt x="233" y="3855"/>
                  <a:pt x="10" y="4105"/>
                  <a:pt x="28" y="4373"/>
                </a:cubicBezTo>
                <a:cubicBezTo>
                  <a:pt x="35" y="4599"/>
                  <a:pt x="289" y="4709"/>
                  <a:pt x="448" y="4709"/>
                </a:cubicBezTo>
                <a:cubicBezTo>
                  <a:pt x="471" y="4709"/>
                  <a:pt x="492" y="4707"/>
                  <a:pt x="509" y="4703"/>
                </a:cubicBezTo>
                <a:cubicBezTo>
                  <a:pt x="532" y="4696"/>
                  <a:pt x="551" y="4692"/>
                  <a:pt x="566" y="4692"/>
                </a:cubicBezTo>
                <a:cubicBezTo>
                  <a:pt x="628" y="4692"/>
                  <a:pt x="626" y="4747"/>
                  <a:pt x="554" y="4819"/>
                </a:cubicBezTo>
                <a:cubicBezTo>
                  <a:pt x="509" y="4854"/>
                  <a:pt x="509" y="4926"/>
                  <a:pt x="545" y="4970"/>
                </a:cubicBezTo>
                <a:cubicBezTo>
                  <a:pt x="661" y="5099"/>
                  <a:pt x="828" y="5162"/>
                  <a:pt x="998" y="5162"/>
                </a:cubicBezTo>
                <a:cubicBezTo>
                  <a:pt x="1193" y="5162"/>
                  <a:pt x="1393" y="5079"/>
                  <a:pt x="1526" y="4917"/>
                </a:cubicBezTo>
                <a:cubicBezTo>
                  <a:pt x="1682" y="4724"/>
                  <a:pt x="1893" y="4650"/>
                  <a:pt x="2138" y="4650"/>
                </a:cubicBezTo>
                <a:cubicBezTo>
                  <a:pt x="2312" y="4650"/>
                  <a:pt x="2503" y="4688"/>
                  <a:pt x="2704" y="4747"/>
                </a:cubicBezTo>
                <a:cubicBezTo>
                  <a:pt x="2633" y="5229"/>
                  <a:pt x="3159" y="5871"/>
                  <a:pt x="3293" y="6433"/>
                </a:cubicBezTo>
                <a:cubicBezTo>
                  <a:pt x="3426" y="7004"/>
                  <a:pt x="2811" y="7290"/>
                  <a:pt x="2374" y="7682"/>
                </a:cubicBezTo>
                <a:cubicBezTo>
                  <a:pt x="1937" y="8075"/>
                  <a:pt x="2017" y="8423"/>
                  <a:pt x="2160" y="8940"/>
                </a:cubicBezTo>
                <a:cubicBezTo>
                  <a:pt x="2291" y="9439"/>
                  <a:pt x="2483" y="9672"/>
                  <a:pt x="2658" y="9672"/>
                </a:cubicBezTo>
                <a:cubicBezTo>
                  <a:pt x="2662" y="9672"/>
                  <a:pt x="2665" y="9672"/>
                  <a:pt x="2668" y="9672"/>
                </a:cubicBezTo>
                <a:cubicBezTo>
                  <a:pt x="2701" y="9672"/>
                  <a:pt x="2727" y="9671"/>
                  <a:pt x="2750" y="9671"/>
                </a:cubicBezTo>
                <a:cubicBezTo>
                  <a:pt x="2856" y="9671"/>
                  <a:pt x="2911" y="9689"/>
                  <a:pt x="3284" y="9886"/>
                </a:cubicBezTo>
                <a:cubicBezTo>
                  <a:pt x="3284" y="9886"/>
                  <a:pt x="3293" y="9895"/>
                  <a:pt x="3293" y="9895"/>
                </a:cubicBezTo>
                <a:cubicBezTo>
                  <a:pt x="3345" y="9920"/>
                  <a:pt x="3396" y="9932"/>
                  <a:pt x="3445" y="9932"/>
                </a:cubicBezTo>
                <a:cubicBezTo>
                  <a:pt x="3770" y="9932"/>
                  <a:pt x="3975" y="9422"/>
                  <a:pt x="3525" y="9243"/>
                </a:cubicBezTo>
                <a:cubicBezTo>
                  <a:pt x="3239" y="9136"/>
                  <a:pt x="3150" y="8833"/>
                  <a:pt x="3328" y="8583"/>
                </a:cubicBezTo>
                <a:cubicBezTo>
                  <a:pt x="3632" y="8164"/>
                  <a:pt x="4301" y="8280"/>
                  <a:pt x="4890" y="7629"/>
                </a:cubicBezTo>
                <a:lnTo>
                  <a:pt x="4890" y="7629"/>
                </a:lnTo>
                <a:cubicBezTo>
                  <a:pt x="4720" y="7905"/>
                  <a:pt x="4756" y="9029"/>
                  <a:pt x="4800" y="9529"/>
                </a:cubicBezTo>
                <a:cubicBezTo>
                  <a:pt x="4854" y="10029"/>
                  <a:pt x="4328" y="9913"/>
                  <a:pt x="4087" y="9957"/>
                </a:cubicBezTo>
                <a:cubicBezTo>
                  <a:pt x="4015" y="9966"/>
                  <a:pt x="3971" y="10011"/>
                  <a:pt x="3944" y="10055"/>
                </a:cubicBezTo>
                <a:cubicBezTo>
                  <a:pt x="3846" y="10216"/>
                  <a:pt x="3944" y="10412"/>
                  <a:pt x="4122" y="10466"/>
                </a:cubicBezTo>
                <a:cubicBezTo>
                  <a:pt x="4311" y="10515"/>
                  <a:pt x="4592" y="10569"/>
                  <a:pt x="4906" y="10569"/>
                </a:cubicBezTo>
                <a:cubicBezTo>
                  <a:pt x="4994" y="10569"/>
                  <a:pt x="5084" y="10565"/>
                  <a:pt x="5175" y="10555"/>
                </a:cubicBezTo>
                <a:cubicBezTo>
                  <a:pt x="5362" y="10537"/>
                  <a:pt x="5532" y="10421"/>
                  <a:pt x="5621" y="10252"/>
                </a:cubicBezTo>
                <a:cubicBezTo>
                  <a:pt x="6254" y="8994"/>
                  <a:pt x="6138" y="7272"/>
                  <a:pt x="6138" y="7272"/>
                </a:cubicBezTo>
                <a:cubicBezTo>
                  <a:pt x="6283" y="7132"/>
                  <a:pt x="6441" y="7094"/>
                  <a:pt x="6590" y="7094"/>
                </a:cubicBezTo>
                <a:cubicBezTo>
                  <a:pt x="6717" y="7094"/>
                  <a:pt x="6839" y="7122"/>
                  <a:pt x="6941" y="7138"/>
                </a:cubicBezTo>
                <a:cubicBezTo>
                  <a:pt x="7065" y="7159"/>
                  <a:pt x="7692" y="7334"/>
                  <a:pt x="8421" y="7334"/>
                </a:cubicBezTo>
                <a:cubicBezTo>
                  <a:pt x="8954" y="7334"/>
                  <a:pt x="9542" y="7240"/>
                  <a:pt x="10028" y="6924"/>
                </a:cubicBezTo>
                <a:lnTo>
                  <a:pt x="10028" y="6924"/>
                </a:lnTo>
                <a:cubicBezTo>
                  <a:pt x="9930" y="7673"/>
                  <a:pt x="10242" y="8539"/>
                  <a:pt x="10528" y="9199"/>
                </a:cubicBezTo>
                <a:cubicBezTo>
                  <a:pt x="10581" y="9324"/>
                  <a:pt x="10581" y="9467"/>
                  <a:pt x="10528" y="9582"/>
                </a:cubicBezTo>
                <a:cubicBezTo>
                  <a:pt x="10394" y="9886"/>
                  <a:pt x="10233" y="10332"/>
                  <a:pt x="10233" y="10332"/>
                </a:cubicBezTo>
                <a:cubicBezTo>
                  <a:pt x="10233" y="10332"/>
                  <a:pt x="10152" y="10330"/>
                  <a:pt x="10035" y="10330"/>
                </a:cubicBezTo>
                <a:cubicBezTo>
                  <a:pt x="9859" y="10330"/>
                  <a:pt x="9603" y="10334"/>
                  <a:pt x="9421" y="10350"/>
                </a:cubicBezTo>
                <a:cubicBezTo>
                  <a:pt x="9386" y="10350"/>
                  <a:pt x="9359" y="10359"/>
                  <a:pt x="9332" y="10376"/>
                </a:cubicBezTo>
                <a:cubicBezTo>
                  <a:pt x="9020" y="10501"/>
                  <a:pt x="9118" y="10974"/>
                  <a:pt x="9457" y="10992"/>
                </a:cubicBezTo>
                <a:cubicBezTo>
                  <a:pt x="9586" y="10997"/>
                  <a:pt x="9730" y="11002"/>
                  <a:pt x="9878" y="11002"/>
                </a:cubicBezTo>
                <a:cubicBezTo>
                  <a:pt x="9986" y="11002"/>
                  <a:pt x="10097" y="11000"/>
                  <a:pt x="10206" y="10992"/>
                </a:cubicBezTo>
                <a:cubicBezTo>
                  <a:pt x="10394" y="10974"/>
                  <a:pt x="10563" y="10894"/>
                  <a:pt x="10688" y="10760"/>
                </a:cubicBezTo>
                <a:cubicBezTo>
                  <a:pt x="11000" y="10448"/>
                  <a:pt x="11482" y="10082"/>
                  <a:pt x="11821" y="9672"/>
                </a:cubicBezTo>
                <a:cubicBezTo>
                  <a:pt x="11928" y="9547"/>
                  <a:pt x="11946" y="9368"/>
                  <a:pt x="11866" y="9217"/>
                </a:cubicBezTo>
                <a:cubicBezTo>
                  <a:pt x="11571" y="8690"/>
                  <a:pt x="11411" y="7343"/>
                  <a:pt x="11839" y="6906"/>
                </a:cubicBezTo>
                <a:cubicBezTo>
                  <a:pt x="12339" y="6389"/>
                  <a:pt x="12847" y="5675"/>
                  <a:pt x="13026" y="4935"/>
                </a:cubicBezTo>
                <a:lnTo>
                  <a:pt x="13026" y="4935"/>
                </a:lnTo>
                <a:cubicBezTo>
                  <a:pt x="13026" y="5095"/>
                  <a:pt x="12901" y="5720"/>
                  <a:pt x="12562" y="6264"/>
                </a:cubicBezTo>
                <a:cubicBezTo>
                  <a:pt x="12455" y="6433"/>
                  <a:pt x="12437" y="6647"/>
                  <a:pt x="12526" y="6835"/>
                </a:cubicBezTo>
                <a:cubicBezTo>
                  <a:pt x="12999" y="7852"/>
                  <a:pt x="14524" y="8753"/>
                  <a:pt x="14890" y="9065"/>
                </a:cubicBezTo>
                <a:cubicBezTo>
                  <a:pt x="15238" y="9368"/>
                  <a:pt x="15372" y="9770"/>
                  <a:pt x="15318" y="10350"/>
                </a:cubicBezTo>
                <a:cubicBezTo>
                  <a:pt x="15300" y="10492"/>
                  <a:pt x="15193" y="10617"/>
                  <a:pt x="15042" y="10626"/>
                </a:cubicBezTo>
                <a:cubicBezTo>
                  <a:pt x="14926" y="10635"/>
                  <a:pt x="14792" y="10671"/>
                  <a:pt x="14685" y="10733"/>
                </a:cubicBezTo>
                <a:cubicBezTo>
                  <a:pt x="14480" y="10867"/>
                  <a:pt x="14569" y="11179"/>
                  <a:pt x="14810" y="11197"/>
                </a:cubicBezTo>
                <a:cubicBezTo>
                  <a:pt x="14909" y="11203"/>
                  <a:pt x="15017" y="11205"/>
                  <a:pt x="15126" y="11205"/>
                </a:cubicBezTo>
                <a:cubicBezTo>
                  <a:pt x="15369" y="11205"/>
                  <a:pt x="15621" y="11194"/>
                  <a:pt x="15818" y="11188"/>
                </a:cubicBezTo>
                <a:cubicBezTo>
                  <a:pt x="16068" y="11179"/>
                  <a:pt x="16264" y="10992"/>
                  <a:pt x="16291" y="10751"/>
                </a:cubicBezTo>
                <a:cubicBezTo>
                  <a:pt x="16344" y="10323"/>
                  <a:pt x="16380" y="9565"/>
                  <a:pt x="16201" y="8539"/>
                </a:cubicBezTo>
                <a:cubicBezTo>
                  <a:pt x="16175" y="8360"/>
                  <a:pt x="16050" y="8218"/>
                  <a:pt x="15880" y="8155"/>
                </a:cubicBezTo>
                <a:cubicBezTo>
                  <a:pt x="14917" y="7772"/>
                  <a:pt x="14444" y="5604"/>
                  <a:pt x="14444" y="5604"/>
                </a:cubicBezTo>
                <a:lnTo>
                  <a:pt x="14444" y="5604"/>
                </a:lnTo>
                <a:cubicBezTo>
                  <a:pt x="14444" y="5604"/>
                  <a:pt x="14889" y="6463"/>
                  <a:pt x="16026" y="6463"/>
                </a:cubicBezTo>
                <a:cubicBezTo>
                  <a:pt x="16255" y="6463"/>
                  <a:pt x="16512" y="6428"/>
                  <a:pt x="16799" y="6344"/>
                </a:cubicBezTo>
                <a:cubicBezTo>
                  <a:pt x="18512" y="5845"/>
                  <a:pt x="19145" y="3909"/>
                  <a:pt x="18494" y="2901"/>
                </a:cubicBezTo>
                <a:cubicBezTo>
                  <a:pt x="17861" y="1910"/>
                  <a:pt x="16317" y="1554"/>
                  <a:pt x="15488" y="1464"/>
                </a:cubicBezTo>
                <a:cubicBezTo>
                  <a:pt x="14667" y="1375"/>
                  <a:pt x="14631" y="1152"/>
                  <a:pt x="14676" y="911"/>
                </a:cubicBezTo>
                <a:cubicBezTo>
                  <a:pt x="14721" y="608"/>
                  <a:pt x="14944" y="305"/>
                  <a:pt x="14738" y="144"/>
                </a:cubicBezTo>
                <a:cubicBezTo>
                  <a:pt x="14661" y="80"/>
                  <a:pt x="14497" y="0"/>
                  <a:pt x="14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46"/>
          <p:cNvSpPr/>
          <p:nvPr/>
        </p:nvSpPr>
        <p:spPr>
          <a:xfrm>
            <a:off x="1639816" y="6221743"/>
            <a:ext cx="692023" cy="530344"/>
          </a:xfrm>
          <a:custGeom>
            <a:rect b="b" l="l" r="r" t="t"/>
            <a:pathLst>
              <a:path extrusionOk="0" h="10325" w="13472">
                <a:moveTo>
                  <a:pt x="2826" y="258"/>
                </a:moveTo>
                <a:cubicBezTo>
                  <a:pt x="2912" y="258"/>
                  <a:pt x="2997" y="275"/>
                  <a:pt x="3070" y="306"/>
                </a:cubicBezTo>
                <a:cubicBezTo>
                  <a:pt x="3186" y="350"/>
                  <a:pt x="3293" y="422"/>
                  <a:pt x="3373" y="520"/>
                </a:cubicBezTo>
                <a:cubicBezTo>
                  <a:pt x="3444" y="618"/>
                  <a:pt x="3498" y="734"/>
                  <a:pt x="3507" y="850"/>
                </a:cubicBezTo>
                <a:cubicBezTo>
                  <a:pt x="3453" y="743"/>
                  <a:pt x="3391" y="654"/>
                  <a:pt x="3311" y="573"/>
                </a:cubicBezTo>
                <a:cubicBezTo>
                  <a:pt x="3230" y="502"/>
                  <a:pt x="3132" y="440"/>
                  <a:pt x="3034" y="404"/>
                </a:cubicBezTo>
                <a:cubicBezTo>
                  <a:pt x="2952" y="367"/>
                  <a:pt x="2864" y="348"/>
                  <a:pt x="2775" y="348"/>
                </a:cubicBezTo>
                <a:cubicBezTo>
                  <a:pt x="2758" y="348"/>
                  <a:pt x="2740" y="349"/>
                  <a:pt x="2722" y="350"/>
                </a:cubicBezTo>
                <a:cubicBezTo>
                  <a:pt x="2606" y="359"/>
                  <a:pt x="2508" y="395"/>
                  <a:pt x="2410" y="466"/>
                </a:cubicBezTo>
                <a:cubicBezTo>
                  <a:pt x="2472" y="368"/>
                  <a:pt x="2579" y="297"/>
                  <a:pt x="2704" y="270"/>
                </a:cubicBezTo>
                <a:cubicBezTo>
                  <a:pt x="2744" y="262"/>
                  <a:pt x="2785" y="258"/>
                  <a:pt x="2826" y="258"/>
                </a:cubicBezTo>
                <a:close/>
                <a:moveTo>
                  <a:pt x="2633" y="627"/>
                </a:moveTo>
                <a:cubicBezTo>
                  <a:pt x="2657" y="627"/>
                  <a:pt x="2681" y="630"/>
                  <a:pt x="2704" y="636"/>
                </a:cubicBezTo>
                <a:cubicBezTo>
                  <a:pt x="2784" y="654"/>
                  <a:pt x="2856" y="707"/>
                  <a:pt x="2900" y="761"/>
                </a:cubicBezTo>
                <a:cubicBezTo>
                  <a:pt x="2998" y="886"/>
                  <a:pt x="3034" y="1055"/>
                  <a:pt x="2972" y="1198"/>
                </a:cubicBezTo>
                <a:cubicBezTo>
                  <a:pt x="2954" y="1046"/>
                  <a:pt x="2900" y="930"/>
                  <a:pt x="2820" y="832"/>
                </a:cubicBezTo>
                <a:cubicBezTo>
                  <a:pt x="2784" y="788"/>
                  <a:pt x="2731" y="743"/>
                  <a:pt x="2677" y="716"/>
                </a:cubicBezTo>
                <a:cubicBezTo>
                  <a:pt x="2624" y="689"/>
                  <a:pt x="2561" y="672"/>
                  <a:pt x="2490" y="672"/>
                </a:cubicBezTo>
                <a:cubicBezTo>
                  <a:pt x="2527" y="641"/>
                  <a:pt x="2580" y="627"/>
                  <a:pt x="2633" y="627"/>
                </a:cubicBezTo>
                <a:close/>
                <a:moveTo>
                  <a:pt x="2365" y="966"/>
                </a:moveTo>
                <a:lnTo>
                  <a:pt x="2365" y="966"/>
                </a:lnTo>
                <a:cubicBezTo>
                  <a:pt x="2624" y="1011"/>
                  <a:pt x="2829" y="1305"/>
                  <a:pt x="2847" y="1394"/>
                </a:cubicBezTo>
                <a:cubicBezTo>
                  <a:pt x="3016" y="1394"/>
                  <a:pt x="3355" y="1287"/>
                  <a:pt x="3462" y="1144"/>
                </a:cubicBezTo>
                <a:cubicBezTo>
                  <a:pt x="3462" y="1144"/>
                  <a:pt x="3480" y="1260"/>
                  <a:pt x="3525" y="1314"/>
                </a:cubicBezTo>
                <a:cubicBezTo>
                  <a:pt x="3275" y="1546"/>
                  <a:pt x="2802" y="1581"/>
                  <a:pt x="2713" y="1590"/>
                </a:cubicBezTo>
                <a:cubicBezTo>
                  <a:pt x="2713" y="1385"/>
                  <a:pt x="2606" y="1118"/>
                  <a:pt x="2365" y="966"/>
                </a:cubicBezTo>
                <a:close/>
                <a:moveTo>
                  <a:pt x="3703" y="841"/>
                </a:moveTo>
                <a:lnTo>
                  <a:pt x="3703" y="841"/>
                </a:lnTo>
                <a:cubicBezTo>
                  <a:pt x="3712" y="1519"/>
                  <a:pt x="4702" y="1671"/>
                  <a:pt x="4702" y="1671"/>
                </a:cubicBezTo>
                <a:cubicBezTo>
                  <a:pt x="4702" y="1671"/>
                  <a:pt x="4724" y="1389"/>
                  <a:pt x="5073" y="1389"/>
                </a:cubicBezTo>
                <a:cubicBezTo>
                  <a:pt x="5116" y="1389"/>
                  <a:pt x="5165" y="1393"/>
                  <a:pt x="5220" y="1403"/>
                </a:cubicBezTo>
                <a:cubicBezTo>
                  <a:pt x="4952" y="1430"/>
                  <a:pt x="4818" y="1751"/>
                  <a:pt x="4908" y="1849"/>
                </a:cubicBezTo>
                <a:cubicBezTo>
                  <a:pt x="4889" y="1850"/>
                  <a:pt x="4869" y="1851"/>
                  <a:pt x="4849" y="1851"/>
                </a:cubicBezTo>
                <a:cubicBezTo>
                  <a:pt x="4290" y="1851"/>
                  <a:pt x="3402" y="1375"/>
                  <a:pt x="3703" y="841"/>
                </a:cubicBezTo>
                <a:close/>
                <a:moveTo>
                  <a:pt x="5419" y="844"/>
                </a:moveTo>
                <a:cubicBezTo>
                  <a:pt x="5529" y="844"/>
                  <a:pt x="5640" y="855"/>
                  <a:pt x="5746" y="877"/>
                </a:cubicBezTo>
                <a:cubicBezTo>
                  <a:pt x="5978" y="930"/>
                  <a:pt x="6201" y="1037"/>
                  <a:pt x="6353" y="1225"/>
                </a:cubicBezTo>
                <a:cubicBezTo>
                  <a:pt x="6433" y="1314"/>
                  <a:pt x="6495" y="1412"/>
                  <a:pt x="6531" y="1519"/>
                </a:cubicBezTo>
                <a:cubicBezTo>
                  <a:pt x="6576" y="1626"/>
                  <a:pt x="6594" y="1742"/>
                  <a:pt x="6603" y="1858"/>
                </a:cubicBezTo>
                <a:cubicBezTo>
                  <a:pt x="6549" y="1635"/>
                  <a:pt x="6451" y="1430"/>
                  <a:pt x="6299" y="1278"/>
                </a:cubicBezTo>
                <a:cubicBezTo>
                  <a:pt x="6139" y="1126"/>
                  <a:pt x="5942" y="1028"/>
                  <a:pt x="5728" y="984"/>
                </a:cubicBezTo>
                <a:cubicBezTo>
                  <a:pt x="5610" y="954"/>
                  <a:pt x="5490" y="941"/>
                  <a:pt x="5368" y="941"/>
                </a:cubicBezTo>
                <a:cubicBezTo>
                  <a:pt x="5269" y="941"/>
                  <a:pt x="5168" y="950"/>
                  <a:pt x="5068" y="966"/>
                </a:cubicBezTo>
                <a:cubicBezTo>
                  <a:pt x="4961" y="984"/>
                  <a:pt x="4854" y="1011"/>
                  <a:pt x="4756" y="1055"/>
                </a:cubicBezTo>
                <a:cubicBezTo>
                  <a:pt x="4649" y="1100"/>
                  <a:pt x="4551" y="1153"/>
                  <a:pt x="4479" y="1234"/>
                </a:cubicBezTo>
                <a:cubicBezTo>
                  <a:pt x="4533" y="1144"/>
                  <a:pt x="4631" y="1064"/>
                  <a:pt x="4729" y="1011"/>
                </a:cubicBezTo>
                <a:cubicBezTo>
                  <a:pt x="4836" y="957"/>
                  <a:pt x="4943" y="921"/>
                  <a:pt x="5059" y="886"/>
                </a:cubicBezTo>
                <a:cubicBezTo>
                  <a:pt x="5176" y="858"/>
                  <a:pt x="5297" y="844"/>
                  <a:pt x="5419" y="844"/>
                </a:cubicBezTo>
                <a:close/>
                <a:moveTo>
                  <a:pt x="2562" y="1818"/>
                </a:moveTo>
                <a:cubicBezTo>
                  <a:pt x="2636" y="1818"/>
                  <a:pt x="2708" y="1927"/>
                  <a:pt x="2731" y="2117"/>
                </a:cubicBezTo>
                <a:cubicBezTo>
                  <a:pt x="2693" y="2132"/>
                  <a:pt x="2658" y="2139"/>
                  <a:pt x="2627" y="2139"/>
                </a:cubicBezTo>
                <a:cubicBezTo>
                  <a:pt x="2528" y="2139"/>
                  <a:pt x="2466" y="2063"/>
                  <a:pt x="2445" y="1920"/>
                </a:cubicBezTo>
                <a:cubicBezTo>
                  <a:pt x="2480" y="1851"/>
                  <a:pt x="2522" y="1818"/>
                  <a:pt x="2562" y="1818"/>
                </a:cubicBezTo>
                <a:close/>
                <a:moveTo>
                  <a:pt x="3524" y="1937"/>
                </a:moveTo>
                <a:cubicBezTo>
                  <a:pt x="3590" y="1937"/>
                  <a:pt x="3658" y="1966"/>
                  <a:pt x="3703" y="2019"/>
                </a:cubicBezTo>
                <a:cubicBezTo>
                  <a:pt x="3690" y="2134"/>
                  <a:pt x="3550" y="2207"/>
                  <a:pt x="3432" y="2207"/>
                </a:cubicBezTo>
                <a:cubicBezTo>
                  <a:pt x="3385" y="2207"/>
                  <a:pt x="3341" y="2196"/>
                  <a:pt x="3311" y="2170"/>
                </a:cubicBezTo>
                <a:cubicBezTo>
                  <a:pt x="3322" y="2007"/>
                  <a:pt x="3422" y="1937"/>
                  <a:pt x="3524" y="1937"/>
                </a:cubicBezTo>
                <a:close/>
                <a:moveTo>
                  <a:pt x="5057" y="291"/>
                </a:moveTo>
                <a:cubicBezTo>
                  <a:pt x="5203" y="291"/>
                  <a:pt x="5348" y="314"/>
                  <a:pt x="5487" y="341"/>
                </a:cubicBezTo>
                <a:cubicBezTo>
                  <a:pt x="5666" y="368"/>
                  <a:pt x="5844" y="404"/>
                  <a:pt x="6023" y="466"/>
                </a:cubicBezTo>
                <a:cubicBezTo>
                  <a:pt x="6201" y="520"/>
                  <a:pt x="6371" y="609"/>
                  <a:pt x="6513" y="743"/>
                </a:cubicBezTo>
                <a:cubicBezTo>
                  <a:pt x="6656" y="868"/>
                  <a:pt x="6772" y="1019"/>
                  <a:pt x="6852" y="1189"/>
                </a:cubicBezTo>
                <a:cubicBezTo>
                  <a:pt x="7022" y="1546"/>
                  <a:pt x="7004" y="1965"/>
                  <a:pt x="6834" y="2286"/>
                </a:cubicBezTo>
                <a:lnTo>
                  <a:pt x="6808" y="2286"/>
                </a:lnTo>
                <a:cubicBezTo>
                  <a:pt x="6834" y="2099"/>
                  <a:pt x="6834" y="1929"/>
                  <a:pt x="6808" y="1760"/>
                </a:cubicBezTo>
                <a:cubicBezTo>
                  <a:pt x="6781" y="1590"/>
                  <a:pt x="6727" y="1439"/>
                  <a:pt x="6656" y="1287"/>
                </a:cubicBezTo>
                <a:cubicBezTo>
                  <a:pt x="6585" y="1144"/>
                  <a:pt x="6487" y="1002"/>
                  <a:pt x="6371" y="886"/>
                </a:cubicBezTo>
                <a:cubicBezTo>
                  <a:pt x="6255" y="761"/>
                  <a:pt x="6121" y="654"/>
                  <a:pt x="5978" y="564"/>
                </a:cubicBezTo>
                <a:cubicBezTo>
                  <a:pt x="5826" y="475"/>
                  <a:pt x="5657" y="422"/>
                  <a:pt x="5478" y="404"/>
                </a:cubicBezTo>
                <a:cubicBezTo>
                  <a:pt x="5450" y="401"/>
                  <a:pt x="5423" y="400"/>
                  <a:pt x="5395" y="400"/>
                </a:cubicBezTo>
                <a:cubicBezTo>
                  <a:pt x="5247" y="400"/>
                  <a:pt x="5104" y="436"/>
                  <a:pt x="4961" y="466"/>
                </a:cubicBezTo>
                <a:cubicBezTo>
                  <a:pt x="4800" y="511"/>
                  <a:pt x="4631" y="547"/>
                  <a:pt x="4470" y="609"/>
                </a:cubicBezTo>
                <a:cubicBezTo>
                  <a:pt x="4310" y="672"/>
                  <a:pt x="4149" y="743"/>
                  <a:pt x="3980" y="814"/>
                </a:cubicBezTo>
                <a:lnTo>
                  <a:pt x="3971" y="796"/>
                </a:lnTo>
                <a:cubicBezTo>
                  <a:pt x="4096" y="663"/>
                  <a:pt x="4238" y="547"/>
                  <a:pt x="4408" y="466"/>
                </a:cubicBezTo>
                <a:cubicBezTo>
                  <a:pt x="4569" y="377"/>
                  <a:pt x="4747" y="315"/>
                  <a:pt x="4934" y="297"/>
                </a:cubicBezTo>
                <a:cubicBezTo>
                  <a:pt x="4975" y="293"/>
                  <a:pt x="5016" y="291"/>
                  <a:pt x="5057" y="291"/>
                </a:cubicBezTo>
                <a:close/>
                <a:moveTo>
                  <a:pt x="5657" y="1323"/>
                </a:moveTo>
                <a:lnTo>
                  <a:pt x="5657" y="1323"/>
                </a:lnTo>
                <a:cubicBezTo>
                  <a:pt x="6299" y="1501"/>
                  <a:pt x="6415" y="2126"/>
                  <a:pt x="6014" y="2643"/>
                </a:cubicBezTo>
                <a:cubicBezTo>
                  <a:pt x="5809" y="2554"/>
                  <a:pt x="5710" y="2340"/>
                  <a:pt x="5719" y="2313"/>
                </a:cubicBezTo>
                <a:cubicBezTo>
                  <a:pt x="5728" y="2295"/>
                  <a:pt x="5889" y="2117"/>
                  <a:pt x="6148" y="2072"/>
                </a:cubicBezTo>
                <a:cubicBezTo>
                  <a:pt x="6192" y="1894"/>
                  <a:pt x="6076" y="1742"/>
                  <a:pt x="6049" y="1680"/>
                </a:cubicBezTo>
                <a:cubicBezTo>
                  <a:pt x="5737" y="1697"/>
                  <a:pt x="5559" y="1974"/>
                  <a:pt x="5371" y="2001"/>
                </a:cubicBezTo>
                <a:cubicBezTo>
                  <a:pt x="5238" y="1912"/>
                  <a:pt x="5131" y="1849"/>
                  <a:pt x="5131" y="1849"/>
                </a:cubicBezTo>
                <a:cubicBezTo>
                  <a:pt x="5131" y="1849"/>
                  <a:pt x="5755" y="1724"/>
                  <a:pt x="5657" y="1323"/>
                </a:cubicBezTo>
                <a:close/>
                <a:moveTo>
                  <a:pt x="2686" y="2639"/>
                </a:moveTo>
                <a:cubicBezTo>
                  <a:pt x="2751" y="2639"/>
                  <a:pt x="2816" y="2656"/>
                  <a:pt x="2882" y="2688"/>
                </a:cubicBezTo>
                <a:cubicBezTo>
                  <a:pt x="2936" y="2723"/>
                  <a:pt x="2936" y="2804"/>
                  <a:pt x="2874" y="2830"/>
                </a:cubicBezTo>
                <a:cubicBezTo>
                  <a:pt x="2811" y="2866"/>
                  <a:pt x="2749" y="2893"/>
                  <a:pt x="2704" y="2920"/>
                </a:cubicBezTo>
                <a:cubicBezTo>
                  <a:pt x="2681" y="2932"/>
                  <a:pt x="2657" y="2938"/>
                  <a:pt x="2633" y="2938"/>
                </a:cubicBezTo>
                <a:cubicBezTo>
                  <a:pt x="2555" y="2938"/>
                  <a:pt x="2481" y="2875"/>
                  <a:pt x="2481" y="2786"/>
                </a:cubicBezTo>
                <a:cubicBezTo>
                  <a:pt x="2481" y="2759"/>
                  <a:pt x="2481" y="2732"/>
                  <a:pt x="2490" y="2697"/>
                </a:cubicBezTo>
                <a:cubicBezTo>
                  <a:pt x="2557" y="2656"/>
                  <a:pt x="2622" y="2639"/>
                  <a:pt x="2686" y="2639"/>
                </a:cubicBezTo>
                <a:close/>
                <a:moveTo>
                  <a:pt x="4256" y="2598"/>
                </a:moveTo>
                <a:cubicBezTo>
                  <a:pt x="4292" y="2679"/>
                  <a:pt x="4301" y="2777"/>
                  <a:pt x="4274" y="2866"/>
                </a:cubicBezTo>
                <a:cubicBezTo>
                  <a:pt x="4238" y="2955"/>
                  <a:pt x="4167" y="3027"/>
                  <a:pt x="4087" y="3071"/>
                </a:cubicBezTo>
                <a:cubicBezTo>
                  <a:pt x="3971" y="3136"/>
                  <a:pt x="3845" y="3163"/>
                  <a:pt x="3721" y="3163"/>
                </a:cubicBezTo>
                <a:cubicBezTo>
                  <a:pt x="3673" y="3163"/>
                  <a:pt x="3625" y="3159"/>
                  <a:pt x="3578" y="3152"/>
                </a:cubicBezTo>
                <a:cubicBezTo>
                  <a:pt x="3659" y="3125"/>
                  <a:pt x="3739" y="3107"/>
                  <a:pt x="3819" y="3080"/>
                </a:cubicBezTo>
                <a:cubicBezTo>
                  <a:pt x="3891" y="3053"/>
                  <a:pt x="3971" y="3027"/>
                  <a:pt x="4033" y="2982"/>
                </a:cubicBezTo>
                <a:cubicBezTo>
                  <a:pt x="4105" y="2946"/>
                  <a:pt x="4158" y="2893"/>
                  <a:pt x="4194" y="2830"/>
                </a:cubicBezTo>
                <a:cubicBezTo>
                  <a:pt x="4230" y="2768"/>
                  <a:pt x="4247" y="2688"/>
                  <a:pt x="4256" y="2598"/>
                </a:cubicBezTo>
                <a:close/>
                <a:moveTo>
                  <a:pt x="5266" y="2181"/>
                </a:moveTo>
                <a:cubicBezTo>
                  <a:pt x="5284" y="2181"/>
                  <a:pt x="5304" y="2196"/>
                  <a:pt x="5291" y="2215"/>
                </a:cubicBezTo>
                <a:cubicBezTo>
                  <a:pt x="5229" y="2402"/>
                  <a:pt x="5166" y="2706"/>
                  <a:pt x="5568" y="3071"/>
                </a:cubicBezTo>
                <a:cubicBezTo>
                  <a:pt x="5710" y="3198"/>
                  <a:pt x="5903" y="3256"/>
                  <a:pt x="6098" y="3256"/>
                </a:cubicBezTo>
                <a:cubicBezTo>
                  <a:pt x="6246" y="3256"/>
                  <a:pt x="6395" y="3222"/>
                  <a:pt x="6522" y="3160"/>
                </a:cubicBezTo>
                <a:cubicBezTo>
                  <a:pt x="6526" y="3157"/>
                  <a:pt x="6529" y="3156"/>
                  <a:pt x="6533" y="3156"/>
                </a:cubicBezTo>
                <a:cubicBezTo>
                  <a:pt x="6549" y="3156"/>
                  <a:pt x="6563" y="3182"/>
                  <a:pt x="6549" y="3196"/>
                </a:cubicBezTo>
                <a:cubicBezTo>
                  <a:pt x="6433" y="3306"/>
                  <a:pt x="6226" y="3457"/>
                  <a:pt x="5968" y="3457"/>
                </a:cubicBezTo>
                <a:cubicBezTo>
                  <a:pt x="5847" y="3457"/>
                  <a:pt x="5716" y="3424"/>
                  <a:pt x="5577" y="3339"/>
                </a:cubicBezTo>
                <a:cubicBezTo>
                  <a:pt x="5050" y="3027"/>
                  <a:pt x="5041" y="2500"/>
                  <a:pt x="5247" y="2188"/>
                </a:cubicBezTo>
                <a:cubicBezTo>
                  <a:pt x="5252" y="2183"/>
                  <a:pt x="5259" y="2181"/>
                  <a:pt x="5266" y="2181"/>
                </a:cubicBezTo>
                <a:close/>
                <a:moveTo>
                  <a:pt x="7785" y="3392"/>
                </a:moveTo>
                <a:cubicBezTo>
                  <a:pt x="7816" y="3392"/>
                  <a:pt x="7850" y="3412"/>
                  <a:pt x="7878" y="3464"/>
                </a:cubicBezTo>
                <a:cubicBezTo>
                  <a:pt x="7882" y="3416"/>
                  <a:pt x="7914" y="3394"/>
                  <a:pt x="7948" y="3394"/>
                </a:cubicBezTo>
                <a:cubicBezTo>
                  <a:pt x="8004" y="3394"/>
                  <a:pt x="8065" y="3451"/>
                  <a:pt x="8021" y="3544"/>
                </a:cubicBezTo>
                <a:cubicBezTo>
                  <a:pt x="8036" y="3540"/>
                  <a:pt x="8050" y="3538"/>
                  <a:pt x="8062" y="3538"/>
                </a:cubicBezTo>
                <a:cubicBezTo>
                  <a:pt x="8179" y="3538"/>
                  <a:pt x="8202" y="3706"/>
                  <a:pt x="8057" y="3714"/>
                </a:cubicBezTo>
                <a:cubicBezTo>
                  <a:pt x="8057" y="3714"/>
                  <a:pt x="8164" y="3749"/>
                  <a:pt x="8110" y="3856"/>
                </a:cubicBezTo>
                <a:cubicBezTo>
                  <a:pt x="8091" y="3887"/>
                  <a:pt x="8070" y="3898"/>
                  <a:pt x="8050" y="3898"/>
                </a:cubicBezTo>
                <a:cubicBezTo>
                  <a:pt x="8004" y="3898"/>
                  <a:pt x="7962" y="3840"/>
                  <a:pt x="7950" y="3803"/>
                </a:cubicBezTo>
                <a:lnTo>
                  <a:pt x="7950" y="3803"/>
                </a:lnTo>
                <a:cubicBezTo>
                  <a:pt x="7967" y="3904"/>
                  <a:pt x="7967" y="3982"/>
                  <a:pt x="7884" y="3982"/>
                </a:cubicBezTo>
                <a:cubicBezTo>
                  <a:pt x="7879" y="3982"/>
                  <a:pt x="7874" y="3982"/>
                  <a:pt x="7869" y="3981"/>
                </a:cubicBezTo>
                <a:cubicBezTo>
                  <a:pt x="7780" y="3972"/>
                  <a:pt x="7789" y="3856"/>
                  <a:pt x="7807" y="3821"/>
                </a:cubicBezTo>
                <a:lnTo>
                  <a:pt x="7807" y="3821"/>
                </a:lnTo>
                <a:cubicBezTo>
                  <a:pt x="7780" y="3869"/>
                  <a:pt x="7742" y="3887"/>
                  <a:pt x="7705" y="3887"/>
                </a:cubicBezTo>
                <a:cubicBezTo>
                  <a:pt x="7620" y="3887"/>
                  <a:pt x="7548" y="3785"/>
                  <a:pt x="7673" y="3723"/>
                </a:cubicBezTo>
                <a:cubicBezTo>
                  <a:pt x="7548" y="3678"/>
                  <a:pt x="7556" y="3542"/>
                  <a:pt x="7654" y="3542"/>
                </a:cubicBezTo>
                <a:cubicBezTo>
                  <a:pt x="7675" y="3542"/>
                  <a:pt x="7699" y="3548"/>
                  <a:pt x="7727" y="3562"/>
                </a:cubicBezTo>
                <a:cubicBezTo>
                  <a:pt x="7672" y="3483"/>
                  <a:pt x="7720" y="3392"/>
                  <a:pt x="7785" y="3392"/>
                </a:cubicBezTo>
                <a:close/>
                <a:moveTo>
                  <a:pt x="10004" y="3463"/>
                </a:moveTo>
                <a:cubicBezTo>
                  <a:pt x="10033" y="3463"/>
                  <a:pt x="10065" y="3484"/>
                  <a:pt x="10091" y="3535"/>
                </a:cubicBezTo>
                <a:cubicBezTo>
                  <a:pt x="10094" y="3487"/>
                  <a:pt x="10126" y="3466"/>
                  <a:pt x="10161" y="3466"/>
                </a:cubicBezTo>
                <a:cubicBezTo>
                  <a:pt x="10216" y="3466"/>
                  <a:pt x="10277" y="3522"/>
                  <a:pt x="10233" y="3615"/>
                </a:cubicBezTo>
                <a:cubicBezTo>
                  <a:pt x="10248" y="3611"/>
                  <a:pt x="10262" y="3609"/>
                  <a:pt x="10275" y="3609"/>
                </a:cubicBezTo>
                <a:cubicBezTo>
                  <a:pt x="10392" y="3609"/>
                  <a:pt x="10415" y="3777"/>
                  <a:pt x="10278" y="3785"/>
                </a:cubicBezTo>
                <a:cubicBezTo>
                  <a:pt x="10278" y="3785"/>
                  <a:pt x="10376" y="3821"/>
                  <a:pt x="10323" y="3919"/>
                </a:cubicBezTo>
                <a:cubicBezTo>
                  <a:pt x="10305" y="3954"/>
                  <a:pt x="10284" y="3967"/>
                  <a:pt x="10263" y="3967"/>
                </a:cubicBezTo>
                <a:cubicBezTo>
                  <a:pt x="10220" y="3967"/>
                  <a:pt x="10177" y="3910"/>
                  <a:pt x="10171" y="3874"/>
                </a:cubicBezTo>
                <a:lnTo>
                  <a:pt x="10171" y="3874"/>
                </a:lnTo>
                <a:cubicBezTo>
                  <a:pt x="10188" y="3976"/>
                  <a:pt x="10181" y="4053"/>
                  <a:pt x="10096" y="4053"/>
                </a:cubicBezTo>
                <a:cubicBezTo>
                  <a:pt x="10092" y="4053"/>
                  <a:pt x="10087" y="4053"/>
                  <a:pt x="10082" y="4053"/>
                </a:cubicBezTo>
                <a:cubicBezTo>
                  <a:pt x="9993" y="4035"/>
                  <a:pt x="10001" y="3928"/>
                  <a:pt x="10019" y="3892"/>
                </a:cubicBezTo>
                <a:lnTo>
                  <a:pt x="10019" y="3892"/>
                </a:lnTo>
                <a:cubicBezTo>
                  <a:pt x="9993" y="3940"/>
                  <a:pt x="9954" y="3958"/>
                  <a:pt x="9918" y="3958"/>
                </a:cubicBezTo>
                <a:cubicBezTo>
                  <a:pt x="9833" y="3958"/>
                  <a:pt x="9763" y="3856"/>
                  <a:pt x="9894" y="3794"/>
                </a:cubicBezTo>
                <a:cubicBezTo>
                  <a:pt x="9761" y="3750"/>
                  <a:pt x="9769" y="3614"/>
                  <a:pt x="9872" y="3614"/>
                </a:cubicBezTo>
                <a:cubicBezTo>
                  <a:pt x="9893" y="3614"/>
                  <a:pt x="9919" y="3619"/>
                  <a:pt x="9948" y="3633"/>
                </a:cubicBezTo>
                <a:cubicBezTo>
                  <a:pt x="9893" y="3555"/>
                  <a:pt x="9942" y="3463"/>
                  <a:pt x="10004" y="3463"/>
                </a:cubicBezTo>
                <a:close/>
                <a:moveTo>
                  <a:pt x="4817" y="3983"/>
                </a:moveTo>
                <a:cubicBezTo>
                  <a:pt x="4860" y="3983"/>
                  <a:pt x="4903" y="3994"/>
                  <a:pt x="4943" y="4017"/>
                </a:cubicBezTo>
                <a:cubicBezTo>
                  <a:pt x="5068" y="4079"/>
                  <a:pt x="5113" y="4231"/>
                  <a:pt x="5041" y="4356"/>
                </a:cubicBezTo>
                <a:cubicBezTo>
                  <a:pt x="4998" y="4443"/>
                  <a:pt x="4911" y="4491"/>
                  <a:pt x="4820" y="4491"/>
                </a:cubicBezTo>
                <a:cubicBezTo>
                  <a:pt x="4781" y="4491"/>
                  <a:pt x="4740" y="4482"/>
                  <a:pt x="4702" y="4463"/>
                </a:cubicBezTo>
                <a:cubicBezTo>
                  <a:pt x="4577" y="4392"/>
                  <a:pt x="4533" y="4240"/>
                  <a:pt x="4595" y="4115"/>
                </a:cubicBezTo>
                <a:cubicBezTo>
                  <a:pt x="4644" y="4031"/>
                  <a:pt x="4729" y="3983"/>
                  <a:pt x="4817" y="3983"/>
                </a:cubicBezTo>
                <a:close/>
                <a:moveTo>
                  <a:pt x="6744" y="4132"/>
                </a:moveTo>
                <a:cubicBezTo>
                  <a:pt x="6845" y="4132"/>
                  <a:pt x="6937" y="4192"/>
                  <a:pt x="6977" y="4293"/>
                </a:cubicBezTo>
                <a:cubicBezTo>
                  <a:pt x="7031" y="4427"/>
                  <a:pt x="6968" y="4579"/>
                  <a:pt x="6834" y="4632"/>
                </a:cubicBezTo>
                <a:cubicBezTo>
                  <a:pt x="6806" y="4642"/>
                  <a:pt x="6776" y="4647"/>
                  <a:pt x="6746" y="4647"/>
                </a:cubicBezTo>
                <a:cubicBezTo>
                  <a:pt x="6640" y="4647"/>
                  <a:pt x="6537" y="4586"/>
                  <a:pt x="6495" y="4481"/>
                </a:cubicBezTo>
                <a:cubicBezTo>
                  <a:pt x="6451" y="4347"/>
                  <a:pt x="6513" y="4204"/>
                  <a:pt x="6647" y="4151"/>
                </a:cubicBezTo>
                <a:cubicBezTo>
                  <a:pt x="6680" y="4138"/>
                  <a:pt x="6712" y="4132"/>
                  <a:pt x="6744" y="4132"/>
                </a:cubicBezTo>
                <a:close/>
                <a:moveTo>
                  <a:pt x="10812" y="4349"/>
                </a:moveTo>
                <a:cubicBezTo>
                  <a:pt x="10846" y="4349"/>
                  <a:pt x="10880" y="4357"/>
                  <a:pt x="10911" y="4374"/>
                </a:cubicBezTo>
                <a:cubicBezTo>
                  <a:pt x="11001" y="4418"/>
                  <a:pt x="11036" y="4543"/>
                  <a:pt x="10983" y="4641"/>
                </a:cubicBezTo>
                <a:cubicBezTo>
                  <a:pt x="10952" y="4702"/>
                  <a:pt x="10885" y="4738"/>
                  <a:pt x="10814" y="4738"/>
                </a:cubicBezTo>
                <a:cubicBezTo>
                  <a:pt x="10781" y="4738"/>
                  <a:pt x="10747" y="4730"/>
                  <a:pt x="10715" y="4713"/>
                </a:cubicBezTo>
                <a:cubicBezTo>
                  <a:pt x="10626" y="4668"/>
                  <a:pt x="10590" y="4543"/>
                  <a:pt x="10635" y="4445"/>
                </a:cubicBezTo>
                <a:cubicBezTo>
                  <a:pt x="10671" y="4384"/>
                  <a:pt x="10741" y="4349"/>
                  <a:pt x="10812" y="4349"/>
                </a:cubicBezTo>
                <a:close/>
                <a:moveTo>
                  <a:pt x="4961" y="3562"/>
                </a:moveTo>
                <a:lnTo>
                  <a:pt x="4809" y="3901"/>
                </a:lnTo>
                <a:lnTo>
                  <a:pt x="4595" y="3589"/>
                </a:lnTo>
                <a:lnTo>
                  <a:pt x="4729" y="3910"/>
                </a:lnTo>
                <a:lnTo>
                  <a:pt x="4729" y="3910"/>
                </a:lnTo>
                <a:lnTo>
                  <a:pt x="4533" y="3624"/>
                </a:lnTo>
                <a:lnTo>
                  <a:pt x="4649" y="3901"/>
                </a:lnTo>
                <a:lnTo>
                  <a:pt x="4649" y="3901"/>
                </a:lnTo>
                <a:lnTo>
                  <a:pt x="4479" y="3651"/>
                </a:lnTo>
                <a:lnTo>
                  <a:pt x="4613" y="3972"/>
                </a:lnTo>
                <a:lnTo>
                  <a:pt x="4613" y="3972"/>
                </a:lnTo>
                <a:lnTo>
                  <a:pt x="4417" y="3687"/>
                </a:lnTo>
                <a:lnTo>
                  <a:pt x="4560" y="4044"/>
                </a:lnTo>
                <a:cubicBezTo>
                  <a:pt x="4560" y="4044"/>
                  <a:pt x="4560" y="4053"/>
                  <a:pt x="4551" y="4053"/>
                </a:cubicBezTo>
                <a:lnTo>
                  <a:pt x="4167" y="3999"/>
                </a:lnTo>
                <a:lnTo>
                  <a:pt x="4488" y="4115"/>
                </a:lnTo>
                <a:lnTo>
                  <a:pt x="4149" y="4070"/>
                </a:lnTo>
                <a:lnTo>
                  <a:pt x="4426" y="4169"/>
                </a:lnTo>
                <a:lnTo>
                  <a:pt x="4131" y="4124"/>
                </a:lnTo>
                <a:lnTo>
                  <a:pt x="4461" y="4240"/>
                </a:lnTo>
                <a:lnTo>
                  <a:pt x="4114" y="4195"/>
                </a:lnTo>
                <a:lnTo>
                  <a:pt x="4114" y="4195"/>
                </a:lnTo>
                <a:lnTo>
                  <a:pt x="4479" y="4329"/>
                </a:lnTo>
                <a:lnTo>
                  <a:pt x="4221" y="4615"/>
                </a:lnTo>
                <a:lnTo>
                  <a:pt x="4506" y="4409"/>
                </a:lnTo>
                <a:lnTo>
                  <a:pt x="4506" y="4409"/>
                </a:lnTo>
                <a:lnTo>
                  <a:pt x="4274" y="4668"/>
                </a:lnTo>
                <a:lnTo>
                  <a:pt x="4515" y="4490"/>
                </a:lnTo>
                <a:lnTo>
                  <a:pt x="4515" y="4490"/>
                </a:lnTo>
                <a:lnTo>
                  <a:pt x="4310" y="4713"/>
                </a:lnTo>
                <a:lnTo>
                  <a:pt x="4595" y="4508"/>
                </a:lnTo>
                <a:lnTo>
                  <a:pt x="4595" y="4508"/>
                </a:lnTo>
                <a:lnTo>
                  <a:pt x="4363" y="4766"/>
                </a:lnTo>
                <a:lnTo>
                  <a:pt x="4667" y="4534"/>
                </a:lnTo>
                <a:lnTo>
                  <a:pt x="4667" y="4534"/>
                </a:lnTo>
                <a:lnTo>
                  <a:pt x="4613" y="4713"/>
                </a:lnTo>
                <a:lnTo>
                  <a:pt x="4702" y="4552"/>
                </a:lnTo>
                <a:lnTo>
                  <a:pt x="4702" y="4552"/>
                </a:lnTo>
                <a:lnTo>
                  <a:pt x="4658" y="4731"/>
                </a:lnTo>
                <a:lnTo>
                  <a:pt x="4747" y="4570"/>
                </a:lnTo>
                <a:lnTo>
                  <a:pt x="4800" y="4909"/>
                </a:lnTo>
                <a:lnTo>
                  <a:pt x="4809" y="4588"/>
                </a:lnTo>
                <a:lnTo>
                  <a:pt x="4863" y="4900"/>
                </a:lnTo>
                <a:lnTo>
                  <a:pt x="4872" y="4624"/>
                </a:lnTo>
                <a:lnTo>
                  <a:pt x="4916" y="4900"/>
                </a:lnTo>
                <a:lnTo>
                  <a:pt x="4925" y="4579"/>
                </a:lnTo>
                <a:lnTo>
                  <a:pt x="4979" y="4891"/>
                </a:lnTo>
                <a:lnTo>
                  <a:pt x="4988" y="4516"/>
                </a:lnTo>
                <a:lnTo>
                  <a:pt x="5247" y="4686"/>
                </a:lnTo>
                <a:lnTo>
                  <a:pt x="5041" y="4472"/>
                </a:lnTo>
                <a:lnTo>
                  <a:pt x="5041" y="4472"/>
                </a:lnTo>
                <a:lnTo>
                  <a:pt x="5291" y="4632"/>
                </a:lnTo>
                <a:lnTo>
                  <a:pt x="5113" y="4445"/>
                </a:lnTo>
                <a:lnTo>
                  <a:pt x="5336" y="4588"/>
                </a:lnTo>
                <a:lnTo>
                  <a:pt x="5336" y="4588"/>
                </a:lnTo>
                <a:lnTo>
                  <a:pt x="5122" y="4365"/>
                </a:lnTo>
                <a:lnTo>
                  <a:pt x="5380" y="4534"/>
                </a:lnTo>
                <a:lnTo>
                  <a:pt x="5380" y="4534"/>
                </a:lnTo>
                <a:lnTo>
                  <a:pt x="5139" y="4276"/>
                </a:lnTo>
                <a:lnTo>
                  <a:pt x="5461" y="4142"/>
                </a:lnTo>
                <a:lnTo>
                  <a:pt x="5157" y="4186"/>
                </a:lnTo>
                <a:lnTo>
                  <a:pt x="5434" y="4070"/>
                </a:lnTo>
                <a:lnTo>
                  <a:pt x="5434" y="4070"/>
                </a:lnTo>
                <a:lnTo>
                  <a:pt x="5175" y="4097"/>
                </a:lnTo>
                <a:lnTo>
                  <a:pt x="5425" y="4008"/>
                </a:lnTo>
                <a:lnTo>
                  <a:pt x="5425" y="4008"/>
                </a:lnTo>
                <a:lnTo>
                  <a:pt x="5122" y="4044"/>
                </a:lnTo>
                <a:lnTo>
                  <a:pt x="5122" y="4044"/>
                </a:lnTo>
                <a:lnTo>
                  <a:pt x="5398" y="3928"/>
                </a:lnTo>
                <a:lnTo>
                  <a:pt x="5077" y="3972"/>
                </a:lnTo>
                <a:lnTo>
                  <a:pt x="5148" y="3624"/>
                </a:lnTo>
                <a:lnTo>
                  <a:pt x="5006" y="3946"/>
                </a:lnTo>
                <a:lnTo>
                  <a:pt x="5086" y="3607"/>
                </a:lnTo>
                <a:lnTo>
                  <a:pt x="4961" y="3883"/>
                </a:lnTo>
                <a:lnTo>
                  <a:pt x="5024" y="3589"/>
                </a:lnTo>
                <a:lnTo>
                  <a:pt x="5024" y="3589"/>
                </a:lnTo>
                <a:lnTo>
                  <a:pt x="4881" y="3901"/>
                </a:lnTo>
                <a:lnTo>
                  <a:pt x="4961" y="3562"/>
                </a:lnTo>
                <a:close/>
                <a:moveTo>
                  <a:pt x="6781" y="3696"/>
                </a:moveTo>
                <a:lnTo>
                  <a:pt x="6665" y="4070"/>
                </a:lnTo>
                <a:lnTo>
                  <a:pt x="6656" y="4070"/>
                </a:lnTo>
                <a:lnTo>
                  <a:pt x="6388" y="3776"/>
                </a:lnTo>
                <a:lnTo>
                  <a:pt x="6558" y="4079"/>
                </a:lnTo>
                <a:lnTo>
                  <a:pt x="6558" y="4079"/>
                </a:lnTo>
                <a:lnTo>
                  <a:pt x="6326" y="3821"/>
                </a:lnTo>
                <a:lnTo>
                  <a:pt x="6478" y="4079"/>
                </a:lnTo>
                <a:lnTo>
                  <a:pt x="6478" y="4079"/>
                </a:lnTo>
                <a:lnTo>
                  <a:pt x="6272" y="3856"/>
                </a:lnTo>
                <a:lnTo>
                  <a:pt x="6451" y="4160"/>
                </a:lnTo>
                <a:lnTo>
                  <a:pt x="6451" y="4160"/>
                </a:lnTo>
                <a:lnTo>
                  <a:pt x="6219" y="3892"/>
                </a:lnTo>
                <a:lnTo>
                  <a:pt x="6415" y="4240"/>
                </a:lnTo>
                <a:lnTo>
                  <a:pt x="6032" y="4293"/>
                </a:lnTo>
                <a:lnTo>
                  <a:pt x="6380" y="4311"/>
                </a:lnTo>
                <a:lnTo>
                  <a:pt x="6032" y="4365"/>
                </a:lnTo>
                <a:lnTo>
                  <a:pt x="6335" y="4383"/>
                </a:lnTo>
                <a:lnTo>
                  <a:pt x="6032" y="4427"/>
                </a:lnTo>
                <a:lnTo>
                  <a:pt x="6388" y="4445"/>
                </a:lnTo>
                <a:lnTo>
                  <a:pt x="6041" y="4499"/>
                </a:lnTo>
                <a:lnTo>
                  <a:pt x="6424" y="4516"/>
                </a:lnTo>
                <a:lnTo>
                  <a:pt x="6264" y="4624"/>
                </a:lnTo>
                <a:lnTo>
                  <a:pt x="6264" y="4624"/>
                </a:lnTo>
                <a:lnTo>
                  <a:pt x="6442" y="4561"/>
                </a:lnTo>
                <a:lnTo>
                  <a:pt x="6290" y="4659"/>
                </a:lnTo>
                <a:lnTo>
                  <a:pt x="6460" y="4597"/>
                </a:lnTo>
                <a:lnTo>
                  <a:pt x="6460" y="4597"/>
                </a:lnTo>
                <a:lnTo>
                  <a:pt x="6290" y="4900"/>
                </a:lnTo>
                <a:lnTo>
                  <a:pt x="6504" y="4650"/>
                </a:lnTo>
                <a:lnTo>
                  <a:pt x="6504" y="4650"/>
                </a:lnTo>
                <a:lnTo>
                  <a:pt x="6344" y="4936"/>
                </a:lnTo>
                <a:lnTo>
                  <a:pt x="6344" y="4936"/>
                </a:lnTo>
                <a:lnTo>
                  <a:pt x="6522" y="4722"/>
                </a:lnTo>
                <a:lnTo>
                  <a:pt x="6380" y="4963"/>
                </a:lnTo>
                <a:lnTo>
                  <a:pt x="6594" y="4722"/>
                </a:lnTo>
                <a:lnTo>
                  <a:pt x="6594" y="4722"/>
                </a:lnTo>
                <a:lnTo>
                  <a:pt x="6433" y="4998"/>
                </a:lnTo>
                <a:lnTo>
                  <a:pt x="6683" y="4722"/>
                </a:lnTo>
                <a:lnTo>
                  <a:pt x="6772" y="5016"/>
                </a:lnTo>
                <a:lnTo>
                  <a:pt x="6772" y="5016"/>
                </a:lnTo>
                <a:lnTo>
                  <a:pt x="6754" y="4713"/>
                </a:lnTo>
                <a:lnTo>
                  <a:pt x="6843" y="5007"/>
                </a:lnTo>
                <a:lnTo>
                  <a:pt x="6826" y="4740"/>
                </a:lnTo>
                <a:lnTo>
                  <a:pt x="6906" y="4998"/>
                </a:lnTo>
                <a:lnTo>
                  <a:pt x="6888" y="4686"/>
                </a:lnTo>
                <a:lnTo>
                  <a:pt x="6977" y="4980"/>
                </a:lnTo>
                <a:lnTo>
                  <a:pt x="6977" y="4980"/>
                </a:lnTo>
                <a:lnTo>
                  <a:pt x="6959" y="4624"/>
                </a:lnTo>
                <a:lnTo>
                  <a:pt x="7289" y="4731"/>
                </a:lnTo>
                <a:lnTo>
                  <a:pt x="7289" y="4731"/>
                </a:lnTo>
                <a:lnTo>
                  <a:pt x="7031" y="4570"/>
                </a:lnTo>
                <a:lnTo>
                  <a:pt x="7325" y="4659"/>
                </a:lnTo>
                <a:lnTo>
                  <a:pt x="7102" y="4516"/>
                </a:lnTo>
                <a:lnTo>
                  <a:pt x="7352" y="4597"/>
                </a:lnTo>
                <a:lnTo>
                  <a:pt x="7352" y="4597"/>
                </a:lnTo>
                <a:lnTo>
                  <a:pt x="7093" y="4436"/>
                </a:lnTo>
                <a:lnTo>
                  <a:pt x="7388" y="4525"/>
                </a:lnTo>
                <a:lnTo>
                  <a:pt x="7388" y="4525"/>
                </a:lnTo>
                <a:lnTo>
                  <a:pt x="7111" y="4347"/>
                </a:lnTo>
                <a:lnTo>
                  <a:pt x="7388" y="4133"/>
                </a:lnTo>
                <a:lnTo>
                  <a:pt x="7388" y="4133"/>
                </a:lnTo>
                <a:lnTo>
                  <a:pt x="7075" y="4285"/>
                </a:lnTo>
                <a:lnTo>
                  <a:pt x="7352" y="4070"/>
                </a:lnTo>
                <a:lnTo>
                  <a:pt x="7352" y="4070"/>
                </a:lnTo>
                <a:lnTo>
                  <a:pt x="7075" y="4204"/>
                </a:lnTo>
                <a:lnTo>
                  <a:pt x="7075" y="4204"/>
                </a:lnTo>
                <a:lnTo>
                  <a:pt x="7316" y="4017"/>
                </a:lnTo>
                <a:lnTo>
                  <a:pt x="7316" y="4017"/>
                </a:lnTo>
                <a:lnTo>
                  <a:pt x="7004" y="4169"/>
                </a:lnTo>
                <a:lnTo>
                  <a:pt x="7281" y="3954"/>
                </a:lnTo>
                <a:lnTo>
                  <a:pt x="6942" y="4115"/>
                </a:lnTo>
                <a:lnTo>
                  <a:pt x="6986" y="3740"/>
                </a:lnTo>
                <a:lnTo>
                  <a:pt x="6879" y="4079"/>
                </a:lnTo>
                <a:lnTo>
                  <a:pt x="6879" y="4079"/>
                </a:lnTo>
                <a:lnTo>
                  <a:pt x="6915" y="3731"/>
                </a:lnTo>
                <a:lnTo>
                  <a:pt x="6826" y="4017"/>
                </a:lnTo>
                <a:lnTo>
                  <a:pt x="6852" y="3714"/>
                </a:lnTo>
                <a:lnTo>
                  <a:pt x="6852" y="3714"/>
                </a:lnTo>
                <a:lnTo>
                  <a:pt x="6745" y="4053"/>
                </a:lnTo>
                <a:lnTo>
                  <a:pt x="6781" y="3696"/>
                </a:lnTo>
                <a:close/>
                <a:moveTo>
                  <a:pt x="5086" y="3388"/>
                </a:moveTo>
                <a:cubicBezTo>
                  <a:pt x="5263" y="3388"/>
                  <a:pt x="5418" y="3544"/>
                  <a:pt x="5229" y="3812"/>
                </a:cubicBezTo>
                <a:cubicBezTo>
                  <a:pt x="5261" y="3806"/>
                  <a:pt x="5292" y="3804"/>
                  <a:pt x="5321" y="3804"/>
                </a:cubicBezTo>
                <a:cubicBezTo>
                  <a:pt x="5718" y="3804"/>
                  <a:pt x="5809" y="4277"/>
                  <a:pt x="5327" y="4293"/>
                </a:cubicBezTo>
                <a:cubicBezTo>
                  <a:pt x="5612" y="4443"/>
                  <a:pt x="5567" y="4821"/>
                  <a:pt x="5319" y="4821"/>
                </a:cubicBezTo>
                <a:cubicBezTo>
                  <a:pt x="5256" y="4821"/>
                  <a:pt x="5181" y="4797"/>
                  <a:pt x="5095" y="4740"/>
                </a:cubicBezTo>
                <a:lnTo>
                  <a:pt x="5095" y="4740"/>
                </a:lnTo>
                <a:cubicBezTo>
                  <a:pt x="5168" y="4919"/>
                  <a:pt x="5030" y="5043"/>
                  <a:pt x="4885" y="5043"/>
                </a:cubicBezTo>
                <a:cubicBezTo>
                  <a:pt x="4764" y="5043"/>
                  <a:pt x="4639" y="4955"/>
                  <a:pt x="4631" y="4740"/>
                </a:cubicBezTo>
                <a:cubicBezTo>
                  <a:pt x="4547" y="4819"/>
                  <a:pt x="4459" y="4852"/>
                  <a:pt x="4381" y="4852"/>
                </a:cubicBezTo>
                <a:cubicBezTo>
                  <a:pt x="4145" y="4852"/>
                  <a:pt x="3995" y="4555"/>
                  <a:pt x="4283" y="4374"/>
                </a:cubicBezTo>
                <a:lnTo>
                  <a:pt x="4283" y="4374"/>
                </a:lnTo>
                <a:cubicBezTo>
                  <a:pt x="4283" y="4374"/>
                  <a:pt x="4270" y="4376"/>
                  <a:pt x="4248" y="4376"/>
                </a:cubicBezTo>
                <a:cubicBezTo>
                  <a:pt x="4167" y="4376"/>
                  <a:pt x="3971" y="4348"/>
                  <a:pt x="3971" y="4079"/>
                </a:cubicBezTo>
                <a:cubicBezTo>
                  <a:pt x="3971" y="3921"/>
                  <a:pt x="4053" y="3867"/>
                  <a:pt x="4150" y="3867"/>
                </a:cubicBezTo>
                <a:cubicBezTo>
                  <a:pt x="4254" y="3867"/>
                  <a:pt x="4375" y="3930"/>
                  <a:pt x="4426" y="3990"/>
                </a:cubicBezTo>
                <a:cubicBezTo>
                  <a:pt x="4230" y="3749"/>
                  <a:pt x="4140" y="3544"/>
                  <a:pt x="4390" y="3437"/>
                </a:cubicBezTo>
                <a:cubicBezTo>
                  <a:pt x="4427" y="3421"/>
                  <a:pt x="4461" y="3415"/>
                  <a:pt x="4492" y="3415"/>
                </a:cubicBezTo>
                <a:cubicBezTo>
                  <a:pt x="4676" y="3415"/>
                  <a:pt x="4775" y="3649"/>
                  <a:pt x="4783" y="3740"/>
                </a:cubicBezTo>
                <a:cubicBezTo>
                  <a:pt x="4775" y="3497"/>
                  <a:pt x="4938" y="3388"/>
                  <a:pt x="5086" y="3388"/>
                </a:cubicBezTo>
                <a:close/>
                <a:moveTo>
                  <a:pt x="10920" y="4017"/>
                </a:moveTo>
                <a:lnTo>
                  <a:pt x="10804" y="4285"/>
                </a:lnTo>
                <a:lnTo>
                  <a:pt x="10635" y="4044"/>
                </a:lnTo>
                <a:lnTo>
                  <a:pt x="10742" y="4293"/>
                </a:lnTo>
                <a:lnTo>
                  <a:pt x="10742" y="4293"/>
                </a:lnTo>
                <a:lnTo>
                  <a:pt x="10590" y="4070"/>
                </a:lnTo>
                <a:lnTo>
                  <a:pt x="10679" y="4285"/>
                </a:lnTo>
                <a:lnTo>
                  <a:pt x="10679" y="4285"/>
                </a:lnTo>
                <a:lnTo>
                  <a:pt x="10546" y="4088"/>
                </a:lnTo>
                <a:lnTo>
                  <a:pt x="10653" y="4338"/>
                </a:lnTo>
                <a:lnTo>
                  <a:pt x="10501" y="4115"/>
                </a:lnTo>
                <a:lnTo>
                  <a:pt x="10501" y="4115"/>
                </a:lnTo>
                <a:lnTo>
                  <a:pt x="10608" y="4392"/>
                </a:lnTo>
                <a:cubicBezTo>
                  <a:pt x="10608" y="4392"/>
                  <a:pt x="10608" y="4401"/>
                  <a:pt x="10608" y="4401"/>
                </a:cubicBezTo>
                <a:lnTo>
                  <a:pt x="10305" y="4356"/>
                </a:lnTo>
                <a:lnTo>
                  <a:pt x="10305" y="4356"/>
                </a:lnTo>
                <a:lnTo>
                  <a:pt x="10555" y="4445"/>
                </a:lnTo>
                <a:lnTo>
                  <a:pt x="10287" y="4409"/>
                </a:lnTo>
                <a:lnTo>
                  <a:pt x="10510" y="4490"/>
                </a:lnTo>
                <a:lnTo>
                  <a:pt x="10510" y="4490"/>
                </a:lnTo>
                <a:lnTo>
                  <a:pt x="10278" y="4454"/>
                </a:lnTo>
                <a:lnTo>
                  <a:pt x="10528" y="4552"/>
                </a:lnTo>
                <a:lnTo>
                  <a:pt x="10260" y="4508"/>
                </a:lnTo>
                <a:lnTo>
                  <a:pt x="10546" y="4615"/>
                </a:lnTo>
                <a:lnTo>
                  <a:pt x="10349" y="4838"/>
                </a:lnTo>
                <a:lnTo>
                  <a:pt x="10349" y="4838"/>
                </a:lnTo>
                <a:lnTo>
                  <a:pt x="10563" y="4677"/>
                </a:lnTo>
                <a:lnTo>
                  <a:pt x="10563" y="4677"/>
                </a:lnTo>
                <a:lnTo>
                  <a:pt x="10385" y="4882"/>
                </a:lnTo>
                <a:lnTo>
                  <a:pt x="10385" y="4882"/>
                </a:lnTo>
                <a:lnTo>
                  <a:pt x="10572" y="4740"/>
                </a:lnTo>
                <a:lnTo>
                  <a:pt x="10421" y="4918"/>
                </a:lnTo>
                <a:lnTo>
                  <a:pt x="10635" y="4748"/>
                </a:lnTo>
                <a:lnTo>
                  <a:pt x="10456" y="4954"/>
                </a:lnTo>
                <a:lnTo>
                  <a:pt x="10688" y="4775"/>
                </a:lnTo>
                <a:lnTo>
                  <a:pt x="10653" y="4918"/>
                </a:lnTo>
                <a:lnTo>
                  <a:pt x="10724" y="4784"/>
                </a:lnTo>
                <a:lnTo>
                  <a:pt x="10679" y="4927"/>
                </a:lnTo>
                <a:lnTo>
                  <a:pt x="10751" y="4802"/>
                </a:lnTo>
                <a:lnTo>
                  <a:pt x="10795" y="5061"/>
                </a:lnTo>
                <a:lnTo>
                  <a:pt x="10804" y="4811"/>
                </a:lnTo>
                <a:lnTo>
                  <a:pt x="10849" y="5061"/>
                </a:lnTo>
                <a:lnTo>
                  <a:pt x="10849" y="4847"/>
                </a:lnTo>
                <a:lnTo>
                  <a:pt x="10894" y="5061"/>
                </a:lnTo>
                <a:lnTo>
                  <a:pt x="10894" y="4811"/>
                </a:lnTo>
                <a:lnTo>
                  <a:pt x="10938" y="5052"/>
                </a:lnTo>
                <a:lnTo>
                  <a:pt x="10947" y="4766"/>
                </a:lnTo>
                <a:lnTo>
                  <a:pt x="11143" y="4900"/>
                </a:lnTo>
                <a:lnTo>
                  <a:pt x="11143" y="4900"/>
                </a:lnTo>
                <a:lnTo>
                  <a:pt x="10983" y="4722"/>
                </a:lnTo>
                <a:lnTo>
                  <a:pt x="11179" y="4855"/>
                </a:lnTo>
                <a:lnTo>
                  <a:pt x="11036" y="4704"/>
                </a:lnTo>
                <a:lnTo>
                  <a:pt x="11036" y="4704"/>
                </a:lnTo>
                <a:lnTo>
                  <a:pt x="11215" y="4820"/>
                </a:lnTo>
                <a:lnTo>
                  <a:pt x="11045" y="4641"/>
                </a:lnTo>
                <a:lnTo>
                  <a:pt x="11250" y="4775"/>
                </a:lnTo>
                <a:lnTo>
                  <a:pt x="11063" y="4579"/>
                </a:lnTo>
                <a:lnTo>
                  <a:pt x="11063" y="4570"/>
                </a:lnTo>
                <a:lnTo>
                  <a:pt x="11304" y="4472"/>
                </a:lnTo>
                <a:lnTo>
                  <a:pt x="11072" y="4499"/>
                </a:lnTo>
                <a:lnTo>
                  <a:pt x="11072" y="4499"/>
                </a:lnTo>
                <a:lnTo>
                  <a:pt x="11295" y="4409"/>
                </a:lnTo>
                <a:lnTo>
                  <a:pt x="11090" y="4436"/>
                </a:lnTo>
                <a:lnTo>
                  <a:pt x="11277" y="4365"/>
                </a:lnTo>
                <a:lnTo>
                  <a:pt x="11045" y="4392"/>
                </a:lnTo>
                <a:lnTo>
                  <a:pt x="11045" y="4392"/>
                </a:lnTo>
                <a:lnTo>
                  <a:pt x="11268" y="4302"/>
                </a:lnTo>
                <a:lnTo>
                  <a:pt x="11010" y="4338"/>
                </a:lnTo>
                <a:lnTo>
                  <a:pt x="11072" y="4070"/>
                </a:lnTo>
                <a:lnTo>
                  <a:pt x="10956" y="4320"/>
                </a:lnTo>
                <a:lnTo>
                  <a:pt x="10956" y="4320"/>
                </a:lnTo>
                <a:lnTo>
                  <a:pt x="11018" y="4053"/>
                </a:lnTo>
                <a:lnTo>
                  <a:pt x="11018" y="4053"/>
                </a:lnTo>
                <a:lnTo>
                  <a:pt x="10920" y="4267"/>
                </a:lnTo>
                <a:lnTo>
                  <a:pt x="10974" y="4035"/>
                </a:lnTo>
                <a:lnTo>
                  <a:pt x="10974" y="4035"/>
                </a:lnTo>
                <a:lnTo>
                  <a:pt x="10858" y="4285"/>
                </a:lnTo>
                <a:lnTo>
                  <a:pt x="10858" y="4285"/>
                </a:lnTo>
                <a:lnTo>
                  <a:pt x="10920" y="4017"/>
                </a:lnTo>
                <a:close/>
                <a:moveTo>
                  <a:pt x="11797" y="4561"/>
                </a:moveTo>
                <a:cubicBezTo>
                  <a:pt x="11826" y="4561"/>
                  <a:pt x="11858" y="4581"/>
                  <a:pt x="11884" y="4632"/>
                </a:cubicBezTo>
                <a:cubicBezTo>
                  <a:pt x="11891" y="4585"/>
                  <a:pt x="11924" y="4563"/>
                  <a:pt x="11958" y="4563"/>
                </a:cubicBezTo>
                <a:cubicBezTo>
                  <a:pt x="12013" y="4563"/>
                  <a:pt x="12071" y="4619"/>
                  <a:pt x="12027" y="4713"/>
                </a:cubicBezTo>
                <a:cubicBezTo>
                  <a:pt x="12042" y="4708"/>
                  <a:pt x="12057" y="4706"/>
                  <a:pt x="12070" y="4706"/>
                </a:cubicBezTo>
                <a:cubicBezTo>
                  <a:pt x="12194" y="4706"/>
                  <a:pt x="12216" y="4874"/>
                  <a:pt x="12071" y="4882"/>
                </a:cubicBezTo>
                <a:cubicBezTo>
                  <a:pt x="12071" y="4882"/>
                  <a:pt x="12178" y="4918"/>
                  <a:pt x="12116" y="5025"/>
                </a:cubicBezTo>
                <a:cubicBezTo>
                  <a:pt x="12099" y="5055"/>
                  <a:pt x="12079" y="5067"/>
                  <a:pt x="12059" y="5067"/>
                </a:cubicBezTo>
                <a:cubicBezTo>
                  <a:pt x="12015" y="5067"/>
                  <a:pt x="11970" y="5008"/>
                  <a:pt x="11964" y="4971"/>
                </a:cubicBezTo>
                <a:lnTo>
                  <a:pt x="11964" y="4971"/>
                </a:lnTo>
                <a:cubicBezTo>
                  <a:pt x="11981" y="5073"/>
                  <a:pt x="11974" y="5151"/>
                  <a:pt x="11897" y="5151"/>
                </a:cubicBezTo>
                <a:cubicBezTo>
                  <a:pt x="11893" y="5151"/>
                  <a:pt x="11888" y="5150"/>
                  <a:pt x="11884" y="5150"/>
                </a:cubicBezTo>
                <a:cubicBezTo>
                  <a:pt x="11786" y="5141"/>
                  <a:pt x="11795" y="5025"/>
                  <a:pt x="11812" y="4989"/>
                </a:cubicBezTo>
                <a:lnTo>
                  <a:pt x="11812" y="4989"/>
                </a:lnTo>
                <a:cubicBezTo>
                  <a:pt x="11788" y="5037"/>
                  <a:pt x="11751" y="5056"/>
                  <a:pt x="11715" y="5056"/>
                </a:cubicBezTo>
                <a:cubicBezTo>
                  <a:pt x="11631" y="5056"/>
                  <a:pt x="11556" y="4954"/>
                  <a:pt x="11688" y="4891"/>
                </a:cubicBezTo>
                <a:cubicBezTo>
                  <a:pt x="11555" y="4847"/>
                  <a:pt x="11568" y="4711"/>
                  <a:pt x="11668" y="4711"/>
                </a:cubicBezTo>
                <a:cubicBezTo>
                  <a:pt x="11689" y="4711"/>
                  <a:pt x="11713" y="4717"/>
                  <a:pt x="11741" y="4731"/>
                </a:cubicBezTo>
                <a:lnTo>
                  <a:pt x="11741" y="4731"/>
                </a:lnTo>
                <a:cubicBezTo>
                  <a:pt x="11687" y="4652"/>
                  <a:pt x="11735" y="4561"/>
                  <a:pt x="11797" y="4561"/>
                </a:cubicBezTo>
                <a:close/>
                <a:moveTo>
                  <a:pt x="11021" y="3883"/>
                </a:moveTo>
                <a:cubicBezTo>
                  <a:pt x="11159" y="3883"/>
                  <a:pt x="11280" y="4005"/>
                  <a:pt x="11134" y="4213"/>
                </a:cubicBezTo>
                <a:cubicBezTo>
                  <a:pt x="11160" y="4209"/>
                  <a:pt x="11184" y="4207"/>
                  <a:pt x="11207" y="4207"/>
                </a:cubicBezTo>
                <a:cubicBezTo>
                  <a:pt x="11513" y="4207"/>
                  <a:pt x="11579" y="4571"/>
                  <a:pt x="11206" y="4588"/>
                </a:cubicBezTo>
                <a:cubicBezTo>
                  <a:pt x="11427" y="4702"/>
                  <a:pt x="11391" y="4999"/>
                  <a:pt x="11199" y="4999"/>
                </a:cubicBezTo>
                <a:cubicBezTo>
                  <a:pt x="11151" y="4999"/>
                  <a:pt x="11093" y="4980"/>
                  <a:pt x="11027" y="4936"/>
                </a:cubicBezTo>
                <a:lnTo>
                  <a:pt x="11027" y="4936"/>
                </a:lnTo>
                <a:cubicBezTo>
                  <a:pt x="11086" y="5072"/>
                  <a:pt x="10977" y="5169"/>
                  <a:pt x="10863" y="5169"/>
                </a:cubicBezTo>
                <a:cubicBezTo>
                  <a:pt x="10768" y="5169"/>
                  <a:pt x="10670" y="5102"/>
                  <a:pt x="10662" y="4936"/>
                </a:cubicBezTo>
                <a:cubicBezTo>
                  <a:pt x="10597" y="4998"/>
                  <a:pt x="10531" y="5023"/>
                  <a:pt x="10471" y="5023"/>
                </a:cubicBezTo>
                <a:cubicBezTo>
                  <a:pt x="10289" y="5023"/>
                  <a:pt x="10173" y="4791"/>
                  <a:pt x="10394" y="4650"/>
                </a:cubicBezTo>
                <a:lnTo>
                  <a:pt x="10394" y="4650"/>
                </a:lnTo>
                <a:cubicBezTo>
                  <a:pt x="10394" y="4650"/>
                  <a:pt x="10383" y="4652"/>
                  <a:pt x="10365" y="4652"/>
                </a:cubicBezTo>
                <a:cubicBezTo>
                  <a:pt x="10301" y="4652"/>
                  <a:pt x="10153" y="4630"/>
                  <a:pt x="10153" y="4427"/>
                </a:cubicBezTo>
                <a:cubicBezTo>
                  <a:pt x="10153" y="4300"/>
                  <a:pt x="10216" y="4257"/>
                  <a:pt x="10290" y="4257"/>
                </a:cubicBezTo>
                <a:cubicBezTo>
                  <a:pt x="10372" y="4257"/>
                  <a:pt x="10468" y="4309"/>
                  <a:pt x="10510" y="4356"/>
                </a:cubicBezTo>
                <a:cubicBezTo>
                  <a:pt x="10358" y="4169"/>
                  <a:pt x="10287" y="4008"/>
                  <a:pt x="10483" y="3919"/>
                </a:cubicBezTo>
                <a:cubicBezTo>
                  <a:pt x="10510" y="3907"/>
                  <a:pt x="10535" y="3902"/>
                  <a:pt x="10559" y="3902"/>
                </a:cubicBezTo>
                <a:cubicBezTo>
                  <a:pt x="10699" y="3902"/>
                  <a:pt x="10779" y="4083"/>
                  <a:pt x="10787" y="4160"/>
                </a:cubicBezTo>
                <a:cubicBezTo>
                  <a:pt x="10778" y="3968"/>
                  <a:pt x="10906" y="3883"/>
                  <a:pt x="11021" y="3883"/>
                </a:cubicBezTo>
                <a:close/>
                <a:moveTo>
                  <a:pt x="6827" y="3474"/>
                </a:moveTo>
                <a:cubicBezTo>
                  <a:pt x="6855" y="3474"/>
                  <a:pt x="6888" y="3479"/>
                  <a:pt x="6924" y="3491"/>
                </a:cubicBezTo>
                <a:cubicBezTo>
                  <a:pt x="7191" y="3571"/>
                  <a:pt x="7102" y="3892"/>
                  <a:pt x="7031" y="3981"/>
                </a:cubicBezTo>
                <a:cubicBezTo>
                  <a:pt x="7115" y="3878"/>
                  <a:pt x="7211" y="3837"/>
                  <a:pt x="7301" y="3837"/>
                </a:cubicBezTo>
                <a:cubicBezTo>
                  <a:pt x="7573" y="3837"/>
                  <a:pt x="7777" y="4213"/>
                  <a:pt x="7334" y="4320"/>
                </a:cubicBezTo>
                <a:cubicBezTo>
                  <a:pt x="7659" y="4514"/>
                  <a:pt x="7587" y="4868"/>
                  <a:pt x="7343" y="4868"/>
                </a:cubicBezTo>
                <a:cubicBezTo>
                  <a:pt x="7273" y="4868"/>
                  <a:pt x="7187" y="4838"/>
                  <a:pt x="7093" y="4766"/>
                </a:cubicBezTo>
                <a:lnTo>
                  <a:pt x="7093" y="4766"/>
                </a:lnTo>
                <a:cubicBezTo>
                  <a:pt x="7194" y="5002"/>
                  <a:pt x="7038" y="5213"/>
                  <a:pt x="6872" y="5213"/>
                </a:cubicBezTo>
                <a:cubicBezTo>
                  <a:pt x="6774" y="5213"/>
                  <a:pt x="6673" y="5139"/>
                  <a:pt x="6620" y="4954"/>
                </a:cubicBezTo>
                <a:cubicBezTo>
                  <a:pt x="6586" y="5067"/>
                  <a:pt x="6504" y="5115"/>
                  <a:pt x="6421" y="5115"/>
                </a:cubicBezTo>
                <a:cubicBezTo>
                  <a:pt x="6248" y="5115"/>
                  <a:pt x="6065" y="4909"/>
                  <a:pt x="6264" y="4650"/>
                </a:cubicBezTo>
                <a:lnTo>
                  <a:pt x="6264" y="4650"/>
                </a:lnTo>
                <a:cubicBezTo>
                  <a:pt x="6253" y="4651"/>
                  <a:pt x="6243" y="4651"/>
                  <a:pt x="6233" y="4651"/>
                </a:cubicBezTo>
                <a:cubicBezTo>
                  <a:pt x="5813" y="4651"/>
                  <a:pt x="5793" y="4137"/>
                  <a:pt x="6172" y="4137"/>
                </a:cubicBezTo>
                <a:cubicBezTo>
                  <a:pt x="6193" y="4137"/>
                  <a:pt x="6214" y="4139"/>
                  <a:pt x="6237" y="4142"/>
                </a:cubicBezTo>
                <a:cubicBezTo>
                  <a:pt x="6237" y="4142"/>
                  <a:pt x="5960" y="3972"/>
                  <a:pt x="6183" y="3714"/>
                </a:cubicBezTo>
                <a:cubicBezTo>
                  <a:pt x="6239" y="3646"/>
                  <a:pt x="6294" y="3619"/>
                  <a:pt x="6344" y="3619"/>
                </a:cubicBezTo>
                <a:cubicBezTo>
                  <a:pt x="6487" y="3619"/>
                  <a:pt x="6594" y="3833"/>
                  <a:pt x="6594" y="3946"/>
                </a:cubicBezTo>
                <a:cubicBezTo>
                  <a:pt x="6601" y="3677"/>
                  <a:pt x="6649" y="3474"/>
                  <a:pt x="6827" y="3474"/>
                </a:cubicBezTo>
                <a:close/>
                <a:moveTo>
                  <a:pt x="8832" y="4597"/>
                </a:moveTo>
                <a:cubicBezTo>
                  <a:pt x="8927" y="4597"/>
                  <a:pt x="9023" y="4635"/>
                  <a:pt x="9092" y="4713"/>
                </a:cubicBezTo>
                <a:cubicBezTo>
                  <a:pt x="9225" y="4855"/>
                  <a:pt x="9225" y="5079"/>
                  <a:pt x="9083" y="5221"/>
                </a:cubicBezTo>
                <a:cubicBezTo>
                  <a:pt x="9010" y="5285"/>
                  <a:pt x="8922" y="5316"/>
                  <a:pt x="8834" y="5316"/>
                </a:cubicBezTo>
                <a:cubicBezTo>
                  <a:pt x="8737" y="5316"/>
                  <a:pt x="8640" y="5278"/>
                  <a:pt x="8565" y="5203"/>
                </a:cubicBezTo>
                <a:cubicBezTo>
                  <a:pt x="8431" y="5061"/>
                  <a:pt x="8440" y="4829"/>
                  <a:pt x="8583" y="4695"/>
                </a:cubicBezTo>
                <a:cubicBezTo>
                  <a:pt x="8652" y="4630"/>
                  <a:pt x="8742" y="4597"/>
                  <a:pt x="8832" y="4597"/>
                </a:cubicBezTo>
                <a:close/>
                <a:moveTo>
                  <a:pt x="5675" y="5319"/>
                </a:moveTo>
                <a:cubicBezTo>
                  <a:pt x="5674" y="5320"/>
                  <a:pt x="5674" y="5320"/>
                  <a:pt x="5674" y="5321"/>
                </a:cubicBezTo>
                <a:lnTo>
                  <a:pt x="5674" y="5321"/>
                </a:lnTo>
                <a:cubicBezTo>
                  <a:pt x="5674" y="5320"/>
                  <a:pt x="5674" y="5320"/>
                  <a:pt x="5675" y="5319"/>
                </a:cubicBezTo>
                <a:close/>
                <a:moveTo>
                  <a:pt x="5659" y="4891"/>
                </a:moveTo>
                <a:cubicBezTo>
                  <a:pt x="5688" y="4891"/>
                  <a:pt x="5720" y="4911"/>
                  <a:pt x="5746" y="4963"/>
                </a:cubicBezTo>
                <a:cubicBezTo>
                  <a:pt x="5753" y="4915"/>
                  <a:pt x="5786" y="4893"/>
                  <a:pt x="5820" y="4893"/>
                </a:cubicBezTo>
                <a:cubicBezTo>
                  <a:pt x="5875" y="4893"/>
                  <a:pt x="5933" y="4949"/>
                  <a:pt x="5889" y="5043"/>
                </a:cubicBezTo>
                <a:cubicBezTo>
                  <a:pt x="5905" y="5038"/>
                  <a:pt x="5919" y="5036"/>
                  <a:pt x="5932" y="5036"/>
                </a:cubicBezTo>
                <a:cubicBezTo>
                  <a:pt x="6055" y="5036"/>
                  <a:pt x="6070" y="5204"/>
                  <a:pt x="5933" y="5212"/>
                </a:cubicBezTo>
                <a:cubicBezTo>
                  <a:pt x="5933" y="5212"/>
                  <a:pt x="6032" y="5248"/>
                  <a:pt x="5978" y="5355"/>
                </a:cubicBezTo>
                <a:cubicBezTo>
                  <a:pt x="5962" y="5385"/>
                  <a:pt x="5942" y="5397"/>
                  <a:pt x="5922" y="5397"/>
                </a:cubicBezTo>
                <a:cubicBezTo>
                  <a:pt x="5877" y="5397"/>
                  <a:pt x="5833" y="5339"/>
                  <a:pt x="5826" y="5302"/>
                </a:cubicBezTo>
                <a:lnTo>
                  <a:pt x="5826" y="5302"/>
                </a:lnTo>
                <a:cubicBezTo>
                  <a:pt x="5843" y="5403"/>
                  <a:pt x="5836" y="5481"/>
                  <a:pt x="5759" y="5481"/>
                </a:cubicBezTo>
                <a:cubicBezTo>
                  <a:pt x="5755" y="5481"/>
                  <a:pt x="5751" y="5480"/>
                  <a:pt x="5746" y="5480"/>
                </a:cubicBezTo>
                <a:cubicBezTo>
                  <a:pt x="5649" y="5471"/>
                  <a:pt x="5657" y="5359"/>
                  <a:pt x="5674" y="5321"/>
                </a:cubicBezTo>
                <a:lnTo>
                  <a:pt x="5674" y="5321"/>
                </a:lnTo>
                <a:cubicBezTo>
                  <a:pt x="5650" y="5371"/>
                  <a:pt x="5612" y="5390"/>
                  <a:pt x="5577" y="5390"/>
                </a:cubicBezTo>
                <a:cubicBezTo>
                  <a:pt x="5493" y="5390"/>
                  <a:pt x="5419" y="5284"/>
                  <a:pt x="5550" y="5221"/>
                </a:cubicBezTo>
                <a:cubicBezTo>
                  <a:pt x="5417" y="5177"/>
                  <a:pt x="5431" y="5041"/>
                  <a:pt x="5530" y="5041"/>
                </a:cubicBezTo>
                <a:cubicBezTo>
                  <a:pt x="5551" y="5041"/>
                  <a:pt x="5576" y="5047"/>
                  <a:pt x="5603" y="5061"/>
                </a:cubicBezTo>
                <a:cubicBezTo>
                  <a:pt x="5549" y="4982"/>
                  <a:pt x="5597" y="4891"/>
                  <a:pt x="5659" y="4891"/>
                </a:cubicBezTo>
                <a:close/>
                <a:moveTo>
                  <a:pt x="11307" y="5501"/>
                </a:moveTo>
                <a:cubicBezTo>
                  <a:pt x="11278" y="5501"/>
                  <a:pt x="11249" y="5509"/>
                  <a:pt x="11224" y="5525"/>
                </a:cubicBezTo>
                <a:cubicBezTo>
                  <a:pt x="11143" y="5569"/>
                  <a:pt x="11126" y="5676"/>
                  <a:pt x="11170" y="5748"/>
                </a:cubicBezTo>
                <a:cubicBezTo>
                  <a:pt x="11204" y="5793"/>
                  <a:pt x="11256" y="5820"/>
                  <a:pt x="11308" y="5820"/>
                </a:cubicBezTo>
                <a:cubicBezTo>
                  <a:pt x="11338" y="5820"/>
                  <a:pt x="11367" y="5812"/>
                  <a:pt x="11393" y="5792"/>
                </a:cubicBezTo>
                <a:cubicBezTo>
                  <a:pt x="11465" y="5748"/>
                  <a:pt x="11491" y="5649"/>
                  <a:pt x="11447" y="5578"/>
                </a:cubicBezTo>
                <a:cubicBezTo>
                  <a:pt x="11412" y="5526"/>
                  <a:pt x="11359" y="5501"/>
                  <a:pt x="11307" y="5501"/>
                </a:cubicBezTo>
                <a:close/>
                <a:moveTo>
                  <a:pt x="8815" y="3981"/>
                </a:moveTo>
                <a:lnTo>
                  <a:pt x="8851" y="4481"/>
                </a:lnTo>
                <a:lnTo>
                  <a:pt x="8708" y="3999"/>
                </a:lnTo>
                <a:lnTo>
                  <a:pt x="8708" y="3999"/>
                </a:lnTo>
                <a:lnTo>
                  <a:pt x="8744" y="4427"/>
                </a:lnTo>
                <a:lnTo>
                  <a:pt x="8744" y="4427"/>
                </a:lnTo>
                <a:lnTo>
                  <a:pt x="8628" y="4017"/>
                </a:lnTo>
                <a:lnTo>
                  <a:pt x="8663" y="4508"/>
                </a:lnTo>
                <a:lnTo>
                  <a:pt x="8663" y="4508"/>
                </a:lnTo>
                <a:lnTo>
                  <a:pt x="8529" y="4035"/>
                </a:lnTo>
                <a:lnTo>
                  <a:pt x="8529" y="4035"/>
                </a:lnTo>
                <a:lnTo>
                  <a:pt x="8565" y="4579"/>
                </a:lnTo>
                <a:cubicBezTo>
                  <a:pt x="8565" y="4588"/>
                  <a:pt x="8556" y="4588"/>
                  <a:pt x="8547" y="4588"/>
                </a:cubicBezTo>
                <a:lnTo>
                  <a:pt x="8048" y="4347"/>
                </a:lnTo>
                <a:lnTo>
                  <a:pt x="8440" y="4650"/>
                </a:lnTo>
                <a:lnTo>
                  <a:pt x="8440" y="4650"/>
                </a:lnTo>
                <a:lnTo>
                  <a:pt x="7994" y="4427"/>
                </a:lnTo>
                <a:lnTo>
                  <a:pt x="7994" y="4427"/>
                </a:lnTo>
                <a:lnTo>
                  <a:pt x="8333" y="4695"/>
                </a:lnTo>
                <a:lnTo>
                  <a:pt x="8333" y="4695"/>
                </a:lnTo>
                <a:lnTo>
                  <a:pt x="7950" y="4508"/>
                </a:lnTo>
                <a:lnTo>
                  <a:pt x="8342" y="4811"/>
                </a:lnTo>
                <a:lnTo>
                  <a:pt x="8342" y="4811"/>
                </a:lnTo>
                <a:lnTo>
                  <a:pt x="7896" y="4588"/>
                </a:lnTo>
                <a:lnTo>
                  <a:pt x="8333" y="4927"/>
                </a:lnTo>
                <a:lnTo>
                  <a:pt x="7860" y="5203"/>
                </a:lnTo>
                <a:lnTo>
                  <a:pt x="7860" y="5203"/>
                </a:lnTo>
                <a:lnTo>
                  <a:pt x="8324" y="5043"/>
                </a:lnTo>
                <a:lnTo>
                  <a:pt x="7896" y="5302"/>
                </a:lnTo>
                <a:lnTo>
                  <a:pt x="8306" y="5159"/>
                </a:lnTo>
                <a:lnTo>
                  <a:pt x="7932" y="5373"/>
                </a:lnTo>
                <a:lnTo>
                  <a:pt x="8405" y="5212"/>
                </a:lnTo>
                <a:lnTo>
                  <a:pt x="7976" y="5471"/>
                </a:lnTo>
                <a:lnTo>
                  <a:pt x="7976" y="5471"/>
                </a:lnTo>
                <a:lnTo>
                  <a:pt x="8485" y="5293"/>
                </a:lnTo>
                <a:lnTo>
                  <a:pt x="8485" y="5293"/>
                </a:lnTo>
                <a:lnTo>
                  <a:pt x="8342" y="5507"/>
                </a:lnTo>
                <a:lnTo>
                  <a:pt x="8538" y="5328"/>
                </a:lnTo>
                <a:lnTo>
                  <a:pt x="8387" y="5551"/>
                </a:lnTo>
                <a:lnTo>
                  <a:pt x="8583" y="5373"/>
                </a:lnTo>
                <a:lnTo>
                  <a:pt x="8512" y="5855"/>
                </a:lnTo>
                <a:lnTo>
                  <a:pt x="8663" y="5426"/>
                </a:lnTo>
                <a:lnTo>
                  <a:pt x="8601" y="5872"/>
                </a:lnTo>
                <a:lnTo>
                  <a:pt x="8726" y="5507"/>
                </a:lnTo>
                <a:lnTo>
                  <a:pt x="8672" y="5890"/>
                </a:lnTo>
                <a:lnTo>
                  <a:pt x="8824" y="5462"/>
                </a:lnTo>
                <a:lnTo>
                  <a:pt x="8753" y="5917"/>
                </a:lnTo>
                <a:lnTo>
                  <a:pt x="8931" y="5409"/>
                </a:lnTo>
                <a:lnTo>
                  <a:pt x="9207" y="5756"/>
                </a:lnTo>
                <a:lnTo>
                  <a:pt x="9020" y="5364"/>
                </a:lnTo>
                <a:lnTo>
                  <a:pt x="9020" y="5364"/>
                </a:lnTo>
                <a:lnTo>
                  <a:pt x="9288" y="5703"/>
                </a:lnTo>
                <a:lnTo>
                  <a:pt x="9288" y="5703"/>
                </a:lnTo>
                <a:lnTo>
                  <a:pt x="9136" y="5364"/>
                </a:lnTo>
                <a:lnTo>
                  <a:pt x="9368" y="5658"/>
                </a:lnTo>
                <a:lnTo>
                  <a:pt x="9181" y="5266"/>
                </a:lnTo>
                <a:lnTo>
                  <a:pt x="9448" y="5605"/>
                </a:lnTo>
                <a:lnTo>
                  <a:pt x="9243" y="5150"/>
                </a:lnTo>
                <a:lnTo>
                  <a:pt x="9725" y="5114"/>
                </a:lnTo>
                <a:lnTo>
                  <a:pt x="9306" y="5034"/>
                </a:lnTo>
                <a:lnTo>
                  <a:pt x="9734" y="5007"/>
                </a:lnTo>
                <a:lnTo>
                  <a:pt x="9368" y="4936"/>
                </a:lnTo>
                <a:lnTo>
                  <a:pt x="9743" y="4909"/>
                </a:lnTo>
                <a:lnTo>
                  <a:pt x="9323" y="4829"/>
                </a:lnTo>
                <a:lnTo>
                  <a:pt x="9752" y="4802"/>
                </a:lnTo>
                <a:lnTo>
                  <a:pt x="9288" y="4704"/>
                </a:lnTo>
                <a:lnTo>
                  <a:pt x="9546" y="4276"/>
                </a:lnTo>
                <a:lnTo>
                  <a:pt x="9207" y="4641"/>
                </a:lnTo>
                <a:lnTo>
                  <a:pt x="9207" y="4641"/>
                </a:lnTo>
                <a:lnTo>
                  <a:pt x="9457" y="4222"/>
                </a:lnTo>
                <a:lnTo>
                  <a:pt x="9172" y="4534"/>
                </a:lnTo>
                <a:lnTo>
                  <a:pt x="9172" y="4534"/>
                </a:lnTo>
                <a:lnTo>
                  <a:pt x="9395" y="4169"/>
                </a:lnTo>
                <a:lnTo>
                  <a:pt x="9056" y="4534"/>
                </a:lnTo>
                <a:lnTo>
                  <a:pt x="9056" y="4534"/>
                </a:lnTo>
                <a:lnTo>
                  <a:pt x="9315" y="4106"/>
                </a:lnTo>
                <a:lnTo>
                  <a:pt x="8958" y="4499"/>
                </a:lnTo>
                <a:lnTo>
                  <a:pt x="8815" y="3981"/>
                </a:lnTo>
                <a:close/>
                <a:moveTo>
                  <a:pt x="7176" y="5328"/>
                </a:moveTo>
                <a:cubicBezTo>
                  <a:pt x="7205" y="5328"/>
                  <a:pt x="7237" y="5348"/>
                  <a:pt x="7263" y="5400"/>
                </a:cubicBezTo>
                <a:cubicBezTo>
                  <a:pt x="7270" y="5352"/>
                  <a:pt x="7303" y="5330"/>
                  <a:pt x="7337" y="5330"/>
                </a:cubicBezTo>
                <a:cubicBezTo>
                  <a:pt x="7392" y="5330"/>
                  <a:pt x="7449" y="5386"/>
                  <a:pt x="7405" y="5480"/>
                </a:cubicBezTo>
                <a:cubicBezTo>
                  <a:pt x="7421" y="5476"/>
                  <a:pt x="7436" y="5474"/>
                  <a:pt x="7449" y="5474"/>
                </a:cubicBezTo>
                <a:cubicBezTo>
                  <a:pt x="7573" y="5474"/>
                  <a:pt x="7595" y="5641"/>
                  <a:pt x="7450" y="5649"/>
                </a:cubicBezTo>
                <a:cubicBezTo>
                  <a:pt x="7450" y="5649"/>
                  <a:pt x="7557" y="5685"/>
                  <a:pt x="7495" y="5792"/>
                </a:cubicBezTo>
                <a:cubicBezTo>
                  <a:pt x="7478" y="5822"/>
                  <a:pt x="7458" y="5834"/>
                  <a:pt x="7438" y="5834"/>
                </a:cubicBezTo>
                <a:cubicBezTo>
                  <a:pt x="7394" y="5834"/>
                  <a:pt x="7349" y="5776"/>
                  <a:pt x="7343" y="5739"/>
                </a:cubicBezTo>
                <a:lnTo>
                  <a:pt x="7343" y="5739"/>
                </a:lnTo>
                <a:cubicBezTo>
                  <a:pt x="7360" y="5840"/>
                  <a:pt x="7353" y="5918"/>
                  <a:pt x="7276" y="5918"/>
                </a:cubicBezTo>
                <a:cubicBezTo>
                  <a:pt x="7272" y="5918"/>
                  <a:pt x="7267" y="5918"/>
                  <a:pt x="7263" y="5917"/>
                </a:cubicBezTo>
                <a:cubicBezTo>
                  <a:pt x="7165" y="5908"/>
                  <a:pt x="7173" y="5792"/>
                  <a:pt x="7191" y="5757"/>
                </a:cubicBezTo>
                <a:lnTo>
                  <a:pt x="7191" y="5757"/>
                </a:lnTo>
                <a:cubicBezTo>
                  <a:pt x="7167" y="5804"/>
                  <a:pt x="7130" y="5823"/>
                  <a:pt x="7094" y="5823"/>
                </a:cubicBezTo>
                <a:cubicBezTo>
                  <a:pt x="7010" y="5823"/>
                  <a:pt x="6935" y="5721"/>
                  <a:pt x="7066" y="5658"/>
                </a:cubicBezTo>
                <a:cubicBezTo>
                  <a:pt x="6934" y="5614"/>
                  <a:pt x="6947" y="5478"/>
                  <a:pt x="7047" y="5478"/>
                </a:cubicBezTo>
                <a:cubicBezTo>
                  <a:pt x="7068" y="5478"/>
                  <a:pt x="7092" y="5484"/>
                  <a:pt x="7120" y="5498"/>
                </a:cubicBezTo>
                <a:cubicBezTo>
                  <a:pt x="7065" y="5419"/>
                  <a:pt x="7114" y="5328"/>
                  <a:pt x="7176" y="5328"/>
                </a:cubicBezTo>
                <a:close/>
                <a:moveTo>
                  <a:pt x="10209" y="5328"/>
                </a:moveTo>
                <a:cubicBezTo>
                  <a:pt x="10238" y="5328"/>
                  <a:pt x="10270" y="5348"/>
                  <a:pt x="10296" y="5400"/>
                </a:cubicBezTo>
                <a:cubicBezTo>
                  <a:pt x="10303" y="5352"/>
                  <a:pt x="10337" y="5330"/>
                  <a:pt x="10372" y="5330"/>
                </a:cubicBezTo>
                <a:cubicBezTo>
                  <a:pt x="10429" y="5330"/>
                  <a:pt x="10488" y="5386"/>
                  <a:pt x="10439" y="5480"/>
                </a:cubicBezTo>
                <a:cubicBezTo>
                  <a:pt x="10454" y="5476"/>
                  <a:pt x="10469" y="5474"/>
                  <a:pt x="10482" y="5474"/>
                </a:cubicBezTo>
                <a:cubicBezTo>
                  <a:pt x="10606" y="5474"/>
                  <a:pt x="10628" y="5641"/>
                  <a:pt x="10483" y="5649"/>
                </a:cubicBezTo>
                <a:cubicBezTo>
                  <a:pt x="10483" y="5649"/>
                  <a:pt x="10590" y="5685"/>
                  <a:pt x="10528" y="5792"/>
                </a:cubicBezTo>
                <a:cubicBezTo>
                  <a:pt x="10511" y="5822"/>
                  <a:pt x="10491" y="5834"/>
                  <a:pt x="10472" y="5834"/>
                </a:cubicBezTo>
                <a:cubicBezTo>
                  <a:pt x="10427" y="5834"/>
                  <a:pt x="10382" y="5776"/>
                  <a:pt x="10376" y="5739"/>
                </a:cubicBezTo>
                <a:lnTo>
                  <a:pt x="10376" y="5739"/>
                </a:lnTo>
                <a:cubicBezTo>
                  <a:pt x="10393" y="5840"/>
                  <a:pt x="10386" y="5918"/>
                  <a:pt x="10309" y="5918"/>
                </a:cubicBezTo>
                <a:cubicBezTo>
                  <a:pt x="10305" y="5918"/>
                  <a:pt x="10300" y="5918"/>
                  <a:pt x="10296" y="5917"/>
                </a:cubicBezTo>
                <a:cubicBezTo>
                  <a:pt x="10198" y="5908"/>
                  <a:pt x="10207" y="5792"/>
                  <a:pt x="10224" y="5757"/>
                </a:cubicBezTo>
                <a:lnTo>
                  <a:pt x="10224" y="5757"/>
                </a:lnTo>
                <a:cubicBezTo>
                  <a:pt x="10200" y="5804"/>
                  <a:pt x="10163" y="5823"/>
                  <a:pt x="10127" y="5823"/>
                </a:cubicBezTo>
                <a:cubicBezTo>
                  <a:pt x="10043" y="5823"/>
                  <a:pt x="9968" y="5721"/>
                  <a:pt x="10100" y="5658"/>
                </a:cubicBezTo>
                <a:cubicBezTo>
                  <a:pt x="9974" y="5614"/>
                  <a:pt x="9983" y="5478"/>
                  <a:pt x="10081" y="5478"/>
                </a:cubicBezTo>
                <a:cubicBezTo>
                  <a:pt x="10101" y="5478"/>
                  <a:pt x="10125" y="5484"/>
                  <a:pt x="10153" y="5498"/>
                </a:cubicBezTo>
                <a:cubicBezTo>
                  <a:pt x="10099" y="5419"/>
                  <a:pt x="10147" y="5328"/>
                  <a:pt x="10209" y="5328"/>
                </a:cubicBezTo>
                <a:close/>
                <a:moveTo>
                  <a:pt x="8642" y="3685"/>
                </a:moveTo>
                <a:cubicBezTo>
                  <a:pt x="8988" y="3685"/>
                  <a:pt x="9036" y="4121"/>
                  <a:pt x="8993" y="4267"/>
                </a:cubicBezTo>
                <a:cubicBezTo>
                  <a:pt x="9069" y="4010"/>
                  <a:pt x="9250" y="3910"/>
                  <a:pt x="9422" y="3910"/>
                </a:cubicBezTo>
                <a:cubicBezTo>
                  <a:pt x="9732" y="3910"/>
                  <a:pt x="10010" y="4239"/>
                  <a:pt x="9573" y="4561"/>
                </a:cubicBezTo>
                <a:cubicBezTo>
                  <a:pt x="10169" y="4648"/>
                  <a:pt x="10199" y="5288"/>
                  <a:pt x="9694" y="5288"/>
                </a:cubicBezTo>
                <a:cubicBezTo>
                  <a:pt x="9632" y="5288"/>
                  <a:pt x="9562" y="5278"/>
                  <a:pt x="9484" y="5257"/>
                </a:cubicBezTo>
                <a:lnTo>
                  <a:pt x="9484" y="5257"/>
                </a:lnTo>
                <a:cubicBezTo>
                  <a:pt x="9780" y="5553"/>
                  <a:pt x="9621" y="5979"/>
                  <a:pt x="9339" y="5979"/>
                </a:cubicBezTo>
                <a:cubicBezTo>
                  <a:pt x="9230" y="5979"/>
                  <a:pt x="9102" y="5916"/>
                  <a:pt x="8976" y="5756"/>
                </a:cubicBezTo>
                <a:lnTo>
                  <a:pt x="8976" y="5756"/>
                </a:lnTo>
                <a:cubicBezTo>
                  <a:pt x="8995" y="5978"/>
                  <a:pt x="8838" y="6091"/>
                  <a:pt x="8673" y="6091"/>
                </a:cubicBezTo>
                <a:cubicBezTo>
                  <a:pt x="8466" y="6091"/>
                  <a:pt x="8247" y="5914"/>
                  <a:pt x="8351" y="5551"/>
                </a:cubicBezTo>
                <a:lnTo>
                  <a:pt x="8351" y="5551"/>
                </a:lnTo>
                <a:cubicBezTo>
                  <a:pt x="8258" y="5595"/>
                  <a:pt x="8172" y="5614"/>
                  <a:pt x="8095" y="5614"/>
                </a:cubicBezTo>
                <a:cubicBezTo>
                  <a:pt x="7668" y="5614"/>
                  <a:pt x="7519" y="5036"/>
                  <a:pt x="8048" y="4900"/>
                </a:cubicBezTo>
                <a:cubicBezTo>
                  <a:pt x="8048" y="4900"/>
                  <a:pt x="7602" y="4829"/>
                  <a:pt x="7744" y="4374"/>
                </a:cubicBezTo>
                <a:cubicBezTo>
                  <a:pt x="7800" y="4208"/>
                  <a:pt x="7892" y="4147"/>
                  <a:pt x="7991" y="4147"/>
                </a:cubicBezTo>
                <a:cubicBezTo>
                  <a:pt x="8162" y="4147"/>
                  <a:pt x="8354" y="4329"/>
                  <a:pt x="8405" y="4454"/>
                </a:cubicBezTo>
                <a:cubicBezTo>
                  <a:pt x="8253" y="4044"/>
                  <a:pt x="8217" y="3723"/>
                  <a:pt x="8601" y="3687"/>
                </a:cubicBezTo>
                <a:cubicBezTo>
                  <a:pt x="8615" y="3686"/>
                  <a:pt x="8629" y="3685"/>
                  <a:pt x="8642" y="3685"/>
                </a:cubicBezTo>
                <a:close/>
                <a:moveTo>
                  <a:pt x="11165" y="5248"/>
                </a:moveTo>
                <a:cubicBezTo>
                  <a:pt x="11210" y="5248"/>
                  <a:pt x="11261" y="5278"/>
                  <a:pt x="11304" y="5355"/>
                </a:cubicBezTo>
                <a:cubicBezTo>
                  <a:pt x="11311" y="5284"/>
                  <a:pt x="11360" y="5251"/>
                  <a:pt x="11413" y="5251"/>
                </a:cubicBezTo>
                <a:cubicBezTo>
                  <a:pt x="11498" y="5251"/>
                  <a:pt x="11590" y="5336"/>
                  <a:pt x="11518" y="5480"/>
                </a:cubicBezTo>
                <a:cubicBezTo>
                  <a:pt x="11540" y="5474"/>
                  <a:pt x="11560" y="5472"/>
                  <a:pt x="11579" y="5472"/>
                </a:cubicBezTo>
                <a:cubicBezTo>
                  <a:pt x="11769" y="5472"/>
                  <a:pt x="11808" y="5731"/>
                  <a:pt x="11589" y="5739"/>
                </a:cubicBezTo>
                <a:cubicBezTo>
                  <a:pt x="11589" y="5739"/>
                  <a:pt x="11741" y="5801"/>
                  <a:pt x="11661" y="5953"/>
                </a:cubicBezTo>
                <a:cubicBezTo>
                  <a:pt x="11632" y="6004"/>
                  <a:pt x="11599" y="6024"/>
                  <a:pt x="11567" y="6024"/>
                </a:cubicBezTo>
                <a:cubicBezTo>
                  <a:pt x="11498" y="6024"/>
                  <a:pt x="11432" y="5936"/>
                  <a:pt x="11420" y="5881"/>
                </a:cubicBezTo>
                <a:lnTo>
                  <a:pt x="11420" y="5881"/>
                </a:lnTo>
                <a:cubicBezTo>
                  <a:pt x="11445" y="6032"/>
                  <a:pt x="11439" y="6151"/>
                  <a:pt x="11321" y="6151"/>
                </a:cubicBezTo>
                <a:cubicBezTo>
                  <a:pt x="11313" y="6151"/>
                  <a:pt x="11304" y="6150"/>
                  <a:pt x="11295" y="6149"/>
                </a:cubicBezTo>
                <a:cubicBezTo>
                  <a:pt x="11152" y="6140"/>
                  <a:pt x="11161" y="5962"/>
                  <a:pt x="11188" y="5908"/>
                </a:cubicBezTo>
                <a:lnTo>
                  <a:pt x="11188" y="5908"/>
                </a:lnTo>
                <a:cubicBezTo>
                  <a:pt x="11150" y="5983"/>
                  <a:pt x="11092" y="6013"/>
                  <a:pt x="11036" y="6013"/>
                </a:cubicBezTo>
                <a:cubicBezTo>
                  <a:pt x="10907" y="6013"/>
                  <a:pt x="10795" y="5856"/>
                  <a:pt x="11001" y="5756"/>
                </a:cubicBezTo>
                <a:cubicBezTo>
                  <a:pt x="10801" y="5690"/>
                  <a:pt x="10816" y="5476"/>
                  <a:pt x="10969" y="5476"/>
                </a:cubicBezTo>
                <a:cubicBezTo>
                  <a:pt x="11001" y="5476"/>
                  <a:pt x="11038" y="5485"/>
                  <a:pt x="11081" y="5507"/>
                </a:cubicBezTo>
                <a:cubicBezTo>
                  <a:pt x="10996" y="5385"/>
                  <a:pt x="11068" y="5248"/>
                  <a:pt x="11165" y="5248"/>
                </a:cubicBezTo>
                <a:close/>
                <a:moveTo>
                  <a:pt x="11928" y="5587"/>
                </a:moveTo>
                <a:cubicBezTo>
                  <a:pt x="11991" y="5587"/>
                  <a:pt x="12053" y="5596"/>
                  <a:pt x="12116" y="5632"/>
                </a:cubicBezTo>
                <a:cubicBezTo>
                  <a:pt x="12178" y="5658"/>
                  <a:pt x="12241" y="5721"/>
                  <a:pt x="12258" y="5801"/>
                </a:cubicBezTo>
                <a:cubicBezTo>
                  <a:pt x="12285" y="5872"/>
                  <a:pt x="12276" y="5953"/>
                  <a:pt x="12250" y="6024"/>
                </a:cubicBezTo>
                <a:cubicBezTo>
                  <a:pt x="12223" y="6095"/>
                  <a:pt x="12178" y="6158"/>
                  <a:pt x="12125" y="6211"/>
                </a:cubicBezTo>
                <a:cubicBezTo>
                  <a:pt x="12107" y="6220"/>
                  <a:pt x="12089" y="6229"/>
                  <a:pt x="12071" y="6247"/>
                </a:cubicBezTo>
                <a:cubicBezTo>
                  <a:pt x="12053" y="6256"/>
                  <a:pt x="12035" y="6265"/>
                  <a:pt x="12018" y="6274"/>
                </a:cubicBezTo>
                <a:cubicBezTo>
                  <a:pt x="11991" y="6283"/>
                  <a:pt x="11946" y="6292"/>
                  <a:pt x="11928" y="6301"/>
                </a:cubicBezTo>
                <a:cubicBezTo>
                  <a:pt x="11875" y="6310"/>
                  <a:pt x="11839" y="6336"/>
                  <a:pt x="11804" y="6363"/>
                </a:cubicBezTo>
                <a:cubicBezTo>
                  <a:pt x="11732" y="6417"/>
                  <a:pt x="11696" y="6524"/>
                  <a:pt x="11714" y="6631"/>
                </a:cubicBezTo>
                <a:cubicBezTo>
                  <a:pt x="11723" y="6658"/>
                  <a:pt x="11732" y="6684"/>
                  <a:pt x="11741" y="6702"/>
                </a:cubicBezTo>
                <a:cubicBezTo>
                  <a:pt x="11750" y="6729"/>
                  <a:pt x="11768" y="6747"/>
                  <a:pt x="11786" y="6765"/>
                </a:cubicBezTo>
                <a:cubicBezTo>
                  <a:pt x="11830" y="6800"/>
                  <a:pt x="11884" y="6827"/>
                  <a:pt x="11937" y="6827"/>
                </a:cubicBezTo>
                <a:cubicBezTo>
                  <a:pt x="12000" y="6827"/>
                  <a:pt x="12053" y="6809"/>
                  <a:pt x="12098" y="6782"/>
                </a:cubicBezTo>
                <a:cubicBezTo>
                  <a:pt x="12134" y="6756"/>
                  <a:pt x="12160" y="6711"/>
                  <a:pt x="12169" y="6666"/>
                </a:cubicBezTo>
                <a:cubicBezTo>
                  <a:pt x="12178" y="6631"/>
                  <a:pt x="12178" y="6577"/>
                  <a:pt x="12178" y="6533"/>
                </a:cubicBezTo>
                <a:cubicBezTo>
                  <a:pt x="12169" y="6515"/>
                  <a:pt x="12169" y="6506"/>
                  <a:pt x="12160" y="6497"/>
                </a:cubicBezTo>
                <a:cubicBezTo>
                  <a:pt x="12151" y="6479"/>
                  <a:pt x="12143" y="6479"/>
                  <a:pt x="12125" y="6470"/>
                </a:cubicBezTo>
                <a:cubicBezTo>
                  <a:pt x="12116" y="6468"/>
                  <a:pt x="12106" y="6467"/>
                  <a:pt x="12096" y="6467"/>
                </a:cubicBezTo>
                <a:cubicBezTo>
                  <a:pt x="12067" y="6467"/>
                  <a:pt x="12033" y="6477"/>
                  <a:pt x="12000" y="6497"/>
                </a:cubicBezTo>
                <a:cubicBezTo>
                  <a:pt x="11964" y="6524"/>
                  <a:pt x="11937" y="6568"/>
                  <a:pt x="11946" y="6631"/>
                </a:cubicBezTo>
                <a:cubicBezTo>
                  <a:pt x="11946" y="6640"/>
                  <a:pt x="11946" y="6640"/>
                  <a:pt x="11946" y="6649"/>
                </a:cubicBezTo>
                <a:cubicBezTo>
                  <a:pt x="11937" y="6649"/>
                  <a:pt x="11937" y="6649"/>
                  <a:pt x="11937" y="6640"/>
                </a:cubicBezTo>
                <a:cubicBezTo>
                  <a:pt x="11928" y="6631"/>
                  <a:pt x="11911" y="6613"/>
                  <a:pt x="11911" y="6595"/>
                </a:cubicBezTo>
                <a:cubicBezTo>
                  <a:pt x="11902" y="6577"/>
                  <a:pt x="11893" y="6559"/>
                  <a:pt x="11893" y="6542"/>
                </a:cubicBezTo>
                <a:cubicBezTo>
                  <a:pt x="11893" y="6506"/>
                  <a:pt x="11911" y="6470"/>
                  <a:pt x="11928" y="6434"/>
                </a:cubicBezTo>
                <a:cubicBezTo>
                  <a:pt x="11946" y="6417"/>
                  <a:pt x="11955" y="6408"/>
                  <a:pt x="11973" y="6390"/>
                </a:cubicBezTo>
                <a:cubicBezTo>
                  <a:pt x="11982" y="6381"/>
                  <a:pt x="12000" y="6363"/>
                  <a:pt x="12018" y="6363"/>
                </a:cubicBezTo>
                <a:cubicBezTo>
                  <a:pt x="12053" y="6336"/>
                  <a:pt x="12098" y="6327"/>
                  <a:pt x="12134" y="6327"/>
                </a:cubicBezTo>
                <a:cubicBezTo>
                  <a:pt x="12178" y="6336"/>
                  <a:pt x="12232" y="6345"/>
                  <a:pt x="12267" y="6381"/>
                </a:cubicBezTo>
                <a:cubicBezTo>
                  <a:pt x="12303" y="6417"/>
                  <a:pt x="12321" y="6461"/>
                  <a:pt x="12330" y="6497"/>
                </a:cubicBezTo>
                <a:cubicBezTo>
                  <a:pt x="12348" y="6577"/>
                  <a:pt x="12339" y="6658"/>
                  <a:pt x="12312" y="6729"/>
                </a:cubicBezTo>
                <a:cubicBezTo>
                  <a:pt x="12276" y="6800"/>
                  <a:pt x="12205" y="6854"/>
                  <a:pt x="12134" y="6872"/>
                </a:cubicBezTo>
                <a:cubicBezTo>
                  <a:pt x="12094" y="6889"/>
                  <a:pt x="12051" y="6895"/>
                  <a:pt x="12009" y="6895"/>
                </a:cubicBezTo>
                <a:cubicBezTo>
                  <a:pt x="11984" y="6895"/>
                  <a:pt x="11960" y="6893"/>
                  <a:pt x="11937" y="6889"/>
                </a:cubicBezTo>
                <a:cubicBezTo>
                  <a:pt x="11866" y="6872"/>
                  <a:pt x="11804" y="6854"/>
                  <a:pt x="11750" y="6818"/>
                </a:cubicBezTo>
                <a:cubicBezTo>
                  <a:pt x="11723" y="6800"/>
                  <a:pt x="11696" y="6773"/>
                  <a:pt x="11679" y="6747"/>
                </a:cubicBezTo>
                <a:cubicBezTo>
                  <a:pt x="11652" y="6720"/>
                  <a:pt x="11634" y="6693"/>
                  <a:pt x="11625" y="6658"/>
                </a:cubicBezTo>
                <a:cubicBezTo>
                  <a:pt x="11598" y="6595"/>
                  <a:pt x="11580" y="6524"/>
                  <a:pt x="11589" y="6452"/>
                </a:cubicBezTo>
                <a:cubicBezTo>
                  <a:pt x="11598" y="6372"/>
                  <a:pt x="11625" y="6301"/>
                  <a:pt x="11679" y="6238"/>
                </a:cubicBezTo>
                <a:cubicBezTo>
                  <a:pt x="11732" y="6185"/>
                  <a:pt x="11804" y="6140"/>
                  <a:pt x="11866" y="6122"/>
                </a:cubicBezTo>
                <a:cubicBezTo>
                  <a:pt x="11911" y="6104"/>
                  <a:pt x="11919" y="6104"/>
                  <a:pt x="11946" y="6095"/>
                </a:cubicBezTo>
                <a:cubicBezTo>
                  <a:pt x="11955" y="6087"/>
                  <a:pt x="11964" y="6087"/>
                  <a:pt x="11973" y="6078"/>
                </a:cubicBezTo>
                <a:cubicBezTo>
                  <a:pt x="11982" y="6069"/>
                  <a:pt x="11991" y="6060"/>
                  <a:pt x="12000" y="6060"/>
                </a:cubicBezTo>
                <a:cubicBezTo>
                  <a:pt x="12071" y="6006"/>
                  <a:pt x="12134" y="5917"/>
                  <a:pt x="12125" y="5828"/>
                </a:cubicBezTo>
                <a:cubicBezTo>
                  <a:pt x="12125" y="5783"/>
                  <a:pt x="12098" y="5748"/>
                  <a:pt x="12062" y="5703"/>
                </a:cubicBezTo>
                <a:cubicBezTo>
                  <a:pt x="12027" y="5667"/>
                  <a:pt x="11973" y="5632"/>
                  <a:pt x="11919" y="5605"/>
                </a:cubicBezTo>
                <a:cubicBezTo>
                  <a:pt x="11919" y="5605"/>
                  <a:pt x="11919" y="5596"/>
                  <a:pt x="11919" y="5596"/>
                </a:cubicBezTo>
                <a:cubicBezTo>
                  <a:pt x="11919" y="5587"/>
                  <a:pt x="11919" y="5587"/>
                  <a:pt x="11928" y="5587"/>
                </a:cubicBezTo>
                <a:close/>
                <a:moveTo>
                  <a:pt x="6326" y="5525"/>
                </a:moveTo>
                <a:cubicBezTo>
                  <a:pt x="6397" y="5525"/>
                  <a:pt x="6469" y="5525"/>
                  <a:pt x="6540" y="5560"/>
                </a:cubicBezTo>
                <a:cubicBezTo>
                  <a:pt x="6611" y="5587"/>
                  <a:pt x="6683" y="5649"/>
                  <a:pt x="6719" y="5730"/>
                </a:cubicBezTo>
                <a:cubicBezTo>
                  <a:pt x="6754" y="5810"/>
                  <a:pt x="6754" y="5908"/>
                  <a:pt x="6727" y="5988"/>
                </a:cubicBezTo>
                <a:cubicBezTo>
                  <a:pt x="6710" y="6069"/>
                  <a:pt x="6656" y="6140"/>
                  <a:pt x="6603" y="6203"/>
                </a:cubicBezTo>
                <a:cubicBezTo>
                  <a:pt x="6585" y="6220"/>
                  <a:pt x="6567" y="6229"/>
                  <a:pt x="6549" y="6247"/>
                </a:cubicBezTo>
                <a:cubicBezTo>
                  <a:pt x="6531" y="6256"/>
                  <a:pt x="6513" y="6265"/>
                  <a:pt x="6495" y="6274"/>
                </a:cubicBezTo>
                <a:cubicBezTo>
                  <a:pt x="6460" y="6292"/>
                  <a:pt x="6406" y="6310"/>
                  <a:pt x="6388" y="6319"/>
                </a:cubicBezTo>
                <a:cubicBezTo>
                  <a:pt x="6335" y="6336"/>
                  <a:pt x="6290" y="6363"/>
                  <a:pt x="6255" y="6399"/>
                </a:cubicBezTo>
                <a:cubicBezTo>
                  <a:pt x="6192" y="6470"/>
                  <a:pt x="6156" y="6586"/>
                  <a:pt x="6192" y="6702"/>
                </a:cubicBezTo>
                <a:cubicBezTo>
                  <a:pt x="6192" y="6729"/>
                  <a:pt x="6210" y="6756"/>
                  <a:pt x="6219" y="6782"/>
                </a:cubicBezTo>
                <a:cubicBezTo>
                  <a:pt x="6237" y="6809"/>
                  <a:pt x="6255" y="6836"/>
                  <a:pt x="6281" y="6854"/>
                </a:cubicBezTo>
                <a:cubicBezTo>
                  <a:pt x="6326" y="6889"/>
                  <a:pt x="6397" y="6907"/>
                  <a:pt x="6460" y="6907"/>
                </a:cubicBezTo>
                <a:cubicBezTo>
                  <a:pt x="6522" y="6898"/>
                  <a:pt x="6576" y="6881"/>
                  <a:pt x="6620" y="6836"/>
                </a:cubicBezTo>
                <a:cubicBezTo>
                  <a:pt x="6665" y="6800"/>
                  <a:pt x="6692" y="6756"/>
                  <a:pt x="6692" y="6711"/>
                </a:cubicBezTo>
                <a:cubicBezTo>
                  <a:pt x="6701" y="6658"/>
                  <a:pt x="6701" y="6604"/>
                  <a:pt x="6692" y="6559"/>
                </a:cubicBezTo>
                <a:cubicBezTo>
                  <a:pt x="6683" y="6542"/>
                  <a:pt x="6674" y="6524"/>
                  <a:pt x="6665" y="6515"/>
                </a:cubicBezTo>
                <a:cubicBezTo>
                  <a:pt x="6656" y="6497"/>
                  <a:pt x="6647" y="6497"/>
                  <a:pt x="6629" y="6488"/>
                </a:cubicBezTo>
                <a:cubicBezTo>
                  <a:pt x="6585" y="6488"/>
                  <a:pt x="6531" y="6497"/>
                  <a:pt x="6495" y="6533"/>
                </a:cubicBezTo>
                <a:cubicBezTo>
                  <a:pt x="6460" y="6568"/>
                  <a:pt x="6433" y="6622"/>
                  <a:pt x="6451" y="6684"/>
                </a:cubicBezTo>
                <a:lnTo>
                  <a:pt x="6451" y="6693"/>
                </a:lnTo>
                <a:cubicBezTo>
                  <a:pt x="6451" y="6693"/>
                  <a:pt x="6451" y="6693"/>
                  <a:pt x="6442" y="6702"/>
                </a:cubicBezTo>
                <a:cubicBezTo>
                  <a:pt x="6442" y="6702"/>
                  <a:pt x="6433" y="6702"/>
                  <a:pt x="6433" y="6693"/>
                </a:cubicBezTo>
                <a:cubicBezTo>
                  <a:pt x="6415" y="6684"/>
                  <a:pt x="6406" y="6666"/>
                  <a:pt x="6397" y="6649"/>
                </a:cubicBezTo>
                <a:cubicBezTo>
                  <a:pt x="6388" y="6631"/>
                  <a:pt x="6380" y="6613"/>
                  <a:pt x="6380" y="6595"/>
                </a:cubicBezTo>
                <a:cubicBezTo>
                  <a:pt x="6380" y="6550"/>
                  <a:pt x="6388" y="6506"/>
                  <a:pt x="6406" y="6470"/>
                </a:cubicBezTo>
                <a:cubicBezTo>
                  <a:pt x="6424" y="6452"/>
                  <a:pt x="6433" y="6434"/>
                  <a:pt x="6451" y="6417"/>
                </a:cubicBezTo>
                <a:cubicBezTo>
                  <a:pt x="6460" y="6399"/>
                  <a:pt x="6478" y="6390"/>
                  <a:pt x="6495" y="6372"/>
                </a:cubicBezTo>
                <a:cubicBezTo>
                  <a:pt x="6531" y="6354"/>
                  <a:pt x="6576" y="6336"/>
                  <a:pt x="6629" y="6336"/>
                </a:cubicBezTo>
                <a:cubicBezTo>
                  <a:pt x="6674" y="6336"/>
                  <a:pt x="6736" y="6345"/>
                  <a:pt x="6772" y="6381"/>
                </a:cubicBezTo>
                <a:cubicBezTo>
                  <a:pt x="6817" y="6417"/>
                  <a:pt x="6843" y="6461"/>
                  <a:pt x="6861" y="6506"/>
                </a:cubicBezTo>
                <a:cubicBezTo>
                  <a:pt x="6888" y="6586"/>
                  <a:pt x="6888" y="6675"/>
                  <a:pt x="6852" y="6756"/>
                </a:cubicBezTo>
                <a:cubicBezTo>
                  <a:pt x="6826" y="6845"/>
                  <a:pt x="6754" y="6907"/>
                  <a:pt x="6674" y="6934"/>
                </a:cubicBezTo>
                <a:cubicBezTo>
                  <a:pt x="6603" y="6970"/>
                  <a:pt x="6531" y="6970"/>
                  <a:pt x="6451" y="6970"/>
                </a:cubicBezTo>
                <a:cubicBezTo>
                  <a:pt x="6380" y="6961"/>
                  <a:pt x="6308" y="6943"/>
                  <a:pt x="6246" y="6907"/>
                </a:cubicBezTo>
                <a:cubicBezTo>
                  <a:pt x="6210" y="6889"/>
                  <a:pt x="6183" y="6863"/>
                  <a:pt x="6156" y="6836"/>
                </a:cubicBezTo>
                <a:cubicBezTo>
                  <a:pt x="6130" y="6809"/>
                  <a:pt x="6103" y="6773"/>
                  <a:pt x="6085" y="6747"/>
                </a:cubicBezTo>
                <a:cubicBezTo>
                  <a:pt x="6049" y="6675"/>
                  <a:pt x="6023" y="6595"/>
                  <a:pt x="6032" y="6515"/>
                </a:cubicBezTo>
                <a:cubicBezTo>
                  <a:pt x="6032" y="6434"/>
                  <a:pt x="6058" y="6345"/>
                  <a:pt x="6112" y="6274"/>
                </a:cubicBezTo>
                <a:cubicBezTo>
                  <a:pt x="6165" y="6211"/>
                  <a:pt x="6237" y="6158"/>
                  <a:pt x="6308" y="6122"/>
                </a:cubicBezTo>
                <a:cubicBezTo>
                  <a:pt x="6353" y="6104"/>
                  <a:pt x="6371" y="6095"/>
                  <a:pt x="6388" y="6087"/>
                </a:cubicBezTo>
                <a:cubicBezTo>
                  <a:pt x="6406" y="6078"/>
                  <a:pt x="6415" y="6078"/>
                  <a:pt x="6424" y="6069"/>
                </a:cubicBezTo>
                <a:cubicBezTo>
                  <a:pt x="6433" y="6060"/>
                  <a:pt x="6442" y="6051"/>
                  <a:pt x="6451" y="6042"/>
                </a:cubicBezTo>
                <a:cubicBezTo>
                  <a:pt x="6531" y="5980"/>
                  <a:pt x="6585" y="5872"/>
                  <a:pt x="6567" y="5783"/>
                </a:cubicBezTo>
                <a:cubicBezTo>
                  <a:pt x="6558" y="5730"/>
                  <a:pt x="6531" y="5685"/>
                  <a:pt x="6487" y="5649"/>
                </a:cubicBezTo>
                <a:cubicBezTo>
                  <a:pt x="6442" y="5605"/>
                  <a:pt x="6388" y="5578"/>
                  <a:pt x="6317" y="5551"/>
                </a:cubicBezTo>
                <a:cubicBezTo>
                  <a:pt x="6317" y="5542"/>
                  <a:pt x="6317" y="5542"/>
                  <a:pt x="6317" y="5542"/>
                </a:cubicBezTo>
                <a:cubicBezTo>
                  <a:pt x="6317" y="5533"/>
                  <a:pt x="6317" y="5525"/>
                  <a:pt x="6326" y="5525"/>
                </a:cubicBezTo>
                <a:close/>
                <a:moveTo>
                  <a:pt x="11063" y="6283"/>
                </a:moveTo>
                <a:lnTo>
                  <a:pt x="11063" y="6283"/>
                </a:lnTo>
                <a:cubicBezTo>
                  <a:pt x="11179" y="6515"/>
                  <a:pt x="11304" y="6720"/>
                  <a:pt x="11465" y="6898"/>
                </a:cubicBezTo>
                <a:cubicBezTo>
                  <a:pt x="11625" y="7077"/>
                  <a:pt x="11830" y="7220"/>
                  <a:pt x="12080" y="7255"/>
                </a:cubicBezTo>
                <a:cubicBezTo>
                  <a:pt x="12047" y="7262"/>
                  <a:pt x="12012" y="7266"/>
                  <a:pt x="11978" y="7266"/>
                </a:cubicBezTo>
                <a:cubicBezTo>
                  <a:pt x="11885" y="7266"/>
                  <a:pt x="11790" y="7241"/>
                  <a:pt x="11705" y="7202"/>
                </a:cubicBezTo>
                <a:cubicBezTo>
                  <a:pt x="11580" y="7148"/>
                  <a:pt x="11482" y="7068"/>
                  <a:pt x="11393" y="6970"/>
                </a:cubicBezTo>
                <a:cubicBezTo>
                  <a:pt x="11215" y="6782"/>
                  <a:pt x="11099" y="6533"/>
                  <a:pt x="11063" y="6283"/>
                </a:cubicBezTo>
                <a:close/>
                <a:moveTo>
                  <a:pt x="5898" y="5721"/>
                </a:moveTo>
                <a:cubicBezTo>
                  <a:pt x="5809" y="5846"/>
                  <a:pt x="5782" y="5980"/>
                  <a:pt x="5782" y="6113"/>
                </a:cubicBezTo>
                <a:cubicBezTo>
                  <a:pt x="5782" y="6256"/>
                  <a:pt x="5800" y="6399"/>
                  <a:pt x="5826" y="6533"/>
                </a:cubicBezTo>
                <a:cubicBezTo>
                  <a:pt x="5871" y="6809"/>
                  <a:pt x="5942" y="7095"/>
                  <a:pt x="5951" y="7389"/>
                </a:cubicBezTo>
                <a:cubicBezTo>
                  <a:pt x="5862" y="7112"/>
                  <a:pt x="5773" y="6836"/>
                  <a:pt x="5719" y="6550"/>
                </a:cubicBezTo>
                <a:cubicBezTo>
                  <a:pt x="5702" y="6408"/>
                  <a:pt x="5684" y="6265"/>
                  <a:pt x="5702" y="6113"/>
                </a:cubicBezTo>
                <a:cubicBezTo>
                  <a:pt x="5719" y="5962"/>
                  <a:pt x="5782" y="5810"/>
                  <a:pt x="5898" y="5721"/>
                </a:cubicBezTo>
                <a:close/>
                <a:moveTo>
                  <a:pt x="2790" y="0"/>
                </a:moveTo>
                <a:cubicBezTo>
                  <a:pt x="2489" y="0"/>
                  <a:pt x="2225" y="163"/>
                  <a:pt x="2142" y="493"/>
                </a:cubicBezTo>
                <a:cubicBezTo>
                  <a:pt x="1964" y="1207"/>
                  <a:pt x="2481" y="1858"/>
                  <a:pt x="2178" y="2295"/>
                </a:cubicBezTo>
                <a:cubicBezTo>
                  <a:pt x="1883" y="2023"/>
                  <a:pt x="1545" y="1920"/>
                  <a:pt x="1281" y="1920"/>
                </a:cubicBezTo>
                <a:cubicBezTo>
                  <a:pt x="1129" y="1920"/>
                  <a:pt x="1001" y="1954"/>
                  <a:pt x="920" y="2010"/>
                </a:cubicBezTo>
                <a:cubicBezTo>
                  <a:pt x="862" y="2049"/>
                  <a:pt x="788" y="2066"/>
                  <a:pt x="706" y="2066"/>
                </a:cubicBezTo>
                <a:cubicBezTo>
                  <a:pt x="475" y="2066"/>
                  <a:pt x="179" y="1932"/>
                  <a:pt x="1" y="1813"/>
                </a:cubicBezTo>
                <a:lnTo>
                  <a:pt x="1" y="1813"/>
                </a:lnTo>
                <a:cubicBezTo>
                  <a:pt x="200" y="2108"/>
                  <a:pt x="520" y="2263"/>
                  <a:pt x="922" y="2263"/>
                </a:cubicBezTo>
                <a:cubicBezTo>
                  <a:pt x="1007" y="2263"/>
                  <a:pt x="1095" y="2256"/>
                  <a:pt x="1187" y="2242"/>
                </a:cubicBezTo>
                <a:cubicBezTo>
                  <a:pt x="1228" y="2235"/>
                  <a:pt x="1267" y="2233"/>
                  <a:pt x="1303" y="2233"/>
                </a:cubicBezTo>
                <a:cubicBezTo>
                  <a:pt x="1739" y="2233"/>
                  <a:pt x="1839" y="2649"/>
                  <a:pt x="2062" y="2723"/>
                </a:cubicBezTo>
                <a:cubicBezTo>
                  <a:pt x="2131" y="2746"/>
                  <a:pt x="2180" y="2758"/>
                  <a:pt x="2217" y="2758"/>
                </a:cubicBezTo>
                <a:cubicBezTo>
                  <a:pt x="2310" y="2758"/>
                  <a:pt x="2328" y="2684"/>
                  <a:pt x="2392" y="2518"/>
                </a:cubicBezTo>
                <a:lnTo>
                  <a:pt x="2392" y="2518"/>
                </a:lnTo>
                <a:cubicBezTo>
                  <a:pt x="2481" y="2706"/>
                  <a:pt x="2240" y="2848"/>
                  <a:pt x="2329" y="3098"/>
                </a:cubicBezTo>
                <a:cubicBezTo>
                  <a:pt x="2361" y="3199"/>
                  <a:pt x="2573" y="3341"/>
                  <a:pt x="2882" y="3341"/>
                </a:cubicBezTo>
                <a:cubicBezTo>
                  <a:pt x="3008" y="3341"/>
                  <a:pt x="3150" y="3318"/>
                  <a:pt x="3302" y="3259"/>
                </a:cubicBezTo>
                <a:cubicBezTo>
                  <a:pt x="3721" y="3615"/>
                  <a:pt x="3320" y="4365"/>
                  <a:pt x="3543" y="4722"/>
                </a:cubicBezTo>
                <a:cubicBezTo>
                  <a:pt x="3757" y="5079"/>
                  <a:pt x="4247" y="5025"/>
                  <a:pt x="4435" y="5623"/>
                </a:cubicBezTo>
                <a:cubicBezTo>
                  <a:pt x="4613" y="6229"/>
                  <a:pt x="5175" y="6336"/>
                  <a:pt x="5175" y="6336"/>
                </a:cubicBezTo>
                <a:cubicBezTo>
                  <a:pt x="5175" y="6336"/>
                  <a:pt x="5443" y="6925"/>
                  <a:pt x="5363" y="7237"/>
                </a:cubicBezTo>
                <a:cubicBezTo>
                  <a:pt x="5282" y="7550"/>
                  <a:pt x="5247" y="7746"/>
                  <a:pt x="5425" y="8353"/>
                </a:cubicBezTo>
                <a:cubicBezTo>
                  <a:pt x="5541" y="9155"/>
                  <a:pt x="4863" y="9619"/>
                  <a:pt x="4685" y="9682"/>
                </a:cubicBezTo>
                <a:cubicBezTo>
                  <a:pt x="4497" y="9735"/>
                  <a:pt x="4533" y="9914"/>
                  <a:pt x="4542" y="10083"/>
                </a:cubicBezTo>
                <a:cubicBezTo>
                  <a:pt x="4547" y="10173"/>
                  <a:pt x="4696" y="10201"/>
                  <a:pt x="4864" y="10201"/>
                </a:cubicBezTo>
                <a:cubicBezTo>
                  <a:pt x="4997" y="10201"/>
                  <a:pt x="5143" y="10183"/>
                  <a:pt x="5238" y="10163"/>
                </a:cubicBezTo>
                <a:cubicBezTo>
                  <a:pt x="5441" y="10119"/>
                  <a:pt x="5303" y="9673"/>
                  <a:pt x="5465" y="9673"/>
                </a:cubicBezTo>
                <a:cubicBezTo>
                  <a:pt x="5466" y="9673"/>
                  <a:pt x="5468" y="9673"/>
                  <a:pt x="5470" y="9673"/>
                </a:cubicBezTo>
                <a:cubicBezTo>
                  <a:pt x="5484" y="9674"/>
                  <a:pt x="5498" y="9674"/>
                  <a:pt x="5512" y="9674"/>
                </a:cubicBezTo>
                <a:cubicBezTo>
                  <a:pt x="5656" y="9674"/>
                  <a:pt x="5743" y="9625"/>
                  <a:pt x="5800" y="9396"/>
                </a:cubicBezTo>
                <a:cubicBezTo>
                  <a:pt x="5862" y="9155"/>
                  <a:pt x="5987" y="8959"/>
                  <a:pt x="6032" y="7915"/>
                </a:cubicBezTo>
                <a:lnTo>
                  <a:pt x="6032" y="7915"/>
                </a:lnTo>
                <a:cubicBezTo>
                  <a:pt x="6362" y="9280"/>
                  <a:pt x="5933" y="9744"/>
                  <a:pt x="5755" y="9816"/>
                </a:cubicBezTo>
                <a:cubicBezTo>
                  <a:pt x="5586" y="9887"/>
                  <a:pt x="5648" y="9949"/>
                  <a:pt x="5648" y="10324"/>
                </a:cubicBezTo>
                <a:cubicBezTo>
                  <a:pt x="5680" y="10325"/>
                  <a:pt x="5710" y="10325"/>
                  <a:pt x="5739" y="10325"/>
                </a:cubicBezTo>
                <a:cubicBezTo>
                  <a:pt x="6540" y="10325"/>
                  <a:pt x="6425" y="10093"/>
                  <a:pt x="6460" y="9860"/>
                </a:cubicBezTo>
                <a:cubicBezTo>
                  <a:pt x="6481" y="9722"/>
                  <a:pt x="6537" y="9701"/>
                  <a:pt x="6606" y="9701"/>
                </a:cubicBezTo>
                <a:cubicBezTo>
                  <a:pt x="6635" y="9701"/>
                  <a:pt x="6667" y="9705"/>
                  <a:pt x="6699" y="9705"/>
                </a:cubicBezTo>
                <a:cubicBezTo>
                  <a:pt x="6718" y="9705"/>
                  <a:pt x="6736" y="9703"/>
                  <a:pt x="6754" y="9700"/>
                </a:cubicBezTo>
                <a:cubicBezTo>
                  <a:pt x="6870" y="9673"/>
                  <a:pt x="6852" y="9048"/>
                  <a:pt x="6647" y="7889"/>
                </a:cubicBezTo>
                <a:cubicBezTo>
                  <a:pt x="7182" y="7407"/>
                  <a:pt x="7147" y="6756"/>
                  <a:pt x="7165" y="6542"/>
                </a:cubicBezTo>
                <a:cubicBezTo>
                  <a:pt x="7182" y="6319"/>
                  <a:pt x="7825" y="6203"/>
                  <a:pt x="7825" y="6203"/>
                </a:cubicBezTo>
                <a:cubicBezTo>
                  <a:pt x="7825" y="6203"/>
                  <a:pt x="8155" y="6292"/>
                  <a:pt x="9109" y="6550"/>
                </a:cubicBezTo>
                <a:cubicBezTo>
                  <a:pt x="9355" y="6615"/>
                  <a:pt x="9557" y="6639"/>
                  <a:pt x="9723" y="6639"/>
                </a:cubicBezTo>
                <a:cubicBezTo>
                  <a:pt x="10196" y="6639"/>
                  <a:pt x="10367" y="6443"/>
                  <a:pt x="10367" y="6443"/>
                </a:cubicBezTo>
                <a:cubicBezTo>
                  <a:pt x="10367" y="6443"/>
                  <a:pt x="10555" y="7166"/>
                  <a:pt x="11286" y="7434"/>
                </a:cubicBezTo>
                <a:cubicBezTo>
                  <a:pt x="11456" y="8237"/>
                  <a:pt x="10920" y="9022"/>
                  <a:pt x="10519" y="9271"/>
                </a:cubicBezTo>
                <a:cubicBezTo>
                  <a:pt x="10117" y="9512"/>
                  <a:pt x="10153" y="9557"/>
                  <a:pt x="10162" y="10030"/>
                </a:cubicBezTo>
                <a:cubicBezTo>
                  <a:pt x="10186" y="10031"/>
                  <a:pt x="10209" y="10031"/>
                  <a:pt x="10231" y="10031"/>
                </a:cubicBezTo>
                <a:cubicBezTo>
                  <a:pt x="11029" y="10031"/>
                  <a:pt x="10894" y="9423"/>
                  <a:pt x="10894" y="9423"/>
                </a:cubicBezTo>
                <a:lnTo>
                  <a:pt x="10894" y="9423"/>
                </a:lnTo>
                <a:cubicBezTo>
                  <a:pt x="10894" y="9423"/>
                  <a:pt x="10965" y="9464"/>
                  <a:pt x="11081" y="9464"/>
                </a:cubicBezTo>
                <a:cubicBezTo>
                  <a:pt x="11155" y="9464"/>
                  <a:pt x="11246" y="9448"/>
                  <a:pt x="11349" y="9396"/>
                </a:cubicBezTo>
                <a:cubicBezTo>
                  <a:pt x="11723" y="9022"/>
                  <a:pt x="11750" y="8138"/>
                  <a:pt x="12214" y="7443"/>
                </a:cubicBezTo>
                <a:cubicBezTo>
                  <a:pt x="12223" y="7773"/>
                  <a:pt x="12580" y="7960"/>
                  <a:pt x="12580" y="7960"/>
                </a:cubicBezTo>
                <a:cubicBezTo>
                  <a:pt x="12580" y="7960"/>
                  <a:pt x="12687" y="8593"/>
                  <a:pt x="12696" y="8879"/>
                </a:cubicBezTo>
                <a:cubicBezTo>
                  <a:pt x="12705" y="9155"/>
                  <a:pt x="12455" y="9548"/>
                  <a:pt x="12285" y="9655"/>
                </a:cubicBezTo>
                <a:cubicBezTo>
                  <a:pt x="12125" y="9753"/>
                  <a:pt x="12187" y="9789"/>
                  <a:pt x="12196" y="10110"/>
                </a:cubicBezTo>
                <a:cubicBezTo>
                  <a:pt x="12223" y="10111"/>
                  <a:pt x="12250" y="10112"/>
                  <a:pt x="12277" y="10112"/>
                </a:cubicBezTo>
                <a:cubicBezTo>
                  <a:pt x="12597" y="10112"/>
                  <a:pt x="12906" y="10014"/>
                  <a:pt x="12972" y="9824"/>
                </a:cubicBezTo>
                <a:cubicBezTo>
                  <a:pt x="13035" y="9628"/>
                  <a:pt x="13070" y="9566"/>
                  <a:pt x="13249" y="9477"/>
                </a:cubicBezTo>
                <a:cubicBezTo>
                  <a:pt x="13472" y="9004"/>
                  <a:pt x="13222" y="8433"/>
                  <a:pt x="13142" y="8058"/>
                </a:cubicBezTo>
                <a:cubicBezTo>
                  <a:pt x="13061" y="7683"/>
                  <a:pt x="13347" y="7790"/>
                  <a:pt x="13347" y="7220"/>
                </a:cubicBezTo>
                <a:lnTo>
                  <a:pt x="13347" y="7220"/>
                </a:lnTo>
                <a:cubicBezTo>
                  <a:pt x="13341" y="7220"/>
                  <a:pt x="13335" y="7220"/>
                  <a:pt x="13329" y="7220"/>
                </a:cubicBezTo>
                <a:cubicBezTo>
                  <a:pt x="13079" y="7220"/>
                  <a:pt x="12517" y="6856"/>
                  <a:pt x="12526" y="6185"/>
                </a:cubicBezTo>
                <a:cubicBezTo>
                  <a:pt x="12535" y="5489"/>
                  <a:pt x="13142" y="5070"/>
                  <a:pt x="13115" y="4427"/>
                </a:cubicBezTo>
                <a:cubicBezTo>
                  <a:pt x="13088" y="3794"/>
                  <a:pt x="12669" y="3946"/>
                  <a:pt x="12241" y="3758"/>
                </a:cubicBezTo>
                <a:cubicBezTo>
                  <a:pt x="11886" y="3592"/>
                  <a:pt x="11462" y="3146"/>
                  <a:pt x="10301" y="3146"/>
                </a:cubicBezTo>
                <a:cubicBezTo>
                  <a:pt x="10088" y="3146"/>
                  <a:pt x="9849" y="3162"/>
                  <a:pt x="9582" y="3196"/>
                </a:cubicBezTo>
                <a:cubicBezTo>
                  <a:pt x="9293" y="3235"/>
                  <a:pt x="9038" y="3252"/>
                  <a:pt x="8812" y="3252"/>
                </a:cubicBezTo>
                <a:cubicBezTo>
                  <a:pt x="7701" y="3252"/>
                  <a:pt x="7282" y="2853"/>
                  <a:pt x="6808" y="2786"/>
                </a:cubicBezTo>
                <a:cubicBezTo>
                  <a:pt x="6968" y="2625"/>
                  <a:pt x="7102" y="2367"/>
                  <a:pt x="7191" y="2081"/>
                </a:cubicBezTo>
                <a:cubicBezTo>
                  <a:pt x="7414" y="2054"/>
                  <a:pt x="7860" y="1956"/>
                  <a:pt x="7967" y="1590"/>
                </a:cubicBezTo>
                <a:lnTo>
                  <a:pt x="7967" y="1590"/>
                </a:lnTo>
                <a:cubicBezTo>
                  <a:pt x="7809" y="1722"/>
                  <a:pt x="7669" y="1761"/>
                  <a:pt x="7526" y="1761"/>
                </a:cubicBezTo>
                <a:cubicBezTo>
                  <a:pt x="7428" y="1761"/>
                  <a:pt x="7327" y="1742"/>
                  <a:pt x="7218" y="1724"/>
                </a:cubicBezTo>
                <a:cubicBezTo>
                  <a:pt x="7113" y="518"/>
                  <a:pt x="6274" y="43"/>
                  <a:pt x="5399" y="43"/>
                </a:cubicBezTo>
                <a:cubicBezTo>
                  <a:pt x="4791" y="43"/>
                  <a:pt x="4166" y="272"/>
                  <a:pt x="3757" y="645"/>
                </a:cubicBezTo>
                <a:cubicBezTo>
                  <a:pt x="3536" y="218"/>
                  <a:pt x="3139" y="0"/>
                  <a:pt x="2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46"/>
          <p:cNvSpPr/>
          <p:nvPr/>
        </p:nvSpPr>
        <p:spPr>
          <a:xfrm>
            <a:off x="826849" y="5578162"/>
            <a:ext cx="579095" cy="670155"/>
          </a:xfrm>
          <a:custGeom>
            <a:rect b="b" l="l" r="r" t="t"/>
            <a:pathLst>
              <a:path extrusionOk="0" h="14248" w="12312">
                <a:moveTo>
                  <a:pt x="2615" y="4087"/>
                </a:moveTo>
                <a:cubicBezTo>
                  <a:pt x="2738" y="4087"/>
                  <a:pt x="2864" y="4126"/>
                  <a:pt x="2962" y="4203"/>
                </a:cubicBezTo>
                <a:cubicBezTo>
                  <a:pt x="3096" y="4292"/>
                  <a:pt x="3176" y="4453"/>
                  <a:pt x="3176" y="4613"/>
                </a:cubicBezTo>
                <a:cubicBezTo>
                  <a:pt x="3167" y="4774"/>
                  <a:pt x="3087" y="4916"/>
                  <a:pt x="2971" y="5006"/>
                </a:cubicBezTo>
                <a:cubicBezTo>
                  <a:pt x="3033" y="4872"/>
                  <a:pt x="3060" y="4738"/>
                  <a:pt x="3042" y="4622"/>
                </a:cubicBezTo>
                <a:cubicBezTo>
                  <a:pt x="3015" y="4506"/>
                  <a:pt x="2953" y="4408"/>
                  <a:pt x="2855" y="4337"/>
                </a:cubicBezTo>
                <a:cubicBezTo>
                  <a:pt x="2766" y="4265"/>
                  <a:pt x="2650" y="4229"/>
                  <a:pt x="2525" y="4229"/>
                </a:cubicBezTo>
                <a:cubicBezTo>
                  <a:pt x="2512" y="4229"/>
                  <a:pt x="2499" y="4228"/>
                  <a:pt x="2486" y="4228"/>
                </a:cubicBezTo>
                <a:cubicBezTo>
                  <a:pt x="2374" y="4228"/>
                  <a:pt x="2261" y="4261"/>
                  <a:pt x="2141" y="4301"/>
                </a:cubicBezTo>
                <a:cubicBezTo>
                  <a:pt x="2230" y="4203"/>
                  <a:pt x="2364" y="4114"/>
                  <a:pt x="2516" y="4096"/>
                </a:cubicBezTo>
                <a:cubicBezTo>
                  <a:pt x="2548" y="4090"/>
                  <a:pt x="2582" y="4087"/>
                  <a:pt x="2615" y="4087"/>
                </a:cubicBezTo>
                <a:close/>
                <a:moveTo>
                  <a:pt x="6899" y="4161"/>
                </a:moveTo>
                <a:cubicBezTo>
                  <a:pt x="6922" y="4161"/>
                  <a:pt x="6945" y="4163"/>
                  <a:pt x="6968" y="4167"/>
                </a:cubicBezTo>
                <a:cubicBezTo>
                  <a:pt x="7128" y="4185"/>
                  <a:pt x="7253" y="4283"/>
                  <a:pt x="7333" y="4408"/>
                </a:cubicBezTo>
                <a:cubicBezTo>
                  <a:pt x="7219" y="4343"/>
                  <a:pt x="7097" y="4300"/>
                  <a:pt x="6989" y="4300"/>
                </a:cubicBezTo>
                <a:cubicBezTo>
                  <a:pt x="6978" y="4300"/>
                  <a:pt x="6968" y="4300"/>
                  <a:pt x="6959" y="4301"/>
                </a:cubicBezTo>
                <a:cubicBezTo>
                  <a:pt x="6843" y="4310"/>
                  <a:pt x="6736" y="4363"/>
                  <a:pt x="6655" y="4453"/>
                </a:cubicBezTo>
                <a:cubicBezTo>
                  <a:pt x="6575" y="4533"/>
                  <a:pt x="6521" y="4640"/>
                  <a:pt x="6513" y="4765"/>
                </a:cubicBezTo>
                <a:cubicBezTo>
                  <a:pt x="6495" y="4890"/>
                  <a:pt x="6513" y="5023"/>
                  <a:pt x="6548" y="5157"/>
                </a:cubicBezTo>
                <a:cubicBezTo>
                  <a:pt x="6450" y="5059"/>
                  <a:pt x="6388" y="4916"/>
                  <a:pt x="6379" y="4765"/>
                </a:cubicBezTo>
                <a:cubicBezTo>
                  <a:pt x="6370" y="4613"/>
                  <a:pt x="6414" y="4444"/>
                  <a:pt x="6530" y="4328"/>
                </a:cubicBezTo>
                <a:cubicBezTo>
                  <a:pt x="6622" y="4228"/>
                  <a:pt x="6760" y="4161"/>
                  <a:pt x="6899" y="4161"/>
                </a:cubicBezTo>
                <a:close/>
                <a:moveTo>
                  <a:pt x="5427" y="4665"/>
                </a:moveTo>
                <a:cubicBezTo>
                  <a:pt x="5435" y="4665"/>
                  <a:pt x="5443" y="4666"/>
                  <a:pt x="5451" y="4667"/>
                </a:cubicBezTo>
                <a:cubicBezTo>
                  <a:pt x="5522" y="4667"/>
                  <a:pt x="5585" y="4684"/>
                  <a:pt x="5647" y="4711"/>
                </a:cubicBezTo>
                <a:cubicBezTo>
                  <a:pt x="5701" y="4747"/>
                  <a:pt x="5754" y="4783"/>
                  <a:pt x="5790" y="4836"/>
                </a:cubicBezTo>
                <a:cubicBezTo>
                  <a:pt x="5808" y="4863"/>
                  <a:pt x="5826" y="4890"/>
                  <a:pt x="5835" y="4925"/>
                </a:cubicBezTo>
                <a:cubicBezTo>
                  <a:pt x="5843" y="4952"/>
                  <a:pt x="5852" y="4988"/>
                  <a:pt x="5861" y="5015"/>
                </a:cubicBezTo>
                <a:cubicBezTo>
                  <a:pt x="5861" y="5086"/>
                  <a:pt x="5861" y="5157"/>
                  <a:pt x="5826" y="5220"/>
                </a:cubicBezTo>
                <a:cubicBezTo>
                  <a:pt x="5799" y="5282"/>
                  <a:pt x="5745" y="5345"/>
                  <a:pt x="5674" y="5380"/>
                </a:cubicBezTo>
                <a:cubicBezTo>
                  <a:pt x="5612" y="5416"/>
                  <a:pt x="5540" y="5434"/>
                  <a:pt x="5469" y="5434"/>
                </a:cubicBezTo>
                <a:lnTo>
                  <a:pt x="5362" y="5434"/>
                </a:lnTo>
                <a:cubicBezTo>
                  <a:pt x="5353" y="5443"/>
                  <a:pt x="5335" y="5443"/>
                  <a:pt x="5326" y="5443"/>
                </a:cubicBezTo>
                <a:cubicBezTo>
                  <a:pt x="5246" y="5470"/>
                  <a:pt x="5165" y="5532"/>
                  <a:pt x="5148" y="5621"/>
                </a:cubicBezTo>
                <a:cubicBezTo>
                  <a:pt x="5139" y="5657"/>
                  <a:pt x="5139" y="5701"/>
                  <a:pt x="5165" y="5746"/>
                </a:cubicBezTo>
                <a:cubicBezTo>
                  <a:pt x="5183" y="5800"/>
                  <a:pt x="5228" y="5844"/>
                  <a:pt x="5264" y="5889"/>
                </a:cubicBezTo>
                <a:cubicBezTo>
                  <a:pt x="5264" y="5889"/>
                  <a:pt x="5264" y="5889"/>
                  <a:pt x="5264" y="5898"/>
                </a:cubicBezTo>
                <a:lnTo>
                  <a:pt x="5255" y="5898"/>
                </a:lnTo>
                <a:cubicBezTo>
                  <a:pt x="5192" y="5880"/>
                  <a:pt x="5139" y="5853"/>
                  <a:pt x="5094" y="5800"/>
                </a:cubicBezTo>
                <a:cubicBezTo>
                  <a:pt x="5049" y="5755"/>
                  <a:pt x="5014" y="5684"/>
                  <a:pt x="5014" y="5603"/>
                </a:cubicBezTo>
                <a:cubicBezTo>
                  <a:pt x="5014" y="5523"/>
                  <a:pt x="5041" y="5452"/>
                  <a:pt x="5094" y="5398"/>
                </a:cubicBezTo>
                <a:cubicBezTo>
                  <a:pt x="5139" y="5345"/>
                  <a:pt x="5201" y="5300"/>
                  <a:pt x="5264" y="5273"/>
                </a:cubicBezTo>
                <a:cubicBezTo>
                  <a:pt x="5281" y="5264"/>
                  <a:pt x="5299" y="5264"/>
                  <a:pt x="5317" y="5255"/>
                </a:cubicBezTo>
                <a:cubicBezTo>
                  <a:pt x="5335" y="5255"/>
                  <a:pt x="5353" y="5246"/>
                  <a:pt x="5380" y="5246"/>
                </a:cubicBezTo>
                <a:lnTo>
                  <a:pt x="5469" y="5246"/>
                </a:lnTo>
                <a:cubicBezTo>
                  <a:pt x="5483" y="5249"/>
                  <a:pt x="5497" y="5250"/>
                  <a:pt x="5510" y="5250"/>
                </a:cubicBezTo>
                <a:cubicBezTo>
                  <a:pt x="5546" y="5250"/>
                  <a:pt x="5576" y="5242"/>
                  <a:pt x="5603" y="5229"/>
                </a:cubicBezTo>
                <a:cubicBezTo>
                  <a:pt x="5683" y="5202"/>
                  <a:pt x="5745" y="5122"/>
                  <a:pt x="5763" y="5015"/>
                </a:cubicBezTo>
                <a:cubicBezTo>
                  <a:pt x="5763" y="4988"/>
                  <a:pt x="5772" y="4961"/>
                  <a:pt x="5763" y="4934"/>
                </a:cubicBezTo>
                <a:cubicBezTo>
                  <a:pt x="5763" y="4916"/>
                  <a:pt x="5754" y="4890"/>
                  <a:pt x="5745" y="4863"/>
                </a:cubicBezTo>
                <a:cubicBezTo>
                  <a:pt x="5719" y="4818"/>
                  <a:pt x="5674" y="4783"/>
                  <a:pt x="5620" y="4765"/>
                </a:cubicBezTo>
                <a:cubicBezTo>
                  <a:pt x="5589" y="4754"/>
                  <a:pt x="5558" y="4750"/>
                  <a:pt x="5528" y="4750"/>
                </a:cubicBezTo>
                <a:cubicBezTo>
                  <a:pt x="5507" y="4750"/>
                  <a:pt x="5487" y="4752"/>
                  <a:pt x="5469" y="4756"/>
                </a:cubicBezTo>
                <a:cubicBezTo>
                  <a:pt x="5415" y="4774"/>
                  <a:pt x="5388" y="4800"/>
                  <a:pt x="5362" y="4836"/>
                </a:cubicBezTo>
                <a:cubicBezTo>
                  <a:pt x="5344" y="4872"/>
                  <a:pt x="5326" y="4916"/>
                  <a:pt x="5317" y="4961"/>
                </a:cubicBezTo>
                <a:cubicBezTo>
                  <a:pt x="5317" y="4979"/>
                  <a:pt x="5317" y="4997"/>
                  <a:pt x="5317" y="5006"/>
                </a:cubicBezTo>
                <a:cubicBezTo>
                  <a:pt x="5326" y="5015"/>
                  <a:pt x="5335" y="5023"/>
                  <a:pt x="5344" y="5032"/>
                </a:cubicBezTo>
                <a:cubicBezTo>
                  <a:pt x="5360" y="5043"/>
                  <a:pt x="5387" y="5051"/>
                  <a:pt x="5414" y="5051"/>
                </a:cubicBezTo>
                <a:cubicBezTo>
                  <a:pt x="5430" y="5051"/>
                  <a:pt x="5446" y="5048"/>
                  <a:pt x="5460" y="5041"/>
                </a:cubicBezTo>
                <a:cubicBezTo>
                  <a:pt x="5504" y="5032"/>
                  <a:pt x="5540" y="4997"/>
                  <a:pt x="5549" y="4943"/>
                </a:cubicBezTo>
                <a:lnTo>
                  <a:pt x="5558" y="4934"/>
                </a:lnTo>
                <a:cubicBezTo>
                  <a:pt x="5561" y="4931"/>
                  <a:pt x="5563" y="4930"/>
                  <a:pt x="5564" y="4930"/>
                </a:cubicBezTo>
                <a:cubicBezTo>
                  <a:pt x="5567" y="4930"/>
                  <a:pt x="5567" y="4934"/>
                  <a:pt x="5567" y="4934"/>
                </a:cubicBezTo>
                <a:cubicBezTo>
                  <a:pt x="5576" y="4952"/>
                  <a:pt x="5576" y="4970"/>
                  <a:pt x="5585" y="4988"/>
                </a:cubicBezTo>
                <a:cubicBezTo>
                  <a:pt x="5576" y="5006"/>
                  <a:pt x="5585" y="5023"/>
                  <a:pt x="5576" y="5041"/>
                </a:cubicBezTo>
                <a:cubicBezTo>
                  <a:pt x="5567" y="5077"/>
                  <a:pt x="5540" y="5104"/>
                  <a:pt x="5504" y="5122"/>
                </a:cubicBezTo>
                <a:cubicBezTo>
                  <a:pt x="5496" y="5139"/>
                  <a:pt x="5478" y="5148"/>
                  <a:pt x="5460" y="5148"/>
                </a:cubicBezTo>
                <a:cubicBezTo>
                  <a:pt x="5442" y="5157"/>
                  <a:pt x="5424" y="5166"/>
                  <a:pt x="5406" y="5166"/>
                </a:cubicBezTo>
                <a:cubicBezTo>
                  <a:pt x="5392" y="5170"/>
                  <a:pt x="5375" y="5172"/>
                  <a:pt x="5359" y="5172"/>
                </a:cubicBezTo>
                <a:cubicBezTo>
                  <a:pt x="5335" y="5172"/>
                  <a:pt x="5311" y="5168"/>
                  <a:pt x="5290" y="5157"/>
                </a:cubicBezTo>
                <a:cubicBezTo>
                  <a:pt x="5246" y="5139"/>
                  <a:pt x="5210" y="5113"/>
                  <a:pt x="5192" y="5068"/>
                </a:cubicBezTo>
                <a:cubicBezTo>
                  <a:pt x="5165" y="5023"/>
                  <a:pt x="5165" y="4979"/>
                  <a:pt x="5165" y="4943"/>
                </a:cubicBezTo>
                <a:cubicBezTo>
                  <a:pt x="5174" y="4863"/>
                  <a:pt x="5201" y="4800"/>
                  <a:pt x="5255" y="4747"/>
                </a:cubicBezTo>
                <a:cubicBezTo>
                  <a:pt x="5302" y="4692"/>
                  <a:pt x="5369" y="4665"/>
                  <a:pt x="5427" y="4665"/>
                </a:cubicBezTo>
                <a:close/>
                <a:moveTo>
                  <a:pt x="11098" y="6058"/>
                </a:moveTo>
                <a:cubicBezTo>
                  <a:pt x="11169" y="6058"/>
                  <a:pt x="11223" y="6112"/>
                  <a:pt x="11223" y="6183"/>
                </a:cubicBezTo>
                <a:cubicBezTo>
                  <a:pt x="11223" y="6255"/>
                  <a:pt x="11169" y="6308"/>
                  <a:pt x="11098" y="6308"/>
                </a:cubicBezTo>
                <a:cubicBezTo>
                  <a:pt x="11027" y="6308"/>
                  <a:pt x="10973" y="6255"/>
                  <a:pt x="10973" y="6183"/>
                </a:cubicBezTo>
                <a:cubicBezTo>
                  <a:pt x="10973" y="6112"/>
                  <a:pt x="11027" y="6058"/>
                  <a:pt x="11098" y="6058"/>
                </a:cubicBezTo>
                <a:close/>
                <a:moveTo>
                  <a:pt x="4429" y="5831"/>
                </a:moveTo>
                <a:cubicBezTo>
                  <a:pt x="4449" y="5831"/>
                  <a:pt x="4468" y="5833"/>
                  <a:pt x="4487" y="5835"/>
                </a:cubicBezTo>
                <a:cubicBezTo>
                  <a:pt x="4541" y="5835"/>
                  <a:pt x="4595" y="5844"/>
                  <a:pt x="4657" y="5871"/>
                </a:cubicBezTo>
                <a:cubicBezTo>
                  <a:pt x="4719" y="5898"/>
                  <a:pt x="4791" y="5951"/>
                  <a:pt x="4809" y="6040"/>
                </a:cubicBezTo>
                <a:cubicBezTo>
                  <a:pt x="4826" y="6130"/>
                  <a:pt x="4791" y="6201"/>
                  <a:pt x="4746" y="6255"/>
                </a:cubicBezTo>
                <a:cubicBezTo>
                  <a:pt x="4664" y="6345"/>
                  <a:pt x="4560" y="6389"/>
                  <a:pt x="4454" y="6389"/>
                </a:cubicBezTo>
                <a:cubicBezTo>
                  <a:pt x="4444" y="6389"/>
                  <a:pt x="4435" y="6389"/>
                  <a:pt x="4425" y="6388"/>
                </a:cubicBezTo>
                <a:cubicBezTo>
                  <a:pt x="4363" y="6388"/>
                  <a:pt x="4309" y="6371"/>
                  <a:pt x="4256" y="6362"/>
                </a:cubicBezTo>
                <a:cubicBezTo>
                  <a:pt x="4211" y="6344"/>
                  <a:pt x="4157" y="6326"/>
                  <a:pt x="4113" y="6317"/>
                </a:cubicBezTo>
                <a:cubicBezTo>
                  <a:pt x="4006" y="6290"/>
                  <a:pt x="3899" y="6272"/>
                  <a:pt x="3809" y="6255"/>
                </a:cubicBezTo>
                <a:lnTo>
                  <a:pt x="3667" y="6219"/>
                </a:lnTo>
                <a:cubicBezTo>
                  <a:pt x="3641" y="6213"/>
                  <a:pt x="3612" y="6206"/>
                  <a:pt x="3584" y="6206"/>
                </a:cubicBezTo>
                <a:cubicBezTo>
                  <a:pt x="3572" y="6206"/>
                  <a:pt x="3561" y="6207"/>
                  <a:pt x="3551" y="6210"/>
                </a:cubicBezTo>
                <a:cubicBezTo>
                  <a:pt x="3470" y="6219"/>
                  <a:pt x="3399" y="6281"/>
                  <a:pt x="3310" y="6344"/>
                </a:cubicBezTo>
                <a:lnTo>
                  <a:pt x="3301" y="6344"/>
                </a:lnTo>
                <a:cubicBezTo>
                  <a:pt x="3292" y="6344"/>
                  <a:pt x="3292" y="6335"/>
                  <a:pt x="3292" y="6335"/>
                </a:cubicBezTo>
                <a:cubicBezTo>
                  <a:pt x="3328" y="6237"/>
                  <a:pt x="3390" y="6130"/>
                  <a:pt x="3515" y="6085"/>
                </a:cubicBezTo>
                <a:cubicBezTo>
                  <a:pt x="3555" y="6068"/>
                  <a:pt x="3594" y="6062"/>
                  <a:pt x="3634" y="6062"/>
                </a:cubicBezTo>
                <a:cubicBezTo>
                  <a:pt x="3657" y="6062"/>
                  <a:pt x="3680" y="6064"/>
                  <a:pt x="3702" y="6067"/>
                </a:cubicBezTo>
                <a:cubicBezTo>
                  <a:pt x="3756" y="6076"/>
                  <a:pt x="3809" y="6094"/>
                  <a:pt x="3854" y="6121"/>
                </a:cubicBezTo>
                <a:cubicBezTo>
                  <a:pt x="3952" y="6165"/>
                  <a:pt x="4032" y="6228"/>
                  <a:pt x="4122" y="6263"/>
                </a:cubicBezTo>
                <a:cubicBezTo>
                  <a:pt x="4187" y="6287"/>
                  <a:pt x="4257" y="6307"/>
                  <a:pt x="4322" y="6307"/>
                </a:cubicBezTo>
                <a:cubicBezTo>
                  <a:pt x="4355" y="6307"/>
                  <a:pt x="4386" y="6302"/>
                  <a:pt x="4416" y="6290"/>
                </a:cubicBezTo>
                <a:cubicBezTo>
                  <a:pt x="4496" y="6263"/>
                  <a:pt x="4577" y="6210"/>
                  <a:pt x="4612" y="6156"/>
                </a:cubicBezTo>
                <a:cubicBezTo>
                  <a:pt x="4630" y="6121"/>
                  <a:pt x="4630" y="6094"/>
                  <a:pt x="4630" y="6085"/>
                </a:cubicBezTo>
                <a:cubicBezTo>
                  <a:pt x="4621" y="6067"/>
                  <a:pt x="4612" y="6049"/>
                  <a:pt x="4577" y="6032"/>
                </a:cubicBezTo>
                <a:cubicBezTo>
                  <a:pt x="4526" y="6002"/>
                  <a:pt x="4445" y="5973"/>
                  <a:pt x="4388" y="5973"/>
                </a:cubicBezTo>
                <a:cubicBezTo>
                  <a:pt x="4375" y="5973"/>
                  <a:pt x="4363" y="5975"/>
                  <a:pt x="4354" y="5978"/>
                </a:cubicBezTo>
                <a:cubicBezTo>
                  <a:pt x="4336" y="5978"/>
                  <a:pt x="4318" y="6005"/>
                  <a:pt x="4318" y="6049"/>
                </a:cubicBezTo>
                <a:cubicBezTo>
                  <a:pt x="4318" y="6094"/>
                  <a:pt x="4336" y="6139"/>
                  <a:pt x="4380" y="6165"/>
                </a:cubicBezTo>
                <a:cubicBezTo>
                  <a:pt x="4380" y="6165"/>
                  <a:pt x="4380" y="6174"/>
                  <a:pt x="4380" y="6183"/>
                </a:cubicBezTo>
                <a:lnTo>
                  <a:pt x="4371" y="6183"/>
                </a:lnTo>
                <a:cubicBezTo>
                  <a:pt x="4309" y="6174"/>
                  <a:pt x="4264" y="6121"/>
                  <a:pt x="4247" y="6067"/>
                </a:cubicBezTo>
                <a:cubicBezTo>
                  <a:pt x="4229" y="6040"/>
                  <a:pt x="4229" y="6005"/>
                  <a:pt x="4229" y="5969"/>
                </a:cubicBezTo>
                <a:cubicBezTo>
                  <a:pt x="4238" y="5933"/>
                  <a:pt x="4264" y="5898"/>
                  <a:pt x="4291" y="5871"/>
                </a:cubicBezTo>
                <a:cubicBezTo>
                  <a:pt x="4341" y="5840"/>
                  <a:pt x="4386" y="5831"/>
                  <a:pt x="4429" y="5831"/>
                </a:cubicBezTo>
                <a:close/>
                <a:moveTo>
                  <a:pt x="9424" y="6570"/>
                </a:moveTo>
                <a:cubicBezTo>
                  <a:pt x="9624" y="6570"/>
                  <a:pt x="9804" y="6656"/>
                  <a:pt x="9885" y="6718"/>
                </a:cubicBezTo>
                <a:cubicBezTo>
                  <a:pt x="9705" y="6886"/>
                  <a:pt x="9390" y="6976"/>
                  <a:pt x="9135" y="6976"/>
                </a:cubicBezTo>
                <a:cubicBezTo>
                  <a:pt x="9023" y="6976"/>
                  <a:pt x="8923" y="6959"/>
                  <a:pt x="8850" y="6924"/>
                </a:cubicBezTo>
                <a:cubicBezTo>
                  <a:pt x="9009" y="6653"/>
                  <a:pt x="9226" y="6570"/>
                  <a:pt x="9424" y="6570"/>
                </a:cubicBezTo>
                <a:close/>
                <a:moveTo>
                  <a:pt x="2661" y="6090"/>
                </a:moveTo>
                <a:cubicBezTo>
                  <a:pt x="2672" y="6090"/>
                  <a:pt x="2682" y="6091"/>
                  <a:pt x="2694" y="6094"/>
                </a:cubicBezTo>
                <a:cubicBezTo>
                  <a:pt x="2730" y="6094"/>
                  <a:pt x="2766" y="6103"/>
                  <a:pt x="2792" y="6112"/>
                </a:cubicBezTo>
                <a:cubicBezTo>
                  <a:pt x="2855" y="6130"/>
                  <a:pt x="2900" y="6174"/>
                  <a:pt x="2944" y="6219"/>
                </a:cubicBezTo>
                <a:cubicBezTo>
                  <a:pt x="2989" y="6263"/>
                  <a:pt x="3024" y="6317"/>
                  <a:pt x="3051" y="6388"/>
                </a:cubicBezTo>
                <a:cubicBezTo>
                  <a:pt x="3069" y="6451"/>
                  <a:pt x="3060" y="6531"/>
                  <a:pt x="3024" y="6602"/>
                </a:cubicBezTo>
                <a:cubicBezTo>
                  <a:pt x="2989" y="6665"/>
                  <a:pt x="2926" y="6710"/>
                  <a:pt x="2855" y="6745"/>
                </a:cubicBezTo>
                <a:cubicBezTo>
                  <a:pt x="2830" y="6752"/>
                  <a:pt x="2800" y="6758"/>
                  <a:pt x="2769" y="6758"/>
                </a:cubicBezTo>
                <a:cubicBezTo>
                  <a:pt x="2756" y="6758"/>
                  <a:pt x="2743" y="6757"/>
                  <a:pt x="2730" y="6754"/>
                </a:cubicBezTo>
                <a:cubicBezTo>
                  <a:pt x="2685" y="6745"/>
                  <a:pt x="2641" y="6718"/>
                  <a:pt x="2614" y="6683"/>
                </a:cubicBezTo>
                <a:cubicBezTo>
                  <a:pt x="2596" y="6647"/>
                  <a:pt x="2578" y="6611"/>
                  <a:pt x="2578" y="6576"/>
                </a:cubicBezTo>
                <a:cubicBezTo>
                  <a:pt x="2569" y="6549"/>
                  <a:pt x="2578" y="6531"/>
                  <a:pt x="2578" y="6513"/>
                </a:cubicBezTo>
                <a:cubicBezTo>
                  <a:pt x="2578" y="6495"/>
                  <a:pt x="2578" y="6478"/>
                  <a:pt x="2587" y="6460"/>
                </a:cubicBezTo>
                <a:cubicBezTo>
                  <a:pt x="2605" y="6424"/>
                  <a:pt x="2623" y="6397"/>
                  <a:pt x="2659" y="6371"/>
                </a:cubicBezTo>
                <a:cubicBezTo>
                  <a:pt x="2668" y="6362"/>
                  <a:pt x="2685" y="6362"/>
                  <a:pt x="2703" y="6353"/>
                </a:cubicBezTo>
                <a:lnTo>
                  <a:pt x="2748" y="6353"/>
                </a:lnTo>
                <a:cubicBezTo>
                  <a:pt x="2757" y="6353"/>
                  <a:pt x="2757" y="6353"/>
                  <a:pt x="2766" y="6362"/>
                </a:cubicBezTo>
                <a:cubicBezTo>
                  <a:pt x="2766" y="6362"/>
                  <a:pt x="2757" y="6362"/>
                  <a:pt x="2757" y="6371"/>
                </a:cubicBezTo>
                <a:cubicBezTo>
                  <a:pt x="2703" y="6397"/>
                  <a:pt x="2676" y="6442"/>
                  <a:pt x="2676" y="6487"/>
                </a:cubicBezTo>
                <a:cubicBezTo>
                  <a:pt x="2676" y="6531"/>
                  <a:pt x="2694" y="6576"/>
                  <a:pt x="2721" y="6594"/>
                </a:cubicBezTo>
                <a:cubicBezTo>
                  <a:pt x="2739" y="6602"/>
                  <a:pt x="2748" y="6611"/>
                  <a:pt x="2757" y="6611"/>
                </a:cubicBezTo>
                <a:cubicBezTo>
                  <a:pt x="2766" y="6611"/>
                  <a:pt x="2784" y="6602"/>
                  <a:pt x="2801" y="6602"/>
                </a:cubicBezTo>
                <a:cubicBezTo>
                  <a:pt x="2837" y="6585"/>
                  <a:pt x="2873" y="6549"/>
                  <a:pt x="2908" y="6522"/>
                </a:cubicBezTo>
                <a:cubicBezTo>
                  <a:pt x="2935" y="6495"/>
                  <a:pt x="2953" y="6451"/>
                  <a:pt x="2953" y="6397"/>
                </a:cubicBezTo>
                <a:cubicBezTo>
                  <a:pt x="2953" y="6353"/>
                  <a:pt x="2935" y="6299"/>
                  <a:pt x="2900" y="6255"/>
                </a:cubicBezTo>
                <a:cubicBezTo>
                  <a:pt x="2873" y="6210"/>
                  <a:pt x="2828" y="6174"/>
                  <a:pt x="2775" y="6165"/>
                </a:cubicBezTo>
                <a:cubicBezTo>
                  <a:pt x="2761" y="6161"/>
                  <a:pt x="2748" y="6159"/>
                  <a:pt x="2734" y="6159"/>
                </a:cubicBezTo>
                <a:cubicBezTo>
                  <a:pt x="2721" y="6159"/>
                  <a:pt x="2708" y="6161"/>
                  <a:pt x="2694" y="6165"/>
                </a:cubicBezTo>
                <a:cubicBezTo>
                  <a:pt x="2668" y="6165"/>
                  <a:pt x="2650" y="6174"/>
                  <a:pt x="2623" y="6183"/>
                </a:cubicBezTo>
                <a:cubicBezTo>
                  <a:pt x="2525" y="6237"/>
                  <a:pt x="2471" y="6317"/>
                  <a:pt x="2462" y="6397"/>
                </a:cubicBezTo>
                <a:cubicBezTo>
                  <a:pt x="2453" y="6442"/>
                  <a:pt x="2462" y="6487"/>
                  <a:pt x="2480" y="6531"/>
                </a:cubicBezTo>
                <a:cubicBezTo>
                  <a:pt x="2480" y="6549"/>
                  <a:pt x="2498" y="6585"/>
                  <a:pt x="2507" y="6620"/>
                </a:cubicBezTo>
                <a:cubicBezTo>
                  <a:pt x="2507" y="6638"/>
                  <a:pt x="2516" y="6656"/>
                  <a:pt x="2516" y="6683"/>
                </a:cubicBezTo>
                <a:cubicBezTo>
                  <a:pt x="2516" y="6701"/>
                  <a:pt x="2516" y="6718"/>
                  <a:pt x="2516" y="6736"/>
                </a:cubicBezTo>
                <a:cubicBezTo>
                  <a:pt x="2507" y="6808"/>
                  <a:pt x="2480" y="6879"/>
                  <a:pt x="2445" y="6941"/>
                </a:cubicBezTo>
                <a:cubicBezTo>
                  <a:pt x="2400" y="6995"/>
                  <a:pt x="2337" y="7049"/>
                  <a:pt x="2266" y="7075"/>
                </a:cubicBezTo>
                <a:cubicBezTo>
                  <a:pt x="2244" y="7080"/>
                  <a:pt x="2222" y="7082"/>
                  <a:pt x="2201" y="7082"/>
                </a:cubicBezTo>
                <a:cubicBezTo>
                  <a:pt x="2147" y="7082"/>
                  <a:pt x="2097" y="7068"/>
                  <a:pt x="2052" y="7049"/>
                </a:cubicBezTo>
                <a:cubicBezTo>
                  <a:pt x="1990" y="7022"/>
                  <a:pt x="1945" y="6968"/>
                  <a:pt x="1909" y="6915"/>
                </a:cubicBezTo>
                <a:cubicBezTo>
                  <a:pt x="1909" y="6915"/>
                  <a:pt x="1909" y="6906"/>
                  <a:pt x="1918" y="6906"/>
                </a:cubicBezTo>
                <a:lnTo>
                  <a:pt x="1927" y="6906"/>
                </a:lnTo>
                <a:cubicBezTo>
                  <a:pt x="1981" y="6933"/>
                  <a:pt x="2034" y="6959"/>
                  <a:pt x="2079" y="6959"/>
                </a:cubicBezTo>
                <a:cubicBezTo>
                  <a:pt x="2098" y="6963"/>
                  <a:pt x="2117" y="6965"/>
                  <a:pt x="2134" y="6965"/>
                </a:cubicBezTo>
                <a:cubicBezTo>
                  <a:pt x="2164" y="6965"/>
                  <a:pt x="2190" y="6958"/>
                  <a:pt x="2213" y="6941"/>
                </a:cubicBezTo>
                <a:cubicBezTo>
                  <a:pt x="2284" y="6897"/>
                  <a:pt x="2329" y="6808"/>
                  <a:pt x="2329" y="6718"/>
                </a:cubicBezTo>
                <a:cubicBezTo>
                  <a:pt x="2329" y="6710"/>
                  <a:pt x="2329" y="6701"/>
                  <a:pt x="2329" y="6692"/>
                </a:cubicBezTo>
                <a:cubicBezTo>
                  <a:pt x="2329" y="6683"/>
                  <a:pt x="2329" y="6674"/>
                  <a:pt x="2329" y="6656"/>
                </a:cubicBezTo>
                <a:cubicBezTo>
                  <a:pt x="2320" y="6638"/>
                  <a:pt x="2320" y="6620"/>
                  <a:pt x="2302" y="6585"/>
                </a:cubicBezTo>
                <a:cubicBezTo>
                  <a:pt x="2284" y="6513"/>
                  <a:pt x="2284" y="6442"/>
                  <a:pt x="2302" y="6371"/>
                </a:cubicBezTo>
                <a:cubicBezTo>
                  <a:pt x="2320" y="6299"/>
                  <a:pt x="2355" y="6228"/>
                  <a:pt x="2409" y="6183"/>
                </a:cubicBezTo>
                <a:cubicBezTo>
                  <a:pt x="2462" y="6139"/>
                  <a:pt x="2534" y="6112"/>
                  <a:pt x="2596" y="6094"/>
                </a:cubicBezTo>
                <a:cubicBezTo>
                  <a:pt x="2620" y="6094"/>
                  <a:pt x="2640" y="6090"/>
                  <a:pt x="2661" y="6090"/>
                </a:cubicBezTo>
                <a:close/>
                <a:moveTo>
                  <a:pt x="2183" y="7646"/>
                </a:moveTo>
                <a:cubicBezTo>
                  <a:pt x="2159" y="7646"/>
                  <a:pt x="2136" y="7652"/>
                  <a:pt x="2114" y="7664"/>
                </a:cubicBezTo>
                <a:cubicBezTo>
                  <a:pt x="2052" y="7709"/>
                  <a:pt x="2034" y="7789"/>
                  <a:pt x="2079" y="7851"/>
                </a:cubicBezTo>
                <a:cubicBezTo>
                  <a:pt x="2101" y="7890"/>
                  <a:pt x="2140" y="7912"/>
                  <a:pt x="2182" y="7912"/>
                </a:cubicBezTo>
                <a:cubicBezTo>
                  <a:pt x="2208" y="7912"/>
                  <a:pt x="2234" y="7904"/>
                  <a:pt x="2257" y="7887"/>
                </a:cubicBezTo>
                <a:cubicBezTo>
                  <a:pt x="2320" y="7851"/>
                  <a:pt x="2337" y="7771"/>
                  <a:pt x="2293" y="7709"/>
                </a:cubicBezTo>
                <a:cubicBezTo>
                  <a:pt x="2269" y="7668"/>
                  <a:pt x="2227" y="7646"/>
                  <a:pt x="2183" y="7646"/>
                </a:cubicBezTo>
                <a:close/>
                <a:moveTo>
                  <a:pt x="8234" y="7503"/>
                </a:moveTo>
                <a:cubicBezTo>
                  <a:pt x="8368" y="7503"/>
                  <a:pt x="8466" y="7611"/>
                  <a:pt x="8466" y="7744"/>
                </a:cubicBezTo>
                <a:cubicBezTo>
                  <a:pt x="8466" y="7869"/>
                  <a:pt x="8368" y="7976"/>
                  <a:pt x="8234" y="7976"/>
                </a:cubicBezTo>
                <a:cubicBezTo>
                  <a:pt x="8109" y="7976"/>
                  <a:pt x="8002" y="7869"/>
                  <a:pt x="8002" y="7744"/>
                </a:cubicBezTo>
                <a:cubicBezTo>
                  <a:pt x="8002" y="7611"/>
                  <a:pt x="8109" y="7503"/>
                  <a:pt x="8234" y="7503"/>
                </a:cubicBezTo>
                <a:close/>
                <a:moveTo>
                  <a:pt x="2069" y="7442"/>
                </a:moveTo>
                <a:cubicBezTo>
                  <a:pt x="2105" y="7442"/>
                  <a:pt x="2145" y="7467"/>
                  <a:pt x="2177" y="7530"/>
                </a:cubicBezTo>
                <a:cubicBezTo>
                  <a:pt x="2184" y="7472"/>
                  <a:pt x="2226" y="7445"/>
                  <a:pt x="2271" y="7445"/>
                </a:cubicBezTo>
                <a:cubicBezTo>
                  <a:pt x="2342" y="7445"/>
                  <a:pt x="2419" y="7513"/>
                  <a:pt x="2364" y="7628"/>
                </a:cubicBezTo>
                <a:cubicBezTo>
                  <a:pt x="2383" y="7623"/>
                  <a:pt x="2400" y="7621"/>
                  <a:pt x="2416" y="7621"/>
                </a:cubicBezTo>
                <a:cubicBezTo>
                  <a:pt x="2568" y="7621"/>
                  <a:pt x="2596" y="7834"/>
                  <a:pt x="2418" y="7842"/>
                </a:cubicBezTo>
                <a:cubicBezTo>
                  <a:pt x="2418" y="7842"/>
                  <a:pt x="2543" y="7896"/>
                  <a:pt x="2471" y="8021"/>
                </a:cubicBezTo>
                <a:cubicBezTo>
                  <a:pt x="2448" y="8064"/>
                  <a:pt x="2422" y="8080"/>
                  <a:pt x="2396" y="8080"/>
                </a:cubicBezTo>
                <a:cubicBezTo>
                  <a:pt x="2340" y="8080"/>
                  <a:pt x="2287" y="8007"/>
                  <a:pt x="2275" y="7958"/>
                </a:cubicBezTo>
                <a:lnTo>
                  <a:pt x="2275" y="7958"/>
                </a:lnTo>
                <a:cubicBezTo>
                  <a:pt x="2301" y="8087"/>
                  <a:pt x="2294" y="8182"/>
                  <a:pt x="2191" y="8182"/>
                </a:cubicBezTo>
                <a:cubicBezTo>
                  <a:pt x="2187" y="8182"/>
                  <a:pt x="2182" y="8182"/>
                  <a:pt x="2177" y="8181"/>
                </a:cubicBezTo>
                <a:cubicBezTo>
                  <a:pt x="2052" y="8173"/>
                  <a:pt x="2070" y="8030"/>
                  <a:pt x="2088" y="7985"/>
                </a:cubicBezTo>
                <a:lnTo>
                  <a:pt x="2088" y="7985"/>
                </a:lnTo>
                <a:cubicBezTo>
                  <a:pt x="2056" y="8047"/>
                  <a:pt x="2007" y="8071"/>
                  <a:pt x="1962" y="8071"/>
                </a:cubicBezTo>
                <a:cubicBezTo>
                  <a:pt x="1856" y="8071"/>
                  <a:pt x="1765" y="7941"/>
                  <a:pt x="1927" y="7860"/>
                </a:cubicBezTo>
                <a:cubicBezTo>
                  <a:pt x="1766" y="7802"/>
                  <a:pt x="1779" y="7628"/>
                  <a:pt x="1904" y="7628"/>
                </a:cubicBezTo>
                <a:cubicBezTo>
                  <a:pt x="1930" y="7628"/>
                  <a:pt x="1962" y="7636"/>
                  <a:pt x="1998" y="7655"/>
                </a:cubicBezTo>
                <a:cubicBezTo>
                  <a:pt x="1932" y="7552"/>
                  <a:pt x="1992" y="7442"/>
                  <a:pt x="2069" y="7442"/>
                </a:cubicBezTo>
                <a:close/>
                <a:moveTo>
                  <a:pt x="8234" y="7102"/>
                </a:moveTo>
                <a:lnTo>
                  <a:pt x="8261" y="7423"/>
                </a:lnTo>
                <a:lnTo>
                  <a:pt x="8172" y="7120"/>
                </a:lnTo>
                <a:lnTo>
                  <a:pt x="8190" y="7388"/>
                </a:lnTo>
                <a:lnTo>
                  <a:pt x="8118" y="7129"/>
                </a:lnTo>
                <a:lnTo>
                  <a:pt x="8136" y="7441"/>
                </a:lnTo>
                <a:lnTo>
                  <a:pt x="8047" y="7138"/>
                </a:lnTo>
                <a:lnTo>
                  <a:pt x="8074" y="7477"/>
                </a:lnTo>
                <a:lnTo>
                  <a:pt x="7770" y="7316"/>
                </a:lnTo>
                <a:lnTo>
                  <a:pt x="8020" y="7521"/>
                </a:lnTo>
                <a:lnTo>
                  <a:pt x="8020" y="7521"/>
                </a:lnTo>
                <a:lnTo>
                  <a:pt x="7735" y="7370"/>
                </a:lnTo>
                <a:lnTo>
                  <a:pt x="7949" y="7548"/>
                </a:lnTo>
                <a:lnTo>
                  <a:pt x="7708" y="7423"/>
                </a:lnTo>
                <a:lnTo>
                  <a:pt x="7949" y="7619"/>
                </a:lnTo>
                <a:lnTo>
                  <a:pt x="7672" y="7477"/>
                </a:lnTo>
                <a:lnTo>
                  <a:pt x="7940" y="7700"/>
                </a:lnTo>
                <a:cubicBezTo>
                  <a:pt x="7940" y="7700"/>
                  <a:pt x="7940" y="7709"/>
                  <a:pt x="7940" y="7709"/>
                </a:cubicBezTo>
                <a:lnTo>
                  <a:pt x="7601" y="7834"/>
                </a:lnTo>
                <a:lnTo>
                  <a:pt x="7913" y="7789"/>
                </a:lnTo>
                <a:lnTo>
                  <a:pt x="7619" y="7896"/>
                </a:lnTo>
                <a:lnTo>
                  <a:pt x="7886" y="7860"/>
                </a:lnTo>
                <a:lnTo>
                  <a:pt x="7886" y="7860"/>
                </a:lnTo>
                <a:lnTo>
                  <a:pt x="7628" y="7950"/>
                </a:lnTo>
                <a:lnTo>
                  <a:pt x="7628" y="7950"/>
                </a:lnTo>
                <a:lnTo>
                  <a:pt x="7949" y="7905"/>
                </a:lnTo>
                <a:lnTo>
                  <a:pt x="7949" y="7905"/>
                </a:lnTo>
                <a:lnTo>
                  <a:pt x="7646" y="8012"/>
                </a:lnTo>
                <a:lnTo>
                  <a:pt x="8002" y="7958"/>
                </a:lnTo>
                <a:lnTo>
                  <a:pt x="7922" y="8306"/>
                </a:lnTo>
                <a:lnTo>
                  <a:pt x="8056" y="8021"/>
                </a:lnTo>
                <a:lnTo>
                  <a:pt x="7985" y="8324"/>
                </a:lnTo>
                <a:lnTo>
                  <a:pt x="8100" y="8074"/>
                </a:lnTo>
                <a:lnTo>
                  <a:pt x="8038" y="8342"/>
                </a:lnTo>
                <a:lnTo>
                  <a:pt x="8172" y="8057"/>
                </a:lnTo>
                <a:lnTo>
                  <a:pt x="8100" y="8369"/>
                </a:lnTo>
                <a:lnTo>
                  <a:pt x="8243" y="8048"/>
                </a:lnTo>
                <a:lnTo>
                  <a:pt x="8279" y="8217"/>
                </a:lnTo>
                <a:lnTo>
                  <a:pt x="8279" y="8048"/>
                </a:lnTo>
                <a:lnTo>
                  <a:pt x="8315" y="8208"/>
                </a:lnTo>
                <a:lnTo>
                  <a:pt x="8324" y="8039"/>
                </a:lnTo>
                <a:lnTo>
                  <a:pt x="8511" y="8289"/>
                </a:lnTo>
                <a:lnTo>
                  <a:pt x="8377" y="8030"/>
                </a:lnTo>
                <a:lnTo>
                  <a:pt x="8564" y="8253"/>
                </a:lnTo>
                <a:lnTo>
                  <a:pt x="8448" y="8030"/>
                </a:lnTo>
                <a:lnTo>
                  <a:pt x="8600" y="8226"/>
                </a:lnTo>
                <a:lnTo>
                  <a:pt x="8466" y="7967"/>
                </a:lnTo>
                <a:lnTo>
                  <a:pt x="8654" y="8199"/>
                </a:lnTo>
                <a:lnTo>
                  <a:pt x="8493" y="7896"/>
                </a:lnTo>
                <a:lnTo>
                  <a:pt x="8778" y="7923"/>
                </a:lnTo>
                <a:lnTo>
                  <a:pt x="8511" y="7834"/>
                </a:lnTo>
                <a:lnTo>
                  <a:pt x="8787" y="7860"/>
                </a:lnTo>
                <a:lnTo>
                  <a:pt x="8564" y="7780"/>
                </a:lnTo>
                <a:lnTo>
                  <a:pt x="8805" y="7798"/>
                </a:lnTo>
                <a:lnTo>
                  <a:pt x="8538" y="7709"/>
                </a:lnTo>
                <a:lnTo>
                  <a:pt x="8814" y="7735"/>
                </a:lnTo>
                <a:lnTo>
                  <a:pt x="8511" y="7637"/>
                </a:lnTo>
                <a:cubicBezTo>
                  <a:pt x="8511" y="7637"/>
                  <a:pt x="8511" y="7628"/>
                  <a:pt x="8511" y="7628"/>
                </a:cubicBezTo>
                <a:lnTo>
                  <a:pt x="8707" y="7388"/>
                </a:lnTo>
                <a:lnTo>
                  <a:pt x="8484" y="7548"/>
                </a:lnTo>
                <a:lnTo>
                  <a:pt x="8663" y="7334"/>
                </a:lnTo>
                <a:lnTo>
                  <a:pt x="8466" y="7477"/>
                </a:lnTo>
                <a:lnTo>
                  <a:pt x="8618" y="7289"/>
                </a:lnTo>
                <a:lnTo>
                  <a:pt x="8395" y="7450"/>
                </a:lnTo>
                <a:lnTo>
                  <a:pt x="8573" y="7236"/>
                </a:lnTo>
                <a:lnTo>
                  <a:pt x="8324" y="7414"/>
                </a:lnTo>
                <a:lnTo>
                  <a:pt x="8234" y="7102"/>
                </a:lnTo>
                <a:close/>
                <a:moveTo>
                  <a:pt x="8198" y="6910"/>
                </a:moveTo>
                <a:cubicBezTo>
                  <a:pt x="8309" y="6910"/>
                  <a:pt x="8406" y="6999"/>
                  <a:pt x="8377" y="7218"/>
                </a:cubicBezTo>
                <a:cubicBezTo>
                  <a:pt x="8463" y="7150"/>
                  <a:pt x="8549" y="7122"/>
                  <a:pt x="8624" y="7122"/>
                </a:cubicBezTo>
                <a:cubicBezTo>
                  <a:pt x="8854" y="7122"/>
                  <a:pt x="8981" y="7384"/>
                  <a:pt x="8671" y="7566"/>
                </a:cubicBezTo>
                <a:cubicBezTo>
                  <a:pt x="8675" y="7566"/>
                  <a:pt x="8678" y="7566"/>
                  <a:pt x="8681" y="7566"/>
                </a:cubicBezTo>
                <a:cubicBezTo>
                  <a:pt x="9027" y="7566"/>
                  <a:pt x="9133" y="8032"/>
                  <a:pt x="8726" y="8032"/>
                </a:cubicBezTo>
                <a:cubicBezTo>
                  <a:pt x="8711" y="8032"/>
                  <a:pt x="8696" y="8031"/>
                  <a:pt x="8680" y="8030"/>
                </a:cubicBezTo>
                <a:lnTo>
                  <a:pt x="8680" y="8030"/>
                </a:lnTo>
                <a:cubicBezTo>
                  <a:pt x="8853" y="8165"/>
                  <a:pt x="8711" y="8390"/>
                  <a:pt x="8533" y="8390"/>
                </a:cubicBezTo>
                <a:cubicBezTo>
                  <a:pt x="8453" y="8390"/>
                  <a:pt x="8366" y="8345"/>
                  <a:pt x="8297" y="8226"/>
                </a:cubicBezTo>
                <a:cubicBezTo>
                  <a:pt x="8243" y="8390"/>
                  <a:pt x="8130" y="8458"/>
                  <a:pt x="8027" y="8458"/>
                </a:cubicBezTo>
                <a:cubicBezTo>
                  <a:pt x="7871" y="8458"/>
                  <a:pt x="7736" y="8303"/>
                  <a:pt x="7860" y="8083"/>
                </a:cubicBezTo>
                <a:lnTo>
                  <a:pt x="7860" y="8083"/>
                </a:lnTo>
                <a:cubicBezTo>
                  <a:pt x="7860" y="8083"/>
                  <a:pt x="7786" y="8140"/>
                  <a:pt x="7696" y="8140"/>
                </a:cubicBezTo>
                <a:cubicBezTo>
                  <a:pt x="7627" y="8140"/>
                  <a:pt x="7547" y="8106"/>
                  <a:pt x="7485" y="7985"/>
                </a:cubicBezTo>
                <a:cubicBezTo>
                  <a:pt x="7367" y="7778"/>
                  <a:pt x="7550" y="7699"/>
                  <a:pt x="7700" y="7699"/>
                </a:cubicBezTo>
                <a:cubicBezTo>
                  <a:pt x="7744" y="7699"/>
                  <a:pt x="7785" y="7706"/>
                  <a:pt x="7815" y="7718"/>
                </a:cubicBezTo>
                <a:cubicBezTo>
                  <a:pt x="7547" y="7611"/>
                  <a:pt x="7387" y="7477"/>
                  <a:pt x="7538" y="7280"/>
                </a:cubicBezTo>
                <a:cubicBezTo>
                  <a:pt x="7590" y="7221"/>
                  <a:pt x="7648" y="7198"/>
                  <a:pt x="7706" y="7198"/>
                </a:cubicBezTo>
                <a:cubicBezTo>
                  <a:pt x="7829" y="7198"/>
                  <a:pt x="7948" y="7300"/>
                  <a:pt x="7985" y="7361"/>
                </a:cubicBezTo>
                <a:cubicBezTo>
                  <a:pt x="7841" y="7105"/>
                  <a:pt x="8034" y="6910"/>
                  <a:pt x="8198" y="6910"/>
                </a:cubicBezTo>
                <a:close/>
                <a:moveTo>
                  <a:pt x="2743" y="8477"/>
                </a:moveTo>
                <a:cubicBezTo>
                  <a:pt x="2766" y="8477"/>
                  <a:pt x="2790" y="8482"/>
                  <a:pt x="2810" y="8494"/>
                </a:cubicBezTo>
                <a:cubicBezTo>
                  <a:pt x="2864" y="8512"/>
                  <a:pt x="2900" y="8547"/>
                  <a:pt x="2926" y="8592"/>
                </a:cubicBezTo>
                <a:cubicBezTo>
                  <a:pt x="2944" y="8619"/>
                  <a:pt x="2953" y="8645"/>
                  <a:pt x="2944" y="8681"/>
                </a:cubicBezTo>
                <a:cubicBezTo>
                  <a:pt x="2944" y="8708"/>
                  <a:pt x="2926" y="8744"/>
                  <a:pt x="2908" y="8761"/>
                </a:cubicBezTo>
                <a:cubicBezTo>
                  <a:pt x="2891" y="8788"/>
                  <a:pt x="2864" y="8797"/>
                  <a:pt x="2837" y="8806"/>
                </a:cubicBezTo>
                <a:lnTo>
                  <a:pt x="2757" y="8806"/>
                </a:lnTo>
                <a:cubicBezTo>
                  <a:pt x="2730" y="8797"/>
                  <a:pt x="2712" y="8788"/>
                  <a:pt x="2694" y="8770"/>
                </a:cubicBezTo>
                <a:cubicBezTo>
                  <a:pt x="2685" y="8761"/>
                  <a:pt x="2676" y="8744"/>
                  <a:pt x="2676" y="8735"/>
                </a:cubicBezTo>
                <a:cubicBezTo>
                  <a:pt x="2668" y="8726"/>
                  <a:pt x="2668" y="8717"/>
                  <a:pt x="2668" y="8699"/>
                </a:cubicBezTo>
                <a:lnTo>
                  <a:pt x="2676" y="8699"/>
                </a:lnTo>
                <a:cubicBezTo>
                  <a:pt x="2703" y="8735"/>
                  <a:pt x="2739" y="8744"/>
                  <a:pt x="2766" y="8744"/>
                </a:cubicBezTo>
                <a:cubicBezTo>
                  <a:pt x="2792" y="8735"/>
                  <a:pt x="2828" y="8717"/>
                  <a:pt x="2837" y="8699"/>
                </a:cubicBezTo>
                <a:cubicBezTo>
                  <a:pt x="2846" y="8690"/>
                  <a:pt x="2846" y="8681"/>
                  <a:pt x="2846" y="8672"/>
                </a:cubicBezTo>
                <a:cubicBezTo>
                  <a:pt x="2846" y="8663"/>
                  <a:pt x="2837" y="8654"/>
                  <a:pt x="2837" y="8645"/>
                </a:cubicBezTo>
                <a:cubicBezTo>
                  <a:pt x="2819" y="8619"/>
                  <a:pt x="2792" y="8601"/>
                  <a:pt x="2775" y="8583"/>
                </a:cubicBezTo>
                <a:cubicBezTo>
                  <a:pt x="2748" y="8565"/>
                  <a:pt x="2721" y="8556"/>
                  <a:pt x="2685" y="8556"/>
                </a:cubicBezTo>
                <a:cubicBezTo>
                  <a:pt x="2650" y="8565"/>
                  <a:pt x="2614" y="8583"/>
                  <a:pt x="2587" y="8610"/>
                </a:cubicBezTo>
                <a:cubicBezTo>
                  <a:pt x="2561" y="8636"/>
                  <a:pt x="2543" y="8672"/>
                  <a:pt x="2534" y="8708"/>
                </a:cubicBezTo>
                <a:cubicBezTo>
                  <a:pt x="2534" y="8726"/>
                  <a:pt x="2534" y="8744"/>
                  <a:pt x="2543" y="8761"/>
                </a:cubicBezTo>
                <a:cubicBezTo>
                  <a:pt x="2552" y="8779"/>
                  <a:pt x="2561" y="8788"/>
                  <a:pt x="2569" y="8806"/>
                </a:cubicBezTo>
                <a:cubicBezTo>
                  <a:pt x="2605" y="8868"/>
                  <a:pt x="2668" y="8904"/>
                  <a:pt x="2730" y="8904"/>
                </a:cubicBezTo>
                <a:cubicBezTo>
                  <a:pt x="2757" y="8895"/>
                  <a:pt x="2792" y="8886"/>
                  <a:pt x="2819" y="8877"/>
                </a:cubicBezTo>
                <a:cubicBezTo>
                  <a:pt x="2828" y="8868"/>
                  <a:pt x="2855" y="8859"/>
                  <a:pt x="2882" y="8842"/>
                </a:cubicBezTo>
                <a:cubicBezTo>
                  <a:pt x="2891" y="8842"/>
                  <a:pt x="2900" y="8842"/>
                  <a:pt x="2917" y="8833"/>
                </a:cubicBezTo>
                <a:lnTo>
                  <a:pt x="2953" y="8833"/>
                </a:lnTo>
                <a:cubicBezTo>
                  <a:pt x="3007" y="8833"/>
                  <a:pt x="3060" y="8842"/>
                  <a:pt x="3105" y="8859"/>
                </a:cubicBezTo>
                <a:cubicBezTo>
                  <a:pt x="3149" y="8886"/>
                  <a:pt x="3194" y="8922"/>
                  <a:pt x="3212" y="8975"/>
                </a:cubicBezTo>
                <a:cubicBezTo>
                  <a:pt x="3230" y="9020"/>
                  <a:pt x="3230" y="9074"/>
                  <a:pt x="3212" y="9118"/>
                </a:cubicBezTo>
                <a:cubicBezTo>
                  <a:pt x="3203" y="9163"/>
                  <a:pt x="3167" y="9198"/>
                  <a:pt x="3140" y="9225"/>
                </a:cubicBezTo>
                <a:cubicBezTo>
                  <a:pt x="3140" y="9230"/>
                  <a:pt x="3138" y="9232"/>
                  <a:pt x="3136" y="9232"/>
                </a:cubicBezTo>
                <a:cubicBezTo>
                  <a:pt x="3134" y="9232"/>
                  <a:pt x="3131" y="9230"/>
                  <a:pt x="3131" y="9225"/>
                </a:cubicBezTo>
                <a:cubicBezTo>
                  <a:pt x="3140" y="9181"/>
                  <a:pt x="3158" y="9145"/>
                  <a:pt x="3158" y="9109"/>
                </a:cubicBezTo>
                <a:cubicBezTo>
                  <a:pt x="3158" y="9074"/>
                  <a:pt x="3149" y="9038"/>
                  <a:pt x="3131" y="9020"/>
                </a:cubicBezTo>
                <a:cubicBezTo>
                  <a:pt x="3096" y="8975"/>
                  <a:pt x="3024" y="8958"/>
                  <a:pt x="2962" y="8958"/>
                </a:cubicBezTo>
                <a:cubicBezTo>
                  <a:pt x="2953" y="8958"/>
                  <a:pt x="2953" y="8958"/>
                  <a:pt x="2944" y="8967"/>
                </a:cubicBezTo>
                <a:lnTo>
                  <a:pt x="2917" y="8967"/>
                </a:lnTo>
                <a:cubicBezTo>
                  <a:pt x="2908" y="8975"/>
                  <a:pt x="2900" y="8975"/>
                  <a:pt x="2873" y="8993"/>
                </a:cubicBezTo>
                <a:cubicBezTo>
                  <a:pt x="2840" y="9006"/>
                  <a:pt x="2803" y="9015"/>
                  <a:pt x="2764" y="9015"/>
                </a:cubicBezTo>
                <a:cubicBezTo>
                  <a:pt x="2750" y="9015"/>
                  <a:pt x="2735" y="9014"/>
                  <a:pt x="2721" y="9011"/>
                </a:cubicBezTo>
                <a:cubicBezTo>
                  <a:pt x="2668" y="9011"/>
                  <a:pt x="2623" y="8984"/>
                  <a:pt x="2578" y="8958"/>
                </a:cubicBezTo>
                <a:cubicBezTo>
                  <a:pt x="2543" y="8922"/>
                  <a:pt x="2516" y="8877"/>
                  <a:pt x="2507" y="8833"/>
                </a:cubicBezTo>
                <a:cubicBezTo>
                  <a:pt x="2498" y="8815"/>
                  <a:pt x="2498" y="8788"/>
                  <a:pt x="2489" y="8770"/>
                </a:cubicBezTo>
                <a:cubicBezTo>
                  <a:pt x="2489" y="8744"/>
                  <a:pt x="2489" y="8717"/>
                  <a:pt x="2498" y="8699"/>
                </a:cubicBezTo>
                <a:cubicBezTo>
                  <a:pt x="2507" y="8654"/>
                  <a:pt x="2534" y="8619"/>
                  <a:pt x="2561" y="8583"/>
                </a:cubicBezTo>
                <a:cubicBezTo>
                  <a:pt x="2587" y="8547"/>
                  <a:pt x="2623" y="8512"/>
                  <a:pt x="2668" y="8494"/>
                </a:cubicBezTo>
                <a:cubicBezTo>
                  <a:pt x="2687" y="8484"/>
                  <a:pt x="2715" y="8477"/>
                  <a:pt x="2743" y="8477"/>
                </a:cubicBezTo>
                <a:close/>
                <a:moveTo>
                  <a:pt x="1323" y="8289"/>
                </a:moveTo>
                <a:cubicBezTo>
                  <a:pt x="1367" y="8289"/>
                  <a:pt x="1413" y="8300"/>
                  <a:pt x="1454" y="8324"/>
                </a:cubicBezTo>
                <a:cubicBezTo>
                  <a:pt x="1508" y="8369"/>
                  <a:pt x="1552" y="8422"/>
                  <a:pt x="1570" y="8485"/>
                </a:cubicBezTo>
                <a:cubicBezTo>
                  <a:pt x="1579" y="8520"/>
                  <a:pt x="1588" y="8556"/>
                  <a:pt x="1579" y="8601"/>
                </a:cubicBezTo>
                <a:cubicBezTo>
                  <a:pt x="1570" y="8645"/>
                  <a:pt x="1535" y="8681"/>
                  <a:pt x="1508" y="8699"/>
                </a:cubicBezTo>
                <a:cubicBezTo>
                  <a:pt x="1472" y="8717"/>
                  <a:pt x="1436" y="8735"/>
                  <a:pt x="1401" y="8735"/>
                </a:cubicBezTo>
                <a:cubicBezTo>
                  <a:pt x="1383" y="8735"/>
                  <a:pt x="1365" y="8735"/>
                  <a:pt x="1347" y="8726"/>
                </a:cubicBezTo>
                <a:cubicBezTo>
                  <a:pt x="1338" y="8726"/>
                  <a:pt x="1320" y="8717"/>
                  <a:pt x="1303" y="8717"/>
                </a:cubicBezTo>
                <a:cubicBezTo>
                  <a:pt x="1276" y="8699"/>
                  <a:pt x="1249" y="8681"/>
                  <a:pt x="1231" y="8645"/>
                </a:cubicBezTo>
                <a:cubicBezTo>
                  <a:pt x="1222" y="8636"/>
                  <a:pt x="1213" y="8619"/>
                  <a:pt x="1213" y="8610"/>
                </a:cubicBezTo>
                <a:cubicBezTo>
                  <a:pt x="1213" y="8592"/>
                  <a:pt x="1213" y="8574"/>
                  <a:pt x="1213" y="8565"/>
                </a:cubicBezTo>
                <a:cubicBezTo>
                  <a:pt x="1213" y="8556"/>
                  <a:pt x="1213" y="8556"/>
                  <a:pt x="1222" y="8556"/>
                </a:cubicBezTo>
                <a:lnTo>
                  <a:pt x="1231" y="8556"/>
                </a:lnTo>
                <a:cubicBezTo>
                  <a:pt x="1249" y="8610"/>
                  <a:pt x="1285" y="8628"/>
                  <a:pt x="1329" y="8636"/>
                </a:cubicBezTo>
                <a:cubicBezTo>
                  <a:pt x="1365" y="8636"/>
                  <a:pt x="1410" y="8619"/>
                  <a:pt x="1428" y="8601"/>
                </a:cubicBezTo>
                <a:cubicBezTo>
                  <a:pt x="1436" y="8592"/>
                  <a:pt x="1445" y="8583"/>
                  <a:pt x="1445" y="8574"/>
                </a:cubicBezTo>
                <a:cubicBezTo>
                  <a:pt x="1445" y="8556"/>
                  <a:pt x="1445" y="8547"/>
                  <a:pt x="1436" y="8529"/>
                </a:cubicBezTo>
                <a:cubicBezTo>
                  <a:pt x="1428" y="8494"/>
                  <a:pt x="1401" y="8458"/>
                  <a:pt x="1374" y="8431"/>
                </a:cubicBezTo>
                <a:cubicBezTo>
                  <a:pt x="1347" y="8405"/>
                  <a:pt x="1312" y="8387"/>
                  <a:pt x="1267" y="8387"/>
                </a:cubicBezTo>
                <a:cubicBezTo>
                  <a:pt x="1259" y="8385"/>
                  <a:pt x="1251" y="8384"/>
                  <a:pt x="1243" y="8384"/>
                </a:cubicBezTo>
                <a:cubicBezTo>
                  <a:pt x="1207" y="8384"/>
                  <a:pt x="1170" y="8400"/>
                  <a:pt x="1133" y="8422"/>
                </a:cubicBezTo>
                <a:cubicBezTo>
                  <a:pt x="1089" y="8449"/>
                  <a:pt x="1062" y="8485"/>
                  <a:pt x="1044" y="8529"/>
                </a:cubicBezTo>
                <a:cubicBezTo>
                  <a:pt x="1035" y="8556"/>
                  <a:pt x="1035" y="8574"/>
                  <a:pt x="1044" y="8601"/>
                </a:cubicBezTo>
                <a:cubicBezTo>
                  <a:pt x="1044" y="8628"/>
                  <a:pt x="1053" y="8645"/>
                  <a:pt x="1062" y="8672"/>
                </a:cubicBezTo>
                <a:cubicBezTo>
                  <a:pt x="1097" y="8752"/>
                  <a:pt x="1169" y="8815"/>
                  <a:pt x="1240" y="8824"/>
                </a:cubicBezTo>
                <a:cubicBezTo>
                  <a:pt x="1255" y="8827"/>
                  <a:pt x="1271" y="8830"/>
                  <a:pt x="1288" y="8830"/>
                </a:cubicBezTo>
                <a:cubicBezTo>
                  <a:pt x="1311" y="8830"/>
                  <a:pt x="1335" y="8825"/>
                  <a:pt x="1356" y="8815"/>
                </a:cubicBezTo>
                <a:cubicBezTo>
                  <a:pt x="1374" y="8815"/>
                  <a:pt x="1410" y="8806"/>
                  <a:pt x="1445" y="8797"/>
                </a:cubicBezTo>
                <a:cubicBezTo>
                  <a:pt x="1463" y="8797"/>
                  <a:pt x="1481" y="8797"/>
                  <a:pt x="1499" y="8788"/>
                </a:cubicBezTo>
                <a:cubicBezTo>
                  <a:pt x="1517" y="8797"/>
                  <a:pt x="1526" y="8797"/>
                  <a:pt x="1544" y="8797"/>
                </a:cubicBezTo>
                <a:cubicBezTo>
                  <a:pt x="1615" y="8806"/>
                  <a:pt x="1677" y="8833"/>
                  <a:pt x="1731" y="8868"/>
                </a:cubicBezTo>
                <a:cubicBezTo>
                  <a:pt x="1775" y="8913"/>
                  <a:pt x="1820" y="8975"/>
                  <a:pt x="1838" y="9038"/>
                </a:cubicBezTo>
                <a:cubicBezTo>
                  <a:pt x="1856" y="9109"/>
                  <a:pt x="1838" y="9181"/>
                  <a:pt x="1802" y="9225"/>
                </a:cubicBezTo>
                <a:cubicBezTo>
                  <a:pt x="1775" y="9279"/>
                  <a:pt x="1731" y="9314"/>
                  <a:pt x="1686" y="9350"/>
                </a:cubicBezTo>
                <a:cubicBezTo>
                  <a:pt x="1677" y="9350"/>
                  <a:pt x="1677" y="9350"/>
                  <a:pt x="1668" y="9341"/>
                </a:cubicBezTo>
                <a:cubicBezTo>
                  <a:pt x="1668" y="9341"/>
                  <a:pt x="1668" y="9341"/>
                  <a:pt x="1668" y="9332"/>
                </a:cubicBezTo>
                <a:cubicBezTo>
                  <a:pt x="1695" y="9288"/>
                  <a:pt x="1722" y="9243"/>
                  <a:pt x="1731" y="9198"/>
                </a:cubicBezTo>
                <a:cubicBezTo>
                  <a:pt x="1740" y="9154"/>
                  <a:pt x="1740" y="9109"/>
                  <a:pt x="1722" y="9074"/>
                </a:cubicBezTo>
                <a:cubicBezTo>
                  <a:pt x="1686" y="9011"/>
                  <a:pt x="1606" y="8967"/>
                  <a:pt x="1526" y="8967"/>
                </a:cubicBezTo>
                <a:cubicBezTo>
                  <a:pt x="1517" y="8967"/>
                  <a:pt x="1508" y="8958"/>
                  <a:pt x="1499" y="8958"/>
                </a:cubicBezTo>
                <a:cubicBezTo>
                  <a:pt x="1490" y="8958"/>
                  <a:pt x="1481" y="8967"/>
                  <a:pt x="1472" y="8967"/>
                </a:cubicBezTo>
                <a:cubicBezTo>
                  <a:pt x="1445" y="8967"/>
                  <a:pt x="1436" y="8967"/>
                  <a:pt x="1401" y="8975"/>
                </a:cubicBezTo>
                <a:cubicBezTo>
                  <a:pt x="1370" y="8984"/>
                  <a:pt x="1336" y="8989"/>
                  <a:pt x="1303" y="8989"/>
                </a:cubicBezTo>
                <a:cubicBezTo>
                  <a:pt x="1269" y="8989"/>
                  <a:pt x="1236" y="8984"/>
                  <a:pt x="1205" y="8975"/>
                </a:cubicBezTo>
                <a:cubicBezTo>
                  <a:pt x="1142" y="8949"/>
                  <a:pt x="1080" y="8913"/>
                  <a:pt x="1044" y="8859"/>
                </a:cubicBezTo>
                <a:cubicBezTo>
                  <a:pt x="999" y="8806"/>
                  <a:pt x="981" y="8752"/>
                  <a:pt x="973" y="8690"/>
                </a:cubicBezTo>
                <a:cubicBezTo>
                  <a:pt x="973" y="8663"/>
                  <a:pt x="973" y="8628"/>
                  <a:pt x="973" y="8601"/>
                </a:cubicBezTo>
                <a:cubicBezTo>
                  <a:pt x="973" y="8574"/>
                  <a:pt x="981" y="8538"/>
                  <a:pt x="999" y="8512"/>
                </a:cubicBezTo>
                <a:cubicBezTo>
                  <a:pt x="1017" y="8458"/>
                  <a:pt x="1062" y="8413"/>
                  <a:pt x="1106" y="8378"/>
                </a:cubicBezTo>
                <a:cubicBezTo>
                  <a:pt x="1151" y="8342"/>
                  <a:pt x="1196" y="8315"/>
                  <a:pt x="1258" y="8297"/>
                </a:cubicBezTo>
                <a:cubicBezTo>
                  <a:pt x="1279" y="8292"/>
                  <a:pt x="1301" y="8289"/>
                  <a:pt x="1323" y="8289"/>
                </a:cubicBezTo>
                <a:close/>
                <a:moveTo>
                  <a:pt x="10388" y="9423"/>
                </a:moveTo>
                <a:cubicBezTo>
                  <a:pt x="10413" y="9423"/>
                  <a:pt x="10441" y="9440"/>
                  <a:pt x="10465" y="9484"/>
                </a:cubicBezTo>
                <a:cubicBezTo>
                  <a:pt x="10468" y="9442"/>
                  <a:pt x="10496" y="9424"/>
                  <a:pt x="10525" y="9424"/>
                </a:cubicBezTo>
                <a:cubicBezTo>
                  <a:pt x="10570" y="9424"/>
                  <a:pt x="10619" y="9470"/>
                  <a:pt x="10581" y="9546"/>
                </a:cubicBezTo>
                <a:cubicBezTo>
                  <a:pt x="10592" y="9543"/>
                  <a:pt x="10604" y="9541"/>
                  <a:pt x="10614" y="9541"/>
                </a:cubicBezTo>
                <a:cubicBezTo>
                  <a:pt x="10711" y="9541"/>
                  <a:pt x="10729" y="9680"/>
                  <a:pt x="10616" y="9680"/>
                </a:cubicBezTo>
                <a:cubicBezTo>
                  <a:pt x="10616" y="9680"/>
                  <a:pt x="10697" y="9716"/>
                  <a:pt x="10652" y="9796"/>
                </a:cubicBezTo>
                <a:cubicBezTo>
                  <a:pt x="10637" y="9825"/>
                  <a:pt x="10620" y="9837"/>
                  <a:pt x="10602" y="9837"/>
                </a:cubicBezTo>
                <a:cubicBezTo>
                  <a:pt x="10567" y="9837"/>
                  <a:pt x="10533" y="9790"/>
                  <a:pt x="10527" y="9761"/>
                </a:cubicBezTo>
                <a:lnTo>
                  <a:pt x="10527" y="9761"/>
                </a:lnTo>
                <a:cubicBezTo>
                  <a:pt x="10544" y="9844"/>
                  <a:pt x="10537" y="9904"/>
                  <a:pt x="10470" y="9904"/>
                </a:cubicBezTo>
                <a:cubicBezTo>
                  <a:pt x="10466" y="9904"/>
                  <a:pt x="10461" y="9904"/>
                  <a:pt x="10456" y="9903"/>
                </a:cubicBezTo>
                <a:cubicBezTo>
                  <a:pt x="10384" y="9894"/>
                  <a:pt x="10393" y="9805"/>
                  <a:pt x="10402" y="9778"/>
                </a:cubicBezTo>
                <a:lnTo>
                  <a:pt x="10402" y="9778"/>
                </a:lnTo>
                <a:cubicBezTo>
                  <a:pt x="10381" y="9818"/>
                  <a:pt x="10349" y="9834"/>
                  <a:pt x="10320" y="9834"/>
                </a:cubicBezTo>
                <a:cubicBezTo>
                  <a:pt x="10250" y="9834"/>
                  <a:pt x="10191" y="9748"/>
                  <a:pt x="10304" y="9698"/>
                </a:cubicBezTo>
                <a:cubicBezTo>
                  <a:pt x="10191" y="9661"/>
                  <a:pt x="10199" y="9541"/>
                  <a:pt x="10283" y="9541"/>
                </a:cubicBezTo>
                <a:cubicBezTo>
                  <a:pt x="10300" y="9541"/>
                  <a:pt x="10318" y="9545"/>
                  <a:pt x="10340" y="9555"/>
                </a:cubicBezTo>
                <a:cubicBezTo>
                  <a:pt x="10298" y="9495"/>
                  <a:pt x="10336" y="9423"/>
                  <a:pt x="10388" y="9423"/>
                </a:cubicBezTo>
                <a:close/>
                <a:moveTo>
                  <a:pt x="5665" y="3052"/>
                </a:moveTo>
                <a:lnTo>
                  <a:pt x="5665" y="3070"/>
                </a:lnTo>
                <a:cubicBezTo>
                  <a:pt x="5513" y="3079"/>
                  <a:pt x="5362" y="3114"/>
                  <a:pt x="5237" y="3186"/>
                </a:cubicBezTo>
                <a:cubicBezTo>
                  <a:pt x="5103" y="3257"/>
                  <a:pt x="5005" y="3382"/>
                  <a:pt x="4942" y="3507"/>
                </a:cubicBezTo>
                <a:cubicBezTo>
                  <a:pt x="4889" y="3641"/>
                  <a:pt x="4862" y="3792"/>
                  <a:pt x="4853" y="3944"/>
                </a:cubicBezTo>
                <a:cubicBezTo>
                  <a:pt x="4844" y="4087"/>
                  <a:pt x="4862" y="4238"/>
                  <a:pt x="4880" y="4390"/>
                </a:cubicBezTo>
                <a:cubicBezTo>
                  <a:pt x="4898" y="4461"/>
                  <a:pt x="4916" y="4533"/>
                  <a:pt x="4934" y="4604"/>
                </a:cubicBezTo>
                <a:cubicBezTo>
                  <a:pt x="4960" y="4676"/>
                  <a:pt x="4978" y="4756"/>
                  <a:pt x="4987" y="4845"/>
                </a:cubicBezTo>
                <a:cubicBezTo>
                  <a:pt x="4996" y="4925"/>
                  <a:pt x="4996" y="5015"/>
                  <a:pt x="4987" y="5095"/>
                </a:cubicBezTo>
                <a:cubicBezTo>
                  <a:pt x="4978" y="5139"/>
                  <a:pt x="4960" y="5175"/>
                  <a:pt x="4951" y="5220"/>
                </a:cubicBezTo>
                <a:cubicBezTo>
                  <a:pt x="4934" y="5255"/>
                  <a:pt x="4916" y="5300"/>
                  <a:pt x="4898" y="5336"/>
                </a:cubicBezTo>
                <a:cubicBezTo>
                  <a:pt x="4871" y="5371"/>
                  <a:pt x="4844" y="5407"/>
                  <a:pt x="4818" y="5443"/>
                </a:cubicBezTo>
                <a:cubicBezTo>
                  <a:pt x="4791" y="5470"/>
                  <a:pt x="4755" y="5505"/>
                  <a:pt x="4728" y="5532"/>
                </a:cubicBezTo>
                <a:cubicBezTo>
                  <a:pt x="4657" y="5577"/>
                  <a:pt x="4595" y="5630"/>
                  <a:pt x="4523" y="5666"/>
                </a:cubicBezTo>
                <a:cubicBezTo>
                  <a:pt x="4380" y="5746"/>
                  <a:pt x="4220" y="5782"/>
                  <a:pt x="4068" y="5826"/>
                </a:cubicBezTo>
                <a:cubicBezTo>
                  <a:pt x="3756" y="5889"/>
                  <a:pt x="3444" y="5898"/>
                  <a:pt x="3131" y="5898"/>
                </a:cubicBezTo>
                <a:cubicBezTo>
                  <a:pt x="2828" y="5898"/>
                  <a:pt x="2516" y="5933"/>
                  <a:pt x="2239" y="6067"/>
                </a:cubicBezTo>
                <a:cubicBezTo>
                  <a:pt x="2106" y="6130"/>
                  <a:pt x="1972" y="6210"/>
                  <a:pt x="1865" y="6317"/>
                </a:cubicBezTo>
                <a:cubicBezTo>
                  <a:pt x="1758" y="6415"/>
                  <a:pt x="1668" y="6540"/>
                  <a:pt x="1606" y="6683"/>
                </a:cubicBezTo>
                <a:cubicBezTo>
                  <a:pt x="1472" y="6950"/>
                  <a:pt x="1445" y="7272"/>
                  <a:pt x="1499" y="7566"/>
                </a:cubicBezTo>
                <a:cubicBezTo>
                  <a:pt x="1552" y="7860"/>
                  <a:pt x="1677" y="8137"/>
                  <a:pt x="1838" y="8396"/>
                </a:cubicBezTo>
                <a:cubicBezTo>
                  <a:pt x="2007" y="8645"/>
                  <a:pt x="2213" y="8868"/>
                  <a:pt x="2436" y="9074"/>
                </a:cubicBezTo>
                <a:cubicBezTo>
                  <a:pt x="2489" y="9127"/>
                  <a:pt x="2552" y="9172"/>
                  <a:pt x="2605" y="9225"/>
                </a:cubicBezTo>
                <a:lnTo>
                  <a:pt x="2784" y="9359"/>
                </a:lnTo>
                <a:cubicBezTo>
                  <a:pt x="2908" y="9457"/>
                  <a:pt x="3033" y="9537"/>
                  <a:pt x="3158" y="9627"/>
                </a:cubicBezTo>
                <a:cubicBezTo>
                  <a:pt x="3221" y="9671"/>
                  <a:pt x="3292" y="9707"/>
                  <a:pt x="3354" y="9743"/>
                </a:cubicBezTo>
                <a:cubicBezTo>
                  <a:pt x="3417" y="9787"/>
                  <a:pt x="3479" y="9823"/>
                  <a:pt x="3551" y="9859"/>
                </a:cubicBezTo>
                <a:cubicBezTo>
                  <a:pt x="3685" y="9930"/>
                  <a:pt x="3818" y="10001"/>
                  <a:pt x="3961" y="10055"/>
                </a:cubicBezTo>
                <a:cubicBezTo>
                  <a:pt x="4260" y="10187"/>
                  <a:pt x="4587" y="10255"/>
                  <a:pt x="4915" y="10255"/>
                </a:cubicBezTo>
                <a:cubicBezTo>
                  <a:pt x="5183" y="10255"/>
                  <a:pt x="5453" y="10210"/>
                  <a:pt x="5710" y="10117"/>
                </a:cubicBezTo>
                <a:cubicBezTo>
                  <a:pt x="6272" y="9912"/>
                  <a:pt x="6780" y="9546"/>
                  <a:pt x="7262" y="9163"/>
                </a:cubicBezTo>
                <a:lnTo>
                  <a:pt x="7271" y="9172"/>
                </a:lnTo>
                <a:cubicBezTo>
                  <a:pt x="6834" y="9609"/>
                  <a:pt x="6334" y="10001"/>
                  <a:pt x="5754" y="10242"/>
                </a:cubicBezTo>
                <a:cubicBezTo>
                  <a:pt x="5460" y="10358"/>
                  <a:pt x="5139" y="10421"/>
                  <a:pt x="4818" y="10421"/>
                </a:cubicBezTo>
                <a:cubicBezTo>
                  <a:pt x="4737" y="10412"/>
                  <a:pt x="4657" y="10421"/>
                  <a:pt x="4577" y="10403"/>
                </a:cubicBezTo>
                <a:lnTo>
                  <a:pt x="4345" y="10367"/>
                </a:lnTo>
                <a:cubicBezTo>
                  <a:pt x="4193" y="10323"/>
                  <a:pt x="4032" y="10287"/>
                  <a:pt x="3890" y="10224"/>
                </a:cubicBezTo>
                <a:cubicBezTo>
                  <a:pt x="3738" y="10171"/>
                  <a:pt x="3604" y="10091"/>
                  <a:pt x="3462" y="10019"/>
                </a:cubicBezTo>
                <a:cubicBezTo>
                  <a:pt x="3390" y="9984"/>
                  <a:pt x="3328" y="9939"/>
                  <a:pt x="3256" y="9903"/>
                </a:cubicBezTo>
                <a:cubicBezTo>
                  <a:pt x="3194" y="9859"/>
                  <a:pt x="3123" y="9823"/>
                  <a:pt x="3060" y="9769"/>
                </a:cubicBezTo>
                <a:cubicBezTo>
                  <a:pt x="2935" y="9680"/>
                  <a:pt x="2801" y="9591"/>
                  <a:pt x="2685" y="9493"/>
                </a:cubicBezTo>
                <a:lnTo>
                  <a:pt x="2498" y="9350"/>
                </a:lnTo>
                <a:cubicBezTo>
                  <a:pt x="2445" y="9297"/>
                  <a:pt x="2382" y="9252"/>
                  <a:pt x="2320" y="9198"/>
                </a:cubicBezTo>
                <a:cubicBezTo>
                  <a:pt x="2097" y="8975"/>
                  <a:pt x="1883" y="8735"/>
                  <a:pt x="1722" y="8467"/>
                </a:cubicBezTo>
                <a:cubicBezTo>
                  <a:pt x="1561" y="8190"/>
                  <a:pt x="1445" y="7887"/>
                  <a:pt x="1410" y="7575"/>
                </a:cubicBezTo>
                <a:cubicBezTo>
                  <a:pt x="1365" y="7263"/>
                  <a:pt x="1410" y="6933"/>
                  <a:pt x="1544" y="6656"/>
                </a:cubicBezTo>
                <a:cubicBezTo>
                  <a:pt x="1686" y="6371"/>
                  <a:pt x="1936" y="6148"/>
                  <a:pt x="2222" y="6014"/>
                </a:cubicBezTo>
                <a:cubicBezTo>
                  <a:pt x="2293" y="5978"/>
                  <a:pt x="2364" y="5951"/>
                  <a:pt x="2436" y="5924"/>
                </a:cubicBezTo>
                <a:cubicBezTo>
                  <a:pt x="2516" y="5907"/>
                  <a:pt x="2587" y="5880"/>
                  <a:pt x="2668" y="5862"/>
                </a:cubicBezTo>
                <a:cubicBezTo>
                  <a:pt x="2819" y="5826"/>
                  <a:pt x="2971" y="5817"/>
                  <a:pt x="3131" y="5809"/>
                </a:cubicBezTo>
                <a:cubicBezTo>
                  <a:pt x="3435" y="5791"/>
                  <a:pt x="3738" y="5755"/>
                  <a:pt x="4032" y="5684"/>
                </a:cubicBezTo>
                <a:cubicBezTo>
                  <a:pt x="4175" y="5648"/>
                  <a:pt x="4318" y="5594"/>
                  <a:pt x="4452" y="5532"/>
                </a:cubicBezTo>
                <a:cubicBezTo>
                  <a:pt x="4514" y="5496"/>
                  <a:pt x="4568" y="5452"/>
                  <a:pt x="4630" y="5416"/>
                </a:cubicBezTo>
                <a:lnTo>
                  <a:pt x="4702" y="5336"/>
                </a:lnTo>
                <a:cubicBezTo>
                  <a:pt x="4728" y="5318"/>
                  <a:pt x="4746" y="5282"/>
                  <a:pt x="4764" y="5255"/>
                </a:cubicBezTo>
                <a:cubicBezTo>
                  <a:pt x="4835" y="5139"/>
                  <a:pt x="4862" y="4997"/>
                  <a:pt x="4844" y="4863"/>
                </a:cubicBezTo>
                <a:cubicBezTo>
                  <a:pt x="4835" y="4792"/>
                  <a:pt x="4818" y="4720"/>
                  <a:pt x="4800" y="4649"/>
                </a:cubicBezTo>
                <a:cubicBezTo>
                  <a:pt x="4782" y="4568"/>
                  <a:pt x="4764" y="4488"/>
                  <a:pt x="4755" y="4408"/>
                </a:cubicBezTo>
                <a:cubicBezTo>
                  <a:pt x="4728" y="4256"/>
                  <a:pt x="4719" y="4096"/>
                  <a:pt x="4737" y="3935"/>
                </a:cubicBezTo>
                <a:cubicBezTo>
                  <a:pt x="4755" y="3775"/>
                  <a:pt x="4791" y="3614"/>
                  <a:pt x="4862" y="3471"/>
                </a:cubicBezTo>
                <a:cubicBezTo>
                  <a:pt x="4942" y="3328"/>
                  <a:pt x="5058" y="3204"/>
                  <a:pt x="5210" y="3141"/>
                </a:cubicBezTo>
                <a:cubicBezTo>
                  <a:pt x="5353" y="3070"/>
                  <a:pt x="5513" y="3052"/>
                  <a:pt x="5665" y="3052"/>
                </a:cubicBezTo>
                <a:close/>
                <a:moveTo>
                  <a:pt x="2248" y="9502"/>
                </a:moveTo>
                <a:cubicBezTo>
                  <a:pt x="2337" y="9502"/>
                  <a:pt x="2418" y="9537"/>
                  <a:pt x="2489" y="9591"/>
                </a:cubicBezTo>
                <a:cubicBezTo>
                  <a:pt x="2525" y="9627"/>
                  <a:pt x="2561" y="9662"/>
                  <a:pt x="2578" y="9716"/>
                </a:cubicBezTo>
                <a:cubicBezTo>
                  <a:pt x="2596" y="9769"/>
                  <a:pt x="2587" y="9832"/>
                  <a:pt x="2569" y="9876"/>
                </a:cubicBezTo>
                <a:cubicBezTo>
                  <a:pt x="2543" y="9921"/>
                  <a:pt x="2516" y="9957"/>
                  <a:pt x="2480" y="9984"/>
                </a:cubicBezTo>
                <a:cubicBezTo>
                  <a:pt x="2462" y="10001"/>
                  <a:pt x="2445" y="10010"/>
                  <a:pt x="2418" y="10019"/>
                </a:cubicBezTo>
                <a:cubicBezTo>
                  <a:pt x="2400" y="10028"/>
                  <a:pt x="2382" y="10037"/>
                  <a:pt x="2355" y="10037"/>
                </a:cubicBezTo>
                <a:cubicBezTo>
                  <a:pt x="2343" y="10039"/>
                  <a:pt x="2331" y="10041"/>
                  <a:pt x="2320" y="10041"/>
                </a:cubicBezTo>
                <a:cubicBezTo>
                  <a:pt x="2287" y="10041"/>
                  <a:pt x="2257" y="10032"/>
                  <a:pt x="2230" y="10019"/>
                </a:cubicBezTo>
                <a:cubicBezTo>
                  <a:pt x="2213" y="10010"/>
                  <a:pt x="2195" y="9992"/>
                  <a:pt x="2177" y="9984"/>
                </a:cubicBezTo>
                <a:cubicBezTo>
                  <a:pt x="2168" y="9966"/>
                  <a:pt x="2159" y="9948"/>
                  <a:pt x="2150" y="9930"/>
                </a:cubicBezTo>
                <a:cubicBezTo>
                  <a:pt x="2141" y="9930"/>
                  <a:pt x="2141" y="9921"/>
                  <a:pt x="2150" y="9921"/>
                </a:cubicBezTo>
                <a:cubicBezTo>
                  <a:pt x="2150" y="9917"/>
                  <a:pt x="2152" y="9914"/>
                  <a:pt x="2155" y="9914"/>
                </a:cubicBezTo>
                <a:cubicBezTo>
                  <a:pt x="2157" y="9914"/>
                  <a:pt x="2159" y="9917"/>
                  <a:pt x="2159" y="9921"/>
                </a:cubicBezTo>
                <a:cubicBezTo>
                  <a:pt x="2193" y="9940"/>
                  <a:pt x="2226" y="9949"/>
                  <a:pt x="2257" y="9949"/>
                </a:cubicBezTo>
                <a:cubicBezTo>
                  <a:pt x="2283" y="9949"/>
                  <a:pt x="2308" y="9942"/>
                  <a:pt x="2329" y="9930"/>
                </a:cubicBezTo>
                <a:cubicBezTo>
                  <a:pt x="2373" y="9903"/>
                  <a:pt x="2409" y="9859"/>
                  <a:pt x="2418" y="9823"/>
                </a:cubicBezTo>
                <a:cubicBezTo>
                  <a:pt x="2418" y="9805"/>
                  <a:pt x="2418" y="9787"/>
                  <a:pt x="2409" y="9778"/>
                </a:cubicBezTo>
                <a:cubicBezTo>
                  <a:pt x="2409" y="9761"/>
                  <a:pt x="2391" y="9752"/>
                  <a:pt x="2373" y="9734"/>
                </a:cubicBezTo>
                <a:cubicBezTo>
                  <a:pt x="2337" y="9707"/>
                  <a:pt x="2284" y="9689"/>
                  <a:pt x="2239" y="9671"/>
                </a:cubicBezTo>
                <a:cubicBezTo>
                  <a:pt x="2226" y="9669"/>
                  <a:pt x="2213" y="9668"/>
                  <a:pt x="2199" y="9668"/>
                </a:cubicBezTo>
                <a:cubicBezTo>
                  <a:pt x="2159" y="9668"/>
                  <a:pt x="2119" y="9678"/>
                  <a:pt x="2079" y="9698"/>
                </a:cubicBezTo>
                <a:cubicBezTo>
                  <a:pt x="2034" y="9725"/>
                  <a:pt x="1981" y="9769"/>
                  <a:pt x="1963" y="9832"/>
                </a:cubicBezTo>
                <a:cubicBezTo>
                  <a:pt x="1936" y="9894"/>
                  <a:pt x="1927" y="9957"/>
                  <a:pt x="1945" y="10019"/>
                </a:cubicBezTo>
                <a:cubicBezTo>
                  <a:pt x="1954" y="10046"/>
                  <a:pt x="1963" y="10073"/>
                  <a:pt x="1990" y="10100"/>
                </a:cubicBezTo>
                <a:cubicBezTo>
                  <a:pt x="2007" y="10126"/>
                  <a:pt x="2025" y="10144"/>
                  <a:pt x="2052" y="10162"/>
                </a:cubicBezTo>
                <a:cubicBezTo>
                  <a:pt x="2119" y="10207"/>
                  <a:pt x="2190" y="10227"/>
                  <a:pt x="2258" y="10227"/>
                </a:cubicBezTo>
                <a:cubicBezTo>
                  <a:pt x="2298" y="10227"/>
                  <a:pt x="2337" y="10220"/>
                  <a:pt x="2373" y="10207"/>
                </a:cubicBezTo>
                <a:cubicBezTo>
                  <a:pt x="2418" y="10189"/>
                  <a:pt x="2453" y="10153"/>
                  <a:pt x="2489" y="10108"/>
                </a:cubicBezTo>
                <a:cubicBezTo>
                  <a:pt x="2507" y="10100"/>
                  <a:pt x="2543" y="10055"/>
                  <a:pt x="2569" y="10028"/>
                </a:cubicBezTo>
                <a:cubicBezTo>
                  <a:pt x="2587" y="10010"/>
                  <a:pt x="2605" y="10001"/>
                  <a:pt x="2623" y="9984"/>
                </a:cubicBezTo>
                <a:cubicBezTo>
                  <a:pt x="2641" y="9975"/>
                  <a:pt x="2668" y="9966"/>
                  <a:pt x="2685" y="9957"/>
                </a:cubicBezTo>
                <a:cubicBezTo>
                  <a:pt x="2752" y="9927"/>
                  <a:pt x="2825" y="9910"/>
                  <a:pt x="2893" y="9910"/>
                </a:cubicBezTo>
                <a:cubicBezTo>
                  <a:pt x="2907" y="9910"/>
                  <a:pt x="2921" y="9911"/>
                  <a:pt x="2935" y="9912"/>
                </a:cubicBezTo>
                <a:cubicBezTo>
                  <a:pt x="3024" y="9921"/>
                  <a:pt x="3114" y="9948"/>
                  <a:pt x="3176" y="10019"/>
                </a:cubicBezTo>
                <a:cubicBezTo>
                  <a:pt x="3247" y="10082"/>
                  <a:pt x="3274" y="10171"/>
                  <a:pt x="3274" y="10251"/>
                </a:cubicBezTo>
                <a:cubicBezTo>
                  <a:pt x="3283" y="10331"/>
                  <a:pt x="3256" y="10403"/>
                  <a:pt x="3230" y="10465"/>
                </a:cubicBezTo>
                <a:cubicBezTo>
                  <a:pt x="3221" y="10474"/>
                  <a:pt x="3221" y="10474"/>
                  <a:pt x="3212" y="10474"/>
                </a:cubicBezTo>
                <a:cubicBezTo>
                  <a:pt x="3212" y="10474"/>
                  <a:pt x="3203" y="10465"/>
                  <a:pt x="3203" y="10465"/>
                </a:cubicBezTo>
                <a:cubicBezTo>
                  <a:pt x="3203" y="10394"/>
                  <a:pt x="3194" y="10323"/>
                  <a:pt x="3176" y="10269"/>
                </a:cubicBezTo>
                <a:cubicBezTo>
                  <a:pt x="3149" y="10207"/>
                  <a:pt x="3123" y="10162"/>
                  <a:pt x="3078" y="10144"/>
                </a:cubicBezTo>
                <a:cubicBezTo>
                  <a:pt x="3037" y="10120"/>
                  <a:pt x="2990" y="10108"/>
                  <a:pt x="2943" y="10108"/>
                </a:cubicBezTo>
                <a:cubicBezTo>
                  <a:pt x="2888" y="10108"/>
                  <a:pt x="2832" y="10124"/>
                  <a:pt x="2784" y="10153"/>
                </a:cubicBezTo>
                <a:cubicBezTo>
                  <a:pt x="2766" y="10162"/>
                  <a:pt x="2757" y="10162"/>
                  <a:pt x="2748" y="10171"/>
                </a:cubicBezTo>
                <a:cubicBezTo>
                  <a:pt x="2739" y="10180"/>
                  <a:pt x="2730" y="10189"/>
                  <a:pt x="2721" y="10198"/>
                </a:cubicBezTo>
                <a:cubicBezTo>
                  <a:pt x="2694" y="10215"/>
                  <a:pt x="2685" y="10224"/>
                  <a:pt x="2650" y="10260"/>
                </a:cubicBezTo>
                <a:cubicBezTo>
                  <a:pt x="2587" y="10323"/>
                  <a:pt x="2516" y="10367"/>
                  <a:pt x="2427" y="10394"/>
                </a:cubicBezTo>
                <a:cubicBezTo>
                  <a:pt x="2391" y="10402"/>
                  <a:pt x="2351" y="10406"/>
                  <a:pt x="2311" y="10406"/>
                </a:cubicBezTo>
                <a:cubicBezTo>
                  <a:pt x="2262" y="10406"/>
                  <a:pt x="2212" y="10400"/>
                  <a:pt x="2168" y="10385"/>
                </a:cubicBezTo>
                <a:cubicBezTo>
                  <a:pt x="2088" y="10358"/>
                  <a:pt x="2025" y="10305"/>
                  <a:pt x="1972" y="10242"/>
                </a:cubicBezTo>
                <a:cubicBezTo>
                  <a:pt x="1945" y="10215"/>
                  <a:pt x="1927" y="10180"/>
                  <a:pt x="1909" y="10144"/>
                </a:cubicBezTo>
                <a:cubicBezTo>
                  <a:pt x="1891" y="10108"/>
                  <a:pt x="1883" y="10073"/>
                  <a:pt x="1874" y="10028"/>
                </a:cubicBezTo>
                <a:cubicBezTo>
                  <a:pt x="1865" y="9957"/>
                  <a:pt x="1874" y="9876"/>
                  <a:pt x="1900" y="9805"/>
                </a:cubicBezTo>
                <a:cubicBezTo>
                  <a:pt x="1918" y="9734"/>
                  <a:pt x="1954" y="9662"/>
                  <a:pt x="2007" y="9609"/>
                </a:cubicBezTo>
                <a:cubicBezTo>
                  <a:pt x="2070" y="9546"/>
                  <a:pt x="2159" y="9502"/>
                  <a:pt x="2248" y="9502"/>
                </a:cubicBezTo>
                <a:close/>
                <a:moveTo>
                  <a:pt x="9929" y="10733"/>
                </a:moveTo>
                <a:cubicBezTo>
                  <a:pt x="9894" y="10769"/>
                  <a:pt x="9831" y="10786"/>
                  <a:pt x="9778" y="10795"/>
                </a:cubicBezTo>
                <a:cubicBezTo>
                  <a:pt x="9724" y="10813"/>
                  <a:pt x="9671" y="10813"/>
                  <a:pt x="9617" y="10822"/>
                </a:cubicBezTo>
                <a:cubicBezTo>
                  <a:pt x="9501" y="10831"/>
                  <a:pt x="9394" y="10831"/>
                  <a:pt x="9287" y="10840"/>
                </a:cubicBezTo>
                <a:cubicBezTo>
                  <a:pt x="9180" y="10840"/>
                  <a:pt x="9073" y="10849"/>
                  <a:pt x="8975" y="10876"/>
                </a:cubicBezTo>
                <a:cubicBezTo>
                  <a:pt x="8877" y="10893"/>
                  <a:pt x="8778" y="10938"/>
                  <a:pt x="8716" y="11036"/>
                </a:cubicBezTo>
                <a:cubicBezTo>
                  <a:pt x="8725" y="11009"/>
                  <a:pt x="8734" y="10983"/>
                  <a:pt x="8752" y="10956"/>
                </a:cubicBezTo>
                <a:cubicBezTo>
                  <a:pt x="8770" y="10938"/>
                  <a:pt x="8787" y="10911"/>
                  <a:pt x="8805" y="10893"/>
                </a:cubicBezTo>
                <a:cubicBezTo>
                  <a:pt x="8832" y="10876"/>
                  <a:pt x="8850" y="10858"/>
                  <a:pt x="8877" y="10840"/>
                </a:cubicBezTo>
                <a:cubicBezTo>
                  <a:pt x="8903" y="10831"/>
                  <a:pt x="8930" y="10813"/>
                  <a:pt x="8957" y="10804"/>
                </a:cubicBezTo>
                <a:cubicBezTo>
                  <a:pt x="9064" y="10769"/>
                  <a:pt x="9180" y="10760"/>
                  <a:pt x="9287" y="10751"/>
                </a:cubicBezTo>
                <a:cubicBezTo>
                  <a:pt x="9323" y="10748"/>
                  <a:pt x="9358" y="10747"/>
                  <a:pt x="9394" y="10747"/>
                </a:cubicBezTo>
                <a:cubicBezTo>
                  <a:pt x="9466" y="10747"/>
                  <a:pt x="9540" y="10751"/>
                  <a:pt x="9617" y="10751"/>
                </a:cubicBezTo>
                <a:cubicBezTo>
                  <a:pt x="9671" y="10760"/>
                  <a:pt x="9724" y="10760"/>
                  <a:pt x="9778" y="10760"/>
                </a:cubicBezTo>
                <a:cubicBezTo>
                  <a:pt x="9831" y="10760"/>
                  <a:pt x="9885" y="10751"/>
                  <a:pt x="9929" y="10733"/>
                </a:cubicBezTo>
                <a:close/>
                <a:moveTo>
                  <a:pt x="9929" y="9948"/>
                </a:moveTo>
                <a:lnTo>
                  <a:pt x="9929" y="9948"/>
                </a:lnTo>
                <a:cubicBezTo>
                  <a:pt x="9956" y="9992"/>
                  <a:pt x="9992" y="10028"/>
                  <a:pt x="10019" y="10073"/>
                </a:cubicBezTo>
                <a:cubicBezTo>
                  <a:pt x="10045" y="10117"/>
                  <a:pt x="10072" y="10162"/>
                  <a:pt x="10072" y="10224"/>
                </a:cubicBezTo>
                <a:cubicBezTo>
                  <a:pt x="10081" y="10287"/>
                  <a:pt x="10045" y="10358"/>
                  <a:pt x="9992" y="10394"/>
                </a:cubicBezTo>
                <a:cubicBezTo>
                  <a:pt x="9947" y="10430"/>
                  <a:pt x="9894" y="10447"/>
                  <a:pt x="9840" y="10465"/>
                </a:cubicBezTo>
                <a:cubicBezTo>
                  <a:pt x="9644" y="10528"/>
                  <a:pt x="9448" y="10528"/>
                  <a:pt x="9251" y="10554"/>
                </a:cubicBezTo>
                <a:cubicBezTo>
                  <a:pt x="9064" y="10581"/>
                  <a:pt x="8877" y="10608"/>
                  <a:pt x="8725" y="10697"/>
                </a:cubicBezTo>
                <a:cubicBezTo>
                  <a:pt x="8645" y="10733"/>
                  <a:pt x="8582" y="10795"/>
                  <a:pt x="8529" y="10876"/>
                </a:cubicBezTo>
                <a:cubicBezTo>
                  <a:pt x="8484" y="10947"/>
                  <a:pt x="8457" y="11045"/>
                  <a:pt x="8431" y="11134"/>
                </a:cubicBezTo>
                <a:cubicBezTo>
                  <a:pt x="8413" y="11036"/>
                  <a:pt x="8422" y="10938"/>
                  <a:pt x="8457" y="10840"/>
                </a:cubicBezTo>
                <a:cubicBezTo>
                  <a:pt x="8493" y="10733"/>
                  <a:pt x="8564" y="10644"/>
                  <a:pt x="8654" y="10581"/>
                </a:cubicBezTo>
                <a:cubicBezTo>
                  <a:pt x="8823" y="10447"/>
                  <a:pt x="9037" y="10412"/>
                  <a:pt x="9233" y="10385"/>
                </a:cubicBezTo>
                <a:cubicBezTo>
                  <a:pt x="9332" y="10376"/>
                  <a:pt x="9430" y="10367"/>
                  <a:pt x="9528" y="10358"/>
                </a:cubicBezTo>
                <a:cubicBezTo>
                  <a:pt x="9626" y="10358"/>
                  <a:pt x="9724" y="10349"/>
                  <a:pt x="9813" y="10331"/>
                </a:cubicBezTo>
                <a:cubicBezTo>
                  <a:pt x="9858" y="10331"/>
                  <a:pt x="9894" y="10314"/>
                  <a:pt x="9929" y="10296"/>
                </a:cubicBezTo>
                <a:cubicBezTo>
                  <a:pt x="9965" y="10278"/>
                  <a:pt x="9983" y="10260"/>
                  <a:pt x="9992" y="10224"/>
                </a:cubicBezTo>
                <a:cubicBezTo>
                  <a:pt x="10001" y="10144"/>
                  <a:pt x="9965" y="10046"/>
                  <a:pt x="9929" y="9948"/>
                </a:cubicBezTo>
                <a:close/>
                <a:moveTo>
                  <a:pt x="7253" y="9568"/>
                </a:moveTo>
                <a:cubicBezTo>
                  <a:pt x="7290" y="9568"/>
                  <a:pt x="7326" y="9573"/>
                  <a:pt x="7360" y="9582"/>
                </a:cubicBezTo>
                <a:cubicBezTo>
                  <a:pt x="7458" y="9600"/>
                  <a:pt x="7538" y="9653"/>
                  <a:pt x="7610" y="9707"/>
                </a:cubicBezTo>
                <a:cubicBezTo>
                  <a:pt x="7610" y="9707"/>
                  <a:pt x="7619" y="9716"/>
                  <a:pt x="7610" y="9725"/>
                </a:cubicBezTo>
                <a:cubicBezTo>
                  <a:pt x="7610" y="9725"/>
                  <a:pt x="7601" y="9734"/>
                  <a:pt x="7601" y="9734"/>
                </a:cubicBezTo>
                <a:lnTo>
                  <a:pt x="7592" y="9734"/>
                </a:lnTo>
                <a:cubicBezTo>
                  <a:pt x="7526" y="9719"/>
                  <a:pt x="7455" y="9705"/>
                  <a:pt x="7392" y="9705"/>
                </a:cubicBezTo>
                <a:cubicBezTo>
                  <a:pt x="7378" y="9705"/>
                  <a:pt x="7364" y="9705"/>
                  <a:pt x="7351" y="9707"/>
                </a:cubicBezTo>
                <a:cubicBezTo>
                  <a:pt x="7271" y="9716"/>
                  <a:pt x="7208" y="9743"/>
                  <a:pt x="7164" y="9787"/>
                </a:cubicBezTo>
                <a:cubicBezTo>
                  <a:pt x="7083" y="9885"/>
                  <a:pt x="7057" y="10028"/>
                  <a:pt x="7092" y="10153"/>
                </a:cubicBezTo>
                <a:cubicBezTo>
                  <a:pt x="7092" y="10171"/>
                  <a:pt x="7101" y="10189"/>
                  <a:pt x="7101" y="10198"/>
                </a:cubicBezTo>
                <a:cubicBezTo>
                  <a:pt x="7110" y="10215"/>
                  <a:pt x="7119" y="10233"/>
                  <a:pt x="7119" y="10242"/>
                </a:cubicBezTo>
                <a:cubicBezTo>
                  <a:pt x="7137" y="10269"/>
                  <a:pt x="7146" y="10296"/>
                  <a:pt x="7182" y="10349"/>
                </a:cubicBezTo>
                <a:cubicBezTo>
                  <a:pt x="7235" y="10439"/>
                  <a:pt x="7271" y="10546"/>
                  <a:pt x="7271" y="10653"/>
                </a:cubicBezTo>
                <a:cubicBezTo>
                  <a:pt x="7280" y="10769"/>
                  <a:pt x="7244" y="10876"/>
                  <a:pt x="7191" y="10965"/>
                </a:cubicBezTo>
                <a:cubicBezTo>
                  <a:pt x="7128" y="11054"/>
                  <a:pt x="7048" y="11116"/>
                  <a:pt x="6959" y="11161"/>
                </a:cubicBezTo>
                <a:cubicBezTo>
                  <a:pt x="6914" y="11188"/>
                  <a:pt x="6860" y="11197"/>
                  <a:pt x="6816" y="11206"/>
                </a:cubicBezTo>
                <a:cubicBezTo>
                  <a:pt x="6771" y="11224"/>
                  <a:pt x="6718" y="11224"/>
                  <a:pt x="6673" y="11224"/>
                </a:cubicBezTo>
                <a:cubicBezTo>
                  <a:pt x="6575" y="11215"/>
                  <a:pt x="6486" y="11170"/>
                  <a:pt x="6405" y="11125"/>
                </a:cubicBezTo>
                <a:cubicBezTo>
                  <a:pt x="6325" y="11072"/>
                  <a:pt x="6245" y="11009"/>
                  <a:pt x="6191" y="10920"/>
                </a:cubicBezTo>
                <a:cubicBezTo>
                  <a:pt x="6138" y="10840"/>
                  <a:pt x="6111" y="10715"/>
                  <a:pt x="6138" y="10608"/>
                </a:cubicBezTo>
                <a:cubicBezTo>
                  <a:pt x="6165" y="10492"/>
                  <a:pt x="6227" y="10412"/>
                  <a:pt x="6325" y="10340"/>
                </a:cubicBezTo>
                <a:cubicBezTo>
                  <a:pt x="6370" y="10305"/>
                  <a:pt x="6432" y="10278"/>
                  <a:pt x="6504" y="10269"/>
                </a:cubicBezTo>
                <a:cubicBezTo>
                  <a:pt x="6510" y="10268"/>
                  <a:pt x="6517" y="10268"/>
                  <a:pt x="6524" y="10268"/>
                </a:cubicBezTo>
                <a:cubicBezTo>
                  <a:pt x="6581" y="10268"/>
                  <a:pt x="6643" y="10300"/>
                  <a:pt x="6691" y="10331"/>
                </a:cubicBezTo>
                <a:cubicBezTo>
                  <a:pt x="6736" y="10367"/>
                  <a:pt x="6780" y="10421"/>
                  <a:pt x="6798" y="10474"/>
                </a:cubicBezTo>
                <a:cubicBezTo>
                  <a:pt x="6807" y="10492"/>
                  <a:pt x="6816" y="10528"/>
                  <a:pt x="6816" y="10554"/>
                </a:cubicBezTo>
                <a:cubicBezTo>
                  <a:pt x="6825" y="10581"/>
                  <a:pt x="6825" y="10608"/>
                  <a:pt x="6825" y="10635"/>
                </a:cubicBezTo>
                <a:cubicBezTo>
                  <a:pt x="6816" y="10688"/>
                  <a:pt x="6798" y="10742"/>
                  <a:pt x="6762" y="10786"/>
                </a:cubicBezTo>
                <a:cubicBezTo>
                  <a:pt x="6744" y="10804"/>
                  <a:pt x="6718" y="10822"/>
                  <a:pt x="6700" y="10831"/>
                </a:cubicBezTo>
                <a:cubicBezTo>
                  <a:pt x="6673" y="10849"/>
                  <a:pt x="6655" y="10849"/>
                  <a:pt x="6629" y="10858"/>
                </a:cubicBezTo>
                <a:cubicBezTo>
                  <a:pt x="6620" y="10858"/>
                  <a:pt x="6620" y="10858"/>
                  <a:pt x="6611" y="10849"/>
                </a:cubicBezTo>
                <a:cubicBezTo>
                  <a:pt x="6611" y="10849"/>
                  <a:pt x="6611" y="10840"/>
                  <a:pt x="6620" y="10840"/>
                </a:cubicBezTo>
                <a:lnTo>
                  <a:pt x="6620" y="10831"/>
                </a:lnTo>
                <a:cubicBezTo>
                  <a:pt x="6682" y="10777"/>
                  <a:pt x="6700" y="10697"/>
                  <a:pt x="6682" y="10635"/>
                </a:cubicBezTo>
                <a:cubicBezTo>
                  <a:pt x="6664" y="10572"/>
                  <a:pt x="6620" y="10519"/>
                  <a:pt x="6575" y="10492"/>
                </a:cubicBezTo>
                <a:cubicBezTo>
                  <a:pt x="6563" y="10492"/>
                  <a:pt x="6551" y="10488"/>
                  <a:pt x="6539" y="10488"/>
                </a:cubicBezTo>
                <a:cubicBezTo>
                  <a:pt x="6533" y="10488"/>
                  <a:pt x="6527" y="10489"/>
                  <a:pt x="6521" y="10492"/>
                </a:cubicBezTo>
                <a:cubicBezTo>
                  <a:pt x="6504" y="10492"/>
                  <a:pt x="6486" y="10501"/>
                  <a:pt x="6459" y="10519"/>
                </a:cubicBezTo>
                <a:cubicBezTo>
                  <a:pt x="6414" y="10563"/>
                  <a:pt x="6370" y="10617"/>
                  <a:pt x="6343" y="10670"/>
                </a:cubicBezTo>
                <a:cubicBezTo>
                  <a:pt x="6316" y="10724"/>
                  <a:pt x="6307" y="10795"/>
                  <a:pt x="6325" y="10867"/>
                </a:cubicBezTo>
                <a:cubicBezTo>
                  <a:pt x="6343" y="10938"/>
                  <a:pt x="6388" y="11009"/>
                  <a:pt x="6450" y="11054"/>
                </a:cubicBezTo>
                <a:cubicBezTo>
                  <a:pt x="6513" y="11108"/>
                  <a:pt x="6593" y="11134"/>
                  <a:pt x="6673" y="11134"/>
                </a:cubicBezTo>
                <a:cubicBezTo>
                  <a:pt x="6709" y="11134"/>
                  <a:pt x="6744" y="11125"/>
                  <a:pt x="6780" y="11108"/>
                </a:cubicBezTo>
                <a:cubicBezTo>
                  <a:pt x="6816" y="11090"/>
                  <a:pt x="6852" y="11063"/>
                  <a:pt x="6878" y="11045"/>
                </a:cubicBezTo>
                <a:cubicBezTo>
                  <a:pt x="6994" y="10938"/>
                  <a:pt x="7048" y="10795"/>
                  <a:pt x="7030" y="10670"/>
                </a:cubicBezTo>
                <a:cubicBezTo>
                  <a:pt x="7021" y="10608"/>
                  <a:pt x="6994" y="10546"/>
                  <a:pt x="6950" y="10492"/>
                </a:cubicBezTo>
                <a:cubicBezTo>
                  <a:pt x="6941" y="10474"/>
                  <a:pt x="6896" y="10421"/>
                  <a:pt x="6869" y="10367"/>
                </a:cubicBezTo>
                <a:cubicBezTo>
                  <a:pt x="6860" y="10340"/>
                  <a:pt x="6852" y="10323"/>
                  <a:pt x="6843" y="10296"/>
                </a:cubicBezTo>
                <a:cubicBezTo>
                  <a:pt x="6834" y="10269"/>
                  <a:pt x="6825" y="10242"/>
                  <a:pt x="6816" y="10215"/>
                </a:cubicBezTo>
                <a:cubicBezTo>
                  <a:pt x="6798" y="10108"/>
                  <a:pt x="6807" y="9992"/>
                  <a:pt x="6843" y="9885"/>
                </a:cubicBezTo>
                <a:cubicBezTo>
                  <a:pt x="6878" y="9787"/>
                  <a:pt x="6950" y="9689"/>
                  <a:pt x="7048" y="9627"/>
                </a:cubicBezTo>
                <a:cubicBezTo>
                  <a:pt x="7112" y="9586"/>
                  <a:pt x="7184" y="9568"/>
                  <a:pt x="7253" y="9568"/>
                </a:cubicBezTo>
                <a:close/>
                <a:moveTo>
                  <a:pt x="5647" y="10501"/>
                </a:moveTo>
                <a:cubicBezTo>
                  <a:pt x="5736" y="10501"/>
                  <a:pt x="5826" y="10537"/>
                  <a:pt x="5879" y="10599"/>
                </a:cubicBezTo>
                <a:cubicBezTo>
                  <a:pt x="5942" y="10653"/>
                  <a:pt x="5977" y="10724"/>
                  <a:pt x="6004" y="10786"/>
                </a:cubicBezTo>
                <a:cubicBezTo>
                  <a:pt x="6004" y="10795"/>
                  <a:pt x="6004" y="10795"/>
                  <a:pt x="5995" y="10804"/>
                </a:cubicBezTo>
                <a:cubicBezTo>
                  <a:pt x="5995" y="10804"/>
                  <a:pt x="5986" y="10804"/>
                  <a:pt x="5986" y="10795"/>
                </a:cubicBezTo>
                <a:cubicBezTo>
                  <a:pt x="5933" y="10751"/>
                  <a:pt x="5879" y="10706"/>
                  <a:pt x="5826" y="10679"/>
                </a:cubicBezTo>
                <a:cubicBezTo>
                  <a:pt x="5780" y="10666"/>
                  <a:pt x="5739" y="10658"/>
                  <a:pt x="5703" y="10658"/>
                </a:cubicBezTo>
                <a:cubicBezTo>
                  <a:pt x="5690" y="10658"/>
                  <a:pt x="5677" y="10659"/>
                  <a:pt x="5665" y="10662"/>
                </a:cubicBezTo>
                <a:cubicBezTo>
                  <a:pt x="5567" y="10688"/>
                  <a:pt x="5496" y="10786"/>
                  <a:pt x="5460" y="10885"/>
                </a:cubicBezTo>
                <a:cubicBezTo>
                  <a:pt x="5460" y="10893"/>
                  <a:pt x="5460" y="10902"/>
                  <a:pt x="5451" y="10920"/>
                </a:cubicBezTo>
                <a:cubicBezTo>
                  <a:pt x="5451" y="10929"/>
                  <a:pt x="5451" y="10947"/>
                  <a:pt x="5451" y="10956"/>
                </a:cubicBezTo>
                <a:cubicBezTo>
                  <a:pt x="5451" y="10983"/>
                  <a:pt x="5451" y="11001"/>
                  <a:pt x="5451" y="11045"/>
                </a:cubicBezTo>
                <a:cubicBezTo>
                  <a:pt x="5451" y="11134"/>
                  <a:pt x="5433" y="11224"/>
                  <a:pt x="5388" y="11295"/>
                </a:cubicBezTo>
                <a:cubicBezTo>
                  <a:pt x="5344" y="11375"/>
                  <a:pt x="5281" y="11438"/>
                  <a:pt x="5201" y="11473"/>
                </a:cubicBezTo>
                <a:cubicBezTo>
                  <a:pt x="5139" y="11508"/>
                  <a:pt x="5077" y="11521"/>
                  <a:pt x="5014" y="11521"/>
                </a:cubicBezTo>
                <a:cubicBezTo>
                  <a:pt x="4996" y="11521"/>
                  <a:pt x="4978" y="11520"/>
                  <a:pt x="4960" y="11518"/>
                </a:cubicBezTo>
                <a:cubicBezTo>
                  <a:pt x="4925" y="11509"/>
                  <a:pt x="4880" y="11500"/>
                  <a:pt x="4844" y="11491"/>
                </a:cubicBezTo>
                <a:cubicBezTo>
                  <a:pt x="4809" y="11482"/>
                  <a:pt x="4773" y="11464"/>
                  <a:pt x="4737" y="11438"/>
                </a:cubicBezTo>
                <a:cubicBezTo>
                  <a:pt x="4675" y="11393"/>
                  <a:pt x="4630" y="11331"/>
                  <a:pt x="4595" y="11268"/>
                </a:cubicBezTo>
                <a:cubicBezTo>
                  <a:pt x="4559" y="11197"/>
                  <a:pt x="4532" y="11125"/>
                  <a:pt x="4532" y="11045"/>
                </a:cubicBezTo>
                <a:cubicBezTo>
                  <a:pt x="4532" y="10956"/>
                  <a:pt x="4559" y="10867"/>
                  <a:pt x="4630" y="10804"/>
                </a:cubicBezTo>
                <a:cubicBezTo>
                  <a:pt x="4693" y="10742"/>
                  <a:pt x="4773" y="10706"/>
                  <a:pt x="4862" y="10688"/>
                </a:cubicBezTo>
                <a:cubicBezTo>
                  <a:pt x="4907" y="10688"/>
                  <a:pt x="4960" y="10697"/>
                  <a:pt x="5014" y="10715"/>
                </a:cubicBezTo>
                <a:cubicBezTo>
                  <a:pt x="5067" y="10742"/>
                  <a:pt x="5103" y="10795"/>
                  <a:pt x="5121" y="10840"/>
                </a:cubicBezTo>
                <a:cubicBezTo>
                  <a:pt x="5139" y="10885"/>
                  <a:pt x="5139" y="10929"/>
                  <a:pt x="5130" y="10974"/>
                </a:cubicBezTo>
                <a:cubicBezTo>
                  <a:pt x="5130" y="11001"/>
                  <a:pt x="5121" y="11018"/>
                  <a:pt x="5112" y="11045"/>
                </a:cubicBezTo>
                <a:cubicBezTo>
                  <a:pt x="5103" y="11063"/>
                  <a:pt x="5094" y="11081"/>
                  <a:pt x="5085" y="11099"/>
                </a:cubicBezTo>
                <a:cubicBezTo>
                  <a:pt x="5058" y="11134"/>
                  <a:pt x="5023" y="11161"/>
                  <a:pt x="4978" y="11179"/>
                </a:cubicBezTo>
                <a:cubicBezTo>
                  <a:pt x="4960" y="11188"/>
                  <a:pt x="4934" y="11188"/>
                  <a:pt x="4916" y="11188"/>
                </a:cubicBezTo>
                <a:cubicBezTo>
                  <a:pt x="4898" y="11188"/>
                  <a:pt x="4880" y="11179"/>
                  <a:pt x="4862" y="11179"/>
                </a:cubicBezTo>
                <a:cubicBezTo>
                  <a:pt x="4853" y="11170"/>
                  <a:pt x="4853" y="11170"/>
                  <a:pt x="4853" y="11161"/>
                </a:cubicBezTo>
                <a:cubicBezTo>
                  <a:pt x="4853" y="11161"/>
                  <a:pt x="4853" y="11152"/>
                  <a:pt x="4862" y="11152"/>
                </a:cubicBezTo>
                <a:cubicBezTo>
                  <a:pt x="4934" y="11143"/>
                  <a:pt x="4969" y="11099"/>
                  <a:pt x="4987" y="11045"/>
                </a:cubicBezTo>
                <a:cubicBezTo>
                  <a:pt x="5005" y="10992"/>
                  <a:pt x="4996" y="10938"/>
                  <a:pt x="4978" y="10902"/>
                </a:cubicBezTo>
                <a:cubicBezTo>
                  <a:pt x="4960" y="10893"/>
                  <a:pt x="4951" y="10876"/>
                  <a:pt x="4934" y="10876"/>
                </a:cubicBezTo>
                <a:lnTo>
                  <a:pt x="4880" y="10876"/>
                </a:lnTo>
                <a:cubicBezTo>
                  <a:pt x="4835" y="10885"/>
                  <a:pt x="4782" y="10902"/>
                  <a:pt x="4737" y="10929"/>
                </a:cubicBezTo>
                <a:cubicBezTo>
                  <a:pt x="4702" y="10956"/>
                  <a:pt x="4666" y="11001"/>
                  <a:pt x="4648" y="11054"/>
                </a:cubicBezTo>
                <a:cubicBezTo>
                  <a:pt x="4630" y="11108"/>
                  <a:pt x="4630" y="11179"/>
                  <a:pt x="4657" y="11241"/>
                </a:cubicBezTo>
                <a:cubicBezTo>
                  <a:pt x="4684" y="11295"/>
                  <a:pt x="4728" y="11348"/>
                  <a:pt x="4782" y="11384"/>
                </a:cubicBezTo>
                <a:cubicBezTo>
                  <a:pt x="4809" y="11393"/>
                  <a:pt x="4835" y="11402"/>
                  <a:pt x="4862" y="11402"/>
                </a:cubicBezTo>
                <a:cubicBezTo>
                  <a:pt x="4880" y="11406"/>
                  <a:pt x="4896" y="11409"/>
                  <a:pt x="4911" y="11409"/>
                </a:cubicBezTo>
                <a:cubicBezTo>
                  <a:pt x="4927" y="11409"/>
                  <a:pt x="4942" y="11406"/>
                  <a:pt x="4960" y="11402"/>
                </a:cubicBezTo>
                <a:cubicBezTo>
                  <a:pt x="5076" y="11384"/>
                  <a:pt x="5174" y="11304"/>
                  <a:pt x="5210" y="11215"/>
                </a:cubicBezTo>
                <a:cubicBezTo>
                  <a:pt x="5228" y="11161"/>
                  <a:pt x="5237" y="11108"/>
                  <a:pt x="5237" y="11054"/>
                </a:cubicBezTo>
                <a:cubicBezTo>
                  <a:pt x="5228" y="11036"/>
                  <a:pt x="5228" y="10983"/>
                  <a:pt x="5228" y="10938"/>
                </a:cubicBezTo>
                <a:cubicBezTo>
                  <a:pt x="5228" y="10920"/>
                  <a:pt x="5237" y="10893"/>
                  <a:pt x="5237" y="10876"/>
                </a:cubicBezTo>
                <a:cubicBezTo>
                  <a:pt x="5246" y="10849"/>
                  <a:pt x="5246" y="10831"/>
                  <a:pt x="5255" y="10813"/>
                </a:cubicBezTo>
                <a:cubicBezTo>
                  <a:pt x="5281" y="10724"/>
                  <a:pt x="5335" y="10653"/>
                  <a:pt x="5406" y="10599"/>
                </a:cubicBezTo>
                <a:cubicBezTo>
                  <a:pt x="5469" y="10546"/>
                  <a:pt x="5558" y="10501"/>
                  <a:pt x="5647" y="10501"/>
                </a:cubicBezTo>
                <a:close/>
                <a:moveTo>
                  <a:pt x="8609" y="8610"/>
                </a:moveTo>
                <a:lnTo>
                  <a:pt x="8618" y="8619"/>
                </a:lnTo>
                <a:cubicBezTo>
                  <a:pt x="8431" y="8735"/>
                  <a:pt x="8288" y="8886"/>
                  <a:pt x="8181" y="9074"/>
                </a:cubicBezTo>
                <a:cubicBezTo>
                  <a:pt x="8083" y="9252"/>
                  <a:pt x="8011" y="9448"/>
                  <a:pt x="7940" y="9653"/>
                </a:cubicBezTo>
                <a:cubicBezTo>
                  <a:pt x="7869" y="9859"/>
                  <a:pt x="7797" y="10064"/>
                  <a:pt x="7735" y="10269"/>
                </a:cubicBezTo>
                <a:cubicBezTo>
                  <a:pt x="7672" y="10483"/>
                  <a:pt x="7619" y="10697"/>
                  <a:pt x="7547" y="10902"/>
                </a:cubicBezTo>
                <a:cubicBezTo>
                  <a:pt x="7476" y="11116"/>
                  <a:pt x="7360" y="11322"/>
                  <a:pt x="7199" y="11482"/>
                </a:cubicBezTo>
                <a:cubicBezTo>
                  <a:pt x="7030" y="11643"/>
                  <a:pt x="6825" y="11768"/>
                  <a:pt x="6602" y="11821"/>
                </a:cubicBezTo>
                <a:cubicBezTo>
                  <a:pt x="6448" y="11858"/>
                  <a:pt x="6290" y="11878"/>
                  <a:pt x="6133" y="11878"/>
                </a:cubicBezTo>
                <a:cubicBezTo>
                  <a:pt x="6063" y="11878"/>
                  <a:pt x="5993" y="11874"/>
                  <a:pt x="5924" y="11866"/>
                </a:cubicBezTo>
                <a:cubicBezTo>
                  <a:pt x="5817" y="11866"/>
                  <a:pt x="5710" y="11839"/>
                  <a:pt x="5594" y="11821"/>
                </a:cubicBezTo>
                <a:cubicBezTo>
                  <a:pt x="5540" y="11812"/>
                  <a:pt x="5487" y="11794"/>
                  <a:pt x="5433" y="11786"/>
                </a:cubicBezTo>
                <a:cubicBezTo>
                  <a:pt x="5388" y="11768"/>
                  <a:pt x="5335" y="11759"/>
                  <a:pt x="5281" y="11741"/>
                </a:cubicBezTo>
                <a:lnTo>
                  <a:pt x="5281" y="11723"/>
                </a:lnTo>
                <a:cubicBezTo>
                  <a:pt x="5439" y="11729"/>
                  <a:pt x="5592" y="11736"/>
                  <a:pt x="5744" y="11736"/>
                </a:cubicBezTo>
                <a:cubicBezTo>
                  <a:pt x="5807" y="11736"/>
                  <a:pt x="5870" y="11735"/>
                  <a:pt x="5933" y="11732"/>
                </a:cubicBezTo>
                <a:cubicBezTo>
                  <a:pt x="6147" y="11732"/>
                  <a:pt x="6352" y="11705"/>
                  <a:pt x="6548" y="11643"/>
                </a:cubicBezTo>
                <a:cubicBezTo>
                  <a:pt x="6744" y="11589"/>
                  <a:pt x="6932" y="11500"/>
                  <a:pt x="7083" y="11366"/>
                </a:cubicBezTo>
                <a:cubicBezTo>
                  <a:pt x="7235" y="11224"/>
                  <a:pt x="7360" y="11054"/>
                  <a:pt x="7458" y="10867"/>
                </a:cubicBezTo>
                <a:cubicBezTo>
                  <a:pt x="7565" y="10679"/>
                  <a:pt x="7637" y="10474"/>
                  <a:pt x="7681" y="10260"/>
                </a:cubicBezTo>
                <a:cubicBezTo>
                  <a:pt x="7735" y="10046"/>
                  <a:pt x="7753" y="9832"/>
                  <a:pt x="7806" y="9618"/>
                </a:cubicBezTo>
                <a:cubicBezTo>
                  <a:pt x="7833" y="9502"/>
                  <a:pt x="7869" y="9404"/>
                  <a:pt x="7904" y="9297"/>
                </a:cubicBezTo>
                <a:cubicBezTo>
                  <a:pt x="7931" y="9243"/>
                  <a:pt x="7958" y="9198"/>
                  <a:pt x="7976" y="9145"/>
                </a:cubicBezTo>
                <a:cubicBezTo>
                  <a:pt x="8011" y="9091"/>
                  <a:pt x="8038" y="9047"/>
                  <a:pt x="8065" y="8993"/>
                </a:cubicBezTo>
                <a:cubicBezTo>
                  <a:pt x="8199" y="8815"/>
                  <a:pt x="8395" y="8654"/>
                  <a:pt x="8609" y="8610"/>
                </a:cubicBezTo>
                <a:close/>
                <a:moveTo>
                  <a:pt x="3497" y="12125"/>
                </a:moveTo>
                <a:cubicBezTo>
                  <a:pt x="3496" y="12126"/>
                  <a:pt x="3495" y="12129"/>
                  <a:pt x="3494" y="12131"/>
                </a:cubicBezTo>
                <a:lnTo>
                  <a:pt x="3494" y="12131"/>
                </a:lnTo>
                <a:cubicBezTo>
                  <a:pt x="3495" y="12129"/>
                  <a:pt x="3496" y="12127"/>
                  <a:pt x="3497" y="12125"/>
                </a:cubicBezTo>
                <a:close/>
                <a:moveTo>
                  <a:pt x="3483" y="11800"/>
                </a:moveTo>
                <a:cubicBezTo>
                  <a:pt x="3505" y="11800"/>
                  <a:pt x="3530" y="11816"/>
                  <a:pt x="3551" y="11857"/>
                </a:cubicBezTo>
                <a:cubicBezTo>
                  <a:pt x="3554" y="11820"/>
                  <a:pt x="3578" y="11803"/>
                  <a:pt x="3604" y="11803"/>
                </a:cubicBezTo>
                <a:cubicBezTo>
                  <a:pt x="3645" y="11803"/>
                  <a:pt x="3691" y="11847"/>
                  <a:pt x="3658" y="11919"/>
                </a:cubicBezTo>
                <a:cubicBezTo>
                  <a:pt x="3670" y="11916"/>
                  <a:pt x="3681" y="11914"/>
                  <a:pt x="3692" y="11914"/>
                </a:cubicBezTo>
                <a:cubicBezTo>
                  <a:pt x="3780" y="11914"/>
                  <a:pt x="3797" y="12036"/>
                  <a:pt x="3693" y="12044"/>
                </a:cubicBezTo>
                <a:cubicBezTo>
                  <a:pt x="3693" y="12044"/>
                  <a:pt x="3765" y="12071"/>
                  <a:pt x="3729" y="12151"/>
                </a:cubicBezTo>
                <a:cubicBezTo>
                  <a:pt x="3715" y="12176"/>
                  <a:pt x="3699" y="12186"/>
                  <a:pt x="3682" y="12186"/>
                </a:cubicBezTo>
                <a:cubicBezTo>
                  <a:pt x="3646" y="12186"/>
                  <a:pt x="3610" y="12140"/>
                  <a:pt x="3604" y="12116"/>
                </a:cubicBezTo>
                <a:lnTo>
                  <a:pt x="3604" y="12116"/>
                </a:lnTo>
                <a:cubicBezTo>
                  <a:pt x="3622" y="12196"/>
                  <a:pt x="3613" y="12249"/>
                  <a:pt x="3542" y="12249"/>
                </a:cubicBezTo>
                <a:cubicBezTo>
                  <a:pt x="3484" y="12241"/>
                  <a:pt x="3480" y="12163"/>
                  <a:pt x="3494" y="12131"/>
                </a:cubicBezTo>
                <a:lnTo>
                  <a:pt x="3494" y="12131"/>
                </a:lnTo>
                <a:cubicBezTo>
                  <a:pt x="3475" y="12165"/>
                  <a:pt x="3446" y="12178"/>
                  <a:pt x="3419" y="12178"/>
                </a:cubicBezTo>
                <a:cubicBezTo>
                  <a:pt x="3355" y="12178"/>
                  <a:pt x="3300" y="12103"/>
                  <a:pt x="3399" y="12053"/>
                </a:cubicBezTo>
                <a:cubicBezTo>
                  <a:pt x="3303" y="12016"/>
                  <a:pt x="3311" y="11913"/>
                  <a:pt x="3387" y="11913"/>
                </a:cubicBezTo>
                <a:cubicBezTo>
                  <a:pt x="3403" y="11913"/>
                  <a:pt x="3422" y="11917"/>
                  <a:pt x="3444" y="11928"/>
                </a:cubicBezTo>
                <a:cubicBezTo>
                  <a:pt x="3402" y="11868"/>
                  <a:pt x="3436" y="11800"/>
                  <a:pt x="3483" y="11800"/>
                </a:cubicBezTo>
                <a:close/>
                <a:moveTo>
                  <a:pt x="2864" y="1"/>
                </a:moveTo>
                <a:lnTo>
                  <a:pt x="2864" y="1"/>
                </a:lnTo>
                <a:cubicBezTo>
                  <a:pt x="2971" y="563"/>
                  <a:pt x="3533" y="1161"/>
                  <a:pt x="4327" y="1250"/>
                </a:cubicBezTo>
                <a:cubicBezTo>
                  <a:pt x="4255" y="1346"/>
                  <a:pt x="3922" y="1455"/>
                  <a:pt x="3582" y="1455"/>
                </a:cubicBezTo>
                <a:cubicBezTo>
                  <a:pt x="3418" y="1455"/>
                  <a:pt x="3253" y="1430"/>
                  <a:pt x="3114" y="1366"/>
                </a:cubicBezTo>
                <a:lnTo>
                  <a:pt x="3114" y="1366"/>
                </a:lnTo>
                <a:cubicBezTo>
                  <a:pt x="3434" y="1645"/>
                  <a:pt x="3796" y="1706"/>
                  <a:pt x="4133" y="1706"/>
                </a:cubicBezTo>
                <a:cubicBezTo>
                  <a:pt x="4392" y="1706"/>
                  <a:pt x="4637" y="1669"/>
                  <a:pt x="4836" y="1669"/>
                </a:cubicBezTo>
                <a:cubicBezTo>
                  <a:pt x="4989" y="1669"/>
                  <a:pt x="5116" y="1691"/>
                  <a:pt x="5201" y="1767"/>
                </a:cubicBezTo>
                <a:cubicBezTo>
                  <a:pt x="5130" y="1758"/>
                  <a:pt x="5061" y="1753"/>
                  <a:pt x="4996" y="1753"/>
                </a:cubicBezTo>
                <a:cubicBezTo>
                  <a:pt x="4699" y="1753"/>
                  <a:pt x="4459" y="1849"/>
                  <a:pt x="4291" y="2017"/>
                </a:cubicBezTo>
                <a:cubicBezTo>
                  <a:pt x="4395" y="1971"/>
                  <a:pt x="4487" y="1953"/>
                  <a:pt x="4575" y="1953"/>
                </a:cubicBezTo>
                <a:cubicBezTo>
                  <a:pt x="4825" y="1953"/>
                  <a:pt x="5038" y="2100"/>
                  <a:pt x="5388" y="2160"/>
                </a:cubicBezTo>
                <a:cubicBezTo>
                  <a:pt x="5466" y="2173"/>
                  <a:pt x="5541" y="2178"/>
                  <a:pt x="5613" y="2178"/>
                </a:cubicBezTo>
                <a:cubicBezTo>
                  <a:pt x="5979" y="2178"/>
                  <a:pt x="6254" y="2035"/>
                  <a:pt x="6254" y="2035"/>
                </a:cubicBezTo>
                <a:cubicBezTo>
                  <a:pt x="6254" y="2035"/>
                  <a:pt x="6258" y="2035"/>
                  <a:pt x="6266" y="2035"/>
                </a:cubicBezTo>
                <a:cubicBezTo>
                  <a:pt x="6381" y="2035"/>
                  <a:pt x="7270" y="2050"/>
                  <a:pt x="7253" y="2534"/>
                </a:cubicBezTo>
                <a:cubicBezTo>
                  <a:pt x="7248" y="2836"/>
                  <a:pt x="6921" y="2923"/>
                  <a:pt x="6631" y="2923"/>
                </a:cubicBezTo>
                <a:cubicBezTo>
                  <a:pt x="6425" y="2923"/>
                  <a:pt x="6237" y="2879"/>
                  <a:pt x="6200" y="2838"/>
                </a:cubicBezTo>
                <a:cubicBezTo>
                  <a:pt x="6111" y="2740"/>
                  <a:pt x="6022" y="2401"/>
                  <a:pt x="6022" y="2401"/>
                </a:cubicBezTo>
                <a:cubicBezTo>
                  <a:pt x="6022" y="2401"/>
                  <a:pt x="5852" y="2677"/>
                  <a:pt x="5629" y="2811"/>
                </a:cubicBezTo>
                <a:cubicBezTo>
                  <a:pt x="5496" y="2633"/>
                  <a:pt x="5522" y="2383"/>
                  <a:pt x="5522" y="2383"/>
                </a:cubicBezTo>
                <a:lnTo>
                  <a:pt x="5522" y="2383"/>
                </a:lnTo>
                <a:cubicBezTo>
                  <a:pt x="5522" y="2383"/>
                  <a:pt x="5148" y="2445"/>
                  <a:pt x="5023" y="2820"/>
                </a:cubicBezTo>
                <a:cubicBezTo>
                  <a:pt x="4907" y="2731"/>
                  <a:pt x="4853" y="2445"/>
                  <a:pt x="4853" y="2445"/>
                </a:cubicBezTo>
                <a:cubicBezTo>
                  <a:pt x="4853" y="2445"/>
                  <a:pt x="4550" y="2936"/>
                  <a:pt x="4630" y="3525"/>
                </a:cubicBezTo>
                <a:cubicBezTo>
                  <a:pt x="4434" y="3409"/>
                  <a:pt x="4327" y="3034"/>
                  <a:pt x="4327" y="3034"/>
                </a:cubicBezTo>
                <a:lnTo>
                  <a:pt x="4327" y="3034"/>
                </a:lnTo>
                <a:cubicBezTo>
                  <a:pt x="4327" y="3034"/>
                  <a:pt x="4211" y="3489"/>
                  <a:pt x="4487" y="4015"/>
                </a:cubicBezTo>
                <a:cubicBezTo>
                  <a:pt x="4773" y="4542"/>
                  <a:pt x="4461" y="5041"/>
                  <a:pt x="4461" y="5041"/>
                </a:cubicBezTo>
                <a:cubicBezTo>
                  <a:pt x="4461" y="5041"/>
                  <a:pt x="4371" y="4854"/>
                  <a:pt x="4291" y="4809"/>
                </a:cubicBezTo>
                <a:lnTo>
                  <a:pt x="4291" y="4809"/>
                </a:lnTo>
                <a:cubicBezTo>
                  <a:pt x="4327" y="5086"/>
                  <a:pt x="3809" y="5532"/>
                  <a:pt x="3809" y="5532"/>
                </a:cubicBezTo>
                <a:cubicBezTo>
                  <a:pt x="3809" y="5532"/>
                  <a:pt x="3631" y="5523"/>
                  <a:pt x="3774" y="4676"/>
                </a:cubicBezTo>
                <a:cubicBezTo>
                  <a:pt x="3908" y="3837"/>
                  <a:pt x="3078" y="3293"/>
                  <a:pt x="3078" y="3293"/>
                </a:cubicBezTo>
                <a:lnTo>
                  <a:pt x="3078" y="3293"/>
                </a:lnTo>
                <a:cubicBezTo>
                  <a:pt x="3078" y="3293"/>
                  <a:pt x="3408" y="3703"/>
                  <a:pt x="3185" y="4015"/>
                </a:cubicBezTo>
                <a:cubicBezTo>
                  <a:pt x="2960" y="3913"/>
                  <a:pt x="2760" y="3877"/>
                  <a:pt x="2589" y="3877"/>
                </a:cubicBezTo>
                <a:cubicBezTo>
                  <a:pt x="2177" y="3877"/>
                  <a:pt x="1936" y="4087"/>
                  <a:pt x="1936" y="4087"/>
                </a:cubicBezTo>
                <a:cubicBezTo>
                  <a:pt x="1936" y="4087"/>
                  <a:pt x="1888" y="4100"/>
                  <a:pt x="1802" y="4100"/>
                </a:cubicBezTo>
                <a:cubicBezTo>
                  <a:pt x="1691" y="4100"/>
                  <a:pt x="1515" y="4077"/>
                  <a:pt x="1303" y="3971"/>
                </a:cubicBezTo>
                <a:cubicBezTo>
                  <a:pt x="1236" y="3690"/>
                  <a:pt x="845" y="3415"/>
                  <a:pt x="460" y="3415"/>
                </a:cubicBezTo>
                <a:cubicBezTo>
                  <a:pt x="380" y="3415"/>
                  <a:pt x="300" y="3427"/>
                  <a:pt x="223" y="3453"/>
                </a:cubicBezTo>
                <a:cubicBezTo>
                  <a:pt x="473" y="3516"/>
                  <a:pt x="812" y="3721"/>
                  <a:pt x="928" y="4087"/>
                </a:cubicBezTo>
                <a:cubicBezTo>
                  <a:pt x="924" y="4091"/>
                  <a:pt x="914" y="4092"/>
                  <a:pt x="899" y="4092"/>
                </a:cubicBezTo>
                <a:cubicBezTo>
                  <a:pt x="861" y="4092"/>
                  <a:pt x="791" y="4083"/>
                  <a:pt x="702" y="4083"/>
                </a:cubicBezTo>
                <a:cubicBezTo>
                  <a:pt x="511" y="4083"/>
                  <a:pt x="233" y="4125"/>
                  <a:pt x="0" y="4390"/>
                </a:cubicBezTo>
                <a:cubicBezTo>
                  <a:pt x="93" y="4342"/>
                  <a:pt x="205" y="4318"/>
                  <a:pt x="322" y="4318"/>
                </a:cubicBezTo>
                <a:cubicBezTo>
                  <a:pt x="486" y="4318"/>
                  <a:pt x="661" y="4364"/>
                  <a:pt x="812" y="4453"/>
                </a:cubicBezTo>
                <a:cubicBezTo>
                  <a:pt x="509" y="4488"/>
                  <a:pt x="286" y="4738"/>
                  <a:pt x="0" y="4827"/>
                </a:cubicBezTo>
                <a:cubicBezTo>
                  <a:pt x="61" y="4858"/>
                  <a:pt x="158" y="4872"/>
                  <a:pt x="268" y="4872"/>
                </a:cubicBezTo>
                <a:cubicBezTo>
                  <a:pt x="543" y="4872"/>
                  <a:pt x="901" y="4781"/>
                  <a:pt x="990" y="4622"/>
                </a:cubicBezTo>
                <a:lnTo>
                  <a:pt x="990" y="4622"/>
                </a:lnTo>
                <a:cubicBezTo>
                  <a:pt x="1008" y="4765"/>
                  <a:pt x="758" y="5202"/>
                  <a:pt x="375" y="5300"/>
                </a:cubicBezTo>
                <a:cubicBezTo>
                  <a:pt x="406" y="5302"/>
                  <a:pt x="439" y="5303"/>
                  <a:pt x="472" y="5303"/>
                </a:cubicBezTo>
                <a:cubicBezTo>
                  <a:pt x="770" y="5303"/>
                  <a:pt x="1136" y="5217"/>
                  <a:pt x="1401" y="4792"/>
                </a:cubicBezTo>
                <a:cubicBezTo>
                  <a:pt x="1583" y="4666"/>
                  <a:pt x="1808" y="4601"/>
                  <a:pt x="2019" y="4601"/>
                </a:cubicBezTo>
                <a:cubicBezTo>
                  <a:pt x="2272" y="4601"/>
                  <a:pt x="2506" y="4695"/>
                  <a:pt x="2623" y="4890"/>
                </a:cubicBezTo>
                <a:cubicBezTo>
                  <a:pt x="2828" y="5238"/>
                  <a:pt x="2587" y="5568"/>
                  <a:pt x="2587" y="5568"/>
                </a:cubicBezTo>
                <a:cubicBezTo>
                  <a:pt x="2587" y="5568"/>
                  <a:pt x="2373" y="5354"/>
                  <a:pt x="2453" y="5122"/>
                </a:cubicBezTo>
                <a:lnTo>
                  <a:pt x="2453" y="5122"/>
                </a:lnTo>
                <a:cubicBezTo>
                  <a:pt x="1990" y="5407"/>
                  <a:pt x="1749" y="5978"/>
                  <a:pt x="1749" y="5978"/>
                </a:cubicBezTo>
                <a:cubicBezTo>
                  <a:pt x="1749" y="5978"/>
                  <a:pt x="1552" y="5675"/>
                  <a:pt x="1651" y="5452"/>
                </a:cubicBezTo>
                <a:lnTo>
                  <a:pt x="1651" y="5452"/>
                </a:lnTo>
                <a:cubicBezTo>
                  <a:pt x="1267" y="5862"/>
                  <a:pt x="1213" y="6504"/>
                  <a:pt x="1222" y="6834"/>
                </a:cubicBezTo>
                <a:cubicBezTo>
                  <a:pt x="1222" y="6834"/>
                  <a:pt x="999" y="6674"/>
                  <a:pt x="1026" y="6272"/>
                </a:cubicBezTo>
                <a:lnTo>
                  <a:pt x="1026" y="6272"/>
                </a:lnTo>
                <a:cubicBezTo>
                  <a:pt x="812" y="6638"/>
                  <a:pt x="518" y="8083"/>
                  <a:pt x="946" y="9100"/>
                </a:cubicBezTo>
                <a:cubicBezTo>
                  <a:pt x="1365" y="10117"/>
                  <a:pt x="2346" y="10858"/>
                  <a:pt x="2346" y="10858"/>
                </a:cubicBezTo>
                <a:cubicBezTo>
                  <a:pt x="2346" y="10858"/>
                  <a:pt x="2577" y="10801"/>
                  <a:pt x="2837" y="10801"/>
                </a:cubicBezTo>
                <a:cubicBezTo>
                  <a:pt x="2920" y="10801"/>
                  <a:pt x="3005" y="10807"/>
                  <a:pt x="3087" y="10822"/>
                </a:cubicBezTo>
                <a:cubicBezTo>
                  <a:pt x="3206" y="10841"/>
                  <a:pt x="3347" y="10851"/>
                  <a:pt x="3497" y="10851"/>
                </a:cubicBezTo>
                <a:cubicBezTo>
                  <a:pt x="3771" y="10851"/>
                  <a:pt x="4072" y="10817"/>
                  <a:pt x="4309" y="10742"/>
                </a:cubicBezTo>
                <a:lnTo>
                  <a:pt x="4309" y="10742"/>
                </a:lnTo>
                <a:cubicBezTo>
                  <a:pt x="4190" y="10884"/>
                  <a:pt x="3920" y="10976"/>
                  <a:pt x="3558" y="10976"/>
                </a:cubicBezTo>
                <a:cubicBezTo>
                  <a:pt x="3488" y="10976"/>
                  <a:pt x="3414" y="10972"/>
                  <a:pt x="3337" y="10965"/>
                </a:cubicBezTo>
                <a:cubicBezTo>
                  <a:pt x="3226" y="10954"/>
                  <a:pt x="3096" y="10945"/>
                  <a:pt x="2959" y="10945"/>
                </a:cubicBezTo>
                <a:cubicBezTo>
                  <a:pt x="2520" y="10945"/>
                  <a:pt x="2008" y="11043"/>
                  <a:pt x="1811" y="11518"/>
                </a:cubicBezTo>
                <a:cubicBezTo>
                  <a:pt x="1964" y="11437"/>
                  <a:pt x="2091" y="11402"/>
                  <a:pt x="2199" y="11402"/>
                </a:cubicBezTo>
                <a:cubicBezTo>
                  <a:pt x="2534" y="11402"/>
                  <a:pt x="2689" y="11734"/>
                  <a:pt x="2864" y="12071"/>
                </a:cubicBezTo>
                <a:cubicBezTo>
                  <a:pt x="3096" y="12517"/>
                  <a:pt x="3774" y="12383"/>
                  <a:pt x="3881" y="12740"/>
                </a:cubicBezTo>
                <a:cubicBezTo>
                  <a:pt x="3986" y="13082"/>
                  <a:pt x="3635" y="13552"/>
                  <a:pt x="3040" y="13552"/>
                </a:cubicBezTo>
                <a:cubicBezTo>
                  <a:pt x="3029" y="13552"/>
                  <a:pt x="3018" y="13552"/>
                  <a:pt x="3007" y="13552"/>
                </a:cubicBezTo>
                <a:lnTo>
                  <a:pt x="3007" y="13552"/>
                </a:lnTo>
                <a:cubicBezTo>
                  <a:pt x="3175" y="13664"/>
                  <a:pt x="3351" y="13717"/>
                  <a:pt x="3512" y="13717"/>
                </a:cubicBezTo>
                <a:cubicBezTo>
                  <a:pt x="3786" y="13717"/>
                  <a:pt x="4016" y="13566"/>
                  <a:pt x="4095" y="13302"/>
                </a:cubicBezTo>
                <a:lnTo>
                  <a:pt x="4095" y="13302"/>
                </a:lnTo>
                <a:cubicBezTo>
                  <a:pt x="4211" y="13489"/>
                  <a:pt x="4148" y="13980"/>
                  <a:pt x="3818" y="14248"/>
                </a:cubicBezTo>
                <a:cubicBezTo>
                  <a:pt x="4389" y="14230"/>
                  <a:pt x="4595" y="13605"/>
                  <a:pt x="4505" y="13365"/>
                </a:cubicBezTo>
                <a:lnTo>
                  <a:pt x="4505" y="13365"/>
                </a:lnTo>
                <a:cubicBezTo>
                  <a:pt x="4809" y="13472"/>
                  <a:pt x="4853" y="13837"/>
                  <a:pt x="4764" y="14114"/>
                </a:cubicBezTo>
                <a:cubicBezTo>
                  <a:pt x="5005" y="13989"/>
                  <a:pt x="5353" y="13516"/>
                  <a:pt x="4675" y="13097"/>
                </a:cubicBezTo>
                <a:cubicBezTo>
                  <a:pt x="4755" y="13017"/>
                  <a:pt x="4940" y="12959"/>
                  <a:pt x="5160" y="12959"/>
                </a:cubicBezTo>
                <a:cubicBezTo>
                  <a:pt x="5331" y="12959"/>
                  <a:pt x="5522" y="12993"/>
                  <a:pt x="5701" y="13079"/>
                </a:cubicBezTo>
                <a:cubicBezTo>
                  <a:pt x="5543" y="12858"/>
                  <a:pt x="5274" y="12691"/>
                  <a:pt x="4934" y="12691"/>
                </a:cubicBezTo>
                <a:cubicBezTo>
                  <a:pt x="4793" y="12691"/>
                  <a:pt x="4640" y="12719"/>
                  <a:pt x="4479" y="12785"/>
                </a:cubicBezTo>
                <a:cubicBezTo>
                  <a:pt x="4514" y="12330"/>
                  <a:pt x="3809" y="11714"/>
                  <a:pt x="3809" y="11714"/>
                </a:cubicBezTo>
                <a:lnTo>
                  <a:pt x="3809" y="11714"/>
                </a:lnTo>
                <a:cubicBezTo>
                  <a:pt x="3810" y="11714"/>
                  <a:pt x="4398" y="11768"/>
                  <a:pt x="4853" y="12125"/>
                </a:cubicBezTo>
                <a:cubicBezTo>
                  <a:pt x="5155" y="12362"/>
                  <a:pt x="5716" y="12543"/>
                  <a:pt x="6250" y="12543"/>
                </a:cubicBezTo>
                <a:cubicBezTo>
                  <a:pt x="6539" y="12543"/>
                  <a:pt x="6820" y="12491"/>
                  <a:pt x="7048" y="12365"/>
                </a:cubicBezTo>
                <a:cubicBezTo>
                  <a:pt x="7126" y="12390"/>
                  <a:pt x="7222" y="12401"/>
                  <a:pt x="7327" y="12401"/>
                </a:cubicBezTo>
                <a:cubicBezTo>
                  <a:pt x="7725" y="12401"/>
                  <a:pt x="8246" y="12232"/>
                  <a:pt x="8359" y="11928"/>
                </a:cubicBezTo>
                <a:cubicBezTo>
                  <a:pt x="8477" y="11619"/>
                  <a:pt x="8667" y="11450"/>
                  <a:pt x="8821" y="11450"/>
                </a:cubicBezTo>
                <a:cubicBezTo>
                  <a:pt x="8853" y="11450"/>
                  <a:pt x="8884" y="11458"/>
                  <a:pt x="8912" y="11473"/>
                </a:cubicBezTo>
                <a:cubicBezTo>
                  <a:pt x="9073" y="11563"/>
                  <a:pt x="9037" y="12000"/>
                  <a:pt x="8439" y="12401"/>
                </a:cubicBezTo>
                <a:cubicBezTo>
                  <a:pt x="9260" y="12062"/>
                  <a:pt x="10215" y="11179"/>
                  <a:pt x="10366" y="10617"/>
                </a:cubicBezTo>
                <a:cubicBezTo>
                  <a:pt x="10486" y="10173"/>
                  <a:pt x="10762" y="9896"/>
                  <a:pt x="11044" y="9896"/>
                </a:cubicBezTo>
                <a:cubicBezTo>
                  <a:pt x="11119" y="9896"/>
                  <a:pt x="11194" y="9916"/>
                  <a:pt x="11267" y="9957"/>
                </a:cubicBezTo>
                <a:cubicBezTo>
                  <a:pt x="11377" y="10019"/>
                  <a:pt x="11507" y="10050"/>
                  <a:pt x="11632" y="10050"/>
                </a:cubicBezTo>
                <a:cubicBezTo>
                  <a:pt x="11903" y="10050"/>
                  <a:pt x="12154" y="9905"/>
                  <a:pt x="12142" y="9618"/>
                </a:cubicBezTo>
                <a:lnTo>
                  <a:pt x="12142" y="9618"/>
                </a:lnTo>
                <a:cubicBezTo>
                  <a:pt x="12103" y="9720"/>
                  <a:pt x="11892" y="9803"/>
                  <a:pt x="11718" y="9803"/>
                </a:cubicBezTo>
                <a:cubicBezTo>
                  <a:pt x="11572" y="9803"/>
                  <a:pt x="11453" y="9745"/>
                  <a:pt x="11482" y="9591"/>
                </a:cubicBezTo>
                <a:cubicBezTo>
                  <a:pt x="11536" y="9331"/>
                  <a:pt x="11837" y="9223"/>
                  <a:pt x="12096" y="9223"/>
                </a:cubicBezTo>
                <a:cubicBezTo>
                  <a:pt x="12174" y="9223"/>
                  <a:pt x="12249" y="9233"/>
                  <a:pt x="12311" y="9252"/>
                </a:cubicBezTo>
                <a:cubicBezTo>
                  <a:pt x="12255" y="9140"/>
                  <a:pt x="12028" y="8982"/>
                  <a:pt x="11801" y="8982"/>
                </a:cubicBezTo>
                <a:cubicBezTo>
                  <a:pt x="11701" y="8982"/>
                  <a:pt x="11602" y="9012"/>
                  <a:pt x="11517" y="9091"/>
                </a:cubicBezTo>
                <a:cubicBezTo>
                  <a:pt x="11526" y="8869"/>
                  <a:pt x="11714" y="8590"/>
                  <a:pt x="12090" y="8590"/>
                </a:cubicBezTo>
                <a:cubicBezTo>
                  <a:pt x="12107" y="8590"/>
                  <a:pt x="12124" y="8591"/>
                  <a:pt x="12142" y="8592"/>
                </a:cubicBezTo>
                <a:cubicBezTo>
                  <a:pt x="12077" y="8543"/>
                  <a:pt x="11918" y="8485"/>
                  <a:pt x="11741" y="8485"/>
                </a:cubicBezTo>
                <a:cubicBezTo>
                  <a:pt x="11529" y="8485"/>
                  <a:pt x="11292" y="8568"/>
                  <a:pt x="11160" y="8851"/>
                </a:cubicBezTo>
                <a:cubicBezTo>
                  <a:pt x="11089" y="8806"/>
                  <a:pt x="11027" y="8449"/>
                  <a:pt x="11366" y="8306"/>
                </a:cubicBezTo>
                <a:lnTo>
                  <a:pt x="11366" y="8306"/>
                </a:lnTo>
                <a:cubicBezTo>
                  <a:pt x="11036" y="8315"/>
                  <a:pt x="10688" y="8503"/>
                  <a:pt x="10705" y="9002"/>
                </a:cubicBezTo>
                <a:cubicBezTo>
                  <a:pt x="10054" y="9056"/>
                  <a:pt x="9938" y="9564"/>
                  <a:pt x="9688" y="9814"/>
                </a:cubicBezTo>
                <a:cubicBezTo>
                  <a:pt x="9440" y="10054"/>
                  <a:pt x="8518" y="10152"/>
                  <a:pt x="8114" y="10788"/>
                </a:cubicBezTo>
                <a:lnTo>
                  <a:pt x="8114" y="10788"/>
                </a:lnTo>
                <a:cubicBezTo>
                  <a:pt x="8186" y="10667"/>
                  <a:pt x="8307" y="10215"/>
                  <a:pt x="8368" y="9805"/>
                </a:cubicBezTo>
                <a:cubicBezTo>
                  <a:pt x="8439" y="9377"/>
                  <a:pt x="8547" y="9190"/>
                  <a:pt x="8770" y="8735"/>
                </a:cubicBezTo>
                <a:cubicBezTo>
                  <a:pt x="8941" y="8378"/>
                  <a:pt x="9296" y="8206"/>
                  <a:pt x="9480" y="8206"/>
                </a:cubicBezTo>
                <a:cubicBezTo>
                  <a:pt x="9536" y="8206"/>
                  <a:pt x="9576" y="8222"/>
                  <a:pt x="9590" y="8253"/>
                </a:cubicBezTo>
                <a:cubicBezTo>
                  <a:pt x="9662" y="8387"/>
                  <a:pt x="9581" y="8628"/>
                  <a:pt x="9233" y="8645"/>
                </a:cubicBezTo>
                <a:cubicBezTo>
                  <a:pt x="9329" y="8691"/>
                  <a:pt x="9414" y="8710"/>
                  <a:pt x="9492" y="8710"/>
                </a:cubicBezTo>
                <a:cubicBezTo>
                  <a:pt x="9870" y="8710"/>
                  <a:pt x="10055" y="8246"/>
                  <a:pt x="10277" y="8083"/>
                </a:cubicBezTo>
                <a:cubicBezTo>
                  <a:pt x="10370" y="8012"/>
                  <a:pt x="10457" y="7975"/>
                  <a:pt x="10530" y="7975"/>
                </a:cubicBezTo>
                <a:cubicBezTo>
                  <a:pt x="10669" y="7975"/>
                  <a:pt x="10759" y="8110"/>
                  <a:pt x="10741" y="8413"/>
                </a:cubicBezTo>
                <a:cubicBezTo>
                  <a:pt x="10759" y="8315"/>
                  <a:pt x="10991" y="7932"/>
                  <a:pt x="11312" y="7842"/>
                </a:cubicBezTo>
                <a:cubicBezTo>
                  <a:pt x="11633" y="7744"/>
                  <a:pt x="11999" y="7468"/>
                  <a:pt x="11535" y="6915"/>
                </a:cubicBezTo>
                <a:lnTo>
                  <a:pt x="11535" y="6915"/>
                </a:lnTo>
                <a:cubicBezTo>
                  <a:pt x="11622" y="7208"/>
                  <a:pt x="11434" y="7366"/>
                  <a:pt x="11242" y="7366"/>
                </a:cubicBezTo>
                <a:cubicBezTo>
                  <a:pt x="11119" y="7366"/>
                  <a:pt x="10993" y="7301"/>
                  <a:pt x="10937" y="7164"/>
                </a:cubicBezTo>
                <a:cubicBezTo>
                  <a:pt x="10925" y="7504"/>
                  <a:pt x="10500" y="7677"/>
                  <a:pt x="10210" y="7677"/>
                </a:cubicBezTo>
                <a:cubicBezTo>
                  <a:pt x="10066" y="7677"/>
                  <a:pt x="9956" y="7634"/>
                  <a:pt x="9947" y="7548"/>
                </a:cubicBezTo>
                <a:cubicBezTo>
                  <a:pt x="9929" y="7370"/>
                  <a:pt x="10170" y="7114"/>
                  <a:pt x="10356" y="7114"/>
                </a:cubicBezTo>
                <a:cubicBezTo>
                  <a:pt x="10439" y="7114"/>
                  <a:pt x="10512" y="7166"/>
                  <a:pt x="10545" y="7298"/>
                </a:cubicBezTo>
                <a:cubicBezTo>
                  <a:pt x="10609" y="7077"/>
                  <a:pt x="10741" y="6883"/>
                  <a:pt x="10875" y="6883"/>
                </a:cubicBezTo>
                <a:cubicBezTo>
                  <a:pt x="10946" y="6883"/>
                  <a:pt x="11018" y="6939"/>
                  <a:pt x="11080" y="7075"/>
                </a:cubicBezTo>
                <a:cubicBezTo>
                  <a:pt x="11169" y="6724"/>
                  <a:pt x="11314" y="6641"/>
                  <a:pt x="11432" y="6641"/>
                </a:cubicBezTo>
                <a:cubicBezTo>
                  <a:pt x="11540" y="6641"/>
                  <a:pt x="11624" y="6710"/>
                  <a:pt x="11624" y="6710"/>
                </a:cubicBezTo>
                <a:cubicBezTo>
                  <a:pt x="11847" y="6058"/>
                  <a:pt x="11667" y="5857"/>
                  <a:pt x="11360" y="5857"/>
                </a:cubicBezTo>
                <a:cubicBezTo>
                  <a:pt x="10868" y="5857"/>
                  <a:pt x="10054" y="6371"/>
                  <a:pt x="10054" y="6371"/>
                </a:cubicBezTo>
                <a:cubicBezTo>
                  <a:pt x="10054" y="6371"/>
                  <a:pt x="9886" y="6132"/>
                  <a:pt x="9471" y="6132"/>
                </a:cubicBezTo>
                <a:cubicBezTo>
                  <a:pt x="9275" y="6132"/>
                  <a:pt x="9023" y="6186"/>
                  <a:pt x="8707" y="6344"/>
                </a:cubicBezTo>
                <a:cubicBezTo>
                  <a:pt x="8585" y="6403"/>
                  <a:pt x="8480" y="6429"/>
                  <a:pt x="8387" y="6429"/>
                </a:cubicBezTo>
                <a:cubicBezTo>
                  <a:pt x="7849" y="6429"/>
                  <a:pt x="7712" y="5586"/>
                  <a:pt x="7194" y="5586"/>
                </a:cubicBezTo>
                <a:cubicBezTo>
                  <a:pt x="7076" y="5586"/>
                  <a:pt x="6938" y="5630"/>
                  <a:pt x="6771" y="5737"/>
                </a:cubicBezTo>
                <a:cubicBezTo>
                  <a:pt x="6824" y="5718"/>
                  <a:pt x="6876" y="5709"/>
                  <a:pt x="6927" y="5709"/>
                </a:cubicBezTo>
                <a:cubicBezTo>
                  <a:pt x="7160" y="5709"/>
                  <a:pt x="7359" y="5890"/>
                  <a:pt x="7396" y="6058"/>
                </a:cubicBezTo>
                <a:cubicBezTo>
                  <a:pt x="7458" y="6362"/>
                  <a:pt x="7717" y="6638"/>
                  <a:pt x="8109" y="6736"/>
                </a:cubicBezTo>
                <a:cubicBezTo>
                  <a:pt x="8080" y="6740"/>
                  <a:pt x="8052" y="6741"/>
                  <a:pt x="8025" y="6741"/>
                </a:cubicBezTo>
                <a:cubicBezTo>
                  <a:pt x="7623" y="6741"/>
                  <a:pt x="7451" y="6390"/>
                  <a:pt x="7217" y="6281"/>
                </a:cubicBezTo>
                <a:cubicBezTo>
                  <a:pt x="7130" y="6242"/>
                  <a:pt x="6992" y="6206"/>
                  <a:pt x="6837" y="6206"/>
                </a:cubicBezTo>
                <a:cubicBezTo>
                  <a:pt x="6565" y="6206"/>
                  <a:pt x="6242" y="6318"/>
                  <a:pt x="6049" y="6727"/>
                </a:cubicBezTo>
                <a:cubicBezTo>
                  <a:pt x="6208" y="6608"/>
                  <a:pt x="6374" y="6562"/>
                  <a:pt x="6536" y="6562"/>
                </a:cubicBezTo>
                <a:cubicBezTo>
                  <a:pt x="6847" y="6562"/>
                  <a:pt x="7146" y="6730"/>
                  <a:pt x="7369" y="6870"/>
                </a:cubicBezTo>
                <a:cubicBezTo>
                  <a:pt x="7465" y="7345"/>
                  <a:pt x="6902" y="7547"/>
                  <a:pt x="6388" y="7547"/>
                </a:cubicBezTo>
                <a:cubicBezTo>
                  <a:pt x="6188" y="7547"/>
                  <a:pt x="5995" y="7517"/>
                  <a:pt x="5852" y="7459"/>
                </a:cubicBezTo>
                <a:lnTo>
                  <a:pt x="5852" y="7459"/>
                </a:lnTo>
                <a:cubicBezTo>
                  <a:pt x="6008" y="7716"/>
                  <a:pt x="6490" y="7918"/>
                  <a:pt x="6871" y="7918"/>
                </a:cubicBezTo>
                <a:cubicBezTo>
                  <a:pt x="6927" y="7918"/>
                  <a:pt x="6980" y="7914"/>
                  <a:pt x="7030" y="7905"/>
                </a:cubicBezTo>
                <a:lnTo>
                  <a:pt x="7030" y="7905"/>
                </a:lnTo>
                <a:cubicBezTo>
                  <a:pt x="6959" y="8275"/>
                  <a:pt x="6587" y="8417"/>
                  <a:pt x="6259" y="8417"/>
                </a:cubicBezTo>
                <a:cubicBezTo>
                  <a:pt x="6089" y="8417"/>
                  <a:pt x="5932" y="8379"/>
                  <a:pt x="5835" y="8315"/>
                </a:cubicBezTo>
                <a:lnTo>
                  <a:pt x="5835" y="8315"/>
                </a:lnTo>
                <a:cubicBezTo>
                  <a:pt x="6028" y="8539"/>
                  <a:pt x="6364" y="8652"/>
                  <a:pt x="6644" y="8652"/>
                </a:cubicBezTo>
                <a:cubicBezTo>
                  <a:pt x="6778" y="8652"/>
                  <a:pt x="6899" y="8626"/>
                  <a:pt x="6985" y="8574"/>
                </a:cubicBezTo>
                <a:cubicBezTo>
                  <a:pt x="7131" y="8482"/>
                  <a:pt x="7242" y="8461"/>
                  <a:pt x="7313" y="8461"/>
                </a:cubicBezTo>
                <a:cubicBezTo>
                  <a:pt x="7373" y="8461"/>
                  <a:pt x="7405" y="8476"/>
                  <a:pt x="7405" y="8476"/>
                </a:cubicBezTo>
                <a:cubicBezTo>
                  <a:pt x="7405" y="8476"/>
                  <a:pt x="7396" y="8672"/>
                  <a:pt x="7307" y="8851"/>
                </a:cubicBezTo>
                <a:cubicBezTo>
                  <a:pt x="7068" y="9146"/>
                  <a:pt x="6729" y="9231"/>
                  <a:pt x="6417" y="9231"/>
                </a:cubicBezTo>
                <a:cubicBezTo>
                  <a:pt x="5994" y="9231"/>
                  <a:pt x="5621" y="9074"/>
                  <a:pt x="5620" y="9074"/>
                </a:cubicBezTo>
                <a:lnTo>
                  <a:pt x="5620" y="9074"/>
                </a:lnTo>
                <a:cubicBezTo>
                  <a:pt x="5620" y="9074"/>
                  <a:pt x="5933" y="9377"/>
                  <a:pt x="6459" y="9484"/>
                </a:cubicBezTo>
                <a:cubicBezTo>
                  <a:pt x="6334" y="9535"/>
                  <a:pt x="6210" y="9556"/>
                  <a:pt x="6091" y="9556"/>
                </a:cubicBezTo>
                <a:cubicBezTo>
                  <a:pt x="5476" y="9556"/>
                  <a:pt x="4969" y="8993"/>
                  <a:pt x="4969" y="8993"/>
                </a:cubicBezTo>
                <a:lnTo>
                  <a:pt x="4969" y="8993"/>
                </a:lnTo>
                <a:cubicBezTo>
                  <a:pt x="4969" y="8993"/>
                  <a:pt x="5058" y="9457"/>
                  <a:pt x="5594" y="9885"/>
                </a:cubicBezTo>
                <a:cubicBezTo>
                  <a:pt x="4871" y="9885"/>
                  <a:pt x="4273" y="8877"/>
                  <a:pt x="4273" y="8877"/>
                </a:cubicBezTo>
                <a:lnTo>
                  <a:pt x="4273" y="8877"/>
                </a:lnTo>
                <a:cubicBezTo>
                  <a:pt x="4273" y="8877"/>
                  <a:pt x="4247" y="9172"/>
                  <a:pt x="4479" y="9636"/>
                </a:cubicBezTo>
                <a:cubicBezTo>
                  <a:pt x="3328" y="9065"/>
                  <a:pt x="2204" y="7771"/>
                  <a:pt x="2819" y="7004"/>
                </a:cubicBezTo>
                <a:cubicBezTo>
                  <a:pt x="3426" y="6237"/>
                  <a:pt x="4737" y="6799"/>
                  <a:pt x="5496" y="6308"/>
                </a:cubicBezTo>
                <a:cubicBezTo>
                  <a:pt x="6272" y="6246"/>
                  <a:pt x="6780" y="5684"/>
                  <a:pt x="6816" y="5255"/>
                </a:cubicBezTo>
                <a:cubicBezTo>
                  <a:pt x="6844" y="4921"/>
                  <a:pt x="7089" y="4614"/>
                  <a:pt x="7411" y="4614"/>
                </a:cubicBezTo>
                <a:cubicBezTo>
                  <a:pt x="7502" y="4614"/>
                  <a:pt x="7599" y="4639"/>
                  <a:pt x="7699" y="4693"/>
                </a:cubicBezTo>
                <a:cubicBezTo>
                  <a:pt x="8163" y="4943"/>
                  <a:pt x="8332" y="5470"/>
                  <a:pt x="8332" y="5470"/>
                </a:cubicBezTo>
                <a:cubicBezTo>
                  <a:pt x="8332" y="5470"/>
                  <a:pt x="8453" y="5029"/>
                  <a:pt x="8202" y="4641"/>
                </a:cubicBezTo>
                <a:lnTo>
                  <a:pt x="8202" y="4641"/>
                </a:lnTo>
                <a:cubicBezTo>
                  <a:pt x="8390" y="4903"/>
                  <a:pt x="9055" y="5006"/>
                  <a:pt x="9055" y="5006"/>
                </a:cubicBezTo>
                <a:cubicBezTo>
                  <a:pt x="9055" y="5006"/>
                  <a:pt x="9002" y="4533"/>
                  <a:pt x="8511" y="4363"/>
                </a:cubicBezTo>
                <a:lnTo>
                  <a:pt x="8511" y="4363"/>
                </a:lnTo>
                <a:cubicBezTo>
                  <a:pt x="8528" y="4365"/>
                  <a:pt x="8546" y="4366"/>
                  <a:pt x="8566" y="4366"/>
                </a:cubicBezTo>
                <a:cubicBezTo>
                  <a:pt x="8789" y="4366"/>
                  <a:pt x="9184" y="4265"/>
                  <a:pt x="9233" y="3864"/>
                </a:cubicBezTo>
                <a:lnTo>
                  <a:pt x="9233" y="3864"/>
                </a:lnTo>
                <a:cubicBezTo>
                  <a:pt x="9142" y="3994"/>
                  <a:pt x="8855" y="4096"/>
                  <a:pt x="8617" y="4096"/>
                </a:cubicBezTo>
                <a:cubicBezTo>
                  <a:pt x="8529" y="4096"/>
                  <a:pt x="8448" y="4082"/>
                  <a:pt x="8386" y="4051"/>
                </a:cubicBezTo>
                <a:cubicBezTo>
                  <a:pt x="8707" y="3828"/>
                  <a:pt x="8832" y="3409"/>
                  <a:pt x="8645" y="3195"/>
                </a:cubicBezTo>
                <a:lnTo>
                  <a:pt x="8645" y="3195"/>
                </a:lnTo>
                <a:cubicBezTo>
                  <a:pt x="8680" y="3346"/>
                  <a:pt x="8671" y="3391"/>
                  <a:pt x="8439" y="3551"/>
                </a:cubicBezTo>
                <a:cubicBezTo>
                  <a:pt x="8199" y="3721"/>
                  <a:pt x="8234" y="3748"/>
                  <a:pt x="7869" y="4024"/>
                </a:cubicBezTo>
                <a:cubicBezTo>
                  <a:pt x="7763" y="4106"/>
                  <a:pt x="7643" y="4135"/>
                  <a:pt x="7526" y="4135"/>
                </a:cubicBezTo>
                <a:cubicBezTo>
                  <a:pt x="7247" y="4135"/>
                  <a:pt x="6985" y="3971"/>
                  <a:pt x="6985" y="3971"/>
                </a:cubicBezTo>
                <a:cubicBezTo>
                  <a:pt x="6985" y="3971"/>
                  <a:pt x="7253" y="3659"/>
                  <a:pt x="7110" y="3373"/>
                </a:cubicBezTo>
                <a:lnTo>
                  <a:pt x="7110" y="3373"/>
                </a:lnTo>
                <a:cubicBezTo>
                  <a:pt x="7110" y="3534"/>
                  <a:pt x="6985" y="3650"/>
                  <a:pt x="6521" y="4006"/>
                </a:cubicBezTo>
                <a:cubicBezTo>
                  <a:pt x="6066" y="4354"/>
                  <a:pt x="6209" y="4702"/>
                  <a:pt x="6084" y="5086"/>
                </a:cubicBezTo>
                <a:cubicBezTo>
                  <a:pt x="6182" y="4319"/>
                  <a:pt x="5442" y="4131"/>
                  <a:pt x="5442" y="3703"/>
                </a:cubicBezTo>
                <a:cubicBezTo>
                  <a:pt x="5442" y="3336"/>
                  <a:pt x="5783" y="3290"/>
                  <a:pt x="6262" y="3290"/>
                </a:cubicBezTo>
                <a:cubicBezTo>
                  <a:pt x="6353" y="3290"/>
                  <a:pt x="6449" y="3291"/>
                  <a:pt x="6548" y="3293"/>
                </a:cubicBezTo>
                <a:cubicBezTo>
                  <a:pt x="6556" y="3293"/>
                  <a:pt x="6563" y="3293"/>
                  <a:pt x="6570" y="3293"/>
                </a:cubicBezTo>
                <a:cubicBezTo>
                  <a:pt x="7197" y="3293"/>
                  <a:pt x="7857" y="2919"/>
                  <a:pt x="7619" y="2196"/>
                </a:cubicBezTo>
                <a:cubicBezTo>
                  <a:pt x="7369" y="1455"/>
                  <a:pt x="5808" y="1696"/>
                  <a:pt x="5531" y="1196"/>
                </a:cubicBezTo>
                <a:cubicBezTo>
                  <a:pt x="5268" y="712"/>
                  <a:pt x="4542" y="41"/>
                  <a:pt x="3617" y="41"/>
                </a:cubicBezTo>
                <a:cubicBezTo>
                  <a:pt x="3572" y="41"/>
                  <a:pt x="3526" y="42"/>
                  <a:pt x="3479" y="46"/>
                </a:cubicBezTo>
                <a:cubicBezTo>
                  <a:pt x="3881" y="135"/>
                  <a:pt x="4354" y="616"/>
                  <a:pt x="4541" y="831"/>
                </a:cubicBezTo>
                <a:cubicBezTo>
                  <a:pt x="4471" y="845"/>
                  <a:pt x="4400" y="851"/>
                  <a:pt x="4329" y="851"/>
                </a:cubicBezTo>
                <a:cubicBezTo>
                  <a:pt x="3680" y="851"/>
                  <a:pt x="3033" y="306"/>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46"/>
          <p:cNvSpPr/>
          <p:nvPr/>
        </p:nvSpPr>
        <p:spPr>
          <a:xfrm>
            <a:off x="5720296" y="435768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46"/>
          <p:cNvSpPr/>
          <p:nvPr/>
        </p:nvSpPr>
        <p:spPr>
          <a:xfrm>
            <a:off x="6611721" y="602905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46"/>
          <p:cNvSpPr/>
          <p:nvPr/>
        </p:nvSpPr>
        <p:spPr>
          <a:xfrm>
            <a:off x="6611721" y="49148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46"/>
          <p:cNvSpPr/>
          <p:nvPr/>
        </p:nvSpPr>
        <p:spPr>
          <a:xfrm>
            <a:off x="5720296" y="54719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7" name="Google Shape;10087;p46"/>
          <p:cNvGrpSpPr/>
          <p:nvPr/>
        </p:nvGrpSpPr>
        <p:grpSpPr>
          <a:xfrm flipH="1">
            <a:off x="6536456" y="5675761"/>
            <a:ext cx="1084498" cy="415688"/>
            <a:chOff x="422918" y="176071"/>
            <a:chExt cx="2994196" cy="1147676"/>
          </a:xfrm>
        </p:grpSpPr>
        <p:sp>
          <p:nvSpPr>
            <p:cNvPr id="10088" name="Google Shape;10088;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46"/>
          <p:cNvGrpSpPr/>
          <p:nvPr/>
        </p:nvGrpSpPr>
        <p:grpSpPr>
          <a:xfrm>
            <a:off x="5593646" y="5118783"/>
            <a:ext cx="1084498" cy="415688"/>
            <a:chOff x="422918" y="176071"/>
            <a:chExt cx="2994196" cy="1147676"/>
          </a:xfrm>
        </p:grpSpPr>
        <p:sp>
          <p:nvSpPr>
            <p:cNvPr id="10095" name="Google Shape;10095;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1" name="Google Shape;10101;p46"/>
          <p:cNvSpPr/>
          <p:nvPr/>
        </p:nvSpPr>
        <p:spPr>
          <a:xfrm>
            <a:off x="5815590" y="4563583"/>
            <a:ext cx="692026" cy="470809"/>
          </a:xfrm>
          <a:custGeom>
            <a:rect b="b" l="l" r="r" t="t"/>
            <a:pathLst>
              <a:path extrusionOk="0" h="11150" w="16389">
                <a:moveTo>
                  <a:pt x="13614" y="295"/>
                </a:moveTo>
                <a:cubicBezTo>
                  <a:pt x="13730" y="295"/>
                  <a:pt x="13837" y="304"/>
                  <a:pt x="13944" y="330"/>
                </a:cubicBezTo>
                <a:cubicBezTo>
                  <a:pt x="14060" y="357"/>
                  <a:pt x="14167" y="402"/>
                  <a:pt x="14256" y="464"/>
                </a:cubicBezTo>
                <a:cubicBezTo>
                  <a:pt x="14042" y="411"/>
                  <a:pt x="13828" y="402"/>
                  <a:pt x="13614" y="402"/>
                </a:cubicBezTo>
                <a:cubicBezTo>
                  <a:pt x="13569" y="400"/>
                  <a:pt x="13524" y="399"/>
                  <a:pt x="13478" y="399"/>
                </a:cubicBezTo>
                <a:cubicBezTo>
                  <a:pt x="13354" y="399"/>
                  <a:pt x="13230" y="404"/>
                  <a:pt x="13103" y="404"/>
                </a:cubicBezTo>
                <a:cubicBezTo>
                  <a:pt x="13057" y="404"/>
                  <a:pt x="13010" y="404"/>
                  <a:pt x="12963" y="402"/>
                </a:cubicBezTo>
                <a:cubicBezTo>
                  <a:pt x="13070" y="366"/>
                  <a:pt x="13177" y="339"/>
                  <a:pt x="13284" y="321"/>
                </a:cubicBezTo>
                <a:cubicBezTo>
                  <a:pt x="13391" y="304"/>
                  <a:pt x="13507" y="295"/>
                  <a:pt x="13614" y="295"/>
                </a:cubicBezTo>
                <a:close/>
                <a:moveTo>
                  <a:pt x="12994" y="752"/>
                </a:moveTo>
                <a:cubicBezTo>
                  <a:pt x="13079" y="752"/>
                  <a:pt x="13164" y="754"/>
                  <a:pt x="13248" y="759"/>
                </a:cubicBezTo>
                <a:cubicBezTo>
                  <a:pt x="13409" y="776"/>
                  <a:pt x="13578" y="812"/>
                  <a:pt x="13730" y="875"/>
                </a:cubicBezTo>
                <a:cubicBezTo>
                  <a:pt x="13569" y="857"/>
                  <a:pt x="13409" y="848"/>
                  <a:pt x="13239" y="848"/>
                </a:cubicBezTo>
                <a:cubicBezTo>
                  <a:pt x="13079" y="848"/>
                  <a:pt x="12918" y="848"/>
                  <a:pt x="12749" y="866"/>
                </a:cubicBezTo>
                <a:cubicBezTo>
                  <a:pt x="12588" y="883"/>
                  <a:pt x="12428" y="901"/>
                  <a:pt x="12267" y="919"/>
                </a:cubicBezTo>
                <a:cubicBezTo>
                  <a:pt x="12097" y="946"/>
                  <a:pt x="11937" y="964"/>
                  <a:pt x="11767" y="991"/>
                </a:cubicBezTo>
                <a:cubicBezTo>
                  <a:pt x="12080" y="866"/>
                  <a:pt x="12410" y="794"/>
                  <a:pt x="12740" y="759"/>
                </a:cubicBezTo>
                <a:cubicBezTo>
                  <a:pt x="12825" y="754"/>
                  <a:pt x="12909" y="752"/>
                  <a:pt x="12994" y="752"/>
                </a:cubicBezTo>
                <a:close/>
                <a:moveTo>
                  <a:pt x="12775" y="1107"/>
                </a:moveTo>
                <a:cubicBezTo>
                  <a:pt x="12918" y="1107"/>
                  <a:pt x="13070" y="1124"/>
                  <a:pt x="13204" y="1169"/>
                </a:cubicBezTo>
                <a:cubicBezTo>
                  <a:pt x="13061" y="1169"/>
                  <a:pt x="12918" y="1178"/>
                  <a:pt x="12784" y="1196"/>
                </a:cubicBezTo>
                <a:cubicBezTo>
                  <a:pt x="12642" y="1214"/>
                  <a:pt x="12499" y="1231"/>
                  <a:pt x="12365" y="1267"/>
                </a:cubicBezTo>
                <a:cubicBezTo>
                  <a:pt x="12231" y="1294"/>
                  <a:pt x="12089" y="1338"/>
                  <a:pt x="11955" y="1374"/>
                </a:cubicBezTo>
                <a:cubicBezTo>
                  <a:pt x="11821" y="1419"/>
                  <a:pt x="11687" y="1454"/>
                  <a:pt x="11544" y="1499"/>
                </a:cubicBezTo>
                <a:cubicBezTo>
                  <a:pt x="11785" y="1338"/>
                  <a:pt x="12062" y="1231"/>
                  <a:pt x="12338" y="1160"/>
                </a:cubicBezTo>
                <a:cubicBezTo>
                  <a:pt x="12481" y="1133"/>
                  <a:pt x="12633" y="1115"/>
                  <a:pt x="12775" y="1107"/>
                </a:cubicBezTo>
                <a:close/>
                <a:moveTo>
                  <a:pt x="14818" y="1454"/>
                </a:moveTo>
                <a:lnTo>
                  <a:pt x="14818" y="1454"/>
                </a:lnTo>
                <a:cubicBezTo>
                  <a:pt x="15131" y="1463"/>
                  <a:pt x="15131" y="1829"/>
                  <a:pt x="15050" y="1936"/>
                </a:cubicBezTo>
                <a:cubicBezTo>
                  <a:pt x="14827" y="1847"/>
                  <a:pt x="14765" y="1695"/>
                  <a:pt x="14818" y="1454"/>
                </a:cubicBezTo>
                <a:close/>
                <a:moveTo>
                  <a:pt x="12606" y="1512"/>
                </a:moveTo>
                <a:cubicBezTo>
                  <a:pt x="12663" y="1512"/>
                  <a:pt x="12720" y="1514"/>
                  <a:pt x="12775" y="1517"/>
                </a:cubicBezTo>
                <a:cubicBezTo>
                  <a:pt x="12624" y="1544"/>
                  <a:pt x="12472" y="1579"/>
                  <a:pt x="12320" y="1615"/>
                </a:cubicBezTo>
                <a:cubicBezTo>
                  <a:pt x="12169" y="1651"/>
                  <a:pt x="12017" y="1686"/>
                  <a:pt x="11874" y="1740"/>
                </a:cubicBezTo>
                <a:cubicBezTo>
                  <a:pt x="11571" y="1829"/>
                  <a:pt x="11286" y="1945"/>
                  <a:pt x="10991" y="2043"/>
                </a:cubicBezTo>
                <a:cubicBezTo>
                  <a:pt x="11250" y="1865"/>
                  <a:pt x="11535" y="1740"/>
                  <a:pt x="11839" y="1642"/>
                </a:cubicBezTo>
                <a:cubicBezTo>
                  <a:pt x="11990" y="1588"/>
                  <a:pt x="12142" y="1553"/>
                  <a:pt x="12303" y="1535"/>
                </a:cubicBezTo>
                <a:cubicBezTo>
                  <a:pt x="12404" y="1518"/>
                  <a:pt x="12506" y="1512"/>
                  <a:pt x="12606" y="1512"/>
                </a:cubicBezTo>
                <a:close/>
                <a:moveTo>
                  <a:pt x="14178" y="1200"/>
                </a:moveTo>
                <a:cubicBezTo>
                  <a:pt x="14243" y="1200"/>
                  <a:pt x="14306" y="1211"/>
                  <a:pt x="14363" y="1231"/>
                </a:cubicBezTo>
                <a:cubicBezTo>
                  <a:pt x="14239" y="1276"/>
                  <a:pt x="14123" y="1321"/>
                  <a:pt x="14024" y="1392"/>
                </a:cubicBezTo>
                <a:cubicBezTo>
                  <a:pt x="13935" y="1454"/>
                  <a:pt x="13873" y="1544"/>
                  <a:pt x="13828" y="1651"/>
                </a:cubicBezTo>
                <a:cubicBezTo>
                  <a:pt x="13792" y="1758"/>
                  <a:pt x="13766" y="1874"/>
                  <a:pt x="13766" y="1990"/>
                </a:cubicBezTo>
                <a:cubicBezTo>
                  <a:pt x="13757" y="2115"/>
                  <a:pt x="13775" y="2231"/>
                  <a:pt x="13810" y="2364"/>
                </a:cubicBezTo>
                <a:cubicBezTo>
                  <a:pt x="13694" y="2284"/>
                  <a:pt x="13632" y="2141"/>
                  <a:pt x="13596" y="2008"/>
                </a:cubicBezTo>
                <a:cubicBezTo>
                  <a:pt x="13569" y="1865"/>
                  <a:pt x="13578" y="1713"/>
                  <a:pt x="13632" y="1570"/>
                </a:cubicBezTo>
                <a:cubicBezTo>
                  <a:pt x="13694" y="1428"/>
                  <a:pt x="13801" y="1303"/>
                  <a:pt x="13944" y="1249"/>
                </a:cubicBezTo>
                <a:cubicBezTo>
                  <a:pt x="14021" y="1215"/>
                  <a:pt x="14101" y="1200"/>
                  <a:pt x="14178" y="1200"/>
                </a:cubicBezTo>
                <a:close/>
                <a:moveTo>
                  <a:pt x="12422" y="1893"/>
                </a:moveTo>
                <a:cubicBezTo>
                  <a:pt x="12463" y="1893"/>
                  <a:pt x="12504" y="1895"/>
                  <a:pt x="12544" y="1900"/>
                </a:cubicBezTo>
                <a:cubicBezTo>
                  <a:pt x="12401" y="1927"/>
                  <a:pt x="12267" y="1963"/>
                  <a:pt x="12133" y="2008"/>
                </a:cubicBezTo>
                <a:cubicBezTo>
                  <a:pt x="11999" y="2052"/>
                  <a:pt x="11866" y="2106"/>
                  <a:pt x="11741" y="2168"/>
                </a:cubicBezTo>
                <a:cubicBezTo>
                  <a:pt x="11607" y="2222"/>
                  <a:pt x="11482" y="2284"/>
                  <a:pt x="11357" y="2355"/>
                </a:cubicBezTo>
                <a:cubicBezTo>
                  <a:pt x="11232" y="2418"/>
                  <a:pt x="11107" y="2489"/>
                  <a:pt x="10982" y="2561"/>
                </a:cubicBezTo>
                <a:cubicBezTo>
                  <a:pt x="11188" y="2347"/>
                  <a:pt x="11428" y="2186"/>
                  <a:pt x="11696" y="2070"/>
                </a:cubicBezTo>
                <a:cubicBezTo>
                  <a:pt x="11830" y="2008"/>
                  <a:pt x="11964" y="1963"/>
                  <a:pt x="12106" y="1927"/>
                </a:cubicBezTo>
                <a:cubicBezTo>
                  <a:pt x="12209" y="1908"/>
                  <a:pt x="12317" y="1893"/>
                  <a:pt x="12422" y="1893"/>
                </a:cubicBezTo>
                <a:close/>
                <a:moveTo>
                  <a:pt x="12196" y="2329"/>
                </a:moveTo>
                <a:lnTo>
                  <a:pt x="12196" y="2329"/>
                </a:lnTo>
                <a:cubicBezTo>
                  <a:pt x="12044" y="2382"/>
                  <a:pt x="11901" y="2445"/>
                  <a:pt x="11758" y="2516"/>
                </a:cubicBezTo>
                <a:cubicBezTo>
                  <a:pt x="11625" y="2578"/>
                  <a:pt x="11482" y="2650"/>
                  <a:pt x="11348" y="2721"/>
                </a:cubicBezTo>
                <a:cubicBezTo>
                  <a:pt x="11080" y="2873"/>
                  <a:pt x="10813" y="3042"/>
                  <a:pt x="10545" y="3203"/>
                </a:cubicBezTo>
                <a:cubicBezTo>
                  <a:pt x="10759" y="2980"/>
                  <a:pt x="11027" y="2793"/>
                  <a:pt x="11295" y="2632"/>
                </a:cubicBezTo>
                <a:cubicBezTo>
                  <a:pt x="11437" y="2561"/>
                  <a:pt x="11580" y="2489"/>
                  <a:pt x="11732" y="2436"/>
                </a:cubicBezTo>
                <a:cubicBezTo>
                  <a:pt x="11883" y="2382"/>
                  <a:pt x="12035" y="2347"/>
                  <a:pt x="12196" y="2329"/>
                </a:cubicBezTo>
                <a:close/>
                <a:moveTo>
                  <a:pt x="15934" y="3337"/>
                </a:moveTo>
                <a:cubicBezTo>
                  <a:pt x="16014" y="3337"/>
                  <a:pt x="16076" y="3408"/>
                  <a:pt x="16076" y="3488"/>
                </a:cubicBezTo>
                <a:cubicBezTo>
                  <a:pt x="16076" y="3569"/>
                  <a:pt x="16014" y="3631"/>
                  <a:pt x="15934" y="3631"/>
                </a:cubicBezTo>
                <a:cubicBezTo>
                  <a:pt x="15853" y="3631"/>
                  <a:pt x="15782" y="3569"/>
                  <a:pt x="15782" y="3488"/>
                </a:cubicBezTo>
                <a:cubicBezTo>
                  <a:pt x="15782" y="3408"/>
                  <a:pt x="15853" y="3337"/>
                  <a:pt x="15934" y="3337"/>
                </a:cubicBezTo>
                <a:close/>
                <a:moveTo>
                  <a:pt x="11794" y="3310"/>
                </a:moveTo>
                <a:lnTo>
                  <a:pt x="11794" y="3310"/>
                </a:lnTo>
                <a:cubicBezTo>
                  <a:pt x="11518" y="3364"/>
                  <a:pt x="11330" y="3578"/>
                  <a:pt x="11303" y="3899"/>
                </a:cubicBezTo>
                <a:cubicBezTo>
                  <a:pt x="11286" y="4229"/>
                  <a:pt x="11589" y="4488"/>
                  <a:pt x="11714" y="4488"/>
                </a:cubicBezTo>
                <a:cubicBezTo>
                  <a:pt x="11518" y="4372"/>
                  <a:pt x="11446" y="4113"/>
                  <a:pt x="11464" y="3908"/>
                </a:cubicBezTo>
                <a:cubicBezTo>
                  <a:pt x="11482" y="3658"/>
                  <a:pt x="11598" y="3453"/>
                  <a:pt x="11794" y="3310"/>
                </a:cubicBezTo>
                <a:close/>
                <a:moveTo>
                  <a:pt x="13507" y="2355"/>
                </a:moveTo>
                <a:lnTo>
                  <a:pt x="13507" y="2355"/>
                </a:lnTo>
                <a:cubicBezTo>
                  <a:pt x="13409" y="2516"/>
                  <a:pt x="13346" y="2686"/>
                  <a:pt x="13293" y="2855"/>
                </a:cubicBezTo>
                <a:cubicBezTo>
                  <a:pt x="13239" y="3033"/>
                  <a:pt x="13222" y="3212"/>
                  <a:pt x="13213" y="3390"/>
                </a:cubicBezTo>
                <a:cubicBezTo>
                  <a:pt x="13204" y="3569"/>
                  <a:pt x="13222" y="3756"/>
                  <a:pt x="13230" y="3934"/>
                </a:cubicBezTo>
                <a:cubicBezTo>
                  <a:pt x="13248" y="4122"/>
                  <a:pt x="13275" y="4309"/>
                  <a:pt x="13248" y="4496"/>
                </a:cubicBezTo>
                <a:cubicBezTo>
                  <a:pt x="13230" y="4309"/>
                  <a:pt x="13177" y="4131"/>
                  <a:pt x="13150" y="3952"/>
                </a:cubicBezTo>
                <a:cubicBezTo>
                  <a:pt x="13114" y="3765"/>
                  <a:pt x="13106" y="3578"/>
                  <a:pt x="13106" y="3390"/>
                </a:cubicBezTo>
                <a:cubicBezTo>
                  <a:pt x="13114" y="3203"/>
                  <a:pt x="13150" y="3007"/>
                  <a:pt x="13213" y="2828"/>
                </a:cubicBezTo>
                <a:cubicBezTo>
                  <a:pt x="13284" y="2659"/>
                  <a:pt x="13382" y="2489"/>
                  <a:pt x="13507" y="2355"/>
                </a:cubicBezTo>
                <a:close/>
                <a:moveTo>
                  <a:pt x="12847" y="3372"/>
                </a:moveTo>
                <a:cubicBezTo>
                  <a:pt x="12874" y="3622"/>
                  <a:pt x="12936" y="3845"/>
                  <a:pt x="12981" y="4086"/>
                </a:cubicBezTo>
                <a:cubicBezTo>
                  <a:pt x="13007" y="4202"/>
                  <a:pt x="13034" y="4327"/>
                  <a:pt x="13025" y="4452"/>
                </a:cubicBezTo>
                <a:cubicBezTo>
                  <a:pt x="13025" y="4577"/>
                  <a:pt x="12998" y="4711"/>
                  <a:pt x="12909" y="4800"/>
                </a:cubicBezTo>
                <a:cubicBezTo>
                  <a:pt x="12954" y="4684"/>
                  <a:pt x="12954" y="4568"/>
                  <a:pt x="12945" y="4452"/>
                </a:cubicBezTo>
                <a:cubicBezTo>
                  <a:pt x="12936" y="4336"/>
                  <a:pt x="12909" y="4220"/>
                  <a:pt x="12883" y="4104"/>
                </a:cubicBezTo>
                <a:cubicBezTo>
                  <a:pt x="12856" y="3988"/>
                  <a:pt x="12829" y="3863"/>
                  <a:pt x="12820" y="3738"/>
                </a:cubicBezTo>
                <a:cubicBezTo>
                  <a:pt x="12811" y="3622"/>
                  <a:pt x="12820" y="3497"/>
                  <a:pt x="12847" y="3372"/>
                </a:cubicBezTo>
                <a:close/>
                <a:moveTo>
                  <a:pt x="7045" y="4525"/>
                </a:moveTo>
                <a:cubicBezTo>
                  <a:pt x="7002" y="4525"/>
                  <a:pt x="6960" y="4534"/>
                  <a:pt x="6923" y="4550"/>
                </a:cubicBezTo>
                <a:cubicBezTo>
                  <a:pt x="6852" y="4586"/>
                  <a:pt x="6798" y="4639"/>
                  <a:pt x="6772" y="4702"/>
                </a:cubicBezTo>
                <a:cubicBezTo>
                  <a:pt x="6745" y="4764"/>
                  <a:pt x="6736" y="4844"/>
                  <a:pt x="6781" y="4907"/>
                </a:cubicBezTo>
                <a:cubicBezTo>
                  <a:pt x="6772" y="4835"/>
                  <a:pt x="6798" y="4782"/>
                  <a:pt x="6834" y="4737"/>
                </a:cubicBezTo>
                <a:cubicBezTo>
                  <a:pt x="6870" y="4693"/>
                  <a:pt x="6905" y="4657"/>
                  <a:pt x="6959" y="4630"/>
                </a:cubicBezTo>
                <a:cubicBezTo>
                  <a:pt x="6988" y="4613"/>
                  <a:pt x="7024" y="4603"/>
                  <a:pt x="7058" y="4603"/>
                </a:cubicBezTo>
                <a:cubicBezTo>
                  <a:pt x="7077" y="4603"/>
                  <a:pt x="7095" y="4606"/>
                  <a:pt x="7111" y="4612"/>
                </a:cubicBezTo>
                <a:cubicBezTo>
                  <a:pt x="7164" y="4621"/>
                  <a:pt x="7209" y="4657"/>
                  <a:pt x="7253" y="4711"/>
                </a:cubicBezTo>
                <a:cubicBezTo>
                  <a:pt x="7244" y="4648"/>
                  <a:pt x="7209" y="4577"/>
                  <a:pt x="7137" y="4541"/>
                </a:cubicBezTo>
                <a:cubicBezTo>
                  <a:pt x="7107" y="4530"/>
                  <a:pt x="7076" y="4525"/>
                  <a:pt x="7045" y="4525"/>
                </a:cubicBezTo>
                <a:close/>
                <a:moveTo>
                  <a:pt x="9525" y="4624"/>
                </a:moveTo>
                <a:cubicBezTo>
                  <a:pt x="9495" y="4624"/>
                  <a:pt x="9464" y="4632"/>
                  <a:pt x="9439" y="4648"/>
                </a:cubicBezTo>
                <a:cubicBezTo>
                  <a:pt x="9368" y="4702"/>
                  <a:pt x="9341" y="4800"/>
                  <a:pt x="9385" y="4871"/>
                </a:cubicBezTo>
                <a:cubicBezTo>
                  <a:pt x="9420" y="4923"/>
                  <a:pt x="9473" y="4949"/>
                  <a:pt x="9525" y="4949"/>
                </a:cubicBezTo>
                <a:cubicBezTo>
                  <a:pt x="9554" y="4949"/>
                  <a:pt x="9583" y="4941"/>
                  <a:pt x="9608" y="4925"/>
                </a:cubicBezTo>
                <a:cubicBezTo>
                  <a:pt x="9689" y="4871"/>
                  <a:pt x="9707" y="4773"/>
                  <a:pt x="9662" y="4702"/>
                </a:cubicBezTo>
                <a:cubicBezTo>
                  <a:pt x="9633" y="4650"/>
                  <a:pt x="9579" y="4624"/>
                  <a:pt x="9525" y="4624"/>
                </a:cubicBezTo>
                <a:close/>
                <a:moveTo>
                  <a:pt x="7749" y="4689"/>
                </a:moveTo>
                <a:cubicBezTo>
                  <a:pt x="7700" y="4689"/>
                  <a:pt x="7648" y="4699"/>
                  <a:pt x="7601" y="4720"/>
                </a:cubicBezTo>
                <a:cubicBezTo>
                  <a:pt x="7539" y="4746"/>
                  <a:pt x="7494" y="4809"/>
                  <a:pt x="7485" y="4871"/>
                </a:cubicBezTo>
                <a:cubicBezTo>
                  <a:pt x="7521" y="4818"/>
                  <a:pt x="7574" y="4791"/>
                  <a:pt x="7628" y="4782"/>
                </a:cubicBezTo>
                <a:cubicBezTo>
                  <a:pt x="7659" y="4772"/>
                  <a:pt x="7691" y="4767"/>
                  <a:pt x="7720" y="4767"/>
                </a:cubicBezTo>
                <a:cubicBezTo>
                  <a:pt x="7741" y="4767"/>
                  <a:pt x="7761" y="4769"/>
                  <a:pt x="7780" y="4773"/>
                </a:cubicBezTo>
                <a:cubicBezTo>
                  <a:pt x="7833" y="4791"/>
                  <a:pt x="7878" y="4809"/>
                  <a:pt x="7913" y="4853"/>
                </a:cubicBezTo>
                <a:cubicBezTo>
                  <a:pt x="7940" y="4889"/>
                  <a:pt x="7949" y="4951"/>
                  <a:pt x="7949" y="5014"/>
                </a:cubicBezTo>
                <a:cubicBezTo>
                  <a:pt x="7985" y="4960"/>
                  <a:pt x="7994" y="4889"/>
                  <a:pt x="7967" y="4818"/>
                </a:cubicBezTo>
                <a:cubicBezTo>
                  <a:pt x="7931" y="4755"/>
                  <a:pt x="7869" y="4711"/>
                  <a:pt x="7798" y="4693"/>
                </a:cubicBezTo>
                <a:cubicBezTo>
                  <a:pt x="7782" y="4691"/>
                  <a:pt x="7766" y="4689"/>
                  <a:pt x="7749" y="4689"/>
                </a:cubicBezTo>
                <a:close/>
                <a:moveTo>
                  <a:pt x="9380" y="4371"/>
                </a:moveTo>
                <a:cubicBezTo>
                  <a:pt x="9425" y="4371"/>
                  <a:pt x="9476" y="4402"/>
                  <a:pt x="9519" y="4479"/>
                </a:cubicBezTo>
                <a:cubicBezTo>
                  <a:pt x="9526" y="4407"/>
                  <a:pt x="9576" y="4375"/>
                  <a:pt x="9629" y="4375"/>
                </a:cubicBezTo>
                <a:cubicBezTo>
                  <a:pt x="9714" y="4375"/>
                  <a:pt x="9809" y="4460"/>
                  <a:pt x="9742" y="4604"/>
                </a:cubicBezTo>
                <a:cubicBezTo>
                  <a:pt x="9764" y="4598"/>
                  <a:pt x="9785" y="4595"/>
                  <a:pt x="9803" y="4595"/>
                </a:cubicBezTo>
                <a:cubicBezTo>
                  <a:pt x="9992" y="4595"/>
                  <a:pt x="10024" y="4855"/>
                  <a:pt x="9805" y="4871"/>
                </a:cubicBezTo>
                <a:cubicBezTo>
                  <a:pt x="9805" y="4871"/>
                  <a:pt x="9965" y="4925"/>
                  <a:pt x="9876" y="5085"/>
                </a:cubicBezTo>
                <a:cubicBezTo>
                  <a:pt x="9850" y="5137"/>
                  <a:pt x="9818" y="5156"/>
                  <a:pt x="9786" y="5156"/>
                </a:cubicBezTo>
                <a:cubicBezTo>
                  <a:pt x="9717" y="5156"/>
                  <a:pt x="9647" y="5069"/>
                  <a:pt x="9635" y="5014"/>
                </a:cubicBezTo>
                <a:lnTo>
                  <a:pt x="9635" y="5014"/>
                </a:lnTo>
                <a:cubicBezTo>
                  <a:pt x="9669" y="5164"/>
                  <a:pt x="9655" y="5283"/>
                  <a:pt x="9536" y="5283"/>
                </a:cubicBezTo>
                <a:cubicBezTo>
                  <a:pt x="9528" y="5283"/>
                  <a:pt x="9519" y="5283"/>
                  <a:pt x="9510" y="5282"/>
                </a:cubicBezTo>
                <a:cubicBezTo>
                  <a:pt x="9368" y="5264"/>
                  <a:pt x="9377" y="5094"/>
                  <a:pt x="9403" y="5041"/>
                </a:cubicBezTo>
                <a:lnTo>
                  <a:pt x="9403" y="5041"/>
                </a:lnTo>
                <a:cubicBezTo>
                  <a:pt x="9366" y="5115"/>
                  <a:pt x="9309" y="5143"/>
                  <a:pt x="9254" y="5143"/>
                </a:cubicBezTo>
                <a:cubicBezTo>
                  <a:pt x="9123" y="5143"/>
                  <a:pt x="9006" y="4983"/>
                  <a:pt x="9207" y="4889"/>
                </a:cubicBezTo>
                <a:cubicBezTo>
                  <a:pt x="9007" y="4815"/>
                  <a:pt x="9022" y="4600"/>
                  <a:pt x="9181" y="4600"/>
                </a:cubicBezTo>
                <a:cubicBezTo>
                  <a:pt x="9213" y="4600"/>
                  <a:pt x="9252" y="4609"/>
                  <a:pt x="9296" y="4630"/>
                </a:cubicBezTo>
                <a:cubicBezTo>
                  <a:pt x="9211" y="4509"/>
                  <a:pt x="9283" y="4371"/>
                  <a:pt x="9380" y="4371"/>
                </a:cubicBezTo>
                <a:close/>
                <a:moveTo>
                  <a:pt x="10831" y="3955"/>
                </a:moveTo>
                <a:cubicBezTo>
                  <a:pt x="10855" y="3955"/>
                  <a:pt x="10878" y="3957"/>
                  <a:pt x="10902" y="3961"/>
                </a:cubicBezTo>
                <a:cubicBezTo>
                  <a:pt x="10661" y="4273"/>
                  <a:pt x="10947" y="4916"/>
                  <a:pt x="11330" y="4996"/>
                </a:cubicBezTo>
                <a:cubicBezTo>
                  <a:pt x="11281" y="5211"/>
                  <a:pt x="11116" y="5307"/>
                  <a:pt x="10973" y="5307"/>
                </a:cubicBezTo>
                <a:cubicBezTo>
                  <a:pt x="10831" y="5307"/>
                  <a:pt x="10710" y="5214"/>
                  <a:pt x="10741" y="5050"/>
                </a:cubicBezTo>
                <a:lnTo>
                  <a:pt x="10741" y="5050"/>
                </a:lnTo>
                <a:cubicBezTo>
                  <a:pt x="10723" y="5055"/>
                  <a:pt x="10706" y="5057"/>
                  <a:pt x="10689" y="5057"/>
                </a:cubicBezTo>
                <a:cubicBezTo>
                  <a:pt x="10462" y="5057"/>
                  <a:pt x="10340" y="4642"/>
                  <a:pt x="10572" y="4559"/>
                </a:cubicBezTo>
                <a:cubicBezTo>
                  <a:pt x="10179" y="4425"/>
                  <a:pt x="10483" y="3955"/>
                  <a:pt x="10831" y="3955"/>
                </a:cubicBezTo>
                <a:close/>
                <a:moveTo>
                  <a:pt x="6438" y="4957"/>
                </a:moveTo>
                <a:cubicBezTo>
                  <a:pt x="6416" y="4957"/>
                  <a:pt x="6393" y="4961"/>
                  <a:pt x="6370" y="4969"/>
                </a:cubicBezTo>
                <a:cubicBezTo>
                  <a:pt x="6308" y="4987"/>
                  <a:pt x="6254" y="5050"/>
                  <a:pt x="6236" y="5112"/>
                </a:cubicBezTo>
                <a:cubicBezTo>
                  <a:pt x="6210" y="5183"/>
                  <a:pt x="6210" y="5255"/>
                  <a:pt x="6236" y="5317"/>
                </a:cubicBezTo>
                <a:cubicBezTo>
                  <a:pt x="6254" y="5380"/>
                  <a:pt x="6308" y="5433"/>
                  <a:pt x="6370" y="5451"/>
                </a:cubicBezTo>
                <a:cubicBezTo>
                  <a:pt x="6326" y="5406"/>
                  <a:pt x="6308" y="5353"/>
                  <a:pt x="6299" y="5299"/>
                </a:cubicBezTo>
                <a:cubicBezTo>
                  <a:pt x="6290" y="5246"/>
                  <a:pt x="6290" y="5192"/>
                  <a:pt x="6308" y="5139"/>
                </a:cubicBezTo>
                <a:cubicBezTo>
                  <a:pt x="6326" y="5094"/>
                  <a:pt x="6361" y="5050"/>
                  <a:pt x="6397" y="5023"/>
                </a:cubicBezTo>
                <a:cubicBezTo>
                  <a:pt x="6425" y="5006"/>
                  <a:pt x="6461" y="5000"/>
                  <a:pt x="6499" y="5000"/>
                </a:cubicBezTo>
                <a:cubicBezTo>
                  <a:pt x="6521" y="5000"/>
                  <a:pt x="6544" y="5002"/>
                  <a:pt x="6566" y="5005"/>
                </a:cubicBezTo>
                <a:cubicBezTo>
                  <a:pt x="6530" y="4975"/>
                  <a:pt x="6485" y="4957"/>
                  <a:pt x="6438" y="4957"/>
                </a:cubicBezTo>
                <a:close/>
                <a:moveTo>
                  <a:pt x="11928" y="4720"/>
                </a:moveTo>
                <a:lnTo>
                  <a:pt x="11928" y="4720"/>
                </a:lnTo>
                <a:cubicBezTo>
                  <a:pt x="11839" y="4791"/>
                  <a:pt x="11767" y="4907"/>
                  <a:pt x="11776" y="5041"/>
                </a:cubicBezTo>
                <a:cubicBezTo>
                  <a:pt x="11776" y="5174"/>
                  <a:pt x="11866" y="5299"/>
                  <a:pt x="11973" y="5371"/>
                </a:cubicBezTo>
                <a:cubicBezTo>
                  <a:pt x="12069" y="5435"/>
                  <a:pt x="12179" y="5470"/>
                  <a:pt x="12292" y="5470"/>
                </a:cubicBezTo>
                <a:cubicBezTo>
                  <a:pt x="12304" y="5470"/>
                  <a:pt x="12317" y="5470"/>
                  <a:pt x="12329" y="5469"/>
                </a:cubicBezTo>
                <a:cubicBezTo>
                  <a:pt x="12454" y="5460"/>
                  <a:pt x="12579" y="5389"/>
                  <a:pt x="12642" y="5290"/>
                </a:cubicBezTo>
                <a:lnTo>
                  <a:pt x="12642" y="5290"/>
                </a:lnTo>
                <a:cubicBezTo>
                  <a:pt x="12561" y="5331"/>
                  <a:pt x="12481" y="5351"/>
                  <a:pt x="12405" y="5351"/>
                </a:cubicBezTo>
                <a:cubicBezTo>
                  <a:pt x="12379" y="5351"/>
                  <a:pt x="12354" y="5348"/>
                  <a:pt x="12329" y="5344"/>
                </a:cubicBezTo>
                <a:cubicBezTo>
                  <a:pt x="12231" y="5335"/>
                  <a:pt x="12133" y="5299"/>
                  <a:pt x="12062" y="5237"/>
                </a:cubicBezTo>
                <a:cubicBezTo>
                  <a:pt x="11981" y="5183"/>
                  <a:pt x="11919" y="5112"/>
                  <a:pt x="11892" y="5023"/>
                </a:cubicBezTo>
                <a:cubicBezTo>
                  <a:pt x="11866" y="4934"/>
                  <a:pt x="11892" y="4827"/>
                  <a:pt x="11928" y="4720"/>
                </a:cubicBezTo>
                <a:close/>
                <a:moveTo>
                  <a:pt x="8074" y="5198"/>
                </a:moveTo>
                <a:cubicBezTo>
                  <a:pt x="8053" y="5198"/>
                  <a:pt x="8032" y="5202"/>
                  <a:pt x="8012" y="5210"/>
                </a:cubicBezTo>
                <a:cubicBezTo>
                  <a:pt x="8074" y="5219"/>
                  <a:pt x="8119" y="5255"/>
                  <a:pt x="8163" y="5290"/>
                </a:cubicBezTo>
                <a:cubicBezTo>
                  <a:pt x="8199" y="5326"/>
                  <a:pt x="8226" y="5380"/>
                  <a:pt x="8235" y="5424"/>
                </a:cubicBezTo>
                <a:cubicBezTo>
                  <a:pt x="8252" y="5478"/>
                  <a:pt x="8252" y="5531"/>
                  <a:pt x="8235" y="5576"/>
                </a:cubicBezTo>
                <a:cubicBezTo>
                  <a:pt x="8217" y="5621"/>
                  <a:pt x="8172" y="5656"/>
                  <a:pt x="8119" y="5692"/>
                </a:cubicBezTo>
                <a:cubicBezTo>
                  <a:pt x="8181" y="5692"/>
                  <a:pt x="8244" y="5665"/>
                  <a:pt x="8288" y="5603"/>
                </a:cubicBezTo>
                <a:cubicBezTo>
                  <a:pt x="8333" y="5549"/>
                  <a:pt x="8333" y="5469"/>
                  <a:pt x="8315" y="5406"/>
                </a:cubicBezTo>
                <a:cubicBezTo>
                  <a:pt x="8297" y="5335"/>
                  <a:pt x="8252" y="5282"/>
                  <a:pt x="8199" y="5246"/>
                </a:cubicBezTo>
                <a:cubicBezTo>
                  <a:pt x="8163" y="5216"/>
                  <a:pt x="8118" y="5198"/>
                  <a:pt x="8074" y="5198"/>
                </a:cubicBezTo>
                <a:close/>
                <a:moveTo>
                  <a:pt x="5202" y="4327"/>
                </a:moveTo>
                <a:cubicBezTo>
                  <a:pt x="5380" y="4327"/>
                  <a:pt x="5550" y="4363"/>
                  <a:pt x="5710" y="4425"/>
                </a:cubicBezTo>
                <a:lnTo>
                  <a:pt x="5710" y="4443"/>
                </a:lnTo>
                <a:cubicBezTo>
                  <a:pt x="5573" y="4414"/>
                  <a:pt x="5433" y="4393"/>
                  <a:pt x="5296" y="4393"/>
                </a:cubicBezTo>
                <a:cubicBezTo>
                  <a:pt x="5218" y="4393"/>
                  <a:pt x="5142" y="4400"/>
                  <a:pt x="5068" y="4416"/>
                </a:cubicBezTo>
                <a:cubicBezTo>
                  <a:pt x="4854" y="4452"/>
                  <a:pt x="4666" y="4541"/>
                  <a:pt x="4479" y="4657"/>
                </a:cubicBezTo>
                <a:cubicBezTo>
                  <a:pt x="4292" y="4773"/>
                  <a:pt x="4113" y="4898"/>
                  <a:pt x="3917" y="5005"/>
                </a:cubicBezTo>
                <a:cubicBezTo>
                  <a:pt x="3872" y="5032"/>
                  <a:pt x="3819" y="5059"/>
                  <a:pt x="3765" y="5076"/>
                </a:cubicBezTo>
                <a:lnTo>
                  <a:pt x="3694" y="5112"/>
                </a:lnTo>
                <a:cubicBezTo>
                  <a:pt x="3667" y="5121"/>
                  <a:pt x="3640" y="5121"/>
                  <a:pt x="3614" y="5130"/>
                </a:cubicBezTo>
                <a:cubicBezTo>
                  <a:pt x="3540" y="5147"/>
                  <a:pt x="3466" y="5153"/>
                  <a:pt x="3395" y="5153"/>
                </a:cubicBezTo>
                <a:cubicBezTo>
                  <a:pt x="3354" y="5153"/>
                  <a:pt x="3314" y="5151"/>
                  <a:pt x="3275" y="5148"/>
                </a:cubicBezTo>
                <a:cubicBezTo>
                  <a:pt x="3096" y="5148"/>
                  <a:pt x="2923" y="5136"/>
                  <a:pt x="2752" y="5136"/>
                </a:cubicBezTo>
                <a:cubicBezTo>
                  <a:pt x="2709" y="5136"/>
                  <a:pt x="2666" y="5137"/>
                  <a:pt x="2623" y="5139"/>
                </a:cubicBezTo>
                <a:cubicBezTo>
                  <a:pt x="2400" y="5139"/>
                  <a:pt x="2195" y="5174"/>
                  <a:pt x="1981" y="5228"/>
                </a:cubicBezTo>
                <a:cubicBezTo>
                  <a:pt x="1571" y="5344"/>
                  <a:pt x="1196" y="5576"/>
                  <a:pt x="839" y="5826"/>
                </a:cubicBezTo>
                <a:lnTo>
                  <a:pt x="830" y="5817"/>
                </a:lnTo>
                <a:cubicBezTo>
                  <a:pt x="1142" y="5513"/>
                  <a:pt x="1517" y="5255"/>
                  <a:pt x="1954" y="5121"/>
                </a:cubicBezTo>
                <a:cubicBezTo>
                  <a:pt x="2142" y="5066"/>
                  <a:pt x="2343" y="5039"/>
                  <a:pt x="2539" y="5039"/>
                </a:cubicBezTo>
                <a:cubicBezTo>
                  <a:pt x="2567" y="5039"/>
                  <a:pt x="2595" y="5040"/>
                  <a:pt x="2623" y="5041"/>
                </a:cubicBezTo>
                <a:cubicBezTo>
                  <a:pt x="2846" y="5041"/>
                  <a:pt x="3060" y="5067"/>
                  <a:pt x="3283" y="5094"/>
                </a:cubicBezTo>
                <a:cubicBezTo>
                  <a:pt x="3349" y="5100"/>
                  <a:pt x="3414" y="5108"/>
                  <a:pt x="3479" y="5108"/>
                </a:cubicBezTo>
                <a:cubicBezTo>
                  <a:pt x="3521" y="5108"/>
                  <a:pt x="3563" y="5105"/>
                  <a:pt x="3605" y="5094"/>
                </a:cubicBezTo>
                <a:cubicBezTo>
                  <a:pt x="3631" y="5085"/>
                  <a:pt x="3658" y="5085"/>
                  <a:pt x="3685" y="5076"/>
                </a:cubicBezTo>
                <a:lnTo>
                  <a:pt x="3756" y="5050"/>
                </a:lnTo>
                <a:cubicBezTo>
                  <a:pt x="3810" y="5032"/>
                  <a:pt x="3854" y="5005"/>
                  <a:pt x="3899" y="4978"/>
                </a:cubicBezTo>
                <a:cubicBezTo>
                  <a:pt x="4086" y="4862"/>
                  <a:pt x="4247" y="4711"/>
                  <a:pt x="4434" y="4586"/>
                </a:cubicBezTo>
                <a:cubicBezTo>
                  <a:pt x="4613" y="4461"/>
                  <a:pt x="4827" y="4354"/>
                  <a:pt x="5050" y="4336"/>
                </a:cubicBezTo>
                <a:cubicBezTo>
                  <a:pt x="5101" y="4330"/>
                  <a:pt x="5152" y="4327"/>
                  <a:pt x="5202" y="4327"/>
                </a:cubicBezTo>
                <a:close/>
                <a:moveTo>
                  <a:pt x="4300" y="5424"/>
                </a:moveTo>
                <a:lnTo>
                  <a:pt x="4300" y="5424"/>
                </a:lnTo>
                <a:cubicBezTo>
                  <a:pt x="4202" y="5478"/>
                  <a:pt x="4104" y="5513"/>
                  <a:pt x="3997" y="5540"/>
                </a:cubicBezTo>
                <a:cubicBezTo>
                  <a:pt x="3890" y="5576"/>
                  <a:pt x="3792" y="5594"/>
                  <a:pt x="3685" y="5621"/>
                </a:cubicBezTo>
                <a:cubicBezTo>
                  <a:pt x="3480" y="5674"/>
                  <a:pt x="3283" y="5728"/>
                  <a:pt x="3096" y="5852"/>
                </a:cubicBezTo>
                <a:cubicBezTo>
                  <a:pt x="3159" y="5754"/>
                  <a:pt x="3257" y="5683"/>
                  <a:pt x="3355" y="5638"/>
                </a:cubicBezTo>
                <a:cubicBezTo>
                  <a:pt x="3453" y="5585"/>
                  <a:pt x="3551" y="5549"/>
                  <a:pt x="3658" y="5522"/>
                </a:cubicBezTo>
                <a:cubicBezTo>
                  <a:pt x="3872" y="5469"/>
                  <a:pt x="4086" y="5451"/>
                  <a:pt x="4300" y="5424"/>
                </a:cubicBezTo>
                <a:close/>
                <a:moveTo>
                  <a:pt x="13257" y="5130"/>
                </a:moveTo>
                <a:lnTo>
                  <a:pt x="13257" y="5130"/>
                </a:lnTo>
                <a:cubicBezTo>
                  <a:pt x="13284" y="5246"/>
                  <a:pt x="13257" y="5344"/>
                  <a:pt x="13222" y="5424"/>
                </a:cubicBezTo>
                <a:cubicBezTo>
                  <a:pt x="13177" y="5513"/>
                  <a:pt x="13123" y="5594"/>
                  <a:pt x="13043" y="5647"/>
                </a:cubicBezTo>
                <a:cubicBezTo>
                  <a:pt x="12972" y="5701"/>
                  <a:pt x="12891" y="5737"/>
                  <a:pt x="12802" y="5737"/>
                </a:cubicBezTo>
                <a:cubicBezTo>
                  <a:pt x="12713" y="5728"/>
                  <a:pt x="12624" y="5683"/>
                  <a:pt x="12535" y="5612"/>
                </a:cubicBezTo>
                <a:lnTo>
                  <a:pt x="12535" y="5612"/>
                </a:lnTo>
                <a:cubicBezTo>
                  <a:pt x="12570" y="5710"/>
                  <a:pt x="12659" y="5817"/>
                  <a:pt x="12784" y="5844"/>
                </a:cubicBezTo>
                <a:cubicBezTo>
                  <a:pt x="12815" y="5852"/>
                  <a:pt x="12845" y="5856"/>
                  <a:pt x="12876" y="5856"/>
                </a:cubicBezTo>
                <a:cubicBezTo>
                  <a:pt x="12971" y="5856"/>
                  <a:pt x="13065" y="5817"/>
                  <a:pt x="13132" y="5763"/>
                </a:cubicBezTo>
                <a:cubicBezTo>
                  <a:pt x="13230" y="5683"/>
                  <a:pt x="13302" y="5585"/>
                  <a:pt x="13329" y="5460"/>
                </a:cubicBezTo>
                <a:cubicBezTo>
                  <a:pt x="13355" y="5344"/>
                  <a:pt x="13337" y="5210"/>
                  <a:pt x="13257" y="5130"/>
                </a:cubicBezTo>
                <a:close/>
                <a:moveTo>
                  <a:pt x="7319" y="5216"/>
                </a:moveTo>
                <a:cubicBezTo>
                  <a:pt x="7373" y="5216"/>
                  <a:pt x="7426" y="5228"/>
                  <a:pt x="7476" y="5255"/>
                </a:cubicBezTo>
                <a:cubicBezTo>
                  <a:pt x="7646" y="5344"/>
                  <a:pt x="7708" y="5549"/>
                  <a:pt x="7619" y="5728"/>
                </a:cubicBezTo>
                <a:cubicBezTo>
                  <a:pt x="7557" y="5845"/>
                  <a:pt x="7440" y="5911"/>
                  <a:pt x="7318" y="5911"/>
                </a:cubicBezTo>
                <a:cubicBezTo>
                  <a:pt x="7263" y="5911"/>
                  <a:pt x="7207" y="5898"/>
                  <a:pt x="7155" y="5870"/>
                </a:cubicBezTo>
                <a:cubicBezTo>
                  <a:pt x="6986" y="5781"/>
                  <a:pt x="6914" y="5576"/>
                  <a:pt x="7004" y="5406"/>
                </a:cubicBezTo>
                <a:cubicBezTo>
                  <a:pt x="7066" y="5287"/>
                  <a:pt x="7192" y="5216"/>
                  <a:pt x="7319" y="5216"/>
                </a:cubicBezTo>
                <a:close/>
                <a:moveTo>
                  <a:pt x="5264" y="4737"/>
                </a:moveTo>
                <a:lnTo>
                  <a:pt x="5273" y="4746"/>
                </a:lnTo>
                <a:cubicBezTo>
                  <a:pt x="5068" y="4951"/>
                  <a:pt x="4800" y="5085"/>
                  <a:pt x="4523" y="5166"/>
                </a:cubicBezTo>
                <a:cubicBezTo>
                  <a:pt x="4452" y="5183"/>
                  <a:pt x="4381" y="5192"/>
                  <a:pt x="4309" y="5210"/>
                </a:cubicBezTo>
                <a:cubicBezTo>
                  <a:pt x="4247" y="5219"/>
                  <a:pt x="4176" y="5228"/>
                  <a:pt x="4104" y="5246"/>
                </a:cubicBezTo>
                <a:cubicBezTo>
                  <a:pt x="3961" y="5273"/>
                  <a:pt x="3828" y="5299"/>
                  <a:pt x="3685" y="5335"/>
                </a:cubicBezTo>
                <a:cubicBezTo>
                  <a:pt x="3408" y="5406"/>
                  <a:pt x="3132" y="5469"/>
                  <a:pt x="2873" y="5549"/>
                </a:cubicBezTo>
                <a:cubicBezTo>
                  <a:pt x="2605" y="5638"/>
                  <a:pt x="2356" y="5754"/>
                  <a:pt x="2124" y="5924"/>
                </a:cubicBezTo>
                <a:lnTo>
                  <a:pt x="2115" y="5915"/>
                </a:lnTo>
                <a:cubicBezTo>
                  <a:pt x="2302" y="5692"/>
                  <a:pt x="2561" y="5540"/>
                  <a:pt x="2837" y="5442"/>
                </a:cubicBezTo>
                <a:cubicBezTo>
                  <a:pt x="3105" y="5353"/>
                  <a:pt x="3391" y="5308"/>
                  <a:pt x="3676" y="5282"/>
                </a:cubicBezTo>
                <a:cubicBezTo>
                  <a:pt x="3819" y="5264"/>
                  <a:pt x="3961" y="5246"/>
                  <a:pt x="4095" y="5210"/>
                </a:cubicBezTo>
                <a:cubicBezTo>
                  <a:pt x="4229" y="5174"/>
                  <a:pt x="4363" y="5130"/>
                  <a:pt x="4497" y="5076"/>
                </a:cubicBezTo>
                <a:cubicBezTo>
                  <a:pt x="4764" y="4987"/>
                  <a:pt x="5014" y="4880"/>
                  <a:pt x="5264" y="4737"/>
                </a:cubicBezTo>
                <a:close/>
                <a:moveTo>
                  <a:pt x="11828" y="3233"/>
                </a:moveTo>
                <a:cubicBezTo>
                  <a:pt x="11860" y="3233"/>
                  <a:pt x="11894" y="3235"/>
                  <a:pt x="11928" y="3239"/>
                </a:cubicBezTo>
                <a:cubicBezTo>
                  <a:pt x="11714" y="3515"/>
                  <a:pt x="11625" y="3836"/>
                  <a:pt x="11625" y="3836"/>
                </a:cubicBezTo>
                <a:lnTo>
                  <a:pt x="11866" y="3560"/>
                </a:lnTo>
                <a:lnTo>
                  <a:pt x="11758" y="3979"/>
                </a:lnTo>
                <a:lnTo>
                  <a:pt x="11874" y="3854"/>
                </a:lnTo>
                <a:lnTo>
                  <a:pt x="11874" y="3854"/>
                </a:lnTo>
                <a:lnTo>
                  <a:pt x="11821" y="4220"/>
                </a:lnTo>
                <a:lnTo>
                  <a:pt x="11946" y="4015"/>
                </a:lnTo>
                <a:lnTo>
                  <a:pt x="11883" y="4398"/>
                </a:lnTo>
                <a:lnTo>
                  <a:pt x="11883" y="4398"/>
                </a:lnTo>
                <a:lnTo>
                  <a:pt x="11981" y="4166"/>
                </a:lnTo>
                <a:lnTo>
                  <a:pt x="11981" y="4166"/>
                </a:lnTo>
                <a:cubicBezTo>
                  <a:pt x="11981" y="4166"/>
                  <a:pt x="11956" y="4587"/>
                  <a:pt x="11971" y="4587"/>
                </a:cubicBezTo>
                <a:cubicBezTo>
                  <a:pt x="11972" y="4587"/>
                  <a:pt x="11972" y="4586"/>
                  <a:pt x="11973" y="4586"/>
                </a:cubicBezTo>
                <a:cubicBezTo>
                  <a:pt x="11990" y="4560"/>
                  <a:pt x="12049" y="4317"/>
                  <a:pt x="12053" y="4317"/>
                </a:cubicBezTo>
                <a:cubicBezTo>
                  <a:pt x="12053" y="4317"/>
                  <a:pt x="12053" y="4317"/>
                  <a:pt x="12053" y="4318"/>
                </a:cubicBezTo>
                <a:cubicBezTo>
                  <a:pt x="12053" y="4327"/>
                  <a:pt x="12053" y="4801"/>
                  <a:pt x="12053" y="4818"/>
                </a:cubicBezTo>
                <a:cubicBezTo>
                  <a:pt x="12062" y="4809"/>
                  <a:pt x="12133" y="4523"/>
                  <a:pt x="12133" y="4523"/>
                </a:cubicBezTo>
                <a:cubicBezTo>
                  <a:pt x="12133" y="4523"/>
                  <a:pt x="12181" y="4982"/>
                  <a:pt x="12186" y="4982"/>
                </a:cubicBezTo>
                <a:cubicBezTo>
                  <a:pt x="12187" y="4982"/>
                  <a:pt x="12187" y="4981"/>
                  <a:pt x="12187" y="4978"/>
                </a:cubicBezTo>
                <a:cubicBezTo>
                  <a:pt x="12187" y="4916"/>
                  <a:pt x="12231" y="4675"/>
                  <a:pt x="12231" y="4675"/>
                </a:cubicBezTo>
                <a:lnTo>
                  <a:pt x="12312" y="5103"/>
                </a:lnTo>
                <a:lnTo>
                  <a:pt x="12347" y="4844"/>
                </a:lnTo>
                <a:lnTo>
                  <a:pt x="12463" y="5219"/>
                </a:lnTo>
                <a:lnTo>
                  <a:pt x="12481" y="4951"/>
                </a:lnTo>
                <a:lnTo>
                  <a:pt x="12579" y="5148"/>
                </a:lnTo>
                <a:lnTo>
                  <a:pt x="12597" y="5014"/>
                </a:lnTo>
                <a:lnTo>
                  <a:pt x="12731" y="5282"/>
                </a:lnTo>
                <a:lnTo>
                  <a:pt x="12713" y="5076"/>
                </a:lnTo>
                <a:lnTo>
                  <a:pt x="12713" y="5076"/>
                </a:lnTo>
                <a:cubicBezTo>
                  <a:pt x="12713" y="5076"/>
                  <a:pt x="12903" y="5390"/>
                  <a:pt x="12909" y="5390"/>
                </a:cubicBezTo>
                <a:cubicBezTo>
                  <a:pt x="12910" y="5390"/>
                  <a:pt x="12910" y="5390"/>
                  <a:pt x="12909" y="5389"/>
                </a:cubicBezTo>
                <a:cubicBezTo>
                  <a:pt x="12909" y="5371"/>
                  <a:pt x="12838" y="5103"/>
                  <a:pt x="12838" y="5103"/>
                </a:cubicBezTo>
                <a:lnTo>
                  <a:pt x="12838" y="5103"/>
                </a:lnTo>
                <a:lnTo>
                  <a:pt x="13007" y="5317"/>
                </a:lnTo>
                <a:lnTo>
                  <a:pt x="12981" y="5130"/>
                </a:lnTo>
                <a:lnTo>
                  <a:pt x="12981" y="5130"/>
                </a:lnTo>
                <a:lnTo>
                  <a:pt x="13150" y="5264"/>
                </a:lnTo>
                <a:cubicBezTo>
                  <a:pt x="13222" y="5192"/>
                  <a:pt x="13222" y="5059"/>
                  <a:pt x="13222" y="4996"/>
                </a:cubicBezTo>
                <a:cubicBezTo>
                  <a:pt x="13427" y="5166"/>
                  <a:pt x="13445" y="5433"/>
                  <a:pt x="13391" y="5594"/>
                </a:cubicBezTo>
                <a:cubicBezTo>
                  <a:pt x="13323" y="5815"/>
                  <a:pt x="13090" y="5938"/>
                  <a:pt x="12872" y="5938"/>
                </a:cubicBezTo>
                <a:cubicBezTo>
                  <a:pt x="12661" y="5938"/>
                  <a:pt x="12463" y="5822"/>
                  <a:pt x="12445" y="5567"/>
                </a:cubicBezTo>
                <a:cubicBezTo>
                  <a:pt x="12377" y="5605"/>
                  <a:pt x="12307" y="5622"/>
                  <a:pt x="12239" y="5622"/>
                </a:cubicBezTo>
                <a:cubicBezTo>
                  <a:pt x="11798" y="5622"/>
                  <a:pt x="11412" y="4915"/>
                  <a:pt x="11821" y="4621"/>
                </a:cubicBezTo>
                <a:cubicBezTo>
                  <a:pt x="10901" y="4570"/>
                  <a:pt x="10967" y="3233"/>
                  <a:pt x="11828" y="3233"/>
                </a:cubicBezTo>
                <a:close/>
                <a:moveTo>
                  <a:pt x="6959" y="4140"/>
                </a:moveTo>
                <a:lnTo>
                  <a:pt x="6959" y="4140"/>
                </a:lnTo>
                <a:cubicBezTo>
                  <a:pt x="6905" y="4166"/>
                  <a:pt x="6852" y="4184"/>
                  <a:pt x="6798" y="4211"/>
                </a:cubicBezTo>
                <a:cubicBezTo>
                  <a:pt x="6754" y="4238"/>
                  <a:pt x="6700" y="4265"/>
                  <a:pt x="6656" y="4291"/>
                </a:cubicBezTo>
                <a:cubicBezTo>
                  <a:pt x="6557" y="4354"/>
                  <a:pt x="6468" y="4416"/>
                  <a:pt x="6388" y="4488"/>
                </a:cubicBezTo>
                <a:cubicBezTo>
                  <a:pt x="6227" y="4630"/>
                  <a:pt x="6076" y="4800"/>
                  <a:pt x="5951" y="4987"/>
                </a:cubicBezTo>
                <a:cubicBezTo>
                  <a:pt x="5826" y="5166"/>
                  <a:pt x="5728" y="5362"/>
                  <a:pt x="5648" y="5567"/>
                </a:cubicBezTo>
                <a:cubicBezTo>
                  <a:pt x="5630" y="5621"/>
                  <a:pt x="5612" y="5674"/>
                  <a:pt x="5594" y="5728"/>
                </a:cubicBezTo>
                <a:cubicBezTo>
                  <a:pt x="5585" y="5781"/>
                  <a:pt x="5567" y="5835"/>
                  <a:pt x="5558" y="5888"/>
                </a:cubicBezTo>
                <a:cubicBezTo>
                  <a:pt x="5540" y="5995"/>
                  <a:pt x="5540" y="6111"/>
                  <a:pt x="5558" y="6218"/>
                </a:cubicBezTo>
                <a:cubicBezTo>
                  <a:pt x="5478" y="6004"/>
                  <a:pt x="5514" y="5763"/>
                  <a:pt x="5567" y="5540"/>
                </a:cubicBezTo>
                <a:cubicBezTo>
                  <a:pt x="5630" y="5326"/>
                  <a:pt x="5737" y="5112"/>
                  <a:pt x="5871" y="4925"/>
                </a:cubicBezTo>
                <a:cubicBezTo>
                  <a:pt x="5995" y="4737"/>
                  <a:pt x="6156" y="4559"/>
                  <a:pt x="6334" y="4425"/>
                </a:cubicBezTo>
                <a:cubicBezTo>
                  <a:pt x="6433" y="4354"/>
                  <a:pt x="6531" y="4300"/>
                  <a:pt x="6629" y="4247"/>
                </a:cubicBezTo>
                <a:cubicBezTo>
                  <a:pt x="6682" y="4229"/>
                  <a:pt x="6736" y="4202"/>
                  <a:pt x="6789" y="4184"/>
                </a:cubicBezTo>
                <a:cubicBezTo>
                  <a:pt x="6843" y="4166"/>
                  <a:pt x="6905" y="4157"/>
                  <a:pt x="6959" y="4140"/>
                </a:cubicBezTo>
                <a:close/>
                <a:moveTo>
                  <a:pt x="6415" y="5808"/>
                </a:moveTo>
                <a:cubicBezTo>
                  <a:pt x="6361" y="5817"/>
                  <a:pt x="6299" y="5861"/>
                  <a:pt x="6272" y="5924"/>
                </a:cubicBezTo>
                <a:cubicBezTo>
                  <a:pt x="6245" y="5995"/>
                  <a:pt x="6254" y="6076"/>
                  <a:pt x="6290" y="6129"/>
                </a:cubicBezTo>
                <a:cubicBezTo>
                  <a:pt x="6326" y="6191"/>
                  <a:pt x="6379" y="6236"/>
                  <a:pt x="6450" y="6263"/>
                </a:cubicBezTo>
                <a:cubicBezTo>
                  <a:pt x="6475" y="6270"/>
                  <a:pt x="6500" y="6274"/>
                  <a:pt x="6525" y="6274"/>
                </a:cubicBezTo>
                <a:cubicBezTo>
                  <a:pt x="6565" y="6274"/>
                  <a:pt x="6605" y="6263"/>
                  <a:pt x="6638" y="6236"/>
                </a:cubicBezTo>
                <a:lnTo>
                  <a:pt x="6638" y="6236"/>
                </a:lnTo>
                <a:cubicBezTo>
                  <a:pt x="6627" y="6238"/>
                  <a:pt x="6616" y="6238"/>
                  <a:pt x="6605" y="6238"/>
                </a:cubicBezTo>
                <a:cubicBezTo>
                  <a:pt x="6557" y="6238"/>
                  <a:pt x="6514" y="6222"/>
                  <a:pt x="6477" y="6200"/>
                </a:cubicBezTo>
                <a:cubicBezTo>
                  <a:pt x="6433" y="6174"/>
                  <a:pt x="6388" y="6138"/>
                  <a:pt x="6361" y="6084"/>
                </a:cubicBezTo>
                <a:cubicBezTo>
                  <a:pt x="6334" y="6049"/>
                  <a:pt x="6326" y="5995"/>
                  <a:pt x="6334" y="5942"/>
                </a:cubicBezTo>
                <a:cubicBezTo>
                  <a:pt x="6343" y="5897"/>
                  <a:pt x="6370" y="5852"/>
                  <a:pt x="6415" y="5808"/>
                </a:cubicBezTo>
                <a:close/>
                <a:moveTo>
                  <a:pt x="11544" y="5531"/>
                </a:moveTo>
                <a:lnTo>
                  <a:pt x="11544" y="5531"/>
                </a:lnTo>
                <a:cubicBezTo>
                  <a:pt x="11558" y="5764"/>
                  <a:pt x="11869" y="5958"/>
                  <a:pt x="12121" y="5958"/>
                </a:cubicBezTo>
                <a:cubicBezTo>
                  <a:pt x="12188" y="5958"/>
                  <a:pt x="12251" y="5945"/>
                  <a:pt x="12303" y="5915"/>
                </a:cubicBezTo>
                <a:lnTo>
                  <a:pt x="12303" y="5915"/>
                </a:lnTo>
                <a:cubicBezTo>
                  <a:pt x="12421" y="6125"/>
                  <a:pt x="12269" y="6320"/>
                  <a:pt x="12130" y="6320"/>
                </a:cubicBezTo>
                <a:cubicBezTo>
                  <a:pt x="12080" y="6320"/>
                  <a:pt x="12032" y="6295"/>
                  <a:pt x="11999" y="6236"/>
                </a:cubicBezTo>
                <a:cubicBezTo>
                  <a:pt x="11967" y="6283"/>
                  <a:pt x="11919" y="6302"/>
                  <a:pt x="11868" y="6302"/>
                </a:cubicBezTo>
                <a:cubicBezTo>
                  <a:pt x="11734" y="6302"/>
                  <a:pt x="11580" y="6167"/>
                  <a:pt x="11651" y="6031"/>
                </a:cubicBezTo>
                <a:lnTo>
                  <a:pt x="11651" y="6031"/>
                </a:lnTo>
                <a:cubicBezTo>
                  <a:pt x="11614" y="6047"/>
                  <a:pt x="11580" y="6054"/>
                  <a:pt x="11551" y="6054"/>
                </a:cubicBezTo>
                <a:cubicBezTo>
                  <a:pt x="11333" y="6054"/>
                  <a:pt x="11324" y="5665"/>
                  <a:pt x="11544" y="5531"/>
                </a:cubicBezTo>
                <a:close/>
                <a:moveTo>
                  <a:pt x="10055" y="5933"/>
                </a:moveTo>
                <a:cubicBezTo>
                  <a:pt x="10188" y="5933"/>
                  <a:pt x="10295" y="6031"/>
                  <a:pt x="10295" y="6165"/>
                </a:cubicBezTo>
                <a:cubicBezTo>
                  <a:pt x="10295" y="6299"/>
                  <a:pt x="10188" y="6397"/>
                  <a:pt x="10055" y="6397"/>
                </a:cubicBezTo>
                <a:cubicBezTo>
                  <a:pt x="9930" y="6397"/>
                  <a:pt x="9823" y="6299"/>
                  <a:pt x="9823" y="6165"/>
                </a:cubicBezTo>
                <a:cubicBezTo>
                  <a:pt x="9823" y="6031"/>
                  <a:pt x="9930" y="5933"/>
                  <a:pt x="10055" y="5933"/>
                </a:cubicBezTo>
                <a:close/>
                <a:moveTo>
                  <a:pt x="7985" y="5951"/>
                </a:moveTo>
                <a:lnTo>
                  <a:pt x="7985" y="5951"/>
                </a:lnTo>
                <a:cubicBezTo>
                  <a:pt x="8021" y="6004"/>
                  <a:pt x="8029" y="6067"/>
                  <a:pt x="8021" y="6120"/>
                </a:cubicBezTo>
                <a:cubicBezTo>
                  <a:pt x="8012" y="6174"/>
                  <a:pt x="8003" y="6218"/>
                  <a:pt x="7967" y="6263"/>
                </a:cubicBezTo>
                <a:cubicBezTo>
                  <a:pt x="7940" y="6307"/>
                  <a:pt x="7905" y="6343"/>
                  <a:pt x="7860" y="6361"/>
                </a:cubicBezTo>
                <a:cubicBezTo>
                  <a:pt x="7846" y="6363"/>
                  <a:pt x="7831" y="6364"/>
                  <a:pt x="7817" y="6364"/>
                </a:cubicBezTo>
                <a:cubicBezTo>
                  <a:pt x="7777" y="6364"/>
                  <a:pt x="7736" y="6356"/>
                  <a:pt x="7690" y="6343"/>
                </a:cubicBezTo>
                <a:lnTo>
                  <a:pt x="7690" y="6343"/>
                </a:lnTo>
                <a:cubicBezTo>
                  <a:pt x="7731" y="6384"/>
                  <a:pt x="7787" y="6425"/>
                  <a:pt x="7850" y="6425"/>
                </a:cubicBezTo>
                <a:cubicBezTo>
                  <a:pt x="7857" y="6425"/>
                  <a:pt x="7863" y="6424"/>
                  <a:pt x="7869" y="6423"/>
                </a:cubicBezTo>
                <a:cubicBezTo>
                  <a:pt x="7940" y="6415"/>
                  <a:pt x="8003" y="6370"/>
                  <a:pt x="8038" y="6307"/>
                </a:cubicBezTo>
                <a:cubicBezTo>
                  <a:pt x="8074" y="6254"/>
                  <a:pt x="8092" y="6183"/>
                  <a:pt x="8083" y="6111"/>
                </a:cubicBezTo>
                <a:cubicBezTo>
                  <a:pt x="8074" y="6049"/>
                  <a:pt x="8038" y="5977"/>
                  <a:pt x="7985" y="5951"/>
                </a:cubicBezTo>
                <a:close/>
                <a:moveTo>
                  <a:pt x="7182" y="4755"/>
                </a:moveTo>
                <a:lnTo>
                  <a:pt x="7235" y="5139"/>
                </a:lnTo>
                <a:lnTo>
                  <a:pt x="7084" y="4782"/>
                </a:lnTo>
                <a:lnTo>
                  <a:pt x="7137" y="5112"/>
                </a:lnTo>
                <a:lnTo>
                  <a:pt x="7004" y="4809"/>
                </a:lnTo>
                <a:lnTo>
                  <a:pt x="7004" y="4809"/>
                </a:lnTo>
                <a:lnTo>
                  <a:pt x="7057" y="5183"/>
                </a:lnTo>
                <a:lnTo>
                  <a:pt x="6914" y="4835"/>
                </a:lnTo>
                <a:lnTo>
                  <a:pt x="6968" y="5246"/>
                </a:lnTo>
                <a:lnTo>
                  <a:pt x="6531" y="5157"/>
                </a:lnTo>
                <a:lnTo>
                  <a:pt x="6941" y="5335"/>
                </a:lnTo>
                <a:lnTo>
                  <a:pt x="6504" y="5246"/>
                </a:lnTo>
                <a:lnTo>
                  <a:pt x="6861" y="5398"/>
                </a:lnTo>
                <a:lnTo>
                  <a:pt x="6486" y="5317"/>
                </a:lnTo>
                <a:lnTo>
                  <a:pt x="6888" y="5496"/>
                </a:lnTo>
                <a:lnTo>
                  <a:pt x="6459" y="5406"/>
                </a:lnTo>
                <a:lnTo>
                  <a:pt x="6459" y="5406"/>
                </a:lnTo>
                <a:lnTo>
                  <a:pt x="6888" y="5594"/>
                </a:lnTo>
                <a:lnTo>
                  <a:pt x="6504" y="5861"/>
                </a:lnTo>
                <a:lnTo>
                  <a:pt x="6905" y="5683"/>
                </a:lnTo>
                <a:lnTo>
                  <a:pt x="6905" y="5683"/>
                </a:lnTo>
                <a:lnTo>
                  <a:pt x="6549" y="5942"/>
                </a:lnTo>
                <a:lnTo>
                  <a:pt x="6549" y="5942"/>
                </a:lnTo>
                <a:lnTo>
                  <a:pt x="6896" y="5790"/>
                </a:lnTo>
                <a:lnTo>
                  <a:pt x="6896" y="5790"/>
                </a:lnTo>
                <a:lnTo>
                  <a:pt x="6584" y="6004"/>
                </a:lnTo>
                <a:lnTo>
                  <a:pt x="6584" y="6004"/>
                </a:lnTo>
                <a:lnTo>
                  <a:pt x="6986" y="5835"/>
                </a:lnTo>
                <a:lnTo>
                  <a:pt x="6986" y="5835"/>
                </a:lnTo>
                <a:lnTo>
                  <a:pt x="6629" y="6084"/>
                </a:lnTo>
                <a:lnTo>
                  <a:pt x="6629" y="6084"/>
                </a:lnTo>
                <a:lnTo>
                  <a:pt x="7075" y="5897"/>
                </a:lnTo>
                <a:cubicBezTo>
                  <a:pt x="7075" y="5897"/>
                  <a:pt x="7084" y="5897"/>
                  <a:pt x="7084" y="5906"/>
                </a:cubicBezTo>
                <a:lnTo>
                  <a:pt x="7030" y="6397"/>
                </a:lnTo>
                <a:lnTo>
                  <a:pt x="7164" y="5986"/>
                </a:lnTo>
                <a:lnTo>
                  <a:pt x="7111" y="6423"/>
                </a:lnTo>
                <a:lnTo>
                  <a:pt x="7111" y="6423"/>
                </a:lnTo>
                <a:lnTo>
                  <a:pt x="7235" y="6058"/>
                </a:lnTo>
                <a:lnTo>
                  <a:pt x="7191" y="6441"/>
                </a:lnTo>
                <a:lnTo>
                  <a:pt x="7191" y="6441"/>
                </a:lnTo>
                <a:lnTo>
                  <a:pt x="7334" y="6022"/>
                </a:lnTo>
                <a:lnTo>
                  <a:pt x="7280" y="6459"/>
                </a:lnTo>
                <a:lnTo>
                  <a:pt x="7432" y="5995"/>
                </a:lnTo>
                <a:lnTo>
                  <a:pt x="7806" y="6307"/>
                </a:lnTo>
                <a:lnTo>
                  <a:pt x="7539" y="5960"/>
                </a:lnTo>
                <a:lnTo>
                  <a:pt x="7539" y="5960"/>
                </a:lnTo>
                <a:lnTo>
                  <a:pt x="7869" y="6245"/>
                </a:lnTo>
                <a:lnTo>
                  <a:pt x="7637" y="5942"/>
                </a:lnTo>
                <a:lnTo>
                  <a:pt x="7931" y="6191"/>
                </a:lnTo>
                <a:lnTo>
                  <a:pt x="7655" y="5844"/>
                </a:lnTo>
                <a:lnTo>
                  <a:pt x="7655" y="5844"/>
                </a:lnTo>
                <a:lnTo>
                  <a:pt x="7994" y="6129"/>
                </a:lnTo>
                <a:lnTo>
                  <a:pt x="7699" y="5754"/>
                </a:lnTo>
                <a:lnTo>
                  <a:pt x="7699" y="5754"/>
                </a:lnTo>
                <a:lnTo>
                  <a:pt x="7922" y="5808"/>
                </a:lnTo>
                <a:lnTo>
                  <a:pt x="7717" y="5701"/>
                </a:lnTo>
                <a:lnTo>
                  <a:pt x="7940" y="5763"/>
                </a:lnTo>
                <a:lnTo>
                  <a:pt x="7735" y="5647"/>
                </a:lnTo>
                <a:lnTo>
                  <a:pt x="8163" y="5567"/>
                </a:lnTo>
                <a:lnTo>
                  <a:pt x="7753" y="5567"/>
                </a:lnTo>
                <a:lnTo>
                  <a:pt x="8154" y="5487"/>
                </a:lnTo>
                <a:lnTo>
                  <a:pt x="7806" y="5487"/>
                </a:lnTo>
                <a:lnTo>
                  <a:pt x="8145" y="5424"/>
                </a:lnTo>
                <a:lnTo>
                  <a:pt x="7744" y="5424"/>
                </a:lnTo>
                <a:lnTo>
                  <a:pt x="8137" y="5344"/>
                </a:lnTo>
                <a:lnTo>
                  <a:pt x="7664" y="5344"/>
                </a:lnTo>
                <a:lnTo>
                  <a:pt x="7878" y="5014"/>
                </a:lnTo>
                <a:lnTo>
                  <a:pt x="7601" y="5282"/>
                </a:lnTo>
                <a:lnTo>
                  <a:pt x="7806" y="4951"/>
                </a:lnTo>
                <a:lnTo>
                  <a:pt x="7566" y="5183"/>
                </a:lnTo>
                <a:lnTo>
                  <a:pt x="7744" y="4907"/>
                </a:lnTo>
                <a:lnTo>
                  <a:pt x="7467" y="5174"/>
                </a:lnTo>
                <a:lnTo>
                  <a:pt x="7467" y="5174"/>
                </a:lnTo>
                <a:lnTo>
                  <a:pt x="7682" y="4853"/>
                </a:lnTo>
                <a:lnTo>
                  <a:pt x="7360" y="5157"/>
                </a:lnTo>
                <a:lnTo>
                  <a:pt x="7351" y="5157"/>
                </a:lnTo>
                <a:lnTo>
                  <a:pt x="7182" y="4755"/>
                </a:lnTo>
                <a:close/>
                <a:moveTo>
                  <a:pt x="13534" y="6120"/>
                </a:moveTo>
                <a:lnTo>
                  <a:pt x="13534" y="6120"/>
                </a:lnTo>
                <a:cubicBezTo>
                  <a:pt x="13516" y="6191"/>
                  <a:pt x="13489" y="6245"/>
                  <a:pt x="13453" y="6299"/>
                </a:cubicBezTo>
                <a:cubicBezTo>
                  <a:pt x="13418" y="6352"/>
                  <a:pt x="13364" y="6397"/>
                  <a:pt x="13320" y="6441"/>
                </a:cubicBezTo>
                <a:cubicBezTo>
                  <a:pt x="13222" y="6522"/>
                  <a:pt x="13114" y="6584"/>
                  <a:pt x="12981" y="6611"/>
                </a:cubicBezTo>
                <a:cubicBezTo>
                  <a:pt x="13025" y="6557"/>
                  <a:pt x="13070" y="6513"/>
                  <a:pt x="13114" y="6477"/>
                </a:cubicBezTo>
                <a:cubicBezTo>
                  <a:pt x="13159" y="6432"/>
                  <a:pt x="13204" y="6397"/>
                  <a:pt x="13248" y="6361"/>
                </a:cubicBezTo>
                <a:cubicBezTo>
                  <a:pt x="13346" y="6281"/>
                  <a:pt x="13436" y="6209"/>
                  <a:pt x="13534" y="6120"/>
                </a:cubicBezTo>
                <a:close/>
                <a:moveTo>
                  <a:pt x="6905" y="6352"/>
                </a:moveTo>
                <a:lnTo>
                  <a:pt x="6905" y="6352"/>
                </a:lnTo>
                <a:cubicBezTo>
                  <a:pt x="6879" y="6406"/>
                  <a:pt x="6879" y="6477"/>
                  <a:pt x="6914" y="6539"/>
                </a:cubicBezTo>
                <a:cubicBezTo>
                  <a:pt x="6959" y="6602"/>
                  <a:pt x="7030" y="6638"/>
                  <a:pt x="7102" y="6638"/>
                </a:cubicBezTo>
                <a:cubicBezTo>
                  <a:pt x="7112" y="6639"/>
                  <a:pt x="7123" y="6640"/>
                  <a:pt x="7134" y="6640"/>
                </a:cubicBezTo>
                <a:cubicBezTo>
                  <a:pt x="7188" y="6640"/>
                  <a:pt x="7245" y="6622"/>
                  <a:pt x="7289" y="6593"/>
                </a:cubicBezTo>
                <a:cubicBezTo>
                  <a:pt x="7351" y="6548"/>
                  <a:pt x="7387" y="6486"/>
                  <a:pt x="7387" y="6423"/>
                </a:cubicBezTo>
                <a:lnTo>
                  <a:pt x="7387" y="6423"/>
                </a:lnTo>
                <a:cubicBezTo>
                  <a:pt x="7351" y="6477"/>
                  <a:pt x="7307" y="6513"/>
                  <a:pt x="7262" y="6530"/>
                </a:cubicBezTo>
                <a:cubicBezTo>
                  <a:pt x="7222" y="6551"/>
                  <a:pt x="7182" y="6561"/>
                  <a:pt x="7142" y="6561"/>
                </a:cubicBezTo>
                <a:cubicBezTo>
                  <a:pt x="7128" y="6561"/>
                  <a:pt x="7115" y="6559"/>
                  <a:pt x="7102" y="6557"/>
                </a:cubicBezTo>
                <a:cubicBezTo>
                  <a:pt x="7057" y="6557"/>
                  <a:pt x="7004" y="6539"/>
                  <a:pt x="6968" y="6504"/>
                </a:cubicBezTo>
                <a:cubicBezTo>
                  <a:pt x="6932" y="6468"/>
                  <a:pt x="6914" y="6415"/>
                  <a:pt x="6905" y="6352"/>
                </a:cubicBezTo>
                <a:close/>
                <a:moveTo>
                  <a:pt x="7029" y="4420"/>
                </a:moveTo>
                <a:cubicBezTo>
                  <a:pt x="7184" y="4420"/>
                  <a:pt x="7337" y="4554"/>
                  <a:pt x="7360" y="4862"/>
                </a:cubicBezTo>
                <a:cubicBezTo>
                  <a:pt x="7453" y="4670"/>
                  <a:pt x="7620" y="4583"/>
                  <a:pt x="7769" y="4583"/>
                </a:cubicBezTo>
                <a:cubicBezTo>
                  <a:pt x="8006" y="4583"/>
                  <a:pt x="8197" y="4804"/>
                  <a:pt x="7967" y="5166"/>
                </a:cubicBezTo>
                <a:cubicBezTo>
                  <a:pt x="8016" y="5144"/>
                  <a:pt x="8062" y="5134"/>
                  <a:pt x="8105" y="5134"/>
                </a:cubicBezTo>
                <a:cubicBezTo>
                  <a:pt x="8450" y="5134"/>
                  <a:pt x="8556" y="5767"/>
                  <a:pt x="7976" y="5799"/>
                </a:cubicBezTo>
                <a:cubicBezTo>
                  <a:pt x="8293" y="6122"/>
                  <a:pt x="8083" y="6491"/>
                  <a:pt x="7813" y="6491"/>
                </a:cubicBezTo>
                <a:cubicBezTo>
                  <a:pt x="7703" y="6491"/>
                  <a:pt x="7583" y="6430"/>
                  <a:pt x="7485" y="6281"/>
                </a:cubicBezTo>
                <a:lnTo>
                  <a:pt x="7485" y="6281"/>
                </a:lnTo>
                <a:cubicBezTo>
                  <a:pt x="7485" y="6281"/>
                  <a:pt x="7557" y="6709"/>
                  <a:pt x="7102" y="6718"/>
                </a:cubicBezTo>
                <a:cubicBezTo>
                  <a:pt x="7098" y="6718"/>
                  <a:pt x="7094" y="6718"/>
                  <a:pt x="7090" y="6718"/>
                </a:cubicBezTo>
                <a:cubicBezTo>
                  <a:pt x="6650" y="6718"/>
                  <a:pt x="6818" y="6226"/>
                  <a:pt x="6968" y="6093"/>
                </a:cubicBezTo>
                <a:lnTo>
                  <a:pt x="6968" y="6093"/>
                </a:lnTo>
                <a:cubicBezTo>
                  <a:pt x="6782" y="6248"/>
                  <a:pt x="6609" y="6358"/>
                  <a:pt x="6466" y="6358"/>
                </a:cubicBezTo>
                <a:cubicBezTo>
                  <a:pt x="6362" y="6358"/>
                  <a:pt x="6274" y="6299"/>
                  <a:pt x="6210" y="6156"/>
                </a:cubicBezTo>
                <a:cubicBezTo>
                  <a:pt x="6058" y="5817"/>
                  <a:pt x="6468" y="5629"/>
                  <a:pt x="6611" y="5621"/>
                </a:cubicBezTo>
                <a:lnTo>
                  <a:pt x="6611" y="5621"/>
                </a:lnTo>
                <a:cubicBezTo>
                  <a:pt x="6602" y="5621"/>
                  <a:pt x="6594" y="5621"/>
                  <a:pt x="6585" y="5621"/>
                </a:cubicBezTo>
                <a:cubicBezTo>
                  <a:pt x="6014" y="5621"/>
                  <a:pt x="6007" y="4891"/>
                  <a:pt x="6393" y="4891"/>
                </a:cubicBezTo>
                <a:cubicBezTo>
                  <a:pt x="6475" y="4891"/>
                  <a:pt x="6575" y="4924"/>
                  <a:pt x="6691" y="5005"/>
                </a:cubicBezTo>
                <a:cubicBezTo>
                  <a:pt x="6626" y="4643"/>
                  <a:pt x="6829" y="4420"/>
                  <a:pt x="7029" y="4420"/>
                </a:cubicBezTo>
                <a:close/>
                <a:moveTo>
                  <a:pt x="10055" y="5567"/>
                </a:moveTo>
                <a:lnTo>
                  <a:pt x="10081" y="5870"/>
                </a:lnTo>
                <a:lnTo>
                  <a:pt x="10001" y="5585"/>
                </a:lnTo>
                <a:lnTo>
                  <a:pt x="10019" y="5835"/>
                </a:lnTo>
                <a:lnTo>
                  <a:pt x="9947" y="5594"/>
                </a:lnTo>
                <a:lnTo>
                  <a:pt x="9947" y="5594"/>
                </a:lnTo>
                <a:lnTo>
                  <a:pt x="9965" y="5888"/>
                </a:lnTo>
                <a:lnTo>
                  <a:pt x="9885" y="5603"/>
                </a:lnTo>
                <a:lnTo>
                  <a:pt x="9885" y="5603"/>
                </a:lnTo>
                <a:lnTo>
                  <a:pt x="9912" y="5915"/>
                </a:lnTo>
                <a:lnTo>
                  <a:pt x="9912" y="5915"/>
                </a:lnTo>
                <a:lnTo>
                  <a:pt x="9626" y="5772"/>
                </a:lnTo>
                <a:lnTo>
                  <a:pt x="9626" y="5772"/>
                </a:lnTo>
                <a:lnTo>
                  <a:pt x="9858" y="5960"/>
                </a:lnTo>
                <a:lnTo>
                  <a:pt x="9591" y="5817"/>
                </a:lnTo>
                <a:lnTo>
                  <a:pt x="9591" y="5817"/>
                </a:lnTo>
                <a:lnTo>
                  <a:pt x="9787" y="5986"/>
                </a:lnTo>
                <a:lnTo>
                  <a:pt x="9564" y="5861"/>
                </a:lnTo>
                <a:lnTo>
                  <a:pt x="9564" y="5861"/>
                </a:lnTo>
                <a:lnTo>
                  <a:pt x="9796" y="6058"/>
                </a:lnTo>
                <a:lnTo>
                  <a:pt x="9796" y="6058"/>
                </a:lnTo>
                <a:lnTo>
                  <a:pt x="9528" y="5915"/>
                </a:lnTo>
                <a:lnTo>
                  <a:pt x="9787" y="6120"/>
                </a:lnTo>
                <a:cubicBezTo>
                  <a:pt x="9787" y="6129"/>
                  <a:pt x="9787" y="6129"/>
                  <a:pt x="9787" y="6138"/>
                </a:cubicBezTo>
                <a:lnTo>
                  <a:pt x="9466" y="6254"/>
                </a:lnTo>
                <a:lnTo>
                  <a:pt x="9760" y="6209"/>
                </a:lnTo>
                <a:lnTo>
                  <a:pt x="9484" y="6316"/>
                </a:lnTo>
                <a:lnTo>
                  <a:pt x="9733" y="6272"/>
                </a:lnTo>
                <a:lnTo>
                  <a:pt x="9733" y="6272"/>
                </a:lnTo>
                <a:lnTo>
                  <a:pt x="9493" y="6361"/>
                </a:lnTo>
                <a:lnTo>
                  <a:pt x="9787" y="6316"/>
                </a:lnTo>
                <a:lnTo>
                  <a:pt x="9510" y="6423"/>
                </a:lnTo>
                <a:lnTo>
                  <a:pt x="9840" y="6370"/>
                </a:lnTo>
                <a:lnTo>
                  <a:pt x="9840" y="6370"/>
                </a:lnTo>
                <a:lnTo>
                  <a:pt x="9760" y="6700"/>
                </a:lnTo>
                <a:lnTo>
                  <a:pt x="9760" y="6700"/>
                </a:lnTo>
                <a:lnTo>
                  <a:pt x="9885" y="6423"/>
                </a:lnTo>
                <a:lnTo>
                  <a:pt x="9823" y="6718"/>
                </a:lnTo>
                <a:lnTo>
                  <a:pt x="9823" y="6718"/>
                </a:lnTo>
                <a:lnTo>
                  <a:pt x="9930" y="6477"/>
                </a:lnTo>
                <a:lnTo>
                  <a:pt x="9930" y="6477"/>
                </a:lnTo>
                <a:lnTo>
                  <a:pt x="9867" y="6736"/>
                </a:lnTo>
                <a:lnTo>
                  <a:pt x="9992" y="6459"/>
                </a:lnTo>
                <a:lnTo>
                  <a:pt x="9992" y="6459"/>
                </a:lnTo>
                <a:lnTo>
                  <a:pt x="9930" y="6753"/>
                </a:lnTo>
                <a:lnTo>
                  <a:pt x="10063" y="6459"/>
                </a:lnTo>
                <a:lnTo>
                  <a:pt x="10099" y="6611"/>
                </a:lnTo>
                <a:lnTo>
                  <a:pt x="10099" y="6450"/>
                </a:lnTo>
                <a:lnTo>
                  <a:pt x="10135" y="6602"/>
                </a:lnTo>
                <a:lnTo>
                  <a:pt x="10135" y="6450"/>
                </a:lnTo>
                <a:lnTo>
                  <a:pt x="10322" y="6673"/>
                </a:lnTo>
                <a:lnTo>
                  <a:pt x="10197" y="6432"/>
                </a:lnTo>
                <a:lnTo>
                  <a:pt x="10367" y="6646"/>
                </a:lnTo>
                <a:lnTo>
                  <a:pt x="10367" y="6646"/>
                </a:lnTo>
                <a:lnTo>
                  <a:pt x="10260" y="6441"/>
                </a:lnTo>
                <a:lnTo>
                  <a:pt x="10260" y="6441"/>
                </a:lnTo>
                <a:lnTo>
                  <a:pt x="10402" y="6620"/>
                </a:lnTo>
                <a:lnTo>
                  <a:pt x="10278" y="6379"/>
                </a:lnTo>
                <a:lnTo>
                  <a:pt x="10278" y="6379"/>
                </a:lnTo>
                <a:lnTo>
                  <a:pt x="10447" y="6593"/>
                </a:lnTo>
                <a:lnTo>
                  <a:pt x="10447" y="6593"/>
                </a:lnTo>
                <a:lnTo>
                  <a:pt x="10304" y="6307"/>
                </a:lnTo>
                <a:lnTo>
                  <a:pt x="10563" y="6334"/>
                </a:lnTo>
                <a:lnTo>
                  <a:pt x="10563" y="6334"/>
                </a:lnTo>
                <a:lnTo>
                  <a:pt x="10322" y="6254"/>
                </a:lnTo>
                <a:lnTo>
                  <a:pt x="10322" y="6254"/>
                </a:lnTo>
                <a:lnTo>
                  <a:pt x="10581" y="6272"/>
                </a:lnTo>
                <a:lnTo>
                  <a:pt x="10367" y="6200"/>
                </a:lnTo>
                <a:lnTo>
                  <a:pt x="10590" y="6218"/>
                </a:lnTo>
                <a:lnTo>
                  <a:pt x="10590" y="6218"/>
                </a:lnTo>
                <a:lnTo>
                  <a:pt x="10340" y="6138"/>
                </a:lnTo>
                <a:lnTo>
                  <a:pt x="10340" y="6138"/>
                </a:lnTo>
                <a:lnTo>
                  <a:pt x="10599" y="6165"/>
                </a:lnTo>
                <a:lnTo>
                  <a:pt x="10313" y="6067"/>
                </a:lnTo>
                <a:lnTo>
                  <a:pt x="10501" y="5835"/>
                </a:lnTo>
                <a:lnTo>
                  <a:pt x="10286" y="5986"/>
                </a:lnTo>
                <a:lnTo>
                  <a:pt x="10286" y="5986"/>
                </a:lnTo>
                <a:lnTo>
                  <a:pt x="10456" y="5790"/>
                </a:lnTo>
                <a:lnTo>
                  <a:pt x="10456" y="5790"/>
                </a:lnTo>
                <a:lnTo>
                  <a:pt x="10269" y="5915"/>
                </a:lnTo>
                <a:lnTo>
                  <a:pt x="10269" y="5915"/>
                </a:lnTo>
                <a:lnTo>
                  <a:pt x="10420" y="5745"/>
                </a:lnTo>
                <a:lnTo>
                  <a:pt x="10206" y="5897"/>
                </a:lnTo>
                <a:lnTo>
                  <a:pt x="10367" y="5692"/>
                </a:lnTo>
                <a:lnTo>
                  <a:pt x="10144" y="5861"/>
                </a:lnTo>
                <a:lnTo>
                  <a:pt x="10055" y="5567"/>
                </a:lnTo>
                <a:close/>
                <a:moveTo>
                  <a:pt x="11139" y="6249"/>
                </a:moveTo>
                <a:cubicBezTo>
                  <a:pt x="11170" y="6249"/>
                  <a:pt x="11204" y="6268"/>
                  <a:pt x="11232" y="6316"/>
                </a:cubicBezTo>
                <a:cubicBezTo>
                  <a:pt x="11235" y="6273"/>
                  <a:pt x="11266" y="6253"/>
                  <a:pt x="11300" y="6253"/>
                </a:cubicBezTo>
                <a:cubicBezTo>
                  <a:pt x="11356" y="6253"/>
                  <a:pt x="11419" y="6308"/>
                  <a:pt x="11375" y="6397"/>
                </a:cubicBezTo>
                <a:cubicBezTo>
                  <a:pt x="11387" y="6394"/>
                  <a:pt x="11398" y="6392"/>
                  <a:pt x="11409" y="6392"/>
                </a:cubicBezTo>
                <a:cubicBezTo>
                  <a:pt x="11532" y="6392"/>
                  <a:pt x="11559" y="6567"/>
                  <a:pt x="11419" y="6575"/>
                </a:cubicBezTo>
                <a:cubicBezTo>
                  <a:pt x="11419" y="6575"/>
                  <a:pt x="11518" y="6611"/>
                  <a:pt x="11464" y="6718"/>
                </a:cubicBezTo>
                <a:cubicBezTo>
                  <a:pt x="11448" y="6748"/>
                  <a:pt x="11428" y="6760"/>
                  <a:pt x="11408" y="6760"/>
                </a:cubicBezTo>
                <a:cubicBezTo>
                  <a:pt x="11362" y="6760"/>
                  <a:pt x="11316" y="6701"/>
                  <a:pt x="11303" y="6664"/>
                </a:cubicBezTo>
                <a:lnTo>
                  <a:pt x="11303" y="6664"/>
                </a:lnTo>
                <a:cubicBezTo>
                  <a:pt x="11329" y="6766"/>
                  <a:pt x="11322" y="6843"/>
                  <a:pt x="11237" y="6843"/>
                </a:cubicBezTo>
                <a:cubicBezTo>
                  <a:pt x="11233" y="6843"/>
                  <a:pt x="11228" y="6843"/>
                  <a:pt x="11223" y="6843"/>
                </a:cubicBezTo>
                <a:cubicBezTo>
                  <a:pt x="11134" y="6834"/>
                  <a:pt x="11143" y="6718"/>
                  <a:pt x="11152" y="6682"/>
                </a:cubicBezTo>
                <a:lnTo>
                  <a:pt x="11152" y="6682"/>
                </a:lnTo>
                <a:cubicBezTo>
                  <a:pt x="11128" y="6733"/>
                  <a:pt x="11090" y="6753"/>
                  <a:pt x="11054" y="6753"/>
                </a:cubicBezTo>
                <a:cubicBezTo>
                  <a:pt x="10970" y="6753"/>
                  <a:pt x="10896" y="6646"/>
                  <a:pt x="11027" y="6584"/>
                </a:cubicBezTo>
                <a:cubicBezTo>
                  <a:pt x="10893" y="6539"/>
                  <a:pt x="10908" y="6395"/>
                  <a:pt x="11010" y="6395"/>
                </a:cubicBezTo>
                <a:cubicBezTo>
                  <a:pt x="11030" y="6395"/>
                  <a:pt x="11054" y="6401"/>
                  <a:pt x="11080" y="6415"/>
                </a:cubicBezTo>
                <a:cubicBezTo>
                  <a:pt x="11026" y="6336"/>
                  <a:pt x="11074" y="6249"/>
                  <a:pt x="11139" y="6249"/>
                </a:cubicBezTo>
                <a:close/>
                <a:moveTo>
                  <a:pt x="10019" y="5309"/>
                </a:moveTo>
                <a:cubicBezTo>
                  <a:pt x="10129" y="5309"/>
                  <a:pt x="10226" y="5398"/>
                  <a:pt x="10197" y="5621"/>
                </a:cubicBezTo>
                <a:cubicBezTo>
                  <a:pt x="10283" y="5552"/>
                  <a:pt x="10369" y="5524"/>
                  <a:pt x="10444" y="5524"/>
                </a:cubicBezTo>
                <a:cubicBezTo>
                  <a:pt x="10674" y="5524"/>
                  <a:pt x="10801" y="5787"/>
                  <a:pt x="10492" y="5968"/>
                </a:cubicBezTo>
                <a:cubicBezTo>
                  <a:pt x="10495" y="5968"/>
                  <a:pt x="10498" y="5968"/>
                  <a:pt x="10501" y="5968"/>
                </a:cubicBezTo>
                <a:cubicBezTo>
                  <a:pt x="10853" y="5968"/>
                  <a:pt x="10960" y="6435"/>
                  <a:pt x="10556" y="6435"/>
                </a:cubicBezTo>
                <a:cubicBezTo>
                  <a:pt x="10539" y="6435"/>
                  <a:pt x="10520" y="6434"/>
                  <a:pt x="10501" y="6432"/>
                </a:cubicBezTo>
                <a:lnTo>
                  <a:pt x="10501" y="6432"/>
                </a:lnTo>
                <a:cubicBezTo>
                  <a:pt x="10679" y="6574"/>
                  <a:pt x="10539" y="6801"/>
                  <a:pt x="10358" y="6801"/>
                </a:cubicBezTo>
                <a:cubicBezTo>
                  <a:pt x="10277" y="6801"/>
                  <a:pt x="10189" y="6756"/>
                  <a:pt x="10117" y="6638"/>
                </a:cubicBezTo>
                <a:cubicBezTo>
                  <a:pt x="10064" y="6801"/>
                  <a:pt x="9950" y="6870"/>
                  <a:pt x="9847" y="6870"/>
                </a:cubicBezTo>
                <a:cubicBezTo>
                  <a:pt x="9691" y="6870"/>
                  <a:pt x="9557" y="6715"/>
                  <a:pt x="9680" y="6495"/>
                </a:cubicBezTo>
                <a:lnTo>
                  <a:pt x="9680" y="6495"/>
                </a:lnTo>
                <a:cubicBezTo>
                  <a:pt x="9680" y="6495"/>
                  <a:pt x="9606" y="6551"/>
                  <a:pt x="9515" y="6551"/>
                </a:cubicBezTo>
                <a:cubicBezTo>
                  <a:pt x="9444" y="6551"/>
                  <a:pt x="9362" y="6517"/>
                  <a:pt x="9296" y="6397"/>
                </a:cubicBezTo>
                <a:cubicBezTo>
                  <a:pt x="9177" y="6179"/>
                  <a:pt x="9372" y="6105"/>
                  <a:pt x="9522" y="6105"/>
                </a:cubicBezTo>
                <a:cubicBezTo>
                  <a:pt x="9562" y="6105"/>
                  <a:pt x="9600" y="6111"/>
                  <a:pt x="9626" y="6120"/>
                </a:cubicBezTo>
                <a:cubicBezTo>
                  <a:pt x="9368" y="6013"/>
                  <a:pt x="9198" y="5879"/>
                  <a:pt x="9359" y="5683"/>
                </a:cubicBezTo>
                <a:cubicBezTo>
                  <a:pt x="9407" y="5620"/>
                  <a:pt x="9465" y="5597"/>
                  <a:pt x="9523" y="5597"/>
                </a:cubicBezTo>
                <a:cubicBezTo>
                  <a:pt x="9645" y="5597"/>
                  <a:pt x="9768" y="5703"/>
                  <a:pt x="9805" y="5763"/>
                </a:cubicBezTo>
                <a:cubicBezTo>
                  <a:pt x="9661" y="5507"/>
                  <a:pt x="9855" y="5309"/>
                  <a:pt x="10019" y="5309"/>
                </a:cubicBezTo>
                <a:close/>
                <a:moveTo>
                  <a:pt x="8529" y="4568"/>
                </a:moveTo>
                <a:lnTo>
                  <a:pt x="8529" y="4568"/>
                </a:lnTo>
                <a:cubicBezTo>
                  <a:pt x="8609" y="4639"/>
                  <a:pt x="8699" y="4720"/>
                  <a:pt x="8761" y="4809"/>
                </a:cubicBezTo>
                <a:cubicBezTo>
                  <a:pt x="8823" y="4907"/>
                  <a:pt x="8895" y="4996"/>
                  <a:pt x="8930" y="5103"/>
                </a:cubicBezTo>
                <a:cubicBezTo>
                  <a:pt x="8984" y="5210"/>
                  <a:pt x="9011" y="5326"/>
                  <a:pt x="9038" y="5433"/>
                </a:cubicBezTo>
                <a:cubicBezTo>
                  <a:pt x="9046" y="5549"/>
                  <a:pt x="9064" y="5665"/>
                  <a:pt x="9046" y="5781"/>
                </a:cubicBezTo>
                <a:cubicBezTo>
                  <a:pt x="9029" y="6022"/>
                  <a:pt x="8957" y="6245"/>
                  <a:pt x="8841" y="6441"/>
                </a:cubicBezTo>
                <a:cubicBezTo>
                  <a:pt x="8734" y="6638"/>
                  <a:pt x="8591" y="6816"/>
                  <a:pt x="8413" y="6950"/>
                </a:cubicBezTo>
                <a:cubicBezTo>
                  <a:pt x="8520" y="6762"/>
                  <a:pt x="8618" y="6566"/>
                  <a:pt x="8699" y="6370"/>
                </a:cubicBezTo>
                <a:cubicBezTo>
                  <a:pt x="8770" y="6174"/>
                  <a:pt x="8823" y="5968"/>
                  <a:pt x="8832" y="5772"/>
                </a:cubicBezTo>
                <a:cubicBezTo>
                  <a:pt x="8850" y="5665"/>
                  <a:pt x="8841" y="5567"/>
                  <a:pt x="8841" y="5460"/>
                </a:cubicBezTo>
                <a:cubicBezTo>
                  <a:pt x="8823" y="5362"/>
                  <a:pt x="8815" y="5255"/>
                  <a:pt x="8779" y="5157"/>
                </a:cubicBezTo>
                <a:cubicBezTo>
                  <a:pt x="8752" y="5059"/>
                  <a:pt x="8716" y="4960"/>
                  <a:pt x="8672" y="4862"/>
                </a:cubicBezTo>
                <a:cubicBezTo>
                  <a:pt x="8636" y="4764"/>
                  <a:pt x="8574" y="4666"/>
                  <a:pt x="8529" y="4568"/>
                </a:cubicBezTo>
                <a:close/>
                <a:moveTo>
                  <a:pt x="6227" y="6745"/>
                </a:moveTo>
                <a:cubicBezTo>
                  <a:pt x="6254" y="6869"/>
                  <a:pt x="6201" y="7003"/>
                  <a:pt x="6138" y="7110"/>
                </a:cubicBezTo>
                <a:cubicBezTo>
                  <a:pt x="6076" y="7226"/>
                  <a:pt x="5987" y="7324"/>
                  <a:pt x="5897" y="7414"/>
                </a:cubicBezTo>
                <a:cubicBezTo>
                  <a:pt x="5701" y="7583"/>
                  <a:pt x="5478" y="7717"/>
                  <a:pt x="5228" y="7779"/>
                </a:cubicBezTo>
                <a:cubicBezTo>
                  <a:pt x="5335" y="7708"/>
                  <a:pt x="5433" y="7637"/>
                  <a:pt x="5540" y="7565"/>
                </a:cubicBezTo>
                <a:cubicBezTo>
                  <a:pt x="5639" y="7494"/>
                  <a:pt x="5737" y="7414"/>
                  <a:pt x="5826" y="7333"/>
                </a:cubicBezTo>
                <a:cubicBezTo>
                  <a:pt x="5915" y="7253"/>
                  <a:pt x="5995" y="7164"/>
                  <a:pt x="6076" y="7066"/>
                </a:cubicBezTo>
                <a:cubicBezTo>
                  <a:pt x="6147" y="6977"/>
                  <a:pt x="6210" y="6869"/>
                  <a:pt x="6227" y="6745"/>
                </a:cubicBezTo>
                <a:close/>
                <a:moveTo>
                  <a:pt x="7922" y="6941"/>
                </a:moveTo>
                <a:cubicBezTo>
                  <a:pt x="8029" y="7030"/>
                  <a:pt x="8128" y="7137"/>
                  <a:pt x="8190" y="7262"/>
                </a:cubicBezTo>
                <a:cubicBezTo>
                  <a:pt x="8261" y="7387"/>
                  <a:pt x="8306" y="7530"/>
                  <a:pt x="8324" y="7663"/>
                </a:cubicBezTo>
                <a:cubicBezTo>
                  <a:pt x="8342" y="7806"/>
                  <a:pt x="8351" y="7949"/>
                  <a:pt x="8324" y="8092"/>
                </a:cubicBezTo>
                <a:cubicBezTo>
                  <a:pt x="8306" y="8225"/>
                  <a:pt x="8270" y="8368"/>
                  <a:pt x="8199" y="8484"/>
                </a:cubicBezTo>
                <a:cubicBezTo>
                  <a:pt x="8235" y="8350"/>
                  <a:pt x="8244" y="8217"/>
                  <a:pt x="8244" y="8083"/>
                </a:cubicBezTo>
                <a:cubicBezTo>
                  <a:pt x="8244" y="7949"/>
                  <a:pt x="8244" y="7815"/>
                  <a:pt x="8217" y="7681"/>
                </a:cubicBezTo>
                <a:cubicBezTo>
                  <a:pt x="8199" y="7556"/>
                  <a:pt x="8172" y="7423"/>
                  <a:pt x="8119" y="7298"/>
                </a:cubicBezTo>
                <a:cubicBezTo>
                  <a:pt x="8065" y="7173"/>
                  <a:pt x="8003" y="7057"/>
                  <a:pt x="7922" y="6941"/>
                </a:cubicBezTo>
                <a:close/>
                <a:moveTo>
                  <a:pt x="14827" y="6959"/>
                </a:moveTo>
                <a:cubicBezTo>
                  <a:pt x="14774" y="7565"/>
                  <a:pt x="14051" y="8502"/>
                  <a:pt x="13944" y="8627"/>
                </a:cubicBezTo>
                <a:cubicBezTo>
                  <a:pt x="13427" y="8002"/>
                  <a:pt x="13204" y="7021"/>
                  <a:pt x="13204" y="7021"/>
                </a:cubicBezTo>
                <a:lnTo>
                  <a:pt x="13204" y="7021"/>
                </a:lnTo>
                <a:cubicBezTo>
                  <a:pt x="13451" y="7082"/>
                  <a:pt x="13709" y="7108"/>
                  <a:pt x="13951" y="7108"/>
                </a:cubicBezTo>
                <a:cubicBezTo>
                  <a:pt x="14311" y="7108"/>
                  <a:pt x="14635" y="7050"/>
                  <a:pt x="14827" y="6959"/>
                </a:cubicBezTo>
                <a:close/>
                <a:moveTo>
                  <a:pt x="15256" y="0"/>
                </a:moveTo>
                <a:cubicBezTo>
                  <a:pt x="15185" y="157"/>
                  <a:pt x="14914" y="294"/>
                  <a:pt x="14710" y="294"/>
                </a:cubicBezTo>
                <a:cubicBezTo>
                  <a:pt x="14682" y="294"/>
                  <a:pt x="14656" y="291"/>
                  <a:pt x="14631" y="286"/>
                </a:cubicBezTo>
                <a:cubicBezTo>
                  <a:pt x="14185" y="133"/>
                  <a:pt x="13731" y="71"/>
                  <a:pt x="13368" y="71"/>
                </a:cubicBezTo>
                <a:cubicBezTo>
                  <a:pt x="12838" y="71"/>
                  <a:pt x="12501" y="204"/>
                  <a:pt x="12659" y="384"/>
                </a:cubicBezTo>
                <a:cubicBezTo>
                  <a:pt x="12918" y="696"/>
                  <a:pt x="12089" y="625"/>
                  <a:pt x="11419" y="901"/>
                </a:cubicBezTo>
                <a:cubicBezTo>
                  <a:pt x="10759" y="1169"/>
                  <a:pt x="11973" y="1231"/>
                  <a:pt x="10964" y="1856"/>
                </a:cubicBezTo>
                <a:cubicBezTo>
                  <a:pt x="10224" y="2320"/>
                  <a:pt x="11384" y="2195"/>
                  <a:pt x="10563" y="2766"/>
                </a:cubicBezTo>
                <a:cubicBezTo>
                  <a:pt x="9733" y="3337"/>
                  <a:pt x="10661" y="3497"/>
                  <a:pt x="10661" y="3497"/>
                </a:cubicBezTo>
                <a:cubicBezTo>
                  <a:pt x="10661" y="3497"/>
                  <a:pt x="10070" y="3953"/>
                  <a:pt x="9260" y="3953"/>
                </a:cubicBezTo>
                <a:cubicBezTo>
                  <a:pt x="9050" y="3953"/>
                  <a:pt x="8825" y="3922"/>
                  <a:pt x="8591" y="3845"/>
                </a:cubicBezTo>
                <a:cubicBezTo>
                  <a:pt x="8187" y="3707"/>
                  <a:pt x="7825" y="3644"/>
                  <a:pt x="7494" y="3644"/>
                </a:cubicBezTo>
                <a:cubicBezTo>
                  <a:pt x="6906" y="3644"/>
                  <a:pt x="6421" y="3844"/>
                  <a:pt x="5987" y="4175"/>
                </a:cubicBezTo>
                <a:cubicBezTo>
                  <a:pt x="5931" y="4141"/>
                  <a:pt x="5701" y="4070"/>
                  <a:pt x="5394" y="4070"/>
                </a:cubicBezTo>
                <a:cubicBezTo>
                  <a:pt x="5059" y="4070"/>
                  <a:pt x="4633" y="4154"/>
                  <a:pt x="4238" y="4461"/>
                </a:cubicBezTo>
                <a:cubicBezTo>
                  <a:pt x="3844" y="4767"/>
                  <a:pt x="3572" y="4839"/>
                  <a:pt x="3319" y="4839"/>
                </a:cubicBezTo>
                <a:cubicBezTo>
                  <a:pt x="3093" y="4839"/>
                  <a:pt x="2880" y="4782"/>
                  <a:pt x="2607" y="4782"/>
                </a:cubicBezTo>
                <a:cubicBezTo>
                  <a:pt x="2598" y="4782"/>
                  <a:pt x="2588" y="4782"/>
                  <a:pt x="2579" y="4782"/>
                </a:cubicBezTo>
                <a:cubicBezTo>
                  <a:pt x="1981" y="4791"/>
                  <a:pt x="518" y="5317"/>
                  <a:pt x="1" y="6861"/>
                </a:cubicBezTo>
                <a:cubicBezTo>
                  <a:pt x="108" y="6638"/>
                  <a:pt x="518" y="6031"/>
                  <a:pt x="1410" y="5772"/>
                </a:cubicBezTo>
                <a:lnTo>
                  <a:pt x="1410" y="5772"/>
                </a:lnTo>
                <a:cubicBezTo>
                  <a:pt x="1044" y="6013"/>
                  <a:pt x="589" y="6852"/>
                  <a:pt x="714" y="7387"/>
                </a:cubicBezTo>
                <a:cubicBezTo>
                  <a:pt x="893" y="6709"/>
                  <a:pt x="1312" y="6031"/>
                  <a:pt x="2275" y="5540"/>
                </a:cubicBezTo>
                <a:lnTo>
                  <a:pt x="2275" y="5540"/>
                </a:lnTo>
                <a:cubicBezTo>
                  <a:pt x="1687" y="5924"/>
                  <a:pt x="1205" y="7003"/>
                  <a:pt x="1374" y="7592"/>
                </a:cubicBezTo>
                <a:cubicBezTo>
                  <a:pt x="1472" y="6816"/>
                  <a:pt x="2097" y="5977"/>
                  <a:pt x="2909" y="5745"/>
                </a:cubicBezTo>
                <a:lnTo>
                  <a:pt x="2909" y="5745"/>
                </a:lnTo>
                <a:cubicBezTo>
                  <a:pt x="2231" y="6236"/>
                  <a:pt x="2070" y="6869"/>
                  <a:pt x="2284" y="7583"/>
                </a:cubicBezTo>
                <a:cubicBezTo>
                  <a:pt x="2258" y="5433"/>
                  <a:pt x="4443" y="6067"/>
                  <a:pt x="5469" y="5023"/>
                </a:cubicBezTo>
                <a:lnTo>
                  <a:pt x="5469" y="5023"/>
                </a:lnTo>
                <a:cubicBezTo>
                  <a:pt x="4791" y="5888"/>
                  <a:pt x="5112" y="6968"/>
                  <a:pt x="5112" y="6968"/>
                </a:cubicBezTo>
                <a:cubicBezTo>
                  <a:pt x="5112" y="6968"/>
                  <a:pt x="5086" y="7164"/>
                  <a:pt x="4399" y="7708"/>
                </a:cubicBezTo>
                <a:cubicBezTo>
                  <a:pt x="4300" y="7788"/>
                  <a:pt x="4247" y="7904"/>
                  <a:pt x="4238" y="8029"/>
                </a:cubicBezTo>
                <a:cubicBezTo>
                  <a:pt x="4229" y="8689"/>
                  <a:pt x="3872" y="9680"/>
                  <a:pt x="3489" y="10036"/>
                </a:cubicBezTo>
                <a:cubicBezTo>
                  <a:pt x="3408" y="10117"/>
                  <a:pt x="3382" y="10233"/>
                  <a:pt x="3435" y="10331"/>
                </a:cubicBezTo>
                <a:cubicBezTo>
                  <a:pt x="3515" y="10474"/>
                  <a:pt x="3676" y="10652"/>
                  <a:pt x="3756" y="10857"/>
                </a:cubicBezTo>
                <a:cubicBezTo>
                  <a:pt x="3810" y="10904"/>
                  <a:pt x="4142" y="11020"/>
                  <a:pt x="4504" y="11020"/>
                </a:cubicBezTo>
                <a:cubicBezTo>
                  <a:pt x="4626" y="11020"/>
                  <a:pt x="4752" y="11007"/>
                  <a:pt x="4871" y="10973"/>
                </a:cubicBezTo>
                <a:cubicBezTo>
                  <a:pt x="4943" y="10759"/>
                  <a:pt x="4871" y="10268"/>
                  <a:pt x="4648" y="10126"/>
                </a:cubicBezTo>
                <a:cubicBezTo>
                  <a:pt x="4461" y="10010"/>
                  <a:pt x="4327" y="9501"/>
                  <a:pt x="4452" y="8912"/>
                </a:cubicBezTo>
                <a:cubicBezTo>
                  <a:pt x="4497" y="8707"/>
                  <a:pt x="4648" y="8547"/>
                  <a:pt x="4854" y="8475"/>
                </a:cubicBezTo>
                <a:cubicBezTo>
                  <a:pt x="5612" y="8234"/>
                  <a:pt x="6602" y="7583"/>
                  <a:pt x="6727" y="6914"/>
                </a:cubicBezTo>
                <a:cubicBezTo>
                  <a:pt x="7102" y="7137"/>
                  <a:pt x="7628" y="8047"/>
                  <a:pt x="7450" y="8663"/>
                </a:cubicBezTo>
                <a:cubicBezTo>
                  <a:pt x="7414" y="8787"/>
                  <a:pt x="7450" y="8921"/>
                  <a:pt x="7539" y="9011"/>
                </a:cubicBezTo>
                <a:cubicBezTo>
                  <a:pt x="7913" y="9403"/>
                  <a:pt x="8467" y="10277"/>
                  <a:pt x="8618" y="10946"/>
                </a:cubicBezTo>
                <a:cubicBezTo>
                  <a:pt x="8894" y="11101"/>
                  <a:pt x="9198" y="11149"/>
                  <a:pt x="9469" y="11149"/>
                </a:cubicBezTo>
                <a:cubicBezTo>
                  <a:pt x="9918" y="11149"/>
                  <a:pt x="10278" y="11018"/>
                  <a:pt x="10278" y="11018"/>
                </a:cubicBezTo>
                <a:cubicBezTo>
                  <a:pt x="10278" y="11018"/>
                  <a:pt x="10269" y="10884"/>
                  <a:pt x="10224" y="10714"/>
                </a:cubicBezTo>
                <a:cubicBezTo>
                  <a:pt x="10171" y="10482"/>
                  <a:pt x="9983" y="10277"/>
                  <a:pt x="9751" y="10224"/>
                </a:cubicBezTo>
                <a:cubicBezTo>
                  <a:pt x="9234" y="10099"/>
                  <a:pt x="8725" y="9421"/>
                  <a:pt x="8476" y="9028"/>
                </a:cubicBezTo>
                <a:cubicBezTo>
                  <a:pt x="8368" y="8868"/>
                  <a:pt x="8360" y="8672"/>
                  <a:pt x="8440" y="8493"/>
                </a:cubicBezTo>
                <a:cubicBezTo>
                  <a:pt x="8600" y="8172"/>
                  <a:pt x="8815" y="7583"/>
                  <a:pt x="8574" y="7155"/>
                </a:cubicBezTo>
                <a:lnTo>
                  <a:pt x="8574" y="7155"/>
                </a:lnTo>
                <a:cubicBezTo>
                  <a:pt x="8791" y="7269"/>
                  <a:pt x="9263" y="7412"/>
                  <a:pt x="9930" y="7412"/>
                </a:cubicBezTo>
                <a:cubicBezTo>
                  <a:pt x="10414" y="7412"/>
                  <a:pt x="11002" y="7337"/>
                  <a:pt x="11669" y="7119"/>
                </a:cubicBezTo>
                <a:cubicBezTo>
                  <a:pt x="12767" y="7431"/>
                  <a:pt x="13828" y="9662"/>
                  <a:pt x="14007" y="10135"/>
                </a:cubicBezTo>
                <a:cubicBezTo>
                  <a:pt x="14185" y="10607"/>
                  <a:pt x="14792" y="10929"/>
                  <a:pt x="14792" y="10929"/>
                </a:cubicBezTo>
                <a:cubicBezTo>
                  <a:pt x="14830" y="10932"/>
                  <a:pt x="14869" y="10934"/>
                  <a:pt x="14910" y="10934"/>
                </a:cubicBezTo>
                <a:cubicBezTo>
                  <a:pt x="15328" y="10934"/>
                  <a:pt x="15818" y="10741"/>
                  <a:pt x="15818" y="10741"/>
                </a:cubicBezTo>
                <a:cubicBezTo>
                  <a:pt x="15818" y="10741"/>
                  <a:pt x="15809" y="10563"/>
                  <a:pt x="15595" y="10143"/>
                </a:cubicBezTo>
                <a:cubicBezTo>
                  <a:pt x="15554" y="10062"/>
                  <a:pt x="15475" y="10017"/>
                  <a:pt x="15387" y="10017"/>
                </a:cubicBezTo>
                <a:cubicBezTo>
                  <a:pt x="15379" y="10017"/>
                  <a:pt x="15371" y="10018"/>
                  <a:pt x="15363" y="10019"/>
                </a:cubicBezTo>
                <a:cubicBezTo>
                  <a:pt x="15349" y="10020"/>
                  <a:pt x="15335" y="10020"/>
                  <a:pt x="15322" y="10020"/>
                </a:cubicBezTo>
                <a:cubicBezTo>
                  <a:pt x="14999" y="10020"/>
                  <a:pt x="14709" y="9722"/>
                  <a:pt x="14444" y="9457"/>
                </a:cubicBezTo>
                <a:cubicBezTo>
                  <a:pt x="14569" y="9350"/>
                  <a:pt x="15157" y="8984"/>
                  <a:pt x="15166" y="8083"/>
                </a:cubicBezTo>
                <a:cubicBezTo>
                  <a:pt x="15175" y="7512"/>
                  <a:pt x="15380" y="7226"/>
                  <a:pt x="15532" y="7092"/>
                </a:cubicBezTo>
                <a:cubicBezTo>
                  <a:pt x="15648" y="6994"/>
                  <a:pt x="15702" y="6834"/>
                  <a:pt x="15657" y="6691"/>
                </a:cubicBezTo>
                <a:cubicBezTo>
                  <a:pt x="15630" y="6575"/>
                  <a:pt x="15577" y="6441"/>
                  <a:pt x="15487" y="6299"/>
                </a:cubicBezTo>
                <a:cubicBezTo>
                  <a:pt x="15444" y="6212"/>
                  <a:pt x="15360" y="6166"/>
                  <a:pt x="15268" y="6166"/>
                </a:cubicBezTo>
                <a:cubicBezTo>
                  <a:pt x="15246" y="6166"/>
                  <a:pt x="15224" y="6169"/>
                  <a:pt x="15202" y="6174"/>
                </a:cubicBezTo>
                <a:cubicBezTo>
                  <a:pt x="15074" y="6209"/>
                  <a:pt x="14936" y="6224"/>
                  <a:pt x="14798" y="6224"/>
                </a:cubicBezTo>
                <a:cubicBezTo>
                  <a:pt x="14245" y="6224"/>
                  <a:pt x="13685" y="5995"/>
                  <a:pt x="13685" y="5995"/>
                </a:cubicBezTo>
                <a:cubicBezTo>
                  <a:pt x="14354" y="5201"/>
                  <a:pt x="13106" y="4773"/>
                  <a:pt x="13864" y="2489"/>
                </a:cubicBezTo>
                <a:lnTo>
                  <a:pt x="13864" y="2489"/>
                </a:lnTo>
                <a:cubicBezTo>
                  <a:pt x="14256" y="3453"/>
                  <a:pt x="15086" y="3016"/>
                  <a:pt x="15122" y="3676"/>
                </a:cubicBezTo>
                <a:cubicBezTo>
                  <a:pt x="15139" y="3971"/>
                  <a:pt x="15349" y="4071"/>
                  <a:pt x="15597" y="4071"/>
                </a:cubicBezTo>
                <a:cubicBezTo>
                  <a:pt x="15724" y="4071"/>
                  <a:pt x="15860" y="4045"/>
                  <a:pt x="15987" y="4006"/>
                </a:cubicBezTo>
                <a:cubicBezTo>
                  <a:pt x="16264" y="3917"/>
                  <a:pt x="16388" y="3613"/>
                  <a:pt x="16273" y="3355"/>
                </a:cubicBezTo>
                <a:cubicBezTo>
                  <a:pt x="16085" y="2971"/>
                  <a:pt x="15800" y="2462"/>
                  <a:pt x="15719" y="1972"/>
                </a:cubicBezTo>
                <a:cubicBezTo>
                  <a:pt x="15621" y="1258"/>
                  <a:pt x="15175" y="794"/>
                  <a:pt x="15175" y="794"/>
                </a:cubicBezTo>
                <a:cubicBezTo>
                  <a:pt x="15175" y="794"/>
                  <a:pt x="15389" y="455"/>
                  <a:pt x="15586" y="259"/>
                </a:cubicBezTo>
                <a:lnTo>
                  <a:pt x="15586" y="259"/>
                </a:lnTo>
                <a:cubicBezTo>
                  <a:pt x="15318" y="295"/>
                  <a:pt x="15140" y="402"/>
                  <a:pt x="15140" y="402"/>
                </a:cubicBezTo>
                <a:cubicBezTo>
                  <a:pt x="15140" y="402"/>
                  <a:pt x="15309" y="170"/>
                  <a:pt x="15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46"/>
          <p:cNvSpPr/>
          <p:nvPr/>
        </p:nvSpPr>
        <p:spPr>
          <a:xfrm>
            <a:off x="6685538" y="5141051"/>
            <a:ext cx="734967" cy="430104"/>
          </a:xfrm>
          <a:custGeom>
            <a:rect b="b" l="l" r="r" t="t"/>
            <a:pathLst>
              <a:path extrusionOk="0" h="11205" w="19146">
                <a:moveTo>
                  <a:pt x="317" y="1980"/>
                </a:moveTo>
                <a:cubicBezTo>
                  <a:pt x="444" y="1980"/>
                  <a:pt x="629" y="2076"/>
                  <a:pt x="679" y="2241"/>
                </a:cubicBezTo>
                <a:cubicBezTo>
                  <a:pt x="673" y="2241"/>
                  <a:pt x="667" y="2241"/>
                  <a:pt x="660" y="2241"/>
                </a:cubicBezTo>
                <a:cubicBezTo>
                  <a:pt x="551" y="2241"/>
                  <a:pt x="371" y="2167"/>
                  <a:pt x="286" y="1982"/>
                </a:cubicBezTo>
                <a:cubicBezTo>
                  <a:pt x="296" y="1980"/>
                  <a:pt x="306" y="1980"/>
                  <a:pt x="317" y="1980"/>
                </a:cubicBezTo>
                <a:close/>
                <a:moveTo>
                  <a:pt x="2305" y="1974"/>
                </a:moveTo>
                <a:cubicBezTo>
                  <a:pt x="2436" y="1974"/>
                  <a:pt x="2569" y="2104"/>
                  <a:pt x="2508" y="2365"/>
                </a:cubicBezTo>
                <a:cubicBezTo>
                  <a:pt x="2446" y="2179"/>
                  <a:pt x="2314" y="2094"/>
                  <a:pt x="2204" y="2094"/>
                </a:cubicBezTo>
                <a:cubicBezTo>
                  <a:pt x="2172" y="2094"/>
                  <a:pt x="2141" y="2101"/>
                  <a:pt x="2115" y="2116"/>
                </a:cubicBezTo>
                <a:cubicBezTo>
                  <a:pt x="2149" y="2022"/>
                  <a:pt x="2227" y="1974"/>
                  <a:pt x="2305" y="1974"/>
                </a:cubicBezTo>
                <a:close/>
                <a:moveTo>
                  <a:pt x="14496" y="313"/>
                </a:moveTo>
                <a:cubicBezTo>
                  <a:pt x="14502" y="313"/>
                  <a:pt x="14509" y="313"/>
                  <a:pt x="14515" y="314"/>
                </a:cubicBezTo>
                <a:cubicBezTo>
                  <a:pt x="14399" y="322"/>
                  <a:pt x="14310" y="403"/>
                  <a:pt x="14248" y="483"/>
                </a:cubicBezTo>
                <a:cubicBezTo>
                  <a:pt x="14185" y="572"/>
                  <a:pt x="14150" y="679"/>
                  <a:pt x="14132" y="786"/>
                </a:cubicBezTo>
                <a:cubicBezTo>
                  <a:pt x="14105" y="1000"/>
                  <a:pt x="14176" y="1224"/>
                  <a:pt x="14328" y="1375"/>
                </a:cubicBezTo>
                <a:cubicBezTo>
                  <a:pt x="14480" y="1518"/>
                  <a:pt x="14685" y="1607"/>
                  <a:pt x="14890" y="1670"/>
                </a:cubicBezTo>
                <a:cubicBezTo>
                  <a:pt x="15104" y="1732"/>
                  <a:pt x="15318" y="1777"/>
                  <a:pt x="15541" y="1821"/>
                </a:cubicBezTo>
                <a:cubicBezTo>
                  <a:pt x="15969" y="1919"/>
                  <a:pt x="16416" y="2009"/>
                  <a:pt x="16835" y="2160"/>
                </a:cubicBezTo>
                <a:cubicBezTo>
                  <a:pt x="17049" y="2241"/>
                  <a:pt x="17254" y="2339"/>
                  <a:pt x="17450" y="2464"/>
                </a:cubicBezTo>
                <a:cubicBezTo>
                  <a:pt x="17629" y="2588"/>
                  <a:pt x="17798" y="2749"/>
                  <a:pt x="17905" y="2945"/>
                </a:cubicBezTo>
                <a:cubicBezTo>
                  <a:pt x="17843" y="2856"/>
                  <a:pt x="17772" y="2767"/>
                  <a:pt x="17682" y="2695"/>
                </a:cubicBezTo>
                <a:cubicBezTo>
                  <a:pt x="17602" y="2624"/>
                  <a:pt x="17513" y="2562"/>
                  <a:pt x="17415" y="2508"/>
                </a:cubicBezTo>
                <a:cubicBezTo>
                  <a:pt x="17227" y="2392"/>
                  <a:pt x="17022" y="2312"/>
                  <a:pt x="16808" y="2241"/>
                </a:cubicBezTo>
                <a:cubicBezTo>
                  <a:pt x="16389" y="2107"/>
                  <a:pt x="15952" y="2017"/>
                  <a:pt x="15515" y="1928"/>
                </a:cubicBezTo>
                <a:cubicBezTo>
                  <a:pt x="15300" y="1884"/>
                  <a:pt x="15077" y="1830"/>
                  <a:pt x="14863" y="1768"/>
                </a:cubicBezTo>
                <a:cubicBezTo>
                  <a:pt x="14649" y="1696"/>
                  <a:pt x="14426" y="1607"/>
                  <a:pt x="14266" y="1429"/>
                </a:cubicBezTo>
                <a:cubicBezTo>
                  <a:pt x="14105" y="1259"/>
                  <a:pt x="14034" y="1009"/>
                  <a:pt x="14078" y="777"/>
                </a:cubicBezTo>
                <a:cubicBezTo>
                  <a:pt x="14105" y="670"/>
                  <a:pt x="14150" y="554"/>
                  <a:pt x="14221" y="465"/>
                </a:cubicBezTo>
                <a:cubicBezTo>
                  <a:pt x="14288" y="381"/>
                  <a:pt x="14387" y="313"/>
                  <a:pt x="14496" y="313"/>
                </a:cubicBezTo>
                <a:close/>
                <a:moveTo>
                  <a:pt x="1205" y="2178"/>
                </a:moveTo>
                <a:cubicBezTo>
                  <a:pt x="1053" y="2276"/>
                  <a:pt x="929" y="2392"/>
                  <a:pt x="848" y="2526"/>
                </a:cubicBezTo>
                <a:cubicBezTo>
                  <a:pt x="768" y="2669"/>
                  <a:pt x="732" y="2820"/>
                  <a:pt x="750" y="3008"/>
                </a:cubicBezTo>
                <a:cubicBezTo>
                  <a:pt x="697" y="2927"/>
                  <a:pt x="670" y="2838"/>
                  <a:pt x="679" y="2740"/>
                </a:cubicBezTo>
                <a:cubicBezTo>
                  <a:pt x="679" y="2642"/>
                  <a:pt x="706" y="2553"/>
                  <a:pt x="750" y="2472"/>
                </a:cubicBezTo>
                <a:cubicBezTo>
                  <a:pt x="848" y="2303"/>
                  <a:pt x="1027" y="2187"/>
                  <a:pt x="1205" y="2178"/>
                </a:cubicBezTo>
                <a:close/>
                <a:moveTo>
                  <a:pt x="1562" y="2189"/>
                </a:moveTo>
                <a:cubicBezTo>
                  <a:pt x="1589" y="2189"/>
                  <a:pt x="1616" y="2191"/>
                  <a:pt x="1642" y="2196"/>
                </a:cubicBezTo>
                <a:cubicBezTo>
                  <a:pt x="1446" y="2249"/>
                  <a:pt x="1294" y="2356"/>
                  <a:pt x="1178" y="2499"/>
                </a:cubicBezTo>
                <a:cubicBezTo>
                  <a:pt x="1116" y="2571"/>
                  <a:pt x="1071" y="2651"/>
                  <a:pt x="1036" y="2731"/>
                </a:cubicBezTo>
                <a:cubicBezTo>
                  <a:pt x="1000" y="2820"/>
                  <a:pt x="982" y="2910"/>
                  <a:pt x="973" y="3008"/>
                </a:cubicBezTo>
                <a:cubicBezTo>
                  <a:pt x="929" y="2919"/>
                  <a:pt x="929" y="2811"/>
                  <a:pt x="955" y="2704"/>
                </a:cubicBezTo>
                <a:cubicBezTo>
                  <a:pt x="973" y="2606"/>
                  <a:pt x="1027" y="2508"/>
                  <a:pt x="1089" y="2428"/>
                </a:cubicBezTo>
                <a:cubicBezTo>
                  <a:pt x="1161" y="2348"/>
                  <a:pt x="1241" y="2276"/>
                  <a:pt x="1339" y="2232"/>
                </a:cubicBezTo>
                <a:cubicBezTo>
                  <a:pt x="1411" y="2205"/>
                  <a:pt x="1487" y="2189"/>
                  <a:pt x="1562" y="2189"/>
                </a:cubicBezTo>
                <a:close/>
                <a:moveTo>
                  <a:pt x="370" y="2875"/>
                </a:moveTo>
                <a:cubicBezTo>
                  <a:pt x="458" y="2875"/>
                  <a:pt x="539" y="2998"/>
                  <a:pt x="545" y="3204"/>
                </a:cubicBezTo>
                <a:cubicBezTo>
                  <a:pt x="507" y="3240"/>
                  <a:pt x="472" y="3256"/>
                  <a:pt x="441" y="3256"/>
                </a:cubicBezTo>
                <a:cubicBezTo>
                  <a:pt x="335" y="3256"/>
                  <a:pt x="273" y="3076"/>
                  <a:pt x="260" y="2945"/>
                </a:cubicBezTo>
                <a:cubicBezTo>
                  <a:pt x="294" y="2897"/>
                  <a:pt x="333" y="2875"/>
                  <a:pt x="370" y="2875"/>
                </a:cubicBezTo>
                <a:close/>
                <a:moveTo>
                  <a:pt x="1582" y="2936"/>
                </a:moveTo>
                <a:cubicBezTo>
                  <a:pt x="1632" y="2936"/>
                  <a:pt x="1679" y="2946"/>
                  <a:pt x="1714" y="2963"/>
                </a:cubicBezTo>
                <a:cubicBezTo>
                  <a:pt x="1633" y="3213"/>
                  <a:pt x="1473" y="3293"/>
                  <a:pt x="1223" y="3293"/>
                </a:cubicBezTo>
                <a:cubicBezTo>
                  <a:pt x="1236" y="3031"/>
                  <a:pt x="1428" y="2936"/>
                  <a:pt x="1582" y="2936"/>
                </a:cubicBezTo>
                <a:close/>
                <a:moveTo>
                  <a:pt x="3006" y="3329"/>
                </a:moveTo>
                <a:lnTo>
                  <a:pt x="3006" y="3329"/>
                </a:lnTo>
                <a:cubicBezTo>
                  <a:pt x="3007" y="3329"/>
                  <a:pt x="3007" y="3329"/>
                  <a:pt x="3007" y="3329"/>
                </a:cubicBezTo>
                <a:cubicBezTo>
                  <a:pt x="3007" y="3329"/>
                  <a:pt x="3007" y="3329"/>
                  <a:pt x="3006" y="3329"/>
                </a:cubicBezTo>
                <a:close/>
                <a:moveTo>
                  <a:pt x="12367" y="2801"/>
                </a:moveTo>
                <a:cubicBezTo>
                  <a:pt x="12260" y="2801"/>
                  <a:pt x="12161" y="2842"/>
                  <a:pt x="12080" y="2919"/>
                </a:cubicBezTo>
                <a:cubicBezTo>
                  <a:pt x="12140" y="2898"/>
                  <a:pt x="12200" y="2888"/>
                  <a:pt x="12261" y="2888"/>
                </a:cubicBezTo>
                <a:cubicBezTo>
                  <a:pt x="12361" y="2888"/>
                  <a:pt x="12461" y="2916"/>
                  <a:pt x="12562" y="2972"/>
                </a:cubicBezTo>
                <a:cubicBezTo>
                  <a:pt x="12687" y="3043"/>
                  <a:pt x="12811" y="3195"/>
                  <a:pt x="12794" y="3356"/>
                </a:cubicBezTo>
                <a:cubicBezTo>
                  <a:pt x="12847" y="3284"/>
                  <a:pt x="12820" y="2990"/>
                  <a:pt x="12615" y="2874"/>
                </a:cubicBezTo>
                <a:cubicBezTo>
                  <a:pt x="12531" y="2824"/>
                  <a:pt x="12447" y="2801"/>
                  <a:pt x="12367" y="2801"/>
                </a:cubicBezTo>
                <a:close/>
                <a:moveTo>
                  <a:pt x="3196" y="3276"/>
                </a:moveTo>
                <a:cubicBezTo>
                  <a:pt x="3171" y="3276"/>
                  <a:pt x="3145" y="3284"/>
                  <a:pt x="3123" y="3302"/>
                </a:cubicBezTo>
                <a:cubicBezTo>
                  <a:pt x="3070" y="3347"/>
                  <a:pt x="3061" y="3418"/>
                  <a:pt x="3105" y="3472"/>
                </a:cubicBezTo>
                <a:cubicBezTo>
                  <a:pt x="3127" y="3504"/>
                  <a:pt x="3164" y="3520"/>
                  <a:pt x="3202" y="3520"/>
                </a:cubicBezTo>
                <a:cubicBezTo>
                  <a:pt x="3228" y="3520"/>
                  <a:pt x="3253" y="3513"/>
                  <a:pt x="3275" y="3498"/>
                </a:cubicBezTo>
                <a:cubicBezTo>
                  <a:pt x="3328" y="3454"/>
                  <a:pt x="3337" y="3373"/>
                  <a:pt x="3293" y="3320"/>
                </a:cubicBezTo>
                <a:cubicBezTo>
                  <a:pt x="3271" y="3293"/>
                  <a:pt x="3234" y="3276"/>
                  <a:pt x="3196" y="3276"/>
                </a:cubicBezTo>
                <a:close/>
                <a:moveTo>
                  <a:pt x="3783" y="2674"/>
                </a:moveTo>
                <a:cubicBezTo>
                  <a:pt x="3763" y="2674"/>
                  <a:pt x="3742" y="2675"/>
                  <a:pt x="3721" y="2678"/>
                </a:cubicBezTo>
                <a:cubicBezTo>
                  <a:pt x="3899" y="2740"/>
                  <a:pt x="4042" y="2865"/>
                  <a:pt x="4113" y="3052"/>
                </a:cubicBezTo>
                <a:cubicBezTo>
                  <a:pt x="4176" y="3204"/>
                  <a:pt x="4185" y="3427"/>
                  <a:pt x="4060" y="3552"/>
                </a:cubicBezTo>
                <a:cubicBezTo>
                  <a:pt x="4158" y="3525"/>
                  <a:pt x="4328" y="3249"/>
                  <a:pt x="4238" y="3008"/>
                </a:cubicBezTo>
                <a:cubicBezTo>
                  <a:pt x="4149" y="2790"/>
                  <a:pt x="3980" y="2674"/>
                  <a:pt x="3783" y="2674"/>
                </a:cubicBezTo>
                <a:close/>
                <a:moveTo>
                  <a:pt x="11126" y="2778"/>
                </a:moveTo>
                <a:cubicBezTo>
                  <a:pt x="11026" y="2778"/>
                  <a:pt x="10927" y="2805"/>
                  <a:pt x="10831" y="2856"/>
                </a:cubicBezTo>
                <a:cubicBezTo>
                  <a:pt x="10853" y="2854"/>
                  <a:pt x="10874" y="2854"/>
                  <a:pt x="10896" y="2854"/>
                </a:cubicBezTo>
                <a:cubicBezTo>
                  <a:pt x="11112" y="2854"/>
                  <a:pt x="11311" y="2935"/>
                  <a:pt x="11473" y="3106"/>
                </a:cubicBezTo>
                <a:cubicBezTo>
                  <a:pt x="11616" y="3258"/>
                  <a:pt x="11732" y="3507"/>
                  <a:pt x="11652" y="3712"/>
                </a:cubicBezTo>
                <a:cubicBezTo>
                  <a:pt x="11750" y="3641"/>
                  <a:pt x="11821" y="3231"/>
                  <a:pt x="11589" y="2990"/>
                </a:cubicBezTo>
                <a:cubicBezTo>
                  <a:pt x="11446" y="2847"/>
                  <a:pt x="11286" y="2778"/>
                  <a:pt x="11126" y="2778"/>
                </a:cubicBezTo>
                <a:close/>
                <a:moveTo>
                  <a:pt x="3230" y="3045"/>
                </a:moveTo>
                <a:cubicBezTo>
                  <a:pt x="3291" y="3045"/>
                  <a:pt x="3341" y="3105"/>
                  <a:pt x="3302" y="3213"/>
                </a:cubicBezTo>
                <a:cubicBezTo>
                  <a:pt x="3332" y="3187"/>
                  <a:pt x="3364" y="3176"/>
                  <a:pt x="3395" y="3176"/>
                </a:cubicBezTo>
                <a:cubicBezTo>
                  <a:pt x="3491" y="3176"/>
                  <a:pt x="3562" y="3285"/>
                  <a:pt x="3426" y="3373"/>
                </a:cubicBezTo>
                <a:cubicBezTo>
                  <a:pt x="3553" y="3373"/>
                  <a:pt x="3539" y="3562"/>
                  <a:pt x="3411" y="3562"/>
                </a:cubicBezTo>
                <a:cubicBezTo>
                  <a:pt x="3394" y="3562"/>
                  <a:pt x="3376" y="3559"/>
                  <a:pt x="3355" y="3552"/>
                </a:cubicBezTo>
                <a:lnTo>
                  <a:pt x="3355" y="3552"/>
                </a:lnTo>
                <a:cubicBezTo>
                  <a:pt x="3392" y="3657"/>
                  <a:pt x="3327" y="3725"/>
                  <a:pt x="3261" y="3725"/>
                </a:cubicBezTo>
                <a:cubicBezTo>
                  <a:pt x="3216" y="3725"/>
                  <a:pt x="3170" y="3691"/>
                  <a:pt x="3159" y="3614"/>
                </a:cubicBezTo>
                <a:cubicBezTo>
                  <a:pt x="3159" y="3614"/>
                  <a:pt x="3135" y="3699"/>
                  <a:pt x="3056" y="3699"/>
                </a:cubicBezTo>
                <a:cubicBezTo>
                  <a:pt x="3040" y="3699"/>
                  <a:pt x="3020" y="3695"/>
                  <a:pt x="2998" y="3686"/>
                </a:cubicBezTo>
                <a:cubicBezTo>
                  <a:pt x="2873" y="3632"/>
                  <a:pt x="2980" y="3516"/>
                  <a:pt x="3043" y="3498"/>
                </a:cubicBezTo>
                <a:lnTo>
                  <a:pt x="3043" y="3498"/>
                </a:lnTo>
                <a:cubicBezTo>
                  <a:pt x="2998" y="3511"/>
                  <a:pt x="2958" y="3519"/>
                  <a:pt x="2925" y="3519"/>
                </a:cubicBezTo>
                <a:cubicBezTo>
                  <a:pt x="2866" y="3519"/>
                  <a:pt x="2829" y="3493"/>
                  <a:pt x="2829" y="3418"/>
                </a:cubicBezTo>
                <a:cubicBezTo>
                  <a:pt x="2829" y="3342"/>
                  <a:pt x="2896" y="3320"/>
                  <a:pt x="2951" y="3320"/>
                </a:cubicBezTo>
                <a:cubicBezTo>
                  <a:pt x="2973" y="3320"/>
                  <a:pt x="2993" y="3324"/>
                  <a:pt x="3006" y="3329"/>
                </a:cubicBezTo>
                <a:lnTo>
                  <a:pt x="3006" y="3329"/>
                </a:lnTo>
                <a:cubicBezTo>
                  <a:pt x="2855" y="3269"/>
                  <a:pt x="2914" y="3096"/>
                  <a:pt x="3006" y="3096"/>
                </a:cubicBezTo>
                <a:cubicBezTo>
                  <a:pt x="3038" y="3096"/>
                  <a:pt x="3073" y="3116"/>
                  <a:pt x="3105" y="3168"/>
                </a:cubicBezTo>
                <a:cubicBezTo>
                  <a:pt x="3125" y="3084"/>
                  <a:pt x="3181" y="3045"/>
                  <a:pt x="3230" y="3045"/>
                </a:cubicBezTo>
                <a:close/>
                <a:moveTo>
                  <a:pt x="9115" y="3177"/>
                </a:moveTo>
                <a:cubicBezTo>
                  <a:pt x="9034" y="3177"/>
                  <a:pt x="8953" y="3198"/>
                  <a:pt x="8877" y="3240"/>
                </a:cubicBezTo>
                <a:cubicBezTo>
                  <a:pt x="8889" y="3239"/>
                  <a:pt x="8900" y="3239"/>
                  <a:pt x="8912" y="3239"/>
                </a:cubicBezTo>
                <a:cubicBezTo>
                  <a:pt x="9088" y="3239"/>
                  <a:pt x="9260" y="3303"/>
                  <a:pt x="9386" y="3445"/>
                </a:cubicBezTo>
                <a:cubicBezTo>
                  <a:pt x="9511" y="3561"/>
                  <a:pt x="9600" y="3757"/>
                  <a:pt x="9537" y="3935"/>
                </a:cubicBezTo>
                <a:cubicBezTo>
                  <a:pt x="9618" y="3873"/>
                  <a:pt x="9671" y="3543"/>
                  <a:pt x="9484" y="3347"/>
                </a:cubicBezTo>
                <a:cubicBezTo>
                  <a:pt x="9374" y="3232"/>
                  <a:pt x="9244" y="3177"/>
                  <a:pt x="9115" y="3177"/>
                </a:cubicBezTo>
                <a:close/>
                <a:moveTo>
                  <a:pt x="5858" y="3069"/>
                </a:moveTo>
                <a:cubicBezTo>
                  <a:pt x="5723" y="3069"/>
                  <a:pt x="5593" y="3116"/>
                  <a:pt x="5478" y="3204"/>
                </a:cubicBezTo>
                <a:lnTo>
                  <a:pt x="5478" y="3204"/>
                </a:lnTo>
                <a:cubicBezTo>
                  <a:pt x="5539" y="3191"/>
                  <a:pt x="5599" y="3184"/>
                  <a:pt x="5660" y="3184"/>
                </a:cubicBezTo>
                <a:cubicBezTo>
                  <a:pt x="5842" y="3184"/>
                  <a:pt x="6023" y="3244"/>
                  <a:pt x="6183" y="3365"/>
                </a:cubicBezTo>
                <a:cubicBezTo>
                  <a:pt x="6362" y="3498"/>
                  <a:pt x="6513" y="3730"/>
                  <a:pt x="6469" y="3971"/>
                </a:cubicBezTo>
                <a:cubicBezTo>
                  <a:pt x="6558" y="3873"/>
                  <a:pt x="6567" y="3436"/>
                  <a:pt x="6281" y="3222"/>
                </a:cubicBezTo>
                <a:cubicBezTo>
                  <a:pt x="6141" y="3118"/>
                  <a:pt x="5997" y="3069"/>
                  <a:pt x="5858" y="3069"/>
                </a:cubicBezTo>
                <a:close/>
                <a:moveTo>
                  <a:pt x="1990" y="3436"/>
                </a:moveTo>
                <a:cubicBezTo>
                  <a:pt x="1963" y="3552"/>
                  <a:pt x="1910" y="3650"/>
                  <a:pt x="1830" y="3739"/>
                </a:cubicBezTo>
                <a:cubicBezTo>
                  <a:pt x="1749" y="3820"/>
                  <a:pt x="1660" y="3891"/>
                  <a:pt x="1562" y="3944"/>
                </a:cubicBezTo>
                <a:cubicBezTo>
                  <a:pt x="1370" y="4045"/>
                  <a:pt x="1162" y="4106"/>
                  <a:pt x="953" y="4106"/>
                </a:cubicBezTo>
                <a:cubicBezTo>
                  <a:pt x="939" y="4106"/>
                  <a:pt x="925" y="4106"/>
                  <a:pt x="911" y="4105"/>
                </a:cubicBezTo>
                <a:cubicBezTo>
                  <a:pt x="1125" y="4025"/>
                  <a:pt x="1321" y="3953"/>
                  <a:pt x="1508" y="3846"/>
                </a:cubicBezTo>
                <a:cubicBezTo>
                  <a:pt x="1598" y="3793"/>
                  <a:pt x="1687" y="3739"/>
                  <a:pt x="1767" y="3677"/>
                </a:cubicBezTo>
                <a:cubicBezTo>
                  <a:pt x="1847" y="3605"/>
                  <a:pt x="1928" y="3534"/>
                  <a:pt x="1990" y="3436"/>
                </a:cubicBezTo>
                <a:close/>
                <a:moveTo>
                  <a:pt x="7649" y="3185"/>
                </a:moveTo>
                <a:cubicBezTo>
                  <a:pt x="7551" y="3185"/>
                  <a:pt x="7452" y="3212"/>
                  <a:pt x="7361" y="3266"/>
                </a:cubicBezTo>
                <a:cubicBezTo>
                  <a:pt x="7382" y="3265"/>
                  <a:pt x="7403" y="3264"/>
                  <a:pt x="7423" y="3264"/>
                </a:cubicBezTo>
                <a:cubicBezTo>
                  <a:pt x="7633" y="3264"/>
                  <a:pt x="7832" y="3346"/>
                  <a:pt x="7994" y="3516"/>
                </a:cubicBezTo>
                <a:cubicBezTo>
                  <a:pt x="8146" y="3668"/>
                  <a:pt x="8253" y="3909"/>
                  <a:pt x="8172" y="4123"/>
                </a:cubicBezTo>
                <a:cubicBezTo>
                  <a:pt x="8280" y="4043"/>
                  <a:pt x="8342" y="3641"/>
                  <a:pt x="8110" y="3400"/>
                </a:cubicBezTo>
                <a:cubicBezTo>
                  <a:pt x="7972" y="3257"/>
                  <a:pt x="7810" y="3185"/>
                  <a:pt x="7649" y="3185"/>
                </a:cubicBezTo>
                <a:close/>
                <a:moveTo>
                  <a:pt x="12927" y="3559"/>
                </a:moveTo>
                <a:cubicBezTo>
                  <a:pt x="12896" y="3559"/>
                  <a:pt x="12866" y="3564"/>
                  <a:pt x="12838" y="3570"/>
                </a:cubicBezTo>
                <a:cubicBezTo>
                  <a:pt x="12918" y="3596"/>
                  <a:pt x="12990" y="3623"/>
                  <a:pt x="13034" y="3677"/>
                </a:cubicBezTo>
                <a:cubicBezTo>
                  <a:pt x="13079" y="3721"/>
                  <a:pt x="13097" y="3793"/>
                  <a:pt x="13097" y="3855"/>
                </a:cubicBezTo>
                <a:cubicBezTo>
                  <a:pt x="13097" y="3927"/>
                  <a:pt x="13079" y="3998"/>
                  <a:pt x="13043" y="4060"/>
                </a:cubicBezTo>
                <a:cubicBezTo>
                  <a:pt x="13008" y="4123"/>
                  <a:pt x="12963" y="4176"/>
                  <a:pt x="12883" y="4212"/>
                </a:cubicBezTo>
                <a:cubicBezTo>
                  <a:pt x="12890" y="4213"/>
                  <a:pt x="12898" y="4213"/>
                  <a:pt x="12906" y="4213"/>
                </a:cubicBezTo>
                <a:cubicBezTo>
                  <a:pt x="12987" y="4213"/>
                  <a:pt x="13066" y="4170"/>
                  <a:pt x="13115" y="4105"/>
                </a:cubicBezTo>
                <a:cubicBezTo>
                  <a:pt x="13168" y="4043"/>
                  <a:pt x="13204" y="3953"/>
                  <a:pt x="13204" y="3855"/>
                </a:cubicBezTo>
                <a:cubicBezTo>
                  <a:pt x="13204" y="3766"/>
                  <a:pt x="13168" y="3668"/>
                  <a:pt x="13088" y="3614"/>
                </a:cubicBezTo>
                <a:cubicBezTo>
                  <a:pt x="13041" y="3574"/>
                  <a:pt x="12984" y="3559"/>
                  <a:pt x="12927" y="3559"/>
                </a:cubicBezTo>
                <a:close/>
                <a:moveTo>
                  <a:pt x="2160" y="3730"/>
                </a:moveTo>
                <a:lnTo>
                  <a:pt x="2160" y="3730"/>
                </a:lnTo>
                <a:cubicBezTo>
                  <a:pt x="2124" y="3837"/>
                  <a:pt x="2053" y="3927"/>
                  <a:pt x="1963" y="4007"/>
                </a:cubicBezTo>
                <a:cubicBezTo>
                  <a:pt x="1874" y="4078"/>
                  <a:pt x="1767" y="4132"/>
                  <a:pt x="1669" y="4167"/>
                </a:cubicBezTo>
                <a:cubicBezTo>
                  <a:pt x="1517" y="4224"/>
                  <a:pt x="1357" y="4254"/>
                  <a:pt x="1197" y="4254"/>
                </a:cubicBezTo>
                <a:cubicBezTo>
                  <a:pt x="1131" y="4254"/>
                  <a:pt x="1065" y="4249"/>
                  <a:pt x="1000" y="4239"/>
                </a:cubicBezTo>
                <a:cubicBezTo>
                  <a:pt x="1223" y="4194"/>
                  <a:pt x="1428" y="4141"/>
                  <a:pt x="1624" y="4069"/>
                </a:cubicBezTo>
                <a:cubicBezTo>
                  <a:pt x="1723" y="4034"/>
                  <a:pt x="1821" y="3980"/>
                  <a:pt x="1910" y="3935"/>
                </a:cubicBezTo>
                <a:cubicBezTo>
                  <a:pt x="1999" y="3873"/>
                  <a:pt x="2088" y="3811"/>
                  <a:pt x="2160" y="3730"/>
                </a:cubicBezTo>
                <a:close/>
                <a:moveTo>
                  <a:pt x="257" y="4113"/>
                </a:moveTo>
                <a:cubicBezTo>
                  <a:pt x="261" y="4113"/>
                  <a:pt x="264" y="4113"/>
                  <a:pt x="268" y="4114"/>
                </a:cubicBezTo>
                <a:cubicBezTo>
                  <a:pt x="367" y="4123"/>
                  <a:pt x="474" y="4123"/>
                  <a:pt x="563" y="4123"/>
                </a:cubicBezTo>
                <a:cubicBezTo>
                  <a:pt x="616" y="4123"/>
                  <a:pt x="634" y="4194"/>
                  <a:pt x="590" y="4221"/>
                </a:cubicBezTo>
                <a:cubicBezTo>
                  <a:pt x="518" y="4266"/>
                  <a:pt x="456" y="4310"/>
                  <a:pt x="411" y="4337"/>
                </a:cubicBezTo>
                <a:cubicBezTo>
                  <a:pt x="393" y="4352"/>
                  <a:pt x="371" y="4359"/>
                  <a:pt x="349" y="4359"/>
                </a:cubicBezTo>
                <a:cubicBezTo>
                  <a:pt x="319" y="4359"/>
                  <a:pt x="289" y="4345"/>
                  <a:pt x="268" y="4319"/>
                </a:cubicBezTo>
                <a:cubicBezTo>
                  <a:pt x="251" y="4283"/>
                  <a:pt x="224" y="4248"/>
                  <a:pt x="206" y="4203"/>
                </a:cubicBezTo>
                <a:cubicBezTo>
                  <a:pt x="189" y="4162"/>
                  <a:pt x="211" y="4113"/>
                  <a:pt x="257" y="4113"/>
                </a:cubicBezTo>
                <a:close/>
                <a:moveTo>
                  <a:pt x="2695" y="2490"/>
                </a:moveTo>
                <a:cubicBezTo>
                  <a:pt x="2757" y="2508"/>
                  <a:pt x="2820" y="2562"/>
                  <a:pt x="2829" y="2642"/>
                </a:cubicBezTo>
                <a:cubicBezTo>
                  <a:pt x="2838" y="2687"/>
                  <a:pt x="2811" y="2740"/>
                  <a:pt x="2784" y="2767"/>
                </a:cubicBezTo>
                <a:cubicBezTo>
                  <a:pt x="2748" y="2803"/>
                  <a:pt x="2722" y="2820"/>
                  <a:pt x="2686" y="2838"/>
                </a:cubicBezTo>
                <a:cubicBezTo>
                  <a:pt x="2650" y="2847"/>
                  <a:pt x="2615" y="2856"/>
                  <a:pt x="2579" y="2865"/>
                </a:cubicBezTo>
                <a:cubicBezTo>
                  <a:pt x="2552" y="2865"/>
                  <a:pt x="2508" y="2874"/>
                  <a:pt x="2490" y="2874"/>
                </a:cubicBezTo>
                <a:cubicBezTo>
                  <a:pt x="2445" y="2874"/>
                  <a:pt x="2401" y="2892"/>
                  <a:pt x="2365" y="2901"/>
                </a:cubicBezTo>
                <a:cubicBezTo>
                  <a:pt x="2285" y="2936"/>
                  <a:pt x="2240" y="2972"/>
                  <a:pt x="2231" y="3017"/>
                </a:cubicBezTo>
                <a:cubicBezTo>
                  <a:pt x="2231" y="3043"/>
                  <a:pt x="2249" y="3088"/>
                  <a:pt x="2267" y="3124"/>
                </a:cubicBezTo>
                <a:cubicBezTo>
                  <a:pt x="2294" y="3159"/>
                  <a:pt x="2320" y="3204"/>
                  <a:pt x="2365" y="3249"/>
                </a:cubicBezTo>
                <a:cubicBezTo>
                  <a:pt x="2436" y="3347"/>
                  <a:pt x="2508" y="3436"/>
                  <a:pt x="2570" y="3534"/>
                </a:cubicBezTo>
                <a:cubicBezTo>
                  <a:pt x="2633" y="3623"/>
                  <a:pt x="2713" y="3748"/>
                  <a:pt x="2695" y="3891"/>
                </a:cubicBezTo>
                <a:cubicBezTo>
                  <a:pt x="2686" y="4034"/>
                  <a:pt x="2597" y="4150"/>
                  <a:pt x="2508" y="4221"/>
                </a:cubicBezTo>
                <a:cubicBezTo>
                  <a:pt x="2409" y="4301"/>
                  <a:pt x="2302" y="4355"/>
                  <a:pt x="2186" y="4382"/>
                </a:cubicBezTo>
                <a:cubicBezTo>
                  <a:pt x="2178" y="4382"/>
                  <a:pt x="2169" y="4373"/>
                  <a:pt x="2169" y="4373"/>
                </a:cubicBezTo>
                <a:cubicBezTo>
                  <a:pt x="2169" y="4364"/>
                  <a:pt x="2169" y="4364"/>
                  <a:pt x="2169" y="4364"/>
                </a:cubicBezTo>
                <a:cubicBezTo>
                  <a:pt x="2320" y="4176"/>
                  <a:pt x="2463" y="4025"/>
                  <a:pt x="2517" y="3855"/>
                </a:cubicBezTo>
                <a:cubicBezTo>
                  <a:pt x="2543" y="3775"/>
                  <a:pt x="2552" y="3668"/>
                  <a:pt x="2508" y="3570"/>
                </a:cubicBezTo>
                <a:cubicBezTo>
                  <a:pt x="2463" y="3472"/>
                  <a:pt x="2374" y="3400"/>
                  <a:pt x="2276" y="3338"/>
                </a:cubicBezTo>
                <a:cubicBezTo>
                  <a:pt x="2195" y="3293"/>
                  <a:pt x="2053" y="3213"/>
                  <a:pt x="2026" y="3043"/>
                </a:cubicBezTo>
                <a:cubicBezTo>
                  <a:pt x="2008" y="2954"/>
                  <a:pt x="2044" y="2856"/>
                  <a:pt x="2097" y="2794"/>
                </a:cubicBezTo>
                <a:cubicBezTo>
                  <a:pt x="2151" y="2731"/>
                  <a:pt x="2222" y="2695"/>
                  <a:pt x="2285" y="2678"/>
                </a:cubicBezTo>
                <a:cubicBezTo>
                  <a:pt x="2330" y="2661"/>
                  <a:pt x="2375" y="2654"/>
                  <a:pt x="2418" y="2654"/>
                </a:cubicBezTo>
                <a:cubicBezTo>
                  <a:pt x="2443" y="2654"/>
                  <a:pt x="2467" y="2657"/>
                  <a:pt x="2490" y="2660"/>
                </a:cubicBezTo>
                <a:cubicBezTo>
                  <a:pt x="2552" y="2660"/>
                  <a:pt x="2597" y="2669"/>
                  <a:pt x="2633" y="2669"/>
                </a:cubicBezTo>
                <a:cubicBezTo>
                  <a:pt x="2677" y="2660"/>
                  <a:pt x="2695" y="2660"/>
                  <a:pt x="2713" y="2642"/>
                </a:cubicBezTo>
                <a:cubicBezTo>
                  <a:pt x="2731" y="2615"/>
                  <a:pt x="2722" y="2553"/>
                  <a:pt x="2686" y="2517"/>
                </a:cubicBezTo>
                <a:cubicBezTo>
                  <a:pt x="2677" y="2508"/>
                  <a:pt x="2677" y="2499"/>
                  <a:pt x="2686" y="2499"/>
                </a:cubicBezTo>
                <a:cubicBezTo>
                  <a:pt x="2686" y="2490"/>
                  <a:pt x="2695" y="2490"/>
                  <a:pt x="2695" y="2490"/>
                </a:cubicBezTo>
                <a:close/>
                <a:moveTo>
                  <a:pt x="3953" y="3784"/>
                </a:moveTo>
                <a:cubicBezTo>
                  <a:pt x="4006" y="3864"/>
                  <a:pt x="4051" y="3935"/>
                  <a:pt x="4051" y="4007"/>
                </a:cubicBezTo>
                <a:cubicBezTo>
                  <a:pt x="4060" y="4087"/>
                  <a:pt x="4033" y="4159"/>
                  <a:pt x="3980" y="4221"/>
                </a:cubicBezTo>
                <a:cubicBezTo>
                  <a:pt x="3935" y="4283"/>
                  <a:pt x="3873" y="4328"/>
                  <a:pt x="3801" y="4364"/>
                </a:cubicBezTo>
                <a:cubicBezTo>
                  <a:pt x="3748" y="4387"/>
                  <a:pt x="3694" y="4399"/>
                  <a:pt x="3638" y="4399"/>
                </a:cubicBezTo>
                <a:cubicBezTo>
                  <a:pt x="3610" y="4399"/>
                  <a:pt x="3581" y="4396"/>
                  <a:pt x="3551" y="4390"/>
                </a:cubicBezTo>
                <a:lnTo>
                  <a:pt x="3551" y="4390"/>
                </a:lnTo>
                <a:cubicBezTo>
                  <a:pt x="3596" y="4441"/>
                  <a:pt x="3667" y="4465"/>
                  <a:pt x="3739" y="4465"/>
                </a:cubicBezTo>
                <a:cubicBezTo>
                  <a:pt x="3769" y="4465"/>
                  <a:pt x="3799" y="4461"/>
                  <a:pt x="3828" y="4453"/>
                </a:cubicBezTo>
                <a:cubicBezTo>
                  <a:pt x="3926" y="4435"/>
                  <a:pt x="4015" y="4373"/>
                  <a:pt x="4078" y="4292"/>
                </a:cubicBezTo>
                <a:cubicBezTo>
                  <a:pt x="4140" y="4212"/>
                  <a:pt x="4176" y="4096"/>
                  <a:pt x="4149" y="3998"/>
                </a:cubicBezTo>
                <a:cubicBezTo>
                  <a:pt x="4122" y="3891"/>
                  <a:pt x="4042" y="3820"/>
                  <a:pt x="3953" y="3784"/>
                </a:cubicBezTo>
                <a:close/>
                <a:moveTo>
                  <a:pt x="2267" y="4078"/>
                </a:moveTo>
                <a:cubicBezTo>
                  <a:pt x="2213" y="4176"/>
                  <a:pt x="2124" y="4257"/>
                  <a:pt x="2026" y="4319"/>
                </a:cubicBezTo>
                <a:cubicBezTo>
                  <a:pt x="1928" y="4373"/>
                  <a:pt x="1821" y="4417"/>
                  <a:pt x="1714" y="4435"/>
                </a:cubicBezTo>
                <a:cubicBezTo>
                  <a:pt x="1618" y="4454"/>
                  <a:pt x="1522" y="4465"/>
                  <a:pt x="1425" y="4465"/>
                </a:cubicBezTo>
                <a:cubicBezTo>
                  <a:pt x="1296" y="4465"/>
                  <a:pt x="1167" y="4445"/>
                  <a:pt x="1045" y="4399"/>
                </a:cubicBezTo>
                <a:cubicBezTo>
                  <a:pt x="1268" y="4390"/>
                  <a:pt x="1482" y="4373"/>
                  <a:pt x="1687" y="4328"/>
                </a:cubicBezTo>
                <a:cubicBezTo>
                  <a:pt x="1794" y="4310"/>
                  <a:pt x="1892" y="4274"/>
                  <a:pt x="1990" y="4239"/>
                </a:cubicBezTo>
                <a:cubicBezTo>
                  <a:pt x="2088" y="4194"/>
                  <a:pt x="2178" y="4150"/>
                  <a:pt x="2267" y="4078"/>
                </a:cubicBezTo>
                <a:close/>
                <a:moveTo>
                  <a:pt x="13115" y="4283"/>
                </a:moveTo>
                <a:cubicBezTo>
                  <a:pt x="13124" y="4364"/>
                  <a:pt x="13115" y="4435"/>
                  <a:pt x="13079" y="4489"/>
                </a:cubicBezTo>
                <a:cubicBezTo>
                  <a:pt x="13043" y="4542"/>
                  <a:pt x="12990" y="4578"/>
                  <a:pt x="12927" y="4596"/>
                </a:cubicBezTo>
                <a:cubicBezTo>
                  <a:pt x="12888" y="4613"/>
                  <a:pt x="12848" y="4619"/>
                  <a:pt x="12806" y="4619"/>
                </a:cubicBezTo>
                <a:cubicBezTo>
                  <a:pt x="12782" y="4619"/>
                  <a:pt x="12757" y="4617"/>
                  <a:pt x="12731" y="4613"/>
                </a:cubicBezTo>
                <a:cubicBezTo>
                  <a:pt x="12669" y="4596"/>
                  <a:pt x="12597" y="4569"/>
                  <a:pt x="12544" y="4515"/>
                </a:cubicBezTo>
                <a:lnTo>
                  <a:pt x="12544" y="4515"/>
                </a:lnTo>
                <a:cubicBezTo>
                  <a:pt x="12562" y="4596"/>
                  <a:pt x="12633" y="4658"/>
                  <a:pt x="12704" y="4694"/>
                </a:cubicBezTo>
                <a:cubicBezTo>
                  <a:pt x="12749" y="4709"/>
                  <a:pt x="12795" y="4715"/>
                  <a:pt x="12844" y="4715"/>
                </a:cubicBezTo>
                <a:cubicBezTo>
                  <a:pt x="12883" y="4715"/>
                  <a:pt x="12923" y="4711"/>
                  <a:pt x="12963" y="4703"/>
                </a:cubicBezTo>
                <a:cubicBezTo>
                  <a:pt x="13043" y="4676"/>
                  <a:pt x="13124" y="4613"/>
                  <a:pt x="13150" y="4524"/>
                </a:cubicBezTo>
                <a:cubicBezTo>
                  <a:pt x="13186" y="4435"/>
                  <a:pt x="13159" y="4346"/>
                  <a:pt x="13115" y="4283"/>
                </a:cubicBezTo>
                <a:close/>
                <a:moveTo>
                  <a:pt x="12396" y="2702"/>
                </a:moveTo>
                <a:cubicBezTo>
                  <a:pt x="12736" y="2702"/>
                  <a:pt x="13074" y="3074"/>
                  <a:pt x="12829" y="3472"/>
                </a:cubicBezTo>
                <a:cubicBezTo>
                  <a:pt x="12865" y="3459"/>
                  <a:pt x="12899" y="3453"/>
                  <a:pt x="12932" y="3453"/>
                </a:cubicBezTo>
                <a:cubicBezTo>
                  <a:pt x="13266" y="3453"/>
                  <a:pt x="13465" y="4058"/>
                  <a:pt x="13124" y="4212"/>
                </a:cubicBezTo>
                <a:cubicBezTo>
                  <a:pt x="13389" y="4421"/>
                  <a:pt x="13132" y="4797"/>
                  <a:pt x="12850" y="4797"/>
                </a:cubicBezTo>
                <a:cubicBezTo>
                  <a:pt x="12820" y="4797"/>
                  <a:pt x="12789" y="4793"/>
                  <a:pt x="12758" y="4783"/>
                </a:cubicBezTo>
                <a:cubicBezTo>
                  <a:pt x="12642" y="4747"/>
                  <a:pt x="12490" y="4622"/>
                  <a:pt x="12481" y="4435"/>
                </a:cubicBezTo>
                <a:lnTo>
                  <a:pt x="12481" y="4435"/>
                </a:lnTo>
                <a:cubicBezTo>
                  <a:pt x="12514" y="4460"/>
                  <a:pt x="12585" y="4507"/>
                  <a:pt x="12652" y="4507"/>
                </a:cubicBezTo>
                <a:cubicBezTo>
                  <a:pt x="12658" y="4507"/>
                  <a:pt x="12663" y="4507"/>
                  <a:pt x="12669" y="4506"/>
                </a:cubicBezTo>
                <a:lnTo>
                  <a:pt x="12660" y="4355"/>
                </a:lnTo>
                <a:lnTo>
                  <a:pt x="12749" y="4444"/>
                </a:lnTo>
                <a:lnTo>
                  <a:pt x="12695" y="4257"/>
                </a:lnTo>
                <a:lnTo>
                  <a:pt x="12695" y="4257"/>
                </a:lnTo>
                <a:cubicBezTo>
                  <a:pt x="12695" y="4257"/>
                  <a:pt x="12829" y="4408"/>
                  <a:pt x="12838" y="4417"/>
                </a:cubicBezTo>
                <a:cubicBezTo>
                  <a:pt x="12838" y="4417"/>
                  <a:pt x="12838" y="4417"/>
                  <a:pt x="12839" y="4417"/>
                </a:cubicBezTo>
                <a:cubicBezTo>
                  <a:pt x="12843" y="4417"/>
                  <a:pt x="12731" y="4176"/>
                  <a:pt x="12731" y="4176"/>
                </a:cubicBezTo>
                <a:lnTo>
                  <a:pt x="12731" y="4176"/>
                </a:lnTo>
                <a:lnTo>
                  <a:pt x="12847" y="4266"/>
                </a:lnTo>
                <a:lnTo>
                  <a:pt x="12749" y="4087"/>
                </a:lnTo>
                <a:lnTo>
                  <a:pt x="12829" y="4123"/>
                </a:lnTo>
                <a:lnTo>
                  <a:pt x="12829" y="4123"/>
                </a:lnTo>
                <a:lnTo>
                  <a:pt x="12758" y="3989"/>
                </a:lnTo>
                <a:lnTo>
                  <a:pt x="12758" y="3989"/>
                </a:lnTo>
                <a:lnTo>
                  <a:pt x="12918" y="4087"/>
                </a:lnTo>
                <a:lnTo>
                  <a:pt x="12740" y="3864"/>
                </a:lnTo>
                <a:lnTo>
                  <a:pt x="12910" y="3953"/>
                </a:lnTo>
                <a:lnTo>
                  <a:pt x="12910" y="3953"/>
                </a:lnTo>
                <a:lnTo>
                  <a:pt x="12695" y="3730"/>
                </a:lnTo>
                <a:lnTo>
                  <a:pt x="12695" y="3730"/>
                </a:lnTo>
                <a:cubicBezTo>
                  <a:pt x="12696" y="3730"/>
                  <a:pt x="12856" y="3802"/>
                  <a:pt x="12883" y="3828"/>
                </a:cubicBezTo>
                <a:cubicBezTo>
                  <a:pt x="12884" y="3829"/>
                  <a:pt x="12885" y="3829"/>
                  <a:pt x="12885" y="3829"/>
                </a:cubicBezTo>
                <a:cubicBezTo>
                  <a:pt x="12899" y="3829"/>
                  <a:pt x="12642" y="3605"/>
                  <a:pt x="12642" y="3605"/>
                </a:cubicBezTo>
                <a:lnTo>
                  <a:pt x="12642" y="3605"/>
                </a:lnTo>
                <a:cubicBezTo>
                  <a:pt x="12642" y="3605"/>
                  <a:pt x="12838" y="3686"/>
                  <a:pt x="12847" y="3686"/>
                </a:cubicBezTo>
                <a:cubicBezTo>
                  <a:pt x="12856" y="3686"/>
                  <a:pt x="12571" y="3481"/>
                  <a:pt x="12562" y="3481"/>
                </a:cubicBezTo>
                <a:cubicBezTo>
                  <a:pt x="12561" y="3480"/>
                  <a:pt x="12561" y="3480"/>
                  <a:pt x="12562" y="3480"/>
                </a:cubicBezTo>
                <a:cubicBezTo>
                  <a:pt x="12572" y="3480"/>
                  <a:pt x="12724" y="3543"/>
                  <a:pt x="12749" y="3543"/>
                </a:cubicBezTo>
                <a:cubicBezTo>
                  <a:pt x="12767" y="3543"/>
                  <a:pt x="12499" y="3382"/>
                  <a:pt x="12499" y="3382"/>
                </a:cubicBezTo>
                <a:lnTo>
                  <a:pt x="12499" y="3382"/>
                </a:lnTo>
                <a:lnTo>
                  <a:pt x="12678" y="3409"/>
                </a:lnTo>
                <a:lnTo>
                  <a:pt x="12428" y="3293"/>
                </a:lnTo>
                <a:lnTo>
                  <a:pt x="12597" y="3302"/>
                </a:lnTo>
                <a:lnTo>
                  <a:pt x="12356" y="3186"/>
                </a:lnTo>
                <a:lnTo>
                  <a:pt x="12481" y="3177"/>
                </a:lnTo>
                <a:lnTo>
                  <a:pt x="12196" y="3061"/>
                </a:lnTo>
                <a:lnTo>
                  <a:pt x="12455" y="3034"/>
                </a:lnTo>
                <a:cubicBezTo>
                  <a:pt x="12455" y="3034"/>
                  <a:pt x="12267" y="2969"/>
                  <a:pt x="12054" y="2969"/>
                </a:cubicBezTo>
                <a:cubicBezTo>
                  <a:pt x="12030" y="2969"/>
                  <a:pt x="12006" y="2970"/>
                  <a:pt x="11982" y="2972"/>
                </a:cubicBezTo>
                <a:cubicBezTo>
                  <a:pt x="12083" y="2781"/>
                  <a:pt x="12240" y="2702"/>
                  <a:pt x="12396" y="2702"/>
                </a:cubicBezTo>
                <a:close/>
                <a:moveTo>
                  <a:pt x="3034" y="4426"/>
                </a:moveTo>
                <a:cubicBezTo>
                  <a:pt x="2998" y="4506"/>
                  <a:pt x="3007" y="4613"/>
                  <a:pt x="3061" y="4694"/>
                </a:cubicBezTo>
                <a:cubicBezTo>
                  <a:pt x="3114" y="4783"/>
                  <a:pt x="3195" y="4845"/>
                  <a:pt x="3284" y="4881"/>
                </a:cubicBezTo>
                <a:cubicBezTo>
                  <a:pt x="3324" y="4893"/>
                  <a:pt x="3369" y="4902"/>
                  <a:pt x="3415" y="4902"/>
                </a:cubicBezTo>
                <a:cubicBezTo>
                  <a:pt x="3472" y="4902"/>
                  <a:pt x="3529" y="4889"/>
                  <a:pt x="3578" y="4854"/>
                </a:cubicBezTo>
                <a:cubicBezTo>
                  <a:pt x="3658" y="4801"/>
                  <a:pt x="3703" y="4703"/>
                  <a:pt x="3703" y="4613"/>
                </a:cubicBezTo>
                <a:lnTo>
                  <a:pt x="3703" y="4613"/>
                </a:lnTo>
                <a:cubicBezTo>
                  <a:pt x="3658" y="4694"/>
                  <a:pt x="3596" y="4747"/>
                  <a:pt x="3534" y="4774"/>
                </a:cubicBezTo>
                <a:cubicBezTo>
                  <a:pt x="3504" y="4785"/>
                  <a:pt x="3474" y="4790"/>
                  <a:pt x="3444" y="4790"/>
                </a:cubicBezTo>
                <a:cubicBezTo>
                  <a:pt x="3402" y="4790"/>
                  <a:pt x="3361" y="4781"/>
                  <a:pt x="3319" y="4765"/>
                </a:cubicBezTo>
                <a:cubicBezTo>
                  <a:pt x="3257" y="4738"/>
                  <a:pt x="3186" y="4694"/>
                  <a:pt x="3132" y="4640"/>
                </a:cubicBezTo>
                <a:cubicBezTo>
                  <a:pt x="3087" y="4587"/>
                  <a:pt x="3043" y="4515"/>
                  <a:pt x="3034" y="4426"/>
                </a:cubicBezTo>
                <a:close/>
                <a:moveTo>
                  <a:pt x="9549" y="4193"/>
                </a:moveTo>
                <a:cubicBezTo>
                  <a:pt x="9539" y="4193"/>
                  <a:pt x="9529" y="4193"/>
                  <a:pt x="9520" y="4194"/>
                </a:cubicBezTo>
                <a:cubicBezTo>
                  <a:pt x="9600" y="4239"/>
                  <a:pt x="9671" y="4292"/>
                  <a:pt x="9707" y="4364"/>
                </a:cubicBezTo>
                <a:cubicBezTo>
                  <a:pt x="9734" y="4426"/>
                  <a:pt x="9734" y="4506"/>
                  <a:pt x="9716" y="4578"/>
                </a:cubicBezTo>
                <a:cubicBezTo>
                  <a:pt x="9689" y="4658"/>
                  <a:pt x="9653" y="4729"/>
                  <a:pt x="9600" y="4792"/>
                </a:cubicBezTo>
                <a:cubicBezTo>
                  <a:pt x="9537" y="4845"/>
                  <a:pt x="9466" y="4899"/>
                  <a:pt x="9377" y="4908"/>
                </a:cubicBezTo>
                <a:cubicBezTo>
                  <a:pt x="9407" y="4923"/>
                  <a:pt x="9441" y="4930"/>
                  <a:pt x="9475" y="4930"/>
                </a:cubicBezTo>
                <a:cubicBezTo>
                  <a:pt x="9541" y="4930"/>
                  <a:pt x="9609" y="4904"/>
                  <a:pt x="9662" y="4863"/>
                </a:cubicBezTo>
                <a:cubicBezTo>
                  <a:pt x="9743" y="4801"/>
                  <a:pt x="9805" y="4712"/>
                  <a:pt x="9832" y="4613"/>
                </a:cubicBezTo>
                <a:cubicBezTo>
                  <a:pt x="9859" y="4515"/>
                  <a:pt x="9850" y="4399"/>
                  <a:pt x="9787" y="4310"/>
                </a:cubicBezTo>
                <a:cubicBezTo>
                  <a:pt x="9723" y="4230"/>
                  <a:pt x="9637" y="4193"/>
                  <a:pt x="9549" y="4193"/>
                </a:cubicBezTo>
                <a:close/>
                <a:moveTo>
                  <a:pt x="11634" y="4034"/>
                </a:moveTo>
                <a:cubicBezTo>
                  <a:pt x="11732" y="4096"/>
                  <a:pt x="11821" y="4159"/>
                  <a:pt x="11857" y="4248"/>
                </a:cubicBezTo>
                <a:cubicBezTo>
                  <a:pt x="11901" y="4337"/>
                  <a:pt x="11901" y="4426"/>
                  <a:pt x="11875" y="4524"/>
                </a:cubicBezTo>
                <a:cubicBezTo>
                  <a:pt x="11848" y="4613"/>
                  <a:pt x="11794" y="4703"/>
                  <a:pt x="11723" y="4783"/>
                </a:cubicBezTo>
                <a:cubicBezTo>
                  <a:pt x="11661" y="4854"/>
                  <a:pt x="11571" y="4917"/>
                  <a:pt x="11455" y="4935"/>
                </a:cubicBezTo>
                <a:cubicBezTo>
                  <a:pt x="11488" y="4948"/>
                  <a:pt x="11524" y="4954"/>
                  <a:pt x="11560" y="4954"/>
                </a:cubicBezTo>
                <a:cubicBezTo>
                  <a:pt x="11645" y="4954"/>
                  <a:pt x="11735" y="4922"/>
                  <a:pt x="11803" y="4872"/>
                </a:cubicBezTo>
                <a:cubicBezTo>
                  <a:pt x="11910" y="4801"/>
                  <a:pt x="11982" y="4685"/>
                  <a:pt x="12017" y="4569"/>
                </a:cubicBezTo>
                <a:cubicBezTo>
                  <a:pt x="12053" y="4444"/>
                  <a:pt x="12044" y="4292"/>
                  <a:pt x="11964" y="4185"/>
                </a:cubicBezTo>
                <a:cubicBezTo>
                  <a:pt x="11884" y="4078"/>
                  <a:pt x="11750" y="4034"/>
                  <a:pt x="11634" y="4034"/>
                </a:cubicBezTo>
                <a:close/>
                <a:moveTo>
                  <a:pt x="3845" y="2595"/>
                </a:moveTo>
                <a:cubicBezTo>
                  <a:pt x="4392" y="2595"/>
                  <a:pt x="4648" y="3451"/>
                  <a:pt x="4015" y="3686"/>
                </a:cubicBezTo>
                <a:cubicBezTo>
                  <a:pt x="4437" y="3821"/>
                  <a:pt x="4245" y="4568"/>
                  <a:pt x="3839" y="4568"/>
                </a:cubicBezTo>
                <a:cubicBezTo>
                  <a:pt x="3815" y="4568"/>
                  <a:pt x="3791" y="4565"/>
                  <a:pt x="3765" y="4560"/>
                </a:cubicBezTo>
                <a:lnTo>
                  <a:pt x="3765" y="4560"/>
                </a:lnTo>
                <a:cubicBezTo>
                  <a:pt x="3828" y="4820"/>
                  <a:pt x="3604" y="4972"/>
                  <a:pt x="3379" y="4972"/>
                </a:cubicBezTo>
                <a:cubicBezTo>
                  <a:pt x="3249" y="4972"/>
                  <a:pt x="3118" y="4921"/>
                  <a:pt x="3043" y="4810"/>
                </a:cubicBezTo>
                <a:cubicBezTo>
                  <a:pt x="2972" y="4703"/>
                  <a:pt x="2909" y="4489"/>
                  <a:pt x="3034" y="4310"/>
                </a:cubicBezTo>
                <a:lnTo>
                  <a:pt x="3034" y="4310"/>
                </a:lnTo>
                <a:cubicBezTo>
                  <a:pt x="3043" y="4355"/>
                  <a:pt x="3079" y="4462"/>
                  <a:pt x="3150" y="4498"/>
                </a:cubicBezTo>
                <a:lnTo>
                  <a:pt x="3248" y="4355"/>
                </a:lnTo>
                <a:lnTo>
                  <a:pt x="3275" y="4506"/>
                </a:lnTo>
                <a:lnTo>
                  <a:pt x="3355" y="4301"/>
                </a:lnTo>
                <a:cubicBezTo>
                  <a:pt x="3355" y="4301"/>
                  <a:pt x="3364" y="4524"/>
                  <a:pt x="3364" y="4542"/>
                </a:cubicBezTo>
                <a:cubicBezTo>
                  <a:pt x="3364" y="4543"/>
                  <a:pt x="3364" y="4543"/>
                  <a:pt x="3364" y="4543"/>
                </a:cubicBezTo>
                <a:cubicBezTo>
                  <a:pt x="3369" y="4543"/>
                  <a:pt x="3444" y="4257"/>
                  <a:pt x="3444" y="4257"/>
                </a:cubicBezTo>
                <a:lnTo>
                  <a:pt x="3471" y="4408"/>
                </a:lnTo>
                <a:lnTo>
                  <a:pt x="3516" y="4176"/>
                </a:lnTo>
                <a:lnTo>
                  <a:pt x="3560" y="4274"/>
                </a:lnTo>
                <a:lnTo>
                  <a:pt x="3587" y="4096"/>
                </a:lnTo>
                <a:lnTo>
                  <a:pt x="3658" y="4301"/>
                </a:lnTo>
                <a:lnTo>
                  <a:pt x="3658" y="3980"/>
                </a:lnTo>
                <a:lnTo>
                  <a:pt x="3757" y="4176"/>
                </a:lnTo>
                <a:lnTo>
                  <a:pt x="3712" y="3828"/>
                </a:lnTo>
                <a:lnTo>
                  <a:pt x="3712" y="3828"/>
                </a:lnTo>
                <a:cubicBezTo>
                  <a:pt x="3712" y="3829"/>
                  <a:pt x="3801" y="3998"/>
                  <a:pt x="3819" y="4043"/>
                </a:cubicBezTo>
                <a:lnTo>
                  <a:pt x="3819" y="4043"/>
                </a:lnTo>
                <a:cubicBezTo>
                  <a:pt x="3812" y="4006"/>
                  <a:pt x="3748" y="3686"/>
                  <a:pt x="3748" y="3686"/>
                </a:cubicBezTo>
                <a:lnTo>
                  <a:pt x="3748" y="3686"/>
                </a:lnTo>
                <a:cubicBezTo>
                  <a:pt x="3748" y="3686"/>
                  <a:pt x="3873" y="3882"/>
                  <a:pt x="3881" y="3891"/>
                </a:cubicBezTo>
                <a:cubicBezTo>
                  <a:pt x="3882" y="3891"/>
                  <a:pt x="3882" y="3891"/>
                  <a:pt x="3882" y="3891"/>
                </a:cubicBezTo>
                <a:cubicBezTo>
                  <a:pt x="3888" y="3891"/>
                  <a:pt x="3765" y="3516"/>
                  <a:pt x="3765" y="3507"/>
                </a:cubicBezTo>
                <a:cubicBezTo>
                  <a:pt x="3765" y="3507"/>
                  <a:pt x="3766" y="3507"/>
                  <a:pt x="3766" y="3507"/>
                </a:cubicBezTo>
                <a:cubicBezTo>
                  <a:pt x="3771" y="3507"/>
                  <a:pt x="3873" y="3677"/>
                  <a:pt x="3890" y="3695"/>
                </a:cubicBezTo>
                <a:cubicBezTo>
                  <a:pt x="3891" y="3695"/>
                  <a:pt x="3891" y="3695"/>
                  <a:pt x="3891" y="3695"/>
                </a:cubicBezTo>
                <a:cubicBezTo>
                  <a:pt x="3905" y="3695"/>
                  <a:pt x="3783" y="3374"/>
                  <a:pt x="3783" y="3373"/>
                </a:cubicBezTo>
                <a:lnTo>
                  <a:pt x="3783" y="3373"/>
                </a:lnTo>
                <a:lnTo>
                  <a:pt x="3917" y="3525"/>
                </a:lnTo>
                <a:lnTo>
                  <a:pt x="3774" y="3249"/>
                </a:lnTo>
                <a:lnTo>
                  <a:pt x="3917" y="3373"/>
                </a:lnTo>
                <a:lnTo>
                  <a:pt x="3783" y="3106"/>
                </a:lnTo>
                <a:lnTo>
                  <a:pt x="3783" y="3106"/>
                </a:lnTo>
                <a:lnTo>
                  <a:pt x="3899" y="3186"/>
                </a:lnTo>
                <a:lnTo>
                  <a:pt x="3899" y="3186"/>
                </a:lnTo>
                <a:lnTo>
                  <a:pt x="3721" y="2883"/>
                </a:lnTo>
                <a:lnTo>
                  <a:pt x="3721" y="2883"/>
                </a:lnTo>
                <a:lnTo>
                  <a:pt x="3980" y="3034"/>
                </a:lnTo>
                <a:cubicBezTo>
                  <a:pt x="3980" y="3034"/>
                  <a:pt x="3828" y="2811"/>
                  <a:pt x="3596" y="2651"/>
                </a:cubicBezTo>
                <a:cubicBezTo>
                  <a:pt x="3684" y="2612"/>
                  <a:pt x="3767" y="2595"/>
                  <a:pt x="3845" y="2595"/>
                </a:cubicBezTo>
                <a:close/>
                <a:moveTo>
                  <a:pt x="8110" y="4988"/>
                </a:moveTo>
                <a:lnTo>
                  <a:pt x="8110" y="4988"/>
                </a:lnTo>
                <a:lnTo>
                  <a:pt x="8110" y="4988"/>
                </a:lnTo>
                <a:close/>
                <a:moveTo>
                  <a:pt x="5880" y="4676"/>
                </a:moveTo>
                <a:cubicBezTo>
                  <a:pt x="5914" y="4676"/>
                  <a:pt x="5952" y="4713"/>
                  <a:pt x="5924" y="4774"/>
                </a:cubicBezTo>
                <a:cubicBezTo>
                  <a:pt x="5934" y="4771"/>
                  <a:pt x="5943" y="4770"/>
                  <a:pt x="5951" y="4770"/>
                </a:cubicBezTo>
                <a:cubicBezTo>
                  <a:pt x="6027" y="4770"/>
                  <a:pt x="6040" y="4873"/>
                  <a:pt x="5951" y="4881"/>
                </a:cubicBezTo>
                <a:cubicBezTo>
                  <a:pt x="5951" y="4881"/>
                  <a:pt x="6023" y="4908"/>
                  <a:pt x="5987" y="4970"/>
                </a:cubicBezTo>
                <a:cubicBezTo>
                  <a:pt x="5973" y="4993"/>
                  <a:pt x="5958" y="5001"/>
                  <a:pt x="5944" y="5001"/>
                </a:cubicBezTo>
                <a:cubicBezTo>
                  <a:pt x="5913" y="5001"/>
                  <a:pt x="5886" y="4962"/>
                  <a:pt x="5880" y="4944"/>
                </a:cubicBezTo>
                <a:lnTo>
                  <a:pt x="5880" y="4944"/>
                </a:lnTo>
                <a:cubicBezTo>
                  <a:pt x="5896" y="5001"/>
                  <a:pt x="5890" y="5052"/>
                  <a:pt x="5839" y="5052"/>
                </a:cubicBezTo>
                <a:cubicBezTo>
                  <a:pt x="5835" y="5052"/>
                  <a:pt x="5831" y="5051"/>
                  <a:pt x="5826" y="5051"/>
                </a:cubicBezTo>
                <a:cubicBezTo>
                  <a:pt x="5773" y="5051"/>
                  <a:pt x="5773" y="4970"/>
                  <a:pt x="5782" y="4953"/>
                </a:cubicBezTo>
                <a:lnTo>
                  <a:pt x="5782" y="4953"/>
                </a:lnTo>
                <a:cubicBezTo>
                  <a:pt x="5766" y="4984"/>
                  <a:pt x="5742" y="4996"/>
                  <a:pt x="5720" y="4996"/>
                </a:cubicBezTo>
                <a:cubicBezTo>
                  <a:pt x="5666" y="4996"/>
                  <a:pt x="5620" y="4928"/>
                  <a:pt x="5701" y="4890"/>
                </a:cubicBezTo>
                <a:cubicBezTo>
                  <a:pt x="5620" y="4861"/>
                  <a:pt x="5624" y="4770"/>
                  <a:pt x="5689" y="4770"/>
                </a:cubicBezTo>
                <a:cubicBezTo>
                  <a:pt x="5703" y="4770"/>
                  <a:pt x="5719" y="4774"/>
                  <a:pt x="5737" y="4783"/>
                </a:cubicBezTo>
                <a:cubicBezTo>
                  <a:pt x="5700" y="4734"/>
                  <a:pt x="5735" y="4677"/>
                  <a:pt x="5777" y="4677"/>
                </a:cubicBezTo>
                <a:cubicBezTo>
                  <a:pt x="5797" y="4677"/>
                  <a:pt x="5818" y="4689"/>
                  <a:pt x="5835" y="4721"/>
                </a:cubicBezTo>
                <a:cubicBezTo>
                  <a:pt x="5839" y="4690"/>
                  <a:pt x="5859" y="4676"/>
                  <a:pt x="5880" y="4676"/>
                </a:cubicBezTo>
                <a:close/>
                <a:moveTo>
                  <a:pt x="17379" y="2169"/>
                </a:moveTo>
                <a:cubicBezTo>
                  <a:pt x="17522" y="2249"/>
                  <a:pt x="17664" y="2321"/>
                  <a:pt x="17780" y="2428"/>
                </a:cubicBezTo>
                <a:lnTo>
                  <a:pt x="17879" y="2499"/>
                </a:lnTo>
                <a:lnTo>
                  <a:pt x="17959" y="2588"/>
                </a:lnTo>
                <a:cubicBezTo>
                  <a:pt x="18012" y="2642"/>
                  <a:pt x="18075" y="2704"/>
                  <a:pt x="18119" y="2767"/>
                </a:cubicBezTo>
                <a:cubicBezTo>
                  <a:pt x="18316" y="3026"/>
                  <a:pt x="18414" y="3356"/>
                  <a:pt x="18405" y="3677"/>
                </a:cubicBezTo>
                <a:cubicBezTo>
                  <a:pt x="18396" y="4007"/>
                  <a:pt x="18280" y="4319"/>
                  <a:pt x="18111" y="4587"/>
                </a:cubicBezTo>
                <a:cubicBezTo>
                  <a:pt x="17941" y="4863"/>
                  <a:pt x="17718" y="5095"/>
                  <a:pt x="17450" y="5274"/>
                </a:cubicBezTo>
                <a:cubicBezTo>
                  <a:pt x="17513" y="5211"/>
                  <a:pt x="17566" y="5158"/>
                  <a:pt x="17620" y="5104"/>
                </a:cubicBezTo>
                <a:lnTo>
                  <a:pt x="17780" y="4926"/>
                </a:lnTo>
                <a:cubicBezTo>
                  <a:pt x="17825" y="4863"/>
                  <a:pt x="17870" y="4810"/>
                  <a:pt x="17914" y="4747"/>
                </a:cubicBezTo>
                <a:cubicBezTo>
                  <a:pt x="17959" y="4676"/>
                  <a:pt x="18003" y="4613"/>
                  <a:pt x="18039" y="4542"/>
                </a:cubicBezTo>
                <a:cubicBezTo>
                  <a:pt x="18182" y="4274"/>
                  <a:pt x="18289" y="3980"/>
                  <a:pt x="18289" y="3677"/>
                </a:cubicBezTo>
                <a:cubicBezTo>
                  <a:pt x="18307" y="3373"/>
                  <a:pt x="18218" y="3070"/>
                  <a:pt x="18048" y="2820"/>
                </a:cubicBezTo>
                <a:cubicBezTo>
                  <a:pt x="18012" y="2749"/>
                  <a:pt x="17959" y="2695"/>
                  <a:pt x="17905" y="2633"/>
                </a:cubicBezTo>
                <a:lnTo>
                  <a:pt x="17834" y="2544"/>
                </a:lnTo>
                <a:lnTo>
                  <a:pt x="17745" y="2472"/>
                </a:lnTo>
                <a:cubicBezTo>
                  <a:pt x="17638" y="2356"/>
                  <a:pt x="17504" y="2276"/>
                  <a:pt x="17379" y="2169"/>
                </a:cubicBezTo>
                <a:close/>
                <a:moveTo>
                  <a:pt x="6601" y="4299"/>
                </a:moveTo>
                <a:cubicBezTo>
                  <a:pt x="6568" y="4299"/>
                  <a:pt x="6535" y="4303"/>
                  <a:pt x="6504" y="4310"/>
                </a:cubicBezTo>
                <a:cubicBezTo>
                  <a:pt x="6620" y="4355"/>
                  <a:pt x="6718" y="4408"/>
                  <a:pt x="6772" y="4489"/>
                </a:cubicBezTo>
                <a:cubicBezTo>
                  <a:pt x="6825" y="4569"/>
                  <a:pt x="6843" y="4676"/>
                  <a:pt x="6825" y="4774"/>
                </a:cubicBezTo>
                <a:cubicBezTo>
                  <a:pt x="6816" y="4881"/>
                  <a:pt x="6781" y="4979"/>
                  <a:pt x="6718" y="5068"/>
                </a:cubicBezTo>
                <a:cubicBezTo>
                  <a:pt x="6656" y="5158"/>
                  <a:pt x="6576" y="5229"/>
                  <a:pt x="6460" y="5274"/>
                </a:cubicBezTo>
                <a:cubicBezTo>
                  <a:pt x="6481" y="5278"/>
                  <a:pt x="6503" y="5281"/>
                  <a:pt x="6525" y="5281"/>
                </a:cubicBezTo>
                <a:cubicBezTo>
                  <a:pt x="6630" y="5281"/>
                  <a:pt x="6735" y="5230"/>
                  <a:pt x="6816" y="5149"/>
                </a:cubicBezTo>
                <a:cubicBezTo>
                  <a:pt x="6915" y="5060"/>
                  <a:pt x="6977" y="4926"/>
                  <a:pt x="6995" y="4792"/>
                </a:cubicBezTo>
                <a:cubicBezTo>
                  <a:pt x="7004" y="4658"/>
                  <a:pt x="6968" y="4506"/>
                  <a:pt x="6870" y="4408"/>
                </a:cubicBezTo>
                <a:cubicBezTo>
                  <a:pt x="6791" y="4330"/>
                  <a:pt x="6693" y="4299"/>
                  <a:pt x="6601" y="4299"/>
                </a:cubicBezTo>
                <a:close/>
                <a:moveTo>
                  <a:pt x="8155" y="4444"/>
                </a:moveTo>
                <a:cubicBezTo>
                  <a:pt x="8262" y="4506"/>
                  <a:pt x="8342" y="4569"/>
                  <a:pt x="8387" y="4658"/>
                </a:cubicBezTo>
                <a:cubicBezTo>
                  <a:pt x="8422" y="4738"/>
                  <a:pt x="8422" y="4837"/>
                  <a:pt x="8396" y="4935"/>
                </a:cubicBezTo>
                <a:cubicBezTo>
                  <a:pt x="8369" y="5024"/>
                  <a:pt x="8315" y="5113"/>
                  <a:pt x="8253" y="5193"/>
                </a:cubicBezTo>
                <a:cubicBezTo>
                  <a:pt x="8181" y="5265"/>
                  <a:pt x="8092" y="5318"/>
                  <a:pt x="7976" y="5345"/>
                </a:cubicBezTo>
                <a:cubicBezTo>
                  <a:pt x="8009" y="5359"/>
                  <a:pt x="8044" y="5365"/>
                  <a:pt x="8081" y="5365"/>
                </a:cubicBezTo>
                <a:cubicBezTo>
                  <a:pt x="8167" y="5365"/>
                  <a:pt x="8258" y="5332"/>
                  <a:pt x="8333" y="5283"/>
                </a:cubicBezTo>
                <a:cubicBezTo>
                  <a:pt x="8431" y="5211"/>
                  <a:pt x="8511" y="5095"/>
                  <a:pt x="8547" y="4970"/>
                </a:cubicBezTo>
                <a:cubicBezTo>
                  <a:pt x="8583" y="4854"/>
                  <a:pt x="8565" y="4703"/>
                  <a:pt x="8485" y="4596"/>
                </a:cubicBezTo>
                <a:cubicBezTo>
                  <a:pt x="8404" y="4480"/>
                  <a:pt x="8271" y="4444"/>
                  <a:pt x="8155" y="4444"/>
                </a:cubicBezTo>
                <a:close/>
                <a:moveTo>
                  <a:pt x="9609" y="5060"/>
                </a:moveTo>
                <a:cubicBezTo>
                  <a:pt x="9591" y="5149"/>
                  <a:pt x="9564" y="5229"/>
                  <a:pt x="9511" y="5274"/>
                </a:cubicBezTo>
                <a:cubicBezTo>
                  <a:pt x="9457" y="5327"/>
                  <a:pt x="9386" y="5345"/>
                  <a:pt x="9305" y="5345"/>
                </a:cubicBezTo>
                <a:cubicBezTo>
                  <a:pt x="9293" y="5347"/>
                  <a:pt x="9281" y="5347"/>
                  <a:pt x="9268" y="5347"/>
                </a:cubicBezTo>
                <a:cubicBezTo>
                  <a:pt x="9207" y="5347"/>
                  <a:pt x="9142" y="5330"/>
                  <a:pt x="9082" y="5300"/>
                </a:cubicBezTo>
                <a:cubicBezTo>
                  <a:pt x="9011" y="5274"/>
                  <a:pt x="8949" y="5220"/>
                  <a:pt x="8913" y="5140"/>
                </a:cubicBezTo>
                <a:lnTo>
                  <a:pt x="8913" y="5140"/>
                </a:lnTo>
                <a:cubicBezTo>
                  <a:pt x="8904" y="5229"/>
                  <a:pt x="8958" y="5327"/>
                  <a:pt x="9038" y="5381"/>
                </a:cubicBezTo>
                <a:cubicBezTo>
                  <a:pt x="9118" y="5443"/>
                  <a:pt x="9216" y="5470"/>
                  <a:pt x="9314" y="5470"/>
                </a:cubicBezTo>
                <a:cubicBezTo>
                  <a:pt x="9413" y="5461"/>
                  <a:pt x="9520" y="5425"/>
                  <a:pt x="9582" y="5336"/>
                </a:cubicBezTo>
                <a:cubicBezTo>
                  <a:pt x="9636" y="5247"/>
                  <a:pt x="9644" y="5140"/>
                  <a:pt x="9609" y="5060"/>
                </a:cubicBezTo>
                <a:close/>
                <a:moveTo>
                  <a:pt x="12287" y="5108"/>
                </a:moveTo>
                <a:cubicBezTo>
                  <a:pt x="12307" y="5108"/>
                  <a:pt x="12330" y="5122"/>
                  <a:pt x="12348" y="5158"/>
                </a:cubicBezTo>
                <a:cubicBezTo>
                  <a:pt x="12351" y="5127"/>
                  <a:pt x="12372" y="5113"/>
                  <a:pt x="12393" y="5113"/>
                </a:cubicBezTo>
                <a:cubicBezTo>
                  <a:pt x="12428" y="5113"/>
                  <a:pt x="12464" y="5148"/>
                  <a:pt x="12437" y="5202"/>
                </a:cubicBezTo>
                <a:cubicBezTo>
                  <a:pt x="12446" y="5200"/>
                  <a:pt x="12454" y="5199"/>
                  <a:pt x="12462" y="5199"/>
                </a:cubicBezTo>
                <a:cubicBezTo>
                  <a:pt x="12539" y="5199"/>
                  <a:pt x="12553" y="5309"/>
                  <a:pt x="12464" y="5309"/>
                </a:cubicBezTo>
                <a:cubicBezTo>
                  <a:pt x="12464" y="5309"/>
                  <a:pt x="12526" y="5336"/>
                  <a:pt x="12490" y="5407"/>
                </a:cubicBezTo>
                <a:cubicBezTo>
                  <a:pt x="12479" y="5427"/>
                  <a:pt x="12467" y="5434"/>
                  <a:pt x="12454" y="5434"/>
                </a:cubicBezTo>
                <a:cubicBezTo>
                  <a:pt x="12426" y="5434"/>
                  <a:pt x="12398" y="5397"/>
                  <a:pt x="12392" y="5372"/>
                </a:cubicBezTo>
                <a:lnTo>
                  <a:pt x="12392" y="5372"/>
                </a:lnTo>
                <a:cubicBezTo>
                  <a:pt x="12410" y="5443"/>
                  <a:pt x="12401" y="5488"/>
                  <a:pt x="12339" y="5488"/>
                </a:cubicBezTo>
                <a:cubicBezTo>
                  <a:pt x="12285" y="5479"/>
                  <a:pt x="12285" y="5407"/>
                  <a:pt x="12294" y="5381"/>
                </a:cubicBezTo>
                <a:lnTo>
                  <a:pt x="12294" y="5381"/>
                </a:lnTo>
                <a:cubicBezTo>
                  <a:pt x="12278" y="5414"/>
                  <a:pt x="12253" y="5426"/>
                  <a:pt x="12230" y="5426"/>
                </a:cubicBezTo>
                <a:cubicBezTo>
                  <a:pt x="12177" y="5426"/>
                  <a:pt x="12133" y="5362"/>
                  <a:pt x="12214" y="5318"/>
                </a:cubicBezTo>
                <a:cubicBezTo>
                  <a:pt x="12133" y="5289"/>
                  <a:pt x="12137" y="5206"/>
                  <a:pt x="12199" y="5206"/>
                </a:cubicBezTo>
                <a:cubicBezTo>
                  <a:pt x="12213" y="5206"/>
                  <a:pt x="12230" y="5210"/>
                  <a:pt x="12249" y="5220"/>
                </a:cubicBezTo>
                <a:cubicBezTo>
                  <a:pt x="12214" y="5166"/>
                  <a:pt x="12246" y="5108"/>
                  <a:pt x="12287" y="5108"/>
                </a:cubicBezTo>
                <a:close/>
                <a:moveTo>
                  <a:pt x="9159" y="3076"/>
                </a:moveTo>
                <a:cubicBezTo>
                  <a:pt x="9602" y="3076"/>
                  <a:pt x="9974" y="3667"/>
                  <a:pt x="9537" y="4069"/>
                </a:cubicBezTo>
                <a:cubicBezTo>
                  <a:pt x="9547" y="4069"/>
                  <a:pt x="9556" y="4068"/>
                  <a:pt x="9566" y="4068"/>
                </a:cubicBezTo>
                <a:cubicBezTo>
                  <a:pt x="10014" y="4068"/>
                  <a:pt x="10099" y="4901"/>
                  <a:pt x="9636" y="4988"/>
                </a:cubicBezTo>
                <a:cubicBezTo>
                  <a:pt x="9843" y="5260"/>
                  <a:pt x="9551" y="5555"/>
                  <a:pt x="9266" y="5555"/>
                </a:cubicBezTo>
                <a:cubicBezTo>
                  <a:pt x="9196" y="5555"/>
                  <a:pt x="9126" y="5537"/>
                  <a:pt x="9065" y="5497"/>
                </a:cubicBezTo>
                <a:cubicBezTo>
                  <a:pt x="8949" y="5425"/>
                  <a:pt x="8815" y="5247"/>
                  <a:pt x="8859" y="5033"/>
                </a:cubicBezTo>
                <a:lnTo>
                  <a:pt x="8859" y="5033"/>
                </a:lnTo>
                <a:cubicBezTo>
                  <a:pt x="8886" y="5077"/>
                  <a:pt x="8966" y="5158"/>
                  <a:pt x="9047" y="5167"/>
                </a:cubicBezTo>
                <a:lnTo>
                  <a:pt x="9082" y="4997"/>
                </a:lnTo>
                <a:lnTo>
                  <a:pt x="9163" y="5122"/>
                </a:lnTo>
                <a:lnTo>
                  <a:pt x="9154" y="4899"/>
                </a:lnTo>
                <a:lnTo>
                  <a:pt x="9154" y="4899"/>
                </a:lnTo>
                <a:cubicBezTo>
                  <a:pt x="9154" y="4899"/>
                  <a:pt x="9252" y="5104"/>
                  <a:pt x="9261" y="5122"/>
                </a:cubicBezTo>
                <a:cubicBezTo>
                  <a:pt x="9261" y="5122"/>
                  <a:pt x="9261" y="5123"/>
                  <a:pt x="9261" y="5123"/>
                </a:cubicBezTo>
                <a:cubicBezTo>
                  <a:pt x="9267" y="5123"/>
                  <a:pt x="9216" y="4819"/>
                  <a:pt x="9216" y="4819"/>
                </a:cubicBezTo>
                <a:lnTo>
                  <a:pt x="9216" y="4819"/>
                </a:lnTo>
                <a:lnTo>
                  <a:pt x="9314" y="4952"/>
                </a:lnTo>
                <a:lnTo>
                  <a:pt x="9261" y="4721"/>
                </a:lnTo>
                <a:lnTo>
                  <a:pt x="9341" y="4792"/>
                </a:lnTo>
                <a:lnTo>
                  <a:pt x="9341" y="4792"/>
                </a:lnTo>
                <a:lnTo>
                  <a:pt x="9297" y="4622"/>
                </a:lnTo>
                <a:lnTo>
                  <a:pt x="9297" y="4622"/>
                </a:lnTo>
                <a:lnTo>
                  <a:pt x="9448" y="4783"/>
                </a:lnTo>
                <a:lnTo>
                  <a:pt x="9323" y="4480"/>
                </a:lnTo>
                <a:lnTo>
                  <a:pt x="9323" y="4480"/>
                </a:lnTo>
                <a:lnTo>
                  <a:pt x="9484" y="4631"/>
                </a:lnTo>
                <a:lnTo>
                  <a:pt x="9314" y="4319"/>
                </a:lnTo>
                <a:lnTo>
                  <a:pt x="9314" y="4319"/>
                </a:lnTo>
                <a:cubicBezTo>
                  <a:pt x="9314" y="4319"/>
                  <a:pt x="9466" y="4444"/>
                  <a:pt x="9493" y="4480"/>
                </a:cubicBezTo>
                <a:cubicBezTo>
                  <a:pt x="9494" y="4481"/>
                  <a:pt x="9495" y="4482"/>
                  <a:pt x="9495" y="4482"/>
                </a:cubicBezTo>
                <a:cubicBezTo>
                  <a:pt x="9498" y="4482"/>
                  <a:pt x="9297" y="4168"/>
                  <a:pt x="9297" y="4167"/>
                </a:cubicBezTo>
                <a:lnTo>
                  <a:pt x="9297" y="4167"/>
                </a:lnTo>
                <a:cubicBezTo>
                  <a:pt x="9297" y="4167"/>
                  <a:pt x="9484" y="4310"/>
                  <a:pt x="9502" y="4319"/>
                </a:cubicBezTo>
                <a:cubicBezTo>
                  <a:pt x="9511" y="4319"/>
                  <a:pt x="9243" y="4007"/>
                  <a:pt x="9243" y="3998"/>
                </a:cubicBezTo>
                <a:cubicBezTo>
                  <a:pt x="9243" y="3998"/>
                  <a:pt x="9243" y="3997"/>
                  <a:pt x="9243" y="3997"/>
                </a:cubicBezTo>
                <a:lnTo>
                  <a:pt x="9243" y="3997"/>
                </a:lnTo>
                <a:cubicBezTo>
                  <a:pt x="9246" y="3997"/>
                  <a:pt x="9405" y="4114"/>
                  <a:pt x="9430" y="4123"/>
                </a:cubicBezTo>
                <a:cubicBezTo>
                  <a:pt x="9431" y="4123"/>
                  <a:pt x="9431" y="4123"/>
                  <a:pt x="9431" y="4123"/>
                </a:cubicBezTo>
                <a:cubicBezTo>
                  <a:pt x="9440" y="4123"/>
                  <a:pt x="9198" y="3873"/>
                  <a:pt x="9198" y="3873"/>
                </a:cubicBezTo>
                <a:lnTo>
                  <a:pt x="9198" y="3873"/>
                </a:lnTo>
                <a:lnTo>
                  <a:pt x="9386" y="3962"/>
                </a:lnTo>
                <a:lnTo>
                  <a:pt x="9145" y="3757"/>
                </a:lnTo>
                <a:lnTo>
                  <a:pt x="9145" y="3757"/>
                </a:lnTo>
                <a:lnTo>
                  <a:pt x="9332" y="3820"/>
                </a:lnTo>
                <a:lnTo>
                  <a:pt x="9109" y="3614"/>
                </a:lnTo>
                <a:lnTo>
                  <a:pt x="9243" y="3641"/>
                </a:lnTo>
                <a:lnTo>
                  <a:pt x="9243" y="3641"/>
                </a:lnTo>
                <a:lnTo>
                  <a:pt x="8958" y="3427"/>
                </a:lnTo>
                <a:lnTo>
                  <a:pt x="8958" y="3427"/>
                </a:lnTo>
                <a:lnTo>
                  <a:pt x="9252" y="3472"/>
                </a:lnTo>
                <a:cubicBezTo>
                  <a:pt x="9252" y="3472"/>
                  <a:pt x="9029" y="3320"/>
                  <a:pt x="8752" y="3266"/>
                </a:cubicBezTo>
                <a:cubicBezTo>
                  <a:pt x="8880" y="3132"/>
                  <a:pt x="9023" y="3076"/>
                  <a:pt x="9159" y="3076"/>
                </a:cubicBezTo>
                <a:close/>
                <a:moveTo>
                  <a:pt x="11741" y="5113"/>
                </a:moveTo>
                <a:lnTo>
                  <a:pt x="11741" y="5113"/>
                </a:lnTo>
                <a:cubicBezTo>
                  <a:pt x="11723" y="5229"/>
                  <a:pt x="11678" y="5327"/>
                  <a:pt x="11616" y="5381"/>
                </a:cubicBezTo>
                <a:cubicBezTo>
                  <a:pt x="11554" y="5443"/>
                  <a:pt x="11464" y="5470"/>
                  <a:pt x="11366" y="5479"/>
                </a:cubicBezTo>
                <a:cubicBezTo>
                  <a:pt x="11277" y="5479"/>
                  <a:pt x="11179" y="5461"/>
                  <a:pt x="11090" y="5416"/>
                </a:cubicBezTo>
                <a:cubicBezTo>
                  <a:pt x="11009" y="5381"/>
                  <a:pt x="10929" y="5309"/>
                  <a:pt x="10876" y="5211"/>
                </a:cubicBezTo>
                <a:lnTo>
                  <a:pt x="10876" y="5211"/>
                </a:lnTo>
                <a:cubicBezTo>
                  <a:pt x="10867" y="5327"/>
                  <a:pt x="10929" y="5443"/>
                  <a:pt x="11027" y="5515"/>
                </a:cubicBezTo>
                <a:cubicBezTo>
                  <a:pt x="11116" y="5587"/>
                  <a:pt x="11226" y="5623"/>
                  <a:pt x="11338" y="5623"/>
                </a:cubicBezTo>
                <a:cubicBezTo>
                  <a:pt x="11350" y="5623"/>
                  <a:pt x="11363" y="5622"/>
                  <a:pt x="11375" y="5622"/>
                </a:cubicBezTo>
                <a:cubicBezTo>
                  <a:pt x="11500" y="5622"/>
                  <a:pt x="11625" y="5568"/>
                  <a:pt x="11705" y="5461"/>
                </a:cubicBezTo>
                <a:cubicBezTo>
                  <a:pt x="11777" y="5354"/>
                  <a:pt x="11777" y="5220"/>
                  <a:pt x="11741" y="5113"/>
                </a:cubicBezTo>
                <a:close/>
                <a:moveTo>
                  <a:pt x="11184" y="2653"/>
                </a:moveTo>
                <a:cubicBezTo>
                  <a:pt x="11733" y="2653"/>
                  <a:pt x="12199" y="3387"/>
                  <a:pt x="11661" y="3891"/>
                </a:cubicBezTo>
                <a:cubicBezTo>
                  <a:pt x="11672" y="3890"/>
                  <a:pt x="11684" y="3890"/>
                  <a:pt x="11695" y="3890"/>
                </a:cubicBezTo>
                <a:cubicBezTo>
                  <a:pt x="12245" y="3890"/>
                  <a:pt x="12345" y="4928"/>
                  <a:pt x="11777" y="5024"/>
                </a:cubicBezTo>
                <a:cubicBezTo>
                  <a:pt x="12034" y="5368"/>
                  <a:pt x="11666" y="5728"/>
                  <a:pt x="11312" y="5728"/>
                </a:cubicBezTo>
                <a:cubicBezTo>
                  <a:pt x="11225" y="5728"/>
                  <a:pt x="11139" y="5707"/>
                  <a:pt x="11063" y="5657"/>
                </a:cubicBezTo>
                <a:cubicBezTo>
                  <a:pt x="10920" y="5568"/>
                  <a:pt x="10760" y="5354"/>
                  <a:pt x="10813" y="5086"/>
                </a:cubicBezTo>
                <a:lnTo>
                  <a:pt x="10813" y="5086"/>
                </a:lnTo>
                <a:cubicBezTo>
                  <a:pt x="10849" y="5131"/>
                  <a:pt x="10938" y="5238"/>
                  <a:pt x="11045" y="5247"/>
                </a:cubicBezTo>
                <a:lnTo>
                  <a:pt x="11081" y="5033"/>
                </a:lnTo>
                <a:lnTo>
                  <a:pt x="11188" y="5193"/>
                </a:lnTo>
                <a:lnTo>
                  <a:pt x="11179" y="4926"/>
                </a:lnTo>
                <a:lnTo>
                  <a:pt x="11179" y="4926"/>
                </a:lnTo>
                <a:cubicBezTo>
                  <a:pt x="11179" y="4926"/>
                  <a:pt x="11295" y="5176"/>
                  <a:pt x="11304" y="5193"/>
                </a:cubicBezTo>
                <a:cubicBezTo>
                  <a:pt x="11304" y="5194"/>
                  <a:pt x="11305" y="5194"/>
                  <a:pt x="11305" y="5194"/>
                </a:cubicBezTo>
                <a:cubicBezTo>
                  <a:pt x="11319" y="5194"/>
                  <a:pt x="11259" y="4819"/>
                  <a:pt x="11259" y="4819"/>
                </a:cubicBezTo>
                <a:lnTo>
                  <a:pt x="11259" y="4819"/>
                </a:lnTo>
                <a:lnTo>
                  <a:pt x="11375" y="4988"/>
                </a:lnTo>
                <a:lnTo>
                  <a:pt x="11375" y="4988"/>
                </a:lnTo>
                <a:lnTo>
                  <a:pt x="11304" y="4703"/>
                </a:lnTo>
                <a:lnTo>
                  <a:pt x="11304" y="4703"/>
                </a:lnTo>
                <a:lnTo>
                  <a:pt x="11411" y="4792"/>
                </a:lnTo>
                <a:lnTo>
                  <a:pt x="11357" y="4569"/>
                </a:lnTo>
                <a:lnTo>
                  <a:pt x="11545" y="4774"/>
                </a:lnTo>
                <a:lnTo>
                  <a:pt x="11393" y="4399"/>
                </a:lnTo>
                <a:lnTo>
                  <a:pt x="11589" y="4587"/>
                </a:lnTo>
                <a:lnTo>
                  <a:pt x="11375" y="4194"/>
                </a:lnTo>
                <a:lnTo>
                  <a:pt x="11375" y="4194"/>
                </a:lnTo>
                <a:cubicBezTo>
                  <a:pt x="11375" y="4194"/>
                  <a:pt x="11562" y="4355"/>
                  <a:pt x="11598" y="4399"/>
                </a:cubicBezTo>
                <a:cubicBezTo>
                  <a:pt x="11600" y="4402"/>
                  <a:pt x="11601" y="4403"/>
                  <a:pt x="11601" y="4403"/>
                </a:cubicBezTo>
                <a:cubicBezTo>
                  <a:pt x="11606" y="4403"/>
                  <a:pt x="11348" y="4016"/>
                  <a:pt x="11348" y="4016"/>
                </a:cubicBezTo>
                <a:lnTo>
                  <a:pt x="11348" y="4016"/>
                </a:lnTo>
                <a:cubicBezTo>
                  <a:pt x="11348" y="4016"/>
                  <a:pt x="11589" y="4185"/>
                  <a:pt x="11607" y="4194"/>
                </a:cubicBezTo>
                <a:cubicBezTo>
                  <a:pt x="11607" y="4194"/>
                  <a:pt x="11607" y="4194"/>
                  <a:pt x="11607" y="4194"/>
                </a:cubicBezTo>
                <a:cubicBezTo>
                  <a:pt x="11609" y="4194"/>
                  <a:pt x="11295" y="3811"/>
                  <a:pt x="11286" y="3802"/>
                </a:cubicBezTo>
                <a:cubicBezTo>
                  <a:pt x="11286" y="3801"/>
                  <a:pt x="11286" y="3801"/>
                  <a:pt x="11286" y="3801"/>
                </a:cubicBezTo>
                <a:lnTo>
                  <a:pt x="11286" y="3801"/>
                </a:lnTo>
                <a:cubicBezTo>
                  <a:pt x="11289" y="3801"/>
                  <a:pt x="11483" y="3945"/>
                  <a:pt x="11518" y="3953"/>
                </a:cubicBezTo>
                <a:cubicBezTo>
                  <a:pt x="11518" y="3953"/>
                  <a:pt x="11519" y="3954"/>
                  <a:pt x="11519" y="3954"/>
                </a:cubicBezTo>
                <a:cubicBezTo>
                  <a:pt x="11536" y="3954"/>
                  <a:pt x="11232" y="3641"/>
                  <a:pt x="11232" y="3641"/>
                </a:cubicBezTo>
                <a:lnTo>
                  <a:pt x="11232" y="3641"/>
                </a:lnTo>
                <a:lnTo>
                  <a:pt x="11464" y="3757"/>
                </a:lnTo>
                <a:lnTo>
                  <a:pt x="11464" y="3757"/>
                </a:lnTo>
                <a:lnTo>
                  <a:pt x="11170" y="3498"/>
                </a:lnTo>
                <a:lnTo>
                  <a:pt x="11170" y="3498"/>
                </a:lnTo>
                <a:lnTo>
                  <a:pt x="11393" y="3579"/>
                </a:lnTo>
                <a:lnTo>
                  <a:pt x="11116" y="3329"/>
                </a:lnTo>
                <a:lnTo>
                  <a:pt x="11286" y="3356"/>
                </a:lnTo>
                <a:lnTo>
                  <a:pt x="11286" y="3356"/>
                </a:lnTo>
                <a:lnTo>
                  <a:pt x="10938" y="3097"/>
                </a:lnTo>
                <a:lnTo>
                  <a:pt x="11304" y="3150"/>
                </a:lnTo>
                <a:cubicBezTo>
                  <a:pt x="11304" y="3150"/>
                  <a:pt x="11018" y="2963"/>
                  <a:pt x="10679" y="2892"/>
                </a:cubicBezTo>
                <a:cubicBezTo>
                  <a:pt x="10837" y="2723"/>
                  <a:pt x="11015" y="2653"/>
                  <a:pt x="11184" y="2653"/>
                </a:cubicBezTo>
                <a:close/>
                <a:moveTo>
                  <a:pt x="6790" y="5416"/>
                </a:moveTo>
                <a:cubicBezTo>
                  <a:pt x="6781" y="5532"/>
                  <a:pt x="6763" y="5639"/>
                  <a:pt x="6701" y="5711"/>
                </a:cubicBezTo>
                <a:cubicBezTo>
                  <a:pt x="6647" y="5791"/>
                  <a:pt x="6558" y="5836"/>
                  <a:pt x="6460" y="5854"/>
                </a:cubicBezTo>
                <a:cubicBezTo>
                  <a:pt x="6425" y="5860"/>
                  <a:pt x="6389" y="5863"/>
                  <a:pt x="6353" y="5863"/>
                </a:cubicBezTo>
                <a:cubicBezTo>
                  <a:pt x="6288" y="5863"/>
                  <a:pt x="6223" y="5853"/>
                  <a:pt x="6165" y="5836"/>
                </a:cubicBezTo>
                <a:cubicBezTo>
                  <a:pt x="6067" y="5809"/>
                  <a:pt x="5969" y="5755"/>
                  <a:pt x="5898" y="5657"/>
                </a:cubicBezTo>
                <a:lnTo>
                  <a:pt x="5898" y="5657"/>
                </a:lnTo>
                <a:cubicBezTo>
                  <a:pt x="5907" y="5782"/>
                  <a:pt x="6005" y="5889"/>
                  <a:pt x="6112" y="5952"/>
                </a:cubicBezTo>
                <a:cubicBezTo>
                  <a:pt x="6199" y="5992"/>
                  <a:pt x="6296" y="6012"/>
                  <a:pt x="6391" y="6012"/>
                </a:cubicBezTo>
                <a:cubicBezTo>
                  <a:pt x="6423" y="6012"/>
                  <a:pt x="6455" y="6010"/>
                  <a:pt x="6486" y="6005"/>
                </a:cubicBezTo>
                <a:cubicBezTo>
                  <a:pt x="6611" y="5978"/>
                  <a:pt x="6745" y="5907"/>
                  <a:pt x="6808" y="5782"/>
                </a:cubicBezTo>
                <a:cubicBezTo>
                  <a:pt x="6870" y="5657"/>
                  <a:pt x="6843" y="5515"/>
                  <a:pt x="6790" y="5416"/>
                </a:cubicBezTo>
                <a:close/>
                <a:moveTo>
                  <a:pt x="8271" y="5523"/>
                </a:moveTo>
                <a:cubicBezTo>
                  <a:pt x="8244" y="5639"/>
                  <a:pt x="8208" y="5729"/>
                  <a:pt x="8137" y="5791"/>
                </a:cubicBezTo>
                <a:cubicBezTo>
                  <a:pt x="8074" y="5854"/>
                  <a:pt x="7985" y="5880"/>
                  <a:pt x="7896" y="5880"/>
                </a:cubicBezTo>
                <a:cubicBezTo>
                  <a:pt x="7880" y="5882"/>
                  <a:pt x="7863" y="5883"/>
                  <a:pt x="7847" y="5883"/>
                </a:cubicBezTo>
                <a:cubicBezTo>
                  <a:pt x="7766" y="5883"/>
                  <a:pt x="7686" y="5864"/>
                  <a:pt x="7619" y="5827"/>
                </a:cubicBezTo>
                <a:cubicBezTo>
                  <a:pt x="7530" y="5782"/>
                  <a:pt x="7450" y="5720"/>
                  <a:pt x="7396" y="5622"/>
                </a:cubicBezTo>
                <a:lnTo>
                  <a:pt x="7396" y="5622"/>
                </a:lnTo>
                <a:cubicBezTo>
                  <a:pt x="7387" y="5738"/>
                  <a:pt x="7459" y="5854"/>
                  <a:pt x="7557" y="5925"/>
                </a:cubicBezTo>
                <a:cubicBezTo>
                  <a:pt x="7655" y="5996"/>
                  <a:pt x="7771" y="6032"/>
                  <a:pt x="7896" y="6032"/>
                </a:cubicBezTo>
                <a:cubicBezTo>
                  <a:pt x="8021" y="6032"/>
                  <a:pt x="8155" y="5978"/>
                  <a:pt x="8226" y="5871"/>
                </a:cubicBezTo>
                <a:cubicBezTo>
                  <a:pt x="8306" y="5764"/>
                  <a:pt x="8306" y="5630"/>
                  <a:pt x="8271" y="5523"/>
                </a:cubicBezTo>
                <a:close/>
                <a:moveTo>
                  <a:pt x="18128" y="4837"/>
                </a:moveTo>
                <a:lnTo>
                  <a:pt x="18128" y="4837"/>
                </a:lnTo>
                <a:cubicBezTo>
                  <a:pt x="18075" y="4997"/>
                  <a:pt x="17986" y="5149"/>
                  <a:pt x="17879" y="5291"/>
                </a:cubicBezTo>
                <a:cubicBezTo>
                  <a:pt x="17772" y="5425"/>
                  <a:pt x="17638" y="5550"/>
                  <a:pt x="17504" y="5657"/>
                </a:cubicBezTo>
                <a:cubicBezTo>
                  <a:pt x="17218" y="5862"/>
                  <a:pt x="16879" y="6005"/>
                  <a:pt x="16532" y="6068"/>
                </a:cubicBezTo>
                <a:cubicBezTo>
                  <a:pt x="16400" y="6088"/>
                  <a:pt x="16267" y="6099"/>
                  <a:pt x="16135" y="6099"/>
                </a:cubicBezTo>
                <a:cubicBezTo>
                  <a:pt x="15917" y="6099"/>
                  <a:pt x="15699" y="6068"/>
                  <a:pt x="15488" y="5996"/>
                </a:cubicBezTo>
                <a:cubicBezTo>
                  <a:pt x="15318" y="5934"/>
                  <a:pt x="15158" y="5854"/>
                  <a:pt x="15024" y="5746"/>
                </a:cubicBezTo>
                <a:cubicBezTo>
                  <a:pt x="14881" y="5639"/>
                  <a:pt x="14765" y="5506"/>
                  <a:pt x="14685" y="5354"/>
                </a:cubicBezTo>
                <a:lnTo>
                  <a:pt x="14685" y="5354"/>
                </a:lnTo>
                <a:cubicBezTo>
                  <a:pt x="14890" y="5630"/>
                  <a:pt x="15193" y="5818"/>
                  <a:pt x="15515" y="5916"/>
                </a:cubicBezTo>
                <a:cubicBezTo>
                  <a:pt x="15699" y="5967"/>
                  <a:pt x="15892" y="5992"/>
                  <a:pt x="16085" y="5992"/>
                </a:cubicBezTo>
                <a:cubicBezTo>
                  <a:pt x="16229" y="5992"/>
                  <a:pt x="16373" y="5978"/>
                  <a:pt x="16514" y="5952"/>
                </a:cubicBezTo>
                <a:cubicBezTo>
                  <a:pt x="16844" y="5898"/>
                  <a:pt x="17165" y="5773"/>
                  <a:pt x="17450" y="5586"/>
                </a:cubicBezTo>
                <a:cubicBezTo>
                  <a:pt x="17736" y="5399"/>
                  <a:pt x="17977" y="5140"/>
                  <a:pt x="18128" y="4837"/>
                </a:cubicBezTo>
                <a:close/>
                <a:moveTo>
                  <a:pt x="5909" y="2930"/>
                </a:moveTo>
                <a:cubicBezTo>
                  <a:pt x="6447" y="2930"/>
                  <a:pt x="6953" y="3572"/>
                  <a:pt x="6504" y="4150"/>
                </a:cubicBezTo>
                <a:cubicBezTo>
                  <a:pt x="6540" y="4141"/>
                  <a:pt x="6575" y="4137"/>
                  <a:pt x="6609" y="4137"/>
                </a:cubicBezTo>
                <a:cubicBezTo>
                  <a:pt x="7135" y="4137"/>
                  <a:pt x="7370" y="5125"/>
                  <a:pt x="6816" y="5309"/>
                </a:cubicBezTo>
                <a:cubicBezTo>
                  <a:pt x="7153" y="5646"/>
                  <a:pt x="6761" y="6128"/>
                  <a:pt x="6361" y="6128"/>
                </a:cubicBezTo>
                <a:cubicBezTo>
                  <a:pt x="6295" y="6128"/>
                  <a:pt x="6228" y="6115"/>
                  <a:pt x="6165" y="6085"/>
                </a:cubicBezTo>
                <a:cubicBezTo>
                  <a:pt x="6014" y="6014"/>
                  <a:pt x="5799" y="5818"/>
                  <a:pt x="5817" y="5532"/>
                </a:cubicBezTo>
                <a:lnTo>
                  <a:pt x="5817" y="5532"/>
                </a:lnTo>
                <a:cubicBezTo>
                  <a:pt x="5860" y="5575"/>
                  <a:pt x="5960" y="5667"/>
                  <a:pt x="6062" y="5667"/>
                </a:cubicBezTo>
                <a:cubicBezTo>
                  <a:pt x="6067" y="5667"/>
                  <a:pt x="6071" y="5667"/>
                  <a:pt x="6076" y="5666"/>
                </a:cubicBezTo>
                <a:lnTo>
                  <a:pt x="6094" y="5434"/>
                </a:lnTo>
                <a:lnTo>
                  <a:pt x="6219" y="5586"/>
                </a:lnTo>
                <a:lnTo>
                  <a:pt x="6174" y="5300"/>
                </a:lnTo>
                <a:lnTo>
                  <a:pt x="6174" y="5300"/>
                </a:lnTo>
                <a:cubicBezTo>
                  <a:pt x="6174" y="5300"/>
                  <a:pt x="6335" y="5550"/>
                  <a:pt x="6353" y="5568"/>
                </a:cubicBezTo>
                <a:cubicBezTo>
                  <a:pt x="6353" y="5568"/>
                  <a:pt x="6353" y="5569"/>
                  <a:pt x="6353" y="5569"/>
                </a:cubicBezTo>
                <a:cubicBezTo>
                  <a:pt x="6356" y="5569"/>
                  <a:pt x="6237" y="5185"/>
                  <a:pt x="6237" y="5184"/>
                </a:cubicBezTo>
                <a:lnTo>
                  <a:pt x="6237" y="5184"/>
                </a:lnTo>
                <a:lnTo>
                  <a:pt x="6388" y="5336"/>
                </a:lnTo>
                <a:lnTo>
                  <a:pt x="6272" y="5051"/>
                </a:lnTo>
                <a:lnTo>
                  <a:pt x="6388" y="5131"/>
                </a:lnTo>
                <a:lnTo>
                  <a:pt x="6388" y="5131"/>
                </a:lnTo>
                <a:lnTo>
                  <a:pt x="6299" y="4908"/>
                </a:lnTo>
                <a:lnTo>
                  <a:pt x="6299" y="4908"/>
                </a:lnTo>
                <a:lnTo>
                  <a:pt x="6522" y="5086"/>
                </a:lnTo>
                <a:lnTo>
                  <a:pt x="6308" y="4729"/>
                </a:lnTo>
                <a:lnTo>
                  <a:pt x="6540" y="4881"/>
                </a:lnTo>
                <a:lnTo>
                  <a:pt x="6540" y="4881"/>
                </a:lnTo>
                <a:lnTo>
                  <a:pt x="6254" y="4515"/>
                </a:lnTo>
                <a:lnTo>
                  <a:pt x="6254" y="4515"/>
                </a:lnTo>
                <a:cubicBezTo>
                  <a:pt x="6255" y="4515"/>
                  <a:pt x="6477" y="4649"/>
                  <a:pt x="6522" y="4694"/>
                </a:cubicBezTo>
                <a:cubicBezTo>
                  <a:pt x="6524" y="4695"/>
                  <a:pt x="6525" y="4696"/>
                  <a:pt x="6526" y="4696"/>
                </a:cubicBezTo>
                <a:cubicBezTo>
                  <a:pt x="6536" y="4696"/>
                  <a:pt x="6201" y="4328"/>
                  <a:pt x="6201" y="4328"/>
                </a:cubicBezTo>
                <a:lnTo>
                  <a:pt x="6201" y="4328"/>
                </a:lnTo>
                <a:cubicBezTo>
                  <a:pt x="6201" y="4328"/>
                  <a:pt x="6477" y="4471"/>
                  <a:pt x="6495" y="4471"/>
                </a:cubicBezTo>
                <a:cubicBezTo>
                  <a:pt x="6496" y="4471"/>
                  <a:pt x="6496" y="4471"/>
                  <a:pt x="6496" y="4471"/>
                </a:cubicBezTo>
                <a:cubicBezTo>
                  <a:pt x="6503" y="4471"/>
                  <a:pt x="6111" y="4132"/>
                  <a:pt x="6094" y="4123"/>
                </a:cubicBezTo>
                <a:cubicBezTo>
                  <a:pt x="6093" y="4122"/>
                  <a:pt x="6094" y="4121"/>
                  <a:pt x="6095" y="4121"/>
                </a:cubicBezTo>
                <a:cubicBezTo>
                  <a:pt x="6115" y="4121"/>
                  <a:pt x="6336" y="4239"/>
                  <a:pt x="6362" y="4239"/>
                </a:cubicBezTo>
                <a:cubicBezTo>
                  <a:pt x="6362" y="4239"/>
                  <a:pt x="6363" y="4239"/>
                  <a:pt x="6363" y="4239"/>
                </a:cubicBezTo>
                <a:cubicBezTo>
                  <a:pt x="6386" y="4239"/>
                  <a:pt x="6023" y="3962"/>
                  <a:pt x="6023" y="3962"/>
                </a:cubicBezTo>
                <a:lnTo>
                  <a:pt x="6023" y="3962"/>
                </a:lnTo>
                <a:lnTo>
                  <a:pt x="6281" y="4043"/>
                </a:lnTo>
                <a:lnTo>
                  <a:pt x="6281" y="4043"/>
                </a:lnTo>
                <a:lnTo>
                  <a:pt x="5933" y="3820"/>
                </a:lnTo>
                <a:lnTo>
                  <a:pt x="6174" y="3864"/>
                </a:lnTo>
                <a:lnTo>
                  <a:pt x="5844" y="3650"/>
                </a:lnTo>
                <a:lnTo>
                  <a:pt x="6031" y="3650"/>
                </a:lnTo>
                <a:lnTo>
                  <a:pt x="5621" y="3436"/>
                </a:lnTo>
                <a:lnTo>
                  <a:pt x="6014" y="3436"/>
                </a:lnTo>
                <a:cubicBezTo>
                  <a:pt x="6014" y="3436"/>
                  <a:pt x="5684" y="3284"/>
                  <a:pt x="5318" y="3266"/>
                </a:cubicBezTo>
                <a:cubicBezTo>
                  <a:pt x="5483" y="3028"/>
                  <a:pt x="5699" y="2930"/>
                  <a:pt x="5909" y="2930"/>
                </a:cubicBezTo>
                <a:close/>
                <a:moveTo>
                  <a:pt x="7705" y="3059"/>
                </a:moveTo>
                <a:cubicBezTo>
                  <a:pt x="8256" y="3059"/>
                  <a:pt x="8721" y="3794"/>
                  <a:pt x="8181" y="4292"/>
                </a:cubicBezTo>
                <a:cubicBezTo>
                  <a:pt x="8191" y="4292"/>
                  <a:pt x="8200" y="4291"/>
                  <a:pt x="8210" y="4291"/>
                </a:cubicBezTo>
                <a:cubicBezTo>
                  <a:pt x="8765" y="4291"/>
                  <a:pt x="8877" y="5329"/>
                  <a:pt x="8306" y="5434"/>
                </a:cubicBezTo>
                <a:cubicBezTo>
                  <a:pt x="8557" y="5778"/>
                  <a:pt x="8193" y="6139"/>
                  <a:pt x="7836" y="6139"/>
                </a:cubicBezTo>
                <a:cubicBezTo>
                  <a:pt x="7748" y="6139"/>
                  <a:pt x="7661" y="6117"/>
                  <a:pt x="7584" y="6068"/>
                </a:cubicBezTo>
                <a:cubicBezTo>
                  <a:pt x="7450" y="5978"/>
                  <a:pt x="7280" y="5755"/>
                  <a:pt x="7334" y="5488"/>
                </a:cubicBezTo>
                <a:lnTo>
                  <a:pt x="7334" y="5488"/>
                </a:lnTo>
                <a:cubicBezTo>
                  <a:pt x="7370" y="5541"/>
                  <a:pt x="7459" y="5648"/>
                  <a:pt x="7566" y="5657"/>
                </a:cubicBezTo>
                <a:lnTo>
                  <a:pt x="7610" y="5443"/>
                </a:lnTo>
                <a:lnTo>
                  <a:pt x="7709" y="5604"/>
                </a:lnTo>
                <a:lnTo>
                  <a:pt x="7709" y="5327"/>
                </a:lnTo>
                <a:cubicBezTo>
                  <a:pt x="7709" y="5327"/>
                  <a:pt x="7825" y="5577"/>
                  <a:pt x="7833" y="5604"/>
                </a:cubicBezTo>
                <a:cubicBezTo>
                  <a:pt x="7834" y="5604"/>
                  <a:pt x="7834" y="5604"/>
                  <a:pt x="7834" y="5604"/>
                </a:cubicBezTo>
                <a:cubicBezTo>
                  <a:pt x="7840" y="5604"/>
                  <a:pt x="7780" y="5229"/>
                  <a:pt x="7780" y="5229"/>
                </a:cubicBezTo>
                <a:lnTo>
                  <a:pt x="7780" y="5229"/>
                </a:lnTo>
                <a:lnTo>
                  <a:pt x="7896" y="5399"/>
                </a:lnTo>
                <a:lnTo>
                  <a:pt x="7833" y="5104"/>
                </a:lnTo>
                <a:lnTo>
                  <a:pt x="7932" y="5193"/>
                </a:lnTo>
                <a:lnTo>
                  <a:pt x="7878" y="4979"/>
                </a:lnTo>
                <a:lnTo>
                  <a:pt x="8065" y="5184"/>
                </a:lnTo>
                <a:lnTo>
                  <a:pt x="7914" y="4810"/>
                </a:lnTo>
                <a:lnTo>
                  <a:pt x="7914" y="4810"/>
                </a:lnTo>
                <a:lnTo>
                  <a:pt x="8110" y="4988"/>
                </a:lnTo>
                <a:lnTo>
                  <a:pt x="7896" y="4605"/>
                </a:lnTo>
                <a:lnTo>
                  <a:pt x="7896" y="4605"/>
                </a:lnTo>
                <a:cubicBezTo>
                  <a:pt x="7896" y="4605"/>
                  <a:pt x="8083" y="4765"/>
                  <a:pt x="8119" y="4810"/>
                </a:cubicBezTo>
                <a:cubicBezTo>
                  <a:pt x="8121" y="4812"/>
                  <a:pt x="8122" y="4813"/>
                  <a:pt x="8122" y="4813"/>
                </a:cubicBezTo>
                <a:cubicBezTo>
                  <a:pt x="8128" y="4813"/>
                  <a:pt x="7869" y="4417"/>
                  <a:pt x="7869" y="4417"/>
                </a:cubicBezTo>
                <a:lnTo>
                  <a:pt x="7869" y="4417"/>
                </a:lnTo>
                <a:cubicBezTo>
                  <a:pt x="7869" y="4417"/>
                  <a:pt x="8119" y="4596"/>
                  <a:pt x="8128" y="4605"/>
                </a:cubicBezTo>
                <a:cubicBezTo>
                  <a:pt x="8128" y="4605"/>
                  <a:pt x="8128" y="4605"/>
                  <a:pt x="8128" y="4605"/>
                </a:cubicBezTo>
                <a:cubicBezTo>
                  <a:pt x="8130" y="4605"/>
                  <a:pt x="7816" y="4221"/>
                  <a:pt x="7807" y="4212"/>
                </a:cubicBezTo>
                <a:cubicBezTo>
                  <a:pt x="7806" y="4212"/>
                  <a:pt x="7806" y="4212"/>
                  <a:pt x="7806" y="4212"/>
                </a:cubicBezTo>
                <a:lnTo>
                  <a:pt x="7806" y="4212"/>
                </a:lnTo>
                <a:cubicBezTo>
                  <a:pt x="7810" y="4212"/>
                  <a:pt x="8013" y="4355"/>
                  <a:pt x="8039" y="4364"/>
                </a:cubicBezTo>
                <a:cubicBezTo>
                  <a:pt x="8039" y="4364"/>
                  <a:pt x="8039" y="4364"/>
                  <a:pt x="8040" y="4364"/>
                </a:cubicBezTo>
                <a:cubicBezTo>
                  <a:pt x="8057" y="4364"/>
                  <a:pt x="7762" y="4052"/>
                  <a:pt x="7762" y="4051"/>
                </a:cubicBezTo>
                <a:lnTo>
                  <a:pt x="7762" y="4051"/>
                </a:lnTo>
                <a:lnTo>
                  <a:pt x="7985" y="4167"/>
                </a:lnTo>
                <a:lnTo>
                  <a:pt x="7691" y="3909"/>
                </a:lnTo>
                <a:lnTo>
                  <a:pt x="7923" y="3980"/>
                </a:lnTo>
                <a:lnTo>
                  <a:pt x="7923" y="3980"/>
                </a:lnTo>
                <a:lnTo>
                  <a:pt x="7637" y="3730"/>
                </a:lnTo>
                <a:lnTo>
                  <a:pt x="7816" y="3766"/>
                </a:lnTo>
                <a:lnTo>
                  <a:pt x="7459" y="3507"/>
                </a:lnTo>
                <a:lnTo>
                  <a:pt x="7459" y="3507"/>
                </a:lnTo>
                <a:lnTo>
                  <a:pt x="7825" y="3561"/>
                </a:lnTo>
                <a:cubicBezTo>
                  <a:pt x="7825" y="3561"/>
                  <a:pt x="7548" y="3365"/>
                  <a:pt x="7200" y="3293"/>
                </a:cubicBezTo>
                <a:cubicBezTo>
                  <a:pt x="7359" y="3128"/>
                  <a:pt x="7536" y="3059"/>
                  <a:pt x="7705" y="3059"/>
                </a:cubicBezTo>
                <a:close/>
                <a:moveTo>
                  <a:pt x="4426" y="2472"/>
                </a:moveTo>
                <a:cubicBezTo>
                  <a:pt x="4586" y="2571"/>
                  <a:pt x="4738" y="2695"/>
                  <a:pt x="4845" y="2856"/>
                </a:cubicBezTo>
                <a:cubicBezTo>
                  <a:pt x="4961" y="3017"/>
                  <a:pt x="5041" y="3213"/>
                  <a:pt x="5050" y="3418"/>
                </a:cubicBezTo>
                <a:cubicBezTo>
                  <a:pt x="5059" y="3623"/>
                  <a:pt x="4997" y="3828"/>
                  <a:pt x="4907" y="3998"/>
                </a:cubicBezTo>
                <a:cubicBezTo>
                  <a:pt x="4827" y="4176"/>
                  <a:pt x="4720" y="4328"/>
                  <a:pt x="4595" y="4471"/>
                </a:cubicBezTo>
                <a:cubicBezTo>
                  <a:pt x="4479" y="4613"/>
                  <a:pt x="4363" y="4756"/>
                  <a:pt x="4265" y="4908"/>
                </a:cubicBezTo>
                <a:cubicBezTo>
                  <a:pt x="4158" y="5060"/>
                  <a:pt x="4087" y="5229"/>
                  <a:pt x="4006" y="5390"/>
                </a:cubicBezTo>
                <a:cubicBezTo>
                  <a:pt x="3917" y="5550"/>
                  <a:pt x="3828" y="5702"/>
                  <a:pt x="3748" y="5862"/>
                </a:cubicBezTo>
                <a:cubicBezTo>
                  <a:pt x="3667" y="6014"/>
                  <a:pt x="3596" y="6184"/>
                  <a:pt x="3534" y="6353"/>
                </a:cubicBezTo>
                <a:lnTo>
                  <a:pt x="3507" y="6353"/>
                </a:lnTo>
                <a:cubicBezTo>
                  <a:pt x="3489" y="6166"/>
                  <a:pt x="3525" y="5969"/>
                  <a:pt x="3587" y="5791"/>
                </a:cubicBezTo>
                <a:cubicBezTo>
                  <a:pt x="3650" y="5613"/>
                  <a:pt x="3739" y="5443"/>
                  <a:pt x="3846" y="5291"/>
                </a:cubicBezTo>
                <a:cubicBezTo>
                  <a:pt x="3953" y="5140"/>
                  <a:pt x="4096" y="5015"/>
                  <a:pt x="4203" y="4863"/>
                </a:cubicBezTo>
                <a:cubicBezTo>
                  <a:pt x="4319" y="4721"/>
                  <a:pt x="4417" y="4569"/>
                  <a:pt x="4497" y="4399"/>
                </a:cubicBezTo>
                <a:cubicBezTo>
                  <a:pt x="4577" y="4239"/>
                  <a:pt x="4649" y="4078"/>
                  <a:pt x="4711" y="3918"/>
                </a:cubicBezTo>
                <a:cubicBezTo>
                  <a:pt x="4774" y="3748"/>
                  <a:pt x="4809" y="3588"/>
                  <a:pt x="4809" y="3427"/>
                </a:cubicBezTo>
                <a:cubicBezTo>
                  <a:pt x="4809" y="3266"/>
                  <a:pt x="4765" y="3106"/>
                  <a:pt x="4693" y="2945"/>
                </a:cubicBezTo>
                <a:cubicBezTo>
                  <a:pt x="4622" y="2794"/>
                  <a:pt x="4524" y="2642"/>
                  <a:pt x="4417" y="2490"/>
                </a:cubicBezTo>
                <a:lnTo>
                  <a:pt x="4426" y="2472"/>
                </a:lnTo>
                <a:close/>
                <a:moveTo>
                  <a:pt x="9752" y="2865"/>
                </a:moveTo>
                <a:cubicBezTo>
                  <a:pt x="10028" y="3052"/>
                  <a:pt x="10269" y="3284"/>
                  <a:pt x="10421" y="3596"/>
                </a:cubicBezTo>
                <a:cubicBezTo>
                  <a:pt x="10572" y="3918"/>
                  <a:pt x="10554" y="4319"/>
                  <a:pt x="10403" y="4605"/>
                </a:cubicBezTo>
                <a:cubicBezTo>
                  <a:pt x="10331" y="4756"/>
                  <a:pt x="10260" y="4899"/>
                  <a:pt x="10206" y="5051"/>
                </a:cubicBezTo>
                <a:cubicBezTo>
                  <a:pt x="10153" y="5202"/>
                  <a:pt x="10126" y="5363"/>
                  <a:pt x="10108" y="5523"/>
                </a:cubicBezTo>
                <a:cubicBezTo>
                  <a:pt x="10082" y="5675"/>
                  <a:pt x="10046" y="5818"/>
                  <a:pt x="10028" y="5978"/>
                </a:cubicBezTo>
                <a:cubicBezTo>
                  <a:pt x="10010" y="6130"/>
                  <a:pt x="10001" y="6282"/>
                  <a:pt x="9992" y="6451"/>
                </a:cubicBezTo>
                <a:lnTo>
                  <a:pt x="9966" y="6451"/>
                </a:lnTo>
                <a:cubicBezTo>
                  <a:pt x="9832" y="6148"/>
                  <a:pt x="9814" y="5791"/>
                  <a:pt x="9921" y="5470"/>
                </a:cubicBezTo>
                <a:cubicBezTo>
                  <a:pt x="9983" y="5309"/>
                  <a:pt x="10073" y="5176"/>
                  <a:pt x="10135" y="5024"/>
                </a:cubicBezTo>
                <a:cubicBezTo>
                  <a:pt x="10206" y="4881"/>
                  <a:pt x="10260" y="4729"/>
                  <a:pt x="10287" y="4569"/>
                </a:cubicBezTo>
                <a:cubicBezTo>
                  <a:pt x="10314" y="4417"/>
                  <a:pt x="10322" y="4266"/>
                  <a:pt x="10314" y="4123"/>
                </a:cubicBezTo>
                <a:cubicBezTo>
                  <a:pt x="10305" y="3971"/>
                  <a:pt x="10260" y="3837"/>
                  <a:pt x="10198" y="3695"/>
                </a:cubicBezTo>
                <a:cubicBezTo>
                  <a:pt x="10091" y="3427"/>
                  <a:pt x="9903" y="3168"/>
                  <a:pt x="9734" y="2883"/>
                </a:cubicBezTo>
                <a:lnTo>
                  <a:pt x="9752" y="2865"/>
                </a:lnTo>
                <a:close/>
                <a:moveTo>
                  <a:pt x="9127" y="6103"/>
                </a:moveTo>
                <a:lnTo>
                  <a:pt x="9127" y="6103"/>
                </a:lnTo>
                <a:cubicBezTo>
                  <a:pt x="8913" y="6291"/>
                  <a:pt x="8663" y="6433"/>
                  <a:pt x="8387" y="6523"/>
                </a:cubicBezTo>
                <a:cubicBezTo>
                  <a:pt x="8119" y="6621"/>
                  <a:pt x="7842" y="6674"/>
                  <a:pt x="7557" y="6692"/>
                </a:cubicBezTo>
                <a:cubicBezTo>
                  <a:pt x="7470" y="6697"/>
                  <a:pt x="7384" y="6700"/>
                  <a:pt x="7298" y="6700"/>
                </a:cubicBezTo>
                <a:cubicBezTo>
                  <a:pt x="7099" y="6700"/>
                  <a:pt x="6900" y="6685"/>
                  <a:pt x="6701" y="6647"/>
                </a:cubicBezTo>
                <a:cubicBezTo>
                  <a:pt x="6424" y="6603"/>
                  <a:pt x="6147" y="6523"/>
                  <a:pt x="5898" y="6398"/>
                </a:cubicBezTo>
                <a:lnTo>
                  <a:pt x="5898" y="6398"/>
                </a:lnTo>
                <a:cubicBezTo>
                  <a:pt x="6183" y="6433"/>
                  <a:pt x="6451" y="6460"/>
                  <a:pt x="6727" y="6478"/>
                </a:cubicBezTo>
                <a:cubicBezTo>
                  <a:pt x="6838" y="6482"/>
                  <a:pt x="6951" y="6484"/>
                  <a:pt x="7063" y="6484"/>
                </a:cubicBezTo>
                <a:cubicBezTo>
                  <a:pt x="7222" y="6484"/>
                  <a:pt x="7382" y="6480"/>
                  <a:pt x="7539" y="6469"/>
                </a:cubicBezTo>
                <a:cubicBezTo>
                  <a:pt x="7807" y="6451"/>
                  <a:pt x="8074" y="6416"/>
                  <a:pt x="8342" y="6353"/>
                </a:cubicBezTo>
                <a:cubicBezTo>
                  <a:pt x="8610" y="6300"/>
                  <a:pt x="8868" y="6210"/>
                  <a:pt x="9127" y="6103"/>
                </a:cubicBezTo>
                <a:close/>
                <a:moveTo>
                  <a:pt x="5345" y="4542"/>
                </a:moveTo>
                <a:lnTo>
                  <a:pt x="5362" y="4560"/>
                </a:lnTo>
                <a:cubicBezTo>
                  <a:pt x="5291" y="4801"/>
                  <a:pt x="5202" y="5024"/>
                  <a:pt x="5148" y="5238"/>
                </a:cubicBezTo>
                <a:cubicBezTo>
                  <a:pt x="5121" y="5345"/>
                  <a:pt x="5104" y="5452"/>
                  <a:pt x="5104" y="5559"/>
                </a:cubicBezTo>
                <a:cubicBezTo>
                  <a:pt x="5104" y="5666"/>
                  <a:pt x="5121" y="5782"/>
                  <a:pt x="5148" y="5898"/>
                </a:cubicBezTo>
                <a:cubicBezTo>
                  <a:pt x="5175" y="6014"/>
                  <a:pt x="5229" y="6121"/>
                  <a:pt x="5291" y="6237"/>
                </a:cubicBezTo>
                <a:cubicBezTo>
                  <a:pt x="5345" y="6344"/>
                  <a:pt x="5407" y="6469"/>
                  <a:pt x="5416" y="6612"/>
                </a:cubicBezTo>
                <a:cubicBezTo>
                  <a:pt x="5416" y="6755"/>
                  <a:pt x="5362" y="6888"/>
                  <a:pt x="5300" y="6995"/>
                </a:cubicBezTo>
                <a:cubicBezTo>
                  <a:pt x="5229" y="7102"/>
                  <a:pt x="5139" y="7201"/>
                  <a:pt x="5032" y="7272"/>
                </a:cubicBezTo>
                <a:lnTo>
                  <a:pt x="5014" y="7263"/>
                </a:lnTo>
                <a:cubicBezTo>
                  <a:pt x="5050" y="7138"/>
                  <a:pt x="5104" y="7031"/>
                  <a:pt x="5139" y="6915"/>
                </a:cubicBezTo>
                <a:cubicBezTo>
                  <a:pt x="5175" y="6808"/>
                  <a:pt x="5202" y="6701"/>
                  <a:pt x="5229" y="6603"/>
                </a:cubicBezTo>
                <a:cubicBezTo>
                  <a:pt x="5246" y="6496"/>
                  <a:pt x="5264" y="6380"/>
                  <a:pt x="5220" y="6264"/>
                </a:cubicBezTo>
                <a:cubicBezTo>
                  <a:pt x="5184" y="6148"/>
                  <a:pt x="5113" y="6050"/>
                  <a:pt x="5032" y="5952"/>
                </a:cubicBezTo>
                <a:cubicBezTo>
                  <a:pt x="4881" y="5746"/>
                  <a:pt x="4836" y="5425"/>
                  <a:pt x="4916" y="5176"/>
                </a:cubicBezTo>
                <a:cubicBezTo>
                  <a:pt x="4997" y="4926"/>
                  <a:pt x="5148" y="4712"/>
                  <a:pt x="5345" y="4542"/>
                </a:cubicBezTo>
                <a:close/>
                <a:moveTo>
                  <a:pt x="4275" y="5884"/>
                </a:moveTo>
                <a:cubicBezTo>
                  <a:pt x="4299" y="5884"/>
                  <a:pt x="4323" y="5886"/>
                  <a:pt x="4345" y="5889"/>
                </a:cubicBezTo>
                <a:cubicBezTo>
                  <a:pt x="4461" y="5907"/>
                  <a:pt x="4559" y="5952"/>
                  <a:pt x="4640" y="6014"/>
                </a:cubicBezTo>
                <a:cubicBezTo>
                  <a:pt x="4729" y="6077"/>
                  <a:pt x="4809" y="6148"/>
                  <a:pt x="4854" y="6246"/>
                </a:cubicBezTo>
                <a:cubicBezTo>
                  <a:pt x="4881" y="6291"/>
                  <a:pt x="4898" y="6344"/>
                  <a:pt x="4916" y="6398"/>
                </a:cubicBezTo>
                <a:cubicBezTo>
                  <a:pt x="4925" y="6451"/>
                  <a:pt x="4925" y="6505"/>
                  <a:pt x="4925" y="6558"/>
                </a:cubicBezTo>
                <a:cubicBezTo>
                  <a:pt x="4916" y="6674"/>
                  <a:pt x="4890" y="6790"/>
                  <a:pt x="4827" y="6888"/>
                </a:cubicBezTo>
                <a:cubicBezTo>
                  <a:pt x="4765" y="6986"/>
                  <a:pt x="4667" y="7067"/>
                  <a:pt x="4551" y="7111"/>
                </a:cubicBezTo>
                <a:cubicBezTo>
                  <a:pt x="4461" y="7146"/>
                  <a:pt x="4365" y="7159"/>
                  <a:pt x="4273" y="7159"/>
                </a:cubicBezTo>
                <a:cubicBezTo>
                  <a:pt x="4246" y="7159"/>
                  <a:pt x="4220" y="7158"/>
                  <a:pt x="4194" y="7156"/>
                </a:cubicBezTo>
                <a:cubicBezTo>
                  <a:pt x="4122" y="7147"/>
                  <a:pt x="4096" y="7138"/>
                  <a:pt x="4060" y="7138"/>
                </a:cubicBezTo>
                <a:lnTo>
                  <a:pt x="4006" y="7138"/>
                </a:lnTo>
                <a:cubicBezTo>
                  <a:pt x="3997" y="7138"/>
                  <a:pt x="3980" y="7147"/>
                  <a:pt x="3962" y="7147"/>
                </a:cubicBezTo>
                <a:cubicBezTo>
                  <a:pt x="3819" y="7165"/>
                  <a:pt x="3676" y="7254"/>
                  <a:pt x="3623" y="7379"/>
                </a:cubicBezTo>
                <a:cubicBezTo>
                  <a:pt x="3596" y="7450"/>
                  <a:pt x="3596" y="7522"/>
                  <a:pt x="3623" y="7602"/>
                </a:cubicBezTo>
                <a:cubicBezTo>
                  <a:pt x="3641" y="7691"/>
                  <a:pt x="3694" y="7763"/>
                  <a:pt x="3748" y="7852"/>
                </a:cubicBezTo>
                <a:cubicBezTo>
                  <a:pt x="3757" y="7852"/>
                  <a:pt x="3757" y="7861"/>
                  <a:pt x="3748" y="7861"/>
                </a:cubicBezTo>
                <a:cubicBezTo>
                  <a:pt x="3748" y="7867"/>
                  <a:pt x="3743" y="7873"/>
                  <a:pt x="3737" y="7873"/>
                </a:cubicBezTo>
                <a:cubicBezTo>
                  <a:pt x="3735" y="7873"/>
                  <a:pt x="3732" y="7872"/>
                  <a:pt x="3730" y="7870"/>
                </a:cubicBezTo>
                <a:cubicBezTo>
                  <a:pt x="3641" y="7825"/>
                  <a:pt x="3551" y="7763"/>
                  <a:pt x="3489" y="7673"/>
                </a:cubicBezTo>
                <a:cubicBezTo>
                  <a:pt x="3426" y="7584"/>
                  <a:pt x="3382" y="7459"/>
                  <a:pt x="3400" y="7334"/>
                </a:cubicBezTo>
                <a:cubicBezTo>
                  <a:pt x="3418" y="7201"/>
                  <a:pt x="3489" y="7094"/>
                  <a:pt x="3578" y="7013"/>
                </a:cubicBezTo>
                <a:cubicBezTo>
                  <a:pt x="3667" y="6924"/>
                  <a:pt x="3774" y="6871"/>
                  <a:pt x="3899" y="6844"/>
                </a:cubicBezTo>
                <a:cubicBezTo>
                  <a:pt x="3926" y="6835"/>
                  <a:pt x="3962" y="6835"/>
                  <a:pt x="3989" y="6826"/>
                </a:cubicBezTo>
                <a:lnTo>
                  <a:pt x="4078" y="6826"/>
                </a:lnTo>
                <a:cubicBezTo>
                  <a:pt x="4140" y="6835"/>
                  <a:pt x="4212" y="6853"/>
                  <a:pt x="4238" y="6853"/>
                </a:cubicBezTo>
                <a:cubicBezTo>
                  <a:pt x="4278" y="6862"/>
                  <a:pt x="4316" y="6866"/>
                  <a:pt x="4353" y="6866"/>
                </a:cubicBezTo>
                <a:cubicBezTo>
                  <a:pt x="4390" y="6866"/>
                  <a:pt x="4426" y="6862"/>
                  <a:pt x="4461" y="6853"/>
                </a:cubicBezTo>
                <a:cubicBezTo>
                  <a:pt x="4595" y="6817"/>
                  <a:pt x="4720" y="6701"/>
                  <a:pt x="4765" y="6540"/>
                </a:cubicBezTo>
                <a:cubicBezTo>
                  <a:pt x="4782" y="6496"/>
                  <a:pt x="4791" y="6451"/>
                  <a:pt x="4791" y="6407"/>
                </a:cubicBezTo>
                <a:cubicBezTo>
                  <a:pt x="4791" y="6371"/>
                  <a:pt x="4782" y="6326"/>
                  <a:pt x="4774" y="6291"/>
                </a:cubicBezTo>
                <a:cubicBezTo>
                  <a:pt x="4738" y="6210"/>
                  <a:pt x="4675" y="6139"/>
                  <a:pt x="4595" y="6094"/>
                </a:cubicBezTo>
                <a:cubicBezTo>
                  <a:pt x="4536" y="6061"/>
                  <a:pt x="4471" y="6043"/>
                  <a:pt x="4409" y="6043"/>
                </a:cubicBezTo>
                <a:cubicBezTo>
                  <a:pt x="4387" y="6043"/>
                  <a:pt x="4366" y="6045"/>
                  <a:pt x="4345" y="6050"/>
                </a:cubicBezTo>
                <a:cubicBezTo>
                  <a:pt x="4265" y="6059"/>
                  <a:pt x="4203" y="6103"/>
                  <a:pt x="4158" y="6157"/>
                </a:cubicBezTo>
                <a:cubicBezTo>
                  <a:pt x="4113" y="6210"/>
                  <a:pt x="4078" y="6282"/>
                  <a:pt x="4051" y="6344"/>
                </a:cubicBezTo>
                <a:cubicBezTo>
                  <a:pt x="4042" y="6371"/>
                  <a:pt x="4042" y="6398"/>
                  <a:pt x="4051" y="6416"/>
                </a:cubicBezTo>
                <a:cubicBezTo>
                  <a:pt x="4051" y="6433"/>
                  <a:pt x="4060" y="6451"/>
                  <a:pt x="4078" y="6469"/>
                </a:cubicBezTo>
                <a:cubicBezTo>
                  <a:pt x="4113" y="6497"/>
                  <a:pt x="4169" y="6519"/>
                  <a:pt x="4226" y="6519"/>
                </a:cubicBezTo>
                <a:cubicBezTo>
                  <a:pt x="4242" y="6519"/>
                  <a:pt x="4258" y="6518"/>
                  <a:pt x="4274" y="6514"/>
                </a:cubicBezTo>
                <a:cubicBezTo>
                  <a:pt x="4345" y="6505"/>
                  <a:pt x="4408" y="6460"/>
                  <a:pt x="4443" y="6362"/>
                </a:cubicBezTo>
                <a:cubicBezTo>
                  <a:pt x="4443" y="6353"/>
                  <a:pt x="4452" y="6353"/>
                  <a:pt x="4452" y="6353"/>
                </a:cubicBezTo>
                <a:cubicBezTo>
                  <a:pt x="4461" y="6353"/>
                  <a:pt x="4470" y="6353"/>
                  <a:pt x="4470" y="6362"/>
                </a:cubicBezTo>
                <a:cubicBezTo>
                  <a:pt x="4470" y="6389"/>
                  <a:pt x="4479" y="6416"/>
                  <a:pt x="4479" y="6442"/>
                </a:cubicBezTo>
                <a:cubicBezTo>
                  <a:pt x="4470" y="6469"/>
                  <a:pt x="4470" y="6505"/>
                  <a:pt x="4452" y="6532"/>
                </a:cubicBezTo>
                <a:cubicBezTo>
                  <a:pt x="4426" y="6585"/>
                  <a:pt x="4381" y="6630"/>
                  <a:pt x="4328" y="6656"/>
                </a:cubicBezTo>
                <a:cubicBezTo>
                  <a:pt x="4301" y="6674"/>
                  <a:pt x="4274" y="6683"/>
                  <a:pt x="4238" y="6692"/>
                </a:cubicBezTo>
                <a:cubicBezTo>
                  <a:pt x="4219" y="6698"/>
                  <a:pt x="4200" y="6705"/>
                  <a:pt x="4178" y="6705"/>
                </a:cubicBezTo>
                <a:cubicBezTo>
                  <a:pt x="4169" y="6705"/>
                  <a:pt x="4160" y="6704"/>
                  <a:pt x="4149" y="6701"/>
                </a:cubicBezTo>
                <a:cubicBezTo>
                  <a:pt x="4138" y="6703"/>
                  <a:pt x="4128" y="6703"/>
                  <a:pt x="4117" y="6703"/>
                </a:cubicBezTo>
                <a:cubicBezTo>
                  <a:pt x="4065" y="6703"/>
                  <a:pt x="4013" y="6686"/>
                  <a:pt x="3962" y="6656"/>
                </a:cubicBezTo>
                <a:cubicBezTo>
                  <a:pt x="3899" y="6621"/>
                  <a:pt x="3837" y="6567"/>
                  <a:pt x="3819" y="6496"/>
                </a:cubicBezTo>
                <a:cubicBezTo>
                  <a:pt x="3783" y="6416"/>
                  <a:pt x="3792" y="6344"/>
                  <a:pt x="3801" y="6282"/>
                </a:cubicBezTo>
                <a:cubicBezTo>
                  <a:pt x="3837" y="6157"/>
                  <a:pt x="3899" y="6050"/>
                  <a:pt x="3997" y="5978"/>
                </a:cubicBezTo>
                <a:cubicBezTo>
                  <a:pt x="4076" y="5914"/>
                  <a:pt x="4178" y="5884"/>
                  <a:pt x="4275" y="5884"/>
                </a:cubicBezTo>
                <a:close/>
                <a:moveTo>
                  <a:pt x="10938" y="6050"/>
                </a:moveTo>
                <a:cubicBezTo>
                  <a:pt x="11045" y="6059"/>
                  <a:pt x="11152" y="6077"/>
                  <a:pt x="11241" y="6130"/>
                </a:cubicBezTo>
                <a:cubicBezTo>
                  <a:pt x="11286" y="6157"/>
                  <a:pt x="11339" y="6193"/>
                  <a:pt x="11375" y="6237"/>
                </a:cubicBezTo>
                <a:cubicBezTo>
                  <a:pt x="11411" y="6273"/>
                  <a:pt x="11447" y="6317"/>
                  <a:pt x="11473" y="6362"/>
                </a:cubicBezTo>
                <a:cubicBezTo>
                  <a:pt x="11527" y="6460"/>
                  <a:pt x="11562" y="6576"/>
                  <a:pt x="11562" y="6692"/>
                </a:cubicBezTo>
                <a:cubicBezTo>
                  <a:pt x="11562" y="6808"/>
                  <a:pt x="11518" y="6933"/>
                  <a:pt x="11447" y="7031"/>
                </a:cubicBezTo>
                <a:cubicBezTo>
                  <a:pt x="11375" y="7129"/>
                  <a:pt x="11268" y="7210"/>
                  <a:pt x="11161" y="7254"/>
                </a:cubicBezTo>
                <a:cubicBezTo>
                  <a:pt x="11099" y="7281"/>
                  <a:pt x="11081" y="7299"/>
                  <a:pt x="11045" y="7308"/>
                </a:cubicBezTo>
                <a:cubicBezTo>
                  <a:pt x="11036" y="7325"/>
                  <a:pt x="11018" y="7334"/>
                  <a:pt x="11000" y="7343"/>
                </a:cubicBezTo>
                <a:cubicBezTo>
                  <a:pt x="10992" y="7352"/>
                  <a:pt x="10974" y="7361"/>
                  <a:pt x="10965" y="7379"/>
                </a:cubicBezTo>
                <a:cubicBezTo>
                  <a:pt x="10858" y="7468"/>
                  <a:pt x="10777" y="7620"/>
                  <a:pt x="10804" y="7754"/>
                </a:cubicBezTo>
                <a:cubicBezTo>
                  <a:pt x="10813" y="7825"/>
                  <a:pt x="10858" y="7887"/>
                  <a:pt x="10920" y="7941"/>
                </a:cubicBezTo>
                <a:cubicBezTo>
                  <a:pt x="10983" y="8003"/>
                  <a:pt x="11072" y="8039"/>
                  <a:pt x="11161" y="8084"/>
                </a:cubicBezTo>
                <a:cubicBezTo>
                  <a:pt x="11170" y="8084"/>
                  <a:pt x="11170" y="8093"/>
                  <a:pt x="11170" y="8093"/>
                </a:cubicBezTo>
                <a:cubicBezTo>
                  <a:pt x="11170" y="8102"/>
                  <a:pt x="11161" y="8111"/>
                  <a:pt x="11161" y="8111"/>
                </a:cubicBezTo>
                <a:cubicBezTo>
                  <a:pt x="11128" y="8113"/>
                  <a:pt x="11095" y="8115"/>
                  <a:pt x="11062" y="8115"/>
                </a:cubicBezTo>
                <a:cubicBezTo>
                  <a:pt x="10989" y="8115"/>
                  <a:pt x="10917" y="8106"/>
                  <a:pt x="10849" y="8075"/>
                </a:cubicBezTo>
                <a:cubicBezTo>
                  <a:pt x="10742" y="8030"/>
                  <a:pt x="10644" y="7950"/>
                  <a:pt x="10590" y="7834"/>
                </a:cubicBezTo>
                <a:cubicBezTo>
                  <a:pt x="10537" y="7709"/>
                  <a:pt x="10537" y="7584"/>
                  <a:pt x="10572" y="7459"/>
                </a:cubicBezTo>
                <a:cubicBezTo>
                  <a:pt x="10599" y="7343"/>
                  <a:pt x="10661" y="7236"/>
                  <a:pt x="10751" y="7156"/>
                </a:cubicBezTo>
                <a:cubicBezTo>
                  <a:pt x="10769" y="7129"/>
                  <a:pt x="10795" y="7111"/>
                  <a:pt x="10822" y="7094"/>
                </a:cubicBezTo>
                <a:cubicBezTo>
                  <a:pt x="10849" y="7076"/>
                  <a:pt x="10867" y="7058"/>
                  <a:pt x="10893" y="7040"/>
                </a:cubicBezTo>
                <a:cubicBezTo>
                  <a:pt x="10956" y="7013"/>
                  <a:pt x="11018" y="6986"/>
                  <a:pt x="11045" y="6978"/>
                </a:cubicBezTo>
                <a:cubicBezTo>
                  <a:pt x="11116" y="6951"/>
                  <a:pt x="11179" y="6915"/>
                  <a:pt x="11232" y="6862"/>
                </a:cubicBezTo>
                <a:cubicBezTo>
                  <a:pt x="11331" y="6763"/>
                  <a:pt x="11366" y="6594"/>
                  <a:pt x="11322" y="6433"/>
                </a:cubicBezTo>
                <a:cubicBezTo>
                  <a:pt x="11313" y="6389"/>
                  <a:pt x="11295" y="6344"/>
                  <a:pt x="11277" y="6308"/>
                </a:cubicBezTo>
                <a:cubicBezTo>
                  <a:pt x="11250" y="6273"/>
                  <a:pt x="11223" y="6246"/>
                  <a:pt x="11188" y="6219"/>
                </a:cubicBezTo>
                <a:cubicBezTo>
                  <a:pt x="11133" y="6173"/>
                  <a:pt x="11052" y="6146"/>
                  <a:pt x="10972" y="6146"/>
                </a:cubicBezTo>
                <a:cubicBezTo>
                  <a:pt x="10961" y="6146"/>
                  <a:pt x="10949" y="6147"/>
                  <a:pt x="10938" y="6148"/>
                </a:cubicBezTo>
                <a:cubicBezTo>
                  <a:pt x="10849" y="6148"/>
                  <a:pt x="10760" y="6184"/>
                  <a:pt x="10706" y="6237"/>
                </a:cubicBezTo>
                <a:cubicBezTo>
                  <a:pt x="10644" y="6300"/>
                  <a:pt x="10608" y="6362"/>
                  <a:pt x="10599" y="6433"/>
                </a:cubicBezTo>
                <a:cubicBezTo>
                  <a:pt x="10590" y="6496"/>
                  <a:pt x="10599" y="6576"/>
                  <a:pt x="10617" y="6639"/>
                </a:cubicBezTo>
                <a:cubicBezTo>
                  <a:pt x="10626" y="6674"/>
                  <a:pt x="10635" y="6701"/>
                  <a:pt x="10653" y="6710"/>
                </a:cubicBezTo>
                <a:cubicBezTo>
                  <a:pt x="10661" y="6728"/>
                  <a:pt x="10679" y="6728"/>
                  <a:pt x="10706" y="6737"/>
                </a:cubicBezTo>
                <a:cubicBezTo>
                  <a:pt x="10715" y="6738"/>
                  <a:pt x="10724" y="6739"/>
                  <a:pt x="10734" y="6739"/>
                </a:cubicBezTo>
                <a:cubicBezTo>
                  <a:pt x="10785" y="6739"/>
                  <a:pt x="10849" y="6719"/>
                  <a:pt x="10893" y="6674"/>
                </a:cubicBezTo>
                <a:cubicBezTo>
                  <a:pt x="10947" y="6630"/>
                  <a:pt x="10983" y="6549"/>
                  <a:pt x="10956" y="6451"/>
                </a:cubicBezTo>
                <a:cubicBezTo>
                  <a:pt x="10956" y="6442"/>
                  <a:pt x="10956" y="6442"/>
                  <a:pt x="10965" y="6433"/>
                </a:cubicBezTo>
                <a:cubicBezTo>
                  <a:pt x="10965" y="6433"/>
                  <a:pt x="10974" y="6433"/>
                  <a:pt x="10983" y="6442"/>
                </a:cubicBezTo>
                <a:cubicBezTo>
                  <a:pt x="11000" y="6460"/>
                  <a:pt x="11018" y="6478"/>
                  <a:pt x="11027" y="6505"/>
                </a:cubicBezTo>
                <a:cubicBezTo>
                  <a:pt x="11036" y="6532"/>
                  <a:pt x="11054" y="6558"/>
                  <a:pt x="11054" y="6585"/>
                </a:cubicBezTo>
                <a:cubicBezTo>
                  <a:pt x="11063" y="6647"/>
                  <a:pt x="11045" y="6710"/>
                  <a:pt x="11018" y="6763"/>
                </a:cubicBezTo>
                <a:cubicBezTo>
                  <a:pt x="11000" y="6790"/>
                  <a:pt x="10983" y="6817"/>
                  <a:pt x="10965" y="6844"/>
                </a:cubicBezTo>
                <a:cubicBezTo>
                  <a:pt x="10938" y="6862"/>
                  <a:pt x="10920" y="6888"/>
                  <a:pt x="10893" y="6897"/>
                </a:cubicBezTo>
                <a:cubicBezTo>
                  <a:pt x="10840" y="6933"/>
                  <a:pt x="10777" y="6960"/>
                  <a:pt x="10706" y="6969"/>
                </a:cubicBezTo>
                <a:cubicBezTo>
                  <a:pt x="10635" y="6969"/>
                  <a:pt x="10554" y="6951"/>
                  <a:pt x="10492" y="6897"/>
                </a:cubicBezTo>
                <a:cubicBezTo>
                  <a:pt x="10430" y="6853"/>
                  <a:pt x="10394" y="6790"/>
                  <a:pt x="10376" y="6728"/>
                </a:cubicBezTo>
                <a:cubicBezTo>
                  <a:pt x="10331" y="6603"/>
                  <a:pt x="10331" y="6487"/>
                  <a:pt x="10367" y="6362"/>
                </a:cubicBezTo>
                <a:cubicBezTo>
                  <a:pt x="10412" y="6246"/>
                  <a:pt x="10519" y="6148"/>
                  <a:pt x="10617" y="6103"/>
                </a:cubicBezTo>
                <a:cubicBezTo>
                  <a:pt x="10724" y="6059"/>
                  <a:pt x="10840" y="6050"/>
                  <a:pt x="10938" y="6050"/>
                </a:cubicBezTo>
                <a:close/>
                <a:moveTo>
                  <a:pt x="13704" y="5943"/>
                </a:moveTo>
                <a:cubicBezTo>
                  <a:pt x="13766" y="5943"/>
                  <a:pt x="13837" y="5952"/>
                  <a:pt x="13891" y="5969"/>
                </a:cubicBezTo>
                <a:cubicBezTo>
                  <a:pt x="13953" y="5987"/>
                  <a:pt x="14016" y="6014"/>
                  <a:pt x="14069" y="6041"/>
                </a:cubicBezTo>
                <a:cubicBezTo>
                  <a:pt x="14176" y="6103"/>
                  <a:pt x="14283" y="6193"/>
                  <a:pt x="14355" y="6317"/>
                </a:cubicBezTo>
                <a:cubicBezTo>
                  <a:pt x="14426" y="6433"/>
                  <a:pt x="14453" y="6585"/>
                  <a:pt x="14435" y="6728"/>
                </a:cubicBezTo>
                <a:cubicBezTo>
                  <a:pt x="14426" y="6871"/>
                  <a:pt x="14373" y="7004"/>
                  <a:pt x="14292" y="7111"/>
                </a:cubicBezTo>
                <a:cubicBezTo>
                  <a:pt x="14248" y="7183"/>
                  <a:pt x="14230" y="7201"/>
                  <a:pt x="14203" y="7236"/>
                </a:cubicBezTo>
                <a:cubicBezTo>
                  <a:pt x="14203" y="7254"/>
                  <a:pt x="14185" y="7272"/>
                  <a:pt x="14176" y="7290"/>
                </a:cubicBezTo>
                <a:cubicBezTo>
                  <a:pt x="14176" y="7308"/>
                  <a:pt x="14167" y="7334"/>
                  <a:pt x="14159" y="7352"/>
                </a:cubicBezTo>
                <a:cubicBezTo>
                  <a:pt x="14105" y="7513"/>
                  <a:pt x="14123" y="7700"/>
                  <a:pt x="14230" y="7825"/>
                </a:cubicBezTo>
                <a:cubicBezTo>
                  <a:pt x="14283" y="7887"/>
                  <a:pt x="14355" y="7923"/>
                  <a:pt x="14453" y="7941"/>
                </a:cubicBezTo>
                <a:cubicBezTo>
                  <a:pt x="14491" y="7952"/>
                  <a:pt x="14533" y="7955"/>
                  <a:pt x="14575" y="7955"/>
                </a:cubicBezTo>
                <a:cubicBezTo>
                  <a:pt x="14641" y="7955"/>
                  <a:pt x="14709" y="7946"/>
                  <a:pt x="14774" y="7941"/>
                </a:cubicBezTo>
                <a:lnTo>
                  <a:pt x="14783" y="7941"/>
                </a:lnTo>
                <a:cubicBezTo>
                  <a:pt x="14783" y="7941"/>
                  <a:pt x="14792" y="7941"/>
                  <a:pt x="14792" y="7950"/>
                </a:cubicBezTo>
                <a:cubicBezTo>
                  <a:pt x="14801" y="7950"/>
                  <a:pt x="14801" y="7968"/>
                  <a:pt x="14792" y="7968"/>
                </a:cubicBezTo>
                <a:cubicBezTo>
                  <a:pt x="14694" y="8039"/>
                  <a:pt x="14587" y="8102"/>
                  <a:pt x="14453" y="8119"/>
                </a:cubicBezTo>
                <a:cubicBezTo>
                  <a:pt x="14428" y="8123"/>
                  <a:pt x="14403" y="8125"/>
                  <a:pt x="14377" y="8125"/>
                </a:cubicBezTo>
                <a:cubicBezTo>
                  <a:pt x="14270" y="8125"/>
                  <a:pt x="14154" y="8095"/>
                  <a:pt x="14060" y="8030"/>
                </a:cubicBezTo>
                <a:cubicBezTo>
                  <a:pt x="13935" y="7941"/>
                  <a:pt x="13855" y="7807"/>
                  <a:pt x="13820" y="7673"/>
                </a:cubicBezTo>
                <a:cubicBezTo>
                  <a:pt x="13784" y="7540"/>
                  <a:pt x="13784" y="7388"/>
                  <a:pt x="13820" y="7254"/>
                </a:cubicBezTo>
                <a:cubicBezTo>
                  <a:pt x="13828" y="7218"/>
                  <a:pt x="13837" y="7183"/>
                  <a:pt x="13846" y="7156"/>
                </a:cubicBezTo>
                <a:cubicBezTo>
                  <a:pt x="13864" y="7120"/>
                  <a:pt x="13882" y="7085"/>
                  <a:pt x="13900" y="7058"/>
                </a:cubicBezTo>
                <a:cubicBezTo>
                  <a:pt x="13935" y="6995"/>
                  <a:pt x="13989" y="6933"/>
                  <a:pt x="14007" y="6906"/>
                </a:cubicBezTo>
                <a:cubicBezTo>
                  <a:pt x="14069" y="6835"/>
                  <a:pt x="14105" y="6763"/>
                  <a:pt x="14123" y="6683"/>
                </a:cubicBezTo>
                <a:cubicBezTo>
                  <a:pt x="14159" y="6523"/>
                  <a:pt x="14105" y="6335"/>
                  <a:pt x="13962" y="6193"/>
                </a:cubicBezTo>
                <a:cubicBezTo>
                  <a:pt x="13927" y="6157"/>
                  <a:pt x="13882" y="6121"/>
                  <a:pt x="13837" y="6103"/>
                </a:cubicBezTo>
                <a:cubicBezTo>
                  <a:pt x="13793" y="6077"/>
                  <a:pt x="13757" y="6059"/>
                  <a:pt x="13704" y="6059"/>
                </a:cubicBezTo>
                <a:cubicBezTo>
                  <a:pt x="13691" y="6058"/>
                  <a:pt x="13679" y="6057"/>
                  <a:pt x="13666" y="6057"/>
                </a:cubicBezTo>
                <a:cubicBezTo>
                  <a:pt x="13579" y="6057"/>
                  <a:pt x="13487" y="6084"/>
                  <a:pt x="13409" y="6139"/>
                </a:cubicBezTo>
                <a:cubicBezTo>
                  <a:pt x="13320" y="6193"/>
                  <a:pt x="13257" y="6282"/>
                  <a:pt x="13231" y="6371"/>
                </a:cubicBezTo>
                <a:cubicBezTo>
                  <a:pt x="13204" y="6460"/>
                  <a:pt x="13204" y="6549"/>
                  <a:pt x="13240" y="6621"/>
                </a:cubicBezTo>
                <a:cubicBezTo>
                  <a:pt x="13266" y="6692"/>
                  <a:pt x="13329" y="6772"/>
                  <a:pt x="13382" y="6826"/>
                </a:cubicBezTo>
                <a:cubicBezTo>
                  <a:pt x="13409" y="6853"/>
                  <a:pt x="13427" y="6871"/>
                  <a:pt x="13454" y="6871"/>
                </a:cubicBezTo>
                <a:cubicBezTo>
                  <a:pt x="13461" y="6878"/>
                  <a:pt x="13470" y="6881"/>
                  <a:pt x="13480" y="6881"/>
                </a:cubicBezTo>
                <a:cubicBezTo>
                  <a:pt x="13494" y="6881"/>
                  <a:pt x="13510" y="6876"/>
                  <a:pt x="13525" y="6871"/>
                </a:cubicBezTo>
                <a:cubicBezTo>
                  <a:pt x="13588" y="6844"/>
                  <a:pt x="13650" y="6772"/>
                  <a:pt x="13677" y="6692"/>
                </a:cubicBezTo>
                <a:cubicBezTo>
                  <a:pt x="13695" y="6612"/>
                  <a:pt x="13686" y="6514"/>
                  <a:pt x="13605" y="6433"/>
                </a:cubicBezTo>
                <a:cubicBezTo>
                  <a:pt x="13605" y="6424"/>
                  <a:pt x="13596" y="6424"/>
                  <a:pt x="13605" y="6416"/>
                </a:cubicBezTo>
                <a:cubicBezTo>
                  <a:pt x="13605" y="6407"/>
                  <a:pt x="13614" y="6407"/>
                  <a:pt x="13623" y="6407"/>
                </a:cubicBezTo>
                <a:cubicBezTo>
                  <a:pt x="13650" y="6416"/>
                  <a:pt x="13686" y="6424"/>
                  <a:pt x="13712" y="6442"/>
                </a:cubicBezTo>
                <a:cubicBezTo>
                  <a:pt x="13739" y="6460"/>
                  <a:pt x="13766" y="6478"/>
                  <a:pt x="13784" y="6514"/>
                </a:cubicBezTo>
                <a:cubicBezTo>
                  <a:pt x="13828" y="6567"/>
                  <a:pt x="13846" y="6639"/>
                  <a:pt x="13855" y="6710"/>
                </a:cubicBezTo>
                <a:cubicBezTo>
                  <a:pt x="13855" y="6746"/>
                  <a:pt x="13846" y="6781"/>
                  <a:pt x="13846" y="6817"/>
                </a:cubicBezTo>
                <a:cubicBezTo>
                  <a:pt x="13828" y="6853"/>
                  <a:pt x="13828" y="6888"/>
                  <a:pt x="13802" y="6915"/>
                </a:cubicBezTo>
                <a:cubicBezTo>
                  <a:pt x="13775" y="6986"/>
                  <a:pt x="13721" y="7049"/>
                  <a:pt x="13659" y="7094"/>
                </a:cubicBezTo>
                <a:cubicBezTo>
                  <a:pt x="13597" y="7132"/>
                  <a:pt x="13521" y="7158"/>
                  <a:pt x="13444" y="7158"/>
                </a:cubicBezTo>
                <a:cubicBezTo>
                  <a:pt x="13432" y="7158"/>
                  <a:pt x="13421" y="7157"/>
                  <a:pt x="13409" y="7156"/>
                </a:cubicBezTo>
                <a:cubicBezTo>
                  <a:pt x="13320" y="7147"/>
                  <a:pt x="13240" y="7102"/>
                  <a:pt x="13186" y="7049"/>
                </a:cubicBezTo>
                <a:cubicBezTo>
                  <a:pt x="13070" y="6951"/>
                  <a:pt x="12999" y="6835"/>
                  <a:pt x="12972" y="6692"/>
                </a:cubicBezTo>
                <a:cubicBezTo>
                  <a:pt x="12945" y="6540"/>
                  <a:pt x="12990" y="6389"/>
                  <a:pt x="13070" y="6282"/>
                </a:cubicBezTo>
                <a:cubicBezTo>
                  <a:pt x="13142" y="6175"/>
                  <a:pt x="13249" y="6103"/>
                  <a:pt x="13356" y="6041"/>
                </a:cubicBezTo>
                <a:cubicBezTo>
                  <a:pt x="13463" y="5987"/>
                  <a:pt x="13579" y="5952"/>
                  <a:pt x="13704" y="5943"/>
                </a:cubicBezTo>
                <a:close/>
                <a:moveTo>
                  <a:pt x="14324" y="0"/>
                </a:moveTo>
                <a:cubicBezTo>
                  <a:pt x="14040" y="0"/>
                  <a:pt x="13730" y="215"/>
                  <a:pt x="13730" y="1063"/>
                </a:cubicBezTo>
                <a:cubicBezTo>
                  <a:pt x="13730" y="2428"/>
                  <a:pt x="16005" y="2009"/>
                  <a:pt x="17415" y="2847"/>
                </a:cubicBezTo>
                <a:cubicBezTo>
                  <a:pt x="18548" y="3516"/>
                  <a:pt x="17647" y="5711"/>
                  <a:pt x="16219" y="5711"/>
                </a:cubicBezTo>
                <a:cubicBezTo>
                  <a:pt x="14783" y="5711"/>
                  <a:pt x="15131" y="4515"/>
                  <a:pt x="14114" y="3445"/>
                </a:cubicBezTo>
                <a:cubicBezTo>
                  <a:pt x="13401" y="2701"/>
                  <a:pt x="12296" y="2185"/>
                  <a:pt x="10856" y="2185"/>
                </a:cubicBezTo>
                <a:cubicBezTo>
                  <a:pt x="10224" y="2185"/>
                  <a:pt x="9527" y="2285"/>
                  <a:pt x="8770" y="2508"/>
                </a:cubicBezTo>
                <a:cubicBezTo>
                  <a:pt x="8110" y="2701"/>
                  <a:pt x="7576" y="2772"/>
                  <a:pt x="7129" y="2772"/>
                </a:cubicBezTo>
                <a:cubicBezTo>
                  <a:pt x="5898" y="2772"/>
                  <a:pt x="5334" y="2228"/>
                  <a:pt x="4640" y="2169"/>
                </a:cubicBezTo>
                <a:cubicBezTo>
                  <a:pt x="4552" y="2163"/>
                  <a:pt x="4468" y="2160"/>
                  <a:pt x="4387" y="2160"/>
                </a:cubicBezTo>
                <a:cubicBezTo>
                  <a:pt x="3712" y="2160"/>
                  <a:pt x="3234" y="2362"/>
                  <a:pt x="2853" y="2362"/>
                </a:cubicBezTo>
                <a:cubicBezTo>
                  <a:pt x="2782" y="2362"/>
                  <a:pt x="2715" y="2355"/>
                  <a:pt x="2650" y="2339"/>
                </a:cubicBezTo>
                <a:cubicBezTo>
                  <a:pt x="2731" y="2205"/>
                  <a:pt x="2766" y="2000"/>
                  <a:pt x="2641" y="1786"/>
                </a:cubicBezTo>
                <a:cubicBezTo>
                  <a:pt x="2586" y="1694"/>
                  <a:pt x="2450" y="1635"/>
                  <a:pt x="2313" y="1635"/>
                </a:cubicBezTo>
                <a:cubicBezTo>
                  <a:pt x="2116" y="1635"/>
                  <a:pt x="1918" y="1756"/>
                  <a:pt x="1955" y="2071"/>
                </a:cubicBezTo>
                <a:cubicBezTo>
                  <a:pt x="1918" y="2024"/>
                  <a:pt x="1771" y="1971"/>
                  <a:pt x="1571" y="1971"/>
                </a:cubicBezTo>
                <a:cubicBezTo>
                  <a:pt x="1430" y="1971"/>
                  <a:pt x="1263" y="1997"/>
                  <a:pt x="1089" y="2071"/>
                </a:cubicBezTo>
                <a:cubicBezTo>
                  <a:pt x="1056" y="2082"/>
                  <a:pt x="999" y="2103"/>
                  <a:pt x="948" y="2103"/>
                </a:cubicBezTo>
                <a:cubicBezTo>
                  <a:pt x="916" y="2103"/>
                  <a:pt x="887" y="2095"/>
                  <a:pt x="866" y="2071"/>
                </a:cubicBezTo>
                <a:cubicBezTo>
                  <a:pt x="840" y="1780"/>
                  <a:pt x="585" y="1616"/>
                  <a:pt x="375" y="1616"/>
                </a:cubicBezTo>
                <a:cubicBezTo>
                  <a:pt x="225" y="1616"/>
                  <a:pt x="99" y="1701"/>
                  <a:pt x="99" y="1884"/>
                </a:cubicBezTo>
                <a:cubicBezTo>
                  <a:pt x="99" y="2321"/>
                  <a:pt x="509" y="2410"/>
                  <a:pt x="509" y="2410"/>
                </a:cubicBezTo>
                <a:cubicBezTo>
                  <a:pt x="509" y="2410"/>
                  <a:pt x="384" y="2508"/>
                  <a:pt x="188" y="2838"/>
                </a:cubicBezTo>
                <a:cubicBezTo>
                  <a:pt x="1" y="3177"/>
                  <a:pt x="260" y="3534"/>
                  <a:pt x="251" y="3695"/>
                </a:cubicBezTo>
                <a:cubicBezTo>
                  <a:pt x="233" y="3855"/>
                  <a:pt x="10" y="4105"/>
                  <a:pt x="28" y="4373"/>
                </a:cubicBezTo>
                <a:cubicBezTo>
                  <a:pt x="35" y="4599"/>
                  <a:pt x="289" y="4709"/>
                  <a:pt x="448" y="4709"/>
                </a:cubicBezTo>
                <a:cubicBezTo>
                  <a:pt x="471" y="4709"/>
                  <a:pt x="492" y="4707"/>
                  <a:pt x="509" y="4703"/>
                </a:cubicBezTo>
                <a:cubicBezTo>
                  <a:pt x="532" y="4696"/>
                  <a:pt x="551" y="4692"/>
                  <a:pt x="566" y="4692"/>
                </a:cubicBezTo>
                <a:cubicBezTo>
                  <a:pt x="628" y="4692"/>
                  <a:pt x="626" y="4747"/>
                  <a:pt x="554" y="4819"/>
                </a:cubicBezTo>
                <a:cubicBezTo>
                  <a:pt x="509" y="4854"/>
                  <a:pt x="509" y="4926"/>
                  <a:pt x="545" y="4970"/>
                </a:cubicBezTo>
                <a:cubicBezTo>
                  <a:pt x="661" y="5099"/>
                  <a:pt x="828" y="5162"/>
                  <a:pt x="998" y="5162"/>
                </a:cubicBezTo>
                <a:cubicBezTo>
                  <a:pt x="1193" y="5162"/>
                  <a:pt x="1393" y="5079"/>
                  <a:pt x="1526" y="4917"/>
                </a:cubicBezTo>
                <a:cubicBezTo>
                  <a:pt x="1682" y="4724"/>
                  <a:pt x="1893" y="4650"/>
                  <a:pt x="2138" y="4650"/>
                </a:cubicBezTo>
                <a:cubicBezTo>
                  <a:pt x="2312" y="4650"/>
                  <a:pt x="2503" y="4688"/>
                  <a:pt x="2704" y="4747"/>
                </a:cubicBezTo>
                <a:cubicBezTo>
                  <a:pt x="2633" y="5229"/>
                  <a:pt x="3159" y="5871"/>
                  <a:pt x="3293" y="6433"/>
                </a:cubicBezTo>
                <a:cubicBezTo>
                  <a:pt x="3426" y="7004"/>
                  <a:pt x="2811" y="7290"/>
                  <a:pt x="2374" y="7682"/>
                </a:cubicBezTo>
                <a:cubicBezTo>
                  <a:pt x="1937" y="8075"/>
                  <a:pt x="2017" y="8423"/>
                  <a:pt x="2160" y="8940"/>
                </a:cubicBezTo>
                <a:cubicBezTo>
                  <a:pt x="2291" y="9439"/>
                  <a:pt x="2483" y="9672"/>
                  <a:pt x="2658" y="9672"/>
                </a:cubicBezTo>
                <a:cubicBezTo>
                  <a:pt x="2662" y="9672"/>
                  <a:pt x="2665" y="9672"/>
                  <a:pt x="2668" y="9672"/>
                </a:cubicBezTo>
                <a:cubicBezTo>
                  <a:pt x="2701" y="9672"/>
                  <a:pt x="2727" y="9671"/>
                  <a:pt x="2750" y="9671"/>
                </a:cubicBezTo>
                <a:cubicBezTo>
                  <a:pt x="2856" y="9671"/>
                  <a:pt x="2911" y="9689"/>
                  <a:pt x="3284" y="9886"/>
                </a:cubicBezTo>
                <a:cubicBezTo>
                  <a:pt x="3284" y="9886"/>
                  <a:pt x="3293" y="9895"/>
                  <a:pt x="3293" y="9895"/>
                </a:cubicBezTo>
                <a:cubicBezTo>
                  <a:pt x="3345" y="9920"/>
                  <a:pt x="3396" y="9932"/>
                  <a:pt x="3445" y="9932"/>
                </a:cubicBezTo>
                <a:cubicBezTo>
                  <a:pt x="3770" y="9932"/>
                  <a:pt x="3975" y="9422"/>
                  <a:pt x="3525" y="9243"/>
                </a:cubicBezTo>
                <a:cubicBezTo>
                  <a:pt x="3239" y="9136"/>
                  <a:pt x="3150" y="8833"/>
                  <a:pt x="3328" y="8583"/>
                </a:cubicBezTo>
                <a:cubicBezTo>
                  <a:pt x="3632" y="8164"/>
                  <a:pt x="4301" y="8280"/>
                  <a:pt x="4890" y="7629"/>
                </a:cubicBezTo>
                <a:lnTo>
                  <a:pt x="4890" y="7629"/>
                </a:lnTo>
                <a:cubicBezTo>
                  <a:pt x="4720" y="7905"/>
                  <a:pt x="4756" y="9029"/>
                  <a:pt x="4800" y="9529"/>
                </a:cubicBezTo>
                <a:cubicBezTo>
                  <a:pt x="4854" y="10029"/>
                  <a:pt x="4328" y="9913"/>
                  <a:pt x="4087" y="9957"/>
                </a:cubicBezTo>
                <a:cubicBezTo>
                  <a:pt x="4015" y="9966"/>
                  <a:pt x="3971" y="10011"/>
                  <a:pt x="3944" y="10055"/>
                </a:cubicBezTo>
                <a:cubicBezTo>
                  <a:pt x="3846" y="10216"/>
                  <a:pt x="3944" y="10412"/>
                  <a:pt x="4122" y="10466"/>
                </a:cubicBezTo>
                <a:cubicBezTo>
                  <a:pt x="4311" y="10515"/>
                  <a:pt x="4592" y="10569"/>
                  <a:pt x="4906" y="10569"/>
                </a:cubicBezTo>
                <a:cubicBezTo>
                  <a:pt x="4994" y="10569"/>
                  <a:pt x="5084" y="10565"/>
                  <a:pt x="5175" y="10555"/>
                </a:cubicBezTo>
                <a:cubicBezTo>
                  <a:pt x="5362" y="10537"/>
                  <a:pt x="5532" y="10421"/>
                  <a:pt x="5621" y="10252"/>
                </a:cubicBezTo>
                <a:cubicBezTo>
                  <a:pt x="6254" y="8994"/>
                  <a:pt x="6138" y="7272"/>
                  <a:pt x="6138" y="7272"/>
                </a:cubicBezTo>
                <a:cubicBezTo>
                  <a:pt x="6283" y="7132"/>
                  <a:pt x="6441" y="7094"/>
                  <a:pt x="6590" y="7094"/>
                </a:cubicBezTo>
                <a:cubicBezTo>
                  <a:pt x="6717" y="7094"/>
                  <a:pt x="6839" y="7122"/>
                  <a:pt x="6941" y="7138"/>
                </a:cubicBezTo>
                <a:cubicBezTo>
                  <a:pt x="7065" y="7159"/>
                  <a:pt x="7692" y="7334"/>
                  <a:pt x="8421" y="7334"/>
                </a:cubicBezTo>
                <a:cubicBezTo>
                  <a:pt x="8954" y="7334"/>
                  <a:pt x="9542" y="7240"/>
                  <a:pt x="10028" y="6924"/>
                </a:cubicBezTo>
                <a:lnTo>
                  <a:pt x="10028" y="6924"/>
                </a:lnTo>
                <a:cubicBezTo>
                  <a:pt x="9930" y="7673"/>
                  <a:pt x="10242" y="8539"/>
                  <a:pt x="10528" y="9199"/>
                </a:cubicBezTo>
                <a:cubicBezTo>
                  <a:pt x="10581" y="9324"/>
                  <a:pt x="10581" y="9467"/>
                  <a:pt x="10528" y="9582"/>
                </a:cubicBezTo>
                <a:cubicBezTo>
                  <a:pt x="10394" y="9886"/>
                  <a:pt x="10233" y="10332"/>
                  <a:pt x="10233" y="10332"/>
                </a:cubicBezTo>
                <a:cubicBezTo>
                  <a:pt x="10233" y="10332"/>
                  <a:pt x="10152" y="10330"/>
                  <a:pt x="10035" y="10330"/>
                </a:cubicBezTo>
                <a:cubicBezTo>
                  <a:pt x="9859" y="10330"/>
                  <a:pt x="9603" y="10334"/>
                  <a:pt x="9421" y="10350"/>
                </a:cubicBezTo>
                <a:cubicBezTo>
                  <a:pt x="9386" y="10350"/>
                  <a:pt x="9359" y="10359"/>
                  <a:pt x="9332" y="10376"/>
                </a:cubicBezTo>
                <a:cubicBezTo>
                  <a:pt x="9020" y="10501"/>
                  <a:pt x="9118" y="10974"/>
                  <a:pt x="9457" y="10992"/>
                </a:cubicBezTo>
                <a:cubicBezTo>
                  <a:pt x="9586" y="10997"/>
                  <a:pt x="9730" y="11002"/>
                  <a:pt x="9878" y="11002"/>
                </a:cubicBezTo>
                <a:cubicBezTo>
                  <a:pt x="9986" y="11002"/>
                  <a:pt x="10097" y="11000"/>
                  <a:pt x="10206" y="10992"/>
                </a:cubicBezTo>
                <a:cubicBezTo>
                  <a:pt x="10394" y="10974"/>
                  <a:pt x="10563" y="10894"/>
                  <a:pt x="10688" y="10760"/>
                </a:cubicBezTo>
                <a:cubicBezTo>
                  <a:pt x="11000" y="10448"/>
                  <a:pt x="11482" y="10082"/>
                  <a:pt x="11821" y="9672"/>
                </a:cubicBezTo>
                <a:cubicBezTo>
                  <a:pt x="11928" y="9547"/>
                  <a:pt x="11946" y="9368"/>
                  <a:pt x="11866" y="9217"/>
                </a:cubicBezTo>
                <a:cubicBezTo>
                  <a:pt x="11571" y="8690"/>
                  <a:pt x="11411" y="7343"/>
                  <a:pt x="11839" y="6906"/>
                </a:cubicBezTo>
                <a:cubicBezTo>
                  <a:pt x="12339" y="6389"/>
                  <a:pt x="12847" y="5675"/>
                  <a:pt x="13026" y="4935"/>
                </a:cubicBezTo>
                <a:lnTo>
                  <a:pt x="13026" y="4935"/>
                </a:lnTo>
                <a:cubicBezTo>
                  <a:pt x="13026" y="5095"/>
                  <a:pt x="12901" y="5720"/>
                  <a:pt x="12562" y="6264"/>
                </a:cubicBezTo>
                <a:cubicBezTo>
                  <a:pt x="12455" y="6433"/>
                  <a:pt x="12437" y="6647"/>
                  <a:pt x="12526" y="6835"/>
                </a:cubicBezTo>
                <a:cubicBezTo>
                  <a:pt x="12999" y="7852"/>
                  <a:pt x="14524" y="8753"/>
                  <a:pt x="14890" y="9065"/>
                </a:cubicBezTo>
                <a:cubicBezTo>
                  <a:pt x="15238" y="9368"/>
                  <a:pt x="15372" y="9770"/>
                  <a:pt x="15318" y="10350"/>
                </a:cubicBezTo>
                <a:cubicBezTo>
                  <a:pt x="15300" y="10492"/>
                  <a:pt x="15193" y="10617"/>
                  <a:pt x="15042" y="10626"/>
                </a:cubicBezTo>
                <a:cubicBezTo>
                  <a:pt x="14926" y="10635"/>
                  <a:pt x="14792" y="10671"/>
                  <a:pt x="14685" y="10733"/>
                </a:cubicBezTo>
                <a:cubicBezTo>
                  <a:pt x="14480" y="10867"/>
                  <a:pt x="14569" y="11179"/>
                  <a:pt x="14810" y="11197"/>
                </a:cubicBezTo>
                <a:cubicBezTo>
                  <a:pt x="14909" y="11203"/>
                  <a:pt x="15017" y="11205"/>
                  <a:pt x="15126" y="11205"/>
                </a:cubicBezTo>
                <a:cubicBezTo>
                  <a:pt x="15369" y="11205"/>
                  <a:pt x="15621" y="11194"/>
                  <a:pt x="15818" y="11188"/>
                </a:cubicBezTo>
                <a:cubicBezTo>
                  <a:pt x="16068" y="11179"/>
                  <a:pt x="16264" y="10992"/>
                  <a:pt x="16291" y="10751"/>
                </a:cubicBezTo>
                <a:cubicBezTo>
                  <a:pt x="16344" y="10323"/>
                  <a:pt x="16380" y="9565"/>
                  <a:pt x="16201" y="8539"/>
                </a:cubicBezTo>
                <a:cubicBezTo>
                  <a:pt x="16175" y="8360"/>
                  <a:pt x="16050" y="8218"/>
                  <a:pt x="15880" y="8155"/>
                </a:cubicBezTo>
                <a:cubicBezTo>
                  <a:pt x="14917" y="7772"/>
                  <a:pt x="14444" y="5604"/>
                  <a:pt x="14444" y="5604"/>
                </a:cubicBezTo>
                <a:lnTo>
                  <a:pt x="14444" y="5604"/>
                </a:lnTo>
                <a:cubicBezTo>
                  <a:pt x="14444" y="5604"/>
                  <a:pt x="14889" y="6463"/>
                  <a:pt x="16026" y="6463"/>
                </a:cubicBezTo>
                <a:cubicBezTo>
                  <a:pt x="16255" y="6463"/>
                  <a:pt x="16512" y="6428"/>
                  <a:pt x="16799" y="6344"/>
                </a:cubicBezTo>
                <a:cubicBezTo>
                  <a:pt x="18512" y="5845"/>
                  <a:pt x="19145" y="3909"/>
                  <a:pt x="18494" y="2901"/>
                </a:cubicBezTo>
                <a:cubicBezTo>
                  <a:pt x="17861" y="1910"/>
                  <a:pt x="16317" y="1554"/>
                  <a:pt x="15488" y="1464"/>
                </a:cubicBezTo>
                <a:cubicBezTo>
                  <a:pt x="14667" y="1375"/>
                  <a:pt x="14631" y="1152"/>
                  <a:pt x="14676" y="911"/>
                </a:cubicBezTo>
                <a:cubicBezTo>
                  <a:pt x="14721" y="608"/>
                  <a:pt x="14944" y="305"/>
                  <a:pt x="14738" y="144"/>
                </a:cubicBezTo>
                <a:cubicBezTo>
                  <a:pt x="14661" y="80"/>
                  <a:pt x="14497" y="0"/>
                  <a:pt x="14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46"/>
          <p:cNvSpPr/>
          <p:nvPr/>
        </p:nvSpPr>
        <p:spPr>
          <a:xfrm>
            <a:off x="6685016" y="6221743"/>
            <a:ext cx="692023" cy="530344"/>
          </a:xfrm>
          <a:custGeom>
            <a:rect b="b" l="l" r="r" t="t"/>
            <a:pathLst>
              <a:path extrusionOk="0" h="10325" w="13472">
                <a:moveTo>
                  <a:pt x="2826" y="258"/>
                </a:moveTo>
                <a:cubicBezTo>
                  <a:pt x="2912" y="258"/>
                  <a:pt x="2997" y="275"/>
                  <a:pt x="3070" y="306"/>
                </a:cubicBezTo>
                <a:cubicBezTo>
                  <a:pt x="3186" y="350"/>
                  <a:pt x="3293" y="422"/>
                  <a:pt x="3373" y="520"/>
                </a:cubicBezTo>
                <a:cubicBezTo>
                  <a:pt x="3444" y="618"/>
                  <a:pt x="3498" y="734"/>
                  <a:pt x="3507" y="850"/>
                </a:cubicBezTo>
                <a:cubicBezTo>
                  <a:pt x="3453" y="743"/>
                  <a:pt x="3391" y="654"/>
                  <a:pt x="3311" y="573"/>
                </a:cubicBezTo>
                <a:cubicBezTo>
                  <a:pt x="3230" y="502"/>
                  <a:pt x="3132" y="440"/>
                  <a:pt x="3034" y="404"/>
                </a:cubicBezTo>
                <a:cubicBezTo>
                  <a:pt x="2952" y="367"/>
                  <a:pt x="2864" y="348"/>
                  <a:pt x="2775" y="348"/>
                </a:cubicBezTo>
                <a:cubicBezTo>
                  <a:pt x="2758" y="348"/>
                  <a:pt x="2740" y="349"/>
                  <a:pt x="2722" y="350"/>
                </a:cubicBezTo>
                <a:cubicBezTo>
                  <a:pt x="2606" y="359"/>
                  <a:pt x="2508" y="395"/>
                  <a:pt x="2410" y="466"/>
                </a:cubicBezTo>
                <a:cubicBezTo>
                  <a:pt x="2472" y="368"/>
                  <a:pt x="2579" y="297"/>
                  <a:pt x="2704" y="270"/>
                </a:cubicBezTo>
                <a:cubicBezTo>
                  <a:pt x="2744" y="262"/>
                  <a:pt x="2785" y="258"/>
                  <a:pt x="2826" y="258"/>
                </a:cubicBezTo>
                <a:close/>
                <a:moveTo>
                  <a:pt x="2633" y="627"/>
                </a:moveTo>
                <a:cubicBezTo>
                  <a:pt x="2657" y="627"/>
                  <a:pt x="2681" y="630"/>
                  <a:pt x="2704" y="636"/>
                </a:cubicBezTo>
                <a:cubicBezTo>
                  <a:pt x="2784" y="654"/>
                  <a:pt x="2856" y="707"/>
                  <a:pt x="2900" y="761"/>
                </a:cubicBezTo>
                <a:cubicBezTo>
                  <a:pt x="2998" y="886"/>
                  <a:pt x="3034" y="1055"/>
                  <a:pt x="2972" y="1198"/>
                </a:cubicBezTo>
                <a:cubicBezTo>
                  <a:pt x="2954" y="1046"/>
                  <a:pt x="2900" y="930"/>
                  <a:pt x="2820" y="832"/>
                </a:cubicBezTo>
                <a:cubicBezTo>
                  <a:pt x="2784" y="788"/>
                  <a:pt x="2731" y="743"/>
                  <a:pt x="2677" y="716"/>
                </a:cubicBezTo>
                <a:cubicBezTo>
                  <a:pt x="2624" y="689"/>
                  <a:pt x="2561" y="672"/>
                  <a:pt x="2490" y="672"/>
                </a:cubicBezTo>
                <a:cubicBezTo>
                  <a:pt x="2527" y="641"/>
                  <a:pt x="2580" y="627"/>
                  <a:pt x="2633" y="627"/>
                </a:cubicBezTo>
                <a:close/>
                <a:moveTo>
                  <a:pt x="2365" y="966"/>
                </a:moveTo>
                <a:lnTo>
                  <a:pt x="2365" y="966"/>
                </a:lnTo>
                <a:cubicBezTo>
                  <a:pt x="2624" y="1011"/>
                  <a:pt x="2829" y="1305"/>
                  <a:pt x="2847" y="1394"/>
                </a:cubicBezTo>
                <a:cubicBezTo>
                  <a:pt x="3016" y="1394"/>
                  <a:pt x="3355" y="1287"/>
                  <a:pt x="3462" y="1144"/>
                </a:cubicBezTo>
                <a:cubicBezTo>
                  <a:pt x="3462" y="1144"/>
                  <a:pt x="3480" y="1260"/>
                  <a:pt x="3525" y="1314"/>
                </a:cubicBezTo>
                <a:cubicBezTo>
                  <a:pt x="3275" y="1546"/>
                  <a:pt x="2802" y="1581"/>
                  <a:pt x="2713" y="1590"/>
                </a:cubicBezTo>
                <a:cubicBezTo>
                  <a:pt x="2713" y="1385"/>
                  <a:pt x="2606" y="1118"/>
                  <a:pt x="2365" y="966"/>
                </a:cubicBezTo>
                <a:close/>
                <a:moveTo>
                  <a:pt x="3703" y="841"/>
                </a:moveTo>
                <a:lnTo>
                  <a:pt x="3703" y="841"/>
                </a:lnTo>
                <a:cubicBezTo>
                  <a:pt x="3712" y="1519"/>
                  <a:pt x="4702" y="1671"/>
                  <a:pt x="4702" y="1671"/>
                </a:cubicBezTo>
                <a:cubicBezTo>
                  <a:pt x="4702" y="1671"/>
                  <a:pt x="4724" y="1389"/>
                  <a:pt x="5073" y="1389"/>
                </a:cubicBezTo>
                <a:cubicBezTo>
                  <a:pt x="5116" y="1389"/>
                  <a:pt x="5165" y="1393"/>
                  <a:pt x="5220" y="1403"/>
                </a:cubicBezTo>
                <a:cubicBezTo>
                  <a:pt x="4952" y="1430"/>
                  <a:pt x="4818" y="1751"/>
                  <a:pt x="4908" y="1849"/>
                </a:cubicBezTo>
                <a:cubicBezTo>
                  <a:pt x="4889" y="1850"/>
                  <a:pt x="4869" y="1851"/>
                  <a:pt x="4849" y="1851"/>
                </a:cubicBezTo>
                <a:cubicBezTo>
                  <a:pt x="4290" y="1851"/>
                  <a:pt x="3402" y="1375"/>
                  <a:pt x="3703" y="841"/>
                </a:cubicBezTo>
                <a:close/>
                <a:moveTo>
                  <a:pt x="5419" y="844"/>
                </a:moveTo>
                <a:cubicBezTo>
                  <a:pt x="5529" y="844"/>
                  <a:pt x="5640" y="855"/>
                  <a:pt x="5746" y="877"/>
                </a:cubicBezTo>
                <a:cubicBezTo>
                  <a:pt x="5978" y="930"/>
                  <a:pt x="6201" y="1037"/>
                  <a:pt x="6353" y="1225"/>
                </a:cubicBezTo>
                <a:cubicBezTo>
                  <a:pt x="6433" y="1314"/>
                  <a:pt x="6495" y="1412"/>
                  <a:pt x="6531" y="1519"/>
                </a:cubicBezTo>
                <a:cubicBezTo>
                  <a:pt x="6576" y="1626"/>
                  <a:pt x="6594" y="1742"/>
                  <a:pt x="6603" y="1858"/>
                </a:cubicBezTo>
                <a:cubicBezTo>
                  <a:pt x="6549" y="1635"/>
                  <a:pt x="6451" y="1430"/>
                  <a:pt x="6299" y="1278"/>
                </a:cubicBezTo>
                <a:cubicBezTo>
                  <a:pt x="6139" y="1126"/>
                  <a:pt x="5942" y="1028"/>
                  <a:pt x="5728" y="984"/>
                </a:cubicBezTo>
                <a:cubicBezTo>
                  <a:pt x="5610" y="954"/>
                  <a:pt x="5490" y="941"/>
                  <a:pt x="5368" y="941"/>
                </a:cubicBezTo>
                <a:cubicBezTo>
                  <a:pt x="5269" y="941"/>
                  <a:pt x="5168" y="950"/>
                  <a:pt x="5068" y="966"/>
                </a:cubicBezTo>
                <a:cubicBezTo>
                  <a:pt x="4961" y="984"/>
                  <a:pt x="4854" y="1011"/>
                  <a:pt x="4756" y="1055"/>
                </a:cubicBezTo>
                <a:cubicBezTo>
                  <a:pt x="4649" y="1100"/>
                  <a:pt x="4551" y="1153"/>
                  <a:pt x="4479" y="1234"/>
                </a:cubicBezTo>
                <a:cubicBezTo>
                  <a:pt x="4533" y="1144"/>
                  <a:pt x="4631" y="1064"/>
                  <a:pt x="4729" y="1011"/>
                </a:cubicBezTo>
                <a:cubicBezTo>
                  <a:pt x="4836" y="957"/>
                  <a:pt x="4943" y="921"/>
                  <a:pt x="5059" y="886"/>
                </a:cubicBezTo>
                <a:cubicBezTo>
                  <a:pt x="5176" y="858"/>
                  <a:pt x="5297" y="844"/>
                  <a:pt x="5419" y="844"/>
                </a:cubicBezTo>
                <a:close/>
                <a:moveTo>
                  <a:pt x="2562" y="1818"/>
                </a:moveTo>
                <a:cubicBezTo>
                  <a:pt x="2636" y="1818"/>
                  <a:pt x="2708" y="1927"/>
                  <a:pt x="2731" y="2117"/>
                </a:cubicBezTo>
                <a:cubicBezTo>
                  <a:pt x="2693" y="2132"/>
                  <a:pt x="2658" y="2139"/>
                  <a:pt x="2627" y="2139"/>
                </a:cubicBezTo>
                <a:cubicBezTo>
                  <a:pt x="2528" y="2139"/>
                  <a:pt x="2466" y="2063"/>
                  <a:pt x="2445" y="1920"/>
                </a:cubicBezTo>
                <a:cubicBezTo>
                  <a:pt x="2480" y="1851"/>
                  <a:pt x="2522" y="1818"/>
                  <a:pt x="2562" y="1818"/>
                </a:cubicBezTo>
                <a:close/>
                <a:moveTo>
                  <a:pt x="3524" y="1937"/>
                </a:moveTo>
                <a:cubicBezTo>
                  <a:pt x="3590" y="1937"/>
                  <a:pt x="3658" y="1966"/>
                  <a:pt x="3703" y="2019"/>
                </a:cubicBezTo>
                <a:cubicBezTo>
                  <a:pt x="3690" y="2134"/>
                  <a:pt x="3550" y="2207"/>
                  <a:pt x="3432" y="2207"/>
                </a:cubicBezTo>
                <a:cubicBezTo>
                  <a:pt x="3385" y="2207"/>
                  <a:pt x="3341" y="2196"/>
                  <a:pt x="3311" y="2170"/>
                </a:cubicBezTo>
                <a:cubicBezTo>
                  <a:pt x="3322" y="2007"/>
                  <a:pt x="3422" y="1937"/>
                  <a:pt x="3524" y="1937"/>
                </a:cubicBezTo>
                <a:close/>
                <a:moveTo>
                  <a:pt x="5057" y="291"/>
                </a:moveTo>
                <a:cubicBezTo>
                  <a:pt x="5203" y="291"/>
                  <a:pt x="5348" y="314"/>
                  <a:pt x="5487" y="341"/>
                </a:cubicBezTo>
                <a:cubicBezTo>
                  <a:pt x="5666" y="368"/>
                  <a:pt x="5844" y="404"/>
                  <a:pt x="6023" y="466"/>
                </a:cubicBezTo>
                <a:cubicBezTo>
                  <a:pt x="6201" y="520"/>
                  <a:pt x="6371" y="609"/>
                  <a:pt x="6513" y="743"/>
                </a:cubicBezTo>
                <a:cubicBezTo>
                  <a:pt x="6656" y="868"/>
                  <a:pt x="6772" y="1019"/>
                  <a:pt x="6852" y="1189"/>
                </a:cubicBezTo>
                <a:cubicBezTo>
                  <a:pt x="7022" y="1546"/>
                  <a:pt x="7004" y="1965"/>
                  <a:pt x="6834" y="2286"/>
                </a:cubicBezTo>
                <a:lnTo>
                  <a:pt x="6808" y="2286"/>
                </a:lnTo>
                <a:cubicBezTo>
                  <a:pt x="6834" y="2099"/>
                  <a:pt x="6834" y="1929"/>
                  <a:pt x="6808" y="1760"/>
                </a:cubicBezTo>
                <a:cubicBezTo>
                  <a:pt x="6781" y="1590"/>
                  <a:pt x="6727" y="1439"/>
                  <a:pt x="6656" y="1287"/>
                </a:cubicBezTo>
                <a:cubicBezTo>
                  <a:pt x="6585" y="1144"/>
                  <a:pt x="6487" y="1002"/>
                  <a:pt x="6371" y="886"/>
                </a:cubicBezTo>
                <a:cubicBezTo>
                  <a:pt x="6255" y="761"/>
                  <a:pt x="6121" y="654"/>
                  <a:pt x="5978" y="564"/>
                </a:cubicBezTo>
                <a:cubicBezTo>
                  <a:pt x="5826" y="475"/>
                  <a:pt x="5657" y="422"/>
                  <a:pt x="5478" y="404"/>
                </a:cubicBezTo>
                <a:cubicBezTo>
                  <a:pt x="5450" y="401"/>
                  <a:pt x="5423" y="400"/>
                  <a:pt x="5395" y="400"/>
                </a:cubicBezTo>
                <a:cubicBezTo>
                  <a:pt x="5247" y="400"/>
                  <a:pt x="5104" y="436"/>
                  <a:pt x="4961" y="466"/>
                </a:cubicBezTo>
                <a:cubicBezTo>
                  <a:pt x="4800" y="511"/>
                  <a:pt x="4631" y="547"/>
                  <a:pt x="4470" y="609"/>
                </a:cubicBezTo>
                <a:cubicBezTo>
                  <a:pt x="4310" y="672"/>
                  <a:pt x="4149" y="743"/>
                  <a:pt x="3980" y="814"/>
                </a:cubicBezTo>
                <a:lnTo>
                  <a:pt x="3971" y="796"/>
                </a:lnTo>
                <a:cubicBezTo>
                  <a:pt x="4096" y="663"/>
                  <a:pt x="4238" y="547"/>
                  <a:pt x="4408" y="466"/>
                </a:cubicBezTo>
                <a:cubicBezTo>
                  <a:pt x="4569" y="377"/>
                  <a:pt x="4747" y="315"/>
                  <a:pt x="4934" y="297"/>
                </a:cubicBezTo>
                <a:cubicBezTo>
                  <a:pt x="4975" y="293"/>
                  <a:pt x="5016" y="291"/>
                  <a:pt x="5057" y="291"/>
                </a:cubicBezTo>
                <a:close/>
                <a:moveTo>
                  <a:pt x="5657" y="1323"/>
                </a:moveTo>
                <a:lnTo>
                  <a:pt x="5657" y="1323"/>
                </a:lnTo>
                <a:cubicBezTo>
                  <a:pt x="6299" y="1501"/>
                  <a:pt x="6415" y="2126"/>
                  <a:pt x="6014" y="2643"/>
                </a:cubicBezTo>
                <a:cubicBezTo>
                  <a:pt x="5809" y="2554"/>
                  <a:pt x="5710" y="2340"/>
                  <a:pt x="5719" y="2313"/>
                </a:cubicBezTo>
                <a:cubicBezTo>
                  <a:pt x="5728" y="2295"/>
                  <a:pt x="5889" y="2117"/>
                  <a:pt x="6148" y="2072"/>
                </a:cubicBezTo>
                <a:cubicBezTo>
                  <a:pt x="6192" y="1894"/>
                  <a:pt x="6076" y="1742"/>
                  <a:pt x="6049" y="1680"/>
                </a:cubicBezTo>
                <a:cubicBezTo>
                  <a:pt x="5737" y="1697"/>
                  <a:pt x="5559" y="1974"/>
                  <a:pt x="5371" y="2001"/>
                </a:cubicBezTo>
                <a:cubicBezTo>
                  <a:pt x="5238" y="1912"/>
                  <a:pt x="5131" y="1849"/>
                  <a:pt x="5131" y="1849"/>
                </a:cubicBezTo>
                <a:cubicBezTo>
                  <a:pt x="5131" y="1849"/>
                  <a:pt x="5755" y="1724"/>
                  <a:pt x="5657" y="1323"/>
                </a:cubicBezTo>
                <a:close/>
                <a:moveTo>
                  <a:pt x="2686" y="2639"/>
                </a:moveTo>
                <a:cubicBezTo>
                  <a:pt x="2751" y="2639"/>
                  <a:pt x="2816" y="2656"/>
                  <a:pt x="2882" y="2688"/>
                </a:cubicBezTo>
                <a:cubicBezTo>
                  <a:pt x="2936" y="2723"/>
                  <a:pt x="2936" y="2804"/>
                  <a:pt x="2874" y="2830"/>
                </a:cubicBezTo>
                <a:cubicBezTo>
                  <a:pt x="2811" y="2866"/>
                  <a:pt x="2749" y="2893"/>
                  <a:pt x="2704" y="2920"/>
                </a:cubicBezTo>
                <a:cubicBezTo>
                  <a:pt x="2681" y="2932"/>
                  <a:pt x="2657" y="2938"/>
                  <a:pt x="2633" y="2938"/>
                </a:cubicBezTo>
                <a:cubicBezTo>
                  <a:pt x="2555" y="2938"/>
                  <a:pt x="2481" y="2875"/>
                  <a:pt x="2481" y="2786"/>
                </a:cubicBezTo>
                <a:cubicBezTo>
                  <a:pt x="2481" y="2759"/>
                  <a:pt x="2481" y="2732"/>
                  <a:pt x="2490" y="2697"/>
                </a:cubicBezTo>
                <a:cubicBezTo>
                  <a:pt x="2557" y="2656"/>
                  <a:pt x="2622" y="2639"/>
                  <a:pt x="2686" y="2639"/>
                </a:cubicBezTo>
                <a:close/>
                <a:moveTo>
                  <a:pt x="4256" y="2598"/>
                </a:moveTo>
                <a:cubicBezTo>
                  <a:pt x="4292" y="2679"/>
                  <a:pt x="4301" y="2777"/>
                  <a:pt x="4274" y="2866"/>
                </a:cubicBezTo>
                <a:cubicBezTo>
                  <a:pt x="4238" y="2955"/>
                  <a:pt x="4167" y="3027"/>
                  <a:pt x="4087" y="3071"/>
                </a:cubicBezTo>
                <a:cubicBezTo>
                  <a:pt x="3971" y="3136"/>
                  <a:pt x="3845" y="3163"/>
                  <a:pt x="3721" y="3163"/>
                </a:cubicBezTo>
                <a:cubicBezTo>
                  <a:pt x="3673" y="3163"/>
                  <a:pt x="3625" y="3159"/>
                  <a:pt x="3578" y="3152"/>
                </a:cubicBezTo>
                <a:cubicBezTo>
                  <a:pt x="3659" y="3125"/>
                  <a:pt x="3739" y="3107"/>
                  <a:pt x="3819" y="3080"/>
                </a:cubicBezTo>
                <a:cubicBezTo>
                  <a:pt x="3891" y="3053"/>
                  <a:pt x="3971" y="3027"/>
                  <a:pt x="4033" y="2982"/>
                </a:cubicBezTo>
                <a:cubicBezTo>
                  <a:pt x="4105" y="2946"/>
                  <a:pt x="4158" y="2893"/>
                  <a:pt x="4194" y="2830"/>
                </a:cubicBezTo>
                <a:cubicBezTo>
                  <a:pt x="4230" y="2768"/>
                  <a:pt x="4247" y="2688"/>
                  <a:pt x="4256" y="2598"/>
                </a:cubicBezTo>
                <a:close/>
                <a:moveTo>
                  <a:pt x="5266" y="2181"/>
                </a:moveTo>
                <a:cubicBezTo>
                  <a:pt x="5284" y="2181"/>
                  <a:pt x="5304" y="2196"/>
                  <a:pt x="5291" y="2215"/>
                </a:cubicBezTo>
                <a:cubicBezTo>
                  <a:pt x="5229" y="2402"/>
                  <a:pt x="5166" y="2706"/>
                  <a:pt x="5568" y="3071"/>
                </a:cubicBezTo>
                <a:cubicBezTo>
                  <a:pt x="5710" y="3198"/>
                  <a:pt x="5903" y="3256"/>
                  <a:pt x="6098" y="3256"/>
                </a:cubicBezTo>
                <a:cubicBezTo>
                  <a:pt x="6246" y="3256"/>
                  <a:pt x="6395" y="3222"/>
                  <a:pt x="6522" y="3160"/>
                </a:cubicBezTo>
                <a:cubicBezTo>
                  <a:pt x="6526" y="3157"/>
                  <a:pt x="6529" y="3156"/>
                  <a:pt x="6533" y="3156"/>
                </a:cubicBezTo>
                <a:cubicBezTo>
                  <a:pt x="6549" y="3156"/>
                  <a:pt x="6563" y="3182"/>
                  <a:pt x="6549" y="3196"/>
                </a:cubicBezTo>
                <a:cubicBezTo>
                  <a:pt x="6433" y="3306"/>
                  <a:pt x="6226" y="3457"/>
                  <a:pt x="5968" y="3457"/>
                </a:cubicBezTo>
                <a:cubicBezTo>
                  <a:pt x="5847" y="3457"/>
                  <a:pt x="5716" y="3424"/>
                  <a:pt x="5577" y="3339"/>
                </a:cubicBezTo>
                <a:cubicBezTo>
                  <a:pt x="5050" y="3027"/>
                  <a:pt x="5041" y="2500"/>
                  <a:pt x="5247" y="2188"/>
                </a:cubicBezTo>
                <a:cubicBezTo>
                  <a:pt x="5252" y="2183"/>
                  <a:pt x="5259" y="2181"/>
                  <a:pt x="5266" y="2181"/>
                </a:cubicBezTo>
                <a:close/>
                <a:moveTo>
                  <a:pt x="7785" y="3392"/>
                </a:moveTo>
                <a:cubicBezTo>
                  <a:pt x="7816" y="3392"/>
                  <a:pt x="7850" y="3412"/>
                  <a:pt x="7878" y="3464"/>
                </a:cubicBezTo>
                <a:cubicBezTo>
                  <a:pt x="7882" y="3416"/>
                  <a:pt x="7914" y="3394"/>
                  <a:pt x="7948" y="3394"/>
                </a:cubicBezTo>
                <a:cubicBezTo>
                  <a:pt x="8004" y="3394"/>
                  <a:pt x="8065" y="3451"/>
                  <a:pt x="8021" y="3544"/>
                </a:cubicBezTo>
                <a:cubicBezTo>
                  <a:pt x="8036" y="3540"/>
                  <a:pt x="8050" y="3538"/>
                  <a:pt x="8062" y="3538"/>
                </a:cubicBezTo>
                <a:cubicBezTo>
                  <a:pt x="8179" y="3538"/>
                  <a:pt x="8202" y="3706"/>
                  <a:pt x="8057" y="3714"/>
                </a:cubicBezTo>
                <a:cubicBezTo>
                  <a:pt x="8057" y="3714"/>
                  <a:pt x="8164" y="3749"/>
                  <a:pt x="8110" y="3856"/>
                </a:cubicBezTo>
                <a:cubicBezTo>
                  <a:pt x="8091" y="3887"/>
                  <a:pt x="8070" y="3898"/>
                  <a:pt x="8050" y="3898"/>
                </a:cubicBezTo>
                <a:cubicBezTo>
                  <a:pt x="8004" y="3898"/>
                  <a:pt x="7962" y="3840"/>
                  <a:pt x="7950" y="3803"/>
                </a:cubicBezTo>
                <a:lnTo>
                  <a:pt x="7950" y="3803"/>
                </a:lnTo>
                <a:cubicBezTo>
                  <a:pt x="7967" y="3904"/>
                  <a:pt x="7967" y="3982"/>
                  <a:pt x="7884" y="3982"/>
                </a:cubicBezTo>
                <a:cubicBezTo>
                  <a:pt x="7879" y="3982"/>
                  <a:pt x="7874" y="3982"/>
                  <a:pt x="7869" y="3981"/>
                </a:cubicBezTo>
                <a:cubicBezTo>
                  <a:pt x="7780" y="3972"/>
                  <a:pt x="7789" y="3856"/>
                  <a:pt x="7807" y="3821"/>
                </a:cubicBezTo>
                <a:lnTo>
                  <a:pt x="7807" y="3821"/>
                </a:lnTo>
                <a:cubicBezTo>
                  <a:pt x="7780" y="3869"/>
                  <a:pt x="7742" y="3887"/>
                  <a:pt x="7705" y="3887"/>
                </a:cubicBezTo>
                <a:cubicBezTo>
                  <a:pt x="7620" y="3887"/>
                  <a:pt x="7548" y="3785"/>
                  <a:pt x="7673" y="3723"/>
                </a:cubicBezTo>
                <a:cubicBezTo>
                  <a:pt x="7548" y="3678"/>
                  <a:pt x="7556" y="3542"/>
                  <a:pt x="7654" y="3542"/>
                </a:cubicBezTo>
                <a:cubicBezTo>
                  <a:pt x="7675" y="3542"/>
                  <a:pt x="7699" y="3548"/>
                  <a:pt x="7727" y="3562"/>
                </a:cubicBezTo>
                <a:cubicBezTo>
                  <a:pt x="7672" y="3483"/>
                  <a:pt x="7720" y="3392"/>
                  <a:pt x="7785" y="3392"/>
                </a:cubicBezTo>
                <a:close/>
                <a:moveTo>
                  <a:pt x="10004" y="3463"/>
                </a:moveTo>
                <a:cubicBezTo>
                  <a:pt x="10033" y="3463"/>
                  <a:pt x="10065" y="3484"/>
                  <a:pt x="10091" y="3535"/>
                </a:cubicBezTo>
                <a:cubicBezTo>
                  <a:pt x="10094" y="3487"/>
                  <a:pt x="10126" y="3466"/>
                  <a:pt x="10161" y="3466"/>
                </a:cubicBezTo>
                <a:cubicBezTo>
                  <a:pt x="10216" y="3466"/>
                  <a:pt x="10277" y="3522"/>
                  <a:pt x="10233" y="3615"/>
                </a:cubicBezTo>
                <a:cubicBezTo>
                  <a:pt x="10248" y="3611"/>
                  <a:pt x="10262" y="3609"/>
                  <a:pt x="10275" y="3609"/>
                </a:cubicBezTo>
                <a:cubicBezTo>
                  <a:pt x="10392" y="3609"/>
                  <a:pt x="10415" y="3777"/>
                  <a:pt x="10278" y="3785"/>
                </a:cubicBezTo>
                <a:cubicBezTo>
                  <a:pt x="10278" y="3785"/>
                  <a:pt x="10376" y="3821"/>
                  <a:pt x="10323" y="3919"/>
                </a:cubicBezTo>
                <a:cubicBezTo>
                  <a:pt x="10305" y="3954"/>
                  <a:pt x="10284" y="3967"/>
                  <a:pt x="10263" y="3967"/>
                </a:cubicBezTo>
                <a:cubicBezTo>
                  <a:pt x="10220" y="3967"/>
                  <a:pt x="10177" y="3910"/>
                  <a:pt x="10171" y="3874"/>
                </a:cubicBezTo>
                <a:lnTo>
                  <a:pt x="10171" y="3874"/>
                </a:lnTo>
                <a:cubicBezTo>
                  <a:pt x="10188" y="3976"/>
                  <a:pt x="10181" y="4053"/>
                  <a:pt x="10096" y="4053"/>
                </a:cubicBezTo>
                <a:cubicBezTo>
                  <a:pt x="10092" y="4053"/>
                  <a:pt x="10087" y="4053"/>
                  <a:pt x="10082" y="4053"/>
                </a:cubicBezTo>
                <a:cubicBezTo>
                  <a:pt x="9993" y="4035"/>
                  <a:pt x="10001" y="3928"/>
                  <a:pt x="10019" y="3892"/>
                </a:cubicBezTo>
                <a:lnTo>
                  <a:pt x="10019" y="3892"/>
                </a:lnTo>
                <a:cubicBezTo>
                  <a:pt x="9993" y="3940"/>
                  <a:pt x="9954" y="3958"/>
                  <a:pt x="9918" y="3958"/>
                </a:cubicBezTo>
                <a:cubicBezTo>
                  <a:pt x="9833" y="3958"/>
                  <a:pt x="9763" y="3856"/>
                  <a:pt x="9894" y="3794"/>
                </a:cubicBezTo>
                <a:cubicBezTo>
                  <a:pt x="9761" y="3750"/>
                  <a:pt x="9769" y="3614"/>
                  <a:pt x="9872" y="3614"/>
                </a:cubicBezTo>
                <a:cubicBezTo>
                  <a:pt x="9893" y="3614"/>
                  <a:pt x="9919" y="3619"/>
                  <a:pt x="9948" y="3633"/>
                </a:cubicBezTo>
                <a:cubicBezTo>
                  <a:pt x="9893" y="3555"/>
                  <a:pt x="9942" y="3463"/>
                  <a:pt x="10004" y="3463"/>
                </a:cubicBezTo>
                <a:close/>
                <a:moveTo>
                  <a:pt x="4817" y="3983"/>
                </a:moveTo>
                <a:cubicBezTo>
                  <a:pt x="4860" y="3983"/>
                  <a:pt x="4903" y="3994"/>
                  <a:pt x="4943" y="4017"/>
                </a:cubicBezTo>
                <a:cubicBezTo>
                  <a:pt x="5068" y="4079"/>
                  <a:pt x="5113" y="4231"/>
                  <a:pt x="5041" y="4356"/>
                </a:cubicBezTo>
                <a:cubicBezTo>
                  <a:pt x="4998" y="4443"/>
                  <a:pt x="4911" y="4491"/>
                  <a:pt x="4820" y="4491"/>
                </a:cubicBezTo>
                <a:cubicBezTo>
                  <a:pt x="4781" y="4491"/>
                  <a:pt x="4740" y="4482"/>
                  <a:pt x="4702" y="4463"/>
                </a:cubicBezTo>
                <a:cubicBezTo>
                  <a:pt x="4577" y="4392"/>
                  <a:pt x="4533" y="4240"/>
                  <a:pt x="4595" y="4115"/>
                </a:cubicBezTo>
                <a:cubicBezTo>
                  <a:pt x="4644" y="4031"/>
                  <a:pt x="4729" y="3983"/>
                  <a:pt x="4817" y="3983"/>
                </a:cubicBezTo>
                <a:close/>
                <a:moveTo>
                  <a:pt x="6744" y="4132"/>
                </a:moveTo>
                <a:cubicBezTo>
                  <a:pt x="6845" y="4132"/>
                  <a:pt x="6937" y="4192"/>
                  <a:pt x="6977" y="4293"/>
                </a:cubicBezTo>
                <a:cubicBezTo>
                  <a:pt x="7031" y="4427"/>
                  <a:pt x="6968" y="4579"/>
                  <a:pt x="6834" y="4632"/>
                </a:cubicBezTo>
                <a:cubicBezTo>
                  <a:pt x="6806" y="4642"/>
                  <a:pt x="6776" y="4647"/>
                  <a:pt x="6746" y="4647"/>
                </a:cubicBezTo>
                <a:cubicBezTo>
                  <a:pt x="6640" y="4647"/>
                  <a:pt x="6537" y="4586"/>
                  <a:pt x="6495" y="4481"/>
                </a:cubicBezTo>
                <a:cubicBezTo>
                  <a:pt x="6451" y="4347"/>
                  <a:pt x="6513" y="4204"/>
                  <a:pt x="6647" y="4151"/>
                </a:cubicBezTo>
                <a:cubicBezTo>
                  <a:pt x="6680" y="4138"/>
                  <a:pt x="6712" y="4132"/>
                  <a:pt x="6744" y="4132"/>
                </a:cubicBezTo>
                <a:close/>
                <a:moveTo>
                  <a:pt x="10812" y="4349"/>
                </a:moveTo>
                <a:cubicBezTo>
                  <a:pt x="10846" y="4349"/>
                  <a:pt x="10880" y="4357"/>
                  <a:pt x="10911" y="4374"/>
                </a:cubicBezTo>
                <a:cubicBezTo>
                  <a:pt x="11001" y="4418"/>
                  <a:pt x="11036" y="4543"/>
                  <a:pt x="10983" y="4641"/>
                </a:cubicBezTo>
                <a:cubicBezTo>
                  <a:pt x="10952" y="4702"/>
                  <a:pt x="10885" y="4738"/>
                  <a:pt x="10814" y="4738"/>
                </a:cubicBezTo>
                <a:cubicBezTo>
                  <a:pt x="10781" y="4738"/>
                  <a:pt x="10747" y="4730"/>
                  <a:pt x="10715" y="4713"/>
                </a:cubicBezTo>
                <a:cubicBezTo>
                  <a:pt x="10626" y="4668"/>
                  <a:pt x="10590" y="4543"/>
                  <a:pt x="10635" y="4445"/>
                </a:cubicBezTo>
                <a:cubicBezTo>
                  <a:pt x="10671" y="4384"/>
                  <a:pt x="10741" y="4349"/>
                  <a:pt x="10812" y="4349"/>
                </a:cubicBezTo>
                <a:close/>
                <a:moveTo>
                  <a:pt x="4961" y="3562"/>
                </a:moveTo>
                <a:lnTo>
                  <a:pt x="4809" y="3901"/>
                </a:lnTo>
                <a:lnTo>
                  <a:pt x="4595" y="3589"/>
                </a:lnTo>
                <a:lnTo>
                  <a:pt x="4729" y="3910"/>
                </a:lnTo>
                <a:lnTo>
                  <a:pt x="4729" y="3910"/>
                </a:lnTo>
                <a:lnTo>
                  <a:pt x="4533" y="3624"/>
                </a:lnTo>
                <a:lnTo>
                  <a:pt x="4649" y="3901"/>
                </a:lnTo>
                <a:lnTo>
                  <a:pt x="4649" y="3901"/>
                </a:lnTo>
                <a:lnTo>
                  <a:pt x="4479" y="3651"/>
                </a:lnTo>
                <a:lnTo>
                  <a:pt x="4613" y="3972"/>
                </a:lnTo>
                <a:lnTo>
                  <a:pt x="4613" y="3972"/>
                </a:lnTo>
                <a:lnTo>
                  <a:pt x="4417" y="3687"/>
                </a:lnTo>
                <a:lnTo>
                  <a:pt x="4560" y="4044"/>
                </a:lnTo>
                <a:cubicBezTo>
                  <a:pt x="4560" y="4044"/>
                  <a:pt x="4560" y="4053"/>
                  <a:pt x="4551" y="4053"/>
                </a:cubicBezTo>
                <a:lnTo>
                  <a:pt x="4167" y="3999"/>
                </a:lnTo>
                <a:lnTo>
                  <a:pt x="4488" y="4115"/>
                </a:lnTo>
                <a:lnTo>
                  <a:pt x="4149" y="4070"/>
                </a:lnTo>
                <a:lnTo>
                  <a:pt x="4426" y="4169"/>
                </a:lnTo>
                <a:lnTo>
                  <a:pt x="4131" y="4124"/>
                </a:lnTo>
                <a:lnTo>
                  <a:pt x="4461" y="4240"/>
                </a:lnTo>
                <a:lnTo>
                  <a:pt x="4114" y="4195"/>
                </a:lnTo>
                <a:lnTo>
                  <a:pt x="4114" y="4195"/>
                </a:lnTo>
                <a:lnTo>
                  <a:pt x="4479" y="4329"/>
                </a:lnTo>
                <a:lnTo>
                  <a:pt x="4221" y="4615"/>
                </a:lnTo>
                <a:lnTo>
                  <a:pt x="4506" y="4409"/>
                </a:lnTo>
                <a:lnTo>
                  <a:pt x="4506" y="4409"/>
                </a:lnTo>
                <a:lnTo>
                  <a:pt x="4274" y="4668"/>
                </a:lnTo>
                <a:lnTo>
                  <a:pt x="4515" y="4490"/>
                </a:lnTo>
                <a:lnTo>
                  <a:pt x="4515" y="4490"/>
                </a:lnTo>
                <a:lnTo>
                  <a:pt x="4310" y="4713"/>
                </a:lnTo>
                <a:lnTo>
                  <a:pt x="4595" y="4508"/>
                </a:lnTo>
                <a:lnTo>
                  <a:pt x="4595" y="4508"/>
                </a:lnTo>
                <a:lnTo>
                  <a:pt x="4363" y="4766"/>
                </a:lnTo>
                <a:lnTo>
                  <a:pt x="4667" y="4534"/>
                </a:lnTo>
                <a:lnTo>
                  <a:pt x="4667" y="4534"/>
                </a:lnTo>
                <a:lnTo>
                  <a:pt x="4613" y="4713"/>
                </a:lnTo>
                <a:lnTo>
                  <a:pt x="4702" y="4552"/>
                </a:lnTo>
                <a:lnTo>
                  <a:pt x="4702" y="4552"/>
                </a:lnTo>
                <a:lnTo>
                  <a:pt x="4658" y="4731"/>
                </a:lnTo>
                <a:lnTo>
                  <a:pt x="4747" y="4570"/>
                </a:lnTo>
                <a:lnTo>
                  <a:pt x="4800" y="4909"/>
                </a:lnTo>
                <a:lnTo>
                  <a:pt x="4809" y="4588"/>
                </a:lnTo>
                <a:lnTo>
                  <a:pt x="4863" y="4900"/>
                </a:lnTo>
                <a:lnTo>
                  <a:pt x="4872" y="4624"/>
                </a:lnTo>
                <a:lnTo>
                  <a:pt x="4916" y="4900"/>
                </a:lnTo>
                <a:lnTo>
                  <a:pt x="4925" y="4579"/>
                </a:lnTo>
                <a:lnTo>
                  <a:pt x="4979" y="4891"/>
                </a:lnTo>
                <a:lnTo>
                  <a:pt x="4988" y="4516"/>
                </a:lnTo>
                <a:lnTo>
                  <a:pt x="5247" y="4686"/>
                </a:lnTo>
                <a:lnTo>
                  <a:pt x="5041" y="4472"/>
                </a:lnTo>
                <a:lnTo>
                  <a:pt x="5041" y="4472"/>
                </a:lnTo>
                <a:lnTo>
                  <a:pt x="5291" y="4632"/>
                </a:lnTo>
                <a:lnTo>
                  <a:pt x="5113" y="4445"/>
                </a:lnTo>
                <a:lnTo>
                  <a:pt x="5336" y="4588"/>
                </a:lnTo>
                <a:lnTo>
                  <a:pt x="5336" y="4588"/>
                </a:lnTo>
                <a:lnTo>
                  <a:pt x="5122" y="4365"/>
                </a:lnTo>
                <a:lnTo>
                  <a:pt x="5380" y="4534"/>
                </a:lnTo>
                <a:lnTo>
                  <a:pt x="5380" y="4534"/>
                </a:lnTo>
                <a:lnTo>
                  <a:pt x="5139" y="4276"/>
                </a:lnTo>
                <a:lnTo>
                  <a:pt x="5461" y="4142"/>
                </a:lnTo>
                <a:lnTo>
                  <a:pt x="5157" y="4186"/>
                </a:lnTo>
                <a:lnTo>
                  <a:pt x="5434" y="4070"/>
                </a:lnTo>
                <a:lnTo>
                  <a:pt x="5434" y="4070"/>
                </a:lnTo>
                <a:lnTo>
                  <a:pt x="5175" y="4097"/>
                </a:lnTo>
                <a:lnTo>
                  <a:pt x="5425" y="4008"/>
                </a:lnTo>
                <a:lnTo>
                  <a:pt x="5425" y="4008"/>
                </a:lnTo>
                <a:lnTo>
                  <a:pt x="5122" y="4044"/>
                </a:lnTo>
                <a:lnTo>
                  <a:pt x="5122" y="4044"/>
                </a:lnTo>
                <a:lnTo>
                  <a:pt x="5398" y="3928"/>
                </a:lnTo>
                <a:lnTo>
                  <a:pt x="5077" y="3972"/>
                </a:lnTo>
                <a:lnTo>
                  <a:pt x="5148" y="3624"/>
                </a:lnTo>
                <a:lnTo>
                  <a:pt x="5006" y="3946"/>
                </a:lnTo>
                <a:lnTo>
                  <a:pt x="5086" y="3607"/>
                </a:lnTo>
                <a:lnTo>
                  <a:pt x="4961" y="3883"/>
                </a:lnTo>
                <a:lnTo>
                  <a:pt x="5024" y="3589"/>
                </a:lnTo>
                <a:lnTo>
                  <a:pt x="5024" y="3589"/>
                </a:lnTo>
                <a:lnTo>
                  <a:pt x="4881" y="3901"/>
                </a:lnTo>
                <a:lnTo>
                  <a:pt x="4961" y="3562"/>
                </a:lnTo>
                <a:close/>
                <a:moveTo>
                  <a:pt x="6781" y="3696"/>
                </a:moveTo>
                <a:lnTo>
                  <a:pt x="6665" y="4070"/>
                </a:lnTo>
                <a:lnTo>
                  <a:pt x="6656" y="4070"/>
                </a:lnTo>
                <a:lnTo>
                  <a:pt x="6388" y="3776"/>
                </a:lnTo>
                <a:lnTo>
                  <a:pt x="6558" y="4079"/>
                </a:lnTo>
                <a:lnTo>
                  <a:pt x="6558" y="4079"/>
                </a:lnTo>
                <a:lnTo>
                  <a:pt x="6326" y="3821"/>
                </a:lnTo>
                <a:lnTo>
                  <a:pt x="6478" y="4079"/>
                </a:lnTo>
                <a:lnTo>
                  <a:pt x="6478" y="4079"/>
                </a:lnTo>
                <a:lnTo>
                  <a:pt x="6272" y="3856"/>
                </a:lnTo>
                <a:lnTo>
                  <a:pt x="6451" y="4160"/>
                </a:lnTo>
                <a:lnTo>
                  <a:pt x="6451" y="4160"/>
                </a:lnTo>
                <a:lnTo>
                  <a:pt x="6219" y="3892"/>
                </a:lnTo>
                <a:lnTo>
                  <a:pt x="6415" y="4240"/>
                </a:lnTo>
                <a:lnTo>
                  <a:pt x="6032" y="4293"/>
                </a:lnTo>
                <a:lnTo>
                  <a:pt x="6380" y="4311"/>
                </a:lnTo>
                <a:lnTo>
                  <a:pt x="6032" y="4365"/>
                </a:lnTo>
                <a:lnTo>
                  <a:pt x="6335" y="4383"/>
                </a:lnTo>
                <a:lnTo>
                  <a:pt x="6032" y="4427"/>
                </a:lnTo>
                <a:lnTo>
                  <a:pt x="6388" y="4445"/>
                </a:lnTo>
                <a:lnTo>
                  <a:pt x="6041" y="4499"/>
                </a:lnTo>
                <a:lnTo>
                  <a:pt x="6424" y="4516"/>
                </a:lnTo>
                <a:lnTo>
                  <a:pt x="6264" y="4624"/>
                </a:lnTo>
                <a:lnTo>
                  <a:pt x="6264" y="4624"/>
                </a:lnTo>
                <a:lnTo>
                  <a:pt x="6442" y="4561"/>
                </a:lnTo>
                <a:lnTo>
                  <a:pt x="6290" y="4659"/>
                </a:lnTo>
                <a:lnTo>
                  <a:pt x="6460" y="4597"/>
                </a:lnTo>
                <a:lnTo>
                  <a:pt x="6460" y="4597"/>
                </a:lnTo>
                <a:lnTo>
                  <a:pt x="6290" y="4900"/>
                </a:lnTo>
                <a:lnTo>
                  <a:pt x="6504" y="4650"/>
                </a:lnTo>
                <a:lnTo>
                  <a:pt x="6504" y="4650"/>
                </a:lnTo>
                <a:lnTo>
                  <a:pt x="6344" y="4936"/>
                </a:lnTo>
                <a:lnTo>
                  <a:pt x="6344" y="4936"/>
                </a:lnTo>
                <a:lnTo>
                  <a:pt x="6522" y="4722"/>
                </a:lnTo>
                <a:lnTo>
                  <a:pt x="6380" y="4963"/>
                </a:lnTo>
                <a:lnTo>
                  <a:pt x="6594" y="4722"/>
                </a:lnTo>
                <a:lnTo>
                  <a:pt x="6594" y="4722"/>
                </a:lnTo>
                <a:lnTo>
                  <a:pt x="6433" y="4998"/>
                </a:lnTo>
                <a:lnTo>
                  <a:pt x="6683" y="4722"/>
                </a:lnTo>
                <a:lnTo>
                  <a:pt x="6772" y="5016"/>
                </a:lnTo>
                <a:lnTo>
                  <a:pt x="6772" y="5016"/>
                </a:lnTo>
                <a:lnTo>
                  <a:pt x="6754" y="4713"/>
                </a:lnTo>
                <a:lnTo>
                  <a:pt x="6843" y="5007"/>
                </a:lnTo>
                <a:lnTo>
                  <a:pt x="6826" y="4740"/>
                </a:lnTo>
                <a:lnTo>
                  <a:pt x="6906" y="4998"/>
                </a:lnTo>
                <a:lnTo>
                  <a:pt x="6888" y="4686"/>
                </a:lnTo>
                <a:lnTo>
                  <a:pt x="6977" y="4980"/>
                </a:lnTo>
                <a:lnTo>
                  <a:pt x="6977" y="4980"/>
                </a:lnTo>
                <a:lnTo>
                  <a:pt x="6959" y="4624"/>
                </a:lnTo>
                <a:lnTo>
                  <a:pt x="7289" y="4731"/>
                </a:lnTo>
                <a:lnTo>
                  <a:pt x="7289" y="4731"/>
                </a:lnTo>
                <a:lnTo>
                  <a:pt x="7031" y="4570"/>
                </a:lnTo>
                <a:lnTo>
                  <a:pt x="7325" y="4659"/>
                </a:lnTo>
                <a:lnTo>
                  <a:pt x="7102" y="4516"/>
                </a:lnTo>
                <a:lnTo>
                  <a:pt x="7352" y="4597"/>
                </a:lnTo>
                <a:lnTo>
                  <a:pt x="7352" y="4597"/>
                </a:lnTo>
                <a:lnTo>
                  <a:pt x="7093" y="4436"/>
                </a:lnTo>
                <a:lnTo>
                  <a:pt x="7388" y="4525"/>
                </a:lnTo>
                <a:lnTo>
                  <a:pt x="7388" y="4525"/>
                </a:lnTo>
                <a:lnTo>
                  <a:pt x="7111" y="4347"/>
                </a:lnTo>
                <a:lnTo>
                  <a:pt x="7388" y="4133"/>
                </a:lnTo>
                <a:lnTo>
                  <a:pt x="7388" y="4133"/>
                </a:lnTo>
                <a:lnTo>
                  <a:pt x="7075" y="4285"/>
                </a:lnTo>
                <a:lnTo>
                  <a:pt x="7352" y="4070"/>
                </a:lnTo>
                <a:lnTo>
                  <a:pt x="7352" y="4070"/>
                </a:lnTo>
                <a:lnTo>
                  <a:pt x="7075" y="4204"/>
                </a:lnTo>
                <a:lnTo>
                  <a:pt x="7075" y="4204"/>
                </a:lnTo>
                <a:lnTo>
                  <a:pt x="7316" y="4017"/>
                </a:lnTo>
                <a:lnTo>
                  <a:pt x="7316" y="4017"/>
                </a:lnTo>
                <a:lnTo>
                  <a:pt x="7004" y="4169"/>
                </a:lnTo>
                <a:lnTo>
                  <a:pt x="7281" y="3954"/>
                </a:lnTo>
                <a:lnTo>
                  <a:pt x="6942" y="4115"/>
                </a:lnTo>
                <a:lnTo>
                  <a:pt x="6986" y="3740"/>
                </a:lnTo>
                <a:lnTo>
                  <a:pt x="6879" y="4079"/>
                </a:lnTo>
                <a:lnTo>
                  <a:pt x="6879" y="4079"/>
                </a:lnTo>
                <a:lnTo>
                  <a:pt x="6915" y="3731"/>
                </a:lnTo>
                <a:lnTo>
                  <a:pt x="6826" y="4017"/>
                </a:lnTo>
                <a:lnTo>
                  <a:pt x="6852" y="3714"/>
                </a:lnTo>
                <a:lnTo>
                  <a:pt x="6852" y="3714"/>
                </a:lnTo>
                <a:lnTo>
                  <a:pt x="6745" y="4053"/>
                </a:lnTo>
                <a:lnTo>
                  <a:pt x="6781" y="3696"/>
                </a:lnTo>
                <a:close/>
                <a:moveTo>
                  <a:pt x="5086" y="3388"/>
                </a:moveTo>
                <a:cubicBezTo>
                  <a:pt x="5263" y="3388"/>
                  <a:pt x="5418" y="3544"/>
                  <a:pt x="5229" y="3812"/>
                </a:cubicBezTo>
                <a:cubicBezTo>
                  <a:pt x="5261" y="3806"/>
                  <a:pt x="5292" y="3804"/>
                  <a:pt x="5321" y="3804"/>
                </a:cubicBezTo>
                <a:cubicBezTo>
                  <a:pt x="5718" y="3804"/>
                  <a:pt x="5809" y="4277"/>
                  <a:pt x="5327" y="4293"/>
                </a:cubicBezTo>
                <a:cubicBezTo>
                  <a:pt x="5612" y="4443"/>
                  <a:pt x="5567" y="4821"/>
                  <a:pt x="5319" y="4821"/>
                </a:cubicBezTo>
                <a:cubicBezTo>
                  <a:pt x="5256" y="4821"/>
                  <a:pt x="5181" y="4797"/>
                  <a:pt x="5095" y="4740"/>
                </a:cubicBezTo>
                <a:lnTo>
                  <a:pt x="5095" y="4740"/>
                </a:lnTo>
                <a:cubicBezTo>
                  <a:pt x="5168" y="4919"/>
                  <a:pt x="5030" y="5043"/>
                  <a:pt x="4885" y="5043"/>
                </a:cubicBezTo>
                <a:cubicBezTo>
                  <a:pt x="4764" y="5043"/>
                  <a:pt x="4639" y="4955"/>
                  <a:pt x="4631" y="4740"/>
                </a:cubicBezTo>
                <a:cubicBezTo>
                  <a:pt x="4547" y="4819"/>
                  <a:pt x="4459" y="4852"/>
                  <a:pt x="4381" y="4852"/>
                </a:cubicBezTo>
                <a:cubicBezTo>
                  <a:pt x="4145" y="4852"/>
                  <a:pt x="3995" y="4555"/>
                  <a:pt x="4283" y="4374"/>
                </a:cubicBezTo>
                <a:lnTo>
                  <a:pt x="4283" y="4374"/>
                </a:lnTo>
                <a:cubicBezTo>
                  <a:pt x="4283" y="4374"/>
                  <a:pt x="4270" y="4376"/>
                  <a:pt x="4248" y="4376"/>
                </a:cubicBezTo>
                <a:cubicBezTo>
                  <a:pt x="4167" y="4376"/>
                  <a:pt x="3971" y="4348"/>
                  <a:pt x="3971" y="4079"/>
                </a:cubicBezTo>
                <a:cubicBezTo>
                  <a:pt x="3971" y="3921"/>
                  <a:pt x="4053" y="3867"/>
                  <a:pt x="4150" y="3867"/>
                </a:cubicBezTo>
                <a:cubicBezTo>
                  <a:pt x="4254" y="3867"/>
                  <a:pt x="4375" y="3930"/>
                  <a:pt x="4426" y="3990"/>
                </a:cubicBezTo>
                <a:cubicBezTo>
                  <a:pt x="4230" y="3749"/>
                  <a:pt x="4140" y="3544"/>
                  <a:pt x="4390" y="3437"/>
                </a:cubicBezTo>
                <a:cubicBezTo>
                  <a:pt x="4427" y="3421"/>
                  <a:pt x="4461" y="3415"/>
                  <a:pt x="4492" y="3415"/>
                </a:cubicBezTo>
                <a:cubicBezTo>
                  <a:pt x="4676" y="3415"/>
                  <a:pt x="4775" y="3649"/>
                  <a:pt x="4783" y="3740"/>
                </a:cubicBezTo>
                <a:cubicBezTo>
                  <a:pt x="4775" y="3497"/>
                  <a:pt x="4938" y="3388"/>
                  <a:pt x="5086" y="3388"/>
                </a:cubicBezTo>
                <a:close/>
                <a:moveTo>
                  <a:pt x="10920" y="4017"/>
                </a:moveTo>
                <a:lnTo>
                  <a:pt x="10804" y="4285"/>
                </a:lnTo>
                <a:lnTo>
                  <a:pt x="10635" y="4044"/>
                </a:lnTo>
                <a:lnTo>
                  <a:pt x="10742" y="4293"/>
                </a:lnTo>
                <a:lnTo>
                  <a:pt x="10742" y="4293"/>
                </a:lnTo>
                <a:lnTo>
                  <a:pt x="10590" y="4070"/>
                </a:lnTo>
                <a:lnTo>
                  <a:pt x="10679" y="4285"/>
                </a:lnTo>
                <a:lnTo>
                  <a:pt x="10679" y="4285"/>
                </a:lnTo>
                <a:lnTo>
                  <a:pt x="10546" y="4088"/>
                </a:lnTo>
                <a:lnTo>
                  <a:pt x="10653" y="4338"/>
                </a:lnTo>
                <a:lnTo>
                  <a:pt x="10501" y="4115"/>
                </a:lnTo>
                <a:lnTo>
                  <a:pt x="10501" y="4115"/>
                </a:lnTo>
                <a:lnTo>
                  <a:pt x="10608" y="4392"/>
                </a:lnTo>
                <a:cubicBezTo>
                  <a:pt x="10608" y="4392"/>
                  <a:pt x="10608" y="4401"/>
                  <a:pt x="10608" y="4401"/>
                </a:cubicBezTo>
                <a:lnTo>
                  <a:pt x="10305" y="4356"/>
                </a:lnTo>
                <a:lnTo>
                  <a:pt x="10305" y="4356"/>
                </a:lnTo>
                <a:lnTo>
                  <a:pt x="10555" y="4445"/>
                </a:lnTo>
                <a:lnTo>
                  <a:pt x="10287" y="4409"/>
                </a:lnTo>
                <a:lnTo>
                  <a:pt x="10510" y="4490"/>
                </a:lnTo>
                <a:lnTo>
                  <a:pt x="10510" y="4490"/>
                </a:lnTo>
                <a:lnTo>
                  <a:pt x="10278" y="4454"/>
                </a:lnTo>
                <a:lnTo>
                  <a:pt x="10528" y="4552"/>
                </a:lnTo>
                <a:lnTo>
                  <a:pt x="10260" y="4508"/>
                </a:lnTo>
                <a:lnTo>
                  <a:pt x="10546" y="4615"/>
                </a:lnTo>
                <a:lnTo>
                  <a:pt x="10349" y="4838"/>
                </a:lnTo>
                <a:lnTo>
                  <a:pt x="10349" y="4838"/>
                </a:lnTo>
                <a:lnTo>
                  <a:pt x="10563" y="4677"/>
                </a:lnTo>
                <a:lnTo>
                  <a:pt x="10563" y="4677"/>
                </a:lnTo>
                <a:lnTo>
                  <a:pt x="10385" y="4882"/>
                </a:lnTo>
                <a:lnTo>
                  <a:pt x="10385" y="4882"/>
                </a:lnTo>
                <a:lnTo>
                  <a:pt x="10572" y="4740"/>
                </a:lnTo>
                <a:lnTo>
                  <a:pt x="10421" y="4918"/>
                </a:lnTo>
                <a:lnTo>
                  <a:pt x="10635" y="4748"/>
                </a:lnTo>
                <a:lnTo>
                  <a:pt x="10456" y="4954"/>
                </a:lnTo>
                <a:lnTo>
                  <a:pt x="10688" y="4775"/>
                </a:lnTo>
                <a:lnTo>
                  <a:pt x="10653" y="4918"/>
                </a:lnTo>
                <a:lnTo>
                  <a:pt x="10724" y="4784"/>
                </a:lnTo>
                <a:lnTo>
                  <a:pt x="10679" y="4927"/>
                </a:lnTo>
                <a:lnTo>
                  <a:pt x="10751" y="4802"/>
                </a:lnTo>
                <a:lnTo>
                  <a:pt x="10795" y="5061"/>
                </a:lnTo>
                <a:lnTo>
                  <a:pt x="10804" y="4811"/>
                </a:lnTo>
                <a:lnTo>
                  <a:pt x="10849" y="5061"/>
                </a:lnTo>
                <a:lnTo>
                  <a:pt x="10849" y="4847"/>
                </a:lnTo>
                <a:lnTo>
                  <a:pt x="10894" y="5061"/>
                </a:lnTo>
                <a:lnTo>
                  <a:pt x="10894" y="4811"/>
                </a:lnTo>
                <a:lnTo>
                  <a:pt x="10938" y="5052"/>
                </a:lnTo>
                <a:lnTo>
                  <a:pt x="10947" y="4766"/>
                </a:lnTo>
                <a:lnTo>
                  <a:pt x="11143" y="4900"/>
                </a:lnTo>
                <a:lnTo>
                  <a:pt x="11143" y="4900"/>
                </a:lnTo>
                <a:lnTo>
                  <a:pt x="10983" y="4722"/>
                </a:lnTo>
                <a:lnTo>
                  <a:pt x="11179" y="4855"/>
                </a:lnTo>
                <a:lnTo>
                  <a:pt x="11036" y="4704"/>
                </a:lnTo>
                <a:lnTo>
                  <a:pt x="11036" y="4704"/>
                </a:lnTo>
                <a:lnTo>
                  <a:pt x="11215" y="4820"/>
                </a:lnTo>
                <a:lnTo>
                  <a:pt x="11045" y="4641"/>
                </a:lnTo>
                <a:lnTo>
                  <a:pt x="11250" y="4775"/>
                </a:lnTo>
                <a:lnTo>
                  <a:pt x="11063" y="4579"/>
                </a:lnTo>
                <a:lnTo>
                  <a:pt x="11063" y="4570"/>
                </a:lnTo>
                <a:lnTo>
                  <a:pt x="11304" y="4472"/>
                </a:lnTo>
                <a:lnTo>
                  <a:pt x="11072" y="4499"/>
                </a:lnTo>
                <a:lnTo>
                  <a:pt x="11072" y="4499"/>
                </a:lnTo>
                <a:lnTo>
                  <a:pt x="11295" y="4409"/>
                </a:lnTo>
                <a:lnTo>
                  <a:pt x="11090" y="4436"/>
                </a:lnTo>
                <a:lnTo>
                  <a:pt x="11277" y="4365"/>
                </a:lnTo>
                <a:lnTo>
                  <a:pt x="11045" y="4392"/>
                </a:lnTo>
                <a:lnTo>
                  <a:pt x="11045" y="4392"/>
                </a:lnTo>
                <a:lnTo>
                  <a:pt x="11268" y="4302"/>
                </a:lnTo>
                <a:lnTo>
                  <a:pt x="11010" y="4338"/>
                </a:lnTo>
                <a:lnTo>
                  <a:pt x="11072" y="4070"/>
                </a:lnTo>
                <a:lnTo>
                  <a:pt x="10956" y="4320"/>
                </a:lnTo>
                <a:lnTo>
                  <a:pt x="10956" y="4320"/>
                </a:lnTo>
                <a:lnTo>
                  <a:pt x="11018" y="4053"/>
                </a:lnTo>
                <a:lnTo>
                  <a:pt x="11018" y="4053"/>
                </a:lnTo>
                <a:lnTo>
                  <a:pt x="10920" y="4267"/>
                </a:lnTo>
                <a:lnTo>
                  <a:pt x="10974" y="4035"/>
                </a:lnTo>
                <a:lnTo>
                  <a:pt x="10974" y="4035"/>
                </a:lnTo>
                <a:lnTo>
                  <a:pt x="10858" y="4285"/>
                </a:lnTo>
                <a:lnTo>
                  <a:pt x="10858" y="4285"/>
                </a:lnTo>
                <a:lnTo>
                  <a:pt x="10920" y="4017"/>
                </a:lnTo>
                <a:close/>
                <a:moveTo>
                  <a:pt x="11797" y="4561"/>
                </a:moveTo>
                <a:cubicBezTo>
                  <a:pt x="11826" y="4561"/>
                  <a:pt x="11858" y="4581"/>
                  <a:pt x="11884" y="4632"/>
                </a:cubicBezTo>
                <a:cubicBezTo>
                  <a:pt x="11891" y="4585"/>
                  <a:pt x="11924" y="4563"/>
                  <a:pt x="11958" y="4563"/>
                </a:cubicBezTo>
                <a:cubicBezTo>
                  <a:pt x="12013" y="4563"/>
                  <a:pt x="12071" y="4619"/>
                  <a:pt x="12027" y="4713"/>
                </a:cubicBezTo>
                <a:cubicBezTo>
                  <a:pt x="12042" y="4708"/>
                  <a:pt x="12057" y="4706"/>
                  <a:pt x="12070" y="4706"/>
                </a:cubicBezTo>
                <a:cubicBezTo>
                  <a:pt x="12194" y="4706"/>
                  <a:pt x="12216" y="4874"/>
                  <a:pt x="12071" y="4882"/>
                </a:cubicBezTo>
                <a:cubicBezTo>
                  <a:pt x="12071" y="4882"/>
                  <a:pt x="12178" y="4918"/>
                  <a:pt x="12116" y="5025"/>
                </a:cubicBezTo>
                <a:cubicBezTo>
                  <a:pt x="12099" y="5055"/>
                  <a:pt x="12079" y="5067"/>
                  <a:pt x="12059" y="5067"/>
                </a:cubicBezTo>
                <a:cubicBezTo>
                  <a:pt x="12015" y="5067"/>
                  <a:pt x="11970" y="5008"/>
                  <a:pt x="11964" y="4971"/>
                </a:cubicBezTo>
                <a:lnTo>
                  <a:pt x="11964" y="4971"/>
                </a:lnTo>
                <a:cubicBezTo>
                  <a:pt x="11981" y="5073"/>
                  <a:pt x="11974" y="5151"/>
                  <a:pt x="11897" y="5151"/>
                </a:cubicBezTo>
                <a:cubicBezTo>
                  <a:pt x="11893" y="5151"/>
                  <a:pt x="11888" y="5150"/>
                  <a:pt x="11884" y="5150"/>
                </a:cubicBezTo>
                <a:cubicBezTo>
                  <a:pt x="11786" y="5141"/>
                  <a:pt x="11795" y="5025"/>
                  <a:pt x="11812" y="4989"/>
                </a:cubicBezTo>
                <a:lnTo>
                  <a:pt x="11812" y="4989"/>
                </a:lnTo>
                <a:cubicBezTo>
                  <a:pt x="11788" y="5037"/>
                  <a:pt x="11751" y="5056"/>
                  <a:pt x="11715" y="5056"/>
                </a:cubicBezTo>
                <a:cubicBezTo>
                  <a:pt x="11631" y="5056"/>
                  <a:pt x="11556" y="4954"/>
                  <a:pt x="11688" y="4891"/>
                </a:cubicBezTo>
                <a:cubicBezTo>
                  <a:pt x="11555" y="4847"/>
                  <a:pt x="11568" y="4711"/>
                  <a:pt x="11668" y="4711"/>
                </a:cubicBezTo>
                <a:cubicBezTo>
                  <a:pt x="11689" y="4711"/>
                  <a:pt x="11713" y="4717"/>
                  <a:pt x="11741" y="4731"/>
                </a:cubicBezTo>
                <a:lnTo>
                  <a:pt x="11741" y="4731"/>
                </a:lnTo>
                <a:cubicBezTo>
                  <a:pt x="11687" y="4652"/>
                  <a:pt x="11735" y="4561"/>
                  <a:pt x="11797" y="4561"/>
                </a:cubicBezTo>
                <a:close/>
                <a:moveTo>
                  <a:pt x="11021" y="3883"/>
                </a:moveTo>
                <a:cubicBezTo>
                  <a:pt x="11159" y="3883"/>
                  <a:pt x="11280" y="4005"/>
                  <a:pt x="11134" y="4213"/>
                </a:cubicBezTo>
                <a:cubicBezTo>
                  <a:pt x="11160" y="4209"/>
                  <a:pt x="11184" y="4207"/>
                  <a:pt x="11207" y="4207"/>
                </a:cubicBezTo>
                <a:cubicBezTo>
                  <a:pt x="11513" y="4207"/>
                  <a:pt x="11579" y="4571"/>
                  <a:pt x="11206" y="4588"/>
                </a:cubicBezTo>
                <a:cubicBezTo>
                  <a:pt x="11427" y="4702"/>
                  <a:pt x="11391" y="4999"/>
                  <a:pt x="11199" y="4999"/>
                </a:cubicBezTo>
                <a:cubicBezTo>
                  <a:pt x="11151" y="4999"/>
                  <a:pt x="11093" y="4980"/>
                  <a:pt x="11027" y="4936"/>
                </a:cubicBezTo>
                <a:lnTo>
                  <a:pt x="11027" y="4936"/>
                </a:lnTo>
                <a:cubicBezTo>
                  <a:pt x="11086" y="5072"/>
                  <a:pt x="10977" y="5169"/>
                  <a:pt x="10863" y="5169"/>
                </a:cubicBezTo>
                <a:cubicBezTo>
                  <a:pt x="10768" y="5169"/>
                  <a:pt x="10670" y="5102"/>
                  <a:pt x="10662" y="4936"/>
                </a:cubicBezTo>
                <a:cubicBezTo>
                  <a:pt x="10597" y="4998"/>
                  <a:pt x="10531" y="5023"/>
                  <a:pt x="10471" y="5023"/>
                </a:cubicBezTo>
                <a:cubicBezTo>
                  <a:pt x="10289" y="5023"/>
                  <a:pt x="10173" y="4791"/>
                  <a:pt x="10394" y="4650"/>
                </a:cubicBezTo>
                <a:lnTo>
                  <a:pt x="10394" y="4650"/>
                </a:lnTo>
                <a:cubicBezTo>
                  <a:pt x="10394" y="4650"/>
                  <a:pt x="10383" y="4652"/>
                  <a:pt x="10365" y="4652"/>
                </a:cubicBezTo>
                <a:cubicBezTo>
                  <a:pt x="10301" y="4652"/>
                  <a:pt x="10153" y="4630"/>
                  <a:pt x="10153" y="4427"/>
                </a:cubicBezTo>
                <a:cubicBezTo>
                  <a:pt x="10153" y="4300"/>
                  <a:pt x="10216" y="4257"/>
                  <a:pt x="10290" y="4257"/>
                </a:cubicBezTo>
                <a:cubicBezTo>
                  <a:pt x="10372" y="4257"/>
                  <a:pt x="10468" y="4309"/>
                  <a:pt x="10510" y="4356"/>
                </a:cubicBezTo>
                <a:cubicBezTo>
                  <a:pt x="10358" y="4169"/>
                  <a:pt x="10287" y="4008"/>
                  <a:pt x="10483" y="3919"/>
                </a:cubicBezTo>
                <a:cubicBezTo>
                  <a:pt x="10510" y="3907"/>
                  <a:pt x="10535" y="3902"/>
                  <a:pt x="10559" y="3902"/>
                </a:cubicBezTo>
                <a:cubicBezTo>
                  <a:pt x="10699" y="3902"/>
                  <a:pt x="10779" y="4083"/>
                  <a:pt x="10787" y="4160"/>
                </a:cubicBezTo>
                <a:cubicBezTo>
                  <a:pt x="10778" y="3968"/>
                  <a:pt x="10906" y="3883"/>
                  <a:pt x="11021" y="3883"/>
                </a:cubicBezTo>
                <a:close/>
                <a:moveTo>
                  <a:pt x="6827" y="3474"/>
                </a:moveTo>
                <a:cubicBezTo>
                  <a:pt x="6855" y="3474"/>
                  <a:pt x="6888" y="3479"/>
                  <a:pt x="6924" y="3491"/>
                </a:cubicBezTo>
                <a:cubicBezTo>
                  <a:pt x="7191" y="3571"/>
                  <a:pt x="7102" y="3892"/>
                  <a:pt x="7031" y="3981"/>
                </a:cubicBezTo>
                <a:cubicBezTo>
                  <a:pt x="7115" y="3878"/>
                  <a:pt x="7211" y="3837"/>
                  <a:pt x="7301" y="3837"/>
                </a:cubicBezTo>
                <a:cubicBezTo>
                  <a:pt x="7573" y="3837"/>
                  <a:pt x="7777" y="4213"/>
                  <a:pt x="7334" y="4320"/>
                </a:cubicBezTo>
                <a:cubicBezTo>
                  <a:pt x="7659" y="4514"/>
                  <a:pt x="7587" y="4868"/>
                  <a:pt x="7343" y="4868"/>
                </a:cubicBezTo>
                <a:cubicBezTo>
                  <a:pt x="7273" y="4868"/>
                  <a:pt x="7187" y="4838"/>
                  <a:pt x="7093" y="4766"/>
                </a:cubicBezTo>
                <a:lnTo>
                  <a:pt x="7093" y="4766"/>
                </a:lnTo>
                <a:cubicBezTo>
                  <a:pt x="7194" y="5002"/>
                  <a:pt x="7038" y="5213"/>
                  <a:pt x="6872" y="5213"/>
                </a:cubicBezTo>
                <a:cubicBezTo>
                  <a:pt x="6774" y="5213"/>
                  <a:pt x="6673" y="5139"/>
                  <a:pt x="6620" y="4954"/>
                </a:cubicBezTo>
                <a:cubicBezTo>
                  <a:pt x="6586" y="5067"/>
                  <a:pt x="6504" y="5115"/>
                  <a:pt x="6421" y="5115"/>
                </a:cubicBezTo>
                <a:cubicBezTo>
                  <a:pt x="6248" y="5115"/>
                  <a:pt x="6065" y="4909"/>
                  <a:pt x="6264" y="4650"/>
                </a:cubicBezTo>
                <a:lnTo>
                  <a:pt x="6264" y="4650"/>
                </a:lnTo>
                <a:cubicBezTo>
                  <a:pt x="6253" y="4651"/>
                  <a:pt x="6243" y="4651"/>
                  <a:pt x="6233" y="4651"/>
                </a:cubicBezTo>
                <a:cubicBezTo>
                  <a:pt x="5813" y="4651"/>
                  <a:pt x="5793" y="4137"/>
                  <a:pt x="6172" y="4137"/>
                </a:cubicBezTo>
                <a:cubicBezTo>
                  <a:pt x="6193" y="4137"/>
                  <a:pt x="6214" y="4139"/>
                  <a:pt x="6237" y="4142"/>
                </a:cubicBezTo>
                <a:cubicBezTo>
                  <a:pt x="6237" y="4142"/>
                  <a:pt x="5960" y="3972"/>
                  <a:pt x="6183" y="3714"/>
                </a:cubicBezTo>
                <a:cubicBezTo>
                  <a:pt x="6239" y="3646"/>
                  <a:pt x="6294" y="3619"/>
                  <a:pt x="6344" y="3619"/>
                </a:cubicBezTo>
                <a:cubicBezTo>
                  <a:pt x="6487" y="3619"/>
                  <a:pt x="6594" y="3833"/>
                  <a:pt x="6594" y="3946"/>
                </a:cubicBezTo>
                <a:cubicBezTo>
                  <a:pt x="6601" y="3677"/>
                  <a:pt x="6649" y="3474"/>
                  <a:pt x="6827" y="3474"/>
                </a:cubicBezTo>
                <a:close/>
                <a:moveTo>
                  <a:pt x="8832" y="4597"/>
                </a:moveTo>
                <a:cubicBezTo>
                  <a:pt x="8927" y="4597"/>
                  <a:pt x="9023" y="4635"/>
                  <a:pt x="9092" y="4713"/>
                </a:cubicBezTo>
                <a:cubicBezTo>
                  <a:pt x="9225" y="4855"/>
                  <a:pt x="9225" y="5079"/>
                  <a:pt x="9083" y="5221"/>
                </a:cubicBezTo>
                <a:cubicBezTo>
                  <a:pt x="9010" y="5285"/>
                  <a:pt x="8922" y="5316"/>
                  <a:pt x="8834" y="5316"/>
                </a:cubicBezTo>
                <a:cubicBezTo>
                  <a:pt x="8737" y="5316"/>
                  <a:pt x="8640" y="5278"/>
                  <a:pt x="8565" y="5203"/>
                </a:cubicBezTo>
                <a:cubicBezTo>
                  <a:pt x="8431" y="5061"/>
                  <a:pt x="8440" y="4829"/>
                  <a:pt x="8583" y="4695"/>
                </a:cubicBezTo>
                <a:cubicBezTo>
                  <a:pt x="8652" y="4630"/>
                  <a:pt x="8742" y="4597"/>
                  <a:pt x="8832" y="4597"/>
                </a:cubicBezTo>
                <a:close/>
                <a:moveTo>
                  <a:pt x="5675" y="5319"/>
                </a:moveTo>
                <a:cubicBezTo>
                  <a:pt x="5674" y="5320"/>
                  <a:pt x="5674" y="5320"/>
                  <a:pt x="5674" y="5321"/>
                </a:cubicBezTo>
                <a:lnTo>
                  <a:pt x="5674" y="5321"/>
                </a:lnTo>
                <a:cubicBezTo>
                  <a:pt x="5674" y="5320"/>
                  <a:pt x="5674" y="5320"/>
                  <a:pt x="5675" y="5319"/>
                </a:cubicBezTo>
                <a:close/>
                <a:moveTo>
                  <a:pt x="5659" y="4891"/>
                </a:moveTo>
                <a:cubicBezTo>
                  <a:pt x="5688" y="4891"/>
                  <a:pt x="5720" y="4911"/>
                  <a:pt x="5746" y="4963"/>
                </a:cubicBezTo>
                <a:cubicBezTo>
                  <a:pt x="5753" y="4915"/>
                  <a:pt x="5786" y="4893"/>
                  <a:pt x="5820" y="4893"/>
                </a:cubicBezTo>
                <a:cubicBezTo>
                  <a:pt x="5875" y="4893"/>
                  <a:pt x="5933" y="4949"/>
                  <a:pt x="5889" y="5043"/>
                </a:cubicBezTo>
                <a:cubicBezTo>
                  <a:pt x="5905" y="5038"/>
                  <a:pt x="5919" y="5036"/>
                  <a:pt x="5932" y="5036"/>
                </a:cubicBezTo>
                <a:cubicBezTo>
                  <a:pt x="6055" y="5036"/>
                  <a:pt x="6070" y="5204"/>
                  <a:pt x="5933" y="5212"/>
                </a:cubicBezTo>
                <a:cubicBezTo>
                  <a:pt x="5933" y="5212"/>
                  <a:pt x="6032" y="5248"/>
                  <a:pt x="5978" y="5355"/>
                </a:cubicBezTo>
                <a:cubicBezTo>
                  <a:pt x="5962" y="5385"/>
                  <a:pt x="5942" y="5397"/>
                  <a:pt x="5922" y="5397"/>
                </a:cubicBezTo>
                <a:cubicBezTo>
                  <a:pt x="5877" y="5397"/>
                  <a:pt x="5833" y="5339"/>
                  <a:pt x="5826" y="5302"/>
                </a:cubicBezTo>
                <a:lnTo>
                  <a:pt x="5826" y="5302"/>
                </a:lnTo>
                <a:cubicBezTo>
                  <a:pt x="5843" y="5403"/>
                  <a:pt x="5836" y="5481"/>
                  <a:pt x="5759" y="5481"/>
                </a:cubicBezTo>
                <a:cubicBezTo>
                  <a:pt x="5755" y="5481"/>
                  <a:pt x="5751" y="5480"/>
                  <a:pt x="5746" y="5480"/>
                </a:cubicBezTo>
                <a:cubicBezTo>
                  <a:pt x="5649" y="5471"/>
                  <a:pt x="5657" y="5359"/>
                  <a:pt x="5674" y="5321"/>
                </a:cubicBezTo>
                <a:lnTo>
                  <a:pt x="5674" y="5321"/>
                </a:lnTo>
                <a:cubicBezTo>
                  <a:pt x="5650" y="5371"/>
                  <a:pt x="5612" y="5390"/>
                  <a:pt x="5577" y="5390"/>
                </a:cubicBezTo>
                <a:cubicBezTo>
                  <a:pt x="5493" y="5390"/>
                  <a:pt x="5419" y="5284"/>
                  <a:pt x="5550" y="5221"/>
                </a:cubicBezTo>
                <a:cubicBezTo>
                  <a:pt x="5417" y="5177"/>
                  <a:pt x="5431" y="5041"/>
                  <a:pt x="5530" y="5041"/>
                </a:cubicBezTo>
                <a:cubicBezTo>
                  <a:pt x="5551" y="5041"/>
                  <a:pt x="5576" y="5047"/>
                  <a:pt x="5603" y="5061"/>
                </a:cubicBezTo>
                <a:cubicBezTo>
                  <a:pt x="5549" y="4982"/>
                  <a:pt x="5597" y="4891"/>
                  <a:pt x="5659" y="4891"/>
                </a:cubicBezTo>
                <a:close/>
                <a:moveTo>
                  <a:pt x="11307" y="5501"/>
                </a:moveTo>
                <a:cubicBezTo>
                  <a:pt x="11278" y="5501"/>
                  <a:pt x="11249" y="5509"/>
                  <a:pt x="11224" y="5525"/>
                </a:cubicBezTo>
                <a:cubicBezTo>
                  <a:pt x="11143" y="5569"/>
                  <a:pt x="11126" y="5676"/>
                  <a:pt x="11170" y="5748"/>
                </a:cubicBezTo>
                <a:cubicBezTo>
                  <a:pt x="11204" y="5793"/>
                  <a:pt x="11256" y="5820"/>
                  <a:pt x="11308" y="5820"/>
                </a:cubicBezTo>
                <a:cubicBezTo>
                  <a:pt x="11338" y="5820"/>
                  <a:pt x="11367" y="5812"/>
                  <a:pt x="11393" y="5792"/>
                </a:cubicBezTo>
                <a:cubicBezTo>
                  <a:pt x="11465" y="5748"/>
                  <a:pt x="11491" y="5649"/>
                  <a:pt x="11447" y="5578"/>
                </a:cubicBezTo>
                <a:cubicBezTo>
                  <a:pt x="11412" y="5526"/>
                  <a:pt x="11359" y="5501"/>
                  <a:pt x="11307" y="5501"/>
                </a:cubicBezTo>
                <a:close/>
                <a:moveTo>
                  <a:pt x="8815" y="3981"/>
                </a:moveTo>
                <a:lnTo>
                  <a:pt x="8851" y="4481"/>
                </a:lnTo>
                <a:lnTo>
                  <a:pt x="8708" y="3999"/>
                </a:lnTo>
                <a:lnTo>
                  <a:pt x="8708" y="3999"/>
                </a:lnTo>
                <a:lnTo>
                  <a:pt x="8744" y="4427"/>
                </a:lnTo>
                <a:lnTo>
                  <a:pt x="8744" y="4427"/>
                </a:lnTo>
                <a:lnTo>
                  <a:pt x="8628" y="4017"/>
                </a:lnTo>
                <a:lnTo>
                  <a:pt x="8663" y="4508"/>
                </a:lnTo>
                <a:lnTo>
                  <a:pt x="8663" y="4508"/>
                </a:lnTo>
                <a:lnTo>
                  <a:pt x="8529" y="4035"/>
                </a:lnTo>
                <a:lnTo>
                  <a:pt x="8529" y="4035"/>
                </a:lnTo>
                <a:lnTo>
                  <a:pt x="8565" y="4579"/>
                </a:lnTo>
                <a:cubicBezTo>
                  <a:pt x="8565" y="4588"/>
                  <a:pt x="8556" y="4588"/>
                  <a:pt x="8547" y="4588"/>
                </a:cubicBezTo>
                <a:lnTo>
                  <a:pt x="8048" y="4347"/>
                </a:lnTo>
                <a:lnTo>
                  <a:pt x="8440" y="4650"/>
                </a:lnTo>
                <a:lnTo>
                  <a:pt x="8440" y="4650"/>
                </a:lnTo>
                <a:lnTo>
                  <a:pt x="7994" y="4427"/>
                </a:lnTo>
                <a:lnTo>
                  <a:pt x="7994" y="4427"/>
                </a:lnTo>
                <a:lnTo>
                  <a:pt x="8333" y="4695"/>
                </a:lnTo>
                <a:lnTo>
                  <a:pt x="8333" y="4695"/>
                </a:lnTo>
                <a:lnTo>
                  <a:pt x="7950" y="4508"/>
                </a:lnTo>
                <a:lnTo>
                  <a:pt x="8342" y="4811"/>
                </a:lnTo>
                <a:lnTo>
                  <a:pt x="8342" y="4811"/>
                </a:lnTo>
                <a:lnTo>
                  <a:pt x="7896" y="4588"/>
                </a:lnTo>
                <a:lnTo>
                  <a:pt x="8333" y="4927"/>
                </a:lnTo>
                <a:lnTo>
                  <a:pt x="7860" y="5203"/>
                </a:lnTo>
                <a:lnTo>
                  <a:pt x="7860" y="5203"/>
                </a:lnTo>
                <a:lnTo>
                  <a:pt x="8324" y="5043"/>
                </a:lnTo>
                <a:lnTo>
                  <a:pt x="7896" y="5302"/>
                </a:lnTo>
                <a:lnTo>
                  <a:pt x="8306" y="5159"/>
                </a:lnTo>
                <a:lnTo>
                  <a:pt x="7932" y="5373"/>
                </a:lnTo>
                <a:lnTo>
                  <a:pt x="8405" y="5212"/>
                </a:lnTo>
                <a:lnTo>
                  <a:pt x="7976" y="5471"/>
                </a:lnTo>
                <a:lnTo>
                  <a:pt x="7976" y="5471"/>
                </a:lnTo>
                <a:lnTo>
                  <a:pt x="8485" y="5293"/>
                </a:lnTo>
                <a:lnTo>
                  <a:pt x="8485" y="5293"/>
                </a:lnTo>
                <a:lnTo>
                  <a:pt x="8342" y="5507"/>
                </a:lnTo>
                <a:lnTo>
                  <a:pt x="8538" y="5328"/>
                </a:lnTo>
                <a:lnTo>
                  <a:pt x="8387" y="5551"/>
                </a:lnTo>
                <a:lnTo>
                  <a:pt x="8583" y="5373"/>
                </a:lnTo>
                <a:lnTo>
                  <a:pt x="8512" y="5855"/>
                </a:lnTo>
                <a:lnTo>
                  <a:pt x="8663" y="5426"/>
                </a:lnTo>
                <a:lnTo>
                  <a:pt x="8601" y="5872"/>
                </a:lnTo>
                <a:lnTo>
                  <a:pt x="8726" y="5507"/>
                </a:lnTo>
                <a:lnTo>
                  <a:pt x="8672" y="5890"/>
                </a:lnTo>
                <a:lnTo>
                  <a:pt x="8824" y="5462"/>
                </a:lnTo>
                <a:lnTo>
                  <a:pt x="8753" y="5917"/>
                </a:lnTo>
                <a:lnTo>
                  <a:pt x="8931" y="5409"/>
                </a:lnTo>
                <a:lnTo>
                  <a:pt x="9207" y="5756"/>
                </a:lnTo>
                <a:lnTo>
                  <a:pt x="9020" y="5364"/>
                </a:lnTo>
                <a:lnTo>
                  <a:pt x="9020" y="5364"/>
                </a:lnTo>
                <a:lnTo>
                  <a:pt x="9288" y="5703"/>
                </a:lnTo>
                <a:lnTo>
                  <a:pt x="9288" y="5703"/>
                </a:lnTo>
                <a:lnTo>
                  <a:pt x="9136" y="5364"/>
                </a:lnTo>
                <a:lnTo>
                  <a:pt x="9368" y="5658"/>
                </a:lnTo>
                <a:lnTo>
                  <a:pt x="9181" y="5266"/>
                </a:lnTo>
                <a:lnTo>
                  <a:pt x="9448" y="5605"/>
                </a:lnTo>
                <a:lnTo>
                  <a:pt x="9243" y="5150"/>
                </a:lnTo>
                <a:lnTo>
                  <a:pt x="9725" y="5114"/>
                </a:lnTo>
                <a:lnTo>
                  <a:pt x="9306" y="5034"/>
                </a:lnTo>
                <a:lnTo>
                  <a:pt x="9734" y="5007"/>
                </a:lnTo>
                <a:lnTo>
                  <a:pt x="9368" y="4936"/>
                </a:lnTo>
                <a:lnTo>
                  <a:pt x="9743" y="4909"/>
                </a:lnTo>
                <a:lnTo>
                  <a:pt x="9323" y="4829"/>
                </a:lnTo>
                <a:lnTo>
                  <a:pt x="9752" y="4802"/>
                </a:lnTo>
                <a:lnTo>
                  <a:pt x="9288" y="4704"/>
                </a:lnTo>
                <a:lnTo>
                  <a:pt x="9546" y="4276"/>
                </a:lnTo>
                <a:lnTo>
                  <a:pt x="9207" y="4641"/>
                </a:lnTo>
                <a:lnTo>
                  <a:pt x="9207" y="4641"/>
                </a:lnTo>
                <a:lnTo>
                  <a:pt x="9457" y="4222"/>
                </a:lnTo>
                <a:lnTo>
                  <a:pt x="9172" y="4534"/>
                </a:lnTo>
                <a:lnTo>
                  <a:pt x="9172" y="4534"/>
                </a:lnTo>
                <a:lnTo>
                  <a:pt x="9395" y="4169"/>
                </a:lnTo>
                <a:lnTo>
                  <a:pt x="9056" y="4534"/>
                </a:lnTo>
                <a:lnTo>
                  <a:pt x="9056" y="4534"/>
                </a:lnTo>
                <a:lnTo>
                  <a:pt x="9315" y="4106"/>
                </a:lnTo>
                <a:lnTo>
                  <a:pt x="8958" y="4499"/>
                </a:lnTo>
                <a:lnTo>
                  <a:pt x="8815" y="3981"/>
                </a:lnTo>
                <a:close/>
                <a:moveTo>
                  <a:pt x="7176" y="5328"/>
                </a:moveTo>
                <a:cubicBezTo>
                  <a:pt x="7205" y="5328"/>
                  <a:pt x="7237" y="5348"/>
                  <a:pt x="7263" y="5400"/>
                </a:cubicBezTo>
                <a:cubicBezTo>
                  <a:pt x="7270" y="5352"/>
                  <a:pt x="7303" y="5330"/>
                  <a:pt x="7337" y="5330"/>
                </a:cubicBezTo>
                <a:cubicBezTo>
                  <a:pt x="7392" y="5330"/>
                  <a:pt x="7449" y="5386"/>
                  <a:pt x="7405" y="5480"/>
                </a:cubicBezTo>
                <a:cubicBezTo>
                  <a:pt x="7421" y="5476"/>
                  <a:pt x="7436" y="5474"/>
                  <a:pt x="7449" y="5474"/>
                </a:cubicBezTo>
                <a:cubicBezTo>
                  <a:pt x="7573" y="5474"/>
                  <a:pt x="7595" y="5641"/>
                  <a:pt x="7450" y="5649"/>
                </a:cubicBezTo>
                <a:cubicBezTo>
                  <a:pt x="7450" y="5649"/>
                  <a:pt x="7557" y="5685"/>
                  <a:pt x="7495" y="5792"/>
                </a:cubicBezTo>
                <a:cubicBezTo>
                  <a:pt x="7478" y="5822"/>
                  <a:pt x="7458" y="5834"/>
                  <a:pt x="7438" y="5834"/>
                </a:cubicBezTo>
                <a:cubicBezTo>
                  <a:pt x="7394" y="5834"/>
                  <a:pt x="7349" y="5776"/>
                  <a:pt x="7343" y="5739"/>
                </a:cubicBezTo>
                <a:lnTo>
                  <a:pt x="7343" y="5739"/>
                </a:lnTo>
                <a:cubicBezTo>
                  <a:pt x="7360" y="5840"/>
                  <a:pt x="7353" y="5918"/>
                  <a:pt x="7276" y="5918"/>
                </a:cubicBezTo>
                <a:cubicBezTo>
                  <a:pt x="7272" y="5918"/>
                  <a:pt x="7267" y="5918"/>
                  <a:pt x="7263" y="5917"/>
                </a:cubicBezTo>
                <a:cubicBezTo>
                  <a:pt x="7165" y="5908"/>
                  <a:pt x="7173" y="5792"/>
                  <a:pt x="7191" y="5757"/>
                </a:cubicBezTo>
                <a:lnTo>
                  <a:pt x="7191" y="5757"/>
                </a:lnTo>
                <a:cubicBezTo>
                  <a:pt x="7167" y="5804"/>
                  <a:pt x="7130" y="5823"/>
                  <a:pt x="7094" y="5823"/>
                </a:cubicBezTo>
                <a:cubicBezTo>
                  <a:pt x="7010" y="5823"/>
                  <a:pt x="6935" y="5721"/>
                  <a:pt x="7066" y="5658"/>
                </a:cubicBezTo>
                <a:cubicBezTo>
                  <a:pt x="6934" y="5614"/>
                  <a:pt x="6947" y="5478"/>
                  <a:pt x="7047" y="5478"/>
                </a:cubicBezTo>
                <a:cubicBezTo>
                  <a:pt x="7068" y="5478"/>
                  <a:pt x="7092" y="5484"/>
                  <a:pt x="7120" y="5498"/>
                </a:cubicBezTo>
                <a:cubicBezTo>
                  <a:pt x="7065" y="5419"/>
                  <a:pt x="7114" y="5328"/>
                  <a:pt x="7176" y="5328"/>
                </a:cubicBezTo>
                <a:close/>
                <a:moveTo>
                  <a:pt x="10209" y="5328"/>
                </a:moveTo>
                <a:cubicBezTo>
                  <a:pt x="10238" y="5328"/>
                  <a:pt x="10270" y="5348"/>
                  <a:pt x="10296" y="5400"/>
                </a:cubicBezTo>
                <a:cubicBezTo>
                  <a:pt x="10303" y="5352"/>
                  <a:pt x="10337" y="5330"/>
                  <a:pt x="10372" y="5330"/>
                </a:cubicBezTo>
                <a:cubicBezTo>
                  <a:pt x="10429" y="5330"/>
                  <a:pt x="10488" y="5386"/>
                  <a:pt x="10439" y="5480"/>
                </a:cubicBezTo>
                <a:cubicBezTo>
                  <a:pt x="10454" y="5476"/>
                  <a:pt x="10469" y="5474"/>
                  <a:pt x="10482" y="5474"/>
                </a:cubicBezTo>
                <a:cubicBezTo>
                  <a:pt x="10606" y="5474"/>
                  <a:pt x="10628" y="5641"/>
                  <a:pt x="10483" y="5649"/>
                </a:cubicBezTo>
                <a:cubicBezTo>
                  <a:pt x="10483" y="5649"/>
                  <a:pt x="10590" y="5685"/>
                  <a:pt x="10528" y="5792"/>
                </a:cubicBezTo>
                <a:cubicBezTo>
                  <a:pt x="10511" y="5822"/>
                  <a:pt x="10491" y="5834"/>
                  <a:pt x="10472" y="5834"/>
                </a:cubicBezTo>
                <a:cubicBezTo>
                  <a:pt x="10427" y="5834"/>
                  <a:pt x="10382" y="5776"/>
                  <a:pt x="10376" y="5739"/>
                </a:cubicBezTo>
                <a:lnTo>
                  <a:pt x="10376" y="5739"/>
                </a:lnTo>
                <a:cubicBezTo>
                  <a:pt x="10393" y="5840"/>
                  <a:pt x="10386" y="5918"/>
                  <a:pt x="10309" y="5918"/>
                </a:cubicBezTo>
                <a:cubicBezTo>
                  <a:pt x="10305" y="5918"/>
                  <a:pt x="10300" y="5918"/>
                  <a:pt x="10296" y="5917"/>
                </a:cubicBezTo>
                <a:cubicBezTo>
                  <a:pt x="10198" y="5908"/>
                  <a:pt x="10207" y="5792"/>
                  <a:pt x="10224" y="5757"/>
                </a:cubicBezTo>
                <a:lnTo>
                  <a:pt x="10224" y="5757"/>
                </a:lnTo>
                <a:cubicBezTo>
                  <a:pt x="10200" y="5804"/>
                  <a:pt x="10163" y="5823"/>
                  <a:pt x="10127" y="5823"/>
                </a:cubicBezTo>
                <a:cubicBezTo>
                  <a:pt x="10043" y="5823"/>
                  <a:pt x="9968" y="5721"/>
                  <a:pt x="10100" y="5658"/>
                </a:cubicBezTo>
                <a:cubicBezTo>
                  <a:pt x="9974" y="5614"/>
                  <a:pt x="9983" y="5478"/>
                  <a:pt x="10081" y="5478"/>
                </a:cubicBezTo>
                <a:cubicBezTo>
                  <a:pt x="10101" y="5478"/>
                  <a:pt x="10125" y="5484"/>
                  <a:pt x="10153" y="5498"/>
                </a:cubicBezTo>
                <a:cubicBezTo>
                  <a:pt x="10099" y="5419"/>
                  <a:pt x="10147" y="5328"/>
                  <a:pt x="10209" y="5328"/>
                </a:cubicBezTo>
                <a:close/>
                <a:moveTo>
                  <a:pt x="8642" y="3685"/>
                </a:moveTo>
                <a:cubicBezTo>
                  <a:pt x="8988" y="3685"/>
                  <a:pt x="9036" y="4121"/>
                  <a:pt x="8993" y="4267"/>
                </a:cubicBezTo>
                <a:cubicBezTo>
                  <a:pt x="9069" y="4010"/>
                  <a:pt x="9250" y="3910"/>
                  <a:pt x="9422" y="3910"/>
                </a:cubicBezTo>
                <a:cubicBezTo>
                  <a:pt x="9732" y="3910"/>
                  <a:pt x="10010" y="4239"/>
                  <a:pt x="9573" y="4561"/>
                </a:cubicBezTo>
                <a:cubicBezTo>
                  <a:pt x="10169" y="4648"/>
                  <a:pt x="10199" y="5288"/>
                  <a:pt x="9694" y="5288"/>
                </a:cubicBezTo>
                <a:cubicBezTo>
                  <a:pt x="9632" y="5288"/>
                  <a:pt x="9562" y="5278"/>
                  <a:pt x="9484" y="5257"/>
                </a:cubicBezTo>
                <a:lnTo>
                  <a:pt x="9484" y="5257"/>
                </a:lnTo>
                <a:cubicBezTo>
                  <a:pt x="9780" y="5553"/>
                  <a:pt x="9621" y="5979"/>
                  <a:pt x="9339" y="5979"/>
                </a:cubicBezTo>
                <a:cubicBezTo>
                  <a:pt x="9230" y="5979"/>
                  <a:pt x="9102" y="5916"/>
                  <a:pt x="8976" y="5756"/>
                </a:cubicBezTo>
                <a:lnTo>
                  <a:pt x="8976" y="5756"/>
                </a:lnTo>
                <a:cubicBezTo>
                  <a:pt x="8995" y="5978"/>
                  <a:pt x="8838" y="6091"/>
                  <a:pt x="8673" y="6091"/>
                </a:cubicBezTo>
                <a:cubicBezTo>
                  <a:pt x="8466" y="6091"/>
                  <a:pt x="8247" y="5914"/>
                  <a:pt x="8351" y="5551"/>
                </a:cubicBezTo>
                <a:lnTo>
                  <a:pt x="8351" y="5551"/>
                </a:lnTo>
                <a:cubicBezTo>
                  <a:pt x="8258" y="5595"/>
                  <a:pt x="8172" y="5614"/>
                  <a:pt x="8095" y="5614"/>
                </a:cubicBezTo>
                <a:cubicBezTo>
                  <a:pt x="7668" y="5614"/>
                  <a:pt x="7519" y="5036"/>
                  <a:pt x="8048" y="4900"/>
                </a:cubicBezTo>
                <a:cubicBezTo>
                  <a:pt x="8048" y="4900"/>
                  <a:pt x="7602" y="4829"/>
                  <a:pt x="7744" y="4374"/>
                </a:cubicBezTo>
                <a:cubicBezTo>
                  <a:pt x="7800" y="4208"/>
                  <a:pt x="7892" y="4147"/>
                  <a:pt x="7991" y="4147"/>
                </a:cubicBezTo>
                <a:cubicBezTo>
                  <a:pt x="8162" y="4147"/>
                  <a:pt x="8354" y="4329"/>
                  <a:pt x="8405" y="4454"/>
                </a:cubicBezTo>
                <a:cubicBezTo>
                  <a:pt x="8253" y="4044"/>
                  <a:pt x="8217" y="3723"/>
                  <a:pt x="8601" y="3687"/>
                </a:cubicBezTo>
                <a:cubicBezTo>
                  <a:pt x="8615" y="3686"/>
                  <a:pt x="8629" y="3685"/>
                  <a:pt x="8642" y="3685"/>
                </a:cubicBezTo>
                <a:close/>
                <a:moveTo>
                  <a:pt x="11165" y="5248"/>
                </a:moveTo>
                <a:cubicBezTo>
                  <a:pt x="11210" y="5248"/>
                  <a:pt x="11261" y="5278"/>
                  <a:pt x="11304" y="5355"/>
                </a:cubicBezTo>
                <a:cubicBezTo>
                  <a:pt x="11311" y="5284"/>
                  <a:pt x="11360" y="5251"/>
                  <a:pt x="11413" y="5251"/>
                </a:cubicBezTo>
                <a:cubicBezTo>
                  <a:pt x="11498" y="5251"/>
                  <a:pt x="11590" y="5336"/>
                  <a:pt x="11518" y="5480"/>
                </a:cubicBezTo>
                <a:cubicBezTo>
                  <a:pt x="11540" y="5474"/>
                  <a:pt x="11560" y="5472"/>
                  <a:pt x="11579" y="5472"/>
                </a:cubicBezTo>
                <a:cubicBezTo>
                  <a:pt x="11769" y="5472"/>
                  <a:pt x="11808" y="5731"/>
                  <a:pt x="11589" y="5739"/>
                </a:cubicBezTo>
                <a:cubicBezTo>
                  <a:pt x="11589" y="5739"/>
                  <a:pt x="11741" y="5801"/>
                  <a:pt x="11661" y="5953"/>
                </a:cubicBezTo>
                <a:cubicBezTo>
                  <a:pt x="11632" y="6004"/>
                  <a:pt x="11599" y="6024"/>
                  <a:pt x="11567" y="6024"/>
                </a:cubicBezTo>
                <a:cubicBezTo>
                  <a:pt x="11498" y="6024"/>
                  <a:pt x="11432" y="5936"/>
                  <a:pt x="11420" y="5881"/>
                </a:cubicBezTo>
                <a:lnTo>
                  <a:pt x="11420" y="5881"/>
                </a:lnTo>
                <a:cubicBezTo>
                  <a:pt x="11445" y="6032"/>
                  <a:pt x="11439" y="6151"/>
                  <a:pt x="11321" y="6151"/>
                </a:cubicBezTo>
                <a:cubicBezTo>
                  <a:pt x="11313" y="6151"/>
                  <a:pt x="11304" y="6150"/>
                  <a:pt x="11295" y="6149"/>
                </a:cubicBezTo>
                <a:cubicBezTo>
                  <a:pt x="11152" y="6140"/>
                  <a:pt x="11161" y="5962"/>
                  <a:pt x="11188" y="5908"/>
                </a:cubicBezTo>
                <a:lnTo>
                  <a:pt x="11188" y="5908"/>
                </a:lnTo>
                <a:cubicBezTo>
                  <a:pt x="11150" y="5983"/>
                  <a:pt x="11092" y="6013"/>
                  <a:pt x="11036" y="6013"/>
                </a:cubicBezTo>
                <a:cubicBezTo>
                  <a:pt x="10907" y="6013"/>
                  <a:pt x="10795" y="5856"/>
                  <a:pt x="11001" y="5756"/>
                </a:cubicBezTo>
                <a:cubicBezTo>
                  <a:pt x="10801" y="5690"/>
                  <a:pt x="10816" y="5476"/>
                  <a:pt x="10969" y="5476"/>
                </a:cubicBezTo>
                <a:cubicBezTo>
                  <a:pt x="11001" y="5476"/>
                  <a:pt x="11038" y="5485"/>
                  <a:pt x="11081" y="5507"/>
                </a:cubicBezTo>
                <a:cubicBezTo>
                  <a:pt x="10996" y="5385"/>
                  <a:pt x="11068" y="5248"/>
                  <a:pt x="11165" y="5248"/>
                </a:cubicBezTo>
                <a:close/>
                <a:moveTo>
                  <a:pt x="11928" y="5587"/>
                </a:moveTo>
                <a:cubicBezTo>
                  <a:pt x="11991" y="5587"/>
                  <a:pt x="12053" y="5596"/>
                  <a:pt x="12116" y="5632"/>
                </a:cubicBezTo>
                <a:cubicBezTo>
                  <a:pt x="12178" y="5658"/>
                  <a:pt x="12241" y="5721"/>
                  <a:pt x="12258" y="5801"/>
                </a:cubicBezTo>
                <a:cubicBezTo>
                  <a:pt x="12285" y="5872"/>
                  <a:pt x="12276" y="5953"/>
                  <a:pt x="12250" y="6024"/>
                </a:cubicBezTo>
                <a:cubicBezTo>
                  <a:pt x="12223" y="6095"/>
                  <a:pt x="12178" y="6158"/>
                  <a:pt x="12125" y="6211"/>
                </a:cubicBezTo>
                <a:cubicBezTo>
                  <a:pt x="12107" y="6220"/>
                  <a:pt x="12089" y="6229"/>
                  <a:pt x="12071" y="6247"/>
                </a:cubicBezTo>
                <a:cubicBezTo>
                  <a:pt x="12053" y="6256"/>
                  <a:pt x="12035" y="6265"/>
                  <a:pt x="12018" y="6274"/>
                </a:cubicBezTo>
                <a:cubicBezTo>
                  <a:pt x="11991" y="6283"/>
                  <a:pt x="11946" y="6292"/>
                  <a:pt x="11928" y="6301"/>
                </a:cubicBezTo>
                <a:cubicBezTo>
                  <a:pt x="11875" y="6310"/>
                  <a:pt x="11839" y="6336"/>
                  <a:pt x="11804" y="6363"/>
                </a:cubicBezTo>
                <a:cubicBezTo>
                  <a:pt x="11732" y="6417"/>
                  <a:pt x="11696" y="6524"/>
                  <a:pt x="11714" y="6631"/>
                </a:cubicBezTo>
                <a:cubicBezTo>
                  <a:pt x="11723" y="6658"/>
                  <a:pt x="11732" y="6684"/>
                  <a:pt x="11741" y="6702"/>
                </a:cubicBezTo>
                <a:cubicBezTo>
                  <a:pt x="11750" y="6729"/>
                  <a:pt x="11768" y="6747"/>
                  <a:pt x="11786" y="6765"/>
                </a:cubicBezTo>
                <a:cubicBezTo>
                  <a:pt x="11830" y="6800"/>
                  <a:pt x="11884" y="6827"/>
                  <a:pt x="11937" y="6827"/>
                </a:cubicBezTo>
                <a:cubicBezTo>
                  <a:pt x="12000" y="6827"/>
                  <a:pt x="12053" y="6809"/>
                  <a:pt x="12098" y="6782"/>
                </a:cubicBezTo>
                <a:cubicBezTo>
                  <a:pt x="12134" y="6756"/>
                  <a:pt x="12160" y="6711"/>
                  <a:pt x="12169" y="6666"/>
                </a:cubicBezTo>
                <a:cubicBezTo>
                  <a:pt x="12178" y="6631"/>
                  <a:pt x="12178" y="6577"/>
                  <a:pt x="12178" y="6533"/>
                </a:cubicBezTo>
                <a:cubicBezTo>
                  <a:pt x="12169" y="6515"/>
                  <a:pt x="12169" y="6506"/>
                  <a:pt x="12160" y="6497"/>
                </a:cubicBezTo>
                <a:cubicBezTo>
                  <a:pt x="12151" y="6479"/>
                  <a:pt x="12143" y="6479"/>
                  <a:pt x="12125" y="6470"/>
                </a:cubicBezTo>
                <a:cubicBezTo>
                  <a:pt x="12116" y="6468"/>
                  <a:pt x="12106" y="6467"/>
                  <a:pt x="12096" y="6467"/>
                </a:cubicBezTo>
                <a:cubicBezTo>
                  <a:pt x="12067" y="6467"/>
                  <a:pt x="12033" y="6477"/>
                  <a:pt x="12000" y="6497"/>
                </a:cubicBezTo>
                <a:cubicBezTo>
                  <a:pt x="11964" y="6524"/>
                  <a:pt x="11937" y="6568"/>
                  <a:pt x="11946" y="6631"/>
                </a:cubicBezTo>
                <a:cubicBezTo>
                  <a:pt x="11946" y="6640"/>
                  <a:pt x="11946" y="6640"/>
                  <a:pt x="11946" y="6649"/>
                </a:cubicBezTo>
                <a:cubicBezTo>
                  <a:pt x="11937" y="6649"/>
                  <a:pt x="11937" y="6649"/>
                  <a:pt x="11937" y="6640"/>
                </a:cubicBezTo>
                <a:cubicBezTo>
                  <a:pt x="11928" y="6631"/>
                  <a:pt x="11911" y="6613"/>
                  <a:pt x="11911" y="6595"/>
                </a:cubicBezTo>
                <a:cubicBezTo>
                  <a:pt x="11902" y="6577"/>
                  <a:pt x="11893" y="6559"/>
                  <a:pt x="11893" y="6542"/>
                </a:cubicBezTo>
                <a:cubicBezTo>
                  <a:pt x="11893" y="6506"/>
                  <a:pt x="11911" y="6470"/>
                  <a:pt x="11928" y="6434"/>
                </a:cubicBezTo>
                <a:cubicBezTo>
                  <a:pt x="11946" y="6417"/>
                  <a:pt x="11955" y="6408"/>
                  <a:pt x="11973" y="6390"/>
                </a:cubicBezTo>
                <a:cubicBezTo>
                  <a:pt x="11982" y="6381"/>
                  <a:pt x="12000" y="6363"/>
                  <a:pt x="12018" y="6363"/>
                </a:cubicBezTo>
                <a:cubicBezTo>
                  <a:pt x="12053" y="6336"/>
                  <a:pt x="12098" y="6327"/>
                  <a:pt x="12134" y="6327"/>
                </a:cubicBezTo>
                <a:cubicBezTo>
                  <a:pt x="12178" y="6336"/>
                  <a:pt x="12232" y="6345"/>
                  <a:pt x="12267" y="6381"/>
                </a:cubicBezTo>
                <a:cubicBezTo>
                  <a:pt x="12303" y="6417"/>
                  <a:pt x="12321" y="6461"/>
                  <a:pt x="12330" y="6497"/>
                </a:cubicBezTo>
                <a:cubicBezTo>
                  <a:pt x="12348" y="6577"/>
                  <a:pt x="12339" y="6658"/>
                  <a:pt x="12312" y="6729"/>
                </a:cubicBezTo>
                <a:cubicBezTo>
                  <a:pt x="12276" y="6800"/>
                  <a:pt x="12205" y="6854"/>
                  <a:pt x="12134" y="6872"/>
                </a:cubicBezTo>
                <a:cubicBezTo>
                  <a:pt x="12094" y="6889"/>
                  <a:pt x="12051" y="6895"/>
                  <a:pt x="12009" y="6895"/>
                </a:cubicBezTo>
                <a:cubicBezTo>
                  <a:pt x="11984" y="6895"/>
                  <a:pt x="11960" y="6893"/>
                  <a:pt x="11937" y="6889"/>
                </a:cubicBezTo>
                <a:cubicBezTo>
                  <a:pt x="11866" y="6872"/>
                  <a:pt x="11804" y="6854"/>
                  <a:pt x="11750" y="6818"/>
                </a:cubicBezTo>
                <a:cubicBezTo>
                  <a:pt x="11723" y="6800"/>
                  <a:pt x="11696" y="6773"/>
                  <a:pt x="11679" y="6747"/>
                </a:cubicBezTo>
                <a:cubicBezTo>
                  <a:pt x="11652" y="6720"/>
                  <a:pt x="11634" y="6693"/>
                  <a:pt x="11625" y="6658"/>
                </a:cubicBezTo>
                <a:cubicBezTo>
                  <a:pt x="11598" y="6595"/>
                  <a:pt x="11580" y="6524"/>
                  <a:pt x="11589" y="6452"/>
                </a:cubicBezTo>
                <a:cubicBezTo>
                  <a:pt x="11598" y="6372"/>
                  <a:pt x="11625" y="6301"/>
                  <a:pt x="11679" y="6238"/>
                </a:cubicBezTo>
                <a:cubicBezTo>
                  <a:pt x="11732" y="6185"/>
                  <a:pt x="11804" y="6140"/>
                  <a:pt x="11866" y="6122"/>
                </a:cubicBezTo>
                <a:cubicBezTo>
                  <a:pt x="11911" y="6104"/>
                  <a:pt x="11919" y="6104"/>
                  <a:pt x="11946" y="6095"/>
                </a:cubicBezTo>
                <a:cubicBezTo>
                  <a:pt x="11955" y="6087"/>
                  <a:pt x="11964" y="6087"/>
                  <a:pt x="11973" y="6078"/>
                </a:cubicBezTo>
                <a:cubicBezTo>
                  <a:pt x="11982" y="6069"/>
                  <a:pt x="11991" y="6060"/>
                  <a:pt x="12000" y="6060"/>
                </a:cubicBezTo>
                <a:cubicBezTo>
                  <a:pt x="12071" y="6006"/>
                  <a:pt x="12134" y="5917"/>
                  <a:pt x="12125" y="5828"/>
                </a:cubicBezTo>
                <a:cubicBezTo>
                  <a:pt x="12125" y="5783"/>
                  <a:pt x="12098" y="5748"/>
                  <a:pt x="12062" y="5703"/>
                </a:cubicBezTo>
                <a:cubicBezTo>
                  <a:pt x="12027" y="5667"/>
                  <a:pt x="11973" y="5632"/>
                  <a:pt x="11919" y="5605"/>
                </a:cubicBezTo>
                <a:cubicBezTo>
                  <a:pt x="11919" y="5605"/>
                  <a:pt x="11919" y="5596"/>
                  <a:pt x="11919" y="5596"/>
                </a:cubicBezTo>
                <a:cubicBezTo>
                  <a:pt x="11919" y="5587"/>
                  <a:pt x="11919" y="5587"/>
                  <a:pt x="11928" y="5587"/>
                </a:cubicBezTo>
                <a:close/>
                <a:moveTo>
                  <a:pt x="6326" y="5525"/>
                </a:moveTo>
                <a:cubicBezTo>
                  <a:pt x="6397" y="5525"/>
                  <a:pt x="6469" y="5525"/>
                  <a:pt x="6540" y="5560"/>
                </a:cubicBezTo>
                <a:cubicBezTo>
                  <a:pt x="6611" y="5587"/>
                  <a:pt x="6683" y="5649"/>
                  <a:pt x="6719" y="5730"/>
                </a:cubicBezTo>
                <a:cubicBezTo>
                  <a:pt x="6754" y="5810"/>
                  <a:pt x="6754" y="5908"/>
                  <a:pt x="6727" y="5988"/>
                </a:cubicBezTo>
                <a:cubicBezTo>
                  <a:pt x="6710" y="6069"/>
                  <a:pt x="6656" y="6140"/>
                  <a:pt x="6603" y="6203"/>
                </a:cubicBezTo>
                <a:cubicBezTo>
                  <a:pt x="6585" y="6220"/>
                  <a:pt x="6567" y="6229"/>
                  <a:pt x="6549" y="6247"/>
                </a:cubicBezTo>
                <a:cubicBezTo>
                  <a:pt x="6531" y="6256"/>
                  <a:pt x="6513" y="6265"/>
                  <a:pt x="6495" y="6274"/>
                </a:cubicBezTo>
                <a:cubicBezTo>
                  <a:pt x="6460" y="6292"/>
                  <a:pt x="6406" y="6310"/>
                  <a:pt x="6388" y="6319"/>
                </a:cubicBezTo>
                <a:cubicBezTo>
                  <a:pt x="6335" y="6336"/>
                  <a:pt x="6290" y="6363"/>
                  <a:pt x="6255" y="6399"/>
                </a:cubicBezTo>
                <a:cubicBezTo>
                  <a:pt x="6192" y="6470"/>
                  <a:pt x="6156" y="6586"/>
                  <a:pt x="6192" y="6702"/>
                </a:cubicBezTo>
                <a:cubicBezTo>
                  <a:pt x="6192" y="6729"/>
                  <a:pt x="6210" y="6756"/>
                  <a:pt x="6219" y="6782"/>
                </a:cubicBezTo>
                <a:cubicBezTo>
                  <a:pt x="6237" y="6809"/>
                  <a:pt x="6255" y="6836"/>
                  <a:pt x="6281" y="6854"/>
                </a:cubicBezTo>
                <a:cubicBezTo>
                  <a:pt x="6326" y="6889"/>
                  <a:pt x="6397" y="6907"/>
                  <a:pt x="6460" y="6907"/>
                </a:cubicBezTo>
                <a:cubicBezTo>
                  <a:pt x="6522" y="6898"/>
                  <a:pt x="6576" y="6881"/>
                  <a:pt x="6620" y="6836"/>
                </a:cubicBezTo>
                <a:cubicBezTo>
                  <a:pt x="6665" y="6800"/>
                  <a:pt x="6692" y="6756"/>
                  <a:pt x="6692" y="6711"/>
                </a:cubicBezTo>
                <a:cubicBezTo>
                  <a:pt x="6701" y="6658"/>
                  <a:pt x="6701" y="6604"/>
                  <a:pt x="6692" y="6559"/>
                </a:cubicBezTo>
                <a:cubicBezTo>
                  <a:pt x="6683" y="6542"/>
                  <a:pt x="6674" y="6524"/>
                  <a:pt x="6665" y="6515"/>
                </a:cubicBezTo>
                <a:cubicBezTo>
                  <a:pt x="6656" y="6497"/>
                  <a:pt x="6647" y="6497"/>
                  <a:pt x="6629" y="6488"/>
                </a:cubicBezTo>
                <a:cubicBezTo>
                  <a:pt x="6585" y="6488"/>
                  <a:pt x="6531" y="6497"/>
                  <a:pt x="6495" y="6533"/>
                </a:cubicBezTo>
                <a:cubicBezTo>
                  <a:pt x="6460" y="6568"/>
                  <a:pt x="6433" y="6622"/>
                  <a:pt x="6451" y="6684"/>
                </a:cubicBezTo>
                <a:lnTo>
                  <a:pt x="6451" y="6693"/>
                </a:lnTo>
                <a:cubicBezTo>
                  <a:pt x="6451" y="6693"/>
                  <a:pt x="6451" y="6693"/>
                  <a:pt x="6442" y="6702"/>
                </a:cubicBezTo>
                <a:cubicBezTo>
                  <a:pt x="6442" y="6702"/>
                  <a:pt x="6433" y="6702"/>
                  <a:pt x="6433" y="6693"/>
                </a:cubicBezTo>
                <a:cubicBezTo>
                  <a:pt x="6415" y="6684"/>
                  <a:pt x="6406" y="6666"/>
                  <a:pt x="6397" y="6649"/>
                </a:cubicBezTo>
                <a:cubicBezTo>
                  <a:pt x="6388" y="6631"/>
                  <a:pt x="6380" y="6613"/>
                  <a:pt x="6380" y="6595"/>
                </a:cubicBezTo>
                <a:cubicBezTo>
                  <a:pt x="6380" y="6550"/>
                  <a:pt x="6388" y="6506"/>
                  <a:pt x="6406" y="6470"/>
                </a:cubicBezTo>
                <a:cubicBezTo>
                  <a:pt x="6424" y="6452"/>
                  <a:pt x="6433" y="6434"/>
                  <a:pt x="6451" y="6417"/>
                </a:cubicBezTo>
                <a:cubicBezTo>
                  <a:pt x="6460" y="6399"/>
                  <a:pt x="6478" y="6390"/>
                  <a:pt x="6495" y="6372"/>
                </a:cubicBezTo>
                <a:cubicBezTo>
                  <a:pt x="6531" y="6354"/>
                  <a:pt x="6576" y="6336"/>
                  <a:pt x="6629" y="6336"/>
                </a:cubicBezTo>
                <a:cubicBezTo>
                  <a:pt x="6674" y="6336"/>
                  <a:pt x="6736" y="6345"/>
                  <a:pt x="6772" y="6381"/>
                </a:cubicBezTo>
                <a:cubicBezTo>
                  <a:pt x="6817" y="6417"/>
                  <a:pt x="6843" y="6461"/>
                  <a:pt x="6861" y="6506"/>
                </a:cubicBezTo>
                <a:cubicBezTo>
                  <a:pt x="6888" y="6586"/>
                  <a:pt x="6888" y="6675"/>
                  <a:pt x="6852" y="6756"/>
                </a:cubicBezTo>
                <a:cubicBezTo>
                  <a:pt x="6826" y="6845"/>
                  <a:pt x="6754" y="6907"/>
                  <a:pt x="6674" y="6934"/>
                </a:cubicBezTo>
                <a:cubicBezTo>
                  <a:pt x="6603" y="6970"/>
                  <a:pt x="6531" y="6970"/>
                  <a:pt x="6451" y="6970"/>
                </a:cubicBezTo>
                <a:cubicBezTo>
                  <a:pt x="6380" y="6961"/>
                  <a:pt x="6308" y="6943"/>
                  <a:pt x="6246" y="6907"/>
                </a:cubicBezTo>
                <a:cubicBezTo>
                  <a:pt x="6210" y="6889"/>
                  <a:pt x="6183" y="6863"/>
                  <a:pt x="6156" y="6836"/>
                </a:cubicBezTo>
                <a:cubicBezTo>
                  <a:pt x="6130" y="6809"/>
                  <a:pt x="6103" y="6773"/>
                  <a:pt x="6085" y="6747"/>
                </a:cubicBezTo>
                <a:cubicBezTo>
                  <a:pt x="6049" y="6675"/>
                  <a:pt x="6023" y="6595"/>
                  <a:pt x="6032" y="6515"/>
                </a:cubicBezTo>
                <a:cubicBezTo>
                  <a:pt x="6032" y="6434"/>
                  <a:pt x="6058" y="6345"/>
                  <a:pt x="6112" y="6274"/>
                </a:cubicBezTo>
                <a:cubicBezTo>
                  <a:pt x="6165" y="6211"/>
                  <a:pt x="6237" y="6158"/>
                  <a:pt x="6308" y="6122"/>
                </a:cubicBezTo>
                <a:cubicBezTo>
                  <a:pt x="6353" y="6104"/>
                  <a:pt x="6371" y="6095"/>
                  <a:pt x="6388" y="6087"/>
                </a:cubicBezTo>
                <a:cubicBezTo>
                  <a:pt x="6406" y="6078"/>
                  <a:pt x="6415" y="6078"/>
                  <a:pt x="6424" y="6069"/>
                </a:cubicBezTo>
                <a:cubicBezTo>
                  <a:pt x="6433" y="6060"/>
                  <a:pt x="6442" y="6051"/>
                  <a:pt x="6451" y="6042"/>
                </a:cubicBezTo>
                <a:cubicBezTo>
                  <a:pt x="6531" y="5980"/>
                  <a:pt x="6585" y="5872"/>
                  <a:pt x="6567" y="5783"/>
                </a:cubicBezTo>
                <a:cubicBezTo>
                  <a:pt x="6558" y="5730"/>
                  <a:pt x="6531" y="5685"/>
                  <a:pt x="6487" y="5649"/>
                </a:cubicBezTo>
                <a:cubicBezTo>
                  <a:pt x="6442" y="5605"/>
                  <a:pt x="6388" y="5578"/>
                  <a:pt x="6317" y="5551"/>
                </a:cubicBezTo>
                <a:cubicBezTo>
                  <a:pt x="6317" y="5542"/>
                  <a:pt x="6317" y="5542"/>
                  <a:pt x="6317" y="5542"/>
                </a:cubicBezTo>
                <a:cubicBezTo>
                  <a:pt x="6317" y="5533"/>
                  <a:pt x="6317" y="5525"/>
                  <a:pt x="6326" y="5525"/>
                </a:cubicBezTo>
                <a:close/>
                <a:moveTo>
                  <a:pt x="11063" y="6283"/>
                </a:moveTo>
                <a:lnTo>
                  <a:pt x="11063" y="6283"/>
                </a:lnTo>
                <a:cubicBezTo>
                  <a:pt x="11179" y="6515"/>
                  <a:pt x="11304" y="6720"/>
                  <a:pt x="11465" y="6898"/>
                </a:cubicBezTo>
                <a:cubicBezTo>
                  <a:pt x="11625" y="7077"/>
                  <a:pt x="11830" y="7220"/>
                  <a:pt x="12080" y="7255"/>
                </a:cubicBezTo>
                <a:cubicBezTo>
                  <a:pt x="12047" y="7262"/>
                  <a:pt x="12012" y="7266"/>
                  <a:pt x="11978" y="7266"/>
                </a:cubicBezTo>
                <a:cubicBezTo>
                  <a:pt x="11885" y="7266"/>
                  <a:pt x="11790" y="7241"/>
                  <a:pt x="11705" y="7202"/>
                </a:cubicBezTo>
                <a:cubicBezTo>
                  <a:pt x="11580" y="7148"/>
                  <a:pt x="11482" y="7068"/>
                  <a:pt x="11393" y="6970"/>
                </a:cubicBezTo>
                <a:cubicBezTo>
                  <a:pt x="11215" y="6782"/>
                  <a:pt x="11099" y="6533"/>
                  <a:pt x="11063" y="6283"/>
                </a:cubicBezTo>
                <a:close/>
                <a:moveTo>
                  <a:pt x="5898" y="5721"/>
                </a:moveTo>
                <a:cubicBezTo>
                  <a:pt x="5809" y="5846"/>
                  <a:pt x="5782" y="5980"/>
                  <a:pt x="5782" y="6113"/>
                </a:cubicBezTo>
                <a:cubicBezTo>
                  <a:pt x="5782" y="6256"/>
                  <a:pt x="5800" y="6399"/>
                  <a:pt x="5826" y="6533"/>
                </a:cubicBezTo>
                <a:cubicBezTo>
                  <a:pt x="5871" y="6809"/>
                  <a:pt x="5942" y="7095"/>
                  <a:pt x="5951" y="7389"/>
                </a:cubicBezTo>
                <a:cubicBezTo>
                  <a:pt x="5862" y="7112"/>
                  <a:pt x="5773" y="6836"/>
                  <a:pt x="5719" y="6550"/>
                </a:cubicBezTo>
                <a:cubicBezTo>
                  <a:pt x="5702" y="6408"/>
                  <a:pt x="5684" y="6265"/>
                  <a:pt x="5702" y="6113"/>
                </a:cubicBezTo>
                <a:cubicBezTo>
                  <a:pt x="5719" y="5962"/>
                  <a:pt x="5782" y="5810"/>
                  <a:pt x="5898" y="5721"/>
                </a:cubicBezTo>
                <a:close/>
                <a:moveTo>
                  <a:pt x="2790" y="0"/>
                </a:moveTo>
                <a:cubicBezTo>
                  <a:pt x="2489" y="0"/>
                  <a:pt x="2225" y="163"/>
                  <a:pt x="2142" y="493"/>
                </a:cubicBezTo>
                <a:cubicBezTo>
                  <a:pt x="1964" y="1207"/>
                  <a:pt x="2481" y="1858"/>
                  <a:pt x="2178" y="2295"/>
                </a:cubicBezTo>
                <a:cubicBezTo>
                  <a:pt x="1883" y="2023"/>
                  <a:pt x="1545" y="1920"/>
                  <a:pt x="1281" y="1920"/>
                </a:cubicBezTo>
                <a:cubicBezTo>
                  <a:pt x="1129" y="1920"/>
                  <a:pt x="1001" y="1954"/>
                  <a:pt x="920" y="2010"/>
                </a:cubicBezTo>
                <a:cubicBezTo>
                  <a:pt x="862" y="2049"/>
                  <a:pt x="788" y="2066"/>
                  <a:pt x="706" y="2066"/>
                </a:cubicBezTo>
                <a:cubicBezTo>
                  <a:pt x="475" y="2066"/>
                  <a:pt x="179" y="1932"/>
                  <a:pt x="1" y="1813"/>
                </a:cubicBezTo>
                <a:lnTo>
                  <a:pt x="1" y="1813"/>
                </a:lnTo>
                <a:cubicBezTo>
                  <a:pt x="200" y="2108"/>
                  <a:pt x="520" y="2263"/>
                  <a:pt x="922" y="2263"/>
                </a:cubicBezTo>
                <a:cubicBezTo>
                  <a:pt x="1007" y="2263"/>
                  <a:pt x="1095" y="2256"/>
                  <a:pt x="1187" y="2242"/>
                </a:cubicBezTo>
                <a:cubicBezTo>
                  <a:pt x="1228" y="2235"/>
                  <a:pt x="1267" y="2233"/>
                  <a:pt x="1303" y="2233"/>
                </a:cubicBezTo>
                <a:cubicBezTo>
                  <a:pt x="1739" y="2233"/>
                  <a:pt x="1839" y="2649"/>
                  <a:pt x="2062" y="2723"/>
                </a:cubicBezTo>
                <a:cubicBezTo>
                  <a:pt x="2131" y="2746"/>
                  <a:pt x="2180" y="2758"/>
                  <a:pt x="2217" y="2758"/>
                </a:cubicBezTo>
                <a:cubicBezTo>
                  <a:pt x="2310" y="2758"/>
                  <a:pt x="2328" y="2684"/>
                  <a:pt x="2392" y="2518"/>
                </a:cubicBezTo>
                <a:lnTo>
                  <a:pt x="2392" y="2518"/>
                </a:lnTo>
                <a:cubicBezTo>
                  <a:pt x="2481" y="2706"/>
                  <a:pt x="2240" y="2848"/>
                  <a:pt x="2329" y="3098"/>
                </a:cubicBezTo>
                <a:cubicBezTo>
                  <a:pt x="2361" y="3199"/>
                  <a:pt x="2573" y="3341"/>
                  <a:pt x="2882" y="3341"/>
                </a:cubicBezTo>
                <a:cubicBezTo>
                  <a:pt x="3008" y="3341"/>
                  <a:pt x="3150" y="3318"/>
                  <a:pt x="3302" y="3259"/>
                </a:cubicBezTo>
                <a:cubicBezTo>
                  <a:pt x="3721" y="3615"/>
                  <a:pt x="3320" y="4365"/>
                  <a:pt x="3543" y="4722"/>
                </a:cubicBezTo>
                <a:cubicBezTo>
                  <a:pt x="3757" y="5079"/>
                  <a:pt x="4247" y="5025"/>
                  <a:pt x="4435" y="5623"/>
                </a:cubicBezTo>
                <a:cubicBezTo>
                  <a:pt x="4613" y="6229"/>
                  <a:pt x="5175" y="6336"/>
                  <a:pt x="5175" y="6336"/>
                </a:cubicBezTo>
                <a:cubicBezTo>
                  <a:pt x="5175" y="6336"/>
                  <a:pt x="5443" y="6925"/>
                  <a:pt x="5363" y="7237"/>
                </a:cubicBezTo>
                <a:cubicBezTo>
                  <a:pt x="5282" y="7550"/>
                  <a:pt x="5247" y="7746"/>
                  <a:pt x="5425" y="8353"/>
                </a:cubicBezTo>
                <a:cubicBezTo>
                  <a:pt x="5541" y="9155"/>
                  <a:pt x="4863" y="9619"/>
                  <a:pt x="4685" y="9682"/>
                </a:cubicBezTo>
                <a:cubicBezTo>
                  <a:pt x="4497" y="9735"/>
                  <a:pt x="4533" y="9914"/>
                  <a:pt x="4542" y="10083"/>
                </a:cubicBezTo>
                <a:cubicBezTo>
                  <a:pt x="4547" y="10173"/>
                  <a:pt x="4696" y="10201"/>
                  <a:pt x="4864" y="10201"/>
                </a:cubicBezTo>
                <a:cubicBezTo>
                  <a:pt x="4997" y="10201"/>
                  <a:pt x="5143" y="10183"/>
                  <a:pt x="5238" y="10163"/>
                </a:cubicBezTo>
                <a:cubicBezTo>
                  <a:pt x="5441" y="10119"/>
                  <a:pt x="5303" y="9673"/>
                  <a:pt x="5465" y="9673"/>
                </a:cubicBezTo>
                <a:cubicBezTo>
                  <a:pt x="5466" y="9673"/>
                  <a:pt x="5468" y="9673"/>
                  <a:pt x="5470" y="9673"/>
                </a:cubicBezTo>
                <a:cubicBezTo>
                  <a:pt x="5484" y="9674"/>
                  <a:pt x="5498" y="9674"/>
                  <a:pt x="5512" y="9674"/>
                </a:cubicBezTo>
                <a:cubicBezTo>
                  <a:pt x="5656" y="9674"/>
                  <a:pt x="5743" y="9625"/>
                  <a:pt x="5800" y="9396"/>
                </a:cubicBezTo>
                <a:cubicBezTo>
                  <a:pt x="5862" y="9155"/>
                  <a:pt x="5987" y="8959"/>
                  <a:pt x="6032" y="7915"/>
                </a:cubicBezTo>
                <a:lnTo>
                  <a:pt x="6032" y="7915"/>
                </a:lnTo>
                <a:cubicBezTo>
                  <a:pt x="6362" y="9280"/>
                  <a:pt x="5933" y="9744"/>
                  <a:pt x="5755" y="9816"/>
                </a:cubicBezTo>
                <a:cubicBezTo>
                  <a:pt x="5586" y="9887"/>
                  <a:pt x="5648" y="9949"/>
                  <a:pt x="5648" y="10324"/>
                </a:cubicBezTo>
                <a:cubicBezTo>
                  <a:pt x="5680" y="10325"/>
                  <a:pt x="5710" y="10325"/>
                  <a:pt x="5739" y="10325"/>
                </a:cubicBezTo>
                <a:cubicBezTo>
                  <a:pt x="6540" y="10325"/>
                  <a:pt x="6425" y="10093"/>
                  <a:pt x="6460" y="9860"/>
                </a:cubicBezTo>
                <a:cubicBezTo>
                  <a:pt x="6481" y="9722"/>
                  <a:pt x="6537" y="9701"/>
                  <a:pt x="6606" y="9701"/>
                </a:cubicBezTo>
                <a:cubicBezTo>
                  <a:pt x="6635" y="9701"/>
                  <a:pt x="6667" y="9705"/>
                  <a:pt x="6699" y="9705"/>
                </a:cubicBezTo>
                <a:cubicBezTo>
                  <a:pt x="6718" y="9705"/>
                  <a:pt x="6736" y="9703"/>
                  <a:pt x="6754" y="9700"/>
                </a:cubicBezTo>
                <a:cubicBezTo>
                  <a:pt x="6870" y="9673"/>
                  <a:pt x="6852" y="9048"/>
                  <a:pt x="6647" y="7889"/>
                </a:cubicBezTo>
                <a:cubicBezTo>
                  <a:pt x="7182" y="7407"/>
                  <a:pt x="7147" y="6756"/>
                  <a:pt x="7165" y="6542"/>
                </a:cubicBezTo>
                <a:cubicBezTo>
                  <a:pt x="7182" y="6319"/>
                  <a:pt x="7825" y="6203"/>
                  <a:pt x="7825" y="6203"/>
                </a:cubicBezTo>
                <a:cubicBezTo>
                  <a:pt x="7825" y="6203"/>
                  <a:pt x="8155" y="6292"/>
                  <a:pt x="9109" y="6550"/>
                </a:cubicBezTo>
                <a:cubicBezTo>
                  <a:pt x="9355" y="6615"/>
                  <a:pt x="9557" y="6639"/>
                  <a:pt x="9723" y="6639"/>
                </a:cubicBezTo>
                <a:cubicBezTo>
                  <a:pt x="10196" y="6639"/>
                  <a:pt x="10367" y="6443"/>
                  <a:pt x="10367" y="6443"/>
                </a:cubicBezTo>
                <a:cubicBezTo>
                  <a:pt x="10367" y="6443"/>
                  <a:pt x="10555" y="7166"/>
                  <a:pt x="11286" y="7434"/>
                </a:cubicBezTo>
                <a:cubicBezTo>
                  <a:pt x="11456" y="8237"/>
                  <a:pt x="10920" y="9022"/>
                  <a:pt x="10519" y="9271"/>
                </a:cubicBezTo>
                <a:cubicBezTo>
                  <a:pt x="10117" y="9512"/>
                  <a:pt x="10153" y="9557"/>
                  <a:pt x="10162" y="10030"/>
                </a:cubicBezTo>
                <a:cubicBezTo>
                  <a:pt x="10186" y="10031"/>
                  <a:pt x="10209" y="10031"/>
                  <a:pt x="10231" y="10031"/>
                </a:cubicBezTo>
                <a:cubicBezTo>
                  <a:pt x="11029" y="10031"/>
                  <a:pt x="10894" y="9423"/>
                  <a:pt x="10894" y="9423"/>
                </a:cubicBezTo>
                <a:lnTo>
                  <a:pt x="10894" y="9423"/>
                </a:lnTo>
                <a:cubicBezTo>
                  <a:pt x="10894" y="9423"/>
                  <a:pt x="10965" y="9464"/>
                  <a:pt x="11081" y="9464"/>
                </a:cubicBezTo>
                <a:cubicBezTo>
                  <a:pt x="11155" y="9464"/>
                  <a:pt x="11246" y="9448"/>
                  <a:pt x="11349" y="9396"/>
                </a:cubicBezTo>
                <a:cubicBezTo>
                  <a:pt x="11723" y="9022"/>
                  <a:pt x="11750" y="8138"/>
                  <a:pt x="12214" y="7443"/>
                </a:cubicBezTo>
                <a:cubicBezTo>
                  <a:pt x="12223" y="7773"/>
                  <a:pt x="12580" y="7960"/>
                  <a:pt x="12580" y="7960"/>
                </a:cubicBezTo>
                <a:cubicBezTo>
                  <a:pt x="12580" y="7960"/>
                  <a:pt x="12687" y="8593"/>
                  <a:pt x="12696" y="8879"/>
                </a:cubicBezTo>
                <a:cubicBezTo>
                  <a:pt x="12705" y="9155"/>
                  <a:pt x="12455" y="9548"/>
                  <a:pt x="12285" y="9655"/>
                </a:cubicBezTo>
                <a:cubicBezTo>
                  <a:pt x="12125" y="9753"/>
                  <a:pt x="12187" y="9789"/>
                  <a:pt x="12196" y="10110"/>
                </a:cubicBezTo>
                <a:cubicBezTo>
                  <a:pt x="12223" y="10111"/>
                  <a:pt x="12250" y="10112"/>
                  <a:pt x="12277" y="10112"/>
                </a:cubicBezTo>
                <a:cubicBezTo>
                  <a:pt x="12597" y="10112"/>
                  <a:pt x="12906" y="10014"/>
                  <a:pt x="12972" y="9824"/>
                </a:cubicBezTo>
                <a:cubicBezTo>
                  <a:pt x="13035" y="9628"/>
                  <a:pt x="13070" y="9566"/>
                  <a:pt x="13249" y="9477"/>
                </a:cubicBezTo>
                <a:cubicBezTo>
                  <a:pt x="13472" y="9004"/>
                  <a:pt x="13222" y="8433"/>
                  <a:pt x="13142" y="8058"/>
                </a:cubicBezTo>
                <a:cubicBezTo>
                  <a:pt x="13061" y="7683"/>
                  <a:pt x="13347" y="7790"/>
                  <a:pt x="13347" y="7220"/>
                </a:cubicBezTo>
                <a:lnTo>
                  <a:pt x="13347" y="7220"/>
                </a:lnTo>
                <a:cubicBezTo>
                  <a:pt x="13341" y="7220"/>
                  <a:pt x="13335" y="7220"/>
                  <a:pt x="13329" y="7220"/>
                </a:cubicBezTo>
                <a:cubicBezTo>
                  <a:pt x="13079" y="7220"/>
                  <a:pt x="12517" y="6856"/>
                  <a:pt x="12526" y="6185"/>
                </a:cubicBezTo>
                <a:cubicBezTo>
                  <a:pt x="12535" y="5489"/>
                  <a:pt x="13142" y="5070"/>
                  <a:pt x="13115" y="4427"/>
                </a:cubicBezTo>
                <a:cubicBezTo>
                  <a:pt x="13088" y="3794"/>
                  <a:pt x="12669" y="3946"/>
                  <a:pt x="12241" y="3758"/>
                </a:cubicBezTo>
                <a:cubicBezTo>
                  <a:pt x="11886" y="3592"/>
                  <a:pt x="11462" y="3146"/>
                  <a:pt x="10301" y="3146"/>
                </a:cubicBezTo>
                <a:cubicBezTo>
                  <a:pt x="10088" y="3146"/>
                  <a:pt x="9849" y="3162"/>
                  <a:pt x="9582" y="3196"/>
                </a:cubicBezTo>
                <a:cubicBezTo>
                  <a:pt x="9293" y="3235"/>
                  <a:pt x="9038" y="3252"/>
                  <a:pt x="8812" y="3252"/>
                </a:cubicBezTo>
                <a:cubicBezTo>
                  <a:pt x="7701" y="3252"/>
                  <a:pt x="7282" y="2853"/>
                  <a:pt x="6808" y="2786"/>
                </a:cubicBezTo>
                <a:cubicBezTo>
                  <a:pt x="6968" y="2625"/>
                  <a:pt x="7102" y="2367"/>
                  <a:pt x="7191" y="2081"/>
                </a:cubicBezTo>
                <a:cubicBezTo>
                  <a:pt x="7414" y="2054"/>
                  <a:pt x="7860" y="1956"/>
                  <a:pt x="7967" y="1590"/>
                </a:cubicBezTo>
                <a:lnTo>
                  <a:pt x="7967" y="1590"/>
                </a:lnTo>
                <a:cubicBezTo>
                  <a:pt x="7809" y="1722"/>
                  <a:pt x="7669" y="1761"/>
                  <a:pt x="7526" y="1761"/>
                </a:cubicBezTo>
                <a:cubicBezTo>
                  <a:pt x="7428" y="1761"/>
                  <a:pt x="7327" y="1742"/>
                  <a:pt x="7218" y="1724"/>
                </a:cubicBezTo>
                <a:cubicBezTo>
                  <a:pt x="7113" y="518"/>
                  <a:pt x="6274" y="43"/>
                  <a:pt x="5399" y="43"/>
                </a:cubicBezTo>
                <a:cubicBezTo>
                  <a:pt x="4791" y="43"/>
                  <a:pt x="4166" y="272"/>
                  <a:pt x="3757" y="645"/>
                </a:cubicBezTo>
                <a:cubicBezTo>
                  <a:pt x="3536" y="218"/>
                  <a:pt x="3139" y="0"/>
                  <a:pt x="2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46"/>
          <p:cNvSpPr/>
          <p:nvPr/>
        </p:nvSpPr>
        <p:spPr>
          <a:xfrm>
            <a:off x="5872049" y="5578162"/>
            <a:ext cx="579095" cy="670155"/>
          </a:xfrm>
          <a:custGeom>
            <a:rect b="b" l="l" r="r" t="t"/>
            <a:pathLst>
              <a:path extrusionOk="0" h="14248" w="12312">
                <a:moveTo>
                  <a:pt x="2615" y="4087"/>
                </a:moveTo>
                <a:cubicBezTo>
                  <a:pt x="2738" y="4087"/>
                  <a:pt x="2864" y="4126"/>
                  <a:pt x="2962" y="4203"/>
                </a:cubicBezTo>
                <a:cubicBezTo>
                  <a:pt x="3096" y="4292"/>
                  <a:pt x="3176" y="4453"/>
                  <a:pt x="3176" y="4613"/>
                </a:cubicBezTo>
                <a:cubicBezTo>
                  <a:pt x="3167" y="4774"/>
                  <a:pt x="3087" y="4916"/>
                  <a:pt x="2971" y="5006"/>
                </a:cubicBezTo>
                <a:cubicBezTo>
                  <a:pt x="3033" y="4872"/>
                  <a:pt x="3060" y="4738"/>
                  <a:pt x="3042" y="4622"/>
                </a:cubicBezTo>
                <a:cubicBezTo>
                  <a:pt x="3015" y="4506"/>
                  <a:pt x="2953" y="4408"/>
                  <a:pt x="2855" y="4337"/>
                </a:cubicBezTo>
                <a:cubicBezTo>
                  <a:pt x="2766" y="4265"/>
                  <a:pt x="2650" y="4229"/>
                  <a:pt x="2525" y="4229"/>
                </a:cubicBezTo>
                <a:cubicBezTo>
                  <a:pt x="2512" y="4229"/>
                  <a:pt x="2499" y="4228"/>
                  <a:pt x="2486" y="4228"/>
                </a:cubicBezTo>
                <a:cubicBezTo>
                  <a:pt x="2374" y="4228"/>
                  <a:pt x="2261" y="4261"/>
                  <a:pt x="2141" y="4301"/>
                </a:cubicBezTo>
                <a:cubicBezTo>
                  <a:pt x="2230" y="4203"/>
                  <a:pt x="2364" y="4114"/>
                  <a:pt x="2516" y="4096"/>
                </a:cubicBezTo>
                <a:cubicBezTo>
                  <a:pt x="2548" y="4090"/>
                  <a:pt x="2582" y="4087"/>
                  <a:pt x="2615" y="4087"/>
                </a:cubicBezTo>
                <a:close/>
                <a:moveTo>
                  <a:pt x="6899" y="4161"/>
                </a:moveTo>
                <a:cubicBezTo>
                  <a:pt x="6922" y="4161"/>
                  <a:pt x="6945" y="4163"/>
                  <a:pt x="6968" y="4167"/>
                </a:cubicBezTo>
                <a:cubicBezTo>
                  <a:pt x="7128" y="4185"/>
                  <a:pt x="7253" y="4283"/>
                  <a:pt x="7333" y="4408"/>
                </a:cubicBezTo>
                <a:cubicBezTo>
                  <a:pt x="7219" y="4343"/>
                  <a:pt x="7097" y="4300"/>
                  <a:pt x="6989" y="4300"/>
                </a:cubicBezTo>
                <a:cubicBezTo>
                  <a:pt x="6978" y="4300"/>
                  <a:pt x="6968" y="4300"/>
                  <a:pt x="6959" y="4301"/>
                </a:cubicBezTo>
                <a:cubicBezTo>
                  <a:pt x="6843" y="4310"/>
                  <a:pt x="6736" y="4363"/>
                  <a:pt x="6655" y="4453"/>
                </a:cubicBezTo>
                <a:cubicBezTo>
                  <a:pt x="6575" y="4533"/>
                  <a:pt x="6521" y="4640"/>
                  <a:pt x="6513" y="4765"/>
                </a:cubicBezTo>
                <a:cubicBezTo>
                  <a:pt x="6495" y="4890"/>
                  <a:pt x="6513" y="5023"/>
                  <a:pt x="6548" y="5157"/>
                </a:cubicBezTo>
                <a:cubicBezTo>
                  <a:pt x="6450" y="5059"/>
                  <a:pt x="6388" y="4916"/>
                  <a:pt x="6379" y="4765"/>
                </a:cubicBezTo>
                <a:cubicBezTo>
                  <a:pt x="6370" y="4613"/>
                  <a:pt x="6414" y="4444"/>
                  <a:pt x="6530" y="4328"/>
                </a:cubicBezTo>
                <a:cubicBezTo>
                  <a:pt x="6622" y="4228"/>
                  <a:pt x="6760" y="4161"/>
                  <a:pt x="6899" y="4161"/>
                </a:cubicBezTo>
                <a:close/>
                <a:moveTo>
                  <a:pt x="5427" y="4665"/>
                </a:moveTo>
                <a:cubicBezTo>
                  <a:pt x="5435" y="4665"/>
                  <a:pt x="5443" y="4666"/>
                  <a:pt x="5451" y="4667"/>
                </a:cubicBezTo>
                <a:cubicBezTo>
                  <a:pt x="5522" y="4667"/>
                  <a:pt x="5585" y="4684"/>
                  <a:pt x="5647" y="4711"/>
                </a:cubicBezTo>
                <a:cubicBezTo>
                  <a:pt x="5701" y="4747"/>
                  <a:pt x="5754" y="4783"/>
                  <a:pt x="5790" y="4836"/>
                </a:cubicBezTo>
                <a:cubicBezTo>
                  <a:pt x="5808" y="4863"/>
                  <a:pt x="5826" y="4890"/>
                  <a:pt x="5835" y="4925"/>
                </a:cubicBezTo>
                <a:cubicBezTo>
                  <a:pt x="5843" y="4952"/>
                  <a:pt x="5852" y="4988"/>
                  <a:pt x="5861" y="5015"/>
                </a:cubicBezTo>
                <a:cubicBezTo>
                  <a:pt x="5861" y="5086"/>
                  <a:pt x="5861" y="5157"/>
                  <a:pt x="5826" y="5220"/>
                </a:cubicBezTo>
                <a:cubicBezTo>
                  <a:pt x="5799" y="5282"/>
                  <a:pt x="5745" y="5345"/>
                  <a:pt x="5674" y="5380"/>
                </a:cubicBezTo>
                <a:cubicBezTo>
                  <a:pt x="5612" y="5416"/>
                  <a:pt x="5540" y="5434"/>
                  <a:pt x="5469" y="5434"/>
                </a:cubicBezTo>
                <a:lnTo>
                  <a:pt x="5362" y="5434"/>
                </a:lnTo>
                <a:cubicBezTo>
                  <a:pt x="5353" y="5443"/>
                  <a:pt x="5335" y="5443"/>
                  <a:pt x="5326" y="5443"/>
                </a:cubicBezTo>
                <a:cubicBezTo>
                  <a:pt x="5246" y="5470"/>
                  <a:pt x="5165" y="5532"/>
                  <a:pt x="5148" y="5621"/>
                </a:cubicBezTo>
                <a:cubicBezTo>
                  <a:pt x="5139" y="5657"/>
                  <a:pt x="5139" y="5701"/>
                  <a:pt x="5165" y="5746"/>
                </a:cubicBezTo>
                <a:cubicBezTo>
                  <a:pt x="5183" y="5800"/>
                  <a:pt x="5228" y="5844"/>
                  <a:pt x="5264" y="5889"/>
                </a:cubicBezTo>
                <a:cubicBezTo>
                  <a:pt x="5264" y="5889"/>
                  <a:pt x="5264" y="5889"/>
                  <a:pt x="5264" y="5898"/>
                </a:cubicBezTo>
                <a:lnTo>
                  <a:pt x="5255" y="5898"/>
                </a:lnTo>
                <a:cubicBezTo>
                  <a:pt x="5192" y="5880"/>
                  <a:pt x="5139" y="5853"/>
                  <a:pt x="5094" y="5800"/>
                </a:cubicBezTo>
                <a:cubicBezTo>
                  <a:pt x="5049" y="5755"/>
                  <a:pt x="5014" y="5684"/>
                  <a:pt x="5014" y="5603"/>
                </a:cubicBezTo>
                <a:cubicBezTo>
                  <a:pt x="5014" y="5523"/>
                  <a:pt x="5041" y="5452"/>
                  <a:pt x="5094" y="5398"/>
                </a:cubicBezTo>
                <a:cubicBezTo>
                  <a:pt x="5139" y="5345"/>
                  <a:pt x="5201" y="5300"/>
                  <a:pt x="5264" y="5273"/>
                </a:cubicBezTo>
                <a:cubicBezTo>
                  <a:pt x="5281" y="5264"/>
                  <a:pt x="5299" y="5264"/>
                  <a:pt x="5317" y="5255"/>
                </a:cubicBezTo>
                <a:cubicBezTo>
                  <a:pt x="5335" y="5255"/>
                  <a:pt x="5353" y="5246"/>
                  <a:pt x="5380" y="5246"/>
                </a:cubicBezTo>
                <a:lnTo>
                  <a:pt x="5469" y="5246"/>
                </a:lnTo>
                <a:cubicBezTo>
                  <a:pt x="5483" y="5249"/>
                  <a:pt x="5497" y="5250"/>
                  <a:pt x="5510" y="5250"/>
                </a:cubicBezTo>
                <a:cubicBezTo>
                  <a:pt x="5546" y="5250"/>
                  <a:pt x="5576" y="5242"/>
                  <a:pt x="5603" y="5229"/>
                </a:cubicBezTo>
                <a:cubicBezTo>
                  <a:pt x="5683" y="5202"/>
                  <a:pt x="5745" y="5122"/>
                  <a:pt x="5763" y="5015"/>
                </a:cubicBezTo>
                <a:cubicBezTo>
                  <a:pt x="5763" y="4988"/>
                  <a:pt x="5772" y="4961"/>
                  <a:pt x="5763" y="4934"/>
                </a:cubicBezTo>
                <a:cubicBezTo>
                  <a:pt x="5763" y="4916"/>
                  <a:pt x="5754" y="4890"/>
                  <a:pt x="5745" y="4863"/>
                </a:cubicBezTo>
                <a:cubicBezTo>
                  <a:pt x="5719" y="4818"/>
                  <a:pt x="5674" y="4783"/>
                  <a:pt x="5620" y="4765"/>
                </a:cubicBezTo>
                <a:cubicBezTo>
                  <a:pt x="5589" y="4754"/>
                  <a:pt x="5558" y="4750"/>
                  <a:pt x="5528" y="4750"/>
                </a:cubicBezTo>
                <a:cubicBezTo>
                  <a:pt x="5507" y="4750"/>
                  <a:pt x="5487" y="4752"/>
                  <a:pt x="5469" y="4756"/>
                </a:cubicBezTo>
                <a:cubicBezTo>
                  <a:pt x="5415" y="4774"/>
                  <a:pt x="5388" y="4800"/>
                  <a:pt x="5362" y="4836"/>
                </a:cubicBezTo>
                <a:cubicBezTo>
                  <a:pt x="5344" y="4872"/>
                  <a:pt x="5326" y="4916"/>
                  <a:pt x="5317" y="4961"/>
                </a:cubicBezTo>
                <a:cubicBezTo>
                  <a:pt x="5317" y="4979"/>
                  <a:pt x="5317" y="4997"/>
                  <a:pt x="5317" y="5006"/>
                </a:cubicBezTo>
                <a:cubicBezTo>
                  <a:pt x="5326" y="5015"/>
                  <a:pt x="5335" y="5023"/>
                  <a:pt x="5344" y="5032"/>
                </a:cubicBezTo>
                <a:cubicBezTo>
                  <a:pt x="5360" y="5043"/>
                  <a:pt x="5387" y="5051"/>
                  <a:pt x="5414" y="5051"/>
                </a:cubicBezTo>
                <a:cubicBezTo>
                  <a:pt x="5430" y="5051"/>
                  <a:pt x="5446" y="5048"/>
                  <a:pt x="5460" y="5041"/>
                </a:cubicBezTo>
                <a:cubicBezTo>
                  <a:pt x="5504" y="5032"/>
                  <a:pt x="5540" y="4997"/>
                  <a:pt x="5549" y="4943"/>
                </a:cubicBezTo>
                <a:lnTo>
                  <a:pt x="5558" y="4934"/>
                </a:lnTo>
                <a:cubicBezTo>
                  <a:pt x="5561" y="4931"/>
                  <a:pt x="5563" y="4930"/>
                  <a:pt x="5564" y="4930"/>
                </a:cubicBezTo>
                <a:cubicBezTo>
                  <a:pt x="5567" y="4930"/>
                  <a:pt x="5567" y="4934"/>
                  <a:pt x="5567" y="4934"/>
                </a:cubicBezTo>
                <a:cubicBezTo>
                  <a:pt x="5576" y="4952"/>
                  <a:pt x="5576" y="4970"/>
                  <a:pt x="5585" y="4988"/>
                </a:cubicBezTo>
                <a:cubicBezTo>
                  <a:pt x="5576" y="5006"/>
                  <a:pt x="5585" y="5023"/>
                  <a:pt x="5576" y="5041"/>
                </a:cubicBezTo>
                <a:cubicBezTo>
                  <a:pt x="5567" y="5077"/>
                  <a:pt x="5540" y="5104"/>
                  <a:pt x="5504" y="5122"/>
                </a:cubicBezTo>
                <a:cubicBezTo>
                  <a:pt x="5496" y="5139"/>
                  <a:pt x="5478" y="5148"/>
                  <a:pt x="5460" y="5148"/>
                </a:cubicBezTo>
                <a:cubicBezTo>
                  <a:pt x="5442" y="5157"/>
                  <a:pt x="5424" y="5166"/>
                  <a:pt x="5406" y="5166"/>
                </a:cubicBezTo>
                <a:cubicBezTo>
                  <a:pt x="5392" y="5170"/>
                  <a:pt x="5375" y="5172"/>
                  <a:pt x="5359" y="5172"/>
                </a:cubicBezTo>
                <a:cubicBezTo>
                  <a:pt x="5335" y="5172"/>
                  <a:pt x="5311" y="5168"/>
                  <a:pt x="5290" y="5157"/>
                </a:cubicBezTo>
                <a:cubicBezTo>
                  <a:pt x="5246" y="5139"/>
                  <a:pt x="5210" y="5113"/>
                  <a:pt x="5192" y="5068"/>
                </a:cubicBezTo>
                <a:cubicBezTo>
                  <a:pt x="5165" y="5023"/>
                  <a:pt x="5165" y="4979"/>
                  <a:pt x="5165" y="4943"/>
                </a:cubicBezTo>
                <a:cubicBezTo>
                  <a:pt x="5174" y="4863"/>
                  <a:pt x="5201" y="4800"/>
                  <a:pt x="5255" y="4747"/>
                </a:cubicBezTo>
                <a:cubicBezTo>
                  <a:pt x="5302" y="4692"/>
                  <a:pt x="5369" y="4665"/>
                  <a:pt x="5427" y="4665"/>
                </a:cubicBezTo>
                <a:close/>
                <a:moveTo>
                  <a:pt x="11098" y="6058"/>
                </a:moveTo>
                <a:cubicBezTo>
                  <a:pt x="11169" y="6058"/>
                  <a:pt x="11223" y="6112"/>
                  <a:pt x="11223" y="6183"/>
                </a:cubicBezTo>
                <a:cubicBezTo>
                  <a:pt x="11223" y="6255"/>
                  <a:pt x="11169" y="6308"/>
                  <a:pt x="11098" y="6308"/>
                </a:cubicBezTo>
                <a:cubicBezTo>
                  <a:pt x="11027" y="6308"/>
                  <a:pt x="10973" y="6255"/>
                  <a:pt x="10973" y="6183"/>
                </a:cubicBezTo>
                <a:cubicBezTo>
                  <a:pt x="10973" y="6112"/>
                  <a:pt x="11027" y="6058"/>
                  <a:pt x="11098" y="6058"/>
                </a:cubicBezTo>
                <a:close/>
                <a:moveTo>
                  <a:pt x="4429" y="5831"/>
                </a:moveTo>
                <a:cubicBezTo>
                  <a:pt x="4449" y="5831"/>
                  <a:pt x="4468" y="5833"/>
                  <a:pt x="4487" y="5835"/>
                </a:cubicBezTo>
                <a:cubicBezTo>
                  <a:pt x="4541" y="5835"/>
                  <a:pt x="4595" y="5844"/>
                  <a:pt x="4657" y="5871"/>
                </a:cubicBezTo>
                <a:cubicBezTo>
                  <a:pt x="4719" y="5898"/>
                  <a:pt x="4791" y="5951"/>
                  <a:pt x="4809" y="6040"/>
                </a:cubicBezTo>
                <a:cubicBezTo>
                  <a:pt x="4826" y="6130"/>
                  <a:pt x="4791" y="6201"/>
                  <a:pt x="4746" y="6255"/>
                </a:cubicBezTo>
                <a:cubicBezTo>
                  <a:pt x="4664" y="6345"/>
                  <a:pt x="4560" y="6389"/>
                  <a:pt x="4454" y="6389"/>
                </a:cubicBezTo>
                <a:cubicBezTo>
                  <a:pt x="4444" y="6389"/>
                  <a:pt x="4435" y="6389"/>
                  <a:pt x="4425" y="6388"/>
                </a:cubicBezTo>
                <a:cubicBezTo>
                  <a:pt x="4363" y="6388"/>
                  <a:pt x="4309" y="6371"/>
                  <a:pt x="4256" y="6362"/>
                </a:cubicBezTo>
                <a:cubicBezTo>
                  <a:pt x="4211" y="6344"/>
                  <a:pt x="4157" y="6326"/>
                  <a:pt x="4113" y="6317"/>
                </a:cubicBezTo>
                <a:cubicBezTo>
                  <a:pt x="4006" y="6290"/>
                  <a:pt x="3899" y="6272"/>
                  <a:pt x="3809" y="6255"/>
                </a:cubicBezTo>
                <a:lnTo>
                  <a:pt x="3667" y="6219"/>
                </a:lnTo>
                <a:cubicBezTo>
                  <a:pt x="3641" y="6213"/>
                  <a:pt x="3612" y="6206"/>
                  <a:pt x="3584" y="6206"/>
                </a:cubicBezTo>
                <a:cubicBezTo>
                  <a:pt x="3572" y="6206"/>
                  <a:pt x="3561" y="6207"/>
                  <a:pt x="3551" y="6210"/>
                </a:cubicBezTo>
                <a:cubicBezTo>
                  <a:pt x="3470" y="6219"/>
                  <a:pt x="3399" y="6281"/>
                  <a:pt x="3310" y="6344"/>
                </a:cubicBezTo>
                <a:lnTo>
                  <a:pt x="3301" y="6344"/>
                </a:lnTo>
                <a:cubicBezTo>
                  <a:pt x="3292" y="6344"/>
                  <a:pt x="3292" y="6335"/>
                  <a:pt x="3292" y="6335"/>
                </a:cubicBezTo>
                <a:cubicBezTo>
                  <a:pt x="3328" y="6237"/>
                  <a:pt x="3390" y="6130"/>
                  <a:pt x="3515" y="6085"/>
                </a:cubicBezTo>
                <a:cubicBezTo>
                  <a:pt x="3555" y="6068"/>
                  <a:pt x="3594" y="6062"/>
                  <a:pt x="3634" y="6062"/>
                </a:cubicBezTo>
                <a:cubicBezTo>
                  <a:pt x="3657" y="6062"/>
                  <a:pt x="3680" y="6064"/>
                  <a:pt x="3702" y="6067"/>
                </a:cubicBezTo>
                <a:cubicBezTo>
                  <a:pt x="3756" y="6076"/>
                  <a:pt x="3809" y="6094"/>
                  <a:pt x="3854" y="6121"/>
                </a:cubicBezTo>
                <a:cubicBezTo>
                  <a:pt x="3952" y="6165"/>
                  <a:pt x="4032" y="6228"/>
                  <a:pt x="4122" y="6263"/>
                </a:cubicBezTo>
                <a:cubicBezTo>
                  <a:pt x="4187" y="6287"/>
                  <a:pt x="4257" y="6307"/>
                  <a:pt x="4322" y="6307"/>
                </a:cubicBezTo>
                <a:cubicBezTo>
                  <a:pt x="4355" y="6307"/>
                  <a:pt x="4386" y="6302"/>
                  <a:pt x="4416" y="6290"/>
                </a:cubicBezTo>
                <a:cubicBezTo>
                  <a:pt x="4496" y="6263"/>
                  <a:pt x="4577" y="6210"/>
                  <a:pt x="4612" y="6156"/>
                </a:cubicBezTo>
                <a:cubicBezTo>
                  <a:pt x="4630" y="6121"/>
                  <a:pt x="4630" y="6094"/>
                  <a:pt x="4630" y="6085"/>
                </a:cubicBezTo>
                <a:cubicBezTo>
                  <a:pt x="4621" y="6067"/>
                  <a:pt x="4612" y="6049"/>
                  <a:pt x="4577" y="6032"/>
                </a:cubicBezTo>
                <a:cubicBezTo>
                  <a:pt x="4526" y="6002"/>
                  <a:pt x="4445" y="5973"/>
                  <a:pt x="4388" y="5973"/>
                </a:cubicBezTo>
                <a:cubicBezTo>
                  <a:pt x="4375" y="5973"/>
                  <a:pt x="4363" y="5975"/>
                  <a:pt x="4354" y="5978"/>
                </a:cubicBezTo>
                <a:cubicBezTo>
                  <a:pt x="4336" y="5978"/>
                  <a:pt x="4318" y="6005"/>
                  <a:pt x="4318" y="6049"/>
                </a:cubicBezTo>
                <a:cubicBezTo>
                  <a:pt x="4318" y="6094"/>
                  <a:pt x="4336" y="6139"/>
                  <a:pt x="4380" y="6165"/>
                </a:cubicBezTo>
                <a:cubicBezTo>
                  <a:pt x="4380" y="6165"/>
                  <a:pt x="4380" y="6174"/>
                  <a:pt x="4380" y="6183"/>
                </a:cubicBezTo>
                <a:lnTo>
                  <a:pt x="4371" y="6183"/>
                </a:lnTo>
                <a:cubicBezTo>
                  <a:pt x="4309" y="6174"/>
                  <a:pt x="4264" y="6121"/>
                  <a:pt x="4247" y="6067"/>
                </a:cubicBezTo>
                <a:cubicBezTo>
                  <a:pt x="4229" y="6040"/>
                  <a:pt x="4229" y="6005"/>
                  <a:pt x="4229" y="5969"/>
                </a:cubicBezTo>
                <a:cubicBezTo>
                  <a:pt x="4238" y="5933"/>
                  <a:pt x="4264" y="5898"/>
                  <a:pt x="4291" y="5871"/>
                </a:cubicBezTo>
                <a:cubicBezTo>
                  <a:pt x="4341" y="5840"/>
                  <a:pt x="4386" y="5831"/>
                  <a:pt x="4429" y="5831"/>
                </a:cubicBezTo>
                <a:close/>
                <a:moveTo>
                  <a:pt x="9424" y="6570"/>
                </a:moveTo>
                <a:cubicBezTo>
                  <a:pt x="9624" y="6570"/>
                  <a:pt x="9804" y="6656"/>
                  <a:pt x="9885" y="6718"/>
                </a:cubicBezTo>
                <a:cubicBezTo>
                  <a:pt x="9705" y="6886"/>
                  <a:pt x="9390" y="6976"/>
                  <a:pt x="9135" y="6976"/>
                </a:cubicBezTo>
                <a:cubicBezTo>
                  <a:pt x="9023" y="6976"/>
                  <a:pt x="8923" y="6959"/>
                  <a:pt x="8850" y="6924"/>
                </a:cubicBezTo>
                <a:cubicBezTo>
                  <a:pt x="9009" y="6653"/>
                  <a:pt x="9226" y="6570"/>
                  <a:pt x="9424" y="6570"/>
                </a:cubicBezTo>
                <a:close/>
                <a:moveTo>
                  <a:pt x="2661" y="6090"/>
                </a:moveTo>
                <a:cubicBezTo>
                  <a:pt x="2672" y="6090"/>
                  <a:pt x="2682" y="6091"/>
                  <a:pt x="2694" y="6094"/>
                </a:cubicBezTo>
                <a:cubicBezTo>
                  <a:pt x="2730" y="6094"/>
                  <a:pt x="2766" y="6103"/>
                  <a:pt x="2792" y="6112"/>
                </a:cubicBezTo>
                <a:cubicBezTo>
                  <a:pt x="2855" y="6130"/>
                  <a:pt x="2900" y="6174"/>
                  <a:pt x="2944" y="6219"/>
                </a:cubicBezTo>
                <a:cubicBezTo>
                  <a:pt x="2989" y="6263"/>
                  <a:pt x="3024" y="6317"/>
                  <a:pt x="3051" y="6388"/>
                </a:cubicBezTo>
                <a:cubicBezTo>
                  <a:pt x="3069" y="6451"/>
                  <a:pt x="3060" y="6531"/>
                  <a:pt x="3024" y="6602"/>
                </a:cubicBezTo>
                <a:cubicBezTo>
                  <a:pt x="2989" y="6665"/>
                  <a:pt x="2926" y="6710"/>
                  <a:pt x="2855" y="6745"/>
                </a:cubicBezTo>
                <a:cubicBezTo>
                  <a:pt x="2830" y="6752"/>
                  <a:pt x="2800" y="6758"/>
                  <a:pt x="2769" y="6758"/>
                </a:cubicBezTo>
                <a:cubicBezTo>
                  <a:pt x="2756" y="6758"/>
                  <a:pt x="2743" y="6757"/>
                  <a:pt x="2730" y="6754"/>
                </a:cubicBezTo>
                <a:cubicBezTo>
                  <a:pt x="2685" y="6745"/>
                  <a:pt x="2641" y="6718"/>
                  <a:pt x="2614" y="6683"/>
                </a:cubicBezTo>
                <a:cubicBezTo>
                  <a:pt x="2596" y="6647"/>
                  <a:pt x="2578" y="6611"/>
                  <a:pt x="2578" y="6576"/>
                </a:cubicBezTo>
                <a:cubicBezTo>
                  <a:pt x="2569" y="6549"/>
                  <a:pt x="2578" y="6531"/>
                  <a:pt x="2578" y="6513"/>
                </a:cubicBezTo>
                <a:cubicBezTo>
                  <a:pt x="2578" y="6495"/>
                  <a:pt x="2578" y="6478"/>
                  <a:pt x="2587" y="6460"/>
                </a:cubicBezTo>
                <a:cubicBezTo>
                  <a:pt x="2605" y="6424"/>
                  <a:pt x="2623" y="6397"/>
                  <a:pt x="2659" y="6371"/>
                </a:cubicBezTo>
                <a:cubicBezTo>
                  <a:pt x="2668" y="6362"/>
                  <a:pt x="2685" y="6362"/>
                  <a:pt x="2703" y="6353"/>
                </a:cubicBezTo>
                <a:lnTo>
                  <a:pt x="2748" y="6353"/>
                </a:lnTo>
                <a:cubicBezTo>
                  <a:pt x="2757" y="6353"/>
                  <a:pt x="2757" y="6353"/>
                  <a:pt x="2766" y="6362"/>
                </a:cubicBezTo>
                <a:cubicBezTo>
                  <a:pt x="2766" y="6362"/>
                  <a:pt x="2757" y="6362"/>
                  <a:pt x="2757" y="6371"/>
                </a:cubicBezTo>
                <a:cubicBezTo>
                  <a:pt x="2703" y="6397"/>
                  <a:pt x="2676" y="6442"/>
                  <a:pt x="2676" y="6487"/>
                </a:cubicBezTo>
                <a:cubicBezTo>
                  <a:pt x="2676" y="6531"/>
                  <a:pt x="2694" y="6576"/>
                  <a:pt x="2721" y="6594"/>
                </a:cubicBezTo>
                <a:cubicBezTo>
                  <a:pt x="2739" y="6602"/>
                  <a:pt x="2748" y="6611"/>
                  <a:pt x="2757" y="6611"/>
                </a:cubicBezTo>
                <a:cubicBezTo>
                  <a:pt x="2766" y="6611"/>
                  <a:pt x="2784" y="6602"/>
                  <a:pt x="2801" y="6602"/>
                </a:cubicBezTo>
                <a:cubicBezTo>
                  <a:pt x="2837" y="6585"/>
                  <a:pt x="2873" y="6549"/>
                  <a:pt x="2908" y="6522"/>
                </a:cubicBezTo>
                <a:cubicBezTo>
                  <a:pt x="2935" y="6495"/>
                  <a:pt x="2953" y="6451"/>
                  <a:pt x="2953" y="6397"/>
                </a:cubicBezTo>
                <a:cubicBezTo>
                  <a:pt x="2953" y="6353"/>
                  <a:pt x="2935" y="6299"/>
                  <a:pt x="2900" y="6255"/>
                </a:cubicBezTo>
                <a:cubicBezTo>
                  <a:pt x="2873" y="6210"/>
                  <a:pt x="2828" y="6174"/>
                  <a:pt x="2775" y="6165"/>
                </a:cubicBezTo>
                <a:cubicBezTo>
                  <a:pt x="2761" y="6161"/>
                  <a:pt x="2748" y="6159"/>
                  <a:pt x="2734" y="6159"/>
                </a:cubicBezTo>
                <a:cubicBezTo>
                  <a:pt x="2721" y="6159"/>
                  <a:pt x="2708" y="6161"/>
                  <a:pt x="2694" y="6165"/>
                </a:cubicBezTo>
                <a:cubicBezTo>
                  <a:pt x="2668" y="6165"/>
                  <a:pt x="2650" y="6174"/>
                  <a:pt x="2623" y="6183"/>
                </a:cubicBezTo>
                <a:cubicBezTo>
                  <a:pt x="2525" y="6237"/>
                  <a:pt x="2471" y="6317"/>
                  <a:pt x="2462" y="6397"/>
                </a:cubicBezTo>
                <a:cubicBezTo>
                  <a:pt x="2453" y="6442"/>
                  <a:pt x="2462" y="6487"/>
                  <a:pt x="2480" y="6531"/>
                </a:cubicBezTo>
                <a:cubicBezTo>
                  <a:pt x="2480" y="6549"/>
                  <a:pt x="2498" y="6585"/>
                  <a:pt x="2507" y="6620"/>
                </a:cubicBezTo>
                <a:cubicBezTo>
                  <a:pt x="2507" y="6638"/>
                  <a:pt x="2516" y="6656"/>
                  <a:pt x="2516" y="6683"/>
                </a:cubicBezTo>
                <a:cubicBezTo>
                  <a:pt x="2516" y="6701"/>
                  <a:pt x="2516" y="6718"/>
                  <a:pt x="2516" y="6736"/>
                </a:cubicBezTo>
                <a:cubicBezTo>
                  <a:pt x="2507" y="6808"/>
                  <a:pt x="2480" y="6879"/>
                  <a:pt x="2445" y="6941"/>
                </a:cubicBezTo>
                <a:cubicBezTo>
                  <a:pt x="2400" y="6995"/>
                  <a:pt x="2337" y="7049"/>
                  <a:pt x="2266" y="7075"/>
                </a:cubicBezTo>
                <a:cubicBezTo>
                  <a:pt x="2244" y="7080"/>
                  <a:pt x="2222" y="7082"/>
                  <a:pt x="2201" y="7082"/>
                </a:cubicBezTo>
                <a:cubicBezTo>
                  <a:pt x="2147" y="7082"/>
                  <a:pt x="2097" y="7068"/>
                  <a:pt x="2052" y="7049"/>
                </a:cubicBezTo>
                <a:cubicBezTo>
                  <a:pt x="1990" y="7022"/>
                  <a:pt x="1945" y="6968"/>
                  <a:pt x="1909" y="6915"/>
                </a:cubicBezTo>
                <a:cubicBezTo>
                  <a:pt x="1909" y="6915"/>
                  <a:pt x="1909" y="6906"/>
                  <a:pt x="1918" y="6906"/>
                </a:cubicBezTo>
                <a:lnTo>
                  <a:pt x="1927" y="6906"/>
                </a:lnTo>
                <a:cubicBezTo>
                  <a:pt x="1981" y="6933"/>
                  <a:pt x="2034" y="6959"/>
                  <a:pt x="2079" y="6959"/>
                </a:cubicBezTo>
                <a:cubicBezTo>
                  <a:pt x="2098" y="6963"/>
                  <a:pt x="2117" y="6965"/>
                  <a:pt x="2134" y="6965"/>
                </a:cubicBezTo>
                <a:cubicBezTo>
                  <a:pt x="2164" y="6965"/>
                  <a:pt x="2190" y="6958"/>
                  <a:pt x="2213" y="6941"/>
                </a:cubicBezTo>
                <a:cubicBezTo>
                  <a:pt x="2284" y="6897"/>
                  <a:pt x="2329" y="6808"/>
                  <a:pt x="2329" y="6718"/>
                </a:cubicBezTo>
                <a:cubicBezTo>
                  <a:pt x="2329" y="6710"/>
                  <a:pt x="2329" y="6701"/>
                  <a:pt x="2329" y="6692"/>
                </a:cubicBezTo>
                <a:cubicBezTo>
                  <a:pt x="2329" y="6683"/>
                  <a:pt x="2329" y="6674"/>
                  <a:pt x="2329" y="6656"/>
                </a:cubicBezTo>
                <a:cubicBezTo>
                  <a:pt x="2320" y="6638"/>
                  <a:pt x="2320" y="6620"/>
                  <a:pt x="2302" y="6585"/>
                </a:cubicBezTo>
                <a:cubicBezTo>
                  <a:pt x="2284" y="6513"/>
                  <a:pt x="2284" y="6442"/>
                  <a:pt x="2302" y="6371"/>
                </a:cubicBezTo>
                <a:cubicBezTo>
                  <a:pt x="2320" y="6299"/>
                  <a:pt x="2355" y="6228"/>
                  <a:pt x="2409" y="6183"/>
                </a:cubicBezTo>
                <a:cubicBezTo>
                  <a:pt x="2462" y="6139"/>
                  <a:pt x="2534" y="6112"/>
                  <a:pt x="2596" y="6094"/>
                </a:cubicBezTo>
                <a:cubicBezTo>
                  <a:pt x="2620" y="6094"/>
                  <a:pt x="2640" y="6090"/>
                  <a:pt x="2661" y="6090"/>
                </a:cubicBezTo>
                <a:close/>
                <a:moveTo>
                  <a:pt x="2183" y="7646"/>
                </a:moveTo>
                <a:cubicBezTo>
                  <a:pt x="2159" y="7646"/>
                  <a:pt x="2136" y="7652"/>
                  <a:pt x="2114" y="7664"/>
                </a:cubicBezTo>
                <a:cubicBezTo>
                  <a:pt x="2052" y="7709"/>
                  <a:pt x="2034" y="7789"/>
                  <a:pt x="2079" y="7851"/>
                </a:cubicBezTo>
                <a:cubicBezTo>
                  <a:pt x="2101" y="7890"/>
                  <a:pt x="2140" y="7912"/>
                  <a:pt x="2182" y="7912"/>
                </a:cubicBezTo>
                <a:cubicBezTo>
                  <a:pt x="2208" y="7912"/>
                  <a:pt x="2234" y="7904"/>
                  <a:pt x="2257" y="7887"/>
                </a:cubicBezTo>
                <a:cubicBezTo>
                  <a:pt x="2320" y="7851"/>
                  <a:pt x="2337" y="7771"/>
                  <a:pt x="2293" y="7709"/>
                </a:cubicBezTo>
                <a:cubicBezTo>
                  <a:pt x="2269" y="7668"/>
                  <a:pt x="2227" y="7646"/>
                  <a:pt x="2183" y="7646"/>
                </a:cubicBezTo>
                <a:close/>
                <a:moveTo>
                  <a:pt x="8234" y="7503"/>
                </a:moveTo>
                <a:cubicBezTo>
                  <a:pt x="8368" y="7503"/>
                  <a:pt x="8466" y="7611"/>
                  <a:pt x="8466" y="7744"/>
                </a:cubicBezTo>
                <a:cubicBezTo>
                  <a:pt x="8466" y="7869"/>
                  <a:pt x="8368" y="7976"/>
                  <a:pt x="8234" y="7976"/>
                </a:cubicBezTo>
                <a:cubicBezTo>
                  <a:pt x="8109" y="7976"/>
                  <a:pt x="8002" y="7869"/>
                  <a:pt x="8002" y="7744"/>
                </a:cubicBezTo>
                <a:cubicBezTo>
                  <a:pt x="8002" y="7611"/>
                  <a:pt x="8109" y="7503"/>
                  <a:pt x="8234" y="7503"/>
                </a:cubicBezTo>
                <a:close/>
                <a:moveTo>
                  <a:pt x="2069" y="7442"/>
                </a:moveTo>
                <a:cubicBezTo>
                  <a:pt x="2105" y="7442"/>
                  <a:pt x="2145" y="7467"/>
                  <a:pt x="2177" y="7530"/>
                </a:cubicBezTo>
                <a:cubicBezTo>
                  <a:pt x="2184" y="7472"/>
                  <a:pt x="2226" y="7445"/>
                  <a:pt x="2271" y="7445"/>
                </a:cubicBezTo>
                <a:cubicBezTo>
                  <a:pt x="2342" y="7445"/>
                  <a:pt x="2419" y="7513"/>
                  <a:pt x="2364" y="7628"/>
                </a:cubicBezTo>
                <a:cubicBezTo>
                  <a:pt x="2383" y="7623"/>
                  <a:pt x="2400" y="7621"/>
                  <a:pt x="2416" y="7621"/>
                </a:cubicBezTo>
                <a:cubicBezTo>
                  <a:pt x="2568" y="7621"/>
                  <a:pt x="2596" y="7834"/>
                  <a:pt x="2418" y="7842"/>
                </a:cubicBezTo>
                <a:cubicBezTo>
                  <a:pt x="2418" y="7842"/>
                  <a:pt x="2543" y="7896"/>
                  <a:pt x="2471" y="8021"/>
                </a:cubicBezTo>
                <a:cubicBezTo>
                  <a:pt x="2448" y="8064"/>
                  <a:pt x="2422" y="8080"/>
                  <a:pt x="2396" y="8080"/>
                </a:cubicBezTo>
                <a:cubicBezTo>
                  <a:pt x="2340" y="8080"/>
                  <a:pt x="2287" y="8007"/>
                  <a:pt x="2275" y="7958"/>
                </a:cubicBezTo>
                <a:lnTo>
                  <a:pt x="2275" y="7958"/>
                </a:lnTo>
                <a:cubicBezTo>
                  <a:pt x="2301" y="8087"/>
                  <a:pt x="2294" y="8182"/>
                  <a:pt x="2191" y="8182"/>
                </a:cubicBezTo>
                <a:cubicBezTo>
                  <a:pt x="2187" y="8182"/>
                  <a:pt x="2182" y="8182"/>
                  <a:pt x="2177" y="8181"/>
                </a:cubicBezTo>
                <a:cubicBezTo>
                  <a:pt x="2052" y="8173"/>
                  <a:pt x="2070" y="8030"/>
                  <a:pt x="2088" y="7985"/>
                </a:cubicBezTo>
                <a:lnTo>
                  <a:pt x="2088" y="7985"/>
                </a:lnTo>
                <a:cubicBezTo>
                  <a:pt x="2056" y="8047"/>
                  <a:pt x="2007" y="8071"/>
                  <a:pt x="1962" y="8071"/>
                </a:cubicBezTo>
                <a:cubicBezTo>
                  <a:pt x="1856" y="8071"/>
                  <a:pt x="1765" y="7941"/>
                  <a:pt x="1927" y="7860"/>
                </a:cubicBezTo>
                <a:cubicBezTo>
                  <a:pt x="1766" y="7802"/>
                  <a:pt x="1779" y="7628"/>
                  <a:pt x="1904" y="7628"/>
                </a:cubicBezTo>
                <a:cubicBezTo>
                  <a:pt x="1930" y="7628"/>
                  <a:pt x="1962" y="7636"/>
                  <a:pt x="1998" y="7655"/>
                </a:cubicBezTo>
                <a:cubicBezTo>
                  <a:pt x="1932" y="7552"/>
                  <a:pt x="1992" y="7442"/>
                  <a:pt x="2069" y="7442"/>
                </a:cubicBezTo>
                <a:close/>
                <a:moveTo>
                  <a:pt x="8234" y="7102"/>
                </a:moveTo>
                <a:lnTo>
                  <a:pt x="8261" y="7423"/>
                </a:lnTo>
                <a:lnTo>
                  <a:pt x="8172" y="7120"/>
                </a:lnTo>
                <a:lnTo>
                  <a:pt x="8190" y="7388"/>
                </a:lnTo>
                <a:lnTo>
                  <a:pt x="8118" y="7129"/>
                </a:lnTo>
                <a:lnTo>
                  <a:pt x="8136" y="7441"/>
                </a:lnTo>
                <a:lnTo>
                  <a:pt x="8047" y="7138"/>
                </a:lnTo>
                <a:lnTo>
                  <a:pt x="8074" y="7477"/>
                </a:lnTo>
                <a:lnTo>
                  <a:pt x="7770" y="7316"/>
                </a:lnTo>
                <a:lnTo>
                  <a:pt x="8020" y="7521"/>
                </a:lnTo>
                <a:lnTo>
                  <a:pt x="8020" y="7521"/>
                </a:lnTo>
                <a:lnTo>
                  <a:pt x="7735" y="7370"/>
                </a:lnTo>
                <a:lnTo>
                  <a:pt x="7949" y="7548"/>
                </a:lnTo>
                <a:lnTo>
                  <a:pt x="7708" y="7423"/>
                </a:lnTo>
                <a:lnTo>
                  <a:pt x="7949" y="7619"/>
                </a:lnTo>
                <a:lnTo>
                  <a:pt x="7672" y="7477"/>
                </a:lnTo>
                <a:lnTo>
                  <a:pt x="7940" y="7700"/>
                </a:lnTo>
                <a:cubicBezTo>
                  <a:pt x="7940" y="7700"/>
                  <a:pt x="7940" y="7709"/>
                  <a:pt x="7940" y="7709"/>
                </a:cubicBezTo>
                <a:lnTo>
                  <a:pt x="7601" y="7834"/>
                </a:lnTo>
                <a:lnTo>
                  <a:pt x="7913" y="7789"/>
                </a:lnTo>
                <a:lnTo>
                  <a:pt x="7619" y="7896"/>
                </a:lnTo>
                <a:lnTo>
                  <a:pt x="7886" y="7860"/>
                </a:lnTo>
                <a:lnTo>
                  <a:pt x="7886" y="7860"/>
                </a:lnTo>
                <a:lnTo>
                  <a:pt x="7628" y="7950"/>
                </a:lnTo>
                <a:lnTo>
                  <a:pt x="7628" y="7950"/>
                </a:lnTo>
                <a:lnTo>
                  <a:pt x="7949" y="7905"/>
                </a:lnTo>
                <a:lnTo>
                  <a:pt x="7949" y="7905"/>
                </a:lnTo>
                <a:lnTo>
                  <a:pt x="7646" y="8012"/>
                </a:lnTo>
                <a:lnTo>
                  <a:pt x="8002" y="7958"/>
                </a:lnTo>
                <a:lnTo>
                  <a:pt x="7922" y="8306"/>
                </a:lnTo>
                <a:lnTo>
                  <a:pt x="8056" y="8021"/>
                </a:lnTo>
                <a:lnTo>
                  <a:pt x="7985" y="8324"/>
                </a:lnTo>
                <a:lnTo>
                  <a:pt x="8100" y="8074"/>
                </a:lnTo>
                <a:lnTo>
                  <a:pt x="8038" y="8342"/>
                </a:lnTo>
                <a:lnTo>
                  <a:pt x="8172" y="8057"/>
                </a:lnTo>
                <a:lnTo>
                  <a:pt x="8100" y="8369"/>
                </a:lnTo>
                <a:lnTo>
                  <a:pt x="8243" y="8048"/>
                </a:lnTo>
                <a:lnTo>
                  <a:pt x="8279" y="8217"/>
                </a:lnTo>
                <a:lnTo>
                  <a:pt x="8279" y="8048"/>
                </a:lnTo>
                <a:lnTo>
                  <a:pt x="8315" y="8208"/>
                </a:lnTo>
                <a:lnTo>
                  <a:pt x="8324" y="8039"/>
                </a:lnTo>
                <a:lnTo>
                  <a:pt x="8511" y="8289"/>
                </a:lnTo>
                <a:lnTo>
                  <a:pt x="8377" y="8030"/>
                </a:lnTo>
                <a:lnTo>
                  <a:pt x="8564" y="8253"/>
                </a:lnTo>
                <a:lnTo>
                  <a:pt x="8448" y="8030"/>
                </a:lnTo>
                <a:lnTo>
                  <a:pt x="8600" y="8226"/>
                </a:lnTo>
                <a:lnTo>
                  <a:pt x="8466" y="7967"/>
                </a:lnTo>
                <a:lnTo>
                  <a:pt x="8654" y="8199"/>
                </a:lnTo>
                <a:lnTo>
                  <a:pt x="8493" y="7896"/>
                </a:lnTo>
                <a:lnTo>
                  <a:pt x="8778" y="7923"/>
                </a:lnTo>
                <a:lnTo>
                  <a:pt x="8511" y="7834"/>
                </a:lnTo>
                <a:lnTo>
                  <a:pt x="8787" y="7860"/>
                </a:lnTo>
                <a:lnTo>
                  <a:pt x="8564" y="7780"/>
                </a:lnTo>
                <a:lnTo>
                  <a:pt x="8805" y="7798"/>
                </a:lnTo>
                <a:lnTo>
                  <a:pt x="8538" y="7709"/>
                </a:lnTo>
                <a:lnTo>
                  <a:pt x="8814" y="7735"/>
                </a:lnTo>
                <a:lnTo>
                  <a:pt x="8511" y="7637"/>
                </a:lnTo>
                <a:cubicBezTo>
                  <a:pt x="8511" y="7637"/>
                  <a:pt x="8511" y="7628"/>
                  <a:pt x="8511" y="7628"/>
                </a:cubicBezTo>
                <a:lnTo>
                  <a:pt x="8707" y="7388"/>
                </a:lnTo>
                <a:lnTo>
                  <a:pt x="8484" y="7548"/>
                </a:lnTo>
                <a:lnTo>
                  <a:pt x="8663" y="7334"/>
                </a:lnTo>
                <a:lnTo>
                  <a:pt x="8466" y="7477"/>
                </a:lnTo>
                <a:lnTo>
                  <a:pt x="8618" y="7289"/>
                </a:lnTo>
                <a:lnTo>
                  <a:pt x="8395" y="7450"/>
                </a:lnTo>
                <a:lnTo>
                  <a:pt x="8573" y="7236"/>
                </a:lnTo>
                <a:lnTo>
                  <a:pt x="8324" y="7414"/>
                </a:lnTo>
                <a:lnTo>
                  <a:pt x="8234" y="7102"/>
                </a:lnTo>
                <a:close/>
                <a:moveTo>
                  <a:pt x="8198" y="6910"/>
                </a:moveTo>
                <a:cubicBezTo>
                  <a:pt x="8309" y="6910"/>
                  <a:pt x="8406" y="6999"/>
                  <a:pt x="8377" y="7218"/>
                </a:cubicBezTo>
                <a:cubicBezTo>
                  <a:pt x="8463" y="7150"/>
                  <a:pt x="8549" y="7122"/>
                  <a:pt x="8624" y="7122"/>
                </a:cubicBezTo>
                <a:cubicBezTo>
                  <a:pt x="8854" y="7122"/>
                  <a:pt x="8981" y="7384"/>
                  <a:pt x="8671" y="7566"/>
                </a:cubicBezTo>
                <a:cubicBezTo>
                  <a:pt x="8675" y="7566"/>
                  <a:pt x="8678" y="7566"/>
                  <a:pt x="8681" y="7566"/>
                </a:cubicBezTo>
                <a:cubicBezTo>
                  <a:pt x="9027" y="7566"/>
                  <a:pt x="9133" y="8032"/>
                  <a:pt x="8726" y="8032"/>
                </a:cubicBezTo>
                <a:cubicBezTo>
                  <a:pt x="8711" y="8032"/>
                  <a:pt x="8696" y="8031"/>
                  <a:pt x="8680" y="8030"/>
                </a:cubicBezTo>
                <a:lnTo>
                  <a:pt x="8680" y="8030"/>
                </a:lnTo>
                <a:cubicBezTo>
                  <a:pt x="8853" y="8165"/>
                  <a:pt x="8711" y="8390"/>
                  <a:pt x="8533" y="8390"/>
                </a:cubicBezTo>
                <a:cubicBezTo>
                  <a:pt x="8453" y="8390"/>
                  <a:pt x="8366" y="8345"/>
                  <a:pt x="8297" y="8226"/>
                </a:cubicBezTo>
                <a:cubicBezTo>
                  <a:pt x="8243" y="8390"/>
                  <a:pt x="8130" y="8458"/>
                  <a:pt x="8027" y="8458"/>
                </a:cubicBezTo>
                <a:cubicBezTo>
                  <a:pt x="7871" y="8458"/>
                  <a:pt x="7736" y="8303"/>
                  <a:pt x="7860" y="8083"/>
                </a:cubicBezTo>
                <a:lnTo>
                  <a:pt x="7860" y="8083"/>
                </a:lnTo>
                <a:cubicBezTo>
                  <a:pt x="7860" y="8083"/>
                  <a:pt x="7786" y="8140"/>
                  <a:pt x="7696" y="8140"/>
                </a:cubicBezTo>
                <a:cubicBezTo>
                  <a:pt x="7627" y="8140"/>
                  <a:pt x="7547" y="8106"/>
                  <a:pt x="7485" y="7985"/>
                </a:cubicBezTo>
                <a:cubicBezTo>
                  <a:pt x="7367" y="7778"/>
                  <a:pt x="7550" y="7699"/>
                  <a:pt x="7700" y="7699"/>
                </a:cubicBezTo>
                <a:cubicBezTo>
                  <a:pt x="7744" y="7699"/>
                  <a:pt x="7785" y="7706"/>
                  <a:pt x="7815" y="7718"/>
                </a:cubicBezTo>
                <a:cubicBezTo>
                  <a:pt x="7547" y="7611"/>
                  <a:pt x="7387" y="7477"/>
                  <a:pt x="7538" y="7280"/>
                </a:cubicBezTo>
                <a:cubicBezTo>
                  <a:pt x="7590" y="7221"/>
                  <a:pt x="7648" y="7198"/>
                  <a:pt x="7706" y="7198"/>
                </a:cubicBezTo>
                <a:cubicBezTo>
                  <a:pt x="7829" y="7198"/>
                  <a:pt x="7948" y="7300"/>
                  <a:pt x="7985" y="7361"/>
                </a:cubicBezTo>
                <a:cubicBezTo>
                  <a:pt x="7841" y="7105"/>
                  <a:pt x="8034" y="6910"/>
                  <a:pt x="8198" y="6910"/>
                </a:cubicBezTo>
                <a:close/>
                <a:moveTo>
                  <a:pt x="2743" y="8477"/>
                </a:moveTo>
                <a:cubicBezTo>
                  <a:pt x="2766" y="8477"/>
                  <a:pt x="2790" y="8482"/>
                  <a:pt x="2810" y="8494"/>
                </a:cubicBezTo>
                <a:cubicBezTo>
                  <a:pt x="2864" y="8512"/>
                  <a:pt x="2900" y="8547"/>
                  <a:pt x="2926" y="8592"/>
                </a:cubicBezTo>
                <a:cubicBezTo>
                  <a:pt x="2944" y="8619"/>
                  <a:pt x="2953" y="8645"/>
                  <a:pt x="2944" y="8681"/>
                </a:cubicBezTo>
                <a:cubicBezTo>
                  <a:pt x="2944" y="8708"/>
                  <a:pt x="2926" y="8744"/>
                  <a:pt x="2908" y="8761"/>
                </a:cubicBezTo>
                <a:cubicBezTo>
                  <a:pt x="2891" y="8788"/>
                  <a:pt x="2864" y="8797"/>
                  <a:pt x="2837" y="8806"/>
                </a:cubicBezTo>
                <a:lnTo>
                  <a:pt x="2757" y="8806"/>
                </a:lnTo>
                <a:cubicBezTo>
                  <a:pt x="2730" y="8797"/>
                  <a:pt x="2712" y="8788"/>
                  <a:pt x="2694" y="8770"/>
                </a:cubicBezTo>
                <a:cubicBezTo>
                  <a:pt x="2685" y="8761"/>
                  <a:pt x="2676" y="8744"/>
                  <a:pt x="2676" y="8735"/>
                </a:cubicBezTo>
                <a:cubicBezTo>
                  <a:pt x="2668" y="8726"/>
                  <a:pt x="2668" y="8717"/>
                  <a:pt x="2668" y="8699"/>
                </a:cubicBezTo>
                <a:lnTo>
                  <a:pt x="2676" y="8699"/>
                </a:lnTo>
                <a:cubicBezTo>
                  <a:pt x="2703" y="8735"/>
                  <a:pt x="2739" y="8744"/>
                  <a:pt x="2766" y="8744"/>
                </a:cubicBezTo>
                <a:cubicBezTo>
                  <a:pt x="2792" y="8735"/>
                  <a:pt x="2828" y="8717"/>
                  <a:pt x="2837" y="8699"/>
                </a:cubicBezTo>
                <a:cubicBezTo>
                  <a:pt x="2846" y="8690"/>
                  <a:pt x="2846" y="8681"/>
                  <a:pt x="2846" y="8672"/>
                </a:cubicBezTo>
                <a:cubicBezTo>
                  <a:pt x="2846" y="8663"/>
                  <a:pt x="2837" y="8654"/>
                  <a:pt x="2837" y="8645"/>
                </a:cubicBezTo>
                <a:cubicBezTo>
                  <a:pt x="2819" y="8619"/>
                  <a:pt x="2792" y="8601"/>
                  <a:pt x="2775" y="8583"/>
                </a:cubicBezTo>
                <a:cubicBezTo>
                  <a:pt x="2748" y="8565"/>
                  <a:pt x="2721" y="8556"/>
                  <a:pt x="2685" y="8556"/>
                </a:cubicBezTo>
                <a:cubicBezTo>
                  <a:pt x="2650" y="8565"/>
                  <a:pt x="2614" y="8583"/>
                  <a:pt x="2587" y="8610"/>
                </a:cubicBezTo>
                <a:cubicBezTo>
                  <a:pt x="2561" y="8636"/>
                  <a:pt x="2543" y="8672"/>
                  <a:pt x="2534" y="8708"/>
                </a:cubicBezTo>
                <a:cubicBezTo>
                  <a:pt x="2534" y="8726"/>
                  <a:pt x="2534" y="8744"/>
                  <a:pt x="2543" y="8761"/>
                </a:cubicBezTo>
                <a:cubicBezTo>
                  <a:pt x="2552" y="8779"/>
                  <a:pt x="2561" y="8788"/>
                  <a:pt x="2569" y="8806"/>
                </a:cubicBezTo>
                <a:cubicBezTo>
                  <a:pt x="2605" y="8868"/>
                  <a:pt x="2668" y="8904"/>
                  <a:pt x="2730" y="8904"/>
                </a:cubicBezTo>
                <a:cubicBezTo>
                  <a:pt x="2757" y="8895"/>
                  <a:pt x="2792" y="8886"/>
                  <a:pt x="2819" y="8877"/>
                </a:cubicBezTo>
                <a:cubicBezTo>
                  <a:pt x="2828" y="8868"/>
                  <a:pt x="2855" y="8859"/>
                  <a:pt x="2882" y="8842"/>
                </a:cubicBezTo>
                <a:cubicBezTo>
                  <a:pt x="2891" y="8842"/>
                  <a:pt x="2900" y="8842"/>
                  <a:pt x="2917" y="8833"/>
                </a:cubicBezTo>
                <a:lnTo>
                  <a:pt x="2953" y="8833"/>
                </a:lnTo>
                <a:cubicBezTo>
                  <a:pt x="3007" y="8833"/>
                  <a:pt x="3060" y="8842"/>
                  <a:pt x="3105" y="8859"/>
                </a:cubicBezTo>
                <a:cubicBezTo>
                  <a:pt x="3149" y="8886"/>
                  <a:pt x="3194" y="8922"/>
                  <a:pt x="3212" y="8975"/>
                </a:cubicBezTo>
                <a:cubicBezTo>
                  <a:pt x="3230" y="9020"/>
                  <a:pt x="3230" y="9074"/>
                  <a:pt x="3212" y="9118"/>
                </a:cubicBezTo>
                <a:cubicBezTo>
                  <a:pt x="3203" y="9163"/>
                  <a:pt x="3167" y="9198"/>
                  <a:pt x="3140" y="9225"/>
                </a:cubicBezTo>
                <a:cubicBezTo>
                  <a:pt x="3140" y="9230"/>
                  <a:pt x="3138" y="9232"/>
                  <a:pt x="3136" y="9232"/>
                </a:cubicBezTo>
                <a:cubicBezTo>
                  <a:pt x="3134" y="9232"/>
                  <a:pt x="3131" y="9230"/>
                  <a:pt x="3131" y="9225"/>
                </a:cubicBezTo>
                <a:cubicBezTo>
                  <a:pt x="3140" y="9181"/>
                  <a:pt x="3158" y="9145"/>
                  <a:pt x="3158" y="9109"/>
                </a:cubicBezTo>
                <a:cubicBezTo>
                  <a:pt x="3158" y="9074"/>
                  <a:pt x="3149" y="9038"/>
                  <a:pt x="3131" y="9020"/>
                </a:cubicBezTo>
                <a:cubicBezTo>
                  <a:pt x="3096" y="8975"/>
                  <a:pt x="3024" y="8958"/>
                  <a:pt x="2962" y="8958"/>
                </a:cubicBezTo>
                <a:cubicBezTo>
                  <a:pt x="2953" y="8958"/>
                  <a:pt x="2953" y="8958"/>
                  <a:pt x="2944" y="8967"/>
                </a:cubicBezTo>
                <a:lnTo>
                  <a:pt x="2917" y="8967"/>
                </a:lnTo>
                <a:cubicBezTo>
                  <a:pt x="2908" y="8975"/>
                  <a:pt x="2900" y="8975"/>
                  <a:pt x="2873" y="8993"/>
                </a:cubicBezTo>
                <a:cubicBezTo>
                  <a:pt x="2840" y="9006"/>
                  <a:pt x="2803" y="9015"/>
                  <a:pt x="2764" y="9015"/>
                </a:cubicBezTo>
                <a:cubicBezTo>
                  <a:pt x="2750" y="9015"/>
                  <a:pt x="2735" y="9014"/>
                  <a:pt x="2721" y="9011"/>
                </a:cubicBezTo>
                <a:cubicBezTo>
                  <a:pt x="2668" y="9011"/>
                  <a:pt x="2623" y="8984"/>
                  <a:pt x="2578" y="8958"/>
                </a:cubicBezTo>
                <a:cubicBezTo>
                  <a:pt x="2543" y="8922"/>
                  <a:pt x="2516" y="8877"/>
                  <a:pt x="2507" y="8833"/>
                </a:cubicBezTo>
                <a:cubicBezTo>
                  <a:pt x="2498" y="8815"/>
                  <a:pt x="2498" y="8788"/>
                  <a:pt x="2489" y="8770"/>
                </a:cubicBezTo>
                <a:cubicBezTo>
                  <a:pt x="2489" y="8744"/>
                  <a:pt x="2489" y="8717"/>
                  <a:pt x="2498" y="8699"/>
                </a:cubicBezTo>
                <a:cubicBezTo>
                  <a:pt x="2507" y="8654"/>
                  <a:pt x="2534" y="8619"/>
                  <a:pt x="2561" y="8583"/>
                </a:cubicBezTo>
                <a:cubicBezTo>
                  <a:pt x="2587" y="8547"/>
                  <a:pt x="2623" y="8512"/>
                  <a:pt x="2668" y="8494"/>
                </a:cubicBezTo>
                <a:cubicBezTo>
                  <a:pt x="2687" y="8484"/>
                  <a:pt x="2715" y="8477"/>
                  <a:pt x="2743" y="8477"/>
                </a:cubicBezTo>
                <a:close/>
                <a:moveTo>
                  <a:pt x="1323" y="8289"/>
                </a:moveTo>
                <a:cubicBezTo>
                  <a:pt x="1367" y="8289"/>
                  <a:pt x="1413" y="8300"/>
                  <a:pt x="1454" y="8324"/>
                </a:cubicBezTo>
                <a:cubicBezTo>
                  <a:pt x="1508" y="8369"/>
                  <a:pt x="1552" y="8422"/>
                  <a:pt x="1570" y="8485"/>
                </a:cubicBezTo>
                <a:cubicBezTo>
                  <a:pt x="1579" y="8520"/>
                  <a:pt x="1588" y="8556"/>
                  <a:pt x="1579" y="8601"/>
                </a:cubicBezTo>
                <a:cubicBezTo>
                  <a:pt x="1570" y="8645"/>
                  <a:pt x="1535" y="8681"/>
                  <a:pt x="1508" y="8699"/>
                </a:cubicBezTo>
                <a:cubicBezTo>
                  <a:pt x="1472" y="8717"/>
                  <a:pt x="1436" y="8735"/>
                  <a:pt x="1401" y="8735"/>
                </a:cubicBezTo>
                <a:cubicBezTo>
                  <a:pt x="1383" y="8735"/>
                  <a:pt x="1365" y="8735"/>
                  <a:pt x="1347" y="8726"/>
                </a:cubicBezTo>
                <a:cubicBezTo>
                  <a:pt x="1338" y="8726"/>
                  <a:pt x="1320" y="8717"/>
                  <a:pt x="1303" y="8717"/>
                </a:cubicBezTo>
                <a:cubicBezTo>
                  <a:pt x="1276" y="8699"/>
                  <a:pt x="1249" y="8681"/>
                  <a:pt x="1231" y="8645"/>
                </a:cubicBezTo>
                <a:cubicBezTo>
                  <a:pt x="1222" y="8636"/>
                  <a:pt x="1213" y="8619"/>
                  <a:pt x="1213" y="8610"/>
                </a:cubicBezTo>
                <a:cubicBezTo>
                  <a:pt x="1213" y="8592"/>
                  <a:pt x="1213" y="8574"/>
                  <a:pt x="1213" y="8565"/>
                </a:cubicBezTo>
                <a:cubicBezTo>
                  <a:pt x="1213" y="8556"/>
                  <a:pt x="1213" y="8556"/>
                  <a:pt x="1222" y="8556"/>
                </a:cubicBezTo>
                <a:lnTo>
                  <a:pt x="1231" y="8556"/>
                </a:lnTo>
                <a:cubicBezTo>
                  <a:pt x="1249" y="8610"/>
                  <a:pt x="1285" y="8628"/>
                  <a:pt x="1329" y="8636"/>
                </a:cubicBezTo>
                <a:cubicBezTo>
                  <a:pt x="1365" y="8636"/>
                  <a:pt x="1410" y="8619"/>
                  <a:pt x="1428" y="8601"/>
                </a:cubicBezTo>
                <a:cubicBezTo>
                  <a:pt x="1436" y="8592"/>
                  <a:pt x="1445" y="8583"/>
                  <a:pt x="1445" y="8574"/>
                </a:cubicBezTo>
                <a:cubicBezTo>
                  <a:pt x="1445" y="8556"/>
                  <a:pt x="1445" y="8547"/>
                  <a:pt x="1436" y="8529"/>
                </a:cubicBezTo>
                <a:cubicBezTo>
                  <a:pt x="1428" y="8494"/>
                  <a:pt x="1401" y="8458"/>
                  <a:pt x="1374" y="8431"/>
                </a:cubicBezTo>
                <a:cubicBezTo>
                  <a:pt x="1347" y="8405"/>
                  <a:pt x="1312" y="8387"/>
                  <a:pt x="1267" y="8387"/>
                </a:cubicBezTo>
                <a:cubicBezTo>
                  <a:pt x="1259" y="8385"/>
                  <a:pt x="1251" y="8384"/>
                  <a:pt x="1243" y="8384"/>
                </a:cubicBezTo>
                <a:cubicBezTo>
                  <a:pt x="1207" y="8384"/>
                  <a:pt x="1170" y="8400"/>
                  <a:pt x="1133" y="8422"/>
                </a:cubicBezTo>
                <a:cubicBezTo>
                  <a:pt x="1089" y="8449"/>
                  <a:pt x="1062" y="8485"/>
                  <a:pt x="1044" y="8529"/>
                </a:cubicBezTo>
                <a:cubicBezTo>
                  <a:pt x="1035" y="8556"/>
                  <a:pt x="1035" y="8574"/>
                  <a:pt x="1044" y="8601"/>
                </a:cubicBezTo>
                <a:cubicBezTo>
                  <a:pt x="1044" y="8628"/>
                  <a:pt x="1053" y="8645"/>
                  <a:pt x="1062" y="8672"/>
                </a:cubicBezTo>
                <a:cubicBezTo>
                  <a:pt x="1097" y="8752"/>
                  <a:pt x="1169" y="8815"/>
                  <a:pt x="1240" y="8824"/>
                </a:cubicBezTo>
                <a:cubicBezTo>
                  <a:pt x="1255" y="8827"/>
                  <a:pt x="1271" y="8830"/>
                  <a:pt x="1288" y="8830"/>
                </a:cubicBezTo>
                <a:cubicBezTo>
                  <a:pt x="1311" y="8830"/>
                  <a:pt x="1335" y="8825"/>
                  <a:pt x="1356" y="8815"/>
                </a:cubicBezTo>
                <a:cubicBezTo>
                  <a:pt x="1374" y="8815"/>
                  <a:pt x="1410" y="8806"/>
                  <a:pt x="1445" y="8797"/>
                </a:cubicBezTo>
                <a:cubicBezTo>
                  <a:pt x="1463" y="8797"/>
                  <a:pt x="1481" y="8797"/>
                  <a:pt x="1499" y="8788"/>
                </a:cubicBezTo>
                <a:cubicBezTo>
                  <a:pt x="1517" y="8797"/>
                  <a:pt x="1526" y="8797"/>
                  <a:pt x="1544" y="8797"/>
                </a:cubicBezTo>
                <a:cubicBezTo>
                  <a:pt x="1615" y="8806"/>
                  <a:pt x="1677" y="8833"/>
                  <a:pt x="1731" y="8868"/>
                </a:cubicBezTo>
                <a:cubicBezTo>
                  <a:pt x="1775" y="8913"/>
                  <a:pt x="1820" y="8975"/>
                  <a:pt x="1838" y="9038"/>
                </a:cubicBezTo>
                <a:cubicBezTo>
                  <a:pt x="1856" y="9109"/>
                  <a:pt x="1838" y="9181"/>
                  <a:pt x="1802" y="9225"/>
                </a:cubicBezTo>
                <a:cubicBezTo>
                  <a:pt x="1775" y="9279"/>
                  <a:pt x="1731" y="9314"/>
                  <a:pt x="1686" y="9350"/>
                </a:cubicBezTo>
                <a:cubicBezTo>
                  <a:pt x="1677" y="9350"/>
                  <a:pt x="1677" y="9350"/>
                  <a:pt x="1668" y="9341"/>
                </a:cubicBezTo>
                <a:cubicBezTo>
                  <a:pt x="1668" y="9341"/>
                  <a:pt x="1668" y="9341"/>
                  <a:pt x="1668" y="9332"/>
                </a:cubicBezTo>
                <a:cubicBezTo>
                  <a:pt x="1695" y="9288"/>
                  <a:pt x="1722" y="9243"/>
                  <a:pt x="1731" y="9198"/>
                </a:cubicBezTo>
                <a:cubicBezTo>
                  <a:pt x="1740" y="9154"/>
                  <a:pt x="1740" y="9109"/>
                  <a:pt x="1722" y="9074"/>
                </a:cubicBezTo>
                <a:cubicBezTo>
                  <a:pt x="1686" y="9011"/>
                  <a:pt x="1606" y="8967"/>
                  <a:pt x="1526" y="8967"/>
                </a:cubicBezTo>
                <a:cubicBezTo>
                  <a:pt x="1517" y="8967"/>
                  <a:pt x="1508" y="8958"/>
                  <a:pt x="1499" y="8958"/>
                </a:cubicBezTo>
                <a:cubicBezTo>
                  <a:pt x="1490" y="8958"/>
                  <a:pt x="1481" y="8967"/>
                  <a:pt x="1472" y="8967"/>
                </a:cubicBezTo>
                <a:cubicBezTo>
                  <a:pt x="1445" y="8967"/>
                  <a:pt x="1436" y="8967"/>
                  <a:pt x="1401" y="8975"/>
                </a:cubicBezTo>
                <a:cubicBezTo>
                  <a:pt x="1370" y="8984"/>
                  <a:pt x="1336" y="8989"/>
                  <a:pt x="1303" y="8989"/>
                </a:cubicBezTo>
                <a:cubicBezTo>
                  <a:pt x="1269" y="8989"/>
                  <a:pt x="1236" y="8984"/>
                  <a:pt x="1205" y="8975"/>
                </a:cubicBezTo>
                <a:cubicBezTo>
                  <a:pt x="1142" y="8949"/>
                  <a:pt x="1080" y="8913"/>
                  <a:pt x="1044" y="8859"/>
                </a:cubicBezTo>
                <a:cubicBezTo>
                  <a:pt x="999" y="8806"/>
                  <a:pt x="981" y="8752"/>
                  <a:pt x="973" y="8690"/>
                </a:cubicBezTo>
                <a:cubicBezTo>
                  <a:pt x="973" y="8663"/>
                  <a:pt x="973" y="8628"/>
                  <a:pt x="973" y="8601"/>
                </a:cubicBezTo>
                <a:cubicBezTo>
                  <a:pt x="973" y="8574"/>
                  <a:pt x="981" y="8538"/>
                  <a:pt x="999" y="8512"/>
                </a:cubicBezTo>
                <a:cubicBezTo>
                  <a:pt x="1017" y="8458"/>
                  <a:pt x="1062" y="8413"/>
                  <a:pt x="1106" y="8378"/>
                </a:cubicBezTo>
                <a:cubicBezTo>
                  <a:pt x="1151" y="8342"/>
                  <a:pt x="1196" y="8315"/>
                  <a:pt x="1258" y="8297"/>
                </a:cubicBezTo>
                <a:cubicBezTo>
                  <a:pt x="1279" y="8292"/>
                  <a:pt x="1301" y="8289"/>
                  <a:pt x="1323" y="8289"/>
                </a:cubicBezTo>
                <a:close/>
                <a:moveTo>
                  <a:pt x="10388" y="9423"/>
                </a:moveTo>
                <a:cubicBezTo>
                  <a:pt x="10413" y="9423"/>
                  <a:pt x="10441" y="9440"/>
                  <a:pt x="10465" y="9484"/>
                </a:cubicBezTo>
                <a:cubicBezTo>
                  <a:pt x="10468" y="9442"/>
                  <a:pt x="10496" y="9424"/>
                  <a:pt x="10525" y="9424"/>
                </a:cubicBezTo>
                <a:cubicBezTo>
                  <a:pt x="10570" y="9424"/>
                  <a:pt x="10619" y="9470"/>
                  <a:pt x="10581" y="9546"/>
                </a:cubicBezTo>
                <a:cubicBezTo>
                  <a:pt x="10592" y="9543"/>
                  <a:pt x="10604" y="9541"/>
                  <a:pt x="10614" y="9541"/>
                </a:cubicBezTo>
                <a:cubicBezTo>
                  <a:pt x="10711" y="9541"/>
                  <a:pt x="10729" y="9680"/>
                  <a:pt x="10616" y="9680"/>
                </a:cubicBezTo>
                <a:cubicBezTo>
                  <a:pt x="10616" y="9680"/>
                  <a:pt x="10697" y="9716"/>
                  <a:pt x="10652" y="9796"/>
                </a:cubicBezTo>
                <a:cubicBezTo>
                  <a:pt x="10637" y="9825"/>
                  <a:pt x="10620" y="9837"/>
                  <a:pt x="10602" y="9837"/>
                </a:cubicBezTo>
                <a:cubicBezTo>
                  <a:pt x="10567" y="9837"/>
                  <a:pt x="10533" y="9790"/>
                  <a:pt x="10527" y="9761"/>
                </a:cubicBezTo>
                <a:lnTo>
                  <a:pt x="10527" y="9761"/>
                </a:lnTo>
                <a:cubicBezTo>
                  <a:pt x="10544" y="9844"/>
                  <a:pt x="10537" y="9904"/>
                  <a:pt x="10470" y="9904"/>
                </a:cubicBezTo>
                <a:cubicBezTo>
                  <a:pt x="10466" y="9904"/>
                  <a:pt x="10461" y="9904"/>
                  <a:pt x="10456" y="9903"/>
                </a:cubicBezTo>
                <a:cubicBezTo>
                  <a:pt x="10384" y="9894"/>
                  <a:pt x="10393" y="9805"/>
                  <a:pt x="10402" y="9778"/>
                </a:cubicBezTo>
                <a:lnTo>
                  <a:pt x="10402" y="9778"/>
                </a:lnTo>
                <a:cubicBezTo>
                  <a:pt x="10381" y="9818"/>
                  <a:pt x="10349" y="9834"/>
                  <a:pt x="10320" y="9834"/>
                </a:cubicBezTo>
                <a:cubicBezTo>
                  <a:pt x="10250" y="9834"/>
                  <a:pt x="10191" y="9748"/>
                  <a:pt x="10304" y="9698"/>
                </a:cubicBezTo>
                <a:cubicBezTo>
                  <a:pt x="10191" y="9661"/>
                  <a:pt x="10199" y="9541"/>
                  <a:pt x="10283" y="9541"/>
                </a:cubicBezTo>
                <a:cubicBezTo>
                  <a:pt x="10300" y="9541"/>
                  <a:pt x="10318" y="9545"/>
                  <a:pt x="10340" y="9555"/>
                </a:cubicBezTo>
                <a:cubicBezTo>
                  <a:pt x="10298" y="9495"/>
                  <a:pt x="10336" y="9423"/>
                  <a:pt x="10388" y="9423"/>
                </a:cubicBezTo>
                <a:close/>
                <a:moveTo>
                  <a:pt x="5665" y="3052"/>
                </a:moveTo>
                <a:lnTo>
                  <a:pt x="5665" y="3070"/>
                </a:lnTo>
                <a:cubicBezTo>
                  <a:pt x="5513" y="3079"/>
                  <a:pt x="5362" y="3114"/>
                  <a:pt x="5237" y="3186"/>
                </a:cubicBezTo>
                <a:cubicBezTo>
                  <a:pt x="5103" y="3257"/>
                  <a:pt x="5005" y="3382"/>
                  <a:pt x="4942" y="3507"/>
                </a:cubicBezTo>
                <a:cubicBezTo>
                  <a:pt x="4889" y="3641"/>
                  <a:pt x="4862" y="3792"/>
                  <a:pt x="4853" y="3944"/>
                </a:cubicBezTo>
                <a:cubicBezTo>
                  <a:pt x="4844" y="4087"/>
                  <a:pt x="4862" y="4238"/>
                  <a:pt x="4880" y="4390"/>
                </a:cubicBezTo>
                <a:cubicBezTo>
                  <a:pt x="4898" y="4461"/>
                  <a:pt x="4916" y="4533"/>
                  <a:pt x="4934" y="4604"/>
                </a:cubicBezTo>
                <a:cubicBezTo>
                  <a:pt x="4960" y="4676"/>
                  <a:pt x="4978" y="4756"/>
                  <a:pt x="4987" y="4845"/>
                </a:cubicBezTo>
                <a:cubicBezTo>
                  <a:pt x="4996" y="4925"/>
                  <a:pt x="4996" y="5015"/>
                  <a:pt x="4987" y="5095"/>
                </a:cubicBezTo>
                <a:cubicBezTo>
                  <a:pt x="4978" y="5139"/>
                  <a:pt x="4960" y="5175"/>
                  <a:pt x="4951" y="5220"/>
                </a:cubicBezTo>
                <a:cubicBezTo>
                  <a:pt x="4934" y="5255"/>
                  <a:pt x="4916" y="5300"/>
                  <a:pt x="4898" y="5336"/>
                </a:cubicBezTo>
                <a:cubicBezTo>
                  <a:pt x="4871" y="5371"/>
                  <a:pt x="4844" y="5407"/>
                  <a:pt x="4818" y="5443"/>
                </a:cubicBezTo>
                <a:cubicBezTo>
                  <a:pt x="4791" y="5470"/>
                  <a:pt x="4755" y="5505"/>
                  <a:pt x="4728" y="5532"/>
                </a:cubicBezTo>
                <a:cubicBezTo>
                  <a:pt x="4657" y="5577"/>
                  <a:pt x="4595" y="5630"/>
                  <a:pt x="4523" y="5666"/>
                </a:cubicBezTo>
                <a:cubicBezTo>
                  <a:pt x="4380" y="5746"/>
                  <a:pt x="4220" y="5782"/>
                  <a:pt x="4068" y="5826"/>
                </a:cubicBezTo>
                <a:cubicBezTo>
                  <a:pt x="3756" y="5889"/>
                  <a:pt x="3444" y="5898"/>
                  <a:pt x="3131" y="5898"/>
                </a:cubicBezTo>
                <a:cubicBezTo>
                  <a:pt x="2828" y="5898"/>
                  <a:pt x="2516" y="5933"/>
                  <a:pt x="2239" y="6067"/>
                </a:cubicBezTo>
                <a:cubicBezTo>
                  <a:pt x="2106" y="6130"/>
                  <a:pt x="1972" y="6210"/>
                  <a:pt x="1865" y="6317"/>
                </a:cubicBezTo>
                <a:cubicBezTo>
                  <a:pt x="1758" y="6415"/>
                  <a:pt x="1668" y="6540"/>
                  <a:pt x="1606" y="6683"/>
                </a:cubicBezTo>
                <a:cubicBezTo>
                  <a:pt x="1472" y="6950"/>
                  <a:pt x="1445" y="7272"/>
                  <a:pt x="1499" y="7566"/>
                </a:cubicBezTo>
                <a:cubicBezTo>
                  <a:pt x="1552" y="7860"/>
                  <a:pt x="1677" y="8137"/>
                  <a:pt x="1838" y="8396"/>
                </a:cubicBezTo>
                <a:cubicBezTo>
                  <a:pt x="2007" y="8645"/>
                  <a:pt x="2213" y="8868"/>
                  <a:pt x="2436" y="9074"/>
                </a:cubicBezTo>
                <a:cubicBezTo>
                  <a:pt x="2489" y="9127"/>
                  <a:pt x="2552" y="9172"/>
                  <a:pt x="2605" y="9225"/>
                </a:cubicBezTo>
                <a:lnTo>
                  <a:pt x="2784" y="9359"/>
                </a:lnTo>
                <a:cubicBezTo>
                  <a:pt x="2908" y="9457"/>
                  <a:pt x="3033" y="9537"/>
                  <a:pt x="3158" y="9627"/>
                </a:cubicBezTo>
                <a:cubicBezTo>
                  <a:pt x="3221" y="9671"/>
                  <a:pt x="3292" y="9707"/>
                  <a:pt x="3354" y="9743"/>
                </a:cubicBezTo>
                <a:cubicBezTo>
                  <a:pt x="3417" y="9787"/>
                  <a:pt x="3479" y="9823"/>
                  <a:pt x="3551" y="9859"/>
                </a:cubicBezTo>
                <a:cubicBezTo>
                  <a:pt x="3685" y="9930"/>
                  <a:pt x="3818" y="10001"/>
                  <a:pt x="3961" y="10055"/>
                </a:cubicBezTo>
                <a:cubicBezTo>
                  <a:pt x="4260" y="10187"/>
                  <a:pt x="4587" y="10255"/>
                  <a:pt x="4915" y="10255"/>
                </a:cubicBezTo>
                <a:cubicBezTo>
                  <a:pt x="5183" y="10255"/>
                  <a:pt x="5453" y="10210"/>
                  <a:pt x="5710" y="10117"/>
                </a:cubicBezTo>
                <a:cubicBezTo>
                  <a:pt x="6272" y="9912"/>
                  <a:pt x="6780" y="9546"/>
                  <a:pt x="7262" y="9163"/>
                </a:cubicBezTo>
                <a:lnTo>
                  <a:pt x="7271" y="9172"/>
                </a:lnTo>
                <a:cubicBezTo>
                  <a:pt x="6834" y="9609"/>
                  <a:pt x="6334" y="10001"/>
                  <a:pt x="5754" y="10242"/>
                </a:cubicBezTo>
                <a:cubicBezTo>
                  <a:pt x="5460" y="10358"/>
                  <a:pt x="5139" y="10421"/>
                  <a:pt x="4818" y="10421"/>
                </a:cubicBezTo>
                <a:cubicBezTo>
                  <a:pt x="4737" y="10412"/>
                  <a:pt x="4657" y="10421"/>
                  <a:pt x="4577" y="10403"/>
                </a:cubicBezTo>
                <a:lnTo>
                  <a:pt x="4345" y="10367"/>
                </a:lnTo>
                <a:cubicBezTo>
                  <a:pt x="4193" y="10323"/>
                  <a:pt x="4032" y="10287"/>
                  <a:pt x="3890" y="10224"/>
                </a:cubicBezTo>
                <a:cubicBezTo>
                  <a:pt x="3738" y="10171"/>
                  <a:pt x="3604" y="10091"/>
                  <a:pt x="3462" y="10019"/>
                </a:cubicBezTo>
                <a:cubicBezTo>
                  <a:pt x="3390" y="9984"/>
                  <a:pt x="3328" y="9939"/>
                  <a:pt x="3256" y="9903"/>
                </a:cubicBezTo>
                <a:cubicBezTo>
                  <a:pt x="3194" y="9859"/>
                  <a:pt x="3123" y="9823"/>
                  <a:pt x="3060" y="9769"/>
                </a:cubicBezTo>
                <a:cubicBezTo>
                  <a:pt x="2935" y="9680"/>
                  <a:pt x="2801" y="9591"/>
                  <a:pt x="2685" y="9493"/>
                </a:cubicBezTo>
                <a:lnTo>
                  <a:pt x="2498" y="9350"/>
                </a:lnTo>
                <a:cubicBezTo>
                  <a:pt x="2445" y="9297"/>
                  <a:pt x="2382" y="9252"/>
                  <a:pt x="2320" y="9198"/>
                </a:cubicBezTo>
                <a:cubicBezTo>
                  <a:pt x="2097" y="8975"/>
                  <a:pt x="1883" y="8735"/>
                  <a:pt x="1722" y="8467"/>
                </a:cubicBezTo>
                <a:cubicBezTo>
                  <a:pt x="1561" y="8190"/>
                  <a:pt x="1445" y="7887"/>
                  <a:pt x="1410" y="7575"/>
                </a:cubicBezTo>
                <a:cubicBezTo>
                  <a:pt x="1365" y="7263"/>
                  <a:pt x="1410" y="6933"/>
                  <a:pt x="1544" y="6656"/>
                </a:cubicBezTo>
                <a:cubicBezTo>
                  <a:pt x="1686" y="6371"/>
                  <a:pt x="1936" y="6148"/>
                  <a:pt x="2222" y="6014"/>
                </a:cubicBezTo>
                <a:cubicBezTo>
                  <a:pt x="2293" y="5978"/>
                  <a:pt x="2364" y="5951"/>
                  <a:pt x="2436" y="5924"/>
                </a:cubicBezTo>
                <a:cubicBezTo>
                  <a:pt x="2516" y="5907"/>
                  <a:pt x="2587" y="5880"/>
                  <a:pt x="2668" y="5862"/>
                </a:cubicBezTo>
                <a:cubicBezTo>
                  <a:pt x="2819" y="5826"/>
                  <a:pt x="2971" y="5817"/>
                  <a:pt x="3131" y="5809"/>
                </a:cubicBezTo>
                <a:cubicBezTo>
                  <a:pt x="3435" y="5791"/>
                  <a:pt x="3738" y="5755"/>
                  <a:pt x="4032" y="5684"/>
                </a:cubicBezTo>
                <a:cubicBezTo>
                  <a:pt x="4175" y="5648"/>
                  <a:pt x="4318" y="5594"/>
                  <a:pt x="4452" y="5532"/>
                </a:cubicBezTo>
                <a:cubicBezTo>
                  <a:pt x="4514" y="5496"/>
                  <a:pt x="4568" y="5452"/>
                  <a:pt x="4630" y="5416"/>
                </a:cubicBezTo>
                <a:lnTo>
                  <a:pt x="4702" y="5336"/>
                </a:lnTo>
                <a:cubicBezTo>
                  <a:pt x="4728" y="5318"/>
                  <a:pt x="4746" y="5282"/>
                  <a:pt x="4764" y="5255"/>
                </a:cubicBezTo>
                <a:cubicBezTo>
                  <a:pt x="4835" y="5139"/>
                  <a:pt x="4862" y="4997"/>
                  <a:pt x="4844" y="4863"/>
                </a:cubicBezTo>
                <a:cubicBezTo>
                  <a:pt x="4835" y="4792"/>
                  <a:pt x="4818" y="4720"/>
                  <a:pt x="4800" y="4649"/>
                </a:cubicBezTo>
                <a:cubicBezTo>
                  <a:pt x="4782" y="4568"/>
                  <a:pt x="4764" y="4488"/>
                  <a:pt x="4755" y="4408"/>
                </a:cubicBezTo>
                <a:cubicBezTo>
                  <a:pt x="4728" y="4256"/>
                  <a:pt x="4719" y="4096"/>
                  <a:pt x="4737" y="3935"/>
                </a:cubicBezTo>
                <a:cubicBezTo>
                  <a:pt x="4755" y="3775"/>
                  <a:pt x="4791" y="3614"/>
                  <a:pt x="4862" y="3471"/>
                </a:cubicBezTo>
                <a:cubicBezTo>
                  <a:pt x="4942" y="3328"/>
                  <a:pt x="5058" y="3204"/>
                  <a:pt x="5210" y="3141"/>
                </a:cubicBezTo>
                <a:cubicBezTo>
                  <a:pt x="5353" y="3070"/>
                  <a:pt x="5513" y="3052"/>
                  <a:pt x="5665" y="3052"/>
                </a:cubicBezTo>
                <a:close/>
                <a:moveTo>
                  <a:pt x="2248" y="9502"/>
                </a:moveTo>
                <a:cubicBezTo>
                  <a:pt x="2337" y="9502"/>
                  <a:pt x="2418" y="9537"/>
                  <a:pt x="2489" y="9591"/>
                </a:cubicBezTo>
                <a:cubicBezTo>
                  <a:pt x="2525" y="9627"/>
                  <a:pt x="2561" y="9662"/>
                  <a:pt x="2578" y="9716"/>
                </a:cubicBezTo>
                <a:cubicBezTo>
                  <a:pt x="2596" y="9769"/>
                  <a:pt x="2587" y="9832"/>
                  <a:pt x="2569" y="9876"/>
                </a:cubicBezTo>
                <a:cubicBezTo>
                  <a:pt x="2543" y="9921"/>
                  <a:pt x="2516" y="9957"/>
                  <a:pt x="2480" y="9984"/>
                </a:cubicBezTo>
                <a:cubicBezTo>
                  <a:pt x="2462" y="10001"/>
                  <a:pt x="2445" y="10010"/>
                  <a:pt x="2418" y="10019"/>
                </a:cubicBezTo>
                <a:cubicBezTo>
                  <a:pt x="2400" y="10028"/>
                  <a:pt x="2382" y="10037"/>
                  <a:pt x="2355" y="10037"/>
                </a:cubicBezTo>
                <a:cubicBezTo>
                  <a:pt x="2343" y="10039"/>
                  <a:pt x="2331" y="10041"/>
                  <a:pt x="2320" y="10041"/>
                </a:cubicBezTo>
                <a:cubicBezTo>
                  <a:pt x="2287" y="10041"/>
                  <a:pt x="2257" y="10032"/>
                  <a:pt x="2230" y="10019"/>
                </a:cubicBezTo>
                <a:cubicBezTo>
                  <a:pt x="2213" y="10010"/>
                  <a:pt x="2195" y="9992"/>
                  <a:pt x="2177" y="9984"/>
                </a:cubicBezTo>
                <a:cubicBezTo>
                  <a:pt x="2168" y="9966"/>
                  <a:pt x="2159" y="9948"/>
                  <a:pt x="2150" y="9930"/>
                </a:cubicBezTo>
                <a:cubicBezTo>
                  <a:pt x="2141" y="9930"/>
                  <a:pt x="2141" y="9921"/>
                  <a:pt x="2150" y="9921"/>
                </a:cubicBezTo>
                <a:cubicBezTo>
                  <a:pt x="2150" y="9917"/>
                  <a:pt x="2152" y="9914"/>
                  <a:pt x="2155" y="9914"/>
                </a:cubicBezTo>
                <a:cubicBezTo>
                  <a:pt x="2157" y="9914"/>
                  <a:pt x="2159" y="9917"/>
                  <a:pt x="2159" y="9921"/>
                </a:cubicBezTo>
                <a:cubicBezTo>
                  <a:pt x="2193" y="9940"/>
                  <a:pt x="2226" y="9949"/>
                  <a:pt x="2257" y="9949"/>
                </a:cubicBezTo>
                <a:cubicBezTo>
                  <a:pt x="2283" y="9949"/>
                  <a:pt x="2308" y="9942"/>
                  <a:pt x="2329" y="9930"/>
                </a:cubicBezTo>
                <a:cubicBezTo>
                  <a:pt x="2373" y="9903"/>
                  <a:pt x="2409" y="9859"/>
                  <a:pt x="2418" y="9823"/>
                </a:cubicBezTo>
                <a:cubicBezTo>
                  <a:pt x="2418" y="9805"/>
                  <a:pt x="2418" y="9787"/>
                  <a:pt x="2409" y="9778"/>
                </a:cubicBezTo>
                <a:cubicBezTo>
                  <a:pt x="2409" y="9761"/>
                  <a:pt x="2391" y="9752"/>
                  <a:pt x="2373" y="9734"/>
                </a:cubicBezTo>
                <a:cubicBezTo>
                  <a:pt x="2337" y="9707"/>
                  <a:pt x="2284" y="9689"/>
                  <a:pt x="2239" y="9671"/>
                </a:cubicBezTo>
                <a:cubicBezTo>
                  <a:pt x="2226" y="9669"/>
                  <a:pt x="2213" y="9668"/>
                  <a:pt x="2199" y="9668"/>
                </a:cubicBezTo>
                <a:cubicBezTo>
                  <a:pt x="2159" y="9668"/>
                  <a:pt x="2119" y="9678"/>
                  <a:pt x="2079" y="9698"/>
                </a:cubicBezTo>
                <a:cubicBezTo>
                  <a:pt x="2034" y="9725"/>
                  <a:pt x="1981" y="9769"/>
                  <a:pt x="1963" y="9832"/>
                </a:cubicBezTo>
                <a:cubicBezTo>
                  <a:pt x="1936" y="9894"/>
                  <a:pt x="1927" y="9957"/>
                  <a:pt x="1945" y="10019"/>
                </a:cubicBezTo>
                <a:cubicBezTo>
                  <a:pt x="1954" y="10046"/>
                  <a:pt x="1963" y="10073"/>
                  <a:pt x="1990" y="10100"/>
                </a:cubicBezTo>
                <a:cubicBezTo>
                  <a:pt x="2007" y="10126"/>
                  <a:pt x="2025" y="10144"/>
                  <a:pt x="2052" y="10162"/>
                </a:cubicBezTo>
                <a:cubicBezTo>
                  <a:pt x="2119" y="10207"/>
                  <a:pt x="2190" y="10227"/>
                  <a:pt x="2258" y="10227"/>
                </a:cubicBezTo>
                <a:cubicBezTo>
                  <a:pt x="2298" y="10227"/>
                  <a:pt x="2337" y="10220"/>
                  <a:pt x="2373" y="10207"/>
                </a:cubicBezTo>
                <a:cubicBezTo>
                  <a:pt x="2418" y="10189"/>
                  <a:pt x="2453" y="10153"/>
                  <a:pt x="2489" y="10108"/>
                </a:cubicBezTo>
                <a:cubicBezTo>
                  <a:pt x="2507" y="10100"/>
                  <a:pt x="2543" y="10055"/>
                  <a:pt x="2569" y="10028"/>
                </a:cubicBezTo>
                <a:cubicBezTo>
                  <a:pt x="2587" y="10010"/>
                  <a:pt x="2605" y="10001"/>
                  <a:pt x="2623" y="9984"/>
                </a:cubicBezTo>
                <a:cubicBezTo>
                  <a:pt x="2641" y="9975"/>
                  <a:pt x="2668" y="9966"/>
                  <a:pt x="2685" y="9957"/>
                </a:cubicBezTo>
                <a:cubicBezTo>
                  <a:pt x="2752" y="9927"/>
                  <a:pt x="2825" y="9910"/>
                  <a:pt x="2893" y="9910"/>
                </a:cubicBezTo>
                <a:cubicBezTo>
                  <a:pt x="2907" y="9910"/>
                  <a:pt x="2921" y="9911"/>
                  <a:pt x="2935" y="9912"/>
                </a:cubicBezTo>
                <a:cubicBezTo>
                  <a:pt x="3024" y="9921"/>
                  <a:pt x="3114" y="9948"/>
                  <a:pt x="3176" y="10019"/>
                </a:cubicBezTo>
                <a:cubicBezTo>
                  <a:pt x="3247" y="10082"/>
                  <a:pt x="3274" y="10171"/>
                  <a:pt x="3274" y="10251"/>
                </a:cubicBezTo>
                <a:cubicBezTo>
                  <a:pt x="3283" y="10331"/>
                  <a:pt x="3256" y="10403"/>
                  <a:pt x="3230" y="10465"/>
                </a:cubicBezTo>
                <a:cubicBezTo>
                  <a:pt x="3221" y="10474"/>
                  <a:pt x="3221" y="10474"/>
                  <a:pt x="3212" y="10474"/>
                </a:cubicBezTo>
                <a:cubicBezTo>
                  <a:pt x="3212" y="10474"/>
                  <a:pt x="3203" y="10465"/>
                  <a:pt x="3203" y="10465"/>
                </a:cubicBezTo>
                <a:cubicBezTo>
                  <a:pt x="3203" y="10394"/>
                  <a:pt x="3194" y="10323"/>
                  <a:pt x="3176" y="10269"/>
                </a:cubicBezTo>
                <a:cubicBezTo>
                  <a:pt x="3149" y="10207"/>
                  <a:pt x="3123" y="10162"/>
                  <a:pt x="3078" y="10144"/>
                </a:cubicBezTo>
                <a:cubicBezTo>
                  <a:pt x="3037" y="10120"/>
                  <a:pt x="2990" y="10108"/>
                  <a:pt x="2943" y="10108"/>
                </a:cubicBezTo>
                <a:cubicBezTo>
                  <a:pt x="2888" y="10108"/>
                  <a:pt x="2832" y="10124"/>
                  <a:pt x="2784" y="10153"/>
                </a:cubicBezTo>
                <a:cubicBezTo>
                  <a:pt x="2766" y="10162"/>
                  <a:pt x="2757" y="10162"/>
                  <a:pt x="2748" y="10171"/>
                </a:cubicBezTo>
                <a:cubicBezTo>
                  <a:pt x="2739" y="10180"/>
                  <a:pt x="2730" y="10189"/>
                  <a:pt x="2721" y="10198"/>
                </a:cubicBezTo>
                <a:cubicBezTo>
                  <a:pt x="2694" y="10215"/>
                  <a:pt x="2685" y="10224"/>
                  <a:pt x="2650" y="10260"/>
                </a:cubicBezTo>
                <a:cubicBezTo>
                  <a:pt x="2587" y="10323"/>
                  <a:pt x="2516" y="10367"/>
                  <a:pt x="2427" y="10394"/>
                </a:cubicBezTo>
                <a:cubicBezTo>
                  <a:pt x="2391" y="10402"/>
                  <a:pt x="2351" y="10406"/>
                  <a:pt x="2311" y="10406"/>
                </a:cubicBezTo>
                <a:cubicBezTo>
                  <a:pt x="2262" y="10406"/>
                  <a:pt x="2212" y="10400"/>
                  <a:pt x="2168" y="10385"/>
                </a:cubicBezTo>
                <a:cubicBezTo>
                  <a:pt x="2088" y="10358"/>
                  <a:pt x="2025" y="10305"/>
                  <a:pt x="1972" y="10242"/>
                </a:cubicBezTo>
                <a:cubicBezTo>
                  <a:pt x="1945" y="10215"/>
                  <a:pt x="1927" y="10180"/>
                  <a:pt x="1909" y="10144"/>
                </a:cubicBezTo>
                <a:cubicBezTo>
                  <a:pt x="1891" y="10108"/>
                  <a:pt x="1883" y="10073"/>
                  <a:pt x="1874" y="10028"/>
                </a:cubicBezTo>
                <a:cubicBezTo>
                  <a:pt x="1865" y="9957"/>
                  <a:pt x="1874" y="9876"/>
                  <a:pt x="1900" y="9805"/>
                </a:cubicBezTo>
                <a:cubicBezTo>
                  <a:pt x="1918" y="9734"/>
                  <a:pt x="1954" y="9662"/>
                  <a:pt x="2007" y="9609"/>
                </a:cubicBezTo>
                <a:cubicBezTo>
                  <a:pt x="2070" y="9546"/>
                  <a:pt x="2159" y="9502"/>
                  <a:pt x="2248" y="9502"/>
                </a:cubicBezTo>
                <a:close/>
                <a:moveTo>
                  <a:pt x="9929" y="10733"/>
                </a:moveTo>
                <a:cubicBezTo>
                  <a:pt x="9894" y="10769"/>
                  <a:pt x="9831" y="10786"/>
                  <a:pt x="9778" y="10795"/>
                </a:cubicBezTo>
                <a:cubicBezTo>
                  <a:pt x="9724" y="10813"/>
                  <a:pt x="9671" y="10813"/>
                  <a:pt x="9617" y="10822"/>
                </a:cubicBezTo>
                <a:cubicBezTo>
                  <a:pt x="9501" y="10831"/>
                  <a:pt x="9394" y="10831"/>
                  <a:pt x="9287" y="10840"/>
                </a:cubicBezTo>
                <a:cubicBezTo>
                  <a:pt x="9180" y="10840"/>
                  <a:pt x="9073" y="10849"/>
                  <a:pt x="8975" y="10876"/>
                </a:cubicBezTo>
                <a:cubicBezTo>
                  <a:pt x="8877" y="10893"/>
                  <a:pt x="8778" y="10938"/>
                  <a:pt x="8716" y="11036"/>
                </a:cubicBezTo>
                <a:cubicBezTo>
                  <a:pt x="8725" y="11009"/>
                  <a:pt x="8734" y="10983"/>
                  <a:pt x="8752" y="10956"/>
                </a:cubicBezTo>
                <a:cubicBezTo>
                  <a:pt x="8770" y="10938"/>
                  <a:pt x="8787" y="10911"/>
                  <a:pt x="8805" y="10893"/>
                </a:cubicBezTo>
                <a:cubicBezTo>
                  <a:pt x="8832" y="10876"/>
                  <a:pt x="8850" y="10858"/>
                  <a:pt x="8877" y="10840"/>
                </a:cubicBezTo>
                <a:cubicBezTo>
                  <a:pt x="8903" y="10831"/>
                  <a:pt x="8930" y="10813"/>
                  <a:pt x="8957" y="10804"/>
                </a:cubicBezTo>
                <a:cubicBezTo>
                  <a:pt x="9064" y="10769"/>
                  <a:pt x="9180" y="10760"/>
                  <a:pt x="9287" y="10751"/>
                </a:cubicBezTo>
                <a:cubicBezTo>
                  <a:pt x="9323" y="10748"/>
                  <a:pt x="9358" y="10747"/>
                  <a:pt x="9394" y="10747"/>
                </a:cubicBezTo>
                <a:cubicBezTo>
                  <a:pt x="9466" y="10747"/>
                  <a:pt x="9540" y="10751"/>
                  <a:pt x="9617" y="10751"/>
                </a:cubicBezTo>
                <a:cubicBezTo>
                  <a:pt x="9671" y="10760"/>
                  <a:pt x="9724" y="10760"/>
                  <a:pt x="9778" y="10760"/>
                </a:cubicBezTo>
                <a:cubicBezTo>
                  <a:pt x="9831" y="10760"/>
                  <a:pt x="9885" y="10751"/>
                  <a:pt x="9929" y="10733"/>
                </a:cubicBezTo>
                <a:close/>
                <a:moveTo>
                  <a:pt x="9929" y="9948"/>
                </a:moveTo>
                <a:lnTo>
                  <a:pt x="9929" y="9948"/>
                </a:lnTo>
                <a:cubicBezTo>
                  <a:pt x="9956" y="9992"/>
                  <a:pt x="9992" y="10028"/>
                  <a:pt x="10019" y="10073"/>
                </a:cubicBezTo>
                <a:cubicBezTo>
                  <a:pt x="10045" y="10117"/>
                  <a:pt x="10072" y="10162"/>
                  <a:pt x="10072" y="10224"/>
                </a:cubicBezTo>
                <a:cubicBezTo>
                  <a:pt x="10081" y="10287"/>
                  <a:pt x="10045" y="10358"/>
                  <a:pt x="9992" y="10394"/>
                </a:cubicBezTo>
                <a:cubicBezTo>
                  <a:pt x="9947" y="10430"/>
                  <a:pt x="9894" y="10447"/>
                  <a:pt x="9840" y="10465"/>
                </a:cubicBezTo>
                <a:cubicBezTo>
                  <a:pt x="9644" y="10528"/>
                  <a:pt x="9448" y="10528"/>
                  <a:pt x="9251" y="10554"/>
                </a:cubicBezTo>
                <a:cubicBezTo>
                  <a:pt x="9064" y="10581"/>
                  <a:pt x="8877" y="10608"/>
                  <a:pt x="8725" y="10697"/>
                </a:cubicBezTo>
                <a:cubicBezTo>
                  <a:pt x="8645" y="10733"/>
                  <a:pt x="8582" y="10795"/>
                  <a:pt x="8529" y="10876"/>
                </a:cubicBezTo>
                <a:cubicBezTo>
                  <a:pt x="8484" y="10947"/>
                  <a:pt x="8457" y="11045"/>
                  <a:pt x="8431" y="11134"/>
                </a:cubicBezTo>
                <a:cubicBezTo>
                  <a:pt x="8413" y="11036"/>
                  <a:pt x="8422" y="10938"/>
                  <a:pt x="8457" y="10840"/>
                </a:cubicBezTo>
                <a:cubicBezTo>
                  <a:pt x="8493" y="10733"/>
                  <a:pt x="8564" y="10644"/>
                  <a:pt x="8654" y="10581"/>
                </a:cubicBezTo>
                <a:cubicBezTo>
                  <a:pt x="8823" y="10447"/>
                  <a:pt x="9037" y="10412"/>
                  <a:pt x="9233" y="10385"/>
                </a:cubicBezTo>
                <a:cubicBezTo>
                  <a:pt x="9332" y="10376"/>
                  <a:pt x="9430" y="10367"/>
                  <a:pt x="9528" y="10358"/>
                </a:cubicBezTo>
                <a:cubicBezTo>
                  <a:pt x="9626" y="10358"/>
                  <a:pt x="9724" y="10349"/>
                  <a:pt x="9813" y="10331"/>
                </a:cubicBezTo>
                <a:cubicBezTo>
                  <a:pt x="9858" y="10331"/>
                  <a:pt x="9894" y="10314"/>
                  <a:pt x="9929" y="10296"/>
                </a:cubicBezTo>
                <a:cubicBezTo>
                  <a:pt x="9965" y="10278"/>
                  <a:pt x="9983" y="10260"/>
                  <a:pt x="9992" y="10224"/>
                </a:cubicBezTo>
                <a:cubicBezTo>
                  <a:pt x="10001" y="10144"/>
                  <a:pt x="9965" y="10046"/>
                  <a:pt x="9929" y="9948"/>
                </a:cubicBezTo>
                <a:close/>
                <a:moveTo>
                  <a:pt x="7253" y="9568"/>
                </a:moveTo>
                <a:cubicBezTo>
                  <a:pt x="7290" y="9568"/>
                  <a:pt x="7326" y="9573"/>
                  <a:pt x="7360" y="9582"/>
                </a:cubicBezTo>
                <a:cubicBezTo>
                  <a:pt x="7458" y="9600"/>
                  <a:pt x="7538" y="9653"/>
                  <a:pt x="7610" y="9707"/>
                </a:cubicBezTo>
                <a:cubicBezTo>
                  <a:pt x="7610" y="9707"/>
                  <a:pt x="7619" y="9716"/>
                  <a:pt x="7610" y="9725"/>
                </a:cubicBezTo>
                <a:cubicBezTo>
                  <a:pt x="7610" y="9725"/>
                  <a:pt x="7601" y="9734"/>
                  <a:pt x="7601" y="9734"/>
                </a:cubicBezTo>
                <a:lnTo>
                  <a:pt x="7592" y="9734"/>
                </a:lnTo>
                <a:cubicBezTo>
                  <a:pt x="7526" y="9719"/>
                  <a:pt x="7455" y="9705"/>
                  <a:pt x="7392" y="9705"/>
                </a:cubicBezTo>
                <a:cubicBezTo>
                  <a:pt x="7378" y="9705"/>
                  <a:pt x="7364" y="9705"/>
                  <a:pt x="7351" y="9707"/>
                </a:cubicBezTo>
                <a:cubicBezTo>
                  <a:pt x="7271" y="9716"/>
                  <a:pt x="7208" y="9743"/>
                  <a:pt x="7164" y="9787"/>
                </a:cubicBezTo>
                <a:cubicBezTo>
                  <a:pt x="7083" y="9885"/>
                  <a:pt x="7057" y="10028"/>
                  <a:pt x="7092" y="10153"/>
                </a:cubicBezTo>
                <a:cubicBezTo>
                  <a:pt x="7092" y="10171"/>
                  <a:pt x="7101" y="10189"/>
                  <a:pt x="7101" y="10198"/>
                </a:cubicBezTo>
                <a:cubicBezTo>
                  <a:pt x="7110" y="10215"/>
                  <a:pt x="7119" y="10233"/>
                  <a:pt x="7119" y="10242"/>
                </a:cubicBezTo>
                <a:cubicBezTo>
                  <a:pt x="7137" y="10269"/>
                  <a:pt x="7146" y="10296"/>
                  <a:pt x="7182" y="10349"/>
                </a:cubicBezTo>
                <a:cubicBezTo>
                  <a:pt x="7235" y="10439"/>
                  <a:pt x="7271" y="10546"/>
                  <a:pt x="7271" y="10653"/>
                </a:cubicBezTo>
                <a:cubicBezTo>
                  <a:pt x="7280" y="10769"/>
                  <a:pt x="7244" y="10876"/>
                  <a:pt x="7191" y="10965"/>
                </a:cubicBezTo>
                <a:cubicBezTo>
                  <a:pt x="7128" y="11054"/>
                  <a:pt x="7048" y="11116"/>
                  <a:pt x="6959" y="11161"/>
                </a:cubicBezTo>
                <a:cubicBezTo>
                  <a:pt x="6914" y="11188"/>
                  <a:pt x="6860" y="11197"/>
                  <a:pt x="6816" y="11206"/>
                </a:cubicBezTo>
                <a:cubicBezTo>
                  <a:pt x="6771" y="11224"/>
                  <a:pt x="6718" y="11224"/>
                  <a:pt x="6673" y="11224"/>
                </a:cubicBezTo>
                <a:cubicBezTo>
                  <a:pt x="6575" y="11215"/>
                  <a:pt x="6486" y="11170"/>
                  <a:pt x="6405" y="11125"/>
                </a:cubicBezTo>
                <a:cubicBezTo>
                  <a:pt x="6325" y="11072"/>
                  <a:pt x="6245" y="11009"/>
                  <a:pt x="6191" y="10920"/>
                </a:cubicBezTo>
                <a:cubicBezTo>
                  <a:pt x="6138" y="10840"/>
                  <a:pt x="6111" y="10715"/>
                  <a:pt x="6138" y="10608"/>
                </a:cubicBezTo>
                <a:cubicBezTo>
                  <a:pt x="6165" y="10492"/>
                  <a:pt x="6227" y="10412"/>
                  <a:pt x="6325" y="10340"/>
                </a:cubicBezTo>
                <a:cubicBezTo>
                  <a:pt x="6370" y="10305"/>
                  <a:pt x="6432" y="10278"/>
                  <a:pt x="6504" y="10269"/>
                </a:cubicBezTo>
                <a:cubicBezTo>
                  <a:pt x="6510" y="10268"/>
                  <a:pt x="6517" y="10268"/>
                  <a:pt x="6524" y="10268"/>
                </a:cubicBezTo>
                <a:cubicBezTo>
                  <a:pt x="6581" y="10268"/>
                  <a:pt x="6643" y="10300"/>
                  <a:pt x="6691" y="10331"/>
                </a:cubicBezTo>
                <a:cubicBezTo>
                  <a:pt x="6736" y="10367"/>
                  <a:pt x="6780" y="10421"/>
                  <a:pt x="6798" y="10474"/>
                </a:cubicBezTo>
                <a:cubicBezTo>
                  <a:pt x="6807" y="10492"/>
                  <a:pt x="6816" y="10528"/>
                  <a:pt x="6816" y="10554"/>
                </a:cubicBezTo>
                <a:cubicBezTo>
                  <a:pt x="6825" y="10581"/>
                  <a:pt x="6825" y="10608"/>
                  <a:pt x="6825" y="10635"/>
                </a:cubicBezTo>
                <a:cubicBezTo>
                  <a:pt x="6816" y="10688"/>
                  <a:pt x="6798" y="10742"/>
                  <a:pt x="6762" y="10786"/>
                </a:cubicBezTo>
                <a:cubicBezTo>
                  <a:pt x="6744" y="10804"/>
                  <a:pt x="6718" y="10822"/>
                  <a:pt x="6700" y="10831"/>
                </a:cubicBezTo>
                <a:cubicBezTo>
                  <a:pt x="6673" y="10849"/>
                  <a:pt x="6655" y="10849"/>
                  <a:pt x="6629" y="10858"/>
                </a:cubicBezTo>
                <a:cubicBezTo>
                  <a:pt x="6620" y="10858"/>
                  <a:pt x="6620" y="10858"/>
                  <a:pt x="6611" y="10849"/>
                </a:cubicBezTo>
                <a:cubicBezTo>
                  <a:pt x="6611" y="10849"/>
                  <a:pt x="6611" y="10840"/>
                  <a:pt x="6620" y="10840"/>
                </a:cubicBezTo>
                <a:lnTo>
                  <a:pt x="6620" y="10831"/>
                </a:lnTo>
                <a:cubicBezTo>
                  <a:pt x="6682" y="10777"/>
                  <a:pt x="6700" y="10697"/>
                  <a:pt x="6682" y="10635"/>
                </a:cubicBezTo>
                <a:cubicBezTo>
                  <a:pt x="6664" y="10572"/>
                  <a:pt x="6620" y="10519"/>
                  <a:pt x="6575" y="10492"/>
                </a:cubicBezTo>
                <a:cubicBezTo>
                  <a:pt x="6563" y="10492"/>
                  <a:pt x="6551" y="10488"/>
                  <a:pt x="6539" y="10488"/>
                </a:cubicBezTo>
                <a:cubicBezTo>
                  <a:pt x="6533" y="10488"/>
                  <a:pt x="6527" y="10489"/>
                  <a:pt x="6521" y="10492"/>
                </a:cubicBezTo>
                <a:cubicBezTo>
                  <a:pt x="6504" y="10492"/>
                  <a:pt x="6486" y="10501"/>
                  <a:pt x="6459" y="10519"/>
                </a:cubicBezTo>
                <a:cubicBezTo>
                  <a:pt x="6414" y="10563"/>
                  <a:pt x="6370" y="10617"/>
                  <a:pt x="6343" y="10670"/>
                </a:cubicBezTo>
                <a:cubicBezTo>
                  <a:pt x="6316" y="10724"/>
                  <a:pt x="6307" y="10795"/>
                  <a:pt x="6325" y="10867"/>
                </a:cubicBezTo>
                <a:cubicBezTo>
                  <a:pt x="6343" y="10938"/>
                  <a:pt x="6388" y="11009"/>
                  <a:pt x="6450" y="11054"/>
                </a:cubicBezTo>
                <a:cubicBezTo>
                  <a:pt x="6513" y="11108"/>
                  <a:pt x="6593" y="11134"/>
                  <a:pt x="6673" y="11134"/>
                </a:cubicBezTo>
                <a:cubicBezTo>
                  <a:pt x="6709" y="11134"/>
                  <a:pt x="6744" y="11125"/>
                  <a:pt x="6780" y="11108"/>
                </a:cubicBezTo>
                <a:cubicBezTo>
                  <a:pt x="6816" y="11090"/>
                  <a:pt x="6852" y="11063"/>
                  <a:pt x="6878" y="11045"/>
                </a:cubicBezTo>
                <a:cubicBezTo>
                  <a:pt x="6994" y="10938"/>
                  <a:pt x="7048" y="10795"/>
                  <a:pt x="7030" y="10670"/>
                </a:cubicBezTo>
                <a:cubicBezTo>
                  <a:pt x="7021" y="10608"/>
                  <a:pt x="6994" y="10546"/>
                  <a:pt x="6950" y="10492"/>
                </a:cubicBezTo>
                <a:cubicBezTo>
                  <a:pt x="6941" y="10474"/>
                  <a:pt x="6896" y="10421"/>
                  <a:pt x="6869" y="10367"/>
                </a:cubicBezTo>
                <a:cubicBezTo>
                  <a:pt x="6860" y="10340"/>
                  <a:pt x="6852" y="10323"/>
                  <a:pt x="6843" y="10296"/>
                </a:cubicBezTo>
                <a:cubicBezTo>
                  <a:pt x="6834" y="10269"/>
                  <a:pt x="6825" y="10242"/>
                  <a:pt x="6816" y="10215"/>
                </a:cubicBezTo>
                <a:cubicBezTo>
                  <a:pt x="6798" y="10108"/>
                  <a:pt x="6807" y="9992"/>
                  <a:pt x="6843" y="9885"/>
                </a:cubicBezTo>
                <a:cubicBezTo>
                  <a:pt x="6878" y="9787"/>
                  <a:pt x="6950" y="9689"/>
                  <a:pt x="7048" y="9627"/>
                </a:cubicBezTo>
                <a:cubicBezTo>
                  <a:pt x="7112" y="9586"/>
                  <a:pt x="7184" y="9568"/>
                  <a:pt x="7253" y="9568"/>
                </a:cubicBezTo>
                <a:close/>
                <a:moveTo>
                  <a:pt x="5647" y="10501"/>
                </a:moveTo>
                <a:cubicBezTo>
                  <a:pt x="5736" y="10501"/>
                  <a:pt x="5826" y="10537"/>
                  <a:pt x="5879" y="10599"/>
                </a:cubicBezTo>
                <a:cubicBezTo>
                  <a:pt x="5942" y="10653"/>
                  <a:pt x="5977" y="10724"/>
                  <a:pt x="6004" y="10786"/>
                </a:cubicBezTo>
                <a:cubicBezTo>
                  <a:pt x="6004" y="10795"/>
                  <a:pt x="6004" y="10795"/>
                  <a:pt x="5995" y="10804"/>
                </a:cubicBezTo>
                <a:cubicBezTo>
                  <a:pt x="5995" y="10804"/>
                  <a:pt x="5986" y="10804"/>
                  <a:pt x="5986" y="10795"/>
                </a:cubicBezTo>
                <a:cubicBezTo>
                  <a:pt x="5933" y="10751"/>
                  <a:pt x="5879" y="10706"/>
                  <a:pt x="5826" y="10679"/>
                </a:cubicBezTo>
                <a:cubicBezTo>
                  <a:pt x="5780" y="10666"/>
                  <a:pt x="5739" y="10658"/>
                  <a:pt x="5703" y="10658"/>
                </a:cubicBezTo>
                <a:cubicBezTo>
                  <a:pt x="5690" y="10658"/>
                  <a:pt x="5677" y="10659"/>
                  <a:pt x="5665" y="10662"/>
                </a:cubicBezTo>
                <a:cubicBezTo>
                  <a:pt x="5567" y="10688"/>
                  <a:pt x="5496" y="10786"/>
                  <a:pt x="5460" y="10885"/>
                </a:cubicBezTo>
                <a:cubicBezTo>
                  <a:pt x="5460" y="10893"/>
                  <a:pt x="5460" y="10902"/>
                  <a:pt x="5451" y="10920"/>
                </a:cubicBezTo>
                <a:cubicBezTo>
                  <a:pt x="5451" y="10929"/>
                  <a:pt x="5451" y="10947"/>
                  <a:pt x="5451" y="10956"/>
                </a:cubicBezTo>
                <a:cubicBezTo>
                  <a:pt x="5451" y="10983"/>
                  <a:pt x="5451" y="11001"/>
                  <a:pt x="5451" y="11045"/>
                </a:cubicBezTo>
                <a:cubicBezTo>
                  <a:pt x="5451" y="11134"/>
                  <a:pt x="5433" y="11224"/>
                  <a:pt x="5388" y="11295"/>
                </a:cubicBezTo>
                <a:cubicBezTo>
                  <a:pt x="5344" y="11375"/>
                  <a:pt x="5281" y="11438"/>
                  <a:pt x="5201" y="11473"/>
                </a:cubicBezTo>
                <a:cubicBezTo>
                  <a:pt x="5139" y="11508"/>
                  <a:pt x="5077" y="11521"/>
                  <a:pt x="5014" y="11521"/>
                </a:cubicBezTo>
                <a:cubicBezTo>
                  <a:pt x="4996" y="11521"/>
                  <a:pt x="4978" y="11520"/>
                  <a:pt x="4960" y="11518"/>
                </a:cubicBezTo>
                <a:cubicBezTo>
                  <a:pt x="4925" y="11509"/>
                  <a:pt x="4880" y="11500"/>
                  <a:pt x="4844" y="11491"/>
                </a:cubicBezTo>
                <a:cubicBezTo>
                  <a:pt x="4809" y="11482"/>
                  <a:pt x="4773" y="11464"/>
                  <a:pt x="4737" y="11438"/>
                </a:cubicBezTo>
                <a:cubicBezTo>
                  <a:pt x="4675" y="11393"/>
                  <a:pt x="4630" y="11331"/>
                  <a:pt x="4595" y="11268"/>
                </a:cubicBezTo>
                <a:cubicBezTo>
                  <a:pt x="4559" y="11197"/>
                  <a:pt x="4532" y="11125"/>
                  <a:pt x="4532" y="11045"/>
                </a:cubicBezTo>
                <a:cubicBezTo>
                  <a:pt x="4532" y="10956"/>
                  <a:pt x="4559" y="10867"/>
                  <a:pt x="4630" y="10804"/>
                </a:cubicBezTo>
                <a:cubicBezTo>
                  <a:pt x="4693" y="10742"/>
                  <a:pt x="4773" y="10706"/>
                  <a:pt x="4862" y="10688"/>
                </a:cubicBezTo>
                <a:cubicBezTo>
                  <a:pt x="4907" y="10688"/>
                  <a:pt x="4960" y="10697"/>
                  <a:pt x="5014" y="10715"/>
                </a:cubicBezTo>
                <a:cubicBezTo>
                  <a:pt x="5067" y="10742"/>
                  <a:pt x="5103" y="10795"/>
                  <a:pt x="5121" y="10840"/>
                </a:cubicBezTo>
                <a:cubicBezTo>
                  <a:pt x="5139" y="10885"/>
                  <a:pt x="5139" y="10929"/>
                  <a:pt x="5130" y="10974"/>
                </a:cubicBezTo>
                <a:cubicBezTo>
                  <a:pt x="5130" y="11001"/>
                  <a:pt x="5121" y="11018"/>
                  <a:pt x="5112" y="11045"/>
                </a:cubicBezTo>
                <a:cubicBezTo>
                  <a:pt x="5103" y="11063"/>
                  <a:pt x="5094" y="11081"/>
                  <a:pt x="5085" y="11099"/>
                </a:cubicBezTo>
                <a:cubicBezTo>
                  <a:pt x="5058" y="11134"/>
                  <a:pt x="5023" y="11161"/>
                  <a:pt x="4978" y="11179"/>
                </a:cubicBezTo>
                <a:cubicBezTo>
                  <a:pt x="4960" y="11188"/>
                  <a:pt x="4934" y="11188"/>
                  <a:pt x="4916" y="11188"/>
                </a:cubicBezTo>
                <a:cubicBezTo>
                  <a:pt x="4898" y="11188"/>
                  <a:pt x="4880" y="11179"/>
                  <a:pt x="4862" y="11179"/>
                </a:cubicBezTo>
                <a:cubicBezTo>
                  <a:pt x="4853" y="11170"/>
                  <a:pt x="4853" y="11170"/>
                  <a:pt x="4853" y="11161"/>
                </a:cubicBezTo>
                <a:cubicBezTo>
                  <a:pt x="4853" y="11161"/>
                  <a:pt x="4853" y="11152"/>
                  <a:pt x="4862" y="11152"/>
                </a:cubicBezTo>
                <a:cubicBezTo>
                  <a:pt x="4934" y="11143"/>
                  <a:pt x="4969" y="11099"/>
                  <a:pt x="4987" y="11045"/>
                </a:cubicBezTo>
                <a:cubicBezTo>
                  <a:pt x="5005" y="10992"/>
                  <a:pt x="4996" y="10938"/>
                  <a:pt x="4978" y="10902"/>
                </a:cubicBezTo>
                <a:cubicBezTo>
                  <a:pt x="4960" y="10893"/>
                  <a:pt x="4951" y="10876"/>
                  <a:pt x="4934" y="10876"/>
                </a:cubicBezTo>
                <a:lnTo>
                  <a:pt x="4880" y="10876"/>
                </a:lnTo>
                <a:cubicBezTo>
                  <a:pt x="4835" y="10885"/>
                  <a:pt x="4782" y="10902"/>
                  <a:pt x="4737" y="10929"/>
                </a:cubicBezTo>
                <a:cubicBezTo>
                  <a:pt x="4702" y="10956"/>
                  <a:pt x="4666" y="11001"/>
                  <a:pt x="4648" y="11054"/>
                </a:cubicBezTo>
                <a:cubicBezTo>
                  <a:pt x="4630" y="11108"/>
                  <a:pt x="4630" y="11179"/>
                  <a:pt x="4657" y="11241"/>
                </a:cubicBezTo>
                <a:cubicBezTo>
                  <a:pt x="4684" y="11295"/>
                  <a:pt x="4728" y="11348"/>
                  <a:pt x="4782" y="11384"/>
                </a:cubicBezTo>
                <a:cubicBezTo>
                  <a:pt x="4809" y="11393"/>
                  <a:pt x="4835" y="11402"/>
                  <a:pt x="4862" y="11402"/>
                </a:cubicBezTo>
                <a:cubicBezTo>
                  <a:pt x="4880" y="11406"/>
                  <a:pt x="4896" y="11409"/>
                  <a:pt x="4911" y="11409"/>
                </a:cubicBezTo>
                <a:cubicBezTo>
                  <a:pt x="4927" y="11409"/>
                  <a:pt x="4942" y="11406"/>
                  <a:pt x="4960" y="11402"/>
                </a:cubicBezTo>
                <a:cubicBezTo>
                  <a:pt x="5076" y="11384"/>
                  <a:pt x="5174" y="11304"/>
                  <a:pt x="5210" y="11215"/>
                </a:cubicBezTo>
                <a:cubicBezTo>
                  <a:pt x="5228" y="11161"/>
                  <a:pt x="5237" y="11108"/>
                  <a:pt x="5237" y="11054"/>
                </a:cubicBezTo>
                <a:cubicBezTo>
                  <a:pt x="5228" y="11036"/>
                  <a:pt x="5228" y="10983"/>
                  <a:pt x="5228" y="10938"/>
                </a:cubicBezTo>
                <a:cubicBezTo>
                  <a:pt x="5228" y="10920"/>
                  <a:pt x="5237" y="10893"/>
                  <a:pt x="5237" y="10876"/>
                </a:cubicBezTo>
                <a:cubicBezTo>
                  <a:pt x="5246" y="10849"/>
                  <a:pt x="5246" y="10831"/>
                  <a:pt x="5255" y="10813"/>
                </a:cubicBezTo>
                <a:cubicBezTo>
                  <a:pt x="5281" y="10724"/>
                  <a:pt x="5335" y="10653"/>
                  <a:pt x="5406" y="10599"/>
                </a:cubicBezTo>
                <a:cubicBezTo>
                  <a:pt x="5469" y="10546"/>
                  <a:pt x="5558" y="10501"/>
                  <a:pt x="5647" y="10501"/>
                </a:cubicBezTo>
                <a:close/>
                <a:moveTo>
                  <a:pt x="8609" y="8610"/>
                </a:moveTo>
                <a:lnTo>
                  <a:pt x="8618" y="8619"/>
                </a:lnTo>
                <a:cubicBezTo>
                  <a:pt x="8431" y="8735"/>
                  <a:pt x="8288" y="8886"/>
                  <a:pt x="8181" y="9074"/>
                </a:cubicBezTo>
                <a:cubicBezTo>
                  <a:pt x="8083" y="9252"/>
                  <a:pt x="8011" y="9448"/>
                  <a:pt x="7940" y="9653"/>
                </a:cubicBezTo>
                <a:cubicBezTo>
                  <a:pt x="7869" y="9859"/>
                  <a:pt x="7797" y="10064"/>
                  <a:pt x="7735" y="10269"/>
                </a:cubicBezTo>
                <a:cubicBezTo>
                  <a:pt x="7672" y="10483"/>
                  <a:pt x="7619" y="10697"/>
                  <a:pt x="7547" y="10902"/>
                </a:cubicBezTo>
                <a:cubicBezTo>
                  <a:pt x="7476" y="11116"/>
                  <a:pt x="7360" y="11322"/>
                  <a:pt x="7199" y="11482"/>
                </a:cubicBezTo>
                <a:cubicBezTo>
                  <a:pt x="7030" y="11643"/>
                  <a:pt x="6825" y="11768"/>
                  <a:pt x="6602" y="11821"/>
                </a:cubicBezTo>
                <a:cubicBezTo>
                  <a:pt x="6448" y="11858"/>
                  <a:pt x="6290" y="11878"/>
                  <a:pt x="6133" y="11878"/>
                </a:cubicBezTo>
                <a:cubicBezTo>
                  <a:pt x="6063" y="11878"/>
                  <a:pt x="5993" y="11874"/>
                  <a:pt x="5924" y="11866"/>
                </a:cubicBezTo>
                <a:cubicBezTo>
                  <a:pt x="5817" y="11866"/>
                  <a:pt x="5710" y="11839"/>
                  <a:pt x="5594" y="11821"/>
                </a:cubicBezTo>
                <a:cubicBezTo>
                  <a:pt x="5540" y="11812"/>
                  <a:pt x="5487" y="11794"/>
                  <a:pt x="5433" y="11786"/>
                </a:cubicBezTo>
                <a:cubicBezTo>
                  <a:pt x="5388" y="11768"/>
                  <a:pt x="5335" y="11759"/>
                  <a:pt x="5281" y="11741"/>
                </a:cubicBezTo>
                <a:lnTo>
                  <a:pt x="5281" y="11723"/>
                </a:lnTo>
                <a:cubicBezTo>
                  <a:pt x="5439" y="11729"/>
                  <a:pt x="5592" y="11736"/>
                  <a:pt x="5744" y="11736"/>
                </a:cubicBezTo>
                <a:cubicBezTo>
                  <a:pt x="5807" y="11736"/>
                  <a:pt x="5870" y="11735"/>
                  <a:pt x="5933" y="11732"/>
                </a:cubicBezTo>
                <a:cubicBezTo>
                  <a:pt x="6147" y="11732"/>
                  <a:pt x="6352" y="11705"/>
                  <a:pt x="6548" y="11643"/>
                </a:cubicBezTo>
                <a:cubicBezTo>
                  <a:pt x="6744" y="11589"/>
                  <a:pt x="6932" y="11500"/>
                  <a:pt x="7083" y="11366"/>
                </a:cubicBezTo>
                <a:cubicBezTo>
                  <a:pt x="7235" y="11224"/>
                  <a:pt x="7360" y="11054"/>
                  <a:pt x="7458" y="10867"/>
                </a:cubicBezTo>
                <a:cubicBezTo>
                  <a:pt x="7565" y="10679"/>
                  <a:pt x="7637" y="10474"/>
                  <a:pt x="7681" y="10260"/>
                </a:cubicBezTo>
                <a:cubicBezTo>
                  <a:pt x="7735" y="10046"/>
                  <a:pt x="7753" y="9832"/>
                  <a:pt x="7806" y="9618"/>
                </a:cubicBezTo>
                <a:cubicBezTo>
                  <a:pt x="7833" y="9502"/>
                  <a:pt x="7869" y="9404"/>
                  <a:pt x="7904" y="9297"/>
                </a:cubicBezTo>
                <a:cubicBezTo>
                  <a:pt x="7931" y="9243"/>
                  <a:pt x="7958" y="9198"/>
                  <a:pt x="7976" y="9145"/>
                </a:cubicBezTo>
                <a:cubicBezTo>
                  <a:pt x="8011" y="9091"/>
                  <a:pt x="8038" y="9047"/>
                  <a:pt x="8065" y="8993"/>
                </a:cubicBezTo>
                <a:cubicBezTo>
                  <a:pt x="8199" y="8815"/>
                  <a:pt x="8395" y="8654"/>
                  <a:pt x="8609" y="8610"/>
                </a:cubicBezTo>
                <a:close/>
                <a:moveTo>
                  <a:pt x="3497" y="12125"/>
                </a:moveTo>
                <a:cubicBezTo>
                  <a:pt x="3496" y="12126"/>
                  <a:pt x="3495" y="12129"/>
                  <a:pt x="3494" y="12131"/>
                </a:cubicBezTo>
                <a:lnTo>
                  <a:pt x="3494" y="12131"/>
                </a:lnTo>
                <a:cubicBezTo>
                  <a:pt x="3495" y="12129"/>
                  <a:pt x="3496" y="12127"/>
                  <a:pt x="3497" y="12125"/>
                </a:cubicBezTo>
                <a:close/>
                <a:moveTo>
                  <a:pt x="3483" y="11800"/>
                </a:moveTo>
                <a:cubicBezTo>
                  <a:pt x="3505" y="11800"/>
                  <a:pt x="3530" y="11816"/>
                  <a:pt x="3551" y="11857"/>
                </a:cubicBezTo>
                <a:cubicBezTo>
                  <a:pt x="3554" y="11820"/>
                  <a:pt x="3578" y="11803"/>
                  <a:pt x="3604" y="11803"/>
                </a:cubicBezTo>
                <a:cubicBezTo>
                  <a:pt x="3645" y="11803"/>
                  <a:pt x="3691" y="11847"/>
                  <a:pt x="3658" y="11919"/>
                </a:cubicBezTo>
                <a:cubicBezTo>
                  <a:pt x="3670" y="11916"/>
                  <a:pt x="3681" y="11914"/>
                  <a:pt x="3692" y="11914"/>
                </a:cubicBezTo>
                <a:cubicBezTo>
                  <a:pt x="3780" y="11914"/>
                  <a:pt x="3797" y="12036"/>
                  <a:pt x="3693" y="12044"/>
                </a:cubicBezTo>
                <a:cubicBezTo>
                  <a:pt x="3693" y="12044"/>
                  <a:pt x="3765" y="12071"/>
                  <a:pt x="3729" y="12151"/>
                </a:cubicBezTo>
                <a:cubicBezTo>
                  <a:pt x="3715" y="12176"/>
                  <a:pt x="3699" y="12186"/>
                  <a:pt x="3682" y="12186"/>
                </a:cubicBezTo>
                <a:cubicBezTo>
                  <a:pt x="3646" y="12186"/>
                  <a:pt x="3610" y="12140"/>
                  <a:pt x="3604" y="12116"/>
                </a:cubicBezTo>
                <a:lnTo>
                  <a:pt x="3604" y="12116"/>
                </a:lnTo>
                <a:cubicBezTo>
                  <a:pt x="3622" y="12196"/>
                  <a:pt x="3613" y="12249"/>
                  <a:pt x="3542" y="12249"/>
                </a:cubicBezTo>
                <a:cubicBezTo>
                  <a:pt x="3484" y="12241"/>
                  <a:pt x="3480" y="12163"/>
                  <a:pt x="3494" y="12131"/>
                </a:cubicBezTo>
                <a:lnTo>
                  <a:pt x="3494" y="12131"/>
                </a:lnTo>
                <a:cubicBezTo>
                  <a:pt x="3475" y="12165"/>
                  <a:pt x="3446" y="12178"/>
                  <a:pt x="3419" y="12178"/>
                </a:cubicBezTo>
                <a:cubicBezTo>
                  <a:pt x="3355" y="12178"/>
                  <a:pt x="3300" y="12103"/>
                  <a:pt x="3399" y="12053"/>
                </a:cubicBezTo>
                <a:cubicBezTo>
                  <a:pt x="3303" y="12016"/>
                  <a:pt x="3311" y="11913"/>
                  <a:pt x="3387" y="11913"/>
                </a:cubicBezTo>
                <a:cubicBezTo>
                  <a:pt x="3403" y="11913"/>
                  <a:pt x="3422" y="11917"/>
                  <a:pt x="3444" y="11928"/>
                </a:cubicBezTo>
                <a:cubicBezTo>
                  <a:pt x="3402" y="11868"/>
                  <a:pt x="3436" y="11800"/>
                  <a:pt x="3483" y="11800"/>
                </a:cubicBezTo>
                <a:close/>
                <a:moveTo>
                  <a:pt x="2864" y="1"/>
                </a:moveTo>
                <a:lnTo>
                  <a:pt x="2864" y="1"/>
                </a:lnTo>
                <a:cubicBezTo>
                  <a:pt x="2971" y="563"/>
                  <a:pt x="3533" y="1161"/>
                  <a:pt x="4327" y="1250"/>
                </a:cubicBezTo>
                <a:cubicBezTo>
                  <a:pt x="4255" y="1346"/>
                  <a:pt x="3922" y="1455"/>
                  <a:pt x="3582" y="1455"/>
                </a:cubicBezTo>
                <a:cubicBezTo>
                  <a:pt x="3418" y="1455"/>
                  <a:pt x="3253" y="1430"/>
                  <a:pt x="3114" y="1366"/>
                </a:cubicBezTo>
                <a:lnTo>
                  <a:pt x="3114" y="1366"/>
                </a:lnTo>
                <a:cubicBezTo>
                  <a:pt x="3434" y="1645"/>
                  <a:pt x="3796" y="1706"/>
                  <a:pt x="4133" y="1706"/>
                </a:cubicBezTo>
                <a:cubicBezTo>
                  <a:pt x="4392" y="1706"/>
                  <a:pt x="4637" y="1669"/>
                  <a:pt x="4836" y="1669"/>
                </a:cubicBezTo>
                <a:cubicBezTo>
                  <a:pt x="4989" y="1669"/>
                  <a:pt x="5116" y="1691"/>
                  <a:pt x="5201" y="1767"/>
                </a:cubicBezTo>
                <a:cubicBezTo>
                  <a:pt x="5130" y="1758"/>
                  <a:pt x="5061" y="1753"/>
                  <a:pt x="4996" y="1753"/>
                </a:cubicBezTo>
                <a:cubicBezTo>
                  <a:pt x="4699" y="1753"/>
                  <a:pt x="4459" y="1849"/>
                  <a:pt x="4291" y="2017"/>
                </a:cubicBezTo>
                <a:cubicBezTo>
                  <a:pt x="4395" y="1971"/>
                  <a:pt x="4487" y="1953"/>
                  <a:pt x="4575" y="1953"/>
                </a:cubicBezTo>
                <a:cubicBezTo>
                  <a:pt x="4825" y="1953"/>
                  <a:pt x="5038" y="2100"/>
                  <a:pt x="5388" y="2160"/>
                </a:cubicBezTo>
                <a:cubicBezTo>
                  <a:pt x="5466" y="2173"/>
                  <a:pt x="5541" y="2178"/>
                  <a:pt x="5613" y="2178"/>
                </a:cubicBezTo>
                <a:cubicBezTo>
                  <a:pt x="5979" y="2178"/>
                  <a:pt x="6254" y="2035"/>
                  <a:pt x="6254" y="2035"/>
                </a:cubicBezTo>
                <a:cubicBezTo>
                  <a:pt x="6254" y="2035"/>
                  <a:pt x="6258" y="2035"/>
                  <a:pt x="6266" y="2035"/>
                </a:cubicBezTo>
                <a:cubicBezTo>
                  <a:pt x="6381" y="2035"/>
                  <a:pt x="7270" y="2050"/>
                  <a:pt x="7253" y="2534"/>
                </a:cubicBezTo>
                <a:cubicBezTo>
                  <a:pt x="7248" y="2836"/>
                  <a:pt x="6921" y="2923"/>
                  <a:pt x="6631" y="2923"/>
                </a:cubicBezTo>
                <a:cubicBezTo>
                  <a:pt x="6425" y="2923"/>
                  <a:pt x="6237" y="2879"/>
                  <a:pt x="6200" y="2838"/>
                </a:cubicBezTo>
                <a:cubicBezTo>
                  <a:pt x="6111" y="2740"/>
                  <a:pt x="6022" y="2401"/>
                  <a:pt x="6022" y="2401"/>
                </a:cubicBezTo>
                <a:cubicBezTo>
                  <a:pt x="6022" y="2401"/>
                  <a:pt x="5852" y="2677"/>
                  <a:pt x="5629" y="2811"/>
                </a:cubicBezTo>
                <a:cubicBezTo>
                  <a:pt x="5496" y="2633"/>
                  <a:pt x="5522" y="2383"/>
                  <a:pt x="5522" y="2383"/>
                </a:cubicBezTo>
                <a:lnTo>
                  <a:pt x="5522" y="2383"/>
                </a:lnTo>
                <a:cubicBezTo>
                  <a:pt x="5522" y="2383"/>
                  <a:pt x="5148" y="2445"/>
                  <a:pt x="5023" y="2820"/>
                </a:cubicBezTo>
                <a:cubicBezTo>
                  <a:pt x="4907" y="2731"/>
                  <a:pt x="4853" y="2445"/>
                  <a:pt x="4853" y="2445"/>
                </a:cubicBezTo>
                <a:cubicBezTo>
                  <a:pt x="4853" y="2445"/>
                  <a:pt x="4550" y="2936"/>
                  <a:pt x="4630" y="3525"/>
                </a:cubicBezTo>
                <a:cubicBezTo>
                  <a:pt x="4434" y="3409"/>
                  <a:pt x="4327" y="3034"/>
                  <a:pt x="4327" y="3034"/>
                </a:cubicBezTo>
                <a:lnTo>
                  <a:pt x="4327" y="3034"/>
                </a:lnTo>
                <a:cubicBezTo>
                  <a:pt x="4327" y="3034"/>
                  <a:pt x="4211" y="3489"/>
                  <a:pt x="4487" y="4015"/>
                </a:cubicBezTo>
                <a:cubicBezTo>
                  <a:pt x="4773" y="4542"/>
                  <a:pt x="4461" y="5041"/>
                  <a:pt x="4461" y="5041"/>
                </a:cubicBezTo>
                <a:cubicBezTo>
                  <a:pt x="4461" y="5041"/>
                  <a:pt x="4371" y="4854"/>
                  <a:pt x="4291" y="4809"/>
                </a:cubicBezTo>
                <a:lnTo>
                  <a:pt x="4291" y="4809"/>
                </a:lnTo>
                <a:cubicBezTo>
                  <a:pt x="4327" y="5086"/>
                  <a:pt x="3809" y="5532"/>
                  <a:pt x="3809" y="5532"/>
                </a:cubicBezTo>
                <a:cubicBezTo>
                  <a:pt x="3809" y="5532"/>
                  <a:pt x="3631" y="5523"/>
                  <a:pt x="3774" y="4676"/>
                </a:cubicBezTo>
                <a:cubicBezTo>
                  <a:pt x="3908" y="3837"/>
                  <a:pt x="3078" y="3293"/>
                  <a:pt x="3078" y="3293"/>
                </a:cubicBezTo>
                <a:lnTo>
                  <a:pt x="3078" y="3293"/>
                </a:lnTo>
                <a:cubicBezTo>
                  <a:pt x="3078" y="3293"/>
                  <a:pt x="3408" y="3703"/>
                  <a:pt x="3185" y="4015"/>
                </a:cubicBezTo>
                <a:cubicBezTo>
                  <a:pt x="2960" y="3913"/>
                  <a:pt x="2760" y="3877"/>
                  <a:pt x="2589" y="3877"/>
                </a:cubicBezTo>
                <a:cubicBezTo>
                  <a:pt x="2177" y="3877"/>
                  <a:pt x="1936" y="4087"/>
                  <a:pt x="1936" y="4087"/>
                </a:cubicBezTo>
                <a:cubicBezTo>
                  <a:pt x="1936" y="4087"/>
                  <a:pt x="1888" y="4100"/>
                  <a:pt x="1802" y="4100"/>
                </a:cubicBezTo>
                <a:cubicBezTo>
                  <a:pt x="1691" y="4100"/>
                  <a:pt x="1515" y="4077"/>
                  <a:pt x="1303" y="3971"/>
                </a:cubicBezTo>
                <a:cubicBezTo>
                  <a:pt x="1236" y="3690"/>
                  <a:pt x="845" y="3415"/>
                  <a:pt x="460" y="3415"/>
                </a:cubicBezTo>
                <a:cubicBezTo>
                  <a:pt x="380" y="3415"/>
                  <a:pt x="300" y="3427"/>
                  <a:pt x="223" y="3453"/>
                </a:cubicBezTo>
                <a:cubicBezTo>
                  <a:pt x="473" y="3516"/>
                  <a:pt x="812" y="3721"/>
                  <a:pt x="928" y="4087"/>
                </a:cubicBezTo>
                <a:cubicBezTo>
                  <a:pt x="924" y="4091"/>
                  <a:pt x="914" y="4092"/>
                  <a:pt x="899" y="4092"/>
                </a:cubicBezTo>
                <a:cubicBezTo>
                  <a:pt x="861" y="4092"/>
                  <a:pt x="791" y="4083"/>
                  <a:pt x="702" y="4083"/>
                </a:cubicBezTo>
                <a:cubicBezTo>
                  <a:pt x="511" y="4083"/>
                  <a:pt x="233" y="4125"/>
                  <a:pt x="0" y="4390"/>
                </a:cubicBezTo>
                <a:cubicBezTo>
                  <a:pt x="93" y="4342"/>
                  <a:pt x="205" y="4318"/>
                  <a:pt x="322" y="4318"/>
                </a:cubicBezTo>
                <a:cubicBezTo>
                  <a:pt x="486" y="4318"/>
                  <a:pt x="661" y="4364"/>
                  <a:pt x="812" y="4453"/>
                </a:cubicBezTo>
                <a:cubicBezTo>
                  <a:pt x="509" y="4488"/>
                  <a:pt x="286" y="4738"/>
                  <a:pt x="0" y="4827"/>
                </a:cubicBezTo>
                <a:cubicBezTo>
                  <a:pt x="61" y="4858"/>
                  <a:pt x="158" y="4872"/>
                  <a:pt x="268" y="4872"/>
                </a:cubicBezTo>
                <a:cubicBezTo>
                  <a:pt x="543" y="4872"/>
                  <a:pt x="901" y="4781"/>
                  <a:pt x="990" y="4622"/>
                </a:cubicBezTo>
                <a:lnTo>
                  <a:pt x="990" y="4622"/>
                </a:lnTo>
                <a:cubicBezTo>
                  <a:pt x="1008" y="4765"/>
                  <a:pt x="758" y="5202"/>
                  <a:pt x="375" y="5300"/>
                </a:cubicBezTo>
                <a:cubicBezTo>
                  <a:pt x="406" y="5302"/>
                  <a:pt x="439" y="5303"/>
                  <a:pt x="472" y="5303"/>
                </a:cubicBezTo>
                <a:cubicBezTo>
                  <a:pt x="770" y="5303"/>
                  <a:pt x="1136" y="5217"/>
                  <a:pt x="1401" y="4792"/>
                </a:cubicBezTo>
                <a:cubicBezTo>
                  <a:pt x="1583" y="4666"/>
                  <a:pt x="1808" y="4601"/>
                  <a:pt x="2019" y="4601"/>
                </a:cubicBezTo>
                <a:cubicBezTo>
                  <a:pt x="2272" y="4601"/>
                  <a:pt x="2506" y="4695"/>
                  <a:pt x="2623" y="4890"/>
                </a:cubicBezTo>
                <a:cubicBezTo>
                  <a:pt x="2828" y="5238"/>
                  <a:pt x="2587" y="5568"/>
                  <a:pt x="2587" y="5568"/>
                </a:cubicBezTo>
                <a:cubicBezTo>
                  <a:pt x="2587" y="5568"/>
                  <a:pt x="2373" y="5354"/>
                  <a:pt x="2453" y="5122"/>
                </a:cubicBezTo>
                <a:lnTo>
                  <a:pt x="2453" y="5122"/>
                </a:lnTo>
                <a:cubicBezTo>
                  <a:pt x="1990" y="5407"/>
                  <a:pt x="1749" y="5978"/>
                  <a:pt x="1749" y="5978"/>
                </a:cubicBezTo>
                <a:cubicBezTo>
                  <a:pt x="1749" y="5978"/>
                  <a:pt x="1552" y="5675"/>
                  <a:pt x="1651" y="5452"/>
                </a:cubicBezTo>
                <a:lnTo>
                  <a:pt x="1651" y="5452"/>
                </a:lnTo>
                <a:cubicBezTo>
                  <a:pt x="1267" y="5862"/>
                  <a:pt x="1213" y="6504"/>
                  <a:pt x="1222" y="6834"/>
                </a:cubicBezTo>
                <a:cubicBezTo>
                  <a:pt x="1222" y="6834"/>
                  <a:pt x="999" y="6674"/>
                  <a:pt x="1026" y="6272"/>
                </a:cubicBezTo>
                <a:lnTo>
                  <a:pt x="1026" y="6272"/>
                </a:lnTo>
                <a:cubicBezTo>
                  <a:pt x="812" y="6638"/>
                  <a:pt x="518" y="8083"/>
                  <a:pt x="946" y="9100"/>
                </a:cubicBezTo>
                <a:cubicBezTo>
                  <a:pt x="1365" y="10117"/>
                  <a:pt x="2346" y="10858"/>
                  <a:pt x="2346" y="10858"/>
                </a:cubicBezTo>
                <a:cubicBezTo>
                  <a:pt x="2346" y="10858"/>
                  <a:pt x="2577" y="10801"/>
                  <a:pt x="2837" y="10801"/>
                </a:cubicBezTo>
                <a:cubicBezTo>
                  <a:pt x="2920" y="10801"/>
                  <a:pt x="3005" y="10807"/>
                  <a:pt x="3087" y="10822"/>
                </a:cubicBezTo>
                <a:cubicBezTo>
                  <a:pt x="3206" y="10841"/>
                  <a:pt x="3347" y="10851"/>
                  <a:pt x="3497" y="10851"/>
                </a:cubicBezTo>
                <a:cubicBezTo>
                  <a:pt x="3771" y="10851"/>
                  <a:pt x="4072" y="10817"/>
                  <a:pt x="4309" y="10742"/>
                </a:cubicBezTo>
                <a:lnTo>
                  <a:pt x="4309" y="10742"/>
                </a:lnTo>
                <a:cubicBezTo>
                  <a:pt x="4190" y="10884"/>
                  <a:pt x="3920" y="10976"/>
                  <a:pt x="3558" y="10976"/>
                </a:cubicBezTo>
                <a:cubicBezTo>
                  <a:pt x="3488" y="10976"/>
                  <a:pt x="3414" y="10972"/>
                  <a:pt x="3337" y="10965"/>
                </a:cubicBezTo>
                <a:cubicBezTo>
                  <a:pt x="3226" y="10954"/>
                  <a:pt x="3096" y="10945"/>
                  <a:pt x="2959" y="10945"/>
                </a:cubicBezTo>
                <a:cubicBezTo>
                  <a:pt x="2520" y="10945"/>
                  <a:pt x="2008" y="11043"/>
                  <a:pt x="1811" y="11518"/>
                </a:cubicBezTo>
                <a:cubicBezTo>
                  <a:pt x="1964" y="11437"/>
                  <a:pt x="2091" y="11402"/>
                  <a:pt x="2199" y="11402"/>
                </a:cubicBezTo>
                <a:cubicBezTo>
                  <a:pt x="2534" y="11402"/>
                  <a:pt x="2689" y="11734"/>
                  <a:pt x="2864" y="12071"/>
                </a:cubicBezTo>
                <a:cubicBezTo>
                  <a:pt x="3096" y="12517"/>
                  <a:pt x="3774" y="12383"/>
                  <a:pt x="3881" y="12740"/>
                </a:cubicBezTo>
                <a:cubicBezTo>
                  <a:pt x="3986" y="13082"/>
                  <a:pt x="3635" y="13552"/>
                  <a:pt x="3040" y="13552"/>
                </a:cubicBezTo>
                <a:cubicBezTo>
                  <a:pt x="3029" y="13552"/>
                  <a:pt x="3018" y="13552"/>
                  <a:pt x="3007" y="13552"/>
                </a:cubicBezTo>
                <a:lnTo>
                  <a:pt x="3007" y="13552"/>
                </a:lnTo>
                <a:cubicBezTo>
                  <a:pt x="3175" y="13664"/>
                  <a:pt x="3351" y="13717"/>
                  <a:pt x="3512" y="13717"/>
                </a:cubicBezTo>
                <a:cubicBezTo>
                  <a:pt x="3786" y="13717"/>
                  <a:pt x="4016" y="13566"/>
                  <a:pt x="4095" y="13302"/>
                </a:cubicBezTo>
                <a:lnTo>
                  <a:pt x="4095" y="13302"/>
                </a:lnTo>
                <a:cubicBezTo>
                  <a:pt x="4211" y="13489"/>
                  <a:pt x="4148" y="13980"/>
                  <a:pt x="3818" y="14248"/>
                </a:cubicBezTo>
                <a:cubicBezTo>
                  <a:pt x="4389" y="14230"/>
                  <a:pt x="4595" y="13605"/>
                  <a:pt x="4505" y="13365"/>
                </a:cubicBezTo>
                <a:lnTo>
                  <a:pt x="4505" y="13365"/>
                </a:lnTo>
                <a:cubicBezTo>
                  <a:pt x="4809" y="13472"/>
                  <a:pt x="4853" y="13837"/>
                  <a:pt x="4764" y="14114"/>
                </a:cubicBezTo>
                <a:cubicBezTo>
                  <a:pt x="5005" y="13989"/>
                  <a:pt x="5353" y="13516"/>
                  <a:pt x="4675" y="13097"/>
                </a:cubicBezTo>
                <a:cubicBezTo>
                  <a:pt x="4755" y="13017"/>
                  <a:pt x="4940" y="12959"/>
                  <a:pt x="5160" y="12959"/>
                </a:cubicBezTo>
                <a:cubicBezTo>
                  <a:pt x="5331" y="12959"/>
                  <a:pt x="5522" y="12993"/>
                  <a:pt x="5701" y="13079"/>
                </a:cubicBezTo>
                <a:cubicBezTo>
                  <a:pt x="5543" y="12858"/>
                  <a:pt x="5274" y="12691"/>
                  <a:pt x="4934" y="12691"/>
                </a:cubicBezTo>
                <a:cubicBezTo>
                  <a:pt x="4793" y="12691"/>
                  <a:pt x="4640" y="12719"/>
                  <a:pt x="4479" y="12785"/>
                </a:cubicBezTo>
                <a:cubicBezTo>
                  <a:pt x="4514" y="12330"/>
                  <a:pt x="3809" y="11714"/>
                  <a:pt x="3809" y="11714"/>
                </a:cubicBezTo>
                <a:lnTo>
                  <a:pt x="3809" y="11714"/>
                </a:lnTo>
                <a:cubicBezTo>
                  <a:pt x="3810" y="11714"/>
                  <a:pt x="4398" y="11768"/>
                  <a:pt x="4853" y="12125"/>
                </a:cubicBezTo>
                <a:cubicBezTo>
                  <a:pt x="5155" y="12362"/>
                  <a:pt x="5716" y="12543"/>
                  <a:pt x="6250" y="12543"/>
                </a:cubicBezTo>
                <a:cubicBezTo>
                  <a:pt x="6539" y="12543"/>
                  <a:pt x="6820" y="12491"/>
                  <a:pt x="7048" y="12365"/>
                </a:cubicBezTo>
                <a:cubicBezTo>
                  <a:pt x="7126" y="12390"/>
                  <a:pt x="7222" y="12401"/>
                  <a:pt x="7327" y="12401"/>
                </a:cubicBezTo>
                <a:cubicBezTo>
                  <a:pt x="7725" y="12401"/>
                  <a:pt x="8246" y="12232"/>
                  <a:pt x="8359" y="11928"/>
                </a:cubicBezTo>
                <a:cubicBezTo>
                  <a:pt x="8477" y="11619"/>
                  <a:pt x="8667" y="11450"/>
                  <a:pt x="8821" y="11450"/>
                </a:cubicBezTo>
                <a:cubicBezTo>
                  <a:pt x="8853" y="11450"/>
                  <a:pt x="8884" y="11458"/>
                  <a:pt x="8912" y="11473"/>
                </a:cubicBezTo>
                <a:cubicBezTo>
                  <a:pt x="9073" y="11563"/>
                  <a:pt x="9037" y="12000"/>
                  <a:pt x="8439" y="12401"/>
                </a:cubicBezTo>
                <a:cubicBezTo>
                  <a:pt x="9260" y="12062"/>
                  <a:pt x="10215" y="11179"/>
                  <a:pt x="10366" y="10617"/>
                </a:cubicBezTo>
                <a:cubicBezTo>
                  <a:pt x="10486" y="10173"/>
                  <a:pt x="10762" y="9896"/>
                  <a:pt x="11044" y="9896"/>
                </a:cubicBezTo>
                <a:cubicBezTo>
                  <a:pt x="11119" y="9896"/>
                  <a:pt x="11194" y="9916"/>
                  <a:pt x="11267" y="9957"/>
                </a:cubicBezTo>
                <a:cubicBezTo>
                  <a:pt x="11377" y="10019"/>
                  <a:pt x="11507" y="10050"/>
                  <a:pt x="11632" y="10050"/>
                </a:cubicBezTo>
                <a:cubicBezTo>
                  <a:pt x="11903" y="10050"/>
                  <a:pt x="12154" y="9905"/>
                  <a:pt x="12142" y="9618"/>
                </a:cubicBezTo>
                <a:lnTo>
                  <a:pt x="12142" y="9618"/>
                </a:lnTo>
                <a:cubicBezTo>
                  <a:pt x="12103" y="9720"/>
                  <a:pt x="11892" y="9803"/>
                  <a:pt x="11718" y="9803"/>
                </a:cubicBezTo>
                <a:cubicBezTo>
                  <a:pt x="11572" y="9803"/>
                  <a:pt x="11453" y="9745"/>
                  <a:pt x="11482" y="9591"/>
                </a:cubicBezTo>
                <a:cubicBezTo>
                  <a:pt x="11536" y="9331"/>
                  <a:pt x="11837" y="9223"/>
                  <a:pt x="12096" y="9223"/>
                </a:cubicBezTo>
                <a:cubicBezTo>
                  <a:pt x="12174" y="9223"/>
                  <a:pt x="12249" y="9233"/>
                  <a:pt x="12311" y="9252"/>
                </a:cubicBezTo>
                <a:cubicBezTo>
                  <a:pt x="12255" y="9140"/>
                  <a:pt x="12028" y="8982"/>
                  <a:pt x="11801" y="8982"/>
                </a:cubicBezTo>
                <a:cubicBezTo>
                  <a:pt x="11701" y="8982"/>
                  <a:pt x="11602" y="9012"/>
                  <a:pt x="11517" y="9091"/>
                </a:cubicBezTo>
                <a:cubicBezTo>
                  <a:pt x="11526" y="8869"/>
                  <a:pt x="11714" y="8590"/>
                  <a:pt x="12090" y="8590"/>
                </a:cubicBezTo>
                <a:cubicBezTo>
                  <a:pt x="12107" y="8590"/>
                  <a:pt x="12124" y="8591"/>
                  <a:pt x="12142" y="8592"/>
                </a:cubicBezTo>
                <a:cubicBezTo>
                  <a:pt x="12077" y="8543"/>
                  <a:pt x="11918" y="8485"/>
                  <a:pt x="11741" y="8485"/>
                </a:cubicBezTo>
                <a:cubicBezTo>
                  <a:pt x="11529" y="8485"/>
                  <a:pt x="11292" y="8568"/>
                  <a:pt x="11160" y="8851"/>
                </a:cubicBezTo>
                <a:cubicBezTo>
                  <a:pt x="11089" y="8806"/>
                  <a:pt x="11027" y="8449"/>
                  <a:pt x="11366" y="8306"/>
                </a:cubicBezTo>
                <a:lnTo>
                  <a:pt x="11366" y="8306"/>
                </a:lnTo>
                <a:cubicBezTo>
                  <a:pt x="11036" y="8315"/>
                  <a:pt x="10688" y="8503"/>
                  <a:pt x="10705" y="9002"/>
                </a:cubicBezTo>
                <a:cubicBezTo>
                  <a:pt x="10054" y="9056"/>
                  <a:pt x="9938" y="9564"/>
                  <a:pt x="9688" y="9814"/>
                </a:cubicBezTo>
                <a:cubicBezTo>
                  <a:pt x="9440" y="10054"/>
                  <a:pt x="8518" y="10152"/>
                  <a:pt x="8114" y="10788"/>
                </a:cubicBezTo>
                <a:lnTo>
                  <a:pt x="8114" y="10788"/>
                </a:lnTo>
                <a:cubicBezTo>
                  <a:pt x="8186" y="10667"/>
                  <a:pt x="8307" y="10215"/>
                  <a:pt x="8368" y="9805"/>
                </a:cubicBezTo>
                <a:cubicBezTo>
                  <a:pt x="8439" y="9377"/>
                  <a:pt x="8547" y="9190"/>
                  <a:pt x="8770" y="8735"/>
                </a:cubicBezTo>
                <a:cubicBezTo>
                  <a:pt x="8941" y="8378"/>
                  <a:pt x="9296" y="8206"/>
                  <a:pt x="9480" y="8206"/>
                </a:cubicBezTo>
                <a:cubicBezTo>
                  <a:pt x="9536" y="8206"/>
                  <a:pt x="9576" y="8222"/>
                  <a:pt x="9590" y="8253"/>
                </a:cubicBezTo>
                <a:cubicBezTo>
                  <a:pt x="9662" y="8387"/>
                  <a:pt x="9581" y="8628"/>
                  <a:pt x="9233" y="8645"/>
                </a:cubicBezTo>
                <a:cubicBezTo>
                  <a:pt x="9329" y="8691"/>
                  <a:pt x="9414" y="8710"/>
                  <a:pt x="9492" y="8710"/>
                </a:cubicBezTo>
                <a:cubicBezTo>
                  <a:pt x="9870" y="8710"/>
                  <a:pt x="10055" y="8246"/>
                  <a:pt x="10277" y="8083"/>
                </a:cubicBezTo>
                <a:cubicBezTo>
                  <a:pt x="10370" y="8012"/>
                  <a:pt x="10457" y="7975"/>
                  <a:pt x="10530" y="7975"/>
                </a:cubicBezTo>
                <a:cubicBezTo>
                  <a:pt x="10669" y="7975"/>
                  <a:pt x="10759" y="8110"/>
                  <a:pt x="10741" y="8413"/>
                </a:cubicBezTo>
                <a:cubicBezTo>
                  <a:pt x="10759" y="8315"/>
                  <a:pt x="10991" y="7932"/>
                  <a:pt x="11312" y="7842"/>
                </a:cubicBezTo>
                <a:cubicBezTo>
                  <a:pt x="11633" y="7744"/>
                  <a:pt x="11999" y="7468"/>
                  <a:pt x="11535" y="6915"/>
                </a:cubicBezTo>
                <a:lnTo>
                  <a:pt x="11535" y="6915"/>
                </a:lnTo>
                <a:cubicBezTo>
                  <a:pt x="11622" y="7208"/>
                  <a:pt x="11434" y="7366"/>
                  <a:pt x="11242" y="7366"/>
                </a:cubicBezTo>
                <a:cubicBezTo>
                  <a:pt x="11119" y="7366"/>
                  <a:pt x="10993" y="7301"/>
                  <a:pt x="10937" y="7164"/>
                </a:cubicBezTo>
                <a:cubicBezTo>
                  <a:pt x="10925" y="7504"/>
                  <a:pt x="10500" y="7677"/>
                  <a:pt x="10210" y="7677"/>
                </a:cubicBezTo>
                <a:cubicBezTo>
                  <a:pt x="10066" y="7677"/>
                  <a:pt x="9956" y="7634"/>
                  <a:pt x="9947" y="7548"/>
                </a:cubicBezTo>
                <a:cubicBezTo>
                  <a:pt x="9929" y="7370"/>
                  <a:pt x="10170" y="7114"/>
                  <a:pt x="10356" y="7114"/>
                </a:cubicBezTo>
                <a:cubicBezTo>
                  <a:pt x="10439" y="7114"/>
                  <a:pt x="10512" y="7166"/>
                  <a:pt x="10545" y="7298"/>
                </a:cubicBezTo>
                <a:cubicBezTo>
                  <a:pt x="10609" y="7077"/>
                  <a:pt x="10741" y="6883"/>
                  <a:pt x="10875" y="6883"/>
                </a:cubicBezTo>
                <a:cubicBezTo>
                  <a:pt x="10946" y="6883"/>
                  <a:pt x="11018" y="6939"/>
                  <a:pt x="11080" y="7075"/>
                </a:cubicBezTo>
                <a:cubicBezTo>
                  <a:pt x="11169" y="6724"/>
                  <a:pt x="11314" y="6641"/>
                  <a:pt x="11432" y="6641"/>
                </a:cubicBezTo>
                <a:cubicBezTo>
                  <a:pt x="11540" y="6641"/>
                  <a:pt x="11624" y="6710"/>
                  <a:pt x="11624" y="6710"/>
                </a:cubicBezTo>
                <a:cubicBezTo>
                  <a:pt x="11847" y="6058"/>
                  <a:pt x="11667" y="5857"/>
                  <a:pt x="11360" y="5857"/>
                </a:cubicBezTo>
                <a:cubicBezTo>
                  <a:pt x="10868" y="5857"/>
                  <a:pt x="10054" y="6371"/>
                  <a:pt x="10054" y="6371"/>
                </a:cubicBezTo>
                <a:cubicBezTo>
                  <a:pt x="10054" y="6371"/>
                  <a:pt x="9886" y="6132"/>
                  <a:pt x="9471" y="6132"/>
                </a:cubicBezTo>
                <a:cubicBezTo>
                  <a:pt x="9275" y="6132"/>
                  <a:pt x="9023" y="6186"/>
                  <a:pt x="8707" y="6344"/>
                </a:cubicBezTo>
                <a:cubicBezTo>
                  <a:pt x="8585" y="6403"/>
                  <a:pt x="8480" y="6429"/>
                  <a:pt x="8387" y="6429"/>
                </a:cubicBezTo>
                <a:cubicBezTo>
                  <a:pt x="7849" y="6429"/>
                  <a:pt x="7712" y="5586"/>
                  <a:pt x="7194" y="5586"/>
                </a:cubicBezTo>
                <a:cubicBezTo>
                  <a:pt x="7076" y="5586"/>
                  <a:pt x="6938" y="5630"/>
                  <a:pt x="6771" y="5737"/>
                </a:cubicBezTo>
                <a:cubicBezTo>
                  <a:pt x="6824" y="5718"/>
                  <a:pt x="6876" y="5709"/>
                  <a:pt x="6927" y="5709"/>
                </a:cubicBezTo>
                <a:cubicBezTo>
                  <a:pt x="7160" y="5709"/>
                  <a:pt x="7359" y="5890"/>
                  <a:pt x="7396" y="6058"/>
                </a:cubicBezTo>
                <a:cubicBezTo>
                  <a:pt x="7458" y="6362"/>
                  <a:pt x="7717" y="6638"/>
                  <a:pt x="8109" y="6736"/>
                </a:cubicBezTo>
                <a:cubicBezTo>
                  <a:pt x="8080" y="6740"/>
                  <a:pt x="8052" y="6741"/>
                  <a:pt x="8025" y="6741"/>
                </a:cubicBezTo>
                <a:cubicBezTo>
                  <a:pt x="7623" y="6741"/>
                  <a:pt x="7451" y="6390"/>
                  <a:pt x="7217" y="6281"/>
                </a:cubicBezTo>
                <a:cubicBezTo>
                  <a:pt x="7130" y="6242"/>
                  <a:pt x="6992" y="6206"/>
                  <a:pt x="6837" y="6206"/>
                </a:cubicBezTo>
                <a:cubicBezTo>
                  <a:pt x="6565" y="6206"/>
                  <a:pt x="6242" y="6318"/>
                  <a:pt x="6049" y="6727"/>
                </a:cubicBezTo>
                <a:cubicBezTo>
                  <a:pt x="6208" y="6608"/>
                  <a:pt x="6374" y="6562"/>
                  <a:pt x="6536" y="6562"/>
                </a:cubicBezTo>
                <a:cubicBezTo>
                  <a:pt x="6847" y="6562"/>
                  <a:pt x="7146" y="6730"/>
                  <a:pt x="7369" y="6870"/>
                </a:cubicBezTo>
                <a:cubicBezTo>
                  <a:pt x="7465" y="7345"/>
                  <a:pt x="6902" y="7547"/>
                  <a:pt x="6388" y="7547"/>
                </a:cubicBezTo>
                <a:cubicBezTo>
                  <a:pt x="6188" y="7547"/>
                  <a:pt x="5995" y="7517"/>
                  <a:pt x="5852" y="7459"/>
                </a:cubicBezTo>
                <a:lnTo>
                  <a:pt x="5852" y="7459"/>
                </a:lnTo>
                <a:cubicBezTo>
                  <a:pt x="6008" y="7716"/>
                  <a:pt x="6490" y="7918"/>
                  <a:pt x="6871" y="7918"/>
                </a:cubicBezTo>
                <a:cubicBezTo>
                  <a:pt x="6927" y="7918"/>
                  <a:pt x="6980" y="7914"/>
                  <a:pt x="7030" y="7905"/>
                </a:cubicBezTo>
                <a:lnTo>
                  <a:pt x="7030" y="7905"/>
                </a:lnTo>
                <a:cubicBezTo>
                  <a:pt x="6959" y="8275"/>
                  <a:pt x="6587" y="8417"/>
                  <a:pt x="6259" y="8417"/>
                </a:cubicBezTo>
                <a:cubicBezTo>
                  <a:pt x="6089" y="8417"/>
                  <a:pt x="5932" y="8379"/>
                  <a:pt x="5835" y="8315"/>
                </a:cubicBezTo>
                <a:lnTo>
                  <a:pt x="5835" y="8315"/>
                </a:lnTo>
                <a:cubicBezTo>
                  <a:pt x="6028" y="8539"/>
                  <a:pt x="6364" y="8652"/>
                  <a:pt x="6644" y="8652"/>
                </a:cubicBezTo>
                <a:cubicBezTo>
                  <a:pt x="6778" y="8652"/>
                  <a:pt x="6899" y="8626"/>
                  <a:pt x="6985" y="8574"/>
                </a:cubicBezTo>
                <a:cubicBezTo>
                  <a:pt x="7131" y="8482"/>
                  <a:pt x="7242" y="8461"/>
                  <a:pt x="7313" y="8461"/>
                </a:cubicBezTo>
                <a:cubicBezTo>
                  <a:pt x="7373" y="8461"/>
                  <a:pt x="7405" y="8476"/>
                  <a:pt x="7405" y="8476"/>
                </a:cubicBezTo>
                <a:cubicBezTo>
                  <a:pt x="7405" y="8476"/>
                  <a:pt x="7396" y="8672"/>
                  <a:pt x="7307" y="8851"/>
                </a:cubicBezTo>
                <a:cubicBezTo>
                  <a:pt x="7068" y="9146"/>
                  <a:pt x="6729" y="9231"/>
                  <a:pt x="6417" y="9231"/>
                </a:cubicBezTo>
                <a:cubicBezTo>
                  <a:pt x="5994" y="9231"/>
                  <a:pt x="5621" y="9074"/>
                  <a:pt x="5620" y="9074"/>
                </a:cubicBezTo>
                <a:lnTo>
                  <a:pt x="5620" y="9074"/>
                </a:lnTo>
                <a:cubicBezTo>
                  <a:pt x="5620" y="9074"/>
                  <a:pt x="5933" y="9377"/>
                  <a:pt x="6459" y="9484"/>
                </a:cubicBezTo>
                <a:cubicBezTo>
                  <a:pt x="6334" y="9535"/>
                  <a:pt x="6210" y="9556"/>
                  <a:pt x="6091" y="9556"/>
                </a:cubicBezTo>
                <a:cubicBezTo>
                  <a:pt x="5476" y="9556"/>
                  <a:pt x="4969" y="8993"/>
                  <a:pt x="4969" y="8993"/>
                </a:cubicBezTo>
                <a:lnTo>
                  <a:pt x="4969" y="8993"/>
                </a:lnTo>
                <a:cubicBezTo>
                  <a:pt x="4969" y="8993"/>
                  <a:pt x="5058" y="9457"/>
                  <a:pt x="5594" y="9885"/>
                </a:cubicBezTo>
                <a:cubicBezTo>
                  <a:pt x="4871" y="9885"/>
                  <a:pt x="4273" y="8877"/>
                  <a:pt x="4273" y="8877"/>
                </a:cubicBezTo>
                <a:lnTo>
                  <a:pt x="4273" y="8877"/>
                </a:lnTo>
                <a:cubicBezTo>
                  <a:pt x="4273" y="8877"/>
                  <a:pt x="4247" y="9172"/>
                  <a:pt x="4479" y="9636"/>
                </a:cubicBezTo>
                <a:cubicBezTo>
                  <a:pt x="3328" y="9065"/>
                  <a:pt x="2204" y="7771"/>
                  <a:pt x="2819" y="7004"/>
                </a:cubicBezTo>
                <a:cubicBezTo>
                  <a:pt x="3426" y="6237"/>
                  <a:pt x="4737" y="6799"/>
                  <a:pt x="5496" y="6308"/>
                </a:cubicBezTo>
                <a:cubicBezTo>
                  <a:pt x="6272" y="6246"/>
                  <a:pt x="6780" y="5684"/>
                  <a:pt x="6816" y="5255"/>
                </a:cubicBezTo>
                <a:cubicBezTo>
                  <a:pt x="6844" y="4921"/>
                  <a:pt x="7089" y="4614"/>
                  <a:pt x="7411" y="4614"/>
                </a:cubicBezTo>
                <a:cubicBezTo>
                  <a:pt x="7502" y="4614"/>
                  <a:pt x="7599" y="4639"/>
                  <a:pt x="7699" y="4693"/>
                </a:cubicBezTo>
                <a:cubicBezTo>
                  <a:pt x="8163" y="4943"/>
                  <a:pt x="8332" y="5470"/>
                  <a:pt x="8332" y="5470"/>
                </a:cubicBezTo>
                <a:cubicBezTo>
                  <a:pt x="8332" y="5470"/>
                  <a:pt x="8453" y="5029"/>
                  <a:pt x="8202" y="4641"/>
                </a:cubicBezTo>
                <a:lnTo>
                  <a:pt x="8202" y="4641"/>
                </a:lnTo>
                <a:cubicBezTo>
                  <a:pt x="8390" y="4903"/>
                  <a:pt x="9055" y="5006"/>
                  <a:pt x="9055" y="5006"/>
                </a:cubicBezTo>
                <a:cubicBezTo>
                  <a:pt x="9055" y="5006"/>
                  <a:pt x="9002" y="4533"/>
                  <a:pt x="8511" y="4363"/>
                </a:cubicBezTo>
                <a:lnTo>
                  <a:pt x="8511" y="4363"/>
                </a:lnTo>
                <a:cubicBezTo>
                  <a:pt x="8528" y="4365"/>
                  <a:pt x="8546" y="4366"/>
                  <a:pt x="8566" y="4366"/>
                </a:cubicBezTo>
                <a:cubicBezTo>
                  <a:pt x="8789" y="4366"/>
                  <a:pt x="9184" y="4265"/>
                  <a:pt x="9233" y="3864"/>
                </a:cubicBezTo>
                <a:lnTo>
                  <a:pt x="9233" y="3864"/>
                </a:lnTo>
                <a:cubicBezTo>
                  <a:pt x="9142" y="3994"/>
                  <a:pt x="8855" y="4096"/>
                  <a:pt x="8617" y="4096"/>
                </a:cubicBezTo>
                <a:cubicBezTo>
                  <a:pt x="8529" y="4096"/>
                  <a:pt x="8448" y="4082"/>
                  <a:pt x="8386" y="4051"/>
                </a:cubicBezTo>
                <a:cubicBezTo>
                  <a:pt x="8707" y="3828"/>
                  <a:pt x="8832" y="3409"/>
                  <a:pt x="8645" y="3195"/>
                </a:cubicBezTo>
                <a:lnTo>
                  <a:pt x="8645" y="3195"/>
                </a:lnTo>
                <a:cubicBezTo>
                  <a:pt x="8680" y="3346"/>
                  <a:pt x="8671" y="3391"/>
                  <a:pt x="8439" y="3551"/>
                </a:cubicBezTo>
                <a:cubicBezTo>
                  <a:pt x="8199" y="3721"/>
                  <a:pt x="8234" y="3748"/>
                  <a:pt x="7869" y="4024"/>
                </a:cubicBezTo>
                <a:cubicBezTo>
                  <a:pt x="7763" y="4106"/>
                  <a:pt x="7643" y="4135"/>
                  <a:pt x="7526" y="4135"/>
                </a:cubicBezTo>
                <a:cubicBezTo>
                  <a:pt x="7247" y="4135"/>
                  <a:pt x="6985" y="3971"/>
                  <a:pt x="6985" y="3971"/>
                </a:cubicBezTo>
                <a:cubicBezTo>
                  <a:pt x="6985" y="3971"/>
                  <a:pt x="7253" y="3659"/>
                  <a:pt x="7110" y="3373"/>
                </a:cubicBezTo>
                <a:lnTo>
                  <a:pt x="7110" y="3373"/>
                </a:lnTo>
                <a:cubicBezTo>
                  <a:pt x="7110" y="3534"/>
                  <a:pt x="6985" y="3650"/>
                  <a:pt x="6521" y="4006"/>
                </a:cubicBezTo>
                <a:cubicBezTo>
                  <a:pt x="6066" y="4354"/>
                  <a:pt x="6209" y="4702"/>
                  <a:pt x="6084" y="5086"/>
                </a:cubicBezTo>
                <a:cubicBezTo>
                  <a:pt x="6182" y="4319"/>
                  <a:pt x="5442" y="4131"/>
                  <a:pt x="5442" y="3703"/>
                </a:cubicBezTo>
                <a:cubicBezTo>
                  <a:pt x="5442" y="3336"/>
                  <a:pt x="5783" y="3290"/>
                  <a:pt x="6262" y="3290"/>
                </a:cubicBezTo>
                <a:cubicBezTo>
                  <a:pt x="6353" y="3290"/>
                  <a:pt x="6449" y="3291"/>
                  <a:pt x="6548" y="3293"/>
                </a:cubicBezTo>
                <a:cubicBezTo>
                  <a:pt x="6556" y="3293"/>
                  <a:pt x="6563" y="3293"/>
                  <a:pt x="6570" y="3293"/>
                </a:cubicBezTo>
                <a:cubicBezTo>
                  <a:pt x="7197" y="3293"/>
                  <a:pt x="7857" y="2919"/>
                  <a:pt x="7619" y="2196"/>
                </a:cubicBezTo>
                <a:cubicBezTo>
                  <a:pt x="7369" y="1455"/>
                  <a:pt x="5808" y="1696"/>
                  <a:pt x="5531" y="1196"/>
                </a:cubicBezTo>
                <a:cubicBezTo>
                  <a:pt x="5268" y="712"/>
                  <a:pt x="4542" y="41"/>
                  <a:pt x="3617" y="41"/>
                </a:cubicBezTo>
                <a:cubicBezTo>
                  <a:pt x="3572" y="41"/>
                  <a:pt x="3526" y="42"/>
                  <a:pt x="3479" y="46"/>
                </a:cubicBezTo>
                <a:cubicBezTo>
                  <a:pt x="3881" y="135"/>
                  <a:pt x="4354" y="616"/>
                  <a:pt x="4541" y="831"/>
                </a:cubicBezTo>
                <a:cubicBezTo>
                  <a:pt x="4471" y="845"/>
                  <a:pt x="4400" y="851"/>
                  <a:pt x="4329" y="851"/>
                </a:cubicBezTo>
                <a:cubicBezTo>
                  <a:pt x="3680" y="851"/>
                  <a:pt x="3033" y="306"/>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46"/>
          <p:cNvSpPr/>
          <p:nvPr/>
        </p:nvSpPr>
        <p:spPr>
          <a:xfrm>
            <a:off x="8242896" y="435768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46"/>
          <p:cNvSpPr/>
          <p:nvPr/>
        </p:nvSpPr>
        <p:spPr>
          <a:xfrm>
            <a:off x="9134321" y="602905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46"/>
          <p:cNvSpPr/>
          <p:nvPr/>
        </p:nvSpPr>
        <p:spPr>
          <a:xfrm>
            <a:off x="9134321" y="49148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46"/>
          <p:cNvSpPr/>
          <p:nvPr/>
        </p:nvSpPr>
        <p:spPr>
          <a:xfrm>
            <a:off x="8242896" y="54719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9" name="Google Shape;10109;p46"/>
          <p:cNvGrpSpPr/>
          <p:nvPr/>
        </p:nvGrpSpPr>
        <p:grpSpPr>
          <a:xfrm flipH="1">
            <a:off x="9059056" y="5675761"/>
            <a:ext cx="1084498" cy="415688"/>
            <a:chOff x="422918" y="176071"/>
            <a:chExt cx="2994196" cy="1147676"/>
          </a:xfrm>
        </p:grpSpPr>
        <p:sp>
          <p:nvSpPr>
            <p:cNvPr id="10110" name="Google Shape;10110;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46"/>
          <p:cNvGrpSpPr/>
          <p:nvPr/>
        </p:nvGrpSpPr>
        <p:grpSpPr>
          <a:xfrm>
            <a:off x="8116246" y="5118783"/>
            <a:ext cx="1084498" cy="415688"/>
            <a:chOff x="422918" y="176071"/>
            <a:chExt cx="2994196" cy="1147676"/>
          </a:xfrm>
        </p:grpSpPr>
        <p:sp>
          <p:nvSpPr>
            <p:cNvPr id="10117" name="Google Shape;10117;p46"/>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46"/>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46"/>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46"/>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46"/>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46"/>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3" name="Google Shape;10123;p46"/>
          <p:cNvSpPr/>
          <p:nvPr/>
        </p:nvSpPr>
        <p:spPr>
          <a:xfrm>
            <a:off x="8338190" y="4563583"/>
            <a:ext cx="692026" cy="470809"/>
          </a:xfrm>
          <a:custGeom>
            <a:rect b="b" l="l" r="r" t="t"/>
            <a:pathLst>
              <a:path extrusionOk="0" h="11150" w="16389">
                <a:moveTo>
                  <a:pt x="13614" y="295"/>
                </a:moveTo>
                <a:cubicBezTo>
                  <a:pt x="13730" y="295"/>
                  <a:pt x="13837" y="304"/>
                  <a:pt x="13944" y="330"/>
                </a:cubicBezTo>
                <a:cubicBezTo>
                  <a:pt x="14060" y="357"/>
                  <a:pt x="14167" y="402"/>
                  <a:pt x="14256" y="464"/>
                </a:cubicBezTo>
                <a:cubicBezTo>
                  <a:pt x="14042" y="411"/>
                  <a:pt x="13828" y="402"/>
                  <a:pt x="13614" y="402"/>
                </a:cubicBezTo>
                <a:cubicBezTo>
                  <a:pt x="13569" y="400"/>
                  <a:pt x="13524" y="399"/>
                  <a:pt x="13478" y="399"/>
                </a:cubicBezTo>
                <a:cubicBezTo>
                  <a:pt x="13354" y="399"/>
                  <a:pt x="13230" y="404"/>
                  <a:pt x="13103" y="404"/>
                </a:cubicBezTo>
                <a:cubicBezTo>
                  <a:pt x="13057" y="404"/>
                  <a:pt x="13010" y="404"/>
                  <a:pt x="12963" y="402"/>
                </a:cubicBezTo>
                <a:cubicBezTo>
                  <a:pt x="13070" y="366"/>
                  <a:pt x="13177" y="339"/>
                  <a:pt x="13284" y="321"/>
                </a:cubicBezTo>
                <a:cubicBezTo>
                  <a:pt x="13391" y="304"/>
                  <a:pt x="13507" y="295"/>
                  <a:pt x="13614" y="295"/>
                </a:cubicBezTo>
                <a:close/>
                <a:moveTo>
                  <a:pt x="12994" y="752"/>
                </a:moveTo>
                <a:cubicBezTo>
                  <a:pt x="13079" y="752"/>
                  <a:pt x="13164" y="754"/>
                  <a:pt x="13248" y="759"/>
                </a:cubicBezTo>
                <a:cubicBezTo>
                  <a:pt x="13409" y="776"/>
                  <a:pt x="13578" y="812"/>
                  <a:pt x="13730" y="875"/>
                </a:cubicBezTo>
                <a:cubicBezTo>
                  <a:pt x="13569" y="857"/>
                  <a:pt x="13409" y="848"/>
                  <a:pt x="13239" y="848"/>
                </a:cubicBezTo>
                <a:cubicBezTo>
                  <a:pt x="13079" y="848"/>
                  <a:pt x="12918" y="848"/>
                  <a:pt x="12749" y="866"/>
                </a:cubicBezTo>
                <a:cubicBezTo>
                  <a:pt x="12588" y="883"/>
                  <a:pt x="12428" y="901"/>
                  <a:pt x="12267" y="919"/>
                </a:cubicBezTo>
                <a:cubicBezTo>
                  <a:pt x="12097" y="946"/>
                  <a:pt x="11937" y="964"/>
                  <a:pt x="11767" y="991"/>
                </a:cubicBezTo>
                <a:cubicBezTo>
                  <a:pt x="12080" y="866"/>
                  <a:pt x="12410" y="794"/>
                  <a:pt x="12740" y="759"/>
                </a:cubicBezTo>
                <a:cubicBezTo>
                  <a:pt x="12825" y="754"/>
                  <a:pt x="12909" y="752"/>
                  <a:pt x="12994" y="752"/>
                </a:cubicBezTo>
                <a:close/>
                <a:moveTo>
                  <a:pt x="12775" y="1107"/>
                </a:moveTo>
                <a:cubicBezTo>
                  <a:pt x="12918" y="1107"/>
                  <a:pt x="13070" y="1124"/>
                  <a:pt x="13204" y="1169"/>
                </a:cubicBezTo>
                <a:cubicBezTo>
                  <a:pt x="13061" y="1169"/>
                  <a:pt x="12918" y="1178"/>
                  <a:pt x="12784" y="1196"/>
                </a:cubicBezTo>
                <a:cubicBezTo>
                  <a:pt x="12642" y="1214"/>
                  <a:pt x="12499" y="1231"/>
                  <a:pt x="12365" y="1267"/>
                </a:cubicBezTo>
                <a:cubicBezTo>
                  <a:pt x="12231" y="1294"/>
                  <a:pt x="12089" y="1338"/>
                  <a:pt x="11955" y="1374"/>
                </a:cubicBezTo>
                <a:cubicBezTo>
                  <a:pt x="11821" y="1419"/>
                  <a:pt x="11687" y="1454"/>
                  <a:pt x="11544" y="1499"/>
                </a:cubicBezTo>
                <a:cubicBezTo>
                  <a:pt x="11785" y="1338"/>
                  <a:pt x="12062" y="1231"/>
                  <a:pt x="12338" y="1160"/>
                </a:cubicBezTo>
                <a:cubicBezTo>
                  <a:pt x="12481" y="1133"/>
                  <a:pt x="12633" y="1115"/>
                  <a:pt x="12775" y="1107"/>
                </a:cubicBezTo>
                <a:close/>
                <a:moveTo>
                  <a:pt x="14818" y="1454"/>
                </a:moveTo>
                <a:lnTo>
                  <a:pt x="14818" y="1454"/>
                </a:lnTo>
                <a:cubicBezTo>
                  <a:pt x="15131" y="1463"/>
                  <a:pt x="15131" y="1829"/>
                  <a:pt x="15050" y="1936"/>
                </a:cubicBezTo>
                <a:cubicBezTo>
                  <a:pt x="14827" y="1847"/>
                  <a:pt x="14765" y="1695"/>
                  <a:pt x="14818" y="1454"/>
                </a:cubicBezTo>
                <a:close/>
                <a:moveTo>
                  <a:pt x="12606" y="1512"/>
                </a:moveTo>
                <a:cubicBezTo>
                  <a:pt x="12663" y="1512"/>
                  <a:pt x="12720" y="1514"/>
                  <a:pt x="12775" y="1517"/>
                </a:cubicBezTo>
                <a:cubicBezTo>
                  <a:pt x="12624" y="1544"/>
                  <a:pt x="12472" y="1579"/>
                  <a:pt x="12320" y="1615"/>
                </a:cubicBezTo>
                <a:cubicBezTo>
                  <a:pt x="12169" y="1651"/>
                  <a:pt x="12017" y="1686"/>
                  <a:pt x="11874" y="1740"/>
                </a:cubicBezTo>
                <a:cubicBezTo>
                  <a:pt x="11571" y="1829"/>
                  <a:pt x="11286" y="1945"/>
                  <a:pt x="10991" y="2043"/>
                </a:cubicBezTo>
                <a:cubicBezTo>
                  <a:pt x="11250" y="1865"/>
                  <a:pt x="11535" y="1740"/>
                  <a:pt x="11839" y="1642"/>
                </a:cubicBezTo>
                <a:cubicBezTo>
                  <a:pt x="11990" y="1588"/>
                  <a:pt x="12142" y="1553"/>
                  <a:pt x="12303" y="1535"/>
                </a:cubicBezTo>
                <a:cubicBezTo>
                  <a:pt x="12404" y="1518"/>
                  <a:pt x="12506" y="1512"/>
                  <a:pt x="12606" y="1512"/>
                </a:cubicBezTo>
                <a:close/>
                <a:moveTo>
                  <a:pt x="14178" y="1200"/>
                </a:moveTo>
                <a:cubicBezTo>
                  <a:pt x="14243" y="1200"/>
                  <a:pt x="14306" y="1211"/>
                  <a:pt x="14363" y="1231"/>
                </a:cubicBezTo>
                <a:cubicBezTo>
                  <a:pt x="14239" y="1276"/>
                  <a:pt x="14123" y="1321"/>
                  <a:pt x="14024" y="1392"/>
                </a:cubicBezTo>
                <a:cubicBezTo>
                  <a:pt x="13935" y="1454"/>
                  <a:pt x="13873" y="1544"/>
                  <a:pt x="13828" y="1651"/>
                </a:cubicBezTo>
                <a:cubicBezTo>
                  <a:pt x="13792" y="1758"/>
                  <a:pt x="13766" y="1874"/>
                  <a:pt x="13766" y="1990"/>
                </a:cubicBezTo>
                <a:cubicBezTo>
                  <a:pt x="13757" y="2115"/>
                  <a:pt x="13775" y="2231"/>
                  <a:pt x="13810" y="2364"/>
                </a:cubicBezTo>
                <a:cubicBezTo>
                  <a:pt x="13694" y="2284"/>
                  <a:pt x="13632" y="2141"/>
                  <a:pt x="13596" y="2008"/>
                </a:cubicBezTo>
                <a:cubicBezTo>
                  <a:pt x="13569" y="1865"/>
                  <a:pt x="13578" y="1713"/>
                  <a:pt x="13632" y="1570"/>
                </a:cubicBezTo>
                <a:cubicBezTo>
                  <a:pt x="13694" y="1428"/>
                  <a:pt x="13801" y="1303"/>
                  <a:pt x="13944" y="1249"/>
                </a:cubicBezTo>
                <a:cubicBezTo>
                  <a:pt x="14021" y="1215"/>
                  <a:pt x="14101" y="1200"/>
                  <a:pt x="14178" y="1200"/>
                </a:cubicBezTo>
                <a:close/>
                <a:moveTo>
                  <a:pt x="12422" y="1893"/>
                </a:moveTo>
                <a:cubicBezTo>
                  <a:pt x="12463" y="1893"/>
                  <a:pt x="12504" y="1895"/>
                  <a:pt x="12544" y="1900"/>
                </a:cubicBezTo>
                <a:cubicBezTo>
                  <a:pt x="12401" y="1927"/>
                  <a:pt x="12267" y="1963"/>
                  <a:pt x="12133" y="2008"/>
                </a:cubicBezTo>
                <a:cubicBezTo>
                  <a:pt x="11999" y="2052"/>
                  <a:pt x="11866" y="2106"/>
                  <a:pt x="11741" y="2168"/>
                </a:cubicBezTo>
                <a:cubicBezTo>
                  <a:pt x="11607" y="2222"/>
                  <a:pt x="11482" y="2284"/>
                  <a:pt x="11357" y="2355"/>
                </a:cubicBezTo>
                <a:cubicBezTo>
                  <a:pt x="11232" y="2418"/>
                  <a:pt x="11107" y="2489"/>
                  <a:pt x="10982" y="2561"/>
                </a:cubicBezTo>
                <a:cubicBezTo>
                  <a:pt x="11188" y="2347"/>
                  <a:pt x="11428" y="2186"/>
                  <a:pt x="11696" y="2070"/>
                </a:cubicBezTo>
                <a:cubicBezTo>
                  <a:pt x="11830" y="2008"/>
                  <a:pt x="11964" y="1963"/>
                  <a:pt x="12106" y="1927"/>
                </a:cubicBezTo>
                <a:cubicBezTo>
                  <a:pt x="12209" y="1908"/>
                  <a:pt x="12317" y="1893"/>
                  <a:pt x="12422" y="1893"/>
                </a:cubicBezTo>
                <a:close/>
                <a:moveTo>
                  <a:pt x="12196" y="2329"/>
                </a:moveTo>
                <a:lnTo>
                  <a:pt x="12196" y="2329"/>
                </a:lnTo>
                <a:cubicBezTo>
                  <a:pt x="12044" y="2382"/>
                  <a:pt x="11901" y="2445"/>
                  <a:pt x="11758" y="2516"/>
                </a:cubicBezTo>
                <a:cubicBezTo>
                  <a:pt x="11625" y="2578"/>
                  <a:pt x="11482" y="2650"/>
                  <a:pt x="11348" y="2721"/>
                </a:cubicBezTo>
                <a:cubicBezTo>
                  <a:pt x="11080" y="2873"/>
                  <a:pt x="10813" y="3042"/>
                  <a:pt x="10545" y="3203"/>
                </a:cubicBezTo>
                <a:cubicBezTo>
                  <a:pt x="10759" y="2980"/>
                  <a:pt x="11027" y="2793"/>
                  <a:pt x="11295" y="2632"/>
                </a:cubicBezTo>
                <a:cubicBezTo>
                  <a:pt x="11437" y="2561"/>
                  <a:pt x="11580" y="2489"/>
                  <a:pt x="11732" y="2436"/>
                </a:cubicBezTo>
                <a:cubicBezTo>
                  <a:pt x="11883" y="2382"/>
                  <a:pt x="12035" y="2347"/>
                  <a:pt x="12196" y="2329"/>
                </a:cubicBezTo>
                <a:close/>
                <a:moveTo>
                  <a:pt x="15934" y="3337"/>
                </a:moveTo>
                <a:cubicBezTo>
                  <a:pt x="16014" y="3337"/>
                  <a:pt x="16076" y="3408"/>
                  <a:pt x="16076" y="3488"/>
                </a:cubicBezTo>
                <a:cubicBezTo>
                  <a:pt x="16076" y="3569"/>
                  <a:pt x="16014" y="3631"/>
                  <a:pt x="15934" y="3631"/>
                </a:cubicBezTo>
                <a:cubicBezTo>
                  <a:pt x="15853" y="3631"/>
                  <a:pt x="15782" y="3569"/>
                  <a:pt x="15782" y="3488"/>
                </a:cubicBezTo>
                <a:cubicBezTo>
                  <a:pt x="15782" y="3408"/>
                  <a:pt x="15853" y="3337"/>
                  <a:pt x="15934" y="3337"/>
                </a:cubicBezTo>
                <a:close/>
                <a:moveTo>
                  <a:pt x="11794" y="3310"/>
                </a:moveTo>
                <a:lnTo>
                  <a:pt x="11794" y="3310"/>
                </a:lnTo>
                <a:cubicBezTo>
                  <a:pt x="11518" y="3364"/>
                  <a:pt x="11330" y="3578"/>
                  <a:pt x="11303" y="3899"/>
                </a:cubicBezTo>
                <a:cubicBezTo>
                  <a:pt x="11286" y="4229"/>
                  <a:pt x="11589" y="4488"/>
                  <a:pt x="11714" y="4488"/>
                </a:cubicBezTo>
                <a:cubicBezTo>
                  <a:pt x="11518" y="4372"/>
                  <a:pt x="11446" y="4113"/>
                  <a:pt x="11464" y="3908"/>
                </a:cubicBezTo>
                <a:cubicBezTo>
                  <a:pt x="11482" y="3658"/>
                  <a:pt x="11598" y="3453"/>
                  <a:pt x="11794" y="3310"/>
                </a:cubicBezTo>
                <a:close/>
                <a:moveTo>
                  <a:pt x="13507" y="2355"/>
                </a:moveTo>
                <a:lnTo>
                  <a:pt x="13507" y="2355"/>
                </a:lnTo>
                <a:cubicBezTo>
                  <a:pt x="13409" y="2516"/>
                  <a:pt x="13346" y="2686"/>
                  <a:pt x="13293" y="2855"/>
                </a:cubicBezTo>
                <a:cubicBezTo>
                  <a:pt x="13239" y="3033"/>
                  <a:pt x="13222" y="3212"/>
                  <a:pt x="13213" y="3390"/>
                </a:cubicBezTo>
                <a:cubicBezTo>
                  <a:pt x="13204" y="3569"/>
                  <a:pt x="13222" y="3756"/>
                  <a:pt x="13230" y="3934"/>
                </a:cubicBezTo>
                <a:cubicBezTo>
                  <a:pt x="13248" y="4122"/>
                  <a:pt x="13275" y="4309"/>
                  <a:pt x="13248" y="4496"/>
                </a:cubicBezTo>
                <a:cubicBezTo>
                  <a:pt x="13230" y="4309"/>
                  <a:pt x="13177" y="4131"/>
                  <a:pt x="13150" y="3952"/>
                </a:cubicBezTo>
                <a:cubicBezTo>
                  <a:pt x="13114" y="3765"/>
                  <a:pt x="13106" y="3578"/>
                  <a:pt x="13106" y="3390"/>
                </a:cubicBezTo>
                <a:cubicBezTo>
                  <a:pt x="13114" y="3203"/>
                  <a:pt x="13150" y="3007"/>
                  <a:pt x="13213" y="2828"/>
                </a:cubicBezTo>
                <a:cubicBezTo>
                  <a:pt x="13284" y="2659"/>
                  <a:pt x="13382" y="2489"/>
                  <a:pt x="13507" y="2355"/>
                </a:cubicBezTo>
                <a:close/>
                <a:moveTo>
                  <a:pt x="12847" y="3372"/>
                </a:moveTo>
                <a:cubicBezTo>
                  <a:pt x="12874" y="3622"/>
                  <a:pt x="12936" y="3845"/>
                  <a:pt x="12981" y="4086"/>
                </a:cubicBezTo>
                <a:cubicBezTo>
                  <a:pt x="13007" y="4202"/>
                  <a:pt x="13034" y="4327"/>
                  <a:pt x="13025" y="4452"/>
                </a:cubicBezTo>
                <a:cubicBezTo>
                  <a:pt x="13025" y="4577"/>
                  <a:pt x="12998" y="4711"/>
                  <a:pt x="12909" y="4800"/>
                </a:cubicBezTo>
                <a:cubicBezTo>
                  <a:pt x="12954" y="4684"/>
                  <a:pt x="12954" y="4568"/>
                  <a:pt x="12945" y="4452"/>
                </a:cubicBezTo>
                <a:cubicBezTo>
                  <a:pt x="12936" y="4336"/>
                  <a:pt x="12909" y="4220"/>
                  <a:pt x="12883" y="4104"/>
                </a:cubicBezTo>
                <a:cubicBezTo>
                  <a:pt x="12856" y="3988"/>
                  <a:pt x="12829" y="3863"/>
                  <a:pt x="12820" y="3738"/>
                </a:cubicBezTo>
                <a:cubicBezTo>
                  <a:pt x="12811" y="3622"/>
                  <a:pt x="12820" y="3497"/>
                  <a:pt x="12847" y="3372"/>
                </a:cubicBezTo>
                <a:close/>
                <a:moveTo>
                  <a:pt x="7045" y="4525"/>
                </a:moveTo>
                <a:cubicBezTo>
                  <a:pt x="7002" y="4525"/>
                  <a:pt x="6960" y="4534"/>
                  <a:pt x="6923" y="4550"/>
                </a:cubicBezTo>
                <a:cubicBezTo>
                  <a:pt x="6852" y="4586"/>
                  <a:pt x="6798" y="4639"/>
                  <a:pt x="6772" y="4702"/>
                </a:cubicBezTo>
                <a:cubicBezTo>
                  <a:pt x="6745" y="4764"/>
                  <a:pt x="6736" y="4844"/>
                  <a:pt x="6781" y="4907"/>
                </a:cubicBezTo>
                <a:cubicBezTo>
                  <a:pt x="6772" y="4835"/>
                  <a:pt x="6798" y="4782"/>
                  <a:pt x="6834" y="4737"/>
                </a:cubicBezTo>
                <a:cubicBezTo>
                  <a:pt x="6870" y="4693"/>
                  <a:pt x="6905" y="4657"/>
                  <a:pt x="6959" y="4630"/>
                </a:cubicBezTo>
                <a:cubicBezTo>
                  <a:pt x="6988" y="4613"/>
                  <a:pt x="7024" y="4603"/>
                  <a:pt x="7058" y="4603"/>
                </a:cubicBezTo>
                <a:cubicBezTo>
                  <a:pt x="7077" y="4603"/>
                  <a:pt x="7095" y="4606"/>
                  <a:pt x="7111" y="4612"/>
                </a:cubicBezTo>
                <a:cubicBezTo>
                  <a:pt x="7164" y="4621"/>
                  <a:pt x="7209" y="4657"/>
                  <a:pt x="7253" y="4711"/>
                </a:cubicBezTo>
                <a:cubicBezTo>
                  <a:pt x="7244" y="4648"/>
                  <a:pt x="7209" y="4577"/>
                  <a:pt x="7137" y="4541"/>
                </a:cubicBezTo>
                <a:cubicBezTo>
                  <a:pt x="7107" y="4530"/>
                  <a:pt x="7076" y="4525"/>
                  <a:pt x="7045" y="4525"/>
                </a:cubicBezTo>
                <a:close/>
                <a:moveTo>
                  <a:pt x="9525" y="4624"/>
                </a:moveTo>
                <a:cubicBezTo>
                  <a:pt x="9495" y="4624"/>
                  <a:pt x="9464" y="4632"/>
                  <a:pt x="9439" y="4648"/>
                </a:cubicBezTo>
                <a:cubicBezTo>
                  <a:pt x="9368" y="4702"/>
                  <a:pt x="9341" y="4800"/>
                  <a:pt x="9385" y="4871"/>
                </a:cubicBezTo>
                <a:cubicBezTo>
                  <a:pt x="9420" y="4923"/>
                  <a:pt x="9473" y="4949"/>
                  <a:pt x="9525" y="4949"/>
                </a:cubicBezTo>
                <a:cubicBezTo>
                  <a:pt x="9554" y="4949"/>
                  <a:pt x="9583" y="4941"/>
                  <a:pt x="9608" y="4925"/>
                </a:cubicBezTo>
                <a:cubicBezTo>
                  <a:pt x="9689" y="4871"/>
                  <a:pt x="9707" y="4773"/>
                  <a:pt x="9662" y="4702"/>
                </a:cubicBezTo>
                <a:cubicBezTo>
                  <a:pt x="9633" y="4650"/>
                  <a:pt x="9579" y="4624"/>
                  <a:pt x="9525" y="4624"/>
                </a:cubicBezTo>
                <a:close/>
                <a:moveTo>
                  <a:pt x="7749" y="4689"/>
                </a:moveTo>
                <a:cubicBezTo>
                  <a:pt x="7700" y="4689"/>
                  <a:pt x="7648" y="4699"/>
                  <a:pt x="7601" y="4720"/>
                </a:cubicBezTo>
                <a:cubicBezTo>
                  <a:pt x="7539" y="4746"/>
                  <a:pt x="7494" y="4809"/>
                  <a:pt x="7485" y="4871"/>
                </a:cubicBezTo>
                <a:cubicBezTo>
                  <a:pt x="7521" y="4818"/>
                  <a:pt x="7574" y="4791"/>
                  <a:pt x="7628" y="4782"/>
                </a:cubicBezTo>
                <a:cubicBezTo>
                  <a:pt x="7659" y="4772"/>
                  <a:pt x="7691" y="4767"/>
                  <a:pt x="7720" y="4767"/>
                </a:cubicBezTo>
                <a:cubicBezTo>
                  <a:pt x="7741" y="4767"/>
                  <a:pt x="7761" y="4769"/>
                  <a:pt x="7780" y="4773"/>
                </a:cubicBezTo>
                <a:cubicBezTo>
                  <a:pt x="7833" y="4791"/>
                  <a:pt x="7878" y="4809"/>
                  <a:pt x="7913" y="4853"/>
                </a:cubicBezTo>
                <a:cubicBezTo>
                  <a:pt x="7940" y="4889"/>
                  <a:pt x="7949" y="4951"/>
                  <a:pt x="7949" y="5014"/>
                </a:cubicBezTo>
                <a:cubicBezTo>
                  <a:pt x="7985" y="4960"/>
                  <a:pt x="7994" y="4889"/>
                  <a:pt x="7967" y="4818"/>
                </a:cubicBezTo>
                <a:cubicBezTo>
                  <a:pt x="7931" y="4755"/>
                  <a:pt x="7869" y="4711"/>
                  <a:pt x="7798" y="4693"/>
                </a:cubicBezTo>
                <a:cubicBezTo>
                  <a:pt x="7782" y="4691"/>
                  <a:pt x="7766" y="4689"/>
                  <a:pt x="7749" y="4689"/>
                </a:cubicBezTo>
                <a:close/>
                <a:moveTo>
                  <a:pt x="9380" y="4371"/>
                </a:moveTo>
                <a:cubicBezTo>
                  <a:pt x="9425" y="4371"/>
                  <a:pt x="9476" y="4402"/>
                  <a:pt x="9519" y="4479"/>
                </a:cubicBezTo>
                <a:cubicBezTo>
                  <a:pt x="9526" y="4407"/>
                  <a:pt x="9576" y="4375"/>
                  <a:pt x="9629" y="4375"/>
                </a:cubicBezTo>
                <a:cubicBezTo>
                  <a:pt x="9714" y="4375"/>
                  <a:pt x="9809" y="4460"/>
                  <a:pt x="9742" y="4604"/>
                </a:cubicBezTo>
                <a:cubicBezTo>
                  <a:pt x="9764" y="4598"/>
                  <a:pt x="9785" y="4595"/>
                  <a:pt x="9803" y="4595"/>
                </a:cubicBezTo>
                <a:cubicBezTo>
                  <a:pt x="9992" y="4595"/>
                  <a:pt x="10024" y="4855"/>
                  <a:pt x="9805" y="4871"/>
                </a:cubicBezTo>
                <a:cubicBezTo>
                  <a:pt x="9805" y="4871"/>
                  <a:pt x="9965" y="4925"/>
                  <a:pt x="9876" y="5085"/>
                </a:cubicBezTo>
                <a:cubicBezTo>
                  <a:pt x="9850" y="5137"/>
                  <a:pt x="9818" y="5156"/>
                  <a:pt x="9786" y="5156"/>
                </a:cubicBezTo>
                <a:cubicBezTo>
                  <a:pt x="9717" y="5156"/>
                  <a:pt x="9647" y="5069"/>
                  <a:pt x="9635" y="5014"/>
                </a:cubicBezTo>
                <a:lnTo>
                  <a:pt x="9635" y="5014"/>
                </a:lnTo>
                <a:cubicBezTo>
                  <a:pt x="9669" y="5164"/>
                  <a:pt x="9655" y="5283"/>
                  <a:pt x="9536" y="5283"/>
                </a:cubicBezTo>
                <a:cubicBezTo>
                  <a:pt x="9528" y="5283"/>
                  <a:pt x="9519" y="5283"/>
                  <a:pt x="9510" y="5282"/>
                </a:cubicBezTo>
                <a:cubicBezTo>
                  <a:pt x="9368" y="5264"/>
                  <a:pt x="9377" y="5094"/>
                  <a:pt x="9403" y="5041"/>
                </a:cubicBezTo>
                <a:lnTo>
                  <a:pt x="9403" y="5041"/>
                </a:lnTo>
                <a:cubicBezTo>
                  <a:pt x="9366" y="5115"/>
                  <a:pt x="9309" y="5143"/>
                  <a:pt x="9254" y="5143"/>
                </a:cubicBezTo>
                <a:cubicBezTo>
                  <a:pt x="9123" y="5143"/>
                  <a:pt x="9006" y="4983"/>
                  <a:pt x="9207" y="4889"/>
                </a:cubicBezTo>
                <a:cubicBezTo>
                  <a:pt x="9007" y="4815"/>
                  <a:pt x="9022" y="4600"/>
                  <a:pt x="9181" y="4600"/>
                </a:cubicBezTo>
                <a:cubicBezTo>
                  <a:pt x="9213" y="4600"/>
                  <a:pt x="9252" y="4609"/>
                  <a:pt x="9296" y="4630"/>
                </a:cubicBezTo>
                <a:cubicBezTo>
                  <a:pt x="9211" y="4509"/>
                  <a:pt x="9283" y="4371"/>
                  <a:pt x="9380" y="4371"/>
                </a:cubicBezTo>
                <a:close/>
                <a:moveTo>
                  <a:pt x="10831" y="3955"/>
                </a:moveTo>
                <a:cubicBezTo>
                  <a:pt x="10855" y="3955"/>
                  <a:pt x="10878" y="3957"/>
                  <a:pt x="10902" y="3961"/>
                </a:cubicBezTo>
                <a:cubicBezTo>
                  <a:pt x="10661" y="4273"/>
                  <a:pt x="10947" y="4916"/>
                  <a:pt x="11330" y="4996"/>
                </a:cubicBezTo>
                <a:cubicBezTo>
                  <a:pt x="11281" y="5211"/>
                  <a:pt x="11116" y="5307"/>
                  <a:pt x="10973" y="5307"/>
                </a:cubicBezTo>
                <a:cubicBezTo>
                  <a:pt x="10831" y="5307"/>
                  <a:pt x="10710" y="5214"/>
                  <a:pt x="10741" y="5050"/>
                </a:cubicBezTo>
                <a:lnTo>
                  <a:pt x="10741" y="5050"/>
                </a:lnTo>
                <a:cubicBezTo>
                  <a:pt x="10723" y="5055"/>
                  <a:pt x="10706" y="5057"/>
                  <a:pt x="10689" y="5057"/>
                </a:cubicBezTo>
                <a:cubicBezTo>
                  <a:pt x="10462" y="5057"/>
                  <a:pt x="10340" y="4642"/>
                  <a:pt x="10572" y="4559"/>
                </a:cubicBezTo>
                <a:cubicBezTo>
                  <a:pt x="10179" y="4425"/>
                  <a:pt x="10483" y="3955"/>
                  <a:pt x="10831" y="3955"/>
                </a:cubicBezTo>
                <a:close/>
                <a:moveTo>
                  <a:pt x="6438" y="4957"/>
                </a:moveTo>
                <a:cubicBezTo>
                  <a:pt x="6416" y="4957"/>
                  <a:pt x="6393" y="4961"/>
                  <a:pt x="6370" y="4969"/>
                </a:cubicBezTo>
                <a:cubicBezTo>
                  <a:pt x="6308" y="4987"/>
                  <a:pt x="6254" y="5050"/>
                  <a:pt x="6236" y="5112"/>
                </a:cubicBezTo>
                <a:cubicBezTo>
                  <a:pt x="6210" y="5183"/>
                  <a:pt x="6210" y="5255"/>
                  <a:pt x="6236" y="5317"/>
                </a:cubicBezTo>
                <a:cubicBezTo>
                  <a:pt x="6254" y="5380"/>
                  <a:pt x="6308" y="5433"/>
                  <a:pt x="6370" y="5451"/>
                </a:cubicBezTo>
                <a:cubicBezTo>
                  <a:pt x="6326" y="5406"/>
                  <a:pt x="6308" y="5353"/>
                  <a:pt x="6299" y="5299"/>
                </a:cubicBezTo>
                <a:cubicBezTo>
                  <a:pt x="6290" y="5246"/>
                  <a:pt x="6290" y="5192"/>
                  <a:pt x="6308" y="5139"/>
                </a:cubicBezTo>
                <a:cubicBezTo>
                  <a:pt x="6326" y="5094"/>
                  <a:pt x="6361" y="5050"/>
                  <a:pt x="6397" y="5023"/>
                </a:cubicBezTo>
                <a:cubicBezTo>
                  <a:pt x="6425" y="5006"/>
                  <a:pt x="6461" y="5000"/>
                  <a:pt x="6499" y="5000"/>
                </a:cubicBezTo>
                <a:cubicBezTo>
                  <a:pt x="6521" y="5000"/>
                  <a:pt x="6544" y="5002"/>
                  <a:pt x="6566" y="5005"/>
                </a:cubicBezTo>
                <a:cubicBezTo>
                  <a:pt x="6530" y="4975"/>
                  <a:pt x="6485" y="4957"/>
                  <a:pt x="6438" y="4957"/>
                </a:cubicBezTo>
                <a:close/>
                <a:moveTo>
                  <a:pt x="11928" y="4720"/>
                </a:moveTo>
                <a:lnTo>
                  <a:pt x="11928" y="4720"/>
                </a:lnTo>
                <a:cubicBezTo>
                  <a:pt x="11839" y="4791"/>
                  <a:pt x="11767" y="4907"/>
                  <a:pt x="11776" y="5041"/>
                </a:cubicBezTo>
                <a:cubicBezTo>
                  <a:pt x="11776" y="5174"/>
                  <a:pt x="11866" y="5299"/>
                  <a:pt x="11973" y="5371"/>
                </a:cubicBezTo>
                <a:cubicBezTo>
                  <a:pt x="12069" y="5435"/>
                  <a:pt x="12179" y="5470"/>
                  <a:pt x="12292" y="5470"/>
                </a:cubicBezTo>
                <a:cubicBezTo>
                  <a:pt x="12304" y="5470"/>
                  <a:pt x="12317" y="5470"/>
                  <a:pt x="12329" y="5469"/>
                </a:cubicBezTo>
                <a:cubicBezTo>
                  <a:pt x="12454" y="5460"/>
                  <a:pt x="12579" y="5389"/>
                  <a:pt x="12642" y="5290"/>
                </a:cubicBezTo>
                <a:lnTo>
                  <a:pt x="12642" y="5290"/>
                </a:lnTo>
                <a:cubicBezTo>
                  <a:pt x="12561" y="5331"/>
                  <a:pt x="12481" y="5351"/>
                  <a:pt x="12405" y="5351"/>
                </a:cubicBezTo>
                <a:cubicBezTo>
                  <a:pt x="12379" y="5351"/>
                  <a:pt x="12354" y="5348"/>
                  <a:pt x="12329" y="5344"/>
                </a:cubicBezTo>
                <a:cubicBezTo>
                  <a:pt x="12231" y="5335"/>
                  <a:pt x="12133" y="5299"/>
                  <a:pt x="12062" y="5237"/>
                </a:cubicBezTo>
                <a:cubicBezTo>
                  <a:pt x="11981" y="5183"/>
                  <a:pt x="11919" y="5112"/>
                  <a:pt x="11892" y="5023"/>
                </a:cubicBezTo>
                <a:cubicBezTo>
                  <a:pt x="11866" y="4934"/>
                  <a:pt x="11892" y="4827"/>
                  <a:pt x="11928" y="4720"/>
                </a:cubicBezTo>
                <a:close/>
                <a:moveTo>
                  <a:pt x="8074" y="5198"/>
                </a:moveTo>
                <a:cubicBezTo>
                  <a:pt x="8053" y="5198"/>
                  <a:pt x="8032" y="5202"/>
                  <a:pt x="8012" y="5210"/>
                </a:cubicBezTo>
                <a:cubicBezTo>
                  <a:pt x="8074" y="5219"/>
                  <a:pt x="8119" y="5255"/>
                  <a:pt x="8163" y="5290"/>
                </a:cubicBezTo>
                <a:cubicBezTo>
                  <a:pt x="8199" y="5326"/>
                  <a:pt x="8226" y="5380"/>
                  <a:pt x="8235" y="5424"/>
                </a:cubicBezTo>
                <a:cubicBezTo>
                  <a:pt x="8252" y="5478"/>
                  <a:pt x="8252" y="5531"/>
                  <a:pt x="8235" y="5576"/>
                </a:cubicBezTo>
                <a:cubicBezTo>
                  <a:pt x="8217" y="5621"/>
                  <a:pt x="8172" y="5656"/>
                  <a:pt x="8119" y="5692"/>
                </a:cubicBezTo>
                <a:cubicBezTo>
                  <a:pt x="8181" y="5692"/>
                  <a:pt x="8244" y="5665"/>
                  <a:pt x="8288" y="5603"/>
                </a:cubicBezTo>
                <a:cubicBezTo>
                  <a:pt x="8333" y="5549"/>
                  <a:pt x="8333" y="5469"/>
                  <a:pt x="8315" y="5406"/>
                </a:cubicBezTo>
                <a:cubicBezTo>
                  <a:pt x="8297" y="5335"/>
                  <a:pt x="8252" y="5282"/>
                  <a:pt x="8199" y="5246"/>
                </a:cubicBezTo>
                <a:cubicBezTo>
                  <a:pt x="8163" y="5216"/>
                  <a:pt x="8118" y="5198"/>
                  <a:pt x="8074" y="5198"/>
                </a:cubicBezTo>
                <a:close/>
                <a:moveTo>
                  <a:pt x="5202" y="4327"/>
                </a:moveTo>
                <a:cubicBezTo>
                  <a:pt x="5380" y="4327"/>
                  <a:pt x="5550" y="4363"/>
                  <a:pt x="5710" y="4425"/>
                </a:cubicBezTo>
                <a:lnTo>
                  <a:pt x="5710" y="4443"/>
                </a:lnTo>
                <a:cubicBezTo>
                  <a:pt x="5573" y="4414"/>
                  <a:pt x="5433" y="4393"/>
                  <a:pt x="5296" y="4393"/>
                </a:cubicBezTo>
                <a:cubicBezTo>
                  <a:pt x="5218" y="4393"/>
                  <a:pt x="5142" y="4400"/>
                  <a:pt x="5068" y="4416"/>
                </a:cubicBezTo>
                <a:cubicBezTo>
                  <a:pt x="4854" y="4452"/>
                  <a:pt x="4666" y="4541"/>
                  <a:pt x="4479" y="4657"/>
                </a:cubicBezTo>
                <a:cubicBezTo>
                  <a:pt x="4292" y="4773"/>
                  <a:pt x="4113" y="4898"/>
                  <a:pt x="3917" y="5005"/>
                </a:cubicBezTo>
                <a:cubicBezTo>
                  <a:pt x="3872" y="5032"/>
                  <a:pt x="3819" y="5059"/>
                  <a:pt x="3765" y="5076"/>
                </a:cubicBezTo>
                <a:lnTo>
                  <a:pt x="3694" y="5112"/>
                </a:lnTo>
                <a:cubicBezTo>
                  <a:pt x="3667" y="5121"/>
                  <a:pt x="3640" y="5121"/>
                  <a:pt x="3614" y="5130"/>
                </a:cubicBezTo>
                <a:cubicBezTo>
                  <a:pt x="3540" y="5147"/>
                  <a:pt x="3466" y="5153"/>
                  <a:pt x="3395" y="5153"/>
                </a:cubicBezTo>
                <a:cubicBezTo>
                  <a:pt x="3354" y="5153"/>
                  <a:pt x="3314" y="5151"/>
                  <a:pt x="3275" y="5148"/>
                </a:cubicBezTo>
                <a:cubicBezTo>
                  <a:pt x="3096" y="5148"/>
                  <a:pt x="2923" y="5136"/>
                  <a:pt x="2752" y="5136"/>
                </a:cubicBezTo>
                <a:cubicBezTo>
                  <a:pt x="2709" y="5136"/>
                  <a:pt x="2666" y="5137"/>
                  <a:pt x="2623" y="5139"/>
                </a:cubicBezTo>
                <a:cubicBezTo>
                  <a:pt x="2400" y="5139"/>
                  <a:pt x="2195" y="5174"/>
                  <a:pt x="1981" y="5228"/>
                </a:cubicBezTo>
                <a:cubicBezTo>
                  <a:pt x="1571" y="5344"/>
                  <a:pt x="1196" y="5576"/>
                  <a:pt x="839" y="5826"/>
                </a:cubicBezTo>
                <a:lnTo>
                  <a:pt x="830" y="5817"/>
                </a:lnTo>
                <a:cubicBezTo>
                  <a:pt x="1142" y="5513"/>
                  <a:pt x="1517" y="5255"/>
                  <a:pt x="1954" y="5121"/>
                </a:cubicBezTo>
                <a:cubicBezTo>
                  <a:pt x="2142" y="5066"/>
                  <a:pt x="2343" y="5039"/>
                  <a:pt x="2539" y="5039"/>
                </a:cubicBezTo>
                <a:cubicBezTo>
                  <a:pt x="2567" y="5039"/>
                  <a:pt x="2595" y="5040"/>
                  <a:pt x="2623" y="5041"/>
                </a:cubicBezTo>
                <a:cubicBezTo>
                  <a:pt x="2846" y="5041"/>
                  <a:pt x="3060" y="5067"/>
                  <a:pt x="3283" y="5094"/>
                </a:cubicBezTo>
                <a:cubicBezTo>
                  <a:pt x="3349" y="5100"/>
                  <a:pt x="3414" y="5108"/>
                  <a:pt x="3479" y="5108"/>
                </a:cubicBezTo>
                <a:cubicBezTo>
                  <a:pt x="3521" y="5108"/>
                  <a:pt x="3563" y="5105"/>
                  <a:pt x="3605" y="5094"/>
                </a:cubicBezTo>
                <a:cubicBezTo>
                  <a:pt x="3631" y="5085"/>
                  <a:pt x="3658" y="5085"/>
                  <a:pt x="3685" y="5076"/>
                </a:cubicBezTo>
                <a:lnTo>
                  <a:pt x="3756" y="5050"/>
                </a:lnTo>
                <a:cubicBezTo>
                  <a:pt x="3810" y="5032"/>
                  <a:pt x="3854" y="5005"/>
                  <a:pt x="3899" y="4978"/>
                </a:cubicBezTo>
                <a:cubicBezTo>
                  <a:pt x="4086" y="4862"/>
                  <a:pt x="4247" y="4711"/>
                  <a:pt x="4434" y="4586"/>
                </a:cubicBezTo>
                <a:cubicBezTo>
                  <a:pt x="4613" y="4461"/>
                  <a:pt x="4827" y="4354"/>
                  <a:pt x="5050" y="4336"/>
                </a:cubicBezTo>
                <a:cubicBezTo>
                  <a:pt x="5101" y="4330"/>
                  <a:pt x="5152" y="4327"/>
                  <a:pt x="5202" y="4327"/>
                </a:cubicBezTo>
                <a:close/>
                <a:moveTo>
                  <a:pt x="4300" y="5424"/>
                </a:moveTo>
                <a:lnTo>
                  <a:pt x="4300" y="5424"/>
                </a:lnTo>
                <a:cubicBezTo>
                  <a:pt x="4202" y="5478"/>
                  <a:pt x="4104" y="5513"/>
                  <a:pt x="3997" y="5540"/>
                </a:cubicBezTo>
                <a:cubicBezTo>
                  <a:pt x="3890" y="5576"/>
                  <a:pt x="3792" y="5594"/>
                  <a:pt x="3685" y="5621"/>
                </a:cubicBezTo>
                <a:cubicBezTo>
                  <a:pt x="3480" y="5674"/>
                  <a:pt x="3283" y="5728"/>
                  <a:pt x="3096" y="5852"/>
                </a:cubicBezTo>
                <a:cubicBezTo>
                  <a:pt x="3159" y="5754"/>
                  <a:pt x="3257" y="5683"/>
                  <a:pt x="3355" y="5638"/>
                </a:cubicBezTo>
                <a:cubicBezTo>
                  <a:pt x="3453" y="5585"/>
                  <a:pt x="3551" y="5549"/>
                  <a:pt x="3658" y="5522"/>
                </a:cubicBezTo>
                <a:cubicBezTo>
                  <a:pt x="3872" y="5469"/>
                  <a:pt x="4086" y="5451"/>
                  <a:pt x="4300" y="5424"/>
                </a:cubicBezTo>
                <a:close/>
                <a:moveTo>
                  <a:pt x="13257" y="5130"/>
                </a:moveTo>
                <a:lnTo>
                  <a:pt x="13257" y="5130"/>
                </a:lnTo>
                <a:cubicBezTo>
                  <a:pt x="13284" y="5246"/>
                  <a:pt x="13257" y="5344"/>
                  <a:pt x="13222" y="5424"/>
                </a:cubicBezTo>
                <a:cubicBezTo>
                  <a:pt x="13177" y="5513"/>
                  <a:pt x="13123" y="5594"/>
                  <a:pt x="13043" y="5647"/>
                </a:cubicBezTo>
                <a:cubicBezTo>
                  <a:pt x="12972" y="5701"/>
                  <a:pt x="12891" y="5737"/>
                  <a:pt x="12802" y="5737"/>
                </a:cubicBezTo>
                <a:cubicBezTo>
                  <a:pt x="12713" y="5728"/>
                  <a:pt x="12624" y="5683"/>
                  <a:pt x="12535" y="5612"/>
                </a:cubicBezTo>
                <a:lnTo>
                  <a:pt x="12535" y="5612"/>
                </a:lnTo>
                <a:cubicBezTo>
                  <a:pt x="12570" y="5710"/>
                  <a:pt x="12659" y="5817"/>
                  <a:pt x="12784" y="5844"/>
                </a:cubicBezTo>
                <a:cubicBezTo>
                  <a:pt x="12815" y="5852"/>
                  <a:pt x="12845" y="5856"/>
                  <a:pt x="12876" y="5856"/>
                </a:cubicBezTo>
                <a:cubicBezTo>
                  <a:pt x="12971" y="5856"/>
                  <a:pt x="13065" y="5817"/>
                  <a:pt x="13132" y="5763"/>
                </a:cubicBezTo>
                <a:cubicBezTo>
                  <a:pt x="13230" y="5683"/>
                  <a:pt x="13302" y="5585"/>
                  <a:pt x="13329" y="5460"/>
                </a:cubicBezTo>
                <a:cubicBezTo>
                  <a:pt x="13355" y="5344"/>
                  <a:pt x="13337" y="5210"/>
                  <a:pt x="13257" y="5130"/>
                </a:cubicBezTo>
                <a:close/>
                <a:moveTo>
                  <a:pt x="7319" y="5216"/>
                </a:moveTo>
                <a:cubicBezTo>
                  <a:pt x="7373" y="5216"/>
                  <a:pt x="7426" y="5228"/>
                  <a:pt x="7476" y="5255"/>
                </a:cubicBezTo>
                <a:cubicBezTo>
                  <a:pt x="7646" y="5344"/>
                  <a:pt x="7708" y="5549"/>
                  <a:pt x="7619" y="5728"/>
                </a:cubicBezTo>
                <a:cubicBezTo>
                  <a:pt x="7557" y="5845"/>
                  <a:pt x="7440" y="5911"/>
                  <a:pt x="7318" y="5911"/>
                </a:cubicBezTo>
                <a:cubicBezTo>
                  <a:pt x="7263" y="5911"/>
                  <a:pt x="7207" y="5898"/>
                  <a:pt x="7155" y="5870"/>
                </a:cubicBezTo>
                <a:cubicBezTo>
                  <a:pt x="6986" y="5781"/>
                  <a:pt x="6914" y="5576"/>
                  <a:pt x="7004" y="5406"/>
                </a:cubicBezTo>
                <a:cubicBezTo>
                  <a:pt x="7066" y="5287"/>
                  <a:pt x="7192" y="5216"/>
                  <a:pt x="7319" y="5216"/>
                </a:cubicBezTo>
                <a:close/>
                <a:moveTo>
                  <a:pt x="5264" y="4737"/>
                </a:moveTo>
                <a:lnTo>
                  <a:pt x="5273" y="4746"/>
                </a:lnTo>
                <a:cubicBezTo>
                  <a:pt x="5068" y="4951"/>
                  <a:pt x="4800" y="5085"/>
                  <a:pt x="4523" y="5166"/>
                </a:cubicBezTo>
                <a:cubicBezTo>
                  <a:pt x="4452" y="5183"/>
                  <a:pt x="4381" y="5192"/>
                  <a:pt x="4309" y="5210"/>
                </a:cubicBezTo>
                <a:cubicBezTo>
                  <a:pt x="4247" y="5219"/>
                  <a:pt x="4176" y="5228"/>
                  <a:pt x="4104" y="5246"/>
                </a:cubicBezTo>
                <a:cubicBezTo>
                  <a:pt x="3961" y="5273"/>
                  <a:pt x="3828" y="5299"/>
                  <a:pt x="3685" y="5335"/>
                </a:cubicBezTo>
                <a:cubicBezTo>
                  <a:pt x="3408" y="5406"/>
                  <a:pt x="3132" y="5469"/>
                  <a:pt x="2873" y="5549"/>
                </a:cubicBezTo>
                <a:cubicBezTo>
                  <a:pt x="2605" y="5638"/>
                  <a:pt x="2356" y="5754"/>
                  <a:pt x="2124" y="5924"/>
                </a:cubicBezTo>
                <a:lnTo>
                  <a:pt x="2115" y="5915"/>
                </a:lnTo>
                <a:cubicBezTo>
                  <a:pt x="2302" y="5692"/>
                  <a:pt x="2561" y="5540"/>
                  <a:pt x="2837" y="5442"/>
                </a:cubicBezTo>
                <a:cubicBezTo>
                  <a:pt x="3105" y="5353"/>
                  <a:pt x="3391" y="5308"/>
                  <a:pt x="3676" y="5282"/>
                </a:cubicBezTo>
                <a:cubicBezTo>
                  <a:pt x="3819" y="5264"/>
                  <a:pt x="3961" y="5246"/>
                  <a:pt x="4095" y="5210"/>
                </a:cubicBezTo>
                <a:cubicBezTo>
                  <a:pt x="4229" y="5174"/>
                  <a:pt x="4363" y="5130"/>
                  <a:pt x="4497" y="5076"/>
                </a:cubicBezTo>
                <a:cubicBezTo>
                  <a:pt x="4764" y="4987"/>
                  <a:pt x="5014" y="4880"/>
                  <a:pt x="5264" y="4737"/>
                </a:cubicBezTo>
                <a:close/>
                <a:moveTo>
                  <a:pt x="11828" y="3233"/>
                </a:moveTo>
                <a:cubicBezTo>
                  <a:pt x="11860" y="3233"/>
                  <a:pt x="11894" y="3235"/>
                  <a:pt x="11928" y="3239"/>
                </a:cubicBezTo>
                <a:cubicBezTo>
                  <a:pt x="11714" y="3515"/>
                  <a:pt x="11625" y="3836"/>
                  <a:pt x="11625" y="3836"/>
                </a:cubicBezTo>
                <a:lnTo>
                  <a:pt x="11866" y="3560"/>
                </a:lnTo>
                <a:lnTo>
                  <a:pt x="11758" y="3979"/>
                </a:lnTo>
                <a:lnTo>
                  <a:pt x="11874" y="3854"/>
                </a:lnTo>
                <a:lnTo>
                  <a:pt x="11874" y="3854"/>
                </a:lnTo>
                <a:lnTo>
                  <a:pt x="11821" y="4220"/>
                </a:lnTo>
                <a:lnTo>
                  <a:pt x="11946" y="4015"/>
                </a:lnTo>
                <a:lnTo>
                  <a:pt x="11883" y="4398"/>
                </a:lnTo>
                <a:lnTo>
                  <a:pt x="11883" y="4398"/>
                </a:lnTo>
                <a:lnTo>
                  <a:pt x="11981" y="4166"/>
                </a:lnTo>
                <a:lnTo>
                  <a:pt x="11981" y="4166"/>
                </a:lnTo>
                <a:cubicBezTo>
                  <a:pt x="11981" y="4166"/>
                  <a:pt x="11956" y="4587"/>
                  <a:pt x="11971" y="4587"/>
                </a:cubicBezTo>
                <a:cubicBezTo>
                  <a:pt x="11972" y="4587"/>
                  <a:pt x="11972" y="4586"/>
                  <a:pt x="11973" y="4586"/>
                </a:cubicBezTo>
                <a:cubicBezTo>
                  <a:pt x="11990" y="4560"/>
                  <a:pt x="12049" y="4317"/>
                  <a:pt x="12053" y="4317"/>
                </a:cubicBezTo>
                <a:cubicBezTo>
                  <a:pt x="12053" y="4317"/>
                  <a:pt x="12053" y="4317"/>
                  <a:pt x="12053" y="4318"/>
                </a:cubicBezTo>
                <a:cubicBezTo>
                  <a:pt x="12053" y="4327"/>
                  <a:pt x="12053" y="4801"/>
                  <a:pt x="12053" y="4818"/>
                </a:cubicBezTo>
                <a:cubicBezTo>
                  <a:pt x="12062" y="4809"/>
                  <a:pt x="12133" y="4523"/>
                  <a:pt x="12133" y="4523"/>
                </a:cubicBezTo>
                <a:cubicBezTo>
                  <a:pt x="12133" y="4523"/>
                  <a:pt x="12181" y="4982"/>
                  <a:pt x="12186" y="4982"/>
                </a:cubicBezTo>
                <a:cubicBezTo>
                  <a:pt x="12187" y="4982"/>
                  <a:pt x="12187" y="4981"/>
                  <a:pt x="12187" y="4978"/>
                </a:cubicBezTo>
                <a:cubicBezTo>
                  <a:pt x="12187" y="4916"/>
                  <a:pt x="12231" y="4675"/>
                  <a:pt x="12231" y="4675"/>
                </a:cubicBezTo>
                <a:lnTo>
                  <a:pt x="12312" y="5103"/>
                </a:lnTo>
                <a:lnTo>
                  <a:pt x="12347" y="4844"/>
                </a:lnTo>
                <a:lnTo>
                  <a:pt x="12463" y="5219"/>
                </a:lnTo>
                <a:lnTo>
                  <a:pt x="12481" y="4951"/>
                </a:lnTo>
                <a:lnTo>
                  <a:pt x="12579" y="5148"/>
                </a:lnTo>
                <a:lnTo>
                  <a:pt x="12597" y="5014"/>
                </a:lnTo>
                <a:lnTo>
                  <a:pt x="12731" y="5282"/>
                </a:lnTo>
                <a:lnTo>
                  <a:pt x="12713" y="5076"/>
                </a:lnTo>
                <a:lnTo>
                  <a:pt x="12713" y="5076"/>
                </a:lnTo>
                <a:cubicBezTo>
                  <a:pt x="12713" y="5076"/>
                  <a:pt x="12903" y="5390"/>
                  <a:pt x="12909" y="5390"/>
                </a:cubicBezTo>
                <a:cubicBezTo>
                  <a:pt x="12910" y="5390"/>
                  <a:pt x="12910" y="5390"/>
                  <a:pt x="12909" y="5389"/>
                </a:cubicBezTo>
                <a:cubicBezTo>
                  <a:pt x="12909" y="5371"/>
                  <a:pt x="12838" y="5103"/>
                  <a:pt x="12838" y="5103"/>
                </a:cubicBezTo>
                <a:lnTo>
                  <a:pt x="12838" y="5103"/>
                </a:lnTo>
                <a:lnTo>
                  <a:pt x="13007" y="5317"/>
                </a:lnTo>
                <a:lnTo>
                  <a:pt x="12981" y="5130"/>
                </a:lnTo>
                <a:lnTo>
                  <a:pt x="12981" y="5130"/>
                </a:lnTo>
                <a:lnTo>
                  <a:pt x="13150" y="5264"/>
                </a:lnTo>
                <a:cubicBezTo>
                  <a:pt x="13222" y="5192"/>
                  <a:pt x="13222" y="5059"/>
                  <a:pt x="13222" y="4996"/>
                </a:cubicBezTo>
                <a:cubicBezTo>
                  <a:pt x="13427" y="5166"/>
                  <a:pt x="13445" y="5433"/>
                  <a:pt x="13391" y="5594"/>
                </a:cubicBezTo>
                <a:cubicBezTo>
                  <a:pt x="13323" y="5815"/>
                  <a:pt x="13090" y="5938"/>
                  <a:pt x="12872" y="5938"/>
                </a:cubicBezTo>
                <a:cubicBezTo>
                  <a:pt x="12661" y="5938"/>
                  <a:pt x="12463" y="5822"/>
                  <a:pt x="12445" y="5567"/>
                </a:cubicBezTo>
                <a:cubicBezTo>
                  <a:pt x="12377" y="5605"/>
                  <a:pt x="12307" y="5622"/>
                  <a:pt x="12239" y="5622"/>
                </a:cubicBezTo>
                <a:cubicBezTo>
                  <a:pt x="11798" y="5622"/>
                  <a:pt x="11412" y="4915"/>
                  <a:pt x="11821" y="4621"/>
                </a:cubicBezTo>
                <a:cubicBezTo>
                  <a:pt x="10901" y="4570"/>
                  <a:pt x="10967" y="3233"/>
                  <a:pt x="11828" y="3233"/>
                </a:cubicBezTo>
                <a:close/>
                <a:moveTo>
                  <a:pt x="6959" y="4140"/>
                </a:moveTo>
                <a:lnTo>
                  <a:pt x="6959" y="4140"/>
                </a:lnTo>
                <a:cubicBezTo>
                  <a:pt x="6905" y="4166"/>
                  <a:pt x="6852" y="4184"/>
                  <a:pt x="6798" y="4211"/>
                </a:cubicBezTo>
                <a:cubicBezTo>
                  <a:pt x="6754" y="4238"/>
                  <a:pt x="6700" y="4265"/>
                  <a:pt x="6656" y="4291"/>
                </a:cubicBezTo>
                <a:cubicBezTo>
                  <a:pt x="6557" y="4354"/>
                  <a:pt x="6468" y="4416"/>
                  <a:pt x="6388" y="4488"/>
                </a:cubicBezTo>
                <a:cubicBezTo>
                  <a:pt x="6227" y="4630"/>
                  <a:pt x="6076" y="4800"/>
                  <a:pt x="5951" y="4987"/>
                </a:cubicBezTo>
                <a:cubicBezTo>
                  <a:pt x="5826" y="5166"/>
                  <a:pt x="5728" y="5362"/>
                  <a:pt x="5648" y="5567"/>
                </a:cubicBezTo>
                <a:cubicBezTo>
                  <a:pt x="5630" y="5621"/>
                  <a:pt x="5612" y="5674"/>
                  <a:pt x="5594" y="5728"/>
                </a:cubicBezTo>
                <a:cubicBezTo>
                  <a:pt x="5585" y="5781"/>
                  <a:pt x="5567" y="5835"/>
                  <a:pt x="5558" y="5888"/>
                </a:cubicBezTo>
                <a:cubicBezTo>
                  <a:pt x="5540" y="5995"/>
                  <a:pt x="5540" y="6111"/>
                  <a:pt x="5558" y="6218"/>
                </a:cubicBezTo>
                <a:cubicBezTo>
                  <a:pt x="5478" y="6004"/>
                  <a:pt x="5514" y="5763"/>
                  <a:pt x="5567" y="5540"/>
                </a:cubicBezTo>
                <a:cubicBezTo>
                  <a:pt x="5630" y="5326"/>
                  <a:pt x="5737" y="5112"/>
                  <a:pt x="5871" y="4925"/>
                </a:cubicBezTo>
                <a:cubicBezTo>
                  <a:pt x="5995" y="4737"/>
                  <a:pt x="6156" y="4559"/>
                  <a:pt x="6334" y="4425"/>
                </a:cubicBezTo>
                <a:cubicBezTo>
                  <a:pt x="6433" y="4354"/>
                  <a:pt x="6531" y="4300"/>
                  <a:pt x="6629" y="4247"/>
                </a:cubicBezTo>
                <a:cubicBezTo>
                  <a:pt x="6682" y="4229"/>
                  <a:pt x="6736" y="4202"/>
                  <a:pt x="6789" y="4184"/>
                </a:cubicBezTo>
                <a:cubicBezTo>
                  <a:pt x="6843" y="4166"/>
                  <a:pt x="6905" y="4157"/>
                  <a:pt x="6959" y="4140"/>
                </a:cubicBezTo>
                <a:close/>
                <a:moveTo>
                  <a:pt x="6415" y="5808"/>
                </a:moveTo>
                <a:cubicBezTo>
                  <a:pt x="6361" y="5817"/>
                  <a:pt x="6299" y="5861"/>
                  <a:pt x="6272" y="5924"/>
                </a:cubicBezTo>
                <a:cubicBezTo>
                  <a:pt x="6245" y="5995"/>
                  <a:pt x="6254" y="6076"/>
                  <a:pt x="6290" y="6129"/>
                </a:cubicBezTo>
                <a:cubicBezTo>
                  <a:pt x="6326" y="6191"/>
                  <a:pt x="6379" y="6236"/>
                  <a:pt x="6450" y="6263"/>
                </a:cubicBezTo>
                <a:cubicBezTo>
                  <a:pt x="6475" y="6270"/>
                  <a:pt x="6500" y="6274"/>
                  <a:pt x="6525" y="6274"/>
                </a:cubicBezTo>
                <a:cubicBezTo>
                  <a:pt x="6565" y="6274"/>
                  <a:pt x="6605" y="6263"/>
                  <a:pt x="6638" y="6236"/>
                </a:cubicBezTo>
                <a:lnTo>
                  <a:pt x="6638" y="6236"/>
                </a:lnTo>
                <a:cubicBezTo>
                  <a:pt x="6627" y="6238"/>
                  <a:pt x="6616" y="6238"/>
                  <a:pt x="6605" y="6238"/>
                </a:cubicBezTo>
                <a:cubicBezTo>
                  <a:pt x="6557" y="6238"/>
                  <a:pt x="6514" y="6222"/>
                  <a:pt x="6477" y="6200"/>
                </a:cubicBezTo>
                <a:cubicBezTo>
                  <a:pt x="6433" y="6174"/>
                  <a:pt x="6388" y="6138"/>
                  <a:pt x="6361" y="6084"/>
                </a:cubicBezTo>
                <a:cubicBezTo>
                  <a:pt x="6334" y="6049"/>
                  <a:pt x="6326" y="5995"/>
                  <a:pt x="6334" y="5942"/>
                </a:cubicBezTo>
                <a:cubicBezTo>
                  <a:pt x="6343" y="5897"/>
                  <a:pt x="6370" y="5852"/>
                  <a:pt x="6415" y="5808"/>
                </a:cubicBezTo>
                <a:close/>
                <a:moveTo>
                  <a:pt x="11544" y="5531"/>
                </a:moveTo>
                <a:lnTo>
                  <a:pt x="11544" y="5531"/>
                </a:lnTo>
                <a:cubicBezTo>
                  <a:pt x="11558" y="5764"/>
                  <a:pt x="11869" y="5958"/>
                  <a:pt x="12121" y="5958"/>
                </a:cubicBezTo>
                <a:cubicBezTo>
                  <a:pt x="12188" y="5958"/>
                  <a:pt x="12251" y="5945"/>
                  <a:pt x="12303" y="5915"/>
                </a:cubicBezTo>
                <a:lnTo>
                  <a:pt x="12303" y="5915"/>
                </a:lnTo>
                <a:cubicBezTo>
                  <a:pt x="12421" y="6125"/>
                  <a:pt x="12269" y="6320"/>
                  <a:pt x="12130" y="6320"/>
                </a:cubicBezTo>
                <a:cubicBezTo>
                  <a:pt x="12080" y="6320"/>
                  <a:pt x="12032" y="6295"/>
                  <a:pt x="11999" y="6236"/>
                </a:cubicBezTo>
                <a:cubicBezTo>
                  <a:pt x="11967" y="6283"/>
                  <a:pt x="11919" y="6302"/>
                  <a:pt x="11868" y="6302"/>
                </a:cubicBezTo>
                <a:cubicBezTo>
                  <a:pt x="11734" y="6302"/>
                  <a:pt x="11580" y="6167"/>
                  <a:pt x="11651" y="6031"/>
                </a:cubicBezTo>
                <a:lnTo>
                  <a:pt x="11651" y="6031"/>
                </a:lnTo>
                <a:cubicBezTo>
                  <a:pt x="11614" y="6047"/>
                  <a:pt x="11580" y="6054"/>
                  <a:pt x="11551" y="6054"/>
                </a:cubicBezTo>
                <a:cubicBezTo>
                  <a:pt x="11333" y="6054"/>
                  <a:pt x="11324" y="5665"/>
                  <a:pt x="11544" y="5531"/>
                </a:cubicBezTo>
                <a:close/>
                <a:moveTo>
                  <a:pt x="10055" y="5933"/>
                </a:moveTo>
                <a:cubicBezTo>
                  <a:pt x="10188" y="5933"/>
                  <a:pt x="10295" y="6031"/>
                  <a:pt x="10295" y="6165"/>
                </a:cubicBezTo>
                <a:cubicBezTo>
                  <a:pt x="10295" y="6299"/>
                  <a:pt x="10188" y="6397"/>
                  <a:pt x="10055" y="6397"/>
                </a:cubicBezTo>
                <a:cubicBezTo>
                  <a:pt x="9930" y="6397"/>
                  <a:pt x="9823" y="6299"/>
                  <a:pt x="9823" y="6165"/>
                </a:cubicBezTo>
                <a:cubicBezTo>
                  <a:pt x="9823" y="6031"/>
                  <a:pt x="9930" y="5933"/>
                  <a:pt x="10055" y="5933"/>
                </a:cubicBezTo>
                <a:close/>
                <a:moveTo>
                  <a:pt x="7985" y="5951"/>
                </a:moveTo>
                <a:lnTo>
                  <a:pt x="7985" y="5951"/>
                </a:lnTo>
                <a:cubicBezTo>
                  <a:pt x="8021" y="6004"/>
                  <a:pt x="8029" y="6067"/>
                  <a:pt x="8021" y="6120"/>
                </a:cubicBezTo>
                <a:cubicBezTo>
                  <a:pt x="8012" y="6174"/>
                  <a:pt x="8003" y="6218"/>
                  <a:pt x="7967" y="6263"/>
                </a:cubicBezTo>
                <a:cubicBezTo>
                  <a:pt x="7940" y="6307"/>
                  <a:pt x="7905" y="6343"/>
                  <a:pt x="7860" y="6361"/>
                </a:cubicBezTo>
                <a:cubicBezTo>
                  <a:pt x="7846" y="6363"/>
                  <a:pt x="7831" y="6364"/>
                  <a:pt x="7817" y="6364"/>
                </a:cubicBezTo>
                <a:cubicBezTo>
                  <a:pt x="7777" y="6364"/>
                  <a:pt x="7736" y="6356"/>
                  <a:pt x="7690" y="6343"/>
                </a:cubicBezTo>
                <a:lnTo>
                  <a:pt x="7690" y="6343"/>
                </a:lnTo>
                <a:cubicBezTo>
                  <a:pt x="7731" y="6384"/>
                  <a:pt x="7787" y="6425"/>
                  <a:pt x="7850" y="6425"/>
                </a:cubicBezTo>
                <a:cubicBezTo>
                  <a:pt x="7857" y="6425"/>
                  <a:pt x="7863" y="6424"/>
                  <a:pt x="7869" y="6423"/>
                </a:cubicBezTo>
                <a:cubicBezTo>
                  <a:pt x="7940" y="6415"/>
                  <a:pt x="8003" y="6370"/>
                  <a:pt x="8038" y="6307"/>
                </a:cubicBezTo>
                <a:cubicBezTo>
                  <a:pt x="8074" y="6254"/>
                  <a:pt x="8092" y="6183"/>
                  <a:pt x="8083" y="6111"/>
                </a:cubicBezTo>
                <a:cubicBezTo>
                  <a:pt x="8074" y="6049"/>
                  <a:pt x="8038" y="5977"/>
                  <a:pt x="7985" y="5951"/>
                </a:cubicBezTo>
                <a:close/>
                <a:moveTo>
                  <a:pt x="7182" y="4755"/>
                </a:moveTo>
                <a:lnTo>
                  <a:pt x="7235" y="5139"/>
                </a:lnTo>
                <a:lnTo>
                  <a:pt x="7084" y="4782"/>
                </a:lnTo>
                <a:lnTo>
                  <a:pt x="7137" y="5112"/>
                </a:lnTo>
                <a:lnTo>
                  <a:pt x="7004" y="4809"/>
                </a:lnTo>
                <a:lnTo>
                  <a:pt x="7004" y="4809"/>
                </a:lnTo>
                <a:lnTo>
                  <a:pt x="7057" y="5183"/>
                </a:lnTo>
                <a:lnTo>
                  <a:pt x="6914" y="4835"/>
                </a:lnTo>
                <a:lnTo>
                  <a:pt x="6968" y="5246"/>
                </a:lnTo>
                <a:lnTo>
                  <a:pt x="6531" y="5157"/>
                </a:lnTo>
                <a:lnTo>
                  <a:pt x="6941" y="5335"/>
                </a:lnTo>
                <a:lnTo>
                  <a:pt x="6504" y="5246"/>
                </a:lnTo>
                <a:lnTo>
                  <a:pt x="6861" y="5398"/>
                </a:lnTo>
                <a:lnTo>
                  <a:pt x="6486" y="5317"/>
                </a:lnTo>
                <a:lnTo>
                  <a:pt x="6888" y="5496"/>
                </a:lnTo>
                <a:lnTo>
                  <a:pt x="6459" y="5406"/>
                </a:lnTo>
                <a:lnTo>
                  <a:pt x="6459" y="5406"/>
                </a:lnTo>
                <a:lnTo>
                  <a:pt x="6888" y="5594"/>
                </a:lnTo>
                <a:lnTo>
                  <a:pt x="6504" y="5861"/>
                </a:lnTo>
                <a:lnTo>
                  <a:pt x="6905" y="5683"/>
                </a:lnTo>
                <a:lnTo>
                  <a:pt x="6905" y="5683"/>
                </a:lnTo>
                <a:lnTo>
                  <a:pt x="6549" y="5942"/>
                </a:lnTo>
                <a:lnTo>
                  <a:pt x="6549" y="5942"/>
                </a:lnTo>
                <a:lnTo>
                  <a:pt x="6896" y="5790"/>
                </a:lnTo>
                <a:lnTo>
                  <a:pt x="6896" y="5790"/>
                </a:lnTo>
                <a:lnTo>
                  <a:pt x="6584" y="6004"/>
                </a:lnTo>
                <a:lnTo>
                  <a:pt x="6584" y="6004"/>
                </a:lnTo>
                <a:lnTo>
                  <a:pt x="6986" y="5835"/>
                </a:lnTo>
                <a:lnTo>
                  <a:pt x="6986" y="5835"/>
                </a:lnTo>
                <a:lnTo>
                  <a:pt x="6629" y="6084"/>
                </a:lnTo>
                <a:lnTo>
                  <a:pt x="6629" y="6084"/>
                </a:lnTo>
                <a:lnTo>
                  <a:pt x="7075" y="5897"/>
                </a:lnTo>
                <a:cubicBezTo>
                  <a:pt x="7075" y="5897"/>
                  <a:pt x="7084" y="5897"/>
                  <a:pt x="7084" y="5906"/>
                </a:cubicBezTo>
                <a:lnTo>
                  <a:pt x="7030" y="6397"/>
                </a:lnTo>
                <a:lnTo>
                  <a:pt x="7164" y="5986"/>
                </a:lnTo>
                <a:lnTo>
                  <a:pt x="7111" y="6423"/>
                </a:lnTo>
                <a:lnTo>
                  <a:pt x="7111" y="6423"/>
                </a:lnTo>
                <a:lnTo>
                  <a:pt x="7235" y="6058"/>
                </a:lnTo>
                <a:lnTo>
                  <a:pt x="7191" y="6441"/>
                </a:lnTo>
                <a:lnTo>
                  <a:pt x="7191" y="6441"/>
                </a:lnTo>
                <a:lnTo>
                  <a:pt x="7334" y="6022"/>
                </a:lnTo>
                <a:lnTo>
                  <a:pt x="7280" y="6459"/>
                </a:lnTo>
                <a:lnTo>
                  <a:pt x="7432" y="5995"/>
                </a:lnTo>
                <a:lnTo>
                  <a:pt x="7806" y="6307"/>
                </a:lnTo>
                <a:lnTo>
                  <a:pt x="7539" y="5960"/>
                </a:lnTo>
                <a:lnTo>
                  <a:pt x="7539" y="5960"/>
                </a:lnTo>
                <a:lnTo>
                  <a:pt x="7869" y="6245"/>
                </a:lnTo>
                <a:lnTo>
                  <a:pt x="7637" y="5942"/>
                </a:lnTo>
                <a:lnTo>
                  <a:pt x="7931" y="6191"/>
                </a:lnTo>
                <a:lnTo>
                  <a:pt x="7655" y="5844"/>
                </a:lnTo>
                <a:lnTo>
                  <a:pt x="7655" y="5844"/>
                </a:lnTo>
                <a:lnTo>
                  <a:pt x="7994" y="6129"/>
                </a:lnTo>
                <a:lnTo>
                  <a:pt x="7699" y="5754"/>
                </a:lnTo>
                <a:lnTo>
                  <a:pt x="7699" y="5754"/>
                </a:lnTo>
                <a:lnTo>
                  <a:pt x="7922" y="5808"/>
                </a:lnTo>
                <a:lnTo>
                  <a:pt x="7717" y="5701"/>
                </a:lnTo>
                <a:lnTo>
                  <a:pt x="7940" y="5763"/>
                </a:lnTo>
                <a:lnTo>
                  <a:pt x="7735" y="5647"/>
                </a:lnTo>
                <a:lnTo>
                  <a:pt x="8163" y="5567"/>
                </a:lnTo>
                <a:lnTo>
                  <a:pt x="7753" y="5567"/>
                </a:lnTo>
                <a:lnTo>
                  <a:pt x="8154" y="5487"/>
                </a:lnTo>
                <a:lnTo>
                  <a:pt x="7806" y="5487"/>
                </a:lnTo>
                <a:lnTo>
                  <a:pt x="8145" y="5424"/>
                </a:lnTo>
                <a:lnTo>
                  <a:pt x="7744" y="5424"/>
                </a:lnTo>
                <a:lnTo>
                  <a:pt x="8137" y="5344"/>
                </a:lnTo>
                <a:lnTo>
                  <a:pt x="7664" y="5344"/>
                </a:lnTo>
                <a:lnTo>
                  <a:pt x="7878" y="5014"/>
                </a:lnTo>
                <a:lnTo>
                  <a:pt x="7601" y="5282"/>
                </a:lnTo>
                <a:lnTo>
                  <a:pt x="7806" y="4951"/>
                </a:lnTo>
                <a:lnTo>
                  <a:pt x="7566" y="5183"/>
                </a:lnTo>
                <a:lnTo>
                  <a:pt x="7744" y="4907"/>
                </a:lnTo>
                <a:lnTo>
                  <a:pt x="7467" y="5174"/>
                </a:lnTo>
                <a:lnTo>
                  <a:pt x="7467" y="5174"/>
                </a:lnTo>
                <a:lnTo>
                  <a:pt x="7682" y="4853"/>
                </a:lnTo>
                <a:lnTo>
                  <a:pt x="7360" y="5157"/>
                </a:lnTo>
                <a:lnTo>
                  <a:pt x="7351" y="5157"/>
                </a:lnTo>
                <a:lnTo>
                  <a:pt x="7182" y="4755"/>
                </a:lnTo>
                <a:close/>
                <a:moveTo>
                  <a:pt x="13534" y="6120"/>
                </a:moveTo>
                <a:lnTo>
                  <a:pt x="13534" y="6120"/>
                </a:lnTo>
                <a:cubicBezTo>
                  <a:pt x="13516" y="6191"/>
                  <a:pt x="13489" y="6245"/>
                  <a:pt x="13453" y="6299"/>
                </a:cubicBezTo>
                <a:cubicBezTo>
                  <a:pt x="13418" y="6352"/>
                  <a:pt x="13364" y="6397"/>
                  <a:pt x="13320" y="6441"/>
                </a:cubicBezTo>
                <a:cubicBezTo>
                  <a:pt x="13222" y="6522"/>
                  <a:pt x="13114" y="6584"/>
                  <a:pt x="12981" y="6611"/>
                </a:cubicBezTo>
                <a:cubicBezTo>
                  <a:pt x="13025" y="6557"/>
                  <a:pt x="13070" y="6513"/>
                  <a:pt x="13114" y="6477"/>
                </a:cubicBezTo>
                <a:cubicBezTo>
                  <a:pt x="13159" y="6432"/>
                  <a:pt x="13204" y="6397"/>
                  <a:pt x="13248" y="6361"/>
                </a:cubicBezTo>
                <a:cubicBezTo>
                  <a:pt x="13346" y="6281"/>
                  <a:pt x="13436" y="6209"/>
                  <a:pt x="13534" y="6120"/>
                </a:cubicBezTo>
                <a:close/>
                <a:moveTo>
                  <a:pt x="6905" y="6352"/>
                </a:moveTo>
                <a:lnTo>
                  <a:pt x="6905" y="6352"/>
                </a:lnTo>
                <a:cubicBezTo>
                  <a:pt x="6879" y="6406"/>
                  <a:pt x="6879" y="6477"/>
                  <a:pt x="6914" y="6539"/>
                </a:cubicBezTo>
                <a:cubicBezTo>
                  <a:pt x="6959" y="6602"/>
                  <a:pt x="7030" y="6638"/>
                  <a:pt x="7102" y="6638"/>
                </a:cubicBezTo>
                <a:cubicBezTo>
                  <a:pt x="7112" y="6639"/>
                  <a:pt x="7123" y="6640"/>
                  <a:pt x="7134" y="6640"/>
                </a:cubicBezTo>
                <a:cubicBezTo>
                  <a:pt x="7188" y="6640"/>
                  <a:pt x="7245" y="6622"/>
                  <a:pt x="7289" y="6593"/>
                </a:cubicBezTo>
                <a:cubicBezTo>
                  <a:pt x="7351" y="6548"/>
                  <a:pt x="7387" y="6486"/>
                  <a:pt x="7387" y="6423"/>
                </a:cubicBezTo>
                <a:lnTo>
                  <a:pt x="7387" y="6423"/>
                </a:lnTo>
                <a:cubicBezTo>
                  <a:pt x="7351" y="6477"/>
                  <a:pt x="7307" y="6513"/>
                  <a:pt x="7262" y="6530"/>
                </a:cubicBezTo>
                <a:cubicBezTo>
                  <a:pt x="7222" y="6551"/>
                  <a:pt x="7182" y="6561"/>
                  <a:pt x="7142" y="6561"/>
                </a:cubicBezTo>
                <a:cubicBezTo>
                  <a:pt x="7128" y="6561"/>
                  <a:pt x="7115" y="6559"/>
                  <a:pt x="7102" y="6557"/>
                </a:cubicBezTo>
                <a:cubicBezTo>
                  <a:pt x="7057" y="6557"/>
                  <a:pt x="7004" y="6539"/>
                  <a:pt x="6968" y="6504"/>
                </a:cubicBezTo>
                <a:cubicBezTo>
                  <a:pt x="6932" y="6468"/>
                  <a:pt x="6914" y="6415"/>
                  <a:pt x="6905" y="6352"/>
                </a:cubicBezTo>
                <a:close/>
                <a:moveTo>
                  <a:pt x="7029" y="4420"/>
                </a:moveTo>
                <a:cubicBezTo>
                  <a:pt x="7184" y="4420"/>
                  <a:pt x="7337" y="4554"/>
                  <a:pt x="7360" y="4862"/>
                </a:cubicBezTo>
                <a:cubicBezTo>
                  <a:pt x="7453" y="4670"/>
                  <a:pt x="7620" y="4583"/>
                  <a:pt x="7769" y="4583"/>
                </a:cubicBezTo>
                <a:cubicBezTo>
                  <a:pt x="8006" y="4583"/>
                  <a:pt x="8197" y="4804"/>
                  <a:pt x="7967" y="5166"/>
                </a:cubicBezTo>
                <a:cubicBezTo>
                  <a:pt x="8016" y="5144"/>
                  <a:pt x="8062" y="5134"/>
                  <a:pt x="8105" y="5134"/>
                </a:cubicBezTo>
                <a:cubicBezTo>
                  <a:pt x="8450" y="5134"/>
                  <a:pt x="8556" y="5767"/>
                  <a:pt x="7976" y="5799"/>
                </a:cubicBezTo>
                <a:cubicBezTo>
                  <a:pt x="8293" y="6122"/>
                  <a:pt x="8083" y="6491"/>
                  <a:pt x="7813" y="6491"/>
                </a:cubicBezTo>
                <a:cubicBezTo>
                  <a:pt x="7703" y="6491"/>
                  <a:pt x="7583" y="6430"/>
                  <a:pt x="7485" y="6281"/>
                </a:cubicBezTo>
                <a:lnTo>
                  <a:pt x="7485" y="6281"/>
                </a:lnTo>
                <a:cubicBezTo>
                  <a:pt x="7485" y="6281"/>
                  <a:pt x="7557" y="6709"/>
                  <a:pt x="7102" y="6718"/>
                </a:cubicBezTo>
                <a:cubicBezTo>
                  <a:pt x="7098" y="6718"/>
                  <a:pt x="7094" y="6718"/>
                  <a:pt x="7090" y="6718"/>
                </a:cubicBezTo>
                <a:cubicBezTo>
                  <a:pt x="6650" y="6718"/>
                  <a:pt x="6818" y="6226"/>
                  <a:pt x="6968" y="6093"/>
                </a:cubicBezTo>
                <a:lnTo>
                  <a:pt x="6968" y="6093"/>
                </a:lnTo>
                <a:cubicBezTo>
                  <a:pt x="6782" y="6248"/>
                  <a:pt x="6609" y="6358"/>
                  <a:pt x="6466" y="6358"/>
                </a:cubicBezTo>
                <a:cubicBezTo>
                  <a:pt x="6362" y="6358"/>
                  <a:pt x="6274" y="6299"/>
                  <a:pt x="6210" y="6156"/>
                </a:cubicBezTo>
                <a:cubicBezTo>
                  <a:pt x="6058" y="5817"/>
                  <a:pt x="6468" y="5629"/>
                  <a:pt x="6611" y="5621"/>
                </a:cubicBezTo>
                <a:lnTo>
                  <a:pt x="6611" y="5621"/>
                </a:lnTo>
                <a:cubicBezTo>
                  <a:pt x="6602" y="5621"/>
                  <a:pt x="6594" y="5621"/>
                  <a:pt x="6585" y="5621"/>
                </a:cubicBezTo>
                <a:cubicBezTo>
                  <a:pt x="6014" y="5621"/>
                  <a:pt x="6007" y="4891"/>
                  <a:pt x="6393" y="4891"/>
                </a:cubicBezTo>
                <a:cubicBezTo>
                  <a:pt x="6475" y="4891"/>
                  <a:pt x="6575" y="4924"/>
                  <a:pt x="6691" y="5005"/>
                </a:cubicBezTo>
                <a:cubicBezTo>
                  <a:pt x="6626" y="4643"/>
                  <a:pt x="6829" y="4420"/>
                  <a:pt x="7029" y="4420"/>
                </a:cubicBezTo>
                <a:close/>
                <a:moveTo>
                  <a:pt x="10055" y="5567"/>
                </a:moveTo>
                <a:lnTo>
                  <a:pt x="10081" y="5870"/>
                </a:lnTo>
                <a:lnTo>
                  <a:pt x="10001" y="5585"/>
                </a:lnTo>
                <a:lnTo>
                  <a:pt x="10019" y="5835"/>
                </a:lnTo>
                <a:lnTo>
                  <a:pt x="9947" y="5594"/>
                </a:lnTo>
                <a:lnTo>
                  <a:pt x="9947" y="5594"/>
                </a:lnTo>
                <a:lnTo>
                  <a:pt x="9965" y="5888"/>
                </a:lnTo>
                <a:lnTo>
                  <a:pt x="9885" y="5603"/>
                </a:lnTo>
                <a:lnTo>
                  <a:pt x="9885" y="5603"/>
                </a:lnTo>
                <a:lnTo>
                  <a:pt x="9912" y="5915"/>
                </a:lnTo>
                <a:lnTo>
                  <a:pt x="9912" y="5915"/>
                </a:lnTo>
                <a:lnTo>
                  <a:pt x="9626" y="5772"/>
                </a:lnTo>
                <a:lnTo>
                  <a:pt x="9626" y="5772"/>
                </a:lnTo>
                <a:lnTo>
                  <a:pt x="9858" y="5960"/>
                </a:lnTo>
                <a:lnTo>
                  <a:pt x="9591" y="5817"/>
                </a:lnTo>
                <a:lnTo>
                  <a:pt x="9591" y="5817"/>
                </a:lnTo>
                <a:lnTo>
                  <a:pt x="9787" y="5986"/>
                </a:lnTo>
                <a:lnTo>
                  <a:pt x="9564" y="5861"/>
                </a:lnTo>
                <a:lnTo>
                  <a:pt x="9564" y="5861"/>
                </a:lnTo>
                <a:lnTo>
                  <a:pt x="9796" y="6058"/>
                </a:lnTo>
                <a:lnTo>
                  <a:pt x="9796" y="6058"/>
                </a:lnTo>
                <a:lnTo>
                  <a:pt x="9528" y="5915"/>
                </a:lnTo>
                <a:lnTo>
                  <a:pt x="9787" y="6120"/>
                </a:lnTo>
                <a:cubicBezTo>
                  <a:pt x="9787" y="6129"/>
                  <a:pt x="9787" y="6129"/>
                  <a:pt x="9787" y="6138"/>
                </a:cubicBezTo>
                <a:lnTo>
                  <a:pt x="9466" y="6254"/>
                </a:lnTo>
                <a:lnTo>
                  <a:pt x="9760" y="6209"/>
                </a:lnTo>
                <a:lnTo>
                  <a:pt x="9484" y="6316"/>
                </a:lnTo>
                <a:lnTo>
                  <a:pt x="9733" y="6272"/>
                </a:lnTo>
                <a:lnTo>
                  <a:pt x="9733" y="6272"/>
                </a:lnTo>
                <a:lnTo>
                  <a:pt x="9493" y="6361"/>
                </a:lnTo>
                <a:lnTo>
                  <a:pt x="9787" y="6316"/>
                </a:lnTo>
                <a:lnTo>
                  <a:pt x="9510" y="6423"/>
                </a:lnTo>
                <a:lnTo>
                  <a:pt x="9840" y="6370"/>
                </a:lnTo>
                <a:lnTo>
                  <a:pt x="9840" y="6370"/>
                </a:lnTo>
                <a:lnTo>
                  <a:pt x="9760" y="6700"/>
                </a:lnTo>
                <a:lnTo>
                  <a:pt x="9760" y="6700"/>
                </a:lnTo>
                <a:lnTo>
                  <a:pt x="9885" y="6423"/>
                </a:lnTo>
                <a:lnTo>
                  <a:pt x="9823" y="6718"/>
                </a:lnTo>
                <a:lnTo>
                  <a:pt x="9823" y="6718"/>
                </a:lnTo>
                <a:lnTo>
                  <a:pt x="9930" y="6477"/>
                </a:lnTo>
                <a:lnTo>
                  <a:pt x="9930" y="6477"/>
                </a:lnTo>
                <a:lnTo>
                  <a:pt x="9867" y="6736"/>
                </a:lnTo>
                <a:lnTo>
                  <a:pt x="9992" y="6459"/>
                </a:lnTo>
                <a:lnTo>
                  <a:pt x="9992" y="6459"/>
                </a:lnTo>
                <a:lnTo>
                  <a:pt x="9930" y="6753"/>
                </a:lnTo>
                <a:lnTo>
                  <a:pt x="10063" y="6459"/>
                </a:lnTo>
                <a:lnTo>
                  <a:pt x="10099" y="6611"/>
                </a:lnTo>
                <a:lnTo>
                  <a:pt x="10099" y="6450"/>
                </a:lnTo>
                <a:lnTo>
                  <a:pt x="10135" y="6602"/>
                </a:lnTo>
                <a:lnTo>
                  <a:pt x="10135" y="6450"/>
                </a:lnTo>
                <a:lnTo>
                  <a:pt x="10322" y="6673"/>
                </a:lnTo>
                <a:lnTo>
                  <a:pt x="10197" y="6432"/>
                </a:lnTo>
                <a:lnTo>
                  <a:pt x="10367" y="6646"/>
                </a:lnTo>
                <a:lnTo>
                  <a:pt x="10367" y="6646"/>
                </a:lnTo>
                <a:lnTo>
                  <a:pt x="10260" y="6441"/>
                </a:lnTo>
                <a:lnTo>
                  <a:pt x="10260" y="6441"/>
                </a:lnTo>
                <a:lnTo>
                  <a:pt x="10402" y="6620"/>
                </a:lnTo>
                <a:lnTo>
                  <a:pt x="10278" y="6379"/>
                </a:lnTo>
                <a:lnTo>
                  <a:pt x="10278" y="6379"/>
                </a:lnTo>
                <a:lnTo>
                  <a:pt x="10447" y="6593"/>
                </a:lnTo>
                <a:lnTo>
                  <a:pt x="10447" y="6593"/>
                </a:lnTo>
                <a:lnTo>
                  <a:pt x="10304" y="6307"/>
                </a:lnTo>
                <a:lnTo>
                  <a:pt x="10563" y="6334"/>
                </a:lnTo>
                <a:lnTo>
                  <a:pt x="10563" y="6334"/>
                </a:lnTo>
                <a:lnTo>
                  <a:pt x="10322" y="6254"/>
                </a:lnTo>
                <a:lnTo>
                  <a:pt x="10322" y="6254"/>
                </a:lnTo>
                <a:lnTo>
                  <a:pt x="10581" y="6272"/>
                </a:lnTo>
                <a:lnTo>
                  <a:pt x="10367" y="6200"/>
                </a:lnTo>
                <a:lnTo>
                  <a:pt x="10590" y="6218"/>
                </a:lnTo>
                <a:lnTo>
                  <a:pt x="10590" y="6218"/>
                </a:lnTo>
                <a:lnTo>
                  <a:pt x="10340" y="6138"/>
                </a:lnTo>
                <a:lnTo>
                  <a:pt x="10340" y="6138"/>
                </a:lnTo>
                <a:lnTo>
                  <a:pt x="10599" y="6165"/>
                </a:lnTo>
                <a:lnTo>
                  <a:pt x="10313" y="6067"/>
                </a:lnTo>
                <a:lnTo>
                  <a:pt x="10501" y="5835"/>
                </a:lnTo>
                <a:lnTo>
                  <a:pt x="10286" y="5986"/>
                </a:lnTo>
                <a:lnTo>
                  <a:pt x="10286" y="5986"/>
                </a:lnTo>
                <a:lnTo>
                  <a:pt x="10456" y="5790"/>
                </a:lnTo>
                <a:lnTo>
                  <a:pt x="10456" y="5790"/>
                </a:lnTo>
                <a:lnTo>
                  <a:pt x="10269" y="5915"/>
                </a:lnTo>
                <a:lnTo>
                  <a:pt x="10269" y="5915"/>
                </a:lnTo>
                <a:lnTo>
                  <a:pt x="10420" y="5745"/>
                </a:lnTo>
                <a:lnTo>
                  <a:pt x="10206" y="5897"/>
                </a:lnTo>
                <a:lnTo>
                  <a:pt x="10367" y="5692"/>
                </a:lnTo>
                <a:lnTo>
                  <a:pt x="10144" y="5861"/>
                </a:lnTo>
                <a:lnTo>
                  <a:pt x="10055" y="5567"/>
                </a:lnTo>
                <a:close/>
                <a:moveTo>
                  <a:pt x="11139" y="6249"/>
                </a:moveTo>
                <a:cubicBezTo>
                  <a:pt x="11170" y="6249"/>
                  <a:pt x="11204" y="6268"/>
                  <a:pt x="11232" y="6316"/>
                </a:cubicBezTo>
                <a:cubicBezTo>
                  <a:pt x="11235" y="6273"/>
                  <a:pt x="11266" y="6253"/>
                  <a:pt x="11300" y="6253"/>
                </a:cubicBezTo>
                <a:cubicBezTo>
                  <a:pt x="11356" y="6253"/>
                  <a:pt x="11419" y="6308"/>
                  <a:pt x="11375" y="6397"/>
                </a:cubicBezTo>
                <a:cubicBezTo>
                  <a:pt x="11387" y="6394"/>
                  <a:pt x="11398" y="6392"/>
                  <a:pt x="11409" y="6392"/>
                </a:cubicBezTo>
                <a:cubicBezTo>
                  <a:pt x="11532" y="6392"/>
                  <a:pt x="11559" y="6567"/>
                  <a:pt x="11419" y="6575"/>
                </a:cubicBezTo>
                <a:cubicBezTo>
                  <a:pt x="11419" y="6575"/>
                  <a:pt x="11518" y="6611"/>
                  <a:pt x="11464" y="6718"/>
                </a:cubicBezTo>
                <a:cubicBezTo>
                  <a:pt x="11448" y="6748"/>
                  <a:pt x="11428" y="6760"/>
                  <a:pt x="11408" y="6760"/>
                </a:cubicBezTo>
                <a:cubicBezTo>
                  <a:pt x="11362" y="6760"/>
                  <a:pt x="11316" y="6701"/>
                  <a:pt x="11303" y="6664"/>
                </a:cubicBezTo>
                <a:lnTo>
                  <a:pt x="11303" y="6664"/>
                </a:lnTo>
                <a:cubicBezTo>
                  <a:pt x="11329" y="6766"/>
                  <a:pt x="11322" y="6843"/>
                  <a:pt x="11237" y="6843"/>
                </a:cubicBezTo>
                <a:cubicBezTo>
                  <a:pt x="11233" y="6843"/>
                  <a:pt x="11228" y="6843"/>
                  <a:pt x="11223" y="6843"/>
                </a:cubicBezTo>
                <a:cubicBezTo>
                  <a:pt x="11134" y="6834"/>
                  <a:pt x="11143" y="6718"/>
                  <a:pt x="11152" y="6682"/>
                </a:cubicBezTo>
                <a:lnTo>
                  <a:pt x="11152" y="6682"/>
                </a:lnTo>
                <a:cubicBezTo>
                  <a:pt x="11128" y="6733"/>
                  <a:pt x="11090" y="6753"/>
                  <a:pt x="11054" y="6753"/>
                </a:cubicBezTo>
                <a:cubicBezTo>
                  <a:pt x="10970" y="6753"/>
                  <a:pt x="10896" y="6646"/>
                  <a:pt x="11027" y="6584"/>
                </a:cubicBezTo>
                <a:cubicBezTo>
                  <a:pt x="10893" y="6539"/>
                  <a:pt x="10908" y="6395"/>
                  <a:pt x="11010" y="6395"/>
                </a:cubicBezTo>
                <a:cubicBezTo>
                  <a:pt x="11030" y="6395"/>
                  <a:pt x="11054" y="6401"/>
                  <a:pt x="11080" y="6415"/>
                </a:cubicBezTo>
                <a:cubicBezTo>
                  <a:pt x="11026" y="6336"/>
                  <a:pt x="11074" y="6249"/>
                  <a:pt x="11139" y="6249"/>
                </a:cubicBezTo>
                <a:close/>
                <a:moveTo>
                  <a:pt x="10019" y="5309"/>
                </a:moveTo>
                <a:cubicBezTo>
                  <a:pt x="10129" y="5309"/>
                  <a:pt x="10226" y="5398"/>
                  <a:pt x="10197" y="5621"/>
                </a:cubicBezTo>
                <a:cubicBezTo>
                  <a:pt x="10283" y="5552"/>
                  <a:pt x="10369" y="5524"/>
                  <a:pt x="10444" y="5524"/>
                </a:cubicBezTo>
                <a:cubicBezTo>
                  <a:pt x="10674" y="5524"/>
                  <a:pt x="10801" y="5787"/>
                  <a:pt x="10492" y="5968"/>
                </a:cubicBezTo>
                <a:cubicBezTo>
                  <a:pt x="10495" y="5968"/>
                  <a:pt x="10498" y="5968"/>
                  <a:pt x="10501" y="5968"/>
                </a:cubicBezTo>
                <a:cubicBezTo>
                  <a:pt x="10853" y="5968"/>
                  <a:pt x="10960" y="6435"/>
                  <a:pt x="10556" y="6435"/>
                </a:cubicBezTo>
                <a:cubicBezTo>
                  <a:pt x="10539" y="6435"/>
                  <a:pt x="10520" y="6434"/>
                  <a:pt x="10501" y="6432"/>
                </a:cubicBezTo>
                <a:lnTo>
                  <a:pt x="10501" y="6432"/>
                </a:lnTo>
                <a:cubicBezTo>
                  <a:pt x="10679" y="6574"/>
                  <a:pt x="10539" y="6801"/>
                  <a:pt x="10358" y="6801"/>
                </a:cubicBezTo>
                <a:cubicBezTo>
                  <a:pt x="10277" y="6801"/>
                  <a:pt x="10189" y="6756"/>
                  <a:pt x="10117" y="6638"/>
                </a:cubicBezTo>
                <a:cubicBezTo>
                  <a:pt x="10064" y="6801"/>
                  <a:pt x="9950" y="6870"/>
                  <a:pt x="9847" y="6870"/>
                </a:cubicBezTo>
                <a:cubicBezTo>
                  <a:pt x="9691" y="6870"/>
                  <a:pt x="9557" y="6715"/>
                  <a:pt x="9680" y="6495"/>
                </a:cubicBezTo>
                <a:lnTo>
                  <a:pt x="9680" y="6495"/>
                </a:lnTo>
                <a:cubicBezTo>
                  <a:pt x="9680" y="6495"/>
                  <a:pt x="9606" y="6551"/>
                  <a:pt x="9515" y="6551"/>
                </a:cubicBezTo>
                <a:cubicBezTo>
                  <a:pt x="9444" y="6551"/>
                  <a:pt x="9362" y="6517"/>
                  <a:pt x="9296" y="6397"/>
                </a:cubicBezTo>
                <a:cubicBezTo>
                  <a:pt x="9177" y="6179"/>
                  <a:pt x="9372" y="6105"/>
                  <a:pt x="9522" y="6105"/>
                </a:cubicBezTo>
                <a:cubicBezTo>
                  <a:pt x="9562" y="6105"/>
                  <a:pt x="9600" y="6111"/>
                  <a:pt x="9626" y="6120"/>
                </a:cubicBezTo>
                <a:cubicBezTo>
                  <a:pt x="9368" y="6013"/>
                  <a:pt x="9198" y="5879"/>
                  <a:pt x="9359" y="5683"/>
                </a:cubicBezTo>
                <a:cubicBezTo>
                  <a:pt x="9407" y="5620"/>
                  <a:pt x="9465" y="5597"/>
                  <a:pt x="9523" y="5597"/>
                </a:cubicBezTo>
                <a:cubicBezTo>
                  <a:pt x="9645" y="5597"/>
                  <a:pt x="9768" y="5703"/>
                  <a:pt x="9805" y="5763"/>
                </a:cubicBezTo>
                <a:cubicBezTo>
                  <a:pt x="9661" y="5507"/>
                  <a:pt x="9855" y="5309"/>
                  <a:pt x="10019" y="5309"/>
                </a:cubicBezTo>
                <a:close/>
                <a:moveTo>
                  <a:pt x="8529" y="4568"/>
                </a:moveTo>
                <a:lnTo>
                  <a:pt x="8529" y="4568"/>
                </a:lnTo>
                <a:cubicBezTo>
                  <a:pt x="8609" y="4639"/>
                  <a:pt x="8699" y="4720"/>
                  <a:pt x="8761" y="4809"/>
                </a:cubicBezTo>
                <a:cubicBezTo>
                  <a:pt x="8823" y="4907"/>
                  <a:pt x="8895" y="4996"/>
                  <a:pt x="8930" y="5103"/>
                </a:cubicBezTo>
                <a:cubicBezTo>
                  <a:pt x="8984" y="5210"/>
                  <a:pt x="9011" y="5326"/>
                  <a:pt x="9038" y="5433"/>
                </a:cubicBezTo>
                <a:cubicBezTo>
                  <a:pt x="9046" y="5549"/>
                  <a:pt x="9064" y="5665"/>
                  <a:pt x="9046" y="5781"/>
                </a:cubicBezTo>
                <a:cubicBezTo>
                  <a:pt x="9029" y="6022"/>
                  <a:pt x="8957" y="6245"/>
                  <a:pt x="8841" y="6441"/>
                </a:cubicBezTo>
                <a:cubicBezTo>
                  <a:pt x="8734" y="6638"/>
                  <a:pt x="8591" y="6816"/>
                  <a:pt x="8413" y="6950"/>
                </a:cubicBezTo>
                <a:cubicBezTo>
                  <a:pt x="8520" y="6762"/>
                  <a:pt x="8618" y="6566"/>
                  <a:pt x="8699" y="6370"/>
                </a:cubicBezTo>
                <a:cubicBezTo>
                  <a:pt x="8770" y="6174"/>
                  <a:pt x="8823" y="5968"/>
                  <a:pt x="8832" y="5772"/>
                </a:cubicBezTo>
                <a:cubicBezTo>
                  <a:pt x="8850" y="5665"/>
                  <a:pt x="8841" y="5567"/>
                  <a:pt x="8841" y="5460"/>
                </a:cubicBezTo>
                <a:cubicBezTo>
                  <a:pt x="8823" y="5362"/>
                  <a:pt x="8815" y="5255"/>
                  <a:pt x="8779" y="5157"/>
                </a:cubicBezTo>
                <a:cubicBezTo>
                  <a:pt x="8752" y="5059"/>
                  <a:pt x="8716" y="4960"/>
                  <a:pt x="8672" y="4862"/>
                </a:cubicBezTo>
                <a:cubicBezTo>
                  <a:pt x="8636" y="4764"/>
                  <a:pt x="8574" y="4666"/>
                  <a:pt x="8529" y="4568"/>
                </a:cubicBezTo>
                <a:close/>
                <a:moveTo>
                  <a:pt x="6227" y="6745"/>
                </a:moveTo>
                <a:cubicBezTo>
                  <a:pt x="6254" y="6869"/>
                  <a:pt x="6201" y="7003"/>
                  <a:pt x="6138" y="7110"/>
                </a:cubicBezTo>
                <a:cubicBezTo>
                  <a:pt x="6076" y="7226"/>
                  <a:pt x="5987" y="7324"/>
                  <a:pt x="5897" y="7414"/>
                </a:cubicBezTo>
                <a:cubicBezTo>
                  <a:pt x="5701" y="7583"/>
                  <a:pt x="5478" y="7717"/>
                  <a:pt x="5228" y="7779"/>
                </a:cubicBezTo>
                <a:cubicBezTo>
                  <a:pt x="5335" y="7708"/>
                  <a:pt x="5433" y="7637"/>
                  <a:pt x="5540" y="7565"/>
                </a:cubicBezTo>
                <a:cubicBezTo>
                  <a:pt x="5639" y="7494"/>
                  <a:pt x="5737" y="7414"/>
                  <a:pt x="5826" y="7333"/>
                </a:cubicBezTo>
                <a:cubicBezTo>
                  <a:pt x="5915" y="7253"/>
                  <a:pt x="5995" y="7164"/>
                  <a:pt x="6076" y="7066"/>
                </a:cubicBezTo>
                <a:cubicBezTo>
                  <a:pt x="6147" y="6977"/>
                  <a:pt x="6210" y="6869"/>
                  <a:pt x="6227" y="6745"/>
                </a:cubicBezTo>
                <a:close/>
                <a:moveTo>
                  <a:pt x="7922" y="6941"/>
                </a:moveTo>
                <a:cubicBezTo>
                  <a:pt x="8029" y="7030"/>
                  <a:pt x="8128" y="7137"/>
                  <a:pt x="8190" y="7262"/>
                </a:cubicBezTo>
                <a:cubicBezTo>
                  <a:pt x="8261" y="7387"/>
                  <a:pt x="8306" y="7530"/>
                  <a:pt x="8324" y="7663"/>
                </a:cubicBezTo>
                <a:cubicBezTo>
                  <a:pt x="8342" y="7806"/>
                  <a:pt x="8351" y="7949"/>
                  <a:pt x="8324" y="8092"/>
                </a:cubicBezTo>
                <a:cubicBezTo>
                  <a:pt x="8306" y="8225"/>
                  <a:pt x="8270" y="8368"/>
                  <a:pt x="8199" y="8484"/>
                </a:cubicBezTo>
                <a:cubicBezTo>
                  <a:pt x="8235" y="8350"/>
                  <a:pt x="8244" y="8217"/>
                  <a:pt x="8244" y="8083"/>
                </a:cubicBezTo>
                <a:cubicBezTo>
                  <a:pt x="8244" y="7949"/>
                  <a:pt x="8244" y="7815"/>
                  <a:pt x="8217" y="7681"/>
                </a:cubicBezTo>
                <a:cubicBezTo>
                  <a:pt x="8199" y="7556"/>
                  <a:pt x="8172" y="7423"/>
                  <a:pt x="8119" y="7298"/>
                </a:cubicBezTo>
                <a:cubicBezTo>
                  <a:pt x="8065" y="7173"/>
                  <a:pt x="8003" y="7057"/>
                  <a:pt x="7922" y="6941"/>
                </a:cubicBezTo>
                <a:close/>
                <a:moveTo>
                  <a:pt x="14827" y="6959"/>
                </a:moveTo>
                <a:cubicBezTo>
                  <a:pt x="14774" y="7565"/>
                  <a:pt x="14051" y="8502"/>
                  <a:pt x="13944" y="8627"/>
                </a:cubicBezTo>
                <a:cubicBezTo>
                  <a:pt x="13427" y="8002"/>
                  <a:pt x="13204" y="7021"/>
                  <a:pt x="13204" y="7021"/>
                </a:cubicBezTo>
                <a:lnTo>
                  <a:pt x="13204" y="7021"/>
                </a:lnTo>
                <a:cubicBezTo>
                  <a:pt x="13451" y="7082"/>
                  <a:pt x="13709" y="7108"/>
                  <a:pt x="13951" y="7108"/>
                </a:cubicBezTo>
                <a:cubicBezTo>
                  <a:pt x="14311" y="7108"/>
                  <a:pt x="14635" y="7050"/>
                  <a:pt x="14827" y="6959"/>
                </a:cubicBezTo>
                <a:close/>
                <a:moveTo>
                  <a:pt x="15256" y="0"/>
                </a:moveTo>
                <a:cubicBezTo>
                  <a:pt x="15185" y="157"/>
                  <a:pt x="14914" y="294"/>
                  <a:pt x="14710" y="294"/>
                </a:cubicBezTo>
                <a:cubicBezTo>
                  <a:pt x="14682" y="294"/>
                  <a:pt x="14656" y="291"/>
                  <a:pt x="14631" y="286"/>
                </a:cubicBezTo>
                <a:cubicBezTo>
                  <a:pt x="14185" y="133"/>
                  <a:pt x="13731" y="71"/>
                  <a:pt x="13368" y="71"/>
                </a:cubicBezTo>
                <a:cubicBezTo>
                  <a:pt x="12838" y="71"/>
                  <a:pt x="12501" y="204"/>
                  <a:pt x="12659" y="384"/>
                </a:cubicBezTo>
                <a:cubicBezTo>
                  <a:pt x="12918" y="696"/>
                  <a:pt x="12089" y="625"/>
                  <a:pt x="11419" y="901"/>
                </a:cubicBezTo>
                <a:cubicBezTo>
                  <a:pt x="10759" y="1169"/>
                  <a:pt x="11973" y="1231"/>
                  <a:pt x="10964" y="1856"/>
                </a:cubicBezTo>
                <a:cubicBezTo>
                  <a:pt x="10224" y="2320"/>
                  <a:pt x="11384" y="2195"/>
                  <a:pt x="10563" y="2766"/>
                </a:cubicBezTo>
                <a:cubicBezTo>
                  <a:pt x="9733" y="3337"/>
                  <a:pt x="10661" y="3497"/>
                  <a:pt x="10661" y="3497"/>
                </a:cubicBezTo>
                <a:cubicBezTo>
                  <a:pt x="10661" y="3497"/>
                  <a:pt x="10070" y="3953"/>
                  <a:pt x="9260" y="3953"/>
                </a:cubicBezTo>
                <a:cubicBezTo>
                  <a:pt x="9050" y="3953"/>
                  <a:pt x="8825" y="3922"/>
                  <a:pt x="8591" y="3845"/>
                </a:cubicBezTo>
                <a:cubicBezTo>
                  <a:pt x="8187" y="3707"/>
                  <a:pt x="7825" y="3644"/>
                  <a:pt x="7494" y="3644"/>
                </a:cubicBezTo>
                <a:cubicBezTo>
                  <a:pt x="6906" y="3644"/>
                  <a:pt x="6421" y="3844"/>
                  <a:pt x="5987" y="4175"/>
                </a:cubicBezTo>
                <a:cubicBezTo>
                  <a:pt x="5931" y="4141"/>
                  <a:pt x="5701" y="4070"/>
                  <a:pt x="5394" y="4070"/>
                </a:cubicBezTo>
                <a:cubicBezTo>
                  <a:pt x="5059" y="4070"/>
                  <a:pt x="4633" y="4154"/>
                  <a:pt x="4238" y="4461"/>
                </a:cubicBezTo>
                <a:cubicBezTo>
                  <a:pt x="3844" y="4767"/>
                  <a:pt x="3572" y="4839"/>
                  <a:pt x="3319" y="4839"/>
                </a:cubicBezTo>
                <a:cubicBezTo>
                  <a:pt x="3093" y="4839"/>
                  <a:pt x="2880" y="4782"/>
                  <a:pt x="2607" y="4782"/>
                </a:cubicBezTo>
                <a:cubicBezTo>
                  <a:pt x="2598" y="4782"/>
                  <a:pt x="2588" y="4782"/>
                  <a:pt x="2579" y="4782"/>
                </a:cubicBezTo>
                <a:cubicBezTo>
                  <a:pt x="1981" y="4791"/>
                  <a:pt x="518" y="5317"/>
                  <a:pt x="1" y="6861"/>
                </a:cubicBezTo>
                <a:cubicBezTo>
                  <a:pt x="108" y="6638"/>
                  <a:pt x="518" y="6031"/>
                  <a:pt x="1410" y="5772"/>
                </a:cubicBezTo>
                <a:lnTo>
                  <a:pt x="1410" y="5772"/>
                </a:lnTo>
                <a:cubicBezTo>
                  <a:pt x="1044" y="6013"/>
                  <a:pt x="589" y="6852"/>
                  <a:pt x="714" y="7387"/>
                </a:cubicBezTo>
                <a:cubicBezTo>
                  <a:pt x="893" y="6709"/>
                  <a:pt x="1312" y="6031"/>
                  <a:pt x="2275" y="5540"/>
                </a:cubicBezTo>
                <a:lnTo>
                  <a:pt x="2275" y="5540"/>
                </a:lnTo>
                <a:cubicBezTo>
                  <a:pt x="1687" y="5924"/>
                  <a:pt x="1205" y="7003"/>
                  <a:pt x="1374" y="7592"/>
                </a:cubicBezTo>
                <a:cubicBezTo>
                  <a:pt x="1472" y="6816"/>
                  <a:pt x="2097" y="5977"/>
                  <a:pt x="2909" y="5745"/>
                </a:cubicBezTo>
                <a:lnTo>
                  <a:pt x="2909" y="5745"/>
                </a:lnTo>
                <a:cubicBezTo>
                  <a:pt x="2231" y="6236"/>
                  <a:pt x="2070" y="6869"/>
                  <a:pt x="2284" y="7583"/>
                </a:cubicBezTo>
                <a:cubicBezTo>
                  <a:pt x="2258" y="5433"/>
                  <a:pt x="4443" y="6067"/>
                  <a:pt x="5469" y="5023"/>
                </a:cubicBezTo>
                <a:lnTo>
                  <a:pt x="5469" y="5023"/>
                </a:lnTo>
                <a:cubicBezTo>
                  <a:pt x="4791" y="5888"/>
                  <a:pt x="5112" y="6968"/>
                  <a:pt x="5112" y="6968"/>
                </a:cubicBezTo>
                <a:cubicBezTo>
                  <a:pt x="5112" y="6968"/>
                  <a:pt x="5086" y="7164"/>
                  <a:pt x="4399" y="7708"/>
                </a:cubicBezTo>
                <a:cubicBezTo>
                  <a:pt x="4300" y="7788"/>
                  <a:pt x="4247" y="7904"/>
                  <a:pt x="4238" y="8029"/>
                </a:cubicBezTo>
                <a:cubicBezTo>
                  <a:pt x="4229" y="8689"/>
                  <a:pt x="3872" y="9680"/>
                  <a:pt x="3489" y="10036"/>
                </a:cubicBezTo>
                <a:cubicBezTo>
                  <a:pt x="3408" y="10117"/>
                  <a:pt x="3382" y="10233"/>
                  <a:pt x="3435" y="10331"/>
                </a:cubicBezTo>
                <a:cubicBezTo>
                  <a:pt x="3515" y="10474"/>
                  <a:pt x="3676" y="10652"/>
                  <a:pt x="3756" y="10857"/>
                </a:cubicBezTo>
                <a:cubicBezTo>
                  <a:pt x="3810" y="10904"/>
                  <a:pt x="4142" y="11020"/>
                  <a:pt x="4504" y="11020"/>
                </a:cubicBezTo>
                <a:cubicBezTo>
                  <a:pt x="4626" y="11020"/>
                  <a:pt x="4752" y="11007"/>
                  <a:pt x="4871" y="10973"/>
                </a:cubicBezTo>
                <a:cubicBezTo>
                  <a:pt x="4943" y="10759"/>
                  <a:pt x="4871" y="10268"/>
                  <a:pt x="4648" y="10126"/>
                </a:cubicBezTo>
                <a:cubicBezTo>
                  <a:pt x="4461" y="10010"/>
                  <a:pt x="4327" y="9501"/>
                  <a:pt x="4452" y="8912"/>
                </a:cubicBezTo>
                <a:cubicBezTo>
                  <a:pt x="4497" y="8707"/>
                  <a:pt x="4648" y="8547"/>
                  <a:pt x="4854" y="8475"/>
                </a:cubicBezTo>
                <a:cubicBezTo>
                  <a:pt x="5612" y="8234"/>
                  <a:pt x="6602" y="7583"/>
                  <a:pt x="6727" y="6914"/>
                </a:cubicBezTo>
                <a:cubicBezTo>
                  <a:pt x="7102" y="7137"/>
                  <a:pt x="7628" y="8047"/>
                  <a:pt x="7450" y="8663"/>
                </a:cubicBezTo>
                <a:cubicBezTo>
                  <a:pt x="7414" y="8787"/>
                  <a:pt x="7450" y="8921"/>
                  <a:pt x="7539" y="9011"/>
                </a:cubicBezTo>
                <a:cubicBezTo>
                  <a:pt x="7913" y="9403"/>
                  <a:pt x="8467" y="10277"/>
                  <a:pt x="8618" y="10946"/>
                </a:cubicBezTo>
                <a:cubicBezTo>
                  <a:pt x="8894" y="11101"/>
                  <a:pt x="9198" y="11149"/>
                  <a:pt x="9469" y="11149"/>
                </a:cubicBezTo>
                <a:cubicBezTo>
                  <a:pt x="9918" y="11149"/>
                  <a:pt x="10278" y="11018"/>
                  <a:pt x="10278" y="11018"/>
                </a:cubicBezTo>
                <a:cubicBezTo>
                  <a:pt x="10278" y="11018"/>
                  <a:pt x="10269" y="10884"/>
                  <a:pt x="10224" y="10714"/>
                </a:cubicBezTo>
                <a:cubicBezTo>
                  <a:pt x="10171" y="10482"/>
                  <a:pt x="9983" y="10277"/>
                  <a:pt x="9751" y="10224"/>
                </a:cubicBezTo>
                <a:cubicBezTo>
                  <a:pt x="9234" y="10099"/>
                  <a:pt x="8725" y="9421"/>
                  <a:pt x="8476" y="9028"/>
                </a:cubicBezTo>
                <a:cubicBezTo>
                  <a:pt x="8368" y="8868"/>
                  <a:pt x="8360" y="8672"/>
                  <a:pt x="8440" y="8493"/>
                </a:cubicBezTo>
                <a:cubicBezTo>
                  <a:pt x="8600" y="8172"/>
                  <a:pt x="8815" y="7583"/>
                  <a:pt x="8574" y="7155"/>
                </a:cubicBezTo>
                <a:lnTo>
                  <a:pt x="8574" y="7155"/>
                </a:lnTo>
                <a:cubicBezTo>
                  <a:pt x="8791" y="7269"/>
                  <a:pt x="9263" y="7412"/>
                  <a:pt x="9930" y="7412"/>
                </a:cubicBezTo>
                <a:cubicBezTo>
                  <a:pt x="10414" y="7412"/>
                  <a:pt x="11002" y="7337"/>
                  <a:pt x="11669" y="7119"/>
                </a:cubicBezTo>
                <a:cubicBezTo>
                  <a:pt x="12767" y="7431"/>
                  <a:pt x="13828" y="9662"/>
                  <a:pt x="14007" y="10135"/>
                </a:cubicBezTo>
                <a:cubicBezTo>
                  <a:pt x="14185" y="10607"/>
                  <a:pt x="14792" y="10929"/>
                  <a:pt x="14792" y="10929"/>
                </a:cubicBezTo>
                <a:cubicBezTo>
                  <a:pt x="14830" y="10932"/>
                  <a:pt x="14869" y="10934"/>
                  <a:pt x="14910" y="10934"/>
                </a:cubicBezTo>
                <a:cubicBezTo>
                  <a:pt x="15328" y="10934"/>
                  <a:pt x="15818" y="10741"/>
                  <a:pt x="15818" y="10741"/>
                </a:cubicBezTo>
                <a:cubicBezTo>
                  <a:pt x="15818" y="10741"/>
                  <a:pt x="15809" y="10563"/>
                  <a:pt x="15595" y="10143"/>
                </a:cubicBezTo>
                <a:cubicBezTo>
                  <a:pt x="15554" y="10062"/>
                  <a:pt x="15475" y="10017"/>
                  <a:pt x="15387" y="10017"/>
                </a:cubicBezTo>
                <a:cubicBezTo>
                  <a:pt x="15379" y="10017"/>
                  <a:pt x="15371" y="10018"/>
                  <a:pt x="15363" y="10019"/>
                </a:cubicBezTo>
                <a:cubicBezTo>
                  <a:pt x="15349" y="10020"/>
                  <a:pt x="15335" y="10020"/>
                  <a:pt x="15322" y="10020"/>
                </a:cubicBezTo>
                <a:cubicBezTo>
                  <a:pt x="14999" y="10020"/>
                  <a:pt x="14709" y="9722"/>
                  <a:pt x="14444" y="9457"/>
                </a:cubicBezTo>
                <a:cubicBezTo>
                  <a:pt x="14569" y="9350"/>
                  <a:pt x="15157" y="8984"/>
                  <a:pt x="15166" y="8083"/>
                </a:cubicBezTo>
                <a:cubicBezTo>
                  <a:pt x="15175" y="7512"/>
                  <a:pt x="15380" y="7226"/>
                  <a:pt x="15532" y="7092"/>
                </a:cubicBezTo>
                <a:cubicBezTo>
                  <a:pt x="15648" y="6994"/>
                  <a:pt x="15702" y="6834"/>
                  <a:pt x="15657" y="6691"/>
                </a:cubicBezTo>
                <a:cubicBezTo>
                  <a:pt x="15630" y="6575"/>
                  <a:pt x="15577" y="6441"/>
                  <a:pt x="15487" y="6299"/>
                </a:cubicBezTo>
                <a:cubicBezTo>
                  <a:pt x="15444" y="6212"/>
                  <a:pt x="15360" y="6166"/>
                  <a:pt x="15268" y="6166"/>
                </a:cubicBezTo>
                <a:cubicBezTo>
                  <a:pt x="15246" y="6166"/>
                  <a:pt x="15224" y="6169"/>
                  <a:pt x="15202" y="6174"/>
                </a:cubicBezTo>
                <a:cubicBezTo>
                  <a:pt x="15074" y="6209"/>
                  <a:pt x="14936" y="6224"/>
                  <a:pt x="14798" y="6224"/>
                </a:cubicBezTo>
                <a:cubicBezTo>
                  <a:pt x="14245" y="6224"/>
                  <a:pt x="13685" y="5995"/>
                  <a:pt x="13685" y="5995"/>
                </a:cubicBezTo>
                <a:cubicBezTo>
                  <a:pt x="14354" y="5201"/>
                  <a:pt x="13106" y="4773"/>
                  <a:pt x="13864" y="2489"/>
                </a:cubicBezTo>
                <a:lnTo>
                  <a:pt x="13864" y="2489"/>
                </a:lnTo>
                <a:cubicBezTo>
                  <a:pt x="14256" y="3453"/>
                  <a:pt x="15086" y="3016"/>
                  <a:pt x="15122" y="3676"/>
                </a:cubicBezTo>
                <a:cubicBezTo>
                  <a:pt x="15139" y="3971"/>
                  <a:pt x="15349" y="4071"/>
                  <a:pt x="15597" y="4071"/>
                </a:cubicBezTo>
                <a:cubicBezTo>
                  <a:pt x="15724" y="4071"/>
                  <a:pt x="15860" y="4045"/>
                  <a:pt x="15987" y="4006"/>
                </a:cubicBezTo>
                <a:cubicBezTo>
                  <a:pt x="16264" y="3917"/>
                  <a:pt x="16388" y="3613"/>
                  <a:pt x="16273" y="3355"/>
                </a:cubicBezTo>
                <a:cubicBezTo>
                  <a:pt x="16085" y="2971"/>
                  <a:pt x="15800" y="2462"/>
                  <a:pt x="15719" y="1972"/>
                </a:cubicBezTo>
                <a:cubicBezTo>
                  <a:pt x="15621" y="1258"/>
                  <a:pt x="15175" y="794"/>
                  <a:pt x="15175" y="794"/>
                </a:cubicBezTo>
                <a:cubicBezTo>
                  <a:pt x="15175" y="794"/>
                  <a:pt x="15389" y="455"/>
                  <a:pt x="15586" y="259"/>
                </a:cubicBezTo>
                <a:lnTo>
                  <a:pt x="15586" y="259"/>
                </a:lnTo>
                <a:cubicBezTo>
                  <a:pt x="15318" y="295"/>
                  <a:pt x="15140" y="402"/>
                  <a:pt x="15140" y="402"/>
                </a:cubicBezTo>
                <a:cubicBezTo>
                  <a:pt x="15140" y="402"/>
                  <a:pt x="15309" y="170"/>
                  <a:pt x="15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46"/>
          <p:cNvSpPr/>
          <p:nvPr/>
        </p:nvSpPr>
        <p:spPr>
          <a:xfrm>
            <a:off x="9208138" y="5141051"/>
            <a:ext cx="734967" cy="430104"/>
          </a:xfrm>
          <a:custGeom>
            <a:rect b="b" l="l" r="r" t="t"/>
            <a:pathLst>
              <a:path extrusionOk="0" h="11205" w="19146">
                <a:moveTo>
                  <a:pt x="317" y="1980"/>
                </a:moveTo>
                <a:cubicBezTo>
                  <a:pt x="444" y="1980"/>
                  <a:pt x="629" y="2076"/>
                  <a:pt x="679" y="2241"/>
                </a:cubicBezTo>
                <a:cubicBezTo>
                  <a:pt x="673" y="2241"/>
                  <a:pt x="667" y="2241"/>
                  <a:pt x="660" y="2241"/>
                </a:cubicBezTo>
                <a:cubicBezTo>
                  <a:pt x="551" y="2241"/>
                  <a:pt x="371" y="2167"/>
                  <a:pt x="286" y="1982"/>
                </a:cubicBezTo>
                <a:cubicBezTo>
                  <a:pt x="296" y="1980"/>
                  <a:pt x="306" y="1980"/>
                  <a:pt x="317" y="1980"/>
                </a:cubicBezTo>
                <a:close/>
                <a:moveTo>
                  <a:pt x="2305" y="1974"/>
                </a:moveTo>
                <a:cubicBezTo>
                  <a:pt x="2436" y="1974"/>
                  <a:pt x="2569" y="2104"/>
                  <a:pt x="2508" y="2365"/>
                </a:cubicBezTo>
                <a:cubicBezTo>
                  <a:pt x="2446" y="2179"/>
                  <a:pt x="2314" y="2094"/>
                  <a:pt x="2204" y="2094"/>
                </a:cubicBezTo>
                <a:cubicBezTo>
                  <a:pt x="2172" y="2094"/>
                  <a:pt x="2141" y="2101"/>
                  <a:pt x="2115" y="2116"/>
                </a:cubicBezTo>
                <a:cubicBezTo>
                  <a:pt x="2149" y="2022"/>
                  <a:pt x="2227" y="1974"/>
                  <a:pt x="2305" y="1974"/>
                </a:cubicBezTo>
                <a:close/>
                <a:moveTo>
                  <a:pt x="14496" y="313"/>
                </a:moveTo>
                <a:cubicBezTo>
                  <a:pt x="14502" y="313"/>
                  <a:pt x="14509" y="313"/>
                  <a:pt x="14515" y="314"/>
                </a:cubicBezTo>
                <a:cubicBezTo>
                  <a:pt x="14399" y="322"/>
                  <a:pt x="14310" y="403"/>
                  <a:pt x="14248" y="483"/>
                </a:cubicBezTo>
                <a:cubicBezTo>
                  <a:pt x="14185" y="572"/>
                  <a:pt x="14150" y="679"/>
                  <a:pt x="14132" y="786"/>
                </a:cubicBezTo>
                <a:cubicBezTo>
                  <a:pt x="14105" y="1000"/>
                  <a:pt x="14176" y="1224"/>
                  <a:pt x="14328" y="1375"/>
                </a:cubicBezTo>
                <a:cubicBezTo>
                  <a:pt x="14480" y="1518"/>
                  <a:pt x="14685" y="1607"/>
                  <a:pt x="14890" y="1670"/>
                </a:cubicBezTo>
                <a:cubicBezTo>
                  <a:pt x="15104" y="1732"/>
                  <a:pt x="15318" y="1777"/>
                  <a:pt x="15541" y="1821"/>
                </a:cubicBezTo>
                <a:cubicBezTo>
                  <a:pt x="15969" y="1919"/>
                  <a:pt x="16416" y="2009"/>
                  <a:pt x="16835" y="2160"/>
                </a:cubicBezTo>
                <a:cubicBezTo>
                  <a:pt x="17049" y="2241"/>
                  <a:pt x="17254" y="2339"/>
                  <a:pt x="17450" y="2464"/>
                </a:cubicBezTo>
                <a:cubicBezTo>
                  <a:pt x="17629" y="2588"/>
                  <a:pt x="17798" y="2749"/>
                  <a:pt x="17905" y="2945"/>
                </a:cubicBezTo>
                <a:cubicBezTo>
                  <a:pt x="17843" y="2856"/>
                  <a:pt x="17772" y="2767"/>
                  <a:pt x="17682" y="2695"/>
                </a:cubicBezTo>
                <a:cubicBezTo>
                  <a:pt x="17602" y="2624"/>
                  <a:pt x="17513" y="2562"/>
                  <a:pt x="17415" y="2508"/>
                </a:cubicBezTo>
                <a:cubicBezTo>
                  <a:pt x="17227" y="2392"/>
                  <a:pt x="17022" y="2312"/>
                  <a:pt x="16808" y="2241"/>
                </a:cubicBezTo>
                <a:cubicBezTo>
                  <a:pt x="16389" y="2107"/>
                  <a:pt x="15952" y="2017"/>
                  <a:pt x="15515" y="1928"/>
                </a:cubicBezTo>
                <a:cubicBezTo>
                  <a:pt x="15300" y="1884"/>
                  <a:pt x="15077" y="1830"/>
                  <a:pt x="14863" y="1768"/>
                </a:cubicBezTo>
                <a:cubicBezTo>
                  <a:pt x="14649" y="1696"/>
                  <a:pt x="14426" y="1607"/>
                  <a:pt x="14266" y="1429"/>
                </a:cubicBezTo>
                <a:cubicBezTo>
                  <a:pt x="14105" y="1259"/>
                  <a:pt x="14034" y="1009"/>
                  <a:pt x="14078" y="777"/>
                </a:cubicBezTo>
                <a:cubicBezTo>
                  <a:pt x="14105" y="670"/>
                  <a:pt x="14150" y="554"/>
                  <a:pt x="14221" y="465"/>
                </a:cubicBezTo>
                <a:cubicBezTo>
                  <a:pt x="14288" y="381"/>
                  <a:pt x="14387" y="313"/>
                  <a:pt x="14496" y="313"/>
                </a:cubicBezTo>
                <a:close/>
                <a:moveTo>
                  <a:pt x="1205" y="2178"/>
                </a:moveTo>
                <a:cubicBezTo>
                  <a:pt x="1053" y="2276"/>
                  <a:pt x="929" y="2392"/>
                  <a:pt x="848" y="2526"/>
                </a:cubicBezTo>
                <a:cubicBezTo>
                  <a:pt x="768" y="2669"/>
                  <a:pt x="732" y="2820"/>
                  <a:pt x="750" y="3008"/>
                </a:cubicBezTo>
                <a:cubicBezTo>
                  <a:pt x="697" y="2927"/>
                  <a:pt x="670" y="2838"/>
                  <a:pt x="679" y="2740"/>
                </a:cubicBezTo>
                <a:cubicBezTo>
                  <a:pt x="679" y="2642"/>
                  <a:pt x="706" y="2553"/>
                  <a:pt x="750" y="2472"/>
                </a:cubicBezTo>
                <a:cubicBezTo>
                  <a:pt x="848" y="2303"/>
                  <a:pt x="1027" y="2187"/>
                  <a:pt x="1205" y="2178"/>
                </a:cubicBezTo>
                <a:close/>
                <a:moveTo>
                  <a:pt x="1562" y="2189"/>
                </a:moveTo>
                <a:cubicBezTo>
                  <a:pt x="1589" y="2189"/>
                  <a:pt x="1616" y="2191"/>
                  <a:pt x="1642" y="2196"/>
                </a:cubicBezTo>
                <a:cubicBezTo>
                  <a:pt x="1446" y="2249"/>
                  <a:pt x="1294" y="2356"/>
                  <a:pt x="1178" y="2499"/>
                </a:cubicBezTo>
                <a:cubicBezTo>
                  <a:pt x="1116" y="2571"/>
                  <a:pt x="1071" y="2651"/>
                  <a:pt x="1036" y="2731"/>
                </a:cubicBezTo>
                <a:cubicBezTo>
                  <a:pt x="1000" y="2820"/>
                  <a:pt x="982" y="2910"/>
                  <a:pt x="973" y="3008"/>
                </a:cubicBezTo>
                <a:cubicBezTo>
                  <a:pt x="929" y="2919"/>
                  <a:pt x="929" y="2811"/>
                  <a:pt x="955" y="2704"/>
                </a:cubicBezTo>
                <a:cubicBezTo>
                  <a:pt x="973" y="2606"/>
                  <a:pt x="1027" y="2508"/>
                  <a:pt x="1089" y="2428"/>
                </a:cubicBezTo>
                <a:cubicBezTo>
                  <a:pt x="1161" y="2348"/>
                  <a:pt x="1241" y="2276"/>
                  <a:pt x="1339" y="2232"/>
                </a:cubicBezTo>
                <a:cubicBezTo>
                  <a:pt x="1411" y="2205"/>
                  <a:pt x="1487" y="2189"/>
                  <a:pt x="1562" y="2189"/>
                </a:cubicBezTo>
                <a:close/>
                <a:moveTo>
                  <a:pt x="370" y="2875"/>
                </a:moveTo>
                <a:cubicBezTo>
                  <a:pt x="458" y="2875"/>
                  <a:pt x="539" y="2998"/>
                  <a:pt x="545" y="3204"/>
                </a:cubicBezTo>
                <a:cubicBezTo>
                  <a:pt x="507" y="3240"/>
                  <a:pt x="472" y="3256"/>
                  <a:pt x="441" y="3256"/>
                </a:cubicBezTo>
                <a:cubicBezTo>
                  <a:pt x="335" y="3256"/>
                  <a:pt x="273" y="3076"/>
                  <a:pt x="260" y="2945"/>
                </a:cubicBezTo>
                <a:cubicBezTo>
                  <a:pt x="294" y="2897"/>
                  <a:pt x="333" y="2875"/>
                  <a:pt x="370" y="2875"/>
                </a:cubicBezTo>
                <a:close/>
                <a:moveTo>
                  <a:pt x="1582" y="2936"/>
                </a:moveTo>
                <a:cubicBezTo>
                  <a:pt x="1632" y="2936"/>
                  <a:pt x="1679" y="2946"/>
                  <a:pt x="1714" y="2963"/>
                </a:cubicBezTo>
                <a:cubicBezTo>
                  <a:pt x="1633" y="3213"/>
                  <a:pt x="1473" y="3293"/>
                  <a:pt x="1223" y="3293"/>
                </a:cubicBezTo>
                <a:cubicBezTo>
                  <a:pt x="1236" y="3031"/>
                  <a:pt x="1428" y="2936"/>
                  <a:pt x="1582" y="2936"/>
                </a:cubicBezTo>
                <a:close/>
                <a:moveTo>
                  <a:pt x="3006" y="3329"/>
                </a:moveTo>
                <a:lnTo>
                  <a:pt x="3006" y="3329"/>
                </a:lnTo>
                <a:cubicBezTo>
                  <a:pt x="3007" y="3329"/>
                  <a:pt x="3007" y="3329"/>
                  <a:pt x="3007" y="3329"/>
                </a:cubicBezTo>
                <a:cubicBezTo>
                  <a:pt x="3007" y="3329"/>
                  <a:pt x="3007" y="3329"/>
                  <a:pt x="3006" y="3329"/>
                </a:cubicBezTo>
                <a:close/>
                <a:moveTo>
                  <a:pt x="12367" y="2801"/>
                </a:moveTo>
                <a:cubicBezTo>
                  <a:pt x="12260" y="2801"/>
                  <a:pt x="12161" y="2842"/>
                  <a:pt x="12080" y="2919"/>
                </a:cubicBezTo>
                <a:cubicBezTo>
                  <a:pt x="12140" y="2898"/>
                  <a:pt x="12200" y="2888"/>
                  <a:pt x="12261" y="2888"/>
                </a:cubicBezTo>
                <a:cubicBezTo>
                  <a:pt x="12361" y="2888"/>
                  <a:pt x="12461" y="2916"/>
                  <a:pt x="12562" y="2972"/>
                </a:cubicBezTo>
                <a:cubicBezTo>
                  <a:pt x="12687" y="3043"/>
                  <a:pt x="12811" y="3195"/>
                  <a:pt x="12794" y="3356"/>
                </a:cubicBezTo>
                <a:cubicBezTo>
                  <a:pt x="12847" y="3284"/>
                  <a:pt x="12820" y="2990"/>
                  <a:pt x="12615" y="2874"/>
                </a:cubicBezTo>
                <a:cubicBezTo>
                  <a:pt x="12531" y="2824"/>
                  <a:pt x="12447" y="2801"/>
                  <a:pt x="12367" y="2801"/>
                </a:cubicBezTo>
                <a:close/>
                <a:moveTo>
                  <a:pt x="3196" y="3276"/>
                </a:moveTo>
                <a:cubicBezTo>
                  <a:pt x="3171" y="3276"/>
                  <a:pt x="3145" y="3284"/>
                  <a:pt x="3123" y="3302"/>
                </a:cubicBezTo>
                <a:cubicBezTo>
                  <a:pt x="3070" y="3347"/>
                  <a:pt x="3061" y="3418"/>
                  <a:pt x="3105" y="3472"/>
                </a:cubicBezTo>
                <a:cubicBezTo>
                  <a:pt x="3127" y="3504"/>
                  <a:pt x="3164" y="3520"/>
                  <a:pt x="3202" y="3520"/>
                </a:cubicBezTo>
                <a:cubicBezTo>
                  <a:pt x="3228" y="3520"/>
                  <a:pt x="3253" y="3513"/>
                  <a:pt x="3275" y="3498"/>
                </a:cubicBezTo>
                <a:cubicBezTo>
                  <a:pt x="3328" y="3454"/>
                  <a:pt x="3337" y="3373"/>
                  <a:pt x="3293" y="3320"/>
                </a:cubicBezTo>
                <a:cubicBezTo>
                  <a:pt x="3271" y="3293"/>
                  <a:pt x="3234" y="3276"/>
                  <a:pt x="3196" y="3276"/>
                </a:cubicBezTo>
                <a:close/>
                <a:moveTo>
                  <a:pt x="3783" y="2674"/>
                </a:moveTo>
                <a:cubicBezTo>
                  <a:pt x="3763" y="2674"/>
                  <a:pt x="3742" y="2675"/>
                  <a:pt x="3721" y="2678"/>
                </a:cubicBezTo>
                <a:cubicBezTo>
                  <a:pt x="3899" y="2740"/>
                  <a:pt x="4042" y="2865"/>
                  <a:pt x="4113" y="3052"/>
                </a:cubicBezTo>
                <a:cubicBezTo>
                  <a:pt x="4176" y="3204"/>
                  <a:pt x="4185" y="3427"/>
                  <a:pt x="4060" y="3552"/>
                </a:cubicBezTo>
                <a:cubicBezTo>
                  <a:pt x="4158" y="3525"/>
                  <a:pt x="4328" y="3249"/>
                  <a:pt x="4238" y="3008"/>
                </a:cubicBezTo>
                <a:cubicBezTo>
                  <a:pt x="4149" y="2790"/>
                  <a:pt x="3980" y="2674"/>
                  <a:pt x="3783" y="2674"/>
                </a:cubicBezTo>
                <a:close/>
                <a:moveTo>
                  <a:pt x="11126" y="2778"/>
                </a:moveTo>
                <a:cubicBezTo>
                  <a:pt x="11026" y="2778"/>
                  <a:pt x="10927" y="2805"/>
                  <a:pt x="10831" y="2856"/>
                </a:cubicBezTo>
                <a:cubicBezTo>
                  <a:pt x="10853" y="2854"/>
                  <a:pt x="10874" y="2854"/>
                  <a:pt x="10896" y="2854"/>
                </a:cubicBezTo>
                <a:cubicBezTo>
                  <a:pt x="11112" y="2854"/>
                  <a:pt x="11311" y="2935"/>
                  <a:pt x="11473" y="3106"/>
                </a:cubicBezTo>
                <a:cubicBezTo>
                  <a:pt x="11616" y="3258"/>
                  <a:pt x="11732" y="3507"/>
                  <a:pt x="11652" y="3712"/>
                </a:cubicBezTo>
                <a:cubicBezTo>
                  <a:pt x="11750" y="3641"/>
                  <a:pt x="11821" y="3231"/>
                  <a:pt x="11589" y="2990"/>
                </a:cubicBezTo>
                <a:cubicBezTo>
                  <a:pt x="11446" y="2847"/>
                  <a:pt x="11286" y="2778"/>
                  <a:pt x="11126" y="2778"/>
                </a:cubicBezTo>
                <a:close/>
                <a:moveTo>
                  <a:pt x="3230" y="3045"/>
                </a:moveTo>
                <a:cubicBezTo>
                  <a:pt x="3291" y="3045"/>
                  <a:pt x="3341" y="3105"/>
                  <a:pt x="3302" y="3213"/>
                </a:cubicBezTo>
                <a:cubicBezTo>
                  <a:pt x="3332" y="3187"/>
                  <a:pt x="3364" y="3176"/>
                  <a:pt x="3395" y="3176"/>
                </a:cubicBezTo>
                <a:cubicBezTo>
                  <a:pt x="3491" y="3176"/>
                  <a:pt x="3562" y="3285"/>
                  <a:pt x="3426" y="3373"/>
                </a:cubicBezTo>
                <a:cubicBezTo>
                  <a:pt x="3553" y="3373"/>
                  <a:pt x="3539" y="3562"/>
                  <a:pt x="3411" y="3562"/>
                </a:cubicBezTo>
                <a:cubicBezTo>
                  <a:pt x="3394" y="3562"/>
                  <a:pt x="3376" y="3559"/>
                  <a:pt x="3355" y="3552"/>
                </a:cubicBezTo>
                <a:lnTo>
                  <a:pt x="3355" y="3552"/>
                </a:lnTo>
                <a:cubicBezTo>
                  <a:pt x="3392" y="3657"/>
                  <a:pt x="3327" y="3725"/>
                  <a:pt x="3261" y="3725"/>
                </a:cubicBezTo>
                <a:cubicBezTo>
                  <a:pt x="3216" y="3725"/>
                  <a:pt x="3170" y="3691"/>
                  <a:pt x="3159" y="3614"/>
                </a:cubicBezTo>
                <a:cubicBezTo>
                  <a:pt x="3159" y="3614"/>
                  <a:pt x="3135" y="3699"/>
                  <a:pt x="3056" y="3699"/>
                </a:cubicBezTo>
                <a:cubicBezTo>
                  <a:pt x="3040" y="3699"/>
                  <a:pt x="3020" y="3695"/>
                  <a:pt x="2998" y="3686"/>
                </a:cubicBezTo>
                <a:cubicBezTo>
                  <a:pt x="2873" y="3632"/>
                  <a:pt x="2980" y="3516"/>
                  <a:pt x="3043" y="3498"/>
                </a:cubicBezTo>
                <a:lnTo>
                  <a:pt x="3043" y="3498"/>
                </a:lnTo>
                <a:cubicBezTo>
                  <a:pt x="2998" y="3511"/>
                  <a:pt x="2958" y="3519"/>
                  <a:pt x="2925" y="3519"/>
                </a:cubicBezTo>
                <a:cubicBezTo>
                  <a:pt x="2866" y="3519"/>
                  <a:pt x="2829" y="3493"/>
                  <a:pt x="2829" y="3418"/>
                </a:cubicBezTo>
                <a:cubicBezTo>
                  <a:pt x="2829" y="3342"/>
                  <a:pt x="2896" y="3320"/>
                  <a:pt x="2951" y="3320"/>
                </a:cubicBezTo>
                <a:cubicBezTo>
                  <a:pt x="2973" y="3320"/>
                  <a:pt x="2993" y="3324"/>
                  <a:pt x="3006" y="3329"/>
                </a:cubicBezTo>
                <a:lnTo>
                  <a:pt x="3006" y="3329"/>
                </a:lnTo>
                <a:cubicBezTo>
                  <a:pt x="2855" y="3269"/>
                  <a:pt x="2914" y="3096"/>
                  <a:pt x="3006" y="3096"/>
                </a:cubicBezTo>
                <a:cubicBezTo>
                  <a:pt x="3038" y="3096"/>
                  <a:pt x="3073" y="3116"/>
                  <a:pt x="3105" y="3168"/>
                </a:cubicBezTo>
                <a:cubicBezTo>
                  <a:pt x="3125" y="3084"/>
                  <a:pt x="3181" y="3045"/>
                  <a:pt x="3230" y="3045"/>
                </a:cubicBezTo>
                <a:close/>
                <a:moveTo>
                  <a:pt x="9115" y="3177"/>
                </a:moveTo>
                <a:cubicBezTo>
                  <a:pt x="9034" y="3177"/>
                  <a:pt x="8953" y="3198"/>
                  <a:pt x="8877" y="3240"/>
                </a:cubicBezTo>
                <a:cubicBezTo>
                  <a:pt x="8889" y="3239"/>
                  <a:pt x="8900" y="3239"/>
                  <a:pt x="8912" y="3239"/>
                </a:cubicBezTo>
                <a:cubicBezTo>
                  <a:pt x="9088" y="3239"/>
                  <a:pt x="9260" y="3303"/>
                  <a:pt x="9386" y="3445"/>
                </a:cubicBezTo>
                <a:cubicBezTo>
                  <a:pt x="9511" y="3561"/>
                  <a:pt x="9600" y="3757"/>
                  <a:pt x="9537" y="3935"/>
                </a:cubicBezTo>
                <a:cubicBezTo>
                  <a:pt x="9618" y="3873"/>
                  <a:pt x="9671" y="3543"/>
                  <a:pt x="9484" y="3347"/>
                </a:cubicBezTo>
                <a:cubicBezTo>
                  <a:pt x="9374" y="3232"/>
                  <a:pt x="9244" y="3177"/>
                  <a:pt x="9115" y="3177"/>
                </a:cubicBezTo>
                <a:close/>
                <a:moveTo>
                  <a:pt x="5858" y="3069"/>
                </a:moveTo>
                <a:cubicBezTo>
                  <a:pt x="5723" y="3069"/>
                  <a:pt x="5593" y="3116"/>
                  <a:pt x="5478" y="3204"/>
                </a:cubicBezTo>
                <a:lnTo>
                  <a:pt x="5478" y="3204"/>
                </a:lnTo>
                <a:cubicBezTo>
                  <a:pt x="5539" y="3191"/>
                  <a:pt x="5599" y="3184"/>
                  <a:pt x="5660" y="3184"/>
                </a:cubicBezTo>
                <a:cubicBezTo>
                  <a:pt x="5842" y="3184"/>
                  <a:pt x="6023" y="3244"/>
                  <a:pt x="6183" y="3365"/>
                </a:cubicBezTo>
                <a:cubicBezTo>
                  <a:pt x="6362" y="3498"/>
                  <a:pt x="6513" y="3730"/>
                  <a:pt x="6469" y="3971"/>
                </a:cubicBezTo>
                <a:cubicBezTo>
                  <a:pt x="6558" y="3873"/>
                  <a:pt x="6567" y="3436"/>
                  <a:pt x="6281" y="3222"/>
                </a:cubicBezTo>
                <a:cubicBezTo>
                  <a:pt x="6141" y="3118"/>
                  <a:pt x="5997" y="3069"/>
                  <a:pt x="5858" y="3069"/>
                </a:cubicBezTo>
                <a:close/>
                <a:moveTo>
                  <a:pt x="1990" y="3436"/>
                </a:moveTo>
                <a:cubicBezTo>
                  <a:pt x="1963" y="3552"/>
                  <a:pt x="1910" y="3650"/>
                  <a:pt x="1830" y="3739"/>
                </a:cubicBezTo>
                <a:cubicBezTo>
                  <a:pt x="1749" y="3820"/>
                  <a:pt x="1660" y="3891"/>
                  <a:pt x="1562" y="3944"/>
                </a:cubicBezTo>
                <a:cubicBezTo>
                  <a:pt x="1370" y="4045"/>
                  <a:pt x="1162" y="4106"/>
                  <a:pt x="953" y="4106"/>
                </a:cubicBezTo>
                <a:cubicBezTo>
                  <a:pt x="939" y="4106"/>
                  <a:pt x="925" y="4106"/>
                  <a:pt x="911" y="4105"/>
                </a:cubicBezTo>
                <a:cubicBezTo>
                  <a:pt x="1125" y="4025"/>
                  <a:pt x="1321" y="3953"/>
                  <a:pt x="1508" y="3846"/>
                </a:cubicBezTo>
                <a:cubicBezTo>
                  <a:pt x="1598" y="3793"/>
                  <a:pt x="1687" y="3739"/>
                  <a:pt x="1767" y="3677"/>
                </a:cubicBezTo>
                <a:cubicBezTo>
                  <a:pt x="1847" y="3605"/>
                  <a:pt x="1928" y="3534"/>
                  <a:pt x="1990" y="3436"/>
                </a:cubicBezTo>
                <a:close/>
                <a:moveTo>
                  <a:pt x="7649" y="3185"/>
                </a:moveTo>
                <a:cubicBezTo>
                  <a:pt x="7551" y="3185"/>
                  <a:pt x="7452" y="3212"/>
                  <a:pt x="7361" y="3266"/>
                </a:cubicBezTo>
                <a:cubicBezTo>
                  <a:pt x="7382" y="3265"/>
                  <a:pt x="7403" y="3264"/>
                  <a:pt x="7423" y="3264"/>
                </a:cubicBezTo>
                <a:cubicBezTo>
                  <a:pt x="7633" y="3264"/>
                  <a:pt x="7832" y="3346"/>
                  <a:pt x="7994" y="3516"/>
                </a:cubicBezTo>
                <a:cubicBezTo>
                  <a:pt x="8146" y="3668"/>
                  <a:pt x="8253" y="3909"/>
                  <a:pt x="8172" y="4123"/>
                </a:cubicBezTo>
                <a:cubicBezTo>
                  <a:pt x="8280" y="4043"/>
                  <a:pt x="8342" y="3641"/>
                  <a:pt x="8110" y="3400"/>
                </a:cubicBezTo>
                <a:cubicBezTo>
                  <a:pt x="7972" y="3257"/>
                  <a:pt x="7810" y="3185"/>
                  <a:pt x="7649" y="3185"/>
                </a:cubicBezTo>
                <a:close/>
                <a:moveTo>
                  <a:pt x="12927" y="3559"/>
                </a:moveTo>
                <a:cubicBezTo>
                  <a:pt x="12896" y="3559"/>
                  <a:pt x="12866" y="3564"/>
                  <a:pt x="12838" y="3570"/>
                </a:cubicBezTo>
                <a:cubicBezTo>
                  <a:pt x="12918" y="3596"/>
                  <a:pt x="12990" y="3623"/>
                  <a:pt x="13034" y="3677"/>
                </a:cubicBezTo>
                <a:cubicBezTo>
                  <a:pt x="13079" y="3721"/>
                  <a:pt x="13097" y="3793"/>
                  <a:pt x="13097" y="3855"/>
                </a:cubicBezTo>
                <a:cubicBezTo>
                  <a:pt x="13097" y="3927"/>
                  <a:pt x="13079" y="3998"/>
                  <a:pt x="13043" y="4060"/>
                </a:cubicBezTo>
                <a:cubicBezTo>
                  <a:pt x="13008" y="4123"/>
                  <a:pt x="12963" y="4176"/>
                  <a:pt x="12883" y="4212"/>
                </a:cubicBezTo>
                <a:cubicBezTo>
                  <a:pt x="12890" y="4213"/>
                  <a:pt x="12898" y="4213"/>
                  <a:pt x="12906" y="4213"/>
                </a:cubicBezTo>
                <a:cubicBezTo>
                  <a:pt x="12987" y="4213"/>
                  <a:pt x="13066" y="4170"/>
                  <a:pt x="13115" y="4105"/>
                </a:cubicBezTo>
                <a:cubicBezTo>
                  <a:pt x="13168" y="4043"/>
                  <a:pt x="13204" y="3953"/>
                  <a:pt x="13204" y="3855"/>
                </a:cubicBezTo>
                <a:cubicBezTo>
                  <a:pt x="13204" y="3766"/>
                  <a:pt x="13168" y="3668"/>
                  <a:pt x="13088" y="3614"/>
                </a:cubicBezTo>
                <a:cubicBezTo>
                  <a:pt x="13041" y="3574"/>
                  <a:pt x="12984" y="3559"/>
                  <a:pt x="12927" y="3559"/>
                </a:cubicBezTo>
                <a:close/>
                <a:moveTo>
                  <a:pt x="2160" y="3730"/>
                </a:moveTo>
                <a:lnTo>
                  <a:pt x="2160" y="3730"/>
                </a:lnTo>
                <a:cubicBezTo>
                  <a:pt x="2124" y="3837"/>
                  <a:pt x="2053" y="3927"/>
                  <a:pt x="1963" y="4007"/>
                </a:cubicBezTo>
                <a:cubicBezTo>
                  <a:pt x="1874" y="4078"/>
                  <a:pt x="1767" y="4132"/>
                  <a:pt x="1669" y="4167"/>
                </a:cubicBezTo>
                <a:cubicBezTo>
                  <a:pt x="1517" y="4224"/>
                  <a:pt x="1357" y="4254"/>
                  <a:pt x="1197" y="4254"/>
                </a:cubicBezTo>
                <a:cubicBezTo>
                  <a:pt x="1131" y="4254"/>
                  <a:pt x="1065" y="4249"/>
                  <a:pt x="1000" y="4239"/>
                </a:cubicBezTo>
                <a:cubicBezTo>
                  <a:pt x="1223" y="4194"/>
                  <a:pt x="1428" y="4141"/>
                  <a:pt x="1624" y="4069"/>
                </a:cubicBezTo>
                <a:cubicBezTo>
                  <a:pt x="1723" y="4034"/>
                  <a:pt x="1821" y="3980"/>
                  <a:pt x="1910" y="3935"/>
                </a:cubicBezTo>
                <a:cubicBezTo>
                  <a:pt x="1999" y="3873"/>
                  <a:pt x="2088" y="3811"/>
                  <a:pt x="2160" y="3730"/>
                </a:cubicBezTo>
                <a:close/>
                <a:moveTo>
                  <a:pt x="257" y="4113"/>
                </a:moveTo>
                <a:cubicBezTo>
                  <a:pt x="261" y="4113"/>
                  <a:pt x="264" y="4113"/>
                  <a:pt x="268" y="4114"/>
                </a:cubicBezTo>
                <a:cubicBezTo>
                  <a:pt x="367" y="4123"/>
                  <a:pt x="474" y="4123"/>
                  <a:pt x="563" y="4123"/>
                </a:cubicBezTo>
                <a:cubicBezTo>
                  <a:pt x="616" y="4123"/>
                  <a:pt x="634" y="4194"/>
                  <a:pt x="590" y="4221"/>
                </a:cubicBezTo>
                <a:cubicBezTo>
                  <a:pt x="518" y="4266"/>
                  <a:pt x="456" y="4310"/>
                  <a:pt x="411" y="4337"/>
                </a:cubicBezTo>
                <a:cubicBezTo>
                  <a:pt x="393" y="4352"/>
                  <a:pt x="371" y="4359"/>
                  <a:pt x="349" y="4359"/>
                </a:cubicBezTo>
                <a:cubicBezTo>
                  <a:pt x="319" y="4359"/>
                  <a:pt x="289" y="4345"/>
                  <a:pt x="268" y="4319"/>
                </a:cubicBezTo>
                <a:cubicBezTo>
                  <a:pt x="251" y="4283"/>
                  <a:pt x="224" y="4248"/>
                  <a:pt x="206" y="4203"/>
                </a:cubicBezTo>
                <a:cubicBezTo>
                  <a:pt x="189" y="4162"/>
                  <a:pt x="211" y="4113"/>
                  <a:pt x="257" y="4113"/>
                </a:cubicBezTo>
                <a:close/>
                <a:moveTo>
                  <a:pt x="2695" y="2490"/>
                </a:moveTo>
                <a:cubicBezTo>
                  <a:pt x="2757" y="2508"/>
                  <a:pt x="2820" y="2562"/>
                  <a:pt x="2829" y="2642"/>
                </a:cubicBezTo>
                <a:cubicBezTo>
                  <a:pt x="2838" y="2687"/>
                  <a:pt x="2811" y="2740"/>
                  <a:pt x="2784" y="2767"/>
                </a:cubicBezTo>
                <a:cubicBezTo>
                  <a:pt x="2748" y="2803"/>
                  <a:pt x="2722" y="2820"/>
                  <a:pt x="2686" y="2838"/>
                </a:cubicBezTo>
                <a:cubicBezTo>
                  <a:pt x="2650" y="2847"/>
                  <a:pt x="2615" y="2856"/>
                  <a:pt x="2579" y="2865"/>
                </a:cubicBezTo>
                <a:cubicBezTo>
                  <a:pt x="2552" y="2865"/>
                  <a:pt x="2508" y="2874"/>
                  <a:pt x="2490" y="2874"/>
                </a:cubicBezTo>
                <a:cubicBezTo>
                  <a:pt x="2445" y="2874"/>
                  <a:pt x="2401" y="2892"/>
                  <a:pt x="2365" y="2901"/>
                </a:cubicBezTo>
                <a:cubicBezTo>
                  <a:pt x="2285" y="2936"/>
                  <a:pt x="2240" y="2972"/>
                  <a:pt x="2231" y="3017"/>
                </a:cubicBezTo>
                <a:cubicBezTo>
                  <a:pt x="2231" y="3043"/>
                  <a:pt x="2249" y="3088"/>
                  <a:pt x="2267" y="3124"/>
                </a:cubicBezTo>
                <a:cubicBezTo>
                  <a:pt x="2294" y="3159"/>
                  <a:pt x="2320" y="3204"/>
                  <a:pt x="2365" y="3249"/>
                </a:cubicBezTo>
                <a:cubicBezTo>
                  <a:pt x="2436" y="3347"/>
                  <a:pt x="2508" y="3436"/>
                  <a:pt x="2570" y="3534"/>
                </a:cubicBezTo>
                <a:cubicBezTo>
                  <a:pt x="2633" y="3623"/>
                  <a:pt x="2713" y="3748"/>
                  <a:pt x="2695" y="3891"/>
                </a:cubicBezTo>
                <a:cubicBezTo>
                  <a:pt x="2686" y="4034"/>
                  <a:pt x="2597" y="4150"/>
                  <a:pt x="2508" y="4221"/>
                </a:cubicBezTo>
                <a:cubicBezTo>
                  <a:pt x="2409" y="4301"/>
                  <a:pt x="2302" y="4355"/>
                  <a:pt x="2186" y="4382"/>
                </a:cubicBezTo>
                <a:cubicBezTo>
                  <a:pt x="2178" y="4382"/>
                  <a:pt x="2169" y="4373"/>
                  <a:pt x="2169" y="4373"/>
                </a:cubicBezTo>
                <a:cubicBezTo>
                  <a:pt x="2169" y="4364"/>
                  <a:pt x="2169" y="4364"/>
                  <a:pt x="2169" y="4364"/>
                </a:cubicBezTo>
                <a:cubicBezTo>
                  <a:pt x="2320" y="4176"/>
                  <a:pt x="2463" y="4025"/>
                  <a:pt x="2517" y="3855"/>
                </a:cubicBezTo>
                <a:cubicBezTo>
                  <a:pt x="2543" y="3775"/>
                  <a:pt x="2552" y="3668"/>
                  <a:pt x="2508" y="3570"/>
                </a:cubicBezTo>
                <a:cubicBezTo>
                  <a:pt x="2463" y="3472"/>
                  <a:pt x="2374" y="3400"/>
                  <a:pt x="2276" y="3338"/>
                </a:cubicBezTo>
                <a:cubicBezTo>
                  <a:pt x="2195" y="3293"/>
                  <a:pt x="2053" y="3213"/>
                  <a:pt x="2026" y="3043"/>
                </a:cubicBezTo>
                <a:cubicBezTo>
                  <a:pt x="2008" y="2954"/>
                  <a:pt x="2044" y="2856"/>
                  <a:pt x="2097" y="2794"/>
                </a:cubicBezTo>
                <a:cubicBezTo>
                  <a:pt x="2151" y="2731"/>
                  <a:pt x="2222" y="2695"/>
                  <a:pt x="2285" y="2678"/>
                </a:cubicBezTo>
                <a:cubicBezTo>
                  <a:pt x="2330" y="2661"/>
                  <a:pt x="2375" y="2654"/>
                  <a:pt x="2418" y="2654"/>
                </a:cubicBezTo>
                <a:cubicBezTo>
                  <a:pt x="2443" y="2654"/>
                  <a:pt x="2467" y="2657"/>
                  <a:pt x="2490" y="2660"/>
                </a:cubicBezTo>
                <a:cubicBezTo>
                  <a:pt x="2552" y="2660"/>
                  <a:pt x="2597" y="2669"/>
                  <a:pt x="2633" y="2669"/>
                </a:cubicBezTo>
                <a:cubicBezTo>
                  <a:pt x="2677" y="2660"/>
                  <a:pt x="2695" y="2660"/>
                  <a:pt x="2713" y="2642"/>
                </a:cubicBezTo>
                <a:cubicBezTo>
                  <a:pt x="2731" y="2615"/>
                  <a:pt x="2722" y="2553"/>
                  <a:pt x="2686" y="2517"/>
                </a:cubicBezTo>
                <a:cubicBezTo>
                  <a:pt x="2677" y="2508"/>
                  <a:pt x="2677" y="2499"/>
                  <a:pt x="2686" y="2499"/>
                </a:cubicBezTo>
                <a:cubicBezTo>
                  <a:pt x="2686" y="2490"/>
                  <a:pt x="2695" y="2490"/>
                  <a:pt x="2695" y="2490"/>
                </a:cubicBezTo>
                <a:close/>
                <a:moveTo>
                  <a:pt x="3953" y="3784"/>
                </a:moveTo>
                <a:cubicBezTo>
                  <a:pt x="4006" y="3864"/>
                  <a:pt x="4051" y="3935"/>
                  <a:pt x="4051" y="4007"/>
                </a:cubicBezTo>
                <a:cubicBezTo>
                  <a:pt x="4060" y="4087"/>
                  <a:pt x="4033" y="4159"/>
                  <a:pt x="3980" y="4221"/>
                </a:cubicBezTo>
                <a:cubicBezTo>
                  <a:pt x="3935" y="4283"/>
                  <a:pt x="3873" y="4328"/>
                  <a:pt x="3801" y="4364"/>
                </a:cubicBezTo>
                <a:cubicBezTo>
                  <a:pt x="3748" y="4387"/>
                  <a:pt x="3694" y="4399"/>
                  <a:pt x="3638" y="4399"/>
                </a:cubicBezTo>
                <a:cubicBezTo>
                  <a:pt x="3610" y="4399"/>
                  <a:pt x="3581" y="4396"/>
                  <a:pt x="3551" y="4390"/>
                </a:cubicBezTo>
                <a:lnTo>
                  <a:pt x="3551" y="4390"/>
                </a:lnTo>
                <a:cubicBezTo>
                  <a:pt x="3596" y="4441"/>
                  <a:pt x="3667" y="4465"/>
                  <a:pt x="3739" y="4465"/>
                </a:cubicBezTo>
                <a:cubicBezTo>
                  <a:pt x="3769" y="4465"/>
                  <a:pt x="3799" y="4461"/>
                  <a:pt x="3828" y="4453"/>
                </a:cubicBezTo>
                <a:cubicBezTo>
                  <a:pt x="3926" y="4435"/>
                  <a:pt x="4015" y="4373"/>
                  <a:pt x="4078" y="4292"/>
                </a:cubicBezTo>
                <a:cubicBezTo>
                  <a:pt x="4140" y="4212"/>
                  <a:pt x="4176" y="4096"/>
                  <a:pt x="4149" y="3998"/>
                </a:cubicBezTo>
                <a:cubicBezTo>
                  <a:pt x="4122" y="3891"/>
                  <a:pt x="4042" y="3820"/>
                  <a:pt x="3953" y="3784"/>
                </a:cubicBezTo>
                <a:close/>
                <a:moveTo>
                  <a:pt x="2267" y="4078"/>
                </a:moveTo>
                <a:cubicBezTo>
                  <a:pt x="2213" y="4176"/>
                  <a:pt x="2124" y="4257"/>
                  <a:pt x="2026" y="4319"/>
                </a:cubicBezTo>
                <a:cubicBezTo>
                  <a:pt x="1928" y="4373"/>
                  <a:pt x="1821" y="4417"/>
                  <a:pt x="1714" y="4435"/>
                </a:cubicBezTo>
                <a:cubicBezTo>
                  <a:pt x="1618" y="4454"/>
                  <a:pt x="1522" y="4465"/>
                  <a:pt x="1425" y="4465"/>
                </a:cubicBezTo>
                <a:cubicBezTo>
                  <a:pt x="1296" y="4465"/>
                  <a:pt x="1167" y="4445"/>
                  <a:pt x="1045" y="4399"/>
                </a:cubicBezTo>
                <a:cubicBezTo>
                  <a:pt x="1268" y="4390"/>
                  <a:pt x="1482" y="4373"/>
                  <a:pt x="1687" y="4328"/>
                </a:cubicBezTo>
                <a:cubicBezTo>
                  <a:pt x="1794" y="4310"/>
                  <a:pt x="1892" y="4274"/>
                  <a:pt x="1990" y="4239"/>
                </a:cubicBezTo>
                <a:cubicBezTo>
                  <a:pt x="2088" y="4194"/>
                  <a:pt x="2178" y="4150"/>
                  <a:pt x="2267" y="4078"/>
                </a:cubicBezTo>
                <a:close/>
                <a:moveTo>
                  <a:pt x="13115" y="4283"/>
                </a:moveTo>
                <a:cubicBezTo>
                  <a:pt x="13124" y="4364"/>
                  <a:pt x="13115" y="4435"/>
                  <a:pt x="13079" y="4489"/>
                </a:cubicBezTo>
                <a:cubicBezTo>
                  <a:pt x="13043" y="4542"/>
                  <a:pt x="12990" y="4578"/>
                  <a:pt x="12927" y="4596"/>
                </a:cubicBezTo>
                <a:cubicBezTo>
                  <a:pt x="12888" y="4613"/>
                  <a:pt x="12848" y="4619"/>
                  <a:pt x="12806" y="4619"/>
                </a:cubicBezTo>
                <a:cubicBezTo>
                  <a:pt x="12782" y="4619"/>
                  <a:pt x="12757" y="4617"/>
                  <a:pt x="12731" y="4613"/>
                </a:cubicBezTo>
                <a:cubicBezTo>
                  <a:pt x="12669" y="4596"/>
                  <a:pt x="12597" y="4569"/>
                  <a:pt x="12544" y="4515"/>
                </a:cubicBezTo>
                <a:lnTo>
                  <a:pt x="12544" y="4515"/>
                </a:lnTo>
                <a:cubicBezTo>
                  <a:pt x="12562" y="4596"/>
                  <a:pt x="12633" y="4658"/>
                  <a:pt x="12704" y="4694"/>
                </a:cubicBezTo>
                <a:cubicBezTo>
                  <a:pt x="12749" y="4709"/>
                  <a:pt x="12795" y="4715"/>
                  <a:pt x="12844" y="4715"/>
                </a:cubicBezTo>
                <a:cubicBezTo>
                  <a:pt x="12883" y="4715"/>
                  <a:pt x="12923" y="4711"/>
                  <a:pt x="12963" y="4703"/>
                </a:cubicBezTo>
                <a:cubicBezTo>
                  <a:pt x="13043" y="4676"/>
                  <a:pt x="13124" y="4613"/>
                  <a:pt x="13150" y="4524"/>
                </a:cubicBezTo>
                <a:cubicBezTo>
                  <a:pt x="13186" y="4435"/>
                  <a:pt x="13159" y="4346"/>
                  <a:pt x="13115" y="4283"/>
                </a:cubicBezTo>
                <a:close/>
                <a:moveTo>
                  <a:pt x="12396" y="2702"/>
                </a:moveTo>
                <a:cubicBezTo>
                  <a:pt x="12736" y="2702"/>
                  <a:pt x="13074" y="3074"/>
                  <a:pt x="12829" y="3472"/>
                </a:cubicBezTo>
                <a:cubicBezTo>
                  <a:pt x="12865" y="3459"/>
                  <a:pt x="12899" y="3453"/>
                  <a:pt x="12932" y="3453"/>
                </a:cubicBezTo>
                <a:cubicBezTo>
                  <a:pt x="13266" y="3453"/>
                  <a:pt x="13465" y="4058"/>
                  <a:pt x="13124" y="4212"/>
                </a:cubicBezTo>
                <a:cubicBezTo>
                  <a:pt x="13389" y="4421"/>
                  <a:pt x="13132" y="4797"/>
                  <a:pt x="12850" y="4797"/>
                </a:cubicBezTo>
                <a:cubicBezTo>
                  <a:pt x="12820" y="4797"/>
                  <a:pt x="12789" y="4793"/>
                  <a:pt x="12758" y="4783"/>
                </a:cubicBezTo>
                <a:cubicBezTo>
                  <a:pt x="12642" y="4747"/>
                  <a:pt x="12490" y="4622"/>
                  <a:pt x="12481" y="4435"/>
                </a:cubicBezTo>
                <a:lnTo>
                  <a:pt x="12481" y="4435"/>
                </a:lnTo>
                <a:cubicBezTo>
                  <a:pt x="12514" y="4460"/>
                  <a:pt x="12585" y="4507"/>
                  <a:pt x="12652" y="4507"/>
                </a:cubicBezTo>
                <a:cubicBezTo>
                  <a:pt x="12658" y="4507"/>
                  <a:pt x="12663" y="4507"/>
                  <a:pt x="12669" y="4506"/>
                </a:cubicBezTo>
                <a:lnTo>
                  <a:pt x="12660" y="4355"/>
                </a:lnTo>
                <a:lnTo>
                  <a:pt x="12749" y="4444"/>
                </a:lnTo>
                <a:lnTo>
                  <a:pt x="12695" y="4257"/>
                </a:lnTo>
                <a:lnTo>
                  <a:pt x="12695" y="4257"/>
                </a:lnTo>
                <a:cubicBezTo>
                  <a:pt x="12695" y="4257"/>
                  <a:pt x="12829" y="4408"/>
                  <a:pt x="12838" y="4417"/>
                </a:cubicBezTo>
                <a:cubicBezTo>
                  <a:pt x="12838" y="4417"/>
                  <a:pt x="12838" y="4417"/>
                  <a:pt x="12839" y="4417"/>
                </a:cubicBezTo>
                <a:cubicBezTo>
                  <a:pt x="12843" y="4417"/>
                  <a:pt x="12731" y="4176"/>
                  <a:pt x="12731" y="4176"/>
                </a:cubicBezTo>
                <a:lnTo>
                  <a:pt x="12731" y="4176"/>
                </a:lnTo>
                <a:lnTo>
                  <a:pt x="12847" y="4266"/>
                </a:lnTo>
                <a:lnTo>
                  <a:pt x="12749" y="4087"/>
                </a:lnTo>
                <a:lnTo>
                  <a:pt x="12829" y="4123"/>
                </a:lnTo>
                <a:lnTo>
                  <a:pt x="12829" y="4123"/>
                </a:lnTo>
                <a:lnTo>
                  <a:pt x="12758" y="3989"/>
                </a:lnTo>
                <a:lnTo>
                  <a:pt x="12758" y="3989"/>
                </a:lnTo>
                <a:lnTo>
                  <a:pt x="12918" y="4087"/>
                </a:lnTo>
                <a:lnTo>
                  <a:pt x="12740" y="3864"/>
                </a:lnTo>
                <a:lnTo>
                  <a:pt x="12910" y="3953"/>
                </a:lnTo>
                <a:lnTo>
                  <a:pt x="12910" y="3953"/>
                </a:lnTo>
                <a:lnTo>
                  <a:pt x="12695" y="3730"/>
                </a:lnTo>
                <a:lnTo>
                  <a:pt x="12695" y="3730"/>
                </a:lnTo>
                <a:cubicBezTo>
                  <a:pt x="12696" y="3730"/>
                  <a:pt x="12856" y="3802"/>
                  <a:pt x="12883" y="3828"/>
                </a:cubicBezTo>
                <a:cubicBezTo>
                  <a:pt x="12884" y="3829"/>
                  <a:pt x="12885" y="3829"/>
                  <a:pt x="12885" y="3829"/>
                </a:cubicBezTo>
                <a:cubicBezTo>
                  <a:pt x="12899" y="3829"/>
                  <a:pt x="12642" y="3605"/>
                  <a:pt x="12642" y="3605"/>
                </a:cubicBezTo>
                <a:lnTo>
                  <a:pt x="12642" y="3605"/>
                </a:lnTo>
                <a:cubicBezTo>
                  <a:pt x="12642" y="3605"/>
                  <a:pt x="12838" y="3686"/>
                  <a:pt x="12847" y="3686"/>
                </a:cubicBezTo>
                <a:cubicBezTo>
                  <a:pt x="12856" y="3686"/>
                  <a:pt x="12571" y="3481"/>
                  <a:pt x="12562" y="3481"/>
                </a:cubicBezTo>
                <a:cubicBezTo>
                  <a:pt x="12561" y="3480"/>
                  <a:pt x="12561" y="3480"/>
                  <a:pt x="12562" y="3480"/>
                </a:cubicBezTo>
                <a:cubicBezTo>
                  <a:pt x="12572" y="3480"/>
                  <a:pt x="12724" y="3543"/>
                  <a:pt x="12749" y="3543"/>
                </a:cubicBezTo>
                <a:cubicBezTo>
                  <a:pt x="12767" y="3543"/>
                  <a:pt x="12499" y="3382"/>
                  <a:pt x="12499" y="3382"/>
                </a:cubicBezTo>
                <a:lnTo>
                  <a:pt x="12499" y="3382"/>
                </a:lnTo>
                <a:lnTo>
                  <a:pt x="12678" y="3409"/>
                </a:lnTo>
                <a:lnTo>
                  <a:pt x="12428" y="3293"/>
                </a:lnTo>
                <a:lnTo>
                  <a:pt x="12597" y="3302"/>
                </a:lnTo>
                <a:lnTo>
                  <a:pt x="12356" y="3186"/>
                </a:lnTo>
                <a:lnTo>
                  <a:pt x="12481" y="3177"/>
                </a:lnTo>
                <a:lnTo>
                  <a:pt x="12196" y="3061"/>
                </a:lnTo>
                <a:lnTo>
                  <a:pt x="12455" y="3034"/>
                </a:lnTo>
                <a:cubicBezTo>
                  <a:pt x="12455" y="3034"/>
                  <a:pt x="12267" y="2969"/>
                  <a:pt x="12054" y="2969"/>
                </a:cubicBezTo>
                <a:cubicBezTo>
                  <a:pt x="12030" y="2969"/>
                  <a:pt x="12006" y="2970"/>
                  <a:pt x="11982" y="2972"/>
                </a:cubicBezTo>
                <a:cubicBezTo>
                  <a:pt x="12083" y="2781"/>
                  <a:pt x="12240" y="2702"/>
                  <a:pt x="12396" y="2702"/>
                </a:cubicBezTo>
                <a:close/>
                <a:moveTo>
                  <a:pt x="3034" y="4426"/>
                </a:moveTo>
                <a:cubicBezTo>
                  <a:pt x="2998" y="4506"/>
                  <a:pt x="3007" y="4613"/>
                  <a:pt x="3061" y="4694"/>
                </a:cubicBezTo>
                <a:cubicBezTo>
                  <a:pt x="3114" y="4783"/>
                  <a:pt x="3195" y="4845"/>
                  <a:pt x="3284" y="4881"/>
                </a:cubicBezTo>
                <a:cubicBezTo>
                  <a:pt x="3324" y="4893"/>
                  <a:pt x="3369" y="4902"/>
                  <a:pt x="3415" y="4902"/>
                </a:cubicBezTo>
                <a:cubicBezTo>
                  <a:pt x="3472" y="4902"/>
                  <a:pt x="3529" y="4889"/>
                  <a:pt x="3578" y="4854"/>
                </a:cubicBezTo>
                <a:cubicBezTo>
                  <a:pt x="3658" y="4801"/>
                  <a:pt x="3703" y="4703"/>
                  <a:pt x="3703" y="4613"/>
                </a:cubicBezTo>
                <a:lnTo>
                  <a:pt x="3703" y="4613"/>
                </a:lnTo>
                <a:cubicBezTo>
                  <a:pt x="3658" y="4694"/>
                  <a:pt x="3596" y="4747"/>
                  <a:pt x="3534" y="4774"/>
                </a:cubicBezTo>
                <a:cubicBezTo>
                  <a:pt x="3504" y="4785"/>
                  <a:pt x="3474" y="4790"/>
                  <a:pt x="3444" y="4790"/>
                </a:cubicBezTo>
                <a:cubicBezTo>
                  <a:pt x="3402" y="4790"/>
                  <a:pt x="3361" y="4781"/>
                  <a:pt x="3319" y="4765"/>
                </a:cubicBezTo>
                <a:cubicBezTo>
                  <a:pt x="3257" y="4738"/>
                  <a:pt x="3186" y="4694"/>
                  <a:pt x="3132" y="4640"/>
                </a:cubicBezTo>
                <a:cubicBezTo>
                  <a:pt x="3087" y="4587"/>
                  <a:pt x="3043" y="4515"/>
                  <a:pt x="3034" y="4426"/>
                </a:cubicBezTo>
                <a:close/>
                <a:moveTo>
                  <a:pt x="9549" y="4193"/>
                </a:moveTo>
                <a:cubicBezTo>
                  <a:pt x="9539" y="4193"/>
                  <a:pt x="9529" y="4193"/>
                  <a:pt x="9520" y="4194"/>
                </a:cubicBezTo>
                <a:cubicBezTo>
                  <a:pt x="9600" y="4239"/>
                  <a:pt x="9671" y="4292"/>
                  <a:pt x="9707" y="4364"/>
                </a:cubicBezTo>
                <a:cubicBezTo>
                  <a:pt x="9734" y="4426"/>
                  <a:pt x="9734" y="4506"/>
                  <a:pt x="9716" y="4578"/>
                </a:cubicBezTo>
                <a:cubicBezTo>
                  <a:pt x="9689" y="4658"/>
                  <a:pt x="9653" y="4729"/>
                  <a:pt x="9600" y="4792"/>
                </a:cubicBezTo>
                <a:cubicBezTo>
                  <a:pt x="9537" y="4845"/>
                  <a:pt x="9466" y="4899"/>
                  <a:pt x="9377" y="4908"/>
                </a:cubicBezTo>
                <a:cubicBezTo>
                  <a:pt x="9407" y="4923"/>
                  <a:pt x="9441" y="4930"/>
                  <a:pt x="9475" y="4930"/>
                </a:cubicBezTo>
                <a:cubicBezTo>
                  <a:pt x="9541" y="4930"/>
                  <a:pt x="9609" y="4904"/>
                  <a:pt x="9662" y="4863"/>
                </a:cubicBezTo>
                <a:cubicBezTo>
                  <a:pt x="9743" y="4801"/>
                  <a:pt x="9805" y="4712"/>
                  <a:pt x="9832" y="4613"/>
                </a:cubicBezTo>
                <a:cubicBezTo>
                  <a:pt x="9859" y="4515"/>
                  <a:pt x="9850" y="4399"/>
                  <a:pt x="9787" y="4310"/>
                </a:cubicBezTo>
                <a:cubicBezTo>
                  <a:pt x="9723" y="4230"/>
                  <a:pt x="9637" y="4193"/>
                  <a:pt x="9549" y="4193"/>
                </a:cubicBezTo>
                <a:close/>
                <a:moveTo>
                  <a:pt x="11634" y="4034"/>
                </a:moveTo>
                <a:cubicBezTo>
                  <a:pt x="11732" y="4096"/>
                  <a:pt x="11821" y="4159"/>
                  <a:pt x="11857" y="4248"/>
                </a:cubicBezTo>
                <a:cubicBezTo>
                  <a:pt x="11901" y="4337"/>
                  <a:pt x="11901" y="4426"/>
                  <a:pt x="11875" y="4524"/>
                </a:cubicBezTo>
                <a:cubicBezTo>
                  <a:pt x="11848" y="4613"/>
                  <a:pt x="11794" y="4703"/>
                  <a:pt x="11723" y="4783"/>
                </a:cubicBezTo>
                <a:cubicBezTo>
                  <a:pt x="11661" y="4854"/>
                  <a:pt x="11571" y="4917"/>
                  <a:pt x="11455" y="4935"/>
                </a:cubicBezTo>
                <a:cubicBezTo>
                  <a:pt x="11488" y="4948"/>
                  <a:pt x="11524" y="4954"/>
                  <a:pt x="11560" y="4954"/>
                </a:cubicBezTo>
                <a:cubicBezTo>
                  <a:pt x="11645" y="4954"/>
                  <a:pt x="11735" y="4922"/>
                  <a:pt x="11803" y="4872"/>
                </a:cubicBezTo>
                <a:cubicBezTo>
                  <a:pt x="11910" y="4801"/>
                  <a:pt x="11982" y="4685"/>
                  <a:pt x="12017" y="4569"/>
                </a:cubicBezTo>
                <a:cubicBezTo>
                  <a:pt x="12053" y="4444"/>
                  <a:pt x="12044" y="4292"/>
                  <a:pt x="11964" y="4185"/>
                </a:cubicBezTo>
                <a:cubicBezTo>
                  <a:pt x="11884" y="4078"/>
                  <a:pt x="11750" y="4034"/>
                  <a:pt x="11634" y="4034"/>
                </a:cubicBezTo>
                <a:close/>
                <a:moveTo>
                  <a:pt x="3845" y="2595"/>
                </a:moveTo>
                <a:cubicBezTo>
                  <a:pt x="4392" y="2595"/>
                  <a:pt x="4648" y="3451"/>
                  <a:pt x="4015" y="3686"/>
                </a:cubicBezTo>
                <a:cubicBezTo>
                  <a:pt x="4437" y="3821"/>
                  <a:pt x="4245" y="4568"/>
                  <a:pt x="3839" y="4568"/>
                </a:cubicBezTo>
                <a:cubicBezTo>
                  <a:pt x="3815" y="4568"/>
                  <a:pt x="3791" y="4565"/>
                  <a:pt x="3765" y="4560"/>
                </a:cubicBezTo>
                <a:lnTo>
                  <a:pt x="3765" y="4560"/>
                </a:lnTo>
                <a:cubicBezTo>
                  <a:pt x="3828" y="4820"/>
                  <a:pt x="3604" y="4972"/>
                  <a:pt x="3379" y="4972"/>
                </a:cubicBezTo>
                <a:cubicBezTo>
                  <a:pt x="3249" y="4972"/>
                  <a:pt x="3118" y="4921"/>
                  <a:pt x="3043" y="4810"/>
                </a:cubicBezTo>
                <a:cubicBezTo>
                  <a:pt x="2972" y="4703"/>
                  <a:pt x="2909" y="4489"/>
                  <a:pt x="3034" y="4310"/>
                </a:cubicBezTo>
                <a:lnTo>
                  <a:pt x="3034" y="4310"/>
                </a:lnTo>
                <a:cubicBezTo>
                  <a:pt x="3043" y="4355"/>
                  <a:pt x="3079" y="4462"/>
                  <a:pt x="3150" y="4498"/>
                </a:cubicBezTo>
                <a:lnTo>
                  <a:pt x="3248" y="4355"/>
                </a:lnTo>
                <a:lnTo>
                  <a:pt x="3275" y="4506"/>
                </a:lnTo>
                <a:lnTo>
                  <a:pt x="3355" y="4301"/>
                </a:lnTo>
                <a:cubicBezTo>
                  <a:pt x="3355" y="4301"/>
                  <a:pt x="3364" y="4524"/>
                  <a:pt x="3364" y="4542"/>
                </a:cubicBezTo>
                <a:cubicBezTo>
                  <a:pt x="3364" y="4543"/>
                  <a:pt x="3364" y="4543"/>
                  <a:pt x="3364" y="4543"/>
                </a:cubicBezTo>
                <a:cubicBezTo>
                  <a:pt x="3369" y="4543"/>
                  <a:pt x="3444" y="4257"/>
                  <a:pt x="3444" y="4257"/>
                </a:cubicBezTo>
                <a:lnTo>
                  <a:pt x="3471" y="4408"/>
                </a:lnTo>
                <a:lnTo>
                  <a:pt x="3516" y="4176"/>
                </a:lnTo>
                <a:lnTo>
                  <a:pt x="3560" y="4274"/>
                </a:lnTo>
                <a:lnTo>
                  <a:pt x="3587" y="4096"/>
                </a:lnTo>
                <a:lnTo>
                  <a:pt x="3658" y="4301"/>
                </a:lnTo>
                <a:lnTo>
                  <a:pt x="3658" y="3980"/>
                </a:lnTo>
                <a:lnTo>
                  <a:pt x="3757" y="4176"/>
                </a:lnTo>
                <a:lnTo>
                  <a:pt x="3712" y="3828"/>
                </a:lnTo>
                <a:lnTo>
                  <a:pt x="3712" y="3828"/>
                </a:lnTo>
                <a:cubicBezTo>
                  <a:pt x="3712" y="3829"/>
                  <a:pt x="3801" y="3998"/>
                  <a:pt x="3819" y="4043"/>
                </a:cubicBezTo>
                <a:lnTo>
                  <a:pt x="3819" y="4043"/>
                </a:lnTo>
                <a:cubicBezTo>
                  <a:pt x="3812" y="4006"/>
                  <a:pt x="3748" y="3686"/>
                  <a:pt x="3748" y="3686"/>
                </a:cubicBezTo>
                <a:lnTo>
                  <a:pt x="3748" y="3686"/>
                </a:lnTo>
                <a:cubicBezTo>
                  <a:pt x="3748" y="3686"/>
                  <a:pt x="3873" y="3882"/>
                  <a:pt x="3881" y="3891"/>
                </a:cubicBezTo>
                <a:cubicBezTo>
                  <a:pt x="3882" y="3891"/>
                  <a:pt x="3882" y="3891"/>
                  <a:pt x="3882" y="3891"/>
                </a:cubicBezTo>
                <a:cubicBezTo>
                  <a:pt x="3888" y="3891"/>
                  <a:pt x="3765" y="3516"/>
                  <a:pt x="3765" y="3507"/>
                </a:cubicBezTo>
                <a:cubicBezTo>
                  <a:pt x="3765" y="3507"/>
                  <a:pt x="3766" y="3507"/>
                  <a:pt x="3766" y="3507"/>
                </a:cubicBezTo>
                <a:cubicBezTo>
                  <a:pt x="3771" y="3507"/>
                  <a:pt x="3873" y="3677"/>
                  <a:pt x="3890" y="3695"/>
                </a:cubicBezTo>
                <a:cubicBezTo>
                  <a:pt x="3891" y="3695"/>
                  <a:pt x="3891" y="3695"/>
                  <a:pt x="3891" y="3695"/>
                </a:cubicBezTo>
                <a:cubicBezTo>
                  <a:pt x="3905" y="3695"/>
                  <a:pt x="3783" y="3374"/>
                  <a:pt x="3783" y="3373"/>
                </a:cubicBezTo>
                <a:lnTo>
                  <a:pt x="3783" y="3373"/>
                </a:lnTo>
                <a:lnTo>
                  <a:pt x="3917" y="3525"/>
                </a:lnTo>
                <a:lnTo>
                  <a:pt x="3774" y="3249"/>
                </a:lnTo>
                <a:lnTo>
                  <a:pt x="3917" y="3373"/>
                </a:lnTo>
                <a:lnTo>
                  <a:pt x="3783" y="3106"/>
                </a:lnTo>
                <a:lnTo>
                  <a:pt x="3783" y="3106"/>
                </a:lnTo>
                <a:lnTo>
                  <a:pt x="3899" y="3186"/>
                </a:lnTo>
                <a:lnTo>
                  <a:pt x="3899" y="3186"/>
                </a:lnTo>
                <a:lnTo>
                  <a:pt x="3721" y="2883"/>
                </a:lnTo>
                <a:lnTo>
                  <a:pt x="3721" y="2883"/>
                </a:lnTo>
                <a:lnTo>
                  <a:pt x="3980" y="3034"/>
                </a:lnTo>
                <a:cubicBezTo>
                  <a:pt x="3980" y="3034"/>
                  <a:pt x="3828" y="2811"/>
                  <a:pt x="3596" y="2651"/>
                </a:cubicBezTo>
                <a:cubicBezTo>
                  <a:pt x="3684" y="2612"/>
                  <a:pt x="3767" y="2595"/>
                  <a:pt x="3845" y="2595"/>
                </a:cubicBezTo>
                <a:close/>
                <a:moveTo>
                  <a:pt x="8110" y="4988"/>
                </a:moveTo>
                <a:lnTo>
                  <a:pt x="8110" y="4988"/>
                </a:lnTo>
                <a:lnTo>
                  <a:pt x="8110" y="4988"/>
                </a:lnTo>
                <a:close/>
                <a:moveTo>
                  <a:pt x="5880" y="4676"/>
                </a:moveTo>
                <a:cubicBezTo>
                  <a:pt x="5914" y="4676"/>
                  <a:pt x="5952" y="4713"/>
                  <a:pt x="5924" y="4774"/>
                </a:cubicBezTo>
                <a:cubicBezTo>
                  <a:pt x="5934" y="4771"/>
                  <a:pt x="5943" y="4770"/>
                  <a:pt x="5951" y="4770"/>
                </a:cubicBezTo>
                <a:cubicBezTo>
                  <a:pt x="6027" y="4770"/>
                  <a:pt x="6040" y="4873"/>
                  <a:pt x="5951" y="4881"/>
                </a:cubicBezTo>
                <a:cubicBezTo>
                  <a:pt x="5951" y="4881"/>
                  <a:pt x="6023" y="4908"/>
                  <a:pt x="5987" y="4970"/>
                </a:cubicBezTo>
                <a:cubicBezTo>
                  <a:pt x="5973" y="4993"/>
                  <a:pt x="5958" y="5001"/>
                  <a:pt x="5944" y="5001"/>
                </a:cubicBezTo>
                <a:cubicBezTo>
                  <a:pt x="5913" y="5001"/>
                  <a:pt x="5886" y="4962"/>
                  <a:pt x="5880" y="4944"/>
                </a:cubicBezTo>
                <a:lnTo>
                  <a:pt x="5880" y="4944"/>
                </a:lnTo>
                <a:cubicBezTo>
                  <a:pt x="5896" y="5001"/>
                  <a:pt x="5890" y="5052"/>
                  <a:pt x="5839" y="5052"/>
                </a:cubicBezTo>
                <a:cubicBezTo>
                  <a:pt x="5835" y="5052"/>
                  <a:pt x="5831" y="5051"/>
                  <a:pt x="5826" y="5051"/>
                </a:cubicBezTo>
                <a:cubicBezTo>
                  <a:pt x="5773" y="5051"/>
                  <a:pt x="5773" y="4970"/>
                  <a:pt x="5782" y="4953"/>
                </a:cubicBezTo>
                <a:lnTo>
                  <a:pt x="5782" y="4953"/>
                </a:lnTo>
                <a:cubicBezTo>
                  <a:pt x="5766" y="4984"/>
                  <a:pt x="5742" y="4996"/>
                  <a:pt x="5720" y="4996"/>
                </a:cubicBezTo>
                <a:cubicBezTo>
                  <a:pt x="5666" y="4996"/>
                  <a:pt x="5620" y="4928"/>
                  <a:pt x="5701" y="4890"/>
                </a:cubicBezTo>
                <a:cubicBezTo>
                  <a:pt x="5620" y="4861"/>
                  <a:pt x="5624" y="4770"/>
                  <a:pt x="5689" y="4770"/>
                </a:cubicBezTo>
                <a:cubicBezTo>
                  <a:pt x="5703" y="4770"/>
                  <a:pt x="5719" y="4774"/>
                  <a:pt x="5737" y="4783"/>
                </a:cubicBezTo>
                <a:cubicBezTo>
                  <a:pt x="5700" y="4734"/>
                  <a:pt x="5735" y="4677"/>
                  <a:pt x="5777" y="4677"/>
                </a:cubicBezTo>
                <a:cubicBezTo>
                  <a:pt x="5797" y="4677"/>
                  <a:pt x="5818" y="4689"/>
                  <a:pt x="5835" y="4721"/>
                </a:cubicBezTo>
                <a:cubicBezTo>
                  <a:pt x="5839" y="4690"/>
                  <a:pt x="5859" y="4676"/>
                  <a:pt x="5880" y="4676"/>
                </a:cubicBezTo>
                <a:close/>
                <a:moveTo>
                  <a:pt x="17379" y="2169"/>
                </a:moveTo>
                <a:cubicBezTo>
                  <a:pt x="17522" y="2249"/>
                  <a:pt x="17664" y="2321"/>
                  <a:pt x="17780" y="2428"/>
                </a:cubicBezTo>
                <a:lnTo>
                  <a:pt x="17879" y="2499"/>
                </a:lnTo>
                <a:lnTo>
                  <a:pt x="17959" y="2588"/>
                </a:lnTo>
                <a:cubicBezTo>
                  <a:pt x="18012" y="2642"/>
                  <a:pt x="18075" y="2704"/>
                  <a:pt x="18119" y="2767"/>
                </a:cubicBezTo>
                <a:cubicBezTo>
                  <a:pt x="18316" y="3026"/>
                  <a:pt x="18414" y="3356"/>
                  <a:pt x="18405" y="3677"/>
                </a:cubicBezTo>
                <a:cubicBezTo>
                  <a:pt x="18396" y="4007"/>
                  <a:pt x="18280" y="4319"/>
                  <a:pt x="18111" y="4587"/>
                </a:cubicBezTo>
                <a:cubicBezTo>
                  <a:pt x="17941" y="4863"/>
                  <a:pt x="17718" y="5095"/>
                  <a:pt x="17450" y="5274"/>
                </a:cubicBezTo>
                <a:cubicBezTo>
                  <a:pt x="17513" y="5211"/>
                  <a:pt x="17566" y="5158"/>
                  <a:pt x="17620" y="5104"/>
                </a:cubicBezTo>
                <a:lnTo>
                  <a:pt x="17780" y="4926"/>
                </a:lnTo>
                <a:cubicBezTo>
                  <a:pt x="17825" y="4863"/>
                  <a:pt x="17870" y="4810"/>
                  <a:pt x="17914" y="4747"/>
                </a:cubicBezTo>
                <a:cubicBezTo>
                  <a:pt x="17959" y="4676"/>
                  <a:pt x="18003" y="4613"/>
                  <a:pt x="18039" y="4542"/>
                </a:cubicBezTo>
                <a:cubicBezTo>
                  <a:pt x="18182" y="4274"/>
                  <a:pt x="18289" y="3980"/>
                  <a:pt x="18289" y="3677"/>
                </a:cubicBezTo>
                <a:cubicBezTo>
                  <a:pt x="18307" y="3373"/>
                  <a:pt x="18218" y="3070"/>
                  <a:pt x="18048" y="2820"/>
                </a:cubicBezTo>
                <a:cubicBezTo>
                  <a:pt x="18012" y="2749"/>
                  <a:pt x="17959" y="2695"/>
                  <a:pt x="17905" y="2633"/>
                </a:cubicBezTo>
                <a:lnTo>
                  <a:pt x="17834" y="2544"/>
                </a:lnTo>
                <a:lnTo>
                  <a:pt x="17745" y="2472"/>
                </a:lnTo>
                <a:cubicBezTo>
                  <a:pt x="17638" y="2356"/>
                  <a:pt x="17504" y="2276"/>
                  <a:pt x="17379" y="2169"/>
                </a:cubicBezTo>
                <a:close/>
                <a:moveTo>
                  <a:pt x="6601" y="4299"/>
                </a:moveTo>
                <a:cubicBezTo>
                  <a:pt x="6568" y="4299"/>
                  <a:pt x="6535" y="4303"/>
                  <a:pt x="6504" y="4310"/>
                </a:cubicBezTo>
                <a:cubicBezTo>
                  <a:pt x="6620" y="4355"/>
                  <a:pt x="6718" y="4408"/>
                  <a:pt x="6772" y="4489"/>
                </a:cubicBezTo>
                <a:cubicBezTo>
                  <a:pt x="6825" y="4569"/>
                  <a:pt x="6843" y="4676"/>
                  <a:pt x="6825" y="4774"/>
                </a:cubicBezTo>
                <a:cubicBezTo>
                  <a:pt x="6816" y="4881"/>
                  <a:pt x="6781" y="4979"/>
                  <a:pt x="6718" y="5068"/>
                </a:cubicBezTo>
                <a:cubicBezTo>
                  <a:pt x="6656" y="5158"/>
                  <a:pt x="6576" y="5229"/>
                  <a:pt x="6460" y="5274"/>
                </a:cubicBezTo>
                <a:cubicBezTo>
                  <a:pt x="6481" y="5278"/>
                  <a:pt x="6503" y="5281"/>
                  <a:pt x="6525" y="5281"/>
                </a:cubicBezTo>
                <a:cubicBezTo>
                  <a:pt x="6630" y="5281"/>
                  <a:pt x="6735" y="5230"/>
                  <a:pt x="6816" y="5149"/>
                </a:cubicBezTo>
                <a:cubicBezTo>
                  <a:pt x="6915" y="5060"/>
                  <a:pt x="6977" y="4926"/>
                  <a:pt x="6995" y="4792"/>
                </a:cubicBezTo>
                <a:cubicBezTo>
                  <a:pt x="7004" y="4658"/>
                  <a:pt x="6968" y="4506"/>
                  <a:pt x="6870" y="4408"/>
                </a:cubicBezTo>
                <a:cubicBezTo>
                  <a:pt x="6791" y="4330"/>
                  <a:pt x="6693" y="4299"/>
                  <a:pt x="6601" y="4299"/>
                </a:cubicBezTo>
                <a:close/>
                <a:moveTo>
                  <a:pt x="8155" y="4444"/>
                </a:moveTo>
                <a:cubicBezTo>
                  <a:pt x="8262" y="4506"/>
                  <a:pt x="8342" y="4569"/>
                  <a:pt x="8387" y="4658"/>
                </a:cubicBezTo>
                <a:cubicBezTo>
                  <a:pt x="8422" y="4738"/>
                  <a:pt x="8422" y="4837"/>
                  <a:pt x="8396" y="4935"/>
                </a:cubicBezTo>
                <a:cubicBezTo>
                  <a:pt x="8369" y="5024"/>
                  <a:pt x="8315" y="5113"/>
                  <a:pt x="8253" y="5193"/>
                </a:cubicBezTo>
                <a:cubicBezTo>
                  <a:pt x="8181" y="5265"/>
                  <a:pt x="8092" y="5318"/>
                  <a:pt x="7976" y="5345"/>
                </a:cubicBezTo>
                <a:cubicBezTo>
                  <a:pt x="8009" y="5359"/>
                  <a:pt x="8044" y="5365"/>
                  <a:pt x="8081" y="5365"/>
                </a:cubicBezTo>
                <a:cubicBezTo>
                  <a:pt x="8167" y="5365"/>
                  <a:pt x="8258" y="5332"/>
                  <a:pt x="8333" y="5283"/>
                </a:cubicBezTo>
                <a:cubicBezTo>
                  <a:pt x="8431" y="5211"/>
                  <a:pt x="8511" y="5095"/>
                  <a:pt x="8547" y="4970"/>
                </a:cubicBezTo>
                <a:cubicBezTo>
                  <a:pt x="8583" y="4854"/>
                  <a:pt x="8565" y="4703"/>
                  <a:pt x="8485" y="4596"/>
                </a:cubicBezTo>
                <a:cubicBezTo>
                  <a:pt x="8404" y="4480"/>
                  <a:pt x="8271" y="4444"/>
                  <a:pt x="8155" y="4444"/>
                </a:cubicBezTo>
                <a:close/>
                <a:moveTo>
                  <a:pt x="9609" y="5060"/>
                </a:moveTo>
                <a:cubicBezTo>
                  <a:pt x="9591" y="5149"/>
                  <a:pt x="9564" y="5229"/>
                  <a:pt x="9511" y="5274"/>
                </a:cubicBezTo>
                <a:cubicBezTo>
                  <a:pt x="9457" y="5327"/>
                  <a:pt x="9386" y="5345"/>
                  <a:pt x="9305" y="5345"/>
                </a:cubicBezTo>
                <a:cubicBezTo>
                  <a:pt x="9293" y="5347"/>
                  <a:pt x="9281" y="5347"/>
                  <a:pt x="9268" y="5347"/>
                </a:cubicBezTo>
                <a:cubicBezTo>
                  <a:pt x="9207" y="5347"/>
                  <a:pt x="9142" y="5330"/>
                  <a:pt x="9082" y="5300"/>
                </a:cubicBezTo>
                <a:cubicBezTo>
                  <a:pt x="9011" y="5274"/>
                  <a:pt x="8949" y="5220"/>
                  <a:pt x="8913" y="5140"/>
                </a:cubicBezTo>
                <a:lnTo>
                  <a:pt x="8913" y="5140"/>
                </a:lnTo>
                <a:cubicBezTo>
                  <a:pt x="8904" y="5229"/>
                  <a:pt x="8958" y="5327"/>
                  <a:pt x="9038" y="5381"/>
                </a:cubicBezTo>
                <a:cubicBezTo>
                  <a:pt x="9118" y="5443"/>
                  <a:pt x="9216" y="5470"/>
                  <a:pt x="9314" y="5470"/>
                </a:cubicBezTo>
                <a:cubicBezTo>
                  <a:pt x="9413" y="5461"/>
                  <a:pt x="9520" y="5425"/>
                  <a:pt x="9582" y="5336"/>
                </a:cubicBezTo>
                <a:cubicBezTo>
                  <a:pt x="9636" y="5247"/>
                  <a:pt x="9644" y="5140"/>
                  <a:pt x="9609" y="5060"/>
                </a:cubicBezTo>
                <a:close/>
                <a:moveTo>
                  <a:pt x="12287" y="5108"/>
                </a:moveTo>
                <a:cubicBezTo>
                  <a:pt x="12307" y="5108"/>
                  <a:pt x="12330" y="5122"/>
                  <a:pt x="12348" y="5158"/>
                </a:cubicBezTo>
                <a:cubicBezTo>
                  <a:pt x="12351" y="5127"/>
                  <a:pt x="12372" y="5113"/>
                  <a:pt x="12393" y="5113"/>
                </a:cubicBezTo>
                <a:cubicBezTo>
                  <a:pt x="12428" y="5113"/>
                  <a:pt x="12464" y="5148"/>
                  <a:pt x="12437" y="5202"/>
                </a:cubicBezTo>
                <a:cubicBezTo>
                  <a:pt x="12446" y="5200"/>
                  <a:pt x="12454" y="5199"/>
                  <a:pt x="12462" y="5199"/>
                </a:cubicBezTo>
                <a:cubicBezTo>
                  <a:pt x="12539" y="5199"/>
                  <a:pt x="12553" y="5309"/>
                  <a:pt x="12464" y="5309"/>
                </a:cubicBezTo>
                <a:cubicBezTo>
                  <a:pt x="12464" y="5309"/>
                  <a:pt x="12526" y="5336"/>
                  <a:pt x="12490" y="5407"/>
                </a:cubicBezTo>
                <a:cubicBezTo>
                  <a:pt x="12479" y="5427"/>
                  <a:pt x="12467" y="5434"/>
                  <a:pt x="12454" y="5434"/>
                </a:cubicBezTo>
                <a:cubicBezTo>
                  <a:pt x="12426" y="5434"/>
                  <a:pt x="12398" y="5397"/>
                  <a:pt x="12392" y="5372"/>
                </a:cubicBezTo>
                <a:lnTo>
                  <a:pt x="12392" y="5372"/>
                </a:lnTo>
                <a:cubicBezTo>
                  <a:pt x="12410" y="5443"/>
                  <a:pt x="12401" y="5488"/>
                  <a:pt x="12339" y="5488"/>
                </a:cubicBezTo>
                <a:cubicBezTo>
                  <a:pt x="12285" y="5479"/>
                  <a:pt x="12285" y="5407"/>
                  <a:pt x="12294" y="5381"/>
                </a:cubicBezTo>
                <a:lnTo>
                  <a:pt x="12294" y="5381"/>
                </a:lnTo>
                <a:cubicBezTo>
                  <a:pt x="12278" y="5414"/>
                  <a:pt x="12253" y="5426"/>
                  <a:pt x="12230" y="5426"/>
                </a:cubicBezTo>
                <a:cubicBezTo>
                  <a:pt x="12177" y="5426"/>
                  <a:pt x="12133" y="5362"/>
                  <a:pt x="12214" y="5318"/>
                </a:cubicBezTo>
                <a:cubicBezTo>
                  <a:pt x="12133" y="5289"/>
                  <a:pt x="12137" y="5206"/>
                  <a:pt x="12199" y="5206"/>
                </a:cubicBezTo>
                <a:cubicBezTo>
                  <a:pt x="12213" y="5206"/>
                  <a:pt x="12230" y="5210"/>
                  <a:pt x="12249" y="5220"/>
                </a:cubicBezTo>
                <a:cubicBezTo>
                  <a:pt x="12214" y="5166"/>
                  <a:pt x="12246" y="5108"/>
                  <a:pt x="12287" y="5108"/>
                </a:cubicBezTo>
                <a:close/>
                <a:moveTo>
                  <a:pt x="9159" y="3076"/>
                </a:moveTo>
                <a:cubicBezTo>
                  <a:pt x="9602" y="3076"/>
                  <a:pt x="9974" y="3667"/>
                  <a:pt x="9537" y="4069"/>
                </a:cubicBezTo>
                <a:cubicBezTo>
                  <a:pt x="9547" y="4069"/>
                  <a:pt x="9556" y="4068"/>
                  <a:pt x="9566" y="4068"/>
                </a:cubicBezTo>
                <a:cubicBezTo>
                  <a:pt x="10014" y="4068"/>
                  <a:pt x="10099" y="4901"/>
                  <a:pt x="9636" y="4988"/>
                </a:cubicBezTo>
                <a:cubicBezTo>
                  <a:pt x="9843" y="5260"/>
                  <a:pt x="9551" y="5555"/>
                  <a:pt x="9266" y="5555"/>
                </a:cubicBezTo>
                <a:cubicBezTo>
                  <a:pt x="9196" y="5555"/>
                  <a:pt x="9126" y="5537"/>
                  <a:pt x="9065" y="5497"/>
                </a:cubicBezTo>
                <a:cubicBezTo>
                  <a:pt x="8949" y="5425"/>
                  <a:pt x="8815" y="5247"/>
                  <a:pt x="8859" y="5033"/>
                </a:cubicBezTo>
                <a:lnTo>
                  <a:pt x="8859" y="5033"/>
                </a:lnTo>
                <a:cubicBezTo>
                  <a:pt x="8886" y="5077"/>
                  <a:pt x="8966" y="5158"/>
                  <a:pt x="9047" y="5167"/>
                </a:cubicBezTo>
                <a:lnTo>
                  <a:pt x="9082" y="4997"/>
                </a:lnTo>
                <a:lnTo>
                  <a:pt x="9163" y="5122"/>
                </a:lnTo>
                <a:lnTo>
                  <a:pt x="9154" y="4899"/>
                </a:lnTo>
                <a:lnTo>
                  <a:pt x="9154" y="4899"/>
                </a:lnTo>
                <a:cubicBezTo>
                  <a:pt x="9154" y="4899"/>
                  <a:pt x="9252" y="5104"/>
                  <a:pt x="9261" y="5122"/>
                </a:cubicBezTo>
                <a:cubicBezTo>
                  <a:pt x="9261" y="5122"/>
                  <a:pt x="9261" y="5123"/>
                  <a:pt x="9261" y="5123"/>
                </a:cubicBezTo>
                <a:cubicBezTo>
                  <a:pt x="9267" y="5123"/>
                  <a:pt x="9216" y="4819"/>
                  <a:pt x="9216" y="4819"/>
                </a:cubicBezTo>
                <a:lnTo>
                  <a:pt x="9216" y="4819"/>
                </a:lnTo>
                <a:lnTo>
                  <a:pt x="9314" y="4952"/>
                </a:lnTo>
                <a:lnTo>
                  <a:pt x="9261" y="4721"/>
                </a:lnTo>
                <a:lnTo>
                  <a:pt x="9341" y="4792"/>
                </a:lnTo>
                <a:lnTo>
                  <a:pt x="9341" y="4792"/>
                </a:lnTo>
                <a:lnTo>
                  <a:pt x="9297" y="4622"/>
                </a:lnTo>
                <a:lnTo>
                  <a:pt x="9297" y="4622"/>
                </a:lnTo>
                <a:lnTo>
                  <a:pt x="9448" y="4783"/>
                </a:lnTo>
                <a:lnTo>
                  <a:pt x="9323" y="4480"/>
                </a:lnTo>
                <a:lnTo>
                  <a:pt x="9323" y="4480"/>
                </a:lnTo>
                <a:lnTo>
                  <a:pt x="9484" y="4631"/>
                </a:lnTo>
                <a:lnTo>
                  <a:pt x="9314" y="4319"/>
                </a:lnTo>
                <a:lnTo>
                  <a:pt x="9314" y="4319"/>
                </a:lnTo>
                <a:cubicBezTo>
                  <a:pt x="9314" y="4319"/>
                  <a:pt x="9466" y="4444"/>
                  <a:pt x="9493" y="4480"/>
                </a:cubicBezTo>
                <a:cubicBezTo>
                  <a:pt x="9494" y="4481"/>
                  <a:pt x="9495" y="4482"/>
                  <a:pt x="9495" y="4482"/>
                </a:cubicBezTo>
                <a:cubicBezTo>
                  <a:pt x="9498" y="4482"/>
                  <a:pt x="9297" y="4168"/>
                  <a:pt x="9297" y="4167"/>
                </a:cubicBezTo>
                <a:lnTo>
                  <a:pt x="9297" y="4167"/>
                </a:lnTo>
                <a:cubicBezTo>
                  <a:pt x="9297" y="4167"/>
                  <a:pt x="9484" y="4310"/>
                  <a:pt x="9502" y="4319"/>
                </a:cubicBezTo>
                <a:cubicBezTo>
                  <a:pt x="9511" y="4319"/>
                  <a:pt x="9243" y="4007"/>
                  <a:pt x="9243" y="3998"/>
                </a:cubicBezTo>
                <a:cubicBezTo>
                  <a:pt x="9243" y="3998"/>
                  <a:pt x="9243" y="3997"/>
                  <a:pt x="9243" y="3997"/>
                </a:cubicBezTo>
                <a:lnTo>
                  <a:pt x="9243" y="3997"/>
                </a:lnTo>
                <a:cubicBezTo>
                  <a:pt x="9246" y="3997"/>
                  <a:pt x="9405" y="4114"/>
                  <a:pt x="9430" y="4123"/>
                </a:cubicBezTo>
                <a:cubicBezTo>
                  <a:pt x="9431" y="4123"/>
                  <a:pt x="9431" y="4123"/>
                  <a:pt x="9431" y="4123"/>
                </a:cubicBezTo>
                <a:cubicBezTo>
                  <a:pt x="9440" y="4123"/>
                  <a:pt x="9198" y="3873"/>
                  <a:pt x="9198" y="3873"/>
                </a:cubicBezTo>
                <a:lnTo>
                  <a:pt x="9198" y="3873"/>
                </a:lnTo>
                <a:lnTo>
                  <a:pt x="9386" y="3962"/>
                </a:lnTo>
                <a:lnTo>
                  <a:pt x="9145" y="3757"/>
                </a:lnTo>
                <a:lnTo>
                  <a:pt x="9145" y="3757"/>
                </a:lnTo>
                <a:lnTo>
                  <a:pt x="9332" y="3820"/>
                </a:lnTo>
                <a:lnTo>
                  <a:pt x="9109" y="3614"/>
                </a:lnTo>
                <a:lnTo>
                  <a:pt x="9243" y="3641"/>
                </a:lnTo>
                <a:lnTo>
                  <a:pt x="9243" y="3641"/>
                </a:lnTo>
                <a:lnTo>
                  <a:pt x="8958" y="3427"/>
                </a:lnTo>
                <a:lnTo>
                  <a:pt x="8958" y="3427"/>
                </a:lnTo>
                <a:lnTo>
                  <a:pt x="9252" y="3472"/>
                </a:lnTo>
                <a:cubicBezTo>
                  <a:pt x="9252" y="3472"/>
                  <a:pt x="9029" y="3320"/>
                  <a:pt x="8752" y="3266"/>
                </a:cubicBezTo>
                <a:cubicBezTo>
                  <a:pt x="8880" y="3132"/>
                  <a:pt x="9023" y="3076"/>
                  <a:pt x="9159" y="3076"/>
                </a:cubicBezTo>
                <a:close/>
                <a:moveTo>
                  <a:pt x="11741" y="5113"/>
                </a:moveTo>
                <a:lnTo>
                  <a:pt x="11741" y="5113"/>
                </a:lnTo>
                <a:cubicBezTo>
                  <a:pt x="11723" y="5229"/>
                  <a:pt x="11678" y="5327"/>
                  <a:pt x="11616" y="5381"/>
                </a:cubicBezTo>
                <a:cubicBezTo>
                  <a:pt x="11554" y="5443"/>
                  <a:pt x="11464" y="5470"/>
                  <a:pt x="11366" y="5479"/>
                </a:cubicBezTo>
                <a:cubicBezTo>
                  <a:pt x="11277" y="5479"/>
                  <a:pt x="11179" y="5461"/>
                  <a:pt x="11090" y="5416"/>
                </a:cubicBezTo>
                <a:cubicBezTo>
                  <a:pt x="11009" y="5381"/>
                  <a:pt x="10929" y="5309"/>
                  <a:pt x="10876" y="5211"/>
                </a:cubicBezTo>
                <a:lnTo>
                  <a:pt x="10876" y="5211"/>
                </a:lnTo>
                <a:cubicBezTo>
                  <a:pt x="10867" y="5327"/>
                  <a:pt x="10929" y="5443"/>
                  <a:pt x="11027" y="5515"/>
                </a:cubicBezTo>
                <a:cubicBezTo>
                  <a:pt x="11116" y="5587"/>
                  <a:pt x="11226" y="5623"/>
                  <a:pt x="11338" y="5623"/>
                </a:cubicBezTo>
                <a:cubicBezTo>
                  <a:pt x="11350" y="5623"/>
                  <a:pt x="11363" y="5622"/>
                  <a:pt x="11375" y="5622"/>
                </a:cubicBezTo>
                <a:cubicBezTo>
                  <a:pt x="11500" y="5622"/>
                  <a:pt x="11625" y="5568"/>
                  <a:pt x="11705" y="5461"/>
                </a:cubicBezTo>
                <a:cubicBezTo>
                  <a:pt x="11777" y="5354"/>
                  <a:pt x="11777" y="5220"/>
                  <a:pt x="11741" y="5113"/>
                </a:cubicBezTo>
                <a:close/>
                <a:moveTo>
                  <a:pt x="11184" y="2653"/>
                </a:moveTo>
                <a:cubicBezTo>
                  <a:pt x="11733" y="2653"/>
                  <a:pt x="12199" y="3387"/>
                  <a:pt x="11661" y="3891"/>
                </a:cubicBezTo>
                <a:cubicBezTo>
                  <a:pt x="11672" y="3890"/>
                  <a:pt x="11684" y="3890"/>
                  <a:pt x="11695" y="3890"/>
                </a:cubicBezTo>
                <a:cubicBezTo>
                  <a:pt x="12245" y="3890"/>
                  <a:pt x="12345" y="4928"/>
                  <a:pt x="11777" y="5024"/>
                </a:cubicBezTo>
                <a:cubicBezTo>
                  <a:pt x="12034" y="5368"/>
                  <a:pt x="11666" y="5728"/>
                  <a:pt x="11312" y="5728"/>
                </a:cubicBezTo>
                <a:cubicBezTo>
                  <a:pt x="11225" y="5728"/>
                  <a:pt x="11139" y="5707"/>
                  <a:pt x="11063" y="5657"/>
                </a:cubicBezTo>
                <a:cubicBezTo>
                  <a:pt x="10920" y="5568"/>
                  <a:pt x="10760" y="5354"/>
                  <a:pt x="10813" y="5086"/>
                </a:cubicBezTo>
                <a:lnTo>
                  <a:pt x="10813" y="5086"/>
                </a:lnTo>
                <a:cubicBezTo>
                  <a:pt x="10849" y="5131"/>
                  <a:pt x="10938" y="5238"/>
                  <a:pt x="11045" y="5247"/>
                </a:cubicBezTo>
                <a:lnTo>
                  <a:pt x="11081" y="5033"/>
                </a:lnTo>
                <a:lnTo>
                  <a:pt x="11188" y="5193"/>
                </a:lnTo>
                <a:lnTo>
                  <a:pt x="11179" y="4926"/>
                </a:lnTo>
                <a:lnTo>
                  <a:pt x="11179" y="4926"/>
                </a:lnTo>
                <a:cubicBezTo>
                  <a:pt x="11179" y="4926"/>
                  <a:pt x="11295" y="5176"/>
                  <a:pt x="11304" y="5193"/>
                </a:cubicBezTo>
                <a:cubicBezTo>
                  <a:pt x="11304" y="5194"/>
                  <a:pt x="11305" y="5194"/>
                  <a:pt x="11305" y="5194"/>
                </a:cubicBezTo>
                <a:cubicBezTo>
                  <a:pt x="11319" y="5194"/>
                  <a:pt x="11259" y="4819"/>
                  <a:pt x="11259" y="4819"/>
                </a:cubicBezTo>
                <a:lnTo>
                  <a:pt x="11259" y="4819"/>
                </a:lnTo>
                <a:lnTo>
                  <a:pt x="11375" y="4988"/>
                </a:lnTo>
                <a:lnTo>
                  <a:pt x="11375" y="4988"/>
                </a:lnTo>
                <a:lnTo>
                  <a:pt x="11304" y="4703"/>
                </a:lnTo>
                <a:lnTo>
                  <a:pt x="11304" y="4703"/>
                </a:lnTo>
                <a:lnTo>
                  <a:pt x="11411" y="4792"/>
                </a:lnTo>
                <a:lnTo>
                  <a:pt x="11357" y="4569"/>
                </a:lnTo>
                <a:lnTo>
                  <a:pt x="11545" y="4774"/>
                </a:lnTo>
                <a:lnTo>
                  <a:pt x="11393" y="4399"/>
                </a:lnTo>
                <a:lnTo>
                  <a:pt x="11589" y="4587"/>
                </a:lnTo>
                <a:lnTo>
                  <a:pt x="11375" y="4194"/>
                </a:lnTo>
                <a:lnTo>
                  <a:pt x="11375" y="4194"/>
                </a:lnTo>
                <a:cubicBezTo>
                  <a:pt x="11375" y="4194"/>
                  <a:pt x="11562" y="4355"/>
                  <a:pt x="11598" y="4399"/>
                </a:cubicBezTo>
                <a:cubicBezTo>
                  <a:pt x="11600" y="4402"/>
                  <a:pt x="11601" y="4403"/>
                  <a:pt x="11601" y="4403"/>
                </a:cubicBezTo>
                <a:cubicBezTo>
                  <a:pt x="11606" y="4403"/>
                  <a:pt x="11348" y="4016"/>
                  <a:pt x="11348" y="4016"/>
                </a:cubicBezTo>
                <a:lnTo>
                  <a:pt x="11348" y="4016"/>
                </a:lnTo>
                <a:cubicBezTo>
                  <a:pt x="11348" y="4016"/>
                  <a:pt x="11589" y="4185"/>
                  <a:pt x="11607" y="4194"/>
                </a:cubicBezTo>
                <a:cubicBezTo>
                  <a:pt x="11607" y="4194"/>
                  <a:pt x="11607" y="4194"/>
                  <a:pt x="11607" y="4194"/>
                </a:cubicBezTo>
                <a:cubicBezTo>
                  <a:pt x="11609" y="4194"/>
                  <a:pt x="11295" y="3811"/>
                  <a:pt x="11286" y="3802"/>
                </a:cubicBezTo>
                <a:cubicBezTo>
                  <a:pt x="11286" y="3801"/>
                  <a:pt x="11286" y="3801"/>
                  <a:pt x="11286" y="3801"/>
                </a:cubicBezTo>
                <a:lnTo>
                  <a:pt x="11286" y="3801"/>
                </a:lnTo>
                <a:cubicBezTo>
                  <a:pt x="11289" y="3801"/>
                  <a:pt x="11483" y="3945"/>
                  <a:pt x="11518" y="3953"/>
                </a:cubicBezTo>
                <a:cubicBezTo>
                  <a:pt x="11518" y="3953"/>
                  <a:pt x="11519" y="3954"/>
                  <a:pt x="11519" y="3954"/>
                </a:cubicBezTo>
                <a:cubicBezTo>
                  <a:pt x="11536" y="3954"/>
                  <a:pt x="11232" y="3641"/>
                  <a:pt x="11232" y="3641"/>
                </a:cubicBezTo>
                <a:lnTo>
                  <a:pt x="11232" y="3641"/>
                </a:lnTo>
                <a:lnTo>
                  <a:pt x="11464" y="3757"/>
                </a:lnTo>
                <a:lnTo>
                  <a:pt x="11464" y="3757"/>
                </a:lnTo>
                <a:lnTo>
                  <a:pt x="11170" y="3498"/>
                </a:lnTo>
                <a:lnTo>
                  <a:pt x="11170" y="3498"/>
                </a:lnTo>
                <a:lnTo>
                  <a:pt x="11393" y="3579"/>
                </a:lnTo>
                <a:lnTo>
                  <a:pt x="11116" y="3329"/>
                </a:lnTo>
                <a:lnTo>
                  <a:pt x="11286" y="3356"/>
                </a:lnTo>
                <a:lnTo>
                  <a:pt x="11286" y="3356"/>
                </a:lnTo>
                <a:lnTo>
                  <a:pt x="10938" y="3097"/>
                </a:lnTo>
                <a:lnTo>
                  <a:pt x="11304" y="3150"/>
                </a:lnTo>
                <a:cubicBezTo>
                  <a:pt x="11304" y="3150"/>
                  <a:pt x="11018" y="2963"/>
                  <a:pt x="10679" y="2892"/>
                </a:cubicBezTo>
                <a:cubicBezTo>
                  <a:pt x="10837" y="2723"/>
                  <a:pt x="11015" y="2653"/>
                  <a:pt x="11184" y="2653"/>
                </a:cubicBezTo>
                <a:close/>
                <a:moveTo>
                  <a:pt x="6790" y="5416"/>
                </a:moveTo>
                <a:cubicBezTo>
                  <a:pt x="6781" y="5532"/>
                  <a:pt x="6763" y="5639"/>
                  <a:pt x="6701" y="5711"/>
                </a:cubicBezTo>
                <a:cubicBezTo>
                  <a:pt x="6647" y="5791"/>
                  <a:pt x="6558" y="5836"/>
                  <a:pt x="6460" y="5854"/>
                </a:cubicBezTo>
                <a:cubicBezTo>
                  <a:pt x="6425" y="5860"/>
                  <a:pt x="6389" y="5863"/>
                  <a:pt x="6353" y="5863"/>
                </a:cubicBezTo>
                <a:cubicBezTo>
                  <a:pt x="6288" y="5863"/>
                  <a:pt x="6223" y="5853"/>
                  <a:pt x="6165" y="5836"/>
                </a:cubicBezTo>
                <a:cubicBezTo>
                  <a:pt x="6067" y="5809"/>
                  <a:pt x="5969" y="5755"/>
                  <a:pt x="5898" y="5657"/>
                </a:cubicBezTo>
                <a:lnTo>
                  <a:pt x="5898" y="5657"/>
                </a:lnTo>
                <a:cubicBezTo>
                  <a:pt x="5907" y="5782"/>
                  <a:pt x="6005" y="5889"/>
                  <a:pt x="6112" y="5952"/>
                </a:cubicBezTo>
                <a:cubicBezTo>
                  <a:pt x="6199" y="5992"/>
                  <a:pt x="6296" y="6012"/>
                  <a:pt x="6391" y="6012"/>
                </a:cubicBezTo>
                <a:cubicBezTo>
                  <a:pt x="6423" y="6012"/>
                  <a:pt x="6455" y="6010"/>
                  <a:pt x="6486" y="6005"/>
                </a:cubicBezTo>
                <a:cubicBezTo>
                  <a:pt x="6611" y="5978"/>
                  <a:pt x="6745" y="5907"/>
                  <a:pt x="6808" y="5782"/>
                </a:cubicBezTo>
                <a:cubicBezTo>
                  <a:pt x="6870" y="5657"/>
                  <a:pt x="6843" y="5515"/>
                  <a:pt x="6790" y="5416"/>
                </a:cubicBezTo>
                <a:close/>
                <a:moveTo>
                  <a:pt x="8271" y="5523"/>
                </a:moveTo>
                <a:cubicBezTo>
                  <a:pt x="8244" y="5639"/>
                  <a:pt x="8208" y="5729"/>
                  <a:pt x="8137" y="5791"/>
                </a:cubicBezTo>
                <a:cubicBezTo>
                  <a:pt x="8074" y="5854"/>
                  <a:pt x="7985" y="5880"/>
                  <a:pt x="7896" y="5880"/>
                </a:cubicBezTo>
                <a:cubicBezTo>
                  <a:pt x="7880" y="5882"/>
                  <a:pt x="7863" y="5883"/>
                  <a:pt x="7847" y="5883"/>
                </a:cubicBezTo>
                <a:cubicBezTo>
                  <a:pt x="7766" y="5883"/>
                  <a:pt x="7686" y="5864"/>
                  <a:pt x="7619" y="5827"/>
                </a:cubicBezTo>
                <a:cubicBezTo>
                  <a:pt x="7530" y="5782"/>
                  <a:pt x="7450" y="5720"/>
                  <a:pt x="7396" y="5622"/>
                </a:cubicBezTo>
                <a:lnTo>
                  <a:pt x="7396" y="5622"/>
                </a:lnTo>
                <a:cubicBezTo>
                  <a:pt x="7387" y="5738"/>
                  <a:pt x="7459" y="5854"/>
                  <a:pt x="7557" y="5925"/>
                </a:cubicBezTo>
                <a:cubicBezTo>
                  <a:pt x="7655" y="5996"/>
                  <a:pt x="7771" y="6032"/>
                  <a:pt x="7896" y="6032"/>
                </a:cubicBezTo>
                <a:cubicBezTo>
                  <a:pt x="8021" y="6032"/>
                  <a:pt x="8155" y="5978"/>
                  <a:pt x="8226" y="5871"/>
                </a:cubicBezTo>
                <a:cubicBezTo>
                  <a:pt x="8306" y="5764"/>
                  <a:pt x="8306" y="5630"/>
                  <a:pt x="8271" y="5523"/>
                </a:cubicBezTo>
                <a:close/>
                <a:moveTo>
                  <a:pt x="18128" y="4837"/>
                </a:moveTo>
                <a:lnTo>
                  <a:pt x="18128" y="4837"/>
                </a:lnTo>
                <a:cubicBezTo>
                  <a:pt x="18075" y="4997"/>
                  <a:pt x="17986" y="5149"/>
                  <a:pt x="17879" y="5291"/>
                </a:cubicBezTo>
                <a:cubicBezTo>
                  <a:pt x="17772" y="5425"/>
                  <a:pt x="17638" y="5550"/>
                  <a:pt x="17504" y="5657"/>
                </a:cubicBezTo>
                <a:cubicBezTo>
                  <a:pt x="17218" y="5862"/>
                  <a:pt x="16879" y="6005"/>
                  <a:pt x="16532" y="6068"/>
                </a:cubicBezTo>
                <a:cubicBezTo>
                  <a:pt x="16400" y="6088"/>
                  <a:pt x="16267" y="6099"/>
                  <a:pt x="16135" y="6099"/>
                </a:cubicBezTo>
                <a:cubicBezTo>
                  <a:pt x="15917" y="6099"/>
                  <a:pt x="15699" y="6068"/>
                  <a:pt x="15488" y="5996"/>
                </a:cubicBezTo>
                <a:cubicBezTo>
                  <a:pt x="15318" y="5934"/>
                  <a:pt x="15158" y="5854"/>
                  <a:pt x="15024" y="5746"/>
                </a:cubicBezTo>
                <a:cubicBezTo>
                  <a:pt x="14881" y="5639"/>
                  <a:pt x="14765" y="5506"/>
                  <a:pt x="14685" y="5354"/>
                </a:cubicBezTo>
                <a:lnTo>
                  <a:pt x="14685" y="5354"/>
                </a:lnTo>
                <a:cubicBezTo>
                  <a:pt x="14890" y="5630"/>
                  <a:pt x="15193" y="5818"/>
                  <a:pt x="15515" y="5916"/>
                </a:cubicBezTo>
                <a:cubicBezTo>
                  <a:pt x="15699" y="5967"/>
                  <a:pt x="15892" y="5992"/>
                  <a:pt x="16085" y="5992"/>
                </a:cubicBezTo>
                <a:cubicBezTo>
                  <a:pt x="16229" y="5992"/>
                  <a:pt x="16373" y="5978"/>
                  <a:pt x="16514" y="5952"/>
                </a:cubicBezTo>
                <a:cubicBezTo>
                  <a:pt x="16844" y="5898"/>
                  <a:pt x="17165" y="5773"/>
                  <a:pt x="17450" y="5586"/>
                </a:cubicBezTo>
                <a:cubicBezTo>
                  <a:pt x="17736" y="5399"/>
                  <a:pt x="17977" y="5140"/>
                  <a:pt x="18128" y="4837"/>
                </a:cubicBezTo>
                <a:close/>
                <a:moveTo>
                  <a:pt x="5909" y="2930"/>
                </a:moveTo>
                <a:cubicBezTo>
                  <a:pt x="6447" y="2930"/>
                  <a:pt x="6953" y="3572"/>
                  <a:pt x="6504" y="4150"/>
                </a:cubicBezTo>
                <a:cubicBezTo>
                  <a:pt x="6540" y="4141"/>
                  <a:pt x="6575" y="4137"/>
                  <a:pt x="6609" y="4137"/>
                </a:cubicBezTo>
                <a:cubicBezTo>
                  <a:pt x="7135" y="4137"/>
                  <a:pt x="7370" y="5125"/>
                  <a:pt x="6816" y="5309"/>
                </a:cubicBezTo>
                <a:cubicBezTo>
                  <a:pt x="7153" y="5646"/>
                  <a:pt x="6761" y="6128"/>
                  <a:pt x="6361" y="6128"/>
                </a:cubicBezTo>
                <a:cubicBezTo>
                  <a:pt x="6295" y="6128"/>
                  <a:pt x="6228" y="6115"/>
                  <a:pt x="6165" y="6085"/>
                </a:cubicBezTo>
                <a:cubicBezTo>
                  <a:pt x="6014" y="6014"/>
                  <a:pt x="5799" y="5818"/>
                  <a:pt x="5817" y="5532"/>
                </a:cubicBezTo>
                <a:lnTo>
                  <a:pt x="5817" y="5532"/>
                </a:lnTo>
                <a:cubicBezTo>
                  <a:pt x="5860" y="5575"/>
                  <a:pt x="5960" y="5667"/>
                  <a:pt x="6062" y="5667"/>
                </a:cubicBezTo>
                <a:cubicBezTo>
                  <a:pt x="6067" y="5667"/>
                  <a:pt x="6071" y="5667"/>
                  <a:pt x="6076" y="5666"/>
                </a:cubicBezTo>
                <a:lnTo>
                  <a:pt x="6094" y="5434"/>
                </a:lnTo>
                <a:lnTo>
                  <a:pt x="6219" y="5586"/>
                </a:lnTo>
                <a:lnTo>
                  <a:pt x="6174" y="5300"/>
                </a:lnTo>
                <a:lnTo>
                  <a:pt x="6174" y="5300"/>
                </a:lnTo>
                <a:cubicBezTo>
                  <a:pt x="6174" y="5300"/>
                  <a:pt x="6335" y="5550"/>
                  <a:pt x="6353" y="5568"/>
                </a:cubicBezTo>
                <a:cubicBezTo>
                  <a:pt x="6353" y="5568"/>
                  <a:pt x="6353" y="5569"/>
                  <a:pt x="6353" y="5569"/>
                </a:cubicBezTo>
                <a:cubicBezTo>
                  <a:pt x="6356" y="5569"/>
                  <a:pt x="6237" y="5185"/>
                  <a:pt x="6237" y="5184"/>
                </a:cubicBezTo>
                <a:lnTo>
                  <a:pt x="6237" y="5184"/>
                </a:lnTo>
                <a:lnTo>
                  <a:pt x="6388" y="5336"/>
                </a:lnTo>
                <a:lnTo>
                  <a:pt x="6272" y="5051"/>
                </a:lnTo>
                <a:lnTo>
                  <a:pt x="6388" y="5131"/>
                </a:lnTo>
                <a:lnTo>
                  <a:pt x="6388" y="5131"/>
                </a:lnTo>
                <a:lnTo>
                  <a:pt x="6299" y="4908"/>
                </a:lnTo>
                <a:lnTo>
                  <a:pt x="6299" y="4908"/>
                </a:lnTo>
                <a:lnTo>
                  <a:pt x="6522" y="5086"/>
                </a:lnTo>
                <a:lnTo>
                  <a:pt x="6308" y="4729"/>
                </a:lnTo>
                <a:lnTo>
                  <a:pt x="6540" y="4881"/>
                </a:lnTo>
                <a:lnTo>
                  <a:pt x="6540" y="4881"/>
                </a:lnTo>
                <a:lnTo>
                  <a:pt x="6254" y="4515"/>
                </a:lnTo>
                <a:lnTo>
                  <a:pt x="6254" y="4515"/>
                </a:lnTo>
                <a:cubicBezTo>
                  <a:pt x="6255" y="4515"/>
                  <a:pt x="6477" y="4649"/>
                  <a:pt x="6522" y="4694"/>
                </a:cubicBezTo>
                <a:cubicBezTo>
                  <a:pt x="6524" y="4695"/>
                  <a:pt x="6525" y="4696"/>
                  <a:pt x="6526" y="4696"/>
                </a:cubicBezTo>
                <a:cubicBezTo>
                  <a:pt x="6536" y="4696"/>
                  <a:pt x="6201" y="4328"/>
                  <a:pt x="6201" y="4328"/>
                </a:cubicBezTo>
                <a:lnTo>
                  <a:pt x="6201" y="4328"/>
                </a:lnTo>
                <a:cubicBezTo>
                  <a:pt x="6201" y="4328"/>
                  <a:pt x="6477" y="4471"/>
                  <a:pt x="6495" y="4471"/>
                </a:cubicBezTo>
                <a:cubicBezTo>
                  <a:pt x="6496" y="4471"/>
                  <a:pt x="6496" y="4471"/>
                  <a:pt x="6496" y="4471"/>
                </a:cubicBezTo>
                <a:cubicBezTo>
                  <a:pt x="6503" y="4471"/>
                  <a:pt x="6111" y="4132"/>
                  <a:pt x="6094" y="4123"/>
                </a:cubicBezTo>
                <a:cubicBezTo>
                  <a:pt x="6093" y="4122"/>
                  <a:pt x="6094" y="4121"/>
                  <a:pt x="6095" y="4121"/>
                </a:cubicBezTo>
                <a:cubicBezTo>
                  <a:pt x="6115" y="4121"/>
                  <a:pt x="6336" y="4239"/>
                  <a:pt x="6362" y="4239"/>
                </a:cubicBezTo>
                <a:cubicBezTo>
                  <a:pt x="6362" y="4239"/>
                  <a:pt x="6363" y="4239"/>
                  <a:pt x="6363" y="4239"/>
                </a:cubicBezTo>
                <a:cubicBezTo>
                  <a:pt x="6386" y="4239"/>
                  <a:pt x="6023" y="3962"/>
                  <a:pt x="6023" y="3962"/>
                </a:cubicBezTo>
                <a:lnTo>
                  <a:pt x="6023" y="3962"/>
                </a:lnTo>
                <a:lnTo>
                  <a:pt x="6281" y="4043"/>
                </a:lnTo>
                <a:lnTo>
                  <a:pt x="6281" y="4043"/>
                </a:lnTo>
                <a:lnTo>
                  <a:pt x="5933" y="3820"/>
                </a:lnTo>
                <a:lnTo>
                  <a:pt x="6174" y="3864"/>
                </a:lnTo>
                <a:lnTo>
                  <a:pt x="5844" y="3650"/>
                </a:lnTo>
                <a:lnTo>
                  <a:pt x="6031" y="3650"/>
                </a:lnTo>
                <a:lnTo>
                  <a:pt x="5621" y="3436"/>
                </a:lnTo>
                <a:lnTo>
                  <a:pt x="6014" y="3436"/>
                </a:lnTo>
                <a:cubicBezTo>
                  <a:pt x="6014" y="3436"/>
                  <a:pt x="5684" y="3284"/>
                  <a:pt x="5318" y="3266"/>
                </a:cubicBezTo>
                <a:cubicBezTo>
                  <a:pt x="5483" y="3028"/>
                  <a:pt x="5699" y="2930"/>
                  <a:pt x="5909" y="2930"/>
                </a:cubicBezTo>
                <a:close/>
                <a:moveTo>
                  <a:pt x="7705" y="3059"/>
                </a:moveTo>
                <a:cubicBezTo>
                  <a:pt x="8256" y="3059"/>
                  <a:pt x="8721" y="3794"/>
                  <a:pt x="8181" y="4292"/>
                </a:cubicBezTo>
                <a:cubicBezTo>
                  <a:pt x="8191" y="4292"/>
                  <a:pt x="8200" y="4291"/>
                  <a:pt x="8210" y="4291"/>
                </a:cubicBezTo>
                <a:cubicBezTo>
                  <a:pt x="8765" y="4291"/>
                  <a:pt x="8877" y="5329"/>
                  <a:pt x="8306" y="5434"/>
                </a:cubicBezTo>
                <a:cubicBezTo>
                  <a:pt x="8557" y="5778"/>
                  <a:pt x="8193" y="6139"/>
                  <a:pt x="7836" y="6139"/>
                </a:cubicBezTo>
                <a:cubicBezTo>
                  <a:pt x="7748" y="6139"/>
                  <a:pt x="7661" y="6117"/>
                  <a:pt x="7584" y="6068"/>
                </a:cubicBezTo>
                <a:cubicBezTo>
                  <a:pt x="7450" y="5978"/>
                  <a:pt x="7280" y="5755"/>
                  <a:pt x="7334" y="5488"/>
                </a:cubicBezTo>
                <a:lnTo>
                  <a:pt x="7334" y="5488"/>
                </a:lnTo>
                <a:cubicBezTo>
                  <a:pt x="7370" y="5541"/>
                  <a:pt x="7459" y="5648"/>
                  <a:pt x="7566" y="5657"/>
                </a:cubicBezTo>
                <a:lnTo>
                  <a:pt x="7610" y="5443"/>
                </a:lnTo>
                <a:lnTo>
                  <a:pt x="7709" y="5604"/>
                </a:lnTo>
                <a:lnTo>
                  <a:pt x="7709" y="5327"/>
                </a:lnTo>
                <a:cubicBezTo>
                  <a:pt x="7709" y="5327"/>
                  <a:pt x="7825" y="5577"/>
                  <a:pt x="7833" y="5604"/>
                </a:cubicBezTo>
                <a:cubicBezTo>
                  <a:pt x="7834" y="5604"/>
                  <a:pt x="7834" y="5604"/>
                  <a:pt x="7834" y="5604"/>
                </a:cubicBezTo>
                <a:cubicBezTo>
                  <a:pt x="7840" y="5604"/>
                  <a:pt x="7780" y="5229"/>
                  <a:pt x="7780" y="5229"/>
                </a:cubicBezTo>
                <a:lnTo>
                  <a:pt x="7780" y="5229"/>
                </a:lnTo>
                <a:lnTo>
                  <a:pt x="7896" y="5399"/>
                </a:lnTo>
                <a:lnTo>
                  <a:pt x="7833" y="5104"/>
                </a:lnTo>
                <a:lnTo>
                  <a:pt x="7932" y="5193"/>
                </a:lnTo>
                <a:lnTo>
                  <a:pt x="7878" y="4979"/>
                </a:lnTo>
                <a:lnTo>
                  <a:pt x="8065" y="5184"/>
                </a:lnTo>
                <a:lnTo>
                  <a:pt x="7914" y="4810"/>
                </a:lnTo>
                <a:lnTo>
                  <a:pt x="7914" y="4810"/>
                </a:lnTo>
                <a:lnTo>
                  <a:pt x="8110" y="4988"/>
                </a:lnTo>
                <a:lnTo>
                  <a:pt x="7896" y="4605"/>
                </a:lnTo>
                <a:lnTo>
                  <a:pt x="7896" y="4605"/>
                </a:lnTo>
                <a:cubicBezTo>
                  <a:pt x="7896" y="4605"/>
                  <a:pt x="8083" y="4765"/>
                  <a:pt x="8119" y="4810"/>
                </a:cubicBezTo>
                <a:cubicBezTo>
                  <a:pt x="8121" y="4812"/>
                  <a:pt x="8122" y="4813"/>
                  <a:pt x="8122" y="4813"/>
                </a:cubicBezTo>
                <a:cubicBezTo>
                  <a:pt x="8128" y="4813"/>
                  <a:pt x="7869" y="4417"/>
                  <a:pt x="7869" y="4417"/>
                </a:cubicBezTo>
                <a:lnTo>
                  <a:pt x="7869" y="4417"/>
                </a:lnTo>
                <a:cubicBezTo>
                  <a:pt x="7869" y="4417"/>
                  <a:pt x="8119" y="4596"/>
                  <a:pt x="8128" y="4605"/>
                </a:cubicBezTo>
                <a:cubicBezTo>
                  <a:pt x="8128" y="4605"/>
                  <a:pt x="8128" y="4605"/>
                  <a:pt x="8128" y="4605"/>
                </a:cubicBezTo>
                <a:cubicBezTo>
                  <a:pt x="8130" y="4605"/>
                  <a:pt x="7816" y="4221"/>
                  <a:pt x="7807" y="4212"/>
                </a:cubicBezTo>
                <a:cubicBezTo>
                  <a:pt x="7806" y="4212"/>
                  <a:pt x="7806" y="4212"/>
                  <a:pt x="7806" y="4212"/>
                </a:cubicBezTo>
                <a:lnTo>
                  <a:pt x="7806" y="4212"/>
                </a:lnTo>
                <a:cubicBezTo>
                  <a:pt x="7810" y="4212"/>
                  <a:pt x="8013" y="4355"/>
                  <a:pt x="8039" y="4364"/>
                </a:cubicBezTo>
                <a:cubicBezTo>
                  <a:pt x="8039" y="4364"/>
                  <a:pt x="8039" y="4364"/>
                  <a:pt x="8040" y="4364"/>
                </a:cubicBezTo>
                <a:cubicBezTo>
                  <a:pt x="8057" y="4364"/>
                  <a:pt x="7762" y="4052"/>
                  <a:pt x="7762" y="4051"/>
                </a:cubicBezTo>
                <a:lnTo>
                  <a:pt x="7762" y="4051"/>
                </a:lnTo>
                <a:lnTo>
                  <a:pt x="7985" y="4167"/>
                </a:lnTo>
                <a:lnTo>
                  <a:pt x="7691" y="3909"/>
                </a:lnTo>
                <a:lnTo>
                  <a:pt x="7923" y="3980"/>
                </a:lnTo>
                <a:lnTo>
                  <a:pt x="7923" y="3980"/>
                </a:lnTo>
                <a:lnTo>
                  <a:pt x="7637" y="3730"/>
                </a:lnTo>
                <a:lnTo>
                  <a:pt x="7816" y="3766"/>
                </a:lnTo>
                <a:lnTo>
                  <a:pt x="7459" y="3507"/>
                </a:lnTo>
                <a:lnTo>
                  <a:pt x="7459" y="3507"/>
                </a:lnTo>
                <a:lnTo>
                  <a:pt x="7825" y="3561"/>
                </a:lnTo>
                <a:cubicBezTo>
                  <a:pt x="7825" y="3561"/>
                  <a:pt x="7548" y="3365"/>
                  <a:pt x="7200" y="3293"/>
                </a:cubicBezTo>
                <a:cubicBezTo>
                  <a:pt x="7359" y="3128"/>
                  <a:pt x="7536" y="3059"/>
                  <a:pt x="7705" y="3059"/>
                </a:cubicBezTo>
                <a:close/>
                <a:moveTo>
                  <a:pt x="4426" y="2472"/>
                </a:moveTo>
                <a:cubicBezTo>
                  <a:pt x="4586" y="2571"/>
                  <a:pt x="4738" y="2695"/>
                  <a:pt x="4845" y="2856"/>
                </a:cubicBezTo>
                <a:cubicBezTo>
                  <a:pt x="4961" y="3017"/>
                  <a:pt x="5041" y="3213"/>
                  <a:pt x="5050" y="3418"/>
                </a:cubicBezTo>
                <a:cubicBezTo>
                  <a:pt x="5059" y="3623"/>
                  <a:pt x="4997" y="3828"/>
                  <a:pt x="4907" y="3998"/>
                </a:cubicBezTo>
                <a:cubicBezTo>
                  <a:pt x="4827" y="4176"/>
                  <a:pt x="4720" y="4328"/>
                  <a:pt x="4595" y="4471"/>
                </a:cubicBezTo>
                <a:cubicBezTo>
                  <a:pt x="4479" y="4613"/>
                  <a:pt x="4363" y="4756"/>
                  <a:pt x="4265" y="4908"/>
                </a:cubicBezTo>
                <a:cubicBezTo>
                  <a:pt x="4158" y="5060"/>
                  <a:pt x="4087" y="5229"/>
                  <a:pt x="4006" y="5390"/>
                </a:cubicBezTo>
                <a:cubicBezTo>
                  <a:pt x="3917" y="5550"/>
                  <a:pt x="3828" y="5702"/>
                  <a:pt x="3748" y="5862"/>
                </a:cubicBezTo>
                <a:cubicBezTo>
                  <a:pt x="3667" y="6014"/>
                  <a:pt x="3596" y="6184"/>
                  <a:pt x="3534" y="6353"/>
                </a:cubicBezTo>
                <a:lnTo>
                  <a:pt x="3507" y="6353"/>
                </a:lnTo>
                <a:cubicBezTo>
                  <a:pt x="3489" y="6166"/>
                  <a:pt x="3525" y="5969"/>
                  <a:pt x="3587" y="5791"/>
                </a:cubicBezTo>
                <a:cubicBezTo>
                  <a:pt x="3650" y="5613"/>
                  <a:pt x="3739" y="5443"/>
                  <a:pt x="3846" y="5291"/>
                </a:cubicBezTo>
                <a:cubicBezTo>
                  <a:pt x="3953" y="5140"/>
                  <a:pt x="4096" y="5015"/>
                  <a:pt x="4203" y="4863"/>
                </a:cubicBezTo>
                <a:cubicBezTo>
                  <a:pt x="4319" y="4721"/>
                  <a:pt x="4417" y="4569"/>
                  <a:pt x="4497" y="4399"/>
                </a:cubicBezTo>
                <a:cubicBezTo>
                  <a:pt x="4577" y="4239"/>
                  <a:pt x="4649" y="4078"/>
                  <a:pt x="4711" y="3918"/>
                </a:cubicBezTo>
                <a:cubicBezTo>
                  <a:pt x="4774" y="3748"/>
                  <a:pt x="4809" y="3588"/>
                  <a:pt x="4809" y="3427"/>
                </a:cubicBezTo>
                <a:cubicBezTo>
                  <a:pt x="4809" y="3266"/>
                  <a:pt x="4765" y="3106"/>
                  <a:pt x="4693" y="2945"/>
                </a:cubicBezTo>
                <a:cubicBezTo>
                  <a:pt x="4622" y="2794"/>
                  <a:pt x="4524" y="2642"/>
                  <a:pt x="4417" y="2490"/>
                </a:cubicBezTo>
                <a:lnTo>
                  <a:pt x="4426" y="2472"/>
                </a:lnTo>
                <a:close/>
                <a:moveTo>
                  <a:pt x="9752" y="2865"/>
                </a:moveTo>
                <a:cubicBezTo>
                  <a:pt x="10028" y="3052"/>
                  <a:pt x="10269" y="3284"/>
                  <a:pt x="10421" y="3596"/>
                </a:cubicBezTo>
                <a:cubicBezTo>
                  <a:pt x="10572" y="3918"/>
                  <a:pt x="10554" y="4319"/>
                  <a:pt x="10403" y="4605"/>
                </a:cubicBezTo>
                <a:cubicBezTo>
                  <a:pt x="10331" y="4756"/>
                  <a:pt x="10260" y="4899"/>
                  <a:pt x="10206" y="5051"/>
                </a:cubicBezTo>
                <a:cubicBezTo>
                  <a:pt x="10153" y="5202"/>
                  <a:pt x="10126" y="5363"/>
                  <a:pt x="10108" y="5523"/>
                </a:cubicBezTo>
                <a:cubicBezTo>
                  <a:pt x="10082" y="5675"/>
                  <a:pt x="10046" y="5818"/>
                  <a:pt x="10028" y="5978"/>
                </a:cubicBezTo>
                <a:cubicBezTo>
                  <a:pt x="10010" y="6130"/>
                  <a:pt x="10001" y="6282"/>
                  <a:pt x="9992" y="6451"/>
                </a:cubicBezTo>
                <a:lnTo>
                  <a:pt x="9966" y="6451"/>
                </a:lnTo>
                <a:cubicBezTo>
                  <a:pt x="9832" y="6148"/>
                  <a:pt x="9814" y="5791"/>
                  <a:pt x="9921" y="5470"/>
                </a:cubicBezTo>
                <a:cubicBezTo>
                  <a:pt x="9983" y="5309"/>
                  <a:pt x="10073" y="5176"/>
                  <a:pt x="10135" y="5024"/>
                </a:cubicBezTo>
                <a:cubicBezTo>
                  <a:pt x="10206" y="4881"/>
                  <a:pt x="10260" y="4729"/>
                  <a:pt x="10287" y="4569"/>
                </a:cubicBezTo>
                <a:cubicBezTo>
                  <a:pt x="10314" y="4417"/>
                  <a:pt x="10322" y="4266"/>
                  <a:pt x="10314" y="4123"/>
                </a:cubicBezTo>
                <a:cubicBezTo>
                  <a:pt x="10305" y="3971"/>
                  <a:pt x="10260" y="3837"/>
                  <a:pt x="10198" y="3695"/>
                </a:cubicBezTo>
                <a:cubicBezTo>
                  <a:pt x="10091" y="3427"/>
                  <a:pt x="9903" y="3168"/>
                  <a:pt x="9734" y="2883"/>
                </a:cubicBezTo>
                <a:lnTo>
                  <a:pt x="9752" y="2865"/>
                </a:lnTo>
                <a:close/>
                <a:moveTo>
                  <a:pt x="9127" y="6103"/>
                </a:moveTo>
                <a:lnTo>
                  <a:pt x="9127" y="6103"/>
                </a:lnTo>
                <a:cubicBezTo>
                  <a:pt x="8913" y="6291"/>
                  <a:pt x="8663" y="6433"/>
                  <a:pt x="8387" y="6523"/>
                </a:cubicBezTo>
                <a:cubicBezTo>
                  <a:pt x="8119" y="6621"/>
                  <a:pt x="7842" y="6674"/>
                  <a:pt x="7557" y="6692"/>
                </a:cubicBezTo>
                <a:cubicBezTo>
                  <a:pt x="7470" y="6697"/>
                  <a:pt x="7384" y="6700"/>
                  <a:pt x="7298" y="6700"/>
                </a:cubicBezTo>
                <a:cubicBezTo>
                  <a:pt x="7099" y="6700"/>
                  <a:pt x="6900" y="6685"/>
                  <a:pt x="6701" y="6647"/>
                </a:cubicBezTo>
                <a:cubicBezTo>
                  <a:pt x="6424" y="6603"/>
                  <a:pt x="6147" y="6523"/>
                  <a:pt x="5898" y="6398"/>
                </a:cubicBezTo>
                <a:lnTo>
                  <a:pt x="5898" y="6398"/>
                </a:lnTo>
                <a:cubicBezTo>
                  <a:pt x="6183" y="6433"/>
                  <a:pt x="6451" y="6460"/>
                  <a:pt x="6727" y="6478"/>
                </a:cubicBezTo>
                <a:cubicBezTo>
                  <a:pt x="6838" y="6482"/>
                  <a:pt x="6951" y="6484"/>
                  <a:pt x="7063" y="6484"/>
                </a:cubicBezTo>
                <a:cubicBezTo>
                  <a:pt x="7222" y="6484"/>
                  <a:pt x="7382" y="6480"/>
                  <a:pt x="7539" y="6469"/>
                </a:cubicBezTo>
                <a:cubicBezTo>
                  <a:pt x="7807" y="6451"/>
                  <a:pt x="8074" y="6416"/>
                  <a:pt x="8342" y="6353"/>
                </a:cubicBezTo>
                <a:cubicBezTo>
                  <a:pt x="8610" y="6300"/>
                  <a:pt x="8868" y="6210"/>
                  <a:pt x="9127" y="6103"/>
                </a:cubicBezTo>
                <a:close/>
                <a:moveTo>
                  <a:pt x="5345" y="4542"/>
                </a:moveTo>
                <a:lnTo>
                  <a:pt x="5362" y="4560"/>
                </a:lnTo>
                <a:cubicBezTo>
                  <a:pt x="5291" y="4801"/>
                  <a:pt x="5202" y="5024"/>
                  <a:pt x="5148" y="5238"/>
                </a:cubicBezTo>
                <a:cubicBezTo>
                  <a:pt x="5121" y="5345"/>
                  <a:pt x="5104" y="5452"/>
                  <a:pt x="5104" y="5559"/>
                </a:cubicBezTo>
                <a:cubicBezTo>
                  <a:pt x="5104" y="5666"/>
                  <a:pt x="5121" y="5782"/>
                  <a:pt x="5148" y="5898"/>
                </a:cubicBezTo>
                <a:cubicBezTo>
                  <a:pt x="5175" y="6014"/>
                  <a:pt x="5229" y="6121"/>
                  <a:pt x="5291" y="6237"/>
                </a:cubicBezTo>
                <a:cubicBezTo>
                  <a:pt x="5345" y="6344"/>
                  <a:pt x="5407" y="6469"/>
                  <a:pt x="5416" y="6612"/>
                </a:cubicBezTo>
                <a:cubicBezTo>
                  <a:pt x="5416" y="6755"/>
                  <a:pt x="5362" y="6888"/>
                  <a:pt x="5300" y="6995"/>
                </a:cubicBezTo>
                <a:cubicBezTo>
                  <a:pt x="5229" y="7102"/>
                  <a:pt x="5139" y="7201"/>
                  <a:pt x="5032" y="7272"/>
                </a:cubicBezTo>
                <a:lnTo>
                  <a:pt x="5014" y="7263"/>
                </a:lnTo>
                <a:cubicBezTo>
                  <a:pt x="5050" y="7138"/>
                  <a:pt x="5104" y="7031"/>
                  <a:pt x="5139" y="6915"/>
                </a:cubicBezTo>
                <a:cubicBezTo>
                  <a:pt x="5175" y="6808"/>
                  <a:pt x="5202" y="6701"/>
                  <a:pt x="5229" y="6603"/>
                </a:cubicBezTo>
                <a:cubicBezTo>
                  <a:pt x="5246" y="6496"/>
                  <a:pt x="5264" y="6380"/>
                  <a:pt x="5220" y="6264"/>
                </a:cubicBezTo>
                <a:cubicBezTo>
                  <a:pt x="5184" y="6148"/>
                  <a:pt x="5113" y="6050"/>
                  <a:pt x="5032" y="5952"/>
                </a:cubicBezTo>
                <a:cubicBezTo>
                  <a:pt x="4881" y="5746"/>
                  <a:pt x="4836" y="5425"/>
                  <a:pt x="4916" y="5176"/>
                </a:cubicBezTo>
                <a:cubicBezTo>
                  <a:pt x="4997" y="4926"/>
                  <a:pt x="5148" y="4712"/>
                  <a:pt x="5345" y="4542"/>
                </a:cubicBezTo>
                <a:close/>
                <a:moveTo>
                  <a:pt x="4275" y="5884"/>
                </a:moveTo>
                <a:cubicBezTo>
                  <a:pt x="4299" y="5884"/>
                  <a:pt x="4323" y="5886"/>
                  <a:pt x="4345" y="5889"/>
                </a:cubicBezTo>
                <a:cubicBezTo>
                  <a:pt x="4461" y="5907"/>
                  <a:pt x="4559" y="5952"/>
                  <a:pt x="4640" y="6014"/>
                </a:cubicBezTo>
                <a:cubicBezTo>
                  <a:pt x="4729" y="6077"/>
                  <a:pt x="4809" y="6148"/>
                  <a:pt x="4854" y="6246"/>
                </a:cubicBezTo>
                <a:cubicBezTo>
                  <a:pt x="4881" y="6291"/>
                  <a:pt x="4898" y="6344"/>
                  <a:pt x="4916" y="6398"/>
                </a:cubicBezTo>
                <a:cubicBezTo>
                  <a:pt x="4925" y="6451"/>
                  <a:pt x="4925" y="6505"/>
                  <a:pt x="4925" y="6558"/>
                </a:cubicBezTo>
                <a:cubicBezTo>
                  <a:pt x="4916" y="6674"/>
                  <a:pt x="4890" y="6790"/>
                  <a:pt x="4827" y="6888"/>
                </a:cubicBezTo>
                <a:cubicBezTo>
                  <a:pt x="4765" y="6986"/>
                  <a:pt x="4667" y="7067"/>
                  <a:pt x="4551" y="7111"/>
                </a:cubicBezTo>
                <a:cubicBezTo>
                  <a:pt x="4461" y="7146"/>
                  <a:pt x="4365" y="7159"/>
                  <a:pt x="4273" y="7159"/>
                </a:cubicBezTo>
                <a:cubicBezTo>
                  <a:pt x="4246" y="7159"/>
                  <a:pt x="4220" y="7158"/>
                  <a:pt x="4194" y="7156"/>
                </a:cubicBezTo>
                <a:cubicBezTo>
                  <a:pt x="4122" y="7147"/>
                  <a:pt x="4096" y="7138"/>
                  <a:pt x="4060" y="7138"/>
                </a:cubicBezTo>
                <a:lnTo>
                  <a:pt x="4006" y="7138"/>
                </a:lnTo>
                <a:cubicBezTo>
                  <a:pt x="3997" y="7138"/>
                  <a:pt x="3980" y="7147"/>
                  <a:pt x="3962" y="7147"/>
                </a:cubicBezTo>
                <a:cubicBezTo>
                  <a:pt x="3819" y="7165"/>
                  <a:pt x="3676" y="7254"/>
                  <a:pt x="3623" y="7379"/>
                </a:cubicBezTo>
                <a:cubicBezTo>
                  <a:pt x="3596" y="7450"/>
                  <a:pt x="3596" y="7522"/>
                  <a:pt x="3623" y="7602"/>
                </a:cubicBezTo>
                <a:cubicBezTo>
                  <a:pt x="3641" y="7691"/>
                  <a:pt x="3694" y="7763"/>
                  <a:pt x="3748" y="7852"/>
                </a:cubicBezTo>
                <a:cubicBezTo>
                  <a:pt x="3757" y="7852"/>
                  <a:pt x="3757" y="7861"/>
                  <a:pt x="3748" y="7861"/>
                </a:cubicBezTo>
                <a:cubicBezTo>
                  <a:pt x="3748" y="7867"/>
                  <a:pt x="3743" y="7873"/>
                  <a:pt x="3737" y="7873"/>
                </a:cubicBezTo>
                <a:cubicBezTo>
                  <a:pt x="3735" y="7873"/>
                  <a:pt x="3732" y="7872"/>
                  <a:pt x="3730" y="7870"/>
                </a:cubicBezTo>
                <a:cubicBezTo>
                  <a:pt x="3641" y="7825"/>
                  <a:pt x="3551" y="7763"/>
                  <a:pt x="3489" y="7673"/>
                </a:cubicBezTo>
                <a:cubicBezTo>
                  <a:pt x="3426" y="7584"/>
                  <a:pt x="3382" y="7459"/>
                  <a:pt x="3400" y="7334"/>
                </a:cubicBezTo>
                <a:cubicBezTo>
                  <a:pt x="3418" y="7201"/>
                  <a:pt x="3489" y="7094"/>
                  <a:pt x="3578" y="7013"/>
                </a:cubicBezTo>
                <a:cubicBezTo>
                  <a:pt x="3667" y="6924"/>
                  <a:pt x="3774" y="6871"/>
                  <a:pt x="3899" y="6844"/>
                </a:cubicBezTo>
                <a:cubicBezTo>
                  <a:pt x="3926" y="6835"/>
                  <a:pt x="3962" y="6835"/>
                  <a:pt x="3989" y="6826"/>
                </a:cubicBezTo>
                <a:lnTo>
                  <a:pt x="4078" y="6826"/>
                </a:lnTo>
                <a:cubicBezTo>
                  <a:pt x="4140" y="6835"/>
                  <a:pt x="4212" y="6853"/>
                  <a:pt x="4238" y="6853"/>
                </a:cubicBezTo>
                <a:cubicBezTo>
                  <a:pt x="4278" y="6862"/>
                  <a:pt x="4316" y="6866"/>
                  <a:pt x="4353" y="6866"/>
                </a:cubicBezTo>
                <a:cubicBezTo>
                  <a:pt x="4390" y="6866"/>
                  <a:pt x="4426" y="6862"/>
                  <a:pt x="4461" y="6853"/>
                </a:cubicBezTo>
                <a:cubicBezTo>
                  <a:pt x="4595" y="6817"/>
                  <a:pt x="4720" y="6701"/>
                  <a:pt x="4765" y="6540"/>
                </a:cubicBezTo>
                <a:cubicBezTo>
                  <a:pt x="4782" y="6496"/>
                  <a:pt x="4791" y="6451"/>
                  <a:pt x="4791" y="6407"/>
                </a:cubicBezTo>
                <a:cubicBezTo>
                  <a:pt x="4791" y="6371"/>
                  <a:pt x="4782" y="6326"/>
                  <a:pt x="4774" y="6291"/>
                </a:cubicBezTo>
                <a:cubicBezTo>
                  <a:pt x="4738" y="6210"/>
                  <a:pt x="4675" y="6139"/>
                  <a:pt x="4595" y="6094"/>
                </a:cubicBezTo>
                <a:cubicBezTo>
                  <a:pt x="4536" y="6061"/>
                  <a:pt x="4471" y="6043"/>
                  <a:pt x="4409" y="6043"/>
                </a:cubicBezTo>
                <a:cubicBezTo>
                  <a:pt x="4387" y="6043"/>
                  <a:pt x="4366" y="6045"/>
                  <a:pt x="4345" y="6050"/>
                </a:cubicBezTo>
                <a:cubicBezTo>
                  <a:pt x="4265" y="6059"/>
                  <a:pt x="4203" y="6103"/>
                  <a:pt x="4158" y="6157"/>
                </a:cubicBezTo>
                <a:cubicBezTo>
                  <a:pt x="4113" y="6210"/>
                  <a:pt x="4078" y="6282"/>
                  <a:pt x="4051" y="6344"/>
                </a:cubicBezTo>
                <a:cubicBezTo>
                  <a:pt x="4042" y="6371"/>
                  <a:pt x="4042" y="6398"/>
                  <a:pt x="4051" y="6416"/>
                </a:cubicBezTo>
                <a:cubicBezTo>
                  <a:pt x="4051" y="6433"/>
                  <a:pt x="4060" y="6451"/>
                  <a:pt x="4078" y="6469"/>
                </a:cubicBezTo>
                <a:cubicBezTo>
                  <a:pt x="4113" y="6497"/>
                  <a:pt x="4169" y="6519"/>
                  <a:pt x="4226" y="6519"/>
                </a:cubicBezTo>
                <a:cubicBezTo>
                  <a:pt x="4242" y="6519"/>
                  <a:pt x="4258" y="6518"/>
                  <a:pt x="4274" y="6514"/>
                </a:cubicBezTo>
                <a:cubicBezTo>
                  <a:pt x="4345" y="6505"/>
                  <a:pt x="4408" y="6460"/>
                  <a:pt x="4443" y="6362"/>
                </a:cubicBezTo>
                <a:cubicBezTo>
                  <a:pt x="4443" y="6353"/>
                  <a:pt x="4452" y="6353"/>
                  <a:pt x="4452" y="6353"/>
                </a:cubicBezTo>
                <a:cubicBezTo>
                  <a:pt x="4461" y="6353"/>
                  <a:pt x="4470" y="6353"/>
                  <a:pt x="4470" y="6362"/>
                </a:cubicBezTo>
                <a:cubicBezTo>
                  <a:pt x="4470" y="6389"/>
                  <a:pt x="4479" y="6416"/>
                  <a:pt x="4479" y="6442"/>
                </a:cubicBezTo>
                <a:cubicBezTo>
                  <a:pt x="4470" y="6469"/>
                  <a:pt x="4470" y="6505"/>
                  <a:pt x="4452" y="6532"/>
                </a:cubicBezTo>
                <a:cubicBezTo>
                  <a:pt x="4426" y="6585"/>
                  <a:pt x="4381" y="6630"/>
                  <a:pt x="4328" y="6656"/>
                </a:cubicBezTo>
                <a:cubicBezTo>
                  <a:pt x="4301" y="6674"/>
                  <a:pt x="4274" y="6683"/>
                  <a:pt x="4238" y="6692"/>
                </a:cubicBezTo>
                <a:cubicBezTo>
                  <a:pt x="4219" y="6698"/>
                  <a:pt x="4200" y="6705"/>
                  <a:pt x="4178" y="6705"/>
                </a:cubicBezTo>
                <a:cubicBezTo>
                  <a:pt x="4169" y="6705"/>
                  <a:pt x="4160" y="6704"/>
                  <a:pt x="4149" y="6701"/>
                </a:cubicBezTo>
                <a:cubicBezTo>
                  <a:pt x="4138" y="6703"/>
                  <a:pt x="4128" y="6703"/>
                  <a:pt x="4117" y="6703"/>
                </a:cubicBezTo>
                <a:cubicBezTo>
                  <a:pt x="4065" y="6703"/>
                  <a:pt x="4013" y="6686"/>
                  <a:pt x="3962" y="6656"/>
                </a:cubicBezTo>
                <a:cubicBezTo>
                  <a:pt x="3899" y="6621"/>
                  <a:pt x="3837" y="6567"/>
                  <a:pt x="3819" y="6496"/>
                </a:cubicBezTo>
                <a:cubicBezTo>
                  <a:pt x="3783" y="6416"/>
                  <a:pt x="3792" y="6344"/>
                  <a:pt x="3801" y="6282"/>
                </a:cubicBezTo>
                <a:cubicBezTo>
                  <a:pt x="3837" y="6157"/>
                  <a:pt x="3899" y="6050"/>
                  <a:pt x="3997" y="5978"/>
                </a:cubicBezTo>
                <a:cubicBezTo>
                  <a:pt x="4076" y="5914"/>
                  <a:pt x="4178" y="5884"/>
                  <a:pt x="4275" y="5884"/>
                </a:cubicBezTo>
                <a:close/>
                <a:moveTo>
                  <a:pt x="10938" y="6050"/>
                </a:moveTo>
                <a:cubicBezTo>
                  <a:pt x="11045" y="6059"/>
                  <a:pt x="11152" y="6077"/>
                  <a:pt x="11241" y="6130"/>
                </a:cubicBezTo>
                <a:cubicBezTo>
                  <a:pt x="11286" y="6157"/>
                  <a:pt x="11339" y="6193"/>
                  <a:pt x="11375" y="6237"/>
                </a:cubicBezTo>
                <a:cubicBezTo>
                  <a:pt x="11411" y="6273"/>
                  <a:pt x="11447" y="6317"/>
                  <a:pt x="11473" y="6362"/>
                </a:cubicBezTo>
                <a:cubicBezTo>
                  <a:pt x="11527" y="6460"/>
                  <a:pt x="11562" y="6576"/>
                  <a:pt x="11562" y="6692"/>
                </a:cubicBezTo>
                <a:cubicBezTo>
                  <a:pt x="11562" y="6808"/>
                  <a:pt x="11518" y="6933"/>
                  <a:pt x="11447" y="7031"/>
                </a:cubicBezTo>
                <a:cubicBezTo>
                  <a:pt x="11375" y="7129"/>
                  <a:pt x="11268" y="7210"/>
                  <a:pt x="11161" y="7254"/>
                </a:cubicBezTo>
                <a:cubicBezTo>
                  <a:pt x="11099" y="7281"/>
                  <a:pt x="11081" y="7299"/>
                  <a:pt x="11045" y="7308"/>
                </a:cubicBezTo>
                <a:cubicBezTo>
                  <a:pt x="11036" y="7325"/>
                  <a:pt x="11018" y="7334"/>
                  <a:pt x="11000" y="7343"/>
                </a:cubicBezTo>
                <a:cubicBezTo>
                  <a:pt x="10992" y="7352"/>
                  <a:pt x="10974" y="7361"/>
                  <a:pt x="10965" y="7379"/>
                </a:cubicBezTo>
                <a:cubicBezTo>
                  <a:pt x="10858" y="7468"/>
                  <a:pt x="10777" y="7620"/>
                  <a:pt x="10804" y="7754"/>
                </a:cubicBezTo>
                <a:cubicBezTo>
                  <a:pt x="10813" y="7825"/>
                  <a:pt x="10858" y="7887"/>
                  <a:pt x="10920" y="7941"/>
                </a:cubicBezTo>
                <a:cubicBezTo>
                  <a:pt x="10983" y="8003"/>
                  <a:pt x="11072" y="8039"/>
                  <a:pt x="11161" y="8084"/>
                </a:cubicBezTo>
                <a:cubicBezTo>
                  <a:pt x="11170" y="8084"/>
                  <a:pt x="11170" y="8093"/>
                  <a:pt x="11170" y="8093"/>
                </a:cubicBezTo>
                <a:cubicBezTo>
                  <a:pt x="11170" y="8102"/>
                  <a:pt x="11161" y="8111"/>
                  <a:pt x="11161" y="8111"/>
                </a:cubicBezTo>
                <a:cubicBezTo>
                  <a:pt x="11128" y="8113"/>
                  <a:pt x="11095" y="8115"/>
                  <a:pt x="11062" y="8115"/>
                </a:cubicBezTo>
                <a:cubicBezTo>
                  <a:pt x="10989" y="8115"/>
                  <a:pt x="10917" y="8106"/>
                  <a:pt x="10849" y="8075"/>
                </a:cubicBezTo>
                <a:cubicBezTo>
                  <a:pt x="10742" y="8030"/>
                  <a:pt x="10644" y="7950"/>
                  <a:pt x="10590" y="7834"/>
                </a:cubicBezTo>
                <a:cubicBezTo>
                  <a:pt x="10537" y="7709"/>
                  <a:pt x="10537" y="7584"/>
                  <a:pt x="10572" y="7459"/>
                </a:cubicBezTo>
                <a:cubicBezTo>
                  <a:pt x="10599" y="7343"/>
                  <a:pt x="10661" y="7236"/>
                  <a:pt x="10751" y="7156"/>
                </a:cubicBezTo>
                <a:cubicBezTo>
                  <a:pt x="10769" y="7129"/>
                  <a:pt x="10795" y="7111"/>
                  <a:pt x="10822" y="7094"/>
                </a:cubicBezTo>
                <a:cubicBezTo>
                  <a:pt x="10849" y="7076"/>
                  <a:pt x="10867" y="7058"/>
                  <a:pt x="10893" y="7040"/>
                </a:cubicBezTo>
                <a:cubicBezTo>
                  <a:pt x="10956" y="7013"/>
                  <a:pt x="11018" y="6986"/>
                  <a:pt x="11045" y="6978"/>
                </a:cubicBezTo>
                <a:cubicBezTo>
                  <a:pt x="11116" y="6951"/>
                  <a:pt x="11179" y="6915"/>
                  <a:pt x="11232" y="6862"/>
                </a:cubicBezTo>
                <a:cubicBezTo>
                  <a:pt x="11331" y="6763"/>
                  <a:pt x="11366" y="6594"/>
                  <a:pt x="11322" y="6433"/>
                </a:cubicBezTo>
                <a:cubicBezTo>
                  <a:pt x="11313" y="6389"/>
                  <a:pt x="11295" y="6344"/>
                  <a:pt x="11277" y="6308"/>
                </a:cubicBezTo>
                <a:cubicBezTo>
                  <a:pt x="11250" y="6273"/>
                  <a:pt x="11223" y="6246"/>
                  <a:pt x="11188" y="6219"/>
                </a:cubicBezTo>
                <a:cubicBezTo>
                  <a:pt x="11133" y="6173"/>
                  <a:pt x="11052" y="6146"/>
                  <a:pt x="10972" y="6146"/>
                </a:cubicBezTo>
                <a:cubicBezTo>
                  <a:pt x="10961" y="6146"/>
                  <a:pt x="10949" y="6147"/>
                  <a:pt x="10938" y="6148"/>
                </a:cubicBezTo>
                <a:cubicBezTo>
                  <a:pt x="10849" y="6148"/>
                  <a:pt x="10760" y="6184"/>
                  <a:pt x="10706" y="6237"/>
                </a:cubicBezTo>
                <a:cubicBezTo>
                  <a:pt x="10644" y="6300"/>
                  <a:pt x="10608" y="6362"/>
                  <a:pt x="10599" y="6433"/>
                </a:cubicBezTo>
                <a:cubicBezTo>
                  <a:pt x="10590" y="6496"/>
                  <a:pt x="10599" y="6576"/>
                  <a:pt x="10617" y="6639"/>
                </a:cubicBezTo>
                <a:cubicBezTo>
                  <a:pt x="10626" y="6674"/>
                  <a:pt x="10635" y="6701"/>
                  <a:pt x="10653" y="6710"/>
                </a:cubicBezTo>
                <a:cubicBezTo>
                  <a:pt x="10661" y="6728"/>
                  <a:pt x="10679" y="6728"/>
                  <a:pt x="10706" y="6737"/>
                </a:cubicBezTo>
                <a:cubicBezTo>
                  <a:pt x="10715" y="6738"/>
                  <a:pt x="10724" y="6739"/>
                  <a:pt x="10734" y="6739"/>
                </a:cubicBezTo>
                <a:cubicBezTo>
                  <a:pt x="10785" y="6739"/>
                  <a:pt x="10849" y="6719"/>
                  <a:pt x="10893" y="6674"/>
                </a:cubicBezTo>
                <a:cubicBezTo>
                  <a:pt x="10947" y="6630"/>
                  <a:pt x="10983" y="6549"/>
                  <a:pt x="10956" y="6451"/>
                </a:cubicBezTo>
                <a:cubicBezTo>
                  <a:pt x="10956" y="6442"/>
                  <a:pt x="10956" y="6442"/>
                  <a:pt x="10965" y="6433"/>
                </a:cubicBezTo>
                <a:cubicBezTo>
                  <a:pt x="10965" y="6433"/>
                  <a:pt x="10974" y="6433"/>
                  <a:pt x="10983" y="6442"/>
                </a:cubicBezTo>
                <a:cubicBezTo>
                  <a:pt x="11000" y="6460"/>
                  <a:pt x="11018" y="6478"/>
                  <a:pt x="11027" y="6505"/>
                </a:cubicBezTo>
                <a:cubicBezTo>
                  <a:pt x="11036" y="6532"/>
                  <a:pt x="11054" y="6558"/>
                  <a:pt x="11054" y="6585"/>
                </a:cubicBezTo>
                <a:cubicBezTo>
                  <a:pt x="11063" y="6647"/>
                  <a:pt x="11045" y="6710"/>
                  <a:pt x="11018" y="6763"/>
                </a:cubicBezTo>
                <a:cubicBezTo>
                  <a:pt x="11000" y="6790"/>
                  <a:pt x="10983" y="6817"/>
                  <a:pt x="10965" y="6844"/>
                </a:cubicBezTo>
                <a:cubicBezTo>
                  <a:pt x="10938" y="6862"/>
                  <a:pt x="10920" y="6888"/>
                  <a:pt x="10893" y="6897"/>
                </a:cubicBezTo>
                <a:cubicBezTo>
                  <a:pt x="10840" y="6933"/>
                  <a:pt x="10777" y="6960"/>
                  <a:pt x="10706" y="6969"/>
                </a:cubicBezTo>
                <a:cubicBezTo>
                  <a:pt x="10635" y="6969"/>
                  <a:pt x="10554" y="6951"/>
                  <a:pt x="10492" y="6897"/>
                </a:cubicBezTo>
                <a:cubicBezTo>
                  <a:pt x="10430" y="6853"/>
                  <a:pt x="10394" y="6790"/>
                  <a:pt x="10376" y="6728"/>
                </a:cubicBezTo>
                <a:cubicBezTo>
                  <a:pt x="10331" y="6603"/>
                  <a:pt x="10331" y="6487"/>
                  <a:pt x="10367" y="6362"/>
                </a:cubicBezTo>
                <a:cubicBezTo>
                  <a:pt x="10412" y="6246"/>
                  <a:pt x="10519" y="6148"/>
                  <a:pt x="10617" y="6103"/>
                </a:cubicBezTo>
                <a:cubicBezTo>
                  <a:pt x="10724" y="6059"/>
                  <a:pt x="10840" y="6050"/>
                  <a:pt x="10938" y="6050"/>
                </a:cubicBezTo>
                <a:close/>
                <a:moveTo>
                  <a:pt x="13704" y="5943"/>
                </a:moveTo>
                <a:cubicBezTo>
                  <a:pt x="13766" y="5943"/>
                  <a:pt x="13837" y="5952"/>
                  <a:pt x="13891" y="5969"/>
                </a:cubicBezTo>
                <a:cubicBezTo>
                  <a:pt x="13953" y="5987"/>
                  <a:pt x="14016" y="6014"/>
                  <a:pt x="14069" y="6041"/>
                </a:cubicBezTo>
                <a:cubicBezTo>
                  <a:pt x="14176" y="6103"/>
                  <a:pt x="14283" y="6193"/>
                  <a:pt x="14355" y="6317"/>
                </a:cubicBezTo>
                <a:cubicBezTo>
                  <a:pt x="14426" y="6433"/>
                  <a:pt x="14453" y="6585"/>
                  <a:pt x="14435" y="6728"/>
                </a:cubicBezTo>
                <a:cubicBezTo>
                  <a:pt x="14426" y="6871"/>
                  <a:pt x="14373" y="7004"/>
                  <a:pt x="14292" y="7111"/>
                </a:cubicBezTo>
                <a:cubicBezTo>
                  <a:pt x="14248" y="7183"/>
                  <a:pt x="14230" y="7201"/>
                  <a:pt x="14203" y="7236"/>
                </a:cubicBezTo>
                <a:cubicBezTo>
                  <a:pt x="14203" y="7254"/>
                  <a:pt x="14185" y="7272"/>
                  <a:pt x="14176" y="7290"/>
                </a:cubicBezTo>
                <a:cubicBezTo>
                  <a:pt x="14176" y="7308"/>
                  <a:pt x="14167" y="7334"/>
                  <a:pt x="14159" y="7352"/>
                </a:cubicBezTo>
                <a:cubicBezTo>
                  <a:pt x="14105" y="7513"/>
                  <a:pt x="14123" y="7700"/>
                  <a:pt x="14230" y="7825"/>
                </a:cubicBezTo>
                <a:cubicBezTo>
                  <a:pt x="14283" y="7887"/>
                  <a:pt x="14355" y="7923"/>
                  <a:pt x="14453" y="7941"/>
                </a:cubicBezTo>
                <a:cubicBezTo>
                  <a:pt x="14491" y="7952"/>
                  <a:pt x="14533" y="7955"/>
                  <a:pt x="14575" y="7955"/>
                </a:cubicBezTo>
                <a:cubicBezTo>
                  <a:pt x="14641" y="7955"/>
                  <a:pt x="14709" y="7946"/>
                  <a:pt x="14774" y="7941"/>
                </a:cubicBezTo>
                <a:lnTo>
                  <a:pt x="14783" y="7941"/>
                </a:lnTo>
                <a:cubicBezTo>
                  <a:pt x="14783" y="7941"/>
                  <a:pt x="14792" y="7941"/>
                  <a:pt x="14792" y="7950"/>
                </a:cubicBezTo>
                <a:cubicBezTo>
                  <a:pt x="14801" y="7950"/>
                  <a:pt x="14801" y="7968"/>
                  <a:pt x="14792" y="7968"/>
                </a:cubicBezTo>
                <a:cubicBezTo>
                  <a:pt x="14694" y="8039"/>
                  <a:pt x="14587" y="8102"/>
                  <a:pt x="14453" y="8119"/>
                </a:cubicBezTo>
                <a:cubicBezTo>
                  <a:pt x="14428" y="8123"/>
                  <a:pt x="14403" y="8125"/>
                  <a:pt x="14377" y="8125"/>
                </a:cubicBezTo>
                <a:cubicBezTo>
                  <a:pt x="14270" y="8125"/>
                  <a:pt x="14154" y="8095"/>
                  <a:pt x="14060" y="8030"/>
                </a:cubicBezTo>
                <a:cubicBezTo>
                  <a:pt x="13935" y="7941"/>
                  <a:pt x="13855" y="7807"/>
                  <a:pt x="13820" y="7673"/>
                </a:cubicBezTo>
                <a:cubicBezTo>
                  <a:pt x="13784" y="7540"/>
                  <a:pt x="13784" y="7388"/>
                  <a:pt x="13820" y="7254"/>
                </a:cubicBezTo>
                <a:cubicBezTo>
                  <a:pt x="13828" y="7218"/>
                  <a:pt x="13837" y="7183"/>
                  <a:pt x="13846" y="7156"/>
                </a:cubicBezTo>
                <a:cubicBezTo>
                  <a:pt x="13864" y="7120"/>
                  <a:pt x="13882" y="7085"/>
                  <a:pt x="13900" y="7058"/>
                </a:cubicBezTo>
                <a:cubicBezTo>
                  <a:pt x="13935" y="6995"/>
                  <a:pt x="13989" y="6933"/>
                  <a:pt x="14007" y="6906"/>
                </a:cubicBezTo>
                <a:cubicBezTo>
                  <a:pt x="14069" y="6835"/>
                  <a:pt x="14105" y="6763"/>
                  <a:pt x="14123" y="6683"/>
                </a:cubicBezTo>
                <a:cubicBezTo>
                  <a:pt x="14159" y="6523"/>
                  <a:pt x="14105" y="6335"/>
                  <a:pt x="13962" y="6193"/>
                </a:cubicBezTo>
                <a:cubicBezTo>
                  <a:pt x="13927" y="6157"/>
                  <a:pt x="13882" y="6121"/>
                  <a:pt x="13837" y="6103"/>
                </a:cubicBezTo>
                <a:cubicBezTo>
                  <a:pt x="13793" y="6077"/>
                  <a:pt x="13757" y="6059"/>
                  <a:pt x="13704" y="6059"/>
                </a:cubicBezTo>
                <a:cubicBezTo>
                  <a:pt x="13691" y="6058"/>
                  <a:pt x="13679" y="6057"/>
                  <a:pt x="13666" y="6057"/>
                </a:cubicBezTo>
                <a:cubicBezTo>
                  <a:pt x="13579" y="6057"/>
                  <a:pt x="13487" y="6084"/>
                  <a:pt x="13409" y="6139"/>
                </a:cubicBezTo>
                <a:cubicBezTo>
                  <a:pt x="13320" y="6193"/>
                  <a:pt x="13257" y="6282"/>
                  <a:pt x="13231" y="6371"/>
                </a:cubicBezTo>
                <a:cubicBezTo>
                  <a:pt x="13204" y="6460"/>
                  <a:pt x="13204" y="6549"/>
                  <a:pt x="13240" y="6621"/>
                </a:cubicBezTo>
                <a:cubicBezTo>
                  <a:pt x="13266" y="6692"/>
                  <a:pt x="13329" y="6772"/>
                  <a:pt x="13382" y="6826"/>
                </a:cubicBezTo>
                <a:cubicBezTo>
                  <a:pt x="13409" y="6853"/>
                  <a:pt x="13427" y="6871"/>
                  <a:pt x="13454" y="6871"/>
                </a:cubicBezTo>
                <a:cubicBezTo>
                  <a:pt x="13461" y="6878"/>
                  <a:pt x="13470" y="6881"/>
                  <a:pt x="13480" y="6881"/>
                </a:cubicBezTo>
                <a:cubicBezTo>
                  <a:pt x="13494" y="6881"/>
                  <a:pt x="13510" y="6876"/>
                  <a:pt x="13525" y="6871"/>
                </a:cubicBezTo>
                <a:cubicBezTo>
                  <a:pt x="13588" y="6844"/>
                  <a:pt x="13650" y="6772"/>
                  <a:pt x="13677" y="6692"/>
                </a:cubicBezTo>
                <a:cubicBezTo>
                  <a:pt x="13695" y="6612"/>
                  <a:pt x="13686" y="6514"/>
                  <a:pt x="13605" y="6433"/>
                </a:cubicBezTo>
                <a:cubicBezTo>
                  <a:pt x="13605" y="6424"/>
                  <a:pt x="13596" y="6424"/>
                  <a:pt x="13605" y="6416"/>
                </a:cubicBezTo>
                <a:cubicBezTo>
                  <a:pt x="13605" y="6407"/>
                  <a:pt x="13614" y="6407"/>
                  <a:pt x="13623" y="6407"/>
                </a:cubicBezTo>
                <a:cubicBezTo>
                  <a:pt x="13650" y="6416"/>
                  <a:pt x="13686" y="6424"/>
                  <a:pt x="13712" y="6442"/>
                </a:cubicBezTo>
                <a:cubicBezTo>
                  <a:pt x="13739" y="6460"/>
                  <a:pt x="13766" y="6478"/>
                  <a:pt x="13784" y="6514"/>
                </a:cubicBezTo>
                <a:cubicBezTo>
                  <a:pt x="13828" y="6567"/>
                  <a:pt x="13846" y="6639"/>
                  <a:pt x="13855" y="6710"/>
                </a:cubicBezTo>
                <a:cubicBezTo>
                  <a:pt x="13855" y="6746"/>
                  <a:pt x="13846" y="6781"/>
                  <a:pt x="13846" y="6817"/>
                </a:cubicBezTo>
                <a:cubicBezTo>
                  <a:pt x="13828" y="6853"/>
                  <a:pt x="13828" y="6888"/>
                  <a:pt x="13802" y="6915"/>
                </a:cubicBezTo>
                <a:cubicBezTo>
                  <a:pt x="13775" y="6986"/>
                  <a:pt x="13721" y="7049"/>
                  <a:pt x="13659" y="7094"/>
                </a:cubicBezTo>
                <a:cubicBezTo>
                  <a:pt x="13597" y="7132"/>
                  <a:pt x="13521" y="7158"/>
                  <a:pt x="13444" y="7158"/>
                </a:cubicBezTo>
                <a:cubicBezTo>
                  <a:pt x="13432" y="7158"/>
                  <a:pt x="13421" y="7157"/>
                  <a:pt x="13409" y="7156"/>
                </a:cubicBezTo>
                <a:cubicBezTo>
                  <a:pt x="13320" y="7147"/>
                  <a:pt x="13240" y="7102"/>
                  <a:pt x="13186" y="7049"/>
                </a:cubicBezTo>
                <a:cubicBezTo>
                  <a:pt x="13070" y="6951"/>
                  <a:pt x="12999" y="6835"/>
                  <a:pt x="12972" y="6692"/>
                </a:cubicBezTo>
                <a:cubicBezTo>
                  <a:pt x="12945" y="6540"/>
                  <a:pt x="12990" y="6389"/>
                  <a:pt x="13070" y="6282"/>
                </a:cubicBezTo>
                <a:cubicBezTo>
                  <a:pt x="13142" y="6175"/>
                  <a:pt x="13249" y="6103"/>
                  <a:pt x="13356" y="6041"/>
                </a:cubicBezTo>
                <a:cubicBezTo>
                  <a:pt x="13463" y="5987"/>
                  <a:pt x="13579" y="5952"/>
                  <a:pt x="13704" y="5943"/>
                </a:cubicBezTo>
                <a:close/>
                <a:moveTo>
                  <a:pt x="14324" y="0"/>
                </a:moveTo>
                <a:cubicBezTo>
                  <a:pt x="14040" y="0"/>
                  <a:pt x="13730" y="215"/>
                  <a:pt x="13730" y="1063"/>
                </a:cubicBezTo>
                <a:cubicBezTo>
                  <a:pt x="13730" y="2428"/>
                  <a:pt x="16005" y="2009"/>
                  <a:pt x="17415" y="2847"/>
                </a:cubicBezTo>
                <a:cubicBezTo>
                  <a:pt x="18548" y="3516"/>
                  <a:pt x="17647" y="5711"/>
                  <a:pt x="16219" y="5711"/>
                </a:cubicBezTo>
                <a:cubicBezTo>
                  <a:pt x="14783" y="5711"/>
                  <a:pt x="15131" y="4515"/>
                  <a:pt x="14114" y="3445"/>
                </a:cubicBezTo>
                <a:cubicBezTo>
                  <a:pt x="13401" y="2701"/>
                  <a:pt x="12296" y="2185"/>
                  <a:pt x="10856" y="2185"/>
                </a:cubicBezTo>
                <a:cubicBezTo>
                  <a:pt x="10224" y="2185"/>
                  <a:pt x="9527" y="2285"/>
                  <a:pt x="8770" y="2508"/>
                </a:cubicBezTo>
                <a:cubicBezTo>
                  <a:pt x="8110" y="2701"/>
                  <a:pt x="7576" y="2772"/>
                  <a:pt x="7129" y="2772"/>
                </a:cubicBezTo>
                <a:cubicBezTo>
                  <a:pt x="5898" y="2772"/>
                  <a:pt x="5334" y="2228"/>
                  <a:pt x="4640" y="2169"/>
                </a:cubicBezTo>
                <a:cubicBezTo>
                  <a:pt x="4552" y="2163"/>
                  <a:pt x="4468" y="2160"/>
                  <a:pt x="4387" y="2160"/>
                </a:cubicBezTo>
                <a:cubicBezTo>
                  <a:pt x="3712" y="2160"/>
                  <a:pt x="3234" y="2362"/>
                  <a:pt x="2853" y="2362"/>
                </a:cubicBezTo>
                <a:cubicBezTo>
                  <a:pt x="2782" y="2362"/>
                  <a:pt x="2715" y="2355"/>
                  <a:pt x="2650" y="2339"/>
                </a:cubicBezTo>
                <a:cubicBezTo>
                  <a:pt x="2731" y="2205"/>
                  <a:pt x="2766" y="2000"/>
                  <a:pt x="2641" y="1786"/>
                </a:cubicBezTo>
                <a:cubicBezTo>
                  <a:pt x="2586" y="1694"/>
                  <a:pt x="2450" y="1635"/>
                  <a:pt x="2313" y="1635"/>
                </a:cubicBezTo>
                <a:cubicBezTo>
                  <a:pt x="2116" y="1635"/>
                  <a:pt x="1918" y="1756"/>
                  <a:pt x="1955" y="2071"/>
                </a:cubicBezTo>
                <a:cubicBezTo>
                  <a:pt x="1918" y="2024"/>
                  <a:pt x="1771" y="1971"/>
                  <a:pt x="1571" y="1971"/>
                </a:cubicBezTo>
                <a:cubicBezTo>
                  <a:pt x="1430" y="1971"/>
                  <a:pt x="1263" y="1997"/>
                  <a:pt x="1089" y="2071"/>
                </a:cubicBezTo>
                <a:cubicBezTo>
                  <a:pt x="1056" y="2082"/>
                  <a:pt x="999" y="2103"/>
                  <a:pt x="948" y="2103"/>
                </a:cubicBezTo>
                <a:cubicBezTo>
                  <a:pt x="916" y="2103"/>
                  <a:pt x="887" y="2095"/>
                  <a:pt x="866" y="2071"/>
                </a:cubicBezTo>
                <a:cubicBezTo>
                  <a:pt x="840" y="1780"/>
                  <a:pt x="585" y="1616"/>
                  <a:pt x="375" y="1616"/>
                </a:cubicBezTo>
                <a:cubicBezTo>
                  <a:pt x="225" y="1616"/>
                  <a:pt x="99" y="1701"/>
                  <a:pt x="99" y="1884"/>
                </a:cubicBezTo>
                <a:cubicBezTo>
                  <a:pt x="99" y="2321"/>
                  <a:pt x="509" y="2410"/>
                  <a:pt x="509" y="2410"/>
                </a:cubicBezTo>
                <a:cubicBezTo>
                  <a:pt x="509" y="2410"/>
                  <a:pt x="384" y="2508"/>
                  <a:pt x="188" y="2838"/>
                </a:cubicBezTo>
                <a:cubicBezTo>
                  <a:pt x="1" y="3177"/>
                  <a:pt x="260" y="3534"/>
                  <a:pt x="251" y="3695"/>
                </a:cubicBezTo>
                <a:cubicBezTo>
                  <a:pt x="233" y="3855"/>
                  <a:pt x="10" y="4105"/>
                  <a:pt x="28" y="4373"/>
                </a:cubicBezTo>
                <a:cubicBezTo>
                  <a:pt x="35" y="4599"/>
                  <a:pt x="289" y="4709"/>
                  <a:pt x="448" y="4709"/>
                </a:cubicBezTo>
                <a:cubicBezTo>
                  <a:pt x="471" y="4709"/>
                  <a:pt x="492" y="4707"/>
                  <a:pt x="509" y="4703"/>
                </a:cubicBezTo>
                <a:cubicBezTo>
                  <a:pt x="532" y="4696"/>
                  <a:pt x="551" y="4692"/>
                  <a:pt x="566" y="4692"/>
                </a:cubicBezTo>
                <a:cubicBezTo>
                  <a:pt x="628" y="4692"/>
                  <a:pt x="626" y="4747"/>
                  <a:pt x="554" y="4819"/>
                </a:cubicBezTo>
                <a:cubicBezTo>
                  <a:pt x="509" y="4854"/>
                  <a:pt x="509" y="4926"/>
                  <a:pt x="545" y="4970"/>
                </a:cubicBezTo>
                <a:cubicBezTo>
                  <a:pt x="661" y="5099"/>
                  <a:pt x="828" y="5162"/>
                  <a:pt x="998" y="5162"/>
                </a:cubicBezTo>
                <a:cubicBezTo>
                  <a:pt x="1193" y="5162"/>
                  <a:pt x="1393" y="5079"/>
                  <a:pt x="1526" y="4917"/>
                </a:cubicBezTo>
                <a:cubicBezTo>
                  <a:pt x="1682" y="4724"/>
                  <a:pt x="1893" y="4650"/>
                  <a:pt x="2138" y="4650"/>
                </a:cubicBezTo>
                <a:cubicBezTo>
                  <a:pt x="2312" y="4650"/>
                  <a:pt x="2503" y="4688"/>
                  <a:pt x="2704" y="4747"/>
                </a:cubicBezTo>
                <a:cubicBezTo>
                  <a:pt x="2633" y="5229"/>
                  <a:pt x="3159" y="5871"/>
                  <a:pt x="3293" y="6433"/>
                </a:cubicBezTo>
                <a:cubicBezTo>
                  <a:pt x="3426" y="7004"/>
                  <a:pt x="2811" y="7290"/>
                  <a:pt x="2374" y="7682"/>
                </a:cubicBezTo>
                <a:cubicBezTo>
                  <a:pt x="1937" y="8075"/>
                  <a:pt x="2017" y="8423"/>
                  <a:pt x="2160" y="8940"/>
                </a:cubicBezTo>
                <a:cubicBezTo>
                  <a:pt x="2291" y="9439"/>
                  <a:pt x="2483" y="9672"/>
                  <a:pt x="2658" y="9672"/>
                </a:cubicBezTo>
                <a:cubicBezTo>
                  <a:pt x="2662" y="9672"/>
                  <a:pt x="2665" y="9672"/>
                  <a:pt x="2668" y="9672"/>
                </a:cubicBezTo>
                <a:cubicBezTo>
                  <a:pt x="2701" y="9672"/>
                  <a:pt x="2727" y="9671"/>
                  <a:pt x="2750" y="9671"/>
                </a:cubicBezTo>
                <a:cubicBezTo>
                  <a:pt x="2856" y="9671"/>
                  <a:pt x="2911" y="9689"/>
                  <a:pt x="3284" y="9886"/>
                </a:cubicBezTo>
                <a:cubicBezTo>
                  <a:pt x="3284" y="9886"/>
                  <a:pt x="3293" y="9895"/>
                  <a:pt x="3293" y="9895"/>
                </a:cubicBezTo>
                <a:cubicBezTo>
                  <a:pt x="3345" y="9920"/>
                  <a:pt x="3396" y="9932"/>
                  <a:pt x="3445" y="9932"/>
                </a:cubicBezTo>
                <a:cubicBezTo>
                  <a:pt x="3770" y="9932"/>
                  <a:pt x="3975" y="9422"/>
                  <a:pt x="3525" y="9243"/>
                </a:cubicBezTo>
                <a:cubicBezTo>
                  <a:pt x="3239" y="9136"/>
                  <a:pt x="3150" y="8833"/>
                  <a:pt x="3328" y="8583"/>
                </a:cubicBezTo>
                <a:cubicBezTo>
                  <a:pt x="3632" y="8164"/>
                  <a:pt x="4301" y="8280"/>
                  <a:pt x="4890" y="7629"/>
                </a:cubicBezTo>
                <a:lnTo>
                  <a:pt x="4890" y="7629"/>
                </a:lnTo>
                <a:cubicBezTo>
                  <a:pt x="4720" y="7905"/>
                  <a:pt x="4756" y="9029"/>
                  <a:pt x="4800" y="9529"/>
                </a:cubicBezTo>
                <a:cubicBezTo>
                  <a:pt x="4854" y="10029"/>
                  <a:pt x="4328" y="9913"/>
                  <a:pt x="4087" y="9957"/>
                </a:cubicBezTo>
                <a:cubicBezTo>
                  <a:pt x="4015" y="9966"/>
                  <a:pt x="3971" y="10011"/>
                  <a:pt x="3944" y="10055"/>
                </a:cubicBezTo>
                <a:cubicBezTo>
                  <a:pt x="3846" y="10216"/>
                  <a:pt x="3944" y="10412"/>
                  <a:pt x="4122" y="10466"/>
                </a:cubicBezTo>
                <a:cubicBezTo>
                  <a:pt x="4311" y="10515"/>
                  <a:pt x="4592" y="10569"/>
                  <a:pt x="4906" y="10569"/>
                </a:cubicBezTo>
                <a:cubicBezTo>
                  <a:pt x="4994" y="10569"/>
                  <a:pt x="5084" y="10565"/>
                  <a:pt x="5175" y="10555"/>
                </a:cubicBezTo>
                <a:cubicBezTo>
                  <a:pt x="5362" y="10537"/>
                  <a:pt x="5532" y="10421"/>
                  <a:pt x="5621" y="10252"/>
                </a:cubicBezTo>
                <a:cubicBezTo>
                  <a:pt x="6254" y="8994"/>
                  <a:pt x="6138" y="7272"/>
                  <a:pt x="6138" y="7272"/>
                </a:cubicBezTo>
                <a:cubicBezTo>
                  <a:pt x="6283" y="7132"/>
                  <a:pt x="6441" y="7094"/>
                  <a:pt x="6590" y="7094"/>
                </a:cubicBezTo>
                <a:cubicBezTo>
                  <a:pt x="6717" y="7094"/>
                  <a:pt x="6839" y="7122"/>
                  <a:pt x="6941" y="7138"/>
                </a:cubicBezTo>
                <a:cubicBezTo>
                  <a:pt x="7065" y="7159"/>
                  <a:pt x="7692" y="7334"/>
                  <a:pt x="8421" y="7334"/>
                </a:cubicBezTo>
                <a:cubicBezTo>
                  <a:pt x="8954" y="7334"/>
                  <a:pt x="9542" y="7240"/>
                  <a:pt x="10028" y="6924"/>
                </a:cubicBezTo>
                <a:lnTo>
                  <a:pt x="10028" y="6924"/>
                </a:lnTo>
                <a:cubicBezTo>
                  <a:pt x="9930" y="7673"/>
                  <a:pt x="10242" y="8539"/>
                  <a:pt x="10528" y="9199"/>
                </a:cubicBezTo>
                <a:cubicBezTo>
                  <a:pt x="10581" y="9324"/>
                  <a:pt x="10581" y="9467"/>
                  <a:pt x="10528" y="9582"/>
                </a:cubicBezTo>
                <a:cubicBezTo>
                  <a:pt x="10394" y="9886"/>
                  <a:pt x="10233" y="10332"/>
                  <a:pt x="10233" y="10332"/>
                </a:cubicBezTo>
                <a:cubicBezTo>
                  <a:pt x="10233" y="10332"/>
                  <a:pt x="10152" y="10330"/>
                  <a:pt x="10035" y="10330"/>
                </a:cubicBezTo>
                <a:cubicBezTo>
                  <a:pt x="9859" y="10330"/>
                  <a:pt x="9603" y="10334"/>
                  <a:pt x="9421" y="10350"/>
                </a:cubicBezTo>
                <a:cubicBezTo>
                  <a:pt x="9386" y="10350"/>
                  <a:pt x="9359" y="10359"/>
                  <a:pt x="9332" y="10376"/>
                </a:cubicBezTo>
                <a:cubicBezTo>
                  <a:pt x="9020" y="10501"/>
                  <a:pt x="9118" y="10974"/>
                  <a:pt x="9457" y="10992"/>
                </a:cubicBezTo>
                <a:cubicBezTo>
                  <a:pt x="9586" y="10997"/>
                  <a:pt x="9730" y="11002"/>
                  <a:pt x="9878" y="11002"/>
                </a:cubicBezTo>
                <a:cubicBezTo>
                  <a:pt x="9986" y="11002"/>
                  <a:pt x="10097" y="11000"/>
                  <a:pt x="10206" y="10992"/>
                </a:cubicBezTo>
                <a:cubicBezTo>
                  <a:pt x="10394" y="10974"/>
                  <a:pt x="10563" y="10894"/>
                  <a:pt x="10688" y="10760"/>
                </a:cubicBezTo>
                <a:cubicBezTo>
                  <a:pt x="11000" y="10448"/>
                  <a:pt x="11482" y="10082"/>
                  <a:pt x="11821" y="9672"/>
                </a:cubicBezTo>
                <a:cubicBezTo>
                  <a:pt x="11928" y="9547"/>
                  <a:pt x="11946" y="9368"/>
                  <a:pt x="11866" y="9217"/>
                </a:cubicBezTo>
                <a:cubicBezTo>
                  <a:pt x="11571" y="8690"/>
                  <a:pt x="11411" y="7343"/>
                  <a:pt x="11839" y="6906"/>
                </a:cubicBezTo>
                <a:cubicBezTo>
                  <a:pt x="12339" y="6389"/>
                  <a:pt x="12847" y="5675"/>
                  <a:pt x="13026" y="4935"/>
                </a:cubicBezTo>
                <a:lnTo>
                  <a:pt x="13026" y="4935"/>
                </a:lnTo>
                <a:cubicBezTo>
                  <a:pt x="13026" y="5095"/>
                  <a:pt x="12901" y="5720"/>
                  <a:pt x="12562" y="6264"/>
                </a:cubicBezTo>
                <a:cubicBezTo>
                  <a:pt x="12455" y="6433"/>
                  <a:pt x="12437" y="6647"/>
                  <a:pt x="12526" y="6835"/>
                </a:cubicBezTo>
                <a:cubicBezTo>
                  <a:pt x="12999" y="7852"/>
                  <a:pt x="14524" y="8753"/>
                  <a:pt x="14890" y="9065"/>
                </a:cubicBezTo>
                <a:cubicBezTo>
                  <a:pt x="15238" y="9368"/>
                  <a:pt x="15372" y="9770"/>
                  <a:pt x="15318" y="10350"/>
                </a:cubicBezTo>
                <a:cubicBezTo>
                  <a:pt x="15300" y="10492"/>
                  <a:pt x="15193" y="10617"/>
                  <a:pt x="15042" y="10626"/>
                </a:cubicBezTo>
                <a:cubicBezTo>
                  <a:pt x="14926" y="10635"/>
                  <a:pt x="14792" y="10671"/>
                  <a:pt x="14685" y="10733"/>
                </a:cubicBezTo>
                <a:cubicBezTo>
                  <a:pt x="14480" y="10867"/>
                  <a:pt x="14569" y="11179"/>
                  <a:pt x="14810" y="11197"/>
                </a:cubicBezTo>
                <a:cubicBezTo>
                  <a:pt x="14909" y="11203"/>
                  <a:pt x="15017" y="11205"/>
                  <a:pt x="15126" y="11205"/>
                </a:cubicBezTo>
                <a:cubicBezTo>
                  <a:pt x="15369" y="11205"/>
                  <a:pt x="15621" y="11194"/>
                  <a:pt x="15818" y="11188"/>
                </a:cubicBezTo>
                <a:cubicBezTo>
                  <a:pt x="16068" y="11179"/>
                  <a:pt x="16264" y="10992"/>
                  <a:pt x="16291" y="10751"/>
                </a:cubicBezTo>
                <a:cubicBezTo>
                  <a:pt x="16344" y="10323"/>
                  <a:pt x="16380" y="9565"/>
                  <a:pt x="16201" y="8539"/>
                </a:cubicBezTo>
                <a:cubicBezTo>
                  <a:pt x="16175" y="8360"/>
                  <a:pt x="16050" y="8218"/>
                  <a:pt x="15880" y="8155"/>
                </a:cubicBezTo>
                <a:cubicBezTo>
                  <a:pt x="14917" y="7772"/>
                  <a:pt x="14444" y="5604"/>
                  <a:pt x="14444" y="5604"/>
                </a:cubicBezTo>
                <a:lnTo>
                  <a:pt x="14444" y="5604"/>
                </a:lnTo>
                <a:cubicBezTo>
                  <a:pt x="14444" y="5604"/>
                  <a:pt x="14889" y="6463"/>
                  <a:pt x="16026" y="6463"/>
                </a:cubicBezTo>
                <a:cubicBezTo>
                  <a:pt x="16255" y="6463"/>
                  <a:pt x="16512" y="6428"/>
                  <a:pt x="16799" y="6344"/>
                </a:cubicBezTo>
                <a:cubicBezTo>
                  <a:pt x="18512" y="5845"/>
                  <a:pt x="19145" y="3909"/>
                  <a:pt x="18494" y="2901"/>
                </a:cubicBezTo>
                <a:cubicBezTo>
                  <a:pt x="17861" y="1910"/>
                  <a:pt x="16317" y="1554"/>
                  <a:pt x="15488" y="1464"/>
                </a:cubicBezTo>
                <a:cubicBezTo>
                  <a:pt x="14667" y="1375"/>
                  <a:pt x="14631" y="1152"/>
                  <a:pt x="14676" y="911"/>
                </a:cubicBezTo>
                <a:cubicBezTo>
                  <a:pt x="14721" y="608"/>
                  <a:pt x="14944" y="305"/>
                  <a:pt x="14738" y="144"/>
                </a:cubicBezTo>
                <a:cubicBezTo>
                  <a:pt x="14661" y="80"/>
                  <a:pt x="14497" y="0"/>
                  <a:pt x="14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46"/>
          <p:cNvSpPr/>
          <p:nvPr/>
        </p:nvSpPr>
        <p:spPr>
          <a:xfrm>
            <a:off x="9207616" y="6221743"/>
            <a:ext cx="692023" cy="530344"/>
          </a:xfrm>
          <a:custGeom>
            <a:rect b="b" l="l" r="r" t="t"/>
            <a:pathLst>
              <a:path extrusionOk="0" h="10325" w="13472">
                <a:moveTo>
                  <a:pt x="2826" y="258"/>
                </a:moveTo>
                <a:cubicBezTo>
                  <a:pt x="2912" y="258"/>
                  <a:pt x="2997" y="275"/>
                  <a:pt x="3070" y="306"/>
                </a:cubicBezTo>
                <a:cubicBezTo>
                  <a:pt x="3186" y="350"/>
                  <a:pt x="3293" y="422"/>
                  <a:pt x="3373" y="520"/>
                </a:cubicBezTo>
                <a:cubicBezTo>
                  <a:pt x="3444" y="618"/>
                  <a:pt x="3498" y="734"/>
                  <a:pt x="3507" y="850"/>
                </a:cubicBezTo>
                <a:cubicBezTo>
                  <a:pt x="3453" y="743"/>
                  <a:pt x="3391" y="654"/>
                  <a:pt x="3311" y="573"/>
                </a:cubicBezTo>
                <a:cubicBezTo>
                  <a:pt x="3230" y="502"/>
                  <a:pt x="3132" y="440"/>
                  <a:pt x="3034" y="404"/>
                </a:cubicBezTo>
                <a:cubicBezTo>
                  <a:pt x="2952" y="367"/>
                  <a:pt x="2864" y="348"/>
                  <a:pt x="2775" y="348"/>
                </a:cubicBezTo>
                <a:cubicBezTo>
                  <a:pt x="2758" y="348"/>
                  <a:pt x="2740" y="349"/>
                  <a:pt x="2722" y="350"/>
                </a:cubicBezTo>
                <a:cubicBezTo>
                  <a:pt x="2606" y="359"/>
                  <a:pt x="2508" y="395"/>
                  <a:pt x="2410" y="466"/>
                </a:cubicBezTo>
                <a:cubicBezTo>
                  <a:pt x="2472" y="368"/>
                  <a:pt x="2579" y="297"/>
                  <a:pt x="2704" y="270"/>
                </a:cubicBezTo>
                <a:cubicBezTo>
                  <a:pt x="2744" y="262"/>
                  <a:pt x="2785" y="258"/>
                  <a:pt x="2826" y="258"/>
                </a:cubicBezTo>
                <a:close/>
                <a:moveTo>
                  <a:pt x="2633" y="627"/>
                </a:moveTo>
                <a:cubicBezTo>
                  <a:pt x="2657" y="627"/>
                  <a:pt x="2681" y="630"/>
                  <a:pt x="2704" y="636"/>
                </a:cubicBezTo>
                <a:cubicBezTo>
                  <a:pt x="2784" y="654"/>
                  <a:pt x="2856" y="707"/>
                  <a:pt x="2900" y="761"/>
                </a:cubicBezTo>
                <a:cubicBezTo>
                  <a:pt x="2998" y="886"/>
                  <a:pt x="3034" y="1055"/>
                  <a:pt x="2972" y="1198"/>
                </a:cubicBezTo>
                <a:cubicBezTo>
                  <a:pt x="2954" y="1046"/>
                  <a:pt x="2900" y="930"/>
                  <a:pt x="2820" y="832"/>
                </a:cubicBezTo>
                <a:cubicBezTo>
                  <a:pt x="2784" y="788"/>
                  <a:pt x="2731" y="743"/>
                  <a:pt x="2677" y="716"/>
                </a:cubicBezTo>
                <a:cubicBezTo>
                  <a:pt x="2624" y="689"/>
                  <a:pt x="2561" y="672"/>
                  <a:pt x="2490" y="672"/>
                </a:cubicBezTo>
                <a:cubicBezTo>
                  <a:pt x="2527" y="641"/>
                  <a:pt x="2580" y="627"/>
                  <a:pt x="2633" y="627"/>
                </a:cubicBezTo>
                <a:close/>
                <a:moveTo>
                  <a:pt x="2365" y="966"/>
                </a:moveTo>
                <a:lnTo>
                  <a:pt x="2365" y="966"/>
                </a:lnTo>
                <a:cubicBezTo>
                  <a:pt x="2624" y="1011"/>
                  <a:pt x="2829" y="1305"/>
                  <a:pt x="2847" y="1394"/>
                </a:cubicBezTo>
                <a:cubicBezTo>
                  <a:pt x="3016" y="1394"/>
                  <a:pt x="3355" y="1287"/>
                  <a:pt x="3462" y="1144"/>
                </a:cubicBezTo>
                <a:cubicBezTo>
                  <a:pt x="3462" y="1144"/>
                  <a:pt x="3480" y="1260"/>
                  <a:pt x="3525" y="1314"/>
                </a:cubicBezTo>
                <a:cubicBezTo>
                  <a:pt x="3275" y="1546"/>
                  <a:pt x="2802" y="1581"/>
                  <a:pt x="2713" y="1590"/>
                </a:cubicBezTo>
                <a:cubicBezTo>
                  <a:pt x="2713" y="1385"/>
                  <a:pt x="2606" y="1118"/>
                  <a:pt x="2365" y="966"/>
                </a:cubicBezTo>
                <a:close/>
                <a:moveTo>
                  <a:pt x="3703" y="841"/>
                </a:moveTo>
                <a:lnTo>
                  <a:pt x="3703" y="841"/>
                </a:lnTo>
                <a:cubicBezTo>
                  <a:pt x="3712" y="1519"/>
                  <a:pt x="4702" y="1671"/>
                  <a:pt x="4702" y="1671"/>
                </a:cubicBezTo>
                <a:cubicBezTo>
                  <a:pt x="4702" y="1671"/>
                  <a:pt x="4724" y="1389"/>
                  <a:pt x="5073" y="1389"/>
                </a:cubicBezTo>
                <a:cubicBezTo>
                  <a:pt x="5116" y="1389"/>
                  <a:pt x="5165" y="1393"/>
                  <a:pt x="5220" y="1403"/>
                </a:cubicBezTo>
                <a:cubicBezTo>
                  <a:pt x="4952" y="1430"/>
                  <a:pt x="4818" y="1751"/>
                  <a:pt x="4908" y="1849"/>
                </a:cubicBezTo>
                <a:cubicBezTo>
                  <a:pt x="4889" y="1850"/>
                  <a:pt x="4869" y="1851"/>
                  <a:pt x="4849" y="1851"/>
                </a:cubicBezTo>
                <a:cubicBezTo>
                  <a:pt x="4290" y="1851"/>
                  <a:pt x="3402" y="1375"/>
                  <a:pt x="3703" y="841"/>
                </a:cubicBezTo>
                <a:close/>
                <a:moveTo>
                  <a:pt x="5419" y="844"/>
                </a:moveTo>
                <a:cubicBezTo>
                  <a:pt x="5529" y="844"/>
                  <a:pt x="5640" y="855"/>
                  <a:pt x="5746" y="877"/>
                </a:cubicBezTo>
                <a:cubicBezTo>
                  <a:pt x="5978" y="930"/>
                  <a:pt x="6201" y="1037"/>
                  <a:pt x="6353" y="1225"/>
                </a:cubicBezTo>
                <a:cubicBezTo>
                  <a:pt x="6433" y="1314"/>
                  <a:pt x="6495" y="1412"/>
                  <a:pt x="6531" y="1519"/>
                </a:cubicBezTo>
                <a:cubicBezTo>
                  <a:pt x="6576" y="1626"/>
                  <a:pt x="6594" y="1742"/>
                  <a:pt x="6603" y="1858"/>
                </a:cubicBezTo>
                <a:cubicBezTo>
                  <a:pt x="6549" y="1635"/>
                  <a:pt x="6451" y="1430"/>
                  <a:pt x="6299" y="1278"/>
                </a:cubicBezTo>
                <a:cubicBezTo>
                  <a:pt x="6139" y="1126"/>
                  <a:pt x="5942" y="1028"/>
                  <a:pt x="5728" y="984"/>
                </a:cubicBezTo>
                <a:cubicBezTo>
                  <a:pt x="5610" y="954"/>
                  <a:pt x="5490" y="941"/>
                  <a:pt x="5368" y="941"/>
                </a:cubicBezTo>
                <a:cubicBezTo>
                  <a:pt x="5269" y="941"/>
                  <a:pt x="5168" y="950"/>
                  <a:pt x="5068" y="966"/>
                </a:cubicBezTo>
                <a:cubicBezTo>
                  <a:pt x="4961" y="984"/>
                  <a:pt x="4854" y="1011"/>
                  <a:pt x="4756" y="1055"/>
                </a:cubicBezTo>
                <a:cubicBezTo>
                  <a:pt x="4649" y="1100"/>
                  <a:pt x="4551" y="1153"/>
                  <a:pt x="4479" y="1234"/>
                </a:cubicBezTo>
                <a:cubicBezTo>
                  <a:pt x="4533" y="1144"/>
                  <a:pt x="4631" y="1064"/>
                  <a:pt x="4729" y="1011"/>
                </a:cubicBezTo>
                <a:cubicBezTo>
                  <a:pt x="4836" y="957"/>
                  <a:pt x="4943" y="921"/>
                  <a:pt x="5059" y="886"/>
                </a:cubicBezTo>
                <a:cubicBezTo>
                  <a:pt x="5176" y="858"/>
                  <a:pt x="5297" y="844"/>
                  <a:pt x="5419" y="844"/>
                </a:cubicBezTo>
                <a:close/>
                <a:moveTo>
                  <a:pt x="2562" y="1818"/>
                </a:moveTo>
                <a:cubicBezTo>
                  <a:pt x="2636" y="1818"/>
                  <a:pt x="2708" y="1927"/>
                  <a:pt x="2731" y="2117"/>
                </a:cubicBezTo>
                <a:cubicBezTo>
                  <a:pt x="2693" y="2132"/>
                  <a:pt x="2658" y="2139"/>
                  <a:pt x="2627" y="2139"/>
                </a:cubicBezTo>
                <a:cubicBezTo>
                  <a:pt x="2528" y="2139"/>
                  <a:pt x="2466" y="2063"/>
                  <a:pt x="2445" y="1920"/>
                </a:cubicBezTo>
                <a:cubicBezTo>
                  <a:pt x="2480" y="1851"/>
                  <a:pt x="2522" y="1818"/>
                  <a:pt x="2562" y="1818"/>
                </a:cubicBezTo>
                <a:close/>
                <a:moveTo>
                  <a:pt x="3524" y="1937"/>
                </a:moveTo>
                <a:cubicBezTo>
                  <a:pt x="3590" y="1937"/>
                  <a:pt x="3658" y="1966"/>
                  <a:pt x="3703" y="2019"/>
                </a:cubicBezTo>
                <a:cubicBezTo>
                  <a:pt x="3690" y="2134"/>
                  <a:pt x="3550" y="2207"/>
                  <a:pt x="3432" y="2207"/>
                </a:cubicBezTo>
                <a:cubicBezTo>
                  <a:pt x="3385" y="2207"/>
                  <a:pt x="3341" y="2196"/>
                  <a:pt x="3311" y="2170"/>
                </a:cubicBezTo>
                <a:cubicBezTo>
                  <a:pt x="3322" y="2007"/>
                  <a:pt x="3422" y="1937"/>
                  <a:pt x="3524" y="1937"/>
                </a:cubicBezTo>
                <a:close/>
                <a:moveTo>
                  <a:pt x="5057" y="291"/>
                </a:moveTo>
                <a:cubicBezTo>
                  <a:pt x="5203" y="291"/>
                  <a:pt x="5348" y="314"/>
                  <a:pt x="5487" y="341"/>
                </a:cubicBezTo>
                <a:cubicBezTo>
                  <a:pt x="5666" y="368"/>
                  <a:pt x="5844" y="404"/>
                  <a:pt x="6023" y="466"/>
                </a:cubicBezTo>
                <a:cubicBezTo>
                  <a:pt x="6201" y="520"/>
                  <a:pt x="6371" y="609"/>
                  <a:pt x="6513" y="743"/>
                </a:cubicBezTo>
                <a:cubicBezTo>
                  <a:pt x="6656" y="868"/>
                  <a:pt x="6772" y="1019"/>
                  <a:pt x="6852" y="1189"/>
                </a:cubicBezTo>
                <a:cubicBezTo>
                  <a:pt x="7022" y="1546"/>
                  <a:pt x="7004" y="1965"/>
                  <a:pt x="6834" y="2286"/>
                </a:cubicBezTo>
                <a:lnTo>
                  <a:pt x="6808" y="2286"/>
                </a:lnTo>
                <a:cubicBezTo>
                  <a:pt x="6834" y="2099"/>
                  <a:pt x="6834" y="1929"/>
                  <a:pt x="6808" y="1760"/>
                </a:cubicBezTo>
                <a:cubicBezTo>
                  <a:pt x="6781" y="1590"/>
                  <a:pt x="6727" y="1439"/>
                  <a:pt x="6656" y="1287"/>
                </a:cubicBezTo>
                <a:cubicBezTo>
                  <a:pt x="6585" y="1144"/>
                  <a:pt x="6487" y="1002"/>
                  <a:pt x="6371" y="886"/>
                </a:cubicBezTo>
                <a:cubicBezTo>
                  <a:pt x="6255" y="761"/>
                  <a:pt x="6121" y="654"/>
                  <a:pt x="5978" y="564"/>
                </a:cubicBezTo>
                <a:cubicBezTo>
                  <a:pt x="5826" y="475"/>
                  <a:pt x="5657" y="422"/>
                  <a:pt x="5478" y="404"/>
                </a:cubicBezTo>
                <a:cubicBezTo>
                  <a:pt x="5450" y="401"/>
                  <a:pt x="5423" y="400"/>
                  <a:pt x="5395" y="400"/>
                </a:cubicBezTo>
                <a:cubicBezTo>
                  <a:pt x="5247" y="400"/>
                  <a:pt x="5104" y="436"/>
                  <a:pt x="4961" y="466"/>
                </a:cubicBezTo>
                <a:cubicBezTo>
                  <a:pt x="4800" y="511"/>
                  <a:pt x="4631" y="547"/>
                  <a:pt x="4470" y="609"/>
                </a:cubicBezTo>
                <a:cubicBezTo>
                  <a:pt x="4310" y="672"/>
                  <a:pt x="4149" y="743"/>
                  <a:pt x="3980" y="814"/>
                </a:cubicBezTo>
                <a:lnTo>
                  <a:pt x="3971" y="796"/>
                </a:lnTo>
                <a:cubicBezTo>
                  <a:pt x="4096" y="663"/>
                  <a:pt x="4238" y="547"/>
                  <a:pt x="4408" y="466"/>
                </a:cubicBezTo>
                <a:cubicBezTo>
                  <a:pt x="4569" y="377"/>
                  <a:pt x="4747" y="315"/>
                  <a:pt x="4934" y="297"/>
                </a:cubicBezTo>
                <a:cubicBezTo>
                  <a:pt x="4975" y="293"/>
                  <a:pt x="5016" y="291"/>
                  <a:pt x="5057" y="291"/>
                </a:cubicBezTo>
                <a:close/>
                <a:moveTo>
                  <a:pt x="5657" y="1323"/>
                </a:moveTo>
                <a:lnTo>
                  <a:pt x="5657" y="1323"/>
                </a:lnTo>
                <a:cubicBezTo>
                  <a:pt x="6299" y="1501"/>
                  <a:pt x="6415" y="2126"/>
                  <a:pt x="6014" y="2643"/>
                </a:cubicBezTo>
                <a:cubicBezTo>
                  <a:pt x="5809" y="2554"/>
                  <a:pt x="5710" y="2340"/>
                  <a:pt x="5719" y="2313"/>
                </a:cubicBezTo>
                <a:cubicBezTo>
                  <a:pt x="5728" y="2295"/>
                  <a:pt x="5889" y="2117"/>
                  <a:pt x="6148" y="2072"/>
                </a:cubicBezTo>
                <a:cubicBezTo>
                  <a:pt x="6192" y="1894"/>
                  <a:pt x="6076" y="1742"/>
                  <a:pt x="6049" y="1680"/>
                </a:cubicBezTo>
                <a:cubicBezTo>
                  <a:pt x="5737" y="1697"/>
                  <a:pt x="5559" y="1974"/>
                  <a:pt x="5371" y="2001"/>
                </a:cubicBezTo>
                <a:cubicBezTo>
                  <a:pt x="5238" y="1912"/>
                  <a:pt x="5131" y="1849"/>
                  <a:pt x="5131" y="1849"/>
                </a:cubicBezTo>
                <a:cubicBezTo>
                  <a:pt x="5131" y="1849"/>
                  <a:pt x="5755" y="1724"/>
                  <a:pt x="5657" y="1323"/>
                </a:cubicBezTo>
                <a:close/>
                <a:moveTo>
                  <a:pt x="2686" y="2639"/>
                </a:moveTo>
                <a:cubicBezTo>
                  <a:pt x="2751" y="2639"/>
                  <a:pt x="2816" y="2656"/>
                  <a:pt x="2882" y="2688"/>
                </a:cubicBezTo>
                <a:cubicBezTo>
                  <a:pt x="2936" y="2723"/>
                  <a:pt x="2936" y="2804"/>
                  <a:pt x="2874" y="2830"/>
                </a:cubicBezTo>
                <a:cubicBezTo>
                  <a:pt x="2811" y="2866"/>
                  <a:pt x="2749" y="2893"/>
                  <a:pt x="2704" y="2920"/>
                </a:cubicBezTo>
                <a:cubicBezTo>
                  <a:pt x="2681" y="2932"/>
                  <a:pt x="2657" y="2938"/>
                  <a:pt x="2633" y="2938"/>
                </a:cubicBezTo>
                <a:cubicBezTo>
                  <a:pt x="2555" y="2938"/>
                  <a:pt x="2481" y="2875"/>
                  <a:pt x="2481" y="2786"/>
                </a:cubicBezTo>
                <a:cubicBezTo>
                  <a:pt x="2481" y="2759"/>
                  <a:pt x="2481" y="2732"/>
                  <a:pt x="2490" y="2697"/>
                </a:cubicBezTo>
                <a:cubicBezTo>
                  <a:pt x="2557" y="2656"/>
                  <a:pt x="2622" y="2639"/>
                  <a:pt x="2686" y="2639"/>
                </a:cubicBezTo>
                <a:close/>
                <a:moveTo>
                  <a:pt x="4256" y="2598"/>
                </a:moveTo>
                <a:cubicBezTo>
                  <a:pt x="4292" y="2679"/>
                  <a:pt x="4301" y="2777"/>
                  <a:pt x="4274" y="2866"/>
                </a:cubicBezTo>
                <a:cubicBezTo>
                  <a:pt x="4238" y="2955"/>
                  <a:pt x="4167" y="3027"/>
                  <a:pt x="4087" y="3071"/>
                </a:cubicBezTo>
                <a:cubicBezTo>
                  <a:pt x="3971" y="3136"/>
                  <a:pt x="3845" y="3163"/>
                  <a:pt x="3721" y="3163"/>
                </a:cubicBezTo>
                <a:cubicBezTo>
                  <a:pt x="3673" y="3163"/>
                  <a:pt x="3625" y="3159"/>
                  <a:pt x="3578" y="3152"/>
                </a:cubicBezTo>
                <a:cubicBezTo>
                  <a:pt x="3659" y="3125"/>
                  <a:pt x="3739" y="3107"/>
                  <a:pt x="3819" y="3080"/>
                </a:cubicBezTo>
                <a:cubicBezTo>
                  <a:pt x="3891" y="3053"/>
                  <a:pt x="3971" y="3027"/>
                  <a:pt x="4033" y="2982"/>
                </a:cubicBezTo>
                <a:cubicBezTo>
                  <a:pt x="4105" y="2946"/>
                  <a:pt x="4158" y="2893"/>
                  <a:pt x="4194" y="2830"/>
                </a:cubicBezTo>
                <a:cubicBezTo>
                  <a:pt x="4230" y="2768"/>
                  <a:pt x="4247" y="2688"/>
                  <a:pt x="4256" y="2598"/>
                </a:cubicBezTo>
                <a:close/>
                <a:moveTo>
                  <a:pt x="5266" y="2181"/>
                </a:moveTo>
                <a:cubicBezTo>
                  <a:pt x="5284" y="2181"/>
                  <a:pt x="5304" y="2196"/>
                  <a:pt x="5291" y="2215"/>
                </a:cubicBezTo>
                <a:cubicBezTo>
                  <a:pt x="5229" y="2402"/>
                  <a:pt x="5166" y="2706"/>
                  <a:pt x="5568" y="3071"/>
                </a:cubicBezTo>
                <a:cubicBezTo>
                  <a:pt x="5710" y="3198"/>
                  <a:pt x="5903" y="3256"/>
                  <a:pt x="6098" y="3256"/>
                </a:cubicBezTo>
                <a:cubicBezTo>
                  <a:pt x="6246" y="3256"/>
                  <a:pt x="6395" y="3222"/>
                  <a:pt x="6522" y="3160"/>
                </a:cubicBezTo>
                <a:cubicBezTo>
                  <a:pt x="6526" y="3157"/>
                  <a:pt x="6529" y="3156"/>
                  <a:pt x="6533" y="3156"/>
                </a:cubicBezTo>
                <a:cubicBezTo>
                  <a:pt x="6549" y="3156"/>
                  <a:pt x="6563" y="3182"/>
                  <a:pt x="6549" y="3196"/>
                </a:cubicBezTo>
                <a:cubicBezTo>
                  <a:pt x="6433" y="3306"/>
                  <a:pt x="6226" y="3457"/>
                  <a:pt x="5968" y="3457"/>
                </a:cubicBezTo>
                <a:cubicBezTo>
                  <a:pt x="5847" y="3457"/>
                  <a:pt x="5716" y="3424"/>
                  <a:pt x="5577" y="3339"/>
                </a:cubicBezTo>
                <a:cubicBezTo>
                  <a:pt x="5050" y="3027"/>
                  <a:pt x="5041" y="2500"/>
                  <a:pt x="5247" y="2188"/>
                </a:cubicBezTo>
                <a:cubicBezTo>
                  <a:pt x="5252" y="2183"/>
                  <a:pt x="5259" y="2181"/>
                  <a:pt x="5266" y="2181"/>
                </a:cubicBezTo>
                <a:close/>
                <a:moveTo>
                  <a:pt x="7785" y="3392"/>
                </a:moveTo>
                <a:cubicBezTo>
                  <a:pt x="7816" y="3392"/>
                  <a:pt x="7850" y="3412"/>
                  <a:pt x="7878" y="3464"/>
                </a:cubicBezTo>
                <a:cubicBezTo>
                  <a:pt x="7882" y="3416"/>
                  <a:pt x="7914" y="3394"/>
                  <a:pt x="7948" y="3394"/>
                </a:cubicBezTo>
                <a:cubicBezTo>
                  <a:pt x="8004" y="3394"/>
                  <a:pt x="8065" y="3451"/>
                  <a:pt x="8021" y="3544"/>
                </a:cubicBezTo>
                <a:cubicBezTo>
                  <a:pt x="8036" y="3540"/>
                  <a:pt x="8050" y="3538"/>
                  <a:pt x="8062" y="3538"/>
                </a:cubicBezTo>
                <a:cubicBezTo>
                  <a:pt x="8179" y="3538"/>
                  <a:pt x="8202" y="3706"/>
                  <a:pt x="8057" y="3714"/>
                </a:cubicBezTo>
                <a:cubicBezTo>
                  <a:pt x="8057" y="3714"/>
                  <a:pt x="8164" y="3749"/>
                  <a:pt x="8110" y="3856"/>
                </a:cubicBezTo>
                <a:cubicBezTo>
                  <a:pt x="8091" y="3887"/>
                  <a:pt x="8070" y="3898"/>
                  <a:pt x="8050" y="3898"/>
                </a:cubicBezTo>
                <a:cubicBezTo>
                  <a:pt x="8004" y="3898"/>
                  <a:pt x="7962" y="3840"/>
                  <a:pt x="7950" y="3803"/>
                </a:cubicBezTo>
                <a:lnTo>
                  <a:pt x="7950" y="3803"/>
                </a:lnTo>
                <a:cubicBezTo>
                  <a:pt x="7967" y="3904"/>
                  <a:pt x="7967" y="3982"/>
                  <a:pt x="7884" y="3982"/>
                </a:cubicBezTo>
                <a:cubicBezTo>
                  <a:pt x="7879" y="3982"/>
                  <a:pt x="7874" y="3982"/>
                  <a:pt x="7869" y="3981"/>
                </a:cubicBezTo>
                <a:cubicBezTo>
                  <a:pt x="7780" y="3972"/>
                  <a:pt x="7789" y="3856"/>
                  <a:pt x="7807" y="3821"/>
                </a:cubicBezTo>
                <a:lnTo>
                  <a:pt x="7807" y="3821"/>
                </a:lnTo>
                <a:cubicBezTo>
                  <a:pt x="7780" y="3869"/>
                  <a:pt x="7742" y="3887"/>
                  <a:pt x="7705" y="3887"/>
                </a:cubicBezTo>
                <a:cubicBezTo>
                  <a:pt x="7620" y="3887"/>
                  <a:pt x="7548" y="3785"/>
                  <a:pt x="7673" y="3723"/>
                </a:cubicBezTo>
                <a:cubicBezTo>
                  <a:pt x="7548" y="3678"/>
                  <a:pt x="7556" y="3542"/>
                  <a:pt x="7654" y="3542"/>
                </a:cubicBezTo>
                <a:cubicBezTo>
                  <a:pt x="7675" y="3542"/>
                  <a:pt x="7699" y="3548"/>
                  <a:pt x="7727" y="3562"/>
                </a:cubicBezTo>
                <a:cubicBezTo>
                  <a:pt x="7672" y="3483"/>
                  <a:pt x="7720" y="3392"/>
                  <a:pt x="7785" y="3392"/>
                </a:cubicBezTo>
                <a:close/>
                <a:moveTo>
                  <a:pt x="10004" y="3463"/>
                </a:moveTo>
                <a:cubicBezTo>
                  <a:pt x="10033" y="3463"/>
                  <a:pt x="10065" y="3484"/>
                  <a:pt x="10091" y="3535"/>
                </a:cubicBezTo>
                <a:cubicBezTo>
                  <a:pt x="10094" y="3487"/>
                  <a:pt x="10126" y="3466"/>
                  <a:pt x="10161" y="3466"/>
                </a:cubicBezTo>
                <a:cubicBezTo>
                  <a:pt x="10216" y="3466"/>
                  <a:pt x="10277" y="3522"/>
                  <a:pt x="10233" y="3615"/>
                </a:cubicBezTo>
                <a:cubicBezTo>
                  <a:pt x="10248" y="3611"/>
                  <a:pt x="10262" y="3609"/>
                  <a:pt x="10275" y="3609"/>
                </a:cubicBezTo>
                <a:cubicBezTo>
                  <a:pt x="10392" y="3609"/>
                  <a:pt x="10415" y="3777"/>
                  <a:pt x="10278" y="3785"/>
                </a:cubicBezTo>
                <a:cubicBezTo>
                  <a:pt x="10278" y="3785"/>
                  <a:pt x="10376" y="3821"/>
                  <a:pt x="10323" y="3919"/>
                </a:cubicBezTo>
                <a:cubicBezTo>
                  <a:pt x="10305" y="3954"/>
                  <a:pt x="10284" y="3967"/>
                  <a:pt x="10263" y="3967"/>
                </a:cubicBezTo>
                <a:cubicBezTo>
                  <a:pt x="10220" y="3967"/>
                  <a:pt x="10177" y="3910"/>
                  <a:pt x="10171" y="3874"/>
                </a:cubicBezTo>
                <a:lnTo>
                  <a:pt x="10171" y="3874"/>
                </a:lnTo>
                <a:cubicBezTo>
                  <a:pt x="10188" y="3976"/>
                  <a:pt x="10181" y="4053"/>
                  <a:pt x="10096" y="4053"/>
                </a:cubicBezTo>
                <a:cubicBezTo>
                  <a:pt x="10092" y="4053"/>
                  <a:pt x="10087" y="4053"/>
                  <a:pt x="10082" y="4053"/>
                </a:cubicBezTo>
                <a:cubicBezTo>
                  <a:pt x="9993" y="4035"/>
                  <a:pt x="10001" y="3928"/>
                  <a:pt x="10019" y="3892"/>
                </a:cubicBezTo>
                <a:lnTo>
                  <a:pt x="10019" y="3892"/>
                </a:lnTo>
                <a:cubicBezTo>
                  <a:pt x="9993" y="3940"/>
                  <a:pt x="9954" y="3958"/>
                  <a:pt x="9918" y="3958"/>
                </a:cubicBezTo>
                <a:cubicBezTo>
                  <a:pt x="9833" y="3958"/>
                  <a:pt x="9763" y="3856"/>
                  <a:pt x="9894" y="3794"/>
                </a:cubicBezTo>
                <a:cubicBezTo>
                  <a:pt x="9761" y="3750"/>
                  <a:pt x="9769" y="3614"/>
                  <a:pt x="9872" y="3614"/>
                </a:cubicBezTo>
                <a:cubicBezTo>
                  <a:pt x="9893" y="3614"/>
                  <a:pt x="9919" y="3619"/>
                  <a:pt x="9948" y="3633"/>
                </a:cubicBezTo>
                <a:cubicBezTo>
                  <a:pt x="9893" y="3555"/>
                  <a:pt x="9942" y="3463"/>
                  <a:pt x="10004" y="3463"/>
                </a:cubicBezTo>
                <a:close/>
                <a:moveTo>
                  <a:pt x="4817" y="3983"/>
                </a:moveTo>
                <a:cubicBezTo>
                  <a:pt x="4860" y="3983"/>
                  <a:pt x="4903" y="3994"/>
                  <a:pt x="4943" y="4017"/>
                </a:cubicBezTo>
                <a:cubicBezTo>
                  <a:pt x="5068" y="4079"/>
                  <a:pt x="5113" y="4231"/>
                  <a:pt x="5041" y="4356"/>
                </a:cubicBezTo>
                <a:cubicBezTo>
                  <a:pt x="4998" y="4443"/>
                  <a:pt x="4911" y="4491"/>
                  <a:pt x="4820" y="4491"/>
                </a:cubicBezTo>
                <a:cubicBezTo>
                  <a:pt x="4781" y="4491"/>
                  <a:pt x="4740" y="4482"/>
                  <a:pt x="4702" y="4463"/>
                </a:cubicBezTo>
                <a:cubicBezTo>
                  <a:pt x="4577" y="4392"/>
                  <a:pt x="4533" y="4240"/>
                  <a:pt x="4595" y="4115"/>
                </a:cubicBezTo>
                <a:cubicBezTo>
                  <a:pt x="4644" y="4031"/>
                  <a:pt x="4729" y="3983"/>
                  <a:pt x="4817" y="3983"/>
                </a:cubicBezTo>
                <a:close/>
                <a:moveTo>
                  <a:pt x="6744" y="4132"/>
                </a:moveTo>
                <a:cubicBezTo>
                  <a:pt x="6845" y="4132"/>
                  <a:pt x="6937" y="4192"/>
                  <a:pt x="6977" y="4293"/>
                </a:cubicBezTo>
                <a:cubicBezTo>
                  <a:pt x="7031" y="4427"/>
                  <a:pt x="6968" y="4579"/>
                  <a:pt x="6834" y="4632"/>
                </a:cubicBezTo>
                <a:cubicBezTo>
                  <a:pt x="6806" y="4642"/>
                  <a:pt x="6776" y="4647"/>
                  <a:pt x="6746" y="4647"/>
                </a:cubicBezTo>
                <a:cubicBezTo>
                  <a:pt x="6640" y="4647"/>
                  <a:pt x="6537" y="4586"/>
                  <a:pt x="6495" y="4481"/>
                </a:cubicBezTo>
                <a:cubicBezTo>
                  <a:pt x="6451" y="4347"/>
                  <a:pt x="6513" y="4204"/>
                  <a:pt x="6647" y="4151"/>
                </a:cubicBezTo>
                <a:cubicBezTo>
                  <a:pt x="6680" y="4138"/>
                  <a:pt x="6712" y="4132"/>
                  <a:pt x="6744" y="4132"/>
                </a:cubicBezTo>
                <a:close/>
                <a:moveTo>
                  <a:pt x="10812" y="4349"/>
                </a:moveTo>
                <a:cubicBezTo>
                  <a:pt x="10846" y="4349"/>
                  <a:pt x="10880" y="4357"/>
                  <a:pt x="10911" y="4374"/>
                </a:cubicBezTo>
                <a:cubicBezTo>
                  <a:pt x="11001" y="4418"/>
                  <a:pt x="11036" y="4543"/>
                  <a:pt x="10983" y="4641"/>
                </a:cubicBezTo>
                <a:cubicBezTo>
                  <a:pt x="10952" y="4702"/>
                  <a:pt x="10885" y="4738"/>
                  <a:pt x="10814" y="4738"/>
                </a:cubicBezTo>
                <a:cubicBezTo>
                  <a:pt x="10781" y="4738"/>
                  <a:pt x="10747" y="4730"/>
                  <a:pt x="10715" y="4713"/>
                </a:cubicBezTo>
                <a:cubicBezTo>
                  <a:pt x="10626" y="4668"/>
                  <a:pt x="10590" y="4543"/>
                  <a:pt x="10635" y="4445"/>
                </a:cubicBezTo>
                <a:cubicBezTo>
                  <a:pt x="10671" y="4384"/>
                  <a:pt x="10741" y="4349"/>
                  <a:pt x="10812" y="4349"/>
                </a:cubicBezTo>
                <a:close/>
                <a:moveTo>
                  <a:pt x="4961" y="3562"/>
                </a:moveTo>
                <a:lnTo>
                  <a:pt x="4809" y="3901"/>
                </a:lnTo>
                <a:lnTo>
                  <a:pt x="4595" y="3589"/>
                </a:lnTo>
                <a:lnTo>
                  <a:pt x="4729" y="3910"/>
                </a:lnTo>
                <a:lnTo>
                  <a:pt x="4729" y="3910"/>
                </a:lnTo>
                <a:lnTo>
                  <a:pt x="4533" y="3624"/>
                </a:lnTo>
                <a:lnTo>
                  <a:pt x="4649" y="3901"/>
                </a:lnTo>
                <a:lnTo>
                  <a:pt x="4649" y="3901"/>
                </a:lnTo>
                <a:lnTo>
                  <a:pt x="4479" y="3651"/>
                </a:lnTo>
                <a:lnTo>
                  <a:pt x="4613" y="3972"/>
                </a:lnTo>
                <a:lnTo>
                  <a:pt x="4613" y="3972"/>
                </a:lnTo>
                <a:lnTo>
                  <a:pt x="4417" y="3687"/>
                </a:lnTo>
                <a:lnTo>
                  <a:pt x="4560" y="4044"/>
                </a:lnTo>
                <a:cubicBezTo>
                  <a:pt x="4560" y="4044"/>
                  <a:pt x="4560" y="4053"/>
                  <a:pt x="4551" y="4053"/>
                </a:cubicBezTo>
                <a:lnTo>
                  <a:pt x="4167" y="3999"/>
                </a:lnTo>
                <a:lnTo>
                  <a:pt x="4488" y="4115"/>
                </a:lnTo>
                <a:lnTo>
                  <a:pt x="4149" y="4070"/>
                </a:lnTo>
                <a:lnTo>
                  <a:pt x="4426" y="4169"/>
                </a:lnTo>
                <a:lnTo>
                  <a:pt x="4131" y="4124"/>
                </a:lnTo>
                <a:lnTo>
                  <a:pt x="4461" y="4240"/>
                </a:lnTo>
                <a:lnTo>
                  <a:pt x="4114" y="4195"/>
                </a:lnTo>
                <a:lnTo>
                  <a:pt x="4114" y="4195"/>
                </a:lnTo>
                <a:lnTo>
                  <a:pt x="4479" y="4329"/>
                </a:lnTo>
                <a:lnTo>
                  <a:pt x="4221" y="4615"/>
                </a:lnTo>
                <a:lnTo>
                  <a:pt x="4506" y="4409"/>
                </a:lnTo>
                <a:lnTo>
                  <a:pt x="4506" y="4409"/>
                </a:lnTo>
                <a:lnTo>
                  <a:pt x="4274" y="4668"/>
                </a:lnTo>
                <a:lnTo>
                  <a:pt x="4515" y="4490"/>
                </a:lnTo>
                <a:lnTo>
                  <a:pt x="4515" y="4490"/>
                </a:lnTo>
                <a:lnTo>
                  <a:pt x="4310" y="4713"/>
                </a:lnTo>
                <a:lnTo>
                  <a:pt x="4595" y="4508"/>
                </a:lnTo>
                <a:lnTo>
                  <a:pt x="4595" y="4508"/>
                </a:lnTo>
                <a:lnTo>
                  <a:pt x="4363" y="4766"/>
                </a:lnTo>
                <a:lnTo>
                  <a:pt x="4667" y="4534"/>
                </a:lnTo>
                <a:lnTo>
                  <a:pt x="4667" y="4534"/>
                </a:lnTo>
                <a:lnTo>
                  <a:pt x="4613" y="4713"/>
                </a:lnTo>
                <a:lnTo>
                  <a:pt x="4702" y="4552"/>
                </a:lnTo>
                <a:lnTo>
                  <a:pt x="4702" y="4552"/>
                </a:lnTo>
                <a:lnTo>
                  <a:pt x="4658" y="4731"/>
                </a:lnTo>
                <a:lnTo>
                  <a:pt x="4747" y="4570"/>
                </a:lnTo>
                <a:lnTo>
                  <a:pt x="4800" y="4909"/>
                </a:lnTo>
                <a:lnTo>
                  <a:pt x="4809" y="4588"/>
                </a:lnTo>
                <a:lnTo>
                  <a:pt x="4863" y="4900"/>
                </a:lnTo>
                <a:lnTo>
                  <a:pt x="4872" y="4624"/>
                </a:lnTo>
                <a:lnTo>
                  <a:pt x="4916" y="4900"/>
                </a:lnTo>
                <a:lnTo>
                  <a:pt x="4925" y="4579"/>
                </a:lnTo>
                <a:lnTo>
                  <a:pt x="4979" y="4891"/>
                </a:lnTo>
                <a:lnTo>
                  <a:pt x="4988" y="4516"/>
                </a:lnTo>
                <a:lnTo>
                  <a:pt x="5247" y="4686"/>
                </a:lnTo>
                <a:lnTo>
                  <a:pt x="5041" y="4472"/>
                </a:lnTo>
                <a:lnTo>
                  <a:pt x="5041" y="4472"/>
                </a:lnTo>
                <a:lnTo>
                  <a:pt x="5291" y="4632"/>
                </a:lnTo>
                <a:lnTo>
                  <a:pt x="5113" y="4445"/>
                </a:lnTo>
                <a:lnTo>
                  <a:pt x="5336" y="4588"/>
                </a:lnTo>
                <a:lnTo>
                  <a:pt x="5336" y="4588"/>
                </a:lnTo>
                <a:lnTo>
                  <a:pt x="5122" y="4365"/>
                </a:lnTo>
                <a:lnTo>
                  <a:pt x="5380" y="4534"/>
                </a:lnTo>
                <a:lnTo>
                  <a:pt x="5380" y="4534"/>
                </a:lnTo>
                <a:lnTo>
                  <a:pt x="5139" y="4276"/>
                </a:lnTo>
                <a:lnTo>
                  <a:pt x="5461" y="4142"/>
                </a:lnTo>
                <a:lnTo>
                  <a:pt x="5157" y="4186"/>
                </a:lnTo>
                <a:lnTo>
                  <a:pt x="5434" y="4070"/>
                </a:lnTo>
                <a:lnTo>
                  <a:pt x="5434" y="4070"/>
                </a:lnTo>
                <a:lnTo>
                  <a:pt x="5175" y="4097"/>
                </a:lnTo>
                <a:lnTo>
                  <a:pt x="5425" y="4008"/>
                </a:lnTo>
                <a:lnTo>
                  <a:pt x="5425" y="4008"/>
                </a:lnTo>
                <a:lnTo>
                  <a:pt x="5122" y="4044"/>
                </a:lnTo>
                <a:lnTo>
                  <a:pt x="5122" y="4044"/>
                </a:lnTo>
                <a:lnTo>
                  <a:pt x="5398" y="3928"/>
                </a:lnTo>
                <a:lnTo>
                  <a:pt x="5077" y="3972"/>
                </a:lnTo>
                <a:lnTo>
                  <a:pt x="5148" y="3624"/>
                </a:lnTo>
                <a:lnTo>
                  <a:pt x="5006" y="3946"/>
                </a:lnTo>
                <a:lnTo>
                  <a:pt x="5086" y="3607"/>
                </a:lnTo>
                <a:lnTo>
                  <a:pt x="4961" y="3883"/>
                </a:lnTo>
                <a:lnTo>
                  <a:pt x="5024" y="3589"/>
                </a:lnTo>
                <a:lnTo>
                  <a:pt x="5024" y="3589"/>
                </a:lnTo>
                <a:lnTo>
                  <a:pt x="4881" y="3901"/>
                </a:lnTo>
                <a:lnTo>
                  <a:pt x="4961" y="3562"/>
                </a:lnTo>
                <a:close/>
                <a:moveTo>
                  <a:pt x="6781" y="3696"/>
                </a:moveTo>
                <a:lnTo>
                  <a:pt x="6665" y="4070"/>
                </a:lnTo>
                <a:lnTo>
                  <a:pt x="6656" y="4070"/>
                </a:lnTo>
                <a:lnTo>
                  <a:pt x="6388" y="3776"/>
                </a:lnTo>
                <a:lnTo>
                  <a:pt x="6558" y="4079"/>
                </a:lnTo>
                <a:lnTo>
                  <a:pt x="6558" y="4079"/>
                </a:lnTo>
                <a:lnTo>
                  <a:pt x="6326" y="3821"/>
                </a:lnTo>
                <a:lnTo>
                  <a:pt x="6478" y="4079"/>
                </a:lnTo>
                <a:lnTo>
                  <a:pt x="6478" y="4079"/>
                </a:lnTo>
                <a:lnTo>
                  <a:pt x="6272" y="3856"/>
                </a:lnTo>
                <a:lnTo>
                  <a:pt x="6451" y="4160"/>
                </a:lnTo>
                <a:lnTo>
                  <a:pt x="6451" y="4160"/>
                </a:lnTo>
                <a:lnTo>
                  <a:pt x="6219" y="3892"/>
                </a:lnTo>
                <a:lnTo>
                  <a:pt x="6415" y="4240"/>
                </a:lnTo>
                <a:lnTo>
                  <a:pt x="6032" y="4293"/>
                </a:lnTo>
                <a:lnTo>
                  <a:pt x="6380" y="4311"/>
                </a:lnTo>
                <a:lnTo>
                  <a:pt x="6032" y="4365"/>
                </a:lnTo>
                <a:lnTo>
                  <a:pt x="6335" y="4383"/>
                </a:lnTo>
                <a:lnTo>
                  <a:pt x="6032" y="4427"/>
                </a:lnTo>
                <a:lnTo>
                  <a:pt x="6388" y="4445"/>
                </a:lnTo>
                <a:lnTo>
                  <a:pt x="6041" y="4499"/>
                </a:lnTo>
                <a:lnTo>
                  <a:pt x="6424" y="4516"/>
                </a:lnTo>
                <a:lnTo>
                  <a:pt x="6264" y="4624"/>
                </a:lnTo>
                <a:lnTo>
                  <a:pt x="6264" y="4624"/>
                </a:lnTo>
                <a:lnTo>
                  <a:pt x="6442" y="4561"/>
                </a:lnTo>
                <a:lnTo>
                  <a:pt x="6290" y="4659"/>
                </a:lnTo>
                <a:lnTo>
                  <a:pt x="6460" y="4597"/>
                </a:lnTo>
                <a:lnTo>
                  <a:pt x="6460" y="4597"/>
                </a:lnTo>
                <a:lnTo>
                  <a:pt x="6290" y="4900"/>
                </a:lnTo>
                <a:lnTo>
                  <a:pt x="6504" y="4650"/>
                </a:lnTo>
                <a:lnTo>
                  <a:pt x="6504" y="4650"/>
                </a:lnTo>
                <a:lnTo>
                  <a:pt x="6344" y="4936"/>
                </a:lnTo>
                <a:lnTo>
                  <a:pt x="6344" y="4936"/>
                </a:lnTo>
                <a:lnTo>
                  <a:pt x="6522" y="4722"/>
                </a:lnTo>
                <a:lnTo>
                  <a:pt x="6380" y="4963"/>
                </a:lnTo>
                <a:lnTo>
                  <a:pt x="6594" y="4722"/>
                </a:lnTo>
                <a:lnTo>
                  <a:pt x="6594" y="4722"/>
                </a:lnTo>
                <a:lnTo>
                  <a:pt x="6433" y="4998"/>
                </a:lnTo>
                <a:lnTo>
                  <a:pt x="6683" y="4722"/>
                </a:lnTo>
                <a:lnTo>
                  <a:pt x="6772" y="5016"/>
                </a:lnTo>
                <a:lnTo>
                  <a:pt x="6772" y="5016"/>
                </a:lnTo>
                <a:lnTo>
                  <a:pt x="6754" y="4713"/>
                </a:lnTo>
                <a:lnTo>
                  <a:pt x="6843" y="5007"/>
                </a:lnTo>
                <a:lnTo>
                  <a:pt x="6826" y="4740"/>
                </a:lnTo>
                <a:lnTo>
                  <a:pt x="6906" y="4998"/>
                </a:lnTo>
                <a:lnTo>
                  <a:pt x="6888" y="4686"/>
                </a:lnTo>
                <a:lnTo>
                  <a:pt x="6977" y="4980"/>
                </a:lnTo>
                <a:lnTo>
                  <a:pt x="6977" y="4980"/>
                </a:lnTo>
                <a:lnTo>
                  <a:pt x="6959" y="4624"/>
                </a:lnTo>
                <a:lnTo>
                  <a:pt x="7289" y="4731"/>
                </a:lnTo>
                <a:lnTo>
                  <a:pt x="7289" y="4731"/>
                </a:lnTo>
                <a:lnTo>
                  <a:pt x="7031" y="4570"/>
                </a:lnTo>
                <a:lnTo>
                  <a:pt x="7325" y="4659"/>
                </a:lnTo>
                <a:lnTo>
                  <a:pt x="7102" y="4516"/>
                </a:lnTo>
                <a:lnTo>
                  <a:pt x="7352" y="4597"/>
                </a:lnTo>
                <a:lnTo>
                  <a:pt x="7352" y="4597"/>
                </a:lnTo>
                <a:lnTo>
                  <a:pt x="7093" y="4436"/>
                </a:lnTo>
                <a:lnTo>
                  <a:pt x="7388" y="4525"/>
                </a:lnTo>
                <a:lnTo>
                  <a:pt x="7388" y="4525"/>
                </a:lnTo>
                <a:lnTo>
                  <a:pt x="7111" y="4347"/>
                </a:lnTo>
                <a:lnTo>
                  <a:pt x="7388" y="4133"/>
                </a:lnTo>
                <a:lnTo>
                  <a:pt x="7388" y="4133"/>
                </a:lnTo>
                <a:lnTo>
                  <a:pt x="7075" y="4285"/>
                </a:lnTo>
                <a:lnTo>
                  <a:pt x="7352" y="4070"/>
                </a:lnTo>
                <a:lnTo>
                  <a:pt x="7352" y="4070"/>
                </a:lnTo>
                <a:lnTo>
                  <a:pt x="7075" y="4204"/>
                </a:lnTo>
                <a:lnTo>
                  <a:pt x="7075" y="4204"/>
                </a:lnTo>
                <a:lnTo>
                  <a:pt x="7316" y="4017"/>
                </a:lnTo>
                <a:lnTo>
                  <a:pt x="7316" y="4017"/>
                </a:lnTo>
                <a:lnTo>
                  <a:pt x="7004" y="4169"/>
                </a:lnTo>
                <a:lnTo>
                  <a:pt x="7281" y="3954"/>
                </a:lnTo>
                <a:lnTo>
                  <a:pt x="6942" y="4115"/>
                </a:lnTo>
                <a:lnTo>
                  <a:pt x="6986" y="3740"/>
                </a:lnTo>
                <a:lnTo>
                  <a:pt x="6879" y="4079"/>
                </a:lnTo>
                <a:lnTo>
                  <a:pt x="6879" y="4079"/>
                </a:lnTo>
                <a:lnTo>
                  <a:pt x="6915" y="3731"/>
                </a:lnTo>
                <a:lnTo>
                  <a:pt x="6826" y="4017"/>
                </a:lnTo>
                <a:lnTo>
                  <a:pt x="6852" y="3714"/>
                </a:lnTo>
                <a:lnTo>
                  <a:pt x="6852" y="3714"/>
                </a:lnTo>
                <a:lnTo>
                  <a:pt x="6745" y="4053"/>
                </a:lnTo>
                <a:lnTo>
                  <a:pt x="6781" y="3696"/>
                </a:lnTo>
                <a:close/>
                <a:moveTo>
                  <a:pt x="5086" y="3388"/>
                </a:moveTo>
                <a:cubicBezTo>
                  <a:pt x="5263" y="3388"/>
                  <a:pt x="5418" y="3544"/>
                  <a:pt x="5229" y="3812"/>
                </a:cubicBezTo>
                <a:cubicBezTo>
                  <a:pt x="5261" y="3806"/>
                  <a:pt x="5292" y="3804"/>
                  <a:pt x="5321" y="3804"/>
                </a:cubicBezTo>
                <a:cubicBezTo>
                  <a:pt x="5718" y="3804"/>
                  <a:pt x="5809" y="4277"/>
                  <a:pt x="5327" y="4293"/>
                </a:cubicBezTo>
                <a:cubicBezTo>
                  <a:pt x="5612" y="4443"/>
                  <a:pt x="5567" y="4821"/>
                  <a:pt x="5319" y="4821"/>
                </a:cubicBezTo>
                <a:cubicBezTo>
                  <a:pt x="5256" y="4821"/>
                  <a:pt x="5181" y="4797"/>
                  <a:pt x="5095" y="4740"/>
                </a:cubicBezTo>
                <a:lnTo>
                  <a:pt x="5095" y="4740"/>
                </a:lnTo>
                <a:cubicBezTo>
                  <a:pt x="5168" y="4919"/>
                  <a:pt x="5030" y="5043"/>
                  <a:pt x="4885" y="5043"/>
                </a:cubicBezTo>
                <a:cubicBezTo>
                  <a:pt x="4764" y="5043"/>
                  <a:pt x="4639" y="4955"/>
                  <a:pt x="4631" y="4740"/>
                </a:cubicBezTo>
                <a:cubicBezTo>
                  <a:pt x="4547" y="4819"/>
                  <a:pt x="4459" y="4852"/>
                  <a:pt x="4381" y="4852"/>
                </a:cubicBezTo>
                <a:cubicBezTo>
                  <a:pt x="4145" y="4852"/>
                  <a:pt x="3995" y="4555"/>
                  <a:pt x="4283" y="4374"/>
                </a:cubicBezTo>
                <a:lnTo>
                  <a:pt x="4283" y="4374"/>
                </a:lnTo>
                <a:cubicBezTo>
                  <a:pt x="4283" y="4374"/>
                  <a:pt x="4270" y="4376"/>
                  <a:pt x="4248" y="4376"/>
                </a:cubicBezTo>
                <a:cubicBezTo>
                  <a:pt x="4167" y="4376"/>
                  <a:pt x="3971" y="4348"/>
                  <a:pt x="3971" y="4079"/>
                </a:cubicBezTo>
                <a:cubicBezTo>
                  <a:pt x="3971" y="3921"/>
                  <a:pt x="4053" y="3867"/>
                  <a:pt x="4150" y="3867"/>
                </a:cubicBezTo>
                <a:cubicBezTo>
                  <a:pt x="4254" y="3867"/>
                  <a:pt x="4375" y="3930"/>
                  <a:pt x="4426" y="3990"/>
                </a:cubicBezTo>
                <a:cubicBezTo>
                  <a:pt x="4230" y="3749"/>
                  <a:pt x="4140" y="3544"/>
                  <a:pt x="4390" y="3437"/>
                </a:cubicBezTo>
                <a:cubicBezTo>
                  <a:pt x="4427" y="3421"/>
                  <a:pt x="4461" y="3415"/>
                  <a:pt x="4492" y="3415"/>
                </a:cubicBezTo>
                <a:cubicBezTo>
                  <a:pt x="4676" y="3415"/>
                  <a:pt x="4775" y="3649"/>
                  <a:pt x="4783" y="3740"/>
                </a:cubicBezTo>
                <a:cubicBezTo>
                  <a:pt x="4775" y="3497"/>
                  <a:pt x="4938" y="3388"/>
                  <a:pt x="5086" y="3388"/>
                </a:cubicBezTo>
                <a:close/>
                <a:moveTo>
                  <a:pt x="10920" y="4017"/>
                </a:moveTo>
                <a:lnTo>
                  <a:pt x="10804" y="4285"/>
                </a:lnTo>
                <a:lnTo>
                  <a:pt x="10635" y="4044"/>
                </a:lnTo>
                <a:lnTo>
                  <a:pt x="10742" y="4293"/>
                </a:lnTo>
                <a:lnTo>
                  <a:pt x="10742" y="4293"/>
                </a:lnTo>
                <a:lnTo>
                  <a:pt x="10590" y="4070"/>
                </a:lnTo>
                <a:lnTo>
                  <a:pt x="10679" y="4285"/>
                </a:lnTo>
                <a:lnTo>
                  <a:pt x="10679" y="4285"/>
                </a:lnTo>
                <a:lnTo>
                  <a:pt x="10546" y="4088"/>
                </a:lnTo>
                <a:lnTo>
                  <a:pt x="10653" y="4338"/>
                </a:lnTo>
                <a:lnTo>
                  <a:pt x="10501" y="4115"/>
                </a:lnTo>
                <a:lnTo>
                  <a:pt x="10501" y="4115"/>
                </a:lnTo>
                <a:lnTo>
                  <a:pt x="10608" y="4392"/>
                </a:lnTo>
                <a:cubicBezTo>
                  <a:pt x="10608" y="4392"/>
                  <a:pt x="10608" y="4401"/>
                  <a:pt x="10608" y="4401"/>
                </a:cubicBezTo>
                <a:lnTo>
                  <a:pt x="10305" y="4356"/>
                </a:lnTo>
                <a:lnTo>
                  <a:pt x="10305" y="4356"/>
                </a:lnTo>
                <a:lnTo>
                  <a:pt x="10555" y="4445"/>
                </a:lnTo>
                <a:lnTo>
                  <a:pt x="10287" y="4409"/>
                </a:lnTo>
                <a:lnTo>
                  <a:pt x="10510" y="4490"/>
                </a:lnTo>
                <a:lnTo>
                  <a:pt x="10510" y="4490"/>
                </a:lnTo>
                <a:lnTo>
                  <a:pt x="10278" y="4454"/>
                </a:lnTo>
                <a:lnTo>
                  <a:pt x="10528" y="4552"/>
                </a:lnTo>
                <a:lnTo>
                  <a:pt x="10260" y="4508"/>
                </a:lnTo>
                <a:lnTo>
                  <a:pt x="10546" y="4615"/>
                </a:lnTo>
                <a:lnTo>
                  <a:pt x="10349" y="4838"/>
                </a:lnTo>
                <a:lnTo>
                  <a:pt x="10349" y="4838"/>
                </a:lnTo>
                <a:lnTo>
                  <a:pt x="10563" y="4677"/>
                </a:lnTo>
                <a:lnTo>
                  <a:pt x="10563" y="4677"/>
                </a:lnTo>
                <a:lnTo>
                  <a:pt x="10385" y="4882"/>
                </a:lnTo>
                <a:lnTo>
                  <a:pt x="10385" y="4882"/>
                </a:lnTo>
                <a:lnTo>
                  <a:pt x="10572" y="4740"/>
                </a:lnTo>
                <a:lnTo>
                  <a:pt x="10421" y="4918"/>
                </a:lnTo>
                <a:lnTo>
                  <a:pt x="10635" y="4748"/>
                </a:lnTo>
                <a:lnTo>
                  <a:pt x="10456" y="4954"/>
                </a:lnTo>
                <a:lnTo>
                  <a:pt x="10688" y="4775"/>
                </a:lnTo>
                <a:lnTo>
                  <a:pt x="10653" y="4918"/>
                </a:lnTo>
                <a:lnTo>
                  <a:pt x="10724" y="4784"/>
                </a:lnTo>
                <a:lnTo>
                  <a:pt x="10679" y="4927"/>
                </a:lnTo>
                <a:lnTo>
                  <a:pt x="10751" y="4802"/>
                </a:lnTo>
                <a:lnTo>
                  <a:pt x="10795" y="5061"/>
                </a:lnTo>
                <a:lnTo>
                  <a:pt x="10804" y="4811"/>
                </a:lnTo>
                <a:lnTo>
                  <a:pt x="10849" y="5061"/>
                </a:lnTo>
                <a:lnTo>
                  <a:pt x="10849" y="4847"/>
                </a:lnTo>
                <a:lnTo>
                  <a:pt x="10894" y="5061"/>
                </a:lnTo>
                <a:lnTo>
                  <a:pt x="10894" y="4811"/>
                </a:lnTo>
                <a:lnTo>
                  <a:pt x="10938" y="5052"/>
                </a:lnTo>
                <a:lnTo>
                  <a:pt x="10947" y="4766"/>
                </a:lnTo>
                <a:lnTo>
                  <a:pt x="11143" y="4900"/>
                </a:lnTo>
                <a:lnTo>
                  <a:pt x="11143" y="4900"/>
                </a:lnTo>
                <a:lnTo>
                  <a:pt x="10983" y="4722"/>
                </a:lnTo>
                <a:lnTo>
                  <a:pt x="11179" y="4855"/>
                </a:lnTo>
                <a:lnTo>
                  <a:pt x="11036" y="4704"/>
                </a:lnTo>
                <a:lnTo>
                  <a:pt x="11036" y="4704"/>
                </a:lnTo>
                <a:lnTo>
                  <a:pt x="11215" y="4820"/>
                </a:lnTo>
                <a:lnTo>
                  <a:pt x="11045" y="4641"/>
                </a:lnTo>
                <a:lnTo>
                  <a:pt x="11250" y="4775"/>
                </a:lnTo>
                <a:lnTo>
                  <a:pt x="11063" y="4579"/>
                </a:lnTo>
                <a:lnTo>
                  <a:pt x="11063" y="4570"/>
                </a:lnTo>
                <a:lnTo>
                  <a:pt x="11304" y="4472"/>
                </a:lnTo>
                <a:lnTo>
                  <a:pt x="11072" y="4499"/>
                </a:lnTo>
                <a:lnTo>
                  <a:pt x="11072" y="4499"/>
                </a:lnTo>
                <a:lnTo>
                  <a:pt x="11295" y="4409"/>
                </a:lnTo>
                <a:lnTo>
                  <a:pt x="11090" y="4436"/>
                </a:lnTo>
                <a:lnTo>
                  <a:pt x="11277" y="4365"/>
                </a:lnTo>
                <a:lnTo>
                  <a:pt x="11045" y="4392"/>
                </a:lnTo>
                <a:lnTo>
                  <a:pt x="11045" y="4392"/>
                </a:lnTo>
                <a:lnTo>
                  <a:pt x="11268" y="4302"/>
                </a:lnTo>
                <a:lnTo>
                  <a:pt x="11010" y="4338"/>
                </a:lnTo>
                <a:lnTo>
                  <a:pt x="11072" y="4070"/>
                </a:lnTo>
                <a:lnTo>
                  <a:pt x="10956" y="4320"/>
                </a:lnTo>
                <a:lnTo>
                  <a:pt x="10956" y="4320"/>
                </a:lnTo>
                <a:lnTo>
                  <a:pt x="11018" y="4053"/>
                </a:lnTo>
                <a:lnTo>
                  <a:pt x="11018" y="4053"/>
                </a:lnTo>
                <a:lnTo>
                  <a:pt x="10920" y="4267"/>
                </a:lnTo>
                <a:lnTo>
                  <a:pt x="10974" y="4035"/>
                </a:lnTo>
                <a:lnTo>
                  <a:pt x="10974" y="4035"/>
                </a:lnTo>
                <a:lnTo>
                  <a:pt x="10858" y="4285"/>
                </a:lnTo>
                <a:lnTo>
                  <a:pt x="10858" y="4285"/>
                </a:lnTo>
                <a:lnTo>
                  <a:pt x="10920" y="4017"/>
                </a:lnTo>
                <a:close/>
                <a:moveTo>
                  <a:pt x="11797" y="4561"/>
                </a:moveTo>
                <a:cubicBezTo>
                  <a:pt x="11826" y="4561"/>
                  <a:pt x="11858" y="4581"/>
                  <a:pt x="11884" y="4632"/>
                </a:cubicBezTo>
                <a:cubicBezTo>
                  <a:pt x="11891" y="4585"/>
                  <a:pt x="11924" y="4563"/>
                  <a:pt x="11958" y="4563"/>
                </a:cubicBezTo>
                <a:cubicBezTo>
                  <a:pt x="12013" y="4563"/>
                  <a:pt x="12071" y="4619"/>
                  <a:pt x="12027" y="4713"/>
                </a:cubicBezTo>
                <a:cubicBezTo>
                  <a:pt x="12042" y="4708"/>
                  <a:pt x="12057" y="4706"/>
                  <a:pt x="12070" y="4706"/>
                </a:cubicBezTo>
                <a:cubicBezTo>
                  <a:pt x="12194" y="4706"/>
                  <a:pt x="12216" y="4874"/>
                  <a:pt x="12071" y="4882"/>
                </a:cubicBezTo>
                <a:cubicBezTo>
                  <a:pt x="12071" y="4882"/>
                  <a:pt x="12178" y="4918"/>
                  <a:pt x="12116" y="5025"/>
                </a:cubicBezTo>
                <a:cubicBezTo>
                  <a:pt x="12099" y="5055"/>
                  <a:pt x="12079" y="5067"/>
                  <a:pt x="12059" y="5067"/>
                </a:cubicBezTo>
                <a:cubicBezTo>
                  <a:pt x="12015" y="5067"/>
                  <a:pt x="11970" y="5008"/>
                  <a:pt x="11964" y="4971"/>
                </a:cubicBezTo>
                <a:lnTo>
                  <a:pt x="11964" y="4971"/>
                </a:lnTo>
                <a:cubicBezTo>
                  <a:pt x="11981" y="5073"/>
                  <a:pt x="11974" y="5151"/>
                  <a:pt x="11897" y="5151"/>
                </a:cubicBezTo>
                <a:cubicBezTo>
                  <a:pt x="11893" y="5151"/>
                  <a:pt x="11888" y="5150"/>
                  <a:pt x="11884" y="5150"/>
                </a:cubicBezTo>
                <a:cubicBezTo>
                  <a:pt x="11786" y="5141"/>
                  <a:pt x="11795" y="5025"/>
                  <a:pt x="11812" y="4989"/>
                </a:cubicBezTo>
                <a:lnTo>
                  <a:pt x="11812" y="4989"/>
                </a:lnTo>
                <a:cubicBezTo>
                  <a:pt x="11788" y="5037"/>
                  <a:pt x="11751" y="5056"/>
                  <a:pt x="11715" y="5056"/>
                </a:cubicBezTo>
                <a:cubicBezTo>
                  <a:pt x="11631" y="5056"/>
                  <a:pt x="11556" y="4954"/>
                  <a:pt x="11688" y="4891"/>
                </a:cubicBezTo>
                <a:cubicBezTo>
                  <a:pt x="11555" y="4847"/>
                  <a:pt x="11568" y="4711"/>
                  <a:pt x="11668" y="4711"/>
                </a:cubicBezTo>
                <a:cubicBezTo>
                  <a:pt x="11689" y="4711"/>
                  <a:pt x="11713" y="4717"/>
                  <a:pt x="11741" y="4731"/>
                </a:cubicBezTo>
                <a:lnTo>
                  <a:pt x="11741" y="4731"/>
                </a:lnTo>
                <a:cubicBezTo>
                  <a:pt x="11687" y="4652"/>
                  <a:pt x="11735" y="4561"/>
                  <a:pt x="11797" y="4561"/>
                </a:cubicBezTo>
                <a:close/>
                <a:moveTo>
                  <a:pt x="11021" y="3883"/>
                </a:moveTo>
                <a:cubicBezTo>
                  <a:pt x="11159" y="3883"/>
                  <a:pt x="11280" y="4005"/>
                  <a:pt x="11134" y="4213"/>
                </a:cubicBezTo>
                <a:cubicBezTo>
                  <a:pt x="11160" y="4209"/>
                  <a:pt x="11184" y="4207"/>
                  <a:pt x="11207" y="4207"/>
                </a:cubicBezTo>
                <a:cubicBezTo>
                  <a:pt x="11513" y="4207"/>
                  <a:pt x="11579" y="4571"/>
                  <a:pt x="11206" y="4588"/>
                </a:cubicBezTo>
                <a:cubicBezTo>
                  <a:pt x="11427" y="4702"/>
                  <a:pt x="11391" y="4999"/>
                  <a:pt x="11199" y="4999"/>
                </a:cubicBezTo>
                <a:cubicBezTo>
                  <a:pt x="11151" y="4999"/>
                  <a:pt x="11093" y="4980"/>
                  <a:pt x="11027" y="4936"/>
                </a:cubicBezTo>
                <a:lnTo>
                  <a:pt x="11027" y="4936"/>
                </a:lnTo>
                <a:cubicBezTo>
                  <a:pt x="11086" y="5072"/>
                  <a:pt x="10977" y="5169"/>
                  <a:pt x="10863" y="5169"/>
                </a:cubicBezTo>
                <a:cubicBezTo>
                  <a:pt x="10768" y="5169"/>
                  <a:pt x="10670" y="5102"/>
                  <a:pt x="10662" y="4936"/>
                </a:cubicBezTo>
                <a:cubicBezTo>
                  <a:pt x="10597" y="4998"/>
                  <a:pt x="10531" y="5023"/>
                  <a:pt x="10471" y="5023"/>
                </a:cubicBezTo>
                <a:cubicBezTo>
                  <a:pt x="10289" y="5023"/>
                  <a:pt x="10173" y="4791"/>
                  <a:pt x="10394" y="4650"/>
                </a:cubicBezTo>
                <a:lnTo>
                  <a:pt x="10394" y="4650"/>
                </a:lnTo>
                <a:cubicBezTo>
                  <a:pt x="10394" y="4650"/>
                  <a:pt x="10383" y="4652"/>
                  <a:pt x="10365" y="4652"/>
                </a:cubicBezTo>
                <a:cubicBezTo>
                  <a:pt x="10301" y="4652"/>
                  <a:pt x="10153" y="4630"/>
                  <a:pt x="10153" y="4427"/>
                </a:cubicBezTo>
                <a:cubicBezTo>
                  <a:pt x="10153" y="4300"/>
                  <a:pt x="10216" y="4257"/>
                  <a:pt x="10290" y="4257"/>
                </a:cubicBezTo>
                <a:cubicBezTo>
                  <a:pt x="10372" y="4257"/>
                  <a:pt x="10468" y="4309"/>
                  <a:pt x="10510" y="4356"/>
                </a:cubicBezTo>
                <a:cubicBezTo>
                  <a:pt x="10358" y="4169"/>
                  <a:pt x="10287" y="4008"/>
                  <a:pt x="10483" y="3919"/>
                </a:cubicBezTo>
                <a:cubicBezTo>
                  <a:pt x="10510" y="3907"/>
                  <a:pt x="10535" y="3902"/>
                  <a:pt x="10559" y="3902"/>
                </a:cubicBezTo>
                <a:cubicBezTo>
                  <a:pt x="10699" y="3902"/>
                  <a:pt x="10779" y="4083"/>
                  <a:pt x="10787" y="4160"/>
                </a:cubicBezTo>
                <a:cubicBezTo>
                  <a:pt x="10778" y="3968"/>
                  <a:pt x="10906" y="3883"/>
                  <a:pt x="11021" y="3883"/>
                </a:cubicBezTo>
                <a:close/>
                <a:moveTo>
                  <a:pt x="6827" y="3474"/>
                </a:moveTo>
                <a:cubicBezTo>
                  <a:pt x="6855" y="3474"/>
                  <a:pt x="6888" y="3479"/>
                  <a:pt x="6924" y="3491"/>
                </a:cubicBezTo>
                <a:cubicBezTo>
                  <a:pt x="7191" y="3571"/>
                  <a:pt x="7102" y="3892"/>
                  <a:pt x="7031" y="3981"/>
                </a:cubicBezTo>
                <a:cubicBezTo>
                  <a:pt x="7115" y="3878"/>
                  <a:pt x="7211" y="3837"/>
                  <a:pt x="7301" y="3837"/>
                </a:cubicBezTo>
                <a:cubicBezTo>
                  <a:pt x="7573" y="3837"/>
                  <a:pt x="7777" y="4213"/>
                  <a:pt x="7334" y="4320"/>
                </a:cubicBezTo>
                <a:cubicBezTo>
                  <a:pt x="7659" y="4514"/>
                  <a:pt x="7587" y="4868"/>
                  <a:pt x="7343" y="4868"/>
                </a:cubicBezTo>
                <a:cubicBezTo>
                  <a:pt x="7273" y="4868"/>
                  <a:pt x="7187" y="4838"/>
                  <a:pt x="7093" y="4766"/>
                </a:cubicBezTo>
                <a:lnTo>
                  <a:pt x="7093" y="4766"/>
                </a:lnTo>
                <a:cubicBezTo>
                  <a:pt x="7194" y="5002"/>
                  <a:pt x="7038" y="5213"/>
                  <a:pt x="6872" y="5213"/>
                </a:cubicBezTo>
                <a:cubicBezTo>
                  <a:pt x="6774" y="5213"/>
                  <a:pt x="6673" y="5139"/>
                  <a:pt x="6620" y="4954"/>
                </a:cubicBezTo>
                <a:cubicBezTo>
                  <a:pt x="6586" y="5067"/>
                  <a:pt x="6504" y="5115"/>
                  <a:pt x="6421" y="5115"/>
                </a:cubicBezTo>
                <a:cubicBezTo>
                  <a:pt x="6248" y="5115"/>
                  <a:pt x="6065" y="4909"/>
                  <a:pt x="6264" y="4650"/>
                </a:cubicBezTo>
                <a:lnTo>
                  <a:pt x="6264" y="4650"/>
                </a:lnTo>
                <a:cubicBezTo>
                  <a:pt x="6253" y="4651"/>
                  <a:pt x="6243" y="4651"/>
                  <a:pt x="6233" y="4651"/>
                </a:cubicBezTo>
                <a:cubicBezTo>
                  <a:pt x="5813" y="4651"/>
                  <a:pt x="5793" y="4137"/>
                  <a:pt x="6172" y="4137"/>
                </a:cubicBezTo>
                <a:cubicBezTo>
                  <a:pt x="6193" y="4137"/>
                  <a:pt x="6214" y="4139"/>
                  <a:pt x="6237" y="4142"/>
                </a:cubicBezTo>
                <a:cubicBezTo>
                  <a:pt x="6237" y="4142"/>
                  <a:pt x="5960" y="3972"/>
                  <a:pt x="6183" y="3714"/>
                </a:cubicBezTo>
                <a:cubicBezTo>
                  <a:pt x="6239" y="3646"/>
                  <a:pt x="6294" y="3619"/>
                  <a:pt x="6344" y="3619"/>
                </a:cubicBezTo>
                <a:cubicBezTo>
                  <a:pt x="6487" y="3619"/>
                  <a:pt x="6594" y="3833"/>
                  <a:pt x="6594" y="3946"/>
                </a:cubicBezTo>
                <a:cubicBezTo>
                  <a:pt x="6601" y="3677"/>
                  <a:pt x="6649" y="3474"/>
                  <a:pt x="6827" y="3474"/>
                </a:cubicBezTo>
                <a:close/>
                <a:moveTo>
                  <a:pt x="8832" y="4597"/>
                </a:moveTo>
                <a:cubicBezTo>
                  <a:pt x="8927" y="4597"/>
                  <a:pt x="9023" y="4635"/>
                  <a:pt x="9092" y="4713"/>
                </a:cubicBezTo>
                <a:cubicBezTo>
                  <a:pt x="9225" y="4855"/>
                  <a:pt x="9225" y="5079"/>
                  <a:pt x="9083" y="5221"/>
                </a:cubicBezTo>
                <a:cubicBezTo>
                  <a:pt x="9010" y="5285"/>
                  <a:pt x="8922" y="5316"/>
                  <a:pt x="8834" y="5316"/>
                </a:cubicBezTo>
                <a:cubicBezTo>
                  <a:pt x="8737" y="5316"/>
                  <a:pt x="8640" y="5278"/>
                  <a:pt x="8565" y="5203"/>
                </a:cubicBezTo>
                <a:cubicBezTo>
                  <a:pt x="8431" y="5061"/>
                  <a:pt x="8440" y="4829"/>
                  <a:pt x="8583" y="4695"/>
                </a:cubicBezTo>
                <a:cubicBezTo>
                  <a:pt x="8652" y="4630"/>
                  <a:pt x="8742" y="4597"/>
                  <a:pt x="8832" y="4597"/>
                </a:cubicBezTo>
                <a:close/>
                <a:moveTo>
                  <a:pt x="5675" y="5319"/>
                </a:moveTo>
                <a:cubicBezTo>
                  <a:pt x="5674" y="5320"/>
                  <a:pt x="5674" y="5320"/>
                  <a:pt x="5674" y="5321"/>
                </a:cubicBezTo>
                <a:lnTo>
                  <a:pt x="5674" y="5321"/>
                </a:lnTo>
                <a:cubicBezTo>
                  <a:pt x="5674" y="5320"/>
                  <a:pt x="5674" y="5320"/>
                  <a:pt x="5675" y="5319"/>
                </a:cubicBezTo>
                <a:close/>
                <a:moveTo>
                  <a:pt x="5659" y="4891"/>
                </a:moveTo>
                <a:cubicBezTo>
                  <a:pt x="5688" y="4891"/>
                  <a:pt x="5720" y="4911"/>
                  <a:pt x="5746" y="4963"/>
                </a:cubicBezTo>
                <a:cubicBezTo>
                  <a:pt x="5753" y="4915"/>
                  <a:pt x="5786" y="4893"/>
                  <a:pt x="5820" y="4893"/>
                </a:cubicBezTo>
                <a:cubicBezTo>
                  <a:pt x="5875" y="4893"/>
                  <a:pt x="5933" y="4949"/>
                  <a:pt x="5889" y="5043"/>
                </a:cubicBezTo>
                <a:cubicBezTo>
                  <a:pt x="5905" y="5038"/>
                  <a:pt x="5919" y="5036"/>
                  <a:pt x="5932" y="5036"/>
                </a:cubicBezTo>
                <a:cubicBezTo>
                  <a:pt x="6055" y="5036"/>
                  <a:pt x="6070" y="5204"/>
                  <a:pt x="5933" y="5212"/>
                </a:cubicBezTo>
                <a:cubicBezTo>
                  <a:pt x="5933" y="5212"/>
                  <a:pt x="6032" y="5248"/>
                  <a:pt x="5978" y="5355"/>
                </a:cubicBezTo>
                <a:cubicBezTo>
                  <a:pt x="5962" y="5385"/>
                  <a:pt x="5942" y="5397"/>
                  <a:pt x="5922" y="5397"/>
                </a:cubicBezTo>
                <a:cubicBezTo>
                  <a:pt x="5877" y="5397"/>
                  <a:pt x="5833" y="5339"/>
                  <a:pt x="5826" y="5302"/>
                </a:cubicBezTo>
                <a:lnTo>
                  <a:pt x="5826" y="5302"/>
                </a:lnTo>
                <a:cubicBezTo>
                  <a:pt x="5843" y="5403"/>
                  <a:pt x="5836" y="5481"/>
                  <a:pt x="5759" y="5481"/>
                </a:cubicBezTo>
                <a:cubicBezTo>
                  <a:pt x="5755" y="5481"/>
                  <a:pt x="5751" y="5480"/>
                  <a:pt x="5746" y="5480"/>
                </a:cubicBezTo>
                <a:cubicBezTo>
                  <a:pt x="5649" y="5471"/>
                  <a:pt x="5657" y="5359"/>
                  <a:pt x="5674" y="5321"/>
                </a:cubicBezTo>
                <a:lnTo>
                  <a:pt x="5674" y="5321"/>
                </a:lnTo>
                <a:cubicBezTo>
                  <a:pt x="5650" y="5371"/>
                  <a:pt x="5612" y="5390"/>
                  <a:pt x="5577" y="5390"/>
                </a:cubicBezTo>
                <a:cubicBezTo>
                  <a:pt x="5493" y="5390"/>
                  <a:pt x="5419" y="5284"/>
                  <a:pt x="5550" y="5221"/>
                </a:cubicBezTo>
                <a:cubicBezTo>
                  <a:pt x="5417" y="5177"/>
                  <a:pt x="5431" y="5041"/>
                  <a:pt x="5530" y="5041"/>
                </a:cubicBezTo>
                <a:cubicBezTo>
                  <a:pt x="5551" y="5041"/>
                  <a:pt x="5576" y="5047"/>
                  <a:pt x="5603" y="5061"/>
                </a:cubicBezTo>
                <a:cubicBezTo>
                  <a:pt x="5549" y="4982"/>
                  <a:pt x="5597" y="4891"/>
                  <a:pt x="5659" y="4891"/>
                </a:cubicBezTo>
                <a:close/>
                <a:moveTo>
                  <a:pt x="11307" y="5501"/>
                </a:moveTo>
                <a:cubicBezTo>
                  <a:pt x="11278" y="5501"/>
                  <a:pt x="11249" y="5509"/>
                  <a:pt x="11224" y="5525"/>
                </a:cubicBezTo>
                <a:cubicBezTo>
                  <a:pt x="11143" y="5569"/>
                  <a:pt x="11126" y="5676"/>
                  <a:pt x="11170" y="5748"/>
                </a:cubicBezTo>
                <a:cubicBezTo>
                  <a:pt x="11204" y="5793"/>
                  <a:pt x="11256" y="5820"/>
                  <a:pt x="11308" y="5820"/>
                </a:cubicBezTo>
                <a:cubicBezTo>
                  <a:pt x="11338" y="5820"/>
                  <a:pt x="11367" y="5812"/>
                  <a:pt x="11393" y="5792"/>
                </a:cubicBezTo>
                <a:cubicBezTo>
                  <a:pt x="11465" y="5748"/>
                  <a:pt x="11491" y="5649"/>
                  <a:pt x="11447" y="5578"/>
                </a:cubicBezTo>
                <a:cubicBezTo>
                  <a:pt x="11412" y="5526"/>
                  <a:pt x="11359" y="5501"/>
                  <a:pt x="11307" y="5501"/>
                </a:cubicBezTo>
                <a:close/>
                <a:moveTo>
                  <a:pt x="8815" y="3981"/>
                </a:moveTo>
                <a:lnTo>
                  <a:pt x="8851" y="4481"/>
                </a:lnTo>
                <a:lnTo>
                  <a:pt x="8708" y="3999"/>
                </a:lnTo>
                <a:lnTo>
                  <a:pt x="8708" y="3999"/>
                </a:lnTo>
                <a:lnTo>
                  <a:pt x="8744" y="4427"/>
                </a:lnTo>
                <a:lnTo>
                  <a:pt x="8744" y="4427"/>
                </a:lnTo>
                <a:lnTo>
                  <a:pt x="8628" y="4017"/>
                </a:lnTo>
                <a:lnTo>
                  <a:pt x="8663" y="4508"/>
                </a:lnTo>
                <a:lnTo>
                  <a:pt x="8663" y="4508"/>
                </a:lnTo>
                <a:lnTo>
                  <a:pt x="8529" y="4035"/>
                </a:lnTo>
                <a:lnTo>
                  <a:pt x="8529" y="4035"/>
                </a:lnTo>
                <a:lnTo>
                  <a:pt x="8565" y="4579"/>
                </a:lnTo>
                <a:cubicBezTo>
                  <a:pt x="8565" y="4588"/>
                  <a:pt x="8556" y="4588"/>
                  <a:pt x="8547" y="4588"/>
                </a:cubicBezTo>
                <a:lnTo>
                  <a:pt x="8048" y="4347"/>
                </a:lnTo>
                <a:lnTo>
                  <a:pt x="8440" y="4650"/>
                </a:lnTo>
                <a:lnTo>
                  <a:pt x="8440" y="4650"/>
                </a:lnTo>
                <a:lnTo>
                  <a:pt x="7994" y="4427"/>
                </a:lnTo>
                <a:lnTo>
                  <a:pt x="7994" y="4427"/>
                </a:lnTo>
                <a:lnTo>
                  <a:pt x="8333" y="4695"/>
                </a:lnTo>
                <a:lnTo>
                  <a:pt x="8333" y="4695"/>
                </a:lnTo>
                <a:lnTo>
                  <a:pt x="7950" y="4508"/>
                </a:lnTo>
                <a:lnTo>
                  <a:pt x="8342" y="4811"/>
                </a:lnTo>
                <a:lnTo>
                  <a:pt x="8342" y="4811"/>
                </a:lnTo>
                <a:lnTo>
                  <a:pt x="7896" y="4588"/>
                </a:lnTo>
                <a:lnTo>
                  <a:pt x="8333" y="4927"/>
                </a:lnTo>
                <a:lnTo>
                  <a:pt x="7860" y="5203"/>
                </a:lnTo>
                <a:lnTo>
                  <a:pt x="7860" y="5203"/>
                </a:lnTo>
                <a:lnTo>
                  <a:pt x="8324" y="5043"/>
                </a:lnTo>
                <a:lnTo>
                  <a:pt x="7896" y="5302"/>
                </a:lnTo>
                <a:lnTo>
                  <a:pt x="8306" y="5159"/>
                </a:lnTo>
                <a:lnTo>
                  <a:pt x="7932" y="5373"/>
                </a:lnTo>
                <a:lnTo>
                  <a:pt x="8405" y="5212"/>
                </a:lnTo>
                <a:lnTo>
                  <a:pt x="7976" y="5471"/>
                </a:lnTo>
                <a:lnTo>
                  <a:pt x="7976" y="5471"/>
                </a:lnTo>
                <a:lnTo>
                  <a:pt x="8485" y="5293"/>
                </a:lnTo>
                <a:lnTo>
                  <a:pt x="8485" y="5293"/>
                </a:lnTo>
                <a:lnTo>
                  <a:pt x="8342" y="5507"/>
                </a:lnTo>
                <a:lnTo>
                  <a:pt x="8538" y="5328"/>
                </a:lnTo>
                <a:lnTo>
                  <a:pt x="8387" y="5551"/>
                </a:lnTo>
                <a:lnTo>
                  <a:pt x="8583" y="5373"/>
                </a:lnTo>
                <a:lnTo>
                  <a:pt x="8512" y="5855"/>
                </a:lnTo>
                <a:lnTo>
                  <a:pt x="8663" y="5426"/>
                </a:lnTo>
                <a:lnTo>
                  <a:pt x="8601" y="5872"/>
                </a:lnTo>
                <a:lnTo>
                  <a:pt x="8726" y="5507"/>
                </a:lnTo>
                <a:lnTo>
                  <a:pt x="8672" y="5890"/>
                </a:lnTo>
                <a:lnTo>
                  <a:pt x="8824" y="5462"/>
                </a:lnTo>
                <a:lnTo>
                  <a:pt x="8753" y="5917"/>
                </a:lnTo>
                <a:lnTo>
                  <a:pt x="8931" y="5409"/>
                </a:lnTo>
                <a:lnTo>
                  <a:pt x="9207" y="5756"/>
                </a:lnTo>
                <a:lnTo>
                  <a:pt x="9020" y="5364"/>
                </a:lnTo>
                <a:lnTo>
                  <a:pt x="9020" y="5364"/>
                </a:lnTo>
                <a:lnTo>
                  <a:pt x="9288" y="5703"/>
                </a:lnTo>
                <a:lnTo>
                  <a:pt x="9288" y="5703"/>
                </a:lnTo>
                <a:lnTo>
                  <a:pt x="9136" y="5364"/>
                </a:lnTo>
                <a:lnTo>
                  <a:pt x="9368" y="5658"/>
                </a:lnTo>
                <a:lnTo>
                  <a:pt x="9181" y="5266"/>
                </a:lnTo>
                <a:lnTo>
                  <a:pt x="9448" y="5605"/>
                </a:lnTo>
                <a:lnTo>
                  <a:pt x="9243" y="5150"/>
                </a:lnTo>
                <a:lnTo>
                  <a:pt x="9725" y="5114"/>
                </a:lnTo>
                <a:lnTo>
                  <a:pt x="9306" y="5034"/>
                </a:lnTo>
                <a:lnTo>
                  <a:pt x="9734" y="5007"/>
                </a:lnTo>
                <a:lnTo>
                  <a:pt x="9368" y="4936"/>
                </a:lnTo>
                <a:lnTo>
                  <a:pt x="9743" y="4909"/>
                </a:lnTo>
                <a:lnTo>
                  <a:pt x="9323" y="4829"/>
                </a:lnTo>
                <a:lnTo>
                  <a:pt x="9752" y="4802"/>
                </a:lnTo>
                <a:lnTo>
                  <a:pt x="9288" y="4704"/>
                </a:lnTo>
                <a:lnTo>
                  <a:pt x="9546" y="4276"/>
                </a:lnTo>
                <a:lnTo>
                  <a:pt x="9207" y="4641"/>
                </a:lnTo>
                <a:lnTo>
                  <a:pt x="9207" y="4641"/>
                </a:lnTo>
                <a:lnTo>
                  <a:pt x="9457" y="4222"/>
                </a:lnTo>
                <a:lnTo>
                  <a:pt x="9172" y="4534"/>
                </a:lnTo>
                <a:lnTo>
                  <a:pt x="9172" y="4534"/>
                </a:lnTo>
                <a:lnTo>
                  <a:pt x="9395" y="4169"/>
                </a:lnTo>
                <a:lnTo>
                  <a:pt x="9056" y="4534"/>
                </a:lnTo>
                <a:lnTo>
                  <a:pt x="9056" y="4534"/>
                </a:lnTo>
                <a:lnTo>
                  <a:pt x="9315" y="4106"/>
                </a:lnTo>
                <a:lnTo>
                  <a:pt x="8958" y="4499"/>
                </a:lnTo>
                <a:lnTo>
                  <a:pt x="8815" y="3981"/>
                </a:lnTo>
                <a:close/>
                <a:moveTo>
                  <a:pt x="7176" y="5328"/>
                </a:moveTo>
                <a:cubicBezTo>
                  <a:pt x="7205" y="5328"/>
                  <a:pt x="7237" y="5348"/>
                  <a:pt x="7263" y="5400"/>
                </a:cubicBezTo>
                <a:cubicBezTo>
                  <a:pt x="7270" y="5352"/>
                  <a:pt x="7303" y="5330"/>
                  <a:pt x="7337" y="5330"/>
                </a:cubicBezTo>
                <a:cubicBezTo>
                  <a:pt x="7392" y="5330"/>
                  <a:pt x="7449" y="5386"/>
                  <a:pt x="7405" y="5480"/>
                </a:cubicBezTo>
                <a:cubicBezTo>
                  <a:pt x="7421" y="5476"/>
                  <a:pt x="7436" y="5474"/>
                  <a:pt x="7449" y="5474"/>
                </a:cubicBezTo>
                <a:cubicBezTo>
                  <a:pt x="7573" y="5474"/>
                  <a:pt x="7595" y="5641"/>
                  <a:pt x="7450" y="5649"/>
                </a:cubicBezTo>
                <a:cubicBezTo>
                  <a:pt x="7450" y="5649"/>
                  <a:pt x="7557" y="5685"/>
                  <a:pt x="7495" y="5792"/>
                </a:cubicBezTo>
                <a:cubicBezTo>
                  <a:pt x="7478" y="5822"/>
                  <a:pt x="7458" y="5834"/>
                  <a:pt x="7438" y="5834"/>
                </a:cubicBezTo>
                <a:cubicBezTo>
                  <a:pt x="7394" y="5834"/>
                  <a:pt x="7349" y="5776"/>
                  <a:pt x="7343" y="5739"/>
                </a:cubicBezTo>
                <a:lnTo>
                  <a:pt x="7343" y="5739"/>
                </a:lnTo>
                <a:cubicBezTo>
                  <a:pt x="7360" y="5840"/>
                  <a:pt x="7353" y="5918"/>
                  <a:pt x="7276" y="5918"/>
                </a:cubicBezTo>
                <a:cubicBezTo>
                  <a:pt x="7272" y="5918"/>
                  <a:pt x="7267" y="5918"/>
                  <a:pt x="7263" y="5917"/>
                </a:cubicBezTo>
                <a:cubicBezTo>
                  <a:pt x="7165" y="5908"/>
                  <a:pt x="7173" y="5792"/>
                  <a:pt x="7191" y="5757"/>
                </a:cubicBezTo>
                <a:lnTo>
                  <a:pt x="7191" y="5757"/>
                </a:lnTo>
                <a:cubicBezTo>
                  <a:pt x="7167" y="5804"/>
                  <a:pt x="7130" y="5823"/>
                  <a:pt x="7094" y="5823"/>
                </a:cubicBezTo>
                <a:cubicBezTo>
                  <a:pt x="7010" y="5823"/>
                  <a:pt x="6935" y="5721"/>
                  <a:pt x="7066" y="5658"/>
                </a:cubicBezTo>
                <a:cubicBezTo>
                  <a:pt x="6934" y="5614"/>
                  <a:pt x="6947" y="5478"/>
                  <a:pt x="7047" y="5478"/>
                </a:cubicBezTo>
                <a:cubicBezTo>
                  <a:pt x="7068" y="5478"/>
                  <a:pt x="7092" y="5484"/>
                  <a:pt x="7120" y="5498"/>
                </a:cubicBezTo>
                <a:cubicBezTo>
                  <a:pt x="7065" y="5419"/>
                  <a:pt x="7114" y="5328"/>
                  <a:pt x="7176" y="5328"/>
                </a:cubicBezTo>
                <a:close/>
                <a:moveTo>
                  <a:pt x="10209" y="5328"/>
                </a:moveTo>
                <a:cubicBezTo>
                  <a:pt x="10238" y="5328"/>
                  <a:pt x="10270" y="5348"/>
                  <a:pt x="10296" y="5400"/>
                </a:cubicBezTo>
                <a:cubicBezTo>
                  <a:pt x="10303" y="5352"/>
                  <a:pt x="10337" y="5330"/>
                  <a:pt x="10372" y="5330"/>
                </a:cubicBezTo>
                <a:cubicBezTo>
                  <a:pt x="10429" y="5330"/>
                  <a:pt x="10488" y="5386"/>
                  <a:pt x="10439" y="5480"/>
                </a:cubicBezTo>
                <a:cubicBezTo>
                  <a:pt x="10454" y="5476"/>
                  <a:pt x="10469" y="5474"/>
                  <a:pt x="10482" y="5474"/>
                </a:cubicBezTo>
                <a:cubicBezTo>
                  <a:pt x="10606" y="5474"/>
                  <a:pt x="10628" y="5641"/>
                  <a:pt x="10483" y="5649"/>
                </a:cubicBezTo>
                <a:cubicBezTo>
                  <a:pt x="10483" y="5649"/>
                  <a:pt x="10590" y="5685"/>
                  <a:pt x="10528" y="5792"/>
                </a:cubicBezTo>
                <a:cubicBezTo>
                  <a:pt x="10511" y="5822"/>
                  <a:pt x="10491" y="5834"/>
                  <a:pt x="10472" y="5834"/>
                </a:cubicBezTo>
                <a:cubicBezTo>
                  <a:pt x="10427" y="5834"/>
                  <a:pt x="10382" y="5776"/>
                  <a:pt x="10376" y="5739"/>
                </a:cubicBezTo>
                <a:lnTo>
                  <a:pt x="10376" y="5739"/>
                </a:lnTo>
                <a:cubicBezTo>
                  <a:pt x="10393" y="5840"/>
                  <a:pt x="10386" y="5918"/>
                  <a:pt x="10309" y="5918"/>
                </a:cubicBezTo>
                <a:cubicBezTo>
                  <a:pt x="10305" y="5918"/>
                  <a:pt x="10300" y="5918"/>
                  <a:pt x="10296" y="5917"/>
                </a:cubicBezTo>
                <a:cubicBezTo>
                  <a:pt x="10198" y="5908"/>
                  <a:pt x="10207" y="5792"/>
                  <a:pt x="10224" y="5757"/>
                </a:cubicBezTo>
                <a:lnTo>
                  <a:pt x="10224" y="5757"/>
                </a:lnTo>
                <a:cubicBezTo>
                  <a:pt x="10200" y="5804"/>
                  <a:pt x="10163" y="5823"/>
                  <a:pt x="10127" y="5823"/>
                </a:cubicBezTo>
                <a:cubicBezTo>
                  <a:pt x="10043" y="5823"/>
                  <a:pt x="9968" y="5721"/>
                  <a:pt x="10100" y="5658"/>
                </a:cubicBezTo>
                <a:cubicBezTo>
                  <a:pt x="9974" y="5614"/>
                  <a:pt x="9983" y="5478"/>
                  <a:pt x="10081" y="5478"/>
                </a:cubicBezTo>
                <a:cubicBezTo>
                  <a:pt x="10101" y="5478"/>
                  <a:pt x="10125" y="5484"/>
                  <a:pt x="10153" y="5498"/>
                </a:cubicBezTo>
                <a:cubicBezTo>
                  <a:pt x="10099" y="5419"/>
                  <a:pt x="10147" y="5328"/>
                  <a:pt x="10209" y="5328"/>
                </a:cubicBezTo>
                <a:close/>
                <a:moveTo>
                  <a:pt x="8642" y="3685"/>
                </a:moveTo>
                <a:cubicBezTo>
                  <a:pt x="8988" y="3685"/>
                  <a:pt x="9036" y="4121"/>
                  <a:pt x="8993" y="4267"/>
                </a:cubicBezTo>
                <a:cubicBezTo>
                  <a:pt x="9069" y="4010"/>
                  <a:pt x="9250" y="3910"/>
                  <a:pt x="9422" y="3910"/>
                </a:cubicBezTo>
                <a:cubicBezTo>
                  <a:pt x="9732" y="3910"/>
                  <a:pt x="10010" y="4239"/>
                  <a:pt x="9573" y="4561"/>
                </a:cubicBezTo>
                <a:cubicBezTo>
                  <a:pt x="10169" y="4648"/>
                  <a:pt x="10199" y="5288"/>
                  <a:pt x="9694" y="5288"/>
                </a:cubicBezTo>
                <a:cubicBezTo>
                  <a:pt x="9632" y="5288"/>
                  <a:pt x="9562" y="5278"/>
                  <a:pt x="9484" y="5257"/>
                </a:cubicBezTo>
                <a:lnTo>
                  <a:pt x="9484" y="5257"/>
                </a:lnTo>
                <a:cubicBezTo>
                  <a:pt x="9780" y="5553"/>
                  <a:pt x="9621" y="5979"/>
                  <a:pt x="9339" y="5979"/>
                </a:cubicBezTo>
                <a:cubicBezTo>
                  <a:pt x="9230" y="5979"/>
                  <a:pt x="9102" y="5916"/>
                  <a:pt x="8976" y="5756"/>
                </a:cubicBezTo>
                <a:lnTo>
                  <a:pt x="8976" y="5756"/>
                </a:lnTo>
                <a:cubicBezTo>
                  <a:pt x="8995" y="5978"/>
                  <a:pt x="8838" y="6091"/>
                  <a:pt x="8673" y="6091"/>
                </a:cubicBezTo>
                <a:cubicBezTo>
                  <a:pt x="8466" y="6091"/>
                  <a:pt x="8247" y="5914"/>
                  <a:pt x="8351" y="5551"/>
                </a:cubicBezTo>
                <a:lnTo>
                  <a:pt x="8351" y="5551"/>
                </a:lnTo>
                <a:cubicBezTo>
                  <a:pt x="8258" y="5595"/>
                  <a:pt x="8172" y="5614"/>
                  <a:pt x="8095" y="5614"/>
                </a:cubicBezTo>
                <a:cubicBezTo>
                  <a:pt x="7668" y="5614"/>
                  <a:pt x="7519" y="5036"/>
                  <a:pt x="8048" y="4900"/>
                </a:cubicBezTo>
                <a:cubicBezTo>
                  <a:pt x="8048" y="4900"/>
                  <a:pt x="7602" y="4829"/>
                  <a:pt x="7744" y="4374"/>
                </a:cubicBezTo>
                <a:cubicBezTo>
                  <a:pt x="7800" y="4208"/>
                  <a:pt x="7892" y="4147"/>
                  <a:pt x="7991" y="4147"/>
                </a:cubicBezTo>
                <a:cubicBezTo>
                  <a:pt x="8162" y="4147"/>
                  <a:pt x="8354" y="4329"/>
                  <a:pt x="8405" y="4454"/>
                </a:cubicBezTo>
                <a:cubicBezTo>
                  <a:pt x="8253" y="4044"/>
                  <a:pt x="8217" y="3723"/>
                  <a:pt x="8601" y="3687"/>
                </a:cubicBezTo>
                <a:cubicBezTo>
                  <a:pt x="8615" y="3686"/>
                  <a:pt x="8629" y="3685"/>
                  <a:pt x="8642" y="3685"/>
                </a:cubicBezTo>
                <a:close/>
                <a:moveTo>
                  <a:pt x="11165" y="5248"/>
                </a:moveTo>
                <a:cubicBezTo>
                  <a:pt x="11210" y="5248"/>
                  <a:pt x="11261" y="5278"/>
                  <a:pt x="11304" y="5355"/>
                </a:cubicBezTo>
                <a:cubicBezTo>
                  <a:pt x="11311" y="5284"/>
                  <a:pt x="11360" y="5251"/>
                  <a:pt x="11413" y="5251"/>
                </a:cubicBezTo>
                <a:cubicBezTo>
                  <a:pt x="11498" y="5251"/>
                  <a:pt x="11590" y="5336"/>
                  <a:pt x="11518" y="5480"/>
                </a:cubicBezTo>
                <a:cubicBezTo>
                  <a:pt x="11540" y="5474"/>
                  <a:pt x="11560" y="5472"/>
                  <a:pt x="11579" y="5472"/>
                </a:cubicBezTo>
                <a:cubicBezTo>
                  <a:pt x="11769" y="5472"/>
                  <a:pt x="11808" y="5731"/>
                  <a:pt x="11589" y="5739"/>
                </a:cubicBezTo>
                <a:cubicBezTo>
                  <a:pt x="11589" y="5739"/>
                  <a:pt x="11741" y="5801"/>
                  <a:pt x="11661" y="5953"/>
                </a:cubicBezTo>
                <a:cubicBezTo>
                  <a:pt x="11632" y="6004"/>
                  <a:pt x="11599" y="6024"/>
                  <a:pt x="11567" y="6024"/>
                </a:cubicBezTo>
                <a:cubicBezTo>
                  <a:pt x="11498" y="6024"/>
                  <a:pt x="11432" y="5936"/>
                  <a:pt x="11420" y="5881"/>
                </a:cubicBezTo>
                <a:lnTo>
                  <a:pt x="11420" y="5881"/>
                </a:lnTo>
                <a:cubicBezTo>
                  <a:pt x="11445" y="6032"/>
                  <a:pt x="11439" y="6151"/>
                  <a:pt x="11321" y="6151"/>
                </a:cubicBezTo>
                <a:cubicBezTo>
                  <a:pt x="11313" y="6151"/>
                  <a:pt x="11304" y="6150"/>
                  <a:pt x="11295" y="6149"/>
                </a:cubicBezTo>
                <a:cubicBezTo>
                  <a:pt x="11152" y="6140"/>
                  <a:pt x="11161" y="5962"/>
                  <a:pt x="11188" y="5908"/>
                </a:cubicBezTo>
                <a:lnTo>
                  <a:pt x="11188" y="5908"/>
                </a:lnTo>
                <a:cubicBezTo>
                  <a:pt x="11150" y="5983"/>
                  <a:pt x="11092" y="6013"/>
                  <a:pt x="11036" y="6013"/>
                </a:cubicBezTo>
                <a:cubicBezTo>
                  <a:pt x="10907" y="6013"/>
                  <a:pt x="10795" y="5856"/>
                  <a:pt x="11001" y="5756"/>
                </a:cubicBezTo>
                <a:cubicBezTo>
                  <a:pt x="10801" y="5690"/>
                  <a:pt x="10816" y="5476"/>
                  <a:pt x="10969" y="5476"/>
                </a:cubicBezTo>
                <a:cubicBezTo>
                  <a:pt x="11001" y="5476"/>
                  <a:pt x="11038" y="5485"/>
                  <a:pt x="11081" y="5507"/>
                </a:cubicBezTo>
                <a:cubicBezTo>
                  <a:pt x="10996" y="5385"/>
                  <a:pt x="11068" y="5248"/>
                  <a:pt x="11165" y="5248"/>
                </a:cubicBezTo>
                <a:close/>
                <a:moveTo>
                  <a:pt x="11928" y="5587"/>
                </a:moveTo>
                <a:cubicBezTo>
                  <a:pt x="11991" y="5587"/>
                  <a:pt x="12053" y="5596"/>
                  <a:pt x="12116" y="5632"/>
                </a:cubicBezTo>
                <a:cubicBezTo>
                  <a:pt x="12178" y="5658"/>
                  <a:pt x="12241" y="5721"/>
                  <a:pt x="12258" y="5801"/>
                </a:cubicBezTo>
                <a:cubicBezTo>
                  <a:pt x="12285" y="5872"/>
                  <a:pt x="12276" y="5953"/>
                  <a:pt x="12250" y="6024"/>
                </a:cubicBezTo>
                <a:cubicBezTo>
                  <a:pt x="12223" y="6095"/>
                  <a:pt x="12178" y="6158"/>
                  <a:pt x="12125" y="6211"/>
                </a:cubicBezTo>
                <a:cubicBezTo>
                  <a:pt x="12107" y="6220"/>
                  <a:pt x="12089" y="6229"/>
                  <a:pt x="12071" y="6247"/>
                </a:cubicBezTo>
                <a:cubicBezTo>
                  <a:pt x="12053" y="6256"/>
                  <a:pt x="12035" y="6265"/>
                  <a:pt x="12018" y="6274"/>
                </a:cubicBezTo>
                <a:cubicBezTo>
                  <a:pt x="11991" y="6283"/>
                  <a:pt x="11946" y="6292"/>
                  <a:pt x="11928" y="6301"/>
                </a:cubicBezTo>
                <a:cubicBezTo>
                  <a:pt x="11875" y="6310"/>
                  <a:pt x="11839" y="6336"/>
                  <a:pt x="11804" y="6363"/>
                </a:cubicBezTo>
                <a:cubicBezTo>
                  <a:pt x="11732" y="6417"/>
                  <a:pt x="11696" y="6524"/>
                  <a:pt x="11714" y="6631"/>
                </a:cubicBezTo>
                <a:cubicBezTo>
                  <a:pt x="11723" y="6658"/>
                  <a:pt x="11732" y="6684"/>
                  <a:pt x="11741" y="6702"/>
                </a:cubicBezTo>
                <a:cubicBezTo>
                  <a:pt x="11750" y="6729"/>
                  <a:pt x="11768" y="6747"/>
                  <a:pt x="11786" y="6765"/>
                </a:cubicBezTo>
                <a:cubicBezTo>
                  <a:pt x="11830" y="6800"/>
                  <a:pt x="11884" y="6827"/>
                  <a:pt x="11937" y="6827"/>
                </a:cubicBezTo>
                <a:cubicBezTo>
                  <a:pt x="12000" y="6827"/>
                  <a:pt x="12053" y="6809"/>
                  <a:pt x="12098" y="6782"/>
                </a:cubicBezTo>
                <a:cubicBezTo>
                  <a:pt x="12134" y="6756"/>
                  <a:pt x="12160" y="6711"/>
                  <a:pt x="12169" y="6666"/>
                </a:cubicBezTo>
                <a:cubicBezTo>
                  <a:pt x="12178" y="6631"/>
                  <a:pt x="12178" y="6577"/>
                  <a:pt x="12178" y="6533"/>
                </a:cubicBezTo>
                <a:cubicBezTo>
                  <a:pt x="12169" y="6515"/>
                  <a:pt x="12169" y="6506"/>
                  <a:pt x="12160" y="6497"/>
                </a:cubicBezTo>
                <a:cubicBezTo>
                  <a:pt x="12151" y="6479"/>
                  <a:pt x="12143" y="6479"/>
                  <a:pt x="12125" y="6470"/>
                </a:cubicBezTo>
                <a:cubicBezTo>
                  <a:pt x="12116" y="6468"/>
                  <a:pt x="12106" y="6467"/>
                  <a:pt x="12096" y="6467"/>
                </a:cubicBezTo>
                <a:cubicBezTo>
                  <a:pt x="12067" y="6467"/>
                  <a:pt x="12033" y="6477"/>
                  <a:pt x="12000" y="6497"/>
                </a:cubicBezTo>
                <a:cubicBezTo>
                  <a:pt x="11964" y="6524"/>
                  <a:pt x="11937" y="6568"/>
                  <a:pt x="11946" y="6631"/>
                </a:cubicBezTo>
                <a:cubicBezTo>
                  <a:pt x="11946" y="6640"/>
                  <a:pt x="11946" y="6640"/>
                  <a:pt x="11946" y="6649"/>
                </a:cubicBezTo>
                <a:cubicBezTo>
                  <a:pt x="11937" y="6649"/>
                  <a:pt x="11937" y="6649"/>
                  <a:pt x="11937" y="6640"/>
                </a:cubicBezTo>
                <a:cubicBezTo>
                  <a:pt x="11928" y="6631"/>
                  <a:pt x="11911" y="6613"/>
                  <a:pt x="11911" y="6595"/>
                </a:cubicBezTo>
                <a:cubicBezTo>
                  <a:pt x="11902" y="6577"/>
                  <a:pt x="11893" y="6559"/>
                  <a:pt x="11893" y="6542"/>
                </a:cubicBezTo>
                <a:cubicBezTo>
                  <a:pt x="11893" y="6506"/>
                  <a:pt x="11911" y="6470"/>
                  <a:pt x="11928" y="6434"/>
                </a:cubicBezTo>
                <a:cubicBezTo>
                  <a:pt x="11946" y="6417"/>
                  <a:pt x="11955" y="6408"/>
                  <a:pt x="11973" y="6390"/>
                </a:cubicBezTo>
                <a:cubicBezTo>
                  <a:pt x="11982" y="6381"/>
                  <a:pt x="12000" y="6363"/>
                  <a:pt x="12018" y="6363"/>
                </a:cubicBezTo>
                <a:cubicBezTo>
                  <a:pt x="12053" y="6336"/>
                  <a:pt x="12098" y="6327"/>
                  <a:pt x="12134" y="6327"/>
                </a:cubicBezTo>
                <a:cubicBezTo>
                  <a:pt x="12178" y="6336"/>
                  <a:pt x="12232" y="6345"/>
                  <a:pt x="12267" y="6381"/>
                </a:cubicBezTo>
                <a:cubicBezTo>
                  <a:pt x="12303" y="6417"/>
                  <a:pt x="12321" y="6461"/>
                  <a:pt x="12330" y="6497"/>
                </a:cubicBezTo>
                <a:cubicBezTo>
                  <a:pt x="12348" y="6577"/>
                  <a:pt x="12339" y="6658"/>
                  <a:pt x="12312" y="6729"/>
                </a:cubicBezTo>
                <a:cubicBezTo>
                  <a:pt x="12276" y="6800"/>
                  <a:pt x="12205" y="6854"/>
                  <a:pt x="12134" y="6872"/>
                </a:cubicBezTo>
                <a:cubicBezTo>
                  <a:pt x="12094" y="6889"/>
                  <a:pt x="12051" y="6895"/>
                  <a:pt x="12009" y="6895"/>
                </a:cubicBezTo>
                <a:cubicBezTo>
                  <a:pt x="11984" y="6895"/>
                  <a:pt x="11960" y="6893"/>
                  <a:pt x="11937" y="6889"/>
                </a:cubicBezTo>
                <a:cubicBezTo>
                  <a:pt x="11866" y="6872"/>
                  <a:pt x="11804" y="6854"/>
                  <a:pt x="11750" y="6818"/>
                </a:cubicBezTo>
                <a:cubicBezTo>
                  <a:pt x="11723" y="6800"/>
                  <a:pt x="11696" y="6773"/>
                  <a:pt x="11679" y="6747"/>
                </a:cubicBezTo>
                <a:cubicBezTo>
                  <a:pt x="11652" y="6720"/>
                  <a:pt x="11634" y="6693"/>
                  <a:pt x="11625" y="6658"/>
                </a:cubicBezTo>
                <a:cubicBezTo>
                  <a:pt x="11598" y="6595"/>
                  <a:pt x="11580" y="6524"/>
                  <a:pt x="11589" y="6452"/>
                </a:cubicBezTo>
                <a:cubicBezTo>
                  <a:pt x="11598" y="6372"/>
                  <a:pt x="11625" y="6301"/>
                  <a:pt x="11679" y="6238"/>
                </a:cubicBezTo>
                <a:cubicBezTo>
                  <a:pt x="11732" y="6185"/>
                  <a:pt x="11804" y="6140"/>
                  <a:pt x="11866" y="6122"/>
                </a:cubicBezTo>
                <a:cubicBezTo>
                  <a:pt x="11911" y="6104"/>
                  <a:pt x="11919" y="6104"/>
                  <a:pt x="11946" y="6095"/>
                </a:cubicBezTo>
                <a:cubicBezTo>
                  <a:pt x="11955" y="6087"/>
                  <a:pt x="11964" y="6087"/>
                  <a:pt x="11973" y="6078"/>
                </a:cubicBezTo>
                <a:cubicBezTo>
                  <a:pt x="11982" y="6069"/>
                  <a:pt x="11991" y="6060"/>
                  <a:pt x="12000" y="6060"/>
                </a:cubicBezTo>
                <a:cubicBezTo>
                  <a:pt x="12071" y="6006"/>
                  <a:pt x="12134" y="5917"/>
                  <a:pt x="12125" y="5828"/>
                </a:cubicBezTo>
                <a:cubicBezTo>
                  <a:pt x="12125" y="5783"/>
                  <a:pt x="12098" y="5748"/>
                  <a:pt x="12062" y="5703"/>
                </a:cubicBezTo>
                <a:cubicBezTo>
                  <a:pt x="12027" y="5667"/>
                  <a:pt x="11973" y="5632"/>
                  <a:pt x="11919" y="5605"/>
                </a:cubicBezTo>
                <a:cubicBezTo>
                  <a:pt x="11919" y="5605"/>
                  <a:pt x="11919" y="5596"/>
                  <a:pt x="11919" y="5596"/>
                </a:cubicBezTo>
                <a:cubicBezTo>
                  <a:pt x="11919" y="5587"/>
                  <a:pt x="11919" y="5587"/>
                  <a:pt x="11928" y="5587"/>
                </a:cubicBezTo>
                <a:close/>
                <a:moveTo>
                  <a:pt x="6326" y="5525"/>
                </a:moveTo>
                <a:cubicBezTo>
                  <a:pt x="6397" y="5525"/>
                  <a:pt x="6469" y="5525"/>
                  <a:pt x="6540" y="5560"/>
                </a:cubicBezTo>
                <a:cubicBezTo>
                  <a:pt x="6611" y="5587"/>
                  <a:pt x="6683" y="5649"/>
                  <a:pt x="6719" y="5730"/>
                </a:cubicBezTo>
                <a:cubicBezTo>
                  <a:pt x="6754" y="5810"/>
                  <a:pt x="6754" y="5908"/>
                  <a:pt x="6727" y="5988"/>
                </a:cubicBezTo>
                <a:cubicBezTo>
                  <a:pt x="6710" y="6069"/>
                  <a:pt x="6656" y="6140"/>
                  <a:pt x="6603" y="6203"/>
                </a:cubicBezTo>
                <a:cubicBezTo>
                  <a:pt x="6585" y="6220"/>
                  <a:pt x="6567" y="6229"/>
                  <a:pt x="6549" y="6247"/>
                </a:cubicBezTo>
                <a:cubicBezTo>
                  <a:pt x="6531" y="6256"/>
                  <a:pt x="6513" y="6265"/>
                  <a:pt x="6495" y="6274"/>
                </a:cubicBezTo>
                <a:cubicBezTo>
                  <a:pt x="6460" y="6292"/>
                  <a:pt x="6406" y="6310"/>
                  <a:pt x="6388" y="6319"/>
                </a:cubicBezTo>
                <a:cubicBezTo>
                  <a:pt x="6335" y="6336"/>
                  <a:pt x="6290" y="6363"/>
                  <a:pt x="6255" y="6399"/>
                </a:cubicBezTo>
                <a:cubicBezTo>
                  <a:pt x="6192" y="6470"/>
                  <a:pt x="6156" y="6586"/>
                  <a:pt x="6192" y="6702"/>
                </a:cubicBezTo>
                <a:cubicBezTo>
                  <a:pt x="6192" y="6729"/>
                  <a:pt x="6210" y="6756"/>
                  <a:pt x="6219" y="6782"/>
                </a:cubicBezTo>
                <a:cubicBezTo>
                  <a:pt x="6237" y="6809"/>
                  <a:pt x="6255" y="6836"/>
                  <a:pt x="6281" y="6854"/>
                </a:cubicBezTo>
                <a:cubicBezTo>
                  <a:pt x="6326" y="6889"/>
                  <a:pt x="6397" y="6907"/>
                  <a:pt x="6460" y="6907"/>
                </a:cubicBezTo>
                <a:cubicBezTo>
                  <a:pt x="6522" y="6898"/>
                  <a:pt x="6576" y="6881"/>
                  <a:pt x="6620" y="6836"/>
                </a:cubicBezTo>
                <a:cubicBezTo>
                  <a:pt x="6665" y="6800"/>
                  <a:pt x="6692" y="6756"/>
                  <a:pt x="6692" y="6711"/>
                </a:cubicBezTo>
                <a:cubicBezTo>
                  <a:pt x="6701" y="6658"/>
                  <a:pt x="6701" y="6604"/>
                  <a:pt x="6692" y="6559"/>
                </a:cubicBezTo>
                <a:cubicBezTo>
                  <a:pt x="6683" y="6542"/>
                  <a:pt x="6674" y="6524"/>
                  <a:pt x="6665" y="6515"/>
                </a:cubicBezTo>
                <a:cubicBezTo>
                  <a:pt x="6656" y="6497"/>
                  <a:pt x="6647" y="6497"/>
                  <a:pt x="6629" y="6488"/>
                </a:cubicBezTo>
                <a:cubicBezTo>
                  <a:pt x="6585" y="6488"/>
                  <a:pt x="6531" y="6497"/>
                  <a:pt x="6495" y="6533"/>
                </a:cubicBezTo>
                <a:cubicBezTo>
                  <a:pt x="6460" y="6568"/>
                  <a:pt x="6433" y="6622"/>
                  <a:pt x="6451" y="6684"/>
                </a:cubicBezTo>
                <a:lnTo>
                  <a:pt x="6451" y="6693"/>
                </a:lnTo>
                <a:cubicBezTo>
                  <a:pt x="6451" y="6693"/>
                  <a:pt x="6451" y="6693"/>
                  <a:pt x="6442" y="6702"/>
                </a:cubicBezTo>
                <a:cubicBezTo>
                  <a:pt x="6442" y="6702"/>
                  <a:pt x="6433" y="6702"/>
                  <a:pt x="6433" y="6693"/>
                </a:cubicBezTo>
                <a:cubicBezTo>
                  <a:pt x="6415" y="6684"/>
                  <a:pt x="6406" y="6666"/>
                  <a:pt x="6397" y="6649"/>
                </a:cubicBezTo>
                <a:cubicBezTo>
                  <a:pt x="6388" y="6631"/>
                  <a:pt x="6380" y="6613"/>
                  <a:pt x="6380" y="6595"/>
                </a:cubicBezTo>
                <a:cubicBezTo>
                  <a:pt x="6380" y="6550"/>
                  <a:pt x="6388" y="6506"/>
                  <a:pt x="6406" y="6470"/>
                </a:cubicBezTo>
                <a:cubicBezTo>
                  <a:pt x="6424" y="6452"/>
                  <a:pt x="6433" y="6434"/>
                  <a:pt x="6451" y="6417"/>
                </a:cubicBezTo>
                <a:cubicBezTo>
                  <a:pt x="6460" y="6399"/>
                  <a:pt x="6478" y="6390"/>
                  <a:pt x="6495" y="6372"/>
                </a:cubicBezTo>
                <a:cubicBezTo>
                  <a:pt x="6531" y="6354"/>
                  <a:pt x="6576" y="6336"/>
                  <a:pt x="6629" y="6336"/>
                </a:cubicBezTo>
                <a:cubicBezTo>
                  <a:pt x="6674" y="6336"/>
                  <a:pt x="6736" y="6345"/>
                  <a:pt x="6772" y="6381"/>
                </a:cubicBezTo>
                <a:cubicBezTo>
                  <a:pt x="6817" y="6417"/>
                  <a:pt x="6843" y="6461"/>
                  <a:pt x="6861" y="6506"/>
                </a:cubicBezTo>
                <a:cubicBezTo>
                  <a:pt x="6888" y="6586"/>
                  <a:pt x="6888" y="6675"/>
                  <a:pt x="6852" y="6756"/>
                </a:cubicBezTo>
                <a:cubicBezTo>
                  <a:pt x="6826" y="6845"/>
                  <a:pt x="6754" y="6907"/>
                  <a:pt x="6674" y="6934"/>
                </a:cubicBezTo>
                <a:cubicBezTo>
                  <a:pt x="6603" y="6970"/>
                  <a:pt x="6531" y="6970"/>
                  <a:pt x="6451" y="6970"/>
                </a:cubicBezTo>
                <a:cubicBezTo>
                  <a:pt x="6380" y="6961"/>
                  <a:pt x="6308" y="6943"/>
                  <a:pt x="6246" y="6907"/>
                </a:cubicBezTo>
                <a:cubicBezTo>
                  <a:pt x="6210" y="6889"/>
                  <a:pt x="6183" y="6863"/>
                  <a:pt x="6156" y="6836"/>
                </a:cubicBezTo>
                <a:cubicBezTo>
                  <a:pt x="6130" y="6809"/>
                  <a:pt x="6103" y="6773"/>
                  <a:pt x="6085" y="6747"/>
                </a:cubicBezTo>
                <a:cubicBezTo>
                  <a:pt x="6049" y="6675"/>
                  <a:pt x="6023" y="6595"/>
                  <a:pt x="6032" y="6515"/>
                </a:cubicBezTo>
                <a:cubicBezTo>
                  <a:pt x="6032" y="6434"/>
                  <a:pt x="6058" y="6345"/>
                  <a:pt x="6112" y="6274"/>
                </a:cubicBezTo>
                <a:cubicBezTo>
                  <a:pt x="6165" y="6211"/>
                  <a:pt x="6237" y="6158"/>
                  <a:pt x="6308" y="6122"/>
                </a:cubicBezTo>
                <a:cubicBezTo>
                  <a:pt x="6353" y="6104"/>
                  <a:pt x="6371" y="6095"/>
                  <a:pt x="6388" y="6087"/>
                </a:cubicBezTo>
                <a:cubicBezTo>
                  <a:pt x="6406" y="6078"/>
                  <a:pt x="6415" y="6078"/>
                  <a:pt x="6424" y="6069"/>
                </a:cubicBezTo>
                <a:cubicBezTo>
                  <a:pt x="6433" y="6060"/>
                  <a:pt x="6442" y="6051"/>
                  <a:pt x="6451" y="6042"/>
                </a:cubicBezTo>
                <a:cubicBezTo>
                  <a:pt x="6531" y="5980"/>
                  <a:pt x="6585" y="5872"/>
                  <a:pt x="6567" y="5783"/>
                </a:cubicBezTo>
                <a:cubicBezTo>
                  <a:pt x="6558" y="5730"/>
                  <a:pt x="6531" y="5685"/>
                  <a:pt x="6487" y="5649"/>
                </a:cubicBezTo>
                <a:cubicBezTo>
                  <a:pt x="6442" y="5605"/>
                  <a:pt x="6388" y="5578"/>
                  <a:pt x="6317" y="5551"/>
                </a:cubicBezTo>
                <a:cubicBezTo>
                  <a:pt x="6317" y="5542"/>
                  <a:pt x="6317" y="5542"/>
                  <a:pt x="6317" y="5542"/>
                </a:cubicBezTo>
                <a:cubicBezTo>
                  <a:pt x="6317" y="5533"/>
                  <a:pt x="6317" y="5525"/>
                  <a:pt x="6326" y="5525"/>
                </a:cubicBezTo>
                <a:close/>
                <a:moveTo>
                  <a:pt x="11063" y="6283"/>
                </a:moveTo>
                <a:lnTo>
                  <a:pt x="11063" y="6283"/>
                </a:lnTo>
                <a:cubicBezTo>
                  <a:pt x="11179" y="6515"/>
                  <a:pt x="11304" y="6720"/>
                  <a:pt x="11465" y="6898"/>
                </a:cubicBezTo>
                <a:cubicBezTo>
                  <a:pt x="11625" y="7077"/>
                  <a:pt x="11830" y="7220"/>
                  <a:pt x="12080" y="7255"/>
                </a:cubicBezTo>
                <a:cubicBezTo>
                  <a:pt x="12047" y="7262"/>
                  <a:pt x="12012" y="7266"/>
                  <a:pt x="11978" y="7266"/>
                </a:cubicBezTo>
                <a:cubicBezTo>
                  <a:pt x="11885" y="7266"/>
                  <a:pt x="11790" y="7241"/>
                  <a:pt x="11705" y="7202"/>
                </a:cubicBezTo>
                <a:cubicBezTo>
                  <a:pt x="11580" y="7148"/>
                  <a:pt x="11482" y="7068"/>
                  <a:pt x="11393" y="6970"/>
                </a:cubicBezTo>
                <a:cubicBezTo>
                  <a:pt x="11215" y="6782"/>
                  <a:pt x="11099" y="6533"/>
                  <a:pt x="11063" y="6283"/>
                </a:cubicBezTo>
                <a:close/>
                <a:moveTo>
                  <a:pt x="5898" y="5721"/>
                </a:moveTo>
                <a:cubicBezTo>
                  <a:pt x="5809" y="5846"/>
                  <a:pt x="5782" y="5980"/>
                  <a:pt x="5782" y="6113"/>
                </a:cubicBezTo>
                <a:cubicBezTo>
                  <a:pt x="5782" y="6256"/>
                  <a:pt x="5800" y="6399"/>
                  <a:pt x="5826" y="6533"/>
                </a:cubicBezTo>
                <a:cubicBezTo>
                  <a:pt x="5871" y="6809"/>
                  <a:pt x="5942" y="7095"/>
                  <a:pt x="5951" y="7389"/>
                </a:cubicBezTo>
                <a:cubicBezTo>
                  <a:pt x="5862" y="7112"/>
                  <a:pt x="5773" y="6836"/>
                  <a:pt x="5719" y="6550"/>
                </a:cubicBezTo>
                <a:cubicBezTo>
                  <a:pt x="5702" y="6408"/>
                  <a:pt x="5684" y="6265"/>
                  <a:pt x="5702" y="6113"/>
                </a:cubicBezTo>
                <a:cubicBezTo>
                  <a:pt x="5719" y="5962"/>
                  <a:pt x="5782" y="5810"/>
                  <a:pt x="5898" y="5721"/>
                </a:cubicBezTo>
                <a:close/>
                <a:moveTo>
                  <a:pt x="2790" y="0"/>
                </a:moveTo>
                <a:cubicBezTo>
                  <a:pt x="2489" y="0"/>
                  <a:pt x="2225" y="163"/>
                  <a:pt x="2142" y="493"/>
                </a:cubicBezTo>
                <a:cubicBezTo>
                  <a:pt x="1964" y="1207"/>
                  <a:pt x="2481" y="1858"/>
                  <a:pt x="2178" y="2295"/>
                </a:cubicBezTo>
                <a:cubicBezTo>
                  <a:pt x="1883" y="2023"/>
                  <a:pt x="1545" y="1920"/>
                  <a:pt x="1281" y="1920"/>
                </a:cubicBezTo>
                <a:cubicBezTo>
                  <a:pt x="1129" y="1920"/>
                  <a:pt x="1001" y="1954"/>
                  <a:pt x="920" y="2010"/>
                </a:cubicBezTo>
                <a:cubicBezTo>
                  <a:pt x="862" y="2049"/>
                  <a:pt x="788" y="2066"/>
                  <a:pt x="706" y="2066"/>
                </a:cubicBezTo>
                <a:cubicBezTo>
                  <a:pt x="475" y="2066"/>
                  <a:pt x="179" y="1932"/>
                  <a:pt x="1" y="1813"/>
                </a:cubicBezTo>
                <a:lnTo>
                  <a:pt x="1" y="1813"/>
                </a:lnTo>
                <a:cubicBezTo>
                  <a:pt x="200" y="2108"/>
                  <a:pt x="520" y="2263"/>
                  <a:pt x="922" y="2263"/>
                </a:cubicBezTo>
                <a:cubicBezTo>
                  <a:pt x="1007" y="2263"/>
                  <a:pt x="1095" y="2256"/>
                  <a:pt x="1187" y="2242"/>
                </a:cubicBezTo>
                <a:cubicBezTo>
                  <a:pt x="1228" y="2235"/>
                  <a:pt x="1267" y="2233"/>
                  <a:pt x="1303" y="2233"/>
                </a:cubicBezTo>
                <a:cubicBezTo>
                  <a:pt x="1739" y="2233"/>
                  <a:pt x="1839" y="2649"/>
                  <a:pt x="2062" y="2723"/>
                </a:cubicBezTo>
                <a:cubicBezTo>
                  <a:pt x="2131" y="2746"/>
                  <a:pt x="2180" y="2758"/>
                  <a:pt x="2217" y="2758"/>
                </a:cubicBezTo>
                <a:cubicBezTo>
                  <a:pt x="2310" y="2758"/>
                  <a:pt x="2328" y="2684"/>
                  <a:pt x="2392" y="2518"/>
                </a:cubicBezTo>
                <a:lnTo>
                  <a:pt x="2392" y="2518"/>
                </a:lnTo>
                <a:cubicBezTo>
                  <a:pt x="2481" y="2706"/>
                  <a:pt x="2240" y="2848"/>
                  <a:pt x="2329" y="3098"/>
                </a:cubicBezTo>
                <a:cubicBezTo>
                  <a:pt x="2361" y="3199"/>
                  <a:pt x="2573" y="3341"/>
                  <a:pt x="2882" y="3341"/>
                </a:cubicBezTo>
                <a:cubicBezTo>
                  <a:pt x="3008" y="3341"/>
                  <a:pt x="3150" y="3318"/>
                  <a:pt x="3302" y="3259"/>
                </a:cubicBezTo>
                <a:cubicBezTo>
                  <a:pt x="3721" y="3615"/>
                  <a:pt x="3320" y="4365"/>
                  <a:pt x="3543" y="4722"/>
                </a:cubicBezTo>
                <a:cubicBezTo>
                  <a:pt x="3757" y="5079"/>
                  <a:pt x="4247" y="5025"/>
                  <a:pt x="4435" y="5623"/>
                </a:cubicBezTo>
                <a:cubicBezTo>
                  <a:pt x="4613" y="6229"/>
                  <a:pt x="5175" y="6336"/>
                  <a:pt x="5175" y="6336"/>
                </a:cubicBezTo>
                <a:cubicBezTo>
                  <a:pt x="5175" y="6336"/>
                  <a:pt x="5443" y="6925"/>
                  <a:pt x="5363" y="7237"/>
                </a:cubicBezTo>
                <a:cubicBezTo>
                  <a:pt x="5282" y="7550"/>
                  <a:pt x="5247" y="7746"/>
                  <a:pt x="5425" y="8353"/>
                </a:cubicBezTo>
                <a:cubicBezTo>
                  <a:pt x="5541" y="9155"/>
                  <a:pt x="4863" y="9619"/>
                  <a:pt x="4685" y="9682"/>
                </a:cubicBezTo>
                <a:cubicBezTo>
                  <a:pt x="4497" y="9735"/>
                  <a:pt x="4533" y="9914"/>
                  <a:pt x="4542" y="10083"/>
                </a:cubicBezTo>
                <a:cubicBezTo>
                  <a:pt x="4547" y="10173"/>
                  <a:pt x="4696" y="10201"/>
                  <a:pt x="4864" y="10201"/>
                </a:cubicBezTo>
                <a:cubicBezTo>
                  <a:pt x="4997" y="10201"/>
                  <a:pt x="5143" y="10183"/>
                  <a:pt x="5238" y="10163"/>
                </a:cubicBezTo>
                <a:cubicBezTo>
                  <a:pt x="5441" y="10119"/>
                  <a:pt x="5303" y="9673"/>
                  <a:pt x="5465" y="9673"/>
                </a:cubicBezTo>
                <a:cubicBezTo>
                  <a:pt x="5466" y="9673"/>
                  <a:pt x="5468" y="9673"/>
                  <a:pt x="5470" y="9673"/>
                </a:cubicBezTo>
                <a:cubicBezTo>
                  <a:pt x="5484" y="9674"/>
                  <a:pt x="5498" y="9674"/>
                  <a:pt x="5512" y="9674"/>
                </a:cubicBezTo>
                <a:cubicBezTo>
                  <a:pt x="5656" y="9674"/>
                  <a:pt x="5743" y="9625"/>
                  <a:pt x="5800" y="9396"/>
                </a:cubicBezTo>
                <a:cubicBezTo>
                  <a:pt x="5862" y="9155"/>
                  <a:pt x="5987" y="8959"/>
                  <a:pt x="6032" y="7915"/>
                </a:cubicBezTo>
                <a:lnTo>
                  <a:pt x="6032" y="7915"/>
                </a:lnTo>
                <a:cubicBezTo>
                  <a:pt x="6362" y="9280"/>
                  <a:pt x="5933" y="9744"/>
                  <a:pt x="5755" y="9816"/>
                </a:cubicBezTo>
                <a:cubicBezTo>
                  <a:pt x="5586" y="9887"/>
                  <a:pt x="5648" y="9949"/>
                  <a:pt x="5648" y="10324"/>
                </a:cubicBezTo>
                <a:cubicBezTo>
                  <a:pt x="5680" y="10325"/>
                  <a:pt x="5710" y="10325"/>
                  <a:pt x="5739" y="10325"/>
                </a:cubicBezTo>
                <a:cubicBezTo>
                  <a:pt x="6540" y="10325"/>
                  <a:pt x="6425" y="10093"/>
                  <a:pt x="6460" y="9860"/>
                </a:cubicBezTo>
                <a:cubicBezTo>
                  <a:pt x="6481" y="9722"/>
                  <a:pt x="6537" y="9701"/>
                  <a:pt x="6606" y="9701"/>
                </a:cubicBezTo>
                <a:cubicBezTo>
                  <a:pt x="6635" y="9701"/>
                  <a:pt x="6667" y="9705"/>
                  <a:pt x="6699" y="9705"/>
                </a:cubicBezTo>
                <a:cubicBezTo>
                  <a:pt x="6718" y="9705"/>
                  <a:pt x="6736" y="9703"/>
                  <a:pt x="6754" y="9700"/>
                </a:cubicBezTo>
                <a:cubicBezTo>
                  <a:pt x="6870" y="9673"/>
                  <a:pt x="6852" y="9048"/>
                  <a:pt x="6647" y="7889"/>
                </a:cubicBezTo>
                <a:cubicBezTo>
                  <a:pt x="7182" y="7407"/>
                  <a:pt x="7147" y="6756"/>
                  <a:pt x="7165" y="6542"/>
                </a:cubicBezTo>
                <a:cubicBezTo>
                  <a:pt x="7182" y="6319"/>
                  <a:pt x="7825" y="6203"/>
                  <a:pt x="7825" y="6203"/>
                </a:cubicBezTo>
                <a:cubicBezTo>
                  <a:pt x="7825" y="6203"/>
                  <a:pt x="8155" y="6292"/>
                  <a:pt x="9109" y="6550"/>
                </a:cubicBezTo>
                <a:cubicBezTo>
                  <a:pt x="9355" y="6615"/>
                  <a:pt x="9557" y="6639"/>
                  <a:pt x="9723" y="6639"/>
                </a:cubicBezTo>
                <a:cubicBezTo>
                  <a:pt x="10196" y="6639"/>
                  <a:pt x="10367" y="6443"/>
                  <a:pt x="10367" y="6443"/>
                </a:cubicBezTo>
                <a:cubicBezTo>
                  <a:pt x="10367" y="6443"/>
                  <a:pt x="10555" y="7166"/>
                  <a:pt x="11286" y="7434"/>
                </a:cubicBezTo>
                <a:cubicBezTo>
                  <a:pt x="11456" y="8237"/>
                  <a:pt x="10920" y="9022"/>
                  <a:pt x="10519" y="9271"/>
                </a:cubicBezTo>
                <a:cubicBezTo>
                  <a:pt x="10117" y="9512"/>
                  <a:pt x="10153" y="9557"/>
                  <a:pt x="10162" y="10030"/>
                </a:cubicBezTo>
                <a:cubicBezTo>
                  <a:pt x="10186" y="10031"/>
                  <a:pt x="10209" y="10031"/>
                  <a:pt x="10231" y="10031"/>
                </a:cubicBezTo>
                <a:cubicBezTo>
                  <a:pt x="11029" y="10031"/>
                  <a:pt x="10894" y="9423"/>
                  <a:pt x="10894" y="9423"/>
                </a:cubicBezTo>
                <a:lnTo>
                  <a:pt x="10894" y="9423"/>
                </a:lnTo>
                <a:cubicBezTo>
                  <a:pt x="10894" y="9423"/>
                  <a:pt x="10965" y="9464"/>
                  <a:pt x="11081" y="9464"/>
                </a:cubicBezTo>
                <a:cubicBezTo>
                  <a:pt x="11155" y="9464"/>
                  <a:pt x="11246" y="9448"/>
                  <a:pt x="11349" y="9396"/>
                </a:cubicBezTo>
                <a:cubicBezTo>
                  <a:pt x="11723" y="9022"/>
                  <a:pt x="11750" y="8138"/>
                  <a:pt x="12214" y="7443"/>
                </a:cubicBezTo>
                <a:cubicBezTo>
                  <a:pt x="12223" y="7773"/>
                  <a:pt x="12580" y="7960"/>
                  <a:pt x="12580" y="7960"/>
                </a:cubicBezTo>
                <a:cubicBezTo>
                  <a:pt x="12580" y="7960"/>
                  <a:pt x="12687" y="8593"/>
                  <a:pt x="12696" y="8879"/>
                </a:cubicBezTo>
                <a:cubicBezTo>
                  <a:pt x="12705" y="9155"/>
                  <a:pt x="12455" y="9548"/>
                  <a:pt x="12285" y="9655"/>
                </a:cubicBezTo>
                <a:cubicBezTo>
                  <a:pt x="12125" y="9753"/>
                  <a:pt x="12187" y="9789"/>
                  <a:pt x="12196" y="10110"/>
                </a:cubicBezTo>
                <a:cubicBezTo>
                  <a:pt x="12223" y="10111"/>
                  <a:pt x="12250" y="10112"/>
                  <a:pt x="12277" y="10112"/>
                </a:cubicBezTo>
                <a:cubicBezTo>
                  <a:pt x="12597" y="10112"/>
                  <a:pt x="12906" y="10014"/>
                  <a:pt x="12972" y="9824"/>
                </a:cubicBezTo>
                <a:cubicBezTo>
                  <a:pt x="13035" y="9628"/>
                  <a:pt x="13070" y="9566"/>
                  <a:pt x="13249" y="9477"/>
                </a:cubicBezTo>
                <a:cubicBezTo>
                  <a:pt x="13472" y="9004"/>
                  <a:pt x="13222" y="8433"/>
                  <a:pt x="13142" y="8058"/>
                </a:cubicBezTo>
                <a:cubicBezTo>
                  <a:pt x="13061" y="7683"/>
                  <a:pt x="13347" y="7790"/>
                  <a:pt x="13347" y="7220"/>
                </a:cubicBezTo>
                <a:lnTo>
                  <a:pt x="13347" y="7220"/>
                </a:lnTo>
                <a:cubicBezTo>
                  <a:pt x="13341" y="7220"/>
                  <a:pt x="13335" y="7220"/>
                  <a:pt x="13329" y="7220"/>
                </a:cubicBezTo>
                <a:cubicBezTo>
                  <a:pt x="13079" y="7220"/>
                  <a:pt x="12517" y="6856"/>
                  <a:pt x="12526" y="6185"/>
                </a:cubicBezTo>
                <a:cubicBezTo>
                  <a:pt x="12535" y="5489"/>
                  <a:pt x="13142" y="5070"/>
                  <a:pt x="13115" y="4427"/>
                </a:cubicBezTo>
                <a:cubicBezTo>
                  <a:pt x="13088" y="3794"/>
                  <a:pt x="12669" y="3946"/>
                  <a:pt x="12241" y="3758"/>
                </a:cubicBezTo>
                <a:cubicBezTo>
                  <a:pt x="11886" y="3592"/>
                  <a:pt x="11462" y="3146"/>
                  <a:pt x="10301" y="3146"/>
                </a:cubicBezTo>
                <a:cubicBezTo>
                  <a:pt x="10088" y="3146"/>
                  <a:pt x="9849" y="3162"/>
                  <a:pt x="9582" y="3196"/>
                </a:cubicBezTo>
                <a:cubicBezTo>
                  <a:pt x="9293" y="3235"/>
                  <a:pt x="9038" y="3252"/>
                  <a:pt x="8812" y="3252"/>
                </a:cubicBezTo>
                <a:cubicBezTo>
                  <a:pt x="7701" y="3252"/>
                  <a:pt x="7282" y="2853"/>
                  <a:pt x="6808" y="2786"/>
                </a:cubicBezTo>
                <a:cubicBezTo>
                  <a:pt x="6968" y="2625"/>
                  <a:pt x="7102" y="2367"/>
                  <a:pt x="7191" y="2081"/>
                </a:cubicBezTo>
                <a:cubicBezTo>
                  <a:pt x="7414" y="2054"/>
                  <a:pt x="7860" y="1956"/>
                  <a:pt x="7967" y="1590"/>
                </a:cubicBezTo>
                <a:lnTo>
                  <a:pt x="7967" y="1590"/>
                </a:lnTo>
                <a:cubicBezTo>
                  <a:pt x="7809" y="1722"/>
                  <a:pt x="7669" y="1761"/>
                  <a:pt x="7526" y="1761"/>
                </a:cubicBezTo>
                <a:cubicBezTo>
                  <a:pt x="7428" y="1761"/>
                  <a:pt x="7327" y="1742"/>
                  <a:pt x="7218" y="1724"/>
                </a:cubicBezTo>
                <a:cubicBezTo>
                  <a:pt x="7113" y="518"/>
                  <a:pt x="6274" y="43"/>
                  <a:pt x="5399" y="43"/>
                </a:cubicBezTo>
                <a:cubicBezTo>
                  <a:pt x="4791" y="43"/>
                  <a:pt x="4166" y="272"/>
                  <a:pt x="3757" y="645"/>
                </a:cubicBezTo>
                <a:cubicBezTo>
                  <a:pt x="3536" y="218"/>
                  <a:pt x="3139" y="0"/>
                  <a:pt x="2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46"/>
          <p:cNvSpPr/>
          <p:nvPr/>
        </p:nvSpPr>
        <p:spPr>
          <a:xfrm>
            <a:off x="8394649" y="5578162"/>
            <a:ext cx="579095" cy="670155"/>
          </a:xfrm>
          <a:custGeom>
            <a:rect b="b" l="l" r="r" t="t"/>
            <a:pathLst>
              <a:path extrusionOk="0" h="14248" w="12312">
                <a:moveTo>
                  <a:pt x="2615" y="4087"/>
                </a:moveTo>
                <a:cubicBezTo>
                  <a:pt x="2738" y="4087"/>
                  <a:pt x="2864" y="4126"/>
                  <a:pt x="2962" y="4203"/>
                </a:cubicBezTo>
                <a:cubicBezTo>
                  <a:pt x="3096" y="4292"/>
                  <a:pt x="3176" y="4453"/>
                  <a:pt x="3176" y="4613"/>
                </a:cubicBezTo>
                <a:cubicBezTo>
                  <a:pt x="3167" y="4774"/>
                  <a:pt x="3087" y="4916"/>
                  <a:pt x="2971" y="5006"/>
                </a:cubicBezTo>
                <a:cubicBezTo>
                  <a:pt x="3033" y="4872"/>
                  <a:pt x="3060" y="4738"/>
                  <a:pt x="3042" y="4622"/>
                </a:cubicBezTo>
                <a:cubicBezTo>
                  <a:pt x="3015" y="4506"/>
                  <a:pt x="2953" y="4408"/>
                  <a:pt x="2855" y="4337"/>
                </a:cubicBezTo>
                <a:cubicBezTo>
                  <a:pt x="2766" y="4265"/>
                  <a:pt x="2650" y="4229"/>
                  <a:pt x="2525" y="4229"/>
                </a:cubicBezTo>
                <a:cubicBezTo>
                  <a:pt x="2512" y="4229"/>
                  <a:pt x="2499" y="4228"/>
                  <a:pt x="2486" y="4228"/>
                </a:cubicBezTo>
                <a:cubicBezTo>
                  <a:pt x="2374" y="4228"/>
                  <a:pt x="2261" y="4261"/>
                  <a:pt x="2141" y="4301"/>
                </a:cubicBezTo>
                <a:cubicBezTo>
                  <a:pt x="2230" y="4203"/>
                  <a:pt x="2364" y="4114"/>
                  <a:pt x="2516" y="4096"/>
                </a:cubicBezTo>
                <a:cubicBezTo>
                  <a:pt x="2548" y="4090"/>
                  <a:pt x="2582" y="4087"/>
                  <a:pt x="2615" y="4087"/>
                </a:cubicBezTo>
                <a:close/>
                <a:moveTo>
                  <a:pt x="6899" y="4161"/>
                </a:moveTo>
                <a:cubicBezTo>
                  <a:pt x="6922" y="4161"/>
                  <a:pt x="6945" y="4163"/>
                  <a:pt x="6968" y="4167"/>
                </a:cubicBezTo>
                <a:cubicBezTo>
                  <a:pt x="7128" y="4185"/>
                  <a:pt x="7253" y="4283"/>
                  <a:pt x="7333" y="4408"/>
                </a:cubicBezTo>
                <a:cubicBezTo>
                  <a:pt x="7219" y="4343"/>
                  <a:pt x="7097" y="4300"/>
                  <a:pt x="6989" y="4300"/>
                </a:cubicBezTo>
                <a:cubicBezTo>
                  <a:pt x="6978" y="4300"/>
                  <a:pt x="6968" y="4300"/>
                  <a:pt x="6959" y="4301"/>
                </a:cubicBezTo>
                <a:cubicBezTo>
                  <a:pt x="6843" y="4310"/>
                  <a:pt x="6736" y="4363"/>
                  <a:pt x="6655" y="4453"/>
                </a:cubicBezTo>
                <a:cubicBezTo>
                  <a:pt x="6575" y="4533"/>
                  <a:pt x="6521" y="4640"/>
                  <a:pt x="6513" y="4765"/>
                </a:cubicBezTo>
                <a:cubicBezTo>
                  <a:pt x="6495" y="4890"/>
                  <a:pt x="6513" y="5023"/>
                  <a:pt x="6548" y="5157"/>
                </a:cubicBezTo>
                <a:cubicBezTo>
                  <a:pt x="6450" y="5059"/>
                  <a:pt x="6388" y="4916"/>
                  <a:pt x="6379" y="4765"/>
                </a:cubicBezTo>
                <a:cubicBezTo>
                  <a:pt x="6370" y="4613"/>
                  <a:pt x="6414" y="4444"/>
                  <a:pt x="6530" y="4328"/>
                </a:cubicBezTo>
                <a:cubicBezTo>
                  <a:pt x="6622" y="4228"/>
                  <a:pt x="6760" y="4161"/>
                  <a:pt x="6899" y="4161"/>
                </a:cubicBezTo>
                <a:close/>
                <a:moveTo>
                  <a:pt x="5427" y="4665"/>
                </a:moveTo>
                <a:cubicBezTo>
                  <a:pt x="5435" y="4665"/>
                  <a:pt x="5443" y="4666"/>
                  <a:pt x="5451" y="4667"/>
                </a:cubicBezTo>
                <a:cubicBezTo>
                  <a:pt x="5522" y="4667"/>
                  <a:pt x="5585" y="4684"/>
                  <a:pt x="5647" y="4711"/>
                </a:cubicBezTo>
                <a:cubicBezTo>
                  <a:pt x="5701" y="4747"/>
                  <a:pt x="5754" y="4783"/>
                  <a:pt x="5790" y="4836"/>
                </a:cubicBezTo>
                <a:cubicBezTo>
                  <a:pt x="5808" y="4863"/>
                  <a:pt x="5826" y="4890"/>
                  <a:pt x="5835" y="4925"/>
                </a:cubicBezTo>
                <a:cubicBezTo>
                  <a:pt x="5843" y="4952"/>
                  <a:pt x="5852" y="4988"/>
                  <a:pt x="5861" y="5015"/>
                </a:cubicBezTo>
                <a:cubicBezTo>
                  <a:pt x="5861" y="5086"/>
                  <a:pt x="5861" y="5157"/>
                  <a:pt x="5826" y="5220"/>
                </a:cubicBezTo>
                <a:cubicBezTo>
                  <a:pt x="5799" y="5282"/>
                  <a:pt x="5745" y="5345"/>
                  <a:pt x="5674" y="5380"/>
                </a:cubicBezTo>
                <a:cubicBezTo>
                  <a:pt x="5612" y="5416"/>
                  <a:pt x="5540" y="5434"/>
                  <a:pt x="5469" y="5434"/>
                </a:cubicBezTo>
                <a:lnTo>
                  <a:pt x="5362" y="5434"/>
                </a:lnTo>
                <a:cubicBezTo>
                  <a:pt x="5353" y="5443"/>
                  <a:pt x="5335" y="5443"/>
                  <a:pt x="5326" y="5443"/>
                </a:cubicBezTo>
                <a:cubicBezTo>
                  <a:pt x="5246" y="5470"/>
                  <a:pt x="5165" y="5532"/>
                  <a:pt x="5148" y="5621"/>
                </a:cubicBezTo>
                <a:cubicBezTo>
                  <a:pt x="5139" y="5657"/>
                  <a:pt x="5139" y="5701"/>
                  <a:pt x="5165" y="5746"/>
                </a:cubicBezTo>
                <a:cubicBezTo>
                  <a:pt x="5183" y="5800"/>
                  <a:pt x="5228" y="5844"/>
                  <a:pt x="5264" y="5889"/>
                </a:cubicBezTo>
                <a:cubicBezTo>
                  <a:pt x="5264" y="5889"/>
                  <a:pt x="5264" y="5889"/>
                  <a:pt x="5264" y="5898"/>
                </a:cubicBezTo>
                <a:lnTo>
                  <a:pt x="5255" y="5898"/>
                </a:lnTo>
                <a:cubicBezTo>
                  <a:pt x="5192" y="5880"/>
                  <a:pt x="5139" y="5853"/>
                  <a:pt x="5094" y="5800"/>
                </a:cubicBezTo>
                <a:cubicBezTo>
                  <a:pt x="5049" y="5755"/>
                  <a:pt x="5014" y="5684"/>
                  <a:pt x="5014" y="5603"/>
                </a:cubicBezTo>
                <a:cubicBezTo>
                  <a:pt x="5014" y="5523"/>
                  <a:pt x="5041" y="5452"/>
                  <a:pt x="5094" y="5398"/>
                </a:cubicBezTo>
                <a:cubicBezTo>
                  <a:pt x="5139" y="5345"/>
                  <a:pt x="5201" y="5300"/>
                  <a:pt x="5264" y="5273"/>
                </a:cubicBezTo>
                <a:cubicBezTo>
                  <a:pt x="5281" y="5264"/>
                  <a:pt x="5299" y="5264"/>
                  <a:pt x="5317" y="5255"/>
                </a:cubicBezTo>
                <a:cubicBezTo>
                  <a:pt x="5335" y="5255"/>
                  <a:pt x="5353" y="5246"/>
                  <a:pt x="5380" y="5246"/>
                </a:cubicBezTo>
                <a:lnTo>
                  <a:pt x="5469" y="5246"/>
                </a:lnTo>
                <a:cubicBezTo>
                  <a:pt x="5483" y="5249"/>
                  <a:pt x="5497" y="5250"/>
                  <a:pt x="5510" y="5250"/>
                </a:cubicBezTo>
                <a:cubicBezTo>
                  <a:pt x="5546" y="5250"/>
                  <a:pt x="5576" y="5242"/>
                  <a:pt x="5603" y="5229"/>
                </a:cubicBezTo>
                <a:cubicBezTo>
                  <a:pt x="5683" y="5202"/>
                  <a:pt x="5745" y="5122"/>
                  <a:pt x="5763" y="5015"/>
                </a:cubicBezTo>
                <a:cubicBezTo>
                  <a:pt x="5763" y="4988"/>
                  <a:pt x="5772" y="4961"/>
                  <a:pt x="5763" y="4934"/>
                </a:cubicBezTo>
                <a:cubicBezTo>
                  <a:pt x="5763" y="4916"/>
                  <a:pt x="5754" y="4890"/>
                  <a:pt x="5745" y="4863"/>
                </a:cubicBezTo>
                <a:cubicBezTo>
                  <a:pt x="5719" y="4818"/>
                  <a:pt x="5674" y="4783"/>
                  <a:pt x="5620" y="4765"/>
                </a:cubicBezTo>
                <a:cubicBezTo>
                  <a:pt x="5589" y="4754"/>
                  <a:pt x="5558" y="4750"/>
                  <a:pt x="5528" y="4750"/>
                </a:cubicBezTo>
                <a:cubicBezTo>
                  <a:pt x="5507" y="4750"/>
                  <a:pt x="5487" y="4752"/>
                  <a:pt x="5469" y="4756"/>
                </a:cubicBezTo>
                <a:cubicBezTo>
                  <a:pt x="5415" y="4774"/>
                  <a:pt x="5388" y="4800"/>
                  <a:pt x="5362" y="4836"/>
                </a:cubicBezTo>
                <a:cubicBezTo>
                  <a:pt x="5344" y="4872"/>
                  <a:pt x="5326" y="4916"/>
                  <a:pt x="5317" y="4961"/>
                </a:cubicBezTo>
                <a:cubicBezTo>
                  <a:pt x="5317" y="4979"/>
                  <a:pt x="5317" y="4997"/>
                  <a:pt x="5317" y="5006"/>
                </a:cubicBezTo>
                <a:cubicBezTo>
                  <a:pt x="5326" y="5015"/>
                  <a:pt x="5335" y="5023"/>
                  <a:pt x="5344" y="5032"/>
                </a:cubicBezTo>
                <a:cubicBezTo>
                  <a:pt x="5360" y="5043"/>
                  <a:pt x="5387" y="5051"/>
                  <a:pt x="5414" y="5051"/>
                </a:cubicBezTo>
                <a:cubicBezTo>
                  <a:pt x="5430" y="5051"/>
                  <a:pt x="5446" y="5048"/>
                  <a:pt x="5460" y="5041"/>
                </a:cubicBezTo>
                <a:cubicBezTo>
                  <a:pt x="5504" y="5032"/>
                  <a:pt x="5540" y="4997"/>
                  <a:pt x="5549" y="4943"/>
                </a:cubicBezTo>
                <a:lnTo>
                  <a:pt x="5558" y="4934"/>
                </a:lnTo>
                <a:cubicBezTo>
                  <a:pt x="5561" y="4931"/>
                  <a:pt x="5563" y="4930"/>
                  <a:pt x="5564" y="4930"/>
                </a:cubicBezTo>
                <a:cubicBezTo>
                  <a:pt x="5567" y="4930"/>
                  <a:pt x="5567" y="4934"/>
                  <a:pt x="5567" y="4934"/>
                </a:cubicBezTo>
                <a:cubicBezTo>
                  <a:pt x="5576" y="4952"/>
                  <a:pt x="5576" y="4970"/>
                  <a:pt x="5585" y="4988"/>
                </a:cubicBezTo>
                <a:cubicBezTo>
                  <a:pt x="5576" y="5006"/>
                  <a:pt x="5585" y="5023"/>
                  <a:pt x="5576" y="5041"/>
                </a:cubicBezTo>
                <a:cubicBezTo>
                  <a:pt x="5567" y="5077"/>
                  <a:pt x="5540" y="5104"/>
                  <a:pt x="5504" y="5122"/>
                </a:cubicBezTo>
                <a:cubicBezTo>
                  <a:pt x="5496" y="5139"/>
                  <a:pt x="5478" y="5148"/>
                  <a:pt x="5460" y="5148"/>
                </a:cubicBezTo>
                <a:cubicBezTo>
                  <a:pt x="5442" y="5157"/>
                  <a:pt x="5424" y="5166"/>
                  <a:pt x="5406" y="5166"/>
                </a:cubicBezTo>
                <a:cubicBezTo>
                  <a:pt x="5392" y="5170"/>
                  <a:pt x="5375" y="5172"/>
                  <a:pt x="5359" y="5172"/>
                </a:cubicBezTo>
                <a:cubicBezTo>
                  <a:pt x="5335" y="5172"/>
                  <a:pt x="5311" y="5168"/>
                  <a:pt x="5290" y="5157"/>
                </a:cubicBezTo>
                <a:cubicBezTo>
                  <a:pt x="5246" y="5139"/>
                  <a:pt x="5210" y="5113"/>
                  <a:pt x="5192" y="5068"/>
                </a:cubicBezTo>
                <a:cubicBezTo>
                  <a:pt x="5165" y="5023"/>
                  <a:pt x="5165" y="4979"/>
                  <a:pt x="5165" y="4943"/>
                </a:cubicBezTo>
                <a:cubicBezTo>
                  <a:pt x="5174" y="4863"/>
                  <a:pt x="5201" y="4800"/>
                  <a:pt x="5255" y="4747"/>
                </a:cubicBezTo>
                <a:cubicBezTo>
                  <a:pt x="5302" y="4692"/>
                  <a:pt x="5369" y="4665"/>
                  <a:pt x="5427" y="4665"/>
                </a:cubicBezTo>
                <a:close/>
                <a:moveTo>
                  <a:pt x="11098" y="6058"/>
                </a:moveTo>
                <a:cubicBezTo>
                  <a:pt x="11169" y="6058"/>
                  <a:pt x="11223" y="6112"/>
                  <a:pt x="11223" y="6183"/>
                </a:cubicBezTo>
                <a:cubicBezTo>
                  <a:pt x="11223" y="6255"/>
                  <a:pt x="11169" y="6308"/>
                  <a:pt x="11098" y="6308"/>
                </a:cubicBezTo>
                <a:cubicBezTo>
                  <a:pt x="11027" y="6308"/>
                  <a:pt x="10973" y="6255"/>
                  <a:pt x="10973" y="6183"/>
                </a:cubicBezTo>
                <a:cubicBezTo>
                  <a:pt x="10973" y="6112"/>
                  <a:pt x="11027" y="6058"/>
                  <a:pt x="11098" y="6058"/>
                </a:cubicBezTo>
                <a:close/>
                <a:moveTo>
                  <a:pt x="4429" y="5831"/>
                </a:moveTo>
                <a:cubicBezTo>
                  <a:pt x="4449" y="5831"/>
                  <a:pt x="4468" y="5833"/>
                  <a:pt x="4487" y="5835"/>
                </a:cubicBezTo>
                <a:cubicBezTo>
                  <a:pt x="4541" y="5835"/>
                  <a:pt x="4595" y="5844"/>
                  <a:pt x="4657" y="5871"/>
                </a:cubicBezTo>
                <a:cubicBezTo>
                  <a:pt x="4719" y="5898"/>
                  <a:pt x="4791" y="5951"/>
                  <a:pt x="4809" y="6040"/>
                </a:cubicBezTo>
                <a:cubicBezTo>
                  <a:pt x="4826" y="6130"/>
                  <a:pt x="4791" y="6201"/>
                  <a:pt x="4746" y="6255"/>
                </a:cubicBezTo>
                <a:cubicBezTo>
                  <a:pt x="4664" y="6345"/>
                  <a:pt x="4560" y="6389"/>
                  <a:pt x="4454" y="6389"/>
                </a:cubicBezTo>
                <a:cubicBezTo>
                  <a:pt x="4444" y="6389"/>
                  <a:pt x="4435" y="6389"/>
                  <a:pt x="4425" y="6388"/>
                </a:cubicBezTo>
                <a:cubicBezTo>
                  <a:pt x="4363" y="6388"/>
                  <a:pt x="4309" y="6371"/>
                  <a:pt x="4256" y="6362"/>
                </a:cubicBezTo>
                <a:cubicBezTo>
                  <a:pt x="4211" y="6344"/>
                  <a:pt x="4157" y="6326"/>
                  <a:pt x="4113" y="6317"/>
                </a:cubicBezTo>
                <a:cubicBezTo>
                  <a:pt x="4006" y="6290"/>
                  <a:pt x="3899" y="6272"/>
                  <a:pt x="3809" y="6255"/>
                </a:cubicBezTo>
                <a:lnTo>
                  <a:pt x="3667" y="6219"/>
                </a:lnTo>
                <a:cubicBezTo>
                  <a:pt x="3641" y="6213"/>
                  <a:pt x="3612" y="6206"/>
                  <a:pt x="3584" y="6206"/>
                </a:cubicBezTo>
                <a:cubicBezTo>
                  <a:pt x="3572" y="6206"/>
                  <a:pt x="3561" y="6207"/>
                  <a:pt x="3551" y="6210"/>
                </a:cubicBezTo>
                <a:cubicBezTo>
                  <a:pt x="3470" y="6219"/>
                  <a:pt x="3399" y="6281"/>
                  <a:pt x="3310" y="6344"/>
                </a:cubicBezTo>
                <a:lnTo>
                  <a:pt x="3301" y="6344"/>
                </a:lnTo>
                <a:cubicBezTo>
                  <a:pt x="3292" y="6344"/>
                  <a:pt x="3292" y="6335"/>
                  <a:pt x="3292" y="6335"/>
                </a:cubicBezTo>
                <a:cubicBezTo>
                  <a:pt x="3328" y="6237"/>
                  <a:pt x="3390" y="6130"/>
                  <a:pt x="3515" y="6085"/>
                </a:cubicBezTo>
                <a:cubicBezTo>
                  <a:pt x="3555" y="6068"/>
                  <a:pt x="3594" y="6062"/>
                  <a:pt x="3634" y="6062"/>
                </a:cubicBezTo>
                <a:cubicBezTo>
                  <a:pt x="3657" y="6062"/>
                  <a:pt x="3680" y="6064"/>
                  <a:pt x="3702" y="6067"/>
                </a:cubicBezTo>
                <a:cubicBezTo>
                  <a:pt x="3756" y="6076"/>
                  <a:pt x="3809" y="6094"/>
                  <a:pt x="3854" y="6121"/>
                </a:cubicBezTo>
                <a:cubicBezTo>
                  <a:pt x="3952" y="6165"/>
                  <a:pt x="4032" y="6228"/>
                  <a:pt x="4122" y="6263"/>
                </a:cubicBezTo>
                <a:cubicBezTo>
                  <a:pt x="4187" y="6287"/>
                  <a:pt x="4257" y="6307"/>
                  <a:pt x="4322" y="6307"/>
                </a:cubicBezTo>
                <a:cubicBezTo>
                  <a:pt x="4355" y="6307"/>
                  <a:pt x="4386" y="6302"/>
                  <a:pt x="4416" y="6290"/>
                </a:cubicBezTo>
                <a:cubicBezTo>
                  <a:pt x="4496" y="6263"/>
                  <a:pt x="4577" y="6210"/>
                  <a:pt x="4612" y="6156"/>
                </a:cubicBezTo>
                <a:cubicBezTo>
                  <a:pt x="4630" y="6121"/>
                  <a:pt x="4630" y="6094"/>
                  <a:pt x="4630" y="6085"/>
                </a:cubicBezTo>
                <a:cubicBezTo>
                  <a:pt x="4621" y="6067"/>
                  <a:pt x="4612" y="6049"/>
                  <a:pt x="4577" y="6032"/>
                </a:cubicBezTo>
                <a:cubicBezTo>
                  <a:pt x="4526" y="6002"/>
                  <a:pt x="4445" y="5973"/>
                  <a:pt x="4388" y="5973"/>
                </a:cubicBezTo>
                <a:cubicBezTo>
                  <a:pt x="4375" y="5973"/>
                  <a:pt x="4363" y="5975"/>
                  <a:pt x="4354" y="5978"/>
                </a:cubicBezTo>
                <a:cubicBezTo>
                  <a:pt x="4336" y="5978"/>
                  <a:pt x="4318" y="6005"/>
                  <a:pt x="4318" y="6049"/>
                </a:cubicBezTo>
                <a:cubicBezTo>
                  <a:pt x="4318" y="6094"/>
                  <a:pt x="4336" y="6139"/>
                  <a:pt x="4380" y="6165"/>
                </a:cubicBezTo>
                <a:cubicBezTo>
                  <a:pt x="4380" y="6165"/>
                  <a:pt x="4380" y="6174"/>
                  <a:pt x="4380" y="6183"/>
                </a:cubicBezTo>
                <a:lnTo>
                  <a:pt x="4371" y="6183"/>
                </a:lnTo>
                <a:cubicBezTo>
                  <a:pt x="4309" y="6174"/>
                  <a:pt x="4264" y="6121"/>
                  <a:pt x="4247" y="6067"/>
                </a:cubicBezTo>
                <a:cubicBezTo>
                  <a:pt x="4229" y="6040"/>
                  <a:pt x="4229" y="6005"/>
                  <a:pt x="4229" y="5969"/>
                </a:cubicBezTo>
                <a:cubicBezTo>
                  <a:pt x="4238" y="5933"/>
                  <a:pt x="4264" y="5898"/>
                  <a:pt x="4291" y="5871"/>
                </a:cubicBezTo>
                <a:cubicBezTo>
                  <a:pt x="4341" y="5840"/>
                  <a:pt x="4386" y="5831"/>
                  <a:pt x="4429" y="5831"/>
                </a:cubicBezTo>
                <a:close/>
                <a:moveTo>
                  <a:pt x="9424" y="6570"/>
                </a:moveTo>
                <a:cubicBezTo>
                  <a:pt x="9624" y="6570"/>
                  <a:pt x="9804" y="6656"/>
                  <a:pt x="9885" y="6718"/>
                </a:cubicBezTo>
                <a:cubicBezTo>
                  <a:pt x="9705" y="6886"/>
                  <a:pt x="9390" y="6976"/>
                  <a:pt x="9135" y="6976"/>
                </a:cubicBezTo>
                <a:cubicBezTo>
                  <a:pt x="9023" y="6976"/>
                  <a:pt x="8923" y="6959"/>
                  <a:pt x="8850" y="6924"/>
                </a:cubicBezTo>
                <a:cubicBezTo>
                  <a:pt x="9009" y="6653"/>
                  <a:pt x="9226" y="6570"/>
                  <a:pt x="9424" y="6570"/>
                </a:cubicBezTo>
                <a:close/>
                <a:moveTo>
                  <a:pt x="2661" y="6090"/>
                </a:moveTo>
                <a:cubicBezTo>
                  <a:pt x="2672" y="6090"/>
                  <a:pt x="2682" y="6091"/>
                  <a:pt x="2694" y="6094"/>
                </a:cubicBezTo>
                <a:cubicBezTo>
                  <a:pt x="2730" y="6094"/>
                  <a:pt x="2766" y="6103"/>
                  <a:pt x="2792" y="6112"/>
                </a:cubicBezTo>
                <a:cubicBezTo>
                  <a:pt x="2855" y="6130"/>
                  <a:pt x="2900" y="6174"/>
                  <a:pt x="2944" y="6219"/>
                </a:cubicBezTo>
                <a:cubicBezTo>
                  <a:pt x="2989" y="6263"/>
                  <a:pt x="3024" y="6317"/>
                  <a:pt x="3051" y="6388"/>
                </a:cubicBezTo>
                <a:cubicBezTo>
                  <a:pt x="3069" y="6451"/>
                  <a:pt x="3060" y="6531"/>
                  <a:pt x="3024" y="6602"/>
                </a:cubicBezTo>
                <a:cubicBezTo>
                  <a:pt x="2989" y="6665"/>
                  <a:pt x="2926" y="6710"/>
                  <a:pt x="2855" y="6745"/>
                </a:cubicBezTo>
                <a:cubicBezTo>
                  <a:pt x="2830" y="6752"/>
                  <a:pt x="2800" y="6758"/>
                  <a:pt x="2769" y="6758"/>
                </a:cubicBezTo>
                <a:cubicBezTo>
                  <a:pt x="2756" y="6758"/>
                  <a:pt x="2743" y="6757"/>
                  <a:pt x="2730" y="6754"/>
                </a:cubicBezTo>
                <a:cubicBezTo>
                  <a:pt x="2685" y="6745"/>
                  <a:pt x="2641" y="6718"/>
                  <a:pt x="2614" y="6683"/>
                </a:cubicBezTo>
                <a:cubicBezTo>
                  <a:pt x="2596" y="6647"/>
                  <a:pt x="2578" y="6611"/>
                  <a:pt x="2578" y="6576"/>
                </a:cubicBezTo>
                <a:cubicBezTo>
                  <a:pt x="2569" y="6549"/>
                  <a:pt x="2578" y="6531"/>
                  <a:pt x="2578" y="6513"/>
                </a:cubicBezTo>
                <a:cubicBezTo>
                  <a:pt x="2578" y="6495"/>
                  <a:pt x="2578" y="6478"/>
                  <a:pt x="2587" y="6460"/>
                </a:cubicBezTo>
                <a:cubicBezTo>
                  <a:pt x="2605" y="6424"/>
                  <a:pt x="2623" y="6397"/>
                  <a:pt x="2659" y="6371"/>
                </a:cubicBezTo>
                <a:cubicBezTo>
                  <a:pt x="2668" y="6362"/>
                  <a:pt x="2685" y="6362"/>
                  <a:pt x="2703" y="6353"/>
                </a:cubicBezTo>
                <a:lnTo>
                  <a:pt x="2748" y="6353"/>
                </a:lnTo>
                <a:cubicBezTo>
                  <a:pt x="2757" y="6353"/>
                  <a:pt x="2757" y="6353"/>
                  <a:pt x="2766" y="6362"/>
                </a:cubicBezTo>
                <a:cubicBezTo>
                  <a:pt x="2766" y="6362"/>
                  <a:pt x="2757" y="6362"/>
                  <a:pt x="2757" y="6371"/>
                </a:cubicBezTo>
                <a:cubicBezTo>
                  <a:pt x="2703" y="6397"/>
                  <a:pt x="2676" y="6442"/>
                  <a:pt x="2676" y="6487"/>
                </a:cubicBezTo>
                <a:cubicBezTo>
                  <a:pt x="2676" y="6531"/>
                  <a:pt x="2694" y="6576"/>
                  <a:pt x="2721" y="6594"/>
                </a:cubicBezTo>
                <a:cubicBezTo>
                  <a:pt x="2739" y="6602"/>
                  <a:pt x="2748" y="6611"/>
                  <a:pt x="2757" y="6611"/>
                </a:cubicBezTo>
                <a:cubicBezTo>
                  <a:pt x="2766" y="6611"/>
                  <a:pt x="2784" y="6602"/>
                  <a:pt x="2801" y="6602"/>
                </a:cubicBezTo>
                <a:cubicBezTo>
                  <a:pt x="2837" y="6585"/>
                  <a:pt x="2873" y="6549"/>
                  <a:pt x="2908" y="6522"/>
                </a:cubicBezTo>
                <a:cubicBezTo>
                  <a:pt x="2935" y="6495"/>
                  <a:pt x="2953" y="6451"/>
                  <a:pt x="2953" y="6397"/>
                </a:cubicBezTo>
                <a:cubicBezTo>
                  <a:pt x="2953" y="6353"/>
                  <a:pt x="2935" y="6299"/>
                  <a:pt x="2900" y="6255"/>
                </a:cubicBezTo>
                <a:cubicBezTo>
                  <a:pt x="2873" y="6210"/>
                  <a:pt x="2828" y="6174"/>
                  <a:pt x="2775" y="6165"/>
                </a:cubicBezTo>
                <a:cubicBezTo>
                  <a:pt x="2761" y="6161"/>
                  <a:pt x="2748" y="6159"/>
                  <a:pt x="2734" y="6159"/>
                </a:cubicBezTo>
                <a:cubicBezTo>
                  <a:pt x="2721" y="6159"/>
                  <a:pt x="2708" y="6161"/>
                  <a:pt x="2694" y="6165"/>
                </a:cubicBezTo>
                <a:cubicBezTo>
                  <a:pt x="2668" y="6165"/>
                  <a:pt x="2650" y="6174"/>
                  <a:pt x="2623" y="6183"/>
                </a:cubicBezTo>
                <a:cubicBezTo>
                  <a:pt x="2525" y="6237"/>
                  <a:pt x="2471" y="6317"/>
                  <a:pt x="2462" y="6397"/>
                </a:cubicBezTo>
                <a:cubicBezTo>
                  <a:pt x="2453" y="6442"/>
                  <a:pt x="2462" y="6487"/>
                  <a:pt x="2480" y="6531"/>
                </a:cubicBezTo>
                <a:cubicBezTo>
                  <a:pt x="2480" y="6549"/>
                  <a:pt x="2498" y="6585"/>
                  <a:pt x="2507" y="6620"/>
                </a:cubicBezTo>
                <a:cubicBezTo>
                  <a:pt x="2507" y="6638"/>
                  <a:pt x="2516" y="6656"/>
                  <a:pt x="2516" y="6683"/>
                </a:cubicBezTo>
                <a:cubicBezTo>
                  <a:pt x="2516" y="6701"/>
                  <a:pt x="2516" y="6718"/>
                  <a:pt x="2516" y="6736"/>
                </a:cubicBezTo>
                <a:cubicBezTo>
                  <a:pt x="2507" y="6808"/>
                  <a:pt x="2480" y="6879"/>
                  <a:pt x="2445" y="6941"/>
                </a:cubicBezTo>
                <a:cubicBezTo>
                  <a:pt x="2400" y="6995"/>
                  <a:pt x="2337" y="7049"/>
                  <a:pt x="2266" y="7075"/>
                </a:cubicBezTo>
                <a:cubicBezTo>
                  <a:pt x="2244" y="7080"/>
                  <a:pt x="2222" y="7082"/>
                  <a:pt x="2201" y="7082"/>
                </a:cubicBezTo>
                <a:cubicBezTo>
                  <a:pt x="2147" y="7082"/>
                  <a:pt x="2097" y="7068"/>
                  <a:pt x="2052" y="7049"/>
                </a:cubicBezTo>
                <a:cubicBezTo>
                  <a:pt x="1990" y="7022"/>
                  <a:pt x="1945" y="6968"/>
                  <a:pt x="1909" y="6915"/>
                </a:cubicBezTo>
                <a:cubicBezTo>
                  <a:pt x="1909" y="6915"/>
                  <a:pt x="1909" y="6906"/>
                  <a:pt x="1918" y="6906"/>
                </a:cubicBezTo>
                <a:lnTo>
                  <a:pt x="1927" y="6906"/>
                </a:lnTo>
                <a:cubicBezTo>
                  <a:pt x="1981" y="6933"/>
                  <a:pt x="2034" y="6959"/>
                  <a:pt x="2079" y="6959"/>
                </a:cubicBezTo>
                <a:cubicBezTo>
                  <a:pt x="2098" y="6963"/>
                  <a:pt x="2117" y="6965"/>
                  <a:pt x="2134" y="6965"/>
                </a:cubicBezTo>
                <a:cubicBezTo>
                  <a:pt x="2164" y="6965"/>
                  <a:pt x="2190" y="6958"/>
                  <a:pt x="2213" y="6941"/>
                </a:cubicBezTo>
                <a:cubicBezTo>
                  <a:pt x="2284" y="6897"/>
                  <a:pt x="2329" y="6808"/>
                  <a:pt x="2329" y="6718"/>
                </a:cubicBezTo>
                <a:cubicBezTo>
                  <a:pt x="2329" y="6710"/>
                  <a:pt x="2329" y="6701"/>
                  <a:pt x="2329" y="6692"/>
                </a:cubicBezTo>
                <a:cubicBezTo>
                  <a:pt x="2329" y="6683"/>
                  <a:pt x="2329" y="6674"/>
                  <a:pt x="2329" y="6656"/>
                </a:cubicBezTo>
                <a:cubicBezTo>
                  <a:pt x="2320" y="6638"/>
                  <a:pt x="2320" y="6620"/>
                  <a:pt x="2302" y="6585"/>
                </a:cubicBezTo>
                <a:cubicBezTo>
                  <a:pt x="2284" y="6513"/>
                  <a:pt x="2284" y="6442"/>
                  <a:pt x="2302" y="6371"/>
                </a:cubicBezTo>
                <a:cubicBezTo>
                  <a:pt x="2320" y="6299"/>
                  <a:pt x="2355" y="6228"/>
                  <a:pt x="2409" y="6183"/>
                </a:cubicBezTo>
                <a:cubicBezTo>
                  <a:pt x="2462" y="6139"/>
                  <a:pt x="2534" y="6112"/>
                  <a:pt x="2596" y="6094"/>
                </a:cubicBezTo>
                <a:cubicBezTo>
                  <a:pt x="2620" y="6094"/>
                  <a:pt x="2640" y="6090"/>
                  <a:pt x="2661" y="6090"/>
                </a:cubicBezTo>
                <a:close/>
                <a:moveTo>
                  <a:pt x="2183" y="7646"/>
                </a:moveTo>
                <a:cubicBezTo>
                  <a:pt x="2159" y="7646"/>
                  <a:pt x="2136" y="7652"/>
                  <a:pt x="2114" y="7664"/>
                </a:cubicBezTo>
                <a:cubicBezTo>
                  <a:pt x="2052" y="7709"/>
                  <a:pt x="2034" y="7789"/>
                  <a:pt x="2079" y="7851"/>
                </a:cubicBezTo>
                <a:cubicBezTo>
                  <a:pt x="2101" y="7890"/>
                  <a:pt x="2140" y="7912"/>
                  <a:pt x="2182" y="7912"/>
                </a:cubicBezTo>
                <a:cubicBezTo>
                  <a:pt x="2208" y="7912"/>
                  <a:pt x="2234" y="7904"/>
                  <a:pt x="2257" y="7887"/>
                </a:cubicBezTo>
                <a:cubicBezTo>
                  <a:pt x="2320" y="7851"/>
                  <a:pt x="2337" y="7771"/>
                  <a:pt x="2293" y="7709"/>
                </a:cubicBezTo>
                <a:cubicBezTo>
                  <a:pt x="2269" y="7668"/>
                  <a:pt x="2227" y="7646"/>
                  <a:pt x="2183" y="7646"/>
                </a:cubicBezTo>
                <a:close/>
                <a:moveTo>
                  <a:pt x="8234" y="7503"/>
                </a:moveTo>
                <a:cubicBezTo>
                  <a:pt x="8368" y="7503"/>
                  <a:pt x="8466" y="7611"/>
                  <a:pt x="8466" y="7744"/>
                </a:cubicBezTo>
                <a:cubicBezTo>
                  <a:pt x="8466" y="7869"/>
                  <a:pt x="8368" y="7976"/>
                  <a:pt x="8234" y="7976"/>
                </a:cubicBezTo>
                <a:cubicBezTo>
                  <a:pt x="8109" y="7976"/>
                  <a:pt x="8002" y="7869"/>
                  <a:pt x="8002" y="7744"/>
                </a:cubicBezTo>
                <a:cubicBezTo>
                  <a:pt x="8002" y="7611"/>
                  <a:pt x="8109" y="7503"/>
                  <a:pt x="8234" y="7503"/>
                </a:cubicBezTo>
                <a:close/>
                <a:moveTo>
                  <a:pt x="2069" y="7442"/>
                </a:moveTo>
                <a:cubicBezTo>
                  <a:pt x="2105" y="7442"/>
                  <a:pt x="2145" y="7467"/>
                  <a:pt x="2177" y="7530"/>
                </a:cubicBezTo>
                <a:cubicBezTo>
                  <a:pt x="2184" y="7472"/>
                  <a:pt x="2226" y="7445"/>
                  <a:pt x="2271" y="7445"/>
                </a:cubicBezTo>
                <a:cubicBezTo>
                  <a:pt x="2342" y="7445"/>
                  <a:pt x="2419" y="7513"/>
                  <a:pt x="2364" y="7628"/>
                </a:cubicBezTo>
                <a:cubicBezTo>
                  <a:pt x="2383" y="7623"/>
                  <a:pt x="2400" y="7621"/>
                  <a:pt x="2416" y="7621"/>
                </a:cubicBezTo>
                <a:cubicBezTo>
                  <a:pt x="2568" y="7621"/>
                  <a:pt x="2596" y="7834"/>
                  <a:pt x="2418" y="7842"/>
                </a:cubicBezTo>
                <a:cubicBezTo>
                  <a:pt x="2418" y="7842"/>
                  <a:pt x="2543" y="7896"/>
                  <a:pt x="2471" y="8021"/>
                </a:cubicBezTo>
                <a:cubicBezTo>
                  <a:pt x="2448" y="8064"/>
                  <a:pt x="2422" y="8080"/>
                  <a:pt x="2396" y="8080"/>
                </a:cubicBezTo>
                <a:cubicBezTo>
                  <a:pt x="2340" y="8080"/>
                  <a:pt x="2287" y="8007"/>
                  <a:pt x="2275" y="7958"/>
                </a:cubicBezTo>
                <a:lnTo>
                  <a:pt x="2275" y="7958"/>
                </a:lnTo>
                <a:cubicBezTo>
                  <a:pt x="2301" y="8087"/>
                  <a:pt x="2294" y="8182"/>
                  <a:pt x="2191" y="8182"/>
                </a:cubicBezTo>
                <a:cubicBezTo>
                  <a:pt x="2187" y="8182"/>
                  <a:pt x="2182" y="8182"/>
                  <a:pt x="2177" y="8181"/>
                </a:cubicBezTo>
                <a:cubicBezTo>
                  <a:pt x="2052" y="8173"/>
                  <a:pt x="2070" y="8030"/>
                  <a:pt x="2088" y="7985"/>
                </a:cubicBezTo>
                <a:lnTo>
                  <a:pt x="2088" y="7985"/>
                </a:lnTo>
                <a:cubicBezTo>
                  <a:pt x="2056" y="8047"/>
                  <a:pt x="2007" y="8071"/>
                  <a:pt x="1962" y="8071"/>
                </a:cubicBezTo>
                <a:cubicBezTo>
                  <a:pt x="1856" y="8071"/>
                  <a:pt x="1765" y="7941"/>
                  <a:pt x="1927" y="7860"/>
                </a:cubicBezTo>
                <a:cubicBezTo>
                  <a:pt x="1766" y="7802"/>
                  <a:pt x="1779" y="7628"/>
                  <a:pt x="1904" y="7628"/>
                </a:cubicBezTo>
                <a:cubicBezTo>
                  <a:pt x="1930" y="7628"/>
                  <a:pt x="1962" y="7636"/>
                  <a:pt x="1998" y="7655"/>
                </a:cubicBezTo>
                <a:cubicBezTo>
                  <a:pt x="1932" y="7552"/>
                  <a:pt x="1992" y="7442"/>
                  <a:pt x="2069" y="7442"/>
                </a:cubicBezTo>
                <a:close/>
                <a:moveTo>
                  <a:pt x="8234" y="7102"/>
                </a:moveTo>
                <a:lnTo>
                  <a:pt x="8261" y="7423"/>
                </a:lnTo>
                <a:lnTo>
                  <a:pt x="8172" y="7120"/>
                </a:lnTo>
                <a:lnTo>
                  <a:pt x="8190" y="7388"/>
                </a:lnTo>
                <a:lnTo>
                  <a:pt x="8118" y="7129"/>
                </a:lnTo>
                <a:lnTo>
                  <a:pt x="8136" y="7441"/>
                </a:lnTo>
                <a:lnTo>
                  <a:pt x="8047" y="7138"/>
                </a:lnTo>
                <a:lnTo>
                  <a:pt x="8074" y="7477"/>
                </a:lnTo>
                <a:lnTo>
                  <a:pt x="7770" y="7316"/>
                </a:lnTo>
                <a:lnTo>
                  <a:pt x="8020" y="7521"/>
                </a:lnTo>
                <a:lnTo>
                  <a:pt x="8020" y="7521"/>
                </a:lnTo>
                <a:lnTo>
                  <a:pt x="7735" y="7370"/>
                </a:lnTo>
                <a:lnTo>
                  <a:pt x="7949" y="7548"/>
                </a:lnTo>
                <a:lnTo>
                  <a:pt x="7708" y="7423"/>
                </a:lnTo>
                <a:lnTo>
                  <a:pt x="7949" y="7619"/>
                </a:lnTo>
                <a:lnTo>
                  <a:pt x="7672" y="7477"/>
                </a:lnTo>
                <a:lnTo>
                  <a:pt x="7940" y="7700"/>
                </a:lnTo>
                <a:cubicBezTo>
                  <a:pt x="7940" y="7700"/>
                  <a:pt x="7940" y="7709"/>
                  <a:pt x="7940" y="7709"/>
                </a:cubicBezTo>
                <a:lnTo>
                  <a:pt x="7601" y="7834"/>
                </a:lnTo>
                <a:lnTo>
                  <a:pt x="7913" y="7789"/>
                </a:lnTo>
                <a:lnTo>
                  <a:pt x="7619" y="7896"/>
                </a:lnTo>
                <a:lnTo>
                  <a:pt x="7886" y="7860"/>
                </a:lnTo>
                <a:lnTo>
                  <a:pt x="7886" y="7860"/>
                </a:lnTo>
                <a:lnTo>
                  <a:pt x="7628" y="7950"/>
                </a:lnTo>
                <a:lnTo>
                  <a:pt x="7628" y="7950"/>
                </a:lnTo>
                <a:lnTo>
                  <a:pt x="7949" y="7905"/>
                </a:lnTo>
                <a:lnTo>
                  <a:pt x="7949" y="7905"/>
                </a:lnTo>
                <a:lnTo>
                  <a:pt x="7646" y="8012"/>
                </a:lnTo>
                <a:lnTo>
                  <a:pt x="8002" y="7958"/>
                </a:lnTo>
                <a:lnTo>
                  <a:pt x="7922" y="8306"/>
                </a:lnTo>
                <a:lnTo>
                  <a:pt x="8056" y="8021"/>
                </a:lnTo>
                <a:lnTo>
                  <a:pt x="7985" y="8324"/>
                </a:lnTo>
                <a:lnTo>
                  <a:pt x="8100" y="8074"/>
                </a:lnTo>
                <a:lnTo>
                  <a:pt x="8038" y="8342"/>
                </a:lnTo>
                <a:lnTo>
                  <a:pt x="8172" y="8057"/>
                </a:lnTo>
                <a:lnTo>
                  <a:pt x="8100" y="8369"/>
                </a:lnTo>
                <a:lnTo>
                  <a:pt x="8243" y="8048"/>
                </a:lnTo>
                <a:lnTo>
                  <a:pt x="8279" y="8217"/>
                </a:lnTo>
                <a:lnTo>
                  <a:pt x="8279" y="8048"/>
                </a:lnTo>
                <a:lnTo>
                  <a:pt x="8315" y="8208"/>
                </a:lnTo>
                <a:lnTo>
                  <a:pt x="8324" y="8039"/>
                </a:lnTo>
                <a:lnTo>
                  <a:pt x="8511" y="8289"/>
                </a:lnTo>
                <a:lnTo>
                  <a:pt x="8377" y="8030"/>
                </a:lnTo>
                <a:lnTo>
                  <a:pt x="8564" y="8253"/>
                </a:lnTo>
                <a:lnTo>
                  <a:pt x="8448" y="8030"/>
                </a:lnTo>
                <a:lnTo>
                  <a:pt x="8600" y="8226"/>
                </a:lnTo>
                <a:lnTo>
                  <a:pt x="8466" y="7967"/>
                </a:lnTo>
                <a:lnTo>
                  <a:pt x="8654" y="8199"/>
                </a:lnTo>
                <a:lnTo>
                  <a:pt x="8493" y="7896"/>
                </a:lnTo>
                <a:lnTo>
                  <a:pt x="8778" y="7923"/>
                </a:lnTo>
                <a:lnTo>
                  <a:pt x="8511" y="7834"/>
                </a:lnTo>
                <a:lnTo>
                  <a:pt x="8787" y="7860"/>
                </a:lnTo>
                <a:lnTo>
                  <a:pt x="8564" y="7780"/>
                </a:lnTo>
                <a:lnTo>
                  <a:pt x="8805" y="7798"/>
                </a:lnTo>
                <a:lnTo>
                  <a:pt x="8538" y="7709"/>
                </a:lnTo>
                <a:lnTo>
                  <a:pt x="8814" y="7735"/>
                </a:lnTo>
                <a:lnTo>
                  <a:pt x="8511" y="7637"/>
                </a:lnTo>
                <a:cubicBezTo>
                  <a:pt x="8511" y="7637"/>
                  <a:pt x="8511" y="7628"/>
                  <a:pt x="8511" y="7628"/>
                </a:cubicBezTo>
                <a:lnTo>
                  <a:pt x="8707" y="7388"/>
                </a:lnTo>
                <a:lnTo>
                  <a:pt x="8484" y="7548"/>
                </a:lnTo>
                <a:lnTo>
                  <a:pt x="8663" y="7334"/>
                </a:lnTo>
                <a:lnTo>
                  <a:pt x="8466" y="7477"/>
                </a:lnTo>
                <a:lnTo>
                  <a:pt x="8618" y="7289"/>
                </a:lnTo>
                <a:lnTo>
                  <a:pt x="8395" y="7450"/>
                </a:lnTo>
                <a:lnTo>
                  <a:pt x="8573" y="7236"/>
                </a:lnTo>
                <a:lnTo>
                  <a:pt x="8324" y="7414"/>
                </a:lnTo>
                <a:lnTo>
                  <a:pt x="8234" y="7102"/>
                </a:lnTo>
                <a:close/>
                <a:moveTo>
                  <a:pt x="8198" y="6910"/>
                </a:moveTo>
                <a:cubicBezTo>
                  <a:pt x="8309" y="6910"/>
                  <a:pt x="8406" y="6999"/>
                  <a:pt x="8377" y="7218"/>
                </a:cubicBezTo>
                <a:cubicBezTo>
                  <a:pt x="8463" y="7150"/>
                  <a:pt x="8549" y="7122"/>
                  <a:pt x="8624" y="7122"/>
                </a:cubicBezTo>
                <a:cubicBezTo>
                  <a:pt x="8854" y="7122"/>
                  <a:pt x="8981" y="7384"/>
                  <a:pt x="8671" y="7566"/>
                </a:cubicBezTo>
                <a:cubicBezTo>
                  <a:pt x="8675" y="7566"/>
                  <a:pt x="8678" y="7566"/>
                  <a:pt x="8681" y="7566"/>
                </a:cubicBezTo>
                <a:cubicBezTo>
                  <a:pt x="9027" y="7566"/>
                  <a:pt x="9133" y="8032"/>
                  <a:pt x="8726" y="8032"/>
                </a:cubicBezTo>
                <a:cubicBezTo>
                  <a:pt x="8711" y="8032"/>
                  <a:pt x="8696" y="8031"/>
                  <a:pt x="8680" y="8030"/>
                </a:cubicBezTo>
                <a:lnTo>
                  <a:pt x="8680" y="8030"/>
                </a:lnTo>
                <a:cubicBezTo>
                  <a:pt x="8853" y="8165"/>
                  <a:pt x="8711" y="8390"/>
                  <a:pt x="8533" y="8390"/>
                </a:cubicBezTo>
                <a:cubicBezTo>
                  <a:pt x="8453" y="8390"/>
                  <a:pt x="8366" y="8345"/>
                  <a:pt x="8297" y="8226"/>
                </a:cubicBezTo>
                <a:cubicBezTo>
                  <a:pt x="8243" y="8390"/>
                  <a:pt x="8130" y="8458"/>
                  <a:pt x="8027" y="8458"/>
                </a:cubicBezTo>
                <a:cubicBezTo>
                  <a:pt x="7871" y="8458"/>
                  <a:pt x="7736" y="8303"/>
                  <a:pt x="7860" y="8083"/>
                </a:cubicBezTo>
                <a:lnTo>
                  <a:pt x="7860" y="8083"/>
                </a:lnTo>
                <a:cubicBezTo>
                  <a:pt x="7860" y="8083"/>
                  <a:pt x="7786" y="8140"/>
                  <a:pt x="7696" y="8140"/>
                </a:cubicBezTo>
                <a:cubicBezTo>
                  <a:pt x="7627" y="8140"/>
                  <a:pt x="7547" y="8106"/>
                  <a:pt x="7485" y="7985"/>
                </a:cubicBezTo>
                <a:cubicBezTo>
                  <a:pt x="7367" y="7778"/>
                  <a:pt x="7550" y="7699"/>
                  <a:pt x="7700" y="7699"/>
                </a:cubicBezTo>
                <a:cubicBezTo>
                  <a:pt x="7744" y="7699"/>
                  <a:pt x="7785" y="7706"/>
                  <a:pt x="7815" y="7718"/>
                </a:cubicBezTo>
                <a:cubicBezTo>
                  <a:pt x="7547" y="7611"/>
                  <a:pt x="7387" y="7477"/>
                  <a:pt x="7538" y="7280"/>
                </a:cubicBezTo>
                <a:cubicBezTo>
                  <a:pt x="7590" y="7221"/>
                  <a:pt x="7648" y="7198"/>
                  <a:pt x="7706" y="7198"/>
                </a:cubicBezTo>
                <a:cubicBezTo>
                  <a:pt x="7829" y="7198"/>
                  <a:pt x="7948" y="7300"/>
                  <a:pt x="7985" y="7361"/>
                </a:cubicBezTo>
                <a:cubicBezTo>
                  <a:pt x="7841" y="7105"/>
                  <a:pt x="8034" y="6910"/>
                  <a:pt x="8198" y="6910"/>
                </a:cubicBezTo>
                <a:close/>
                <a:moveTo>
                  <a:pt x="2743" y="8477"/>
                </a:moveTo>
                <a:cubicBezTo>
                  <a:pt x="2766" y="8477"/>
                  <a:pt x="2790" y="8482"/>
                  <a:pt x="2810" y="8494"/>
                </a:cubicBezTo>
                <a:cubicBezTo>
                  <a:pt x="2864" y="8512"/>
                  <a:pt x="2900" y="8547"/>
                  <a:pt x="2926" y="8592"/>
                </a:cubicBezTo>
                <a:cubicBezTo>
                  <a:pt x="2944" y="8619"/>
                  <a:pt x="2953" y="8645"/>
                  <a:pt x="2944" y="8681"/>
                </a:cubicBezTo>
                <a:cubicBezTo>
                  <a:pt x="2944" y="8708"/>
                  <a:pt x="2926" y="8744"/>
                  <a:pt x="2908" y="8761"/>
                </a:cubicBezTo>
                <a:cubicBezTo>
                  <a:pt x="2891" y="8788"/>
                  <a:pt x="2864" y="8797"/>
                  <a:pt x="2837" y="8806"/>
                </a:cubicBezTo>
                <a:lnTo>
                  <a:pt x="2757" y="8806"/>
                </a:lnTo>
                <a:cubicBezTo>
                  <a:pt x="2730" y="8797"/>
                  <a:pt x="2712" y="8788"/>
                  <a:pt x="2694" y="8770"/>
                </a:cubicBezTo>
                <a:cubicBezTo>
                  <a:pt x="2685" y="8761"/>
                  <a:pt x="2676" y="8744"/>
                  <a:pt x="2676" y="8735"/>
                </a:cubicBezTo>
                <a:cubicBezTo>
                  <a:pt x="2668" y="8726"/>
                  <a:pt x="2668" y="8717"/>
                  <a:pt x="2668" y="8699"/>
                </a:cubicBezTo>
                <a:lnTo>
                  <a:pt x="2676" y="8699"/>
                </a:lnTo>
                <a:cubicBezTo>
                  <a:pt x="2703" y="8735"/>
                  <a:pt x="2739" y="8744"/>
                  <a:pt x="2766" y="8744"/>
                </a:cubicBezTo>
                <a:cubicBezTo>
                  <a:pt x="2792" y="8735"/>
                  <a:pt x="2828" y="8717"/>
                  <a:pt x="2837" y="8699"/>
                </a:cubicBezTo>
                <a:cubicBezTo>
                  <a:pt x="2846" y="8690"/>
                  <a:pt x="2846" y="8681"/>
                  <a:pt x="2846" y="8672"/>
                </a:cubicBezTo>
                <a:cubicBezTo>
                  <a:pt x="2846" y="8663"/>
                  <a:pt x="2837" y="8654"/>
                  <a:pt x="2837" y="8645"/>
                </a:cubicBezTo>
                <a:cubicBezTo>
                  <a:pt x="2819" y="8619"/>
                  <a:pt x="2792" y="8601"/>
                  <a:pt x="2775" y="8583"/>
                </a:cubicBezTo>
                <a:cubicBezTo>
                  <a:pt x="2748" y="8565"/>
                  <a:pt x="2721" y="8556"/>
                  <a:pt x="2685" y="8556"/>
                </a:cubicBezTo>
                <a:cubicBezTo>
                  <a:pt x="2650" y="8565"/>
                  <a:pt x="2614" y="8583"/>
                  <a:pt x="2587" y="8610"/>
                </a:cubicBezTo>
                <a:cubicBezTo>
                  <a:pt x="2561" y="8636"/>
                  <a:pt x="2543" y="8672"/>
                  <a:pt x="2534" y="8708"/>
                </a:cubicBezTo>
                <a:cubicBezTo>
                  <a:pt x="2534" y="8726"/>
                  <a:pt x="2534" y="8744"/>
                  <a:pt x="2543" y="8761"/>
                </a:cubicBezTo>
                <a:cubicBezTo>
                  <a:pt x="2552" y="8779"/>
                  <a:pt x="2561" y="8788"/>
                  <a:pt x="2569" y="8806"/>
                </a:cubicBezTo>
                <a:cubicBezTo>
                  <a:pt x="2605" y="8868"/>
                  <a:pt x="2668" y="8904"/>
                  <a:pt x="2730" y="8904"/>
                </a:cubicBezTo>
                <a:cubicBezTo>
                  <a:pt x="2757" y="8895"/>
                  <a:pt x="2792" y="8886"/>
                  <a:pt x="2819" y="8877"/>
                </a:cubicBezTo>
                <a:cubicBezTo>
                  <a:pt x="2828" y="8868"/>
                  <a:pt x="2855" y="8859"/>
                  <a:pt x="2882" y="8842"/>
                </a:cubicBezTo>
                <a:cubicBezTo>
                  <a:pt x="2891" y="8842"/>
                  <a:pt x="2900" y="8842"/>
                  <a:pt x="2917" y="8833"/>
                </a:cubicBezTo>
                <a:lnTo>
                  <a:pt x="2953" y="8833"/>
                </a:lnTo>
                <a:cubicBezTo>
                  <a:pt x="3007" y="8833"/>
                  <a:pt x="3060" y="8842"/>
                  <a:pt x="3105" y="8859"/>
                </a:cubicBezTo>
                <a:cubicBezTo>
                  <a:pt x="3149" y="8886"/>
                  <a:pt x="3194" y="8922"/>
                  <a:pt x="3212" y="8975"/>
                </a:cubicBezTo>
                <a:cubicBezTo>
                  <a:pt x="3230" y="9020"/>
                  <a:pt x="3230" y="9074"/>
                  <a:pt x="3212" y="9118"/>
                </a:cubicBezTo>
                <a:cubicBezTo>
                  <a:pt x="3203" y="9163"/>
                  <a:pt x="3167" y="9198"/>
                  <a:pt x="3140" y="9225"/>
                </a:cubicBezTo>
                <a:cubicBezTo>
                  <a:pt x="3140" y="9230"/>
                  <a:pt x="3138" y="9232"/>
                  <a:pt x="3136" y="9232"/>
                </a:cubicBezTo>
                <a:cubicBezTo>
                  <a:pt x="3134" y="9232"/>
                  <a:pt x="3131" y="9230"/>
                  <a:pt x="3131" y="9225"/>
                </a:cubicBezTo>
                <a:cubicBezTo>
                  <a:pt x="3140" y="9181"/>
                  <a:pt x="3158" y="9145"/>
                  <a:pt x="3158" y="9109"/>
                </a:cubicBezTo>
                <a:cubicBezTo>
                  <a:pt x="3158" y="9074"/>
                  <a:pt x="3149" y="9038"/>
                  <a:pt x="3131" y="9020"/>
                </a:cubicBezTo>
                <a:cubicBezTo>
                  <a:pt x="3096" y="8975"/>
                  <a:pt x="3024" y="8958"/>
                  <a:pt x="2962" y="8958"/>
                </a:cubicBezTo>
                <a:cubicBezTo>
                  <a:pt x="2953" y="8958"/>
                  <a:pt x="2953" y="8958"/>
                  <a:pt x="2944" y="8967"/>
                </a:cubicBezTo>
                <a:lnTo>
                  <a:pt x="2917" y="8967"/>
                </a:lnTo>
                <a:cubicBezTo>
                  <a:pt x="2908" y="8975"/>
                  <a:pt x="2900" y="8975"/>
                  <a:pt x="2873" y="8993"/>
                </a:cubicBezTo>
                <a:cubicBezTo>
                  <a:pt x="2840" y="9006"/>
                  <a:pt x="2803" y="9015"/>
                  <a:pt x="2764" y="9015"/>
                </a:cubicBezTo>
                <a:cubicBezTo>
                  <a:pt x="2750" y="9015"/>
                  <a:pt x="2735" y="9014"/>
                  <a:pt x="2721" y="9011"/>
                </a:cubicBezTo>
                <a:cubicBezTo>
                  <a:pt x="2668" y="9011"/>
                  <a:pt x="2623" y="8984"/>
                  <a:pt x="2578" y="8958"/>
                </a:cubicBezTo>
                <a:cubicBezTo>
                  <a:pt x="2543" y="8922"/>
                  <a:pt x="2516" y="8877"/>
                  <a:pt x="2507" y="8833"/>
                </a:cubicBezTo>
                <a:cubicBezTo>
                  <a:pt x="2498" y="8815"/>
                  <a:pt x="2498" y="8788"/>
                  <a:pt x="2489" y="8770"/>
                </a:cubicBezTo>
                <a:cubicBezTo>
                  <a:pt x="2489" y="8744"/>
                  <a:pt x="2489" y="8717"/>
                  <a:pt x="2498" y="8699"/>
                </a:cubicBezTo>
                <a:cubicBezTo>
                  <a:pt x="2507" y="8654"/>
                  <a:pt x="2534" y="8619"/>
                  <a:pt x="2561" y="8583"/>
                </a:cubicBezTo>
                <a:cubicBezTo>
                  <a:pt x="2587" y="8547"/>
                  <a:pt x="2623" y="8512"/>
                  <a:pt x="2668" y="8494"/>
                </a:cubicBezTo>
                <a:cubicBezTo>
                  <a:pt x="2687" y="8484"/>
                  <a:pt x="2715" y="8477"/>
                  <a:pt x="2743" y="8477"/>
                </a:cubicBezTo>
                <a:close/>
                <a:moveTo>
                  <a:pt x="1323" y="8289"/>
                </a:moveTo>
                <a:cubicBezTo>
                  <a:pt x="1367" y="8289"/>
                  <a:pt x="1413" y="8300"/>
                  <a:pt x="1454" y="8324"/>
                </a:cubicBezTo>
                <a:cubicBezTo>
                  <a:pt x="1508" y="8369"/>
                  <a:pt x="1552" y="8422"/>
                  <a:pt x="1570" y="8485"/>
                </a:cubicBezTo>
                <a:cubicBezTo>
                  <a:pt x="1579" y="8520"/>
                  <a:pt x="1588" y="8556"/>
                  <a:pt x="1579" y="8601"/>
                </a:cubicBezTo>
                <a:cubicBezTo>
                  <a:pt x="1570" y="8645"/>
                  <a:pt x="1535" y="8681"/>
                  <a:pt x="1508" y="8699"/>
                </a:cubicBezTo>
                <a:cubicBezTo>
                  <a:pt x="1472" y="8717"/>
                  <a:pt x="1436" y="8735"/>
                  <a:pt x="1401" y="8735"/>
                </a:cubicBezTo>
                <a:cubicBezTo>
                  <a:pt x="1383" y="8735"/>
                  <a:pt x="1365" y="8735"/>
                  <a:pt x="1347" y="8726"/>
                </a:cubicBezTo>
                <a:cubicBezTo>
                  <a:pt x="1338" y="8726"/>
                  <a:pt x="1320" y="8717"/>
                  <a:pt x="1303" y="8717"/>
                </a:cubicBezTo>
                <a:cubicBezTo>
                  <a:pt x="1276" y="8699"/>
                  <a:pt x="1249" y="8681"/>
                  <a:pt x="1231" y="8645"/>
                </a:cubicBezTo>
                <a:cubicBezTo>
                  <a:pt x="1222" y="8636"/>
                  <a:pt x="1213" y="8619"/>
                  <a:pt x="1213" y="8610"/>
                </a:cubicBezTo>
                <a:cubicBezTo>
                  <a:pt x="1213" y="8592"/>
                  <a:pt x="1213" y="8574"/>
                  <a:pt x="1213" y="8565"/>
                </a:cubicBezTo>
                <a:cubicBezTo>
                  <a:pt x="1213" y="8556"/>
                  <a:pt x="1213" y="8556"/>
                  <a:pt x="1222" y="8556"/>
                </a:cubicBezTo>
                <a:lnTo>
                  <a:pt x="1231" y="8556"/>
                </a:lnTo>
                <a:cubicBezTo>
                  <a:pt x="1249" y="8610"/>
                  <a:pt x="1285" y="8628"/>
                  <a:pt x="1329" y="8636"/>
                </a:cubicBezTo>
                <a:cubicBezTo>
                  <a:pt x="1365" y="8636"/>
                  <a:pt x="1410" y="8619"/>
                  <a:pt x="1428" y="8601"/>
                </a:cubicBezTo>
                <a:cubicBezTo>
                  <a:pt x="1436" y="8592"/>
                  <a:pt x="1445" y="8583"/>
                  <a:pt x="1445" y="8574"/>
                </a:cubicBezTo>
                <a:cubicBezTo>
                  <a:pt x="1445" y="8556"/>
                  <a:pt x="1445" y="8547"/>
                  <a:pt x="1436" y="8529"/>
                </a:cubicBezTo>
                <a:cubicBezTo>
                  <a:pt x="1428" y="8494"/>
                  <a:pt x="1401" y="8458"/>
                  <a:pt x="1374" y="8431"/>
                </a:cubicBezTo>
                <a:cubicBezTo>
                  <a:pt x="1347" y="8405"/>
                  <a:pt x="1312" y="8387"/>
                  <a:pt x="1267" y="8387"/>
                </a:cubicBezTo>
                <a:cubicBezTo>
                  <a:pt x="1259" y="8385"/>
                  <a:pt x="1251" y="8384"/>
                  <a:pt x="1243" y="8384"/>
                </a:cubicBezTo>
                <a:cubicBezTo>
                  <a:pt x="1207" y="8384"/>
                  <a:pt x="1170" y="8400"/>
                  <a:pt x="1133" y="8422"/>
                </a:cubicBezTo>
                <a:cubicBezTo>
                  <a:pt x="1089" y="8449"/>
                  <a:pt x="1062" y="8485"/>
                  <a:pt x="1044" y="8529"/>
                </a:cubicBezTo>
                <a:cubicBezTo>
                  <a:pt x="1035" y="8556"/>
                  <a:pt x="1035" y="8574"/>
                  <a:pt x="1044" y="8601"/>
                </a:cubicBezTo>
                <a:cubicBezTo>
                  <a:pt x="1044" y="8628"/>
                  <a:pt x="1053" y="8645"/>
                  <a:pt x="1062" y="8672"/>
                </a:cubicBezTo>
                <a:cubicBezTo>
                  <a:pt x="1097" y="8752"/>
                  <a:pt x="1169" y="8815"/>
                  <a:pt x="1240" y="8824"/>
                </a:cubicBezTo>
                <a:cubicBezTo>
                  <a:pt x="1255" y="8827"/>
                  <a:pt x="1271" y="8830"/>
                  <a:pt x="1288" y="8830"/>
                </a:cubicBezTo>
                <a:cubicBezTo>
                  <a:pt x="1311" y="8830"/>
                  <a:pt x="1335" y="8825"/>
                  <a:pt x="1356" y="8815"/>
                </a:cubicBezTo>
                <a:cubicBezTo>
                  <a:pt x="1374" y="8815"/>
                  <a:pt x="1410" y="8806"/>
                  <a:pt x="1445" y="8797"/>
                </a:cubicBezTo>
                <a:cubicBezTo>
                  <a:pt x="1463" y="8797"/>
                  <a:pt x="1481" y="8797"/>
                  <a:pt x="1499" y="8788"/>
                </a:cubicBezTo>
                <a:cubicBezTo>
                  <a:pt x="1517" y="8797"/>
                  <a:pt x="1526" y="8797"/>
                  <a:pt x="1544" y="8797"/>
                </a:cubicBezTo>
                <a:cubicBezTo>
                  <a:pt x="1615" y="8806"/>
                  <a:pt x="1677" y="8833"/>
                  <a:pt x="1731" y="8868"/>
                </a:cubicBezTo>
                <a:cubicBezTo>
                  <a:pt x="1775" y="8913"/>
                  <a:pt x="1820" y="8975"/>
                  <a:pt x="1838" y="9038"/>
                </a:cubicBezTo>
                <a:cubicBezTo>
                  <a:pt x="1856" y="9109"/>
                  <a:pt x="1838" y="9181"/>
                  <a:pt x="1802" y="9225"/>
                </a:cubicBezTo>
                <a:cubicBezTo>
                  <a:pt x="1775" y="9279"/>
                  <a:pt x="1731" y="9314"/>
                  <a:pt x="1686" y="9350"/>
                </a:cubicBezTo>
                <a:cubicBezTo>
                  <a:pt x="1677" y="9350"/>
                  <a:pt x="1677" y="9350"/>
                  <a:pt x="1668" y="9341"/>
                </a:cubicBezTo>
                <a:cubicBezTo>
                  <a:pt x="1668" y="9341"/>
                  <a:pt x="1668" y="9341"/>
                  <a:pt x="1668" y="9332"/>
                </a:cubicBezTo>
                <a:cubicBezTo>
                  <a:pt x="1695" y="9288"/>
                  <a:pt x="1722" y="9243"/>
                  <a:pt x="1731" y="9198"/>
                </a:cubicBezTo>
                <a:cubicBezTo>
                  <a:pt x="1740" y="9154"/>
                  <a:pt x="1740" y="9109"/>
                  <a:pt x="1722" y="9074"/>
                </a:cubicBezTo>
                <a:cubicBezTo>
                  <a:pt x="1686" y="9011"/>
                  <a:pt x="1606" y="8967"/>
                  <a:pt x="1526" y="8967"/>
                </a:cubicBezTo>
                <a:cubicBezTo>
                  <a:pt x="1517" y="8967"/>
                  <a:pt x="1508" y="8958"/>
                  <a:pt x="1499" y="8958"/>
                </a:cubicBezTo>
                <a:cubicBezTo>
                  <a:pt x="1490" y="8958"/>
                  <a:pt x="1481" y="8967"/>
                  <a:pt x="1472" y="8967"/>
                </a:cubicBezTo>
                <a:cubicBezTo>
                  <a:pt x="1445" y="8967"/>
                  <a:pt x="1436" y="8967"/>
                  <a:pt x="1401" y="8975"/>
                </a:cubicBezTo>
                <a:cubicBezTo>
                  <a:pt x="1370" y="8984"/>
                  <a:pt x="1336" y="8989"/>
                  <a:pt x="1303" y="8989"/>
                </a:cubicBezTo>
                <a:cubicBezTo>
                  <a:pt x="1269" y="8989"/>
                  <a:pt x="1236" y="8984"/>
                  <a:pt x="1205" y="8975"/>
                </a:cubicBezTo>
                <a:cubicBezTo>
                  <a:pt x="1142" y="8949"/>
                  <a:pt x="1080" y="8913"/>
                  <a:pt x="1044" y="8859"/>
                </a:cubicBezTo>
                <a:cubicBezTo>
                  <a:pt x="999" y="8806"/>
                  <a:pt x="981" y="8752"/>
                  <a:pt x="973" y="8690"/>
                </a:cubicBezTo>
                <a:cubicBezTo>
                  <a:pt x="973" y="8663"/>
                  <a:pt x="973" y="8628"/>
                  <a:pt x="973" y="8601"/>
                </a:cubicBezTo>
                <a:cubicBezTo>
                  <a:pt x="973" y="8574"/>
                  <a:pt x="981" y="8538"/>
                  <a:pt x="999" y="8512"/>
                </a:cubicBezTo>
                <a:cubicBezTo>
                  <a:pt x="1017" y="8458"/>
                  <a:pt x="1062" y="8413"/>
                  <a:pt x="1106" y="8378"/>
                </a:cubicBezTo>
                <a:cubicBezTo>
                  <a:pt x="1151" y="8342"/>
                  <a:pt x="1196" y="8315"/>
                  <a:pt x="1258" y="8297"/>
                </a:cubicBezTo>
                <a:cubicBezTo>
                  <a:pt x="1279" y="8292"/>
                  <a:pt x="1301" y="8289"/>
                  <a:pt x="1323" y="8289"/>
                </a:cubicBezTo>
                <a:close/>
                <a:moveTo>
                  <a:pt x="10388" y="9423"/>
                </a:moveTo>
                <a:cubicBezTo>
                  <a:pt x="10413" y="9423"/>
                  <a:pt x="10441" y="9440"/>
                  <a:pt x="10465" y="9484"/>
                </a:cubicBezTo>
                <a:cubicBezTo>
                  <a:pt x="10468" y="9442"/>
                  <a:pt x="10496" y="9424"/>
                  <a:pt x="10525" y="9424"/>
                </a:cubicBezTo>
                <a:cubicBezTo>
                  <a:pt x="10570" y="9424"/>
                  <a:pt x="10619" y="9470"/>
                  <a:pt x="10581" y="9546"/>
                </a:cubicBezTo>
                <a:cubicBezTo>
                  <a:pt x="10592" y="9543"/>
                  <a:pt x="10604" y="9541"/>
                  <a:pt x="10614" y="9541"/>
                </a:cubicBezTo>
                <a:cubicBezTo>
                  <a:pt x="10711" y="9541"/>
                  <a:pt x="10729" y="9680"/>
                  <a:pt x="10616" y="9680"/>
                </a:cubicBezTo>
                <a:cubicBezTo>
                  <a:pt x="10616" y="9680"/>
                  <a:pt x="10697" y="9716"/>
                  <a:pt x="10652" y="9796"/>
                </a:cubicBezTo>
                <a:cubicBezTo>
                  <a:pt x="10637" y="9825"/>
                  <a:pt x="10620" y="9837"/>
                  <a:pt x="10602" y="9837"/>
                </a:cubicBezTo>
                <a:cubicBezTo>
                  <a:pt x="10567" y="9837"/>
                  <a:pt x="10533" y="9790"/>
                  <a:pt x="10527" y="9761"/>
                </a:cubicBezTo>
                <a:lnTo>
                  <a:pt x="10527" y="9761"/>
                </a:lnTo>
                <a:cubicBezTo>
                  <a:pt x="10544" y="9844"/>
                  <a:pt x="10537" y="9904"/>
                  <a:pt x="10470" y="9904"/>
                </a:cubicBezTo>
                <a:cubicBezTo>
                  <a:pt x="10466" y="9904"/>
                  <a:pt x="10461" y="9904"/>
                  <a:pt x="10456" y="9903"/>
                </a:cubicBezTo>
                <a:cubicBezTo>
                  <a:pt x="10384" y="9894"/>
                  <a:pt x="10393" y="9805"/>
                  <a:pt x="10402" y="9778"/>
                </a:cubicBezTo>
                <a:lnTo>
                  <a:pt x="10402" y="9778"/>
                </a:lnTo>
                <a:cubicBezTo>
                  <a:pt x="10381" y="9818"/>
                  <a:pt x="10349" y="9834"/>
                  <a:pt x="10320" y="9834"/>
                </a:cubicBezTo>
                <a:cubicBezTo>
                  <a:pt x="10250" y="9834"/>
                  <a:pt x="10191" y="9748"/>
                  <a:pt x="10304" y="9698"/>
                </a:cubicBezTo>
                <a:cubicBezTo>
                  <a:pt x="10191" y="9661"/>
                  <a:pt x="10199" y="9541"/>
                  <a:pt x="10283" y="9541"/>
                </a:cubicBezTo>
                <a:cubicBezTo>
                  <a:pt x="10300" y="9541"/>
                  <a:pt x="10318" y="9545"/>
                  <a:pt x="10340" y="9555"/>
                </a:cubicBezTo>
                <a:cubicBezTo>
                  <a:pt x="10298" y="9495"/>
                  <a:pt x="10336" y="9423"/>
                  <a:pt x="10388" y="9423"/>
                </a:cubicBezTo>
                <a:close/>
                <a:moveTo>
                  <a:pt x="5665" y="3052"/>
                </a:moveTo>
                <a:lnTo>
                  <a:pt x="5665" y="3070"/>
                </a:lnTo>
                <a:cubicBezTo>
                  <a:pt x="5513" y="3079"/>
                  <a:pt x="5362" y="3114"/>
                  <a:pt x="5237" y="3186"/>
                </a:cubicBezTo>
                <a:cubicBezTo>
                  <a:pt x="5103" y="3257"/>
                  <a:pt x="5005" y="3382"/>
                  <a:pt x="4942" y="3507"/>
                </a:cubicBezTo>
                <a:cubicBezTo>
                  <a:pt x="4889" y="3641"/>
                  <a:pt x="4862" y="3792"/>
                  <a:pt x="4853" y="3944"/>
                </a:cubicBezTo>
                <a:cubicBezTo>
                  <a:pt x="4844" y="4087"/>
                  <a:pt x="4862" y="4238"/>
                  <a:pt x="4880" y="4390"/>
                </a:cubicBezTo>
                <a:cubicBezTo>
                  <a:pt x="4898" y="4461"/>
                  <a:pt x="4916" y="4533"/>
                  <a:pt x="4934" y="4604"/>
                </a:cubicBezTo>
                <a:cubicBezTo>
                  <a:pt x="4960" y="4676"/>
                  <a:pt x="4978" y="4756"/>
                  <a:pt x="4987" y="4845"/>
                </a:cubicBezTo>
                <a:cubicBezTo>
                  <a:pt x="4996" y="4925"/>
                  <a:pt x="4996" y="5015"/>
                  <a:pt x="4987" y="5095"/>
                </a:cubicBezTo>
                <a:cubicBezTo>
                  <a:pt x="4978" y="5139"/>
                  <a:pt x="4960" y="5175"/>
                  <a:pt x="4951" y="5220"/>
                </a:cubicBezTo>
                <a:cubicBezTo>
                  <a:pt x="4934" y="5255"/>
                  <a:pt x="4916" y="5300"/>
                  <a:pt x="4898" y="5336"/>
                </a:cubicBezTo>
                <a:cubicBezTo>
                  <a:pt x="4871" y="5371"/>
                  <a:pt x="4844" y="5407"/>
                  <a:pt x="4818" y="5443"/>
                </a:cubicBezTo>
                <a:cubicBezTo>
                  <a:pt x="4791" y="5470"/>
                  <a:pt x="4755" y="5505"/>
                  <a:pt x="4728" y="5532"/>
                </a:cubicBezTo>
                <a:cubicBezTo>
                  <a:pt x="4657" y="5577"/>
                  <a:pt x="4595" y="5630"/>
                  <a:pt x="4523" y="5666"/>
                </a:cubicBezTo>
                <a:cubicBezTo>
                  <a:pt x="4380" y="5746"/>
                  <a:pt x="4220" y="5782"/>
                  <a:pt x="4068" y="5826"/>
                </a:cubicBezTo>
                <a:cubicBezTo>
                  <a:pt x="3756" y="5889"/>
                  <a:pt x="3444" y="5898"/>
                  <a:pt x="3131" y="5898"/>
                </a:cubicBezTo>
                <a:cubicBezTo>
                  <a:pt x="2828" y="5898"/>
                  <a:pt x="2516" y="5933"/>
                  <a:pt x="2239" y="6067"/>
                </a:cubicBezTo>
                <a:cubicBezTo>
                  <a:pt x="2106" y="6130"/>
                  <a:pt x="1972" y="6210"/>
                  <a:pt x="1865" y="6317"/>
                </a:cubicBezTo>
                <a:cubicBezTo>
                  <a:pt x="1758" y="6415"/>
                  <a:pt x="1668" y="6540"/>
                  <a:pt x="1606" y="6683"/>
                </a:cubicBezTo>
                <a:cubicBezTo>
                  <a:pt x="1472" y="6950"/>
                  <a:pt x="1445" y="7272"/>
                  <a:pt x="1499" y="7566"/>
                </a:cubicBezTo>
                <a:cubicBezTo>
                  <a:pt x="1552" y="7860"/>
                  <a:pt x="1677" y="8137"/>
                  <a:pt x="1838" y="8396"/>
                </a:cubicBezTo>
                <a:cubicBezTo>
                  <a:pt x="2007" y="8645"/>
                  <a:pt x="2213" y="8868"/>
                  <a:pt x="2436" y="9074"/>
                </a:cubicBezTo>
                <a:cubicBezTo>
                  <a:pt x="2489" y="9127"/>
                  <a:pt x="2552" y="9172"/>
                  <a:pt x="2605" y="9225"/>
                </a:cubicBezTo>
                <a:lnTo>
                  <a:pt x="2784" y="9359"/>
                </a:lnTo>
                <a:cubicBezTo>
                  <a:pt x="2908" y="9457"/>
                  <a:pt x="3033" y="9537"/>
                  <a:pt x="3158" y="9627"/>
                </a:cubicBezTo>
                <a:cubicBezTo>
                  <a:pt x="3221" y="9671"/>
                  <a:pt x="3292" y="9707"/>
                  <a:pt x="3354" y="9743"/>
                </a:cubicBezTo>
                <a:cubicBezTo>
                  <a:pt x="3417" y="9787"/>
                  <a:pt x="3479" y="9823"/>
                  <a:pt x="3551" y="9859"/>
                </a:cubicBezTo>
                <a:cubicBezTo>
                  <a:pt x="3685" y="9930"/>
                  <a:pt x="3818" y="10001"/>
                  <a:pt x="3961" y="10055"/>
                </a:cubicBezTo>
                <a:cubicBezTo>
                  <a:pt x="4260" y="10187"/>
                  <a:pt x="4587" y="10255"/>
                  <a:pt x="4915" y="10255"/>
                </a:cubicBezTo>
                <a:cubicBezTo>
                  <a:pt x="5183" y="10255"/>
                  <a:pt x="5453" y="10210"/>
                  <a:pt x="5710" y="10117"/>
                </a:cubicBezTo>
                <a:cubicBezTo>
                  <a:pt x="6272" y="9912"/>
                  <a:pt x="6780" y="9546"/>
                  <a:pt x="7262" y="9163"/>
                </a:cubicBezTo>
                <a:lnTo>
                  <a:pt x="7271" y="9172"/>
                </a:lnTo>
                <a:cubicBezTo>
                  <a:pt x="6834" y="9609"/>
                  <a:pt x="6334" y="10001"/>
                  <a:pt x="5754" y="10242"/>
                </a:cubicBezTo>
                <a:cubicBezTo>
                  <a:pt x="5460" y="10358"/>
                  <a:pt x="5139" y="10421"/>
                  <a:pt x="4818" y="10421"/>
                </a:cubicBezTo>
                <a:cubicBezTo>
                  <a:pt x="4737" y="10412"/>
                  <a:pt x="4657" y="10421"/>
                  <a:pt x="4577" y="10403"/>
                </a:cubicBezTo>
                <a:lnTo>
                  <a:pt x="4345" y="10367"/>
                </a:lnTo>
                <a:cubicBezTo>
                  <a:pt x="4193" y="10323"/>
                  <a:pt x="4032" y="10287"/>
                  <a:pt x="3890" y="10224"/>
                </a:cubicBezTo>
                <a:cubicBezTo>
                  <a:pt x="3738" y="10171"/>
                  <a:pt x="3604" y="10091"/>
                  <a:pt x="3462" y="10019"/>
                </a:cubicBezTo>
                <a:cubicBezTo>
                  <a:pt x="3390" y="9984"/>
                  <a:pt x="3328" y="9939"/>
                  <a:pt x="3256" y="9903"/>
                </a:cubicBezTo>
                <a:cubicBezTo>
                  <a:pt x="3194" y="9859"/>
                  <a:pt x="3123" y="9823"/>
                  <a:pt x="3060" y="9769"/>
                </a:cubicBezTo>
                <a:cubicBezTo>
                  <a:pt x="2935" y="9680"/>
                  <a:pt x="2801" y="9591"/>
                  <a:pt x="2685" y="9493"/>
                </a:cubicBezTo>
                <a:lnTo>
                  <a:pt x="2498" y="9350"/>
                </a:lnTo>
                <a:cubicBezTo>
                  <a:pt x="2445" y="9297"/>
                  <a:pt x="2382" y="9252"/>
                  <a:pt x="2320" y="9198"/>
                </a:cubicBezTo>
                <a:cubicBezTo>
                  <a:pt x="2097" y="8975"/>
                  <a:pt x="1883" y="8735"/>
                  <a:pt x="1722" y="8467"/>
                </a:cubicBezTo>
                <a:cubicBezTo>
                  <a:pt x="1561" y="8190"/>
                  <a:pt x="1445" y="7887"/>
                  <a:pt x="1410" y="7575"/>
                </a:cubicBezTo>
                <a:cubicBezTo>
                  <a:pt x="1365" y="7263"/>
                  <a:pt x="1410" y="6933"/>
                  <a:pt x="1544" y="6656"/>
                </a:cubicBezTo>
                <a:cubicBezTo>
                  <a:pt x="1686" y="6371"/>
                  <a:pt x="1936" y="6148"/>
                  <a:pt x="2222" y="6014"/>
                </a:cubicBezTo>
                <a:cubicBezTo>
                  <a:pt x="2293" y="5978"/>
                  <a:pt x="2364" y="5951"/>
                  <a:pt x="2436" y="5924"/>
                </a:cubicBezTo>
                <a:cubicBezTo>
                  <a:pt x="2516" y="5907"/>
                  <a:pt x="2587" y="5880"/>
                  <a:pt x="2668" y="5862"/>
                </a:cubicBezTo>
                <a:cubicBezTo>
                  <a:pt x="2819" y="5826"/>
                  <a:pt x="2971" y="5817"/>
                  <a:pt x="3131" y="5809"/>
                </a:cubicBezTo>
                <a:cubicBezTo>
                  <a:pt x="3435" y="5791"/>
                  <a:pt x="3738" y="5755"/>
                  <a:pt x="4032" y="5684"/>
                </a:cubicBezTo>
                <a:cubicBezTo>
                  <a:pt x="4175" y="5648"/>
                  <a:pt x="4318" y="5594"/>
                  <a:pt x="4452" y="5532"/>
                </a:cubicBezTo>
                <a:cubicBezTo>
                  <a:pt x="4514" y="5496"/>
                  <a:pt x="4568" y="5452"/>
                  <a:pt x="4630" y="5416"/>
                </a:cubicBezTo>
                <a:lnTo>
                  <a:pt x="4702" y="5336"/>
                </a:lnTo>
                <a:cubicBezTo>
                  <a:pt x="4728" y="5318"/>
                  <a:pt x="4746" y="5282"/>
                  <a:pt x="4764" y="5255"/>
                </a:cubicBezTo>
                <a:cubicBezTo>
                  <a:pt x="4835" y="5139"/>
                  <a:pt x="4862" y="4997"/>
                  <a:pt x="4844" y="4863"/>
                </a:cubicBezTo>
                <a:cubicBezTo>
                  <a:pt x="4835" y="4792"/>
                  <a:pt x="4818" y="4720"/>
                  <a:pt x="4800" y="4649"/>
                </a:cubicBezTo>
                <a:cubicBezTo>
                  <a:pt x="4782" y="4568"/>
                  <a:pt x="4764" y="4488"/>
                  <a:pt x="4755" y="4408"/>
                </a:cubicBezTo>
                <a:cubicBezTo>
                  <a:pt x="4728" y="4256"/>
                  <a:pt x="4719" y="4096"/>
                  <a:pt x="4737" y="3935"/>
                </a:cubicBezTo>
                <a:cubicBezTo>
                  <a:pt x="4755" y="3775"/>
                  <a:pt x="4791" y="3614"/>
                  <a:pt x="4862" y="3471"/>
                </a:cubicBezTo>
                <a:cubicBezTo>
                  <a:pt x="4942" y="3328"/>
                  <a:pt x="5058" y="3204"/>
                  <a:pt x="5210" y="3141"/>
                </a:cubicBezTo>
                <a:cubicBezTo>
                  <a:pt x="5353" y="3070"/>
                  <a:pt x="5513" y="3052"/>
                  <a:pt x="5665" y="3052"/>
                </a:cubicBezTo>
                <a:close/>
                <a:moveTo>
                  <a:pt x="2248" y="9502"/>
                </a:moveTo>
                <a:cubicBezTo>
                  <a:pt x="2337" y="9502"/>
                  <a:pt x="2418" y="9537"/>
                  <a:pt x="2489" y="9591"/>
                </a:cubicBezTo>
                <a:cubicBezTo>
                  <a:pt x="2525" y="9627"/>
                  <a:pt x="2561" y="9662"/>
                  <a:pt x="2578" y="9716"/>
                </a:cubicBezTo>
                <a:cubicBezTo>
                  <a:pt x="2596" y="9769"/>
                  <a:pt x="2587" y="9832"/>
                  <a:pt x="2569" y="9876"/>
                </a:cubicBezTo>
                <a:cubicBezTo>
                  <a:pt x="2543" y="9921"/>
                  <a:pt x="2516" y="9957"/>
                  <a:pt x="2480" y="9984"/>
                </a:cubicBezTo>
                <a:cubicBezTo>
                  <a:pt x="2462" y="10001"/>
                  <a:pt x="2445" y="10010"/>
                  <a:pt x="2418" y="10019"/>
                </a:cubicBezTo>
                <a:cubicBezTo>
                  <a:pt x="2400" y="10028"/>
                  <a:pt x="2382" y="10037"/>
                  <a:pt x="2355" y="10037"/>
                </a:cubicBezTo>
                <a:cubicBezTo>
                  <a:pt x="2343" y="10039"/>
                  <a:pt x="2331" y="10041"/>
                  <a:pt x="2320" y="10041"/>
                </a:cubicBezTo>
                <a:cubicBezTo>
                  <a:pt x="2287" y="10041"/>
                  <a:pt x="2257" y="10032"/>
                  <a:pt x="2230" y="10019"/>
                </a:cubicBezTo>
                <a:cubicBezTo>
                  <a:pt x="2213" y="10010"/>
                  <a:pt x="2195" y="9992"/>
                  <a:pt x="2177" y="9984"/>
                </a:cubicBezTo>
                <a:cubicBezTo>
                  <a:pt x="2168" y="9966"/>
                  <a:pt x="2159" y="9948"/>
                  <a:pt x="2150" y="9930"/>
                </a:cubicBezTo>
                <a:cubicBezTo>
                  <a:pt x="2141" y="9930"/>
                  <a:pt x="2141" y="9921"/>
                  <a:pt x="2150" y="9921"/>
                </a:cubicBezTo>
                <a:cubicBezTo>
                  <a:pt x="2150" y="9917"/>
                  <a:pt x="2152" y="9914"/>
                  <a:pt x="2155" y="9914"/>
                </a:cubicBezTo>
                <a:cubicBezTo>
                  <a:pt x="2157" y="9914"/>
                  <a:pt x="2159" y="9917"/>
                  <a:pt x="2159" y="9921"/>
                </a:cubicBezTo>
                <a:cubicBezTo>
                  <a:pt x="2193" y="9940"/>
                  <a:pt x="2226" y="9949"/>
                  <a:pt x="2257" y="9949"/>
                </a:cubicBezTo>
                <a:cubicBezTo>
                  <a:pt x="2283" y="9949"/>
                  <a:pt x="2308" y="9942"/>
                  <a:pt x="2329" y="9930"/>
                </a:cubicBezTo>
                <a:cubicBezTo>
                  <a:pt x="2373" y="9903"/>
                  <a:pt x="2409" y="9859"/>
                  <a:pt x="2418" y="9823"/>
                </a:cubicBezTo>
                <a:cubicBezTo>
                  <a:pt x="2418" y="9805"/>
                  <a:pt x="2418" y="9787"/>
                  <a:pt x="2409" y="9778"/>
                </a:cubicBezTo>
                <a:cubicBezTo>
                  <a:pt x="2409" y="9761"/>
                  <a:pt x="2391" y="9752"/>
                  <a:pt x="2373" y="9734"/>
                </a:cubicBezTo>
                <a:cubicBezTo>
                  <a:pt x="2337" y="9707"/>
                  <a:pt x="2284" y="9689"/>
                  <a:pt x="2239" y="9671"/>
                </a:cubicBezTo>
                <a:cubicBezTo>
                  <a:pt x="2226" y="9669"/>
                  <a:pt x="2213" y="9668"/>
                  <a:pt x="2199" y="9668"/>
                </a:cubicBezTo>
                <a:cubicBezTo>
                  <a:pt x="2159" y="9668"/>
                  <a:pt x="2119" y="9678"/>
                  <a:pt x="2079" y="9698"/>
                </a:cubicBezTo>
                <a:cubicBezTo>
                  <a:pt x="2034" y="9725"/>
                  <a:pt x="1981" y="9769"/>
                  <a:pt x="1963" y="9832"/>
                </a:cubicBezTo>
                <a:cubicBezTo>
                  <a:pt x="1936" y="9894"/>
                  <a:pt x="1927" y="9957"/>
                  <a:pt x="1945" y="10019"/>
                </a:cubicBezTo>
                <a:cubicBezTo>
                  <a:pt x="1954" y="10046"/>
                  <a:pt x="1963" y="10073"/>
                  <a:pt x="1990" y="10100"/>
                </a:cubicBezTo>
                <a:cubicBezTo>
                  <a:pt x="2007" y="10126"/>
                  <a:pt x="2025" y="10144"/>
                  <a:pt x="2052" y="10162"/>
                </a:cubicBezTo>
                <a:cubicBezTo>
                  <a:pt x="2119" y="10207"/>
                  <a:pt x="2190" y="10227"/>
                  <a:pt x="2258" y="10227"/>
                </a:cubicBezTo>
                <a:cubicBezTo>
                  <a:pt x="2298" y="10227"/>
                  <a:pt x="2337" y="10220"/>
                  <a:pt x="2373" y="10207"/>
                </a:cubicBezTo>
                <a:cubicBezTo>
                  <a:pt x="2418" y="10189"/>
                  <a:pt x="2453" y="10153"/>
                  <a:pt x="2489" y="10108"/>
                </a:cubicBezTo>
                <a:cubicBezTo>
                  <a:pt x="2507" y="10100"/>
                  <a:pt x="2543" y="10055"/>
                  <a:pt x="2569" y="10028"/>
                </a:cubicBezTo>
                <a:cubicBezTo>
                  <a:pt x="2587" y="10010"/>
                  <a:pt x="2605" y="10001"/>
                  <a:pt x="2623" y="9984"/>
                </a:cubicBezTo>
                <a:cubicBezTo>
                  <a:pt x="2641" y="9975"/>
                  <a:pt x="2668" y="9966"/>
                  <a:pt x="2685" y="9957"/>
                </a:cubicBezTo>
                <a:cubicBezTo>
                  <a:pt x="2752" y="9927"/>
                  <a:pt x="2825" y="9910"/>
                  <a:pt x="2893" y="9910"/>
                </a:cubicBezTo>
                <a:cubicBezTo>
                  <a:pt x="2907" y="9910"/>
                  <a:pt x="2921" y="9911"/>
                  <a:pt x="2935" y="9912"/>
                </a:cubicBezTo>
                <a:cubicBezTo>
                  <a:pt x="3024" y="9921"/>
                  <a:pt x="3114" y="9948"/>
                  <a:pt x="3176" y="10019"/>
                </a:cubicBezTo>
                <a:cubicBezTo>
                  <a:pt x="3247" y="10082"/>
                  <a:pt x="3274" y="10171"/>
                  <a:pt x="3274" y="10251"/>
                </a:cubicBezTo>
                <a:cubicBezTo>
                  <a:pt x="3283" y="10331"/>
                  <a:pt x="3256" y="10403"/>
                  <a:pt x="3230" y="10465"/>
                </a:cubicBezTo>
                <a:cubicBezTo>
                  <a:pt x="3221" y="10474"/>
                  <a:pt x="3221" y="10474"/>
                  <a:pt x="3212" y="10474"/>
                </a:cubicBezTo>
                <a:cubicBezTo>
                  <a:pt x="3212" y="10474"/>
                  <a:pt x="3203" y="10465"/>
                  <a:pt x="3203" y="10465"/>
                </a:cubicBezTo>
                <a:cubicBezTo>
                  <a:pt x="3203" y="10394"/>
                  <a:pt x="3194" y="10323"/>
                  <a:pt x="3176" y="10269"/>
                </a:cubicBezTo>
                <a:cubicBezTo>
                  <a:pt x="3149" y="10207"/>
                  <a:pt x="3123" y="10162"/>
                  <a:pt x="3078" y="10144"/>
                </a:cubicBezTo>
                <a:cubicBezTo>
                  <a:pt x="3037" y="10120"/>
                  <a:pt x="2990" y="10108"/>
                  <a:pt x="2943" y="10108"/>
                </a:cubicBezTo>
                <a:cubicBezTo>
                  <a:pt x="2888" y="10108"/>
                  <a:pt x="2832" y="10124"/>
                  <a:pt x="2784" y="10153"/>
                </a:cubicBezTo>
                <a:cubicBezTo>
                  <a:pt x="2766" y="10162"/>
                  <a:pt x="2757" y="10162"/>
                  <a:pt x="2748" y="10171"/>
                </a:cubicBezTo>
                <a:cubicBezTo>
                  <a:pt x="2739" y="10180"/>
                  <a:pt x="2730" y="10189"/>
                  <a:pt x="2721" y="10198"/>
                </a:cubicBezTo>
                <a:cubicBezTo>
                  <a:pt x="2694" y="10215"/>
                  <a:pt x="2685" y="10224"/>
                  <a:pt x="2650" y="10260"/>
                </a:cubicBezTo>
                <a:cubicBezTo>
                  <a:pt x="2587" y="10323"/>
                  <a:pt x="2516" y="10367"/>
                  <a:pt x="2427" y="10394"/>
                </a:cubicBezTo>
                <a:cubicBezTo>
                  <a:pt x="2391" y="10402"/>
                  <a:pt x="2351" y="10406"/>
                  <a:pt x="2311" y="10406"/>
                </a:cubicBezTo>
                <a:cubicBezTo>
                  <a:pt x="2262" y="10406"/>
                  <a:pt x="2212" y="10400"/>
                  <a:pt x="2168" y="10385"/>
                </a:cubicBezTo>
                <a:cubicBezTo>
                  <a:pt x="2088" y="10358"/>
                  <a:pt x="2025" y="10305"/>
                  <a:pt x="1972" y="10242"/>
                </a:cubicBezTo>
                <a:cubicBezTo>
                  <a:pt x="1945" y="10215"/>
                  <a:pt x="1927" y="10180"/>
                  <a:pt x="1909" y="10144"/>
                </a:cubicBezTo>
                <a:cubicBezTo>
                  <a:pt x="1891" y="10108"/>
                  <a:pt x="1883" y="10073"/>
                  <a:pt x="1874" y="10028"/>
                </a:cubicBezTo>
                <a:cubicBezTo>
                  <a:pt x="1865" y="9957"/>
                  <a:pt x="1874" y="9876"/>
                  <a:pt x="1900" y="9805"/>
                </a:cubicBezTo>
                <a:cubicBezTo>
                  <a:pt x="1918" y="9734"/>
                  <a:pt x="1954" y="9662"/>
                  <a:pt x="2007" y="9609"/>
                </a:cubicBezTo>
                <a:cubicBezTo>
                  <a:pt x="2070" y="9546"/>
                  <a:pt x="2159" y="9502"/>
                  <a:pt x="2248" y="9502"/>
                </a:cubicBezTo>
                <a:close/>
                <a:moveTo>
                  <a:pt x="9929" y="10733"/>
                </a:moveTo>
                <a:cubicBezTo>
                  <a:pt x="9894" y="10769"/>
                  <a:pt x="9831" y="10786"/>
                  <a:pt x="9778" y="10795"/>
                </a:cubicBezTo>
                <a:cubicBezTo>
                  <a:pt x="9724" y="10813"/>
                  <a:pt x="9671" y="10813"/>
                  <a:pt x="9617" y="10822"/>
                </a:cubicBezTo>
                <a:cubicBezTo>
                  <a:pt x="9501" y="10831"/>
                  <a:pt x="9394" y="10831"/>
                  <a:pt x="9287" y="10840"/>
                </a:cubicBezTo>
                <a:cubicBezTo>
                  <a:pt x="9180" y="10840"/>
                  <a:pt x="9073" y="10849"/>
                  <a:pt x="8975" y="10876"/>
                </a:cubicBezTo>
                <a:cubicBezTo>
                  <a:pt x="8877" y="10893"/>
                  <a:pt x="8778" y="10938"/>
                  <a:pt x="8716" y="11036"/>
                </a:cubicBezTo>
                <a:cubicBezTo>
                  <a:pt x="8725" y="11009"/>
                  <a:pt x="8734" y="10983"/>
                  <a:pt x="8752" y="10956"/>
                </a:cubicBezTo>
                <a:cubicBezTo>
                  <a:pt x="8770" y="10938"/>
                  <a:pt x="8787" y="10911"/>
                  <a:pt x="8805" y="10893"/>
                </a:cubicBezTo>
                <a:cubicBezTo>
                  <a:pt x="8832" y="10876"/>
                  <a:pt x="8850" y="10858"/>
                  <a:pt x="8877" y="10840"/>
                </a:cubicBezTo>
                <a:cubicBezTo>
                  <a:pt x="8903" y="10831"/>
                  <a:pt x="8930" y="10813"/>
                  <a:pt x="8957" y="10804"/>
                </a:cubicBezTo>
                <a:cubicBezTo>
                  <a:pt x="9064" y="10769"/>
                  <a:pt x="9180" y="10760"/>
                  <a:pt x="9287" y="10751"/>
                </a:cubicBezTo>
                <a:cubicBezTo>
                  <a:pt x="9323" y="10748"/>
                  <a:pt x="9358" y="10747"/>
                  <a:pt x="9394" y="10747"/>
                </a:cubicBezTo>
                <a:cubicBezTo>
                  <a:pt x="9466" y="10747"/>
                  <a:pt x="9540" y="10751"/>
                  <a:pt x="9617" y="10751"/>
                </a:cubicBezTo>
                <a:cubicBezTo>
                  <a:pt x="9671" y="10760"/>
                  <a:pt x="9724" y="10760"/>
                  <a:pt x="9778" y="10760"/>
                </a:cubicBezTo>
                <a:cubicBezTo>
                  <a:pt x="9831" y="10760"/>
                  <a:pt x="9885" y="10751"/>
                  <a:pt x="9929" y="10733"/>
                </a:cubicBezTo>
                <a:close/>
                <a:moveTo>
                  <a:pt x="9929" y="9948"/>
                </a:moveTo>
                <a:lnTo>
                  <a:pt x="9929" y="9948"/>
                </a:lnTo>
                <a:cubicBezTo>
                  <a:pt x="9956" y="9992"/>
                  <a:pt x="9992" y="10028"/>
                  <a:pt x="10019" y="10073"/>
                </a:cubicBezTo>
                <a:cubicBezTo>
                  <a:pt x="10045" y="10117"/>
                  <a:pt x="10072" y="10162"/>
                  <a:pt x="10072" y="10224"/>
                </a:cubicBezTo>
                <a:cubicBezTo>
                  <a:pt x="10081" y="10287"/>
                  <a:pt x="10045" y="10358"/>
                  <a:pt x="9992" y="10394"/>
                </a:cubicBezTo>
                <a:cubicBezTo>
                  <a:pt x="9947" y="10430"/>
                  <a:pt x="9894" y="10447"/>
                  <a:pt x="9840" y="10465"/>
                </a:cubicBezTo>
                <a:cubicBezTo>
                  <a:pt x="9644" y="10528"/>
                  <a:pt x="9448" y="10528"/>
                  <a:pt x="9251" y="10554"/>
                </a:cubicBezTo>
                <a:cubicBezTo>
                  <a:pt x="9064" y="10581"/>
                  <a:pt x="8877" y="10608"/>
                  <a:pt x="8725" y="10697"/>
                </a:cubicBezTo>
                <a:cubicBezTo>
                  <a:pt x="8645" y="10733"/>
                  <a:pt x="8582" y="10795"/>
                  <a:pt x="8529" y="10876"/>
                </a:cubicBezTo>
                <a:cubicBezTo>
                  <a:pt x="8484" y="10947"/>
                  <a:pt x="8457" y="11045"/>
                  <a:pt x="8431" y="11134"/>
                </a:cubicBezTo>
                <a:cubicBezTo>
                  <a:pt x="8413" y="11036"/>
                  <a:pt x="8422" y="10938"/>
                  <a:pt x="8457" y="10840"/>
                </a:cubicBezTo>
                <a:cubicBezTo>
                  <a:pt x="8493" y="10733"/>
                  <a:pt x="8564" y="10644"/>
                  <a:pt x="8654" y="10581"/>
                </a:cubicBezTo>
                <a:cubicBezTo>
                  <a:pt x="8823" y="10447"/>
                  <a:pt x="9037" y="10412"/>
                  <a:pt x="9233" y="10385"/>
                </a:cubicBezTo>
                <a:cubicBezTo>
                  <a:pt x="9332" y="10376"/>
                  <a:pt x="9430" y="10367"/>
                  <a:pt x="9528" y="10358"/>
                </a:cubicBezTo>
                <a:cubicBezTo>
                  <a:pt x="9626" y="10358"/>
                  <a:pt x="9724" y="10349"/>
                  <a:pt x="9813" y="10331"/>
                </a:cubicBezTo>
                <a:cubicBezTo>
                  <a:pt x="9858" y="10331"/>
                  <a:pt x="9894" y="10314"/>
                  <a:pt x="9929" y="10296"/>
                </a:cubicBezTo>
                <a:cubicBezTo>
                  <a:pt x="9965" y="10278"/>
                  <a:pt x="9983" y="10260"/>
                  <a:pt x="9992" y="10224"/>
                </a:cubicBezTo>
                <a:cubicBezTo>
                  <a:pt x="10001" y="10144"/>
                  <a:pt x="9965" y="10046"/>
                  <a:pt x="9929" y="9948"/>
                </a:cubicBezTo>
                <a:close/>
                <a:moveTo>
                  <a:pt x="7253" y="9568"/>
                </a:moveTo>
                <a:cubicBezTo>
                  <a:pt x="7290" y="9568"/>
                  <a:pt x="7326" y="9573"/>
                  <a:pt x="7360" y="9582"/>
                </a:cubicBezTo>
                <a:cubicBezTo>
                  <a:pt x="7458" y="9600"/>
                  <a:pt x="7538" y="9653"/>
                  <a:pt x="7610" y="9707"/>
                </a:cubicBezTo>
                <a:cubicBezTo>
                  <a:pt x="7610" y="9707"/>
                  <a:pt x="7619" y="9716"/>
                  <a:pt x="7610" y="9725"/>
                </a:cubicBezTo>
                <a:cubicBezTo>
                  <a:pt x="7610" y="9725"/>
                  <a:pt x="7601" y="9734"/>
                  <a:pt x="7601" y="9734"/>
                </a:cubicBezTo>
                <a:lnTo>
                  <a:pt x="7592" y="9734"/>
                </a:lnTo>
                <a:cubicBezTo>
                  <a:pt x="7526" y="9719"/>
                  <a:pt x="7455" y="9705"/>
                  <a:pt x="7392" y="9705"/>
                </a:cubicBezTo>
                <a:cubicBezTo>
                  <a:pt x="7378" y="9705"/>
                  <a:pt x="7364" y="9705"/>
                  <a:pt x="7351" y="9707"/>
                </a:cubicBezTo>
                <a:cubicBezTo>
                  <a:pt x="7271" y="9716"/>
                  <a:pt x="7208" y="9743"/>
                  <a:pt x="7164" y="9787"/>
                </a:cubicBezTo>
                <a:cubicBezTo>
                  <a:pt x="7083" y="9885"/>
                  <a:pt x="7057" y="10028"/>
                  <a:pt x="7092" y="10153"/>
                </a:cubicBezTo>
                <a:cubicBezTo>
                  <a:pt x="7092" y="10171"/>
                  <a:pt x="7101" y="10189"/>
                  <a:pt x="7101" y="10198"/>
                </a:cubicBezTo>
                <a:cubicBezTo>
                  <a:pt x="7110" y="10215"/>
                  <a:pt x="7119" y="10233"/>
                  <a:pt x="7119" y="10242"/>
                </a:cubicBezTo>
                <a:cubicBezTo>
                  <a:pt x="7137" y="10269"/>
                  <a:pt x="7146" y="10296"/>
                  <a:pt x="7182" y="10349"/>
                </a:cubicBezTo>
                <a:cubicBezTo>
                  <a:pt x="7235" y="10439"/>
                  <a:pt x="7271" y="10546"/>
                  <a:pt x="7271" y="10653"/>
                </a:cubicBezTo>
                <a:cubicBezTo>
                  <a:pt x="7280" y="10769"/>
                  <a:pt x="7244" y="10876"/>
                  <a:pt x="7191" y="10965"/>
                </a:cubicBezTo>
                <a:cubicBezTo>
                  <a:pt x="7128" y="11054"/>
                  <a:pt x="7048" y="11116"/>
                  <a:pt x="6959" y="11161"/>
                </a:cubicBezTo>
                <a:cubicBezTo>
                  <a:pt x="6914" y="11188"/>
                  <a:pt x="6860" y="11197"/>
                  <a:pt x="6816" y="11206"/>
                </a:cubicBezTo>
                <a:cubicBezTo>
                  <a:pt x="6771" y="11224"/>
                  <a:pt x="6718" y="11224"/>
                  <a:pt x="6673" y="11224"/>
                </a:cubicBezTo>
                <a:cubicBezTo>
                  <a:pt x="6575" y="11215"/>
                  <a:pt x="6486" y="11170"/>
                  <a:pt x="6405" y="11125"/>
                </a:cubicBezTo>
                <a:cubicBezTo>
                  <a:pt x="6325" y="11072"/>
                  <a:pt x="6245" y="11009"/>
                  <a:pt x="6191" y="10920"/>
                </a:cubicBezTo>
                <a:cubicBezTo>
                  <a:pt x="6138" y="10840"/>
                  <a:pt x="6111" y="10715"/>
                  <a:pt x="6138" y="10608"/>
                </a:cubicBezTo>
                <a:cubicBezTo>
                  <a:pt x="6165" y="10492"/>
                  <a:pt x="6227" y="10412"/>
                  <a:pt x="6325" y="10340"/>
                </a:cubicBezTo>
                <a:cubicBezTo>
                  <a:pt x="6370" y="10305"/>
                  <a:pt x="6432" y="10278"/>
                  <a:pt x="6504" y="10269"/>
                </a:cubicBezTo>
                <a:cubicBezTo>
                  <a:pt x="6510" y="10268"/>
                  <a:pt x="6517" y="10268"/>
                  <a:pt x="6524" y="10268"/>
                </a:cubicBezTo>
                <a:cubicBezTo>
                  <a:pt x="6581" y="10268"/>
                  <a:pt x="6643" y="10300"/>
                  <a:pt x="6691" y="10331"/>
                </a:cubicBezTo>
                <a:cubicBezTo>
                  <a:pt x="6736" y="10367"/>
                  <a:pt x="6780" y="10421"/>
                  <a:pt x="6798" y="10474"/>
                </a:cubicBezTo>
                <a:cubicBezTo>
                  <a:pt x="6807" y="10492"/>
                  <a:pt x="6816" y="10528"/>
                  <a:pt x="6816" y="10554"/>
                </a:cubicBezTo>
                <a:cubicBezTo>
                  <a:pt x="6825" y="10581"/>
                  <a:pt x="6825" y="10608"/>
                  <a:pt x="6825" y="10635"/>
                </a:cubicBezTo>
                <a:cubicBezTo>
                  <a:pt x="6816" y="10688"/>
                  <a:pt x="6798" y="10742"/>
                  <a:pt x="6762" y="10786"/>
                </a:cubicBezTo>
                <a:cubicBezTo>
                  <a:pt x="6744" y="10804"/>
                  <a:pt x="6718" y="10822"/>
                  <a:pt x="6700" y="10831"/>
                </a:cubicBezTo>
                <a:cubicBezTo>
                  <a:pt x="6673" y="10849"/>
                  <a:pt x="6655" y="10849"/>
                  <a:pt x="6629" y="10858"/>
                </a:cubicBezTo>
                <a:cubicBezTo>
                  <a:pt x="6620" y="10858"/>
                  <a:pt x="6620" y="10858"/>
                  <a:pt x="6611" y="10849"/>
                </a:cubicBezTo>
                <a:cubicBezTo>
                  <a:pt x="6611" y="10849"/>
                  <a:pt x="6611" y="10840"/>
                  <a:pt x="6620" y="10840"/>
                </a:cubicBezTo>
                <a:lnTo>
                  <a:pt x="6620" y="10831"/>
                </a:lnTo>
                <a:cubicBezTo>
                  <a:pt x="6682" y="10777"/>
                  <a:pt x="6700" y="10697"/>
                  <a:pt x="6682" y="10635"/>
                </a:cubicBezTo>
                <a:cubicBezTo>
                  <a:pt x="6664" y="10572"/>
                  <a:pt x="6620" y="10519"/>
                  <a:pt x="6575" y="10492"/>
                </a:cubicBezTo>
                <a:cubicBezTo>
                  <a:pt x="6563" y="10492"/>
                  <a:pt x="6551" y="10488"/>
                  <a:pt x="6539" y="10488"/>
                </a:cubicBezTo>
                <a:cubicBezTo>
                  <a:pt x="6533" y="10488"/>
                  <a:pt x="6527" y="10489"/>
                  <a:pt x="6521" y="10492"/>
                </a:cubicBezTo>
                <a:cubicBezTo>
                  <a:pt x="6504" y="10492"/>
                  <a:pt x="6486" y="10501"/>
                  <a:pt x="6459" y="10519"/>
                </a:cubicBezTo>
                <a:cubicBezTo>
                  <a:pt x="6414" y="10563"/>
                  <a:pt x="6370" y="10617"/>
                  <a:pt x="6343" y="10670"/>
                </a:cubicBezTo>
                <a:cubicBezTo>
                  <a:pt x="6316" y="10724"/>
                  <a:pt x="6307" y="10795"/>
                  <a:pt x="6325" y="10867"/>
                </a:cubicBezTo>
                <a:cubicBezTo>
                  <a:pt x="6343" y="10938"/>
                  <a:pt x="6388" y="11009"/>
                  <a:pt x="6450" y="11054"/>
                </a:cubicBezTo>
                <a:cubicBezTo>
                  <a:pt x="6513" y="11108"/>
                  <a:pt x="6593" y="11134"/>
                  <a:pt x="6673" y="11134"/>
                </a:cubicBezTo>
                <a:cubicBezTo>
                  <a:pt x="6709" y="11134"/>
                  <a:pt x="6744" y="11125"/>
                  <a:pt x="6780" y="11108"/>
                </a:cubicBezTo>
                <a:cubicBezTo>
                  <a:pt x="6816" y="11090"/>
                  <a:pt x="6852" y="11063"/>
                  <a:pt x="6878" y="11045"/>
                </a:cubicBezTo>
                <a:cubicBezTo>
                  <a:pt x="6994" y="10938"/>
                  <a:pt x="7048" y="10795"/>
                  <a:pt x="7030" y="10670"/>
                </a:cubicBezTo>
                <a:cubicBezTo>
                  <a:pt x="7021" y="10608"/>
                  <a:pt x="6994" y="10546"/>
                  <a:pt x="6950" y="10492"/>
                </a:cubicBezTo>
                <a:cubicBezTo>
                  <a:pt x="6941" y="10474"/>
                  <a:pt x="6896" y="10421"/>
                  <a:pt x="6869" y="10367"/>
                </a:cubicBezTo>
                <a:cubicBezTo>
                  <a:pt x="6860" y="10340"/>
                  <a:pt x="6852" y="10323"/>
                  <a:pt x="6843" y="10296"/>
                </a:cubicBezTo>
                <a:cubicBezTo>
                  <a:pt x="6834" y="10269"/>
                  <a:pt x="6825" y="10242"/>
                  <a:pt x="6816" y="10215"/>
                </a:cubicBezTo>
                <a:cubicBezTo>
                  <a:pt x="6798" y="10108"/>
                  <a:pt x="6807" y="9992"/>
                  <a:pt x="6843" y="9885"/>
                </a:cubicBezTo>
                <a:cubicBezTo>
                  <a:pt x="6878" y="9787"/>
                  <a:pt x="6950" y="9689"/>
                  <a:pt x="7048" y="9627"/>
                </a:cubicBezTo>
                <a:cubicBezTo>
                  <a:pt x="7112" y="9586"/>
                  <a:pt x="7184" y="9568"/>
                  <a:pt x="7253" y="9568"/>
                </a:cubicBezTo>
                <a:close/>
                <a:moveTo>
                  <a:pt x="5647" y="10501"/>
                </a:moveTo>
                <a:cubicBezTo>
                  <a:pt x="5736" y="10501"/>
                  <a:pt x="5826" y="10537"/>
                  <a:pt x="5879" y="10599"/>
                </a:cubicBezTo>
                <a:cubicBezTo>
                  <a:pt x="5942" y="10653"/>
                  <a:pt x="5977" y="10724"/>
                  <a:pt x="6004" y="10786"/>
                </a:cubicBezTo>
                <a:cubicBezTo>
                  <a:pt x="6004" y="10795"/>
                  <a:pt x="6004" y="10795"/>
                  <a:pt x="5995" y="10804"/>
                </a:cubicBezTo>
                <a:cubicBezTo>
                  <a:pt x="5995" y="10804"/>
                  <a:pt x="5986" y="10804"/>
                  <a:pt x="5986" y="10795"/>
                </a:cubicBezTo>
                <a:cubicBezTo>
                  <a:pt x="5933" y="10751"/>
                  <a:pt x="5879" y="10706"/>
                  <a:pt x="5826" y="10679"/>
                </a:cubicBezTo>
                <a:cubicBezTo>
                  <a:pt x="5780" y="10666"/>
                  <a:pt x="5739" y="10658"/>
                  <a:pt x="5703" y="10658"/>
                </a:cubicBezTo>
                <a:cubicBezTo>
                  <a:pt x="5690" y="10658"/>
                  <a:pt x="5677" y="10659"/>
                  <a:pt x="5665" y="10662"/>
                </a:cubicBezTo>
                <a:cubicBezTo>
                  <a:pt x="5567" y="10688"/>
                  <a:pt x="5496" y="10786"/>
                  <a:pt x="5460" y="10885"/>
                </a:cubicBezTo>
                <a:cubicBezTo>
                  <a:pt x="5460" y="10893"/>
                  <a:pt x="5460" y="10902"/>
                  <a:pt x="5451" y="10920"/>
                </a:cubicBezTo>
                <a:cubicBezTo>
                  <a:pt x="5451" y="10929"/>
                  <a:pt x="5451" y="10947"/>
                  <a:pt x="5451" y="10956"/>
                </a:cubicBezTo>
                <a:cubicBezTo>
                  <a:pt x="5451" y="10983"/>
                  <a:pt x="5451" y="11001"/>
                  <a:pt x="5451" y="11045"/>
                </a:cubicBezTo>
                <a:cubicBezTo>
                  <a:pt x="5451" y="11134"/>
                  <a:pt x="5433" y="11224"/>
                  <a:pt x="5388" y="11295"/>
                </a:cubicBezTo>
                <a:cubicBezTo>
                  <a:pt x="5344" y="11375"/>
                  <a:pt x="5281" y="11438"/>
                  <a:pt x="5201" y="11473"/>
                </a:cubicBezTo>
                <a:cubicBezTo>
                  <a:pt x="5139" y="11508"/>
                  <a:pt x="5077" y="11521"/>
                  <a:pt x="5014" y="11521"/>
                </a:cubicBezTo>
                <a:cubicBezTo>
                  <a:pt x="4996" y="11521"/>
                  <a:pt x="4978" y="11520"/>
                  <a:pt x="4960" y="11518"/>
                </a:cubicBezTo>
                <a:cubicBezTo>
                  <a:pt x="4925" y="11509"/>
                  <a:pt x="4880" y="11500"/>
                  <a:pt x="4844" y="11491"/>
                </a:cubicBezTo>
                <a:cubicBezTo>
                  <a:pt x="4809" y="11482"/>
                  <a:pt x="4773" y="11464"/>
                  <a:pt x="4737" y="11438"/>
                </a:cubicBezTo>
                <a:cubicBezTo>
                  <a:pt x="4675" y="11393"/>
                  <a:pt x="4630" y="11331"/>
                  <a:pt x="4595" y="11268"/>
                </a:cubicBezTo>
                <a:cubicBezTo>
                  <a:pt x="4559" y="11197"/>
                  <a:pt x="4532" y="11125"/>
                  <a:pt x="4532" y="11045"/>
                </a:cubicBezTo>
                <a:cubicBezTo>
                  <a:pt x="4532" y="10956"/>
                  <a:pt x="4559" y="10867"/>
                  <a:pt x="4630" y="10804"/>
                </a:cubicBezTo>
                <a:cubicBezTo>
                  <a:pt x="4693" y="10742"/>
                  <a:pt x="4773" y="10706"/>
                  <a:pt x="4862" y="10688"/>
                </a:cubicBezTo>
                <a:cubicBezTo>
                  <a:pt x="4907" y="10688"/>
                  <a:pt x="4960" y="10697"/>
                  <a:pt x="5014" y="10715"/>
                </a:cubicBezTo>
                <a:cubicBezTo>
                  <a:pt x="5067" y="10742"/>
                  <a:pt x="5103" y="10795"/>
                  <a:pt x="5121" y="10840"/>
                </a:cubicBezTo>
                <a:cubicBezTo>
                  <a:pt x="5139" y="10885"/>
                  <a:pt x="5139" y="10929"/>
                  <a:pt x="5130" y="10974"/>
                </a:cubicBezTo>
                <a:cubicBezTo>
                  <a:pt x="5130" y="11001"/>
                  <a:pt x="5121" y="11018"/>
                  <a:pt x="5112" y="11045"/>
                </a:cubicBezTo>
                <a:cubicBezTo>
                  <a:pt x="5103" y="11063"/>
                  <a:pt x="5094" y="11081"/>
                  <a:pt x="5085" y="11099"/>
                </a:cubicBezTo>
                <a:cubicBezTo>
                  <a:pt x="5058" y="11134"/>
                  <a:pt x="5023" y="11161"/>
                  <a:pt x="4978" y="11179"/>
                </a:cubicBezTo>
                <a:cubicBezTo>
                  <a:pt x="4960" y="11188"/>
                  <a:pt x="4934" y="11188"/>
                  <a:pt x="4916" y="11188"/>
                </a:cubicBezTo>
                <a:cubicBezTo>
                  <a:pt x="4898" y="11188"/>
                  <a:pt x="4880" y="11179"/>
                  <a:pt x="4862" y="11179"/>
                </a:cubicBezTo>
                <a:cubicBezTo>
                  <a:pt x="4853" y="11170"/>
                  <a:pt x="4853" y="11170"/>
                  <a:pt x="4853" y="11161"/>
                </a:cubicBezTo>
                <a:cubicBezTo>
                  <a:pt x="4853" y="11161"/>
                  <a:pt x="4853" y="11152"/>
                  <a:pt x="4862" y="11152"/>
                </a:cubicBezTo>
                <a:cubicBezTo>
                  <a:pt x="4934" y="11143"/>
                  <a:pt x="4969" y="11099"/>
                  <a:pt x="4987" y="11045"/>
                </a:cubicBezTo>
                <a:cubicBezTo>
                  <a:pt x="5005" y="10992"/>
                  <a:pt x="4996" y="10938"/>
                  <a:pt x="4978" y="10902"/>
                </a:cubicBezTo>
                <a:cubicBezTo>
                  <a:pt x="4960" y="10893"/>
                  <a:pt x="4951" y="10876"/>
                  <a:pt x="4934" y="10876"/>
                </a:cubicBezTo>
                <a:lnTo>
                  <a:pt x="4880" y="10876"/>
                </a:lnTo>
                <a:cubicBezTo>
                  <a:pt x="4835" y="10885"/>
                  <a:pt x="4782" y="10902"/>
                  <a:pt x="4737" y="10929"/>
                </a:cubicBezTo>
                <a:cubicBezTo>
                  <a:pt x="4702" y="10956"/>
                  <a:pt x="4666" y="11001"/>
                  <a:pt x="4648" y="11054"/>
                </a:cubicBezTo>
                <a:cubicBezTo>
                  <a:pt x="4630" y="11108"/>
                  <a:pt x="4630" y="11179"/>
                  <a:pt x="4657" y="11241"/>
                </a:cubicBezTo>
                <a:cubicBezTo>
                  <a:pt x="4684" y="11295"/>
                  <a:pt x="4728" y="11348"/>
                  <a:pt x="4782" y="11384"/>
                </a:cubicBezTo>
                <a:cubicBezTo>
                  <a:pt x="4809" y="11393"/>
                  <a:pt x="4835" y="11402"/>
                  <a:pt x="4862" y="11402"/>
                </a:cubicBezTo>
                <a:cubicBezTo>
                  <a:pt x="4880" y="11406"/>
                  <a:pt x="4896" y="11409"/>
                  <a:pt x="4911" y="11409"/>
                </a:cubicBezTo>
                <a:cubicBezTo>
                  <a:pt x="4927" y="11409"/>
                  <a:pt x="4942" y="11406"/>
                  <a:pt x="4960" y="11402"/>
                </a:cubicBezTo>
                <a:cubicBezTo>
                  <a:pt x="5076" y="11384"/>
                  <a:pt x="5174" y="11304"/>
                  <a:pt x="5210" y="11215"/>
                </a:cubicBezTo>
                <a:cubicBezTo>
                  <a:pt x="5228" y="11161"/>
                  <a:pt x="5237" y="11108"/>
                  <a:pt x="5237" y="11054"/>
                </a:cubicBezTo>
                <a:cubicBezTo>
                  <a:pt x="5228" y="11036"/>
                  <a:pt x="5228" y="10983"/>
                  <a:pt x="5228" y="10938"/>
                </a:cubicBezTo>
                <a:cubicBezTo>
                  <a:pt x="5228" y="10920"/>
                  <a:pt x="5237" y="10893"/>
                  <a:pt x="5237" y="10876"/>
                </a:cubicBezTo>
                <a:cubicBezTo>
                  <a:pt x="5246" y="10849"/>
                  <a:pt x="5246" y="10831"/>
                  <a:pt x="5255" y="10813"/>
                </a:cubicBezTo>
                <a:cubicBezTo>
                  <a:pt x="5281" y="10724"/>
                  <a:pt x="5335" y="10653"/>
                  <a:pt x="5406" y="10599"/>
                </a:cubicBezTo>
                <a:cubicBezTo>
                  <a:pt x="5469" y="10546"/>
                  <a:pt x="5558" y="10501"/>
                  <a:pt x="5647" y="10501"/>
                </a:cubicBezTo>
                <a:close/>
                <a:moveTo>
                  <a:pt x="8609" y="8610"/>
                </a:moveTo>
                <a:lnTo>
                  <a:pt x="8618" y="8619"/>
                </a:lnTo>
                <a:cubicBezTo>
                  <a:pt x="8431" y="8735"/>
                  <a:pt x="8288" y="8886"/>
                  <a:pt x="8181" y="9074"/>
                </a:cubicBezTo>
                <a:cubicBezTo>
                  <a:pt x="8083" y="9252"/>
                  <a:pt x="8011" y="9448"/>
                  <a:pt x="7940" y="9653"/>
                </a:cubicBezTo>
                <a:cubicBezTo>
                  <a:pt x="7869" y="9859"/>
                  <a:pt x="7797" y="10064"/>
                  <a:pt x="7735" y="10269"/>
                </a:cubicBezTo>
                <a:cubicBezTo>
                  <a:pt x="7672" y="10483"/>
                  <a:pt x="7619" y="10697"/>
                  <a:pt x="7547" y="10902"/>
                </a:cubicBezTo>
                <a:cubicBezTo>
                  <a:pt x="7476" y="11116"/>
                  <a:pt x="7360" y="11322"/>
                  <a:pt x="7199" y="11482"/>
                </a:cubicBezTo>
                <a:cubicBezTo>
                  <a:pt x="7030" y="11643"/>
                  <a:pt x="6825" y="11768"/>
                  <a:pt x="6602" y="11821"/>
                </a:cubicBezTo>
                <a:cubicBezTo>
                  <a:pt x="6448" y="11858"/>
                  <a:pt x="6290" y="11878"/>
                  <a:pt x="6133" y="11878"/>
                </a:cubicBezTo>
                <a:cubicBezTo>
                  <a:pt x="6063" y="11878"/>
                  <a:pt x="5993" y="11874"/>
                  <a:pt x="5924" y="11866"/>
                </a:cubicBezTo>
                <a:cubicBezTo>
                  <a:pt x="5817" y="11866"/>
                  <a:pt x="5710" y="11839"/>
                  <a:pt x="5594" y="11821"/>
                </a:cubicBezTo>
                <a:cubicBezTo>
                  <a:pt x="5540" y="11812"/>
                  <a:pt x="5487" y="11794"/>
                  <a:pt x="5433" y="11786"/>
                </a:cubicBezTo>
                <a:cubicBezTo>
                  <a:pt x="5388" y="11768"/>
                  <a:pt x="5335" y="11759"/>
                  <a:pt x="5281" y="11741"/>
                </a:cubicBezTo>
                <a:lnTo>
                  <a:pt x="5281" y="11723"/>
                </a:lnTo>
                <a:cubicBezTo>
                  <a:pt x="5439" y="11729"/>
                  <a:pt x="5592" y="11736"/>
                  <a:pt x="5744" y="11736"/>
                </a:cubicBezTo>
                <a:cubicBezTo>
                  <a:pt x="5807" y="11736"/>
                  <a:pt x="5870" y="11735"/>
                  <a:pt x="5933" y="11732"/>
                </a:cubicBezTo>
                <a:cubicBezTo>
                  <a:pt x="6147" y="11732"/>
                  <a:pt x="6352" y="11705"/>
                  <a:pt x="6548" y="11643"/>
                </a:cubicBezTo>
                <a:cubicBezTo>
                  <a:pt x="6744" y="11589"/>
                  <a:pt x="6932" y="11500"/>
                  <a:pt x="7083" y="11366"/>
                </a:cubicBezTo>
                <a:cubicBezTo>
                  <a:pt x="7235" y="11224"/>
                  <a:pt x="7360" y="11054"/>
                  <a:pt x="7458" y="10867"/>
                </a:cubicBezTo>
                <a:cubicBezTo>
                  <a:pt x="7565" y="10679"/>
                  <a:pt x="7637" y="10474"/>
                  <a:pt x="7681" y="10260"/>
                </a:cubicBezTo>
                <a:cubicBezTo>
                  <a:pt x="7735" y="10046"/>
                  <a:pt x="7753" y="9832"/>
                  <a:pt x="7806" y="9618"/>
                </a:cubicBezTo>
                <a:cubicBezTo>
                  <a:pt x="7833" y="9502"/>
                  <a:pt x="7869" y="9404"/>
                  <a:pt x="7904" y="9297"/>
                </a:cubicBezTo>
                <a:cubicBezTo>
                  <a:pt x="7931" y="9243"/>
                  <a:pt x="7958" y="9198"/>
                  <a:pt x="7976" y="9145"/>
                </a:cubicBezTo>
                <a:cubicBezTo>
                  <a:pt x="8011" y="9091"/>
                  <a:pt x="8038" y="9047"/>
                  <a:pt x="8065" y="8993"/>
                </a:cubicBezTo>
                <a:cubicBezTo>
                  <a:pt x="8199" y="8815"/>
                  <a:pt x="8395" y="8654"/>
                  <a:pt x="8609" y="8610"/>
                </a:cubicBezTo>
                <a:close/>
                <a:moveTo>
                  <a:pt x="3497" y="12125"/>
                </a:moveTo>
                <a:cubicBezTo>
                  <a:pt x="3496" y="12126"/>
                  <a:pt x="3495" y="12129"/>
                  <a:pt x="3494" y="12131"/>
                </a:cubicBezTo>
                <a:lnTo>
                  <a:pt x="3494" y="12131"/>
                </a:lnTo>
                <a:cubicBezTo>
                  <a:pt x="3495" y="12129"/>
                  <a:pt x="3496" y="12127"/>
                  <a:pt x="3497" y="12125"/>
                </a:cubicBezTo>
                <a:close/>
                <a:moveTo>
                  <a:pt x="3483" y="11800"/>
                </a:moveTo>
                <a:cubicBezTo>
                  <a:pt x="3505" y="11800"/>
                  <a:pt x="3530" y="11816"/>
                  <a:pt x="3551" y="11857"/>
                </a:cubicBezTo>
                <a:cubicBezTo>
                  <a:pt x="3554" y="11820"/>
                  <a:pt x="3578" y="11803"/>
                  <a:pt x="3604" y="11803"/>
                </a:cubicBezTo>
                <a:cubicBezTo>
                  <a:pt x="3645" y="11803"/>
                  <a:pt x="3691" y="11847"/>
                  <a:pt x="3658" y="11919"/>
                </a:cubicBezTo>
                <a:cubicBezTo>
                  <a:pt x="3670" y="11916"/>
                  <a:pt x="3681" y="11914"/>
                  <a:pt x="3692" y="11914"/>
                </a:cubicBezTo>
                <a:cubicBezTo>
                  <a:pt x="3780" y="11914"/>
                  <a:pt x="3797" y="12036"/>
                  <a:pt x="3693" y="12044"/>
                </a:cubicBezTo>
                <a:cubicBezTo>
                  <a:pt x="3693" y="12044"/>
                  <a:pt x="3765" y="12071"/>
                  <a:pt x="3729" y="12151"/>
                </a:cubicBezTo>
                <a:cubicBezTo>
                  <a:pt x="3715" y="12176"/>
                  <a:pt x="3699" y="12186"/>
                  <a:pt x="3682" y="12186"/>
                </a:cubicBezTo>
                <a:cubicBezTo>
                  <a:pt x="3646" y="12186"/>
                  <a:pt x="3610" y="12140"/>
                  <a:pt x="3604" y="12116"/>
                </a:cubicBezTo>
                <a:lnTo>
                  <a:pt x="3604" y="12116"/>
                </a:lnTo>
                <a:cubicBezTo>
                  <a:pt x="3622" y="12196"/>
                  <a:pt x="3613" y="12249"/>
                  <a:pt x="3542" y="12249"/>
                </a:cubicBezTo>
                <a:cubicBezTo>
                  <a:pt x="3484" y="12241"/>
                  <a:pt x="3480" y="12163"/>
                  <a:pt x="3494" y="12131"/>
                </a:cubicBezTo>
                <a:lnTo>
                  <a:pt x="3494" y="12131"/>
                </a:lnTo>
                <a:cubicBezTo>
                  <a:pt x="3475" y="12165"/>
                  <a:pt x="3446" y="12178"/>
                  <a:pt x="3419" y="12178"/>
                </a:cubicBezTo>
                <a:cubicBezTo>
                  <a:pt x="3355" y="12178"/>
                  <a:pt x="3300" y="12103"/>
                  <a:pt x="3399" y="12053"/>
                </a:cubicBezTo>
                <a:cubicBezTo>
                  <a:pt x="3303" y="12016"/>
                  <a:pt x="3311" y="11913"/>
                  <a:pt x="3387" y="11913"/>
                </a:cubicBezTo>
                <a:cubicBezTo>
                  <a:pt x="3403" y="11913"/>
                  <a:pt x="3422" y="11917"/>
                  <a:pt x="3444" y="11928"/>
                </a:cubicBezTo>
                <a:cubicBezTo>
                  <a:pt x="3402" y="11868"/>
                  <a:pt x="3436" y="11800"/>
                  <a:pt x="3483" y="11800"/>
                </a:cubicBezTo>
                <a:close/>
                <a:moveTo>
                  <a:pt x="2864" y="1"/>
                </a:moveTo>
                <a:lnTo>
                  <a:pt x="2864" y="1"/>
                </a:lnTo>
                <a:cubicBezTo>
                  <a:pt x="2971" y="563"/>
                  <a:pt x="3533" y="1161"/>
                  <a:pt x="4327" y="1250"/>
                </a:cubicBezTo>
                <a:cubicBezTo>
                  <a:pt x="4255" y="1346"/>
                  <a:pt x="3922" y="1455"/>
                  <a:pt x="3582" y="1455"/>
                </a:cubicBezTo>
                <a:cubicBezTo>
                  <a:pt x="3418" y="1455"/>
                  <a:pt x="3253" y="1430"/>
                  <a:pt x="3114" y="1366"/>
                </a:cubicBezTo>
                <a:lnTo>
                  <a:pt x="3114" y="1366"/>
                </a:lnTo>
                <a:cubicBezTo>
                  <a:pt x="3434" y="1645"/>
                  <a:pt x="3796" y="1706"/>
                  <a:pt x="4133" y="1706"/>
                </a:cubicBezTo>
                <a:cubicBezTo>
                  <a:pt x="4392" y="1706"/>
                  <a:pt x="4637" y="1669"/>
                  <a:pt x="4836" y="1669"/>
                </a:cubicBezTo>
                <a:cubicBezTo>
                  <a:pt x="4989" y="1669"/>
                  <a:pt x="5116" y="1691"/>
                  <a:pt x="5201" y="1767"/>
                </a:cubicBezTo>
                <a:cubicBezTo>
                  <a:pt x="5130" y="1758"/>
                  <a:pt x="5061" y="1753"/>
                  <a:pt x="4996" y="1753"/>
                </a:cubicBezTo>
                <a:cubicBezTo>
                  <a:pt x="4699" y="1753"/>
                  <a:pt x="4459" y="1849"/>
                  <a:pt x="4291" y="2017"/>
                </a:cubicBezTo>
                <a:cubicBezTo>
                  <a:pt x="4395" y="1971"/>
                  <a:pt x="4487" y="1953"/>
                  <a:pt x="4575" y="1953"/>
                </a:cubicBezTo>
                <a:cubicBezTo>
                  <a:pt x="4825" y="1953"/>
                  <a:pt x="5038" y="2100"/>
                  <a:pt x="5388" y="2160"/>
                </a:cubicBezTo>
                <a:cubicBezTo>
                  <a:pt x="5466" y="2173"/>
                  <a:pt x="5541" y="2178"/>
                  <a:pt x="5613" y="2178"/>
                </a:cubicBezTo>
                <a:cubicBezTo>
                  <a:pt x="5979" y="2178"/>
                  <a:pt x="6254" y="2035"/>
                  <a:pt x="6254" y="2035"/>
                </a:cubicBezTo>
                <a:cubicBezTo>
                  <a:pt x="6254" y="2035"/>
                  <a:pt x="6258" y="2035"/>
                  <a:pt x="6266" y="2035"/>
                </a:cubicBezTo>
                <a:cubicBezTo>
                  <a:pt x="6381" y="2035"/>
                  <a:pt x="7270" y="2050"/>
                  <a:pt x="7253" y="2534"/>
                </a:cubicBezTo>
                <a:cubicBezTo>
                  <a:pt x="7248" y="2836"/>
                  <a:pt x="6921" y="2923"/>
                  <a:pt x="6631" y="2923"/>
                </a:cubicBezTo>
                <a:cubicBezTo>
                  <a:pt x="6425" y="2923"/>
                  <a:pt x="6237" y="2879"/>
                  <a:pt x="6200" y="2838"/>
                </a:cubicBezTo>
                <a:cubicBezTo>
                  <a:pt x="6111" y="2740"/>
                  <a:pt x="6022" y="2401"/>
                  <a:pt x="6022" y="2401"/>
                </a:cubicBezTo>
                <a:cubicBezTo>
                  <a:pt x="6022" y="2401"/>
                  <a:pt x="5852" y="2677"/>
                  <a:pt x="5629" y="2811"/>
                </a:cubicBezTo>
                <a:cubicBezTo>
                  <a:pt x="5496" y="2633"/>
                  <a:pt x="5522" y="2383"/>
                  <a:pt x="5522" y="2383"/>
                </a:cubicBezTo>
                <a:lnTo>
                  <a:pt x="5522" y="2383"/>
                </a:lnTo>
                <a:cubicBezTo>
                  <a:pt x="5522" y="2383"/>
                  <a:pt x="5148" y="2445"/>
                  <a:pt x="5023" y="2820"/>
                </a:cubicBezTo>
                <a:cubicBezTo>
                  <a:pt x="4907" y="2731"/>
                  <a:pt x="4853" y="2445"/>
                  <a:pt x="4853" y="2445"/>
                </a:cubicBezTo>
                <a:cubicBezTo>
                  <a:pt x="4853" y="2445"/>
                  <a:pt x="4550" y="2936"/>
                  <a:pt x="4630" y="3525"/>
                </a:cubicBezTo>
                <a:cubicBezTo>
                  <a:pt x="4434" y="3409"/>
                  <a:pt x="4327" y="3034"/>
                  <a:pt x="4327" y="3034"/>
                </a:cubicBezTo>
                <a:lnTo>
                  <a:pt x="4327" y="3034"/>
                </a:lnTo>
                <a:cubicBezTo>
                  <a:pt x="4327" y="3034"/>
                  <a:pt x="4211" y="3489"/>
                  <a:pt x="4487" y="4015"/>
                </a:cubicBezTo>
                <a:cubicBezTo>
                  <a:pt x="4773" y="4542"/>
                  <a:pt x="4461" y="5041"/>
                  <a:pt x="4461" y="5041"/>
                </a:cubicBezTo>
                <a:cubicBezTo>
                  <a:pt x="4461" y="5041"/>
                  <a:pt x="4371" y="4854"/>
                  <a:pt x="4291" y="4809"/>
                </a:cubicBezTo>
                <a:lnTo>
                  <a:pt x="4291" y="4809"/>
                </a:lnTo>
                <a:cubicBezTo>
                  <a:pt x="4327" y="5086"/>
                  <a:pt x="3809" y="5532"/>
                  <a:pt x="3809" y="5532"/>
                </a:cubicBezTo>
                <a:cubicBezTo>
                  <a:pt x="3809" y="5532"/>
                  <a:pt x="3631" y="5523"/>
                  <a:pt x="3774" y="4676"/>
                </a:cubicBezTo>
                <a:cubicBezTo>
                  <a:pt x="3908" y="3837"/>
                  <a:pt x="3078" y="3293"/>
                  <a:pt x="3078" y="3293"/>
                </a:cubicBezTo>
                <a:lnTo>
                  <a:pt x="3078" y="3293"/>
                </a:lnTo>
                <a:cubicBezTo>
                  <a:pt x="3078" y="3293"/>
                  <a:pt x="3408" y="3703"/>
                  <a:pt x="3185" y="4015"/>
                </a:cubicBezTo>
                <a:cubicBezTo>
                  <a:pt x="2960" y="3913"/>
                  <a:pt x="2760" y="3877"/>
                  <a:pt x="2589" y="3877"/>
                </a:cubicBezTo>
                <a:cubicBezTo>
                  <a:pt x="2177" y="3877"/>
                  <a:pt x="1936" y="4087"/>
                  <a:pt x="1936" y="4087"/>
                </a:cubicBezTo>
                <a:cubicBezTo>
                  <a:pt x="1936" y="4087"/>
                  <a:pt x="1888" y="4100"/>
                  <a:pt x="1802" y="4100"/>
                </a:cubicBezTo>
                <a:cubicBezTo>
                  <a:pt x="1691" y="4100"/>
                  <a:pt x="1515" y="4077"/>
                  <a:pt x="1303" y="3971"/>
                </a:cubicBezTo>
                <a:cubicBezTo>
                  <a:pt x="1236" y="3690"/>
                  <a:pt x="845" y="3415"/>
                  <a:pt x="460" y="3415"/>
                </a:cubicBezTo>
                <a:cubicBezTo>
                  <a:pt x="380" y="3415"/>
                  <a:pt x="300" y="3427"/>
                  <a:pt x="223" y="3453"/>
                </a:cubicBezTo>
                <a:cubicBezTo>
                  <a:pt x="473" y="3516"/>
                  <a:pt x="812" y="3721"/>
                  <a:pt x="928" y="4087"/>
                </a:cubicBezTo>
                <a:cubicBezTo>
                  <a:pt x="924" y="4091"/>
                  <a:pt x="914" y="4092"/>
                  <a:pt x="899" y="4092"/>
                </a:cubicBezTo>
                <a:cubicBezTo>
                  <a:pt x="861" y="4092"/>
                  <a:pt x="791" y="4083"/>
                  <a:pt x="702" y="4083"/>
                </a:cubicBezTo>
                <a:cubicBezTo>
                  <a:pt x="511" y="4083"/>
                  <a:pt x="233" y="4125"/>
                  <a:pt x="0" y="4390"/>
                </a:cubicBezTo>
                <a:cubicBezTo>
                  <a:pt x="93" y="4342"/>
                  <a:pt x="205" y="4318"/>
                  <a:pt x="322" y="4318"/>
                </a:cubicBezTo>
                <a:cubicBezTo>
                  <a:pt x="486" y="4318"/>
                  <a:pt x="661" y="4364"/>
                  <a:pt x="812" y="4453"/>
                </a:cubicBezTo>
                <a:cubicBezTo>
                  <a:pt x="509" y="4488"/>
                  <a:pt x="286" y="4738"/>
                  <a:pt x="0" y="4827"/>
                </a:cubicBezTo>
                <a:cubicBezTo>
                  <a:pt x="61" y="4858"/>
                  <a:pt x="158" y="4872"/>
                  <a:pt x="268" y="4872"/>
                </a:cubicBezTo>
                <a:cubicBezTo>
                  <a:pt x="543" y="4872"/>
                  <a:pt x="901" y="4781"/>
                  <a:pt x="990" y="4622"/>
                </a:cubicBezTo>
                <a:lnTo>
                  <a:pt x="990" y="4622"/>
                </a:lnTo>
                <a:cubicBezTo>
                  <a:pt x="1008" y="4765"/>
                  <a:pt x="758" y="5202"/>
                  <a:pt x="375" y="5300"/>
                </a:cubicBezTo>
                <a:cubicBezTo>
                  <a:pt x="406" y="5302"/>
                  <a:pt x="439" y="5303"/>
                  <a:pt x="472" y="5303"/>
                </a:cubicBezTo>
                <a:cubicBezTo>
                  <a:pt x="770" y="5303"/>
                  <a:pt x="1136" y="5217"/>
                  <a:pt x="1401" y="4792"/>
                </a:cubicBezTo>
                <a:cubicBezTo>
                  <a:pt x="1583" y="4666"/>
                  <a:pt x="1808" y="4601"/>
                  <a:pt x="2019" y="4601"/>
                </a:cubicBezTo>
                <a:cubicBezTo>
                  <a:pt x="2272" y="4601"/>
                  <a:pt x="2506" y="4695"/>
                  <a:pt x="2623" y="4890"/>
                </a:cubicBezTo>
                <a:cubicBezTo>
                  <a:pt x="2828" y="5238"/>
                  <a:pt x="2587" y="5568"/>
                  <a:pt x="2587" y="5568"/>
                </a:cubicBezTo>
                <a:cubicBezTo>
                  <a:pt x="2587" y="5568"/>
                  <a:pt x="2373" y="5354"/>
                  <a:pt x="2453" y="5122"/>
                </a:cubicBezTo>
                <a:lnTo>
                  <a:pt x="2453" y="5122"/>
                </a:lnTo>
                <a:cubicBezTo>
                  <a:pt x="1990" y="5407"/>
                  <a:pt x="1749" y="5978"/>
                  <a:pt x="1749" y="5978"/>
                </a:cubicBezTo>
                <a:cubicBezTo>
                  <a:pt x="1749" y="5978"/>
                  <a:pt x="1552" y="5675"/>
                  <a:pt x="1651" y="5452"/>
                </a:cubicBezTo>
                <a:lnTo>
                  <a:pt x="1651" y="5452"/>
                </a:lnTo>
                <a:cubicBezTo>
                  <a:pt x="1267" y="5862"/>
                  <a:pt x="1213" y="6504"/>
                  <a:pt x="1222" y="6834"/>
                </a:cubicBezTo>
                <a:cubicBezTo>
                  <a:pt x="1222" y="6834"/>
                  <a:pt x="999" y="6674"/>
                  <a:pt x="1026" y="6272"/>
                </a:cubicBezTo>
                <a:lnTo>
                  <a:pt x="1026" y="6272"/>
                </a:lnTo>
                <a:cubicBezTo>
                  <a:pt x="812" y="6638"/>
                  <a:pt x="518" y="8083"/>
                  <a:pt x="946" y="9100"/>
                </a:cubicBezTo>
                <a:cubicBezTo>
                  <a:pt x="1365" y="10117"/>
                  <a:pt x="2346" y="10858"/>
                  <a:pt x="2346" y="10858"/>
                </a:cubicBezTo>
                <a:cubicBezTo>
                  <a:pt x="2346" y="10858"/>
                  <a:pt x="2577" y="10801"/>
                  <a:pt x="2837" y="10801"/>
                </a:cubicBezTo>
                <a:cubicBezTo>
                  <a:pt x="2920" y="10801"/>
                  <a:pt x="3005" y="10807"/>
                  <a:pt x="3087" y="10822"/>
                </a:cubicBezTo>
                <a:cubicBezTo>
                  <a:pt x="3206" y="10841"/>
                  <a:pt x="3347" y="10851"/>
                  <a:pt x="3497" y="10851"/>
                </a:cubicBezTo>
                <a:cubicBezTo>
                  <a:pt x="3771" y="10851"/>
                  <a:pt x="4072" y="10817"/>
                  <a:pt x="4309" y="10742"/>
                </a:cubicBezTo>
                <a:lnTo>
                  <a:pt x="4309" y="10742"/>
                </a:lnTo>
                <a:cubicBezTo>
                  <a:pt x="4190" y="10884"/>
                  <a:pt x="3920" y="10976"/>
                  <a:pt x="3558" y="10976"/>
                </a:cubicBezTo>
                <a:cubicBezTo>
                  <a:pt x="3488" y="10976"/>
                  <a:pt x="3414" y="10972"/>
                  <a:pt x="3337" y="10965"/>
                </a:cubicBezTo>
                <a:cubicBezTo>
                  <a:pt x="3226" y="10954"/>
                  <a:pt x="3096" y="10945"/>
                  <a:pt x="2959" y="10945"/>
                </a:cubicBezTo>
                <a:cubicBezTo>
                  <a:pt x="2520" y="10945"/>
                  <a:pt x="2008" y="11043"/>
                  <a:pt x="1811" y="11518"/>
                </a:cubicBezTo>
                <a:cubicBezTo>
                  <a:pt x="1964" y="11437"/>
                  <a:pt x="2091" y="11402"/>
                  <a:pt x="2199" y="11402"/>
                </a:cubicBezTo>
                <a:cubicBezTo>
                  <a:pt x="2534" y="11402"/>
                  <a:pt x="2689" y="11734"/>
                  <a:pt x="2864" y="12071"/>
                </a:cubicBezTo>
                <a:cubicBezTo>
                  <a:pt x="3096" y="12517"/>
                  <a:pt x="3774" y="12383"/>
                  <a:pt x="3881" y="12740"/>
                </a:cubicBezTo>
                <a:cubicBezTo>
                  <a:pt x="3986" y="13082"/>
                  <a:pt x="3635" y="13552"/>
                  <a:pt x="3040" y="13552"/>
                </a:cubicBezTo>
                <a:cubicBezTo>
                  <a:pt x="3029" y="13552"/>
                  <a:pt x="3018" y="13552"/>
                  <a:pt x="3007" y="13552"/>
                </a:cubicBezTo>
                <a:lnTo>
                  <a:pt x="3007" y="13552"/>
                </a:lnTo>
                <a:cubicBezTo>
                  <a:pt x="3175" y="13664"/>
                  <a:pt x="3351" y="13717"/>
                  <a:pt x="3512" y="13717"/>
                </a:cubicBezTo>
                <a:cubicBezTo>
                  <a:pt x="3786" y="13717"/>
                  <a:pt x="4016" y="13566"/>
                  <a:pt x="4095" y="13302"/>
                </a:cubicBezTo>
                <a:lnTo>
                  <a:pt x="4095" y="13302"/>
                </a:lnTo>
                <a:cubicBezTo>
                  <a:pt x="4211" y="13489"/>
                  <a:pt x="4148" y="13980"/>
                  <a:pt x="3818" y="14248"/>
                </a:cubicBezTo>
                <a:cubicBezTo>
                  <a:pt x="4389" y="14230"/>
                  <a:pt x="4595" y="13605"/>
                  <a:pt x="4505" y="13365"/>
                </a:cubicBezTo>
                <a:lnTo>
                  <a:pt x="4505" y="13365"/>
                </a:lnTo>
                <a:cubicBezTo>
                  <a:pt x="4809" y="13472"/>
                  <a:pt x="4853" y="13837"/>
                  <a:pt x="4764" y="14114"/>
                </a:cubicBezTo>
                <a:cubicBezTo>
                  <a:pt x="5005" y="13989"/>
                  <a:pt x="5353" y="13516"/>
                  <a:pt x="4675" y="13097"/>
                </a:cubicBezTo>
                <a:cubicBezTo>
                  <a:pt x="4755" y="13017"/>
                  <a:pt x="4940" y="12959"/>
                  <a:pt x="5160" y="12959"/>
                </a:cubicBezTo>
                <a:cubicBezTo>
                  <a:pt x="5331" y="12959"/>
                  <a:pt x="5522" y="12993"/>
                  <a:pt x="5701" y="13079"/>
                </a:cubicBezTo>
                <a:cubicBezTo>
                  <a:pt x="5543" y="12858"/>
                  <a:pt x="5274" y="12691"/>
                  <a:pt x="4934" y="12691"/>
                </a:cubicBezTo>
                <a:cubicBezTo>
                  <a:pt x="4793" y="12691"/>
                  <a:pt x="4640" y="12719"/>
                  <a:pt x="4479" y="12785"/>
                </a:cubicBezTo>
                <a:cubicBezTo>
                  <a:pt x="4514" y="12330"/>
                  <a:pt x="3809" y="11714"/>
                  <a:pt x="3809" y="11714"/>
                </a:cubicBezTo>
                <a:lnTo>
                  <a:pt x="3809" y="11714"/>
                </a:lnTo>
                <a:cubicBezTo>
                  <a:pt x="3810" y="11714"/>
                  <a:pt x="4398" y="11768"/>
                  <a:pt x="4853" y="12125"/>
                </a:cubicBezTo>
                <a:cubicBezTo>
                  <a:pt x="5155" y="12362"/>
                  <a:pt x="5716" y="12543"/>
                  <a:pt x="6250" y="12543"/>
                </a:cubicBezTo>
                <a:cubicBezTo>
                  <a:pt x="6539" y="12543"/>
                  <a:pt x="6820" y="12491"/>
                  <a:pt x="7048" y="12365"/>
                </a:cubicBezTo>
                <a:cubicBezTo>
                  <a:pt x="7126" y="12390"/>
                  <a:pt x="7222" y="12401"/>
                  <a:pt x="7327" y="12401"/>
                </a:cubicBezTo>
                <a:cubicBezTo>
                  <a:pt x="7725" y="12401"/>
                  <a:pt x="8246" y="12232"/>
                  <a:pt x="8359" y="11928"/>
                </a:cubicBezTo>
                <a:cubicBezTo>
                  <a:pt x="8477" y="11619"/>
                  <a:pt x="8667" y="11450"/>
                  <a:pt x="8821" y="11450"/>
                </a:cubicBezTo>
                <a:cubicBezTo>
                  <a:pt x="8853" y="11450"/>
                  <a:pt x="8884" y="11458"/>
                  <a:pt x="8912" y="11473"/>
                </a:cubicBezTo>
                <a:cubicBezTo>
                  <a:pt x="9073" y="11563"/>
                  <a:pt x="9037" y="12000"/>
                  <a:pt x="8439" y="12401"/>
                </a:cubicBezTo>
                <a:cubicBezTo>
                  <a:pt x="9260" y="12062"/>
                  <a:pt x="10215" y="11179"/>
                  <a:pt x="10366" y="10617"/>
                </a:cubicBezTo>
                <a:cubicBezTo>
                  <a:pt x="10486" y="10173"/>
                  <a:pt x="10762" y="9896"/>
                  <a:pt x="11044" y="9896"/>
                </a:cubicBezTo>
                <a:cubicBezTo>
                  <a:pt x="11119" y="9896"/>
                  <a:pt x="11194" y="9916"/>
                  <a:pt x="11267" y="9957"/>
                </a:cubicBezTo>
                <a:cubicBezTo>
                  <a:pt x="11377" y="10019"/>
                  <a:pt x="11507" y="10050"/>
                  <a:pt x="11632" y="10050"/>
                </a:cubicBezTo>
                <a:cubicBezTo>
                  <a:pt x="11903" y="10050"/>
                  <a:pt x="12154" y="9905"/>
                  <a:pt x="12142" y="9618"/>
                </a:cubicBezTo>
                <a:lnTo>
                  <a:pt x="12142" y="9618"/>
                </a:lnTo>
                <a:cubicBezTo>
                  <a:pt x="12103" y="9720"/>
                  <a:pt x="11892" y="9803"/>
                  <a:pt x="11718" y="9803"/>
                </a:cubicBezTo>
                <a:cubicBezTo>
                  <a:pt x="11572" y="9803"/>
                  <a:pt x="11453" y="9745"/>
                  <a:pt x="11482" y="9591"/>
                </a:cubicBezTo>
                <a:cubicBezTo>
                  <a:pt x="11536" y="9331"/>
                  <a:pt x="11837" y="9223"/>
                  <a:pt x="12096" y="9223"/>
                </a:cubicBezTo>
                <a:cubicBezTo>
                  <a:pt x="12174" y="9223"/>
                  <a:pt x="12249" y="9233"/>
                  <a:pt x="12311" y="9252"/>
                </a:cubicBezTo>
                <a:cubicBezTo>
                  <a:pt x="12255" y="9140"/>
                  <a:pt x="12028" y="8982"/>
                  <a:pt x="11801" y="8982"/>
                </a:cubicBezTo>
                <a:cubicBezTo>
                  <a:pt x="11701" y="8982"/>
                  <a:pt x="11602" y="9012"/>
                  <a:pt x="11517" y="9091"/>
                </a:cubicBezTo>
                <a:cubicBezTo>
                  <a:pt x="11526" y="8869"/>
                  <a:pt x="11714" y="8590"/>
                  <a:pt x="12090" y="8590"/>
                </a:cubicBezTo>
                <a:cubicBezTo>
                  <a:pt x="12107" y="8590"/>
                  <a:pt x="12124" y="8591"/>
                  <a:pt x="12142" y="8592"/>
                </a:cubicBezTo>
                <a:cubicBezTo>
                  <a:pt x="12077" y="8543"/>
                  <a:pt x="11918" y="8485"/>
                  <a:pt x="11741" y="8485"/>
                </a:cubicBezTo>
                <a:cubicBezTo>
                  <a:pt x="11529" y="8485"/>
                  <a:pt x="11292" y="8568"/>
                  <a:pt x="11160" y="8851"/>
                </a:cubicBezTo>
                <a:cubicBezTo>
                  <a:pt x="11089" y="8806"/>
                  <a:pt x="11027" y="8449"/>
                  <a:pt x="11366" y="8306"/>
                </a:cubicBezTo>
                <a:lnTo>
                  <a:pt x="11366" y="8306"/>
                </a:lnTo>
                <a:cubicBezTo>
                  <a:pt x="11036" y="8315"/>
                  <a:pt x="10688" y="8503"/>
                  <a:pt x="10705" y="9002"/>
                </a:cubicBezTo>
                <a:cubicBezTo>
                  <a:pt x="10054" y="9056"/>
                  <a:pt x="9938" y="9564"/>
                  <a:pt x="9688" y="9814"/>
                </a:cubicBezTo>
                <a:cubicBezTo>
                  <a:pt x="9440" y="10054"/>
                  <a:pt x="8518" y="10152"/>
                  <a:pt x="8114" y="10788"/>
                </a:cubicBezTo>
                <a:lnTo>
                  <a:pt x="8114" y="10788"/>
                </a:lnTo>
                <a:cubicBezTo>
                  <a:pt x="8186" y="10667"/>
                  <a:pt x="8307" y="10215"/>
                  <a:pt x="8368" y="9805"/>
                </a:cubicBezTo>
                <a:cubicBezTo>
                  <a:pt x="8439" y="9377"/>
                  <a:pt x="8547" y="9190"/>
                  <a:pt x="8770" y="8735"/>
                </a:cubicBezTo>
                <a:cubicBezTo>
                  <a:pt x="8941" y="8378"/>
                  <a:pt x="9296" y="8206"/>
                  <a:pt x="9480" y="8206"/>
                </a:cubicBezTo>
                <a:cubicBezTo>
                  <a:pt x="9536" y="8206"/>
                  <a:pt x="9576" y="8222"/>
                  <a:pt x="9590" y="8253"/>
                </a:cubicBezTo>
                <a:cubicBezTo>
                  <a:pt x="9662" y="8387"/>
                  <a:pt x="9581" y="8628"/>
                  <a:pt x="9233" y="8645"/>
                </a:cubicBezTo>
                <a:cubicBezTo>
                  <a:pt x="9329" y="8691"/>
                  <a:pt x="9414" y="8710"/>
                  <a:pt x="9492" y="8710"/>
                </a:cubicBezTo>
                <a:cubicBezTo>
                  <a:pt x="9870" y="8710"/>
                  <a:pt x="10055" y="8246"/>
                  <a:pt x="10277" y="8083"/>
                </a:cubicBezTo>
                <a:cubicBezTo>
                  <a:pt x="10370" y="8012"/>
                  <a:pt x="10457" y="7975"/>
                  <a:pt x="10530" y="7975"/>
                </a:cubicBezTo>
                <a:cubicBezTo>
                  <a:pt x="10669" y="7975"/>
                  <a:pt x="10759" y="8110"/>
                  <a:pt x="10741" y="8413"/>
                </a:cubicBezTo>
                <a:cubicBezTo>
                  <a:pt x="10759" y="8315"/>
                  <a:pt x="10991" y="7932"/>
                  <a:pt x="11312" y="7842"/>
                </a:cubicBezTo>
                <a:cubicBezTo>
                  <a:pt x="11633" y="7744"/>
                  <a:pt x="11999" y="7468"/>
                  <a:pt x="11535" y="6915"/>
                </a:cubicBezTo>
                <a:lnTo>
                  <a:pt x="11535" y="6915"/>
                </a:lnTo>
                <a:cubicBezTo>
                  <a:pt x="11622" y="7208"/>
                  <a:pt x="11434" y="7366"/>
                  <a:pt x="11242" y="7366"/>
                </a:cubicBezTo>
                <a:cubicBezTo>
                  <a:pt x="11119" y="7366"/>
                  <a:pt x="10993" y="7301"/>
                  <a:pt x="10937" y="7164"/>
                </a:cubicBezTo>
                <a:cubicBezTo>
                  <a:pt x="10925" y="7504"/>
                  <a:pt x="10500" y="7677"/>
                  <a:pt x="10210" y="7677"/>
                </a:cubicBezTo>
                <a:cubicBezTo>
                  <a:pt x="10066" y="7677"/>
                  <a:pt x="9956" y="7634"/>
                  <a:pt x="9947" y="7548"/>
                </a:cubicBezTo>
                <a:cubicBezTo>
                  <a:pt x="9929" y="7370"/>
                  <a:pt x="10170" y="7114"/>
                  <a:pt x="10356" y="7114"/>
                </a:cubicBezTo>
                <a:cubicBezTo>
                  <a:pt x="10439" y="7114"/>
                  <a:pt x="10512" y="7166"/>
                  <a:pt x="10545" y="7298"/>
                </a:cubicBezTo>
                <a:cubicBezTo>
                  <a:pt x="10609" y="7077"/>
                  <a:pt x="10741" y="6883"/>
                  <a:pt x="10875" y="6883"/>
                </a:cubicBezTo>
                <a:cubicBezTo>
                  <a:pt x="10946" y="6883"/>
                  <a:pt x="11018" y="6939"/>
                  <a:pt x="11080" y="7075"/>
                </a:cubicBezTo>
                <a:cubicBezTo>
                  <a:pt x="11169" y="6724"/>
                  <a:pt x="11314" y="6641"/>
                  <a:pt x="11432" y="6641"/>
                </a:cubicBezTo>
                <a:cubicBezTo>
                  <a:pt x="11540" y="6641"/>
                  <a:pt x="11624" y="6710"/>
                  <a:pt x="11624" y="6710"/>
                </a:cubicBezTo>
                <a:cubicBezTo>
                  <a:pt x="11847" y="6058"/>
                  <a:pt x="11667" y="5857"/>
                  <a:pt x="11360" y="5857"/>
                </a:cubicBezTo>
                <a:cubicBezTo>
                  <a:pt x="10868" y="5857"/>
                  <a:pt x="10054" y="6371"/>
                  <a:pt x="10054" y="6371"/>
                </a:cubicBezTo>
                <a:cubicBezTo>
                  <a:pt x="10054" y="6371"/>
                  <a:pt x="9886" y="6132"/>
                  <a:pt x="9471" y="6132"/>
                </a:cubicBezTo>
                <a:cubicBezTo>
                  <a:pt x="9275" y="6132"/>
                  <a:pt x="9023" y="6186"/>
                  <a:pt x="8707" y="6344"/>
                </a:cubicBezTo>
                <a:cubicBezTo>
                  <a:pt x="8585" y="6403"/>
                  <a:pt x="8480" y="6429"/>
                  <a:pt x="8387" y="6429"/>
                </a:cubicBezTo>
                <a:cubicBezTo>
                  <a:pt x="7849" y="6429"/>
                  <a:pt x="7712" y="5586"/>
                  <a:pt x="7194" y="5586"/>
                </a:cubicBezTo>
                <a:cubicBezTo>
                  <a:pt x="7076" y="5586"/>
                  <a:pt x="6938" y="5630"/>
                  <a:pt x="6771" y="5737"/>
                </a:cubicBezTo>
                <a:cubicBezTo>
                  <a:pt x="6824" y="5718"/>
                  <a:pt x="6876" y="5709"/>
                  <a:pt x="6927" y="5709"/>
                </a:cubicBezTo>
                <a:cubicBezTo>
                  <a:pt x="7160" y="5709"/>
                  <a:pt x="7359" y="5890"/>
                  <a:pt x="7396" y="6058"/>
                </a:cubicBezTo>
                <a:cubicBezTo>
                  <a:pt x="7458" y="6362"/>
                  <a:pt x="7717" y="6638"/>
                  <a:pt x="8109" y="6736"/>
                </a:cubicBezTo>
                <a:cubicBezTo>
                  <a:pt x="8080" y="6740"/>
                  <a:pt x="8052" y="6741"/>
                  <a:pt x="8025" y="6741"/>
                </a:cubicBezTo>
                <a:cubicBezTo>
                  <a:pt x="7623" y="6741"/>
                  <a:pt x="7451" y="6390"/>
                  <a:pt x="7217" y="6281"/>
                </a:cubicBezTo>
                <a:cubicBezTo>
                  <a:pt x="7130" y="6242"/>
                  <a:pt x="6992" y="6206"/>
                  <a:pt x="6837" y="6206"/>
                </a:cubicBezTo>
                <a:cubicBezTo>
                  <a:pt x="6565" y="6206"/>
                  <a:pt x="6242" y="6318"/>
                  <a:pt x="6049" y="6727"/>
                </a:cubicBezTo>
                <a:cubicBezTo>
                  <a:pt x="6208" y="6608"/>
                  <a:pt x="6374" y="6562"/>
                  <a:pt x="6536" y="6562"/>
                </a:cubicBezTo>
                <a:cubicBezTo>
                  <a:pt x="6847" y="6562"/>
                  <a:pt x="7146" y="6730"/>
                  <a:pt x="7369" y="6870"/>
                </a:cubicBezTo>
                <a:cubicBezTo>
                  <a:pt x="7465" y="7345"/>
                  <a:pt x="6902" y="7547"/>
                  <a:pt x="6388" y="7547"/>
                </a:cubicBezTo>
                <a:cubicBezTo>
                  <a:pt x="6188" y="7547"/>
                  <a:pt x="5995" y="7517"/>
                  <a:pt x="5852" y="7459"/>
                </a:cubicBezTo>
                <a:lnTo>
                  <a:pt x="5852" y="7459"/>
                </a:lnTo>
                <a:cubicBezTo>
                  <a:pt x="6008" y="7716"/>
                  <a:pt x="6490" y="7918"/>
                  <a:pt x="6871" y="7918"/>
                </a:cubicBezTo>
                <a:cubicBezTo>
                  <a:pt x="6927" y="7918"/>
                  <a:pt x="6980" y="7914"/>
                  <a:pt x="7030" y="7905"/>
                </a:cubicBezTo>
                <a:lnTo>
                  <a:pt x="7030" y="7905"/>
                </a:lnTo>
                <a:cubicBezTo>
                  <a:pt x="6959" y="8275"/>
                  <a:pt x="6587" y="8417"/>
                  <a:pt x="6259" y="8417"/>
                </a:cubicBezTo>
                <a:cubicBezTo>
                  <a:pt x="6089" y="8417"/>
                  <a:pt x="5932" y="8379"/>
                  <a:pt x="5835" y="8315"/>
                </a:cubicBezTo>
                <a:lnTo>
                  <a:pt x="5835" y="8315"/>
                </a:lnTo>
                <a:cubicBezTo>
                  <a:pt x="6028" y="8539"/>
                  <a:pt x="6364" y="8652"/>
                  <a:pt x="6644" y="8652"/>
                </a:cubicBezTo>
                <a:cubicBezTo>
                  <a:pt x="6778" y="8652"/>
                  <a:pt x="6899" y="8626"/>
                  <a:pt x="6985" y="8574"/>
                </a:cubicBezTo>
                <a:cubicBezTo>
                  <a:pt x="7131" y="8482"/>
                  <a:pt x="7242" y="8461"/>
                  <a:pt x="7313" y="8461"/>
                </a:cubicBezTo>
                <a:cubicBezTo>
                  <a:pt x="7373" y="8461"/>
                  <a:pt x="7405" y="8476"/>
                  <a:pt x="7405" y="8476"/>
                </a:cubicBezTo>
                <a:cubicBezTo>
                  <a:pt x="7405" y="8476"/>
                  <a:pt x="7396" y="8672"/>
                  <a:pt x="7307" y="8851"/>
                </a:cubicBezTo>
                <a:cubicBezTo>
                  <a:pt x="7068" y="9146"/>
                  <a:pt x="6729" y="9231"/>
                  <a:pt x="6417" y="9231"/>
                </a:cubicBezTo>
                <a:cubicBezTo>
                  <a:pt x="5994" y="9231"/>
                  <a:pt x="5621" y="9074"/>
                  <a:pt x="5620" y="9074"/>
                </a:cubicBezTo>
                <a:lnTo>
                  <a:pt x="5620" y="9074"/>
                </a:lnTo>
                <a:cubicBezTo>
                  <a:pt x="5620" y="9074"/>
                  <a:pt x="5933" y="9377"/>
                  <a:pt x="6459" y="9484"/>
                </a:cubicBezTo>
                <a:cubicBezTo>
                  <a:pt x="6334" y="9535"/>
                  <a:pt x="6210" y="9556"/>
                  <a:pt x="6091" y="9556"/>
                </a:cubicBezTo>
                <a:cubicBezTo>
                  <a:pt x="5476" y="9556"/>
                  <a:pt x="4969" y="8993"/>
                  <a:pt x="4969" y="8993"/>
                </a:cubicBezTo>
                <a:lnTo>
                  <a:pt x="4969" y="8993"/>
                </a:lnTo>
                <a:cubicBezTo>
                  <a:pt x="4969" y="8993"/>
                  <a:pt x="5058" y="9457"/>
                  <a:pt x="5594" y="9885"/>
                </a:cubicBezTo>
                <a:cubicBezTo>
                  <a:pt x="4871" y="9885"/>
                  <a:pt x="4273" y="8877"/>
                  <a:pt x="4273" y="8877"/>
                </a:cubicBezTo>
                <a:lnTo>
                  <a:pt x="4273" y="8877"/>
                </a:lnTo>
                <a:cubicBezTo>
                  <a:pt x="4273" y="8877"/>
                  <a:pt x="4247" y="9172"/>
                  <a:pt x="4479" y="9636"/>
                </a:cubicBezTo>
                <a:cubicBezTo>
                  <a:pt x="3328" y="9065"/>
                  <a:pt x="2204" y="7771"/>
                  <a:pt x="2819" y="7004"/>
                </a:cubicBezTo>
                <a:cubicBezTo>
                  <a:pt x="3426" y="6237"/>
                  <a:pt x="4737" y="6799"/>
                  <a:pt x="5496" y="6308"/>
                </a:cubicBezTo>
                <a:cubicBezTo>
                  <a:pt x="6272" y="6246"/>
                  <a:pt x="6780" y="5684"/>
                  <a:pt x="6816" y="5255"/>
                </a:cubicBezTo>
                <a:cubicBezTo>
                  <a:pt x="6844" y="4921"/>
                  <a:pt x="7089" y="4614"/>
                  <a:pt x="7411" y="4614"/>
                </a:cubicBezTo>
                <a:cubicBezTo>
                  <a:pt x="7502" y="4614"/>
                  <a:pt x="7599" y="4639"/>
                  <a:pt x="7699" y="4693"/>
                </a:cubicBezTo>
                <a:cubicBezTo>
                  <a:pt x="8163" y="4943"/>
                  <a:pt x="8332" y="5470"/>
                  <a:pt x="8332" y="5470"/>
                </a:cubicBezTo>
                <a:cubicBezTo>
                  <a:pt x="8332" y="5470"/>
                  <a:pt x="8453" y="5029"/>
                  <a:pt x="8202" y="4641"/>
                </a:cubicBezTo>
                <a:lnTo>
                  <a:pt x="8202" y="4641"/>
                </a:lnTo>
                <a:cubicBezTo>
                  <a:pt x="8390" y="4903"/>
                  <a:pt x="9055" y="5006"/>
                  <a:pt x="9055" y="5006"/>
                </a:cubicBezTo>
                <a:cubicBezTo>
                  <a:pt x="9055" y="5006"/>
                  <a:pt x="9002" y="4533"/>
                  <a:pt x="8511" y="4363"/>
                </a:cubicBezTo>
                <a:lnTo>
                  <a:pt x="8511" y="4363"/>
                </a:lnTo>
                <a:cubicBezTo>
                  <a:pt x="8528" y="4365"/>
                  <a:pt x="8546" y="4366"/>
                  <a:pt x="8566" y="4366"/>
                </a:cubicBezTo>
                <a:cubicBezTo>
                  <a:pt x="8789" y="4366"/>
                  <a:pt x="9184" y="4265"/>
                  <a:pt x="9233" y="3864"/>
                </a:cubicBezTo>
                <a:lnTo>
                  <a:pt x="9233" y="3864"/>
                </a:lnTo>
                <a:cubicBezTo>
                  <a:pt x="9142" y="3994"/>
                  <a:pt x="8855" y="4096"/>
                  <a:pt x="8617" y="4096"/>
                </a:cubicBezTo>
                <a:cubicBezTo>
                  <a:pt x="8529" y="4096"/>
                  <a:pt x="8448" y="4082"/>
                  <a:pt x="8386" y="4051"/>
                </a:cubicBezTo>
                <a:cubicBezTo>
                  <a:pt x="8707" y="3828"/>
                  <a:pt x="8832" y="3409"/>
                  <a:pt x="8645" y="3195"/>
                </a:cubicBezTo>
                <a:lnTo>
                  <a:pt x="8645" y="3195"/>
                </a:lnTo>
                <a:cubicBezTo>
                  <a:pt x="8680" y="3346"/>
                  <a:pt x="8671" y="3391"/>
                  <a:pt x="8439" y="3551"/>
                </a:cubicBezTo>
                <a:cubicBezTo>
                  <a:pt x="8199" y="3721"/>
                  <a:pt x="8234" y="3748"/>
                  <a:pt x="7869" y="4024"/>
                </a:cubicBezTo>
                <a:cubicBezTo>
                  <a:pt x="7763" y="4106"/>
                  <a:pt x="7643" y="4135"/>
                  <a:pt x="7526" y="4135"/>
                </a:cubicBezTo>
                <a:cubicBezTo>
                  <a:pt x="7247" y="4135"/>
                  <a:pt x="6985" y="3971"/>
                  <a:pt x="6985" y="3971"/>
                </a:cubicBezTo>
                <a:cubicBezTo>
                  <a:pt x="6985" y="3971"/>
                  <a:pt x="7253" y="3659"/>
                  <a:pt x="7110" y="3373"/>
                </a:cubicBezTo>
                <a:lnTo>
                  <a:pt x="7110" y="3373"/>
                </a:lnTo>
                <a:cubicBezTo>
                  <a:pt x="7110" y="3534"/>
                  <a:pt x="6985" y="3650"/>
                  <a:pt x="6521" y="4006"/>
                </a:cubicBezTo>
                <a:cubicBezTo>
                  <a:pt x="6066" y="4354"/>
                  <a:pt x="6209" y="4702"/>
                  <a:pt x="6084" y="5086"/>
                </a:cubicBezTo>
                <a:cubicBezTo>
                  <a:pt x="6182" y="4319"/>
                  <a:pt x="5442" y="4131"/>
                  <a:pt x="5442" y="3703"/>
                </a:cubicBezTo>
                <a:cubicBezTo>
                  <a:pt x="5442" y="3336"/>
                  <a:pt x="5783" y="3290"/>
                  <a:pt x="6262" y="3290"/>
                </a:cubicBezTo>
                <a:cubicBezTo>
                  <a:pt x="6353" y="3290"/>
                  <a:pt x="6449" y="3291"/>
                  <a:pt x="6548" y="3293"/>
                </a:cubicBezTo>
                <a:cubicBezTo>
                  <a:pt x="6556" y="3293"/>
                  <a:pt x="6563" y="3293"/>
                  <a:pt x="6570" y="3293"/>
                </a:cubicBezTo>
                <a:cubicBezTo>
                  <a:pt x="7197" y="3293"/>
                  <a:pt x="7857" y="2919"/>
                  <a:pt x="7619" y="2196"/>
                </a:cubicBezTo>
                <a:cubicBezTo>
                  <a:pt x="7369" y="1455"/>
                  <a:pt x="5808" y="1696"/>
                  <a:pt x="5531" y="1196"/>
                </a:cubicBezTo>
                <a:cubicBezTo>
                  <a:pt x="5268" y="712"/>
                  <a:pt x="4542" y="41"/>
                  <a:pt x="3617" y="41"/>
                </a:cubicBezTo>
                <a:cubicBezTo>
                  <a:pt x="3572" y="41"/>
                  <a:pt x="3526" y="42"/>
                  <a:pt x="3479" y="46"/>
                </a:cubicBezTo>
                <a:cubicBezTo>
                  <a:pt x="3881" y="135"/>
                  <a:pt x="4354" y="616"/>
                  <a:pt x="4541" y="831"/>
                </a:cubicBezTo>
                <a:cubicBezTo>
                  <a:pt x="4471" y="845"/>
                  <a:pt x="4400" y="851"/>
                  <a:pt x="4329" y="851"/>
                </a:cubicBezTo>
                <a:cubicBezTo>
                  <a:pt x="3680" y="851"/>
                  <a:pt x="3033" y="306"/>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7" name="Google Shape;10127;p46"/>
          <p:cNvGrpSpPr/>
          <p:nvPr/>
        </p:nvGrpSpPr>
        <p:grpSpPr>
          <a:xfrm rot="5400000">
            <a:off x="4383406" y="555164"/>
            <a:ext cx="294002" cy="630175"/>
            <a:chOff x="2193731" y="2658014"/>
            <a:chExt cx="294002" cy="630175"/>
          </a:xfrm>
        </p:grpSpPr>
        <p:grpSp>
          <p:nvGrpSpPr>
            <p:cNvPr id="10128" name="Google Shape;10128;p46"/>
            <p:cNvGrpSpPr/>
            <p:nvPr/>
          </p:nvGrpSpPr>
          <p:grpSpPr>
            <a:xfrm>
              <a:off x="2193735" y="2658014"/>
              <a:ext cx="293998" cy="290919"/>
              <a:chOff x="3882979" y="1160111"/>
              <a:chExt cx="297478" cy="294363"/>
            </a:xfrm>
          </p:grpSpPr>
          <p:sp>
            <p:nvSpPr>
              <p:cNvPr id="10129" name="Google Shape;10129;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46"/>
            <p:cNvGrpSpPr/>
            <p:nvPr/>
          </p:nvGrpSpPr>
          <p:grpSpPr>
            <a:xfrm>
              <a:off x="2193731" y="2997270"/>
              <a:ext cx="293998" cy="290919"/>
              <a:chOff x="3882979" y="1160111"/>
              <a:chExt cx="297478" cy="294363"/>
            </a:xfrm>
          </p:grpSpPr>
          <p:sp>
            <p:nvSpPr>
              <p:cNvPr id="10134" name="Google Shape;10134;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38" name="Google Shape;10138;p46"/>
          <p:cNvGrpSpPr/>
          <p:nvPr/>
        </p:nvGrpSpPr>
        <p:grpSpPr>
          <a:xfrm rot="-5400000">
            <a:off x="3484795" y="2655541"/>
            <a:ext cx="308398" cy="630175"/>
            <a:chOff x="2193731" y="2658014"/>
            <a:chExt cx="308398" cy="630175"/>
          </a:xfrm>
        </p:grpSpPr>
        <p:grpSp>
          <p:nvGrpSpPr>
            <p:cNvPr id="10139" name="Google Shape;10139;p46"/>
            <p:cNvGrpSpPr/>
            <p:nvPr/>
          </p:nvGrpSpPr>
          <p:grpSpPr>
            <a:xfrm>
              <a:off x="2193735" y="2658014"/>
              <a:ext cx="293998" cy="290919"/>
              <a:chOff x="3882979" y="1160111"/>
              <a:chExt cx="297478" cy="294363"/>
            </a:xfrm>
          </p:grpSpPr>
          <p:sp>
            <p:nvSpPr>
              <p:cNvPr id="10140" name="Google Shape;10140;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46"/>
            <p:cNvGrpSpPr/>
            <p:nvPr/>
          </p:nvGrpSpPr>
          <p:grpSpPr>
            <a:xfrm>
              <a:off x="2193731" y="2997270"/>
              <a:ext cx="308398" cy="290919"/>
              <a:chOff x="3882979" y="1160111"/>
              <a:chExt cx="312049" cy="294363"/>
            </a:xfrm>
          </p:grpSpPr>
          <p:sp>
            <p:nvSpPr>
              <p:cNvPr id="10145" name="Google Shape;10145;p46"/>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46"/>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49" name="Google Shape;10149;p46"/>
          <p:cNvGrpSpPr/>
          <p:nvPr/>
        </p:nvGrpSpPr>
        <p:grpSpPr>
          <a:xfrm rot="5400000">
            <a:off x="6906006" y="555164"/>
            <a:ext cx="294002" cy="630175"/>
            <a:chOff x="2193731" y="2658014"/>
            <a:chExt cx="294002" cy="630175"/>
          </a:xfrm>
        </p:grpSpPr>
        <p:grpSp>
          <p:nvGrpSpPr>
            <p:cNvPr id="10150" name="Google Shape;10150;p46"/>
            <p:cNvGrpSpPr/>
            <p:nvPr/>
          </p:nvGrpSpPr>
          <p:grpSpPr>
            <a:xfrm>
              <a:off x="2193735" y="2658014"/>
              <a:ext cx="293998" cy="290919"/>
              <a:chOff x="3882979" y="1160111"/>
              <a:chExt cx="297478" cy="294363"/>
            </a:xfrm>
          </p:grpSpPr>
          <p:sp>
            <p:nvSpPr>
              <p:cNvPr id="10151" name="Google Shape;10151;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46"/>
            <p:cNvGrpSpPr/>
            <p:nvPr/>
          </p:nvGrpSpPr>
          <p:grpSpPr>
            <a:xfrm>
              <a:off x="2193731" y="2997270"/>
              <a:ext cx="293998" cy="290919"/>
              <a:chOff x="3882979" y="1160111"/>
              <a:chExt cx="297478" cy="294363"/>
            </a:xfrm>
          </p:grpSpPr>
          <p:sp>
            <p:nvSpPr>
              <p:cNvPr id="10156" name="Google Shape;10156;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60" name="Google Shape;10160;p46"/>
          <p:cNvGrpSpPr/>
          <p:nvPr/>
        </p:nvGrpSpPr>
        <p:grpSpPr>
          <a:xfrm rot="-5400000">
            <a:off x="6007395" y="2655541"/>
            <a:ext cx="308398" cy="630175"/>
            <a:chOff x="2193731" y="2658014"/>
            <a:chExt cx="308398" cy="630175"/>
          </a:xfrm>
        </p:grpSpPr>
        <p:grpSp>
          <p:nvGrpSpPr>
            <p:cNvPr id="10161" name="Google Shape;10161;p46"/>
            <p:cNvGrpSpPr/>
            <p:nvPr/>
          </p:nvGrpSpPr>
          <p:grpSpPr>
            <a:xfrm>
              <a:off x="2193735" y="2658014"/>
              <a:ext cx="293998" cy="290919"/>
              <a:chOff x="3882979" y="1160111"/>
              <a:chExt cx="297478" cy="294363"/>
            </a:xfrm>
          </p:grpSpPr>
          <p:sp>
            <p:nvSpPr>
              <p:cNvPr id="10162" name="Google Shape;10162;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46"/>
            <p:cNvGrpSpPr/>
            <p:nvPr/>
          </p:nvGrpSpPr>
          <p:grpSpPr>
            <a:xfrm>
              <a:off x="2193731" y="2997270"/>
              <a:ext cx="308398" cy="290919"/>
              <a:chOff x="3882979" y="1160111"/>
              <a:chExt cx="312049" cy="294363"/>
            </a:xfrm>
          </p:grpSpPr>
          <p:sp>
            <p:nvSpPr>
              <p:cNvPr id="10167" name="Google Shape;10167;p46"/>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46"/>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71" name="Google Shape;10171;p46"/>
          <p:cNvGrpSpPr/>
          <p:nvPr/>
        </p:nvGrpSpPr>
        <p:grpSpPr>
          <a:xfrm rot="5400000">
            <a:off x="9428593" y="555164"/>
            <a:ext cx="294002" cy="630175"/>
            <a:chOff x="2193731" y="2658014"/>
            <a:chExt cx="294002" cy="630175"/>
          </a:xfrm>
        </p:grpSpPr>
        <p:grpSp>
          <p:nvGrpSpPr>
            <p:cNvPr id="10172" name="Google Shape;10172;p46"/>
            <p:cNvGrpSpPr/>
            <p:nvPr/>
          </p:nvGrpSpPr>
          <p:grpSpPr>
            <a:xfrm>
              <a:off x="2193735" y="2658014"/>
              <a:ext cx="293998" cy="290919"/>
              <a:chOff x="3882979" y="1160111"/>
              <a:chExt cx="297478" cy="294363"/>
            </a:xfrm>
          </p:grpSpPr>
          <p:sp>
            <p:nvSpPr>
              <p:cNvPr id="10173" name="Google Shape;10173;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46"/>
            <p:cNvGrpSpPr/>
            <p:nvPr/>
          </p:nvGrpSpPr>
          <p:grpSpPr>
            <a:xfrm>
              <a:off x="2193731" y="2997270"/>
              <a:ext cx="293998" cy="290919"/>
              <a:chOff x="3882979" y="1160111"/>
              <a:chExt cx="297478" cy="294363"/>
            </a:xfrm>
          </p:grpSpPr>
          <p:sp>
            <p:nvSpPr>
              <p:cNvPr id="10178" name="Google Shape;10178;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82" name="Google Shape;10182;p46"/>
          <p:cNvGrpSpPr/>
          <p:nvPr/>
        </p:nvGrpSpPr>
        <p:grpSpPr>
          <a:xfrm rot="-5400000">
            <a:off x="8529983" y="2655541"/>
            <a:ext cx="308398" cy="630175"/>
            <a:chOff x="2193731" y="2658014"/>
            <a:chExt cx="308398" cy="630175"/>
          </a:xfrm>
        </p:grpSpPr>
        <p:grpSp>
          <p:nvGrpSpPr>
            <p:cNvPr id="10183" name="Google Shape;10183;p46"/>
            <p:cNvGrpSpPr/>
            <p:nvPr/>
          </p:nvGrpSpPr>
          <p:grpSpPr>
            <a:xfrm>
              <a:off x="2193735" y="2658014"/>
              <a:ext cx="293998" cy="290919"/>
              <a:chOff x="3882979" y="1160111"/>
              <a:chExt cx="297478" cy="294363"/>
            </a:xfrm>
          </p:grpSpPr>
          <p:sp>
            <p:nvSpPr>
              <p:cNvPr id="10184" name="Google Shape;10184;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46"/>
            <p:cNvGrpSpPr/>
            <p:nvPr/>
          </p:nvGrpSpPr>
          <p:grpSpPr>
            <a:xfrm>
              <a:off x="2193731" y="2997270"/>
              <a:ext cx="308398" cy="290919"/>
              <a:chOff x="3882979" y="1160111"/>
              <a:chExt cx="312049" cy="294363"/>
            </a:xfrm>
          </p:grpSpPr>
          <p:sp>
            <p:nvSpPr>
              <p:cNvPr id="10189" name="Google Shape;10189;p46"/>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46"/>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3" name="Google Shape;10193;p46"/>
          <p:cNvGrpSpPr/>
          <p:nvPr/>
        </p:nvGrpSpPr>
        <p:grpSpPr>
          <a:xfrm rot="5400000">
            <a:off x="1860818" y="4267077"/>
            <a:ext cx="294002" cy="630175"/>
            <a:chOff x="2193731" y="2658014"/>
            <a:chExt cx="294002" cy="630175"/>
          </a:xfrm>
        </p:grpSpPr>
        <p:grpSp>
          <p:nvGrpSpPr>
            <p:cNvPr id="10194" name="Google Shape;10194;p46"/>
            <p:cNvGrpSpPr/>
            <p:nvPr/>
          </p:nvGrpSpPr>
          <p:grpSpPr>
            <a:xfrm>
              <a:off x="2193735" y="2658014"/>
              <a:ext cx="293998" cy="290919"/>
              <a:chOff x="3882979" y="1160111"/>
              <a:chExt cx="297478" cy="294363"/>
            </a:xfrm>
          </p:grpSpPr>
          <p:sp>
            <p:nvSpPr>
              <p:cNvPr id="10195" name="Google Shape;10195;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46"/>
            <p:cNvGrpSpPr/>
            <p:nvPr/>
          </p:nvGrpSpPr>
          <p:grpSpPr>
            <a:xfrm>
              <a:off x="2193731" y="2997270"/>
              <a:ext cx="293998" cy="290919"/>
              <a:chOff x="3882979" y="1160111"/>
              <a:chExt cx="297478" cy="294363"/>
            </a:xfrm>
          </p:grpSpPr>
          <p:sp>
            <p:nvSpPr>
              <p:cNvPr id="10200" name="Google Shape;10200;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04" name="Google Shape;10204;p46"/>
          <p:cNvGrpSpPr/>
          <p:nvPr/>
        </p:nvGrpSpPr>
        <p:grpSpPr>
          <a:xfrm rot="-5400000">
            <a:off x="962208" y="6367454"/>
            <a:ext cx="308398" cy="630175"/>
            <a:chOff x="2193731" y="2658014"/>
            <a:chExt cx="308398" cy="630175"/>
          </a:xfrm>
        </p:grpSpPr>
        <p:grpSp>
          <p:nvGrpSpPr>
            <p:cNvPr id="10205" name="Google Shape;10205;p46"/>
            <p:cNvGrpSpPr/>
            <p:nvPr/>
          </p:nvGrpSpPr>
          <p:grpSpPr>
            <a:xfrm>
              <a:off x="2193735" y="2658014"/>
              <a:ext cx="293998" cy="290919"/>
              <a:chOff x="3882979" y="1160111"/>
              <a:chExt cx="297478" cy="294363"/>
            </a:xfrm>
          </p:grpSpPr>
          <p:sp>
            <p:nvSpPr>
              <p:cNvPr id="10206" name="Google Shape;10206;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46"/>
            <p:cNvGrpSpPr/>
            <p:nvPr/>
          </p:nvGrpSpPr>
          <p:grpSpPr>
            <a:xfrm>
              <a:off x="2193731" y="2997270"/>
              <a:ext cx="308398" cy="290919"/>
              <a:chOff x="3882979" y="1160111"/>
              <a:chExt cx="312049" cy="294363"/>
            </a:xfrm>
          </p:grpSpPr>
          <p:sp>
            <p:nvSpPr>
              <p:cNvPr id="10211" name="Google Shape;10211;p46"/>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46"/>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15" name="Google Shape;10215;p46"/>
          <p:cNvGrpSpPr/>
          <p:nvPr/>
        </p:nvGrpSpPr>
        <p:grpSpPr>
          <a:xfrm rot="5400000">
            <a:off x="4383406" y="4267077"/>
            <a:ext cx="294002" cy="630175"/>
            <a:chOff x="2193731" y="2658014"/>
            <a:chExt cx="294002" cy="630175"/>
          </a:xfrm>
        </p:grpSpPr>
        <p:grpSp>
          <p:nvGrpSpPr>
            <p:cNvPr id="10216" name="Google Shape;10216;p46"/>
            <p:cNvGrpSpPr/>
            <p:nvPr/>
          </p:nvGrpSpPr>
          <p:grpSpPr>
            <a:xfrm>
              <a:off x="2193735" y="2658014"/>
              <a:ext cx="293998" cy="290919"/>
              <a:chOff x="3882979" y="1160111"/>
              <a:chExt cx="297478" cy="294363"/>
            </a:xfrm>
          </p:grpSpPr>
          <p:sp>
            <p:nvSpPr>
              <p:cNvPr id="10217" name="Google Shape;10217;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46"/>
            <p:cNvGrpSpPr/>
            <p:nvPr/>
          </p:nvGrpSpPr>
          <p:grpSpPr>
            <a:xfrm>
              <a:off x="2193731" y="2997270"/>
              <a:ext cx="293998" cy="290919"/>
              <a:chOff x="3882979" y="1160111"/>
              <a:chExt cx="297478" cy="294363"/>
            </a:xfrm>
          </p:grpSpPr>
          <p:sp>
            <p:nvSpPr>
              <p:cNvPr id="10222" name="Google Shape;10222;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26" name="Google Shape;10226;p46"/>
          <p:cNvGrpSpPr/>
          <p:nvPr/>
        </p:nvGrpSpPr>
        <p:grpSpPr>
          <a:xfrm rot="-5400000">
            <a:off x="3484795" y="6367454"/>
            <a:ext cx="308398" cy="630175"/>
            <a:chOff x="2193731" y="2658014"/>
            <a:chExt cx="308398" cy="630175"/>
          </a:xfrm>
        </p:grpSpPr>
        <p:grpSp>
          <p:nvGrpSpPr>
            <p:cNvPr id="10227" name="Google Shape;10227;p46"/>
            <p:cNvGrpSpPr/>
            <p:nvPr/>
          </p:nvGrpSpPr>
          <p:grpSpPr>
            <a:xfrm>
              <a:off x="2193735" y="2658014"/>
              <a:ext cx="293998" cy="290919"/>
              <a:chOff x="3882979" y="1160111"/>
              <a:chExt cx="297478" cy="294363"/>
            </a:xfrm>
          </p:grpSpPr>
          <p:sp>
            <p:nvSpPr>
              <p:cNvPr id="10228" name="Google Shape;10228;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2" name="Google Shape;10232;p46"/>
            <p:cNvGrpSpPr/>
            <p:nvPr/>
          </p:nvGrpSpPr>
          <p:grpSpPr>
            <a:xfrm>
              <a:off x="2193731" y="2997270"/>
              <a:ext cx="308398" cy="290919"/>
              <a:chOff x="3882979" y="1160111"/>
              <a:chExt cx="312049" cy="294363"/>
            </a:xfrm>
          </p:grpSpPr>
          <p:sp>
            <p:nvSpPr>
              <p:cNvPr id="10233" name="Google Shape;10233;p46"/>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46"/>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37" name="Google Shape;10237;p46"/>
          <p:cNvGrpSpPr/>
          <p:nvPr/>
        </p:nvGrpSpPr>
        <p:grpSpPr>
          <a:xfrm rot="5400000">
            <a:off x="6906006" y="4267077"/>
            <a:ext cx="294002" cy="630175"/>
            <a:chOff x="2193731" y="2658014"/>
            <a:chExt cx="294002" cy="630175"/>
          </a:xfrm>
        </p:grpSpPr>
        <p:grpSp>
          <p:nvGrpSpPr>
            <p:cNvPr id="10238" name="Google Shape;10238;p46"/>
            <p:cNvGrpSpPr/>
            <p:nvPr/>
          </p:nvGrpSpPr>
          <p:grpSpPr>
            <a:xfrm>
              <a:off x="2193735" y="2658014"/>
              <a:ext cx="293998" cy="290919"/>
              <a:chOff x="3882979" y="1160111"/>
              <a:chExt cx="297478" cy="294363"/>
            </a:xfrm>
          </p:grpSpPr>
          <p:sp>
            <p:nvSpPr>
              <p:cNvPr id="10239" name="Google Shape;10239;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46"/>
            <p:cNvGrpSpPr/>
            <p:nvPr/>
          </p:nvGrpSpPr>
          <p:grpSpPr>
            <a:xfrm>
              <a:off x="2193731" y="2997270"/>
              <a:ext cx="293998" cy="290919"/>
              <a:chOff x="3882979" y="1160111"/>
              <a:chExt cx="297478" cy="294363"/>
            </a:xfrm>
          </p:grpSpPr>
          <p:sp>
            <p:nvSpPr>
              <p:cNvPr id="10244" name="Google Shape;10244;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48" name="Google Shape;10248;p46"/>
          <p:cNvGrpSpPr/>
          <p:nvPr/>
        </p:nvGrpSpPr>
        <p:grpSpPr>
          <a:xfrm rot="-5400000">
            <a:off x="6007395" y="6367454"/>
            <a:ext cx="308398" cy="630175"/>
            <a:chOff x="2193731" y="2658014"/>
            <a:chExt cx="308398" cy="630175"/>
          </a:xfrm>
        </p:grpSpPr>
        <p:grpSp>
          <p:nvGrpSpPr>
            <p:cNvPr id="10249" name="Google Shape;10249;p46"/>
            <p:cNvGrpSpPr/>
            <p:nvPr/>
          </p:nvGrpSpPr>
          <p:grpSpPr>
            <a:xfrm>
              <a:off x="2193735" y="2658014"/>
              <a:ext cx="293998" cy="290919"/>
              <a:chOff x="3882979" y="1160111"/>
              <a:chExt cx="297478" cy="294363"/>
            </a:xfrm>
          </p:grpSpPr>
          <p:sp>
            <p:nvSpPr>
              <p:cNvPr id="10250" name="Google Shape;10250;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46"/>
            <p:cNvGrpSpPr/>
            <p:nvPr/>
          </p:nvGrpSpPr>
          <p:grpSpPr>
            <a:xfrm>
              <a:off x="2193731" y="2997270"/>
              <a:ext cx="308398" cy="290919"/>
              <a:chOff x="3882979" y="1160111"/>
              <a:chExt cx="312049" cy="294363"/>
            </a:xfrm>
          </p:grpSpPr>
          <p:sp>
            <p:nvSpPr>
              <p:cNvPr id="10255" name="Google Shape;10255;p46"/>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46"/>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59" name="Google Shape;10259;p46"/>
          <p:cNvGrpSpPr/>
          <p:nvPr/>
        </p:nvGrpSpPr>
        <p:grpSpPr>
          <a:xfrm rot="5400000">
            <a:off x="9428593" y="4267077"/>
            <a:ext cx="294002" cy="630175"/>
            <a:chOff x="2193731" y="2658014"/>
            <a:chExt cx="294002" cy="630175"/>
          </a:xfrm>
        </p:grpSpPr>
        <p:grpSp>
          <p:nvGrpSpPr>
            <p:cNvPr id="10260" name="Google Shape;10260;p46"/>
            <p:cNvGrpSpPr/>
            <p:nvPr/>
          </p:nvGrpSpPr>
          <p:grpSpPr>
            <a:xfrm>
              <a:off x="2193735" y="2658014"/>
              <a:ext cx="293998" cy="290919"/>
              <a:chOff x="3882979" y="1160111"/>
              <a:chExt cx="297478" cy="294363"/>
            </a:xfrm>
          </p:grpSpPr>
          <p:sp>
            <p:nvSpPr>
              <p:cNvPr id="10261" name="Google Shape;10261;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46"/>
            <p:cNvGrpSpPr/>
            <p:nvPr/>
          </p:nvGrpSpPr>
          <p:grpSpPr>
            <a:xfrm>
              <a:off x="2193731" y="2997270"/>
              <a:ext cx="293998" cy="290919"/>
              <a:chOff x="3882979" y="1160111"/>
              <a:chExt cx="297478" cy="294363"/>
            </a:xfrm>
          </p:grpSpPr>
          <p:sp>
            <p:nvSpPr>
              <p:cNvPr id="10266" name="Google Shape;10266;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70" name="Google Shape;10270;p46"/>
          <p:cNvGrpSpPr/>
          <p:nvPr/>
        </p:nvGrpSpPr>
        <p:grpSpPr>
          <a:xfrm rot="-5400000">
            <a:off x="8529983" y="6367454"/>
            <a:ext cx="308398" cy="630175"/>
            <a:chOff x="2193731" y="2658014"/>
            <a:chExt cx="308398" cy="630175"/>
          </a:xfrm>
        </p:grpSpPr>
        <p:grpSp>
          <p:nvGrpSpPr>
            <p:cNvPr id="10271" name="Google Shape;10271;p46"/>
            <p:cNvGrpSpPr/>
            <p:nvPr/>
          </p:nvGrpSpPr>
          <p:grpSpPr>
            <a:xfrm>
              <a:off x="2193735" y="2658014"/>
              <a:ext cx="293998" cy="290919"/>
              <a:chOff x="3882979" y="1160111"/>
              <a:chExt cx="297478" cy="294363"/>
            </a:xfrm>
          </p:grpSpPr>
          <p:sp>
            <p:nvSpPr>
              <p:cNvPr id="10272" name="Google Shape;10272;p46"/>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46"/>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46"/>
            <p:cNvGrpSpPr/>
            <p:nvPr/>
          </p:nvGrpSpPr>
          <p:grpSpPr>
            <a:xfrm>
              <a:off x="2193731" y="2997270"/>
              <a:ext cx="308398" cy="290919"/>
              <a:chOff x="3882979" y="1160111"/>
              <a:chExt cx="312049" cy="294363"/>
            </a:xfrm>
          </p:grpSpPr>
          <p:sp>
            <p:nvSpPr>
              <p:cNvPr id="10277" name="Google Shape;10277;p46"/>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46"/>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46"/>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46"/>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4" name="Shape 10284"/>
        <p:cNvGrpSpPr/>
        <p:nvPr/>
      </p:nvGrpSpPr>
      <p:grpSpPr>
        <a:xfrm>
          <a:off x="0" y="0"/>
          <a:ext cx="0" cy="0"/>
          <a:chOff x="0" y="0"/>
          <a:chExt cx="0" cy="0"/>
        </a:xfrm>
      </p:grpSpPr>
      <p:grpSp>
        <p:nvGrpSpPr>
          <p:cNvPr id="10285" name="Google Shape;10285;p47"/>
          <p:cNvGrpSpPr/>
          <p:nvPr/>
        </p:nvGrpSpPr>
        <p:grpSpPr>
          <a:xfrm>
            <a:off x="8071250" y="2884125"/>
            <a:ext cx="2183700" cy="2337472"/>
            <a:chOff x="8833250" y="1716438"/>
            <a:chExt cx="2183700" cy="2337472"/>
          </a:xfrm>
        </p:grpSpPr>
        <p:sp>
          <p:nvSpPr>
            <p:cNvPr id="10286" name="Google Shape;10286;p47"/>
            <p:cNvSpPr/>
            <p:nvPr/>
          </p:nvSpPr>
          <p:spPr>
            <a:xfrm>
              <a:off x="8833250" y="1716438"/>
              <a:ext cx="2183700" cy="21837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7" name="Google Shape;10287;p47"/>
            <p:cNvGrpSpPr/>
            <p:nvPr/>
          </p:nvGrpSpPr>
          <p:grpSpPr>
            <a:xfrm>
              <a:off x="10230370" y="3528248"/>
              <a:ext cx="424230" cy="400187"/>
              <a:chOff x="3882979" y="1160111"/>
              <a:chExt cx="312049" cy="294363"/>
            </a:xfrm>
          </p:grpSpPr>
          <p:sp>
            <p:nvSpPr>
              <p:cNvPr id="10288" name="Google Shape;10288;p4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4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4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4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47"/>
            <p:cNvGrpSpPr/>
            <p:nvPr/>
          </p:nvGrpSpPr>
          <p:grpSpPr>
            <a:xfrm>
              <a:off x="9713170" y="3653723"/>
              <a:ext cx="424230" cy="400187"/>
              <a:chOff x="3882979" y="1160111"/>
              <a:chExt cx="312049" cy="294363"/>
            </a:xfrm>
          </p:grpSpPr>
          <p:sp>
            <p:nvSpPr>
              <p:cNvPr id="10293" name="Google Shape;10293;p4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4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4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4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47"/>
            <p:cNvGrpSpPr/>
            <p:nvPr/>
          </p:nvGrpSpPr>
          <p:grpSpPr>
            <a:xfrm>
              <a:off x="9195970" y="3528248"/>
              <a:ext cx="424230" cy="400187"/>
              <a:chOff x="3882979" y="1160111"/>
              <a:chExt cx="312049" cy="294363"/>
            </a:xfrm>
          </p:grpSpPr>
          <p:sp>
            <p:nvSpPr>
              <p:cNvPr id="10298" name="Google Shape;10298;p4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4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4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4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02" name="Google Shape;10302;p47"/>
          <p:cNvGrpSpPr/>
          <p:nvPr/>
        </p:nvGrpSpPr>
        <p:grpSpPr>
          <a:xfrm>
            <a:off x="437050" y="2884125"/>
            <a:ext cx="2183700" cy="2337472"/>
            <a:chOff x="-324950" y="1716438"/>
            <a:chExt cx="2183700" cy="2337472"/>
          </a:xfrm>
        </p:grpSpPr>
        <p:sp>
          <p:nvSpPr>
            <p:cNvPr id="10303" name="Google Shape;10303;p47"/>
            <p:cNvSpPr/>
            <p:nvPr/>
          </p:nvSpPr>
          <p:spPr>
            <a:xfrm>
              <a:off x="-324950" y="1716438"/>
              <a:ext cx="2183700" cy="21837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4" name="Google Shape;10304;p47"/>
            <p:cNvGrpSpPr/>
            <p:nvPr/>
          </p:nvGrpSpPr>
          <p:grpSpPr>
            <a:xfrm>
              <a:off x="554970" y="3653723"/>
              <a:ext cx="424230" cy="400187"/>
              <a:chOff x="3882979" y="1160111"/>
              <a:chExt cx="312049" cy="294363"/>
            </a:xfrm>
          </p:grpSpPr>
          <p:sp>
            <p:nvSpPr>
              <p:cNvPr id="10305" name="Google Shape;10305;p4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4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4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4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47"/>
            <p:cNvGrpSpPr/>
            <p:nvPr/>
          </p:nvGrpSpPr>
          <p:grpSpPr>
            <a:xfrm>
              <a:off x="37770" y="3528248"/>
              <a:ext cx="424230" cy="400187"/>
              <a:chOff x="3882979" y="1160111"/>
              <a:chExt cx="312049" cy="294363"/>
            </a:xfrm>
          </p:grpSpPr>
          <p:sp>
            <p:nvSpPr>
              <p:cNvPr id="10310" name="Google Shape;10310;p4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4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4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4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47"/>
            <p:cNvGrpSpPr/>
            <p:nvPr/>
          </p:nvGrpSpPr>
          <p:grpSpPr>
            <a:xfrm>
              <a:off x="1072170" y="3528248"/>
              <a:ext cx="424230" cy="400187"/>
              <a:chOff x="3882979" y="1160111"/>
              <a:chExt cx="312049" cy="294363"/>
            </a:xfrm>
          </p:grpSpPr>
          <p:sp>
            <p:nvSpPr>
              <p:cNvPr id="10315" name="Google Shape;10315;p4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4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4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4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19" name="Google Shape;10319;p47"/>
          <p:cNvSpPr txBox="1"/>
          <p:nvPr>
            <p:ph type="ctrTitle"/>
          </p:nvPr>
        </p:nvSpPr>
        <p:spPr>
          <a:xfrm>
            <a:off x="2515750" y="1080425"/>
            <a:ext cx="5660400" cy="142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0320" name="Google Shape;10320;p47"/>
          <p:cNvSpPr txBox="1"/>
          <p:nvPr>
            <p:ph idx="1" type="subTitle"/>
          </p:nvPr>
        </p:nvSpPr>
        <p:spPr>
          <a:xfrm>
            <a:off x="2515750" y="2509000"/>
            <a:ext cx="5660400" cy="191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Do you have any questions?</a:t>
            </a:r>
            <a:endParaRPr sz="2200"/>
          </a:p>
          <a:p>
            <a:pPr indent="0" lvl="0" marL="0" rtl="0" algn="ctr">
              <a:spcBef>
                <a:spcPts val="0"/>
              </a:spcBef>
              <a:spcAft>
                <a:spcPts val="0"/>
              </a:spcAft>
              <a:buNone/>
            </a:pPr>
            <a:r>
              <a:rPr lang="en" sz="2200"/>
              <a:t>youremail@freepik.com</a:t>
            </a:r>
            <a:endParaRPr sz="2200"/>
          </a:p>
          <a:p>
            <a:pPr indent="0" lvl="0" marL="0" rtl="0" algn="ctr">
              <a:spcBef>
                <a:spcPts val="0"/>
              </a:spcBef>
              <a:spcAft>
                <a:spcPts val="0"/>
              </a:spcAft>
              <a:buNone/>
            </a:pPr>
            <a:r>
              <a:rPr lang="en" sz="2200"/>
              <a:t>+34 654 321 321</a:t>
            </a:r>
            <a:endParaRPr sz="2200"/>
          </a:p>
          <a:p>
            <a:pPr indent="0" lvl="0" marL="0" rtl="0" algn="ctr">
              <a:spcBef>
                <a:spcPts val="0"/>
              </a:spcBef>
              <a:spcAft>
                <a:spcPts val="0"/>
              </a:spcAft>
              <a:buNone/>
            </a:pPr>
            <a:r>
              <a:rPr lang="en" sz="2200"/>
              <a:t>yourwebsite.com</a:t>
            </a:r>
            <a:endParaRPr sz="2200"/>
          </a:p>
        </p:txBody>
      </p:sp>
      <p:sp>
        <p:nvSpPr>
          <p:cNvPr id="10321" name="Google Shape;10321;p47"/>
          <p:cNvSpPr txBox="1"/>
          <p:nvPr/>
        </p:nvSpPr>
        <p:spPr>
          <a:xfrm>
            <a:off x="2724000" y="6012175"/>
            <a:ext cx="5244000" cy="4674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a:solidFill>
                  <a:schemeClr val="dk1"/>
                </a:solidFill>
                <a:latin typeface="Actor"/>
                <a:ea typeface="Actor"/>
                <a:cs typeface="Actor"/>
                <a:sym typeface="Actor"/>
              </a:rPr>
              <a:t>Please keep the credit line "Created by Slidesgo" for attribution</a:t>
            </a:r>
            <a:endParaRPr>
              <a:solidFill>
                <a:schemeClr val="dk1"/>
              </a:solidFill>
              <a:latin typeface="Actor"/>
              <a:ea typeface="Actor"/>
              <a:cs typeface="Actor"/>
              <a:sym typeface="Actor"/>
            </a:endParaRPr>
          </a:p>
        </p:txBody>
      </p:sp>
      <p:sp>
        <p:nvSpPr>
          <p:cNvPr id="10322" name="Google Shape;10322;p47"/>
          <p:cNvSpPr txBox="1"/>
          <p:nvPr/>
        </p:nvSpPr>
        <p:spPr>
          <a:xfrm>
            <a:off x="3122250" y="7031875"/>
            <a:ext cx="444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Actor"/>
                <a:ea typeface="Actor"/>
                <a:cs typeface="Actor"/>
                <a:sym typeface="Actor"/>
              </a:rPr>
              <a:t>This template has been created by </a:t>
            </a:r>
            <a:r>
              <a:rPr b="1" lang="en">
                <a:solidFill>
                  <a:schemeClr val="dk1"/>
                </a:solidFill>
                <a:latin typeface="Actor"/>
                <a:ea typeface="Actor"/>
                <a:cs typeface="Actor"/>
                <a:sym typeface="Actor"/>
              </a:rPr>
              <a:t>Slidesgo</a:t>
            </a:r>
            <a:endParaRPr b="1">
              <a:solidFill>
                <a:schemeClr val="dk1"/>
              </a:solidFill>
              <a:latin typeface="Actor"/>
              <a:ea typeface="Actor"/>
              <a:cs typeface="Actor"/>
              <a:sym typeface="Actor"/>
            </a:endParaRPr>
          </a:p>
        </p:txBody>
      </p:sp>
      <p:grpSp>
        <p:nvGrpSpPr>
          <p:cNvPr id="10323" name="Google Shape;10323;p47"/>
          <p:cNvGrpSpPr/>
          <p:nvPr/>
        </p:nvGrpSpPr>
        <p:grpSpPr>
          <a:xfrm>
            <a:off x="128061" y="736463"/>
            <a:ext cx="1850889" cy="602966"/>
            <a:chOff x="140961" y="5725025"/>
            <a:chExt cx="1850889" cy="602966"/>
          </a:xfrm>
        </p:grpSpPr>
        <p:sp>
          <p:nvSpPr>
            <p:cNvPr id="10324" name="Google Shape;10324;p47"/>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47"/>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47"/>
          <p:cNvGrpSpPr/>
          <p:nvPr/>
        </p:nvGrpSpPr>
        <p:grpSpPr>
          <a:xfrm rot="4615943">
            <a:off x="1515602" y="2405028"/>
            <a:ext cx="729343" cy="1080231"/>
            <a:chOff x="419010" y="3476558"/>
            <a:chExt cx="729346" cy="1080235"/>
          </a:xfrm>
        </p:grpSpPr>
        <p:sp>
          <p:nvSpPr>
            <p:cNvPr id="10327" name="Google Shape;10327;p47"/>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47"/>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47"/>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47"/>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47"/>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47"/>
            <p:cNvSpPr/>
            <p:nvPr/>
          </p:nvSpPr>
          <p:spPr>
            <a:xfrm>
              <a:off x="932872" y="3476558"/>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47"/>
          <p:cNvGrpSpPr/>
          <p:nvPr/>
        </p:nvGrpSpPr>
        <p:grpSpPr>
          <a:xfrm rot="3325770">
            <a:off x="8595387" y="2405038"/>
            <a:ext cx="729321" cy="1080197"/>
            <a:chOff x="419010" y="3476558"/>
            <a:chExt cx="729346" cy="1080235"/>
          </a:xfrm>
        </p:grpSpPr>
        <p:sp>
          <p:nvSpPr>
            <p:cNvPr id="10334" name="Google Shape;10334;p47"/>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47"/>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47"/>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47"/>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47"/>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47"/>
            <p:cNvSpPr/>
            <p:nvPr/>
          </p:nvSpPr>
          <p:spPr>
            <a:xfrm>
              <a:off x="932872" y="3476558"/>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47"/>
          <p:cNvGrpSpPr/>
          <p:nvPr/>
        </p:nvGrpSpPr>
        <p:grpSpPr>
          <a:xfrm flipH="1">
            <a:off x="8614405" y="1933647"/>
            <a:ext cx="1792925" cy="687114"/>
            <a:chOff x="422918" y="176071"/>
            <a:chExt cx="2994196" cy="1147676"/>
          </a:xfrm>
        </p:grpSpPr>
        <p:sp>
          <p:nvSpPr>
            <p:cNvPr id="10341" name="Google Shape;10341;p47"/>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47"/>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47"/>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47"/>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47"/>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47"/>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47"/>
          <p:cNvGrpSpPr/>
          <p:nvPr/>
        </p:nvGrpSpPr>
        <p:grpSpPr>
          <a:xfrm>
            <a:off x="-443607" y="5726521"/>
            <a:ext cx="2994196" cy="1147676"/>
            <a:chOff x="422918" y="176071"/>
            <a:chExt cx="2994196" cy="1147676"/>
          </a:xfrm>
        </p:grpSpPr>
        <p:sp>
          <p:nvSpPr>
            <p:cNvPr id="10348" name="Google Shape;10348;p47"/>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47"/>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47"/>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47"/>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47"/>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47"/>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4" name="Google Shape;10354;p47"/>
          <p:cNvSpPr/>
          <p:nvPr/>
        </p:nvSpPr>
        <p:spPr>
          <a:xfrm>
            <a:off x="3725460" y="4425988"/>
            <a:ext cx="687000" cy="687000"/>
          </a:xfrm>
          <a:prstGeom prst="ellipse">
            <a:avLst/>
          </a:prstGeom>
          <a:solidFill>
            <a:schemeClr val="dk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47"/>
          <p:cNvSpPr/>
          <p:nvPr/>
        </p:nvSpPr>
        <p:spPr>
          <a:xfrm>
            <a:off x="4576787" y="4425988"/>
            <a:ext cx="687000" cy="687000"/>
          </a:xfrm>
          <a:prstGeom prst="ellipse">
            <a:avLst/>
          </a:prstGeom>
          <a:solidFill>
            <a:schemeClr val="dk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47"/>
          <p:cNvSpPr/>
          <p:nvPr/>
        </p:nvSpPr>
        <p:spPr>
          <a:xfrm>
            <a:off x="5428113" y="4425988"/>
            <a:ext cx="687000" cy="687000"/>
          </a:xfrm>
          <a:prstGeom prst="ellipse">
            <a:avLst/>
          </a:prstGeom>
          <a:solidFill>
            <a:schemeClr val="dk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47"/>
          <p:cNvSpPr/>
          <p:nvPr/>
        </p:nvSpPr>
        <p:spPr>
          <a:xfrm>
            <a:off x="6279440" y="4425988"/>
            <a:ext cx="687000" cy="687000"/>
          </a:xfrm>
          <a:prstGeom prst="ellipse">
            <a:avLst/>
          </a:prstGeom>
          <a:solidFill>
            <a:schemeClr val="dk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8" name="Google Shape;10358;p47"/>
          <p:cNvGrpSpPr/>
          <p:nvPr/>
        </p:nvGrpSpPr>
        <p:grpSpPr>
          <a:xfrm>
            <a:off x="5585465" y="4583338"/>
            <a:ext cx="372302" cy="372302"/>
            <a:chOff x="1379798" y="1723250"/>
            <a:chExt cx="397887" cy="397887"/>
          </a:xfrm>
        </p:grpSpPr>
        <p:sp>
          <p:nvSpPr>
            <p:cNvPr id="10359" name="Google Shape;10359;p4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4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4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4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47"/>
          <p:cNvGrpSpPr/>
          <p:nvPr/>
        </p:nvGrpSpPr>
        <p:grpSpPr>
          <a:xfrm>
            <a:off x="3882837" y="4583338"/>
            <a:ext cx="372322" cy="372302"/>
            <a:chOff x="266768" y="1721375"/>
            <a:chExt cx="397907" cy="397887"/>
          </a:xfrm>
        </p:grpSpPr>
        <p:sp>
          <p:nvSpPr>
            <p:cNvPr id="10364" name="Google Shape;10364;p4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4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47"/>
          <p:cNvGrpSpPr/>
          <p:nvPr/>
        </p:nvGrpSpPr>
        <p:grpSpPr>
          <a:xfrm>
            <a:off x="4734161" y="4583338"/>
            <a:ext cx="372283" cy="372302"/>
            <a:chOff x="864491" y="1723250"/>
            <a:chExt cx="397866" cy="397887"/>
          </a:xfrm>
        </p:grpSpPr>
        <p:sp>
          <p:nvSpPr>
            <p:cNvPr id="10367" name="Google Shape;10367;p4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4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4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0" name="Google Shape;10370;p47"/>
          <p:cNvSpPr/>
          <p:nvPr/>
        </p:nvSpPr>
        <p:spPr>
          <a:xfrm>
            <a:off x="6428563" y="4617258"/>
            <a:ext cx="373453" cy="304590"/>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1" name="Google Shape;10371;p47"/>
          <p:cNvGrpSpPr/>
          <p:nvPr/>
        </p:nvGrpSpPr>
        <p:grpSpPr>
          <a:xfrm flipH="1">
            <a:off x="183055" y="1933647"/>
            <a:ext cx="1792925" cy="687114"/>
            <a:chOff x="422918" y="176071"/>
            <a:chExt cx="2994196" cy="1147676"/>
          </a:xfrm>
        </p:grpSpPr>
        <p:sp>
          <p:nvSpPr>
            <p:cNvPr id="10372" name="Google Shape;10372;p47"/>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47"/>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47"/>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47"/>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47"/>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47"/>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8" name="Google Shape;10378;p47"/>
          <p:cNvSpPr/>
          <p:nvPr/>
        </p:nvSpPr>
        <p:spPr>
          <a:xfrm rot="2244985">
            <a:off x="8601722" y="3099661"/>
            <a:ext cx="1303304" cy="1753640"/>
          </a:xfrm>
          <a:custGeom>
            <a:rect b="b" l="l" r="r" t="t"/>
            <a:pathLst>
              <a:path extrusionOk="0" h="14641" w="10881">
                <a:moveTo>
                  <a:pt x="7093" y="625"/>
                </a:moveTo>
                <a:cubicBezTo>
                  <a:pt x="7227" y="1500"/>
                  <a:pt x="6219" y="1821"/>
                  <a:pt x="6130" y="2267"/>
                </a:cubicBezTo>
                <a:cubicBezTo>
                  <a:pt x="5862" y="1268"/>
                  <a:pt x="7093" y="893"/>
                  <a:pt x="7093" y="625"/>
                </a:cubicBezTo>
                <a:close/>
                <a:moveTo>
                  <a:pt x="2526" y="1990"/>
                </a:moveTo>
                <a:lnTo>
                  <a:pt x="2526" y="1990"/>
                </a:lnTo>
                <a:cubicBezTo>
                  <a:pt x="3168" y="2169"/>
                  <a:pt x="3730" y="1749"/>
                  <a:pt x="4542" y="2740"/>
                </a:cubicBezTo>
                <a:cubicBezTo>
                  <a:pt x="4377" y="2789"/>
                  <a:pt x="4232" y="2811"/>
                  <a:pt x="4101" y="2811"/>
                </a:cubicBezTo>
                <a:cubicBezTo>
                  <a:pt x="3457" y="2811"/>
                  <a:pt x="3148" y="2287"/>
                  <a:pt x="2526" y="1990"/>
                </a:cubicBezTo>
                <a:close/>
                <a:moveTo>
                  <a:pt x="5363" y="3230"/>
                </a:moveTo>
                <a:cubicBezTo>
                  <a:pt x="5452" y="3230"/>
                  <a:pt x="5523" y="3302"/>
                  <a:pt x="5523" y="3391"/>
                </a:cubicBezTo>
                <a:cubicBezTo>
                  <a:pt x="5523" y="3480"/>
                  <a:pt x="5452" y="3551"/>
                  <a:pt x="5363" y="3551"/>
                </a:cubicBezTo>
                <a:cubicBezTo>
                  <a:pt x="5273" y="3551"/>
                  <a:pt x="5202" y="3480"/>
                  <a:pt x="5202" y="3391"/>
                </a:cubicBezTo>
                <a:cubicBezTo>
                  <a:pt x="5202" y="3302"/>
                  <a:pt x="5273" y="3230"/>
                  <a:pt x="5363" y="3230"/>
                </a:cubicBezTo>
                <a:close/>
                <a:moveTo>
                  <a:pt x="6726" y="3571"/>
                </a:moveTo>
                <a:cubicBezTo>
                  <a:pt x="6750" y="3571"/>
                  <a:pt x="6771" y="3573"/>
                  <a:pt x="6790" y="3578"/>
                </a:cubicBezTo>
                <a:cubicBezTo>
                  <a:pt x="6843" y="3596"/>
                  <a:pt x="6870" y="3658"/>
                  <a:pt x="6835" y="3703"/>
                </a:cubicBezTo>
                <a:cubicBezTo>
                  <a:pt x="6763" y="3801"/>
                  <a:pt x="6719" y="3801"/>
                  <a:pt x="6692" y="3801"/>
                </a:cubicBezTo>
                <a:cubicBezTo>
                  <a:pt x="6686" y="3801"/>
                  <a:pt x="6673" y="3802"/>
                  <a:pt x="6655" y="3802"/>
                </a:cubicBezTo>
                <a:cubicBezTo>
                  <a:pt x="6619" y="3802"/>
                  <a:pt x="6564" y="3798"/>
                  <a:pt x="6504" y="3774"/>
                </a:cubicBezTo>
                <a:cubicBezTo>
                  <a:pt x="6460" y="3765"/>
                  <a:pt x="6451" y="3694"/>
                  <a:pt x="6487" y="3658"/>
                </a:cubicBezTo>
                <a:cubicBezTo>
                  <a:pt x="6579" y="3593"/>
                  <a:pt x="6661" y="3571"/>
                  <a:pt x="6726" y="3571"/>
                </a:cubicBezTo>
                <a:close/>
                <a:moveTo>
                  <a:pt x="4908" y="3801"/>
                </a:moveTo>
                <a:cubicBezTo>
                  <a:pt x="4899" y="3881"/>
                  <a:pt x="4872" y="3962"/>
                  <a:pt x="4881" y="4033"/>
                </a:cubicBezTo>
                <a:cubicBezTo>
                  <a:pt x="4872" y="4104"/>
                  <a:pt x="4890" y="4176"/>
                  <a:pt x="4917" y="4229"/>
                </a:cubicBezTo>
                <a:cubicBezTo>
                  <a:pt x="4970" y="4327"/>
                  <a:pt x="5104" y="4372"/>
                  <a:pt x="5229" y="4372"/>
                </a:cubicBezTo>
                <a:cubicBezTo>
                  <a:pt x="5264" y="4372"/>
                  <a:pt x="5300" y="4363"/>
                  <a:pt x="5327" y="4354"/>
                </a:cubicBezTo>
                <a:lnTo>
                  <a:pt x="5443" y="4336"/>
                </a:lnTo>
                <a:cubicBezTo>
                  <a:pt x="5508" y="4323"/>
                  <a:pt x="5569" y="4315"/>
                  <a:pt x="5631" y="4315"/>
                </a:cubicBezTo>
                <a:cubicBezTo>
                  <a:pt x="5654" y="4315"/>
                  <a:pt x="5678" y="4316"/>
                  <a:pt x="5702" y="4319"/>
                </a:cubicBezTo>
                <a:cubicBezTo>
                  <a:pt x="5862" y="4327"/>
                  <a:pt x="6032" y="4372"/>
                  <a:pt x="6165" y="4461"/>
                </a:cubicBezTo>
                <a:cubicBezTo>
                  <a:pt x="6099" y="4458"/>
                  <a:pt x="6034" y="4455"/>
                  <a:pt x="5970" y="4455"/>
                </a:cubicBezTo>
                <a:cubicBezTo>
                  <a:pt x="5879" y="4455"/>
                  <a:pt x="5790" y="4460"/>
                  <a:pt x="5702" y="4470"/>
                </a:cubicBezTo>
                <a:cubicBezTo>
                  <a:pt x="5630" y="4479"/>
                  <a:pt x="5559" y="4488"/>
                  <a:pt x="5487" y="4515"/>
                </a:cubicBezTo>
                <a:cubicBezTo>
                  <a:pt x="5470" y="4524"/>
                  <a:pt x="5461" y="4524"/>
                  <a:pt x="5434" y="4533"/>
                </a:cubicBezTo>
                <a:lnTo>
                  <a:pt x="5371" y="4551"/>
                </a:lnTo>
                <a:cubicBezTo>
                  <a:pt x="5327" y="4559"/>
                  <a:pt x="5282" y="4568"/>
                  <a:pt x="5238" y="4568"/>
                </a:cubicBezTo>
                <a:cubicBezTo>
                  <a:pt x="5148" y="4568"/>
                  <a:pt x="5050" y="4551"/>
                  <a:pt x="4961" y="4506"/>
                </a:cubicBezTo>
                <a:cubicBezTo>
                  <a:pt x="4881" y="4461"/>
                  <a:pt x="4801" y="4381"/>
                  <a:pt x="4774" y="4283"/>
                </a:cubicBezTo>
                <a:cubicBezTo>
                  <a:pt x="4738" y="4194"/>
                  <a:pt x="4756" y="4096"/>
                  <a:pt x="4783" y="4015"/>
                </a:cubicBezTo>
                <a:cubicBezTo>
                  <a:pt x="4809" y="3935"/>
                  <a:pt x="4854" y="3864"/>
                  <a:pt x="4908" y="3801"/>
                </a:cubicBezTo>
                <a:close/>
                <a:moveTo>
                  <a:pt x="5141" y="5075"/>
                </a:moveTo>
                <a:cubicBezTo>
                  <a:pt x="5066" y="5075"/>
                  <a:pt x="4994" y="5094"/>
                  <a:pt x="4934" y="5139"/>
                </a:cubicBezTo>
                <a:cubicBezTo>
                  <a:pt x="4863" y="5184"/>
                  <a:pt x="4801" y="5264"/>
                  <a:pt x="4792" y="5353"/>
                </a:cubicBezTo>
                <a:cubicBezTo>
                  <a:pt x="4783" y="5452"/>
                  <a:pt x="4827" y="5532"/>
                  <a:pt x="4890" y="5576"/>
                </a:cubicBezTo>
                <a:cubicBezTo>
                  <a:pt x="4863" y="5505"/>
                  <a:pt x="4854" y="5434"/>
                  <a:pt x="4872" y="5371"/>
                </a:cubicBezTo>
                <a:cubicBezTo>
                  <a:pt x="4890" y="5309"/>
                  <a:pt x="4934" y="5255"/>
                  <a:pt x="4988" y="5220"/>
                </a:cubicBezTo>
                <a:cubicBezTo>
                  <a:pt x="5041" y="5184"/>
                  <a:pt x="5113" y="5166"/>
                  <a:pt x="5175" y="5157"/>
                </a:cubicBezTo>
                <a:cubicBezTo>
                  <a:pt x="5247" y="5157"/>
                  <a:pt x="5318" y="5166"/>
                  <a:pt x="5389" y="5211"/>
                </a:cubicBezTo>
                <a:cubicBezTo>
                  <a:pt x="5354" y="5130"/>
                  <a:pt x="5264" y="5086"/>
                  <a:pt x="5184" y="5077"/>
                </a:cubicBezTo>
                <a:cubicBezTo>
                  <a:pt x="5170" y="5075"/>
                  <a:pt x="5155" y="5075"/>
                  <a:pt x="5141" y="5075"/>
                </a:cubicBezTo>
                <a:close/>
                <a:moveTo>
                  <a:pt x="5131" y="5585"/>
                </a:moveTo>
                <a:cubicBezTo>
                  <a:pt x="5050" y="5603"/>
                  <a:pt x="4979" y="5666"/>
                  <a:pt x="4943" y="5755"/>
                </a:cubicBezTo>
                <a:cubicBezTo>
                  <a:pt x="4899" y="5835"/>
                  <a:pt x="4899" y="5933"/>
                  <a:pt x="4917" y="6022"/>
                </a:cubicBezTo>
                <a:cubicBezTo>
                  <a:pt x="4943" y="6103"/>
                  <a:pt x="5006" y="6192"/>
                  <a:pt x="5095" y="6228"/>
                </a:cubicBezTo>
                <a:cubicBezTo>
                  <a:pt x="5128" y="6241"/>
                  <a:pt x="5162" y="6247"/>
                  <a:pt x="5195" y="6247"/>
                </a:cubicBezTo>
                <a:cubicBezTo>
                  <a:pt x="5251" y="6247"/>
                  <a:pt x="5305" y="6229"/>
                  <a:pt x="5345" y="6201"/>
                </a:cubicBezTo>
                <a:cubicBezTo>
                  <a:pt x="5264" y="6201"/>
                  <a:pt x="5184" y="6192"/>
                  <a:pt x="5131" y="6156"/>
                </a:cubicBezTo>
                <a:cubicBezTo>
                  <a:pt x="5077" y="6112"/>
                  <a:pt x="5041" y="6058"/>
                  <a:pt x="5024" y="5987"/>
                </a:cubicBezTo>
                <a:cubicBezTo>
                  <a:pt x="5006" y="5924"/>
                  <a:pt x="5006" y="5853"/>
                  <a:pt x="5024" y="5782"/>
                </a:cubicBezTo>
                <a:cubicBezTo>
                  <a:pt x="5032" y="5710"/>
                  <a:pt x="5068" y="5639"/>
                  <a:pt x="5131" y="5585"/>
                </a:cubicBezTo>
                <a:close/>
                <a:moveTo>
                  <a:pt x="5452" y="6406"/>
                </a:moveTo>
                <a:cubicBezTo>
                  <a:pt x="5416" y="6486"/>
                  <a:pt x="5523" y="6763"/>
                  <a:pt x="5755" y="6825"/>
                </a:cubicBezTo>
                <a:cubicBezTo>
                  <a:pt x="5806" y="6840"/>
                  <a:pt x="5855" y="6846"/>
                  <a:pt x="5902" y="6846"/>
                </a:cubicBezTo>
                <a:cubicBezTo>
                  <a:pt x="6059" y="6846"/>
                  <a:pt x="6188" y="6769"/>
                  <a:pt x="6264" y="6638"/>
                </a:cubicBezTo>
                <a:lnTo>
                  <a:pt x="6264" y="6638"/>
                </a:lnTo>
                <a:cubicBezTo>
                  <a:pt x="6173" y="6699"/>
                  <a:pt x="6065" y="6735"/>
                  <a:pt x="5950" y="6735"/>
                </a:cubicBezTo>
                <a:cubicBezTo>
                  <a:pt x="5895" y="6735"/>
                  <a:pt x="5839" y="6727"/>
                  <a:pt x="5782" y="6709"/>
                </a:cubicBezTo>
                <a:cubicBezTo>
                  <a:pt x="5639" y="6674"/>
                  <a:pt x="5479" y="6567"/>
                  <a:pt x="5452" y="6406"/>
                </a:cubicBezTo>
                <a:close/>
                <a:moveTo>
                  <a:pt x="5118" y="4995"/>
                </a:moveTo>
                <a:cubicBezTo>
                  <a:pt x="5240" y="4995"/>
                  <a:pt x="5379" y="5048"/>
                  <a:pt x="5523" y="5184"/>
                </a:cubicBezTo>
                <a:cubicBezTo>
                  <a:pt x="4988" y="5639"/>
                  <a:pt x="5684" y="6406"/>
                  <a:pt x="6397" y="6593"/>
                </a:cubicBezTo>
                <a:cubicBezTo>
                  <a:pt x="6300" y="6813"/>
                  <a:pt x="6085" y="6915"/>
                  <a:pt x="5876" y="6915"/>
                </a:cubicBezTo>
                <a:cubicBezTo>
                  <a:pt x="5568" y="6915"/>
                  <a:pt x="5272" y="6693"/>
                  <a:pt x="5389" y="6299"/>
                </a:cubicBezTo>
                <a:lnTo>
                  <a:pt x="5389" y="6299"/>
                </a:lnTo>
                <a:cubicBezTo>
                  <a:pt x="5334" y="6337"/>
                  <a:pt x="5276" y="6354"/>
                  <a:pt x="5219" y="6354"/>
                </a:cubicBezTo>
                <a:cubicBezTo>
                  <a:pt x="4914" y="6354"/>
                  <a:pt x="4628" y="5881"/>
                  <a:pt x="4899" y="5648"/>
                </a:cubicBezTo>
                <a:cubicBezTo>
                  <a:pt x="4542" y="5500"/>
                  <a:pt x="4744" y="4995"/>
                  <a:pt x="5118" y="4995"/>
                </a:cubicBezTo>
                <a:close/>
                <a:moveTo>
                  <a:pt x="3516" y="6707"/>
                </a:moveTo>
                <a:cubicBezTo>
                  <a:pt x="3504" y="6707"/>
                  <a:pt x="3492" y="6708"/>
                  <a:pt x="3480" y="6709"/>
                </a:cubicBezTo>
                <a:cubicBezTo>
                  <a:pt x="3409" y="6727"/>
                  <a:pt x="3337" y="6763"/>
                  <a:pt x="3293" y="6816"/>
                </a:cubicBezTo>
                <a:cubicBezTo>
                  <a:pt x="3239" y="6861"/>
                  <a:pt x="3213" y="6941"/>
                  <a:pt x="3230" y="7004"/>
                </a:cubicBezTo>
                <a:cubicBezTo>
                  <a:pt x="3248" y="6941"/>
                  <a:pt x="3293" y="6897"/>
                  <a:pt x="3337" y="6861"/>
                </a:cubicBezTo>
                <a:cubicBezTo>
                  <a:pt x="3382" y="6834"/>
                  <a:pt x="3436" y="6808"/>
                  <a:pt x="3489" y="6799"/>
                </a:cubicBezTo>
                <a:cubicBezTo>
                  <a:pt x="3503" y="6796"/>
                  <a:pt x="3516" y="6795"/>
                  <a:pt x="3531" y="6795"/>
                </a:cubicBezTo>
                <a:cubicBezTo>
                  <a:pt x="3573" y="6795"/>
                  <a:pt x="3616" y="6805"/>
                  <a:pt x="3650" y="6825"/>
                </a:cubicBezTo>
                <a:cubicBezTo>
                  <a:pt x="3694" y="6852"/>
                  <a:pt x="3721" y="6906"/>
                  <a:pt x="3748" y="6968"/>
                </a:cubicBezTo>
                <a:cubicBezTo>
                  <a:pt x="3757" y="6906"/>
                  <a:pt x="3748" y="6825"/>
                  <a:pt x="3685" y="6772"/>
                </a:cubicBezTo>
                <a:cubicBezTo>
                  <a:pt x="3641" y="6727"/>
                  <a:pt x="3577" y="6707"/>
                  <a:pt x="3516" y="6707"/>
                </a:cubicBezTo>
                <a:close/>
                <a:moveTo>
                  <a:pt x="3186" y="7324"/>
                </a:moveTo>
                <a:cubicBezTo>
                  <a:pt x="3186" y="7325"/>
                  <a:pt x="3186" y="7325"/>
                  <a:pt x="3186" y="7325"/>
                </a:cubicBezTo>
                <a:cubicBezTo>
                  <a:pt x="3186" y="7325"/>
                  <a:pt x="3186" y="7325"/>
                  <a:pt x="3186" y="7324"/>
                </a:cubicBezTo>
                <a:close/>
                <a:moveTo>
                  <a:pt x="4131" y="7022"/>
                </a:moveTo>
                <a:cubicBezTo>
                  <a:pt x="4060" y="7022"/>
                  <a:pt x="3980" y="7057"/>
                  <a:pt x="3944" y="7129"/>
                </a:cubicBezTo>
                <a:cubicBezTo>
                  <a:pt x="3992" y="7101"/>
                  <a:pt x="4040" y="7090"/>
                  <a:pt x="4087" y="7090"/>
                </a:cubicBezTo>
                <a:cubicBezTo>
                  <a:pt x="4102" y="7090"/>
                  <a:pt x="4117" y="7091"/>
                  <a:pt x="4131" y="7093"/>
                </a:cubicBezTo>
                <a:cubicBezTo>
                  <a:pt x="4194" y="7102"/>
                  <a:pt x="4247" y="7129"/>
                  <a:pt x="4292" y="7164"/>
                </a:cubicBezTo>
                <a:cubicBezTo>
                  <a:pt x="4346" y="7200"/>
                  <a:pt x="4381" y="7245"/>
                  <a:pt x="4390" y="7298"/>
                </a:cubicBezTo>
                <a:cubicBezTo>
                  <a:pt x="4408" y="7352"/>
                  <a:pt x="4390" y="7414"/>
                  <a:pt x="4363" y="7486"/>
                </a:cubicBezTo>
                <a:cubicBezTo>
                  <a:pt x="4417" y="7441"/>
                  <a:pt x="4470" y="7370"/>
                  <a:pt x="4462" y="7289"/>
                </a:cubicBezTo>
                <a:cubicBezTo>
                  <a:pt x="4462" y="7209"/>
                  <a:pt x="4417" y="7138"/>
                  <a:pt x="4354" y="7084"/>
                </a:cubicBezTo>
                <a:cubicBezTo>
                  <a:pt x="4292" y="7039"/>
                  <a:pt x="4212" y="7022"/>
                  <a:pt x="4131" y="7022"/>
                </a:cubicBezTo>
                <a:close/>
                <a:moveTo>
                  <a:pt x="2746" y="7145"/>
                </a:moveTo>
                <a:cubicBezTo>
                  <a:pt x="2738" y="7145"/>
                  <a:pt x="2730" y="7146"/>
                  <a:pt x="2722" y="7147"/>
                </a:cubicBezTo>
                <a:cubicBezTo>
                  <a:pt x="2651" y="7155"/>
                  <a:pt x="2579" y="7209"/>
                  <a:pt x="2544" y="7271"/>
                </a:cubicBezTo>
                <a:cubicBezTo>
                  <a:pt x="2508" y="7334"/>
                  <a:pt x="2490" y="7405"/>
                  <a:pt x="2499" y="7477"/>
                </a:cubicBezTo>
                <a:cubicBezTo>
                  <a:pt x="2508" y="7548"/>
                  <a:pt x="2544" y="7619"/>
                  <a:pt x="2606" y="7646"/>
                </a:cubicBezTo>
                <a:cubicBezTo>
                  <a:pt x="2570" y="7593"/>
                  <a:pt x="2561" y="7530"/>
                  <a:pt x="2570" y="7477"/>
                </a:cubicBezTo>
                <a:cubicBezTo>
                  <a:pt x="2570" y="7414"/>
                  <a:pt x="2588" y="7361"/>
                  <a:pt x="2615" y="7316"/>
                </a:cubicBezTo>
                <a:cubicBezTo>
                  <a:pt x="2651" y="7271"/>
                  <a:pt x="2686" y="7227"/>
                  <a:pt x="2740" y="7218"/>
                </a:cubicBezTo>
                <a:cubicBezTo>
                  <a:pt x="2760" y="7211"/>
                  <a:pt x="2781" y="7208"/>
                  <a:pt x="2802" y="7208"/>
                </a:cubicBezTo>
                <a:cubicBezTo>
                  <a:pt x="2837" y="7208"/>
                  <a:pt x="2874" y="7216"/>
                  <a:pt x="2918" y="7227"/>
                </a:cubicBezTo>
                <a:cubicBezTo>
                  <a:pt x="2878" y="7179"/>
                  <a:pt x="2817" y="7145"/>
                  <a:pt x="2746" y="7145"/>
                </a:cubicBezTo>
                <a:close/>
                <a:moveTo>
                  <a:pt x="4362" y="6410"/>
                </a:moveTo>
                <a:cubicBezTo>
                  <a:pt x="4401" y="6410"/>
                  <a:pt x="4441" y="6412"/>
                  <a:pt x="4479" y="6415"/>
                </a:cubicBezTo>
                <a:cubicBezTo>
                  <a:pt x="4604" y="6433"/>
                  <a:pt x="4738" y="6477"/>
                  <a:pt x="4854" y="6540"/>
                </a:cubicBezTo>
                <a:cubicBezTo>
                  <a:pt x="4970" y="6602"/>
                  <a:pt x="5068" y="6700"/>
                  <a:pt x="5148" y="6808"/>
                </a:cubicBezTo>
                <a:cubicBezTo>
                  <a:pt x="5193" y="6861"/>
                  <a:pt x="5229" y="6923"/>
                  <a:pt x="5256" y="6986"/>
                </a:cubicBezTo>
                <a:lnTo>
                  <a:pt x="5291" y="7066"/>
                </a:lnTo>
                <a:cubicBezTo>
                  <a:pt x="5309" y="7093"/>
                  <a:pt x="5318" y="7120"/>
                  <a:pt x="5336" y="7147"/>
                </a:cubicBezTo>
                <a:cubicBezTo>
                  <a:pt x="5434" y="7352"/>
                  <a:pt x="5595" y="7530"/>
                  <a:pt x="5800" y="7619"/>
                </a:cubicBezTo>
                <a:cubicBezTo>
                  <a:pt x="5872" y="7652"/>
                  <a:pt x="5955" y="7671"/>
                  <a:pt x="6037" y="7671"/>
                </a:cubicBezTo>
                <a:cubicBezTo>
                  <a:pt x="6065" y="7671"/>
                  <a:pt x="6093" y="7669"/>
                  <a:pt x="6121" y="7664"/>
                </a:cubicBezTo>
                <a:cubicBezTo>
                  <a:pt x="6237" y="7646"/>
                  <a:pt x="6344" y="7593"/>
                  <a:pt x="6451" y="7530"/>
                </a:cubicBezTo>
                <a:lnTo>
                  <a:pt x="6451" y="7530"/>
                </a:lnTo>
                <a:cubicBezTo>
                  <a:pt x="6380" y="7628"/>
                  <a:pt x="6273" y="7709"/>
                  <a:pt x="6148" y="7753"/>
                </a:cubicBezTo>
                <a:cubicBezTo>
                  <a:pt x="6082" y="7781"/>
                  <a:pt x="6012" y="7794"/>
                  <a:pt x="5941" y="7794"/>
                </a:cubicBezTo>
                <a:cubicBezTo>
                  <a:pt x="5876" y="7794"/>
                  <a:pt x="5810" y="7783"/>
                  <a:pt x="5746" y="7762"/>
                </a:cubicBezTo>
                <a:cubicBezTo>
                  <a:pt x="5479" y="7682"/>
                  <a:pt x="5282" y="7468"/>
                  <a:pt x="5157" y="7236"/>
                </a:cubicBezTo>
                <a:cubicBezTo>
                  <a:pt x="5140" y="7209"/>
                  <a:pt x="5131" y="7182"/>
                  <a:pt x="5113" y="7147"/>
                </a:cubicBezTo>
                <a:lnTo>
                  <a:pt x="5077" y="7066"/>
                </a:lnTo>
                <a:cubicBezTo>
                  <a:pt x="5059" y="7013"/>
                  <a:pt x="5032" y="6959"/>
                  <a:pt x="4997" y="6915"/>
                </a:cubicBezTo>
                <a:cubicBezTo>
                  <a:pt x="4943" y="6825"/>
                  <a:pt x="4854" y="6745"/>
                  <a:pt x="4765" y="6674"/>
                </a:cubicBezTo>
                <a:cubicBezTo>
                  <a:pt x="4676" y="6602"/>
                  <a:pt x="4569" y="6549"/>
                  <a:pt x="4453" y="6513"/>
                </a:cubicBezTo>
                <a:cubicBezTo>
                  <a:pt x="4346" y="6477"/>
                  <a:pt x="4221" y="6451"/>
                  <a:pt x="4096" y="6451"/>
                </a:cubicBezTo>
                <a:cubicBezTo>
                  <a:pt x="4182" y="6420"/>
                  <a:pt x="4273" y="6410"/>
                  <a:pt x="4362" y="6410"/>
                </a:cubicBezTo>
                <a:close/>
                <a:moveTo>
                  <a:pt x="1901" y="8190"/>
                </a:moveTo>
                <a:lnTo>
                  <a:pt x="1901" y="8190"/>
                </a:lnTo>
                <a:cubicBezTo>
                  <a:pt x="1901" y="8191"/>
                  <a:pt x="1901" y="8191"/>
                  <a:pt x="1902" y="8192"/>
                </a:cubicBezTo>
                <a:lnTo>
                  <a:pt x="1902" y="8192"/>
                </a:lnTo>
                <a:cubicBezTo>
                  <a:pt x="1901" y="8191"/>
                  <a:pt x="1901" y="8191"/>
                  <a:pt x="1901" y="8190"/>
                </a:cubicBezTo>
                <a:close/>
                <a:moveTo>
                  <a:pt x="4384" y="7769"/>
                </a:moveTo>
                <a:cubicBezTo>
                  <a:pt x="4365" y="7769"/>
                  <a:pt x="4345" y="7772"/>
                  <a:pt x="4328" y="7780"/>
                </a:cubicBezTo>
                <a:cubicBezTo>
                  <a:pt x="4390" y="7798"/>
                  <a:pt x="4444" y="7825"/>
                  <a:pt x="4479" y="7869"/>
                </a:cubicBezTo>
                <a:cubicBezTo>
                  <a:pt x="4524" y="7914"/>
                  <a:pt x="4551" y="7967"/>
                  <a:pt x="4560" y="8021"/>
                </a:cubicBezTo>
                <a:cubicBezTo>
                  <a:pt x="4578" y="8074"/>
                  <a:pt x="4578" y="8128"/>
                  <a:pt x="4551" y="8172"/>
                </a:cubicBezTo>
                <a:cubicBezTo>
                  <a:pt x="4533" y="8226"/>
                  <a:pt x="4479" y="8262"/>
                  <a:pt x="4426" y="8297"/>
                </a:cubicBezTo>
                <a:cubicBezTo>
                  <a:pt x="4488" y="8297"/>
                  <a:pt x="4569" y="8271"/>
                  <a:pt x="4613" y="8208"/>
                </a:cubicBezTo>
                <a:cubicBezTo>
                  <a:pt x="4658" y="8155"/>
                  <a:pt x="4667" y="8065"/>
                  <a:pt x="4649" y="7994"/>
                </a:cubicBezTo>
                <a:cubicBezTo>
                  <a:pt x="4631" y="7923"/>
                  <a:pt x="4586" y="7860"/>
                  <a:pt x="4524" y="7816"/>
                </a:cubicBezTo>
                <a:cubicBezTo>
                  <a:pt x="4486" y="7790"/>
                  <a:pt x="4434" y="7769"/>
                  <a:pt x="4384" y="7769"/>
                </a:cubicBezTo>
                <a:close/>
                <a:moveTo>
                  <a:pt x="3587" y="7584"/>
                </a:moveTo>
                <a:cubicBezTo>
                  <a:pt x="3792" y="7584"/>
                  <a:pt x="3953" y="7753"/>
                  <a:pt x="3953" y="7958"/>
                </a:cubicBezTo>
                <a:cubicBezTo>
                  <a:pt x="3953" y="8164"/>
                  <a:pt x="3792" y="8333"/>
                  <a:pt x="3587" y="8333"/>
                </a:cubicBezTo>
                <a:cubicBezTo>
                  <a:pt x="3382" y="8333"/>
                  <a:pt x="3213" y="8164"/>
                  <a:pt x="3213" y="7958"/>
                </a:cubicBezTo>
                <a:cubicBezTo>
                  <a:pt x="3213" y="7753"/>
                  <a:pt x="3382" y="7584"/>
                  <a:pt x="3587" y="7584"/>
                </a:cubicBezTo>
                <a:close/>
                <a:moveTo>
                  <a:pt x="1744" y="7801"/>
                </a:moveTo>
                <a:cubicBezTo>
                  <a:pt x="1772" y="7801"/>
                  <a:pt x="1804" y="7820"/>
                  <a:pt x="1830" y="7869"/>
                </a:cubicBezTo>
                <a:cubicBezTo>
                  <a:pt x="1833" y="7825"/>
                  <a:pt x="1864" y="7805"/>
                  <a:pt x="1896" y="7805"/>
                </a:cubicBezTo>
                <a:cubicBezTo>
                  <a:pt x="1949" y="7805"/>
                  <a:pt x="2008" y="7858"/>
                  <a:pt x="1964" y="7940"/>
                </a:cubicBezTo>
                <a:cubicBezTo>
                  <a:pt x="1976" y="7937"/>
                  <a:pt x="1988" y="7936"/>
                  <a:pt x="1999" y="7936"/>
                </a:cubicBezTo>
                <a:cubicBezTo>
                  <a:pt x="2113" y="7936"/>
                  <a:pt x="2138" y="8093"/>
                  <a:pt x="1999" y="8101"/>
                </a:cubicBezTo>
                <a:cubicBezTo>
                  <a:pt x="1999" y="8101"/>
                  <a:pt x="2097" y="8137"/>
                  <a:pt x="2044" y="8235"/>
                </a:cubicBezTo>
                <a:cubicBezTo>
                  <a:pt x="2027" y="8267"/>
                  <a:pt x="2006" y="8279"/>
                  <a:pt x="1987" y="8279"/>
                </a:cubicBezTo>
                <a:cubicBezTo>
                  <a:pt x="1946" y="8279"/>
                  <a:pt x="1909" y="8228"/>
                  <a:pt x="1902" y="8192"/>
                </a:cubicBezTo>
                <a:lnTo>
                  <a:pt x="1902" y="8192"/>
                </a:lnTo>
                <a:cubicBezTo>
                  <a:pt x="1918" y="8284"/>
                  <a:pt x="1910" y="8360"/>
                  <a:pt x="1834" y="8360"/>
                </a:cubicBezTo>
                <a:cubicBezTo>
                  <a:pt x="1830" y="8360"/>
                  <a:pt x="1825" y="8360"/>
                  <a:pt x="1821" y="8360"/>
                </a:cubicBezTo>
                <a:cubicBezTo>
                  <a:pt x="1732" y="8351"/>
                  <a:pt x="1741" y="8244"/>
                  <a:pt x="1758" y="8208"/>
                </a:cubicBezTo>
                <a:lnTo>
                  <a:pt x="1758" y="8208"/>
                </a:lnTo>
                <a:cubicBezTo>
                  <a:pt x="1734" y="8253"/>
                  <a:pt x="1698" y="8271"/>
                  <a:pt x="1665" y="8271"/>
                </a:cubicBezTo>
                <a:cubicBezTo>
                  <a:pt x="1585" y="8271"/>
                  <a:pt x="1517" y="8175"/>
                  <a:pt x="1642" y="8119"/>
                </a:cubicBezTo>
                <a:cubicBezTo>
                  <a:pt x="1516" y="8074"/>
                  <a:pt x="1526" y="7942"/>
                  <a:pt x="1622" y="7942"/>
                </a:cubicBezTo>
                <a:cubicBezTo>
                  <a:pt x="1641" y="7942"/>
                  <a:pt x="1662" y="7947"/>
                  <a:pt x="1687" y="7958"/>
                </a:cubicBezTo>
                <a:cubicBezTo>
                  <a:pt x="1639" y="7886"/>
                  <a:pt x="1685" y="7801"/>
                  <a:pt x="1744" y="7801"/>
                </a:cubicBezTo>
                <a:close/>
                <a:moveTo>
                  <a:pt x="2642" y="7958"/>
                </a:moveTo>
                <a:cubicBezTo>
                  <a:pt x="2570" y="7967"/>
                  <a:pt x="2499" y="7994"/>
                  <a:pt x="2463" y="8065"/>
                </a:cubicBezTo>
                <a:cubicBezTo>
                  <a:pt x="2428" y="8128"/>
                  <a:pt x="2428" y="8217"/>
                  <a:pt x="2454" y="8279"/>
                </a:cubicBezTo>
                <a:cubicBezTo>
                  <a:pt x="2490" y="8351"/>
                  <a:pt x="2535" y="8404"/>
                  <a:pt x="2597" y="8440"/>
                </a:cubicBezTo>
                <a:cubicBezTo>
                  <a:pt x="2632" y="8460"/>
                  <a:pt x="2673" y="8472"/>
                  <a:pt x="2713" y="8472"/>
                </a:cubicBezTo>
                <a:cubicBezTo>
                  <a:pt x="2744" y="8472"/>
                  <a:pt x="2775" y="8465"/>
                  <a:pt x="2802" y="8449"/>
                </a:cubicBezTo>
                <a:cubicBezTo>
                  <a:pt x="2740" y="8449"/>
                  <a:pt x="2686" y="8422"/>
                  <a:pt x="2642" y="8387"/>
                </a:cubicBezTo>
                <a:cubicBezTo>
                  <a:pt x="2597" y="8351"/>
                  <a:pt x="2561" y="8297"/>
                  <a:pt x="2535" y="8253"/>
                </a:cubicBezTo>
                <a:cubicBezTo>
                  <a:pt x="2517" y="8199"/>
                  <a:pt x="2508" y="8146"/>
                  <a:pt x="2526" y="8092"/>
                </a:cubicBezTo>
                <a:cubicBezTo>
                  <a:pt x="2544" y="8039"/>
                  <a:pt x="2588" y="7994"/>
                  <a:pt x="2642" y="7958"/>
                </a:cubicBezTo>
                <a:close/>
                <a:moveTo>
                  <a:pt x="3587" y="7022"/>
                </a:moveTo>
                <a:lnTo>
                  <a:pt x="3623" y="7494"/>
                </a:lnTo>
                <a:lnTo>
                  <a:pt x="3489" y="7039"/>
                </a:lnTo>
                <a:lnTo>
                  <a:pt x="3516" y="7441"/>
                </a:lnTo>
                <a:lnTo>
                  <a:pt x="3409" y="7048"/>
                </a:lnTo>
                <a:lnTo>
                  <a:pt x="3445" y="7521"/>
                </a:lnTo>
                <a:lnTo>
                  <a:pt x="3311" y="7066"/>
                </a:lnTo>
                <a:lnTo>
                  <a:pt x="3355" y="7566"/>
                </a:lnTo>
                <a:lnTo>
                  <a:pt x="2900" y="7334"/>
                </a:lnTo>
                <a:lnTo>
                  <a:pt x="3266" y="7637"/>
                </a:lnTo>
                <a:lnTo>
                  <a:pt x="2847" y="7414"/>
                </a:lnTo>
                <a:lnTo>
                  <a:pt x="3168" y="7673"/>
                </a:lnTo>
                <a:lnTo>
                  <a:pt x="2802" y="7486"/>
                </a:lnTo>
                <a:lnTo>
                  <a:pt x="2802" y="7486"/>
                </a:lnTo>
                <a:lnTo>
                  <a:pt x="3168" y="7780"/>
                </a:lnTo>
                <a:lnTo>
                  <a:pt x="2749" y="7566"/>
                </a:lnTo>
                <a:lnTo>
                  <a:pt x="3150" y="7896"/>
                </a:lnTo>
                <a:cubicBezTo>
                  <a:pt x="3150" y="7896"/>
                  <a:pt x="3150" y="7905"/>
                  <a:pt x="3150" y="7914"/>
                </a:cubicBezTo>
                <a:lnTo>
                  <a:pt x="2651" y="8101"/>
                </a:lnTo>
                <a:lnTo>
                  <a:pt x="2651" y="8101"/>
                </a:lnTo>
                <a:lnTo>
                  <a:pt x="3114" y="8030"/>
                </a:lnTo>
                <a:lnTo>
                  <a:pt x="2677" y="8190"/>
                </a:lnTo>
                <a:lnTo>
                  <a:pt x="3079" y="8128"/>
                </a:lnTo>
                <a:lnTo>
                  <a:pt x="3079" y="8128"/>
                </a:lnTo>
                <a:lnTo>
                  <a:pt x="2695" y="8271"/>
                </a:lnTo>
                <a:lnTo>
                  <a:pt x="3159" y="8199"/>
                </a:lnTo>
                <a:lnTo>
                  <a:pt x="2722" y="8360"/>
                </a:lnTo>
                <a:lnTo>
                  <a:pt x="2722" y="8360"/>
                </a:lnTo>
                <a:lnTo>
                  <a:pt x="3239" y="8288"/>
                </a:lnTo>
                <a:lnTo>
                  <a:pt x="3239" y="8288"/>
                </a:lnTo>
                <a:lnTo>
                  <a:pt x="3123" y="8797"/>
                </a:lnTo>
                <a:lnTo>
                  <a:pt x="3320" y="8369"/>
                </a:lnTo>
                <a:lnTo>
                  <a:pt x="3213" y="8824"/>
                </a:lnTo>
                <a:lnTo>
                  <a:pt x="3382" y="8458"/>
                </a:lnTo>
                <a:lnTo>
                  <a:pt x="3293" y="8850"/>
                </a:lnTo>
                <a:lnTo>
                  <a:pt x="3489" y="8422"/>
                </a:lnTo>
                <a:lnTo>
                  <a:pt x="3382" y="8886"/>
                </a:lnTo>
                <a:lnTo>
                  <a:pt x="3596" y="8413"/>
                </a:lnTo>
                <a:lnTo>
                  <a:pt x="3650" y="8663"/>
                </a:lnTo>
                <a:lnTo>
                  <a:pt x="3650" y="8404"/>
                </a:lnTo>
                <a:lnTo>
                  <a:pt x="3712" y="8654"/>
                </a:lnTo>
                <a:lnTo>
                  <a:pt x="3712" y="8404"/>
                </a:lnTo>
                <a:lnTo>
                  <a:pt x="3998" y="8761"/>
                </a:lnTo>
                <a:lnTo>
                  <a:pt x="3801" y="8378"/>
                </a:lnTo>
                <a:lnTo>
                  <a:pt x="4069" y="8717"/>
                </a:lnTo>
                <a:lnTo>
                  <a:pt x="3900" y="8387"/>
                </a:lnTo>
                <a:lnTo>
                  <a:pt x="4131" y="8681"/>
                </a:lnTo>
                <a:lnTo>
                  <a:pt x="3935" y="8297"/>
                </a:lnTo>
                <a:lnTo>
                  <a:pt x="4203" y="8636"/>
                </a:lnTo>
                <a:lnTo>
                  <a:pt x="3971" y="8181"/>
                </a:lnTo>
                <a:lnTo>
                  <a:pt x="3971" y="8181"/>
                </a:lnTo>
                <a:lnTo>
                  <a:pt x="4390" y="8226"/>
                </a:lnTo>
                <a:lnTo>
                  <a:pt x="3998" y="8092"/>
                </a:lnTo>
                <a:lnTo>
                  <a:pt x="4408" y="8128"/>
                </a:lnTo>
                <a:lnTo>
                  <a:pt x="4069" y="8012"/>
                </a:lnTo>
                <a:lnTo>
                  <a:pt x="4426" y="8048"/>
                </a:lnTo>
                <a:lnTo>
                  <a:pt x="4426" y="8048"/>
                </a:lnTo>
                <a:lnTo>
                  <a:pt x="4033" y="7914"/>
                </a:lnTo>
                <a:lnTo>
                  <a:pt x="4444" y="7949"/>
                </a:lnTo>
                <a:lnTo>
                  <a:pt x="3989" y="7798"/>
                </a:lnTo>
                <a:lnTo>
                  <a:pt x="4283" y="7441"/>
                </a:lnTo>
                <a:lnTo>
                  <a:pt x="3953" y="7673"/>
                </a:lnTo>
                <a:lnTo>
                  <a:pt x="4212" y="7361"/>
                </a:lnTo>
                <a:lnTo>
                  <a:pt x="3926" y="7566"/>
                </a:lnTo>
                <a:lnTo>
                  <a:pt x="4149" y="7298"/>
                </a:lnTo>
                <a:lnTo>
                  <a:pt x="3819" y="7530"/>
                </a:lnTo>
                <a:lnTo>
                  <a:pt x="4078" y="7218"/>
                </a:lnTo>
                <a:lnTo>
                  <a:pt x="3712" y="7477"/>
                </a:lnTo>
                <a:lnTo>
                  <a:pt x="3587" y="7022"/>
                </a:lnTo>
                <a:close/>
                <a:moveTo>
                  <a:pt x="4256" y="8449"/>
                </a:moveTo>
                <a:cubicBezTo>
                  <a:pt x="4283" y="8511"/>
                  <a:pt x="4274" y="8574"/>
                  <a:pt x="4256" y="8627"/>
                </a:cubicBezTo>
                <a:cubicBezTo>
                  <a:pt x="4239" y="8681"/>
                  <a:pt x="4212" y="8734"/>
                  <a:pt x="4167" y="8770"/>
                </a:cubicBezTo>
                <a:cubicBezTo>
                  <a:pt x="4131" y="8806"/>
                  <a:pt x="4078" y="8833"/>
                  <a:pt x="4024" y="8833"/>
                </a:cubicBezTo>
                <a:cubicBezTo>
                  <a:pt x="4017" y="8834"/>
                  <a:pt x="4010" y="8834"/>
                  <a:pt x="4003" y="8834"/>
                </a:cubicBezTo>
                <a:cubicBezTo>
                  <a:pt x="3957" y="8834"/>
                  <a:pt x="3910" y="8810"/>
                  <a:pt x="3864" y="8779"/>
                </a:cubicBezTo>
                <a:lnTo>
                  <a:pt x="3864" y="8779"/>
                </a:lnTo>
                <a:cubicBezTo>
                  <a:pt x="3891" y="8842"/>
                  <a:pt x="3944" y="8895"/>
                  <a:pt x="4024" y="8904"/>
                </a:cubicBezTo>
                <a:cubicBezTo>
                  <a:pt x="4039" y="8907"/>
                  <a:pt x="4053" y="8909"/>
                  <a:pt x="4066" y="8909"/>
                </a:cubicBezTo>
                <a:cubicBezTo>
                  <a:pt x="4129" y="8909"/>
                  <a:pt x="4186" y="8877"/>
                  <a:pt x="4230" y="8833"/>
                </a:cubicBezTo>
                <a:cubicBezTo>
                  <a:pt x="4283" y="8779"/>
                  <a:pt x="4319" y="8717"/>
                  <a:pt x="4328" y="8645"/>
                </a:cubicBezTo>
                <a:cubicBezTo>
                  <a:pt x="4337" y="8574"/>
                  <a:pt x="4310" y="8494"/>
                  <a:pt x="4256" y="8449"/>
                </a:cubicBezTo>
                <a:close/>
                <a:moveTo>
                  <a:pt x="3034" y="8708"/>
                </a:moveTo>
                <a:cubicBezTo>
                  <a:pt x="3007" y="8761"/>
                  <a:pt x="2998" y="8842"/>
                  <a:pt x="3043" y="8904"/>
                </a:cubicBezTo>
                <a:cubicBezTo>
                  <a:pt x="3088" y="8975"/>
                  <a:pt x="3159" y="9011"/>
                  <a:pt x="3230" y="9020"/>
                </a:cubicBezTo>
                <a:cubicBezTo>
                  <a:pt x="3311" y="9020"/>
                  <a:pt x="3382" y="9002"/>
                  <a:pt x="3445" y="8966"/>
                </a:cubicBezTo>
                <a:cubicBezTo>
                  <a:pt x="3498" y="8922"/>
                  <a:pt x="3543" y="8850"/>
                  <a:pt x="3543" y="8788"/>
                </a:cubicBezTo>
                <a:lnTo>
                  <a:pt x="3543" y="8788"/>
                </a:lnTo>
                <a:cubicBezTo>
                  <a:pt x="3507" y="8842"/>
                  <a:pt x="3462" y="8877"/>
                  <a:pt x="3409" y="8904"/>
                </a:cubicBezTo>
                <a:cubicBezTo>
                  <a:pt x="3355" y="8922"/>
                  <a:pt x="3293" y="8931"/>
                  <a:pt x="3239" y="8931"/>
                </a:cubicBezTo>
                <a:cubicBezTo>
                  <a:pt x="3186" y="8922"/>
                  <a:pt x="3132" y="8904"/>
                  <a:pt x="3097" y="8868"/>
                </a:cubicBezTo>
                <a:cubicBezTo>
                  <a:pt x="3061" y="8833"/>
                  <a:pt x="3043" y="8770"/>
                  <a:pt x="3034" y="8708"/>
                </a:cubicBezTo>
                <a:close/>
                <a:moveTo>
                  <a:pt x="3524" y="6609"/>
                </a:moveTo>
                <a:cubicBezTo>
                  <a:pt x="3699" y="6609"/>
                  <a:pt x="3853" y="6749"/>
                  <a:pt x="3810" y="7093"/>
                </a:cubicBezTo>
                <a:cubicBezTo>
                  <a:pt x="3943" y="6988"/>
                  <a:pt x="4078" y="6945"/>
                  <a:pt x="4196" y="6945"/>
                </a:cubicBezTo>
                <a:cubicBezTo>
                  <a:pt x="4561" y="6945"/>
                  <a:pt x="4766" y="7359"/>
                  <a:pt x="4274" y="7655"/>
                </a:cubicBezTo>
                <a:cubicBezTo>
                  <a:pt x="4281" y="7655"/>
                  <a:pt x="4287" y="7655"/>
                  <a:pt x="4293" y="7655"/>
                </a:cubicBezTo>
                <a:cubicBezTo>
                  <a:pt x="4845" y="7655"/>
                  <a:pt x="5012" y="8390"/>
                  <a:pt x="4363" y="8390"/>
                </a:cubicBezTo>
                <a:cubicBezTo>
                  <a:pt x="4337" y="8390"/>
                  <a:pt x="4311" y="8389"/>
                  <a:pt x="4283" y="8387"/>
                </a:cubicBezTo>
                <a:lnTo>
                  <a:pt x="4283" y="8387"/>
                </a:lnTo>
                <a:cubicBezTo>
                  <a:pt x="4561" y="8609"/>
                  <a:pt x="4339" y="8963"/>
                  <a:pt x="4058" y="8963"/>
                </a:cubicBezTo>
                <a:cubicBezTo>
                  <a:pt x="3933" y="8963"/>
                  <a:pt x="3796" y="8892"/>
                  <a:pt x="3685" y="8708"/>
                </a:cubicBezTo>
                <a:cubicBezTo>
                  <a:pt x="3601" y="8962"/>
                  <a:pt x="3424" y="9068"/>
                  <a:pt x="3261" y="9068"/>
                </a:cubicBezTo>
                <a:cubicBezTo>
                  <a:pt x="3012" y="9068"/>
                  <a:pt x="2796" y="8821"/>
                  <a:pt x="2990" y="8476"/>
                </a:cubicBezTo>
                <a:lnTo>
                  <a:pt x="2990" y="8476"/>
                </a:lnTo>
                <a:cubicBezTo>
                  <a:pt x="2990" y="8476"/>
                  <a:pt x="2873" y="8564"/>
                  <a:pt x="2729" y="8564"/>
                </a:cubicBezTo>
                <a:cubicBezTo>
                  <a:pt x="2617" y="8564"/>
                  <a:pt x="2488" y="8511"/>
                  <a:pt x="2383" y="8324"/>
                </a:cubicBezTo>
                <a:cubicBezTo>
                  <a:pt x="2201" y="7988"/>
                  <a:pt x="2503" y="7860"/>
                  <a:pt x="2741" y="7860"/>
                </a:cubicBezTo>
                <a:cubicBezTo>
                  <a:pt x="2806" y="7860"/>
                  <a:pt x="2865" y="7870"/>
                  <a:pt x="2909" y="7887"/>
                </a:cubicBezTo>
                <a:cubicBezTo>
                  <a:pt x="2490" y="7717"/>
                  <a:pt x="2231" y="7512"/>
                  <a:pt x="2481" y="7200"/>
                </a:cubicBezTo>
                <a:cubicBezTo>
                  <a:pt x="2559" y="7102"/>
                  <a:pt x="2651" y="7066"/>
                  <a:pt x="2743" y="7066"/>
                </a:cubicBezTo>
                <a:cubicBezTo>
                  <a:pt x="2937" y="7066"/>
                  <a:pt x="3131" y="7228"/>
                  <a:pt x="3186" y="7324"/>
                </a:cubicBezTo>
                <a:lnTo>
                  <a:pt x="3186" y="7324"/>
                </a:lnTo>
                <a:cubicBezTo>
                  <a:pt x="2957" y="6919"/>
                  <a:pt x="3263" y="6609"/>
                  <a:pt x="3524" y="6609"/>
                </a:cubicBezTo>
                <a:close/>
                <a:moveTo>
                  <a:pt x="2017" y="8592"/>
                </a:moveTo>
                <a:cubicBezTo>
                  <a:pt x="2196" y="8601"/>
                  <a:pt x="2374" y="8654"/>
                  <a:pt x="2526" y="8752"/>
                </a:cubicBezTo>
                <a:cubicBezTo>
                  <a:pt x="2668" y="8850"/>
                  <a:pt x="2775" y="8993"/>
                  <a:pt x="2838" y="9154"/>
                </a:cubicBezTo>
                <a:cubicBezTo>
                  <a:pt x="2740" y="9011"/>
                  <a:pt x="2624" y="8895"/>
                  <a:pt x="2481" y="8815"/>
                </a:cubicBezTo>
                <a:cubicBezTo>
                  <a:pt x="2338" y="8734"/>
                  <a:pt x="2178" y="8699"/>
                  <a:pt x="2017" y="8690"/>
                </a:cubicBezTo>
                <a:cubicBezTo>
                  <a:pt x="1857" y="8690"/>
                  <a:pt x="1696" y="8717"/>
                  <a:pt x="1535" y="8770"/>
                </a:cubicBezTo>
                <a:cubicBezTo>
                  <a:pt x="1384" y="8833"/>
                  <a:pt x="1241" y="8922"/>
                  <a:pt x="1143" y="9056"/>
                </a:cubicBezTo>
                <a:cubicBezTo>
                  <a:pt x="1205" y="8895"/>
                  <a:pt x="1348" y="8770"/>
                  <a:pt x="1509" y="8699"/>
                </a:cubicBezTo>
                <a:cubicBezTo>
                  <a:pt x="1669" y="8627"/>
                  <a:pt x="1848" y="8592"/>
                  <a:pt x="2017" y="8592"/>
                </a:cubicBezTo>
                <a:close/>
                <a:moveTo>
                  <a:pt x="1756" y="9435"/>
                </a:moveTo>
                <a:lnTo>
                  <a:pt x="1756" y="9435"/>
                </a:lnTo>
                <a:cubicBezTo>
                  <a:pt x="1757" y="9436"/>
                  <a:pt x="1758" y="9438"/>
                  <a:pt x="1758" y="9439"/>
                </a:cubicBezTo>
                <a:cubicBezTo>
                  <a:pt x="1758" y="9438"/>
                  <a:pt x="1757" y="9437"/>
                  <a:pt x="1756" y="9435"/>
                </a:cubicBezTo>
                <a:close/>
                <a:moveTo>
                  <a:pt x="1999" y="9600"/>
                </a:moveTo>
                <a:cubicBezTo>
                  <a:pt x="2115" y="9600"/>
                  <a:pt x="2213" y="9698"/>
                  <a:pt x="2213" y="9823"/>
                </a:cubicBezTo>
                <a:cubicBezTo>
                  <a:pt x="2213" y="9939"/>
                  <a:pt x="2115" y="10037"/>
                  <a:pt x="1999" y="10037"/>
                </a:cubicBezTo>
                <a:cubicBezTo>
                  <a:pt x="1874" y="10037"/>
                  <a:pt x="1776" y="9939"/>
                  <a:pt x="1776" y="9823"/>
                </a:cubicBezTo>
                <a:cubicBezTo>
                  <a:pt x="1776" y="9698"/>
                  <a:pt x="1874" y="9600"/>
                  <a:pt x="1999" y="9600"/>
                </a:cubicBezTo>
                <a:close/>
                <a:moveTo>
                  <a:pt x="1990" y="9261"/>
                </a:moveTo>
                <a:lnTo>
                  <a:pt x="2017" y="9546"/>
                </a:lnTo>
                <a:lnTo>
                  <a:pt x="1937" y="9270"/>
                </a:lnTo>
                <a:lnTo>
                  <a:pt x="1955" y="9511"/>
                </a:lnTo>
                <a:lnTo>
                  <a:pt x="1892" y="9279"/>
                </a:lnTo>
                <a:lnTo>
                  <a:pt x="1892" y="9279"/>
                </a:lnTo>
                <a:lnTo>
                  <a:pt x="1910" y="9564"/>
                </a:lnTo>
                <a:lnTo>
                  <a:pt x="1830" y="9288"/>
                </a:lnTo>
                <a:lnTo>
                  <a:pt x="1857" y="9591"/>
                </a:lnTo>
                <a:lnTo>
                  <a:pt x="1589" y="9448"/>
                </a:lnTo>
                <a:lnTo>
                  <a:pt x="1589" y="9448"/>
                </a:lnTo>
                <a:lnTo>
                  <a:pt x="1803" y="9627"/>
                </a:lnTo>
                <a:lnTo>
                  <a:pt x="1553" y="9493"/>
                </a:lnTo>
                <a:lnTo>
                  <a:pt x="1750" y="9653"/>
                </a:lnTo>
                <a:lnTo>
                  <a:pt x="1527" y="9537"/>
                </a:lnTo>
                <a:lnTo>
                  <a:pt x="1750" y="9716"/>
                </a:lnTo>
                <a:lnTo>
                  <a:pt x="1500" y="9582"/>
                </a:lnTo>
                <a:lnTo>
                  <a:pt x="1741" y="9778"/>
                </a:lnTo>
                <a:cubicBezTo>
                  <a:pt x="1741" y="9787"/>
                  <a:pt x="1741" y="9787"/>
                  <a:pt x="1741" y="9796"/>
                </a:cubicBezTo>
                <a:lnTo>
                  <a:pt x="1437" y="9903"/>
                </a:lnTo>
                <a:lnTo>
                  <a:pt x="1437" y="9903"/>
                </a:lnTo>
                <a:lnTo>
                  <a:pt x="1714" y="9859"/>
                </a:lnTo>
                <a:lnTo>
                  <a:pt x="1455" y="9957"/>
                </a:lnTo>
                <a:lnTo>
                  <a:pt x="1696" y="9921"/>
                </a:lnTo>
                <a:lnTo>
                  <a:pt x="1696" y="9921"/>
                </a:lnTo>
                <a:lnTo>
                  <a:pt x="1464" y="10010"/>
                </a:lnTo>
                <a:lnTo>
                  <a:pt x="1741" y="9966"/>
                </a:lnTo>
                <a:lnTo>
                  <a:pt x="1482" y="10064"/>
                </a:lnTo>
                <a:lnTo>
                  <a:pt x="1785" y="10010"/>
                </a:lnTo>
                <a:lnTo>
                  <a:pt x="1723" y="10313"/>
                </a:lnTo>
                <a:lnTo>
                  <a:pt x="1839" y="10064"/>
                </a:lnTo>
                <a:lnTo>
                  <a:pt x="1776" y="10340"/>
                </a:lnTo>
                <a:lnTo>
                  <a:pt x="1874" y="10117"/>
                </a:lnTo>
                <a:lnTo>
                  <a:pt x="1874" y="10117"/>
                </a:lnTo>
                <a:lnTo>
                  <a:pt x="1821" y="10349"/>
                </a:lnTo>
                <a:lnTo>
                  <a:pt x="1937" y="10099"/>
                </a:lnTo>
                <a:lnTo>
                  <a:pt x="1874" y="10367"/>
                </a:lnTo>
                <a:lnTo>
                  <a:pt x="1999" y="10090"/>
                </a:lnTo>
                <a:lnTo>
                  <a:pt x="2035" y="10233"/>
                </a:lnTo>
                <a:lnTo>
                  <a:pt x="2035" y="10090"/>
                </a:lnTo>
                <a:lnTo>
                  <a:pt x="2071" y="10233"/>
                </a:lnTo>
                <a:lnTo>
                  <a:pt x="2071" y="10082"/>
                </a:lnTo>
                <a:lnTo>
                  <a:pt x="2240" y="10296"/>
                </a:lnTo>
                <a:lnTo>
                  <a:pt x="2240" y="10296"/>
                </a:lnTo>
                <a:lnTo>
                  <a:pt x="2124" y="10073"/>
                </a:lnTo>
                <a:lnTo>
                  <a:pt x="2285" y="10269"/>
                </a:lnTo>
                <a:lnTo>
                  <a:pt x="2178" y="10073"/>
                </a:lnTo>
                <a:lnTo>
                  <a:pt x="2320" y="10251"/>
                </a:lnTo>
                <a:lnTo>
                  <a:pt x="2205" y="10019"/>
                </a:lnTo>
                <a:lnTo>
                  <a:pt x="2205" y="10019"/>
                </a:lnTo>
                <a:lnTo>
                  <a:pt x="2365" y="10224"/>
                </a:lnTo>
                <a:lnTo>
                  <a:pt x="2222" y="9957"/>
                </a:lnTo>
                <a:lnTo>
                  <a:pt x="2472" y="9974"/>
                </a:lnTo>
                <a:lnTo>
                  <a:pt x="2472" y="9974"/>
                </a:lnTo>
                <a:lnTo>
                  <a:pt x="2240" y="9903"/>
                </a:lnTo>
                <a:lnTo>
                  <a:pt x="2481" y="9921"/>
                </a:lnTo>
                <a:lnTo>
                  <a:pt x="2285" y="9850"/>
                </a:lnTo>
                <a:lnTo>
                  <a:pt x="2490" y="9876"/>
                </a:lnTo>
                <a:lnTo>
                  <a:pt x="2490" y="9876"/>
                </a:lnTo>
                <a:lnTo>
                  <a:pt x="2258" y="9796"/>
                </a:lnTo>
                <a:lnTo>
                  <a:pt x="2508" y="9814"/>
                </a:lnTo>
                <a:lnTo>
                  <a:pt x="2508" y="9814"/>
                </a:lnTo>
                <a:lnTo>
                  <a:pt x="2240" y="9725"/>
                </a:lnTo>
                <a:lnTo>
                  <a:pt x="2231" y="9725"/>
                </a:lnTo>
                <a:lnTo>
                  <a:pt x="2410" y="9511"/>
                </a:lnTo>
                <a:lnTo>
                  <a:pt x="2213" y="9653"/>
                </a:lnTo>
                <a:lnTo>
                  <a:pt x="2365" y="9466"/>
                </a:lnTo>
                <a:lnTo>
                  <a:pt x="2196" y="9591"/>
                </a:lnTo>
                <a:lnTo>
                  <a:pt x="2329" y="9421"/>
                </a:lnTo>
                <a:lnTo>
                  <a:pt x="2133" y="9564"/>
                </a:lnTo>
                <a:lnTo>
                  <a:pt x="2285" y="9377"/>
                </a:lnTo>
                <a:lnTo>
                  <a:pt x="2071" y="9537"/>
                </a:lnTo>
                <a:lnTo>
                  <a:pt x="1990" y="9261"/>
                </a:lnTo>
                <a:close/>
                <a:moveTo>
                  <a:pt x="1961" y="9020"/>
                </a:moveTo>
                <a:cubicBezTo>
                  <a:pt x="2066" y="9020"/>
                  <a:pt x="2158" y="9102"/>
                  <a:pt x="2133" y="9305"/>
                </a:cubicBezTo>
                <a:cubicBezTo>
                  <a:pt x="2212" y="9242"/>
                  <a:pt x="2293" y="9215"/>
                  <a:pt x="2363" y="9215"/>
                </a:cubicBezTo>
                <a:cubicBezTo>
                  <a:pt x="2577" y="9215"/>
                  <a:pt x="2696" y="9461"/>
                  <a:pt x="2401" y="9635"/>
                </a:cubicBezTo>
                <a:cubicBezTo>
                  <a:pt x="2404" y="9635"/>
                  <a:pt x="2407" y="9635"/>
                  <a:pt x="2410" y="9635"/>
                </a:cubicBezTo>
                <a:cubicBezTo>
                  <a:pt x="2744" y="9635"/>
                  <a:pt x="2843" y="10075"/>
                  <a:pt x="2465" y="10075"/>
                </a:cubicBezTo>
                <a:cubicBezTo>
                  <a:pt x="2447" y="10075"/>
                  <a:pt x="2429" y="10075"/>
                  <a:pt x="2410" y="10073"/>
                </a:cubicBezTo>
                <a:lnTo>
                  <a:pt x="2410" y="10073"/>
                </a:lnTo>
                <a:cubicBezTo>
                  <a:pt x="2576" y="10208"/>
                  <a:pt x="2444" y="10417"/>
                  <a:pt x="2275" y="10417"/>
                </a:cubicBezTo>
                <a:cubicBezTo>
                  <a:pt x="2201" y="10417"/>
                  <a:pt x="2119" y="10376"/>
                  <a:pt x="2053" y="10269"/>
                </a:cubicBezTo>
                <a:cubicBezTo>
                  <a:pt x="2004" y="10419"/>
                  <a:pt x="1900" y="10482"/>
                  <a:pt x="1803" y="10482"/>
                </a:cubicBezTo>
                <a:cubicBezTo>
                  <a:pt x="1654" y="10482"/>
                  <a:pt x="1523" y="10332"/>
                  <a:pt x="1642" y="10126"/>
                </a:cubicBezTo>
                <a:lnTo>
                  <a:pt x="1642" y="10126"/>
                </a:lnTo>
                <a:cubicBezTo>
                  <a:pt x="1642" y="10126"/>
                  <a:pt x="1571" y="10181"/>
                  <a:pt x="1484" y="10181"/>
                </a:cubicBezTo>
                <a:cubicBezTo>
                  <a:pt x="1418" y="10181"/>
                  <a:pt x="1344" y="10149"/>
                  <a:pt x="1286" y="10037"/>
                </a:cubicBezTo>
                <a:cubicBezTo>
                  <a:pt x="1174" y="9834"/>
                  <a:pt x="1352" y="9763"/>
                  <a:pt x="1495" y="9763"/>
                </a:cubicBezTo>
                <a:cubicBezTo>
                  <a:pt x="1534" y="9763"/>
                  <a:pt x="1571" y="9769"/>
                  <a:pt x="1598" y="9778"/>
                </a:cubicBezTo>
                <a:cubicBezTo>
                  <a:pt x="1348" y="9680"/>
                  <a:pt x="1196" y="9555"/>
                  <a:pt x="1339" y="9368"/>
                </a:cubicBezTo>
                <a:cubicBezTo>
                  <a:pt x="1385" y="9311"/>
                  <a:pt x="1440" y="9289"/>
                  <a:pt x="1495" y="9289"/>
                </a:cubicBezTo>
                <a:cubicBezTo>
                  <a:pt x="1609" y="9289"/>
                  <a:pt x="1722" y="9380"/>
                  <a:pt x="1756" y="9435"/>
                </a:cubicBezTo>
                <a:lnTo>
                  <a:pt x="1756" y="9435"/>
                </a:lnTo>
                <a:cubicBezTo>
                  <a:pt x="1622" y="9202"/>
                  <a:pt x="1805" y="9020"/>
                  <a:pt x="1961" y="9020"/>
                </a:cubicBezTo>
                <a:close/>
                <a:moveTo>
                  <a:pt x="3177" y="10644"/>
                </a:moveTo>
                <a:cubicBezTo>
                  <a:pt x="3204" y="10742"/>
                  <a:pt x="3213" y="10840"/>
                  <a:pt x="3204" y="10947"/>
                </a:cubicBezTo>
                <a:cubicBezTo>
                  <a:pt x="3186" y="11054"/>
                  <a:pt x="3150" y="11152"/>
                  <a:pt x="3088" y="11241"/>
                </a:cubicBezTo>
                <a:cubicBezTo>
                  <a:pt x="3025" y="11330"/>
                  <a:pt x="2945" y="11402"/>
                  <a:pt x="2856" y="11446"/>
                </a:cubicBezTo>
                <a:cubicBezTo>
                  <a:pt x="2758" y="11491"/>
                  <a:pt x="2659" y="11518"/>
                  <a:pt x="2552" y="11518"/>
                </a:cubicBezTo>
                <a:cubicBezTo>
                  <a:pt x="2651" y="11482"/>
                  <a:pt x="2731" y="11438"/>
                  <a:pt x="2811" y="11384"/>
                </a:cubicBezTo>
                <a:cubicBezTo>
                  <a:pt x="2891" y="11322"/>
                  <a:pt x="2954" y="11259"/>
                  <a:pt x="3007" y="11179"/>
                </a:cubicBezTo>
                <a:cubicBezTo>
                  <a:pt x="3114" y="11027"/>
                  <a:pt x="3159" y="10840"/>
                  <a:pt x="3177" y="10644"/>
                </a:cubicBezTo>
                <a:close/>
                <a:moveTo>
                  <a:pt x="7361" y="1"/>
                </a:moveTo>
                <a:lnTo>
                  <a:pt x="7361" y="1"/>
                </a:lnTo>
                <a:cubicBezTo>
                  <a:pt x="7290" y="179"/>
                  <a:pt x="7227" y="215"/>
                  <a:pt x="6362" y="670"/>
                </a:cubicBezTo>
                <a:cubicBezTo>
                  <a:pt x="5505" y="1125"/>
                  <a:pt x="5496" y="1714"/>
                  <a:pt x="5657" y="2534"/>
                </a:cubicBezTo>
                <a:cubicBezTo>
                  <a:pt x="5653" y="2534"/>
                  <a:pt x="5649" y="2534"/>
                  <a:pt x="5644" y="2534"/>
                </a:cubicBezTo>
                <a:cubicBezTo>
                  <a:pt x="5422" y="2534"/>
                  <a:pt x="5104" y="2757"/>
                  <a:pt x="5104" y="2757"/>
                </a:cubicBezTo>
                <a:cubicBezTo>
                  <a:pt x="5104" y="2757"/>
                  <a:pt x="4881" y="2195"/>
                  <a:pt x="3971" y="1821"/>
                </a:cubicBezTo>
                <a:cubicBezTo>
                  <a:pt x="3602" y="1665"/>
                  <a:pt x="3367" y="1611"/>
                  <a:pt x="3128" y="1611"/>
                </a:cubicBezTo>
                <a:cubicBezTo>
                  <a:pt x="2777" y="1611"/>
                  <a:pt x="2414" y="1727"/>
                  <a:pt x="1598" y="1812"/>
                </a:cubicBezTo>
                <a:cubicBezTo>
                  <a:pt x="2142" y="1874"/>
                  <a:pt x="2927" y="2829"/>
                  <a:pt x="3445" y="3239"/>
                </a:cubicBezTo>
                <a:cubicBezTo>
                  <a:pt x="3665" y="3411"/>
                  <a:pt x="3911" y="3461"/>
                  <a:pt x="4124" y="3461"/>
                </a:cubicBezTo>
                <a:cubicBezTo>
                  <a:pt x="4419" y="3461"/>
                  <a:pt x="4649" y="3364"/>
                  <a:pt x="4649" y="3364"/>
                </a:cubicBezTo>
                <a:lnTo>
                  <a:pt x="4649" y="3364"/>
                </a:lnTo>
                <a:cubicBezTo>
                  <a:pt x="4319" y="4051"/>
                  <a:pt x="5318" y="5264"/>
                  <a:pt x="3213" y="6433"/>
                </a:cubicBezTo>
                <a:cubicBezTo>
                  <a:pt x="1072" y="7459"/>
                  <a:pt x="741" y="8743"/>
                  <a:pt x="750" y="9127"/>
                </a:cubicBezTo>
                <a:cubicBezTo>
                  <a:pt x="759" y="9520"/>
                  <a:pt x="902" y="10697"/>
                  <a:pt x="331" y="11259"/>
                </a:cubicBezTo>
                <a:cubicBezTo>
                  <a:pt x="206" y="11375"/>
                  <a:pt x="135" y="11482"/>
                  <a:pt x="90" y="11562"/>
                </a:cubicBezTo>
                <a:cubicBezTo>
                  <a:pt x="1" y="11741"/>
                  <a:pt x="133" y="11934"/>
                  <a:pt x="319" y="11934"/>
                </a:cubicBezTo>
                <a:cubicBezTo>
                  <a:pt x="337" y="11934"/>
                  <a:pt x="356" y="11932"/>
                  <a:pt x="376" y="11928"/>
                </a:cubicBezTo>
                <a:cubicBezTo>
                  <a:pt x="1339" y="11687"/>
                  <a:pt x="902" y="10849"/>
                  <a:pt x="1232" y="10421"/>
                </a:cubicBezTo>
                <a:lnTo>
                  <a:pt x="1232" y="10421"/>
                </a:lnTo>
                <a:cubicBezTo>
                  <a:pt x="1302" y="10625"/>
                  <a:pt x="1662" y="10812"/>
                  <a:pt x="2003" y="10812"/>
                </a:cubicBezTo>
                <a:cubicBezTo>
                  <a:pt x="2094" y="10812"/>
                  <a:pt x="2184" y="10799"/>
                  <a:pt x="2267" y="10768"/>
                </a:cubicBezTo>
                <a:lnTo>
                  <a:pt x="2267" y="10768"/>
                </a:lnTo>
                <a:cubicBezTo>
                  <a:pt x="2158" y="10912"/>
                  <a:pt x="1975" y="10947"/>
                  <a:pt x="1793" y="10947"/>
                </a:cubicBezTo>
                <a:cubicBezTo>
                  <a:pt x="1619" y="10947"/>
                  <a:pt x="1445" y="10915"/>
                  <a:pt x="1335" y="10915"/>
                </a:cubicBezTo>
                <a:cubicBezTo>
                  <a:pt x="1287" y="10915"/>
                  <a:pt x="1251" y="10921"/>
                  <a:pt x="1232" y="10938"/>
                </a:cubicBezTo>
                <a:cubicBezTo>
                  <a:pt x="1125" y="11036"/>
                  <a:pt x="1250" y="11589"/>
                  <a:pt x="1250" y="11589"/>
                </a:cubicBezTo>
                <a:cubicBezTo>
                  <a:pt x="1250" y="11589"/>
                  <a:pt x="1018" y="12008"/>
                  <a:pt x="741" y="12303"/>
                </a:cubicBezTo>
                <a:cubicBezTo>
                  <a:pt x="643" y="12410"/>
                  <a:pt x="590" y="12553"/>
                  <a:pt x="599" y="12695"/>
                </a:cubicBezTo>
                <a:cubicBezTo>
                  <a:pt x="625" y="13222"/>
                  <a:pt x="733" y="14399"/>
                  <a:pt x="849" y="14542"/>
                </a:cubicBezTo>
                <a:cubicBezTo>
                  <a:pt x="898" y="14608"/>
                  <a:pt x="1031" y="14641"/>
                  <a:pt x="1181" y="14641"/>
                </a:cubicBezTo>
                <a:cubicBezTo>
                  <a:pt x="1438" y="14641"/>
                  <a:pt x="1741" y="14543"/>
                  <a:pt x="1741" y="14346"/>
                </a:cubicBezTo>
                <a:cubicBezTo>
                  <a:pt x="1750" y="14034"/>
                  <a:pt x="1518" y="14105"/>
                  <a:pt x="1295" y="13730"/>
                </a:cubicBezTo>
                <a:cubicBezTo>
                  <a:pt x="1072" y="13364"/>
                  <a:pt x="1357" y="12472"/>
                  <a:pt x="1357" y="12472"/>
                </a:cubicBezTo>
                <a:cubicBezTo>
                  <a:pt x="1357" y="12472"/>
                  <a:pt x="1419" y="12990"/>
                  <a:pt x="1607" y="13534"/>
                </a:cubicBezTo>
                <a:cubicBezTo>
                  <a:pt x="1646" y="13652"/>
                  <a:pt x="1748" y="13710"/>
                  <a:pt x="1851" y="13710"/>
                </a:cubicBezTo>
                <a:cubicBezTo>
                  <a:pt x="1958" y="13710"/>
                  <a:pt x="2066" y="13648"/>
                  <a:pt x="2106" y="13525"/>
                </a:cubicBezTo>
                <a:cubicBezTo>
                  <a:pt x="2338" y="12820"/>
                  <a:pt x="1981" y="12365"/>
                  <a:pt x="1883" y="12008"/>
                </a:cubicBezTo>
                <a:cubicBezTo>
                  <a:pt x="1859" y="11909"/>
                  <a:pt x="1933" y="11810"/>
                  <a:pt x="2029" y="11810"/>
                </a:cubicBezTo>
                <a:cubicBezTo>
                  <a:pt x="2037" y="11810"/>
                  <a:pt x="2045" y="11811"/>
                  <a:pt x="2053" y="11812"/>
                </a:cubicBezTo>
                <a:cubicBezTo>
                  <a:pt x="2149" y="11822"/>
                  <a:pt x="2244" y="11827"/>
                  <a:pt x="2336" y="11827"/>
                </a:cubicBezTo>
                <a:cubicBezTo>
                  <a:pt x="2932" y="11827"/>
                  <a:pt x="3415" y="11620"/>
                  <a:pt x="3569" y="11125"/>
                </a:cubicBezTo>
                <a:cubicBezTo>
                  <a:pt x="3757" y="10545"/>
                  <a:pt x="3516" y="9796"/>
                  <a:pt x="2981" y="9359"/>
                </a:cubicBezTo>
                <a:cubicBezTo>
                  <a:pt x="2972" y="9359"/>
                  <a:pt x="2972" y="9341"/>
                  <a:pt x="2972" y="9332"/>
                </a:cubicBezTo>
                <a:cubicBezTo>
                  <a:pt x="2981" y="9323"/>
                  <a:pt x="2990" y="9323"/>
                  <a:pt x="2998" y="9323"/>
                </a:cubicBezTo>
                <a:cubicBezTo>
                  <a:pt x="3329" y="9484"/>
                  <a:pt x="3685" y="9859"/>
                  <a:pt x="3748" y="10376"/>
                </a:cubicBezTo>
                <a:cubicBezTo>
                  <a:pt x="3837" y="9207"/>
                  <a:pt x="5577" y="8262"/>
                  <a:pt x="6094" y="8199"/>
                </a:cubicBezTo>
                <a:cubicBezTo>
                  <a:pt x="6603" y="8128"/>
                  <a:pt x="8057" y="7762"/>
                  <a:pt x="8494" y="7548"/>
                </a:cubicBezTo>
                <a:cubicBezTo>
                  <a:pt x="8729" y="7433"/>
                  <a:pt x="8982" y="7400"/>
                  <a:pt x="9238" y="7400"/>
                </a:cubicBezTo>
                <a:cubicBezTo>
                  <a:pt x="9458" y="7400"/>
                  <a:pt x="9680" y="7424"/>
                  <a:pt x="9894" y="7441"/>
                </a:cubicBezTo>
                <a:cubicBezTo>
                  <a:pt x="9938" y="7443"/>
                  <a:pt x="9981" y="7445"/>
                  <a:pt x="10025" y="7445"/>
                </a:cubicBezTo>
                <a:cubicBezTo>
                  <a:pt x="10446" y="7445"/>
                  <a:pt x="10851" y="7327"/>
                  <a:pt x="10867" y="7084"/>
                </a:cubicBezTo>
                <a:cubicBezTo>
                  <a:pt x="10881" y="6867"/>
                  <a:pt x="10735" y="6793"/>
                  <a:pt x="10581" y="6793"/>
                </a:cubicBezTo>
                <a:cubicBezTo>
                  <a:pt x="10539" y="6793"/>
                  <a:pt x="10496" y="6798"/>
                  <a:pt x="10456" y="6808"/>
                </a:cubicBezTo>
                <a:cubicBezTo>
                  <a:pt x="10313" y="6847"/>
                  <a:pt x="9964" y="6872"/>
                  <a:pt x="9615" y="6872"/>
                </a:cubicBezTo>
                <a:cubicBezTo>
                  <a:pt x="9488" y="6872"/>
                  <a:pt x="9360" y="6868"/>
                  <a:pt x="9243" y="6861"/>
                </a:cubicBezTo>
                <a:cubicBezTo>
                  <a:pt x="9098" y="6852"/>
                  <a:pt x="8854" y="6831"/>
                  <a:pt x="8564" y="6831"/>
                </a:cubicBezTo>
                <a:cubicBezTo>
                  <a:pt x="7966" y="6831"/>
                  <a:pt x="7173" y="6921"/>
                  <a:pt x="6656" y="7396"/>
                </a:cubicBezTo>
                <a:cubicBezTo>
                  <a:pt x="6959" y="6897"/>
                  <a:pt x="7727" y="6272"/>
                  <a:pt x="8378" y="6121"/>
                </a:cubicBezTo>
                <a:cubicBezTo>
                  <a:pt x="9029" y="5978"/>
                  <a:pt x="9573" y="5666"/>
                  <a:pt x="9457" y="5380"/>
                </a:cubicBezTo>
                <a:cubicBezTo>
                  <a:pt x="9390" y="5226"/>
                  <a:pt x="9176" y="5163"/>
                  <a:pt x="8915" y="5163"/>
                </a:cubicBezTo>
                <a:cubicBezTo>
                  <a:pt x="8694" y="5163"/>
                  <a:pt x="8438" y="5208"/>
                  <a:pt x="8208" y="5282"/>
                </a:cubicBezTo>
                <a:cubicBezTo>
                  <a:pt x="7700" y="5434"/>
                  <a:pt x="7343" y="5969"/>
                  <a:pt x="6915" y="6121"/>
                </a:cubicBezTo>
                <a:cubicBezTo>
                  <a:pt x="6844" y="6147"/>
                  <a:pt x="6774" y="6160"/>
                  <a:pt x="6705" y="6160"/>
                </a:cubicBezTo>
                <a:cubicBezTo>
                  <a:pt x="6428" y="6160"/>
                  <a:pt x="6169" y="5957"/>
                  <a:pt x="5934" y="5657"/>
                </a:cubicBezTo>
                <a:cubicBezTo>
                  <a:pt x="5934" y="5648"/>
                  <a:pt x="5934" y="5630"/>
                  <a:pt x="5942" y="5621"/>
                </a:cubicBezTo>
                <a:lnTo>
                  <a:pt x="5969" y="5621"/>
                </a:lnTo>
                <a:cubicBezTo>
                  <a:pt x="6244" y="5882"/>
                  <a:pt x="6487" y="6027"/>
                  <a:pt x="6730" y="6027"/>
                </a:cubicBezTo>
                <a:cubicBezTo>
                  <a:pt x="6803" y="6027"/>
                  <a:pt x="6876" y="6014"/>
                  <a:pt x="6951" y="5987"/>
                </a:cubicBezTo>
                <a:cubicBezTo>
                  <a:pt x="7040" y="5951"/>
                  <a:pt x="7075" y="5853"/>
                  <a:pt x="7040" y="5764"/>
                </a:cubicBezTo>
                <a:cubicBezTo>
                  <a:pt x="6924" y="5460"/>
                  <a:pt x="6799" y="4800"/>
                  <a:pt x="6397" y="4452"/>
                </a:cubicBezTo>
                <a:cubicBezTo>
                  <a:pt x="6879" y="4372"/>
                  <a:pt x="6951" y="4087"/>
                  <a:pt x="6951" y="4087"/>
                </a:cubicBezTo>
                <a:lnTo>
                  <a:pt x="6951" y="4087"/>
                </a:lnTo>
                <a:cubicBezTo>
                  <a:pt x="6950" y="4087"/>
                  <a:pt x="6883" y="4133"/>
                  <a:pt x="6803" y="4133"/>
                </a:cubicBezTo>
                <a:cubicBezTo>
                  <a:pt x="6767" y="4133"/>
                  <a:pt x="6728" y="4123"/>
                  <a:pt x="6692" y="4096"/>
                </a:cubicBezTo>
                <a:cubicBezTo>
                  <a:pt x="6623" y="4169"/>
                  <a:pt x="6489" y="4218"/>
                  <a:pt x="6351" y="4218"/>
                </a:cubicBezTo>
                <a:cubicBezTo>
                  <a:pt x="6255" y="4218"/>
                  <a:pt x="6157" y="4195"/>
                  <a:pt x="6076" y="4140"/>
                </a:cubicBezTo>
                <a:cubicBezTo>
                  <a:pt x="6067" y="4131"/>
                  <a:pt x="6058" y="4122"/>
                  <a:pt x="6067" y="4113"/>
                </a:cubicBezTo>
                <a:cubicBezTo>
                  <a:pt x="6074" y="4107"/>
                  <a:pt x="6080" y="4101"/>
                  <a:pt x="6086" y="4101"/>
                </a:cubicBezTo>
                <a:cubicBezTo>
                  <a:pt x="6089" y="4101"/>
                  <a:pt x="6091" y="4102"/>
                  <a:pt x="6094" y="4104"/>
                </a:cubicBezTo>
                <a:cubicBezTo>
                  <a:pt x="6147" y="4124"/>
                  <a:pt x="6206" y="4134"/>
                  <a:pt x="6269" y="4134"/>
                </a:cubicBezTo>
                <a:cubicBezTo>
                  <a:pt x="6411" y="4134"/>
                  <a:pt x="6573" y="4084"/>
                  <a:pt x="6727" y="3980"/>
                </a:cubicBezTo>
                <a:cubicBezTo>
                  <a:pt x="6742" y="3981"/>
                  <a:pt x="6756" y="3982"/>
                  <a:pt x="6769" y="3982"/>
                </a:cubicBezTo>
                <a:cubicBezTo>
                  <a:pt x="7214" y="3982"/>
                  <a:pt x="6985" y="2982"/>
                  <a:pt x="6344" y="2722"/>
                </a:cubicBezTo>
                <a:cubicBezTo>
                  <a:pt x="7227" y="2160"/>
                  <a:pt x="7575" y="1062"/>
                  <a:pt x="73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47"/>
          <p:cNvSpPr/>
          <p:nvPr/>
        </p:nvSpPr>
        <p:spPr>
          <a:xfrm>
            <a:off x="920325" y="3210487"/>
            <a:ext cx="1217148" cy="1420704"/>
          </a:xfrm>
          <a:custGeom>
            <a:rect b="b" l="l" r="r" t="t"/>
            <a:pathLst>
              <a:path extrusionOk="0" h="13226" w="11331">
                <a:moveTo>
                  <a:pt x="10429" y="703"/>
                </a:moveTo>
                <a:lnTo>
                  <a:pt x="10429" y="703"/>
                </a:lnTo>
                <a:cubicBezTo>
                  <a:pt x="10474" y="899"/>
                  <a:pt x="10465" y="1113"/>
                  <a:pt x="10384" y="1301"/>
                </a:cubicBezTo>
                <a:cubicBezTo>
                  <a:pt x="10304" y="1497"/>
                  <a:pt x="10170" y="1657"/>
                  <a:pt x="10010" y="1791"/>
                </a:cubicBezTo>
                <a:cubicBezTo>
                  <a:pt x="9689" y="2050"/>
                  <a:pt x="9305" y="2193"/>
                  <a:pt x="8913" y="2264"/>
                </a:cubicBezTo>
                <a:cubicBezTo>
                  <a:pt x="9100" y="2184"/>
                  <a:pt x="9278" y="2112"/>
                  <a:pt x="9448" y="2023"/>
                </a:cubicBezTo>
                <a:cubicBezTo>
                  <a:pt x="9626" y="1925"/>
                  <a:pt x="9796" y="1827"/>
                  <a:pt x="9938" y="1702"/>
                </a:cubicBezTo>
                <a:cubicBezTo>
                  <a:pt x="10090" y="1586"/>
                  <a:pt x="10215" y="1434"/>
                  <a:pt x="10304" y="1265"/>
                </a:cubicBezTo>
                <a:cubicBezTo>
                  <a:pt x="10393" y="1095"/>
                  <a:pt x="10429" y="908"/>
                  <a:pt x="10429" y="703"/>
                </a:cubicBezTo>
                <a:close/>
                <a:moveTo>
                  <a:pt x="6049" y="1149"/>
                </a:moveTo>
                <a:lnTo>
                  <a:pt x="6049" y="1149"/>
                </a:lnTo>
                <a:cubicBezTo>
                  <a:pt x="5960" y="1301"/>
                  <a:pt x="5915" y="1470"/>
                  <a:pt x="5915" y="1631"/>
                </a:cubicBezTo>
                <a:cubicBezTo>
                  <a:pt x="5915" y="1791"/>
                  <a:pt x="5977" y="1952"/>
                  <a:pt x="6076" y="2077"/>
                </a:cubicBezTo>
                <a:cubicBezTo>
                  <a:pt x="6174" y="2210"/>
                  <a:pt x="6316" y="2309"/>
                  <a:pt x="6468" y="2371"/>
                </a:cubicBezTo>
                <a:cubicBezTo>
                  <a:pt x="6620" y="2434"/>
                  <a:pt x="6789" y="2460"/>
                  <a:pt x="6968" y="2469"/>
                </a:cubicBezTo>
                <a:cubicBezTo>
                  <a:pt x="6892" y="2485"/>
                  <a:pt x="6812" y="2494"/>
                  <a:pt x="6732" y="2494"/>
                </a:cubicBezTo>
                <a:cubicBezTo>
                  <a:pt x="6633" y="2494"/>
                  <a:pt x="6535" y="2481"/>
                  <a:pt x="6441" y="2451"/>
                </a:cubicBezTo>
                <a:cubicBezTo>
                  <a:pt x="6263" y="2398"/>
                  <a:pt x="6102" y="2291"/>
                  <a:pt x="5986" y="2148"/>
                </a:cubicBezTo>
                <a:cubicBezTo>
                  <a:pt x="5879" y="1996"/>
                  <a:pt x="5817" y="1809"/>
                  <a:pt x="5826" y="1631"/>
                </a:cubicBezTo>
                <a:cubicBezTo>
                  <a:pt x="5844" y="1443"/>
                  <a:pt x="5924" y="1274"/>
                  <a:pt x="6049" y="1149"/>
                </a:cubicBezTo>
                <a:close/>
                <a:moveTo>
                  <a:pt x="10545" y="1131"/>
                </a:moveTo>
                <a:lnTo>
                  <a:pt x="10545" y="1131"/>
                </a:lnTo>
                <a:cubicBezTo>
                  <a:pt x="10590" y="1309"/>
                  <a:pt x="10554" y="1506"/>
                  <a:pt x="10465" y="1666"/>
                </a:cubicBezTo>
                <a:cubicBezTo>
                  <a:pt x="10384" y="1836"/>
                  <a:pt x="10260" y="1979"/>
                  <a:pt x="10117" y="2095"/>
                </a:cubicBezTo>
                <a:cubicBezTo>
                  <a:pt x="9983" y="2219"/>
                  <a:pt x="9822" y="2318"/>
                  <a:pt x="9662" y="2398"/>
                </a:cubicBezTo>
                <a:cubicBezTo>
                  <a:pt x="9501" y="2469"/>
                  <a:pt x="9323" y="2532"/>
                  <a:pt x="9144" y="2558"/>
                </a:cubicBezTo>
                <a:cubicBezTo>
                  <a:pt x="9314" y="2496"/>
                  <a:pt x="9466" y="2407"/>
                  <a:pt x="9617" y="2318"/>
                </a:cubicBezTo>
                <a:cubicBezTo>
                  <a:pt x="9769" y="2228"/>
                  <a:pt x="9912" y="2130"/>
                  <a:pt x="10045" y="2014"/>
                </a:cubicBezTo>
                <a:cubicBezTo>
                  <a:pt x="10179" y="1898"/>
                  <a:pt x="10304" y="1773"/>
                  <a:pt x="10393" y="1631"/>
                </a:cubicBezTo>
                <a:cubicBezTo>
                  <a:pt x="10483" y="1479"/>
                  <a:pt x="10545" y="1318"/>
                  <a:pt x="10545" y="1131"/>
                </a:cubicBezTo>
                <a:close/>
                <a:moveTo>
                  <a:pt x="5763" y="1666"/>
                </a:moveTo>
                <a:lnTo>
                  <a:pt x="5763" y="1666"/>
                </a:lnTo>
                <a:cubicBezTo>
                  <a:pt x="5746" y="1809"/>
                  <a:pt x="5763" y="1943"/>
                  <a:pt x="5826" y="2068"/>
                </a:cubicBezTo>
                <a:cubicBezTo>
                  <a:pt x="5879" y="2184"/>
                  <a:pt x="5960" y="2291"/>
                  <a:pt x="6067" y="2380"/>
                </a:cubicBezTo>
                <a:cubicBezTo>
                  <a:pt x="6165" y="2469"/>
                  <a:pt x="6281" y="2549"/>
                  <a:pt x="6406" y="2603"/>
                </a:cubicBezTo>
                <a:cubicBezTo>
                  <a:pt x="6522" y="2665"/>
                  <a:pt x="6655" y="2710"/>
                  <a:pt x="6798" y="2728"/>
                </a:cubicBezTo>
                <a:cubicBezTo>
                  <a:pt x="6757" y="2734"/>
                  <a:pt x="6716" y="2737"/>
                  <a:pt x="6674" y="2737"/>
                </a:cubicBezTo>
                <a:cubicBezTo>
                  <a:pt x="6427" y="2737"/>
                  <a:pt x="6177" y="2628"/>
                  <a:pt x="5986" y="2460"/>
                </a:cubicBezTo>
                <a:cubicBezTo>
                  <a:pt x="5879" y="2362"/>
                  <a:pt x="5790" y="2237"/>
                  <a:pt x="5746" y="2095"/>
                </a:cubicBezTo>
                <a:cubicBezTo>
                  <a:pt x="5692" y="1952"/>
                  <a:pt x="5701" y="1791"/>
                  <a:pt x="5763" y="1666"/>
                </a:cubicBezTo>
                <a:close/>
                <a:moveTo>
                  <a:pt x="8565" y="2612"/>
                </a:moveTo>
                <a:lnTo>
                  <a:pt x="8565" y="2612"/>
                </a:lnTo>
                <a:cubicBezTo>
                  <a:pt x="8600" y="2844"/>
                  <a:pt x="8359" y="3076"/>
                  <a:pt x="8020" y="3112"/>
                </a:cubicBezTo>
                <a:cubicBezTo>
                  <a:pt x="8119" y="2728"/>
                  <a:pt x="8315" y="2621"/>
                  <a:pt x="8565" y="2612"/>
                </a:cubicBezTo>
                <a:close/>
                <a:moveTo>
                  <a:pt x="6943" y="3532"/>
                </a:moveTo>
                <a:cubicBezTo>
                  <a:pt x="6992" y="3532"/>
                  <a:pt x="7038" y="3545"/>
                  <a:pt x="7075" y="3566"/>
                </a:cubicBezTo>
                <a:cubicBezTo>
                  <a:pt x="7090" y="3736"/>
                  <a:pt x="6928" y="3881"/>
                  <a:pt x="6765" y="3881"/>
                </a:cubicBezTo>
                <a:cubicBezTo>
                  <a:pt x="6731" y="3881"/>
                  <a:pt x="6697" y="3875"/>
                  <a:pt x="6664" y="3861"/>
                </a:cubicBezTo>
                <a:cubicBezTo>
                  <a:pt x="6671" y="3621"/>
                  <a:pt x="6814" y="3532"/>
                  <a:pt x="6943" y="3532"/>
                </a:cubicBezTo>
                <a:close/>
                <a:moveTo>
                  <a:pt x="9519" y="3718"/>
                </a:moveTo>
                <a:lnTo>
                  <a:pt x="9519" y="3718"/>
                </a:lnTo>
                <a:cubicBezTo>
                  <a:pt x="9573" y="3870"/>
                  <a:pt x="9591" y="4048"/>
                  <a:pt x="9510" y="4218"/>
                </a:cubicBezTo>
                <a:cubicBezTo>
                  <a:pt x="9492" y="4253"/>
                  <a:pt x="9457" y="4289"/>
                  <a:pt x="9430" y="4334"/>
                </a:cubicBezTo>
                <a:cubicBezTo>
                  <a:pt x="9394" y="4360"/>
                  <a:pt x="9359" y="4396"/>
                  <a:pt x="9323" y="4414"/>
                </a:cubicBezTo>
                <a:cubicBezTo>
                  <a:pt x="9243" y="4468"/>
                  <a:pt x="9153" y="4494"/>
                  <a:pt x="9073" y="4512"/>
                </a:cubicBezTo>
                <a:cubicBezTo>
                  <a:pt x="8982" y="4536"/>
                  <a:pt x="8894" y="4545"/>
                  <a:pt x="8807" y="4545"/>
                </a:cubicBezTo>
                <a:cubicBezTo>
                  <a:pt x="8731" y="4545"/>
                  <a:pt x="8657" y="4538"/>
                  <a:pt x="8582" y="4530"/>
                </a:cubicBezTo>
                <a:cubicBezTo>
                  <a:pt x="8422" y="4512"/>
                  <a:pt x="8270" y="4476"/>
                  <a:pt x="8119" y="4414"/>
                </a:cubicBezTo>
                <a:cubicBezTo>
                  <a:pt x="8279" y="4378"/>
                  <a:pt x="8431" y="4369"/>
                  <a:pt x="8582" y="4360"/>
                </a:cubicBezTo>
                <a:cubicBezTo>
                  <a:pt x="8734" y="4343"/>
                  <a:pt x="8886" y="4334"/>
                  <a:pt x="9020" y="4298"/>
                </a:cubicBezTo>
                <a:cubicBezTo>
                  <a:pt x="9162" y="4271"/>
                  <a:pt x="9287" y="4227"/>
                  <a:pt x="9359" y="4120"/>
                </a:cubicBezTo>
                <a:cubicBezTo>
                  <a:pt x="9448" y="4021"/>
                  <a:pt x="9483" y="3879"/>
                  <a:pt x="9519" y="3718"/>
                </a:cubicBezTo>
                <a:close/>
                <a:moveTo>
                  <a:pt x="10018" y="4448"/>
                </a:moveTo>
                <a:cubicBezTo>
                  <a:pt x="9995" y="4448"/>
                  <a:pt x="9971" y="4452"/>
                  <a:pt x="9947" y="4459"/>
                </a:cubicBezTo>
                <a:cubicBezTo>
                  <a:pt x="10037" y="4476"/>
                  <a:pt x="10099" y="4530"/>
                  <a:pt x="10144" y="4583"/>
                </a:cubicBezTo>
                <a:cubicBezTo>
                  <a:pt x="10188" y="4637"/>
                  <a:pt x="10224" y="4708"/>
                  <a:pt x="10233" y="4771"/>
                </a:cubicBezTo>
                <a:cubicBezTo>
                  <a:pt x="10251" y="4842"/>
                  <a:pt x="10242" y="4914"/>
                  <a:pt x="10215" y="4976"/>
                </a:cubicBezTo>
                <a:cubicBezTo>
                  <a:pt x="10179" y="5030"/>
                  <a:pt x="10117" y="5074"/>
                  <a:pt x="10037" y="5110"/>
                </a:cubicBezTo>
                <a:cubicBezTo>
                  <a:pt x="10050" y="5111"/>
                  <a:pt x="10064" y="5112"/>
                  <a:pt x="10078" y="5112"/>
                </a:cubicBezTo>
                <a:cubicBezTo>
                  <a:pt x="10155" y="5112"/>
                  <a:pt x="10233" y="5089"/>
                  <a:pt x="10286" y="5021"/>
                </a:cubicBezTo>
                <a:cubicBezTo>
                  <a:pt x="10349" y="4949"/>
                  <a:pt x="10367" y="4842"/>
                  <a:pt x="10340" y="4753"/>
                </a:cubicBezTo>
                <a:cubicBezTo>
                  <a:pt x="10322" y="4664"/>
                  <a:pt x="10277" y="4575"/>
                  <a:pt x="10197" y="4521"/>
                </a:cubicBezTo>
                <a:cubicBezTo>
                  <a:pt x="10151" y="4475"/>
                  <a:pt x="10085" y="4448"/>
                  <a:pt x="10018" y="4448"/>
                </a:cubicBezTo>
                <a:close/>
                <a:moveTo>
                  <a:pt x="8217" y="4869"/>
                </a:moveTo>
                <a:lnTo>
                  <a:pt x="8217" y="4869"/>
                </a:lnTo>
                <a:cubicBezTo>
                  <a:pt x="8163" y="5074"/>
                  <a:pt x="8243" y="5270"/>
                  <a:pt x="8458" y="5395"/>
                </a:cubicBezTo>
                <a:cubicBezTo>
                  <a:pt x="8525" y="5433"/>
                  <a:pt x="8597" y="5448"/>
                  <a:pt x="8667" y="5448"/>
                </a:cubicBezTo>
                <a:cubicBezTo>
                  <a:pt x="8827" y="5448"/>
                  <a:pt x="8971" y="5368"/>
                  <a:pt x="9002" y="5306"/>
                </a:cubicBezTo>
                <a:lnTo>
                  <a:pt x="9002" y="5306"/>
                </a:lnTo>
                <a:cubicBezTo>
                  <a:pt x="8941" y="5348"/>
                  <a:pt x="8868" y="5366"/>
                  <a:pt x="8795" y="5366"/>
                </a:cubicBezTo>
                <a:cubicBezTo>
                  <a:pt x="8697" y="5366"/>
                  <a:pt x="8597" y="5334"/>
                  <a:pt x="8520" y="5288"/>
                </a:cubicBezTo>
                <a:cubicBezTo>
                  <a:pt x="8350" y="5190"/>
                  <a:pt x="8252" y="5038"/>
                  <a:pt x="8217" y="4869"/>
                </a:cubicBezTo>
                <a:close/>
                <a:moveTo>
                  <a:pt x="9849" y="4940"/>
                </a:moveTo>
                <a:lnTo>
                  <a:pt x="9849" y="4940"/>
                </a:lnTo>
                <a:cubicBezTo>
                  <a:pt x="9858" y="5030"/>
                  <a:pt x="9831" y="5101"/>
                  <a:pt x="9796" y="5163"/>
                </a:cubicBezTo>
                <a:cubicBezTo>
                  <a:pt x="9751" y="5226"/>
                  <a:pt x="9698" y="5279"/>
                  <a:pt x="9626" y="5315"/>
                </a:cubicBezTo>
                <a:cubicBezTo>
                  <a:pt x="9578" y="5350"/>
                  <a:pt x="9524" y="5363"/>
                  <a:pt x="9473" y="5363"/>
                </a:cubicBezTo>
                <a:cubicBezTo>
                  <a:pt x="9458" y="5363"/>
                  <a:pt x="9444" y="5362"/>
                  <a:pt x="9430" y="5360"/>
                </a:cubicBezTo>
                <a:cubicBezTo>
                  <a:pt x="9359" y="5351"/>
                  <a:pt x="9296" y="5297"/>
                  <a:pt x="9234" y="5235"/>
                </a:cubicBezTo>
                <a:lnTo>
                  <a:pt x="9234" y="5235"/>
                </a:lnTo>
                <a:cubicBezTo>
                  <a:pt x="9252" y="5315"/>
                  <a:pt x="9305" y="5404"/>
                  <a:pt x="9403" y="5449"/>
                </a:cubicBezTo>
                <a:cubicBezTo>
                  <a:pt x="9436" y="5462"/>
                  <a:pt x="9472" y="5468"/>
                  <a:pt x="9509" y="5468"/>
                </a:cubicBezTo>
                <a:cubicBezTo>
                  <a:pt x="9573" y="5468"/>
                  <a:pt x="9638" y="5450"/>
                  <a:pt x="9689" y="5422"/>
                </a:cubicBezTo>
                <a:cubicBezTo>
                  <a:pt x="9769" y="5369"/>
                  <a:pt x="9840" y="5297"/>
                  <a:pt x="9876" y="5208"/>
                </a:cubicBezTo>
                <a:cubicBezTo>
                  <a:pt x="9912" y="5119"/>
                  <a:pt x="9903" y="5012"/>
                  <a:pt x="9849" y="4940"/>
                </a:cubicBezTo>
                <a:close/>
                <a:moveTo>
                  <a:pt x="9867" y="4343"/>
                </a:moveTo>
                <a:lnTo>
                  <a:pt x="9867" y="4343"/>
                </a:lnTo>
                <a:cubicBezTo>
                  <a:pt x="10646" y="4375"/>
                  <a:pt x="10517" y="5189"/>
                  <a:pt x="10105" y="5189"/>
                </a:cubicBezTo>
                <a:cubicBezTo>
                  <a:pt x="10064" y="5189"/>
                  <a:pt x="10020" y="5181"/>
                  <a:pt x="9974" y="5163"/>
                </a:cubicBezTo>
                <a:lnTo>
                  <a:pt x="9974" y="5163"/>
                </a:lnTo>
                <a:cubicBezTo>
                  <a:pt x="9994" y="5410"/>
                  <a:pt x="9747" y="5555"/>
                  <a:pt x="9513" y="5555"/>
                </a:cubicBezTo>
                <a:cubicBezTo>
                  <a:pt x="9333" y="5555"/>
                  <a:pt x="9162" y="5469"/>
                  <a:pt x="9127" y="5279"/>
                </a:cubicBezTo>
                <a:cubicBezTo>
                  <a:pt x="9020" y="5476"/>
                  <a:pt x="8866" y="5556"/>
                  <a:pt x="8710" y="5556"/>
                </a:cubicBezTo>
                <a:cubicBezTo>
                  <a:pt x="8356" y="5556"/>
                  <a:pt x="7993" y="5144"/>
                  <a:pt x="8154" y="4735"/>
                </a:cubicBezTo>
                <a:lnTo>
                  <a:pt x="8154" y="4735"/>
                </a:lnTo>
                <a:cubicBezTo>
                  <a:pt x="8422" y="4896"/>
                  <a:pt x="8759" y="4984"/>
                  <a:pt x="9062" y="4984"/>
                </a:cubicBezTo>
                <a:cubicBezTo>
                  <a:pt x="9517" y="4984"/>
                  <a:pt x="9899" y="4787"/>
                  <a:pt x="9867" y="4343"/>
                </a:cubicBezTo>
                <a:close/>
                <a:moveTo>
                  <a:pt x="10376" y="5520"/>
                </a:moveTo>
                <a:cubicBezTo>
                  <a:pt x="10775" y="5688"/>
                  <a:pt x="10688" y="6193"/>
                  <a:pt x="10415" y="6193"/>
                </a:cubicBezTo>
                <a:cubicBezTo>
                  <a:pt x="10383" y="6193"/>
                  <a:pt x="10349" y="6186"/>
                  <a:pt x="10313" y="6171"/>
                </a:cubicBezTo>
                <a:lnTo>
                  <a:pt x="10313" y="6171"/>
                </a:lnTo>
                <a:cubicBezTo>
                  <a:pt x="10328" y="6342"/>
                  <a:pt x="10160" y="6439"/>
                  <a:pt x="10000" y="6439"/>
                </a:cubicBezTo>
                <a:cubicBezTo>
                  <a:pt x="9876" y="6439"/>
                  <a:pt x="9757" y="6380"/>
                  <a:pt x="9733" y="6252"/>
                </a:cubicBezTo>
                <a:cubicBezTo>
                  <a:pt x="9663" y="6385"/>
                  <a:pt x="9559" y="6439"/>
                  <a:pt x="9453" y="6439"/>
                </a:cubicBezTo>
                <a:cubicBezTo>
                  <a:pt x="9212" y="6439"/>
                  <a:pt x="8961" y="6156"/>
                  <a:pt x="9073" y="5877"/>
                </a:cubicBezTo>
                <a:lnTo>
                  <a:pt x="9073" y="5877"/>
                </a:lnTo>
                <a:cubicBezTo>
                  <a:pt x="9228" y="5923"/>
                  <a:pt x="9386" y="5945"/>
                  <a:pt x="9538" y="5945"/>
                </a:cubicBezTo>
                <a:cubicBezTo>
                  <a:pt x="9921" y="5945"/>
                  <a:pt x="10261" y="5801"/>
                  <a:pt x="10376" y="5520"/>
                </a:cubicBezTo>
                <a:close/>
                <a:moveTo>
                  <a:pt x="7206" y="6241"/>
                </a:moveTo>
                <a:cubicBezTo>
                  <a:pt x="7192" y="6241"/>
                  <a:pt x="7178" y="6241"/>
                  <a:pt x="7164" y="6243"/>
                </a:cubicBezTo>
                <a:cubicBezTo>
                  <a:pt x="7066" y="6261"/>
                  <a:pt x="6986" y="6305"/>
                  <a:pt x="6923" y="6368"/>
                </a:cubicBezTo>
                <a:cubicBezTo>
                  <a:pt x="6861" y="6439"/>
                  <a:pt x="6825" y="6528"/>
                  <a:pt x="6852" y="6617"/>
                </a:cubicBezTo>
                <a:cubicBezTo>
                  <a:pt x="6879" y="6537"/>
                  <a:pt x="6923" y="6475"/>
                  <a:pt x="6986" y="6430"/>
                </a:cubicBezTo>
                <a:cubicBezTo>
                  <a:pt x="7039" y="6394"/>
                  <a:pt x="7110" y="6368"/>
                  <a:pt x="7173" y="6350"/>
                </a:cubicBezTo>
                <a:cubicBezTo>
                  <a:pt x="7190" y="6348"/>
                  <a:pt x="7207" y="6347"/>
                  <a:pt x="7223" y="6347"/>
                </a:cubicBezTo>
                <a:cubicBezTo>
                  <a:pt x="7277" y="6347"/>
                  <a:pt x="7328" y="6358"/>
                  <a:pt x="7369" y="6386"/>
                </a:cubicBezTo>
                <a:cubicBezTo>
                  <a:pt x="7432" y="6421"/>
                  <a:pt x="7467" y="6484"/>
                  <a:pt x="7503" y="6564"/>
                </a:cubicBezTo>
                <a:cubicBezTo>
                  <a:pt x="7512" y="6484"/>
                  <a:pt x="7494" y="6386"/>
                  <a:pt x="7423" y="6323"/>
                </a:cubicBezTo>
                <a:cubicBezTo>
                  <a:pt x="7362" y="6263"/>
                  <a:pt x="7283" y="6241"/>
                  <a:pt x="7206" y="6241"/>
                </a:cubicBezTo>
                <a:close/>
                <a:moveTo>
                  <a:pt x="5355" y="6149"/>
                </a:moveTo>
                <a:cubicBezTo>
                  <a:pt x="5258" y="6149"/>
                  <a:pt x="5155" y="6171"/>
                  <a:pt x="5050" y="6216"/>
                </a:cubicBezTo>
                <a:cubicBezTo>
                  <a:pt x="4729" y="6350"/>
                  <a:pt x="4630" y="6760"/>
                  <a:pt x="4702" y="6876"/>
                </a:cubicBezTo>
                <a:cubicBezTo>
                  <a:pt x="4711" y="6644"/>
                  <a:pt x="4916" y="6448"/>
                  <a:pt x="5112" y="6368"/>
                </a:cubicBezTo>
                <a:cubicBezTo>
                  <a:pt x="5227" y="6319"/>
                  <a:pt x="5339" y="6296"/>
                  <a:pt x="5449" y="6296"/>
                </a:cubicBezTo>
                <a:cubicBezTo>
                  <a:pt x="5579" y="6296"/>
                  <a:pt x="5705" y="6328"/>
                  <a:pt x="5826" y="6386"/>
                </a:cubicBezTo>
                <a:cubicBezTo>
                  <a:pt x="5708" y="6232"/>
                  <a:pt x="5543" y="6149"/>
                  <a:pt x="5355" y="6149"/>
                </a:cubicBezTo>
                <a:close/>
                <a:moveTo>
                  <a:pt x="3868" y="6372"/>
                </a:moveTo>
                <a:cubicBezTo>
                  <a:pt x="3798" y="6372"/>
                  <a:pt x="3724" y="6388"/>
                  <a:pt x="3649" y="6421"/>
                </a:cubicBezTo>
                <a:cubicBezTo>
                  <a:pt x="3417" y="6519"/>
                  <a:pt x="3346" y="6823"/>
                  <a:pt x="3399" y="6903"/>
                </a:cubicBezTo>
                <a:cubicBezTo>
                  <a:pt x="3408" y="6733"/>
                  <a:pt x="3551" y="6591"/>
                  <a:pt x="3703" y="6537"/>
                </a:cubicBezTo>
                <a:cubicBezTo>
                  <a:pt x="3783" y="6499"/>
                  <a:pt x="3865" y="6481"/>
                  <a:pt x="3946" y="6481"/>
                </a:cubicBezTo>
                <a:cubicBezTo>
                  <a:pt x="4037" y="6481"/>
                  <a:pt x="4126" y="6504"/>
                  <a:pt x="4211" y="6546"/>
                </a:cubicBezTo>
                <a:cubicBezTo>
                  <a:pt x="4128" y="6434"/>
                  <a:pt x="4006" y="6372"/>
                  <a:pt x="3868" y="6372"/>
                </a:cubicBezTo>
                <a:close/>
                <a:moveTo>
                  <a:pt x="7012" y="4639"/>
                </a:moveTo>
                <a:cubicBezTo>
                  <a:pt x="7032" y="4639"/>
                  <a:pt x="7052" y="4641"/>
                  <a:pt x="7075" y="4646"/>
                </a:cubicBezTo>
                <a:cubicBezTo>
                  <a:pt x="7235" y="4655"/>
                  <a:pt x="7405" y="4726"/>
                  <a:pt x="7521" y="4860"/>
                </a:cubicBezTo>
                <a:cubicBezTo>
                  <a:pt x="7637" y="4994"/>
                  <a:pt x="7690" y="5146"/>
                  <a:pt x="7753" y="5288"/>
                </a:cubicBezTo>
                <a:cubicBezTo>
                  <a:pt x="7815" y="5422"/>
                  <a:pt x="7869" y="5556"/>
                  <a:pt x="7958" y="5645"/>
                </a:cubicBezTo>
                <a:cubicBezTo>
                  <a:pt x="8003" y="5699"/>
                  <a:pt x="8056" y="5734"/>
                  <a:pt x="8110" y="5779"/>
                </a:cubicBezTo>
                <a:cubicBezTo>
                  <a:pt x="8172" y="5806"/>
                  <a:pt x="8226" y="5832"/>
                  <a:pt x="8306" y="5868"/>
                </a:cubicBezTo>
                <a:cubicBezTo>
                  <a:pt x="8449" y="5939"/>
                  <a:pt x="8591" y="6029"/>
                  <a:pt x="8707" y="6154"/>
                </a:cubicBezTo>
                <a:cubicBezTo>
                  <a:pt x="8930" y="6386"/>
                  <a:pt x="9055" y="6725"/>
                  <a:pt x="9002" y="7028"/>
                </a:cubicBezTo>
                <a:cubicBezTo>
                  <a:pt x="8966" y="6725"/>
                  <a:pt x="8805" y="6457"/>
                  <a:pt x="8582" y="6278"/>
                </a:cubicBezTo>
                <a:cubicBezTo>
                  <a:pt x="8475" y="6189"/>
                  <a:pt x="8350" y="6118"/>
                  <a:pt x="8217" y="6064"/>
                </a:cubicBezTo>
                <a:cubicBezTo>
                  <a:pt x="8154" y="6038"/>
                  <a:pt x="8074" y="6002"/>
                  <a:pt x="8003" y="5957"/>
                </a:cubicBezTo>
                <a:cubicBezTo>
                  <a:pt x="7922" y="5913"/>
                  <a:pt x="7851" y="5859"/>
                  <a:pt x="7797" y="5797"/>
                </a:cubicBezTo>
                <a:cubicBezTo>
                  <a:pt x="7565" y="5529"/>
                  <a:pt x="7539" y="5181"/>
                  <a:pt x="7387" y="4967"/>
                </a:cubicBezTo>
                <a:cubicBezTo>
                  <a:pt x="7316" y="4860"/>
                  <a:pt x="7200" y="4780"/>
                  <a:pt x="7057" y="4753"/>
                </a:cubicBezTo>
                <a:cubicBezTo>
                  <a:pt x="6986" y="4726"/>
                  <a:pt x="6905" y="4726"/>
                  <a:pt x="6834" y="4708"/>
                </a:cubicBezTo>
                <a:cubicBezTo>
                  <a:pt x="6763" y="4708"/>
                  <a:pt x="6682" y="4699"/>
                  <a:pt x="6602" y="4699"/>
                </a:cubicBezTo>
                <a:cubicBezTo>
                  <a:pt x="6682" y="4682"/>
                  <a:pt x="6754" y="4664"/>
                  <a:pt x="6834" y="4646"/>
                </a:cubicBezTo>
                <a:lnTo>
                  <a:pt x="6950" y="4646"/>
                </a:lnTo>
                <a:cubicBezTo>
                  <a:pt x="6972" y="4641"/>
                  <a:pt x="6992" y="4639"/>
                  <a:pt x="7012" y="4639"/>
                </a:cubicBezTo>
                <a:close/>
                <a:moveTo>
                  <a:pt x="10572" y="6519"/>
                </a:moveTo>
                <a:cubicBezTo>
                  <a:pt x="10813" y="6624"/>
                  <a:pt x="10757" y="6924"/>
                  <a:pt x="10594" y="6924"/>
                </a:cubicBezTo>
                <a:cubicBezTo>
                  <a:pt x="10576" y="6924"/>
                  <a:pt x="10557" y="6920"/>
                  <a:pt x="10536" y="6912"/>
                </a:cubicBezTo>
                <a:lnTo>
                  <a:pt x="10536" y="6912"/>
                </a:lnTo>
                <a:cubicBezTo>
                  <a:pt x="10546" y="7012"/>
                  <a:pt x="10444" y="7070"/>
                  <a:pt x="10347" y="7070"/>
                </a:cubicBezTo>
                <a:cubicBezTo>
                  <a:pt x="10272" y="7070"/>
                  <a:pt x="10200" y="7035"/>
                  <a:pt x="10188" y="6956"/>
                </a:cubicBezTo>
                <a:cubicBezTo>
                  <a:pt x="10144" y="7038"/>
                  <a:pt x="10082" y="7072"/>
                  <a:pt x="10018" y="7072"/>
                </a:cubicBezTo>
                <a:cubicBezTo>
                  <a:pt x="9873" y="7072"/>
                  <a:pt x="9725" y="6901"/>
                  <a:pt x="9787" y="6733"/>
                </a:cubicBezTo>
                <a:lnTo>
                  <a:pt x="9787" y="6733"/>
                </a:lnTo>
                <a:cubicBezTo>
                  <a:pt x="9880" y="6761"/>
                  <a:pt x="9974" y="6774"/>
                  <a:pt x="10065" y="6774"/>
                </a:cubicBezTo>
                <a:cubicBezTo>
                  <a:pt x="10297" y="6774"/>
                  <a:pt x="10501" y="6686"/>
                  <a:pt x="10572" y="6519"/>
                </a:cubicBezTo>
                <a:close/>
                <a:moveTo>
                  <a:pt x="8015" y="6634"/>
                </a:moveTo>
                <a:cubicBezTo>
                  <a:pt x="8005" y="6634"/>
                  <a:pt x="7995" y="6634"/>
                  <a:pt x="7985" y="6635"/>
                </a:cubicBezTo>
                <a:cubicBezTo>
                  <a:pt x="7887" y="6635"/>
                  <a:pt x="7788" y="6680"/>
                  <a:pt x="7744" y="6760"/>
                </a:cubicBezTo>
                <a:cubicBezTo>
                  <a:pt x="7799" y="6729"/>
                  <a:pt x="7855" y="6720"/>
                  <a:pt x="7907" y="6720"/>
                </a:cubicBezTo>
                <a:cubicBezTo>
                  <a:pt x="7931" y="6720"/>
                  <a:pt x="7954" y="6722"/>
                  <a:pt x="7976" y="6725"/>
                </a:cubicBezTo>
                <a:cubicBezTo>
                  <a:pt x="8056" y="6733"/>
                  <a:pt x="8127" y="6769"/>
                  <a:pt x="8190" y="6814"/>
                </a:cubicBezTo>
                <a:cubicBezTo>
                  <a:pt x="8243" y="6849"/>
                  <a:pt x="8288" y="6912"/>
                  <a:pt x="8306" y="6974"/>
                </a:cubicBezTo>
                <a:cubicBezTo>
                  <a:pt x="8324" y="7046"/>
                  <a:pt x="8306" y="7126"/>
                  <a:pt x="8270" y="7206"/>
                </a:cubicBezTo>
                <a:cubicBezTo>
                  <a:pt x="8342" y="7162"/>
                  <a:pt x="8395" y="7072"/>
                  <a:pt x="8395" y="6965"/>
                </a:cubicBezTo>
                <a:cubicBezTo>
                  <a:pt x="8395" y="6867"/>
                  <a:pt x="8333" y="6769"/>
                  <a:pt x="8252" y="6716"/>
                </a:cubicBezTo>
                <a:cubicBezTo>
                  <a:pt x="8180" y="6668"/>
                  <a:pt x="8101" y="6634"/>
                  <a:pt x="8015" y="6634"/>
                </a:cubicBezTo>
                <a:close/>
                <a:moveTo>
                  <a:pt x="6243" y="6786"/>
                </a:moveTo>
                <a:cubicBezTo>
                  <a:pt x="6235" y="6786"/>
                  <a:pt x="6227" y="6786"/>
                  <a:pt x="6218" y="6787"/>
                </a:cubicBezTo>
                <a:cubicBezTo>
                  <a:pt x="6120" y="6796"/>
                  <a:pt x="6040" y="6867"/>
                  <a:pt x="5986" y="6939"/>
                </a:cubicBezTo>
                <a:cubicBezTo>
                  <a:pt x="5942" y="7019"/>
                  <a:pt x="5915" y="7117"/>
                  <a:pt x="5933" y="7206"/>
                </a:cubicBezTo>
                <a:cubicBezTo>
                  <a:pt x="5942" y="7295"/>
                  <a:pt x="5995" y="7385"/>
                  <a:pt x="6067" y="7420"/>
                </a:cubicBezTo>
                <a:cubicBezTo>
                  <a:pt x="6022" y="7349"/>
                  <a:pt x="6013" y="7269"/>
                  <a:pt x="6013" y="7197"/>
                </a:cubicBezTo>
                <a:cubicBezTo>
                  <a:pt x="6022" y="7126"/>
                  <a:pt x="6049" y="7055"/>
                  <a:pt x="6085" y="7001"/>
                </a:cubicBezTo>
                <a:cubicBezTo>
                  <a:pt x="6120" y="6939"/>
                  <a:pt x="6174" y="6894"/>
                  <a:pt x="6236" y="6876"/>
                </a:cubicBezTo>
                <a:cubicBezTo>
                  <a:pt x="6258" y="6867"/>
                  <a:pt x="6281" y="6863"/>
                  <a:pt x="6305" y="6863"/>
                </a:cubicBezTo>
                <a:cubicBezTo>
                  <a:pt x="6349" y="6863"/>
                  <a:pt x="6398" y="6877"/>
                  <a:pt x="6450" y="6894"/>
                </a:cubicBezTo>
                <a:cubicBezTo>
                  <a:pt x="6401" y="6829"/>
                  <a:pt x="6330" y="6786"/>
                  <a:pt x="6243" y="6786"/>
                </a:cubicBezTo>
                <a:close/>
                <a:moveTo>
                  <a:pt x="2335" y="7279"/>
                </a:moveTo>
                <a:cubicBezTo>
                  <a:pt x="2354" y="7279"/>
                  <a:pt x="2374" y="7291"/>
                  <a:pt x="2391" y="7322"/>
                </a:cubicBezTo>
                <a:cubicBezTo>
                  <a:pt x="2395" y="7295"/>
                  <a:pt x="2415" y="7282"/>
                  <a:pt x="2437" y="7282"/>
                </a:cubicBezTo>
                <a:cubicBezTo>
                  <a:pt x="2471" y="7282"/>
                  <a:pt x="2508" y="7315"/>
                  <a:pt x="2480" y="7376"/>
                </a:cubicBezTo>
                <a:cubicBezTo>
                  <a:pt x="2490" y="7373"/>
                  <a:pt x="2499" y="7372"/>
                  <a:pt x="2507" y="7372"/>
                </a:cubicBezTo>
                <a:cubicBezTo>
                  <a:pt x="2583" y="7372"/>
                  <a:pt x="2596" y="7475"/>
                  <a:pt x="2507" y="7483"/>
                </a:cubicBezTo>
                <a:cubicBezTo>
                  <a:pt x="2507" y="7483"/>
                  <a:pt x="2570" y="7510"/>
                  <a:pt x="2534" y="7572"/>
                </a:cubicBezTo>
                <a:cubicBezTo>
                  <a:pt x="2523" y="7592"/>
                  <a:pt x="2510" y="7599"/>
                  <a:pt x="2497" y="7599"/>
                </a:cubicBezTo>
                <a:cubicBezTo>
                  <a:pt x="2469" y="7599"/>
                  <a:pt x="2442" y="7564"/>
                  <a:pt x="2436" y="7545"/>
                </a:cubicBezTo>
                <a:lnTo>
                  <a:pt x="2436" y="7545"/>
                </a:lnTo>
                <a:cubicBezTo>
                  <a:pt x="2452" y="7603"/>
                  <a:pt x="2446" y="7653"/>
                  <a:pt x="2402" y="7653"/>
                </a:cubicBezTo>
                <a:cubicBezTo>
                  <a:pt x="2399" y="7653"/>
                  <a:pt x="2395" y="7653"/>
                  <a:pt x="2391" y="7652"/>
                </a:cubicBezTo>
                <a:cubicBezTo>
                  <a:pt x="2329" y="7643"/>
                  <a:pt x="2338" y="7572"/>
                  <a:pt x="2347" y="7554"/>
                </a:cubicBezTo>
                <a:lnTo>
                  <a:pt x="2347" y="7554"/>
                </a:lnTo>
                <a:cubicBezTo>
                  <a:pt x="2331" y="7583"/>
                  <a:pt x="2308" y="7594"/>
                  <a:pt x="2285" y="7594"/>
                </a:cubicBezTo>
                <a:cubicBezTo>
                  <a:pt x="2232" y="7594"/>
                  <a:pt x="2184" y="7530"/>
                  <a:pt x="2266" y="7492"/>
                </a:cubicBezTo>
                <a:cubicBezTo>
                  <a:pt x="2184" y="7462"/>
                  <a:pt x="2190" y="7375"/>
                  <a:pt x="2258" y="7375"/>
                </a:cubicBezTo>
                <a:cubicBezTo>
                  <a:pt x="2270" y="7375"/>
                  <a:pt x="2285" y="7378"/>
                  <a:pt x="2302" y="7385"/>
                </a:cubicBezTo>
                <a:cubicBezTo>
                  <a:pt x="2265" y="7336"/>
                  <a:pt x="2295" y="7279"/>
                  <a:pt x="2335" y="7279"/>
                </a:cubicBezTo>
                <a:close/>
                <a:moveTo>
                  <a:pt x="10285" y="7335"/>
                </a:moveTo>
                <a:cubicBezTo>
                  <a:pt x="10304" y="7335"/>
                  <a:pt x="10325" y="7349"/>
                  <a:pt x="10340" y="7385"/>
                </a:cubicBezTo>
                <a:cubicBezTo>
                  <a:pt x="10343" y="7354"/>
                  <a:pt x="10365" y="7340"/>
                  <a:pt x="10389" y="7340"/>
                </a:cubicBezTo>
                <a:cubicBezTo>
                  <a:pt x="10426" y="7340"/>
                  <a:pt x="10465" y="7375"/>
                  <a:pt x="10438" y="7429"/>
                </a:cubicBezTo>
                <a:cubicBezTo>
                  <a:pt x="10447" y="7427"/>
                  <a:pt x="10455" y="7426"/>
                  <a:pt x="10463" y="7426"/>
                </a:cubicBezTo>
                <a:cubicBezTo>
                  <a:pt x="10540" y="7426"/>
                  <a:pt x="10554" y="7536"/>
                  <a:pt x="10465" y="7536"/>
                </a:cubicBezTo>
                <a:cubicBezTo>
                  <a:pt x="10465" y="7536"/>
                  <a:pt x="10527" y="7563"/>
                  <a:pt x="10492" y="7626"/>
                </a:cubicBezTo>
                <a:cubicBezTo>
                  <a:pt x="10480" y="7645"/>
                  <a:pt x="10467" y="7652"/>
                  <a:pt x="10455" y="7652"/>
                </a:cubicBezTo>
                <a:cubicBezTo>
                  <a:pt x="10427" y="7652"/>
                  <a:pt x="10400" y="7617"/>
                  <a:pt x="10393" y="7599"/>
                </a:cubicBezTo>
                <a:lnTo>
                  <a:pt x="10393" y="7599"/>
                </a:lnTo>
                <a:cubicBezTo>
                  <a:pt x="10402" y="7657"/>
                  <a:pt x="10402" y="7707"/>
                  <a:pt x="10353" y="7707"/>
                </a:cubicBezTo>
                <a:cubicBezTo>
                  <a:pt x="10349" y="7707"/>
                  <a:pt x="10344" y="7706"/>
                  <a:pt x="10340" y="7706"/>
                </a:cubicBezTo>
                <a:cubicBezTo>
                  <a:pt x="10277" y="7697"/>
                  <a:pt x="10286" y="7626"/>
                  <a:pt x="10295" y="7608"/>
                </a:cubicBezTo>
                <a:lnTo>
                  <a:pt x="10295" y="7608"/>
                </a:lnTo>
                <a:cubicBezTo>
                  <a:pt x="10279" y="7639"/>
                  <a:pt x="10256" y="7652"/>
                  <a:pt x="10233" y="7652"/>
                </a:cubicBezTo>
                <a:cubicBezTo>
                  <a:pt x="10180" y="7652"/>
                  <a:pt x="10133" y="7583"/>
                  <a:pt x="10215" y="7545"/>
                </a:cubicBezTo>
                <a:cubicBezTo>
                  <a:pt x="10132" y="7515"/>
                  <a:pt x="10145" y="7428"/>
                  <a:pt x="10209" y="7428"/>
                </a:cubicBezTo>
                <a:cubicBezTo>
                  <a:pt x="10221" y="7428"/>
                  <a:pt x="10235" y="7431"/>
                  <a:pt x="10251" y="7438"/>
                </a:cubicBezTo>
                <a:cubicBezTo>
                  <a:pt x="10215" y="7391"/>
                  <a:pt x="10247" y="7335"/>
                  <a:pt x="10285" y="7335"/>
                </a:cubicBezTo>
                <a:close/>
                <a:moveTo>
                  <a:pt x="3184" y="7106"/>
                </a:moveTo>
                <a:cubicBezTo>
                  <a:pt x="3136" y="7106"/>
                  <a:pt x="3087" y="7117"/>
                  <a:pt x="3042" y="7144"/>
                </a:cubicBezTo>
                <a:cubicBezTo>
                  <a:pt x="2953" y="7197"/>
                  <a:pt x="2909" y="7295"/>
                  <a:pt x="2891" y="7394"/>
                </a:cubicBezTo>
                <a:cubicBezTo>
                  <a:pt x="2882" y="7483"/>
                  <a:pt x="2900" y="7581"/>
                  <a:pt x="2953" y="7670"/>
                </a:cubicBezTo>
                <a:cubicBezTo>
                  <a:pt x="3007" y="7750"/>
                  <a:pt x="3096" y="7813"/>
                  <a:pt x="3185" y="7813"/>
                </a:cubicBezTo>
                <a:cubicBezTo>
                  <a:pt x="3105" y="7759"/>
                  <a:pt x="3060" y="7697"/>
                  <a:pt x="3034" y="7626"/>
                </a:cubicBezTo>
                <a:cubicBezTo>
                  <a:pt x="3007" y="7554"/>
                  <a:pt x="2998" y="7474"/>
                  <a:pt x="3007" y="7403"/>
                </a:cubicBezTo>
                <a:cubicBezTo>
                  <a:pt x="3016" y="7331"/>
                  <a:pt x="3042" y="7260"/>
                  <a:pt x="3096" y="7215"/>
                </a:cubicBezTo>
                <a:cubicBezTo>
                  <a:pt x="3150" y="7171"/>
                  <a:pt x="3230" y="7144"/>
                  <a:pt x="3319" y="7135"/>
                </a:cubicBezTo>
                <a:cubicBezTo>
                  <a:pt x="3279" y="7117"/>
                  <a:pt x="3232" y="7106"/>
                  <a:pt x="3184" y="7106"/>
                </a:cubicBezTo>
                <a:close/>
                <a:moveTo>
                  <a:pt x="4398" y="7149"/>
                </a:moveTo>
                <a:cubicBezTo>
                  <a:pt x="4335" y="7149"/>
                  <a:pt x="4271" y="7163"/>
                  <a:pt x="4211" y="7197"/>
                </a:cubicBezTo>
                <a:cubicBezTo>
                  <a:pt x="4086" y="7269"/>
                  <a:pt x="4015" y="7411"/>
                  <a:pt x="4006" y="7536"/>
                </a:cubicBezTo>
                <a:cubicBezTo>
                  <a:pt x="3988" y="7670"/>
                  <a:pt x="4015" y="7813"/>
                  <a:pt x="4086" y="7920"/>
                </a:cubicBezTo>
                <a:cubicBezTo>
                  <a:pt x="4149" y="8036"/>
                  <a:pt x="4274" y="8116"/>
                  <a:pt x="4398" y="8125"/>
                </a:cubicBezTo>
                <a:cubicBezTo>
                  <a:pt x="4291" y="8054"/>
                  <a:pt x="4229" y="7965"/>
                  <a:pt x="4193" y="7866"/>
                </a:cubicBezTo>
                <a:cubicBezTo>
                  <a:pt x="4158" y="7768"/>
                  <a:pt x="4149" y="7661"/>
                  <a:pt x="4158" y="7563"/>
                </a:cubicBezTo>
                <a:cubicBezTo>
                  <a:pt x="4175" y="7465"/>
                  <a:pt x="4211" y="7367"/>
                  <a:pt x="4282" y="7304"/>
                </a:cubicBezTo>
                <a:cubicBezTo>
                  <a:pt x="4354" y="7233"/>
                  <a:pt x="4461" y="7206"/>
                  <a:pt x="4586" y="7188"/>
                </a:cubicBezTo>
                <a:cubicBezTo>
                  <a:pt x="4530" y="7165"/>
                  <a:pt x="4465" y="7149"/>
                  <a:pt x="4398" y="7149"/>
                </a:cubicBezTo>
                <a:close/>
                <a:moveTo>
                  <a:pt x="8305" y="7574"/>
                </a:moveTo>
                <a:cubicBezTo>
                  <a:pt x="8278" y="7574"/>
                  <a:pt x="8251" y="7579"/>
                  <a:pt x="8226" y="7590"/>
                </a:cubicBezTo>
                <a:cubicBezTo>
                  <a:pt x="8306" y="7599"/>
                  <a:pt x="8368" y="7643"/>
                  <a:pt x="8422" y="7697"/>
                </a:cubicBezTo>
                <a:cubicBezTo>
                  <a:pt x="8466" y="7750"/>
                  <a:pt x="8502" y="7813"/>
                  <a:pt x="8520" y="7884"/>
                </a:cubicBezTo>
                <a:cubicBezTo>
                  <a:pt x="8538" y="7947"/>
                  <a:pt x="8538" y="8018"/>
                  <a:pt x="8511" y="8081"/>
                </a:cubicBezTo>
                <a:cubicBezTo>
                  <a:pt x="8475" y="8143"/>
                  <a:pt x="8422" y="8188"/>
                  <a:pt x="8342" y="8223"/>
                </a:cubicBezTo>
                <a:cubicBezTo>
                  <a:pt x="8352" y="8224"/>
                  <a:pt x="8363" y="8225"/>
                  <a:pt x="8374" y="8225"/>
                </a:cubicBezTo>
                <a:cubicBezTo>
                  <a:pt x="8452" y="8225"/>
                  <a:pt x="8528" y="8196"/>
                  <a:pt x="8582" y="8125"/>
                </a:cubicBezTo>
                <a:cubicBezTo>
                  <a:pt x="8645" y="8045"/>
                  <a:pt x="8654" y="7938"/>
                  <a:pt x="8627" y="7857"/>
                </a:cubicBezTo>
                <a:cubicBezTo>
                  <a:pt x="8600" y="7768"/>
                  <a:pt x="8547" y="7688"/>
                  <a:pt x="8475" y="7634"/>
                </a:cubicBezTo>
                <a:cubicBezTo>
                  <a:pt x="8426" y="7598"/>
                  <a:pt x="8365" y="7574"/>
                  <a:pt x="8305" y="7574"/>
                </a:cubicBezTo>
                <a:close/>
                <a:moveTo>
                  <a:pt x="7289" y="7340"/>
                </a:moveTo>
                <a:cubicBezTo>
                  <a:pt x="7548" y="7340"/>
                  <a:pt x="7762" y="7554"/>
                  <a:pt x="7762" y="7804"/>
                </a:cubicBezTo>
                <a:cubicBezTo>
                  <a:pt x="7762" y="8063"/>
                  <a:pt x="7548" y="8268"/>
                  <a:pt x="7289" y="8268"/>
                </a:cubicBezTo>
                <a:cubicBezTo>
                  <a:pt x="7039" y="8268"/>
                  <a:pt x="6825" y="8063"/>
                  <a:pt x="6825" y="7804"/>
                </a:cubicBezTo>
                <a:cubicBezTo>
                  <a:pt x="6825" y="7554"/>
                  <a:pt x="7039" y="7340"/>
                  <a:pt x="7289" y="7340"/>
                </a:cubicBezTo>
                <a:close/>
                <a:moveTo>
                  <a:pt x="2926" y="7857"/>
                </a:moveTo>
                <a:lnTo>
                  <a:pt x="2926" y="7857"/>
                </a:lnTo>
                <a:cubicBezTo>
                  <a:pt x="2873" y="7920"/>
                  <a:pt x="2837" y="8009"/>
                  <a:pt x="2855" y="8107"/>
                </a:cubicBezTo>
                <a:cubicBezTo>
                  <a:pt x="2873" y="8205"/>
                  <a:pt x="2953" y="8277"/>
                  <a:pt x="3042" y="8312"/>
                </a:cubicBezTo>
                <a:cubicBezTo>
                  <a:pt x="3096" y="8336"/>
                  <a:pt x="3157" y="8352"/>
                  <a:pt x="3219" y="8352"/>
                </a:cubicBezTo>
                <a:cubicBezTo>
                  <a:pt x="3250" y="8352"/>
                  <a:pt x="3280" y="8348"/>
                  <a:pt x="3310" y="8339"/>
                </a:cubicBezTo>
                <a:cubicBezTo>
                  <a:pt x="3399" y="8321"/>
                  <a:pt x="3480" y="8259"/>
                  <a:pt x="3506" y="8170"/>
                </a:cubicBezTo>
                <a:lnTo>
                  <a:pt x="3506" y="8170"/>
                </a:lnTo>
                <a:cubicBezTo>
                  <a:pt x="3444" y="8223"/>
                  <a:pt x="3364" y="8250"/>
                  <a:pt x="3292" y="8250"/>
                </a:cubicBezTo>
                <a:cubicBezTo>
                  <a:pt x="3280" y="8252"/>
                  <a:pt x="3267" y="8252"/>
                  <a:pt x="3254" y="8252"/>
                </a:cubicBezTo>
                <a:cubicBezTo>
                  <a:pt x="3196" y="8252"/>
                  <a:pt x="3138" y="8236"/>
                  <a:pt x="3087" y="8214"/>
                </a:cubicBezTo>
                <a:cubicBezTo>
                  <a:pt x="3025" y="8188"/>
                  <a:pt x="2971" y="8134"/>
                  <a:pt x="2935" y="8081"/>
                </a:cubicBezTo>
                <a:cubicBezTo>
                  <a:pt x="2909" y="8018"/>
                  <a:pt x="2909" y="7938"/>
                  <a:pt x="2926" y="7857"/>
                </a:cubicBezTo>
                <a:close/>
                <a:moveTo>
                  <a:pt x="2298" y="8121"/>
                </a:moveTo>
                <a:cubicBezTo>
                  <a:pt x="2271" y="8121"/>
                  <a:pt x="2244" y="8128"/>
                  <a:pt x="2222" y="8143"/>
                </a:cubicBezTo>
                <a:cubicBezTo>
                  <a:pt x="2168" y="8188"/>
                  <a:pt x="2159" y="8259"/>
                  <a:pt x="2204" y="8312"/>
                </a:cubicBezTo>
                <a:cubicBezTo>
                  <a:pt x="2229" y="8343"/>
                  <a:pt x="2263" y="8359"/>
                  <a:pt x="2298" y="8359"/>
                </a:cubicBezTo>
                <a:cubicBezTo>
                  <a:pt x="2324" y="8359"/>
                  <a:pt x="2350" y="8350"/>
                  <a:pt x="2373" y="8330"/>
                </a:cubicBezTo>
                <a:cubicBezTo>
                  <a:pt x="2427" y="8295"/>
                  <a:pt x="2436" y="8214"/>
                  <a:pt x="2391" y="8161"/>
                </a:cubicBezTo>
                <a:cubicBezTo>
                  <a:pt x="2370" y="8135"/>
                  <a:pt x="2335" y="8121"/>
                  <a:pt x="2298" y="8121"/>
                </a:cubicBezTo>
                <a:close/>
                <a:moveTo>
                  <a:pt x="3854" y="6303"/>
                </a:moveTo>
                <a:cubicBezTo>
                  <a:pt x="4048" y="6303"/>
                  <a:pt x="4244" y="6386"/>
                  <a:pt x="4363" y="6573"/>
                </a:cubicBezTo>
                <a:cubicBezTo>
                  <a:pt x="3640" y="6867"/>
                  <a:pt x="3025" y="7777"/>
                  <a:pt x="3649" y="8179"/>
                </a:cubicBezTo>
                <a:cubicBezTo>
                  <a:pt x="3497" y="8366"/>
                  <a:pt x="3336" y="8438"/>
                  <a:pt x="3193" y="8438"/>
                </a:cubicBezTo>
                <a:cubicBezTo>
                  <a:pt x="2834" y="8438"/>
                  <a:pt x="2594" y="7982"/>
                  <a:pt x="2926" y="7777"/>
                </a:cubicBezTo>
                <a:cubicBezTo>
                  <a:pt x="2596" y="7565"/>
                  <a:pt x="2862" y="6985"/>
                  <a:pt x="3205" y="6985"/>
                </a:cubicBezTo>
                <a:cubicBezTo>
                  <a:pt x="3251" y="6985"/>
                  <a:pt x="3298" y="6996"/>
                  <a:pt x="3346" y="7019"/>
                </a:cubicBezTo>
                <a:cubicBezTo>
                  <a:pt x="3148" y="6589"/>
                  <a:pt x="3495" y="6303"/>
                  <a:pt x="3854" y="6303"/>
                </a:cubicBezTo>
                <a:close/>
                <a:moveTo>
                  <a:pt x="6111" y="7804"/>
                </a:moveTo>
                <a:cubicBezTo>
                  <a:pt x="6022" y="7813"/>
                  <a:pt x="5933" y="7857"/>
                  <a:pt x="5888" y="7938"/>
                </a:cubicBezTo>
                <a:cubicBezTo>
                  <a:pt x="5835" y="8027"/>
                  <a:pt x="5844" y="8134"/>
                  <a:pt x="5879" y="8214"/>
                </a:cubicBezTo>
                <a:cubicBezTo>
                  <a:pt x="5915" y="8295"/>
                  <a:pt x="5977" y="8375"/>
                  <a:pt x="6058" y="8411"/>
                </a:cubicBezTo>
                <a:cubicBezTo>
                  <a:pt x="6105" y="8437"/>
                  <a:pt x="6157" y="8450"/>
                  <a:pt x="6209" y="8450"/>
                </a:cubicBezTo>
                <a:cubicBezTo>
                  <a:pt x="6246" y="8450"/>
                  <a:pt x="6283" y="8443"/>
                  <a:pt x="6316" y="8428"/>
                </a:cubicBezTo>
                <a:cubicBezTo>
                  <a:pt x="6227" y="8420"/>
                  <a:pt x="6165" y="8384"/>
                  <a:pt x="6102" y="8339"/>
                </a:cubicBezTo>
                <a:cubicBezTo>
                  <a:pt x="6049" y="8295"/>
                  <a:pt x="6004" y="8232"/>
                  <a:pt x="5977" y="8170"/>
                </a:cubicBezTo>
                <a:cubicBezTo>
                  <a:pt x="5951" y="8107"/>
                  <a:pt x="5942" y="8036"/>
                  <a:pt x="5969" y="7973"/>
                </a:cubicBezTo>
                <a:cubicBezTo>
                  <a:pt x="5986" y="7911"/>
                  <a:pt x="6040" y="7857"/>
                  <a:pt x="6111" y="7804"/>
                </a:cubicBezTo>
                <a:close/>
                <a:moveTo>
                  <a:pt x="2330" y="7890"/>
                </a:moveTo>
                <a:cubicBezTo>
                  <a:pt x="2390" y="7890"/>
                  <a:pt x="2439" y="7946"/>
                  <a:pt x="2400" y="8054"/>
                </a:cubicBezTo>
                <a:cubicBezTo>
                  <a:pt x="2429" y="8031"/>
                  <a:pt x="2461" y="8021"/>
                  <a:pt x="2490" y="8021"/>
                </a:cubicBezTo>
                <a:cubicBezTo>
                  <a:pt x="2586" y="8021"/>
                  <a:pt x="2655" y="8126"/>
                  <a:pt x="2525" y="8214"/>
                </a:cubicBezTo>
                <a:cubicBezTo>
                  <a:pt x="2649" y="8214"/>
                  <a:pt x="2632" y="8397"/>
                  <a:pt x="2507" y="8397"/>
                </a:cubicBezTo>
                <a:cubicBezTo>
                  <a:pt x="2489" y="8397"/>
                  <a:pt x="2468" y="8393"/>
                  <a:pt x="2445" y="8384"/>
                </a:cubicBezTo>
                <a:lnTo>
                  <a:pt x="2445" y="8384"/>
                </a:lnTo>
                <a:cubicBezTo>
                  <a:pt x="2482" y="8490"/>
                  <a:pt x="2418" y="8559"/>
                  <a:pt x="2354" y="8559"/>
                </a:cubicBezTo>
                <a:cubicBezTo>
                  <a:pt x="2311" y="8559"/>
                  <a:pt x="2268" y="8527"/>
                  <a:pt x="2257" y="8455"/>
                </a:cubicBezTo>
                <a:cubicBezTo>
                  <a:pt x="2257" y="8455"/>
                  <a:pt x="2234" y="8532"/>
                  <a:pt x="2158" y="8532"/>
                </a:cubicBezTo>
                <a:cubicBezTo>
                  <a:pt x="2141" y="8532"/>
                  <a:pt x="2120" y="8528"/>
                  <a:pt x="2097" y="8518"/>
                </a:cubicBezTo>
                <a:cubicBezTo>
                  <a:pt x="1972" y="8464"/>
                  <a:pt x="2079" y="8357"/>
                  <a:pt x="2141" y="8339"/>
                </a:cubicBezTo>
                <a:lnTo>
                  <a:pt x="2141" y="8339"/>
                </a:lnTo>
                <a:cubicBezTo>
                  <a:pt x="2100" y="8351"/>
                  <a:pt x="2062" y="8358"/>
                  <a:pt x="2030" y="8358"/>
                </a:cubicBezTo>
                <a:cubicBezTo>
                  <a:pt x="1967" y="8358"/>
                  <a:pt x="1927" y="8330"/>
                  <a:pt x="1927" y="8259"/>
                </a:cubicBezTo>
                <a:cubicBezTo>
                  <a:pt x="1927" y="8183"/>
                  <a:pt x="1995" y="8161"/>
                  <a:pt x="2050" y="8161"/>
                </a:cubicBezTo>
                <a:cubicBezTo>
                  <a:pt x="2072" y="8161"/>
                  <a:pt x="2093" y="8165"/>
                  <a:pt x="2106" y="8170"/>
                </a:cubicBezTo>
                <a:cubicBezTo>
                  <a:pt x="1960" y="8110"/>
                  <a:pt x="2016" y="7936"/>
                  <a:pt x="2106" y="7936"/>
                </a:cubicBezTo>
                <a:cubicBezTo>
                  <a:pt x="2137" y="7936"/>
                  <a:pt x="2172" y="7957"/>
                  <a:pt x="2204" y="8009"/>
                </a:cubicBezTo>
                <a:cubicBezTo>
                  <a:pt x="2224" y="7928"/>
                  <a:pt x="2281" y="7890"/>
                  <a:pt x="2330" y="7890"/>
                </a:cubicBezTo>
                <a:close/>
                <a:moveTo>
                  <a:pt x="4042" y="8179"/>
                </a:moveTo>
                <a:lnTo>
                  <a:pt x="4042" y="8179"/>
                </a:lnTo>
                <a:cubicBezTo>
                  <a:pt x="3970" y="8268"/>
                  <a:pt x="3917" y="8393"/>
                  <a:pt x="3943" y="8527"/>
                </a:cubicBezTo>
                <a:cubicBezTo>
                  <a:pt x="3970" y="8660"/>
                  <a:pt x="4077" y="8759"/>
                  <a:pt x="4193" y="8812"/>
                </a:cubicBezTo>
                <a:cubicBezTo>
                  <a:pt x="4268" y="8847"/>
                  <a:pt x="4351" y="8866"/>
                  <a:pt x="4433" y="8866"/>
                </a:cubicBezTo>
                <a:cubicBezTo>
                  <a:pt x="4478" y="8866"/>
                  <a:pt x="4524" y="8860"/>
                  <a:pt x="4568" y="8848"/>
                </a:cubicBezTo>
                <a:cubicBezTo>
                  <a:pt x="4684" y="8821"/>
                  <a:pt x="4800" y="8732"/>
                  <a:pt x="4836" y="8625"/>
                </a:cubicBezTo>
                <a:lnTo>
                  <a:pt x="4836" y="8625"/>
                </a:lnTo>
                <a:cubicBezTo>
                  <a:pt x="4746" y="8696"/>
                  <a:pt x="4648" y="8723"/>
                  <a:pt x="4541" y="8732"/>
                </a:cubicBezTo>
                <a:cubicBezTo>
                  <a:pt x="4443" y="8732"/>
                  <a:pt x="4345" y="8714"/>
                  <a:pt x="4256" y="8678"/>
                </a:cubicBezTo>
                <a:cubicBezTo>
                  <a:pt x="4167" y="8634"/>
                  <a:pt x="4095" y="8571"/>
                  <a:pt x="4059" y="8491"/>
                </a:cubicBezTo>
                <a:cubicBezTo>
                  <a:pt x="4024" y="8402"/>
                  <a:pt x="4024" y="8295"/>
                  <a:pt x="4042" y="8179"/>
                </a:cubicBezTo>
                <a:close/>
                <a:moveTo>
                  <a:pt x="7289" y="6626"/>
                </a:moveTo>
                <a:lnTo>
                  <a:pt x="7333" y="7224"/>
                </a:lnTo>
                <a:lnTo>
                  <a:pt x="7173" y="6653"/>
                </a:lnTo>
                <a:lnTo>
                  <a:pt x="7209" y="7162"/>
                </a:lnTo>
                <a:lnTo>
                  <a:pt x="7209" y="7162"/>
                </a:lnTo>
                <a:lnTo>
                  <a:pt x="7075" y="6671"/>
                </a:lnTo>
                <a:lnTo>
                  <a:pt x="7119" y="7260"/>
                </a:lnTo>
                <a:lnTo>
                  <a:pt x="7119" y="7260"/>
                </a:lnTo>
                <a:lnTo>
                  <a:pt x="6950" y="6689"/>
                </a:lnTo>
                <a:lnTo>
                  <a:pt x="7003" y="7322"/>
                </a:lnTo>
                <a:lnTo>
                  <a:pt x="7003" y="7322"/>
                </a:lnTo>
                <a:lnTo>
                  <a:pt x="6441" y="7028"/>
                </a:lnTo>
                <a:lnTo>
                  <a:pt x="6441" y="7028"/>
                </a:lnTo>
                <a:lnTo>
                  <a:pt x="6896" y="7403"/>
                </a:lnTo>
                <a:lnTo>
                  <a:pt x="6370" y="7126"/>
                </a:lnTo>
                <a:lnTo>
                  <a:pt x="6763" y="7447"/>
                </a:lnTo>
                <a:lnTo>
                  <a:pt x="6763" y="7447"/>
                </a:lnTo>
                <a:lnTo>
                  <a:pt x="6316" y="7215"/>
                </a:lnTo>
                <a:lnTo>
                  <a:pt x="6771" y="7590"/>
                </a:lnTo>
                <a:lnTo>
                  <a:pt x="6245" y="7313"/>
                </a:lnTo>
                <a:lnTo>
                  <a:pt x="6754" y="7724"/>
                </a:lnTo>
                <a:cubicBezTo>
                  <a:pt x="6754" y="7733"/>
                  <a:pt x="6754" y="7742"/>
                  <a:pt x="6754" y="7750"/>
                </a:cubicBezTo>
                <a:lnTo>
                  <a:pt x="6120" y="7982"/>
                </a:lnTo>
                <a:lnTo>
                  <a:pt x="6709" y="7893"/>
                </a:lnTo>
                <a:lnTo>
                  <a:pt x="6709" y="7893"/>
                </a:lnTo>
                <a:lnTo>
                  <a:pt x="6156" y="8098"/>
                </a:lnTo>
                <a:lnTo>
                  <a:pt x="6655" y="8018"/>
                </a:lnTo>
                <a:lnTo>
                  <a:pt x="6174" y="8196"/>
                </a:lnTo>
                <a:lnTo>
                  <a:pt x="6763" y="8107"/>
                </a:lnTo>
                <a:lnTo>
                  <a:pt x="6209" y="8312"/>
                </a:lnTo>
                <a:lnTo>
                  <a:pt x="6861" y="8214"/>
                </a:lnTo>
                <a:lnTo>
                  <a:pt x="6709" y="8857"/>
                </a:lnTo>
                <a:lnTo>
                  <a:pt x="6709" y="8857"/>
                </a:lnTo>
                <a:lnTo>
                  <a:pt x="6959" y="8321"/>
                </a:lnTo>
                <a:lnTo>
                  <a:pt x="6825" y="8892"/>
                </a:lnTo>
                <a:lnTo>
                  <a:pt x="7039" y="8428"/>
                </a:lnTo>
                <a:lnTo>
                  <a:pt x="6923" y="8928"/>
                </a:lnTo>
                <a:lnTo>
                  <a:pt x="7173" y="8393"/>
                </a:lnTo>
                <a:lnTo>
                  <a:pt x="7039" y="8964"/>
                </a:lnTo>
                <a:lnTo>
                  <a:pt x="7307" y="8384"/>
                </a:lnTo>
                <a:lnTo>
                  <a:pt x="7378" y="8687"/>
                </a:lnTo>
                <a:lnTo>
                  <a:pt x="7378" y="8366"/>
                </a:lnTo>
                <a:lnTo>
                  <a:pt x="7449" y="8678"/>
                </a:lnTo>
                <a:lnTo>
                  <a:pt x="7449" y="8366"/>
                </a:lnTo>
                <a:lnTo>
                  <a:pt x="7815" y="8821"/>
                </a:lnTo>
                <a:lnTo>
                  <a:pt x="7565" y="8339"/>
                </a:lnTo>
                <a:lnTo>
                  <a:pt x="7565" y="8339"/>
                </a:lnTo>
                <a:lnTo>
                  <a:pt x="7904" y="8759"/>
                </a:lnTo>
                <a:lnTo>
                  <a:pt x="7904" y="8759"/>
                </a:lnTo>
                <a:lnTo>
                  <a:pt x="7690" y="8348"/>
                </a:lnTo>
                <a:lnTo>
                  <a:pt x="7690" y="8348"/>
                </a:lnTo>
                <a:lnTo>
                  <a:pt x="7976" y="8714"/>
                </a:lnTo>
                <a:lnTo>
                  <a:pt x="7726" y="8232"/>
                </a:lnTo>
                <a:lnTo>
                  <a:pt x="8065" y="8651"/>
                </a:lnTo>
                <a:lnTo>
                  <a:pt x="8065" y="8651"/>
                </a:lnTo>
                <a:lnTo>
                  <a:pt x="7780" y="8089"/>
                </a:lnTo>
                <a:lnTo>
                  <a:pt x="8297" y="8134"/>
                </a:lnTo>
                <a:lnTo>
                  <a:pt x="8297" y="8134"/>
                </a:lnTo>
                <a:lnTo>
                  <a:pt x="7815" y="7973"/>
                </a:lnTo>
                <a:lnTo>
                  <a:pt x="8324" y="8018"/>
                </a:lnTo>
                <a:lnTo>
                  <a:pt x="8324" y="8018"/>
                </a:lnTo>
                <a:lnTo>
                  <a:pt x="7896" y="7875"/>
                </a:lnTo>
                <a:lnTo>
                  <a:pt x="8342" y="7920"/>
                </a:lnTo>
                <a:lnTo>
                  <a:pt x="8342" y="7920"/>
                </a:lnTo>
                <a:lnTo>
                  <a:pt x="7851" y="7750"/>
                </a:lnTo>
                <a:lnTo>
                  <a:pt x="8368" y="7804"/>
                </a:lnTo>
                <a:lnTo>
                  <a:pt x="8368" y="7804"/>
                </a:lnTo>
                <a:lnTo>
                  <a:pt x="7797" y="7608"/>
                </a:lnTo>
                <a:lnTo>
                  <a:pt x="8172" y="7153"/>
                </a:lnTo>
                <a:lnTo>
                  <a:pt x="7753" y="7456"/>
                </a:lnTo>
                <a:lnTo>
                  <a:pt x="8083" y="7055"/>
                </a:lnTo>
                <a:lnTo>
                  <a:pt x="7717" y="7313"/>
                </a:lnTo>
                <a:lnTo>
                  <a:pt x="8003" y="6974"/>
                </a:lnTo>
                <a:lnTo>
                  <a:pt x="8003" y="6974"/>
                </a:lnTo>
                <a:lnTo>
                  <a:pt x="7583" y="7278"/>
                </a:lnTo>
                <a:lnTo>
                  <a:pt x="7913" y="6876"/>
                </a:lnTo>
                <a:lnTo>
                  <a:pt x="7458" y="7206"/>
                </a:lnTo>
                <a:lnTo>
                  <a:pt x="7289" y="6626"/>
                </a:lnTo>
                <a:close/>
                <a:moveTo>
                  <a:pt x="5306" y="6002"/>
                </a:moveTo>
                <a:cubicBezTo>
                  <a:pt x="5570" y="6002"/>
                  <a:pt x="5831" y="6144"/>
                  <a:pt x="5960" y="6484"/>
                </a:cubicBezTo>
                <a:cubicBezTo>
                  <a:pt x="5830" y="6458"/>
                  <a:pt x="5702" y="6449"/>
                  <a:pt x="5593" y="6449"/>
                </a:cubicBezTo>
                <a:cubicBezTo>
                  <a:pt x="5401" y="6449"/>
                  <a:pt x="5264" y="6475"/>
                  <a:pt x="5264" y="6475"/>
                </a:cubicBezTo>
                <a:lnTo>
                  <a:pt x="5630" y="6573"/>
                </a:lnTo>
                <a:lnTo>
                  <a:pt x="5192" y="6680"/>
                </a:lnTo>
                <a:lnTo>
                  <a:pt x="5362" y="6725"/>
                </a:lnTo>
                <a:lnTo>
                  <a:pt x="4996" y="6849"/>
                </a:lnTo>
                <a:lnTo>
                  <a:pt x="5246" y="6867"/>
                </a:lnTo>
                <a:lnTo>
                  <a:pt x="4862" y="6992"/>
                </a:lnTo>
                <a:lnTo>
                  <a:pt x="5121" y="6974"/>
                </a:lnTo>
                <a:lnTo>
                  <a:pt x="5121" y="6974"/>
                </a:lnTo>
                <a:cubicBezTo>
                  <a:pt x="5121" y="6974"/>
                  <a:pt x="4702" y="7162"/>
                  <a:pt x="4729" y="7162"/>
                </a:cubicBezTo>
                <a:cubicBezTo>
                  <a:pt x="4762" y="7162"/>
                  <a:pt x="4989" y="7107"/>
                  <a:pt x="5012" y="7107"/>
                </a:cubicBezTo>
                <a:cubicBezTo>
                  <a:pt x="5014" y="7107"/>
                  <a:pt x="5015" y="7108"/>
                  <a:pt x="5014" y="7108"/>
                </a:cubicBezTo>
                <a:cubicBezTo>
                  <a:pt x="5005" y="7117"/>
                  <a:pt x="4532" y="7358"/>
                  <a:pt x="4550" y="7358"/>
                </a:cubicBezTo>
                <a:cubicBezTo>
                  <a:pt x="4568" y="7349"/>
                  <a:pt x="4862" y="7287"/>
                  <a:pt x="4862" y="7287"/>
                </a:cubicBezTo>
                <a:lnTo>
                  <a:pt x="4862" y="7287"/>
                </a:lnTo>
                <a:cubicBezTo>
                  <a:pt x="4862" y="7287"/>
                  <a:pt x="4454" y="7556"/>
                  <a:pt x="4466" y="7556"/>
                </a:cubicBezTo>
                <a:cubicBezTo>
                  <a:pt x="4466" y="7556"/>
                  <a:pt x="4468" y="7555"/>
                  <a:pt x="4470" y="7554"/>
                </a:cubicBezTo>
                <a:cubicBezTo>
                  <a:pt x="4523" y="7527"/>
                  <a:pt x="4764" y="7447"/>
                  <a:pt x="4764" y="7447"/>
                </a:cubicBezTo>
                <a:lnTo>
                  <a:pt x="4764" y="7447"/>
                </a:lnTo>
                <a:lnTo>
                  <a:pt x="4407" y="7733"/>
                </a:lnTo>
                <a:lnTo>
                  <a:pt x="4675" y="7643"/>
                </a:lnTo>
                <a:lnTo>
                  <a:pt x="4381" y="7929"/>
                </a:lnTo>
                <a:lnTo>
                  <a:pt x="4630" y="7813"/>
                </a:lnTo>
                <a:lnTo>
                  <a:pt x="4630" y="7813"/>
                </a:lnTo>
                <a:lnTo>
                  <a:pt x="4497" y="8000"/>
                </a:lnTo>
                <a:lnTo>
                  <a:pt x="4630" y="7956"/>
                </a:lnTo>
                <a:lnTo>
                  <a:pt x="4630" y="7956"/>
                </a:lnTo>
                <a:lnTo>
                  <a:pt x="4452" y="8205"/>
                </a:lnTo>
                <a:lnTo>
                  <a:pt x="4452" y="8205"/>
                </a:lnTo>
                <a:lnTo>
                  <a:pt x="4630" y="8089"/>
                </a:lnTo>
                <a:lnTo>
                  <a:pt x="4630" y="8089"/>
                </a:lnTo>
                <a:cubicBezTo>
                  <a:pt x="4630" y="8089"/>
                  <a:pt x="4427" y="8429"/>
                  <a:pt x="4433" y="8429"/>
                </a:cubicBezTo>
                <a:cubicBezTo>
                  <a:pt x="4433" y="8429"/>
                  <a:pt x="4434" y="8429"/>
                  <a:pt x="4434" y="8428"/>
                </a:cubicBezTo>
                <a:cubicBezTo>
                  <a:pt x="4452" y="8411"/>
                  <a:pt x="4657" y="8223"/>
                  <a:pt x="4657" y="8223"/>
                </a:cubicBezTo>
                <a:lnTo>
                  <a:pt x="4657" y="8223"/>
                </a:lnTo>
                <a:lnTo>
                  <a:pt x="4550" y="8482"/>
                </a:lnTo>
                <a:lnTo>
                  <a:pt x="4702" y="8366"/>
                </a:lnTo>
                <a:lnTo>
                  <a:pt x="4666" y="8589"/>
                </a:lnTo>
                <a:cubicBezTo>
                  <a:pt x="4684" y="8594"/>
                  <a:pt x="4704" y="8596"/>
                  <a:pt x="4723" y="8596"/>
                </a:cubicBezTo>
                <a:cubicBezTo>
                  <a:pt x="4808" y="8596"/>
                  <a:pt x="4901" y="8554"/>
                  <a:pt x="4952" y="8518"/>
                </a:cubicBezTo>
                <a:lnTo>
                  <a:pt x="4952" y="8518"/>
                </a:lnTo>
                <a:cubicBezTo>
                  <a:pt x="4889" y="8803"/>
                  <a:pt x="4648" y="8937"/>
                  <a:pt x="4479" y="8973"/>
                </a:cubicBezTo>
                <a:cubicBezTo>
                  <a:pt x="4453" y="8977"/>
                  <a:pt x="4428" y="8979"/>
                  <a:pt x="4403" y="8979"/>
                </a:cubicBezTo>
                <a:cubicBezTo>
                  <a:pt x="3962" y="8979"/>
                  <a:pt x="3603" y="8342"/>
                  <a:pt x="4051" y="8072"/>
                </a:cubicBezTo>
                <a:cubicBezTo>
                  <a:pt x="3594" y="7781"/>
                  <a:pt x="3963" y="6991"/>
                  <a:pt x="4430" y="6991"/>
                </a:cubicBezTo>
                <a:cubicBezTo>
                  <a:pt x="4492" y="6991"/>
                  <a:pt x="4557" y="7005"/>
                  <a:pt x="4621" y="7037"/>
                </a:cubicBezTo>
                <a:cubicBezTo>
                  <a:pt x="4359" y="6454"/>
                  <a:pt x="4836" y="6002"/>
                  <a:pt x="5306" y="6002"/>
                </a:cubicBezTo>
                <a:close/>
                <a:moveTo>
                  <a:pt x="8145" y="8420"/>
                </a:moveTo>
                <a:lnTo>
                  <a:pt x="8145" y="8420"/>
                </a:lnTo>
                <a:cubicBezTo>
                  <a:pt x="8172" y="8500"/>
                  <a:pt x="8163" y="8580"/>
                  <a:pt x="8136" y="8643"/>
                </a:cubicBezTo>
                <a:cubicBezTo>
                  <a:pt x="8119" y="8714"/>
                  <a:pt x="8074" y="8776"/>
                  <a:pt x="8029" y="8821"/>
                </a:cubicBezTo>
                <a:cubicBezTo>
                  <a:pt x="7976" y="8874"/>
                  <a:pt x="7913" y="8901"/>
                  <a:pt x="7851" y="8910"/>
                </a:cubicBezTo>
                <a:cubicBezTo>
                  <a:pt x="7780" y="8910"/>
                  <a:pt x="7708" y="8883"/>
                  <a:pt x="7637" y="8839"/>
                </a:cubicBezTo>
                <a:lnTo>
                  <a:pt x="7637" y="8839"/>
                </a:lnTo>
                <a:cubicBezTo>
                  <a:pt x="7672" y="8910"/>
                  <a:pt x="7744" y="8982"/>
                  <a:pt x="7842" y="8999"/>
                </a:cubicBezTo>
                <a:cubicBezTo>
                  <a:pt x="7850" y="9000"/>
                  <a:pt x="7859" y="9001"/>
                  <a:pt x="7867" y="9001"/>
                </a:cubicBezTo>
                <a:cubicBezTo>
                  <a:pt x="7957" y="9001"/>
                  <a:pt x="8044" y="8958"/>
                  <a:pt x="8101" y="8901"/>
                </a:cubicBezTo>
                <a:cubicBezTo>
                  <a:pt x="8172" y="8839"/>
                  <a:pt x="8217" y="8750"/>
                  <a:pt x="8226" y="8660"/>
                </a:cubicBezTo>
                <a:cubicBezTo>
                  <a:pt x="8235" y="8571"/>
                  <a:pt x="8208" y="8473"/>
                  <a:pt x="8145" y="8420"/>
                </a:cubicBezTo>
                <a:close/>
                <a:moveTo>
                  <a:pt x="6602" y="8741"/>
                </a:moveTo>
                <a:lnTo>
                  <a:pt x="6602" y="8741"/>
                </a:lnTo>
                <a:cubicBezTo>
                  <a:pt x="6566" y="8821"/>
                  <a:pt x="6557" y="8919"/>
                  <a:pt x="6611" y="8999"/>
                </a:cubicBezTo>
                <a:cubicBezTo>
                  <a:pt x="6664" y="9080"/>
                  <a:pt x="6763" y="9124"/>
                  <a:pt x="6852" y="9133"/>
                </a:cubicBezTo>
                <a:cubicBezTo>
                  <a:pt x="6864" y="9134"/>
                  <a:pt x="6877" y="9135"/>
                  <a:pt x="6889" y="9135"/>
                </a:cubicBezTo>
                <a:cubicBezTo>
                  <a:pt x="6972" y="9135"/>
                  <a:pt x="7048" y="9109"/>
                  <a:pt x="7110" y="9062"/>
                </a:cubicBezTo>
                <a:cubicBezTo>
                  <a:pt x="7191" y="9017"/>
                  <a:pt x="7244" y="8928"/>
                  <a:pt x="7244" y="8848"/>
                </a:cubicBezTo>
                <a:lnTo>
                  <a:pt x="7244" y="8848"/>
                </a:lnTo>
                <a:cubicBezTo>
                  <a:pt x="7200" y="8919"/>
                  <a:pt x="7137" y="8964"/>
                  <a:pt x="7075" y="8990"/>
                </a:cubicBezTo>
                <a:cubicBezTo>
                  <a:pt x="7003" y="9017"/>
                  <a:pt x="6932" y="9026"/>
                  <a:pt x="6861" y="9026"/>
                </a:cubicBezTo>
                <a:cubicBezTo>
                  <a:pt x="6798" y="9017"/>
                  <a:pt x="6727" y="8990"/>
                  <a:pt x="6682" y="8946"/>
                </a:cubicBezTo>
                <a:cubicBezTo>
                  <a:pt x="6638" y="8901"/>
                  <a:pt x="6611" y="8821"/>
                  <a:pt x="6602" y="8741"/>
                </a:cubicBezTo>
                <a:close/>
                <a:moveTo>
                  <a:pt x="7219" y="6117"/>
                </a:moveTo>
                <a:cubicBezTo>
                  <a:pt x="7437" y="6117"/>
                  <a:pt x="7628" y="6292"/>
                  <a:pt x="7574" y="6725"/>
                </a:cubicBezTo>
                <a:cubicBezTo>
                  <a:pt x="7742" y="6594"/>
                  <a:pt x="7911" y="6540"/>
                  <a:pt x="8058" y="6540"/>
                </a:cubicBezTo>
                <a:cubicBezTo>
                  <a:pt x="8515" y="6540"/>
                  <a:pt x="8768" y="7058"/>
                  <a:pt x="8154" y="7429"/>
                </a:cubicBezTo>
                <a:cubicBezTo>
                  <a:pt x="8161" y="7429"/>
                  <a:pt x="8167" y="7429"/>
                  <a:pt x="8173" y="7429"/>
                </a:cubicBezTo>
                <a:cubicBezTo>
                  <a:pt x="8868" y="7429"/>
                  <a:pt x="9083" y="8345"/>
                  <a:pt x="8284" y="8345"/>
                </a:cubicBezTo>
                <a:cubicBezTo>
                  <a:pt x="8249" y="8345"/>
                  <a:pt x="8211" y="8343"/>
                  <a:pt x="8172" y="8339"/>
                </a:cubicBezTo>
                <a:lnTo>
                  <a:pt x="8172" y="8339"/>
                </a:lnTo>
                <a:cubicBezTo>
                  <a:pt x="8517" y="8617"/>
                  <a:pt x="8240" y="9061"/>
                  <a:pt x="7886" y="9061"/>
                </a:cubicBezTo>
                <a:cubicBezTo>
                  <a:pt x="7728" y="9061"/>
                  <a:pt x="7554" y="8972"/>
                  <a:pt x="7414" y="8741"/>
                </a:cubicBezTo>
                <a:cubicBezTo>
                  <a:pt x="7311" y="9064"/>
                  <a:pt x="7088" y="9199"/>
                  <a:pt x="6882" y="9199"/>
                </a:cubicBezTo>
                <a:cubicBezTo>
                  <a:pt x="6572" y="9199"/>
                  <a:pt x="6301" y="8890"/>
                  <a:pt x="6548" y="8455"/>
                </a:cubicBezTo>
                <a:lnTo>
                  <a:pt x="6548" y="8455"/>
                </a:lnTo>
                <a:cubicBezTo>
                  <a:pt x="6548" y="8455"/>
                  <a:pt x="6400" y="8566"/>
                  <a:pt x="6218" y="8566"/>
                </a:cubicBezTo>
                <a:cubicBezTo>
                  <a:pt x="6078" y="8566"/>
                  <a:pt x="5918" y="8501"/>
                  <a:pt x="5790" y="8268"/>
                </a:cubicBezTo>
                <a:cubicBezTo>
                  <a:pt x="5560" y="7843"/>
                  <a:pt x="5934" y="7690"/>
                  <a:pt x="6232" y="7690"/>
                </a:cubicBezTo>
                <a:cubicBezTo>
                  <a:pt x="6316" y="7690"/>
                  <a:pt x="6394" y="7702"/>
                  <a:pt x="6450" y="7724"/>
                </a:cubicBezTo>
                <a:cubicBezTo>
                  <a:pt x="5924" y="7510"/>
                  <a:pt x="5603" y="7251"/>
                  <a:pt x="5906" y="6858"/>
                </a:cubicBezTo>
                <a:cubicBezTo>
                  <a:pt x="6006" y="6735"/>
                  <a:pt x="6123" y="6689"/>
                  <a:pt x="6239" y="6689"/>
                </a:cubicBezTo>
                <a:cubicBezTo>
                  <a:pt x="6484" y="6689"/>
                  <a:pt x="6726" y="6895"/>
                  <a:pt x="6798" y="7010"/>
                </a:cubicBezTo>
                <a:cubicBezTo>
                  <a:pt x="6510" y="6508"/>
                  <a:pt x="6894" y="6117"/>
                  <a:pt x="7219" y="6117"/>
                </a:cubicBezTo>
                <a:close/>
                <a:moveTo>
                  <a:pt x="2695" y="6386"/>
                </a:moveTo>
                <a:cubicBezTo>
                  <a:pt x="2587" y="6501"/>
                  <a:pt x="2480" y="6617"/>
                  <a:pt x="2373" y="6733"/>
                </a:cubicBezTo>
                <a:cubicBezTo>
                  <a:pt x="2275" y="6849"/>
                  <a:pt x="2168" y="6965"/>
                  <a:pt x="2079" y="7099"/>
                </a:cubicBezTo>
                <a:cubicBezTo>
                  <a:pt x="1892" y="7349"/>
                  <a:pt x="1758" y="7626"/>
                  <a:pt x="1695" y="7929"/>
                </a:cubicBezTo>
                <a:cubicBezTo>
                  <a:pt x="1660" y="8081"/>
                  <a:pt x="1642" y="8232"/>
                  <a:pt x="1642" y="8393"/>
                </a:cubicBezTo>
                <a:lnTo>
                  <a:pt x="1633" y="8625"/>
                </a:lnTo>
                <a:cubicBezTo>
                  <a:pt x="1624" y="8705"/>
                  <a:pt x="1615" y="8794"/>
                  <a:pt x="1588" y="8866"/>
                </a:cubicBezTo>
                <a:cubicBezTo>
                  <a:pt x="1544" y="9026"/>
                  <a:pt x="1472" y="9178"/>
                  <a:pt x="1374" y="9303"/>
                </a:cubicBezTo>
                <a:cubicBezTo>
                  <a:pt x="1267" y="9419"/>
                  <a:pt x="1133" y="9526"/>
                  <a:pt x="982" y="9570"/>
                </a:cubicBezTo>
                <a:cubicBezTo>
                  <a:pt x="1267" y="9428"/>
                  <a:pt x="1446" y="9142"/>
                  <a:pt x="1508" y="8848"/>
                </a:cubicBezTo>
                <a:cubicBezTo>
                  <a:pt x="1526" y="8776"/>
                  <a:pt x="1526" y="8696"/>
                  <a:pt x="1535" y="8625"/>
                </a:cubicBezTo>
                <a:lnTo>
                  <a:pt x="1535" y="8384"/>
                </a:lnTo>
                <a:cubicBezTo>
                  <a:pt x="1535" y="8223"/>
                  <a:pt x="1553" y="8063"/>
                  <a:pt x="1588" y="7902"/>
                </a:cubicBezTo>
                <a:cubicBezTo>
                  <a:pt x="1624" y="7750"/>
                  <a:pt x="1678" y="7590"/>
                  <a:pt x="1749" y="7447"/>
                </a:cubicBezTo>
                <a:cubicBezTo>
                  <a:pt x="1820" y="7304"/>
                  <a:pt x="1909" y="7171"/>
                  <a:pt x="2008" y="7046"/>
                </a:cubicBezTo>
                <a:cubicBezTo>
                  <a:pt x="2213" y="6796"/>
                  <a:pt x="2454" y="6582"/>
                  <a:pt x="2695" y="6386"/>
                </a:cubicBezTo>
                <a:close/>
                <a:moveTo>
                  <a:pt x="3010" y="8849"/>
                </a:moveTo>
                <a:cubicBezTo>
                  <a:pt x="3098" y="8849"/>
                  <a:pt x="3186" y="8859"/>
                  <a:pt x="3274" y="8874"/>
                </a:cubicBezTo>
                <a:cubicBezTo>
                  <a:pt x="3426" y="8901"/>
                  <a:pt x="3569" y="8955"/>
                  <a:pt x="3703" y="9008"/>
                </a:cubicBezTo>
                <a:cubicBezTo>
                  <a:pt x="3970" y="9133"/>
                  <a:pt x="4211" y="9294"/>
                  <a:pt x="4452" y="9436"/>
                </a:cubicBezTo>
                <a:cubicBezTo>
                  <a:pt x="4577" y="9499"/>
                  <a:pt x="4693" y="9561"/>
                  <a:pt x="4827" y="9588"/>
                </a:cubicBezTo>
                <a:cubicBezTo>
                  <a:pt x="4898" y="9607"/>
                  <a:pt x="4973" y="9616"/>
                  <a:pt x="5047" y="9616"/>
                </a:cubicBezTo>
                <a:cubicBezTo>
                  <a:pt x="5111" y="9616"/>
                  <a:pt x="5175" y="9609"/>
                  <a:pt x="5237" y="9597"/>
                </a:cubicBezTo>
                <a:lnTo>
                  <a:pt x="5237" y="9597"/>
                </a:lnTo>
                <a:cubicBezTo>
                  <a:pt x="5133" y="9661"/>
                  <a:pt x="4992" y="9697"/>
                  <a:pt x="4855" y="9697"/>
                </a:cubicBezTo>
                <a:cubicBezTo>
                  <a:pt x="4840" y="9697"/>
                  <a:pt x="4824" y="9696"/>
                  <a:pt x="4809" y="9695"/>
                </a:cubicBezTo>
                <a:cubicBezTo>
                  <a:pt x="4657" y="9686"/>
                  <a:pt x="4514" y="9642"/>
                  <a:pt x="4381" y="9588"/>
                </a:cubicBezTo>
                <a:cubicBezTo>
                  <a:pt x="4104" y="9472"/>
                  <a:pt x="3863" y="9321"/>
                  <a:pt x="3613" y="9213"/>
                </a:cubicBezTo>
                <a:cubicBezTo>
                  <a:pt x="3378" y="9104"/>
                  <a:pt x="3134" y="9034"/>
                  <a:pt x="2875" y="9034"/>
                </a:cubicBezTo>
                <a:cubicBezTo>
                  <a:pt x="2859" y="9034"/>
                  <a:pt x="2844" y="9035"/>
                  <a:pt x="2828" y="9035"/>
                </a:cubicBezTo>
                <a:cubicBezTo>
                  <a:pt x="2561" y="9044"/>
                  <a:pt x="2293" y="9124"/>
                  <a:pt x="2025" y="9231"/>
                </a:cubicBezTo>
                <a:cubicBezTo>
                  <a:pt x="2240" y="9044"/>
                  <a:pt x="2516" y="8910"/>
                  <a:pt x="2819" y="8866"/>
                </a:cubicBezTo>
                <a:cubicBezTo>
                  <a:pt x="2883" y="8854"/>
                  <a:pt x="2946" y="8849"/>
                  <a:pt x="3010" y="8849"/>
                </a:cubicBezTo>
                <a:close/>
                <a:moveTo>
                  <a:pt x="9519" y="7028"/>
                </a:moveTo>
                <a:lnTo>
                  <a:pt x="9519" y="7028"/>
                </a:lnTo>
                <a:cubicBezTo>
                  <a:pt x="9689" y="7242"/>
                  <a:pt x="9787" y="7510"/>
                  <a:pt x="9822" y="7786"/>
                </a:cubicBezTo>
                <a:cubicBezTo>
                  <a:pt x="9867" y="8063"/>
                  <a:pt x="9831" y="8348"/>
                  <a:pt x="9760" y="8616"/>
                </a:cubicBezTo>
                <a:cubicBezTo>
                  <a:pt x="9680" y="8874"/>
                  <a:pt x="9564" y="9133"/>
                  <a:pt x="9412" y="9356"/>
                </a:cubicBezTo>
                <a:cubicBezTo>
                  <a:pt x="9252" y="9588"/>
                  <a:pt x="9073" y="9793"/>
                  <a:pt x="8859" y="9954"/>
                </a:cubicBezTo>
                <a:cubicBezTo>
                  <a:pt x="9002" y="9731"/>
                  <a:pt x="9144" y="9499"/>
                  <a:pt x="9260" y="9267"/>
                </a:cubicBezTo>
                <a:cubicBezTo>
                  <a:pt x="9376" y="9035"/>
                  <a:pt x="9475" y="8794"/>
                  <a:pt x="9546" y="8553"/>
                </a:cubicBezTo>
                <a:cubicBezTo>
                  <a:pt x="9617" y="8304"/>
                  <a:pt x="9653" y="8054"/>
                  <a:pt x="9653" y="7795"/>
                </a:cubicBezTo>
                <a:cubicBezTo>
                  <a:pt x="9653" y="7545"/>
                  <a:pt x="9608" y="7287"/>
                  <a:pt x="9519" y="7028"/>
                </a:cubicBezTo>
                <a:close/>
                <a:moveTo>
                  <a:pt x="7572" y="9256"/>
                </a:moveTo>
                <a:cubicBezTo>
                  <a:pt x="7585" y="9256"/>
                  <a:pt x="7597" y="9257"/>
                  <a:pt x="7610" y="9258"/>
                </a:cubicBezTo>
                <a:cubicBezTo>
                  <a:pt x="7708" y="9276"/>
                  <a:pt x="7788" y="9329"/>
                  <a:pt x="7842" y="9410"/>
                </a:cubicBezTo>
                <a:cubicBezTo>
                  <a:pt x="7896" y="9481"/>
                  <a:pt x="7922" y="9561"/>
                  <a:pt x="7931" y="9642"/>
                </a:cubicBezTo>
                <a:cubicBezTo>
                  <a:pt x="7949" y="9722"/>
                  <a:pt x="7949" y="9802"/>
                  <a:pt x="7922" y="9883"/>
                </a:cubicBezTo>
                <a:cubicBezTo>
                  <a:pt x="7913" y="9918"/>
                  <a:pt x="7896" y="9963"/>
                  <a:pt x="7869" y="9999"/>
                </a:cubicBezTo>
                <a:cubicBezTo>
                  <a:pt x="7842" y="10034"/>
                  <a:pt x="7815" y="10061"/>
                  <a:pt x="7788" y="10088"/>
                </a:cubicBezTo>
                <a:cubicBezTo>
                  <a:pt x="7726" y="10150"/>
                  <a:pt x="7646" y="10195"/>
                  <a:pt x="7557" y="10213"/>
                </a:cubicBezTo>
                <a:cubicBezTo>
                  <a:pt x="7527" y="10219"/>
                  <a:pt x="7496" y="10222"/>
                  <a:pt x="7465" y="10222"/>
                </a:cubicBezTo>
                <a:cubicBezTo>
                  <a:pt x="7403" y="10222"/>
                  <a:pt x="7339" y="10210"/>
                  <a:pt x="7280" y="10186"/>
                </a:cubicBezTo>
                <a:cubicBezTo>
                  <a:pt x="7191" y="10141"/>
                  <a:pt x="7119" y="10079"/>
                  <a:pt x="7066" y="10007"/>
                </a:cubicBezTo>
                <a:cubicBezTo>
                  <a:pt x="7030" y="9963"/>
                  <a:pt x="7021" y="9954"/>
                  <a:pt x="7003" y="9927"/>
                </a:cubicBezTo>
                <a:cubicBezTo>
                  <a:pt x="6994" y="9918"/>
                  <a:pt x="6986" y="9909"/>
                  <a:pt x="6977" y="9900"/>
                </a:cubicBezTo>
                <a:cubicBezTo>
                  <a:pt x="6959" y="9891"/>
                  <a:pt x="6950" y="9883"/>
                  <a:pt x="6941" y="9874"/>
                </a:cubicBezTo>
                <a:cubicBezTo>
                  <a:pt x="6879" y="9831"/>
                  <a:pt x="6801" y="9800"/>
                  <a:pt x="6726" y="9800"/>
                </a:cubicBezTo>
                <a:cubicBezTo>
                  <a:pt x="6692" y="9800"/>
                  <a:pt x="6659" y="9806"/>
                  <a:pt x="6629" y="9820"/>
                </a:cubicBezTo>
                <a:cubicBezTo>
                  <a:pt x="6575" y="9838"/>
                  <a:pt x="6531" y="9883"/>
                  <a:pt x="6504" y="9936"/>
                </a:cubicBezTo>
                <a:cubicBezTo>
                  <a:pt x="6468" y="9999"/>
                  <a:pt x="6450" y="10070"/>
                  <a:pt x="6441" y="10141"/>
                </a:cubicBezTo>
                <a:cubicBezTo>
                  <a:pt x="6432" y="10150"/>
                  <a:pt x="6432" y="10150"/>
                  <a:pt x="6432" y="10150"/>
                </a:cubicBezTo>
                <a:cubicBezTo>
                  <a:pt x="6424" y="10150"/>
                  <a:pt x="6415" y="10150"/>
                  <a:pt x="6415" y="10141"/>
                </a:cubicBezTo>
                <a:cubicBezTo>
                  <a:pt x="6397" y="10070"/>
                  <a:pt x="6379" y="9990"/>
                  <a:pt x="6397" y="9900"/>
                </a:cubicBezTo>
                <a:cubicBezTo>
                  <a:pt x="6406" y="9820"/>
                  <a:pt x="6450" y="9731"/>
                  <a:pt x="6531" y="9668"/>
                </a:cubicBezTo>
                <a:cubicBezTo>
                  <a:pt x="6611" y="9606"/>
                  <a:pt x="6718" y="9588"/>
                  <a:pt x="6807" y="9588"/>
                </a:cubicBezTo>
                <a:cubicBezTo>
                  <a:pt x="6905" y="9597"/>
                  <a:pt x="6994" y="9624"/>
                  <a:pt x="7075" y="9677"/>
                </a:cubicBezTo>
                <a:cubicBezTo>
                  <a:pt x="7093" y="9695"/>
                  <a:pt x="7110" y="9704"/>
                  <a:pt x="7128" y="9722"/>
                </a:cubicBezTo>
                <a:cubicBezTo>
                  <a:pt x="7146" y="9740"/>
                  <a:pt x="7164" y="9758"/>
                  <a:pt x="7182" y="9775"/>
                </a:cubicBezTo>
                <a:cubicBezTo>
                  <a:pt x="7209" y="9811"/>
                  <a:pt x="7244" y="9856"/>
                  <a:pt x="7253" y="9874"/>
                </a:cubicBezTo>
                <a:cubicBezTo>
                  <a:pt x="7280" y="9927"/>
                  <a:pt x="7325" y="9963"/>
                  <a:pt x="7369" y="9999"/>
                </a:cubicBezTo>
                <a:cubicBezTo>
                  <a:pt x="7416" y="10024"/>
                  <a:pt x="7470" y="10038"/>
                  <a:pt x="7526" y="10038"/>
                </a:cubicBezTo>
                <a:cubicBezTo>
                  <a:pt x="7587" y="10038"/>
                  <a:pt x="7652" y="10022"/>
                  <a:pt x="7717" y="9990"/>
                </a:cubicBezTo>
                <a:cubicBezTo>
                  <a:pt x="7744" y="9981"/>
                  <a:pt x="7771" y="9963"/>
                  <a:pt x="7797" y="9936"/>
                </a:cubicBezTo>
                <a:cubicBezTo>
                  <a:pt x="7824" y="9909"/>
                  <a:pt x="7842" y="9891"/>
                  <a:pt x="7851" y="9856"/>
                </a:cubicBezTo>
                <a:cubicBezTo>
                  <a:pt x="7878" y="9793"/>
                  <a:pt x="7887" y="9722"/>
                  <a:pt x="7869" y="9651"/>
                </a:cubicBezTo>
                <a:cubicBezTo>
                  <a:pt x="7842" y="9588"/>
                  <a:pt x="7806" y="9526"/>
                  <a:pt x="7753" y="9490"/>
                </a:cubicBezTo>
                <a:cubicBezTo>
                  <a:pt x="7699" y="9454"/>
                  <a:pt x="7646" y="9445"/>
                  <a:pt x="7592" y="9445"/>
                </a:cubicBezTo>
                <a:cubicBezTo>
                  <a:pt x="7539" y="9454"/>
                  <a:pt x="7485" y="9472"/>
                  <a:pt x="7432" y="9490"/>
                </a:cubicBezTo>
                <a:cubicBezTo>
                  <a:pt x="7414" y="9499"/>
                  <a:pt x="7396" y="9517"/>
                  <a:pt x="7387" y="9526"/>
                </a:cubicBezTo>
                <a:cubicBezTo>
                  <a:pt x="7378" y="9544"/>
                  <a:pt x="7378" y="9552"/>
                  <a:pt x="7378" y="9579"/>
                </a:cubicBezTo>
                <a:cubicBezTo>
                  <a:pt x="7378" y="9615"/>
                  <a:pt x="7414" y="9668"/>
                  <a:pt x="7458" y="9704"/>
                </a:cubicBezTo>
                <a:cubicBezTo>
                  <a:pt x="7485" y="9726"/>
                  <a:pt x="7519" y="9738"/>
                  <a:pt x="7557" y="9738"/>
                </a:cubicBezTo>
                <a:cubicBezTo>
                  <a:pt x="7582" y="9738"/>
                  <a:pt x="7609" y="9733"/>
                  <a:pt x="7637" y="9722"/>
                </a:cubicBezTo>
                <a:lnTo>
                  <a:pt x="7637" y="9713"/>
                </a:lnTo>
                <a:cubicBezTo>
                  <a:pt x="7637" y="9713"/>
                  <a:pt x="7646" y="9713"/>
                  <a:pt x="7646" y="9722"/>
                </a:cubicBezTo>
                <a:cubicBezTo>
                  <a:pt x="7655" y="9722"/>
                  <a:pt x="7655" y="9731"/>
                  <a:pt x="7646" y="9731"/>
                </a:cubicBezTo>
                <a:cubicBezTo>
                  <a:pt x="7637" y="9749"/>
                  <a:pt x="7628" y="9767"/>
                  <a:pt x="7610" y="9784"/>
                </a:cubicBezTo>
                <a:cubicBezTo>
                  <a:pt x="7592" y="9793"/>
                  <a:pt x="7574" y="9811"/>
                  <a:pt x="7548" y="9811"/>
                </a:cubicBezTo>
                <a:cubicBezTo>
                  <a:pt x="7525" y="9820"/>
                  <a:pt x="7503" y="9825"/>
                  <a:pt x="7480" y="9825"/>
                </a:cubicBezTo>
                <a:cubicBezTo>
                  <a:pt x="7456" y="9825"/>
                  <a:pt x="7432" y="9820"/>
                  <a:pt x="7405" y="9811"/>
                </a:cubicBezTo>
                <a:cubicBezTo>
                  <a:pt x="7387" y="9811"/>
                  <a:pt x="7360" y="9793"/>
                  <a:pt x="7342" y="9784"/>
                </a:cubicBezTo>
                <a:cubicBezTo>
                  <a:pt x="7325" y="9775"/>
                  <a:pt x="7307" y="9758"/>
                  <a:pt x="7289" y="9740"/>
                </a:cubicBezTo>
                <a:cubicBezTo>
                  <a:pt x="7253" y="9713"/>
                  <a:pt x="7226" y="9668"/>
                  <a:pt x="7209" y="9615"/>
                </a:cubicBezTo>
                <a:cubicBezTo>
                  <a:pt x="7191" y="9561"/>
                  <a:pt x="7191" y="9499"/>
                  <a:pt x="7218" y="9445"/>
                </a:cubicBezTo>
                <a:cubicBezTo>
                  <a:pt x="7244" y="9383"/>
                  <a:pt x="7289" y="9347"/>
                  <a:pt x="7333" y="9321"/>
                </a:cubicBezTo>
                <a:cubicBezTo>
                  <a:pt x="7403" y="9282"/>
                  <a:pt x="7487" y="9256"/>
                  <a:pt x="7572" y="9256"/>
                </a:cubicBezTo>
                <a:close/>
                <a:moveTo>
                  <a:pt x="5201" y="8009"/>
                </a:moveTo>
                <a:lnTo>
                  <a:pt x="5201" y="8009"/>
                </a:lnTo>
                <a:cubicBezTo>
                  <a:pt x="5184" y="8152"/>
                  <a:pt x="5210" y="8295"/>
                  <a:pt x="5264" y="8428"/>
                </a:cubicBezTo>
                <a:cubicBezTo>
                  <a:pt x="5308" y="8562"/>
                  <a:pt x="5371" y="8687"/>
                  <a:pt x="5442" y="8812"/>
                </a:cubicBezTo>
                <a:cubicBezTo>
                  <a:pt x="5576" y="9071"/>
                  <a:pt x="5728" y="9321"/>
                  <a:pt x="5853" y="9579"/>
                </a:cubicBezTo>
                <a:cubicBezTo>
                  <a:pt x="5977" y="9847"/>
                  <a:pt x="6076" y="10132"/>
                  <a:pt x="6111" y="10427"/>
                </a:cubicBezTo>
                <a:cubicBezTo>
                  <a:pt x="6129" y="10569"/>
                  <a:pt x="6129" y="10721"/>
                  <a:pt x="6111" y="10864"/>
                </a:cubicBezTo>
                <a:cubicBezTo>
                  <a:pt x="6093" y="11016"/>
                  <a:pt x="6058" y="11158"/>
                  <a:pt x="5995" y="11292"/>
                </a:cubicBezTo>
                <a:cubicBezTo>
                  <a:pt x="6067" y="11007"/>
                  <a:pt x="6085" y="10721"/>
                  <a:pt x="6031" y="10436"/>
                </a:cubicBezTo>
                <a:cubicBezTo>
                  <a:pt x="5977" y="10159"/>
                  <a:pt x="5879" y="9891"/>
                  <a:pt x="5754" y="9633"/>
                </a:cubicBezTo>
                <a:cubicBezTo>
                  <a:pt x="5630" y="9374"/>
                  <a:pt x="5487" y="9115"/>
                  <a:pt x="5362" y="8857"/>
                </a:cubicBezTo>
                <a:cubicBezTo>
                  <a:pt x="5299" y="8723"/>
                  <a:pt x="5246" y="8589"/>
                  <a:pt x="5210" y="8446"/>
                </a:cubicBezTo>
                <a:cubicBezTo>
                  <a:pt x="5175" y="8304"/>
                  <a:pt x="5157" y="8143"/>
                  <a:pt x="5201" y="8009"/>
                </a:cubicBezTo>
                <a:close/>
                <a:moveTo>
                  <a:pt x="10228" y="1"/>
                </a:moveTo>
                <a:cubicBezTo>
                  <a:pt x="10196" y="1"/>
                  <a:pt x="10167" y="33"/>
                  <a:pt x="10179" y="69"/>
                </a:cubicBezTo>
                <a:cubicBezTo>
                  <a:pt x="10643" y="1283"/>
                  <a:pt x="9805" y="1684"/>
                  <a:pt x="9323" y="1863"/>
                </a:cubicBezTo>
                <a:cubicBezTo>
                  <a:pt x="9305" y="1863"/>
                  <a:pt x="9278" y="1845"/>
                  <a:pt x="9234" y="1818"/>
                </a:cubicBezTo>
                <a:cubicBezTo>
                  <a:pt x="9140" y="1764"/>
                  <a:pt x="9036" y="1737"/>
                  <a:pt x="8931" y="1737"/>
                </a:cubicBezTo>
                <a:cubicBezTo>
                  <a:pt x="8844" y="1737"/>
                  <a:pt x="8756" y="1755"/>
                  <a:pt x="8672" y="1791"/>
                </a:cubicBezTo>
                <a:cubicBezTo>
                  <a:pt x="8547" y="1845"/>
                  <a:pt x="8404" y="1898"/>
                  <a:pt x="8297" y="1898"/>
                </a:cubicBezTo>
                <a:cubicBezTo>
                  <a:pt x="8290" y="1899"/>
                  <a:pt x="8283" y="1899"/>
                  <a:pt x="8275" y="1899"/>
                </a:cubicBezTo>
                <a:cubicBezTo>
                  <a:pt x="8187" y="1899"/>
                  <a:pt x="8059" y="1881"/>
                  <a:pt x="7911" y="1881"/>
                </a:cubicBezTo>
                <a:cubicBezTo>
                  <a:pt x="7654" y="1881"/>
                  <a:pt x="7334" y="1934"/>
                  <a:pt x="7048" y="2219"/>
                </a:cubicBezTo>
                <a:cubicBezTo>
                  <a:pt x="7048" y="2219"/>
                  <a:pt x="6935" y="2280"/>
                  <a:pt x="6772" y="2280"/>
                </a:cubicBezTo>
                <a:cubicBezTo>
                  <a:pt x="6643" y="2280"/>
                  <a:pt x="6484" y="2242"/>
                  <a:pt x="6325" y="2103"/>
                </a:cubicBezTo>
                <a:cubicBezTo>
                  <a:pt x="6004" y="1827"/>
                  <a:pt x="5906" y="1354"/>
                  <a:pt x="6468" y="881"/>
                </a:cubicBezTo>
                <a:cubicBezTo>
                  <a:pt x="6507" y="850"/>
                  <a:pt x="6485" y="798"/>
                  <a:pt x="6442" y="798"/>
                </a:cubicBezTo>
                <a:cubicBezTo>
                  <a:pt x="6436" y="798"/>
                  <a:pt x="6430" y="799"/>
                  <a:pt x="6424" y="801"/>
                </a:cubicBezTo>
                <a:cubicBezTo>
                  <a:pt x="5719" y="1095"/>
                  <a:pt x="5451" y="1800"/>
                  <a:pt x="5638" y="2264"/>
                </a:cubicBezTo>
                <a:cubicBezTo>
                  <a:pt x="5844" y="2781"/>
                  <a:pt x="6254" y="2960"/>
                  <a:pt x="6513" y="3022"/>
                </a:cubicBezTo>
                <a:cubicBezTo>
                  <a:pt x="6290" y="3156"/>
                  <a:pt x="5701" y="3415"/>
                  <a:pt x="5888" y="3727"/>
                </a:cubicBezTo>
                <a:cubicBezTo>
                  <a:pt x="6076" y="4039"/>
                  <a:pt x="6049" y="4120"/>
                  <a:pt x="5933" y="4289"/>
                </a:cubicBezTo>
                <a:cubicBezTo>
                  <a:pt x="6022" y="4360"/>
                  <a:pt x="6227" y="4566"/>
                  <a:pt x="6397" y="4753"/>
                </a:cubicBezTo>
                <a:cubicBezTo>
                  <a:pt x="6093" y="4878"/>
                  <a:pt x="5737" y="5092"/>
                  <a:pt x="5317" y="5449"/>
                </a:cubicBezTo>
                <a:cubicBezTo>
                  <a:pt x="4923" y="5799"/>
                  <a:pt x="4546" y="5895"/>
                  <a:pt x="4184" y="5895"/>
                </a:cubicBezTo>
                <a:cubicBezTo>
                  <a:pt x="3747" y="5895"/>
                  <a:pt x="3330" y="5755"/>
                  <a:pt x="2929" y="5755"/>
                </a:cubicBezTo>
                <a:cubicBezTo>
                  <a:pt x="2722" y="5755"/>
                  <a:pt x="2520" y="5792"/>
                  <a:pt x="2320" y="5904"/>
                </a:cubicBezTo>
                <a:cubicBezTo>
                  <a:pt x="2038" y="6058"/>
                  <a:pt x="1780" y="6117"/>
                  <a:pt x="1554" y="6117"/>
                </a:cubicBezTo>
                <a:cubicBezTo>
                  <a:pt x="1051" y="6117"/>
                  <a:pt x="713" y="5824"/>
                  <a:pt x="652" y="5645"/>
                </a:cubicBezTo>
                <a:cubicBezTo>
                  <a:pt x="562" y="5395"/>
                  <a:pt x="794" y="4557"/>
                  <a:pt x="1918" y="4557"/>
                </a:cubicBezTo>
                <a:cubicBezTo>
                  <a:pt x="2739" y="4557"/>
                  <a:pt x="2944" y="4976"/>
                  <a:pt x="2989" y="5199"/>
                </a:cubicBezTo>
                <a:cubicBezTo>
                  <a:pt x="2994" y="5223"/>
                  <a:pt x="3013" y="5234"/>
                  <a:pt x="3033" y="5234"/>
                </a:cubicBezTo>
                <a:cubicBezTo>
                  <a:pt x="3051" y="5234"/>
                  <a:pt x="3070" y="5225"/>
                  <a:pt x="3078" y="5208"/>
                </a:cubicBezTo>
                <a:cubicBezTo>
                  <a:pt x="3132" y="5083"/>
                  <a:pt x="3185" y="4887"/>
                  <a:pt x="3069" y="4717"/>
                </a:cubicBezTo>
                <a:lnTo>
                  <a:pt x="3069" y="4717"/>
                </a:lnTo>
                <a:cubicBezTo>
                  <a:pt x="3341" y="4896"/>
                  <a:pt x="3669" y="5029"/>
                  <a:pt x="4000" y="5029"/>
                </a:cubicBezTo>
                <a:cubicBezTo>
                  <a:pt x="4083" y="5029"/>
                  <a:pt x="4165" y="5021"/>
                  <a:pt x="4247" y="5003"/>
                </a:cubicBezTo>
                <a:cubicBezTo>
                  <a:pt x="4318" y="4994"/>
                  <a:pt x="4318" y="4896"/>
                  <a:pt x="4247" y="4869"/>
                </a:cubicBezTo>
                <a:cubicBezTo>
                  <a:pt x="4104" y="4833"/>
                  <a:pt x="3943" y="4771"/>
                  <a:pt x="3872" y="4708"/>
                </a:cubicBezTo>
                <a:cubicBezTo>
                  <a:pt x="4470" y="4557"/>
                  <a:pt x="4827" y="4075"/>
                  <a:pt x="4845" y="3531"/>
                </a:cubicBezTo>
                <a:cubicBezTo>
                  <a:pt x="4850" y="3489"/>
                  <a:pt x="4815" y="3462"/>
                  <a:pt x="4779" y="3462"/>
                </a:cubicBezTo>
                <a:cubicBezTo>
                  <a:pt x="4755" y="3462"/>
                  <a:pt x="4731" y="3475"/>
                  <a:pt x="4720" y="3504"/>
                </a:cubicBezTo>
                <a:cubicBezTo>
                  <a:pt x="4657" y="3647"/>
                  <a:pt x="4568" y="3798"/>
                  <a:pt x="4425" y="3923"/>
                </a:cubicBezTo>
                <a:cubicBezTo>
                  <a:pt x="4514" y="3834"/>
                  <a:pt x="4595" y="3281"/>
                  <a:pt x="4167" y="3049"/>
                </a:cubicBezTo>
                <a:cubicBezTo>
                  <a:pt x="4152" y="3041"/>
                  <a:pt x="4137" y="3037"/>
                  <a:pt x="4123" y="3037"/>
                </a:cubicBezTo>
                <a:cubicBezTo>
                  <a:pt x="4061" y="3037"/>
                  <a:pt x="4014" y="3109"/>
                  <a:pt x="4051" y="3174"/>
                </a:cubicBezTo>
                <a:cubicBezTo>
                  <a:pt x="4580" y="4053"/>
                  <a:pt x="3585" y="4261"/>
                  <a:pt x="2875" y="4261"/>
                </a:cubicBezTo>
                <a:cubicBezTo>
                  <a:pt x="2664" y="4261"/>
                  <a:pt x="2477" y="4242"/>
                  <a:pt x="2364" y="4218"/>
                </a:cubicBezTo>
                <a:cubicBezTo>
                  <a:pt x="2292" y="4202"/>
                  <a:pt x="2197" y="4193"/>
                  <a:pt x="2087" y="4193"/>
                </a:cubicBezTo>
                <a:cubicBezTo>
                  <a:pt x="1397" y="4193"/>
                  <a:pt x="125" y="4535"/>
                  <a:pt x="232" y="5574"/>
                </a:cubicBezTo>
                <a:cubicBezTo>
                  <a:pt x="311" y="6314"/>
                  <a:pt x="942" y="6453"/>
                  <a:pt x="1412" y="6453"/>
                </a:cubicBezTo>
                <a:cubicBezTo>
                  <a:pt x="1684" y="6453"/>
                  <a:pt x="1901" y="6407"/>
                  <a:pt x="1927" y="6403"/>
                </a:cubicBezTo>
                <a:lnTo>
                  <a:pt x="1927" y="6403"/>
                </a:lnTo>
                <a:cubicBezTo>
                  <a:pt x="1892" y="6430"/>
                  <a:pt x="1321" y="6921"/>
                  <a:pt x="1044" y="7590"/>
                </a:cubicBezTo>
                <a:cubicBezTo>
                  <a:pt x="750" y="8277"/>
                  <a:pt x="1142" y="8553"/>
                  <a:pt x="1107" y="8928"/>
                </a:cubicBezTo>
                <a:cubicBezTo>
                  <a:pt x="1080" y="9133"/>
                  <a:pt x="884" y="9303"/>
                  <a:pt x="714" y="9410"/>
                </a:cubicBezTo>
                <a:cubicBezTo>
                  <a:pt x="571" y="9499"/>
                  <a:pt x="482" y="9651"/>
                  <a:pt x="473" y="9820"/>
                </a:cubicBezTo>
                <a:cubicBezTo>
                  <a:pt x="455" y="10097"/>
                  <a:pt x="438" y="10471"/>
                  <a:pt x="438" y="10632"/>
                </a:cubicBezTo>
                <a:cubicBezTo>
                  <a:pt x="438" y="10891"/>
                  <a:pt x="170" y="11292"/>
                  <a:pt x="170" y="11292"/>
                </a:cubicBezTo>
                <a:cubicBezTo>
                  <a:pt x="170" y="11292"/>
                  <a:pt x="0" y="11578"/>
                  <a:pt x="9" y="12131"/>
                </a:cubicBezTo>
                <a:cubicBezTo>
                  <a:pt x="148" y="12197"/>
                  <a:pt x="443" y="12264"/>
                  <a:pt x="773" y="12264"/>
                </a:cubicBezTo>
                <a:cubicBezTo>
                  <a:pt x="931" y="12264"/>
                  <a:pt x="1097" y="12248"/>
                  <a:pt x="1258" y="12211"/>
                </a:cubicBezTo>
                <a:cubicBezTo>
                  <a:pt x="1321" y="12006"/>
                  <a:pt x="1285" y="11747"/>
                  <a:pt x="1285" y="11747"/>
                </a:cubicBezTo>
                <a:cubicBezTo>
                  <a:pt x="1285" y="11747"/>
                  <a:pt x="553" y="10873"/>
                  <a:pt x="1597" y="10034"/>
                </a:cubicBezTo>
                <a:cubicBezTo>
                  <a:pt x="2178" y="9574"/>
                  <a:pt x="2741" y="9469"/>
                  <a:pt x="3134" y="9469"/>
                </a:cubicBezTo>
                <a:cubicBezTo>
                  <a:pt x="3465" y="9469"/>
                  <a:pt x="3676" y="9544"/>
                  <a:pt x="3676" y="9544"/>
                </a:cubicBezTo>
                <a:cubicBezTo>
                  <a:pt x="3676" y="9544"/>
                  <a:pt x="4488" y="10186"/>
                  <a:pt x="3872" y="11310"/>
                </a:cubicBezTo>
                <a:cubicBezTo>
                  <a:pt x="3836" y="11355"/>
                  <a:pt x="3854" y="11417"/>
                  <a:pt x="3899" y="11462"/>
                </a:cubicBezTo>
                <a:cubicBezTo>
                  <a:pt x="4059" y="11604"/>
                  <a:pt x="4167" y="11881"/>
                  <a:pt x="4113" y="12220"/>
                </a:cubicBezTo>
                <a:cubicBezTo>
                  <a:pt x="4220" y="12266"/>
                  <a:pt x="4479" y="12297"/>
                  <a:pt x="4698" y="12297"/>
                </a:cubicBezTo>
                <a:cubicBezTo>
                  <a:pt x="4862" y="12297"/>
                  <a:pt x="5003" y="12280"/>
                  <a:pt x="5041" y="12238"/>
                </a:cubicBezTo>
                <a:cubicBezTo>
                  <a:pt x="5041" y="12238"/>
                  <a:pt x="5085" y="11899"/>
                  <a:pt x="5032" y="11765"/>
                </a:cubicBezTo>
                <a:cubicBezTo>
                  <a:pt x="4506" y="11346"/>
                  <a:pt x="4517" y="9966"/>
                  <a:pt x="5393" y="9966"/>
                </a:cubicBezTo>
                <a:cubicBezTo>
                  <a:pt x="5468" y="9966"/>
                  <a:pt x="5550" y="9977"/>
                  <a:pt x="5638" y="9999"/>
                </a:cubicBezTo>
                <a:cubicBezTo>
                  <a:pt x="6031" y="11087"/>
                  <a:pt x="5647" y="11667"/>
                  <a:pt x="5407" y="11908"/>
                </a:cubicBezTo>
                <a:cubicBezTo>
                  <a:pt x="5326" y="11988"/>
                  <a:pt x="5308" y="12113"/>
                  <a:pt x="5371" y="12211"/>
                </a:cubicBezTo>
                <a:cubicBezTo>
                  <a:pt x="5487" y="12389"/>
                  <a:pt x="5647" y="12711"/>
                  <a:pt x="5692" y="13130"/>
                </a:cubicBezTo>
                <a:cubicBezTo>
                  <a:pt x="5855" y="13199"/>
                  <a:pt x="6063" y="13225"/>
                  <a:pt x="6271" y="13225"/>
                </a:cubicBezTo>
                <a:cubicBezTo>
                  <a:pt x="6599" y="13225"/>
                  <a:pt x="6927" y="13160"/>
                  <a:pt x="7075" y="13094"/>
                </a:cubicBezTo>
                <a:cubicBezTo>
                  <a:pt x="7075" y="13094"/>
                  <a:pt x="7182" y="12942"/>
                  <a:pt x="7057" y="12148"/>
                </a:cubicBezTo>
                <a:cubicBezTo>
                  <a:pt x="6254" y="11809"/>
                  <a:pt x="6486" y="11328"/>
                  <a:pt x="6736" y="10534"/>
                </a:cubicBezTo>
                <a:lnTo>
                  <a:pt x="6736" y="10534"/>
                </a:lnTo>
                <a:cubicBezTo>
                  <a:pt x="6862" y="10605"/>
                  <a:pt x="7116" y="10683"/>
                  <a:pt x="7429" y="10683"/>
                </a:cubicBezTo>
                <a:cubicBezTo>
                  <a:pt x="7779" y="10683"/>
                  <a:pt x="8204" y="10586"/>
                  <a:pt x="8609" y="10275"/>
                </a:cubicBezTo>
                <a:cubicBezTo>
                  <a:pt x="9457" y="11488"/>
                  <a:pt x="8761" y="12033"/>
                  <a:pt x="8761" y="12033"/>
                </a:cubicBezTo>
                <a:cubicBezTo>
                  <a:pt x="8761" y="12033"/>
                  <a:pt x="8913" y="12452"/>
                  <a:pt x="8921" y="12987"/>
                </a:cubicBezTo>
                <a:cubicBezTo>
                  <a:pt x="9080" y="13046"/>
                  <a:pt x="9388" y="13077"/>
                  <a:pt x="9672" y="13077"/>
                </a:cubicBezTo>
                <a:cubicBezTo>
                  <a:pt x="9946" y="13077"/>
                  <a:pt x="10199" y="13048"/>
                  <a:pt x="10277" y="12987"/>
                </a:cubicBezTo>
                <a:cubicBezTo>
                  <a:pt x="10438" y="12603"/>
                  <a:pt x="10277" y="11872"/>
                  <a:pt x="10277" y="11872"/>
                </a:cubicBezTo>
                <a:cubicBezTo>
                  <a:pt x="9394" y="11453"/>
                  <a:pt x="10001" y="9758"/>
                  <a:pt x="10313" y="9231"/>
                </a:cubicBezTo>
                <a:cubicBezTo>
                  <a:pt x="10625" y="8696"/>
                  <a:pt x="10964" y="7849"/>
                  <a:pt x="10982" y="6653"/>
                </a:cubicBezTo>
                <a:cubicBezTo>
                  <a:pt x="10991" y="5458"/>
                  <a:pt x="10616" y="3638"/>
                  <a:pt x="9510" y="3201"/>
                </a:cubicBezTo>
                <a:cubicBezTo>
                  <a:pt x="9635" y="3156"/>
                  <a:pt x="10081" y="2897"/>
                  <a:pt x="10393" y="2576"/>
                </a:cubicBezTo>
                <a:cubicBezTo>
                  <a:pt x="10509" y="2469"/>
                  <a:pt x="10438" y="2264"/>
                  <a:pt x="10277" y="2255"/>
                </a:cubicBezTo>
                <a:cubicBezTo>
                  <a:pt x="10245" y="2252"/>
                  <a:pt x="10217" y="2251"/>
                  <a:pt x="10195" y="2251"/>
                </a:cubicBezTo>
                <a:cubicBezTo>
                  <a:pt x="10150" y="2251"/>
                  <a:pt x="10126" y="2255"/>
                  <a:pt x="10126" y="2255"/>
                </a:cubicBezTo>
                <a:cubicBezTo>
                  <a:pt x="10126" y="2255"/>
                  <a:pt x="11330" y="1541"/>
                  <a:pt x="10269" y="25"/>
                </a:cubicBezTo>
                <a:cubicBezTo>
                  <a:pt x="10257" y="8"/>
                  <a:pt x="10242" y="1"/>
                  <a:pt x="10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3" name="Shape 10383"/>
        <p:cNvGrpSpPr/>
        <p:nvPr/>
      </p:nvGrpSpPr>
      <p:grpSpPr>
        <a:xfrm>
          <a:off x="0" y="0"/>
          <a:ext cx="0" cy="0"/>
          <a:chOff x="0" y="0"/>
          <a:chExt cx="0" cy="0"/>
        </a:xfrm>
      </p:grpSpPr>
      <p:sp>
        <p:nvSpPr>
          <p:cNvPr id="10384" name="Google Shape;10384;p48"/>
          <p:cNvSpPr txBox="1"/>
          <p:nvPr>
            <p:ph type="title"/>
          </p:nvPr>
        </p:nvSpPr>
        <p:spPr>
          <a:xfrm>
            <a:off x="509600" y="654100"/>
            <a:ext cx="9672600" cy="7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0385" name="Google Shape;10385;p48"/>
          <p:cNvSpPr txBox="1"/>
          <p:nvPr>
            <p:ph idx="1" type="body"/>
          </p:nvPr>
        </p:nvSpPr>
        <p:spPr>
          <a:xfrm>
            <a:off x="509700" y="1658325"/>
            <a:ext cx="9672600" cy="22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b="1" lang="en" sz="2400">
                <a:latin typeface="Marcellus"/>
                <a:ea typeface="Marcellus"/>
                <a:cs typeface="Marcellus"/>
                <a:sym typeface="Marcellus"/>
              </a:rPr>
              <a:t>Vectors</a:t>
            </a:r>
            <a:endParaRPr b="1" sz="2400">
              <a:latin typeface="Marcellus"/>
              <a:ea typeface="Marcellus"/>
              <a:cs typeface="Marcellus"/>
              <a:sym typeface="Marcellus"/>
            </a:endParaRPr>
          </a:p>
          <a:p>
            <a:pPr indent="-330200" lvl="0" marL="457200" rtl="0" algn="l">
              <a:spcBef>
                <a:spcPts val="0"/>
              </a:spcBef>
              <a:spcAft>
                <a:spcPts val="0"/>
              </a:spcAft>
              <a:buClr>
                <a:schemeClr val="dk2"/>
              </a:buClr>
              <a:buSzPts val="1600"/>
              <a:buFont typeface="Actor"/>
              <a:buChar char="●"/>
            </a:pPr>
            <a:r>
              <a:rPr lang="en">
                <a:solidFill>
                  <a:schemeClr val="dk2"/>
                </a:solidFill>
                <a:uFill>
                  <a:noFill/>
                </a:uFill>
                <a:hlinkClick r:id="rId3">
                  <a:extLst>
                    <a:ext uri="{A12FA001-AC4F-418D-AE19-62706E023703}">
                      <ahyp:hlinkClr val="tx"/>
                    </a:ext>
                  </a:extLst>
                </a:hlinkClick>
              </a:rPr>
              <a:t>Vintage chinese zodiac signs composition</a:t>
            </a:r>
            <a:endParaRPr>
              <a:solidFill>
                <a:schemeClr val="dk2"/>
              </a:solidFill>
            </a:endParaRPr>
          </a:p>
        </p:txBody>
      </p:sp>
      <p:sp>
        <p:nvSpPr>
          <p:cNvPr id="10386" name="Google Shape;10386;p48"/>
          <p:cNvSpPr txBox="1"/>
          <p:nvPr/>
        </p:nvSpPr>
        <p:spPr>
          <a:xfrm>
            <a:off x="650000" y="7031875"/>
            <a:ext cx="23898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a:solidFill>
                  <a:schemeClr val="dk1"/>
                </a:solidFill>
                <a:latin typeface="Actor"/>
                <a:ea typeface="Actor"/>
                <a:cs typeface="Actor"/>
                <a:sym typeface="Actor"/>
              </a:rPr>
              <a:t>This page should be erased</a:t>
            </a:r>
            <a:endParaRPr b="1">
              <a:solidFill>
                <a:schemeClr val="dk1"/>
              </a:solidFill>
              <a:latin typeface="Actor"/>
              <a:ea typeface="Actor"/>
              <a:cs typeface="Actor"/>
              <a:sym typeface="Actor"/>
            </a:endParaRPr>
          </a:p>
        </p:txBody>
      </p:sp>
      <p:grpSp>
        <p:nvGrpSpPr>
          <p:cNvPr id="10387" name="Google Shape;10387;p48"/>
          <p:cNvGrpSpPr/>
          <p:nvPr/>
        </p:nvGrpSpPr>
        <p:grpSpPr>
          <a:xfrm>
            <a:off x="4772711" y="6428912"/>
            <a:ext cx="1850889" cy="602966"/>
            <a:chOff x="140961" y="5725025"/>
            <a:chExt cx="1850889" cy="602966"/>
          </a:xfrm>
        </p:grpSpPr>
        <p:sp>
          <p:nvSpPr>
            <p:cNvPr id="10388" name="Google Shape;10388;p48"/>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48"/>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48"/>
          <p:cNvGrpSpPr/>
          <p:nvPr/>
        </p:nvGrpSpPr>
        <p:grpSpPr>
          <a:xfrm>
            <a:off x="9922363" y="107875"/>
            <a:ext cx="717925" cy="971275"/>
            <a:chOff x="330125" y="3557075"/>
            <a:chExt cx="717925" cy="971275"/>
          </a:xfrm>
        </p:grpSpPr>
        <p:sp>
          <p:nvSpPr>
            <p:cNvPr id="10391" name="Google Shape;10391;p48"/>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48"/>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48"/>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48"/>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48"/>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48"/>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48"/>
          <p:cNvGrpSpPr/>
          <p:nvPr/>
        </p:nvGrpSpPr>
        <p:grpSpPr>
          <a:xfrm rot="9317117">
            <a:off x="-25302" y="188314"/>
            <a:ext cx="729346" cy="1011435"/>
            <a:chOff x="419010" y="3545357"/>
            <a:chExt cx="729346" cy="1011436"/>
          </a:xfrm>
        </p:grpSpPr>
        <p:sp>
          <p:nvSpPr>
            <p:cNvPr id="10398" name="Google Shape;10398;p48"/>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48"/>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48"/>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48"/>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48"/>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48"/>
            <p:cNvSpPr/>
            <p:nvPr/>
          </p:nvSpPr>
          <p:spPr>
            <a:xfrm>
              <a:off x="694294" y="3545357"/>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48"/>
          <p:cNvGrpSpPr/>
          <p:nvPr/>
        </p:nvGrpSpPr>
        <p:grpSpPr>
          <a:xfrm flipH="1">
            <a:off x="3599281" y="4849327"/>
            <a:ext cx="1234183" cy="1238517"/>
            <a:chOff x="3410125" y="1961650"/>
            <a:chExt cx="754575" cy="757225"/>
          </a:xfrm>
        </p:grpSpPr>
        <p:sp>
          <p:nvSpPr>
            <p:cNvPr id="10405" name="Google Shape;10405;p48"/>
            <p:cNvSpPr/>
            <p:nvPr/>
          </p:nvSpPr>
          <p:spPr>
            <a:xfrm>
              <a:off x="4086500" y="2467125"/>
              <a:ext cx="78200" cy="138500"/>
            </a:xfrm>
            <a:custGeom>
              <a:rect b="b" l="l" r="r" t="t"/>
              <a:pathLst>
                <a:path extrusionOk="0" h="5540" w="3128">
                  <a:moveTo>
                    <a:pt x="986" y="1"/>
                  </a:moveTo>
                  <a:lnTo>
                    <a:pt x="986" y="1"/>
                  </a:lnTo>
                  <a:cubicBezTo>
                    <a:pt x="1564" y="1190"/>
                    <a:pt x="1564" y="3976"/>
                    <a:pt x="1" y="5540"/>
                  </a:cubicBezTo>
                  <a:cubicBezTo>
                    <a:pt x="1734" y="5540"/>
                    <a:pt x="2889" y="5540"/>
                    <a:pt x="3127" y="2515"/>
                  </a:cubicBezTo>
                  <a:lnTo>
                    <a:pt x="3127" y="2515"/>
                  </a:lnTo>
                  <a:cubicBezTo>
                    <a:pt x="3095" y="2515"/>
                    <a:pt x="2847" y="2823"/>
                    <a:pt x="2735" y="2823"/>
                  </a:cubicBezTo>
                  <a:cubicBezTo>
                    <a:pt x="2730" y="2823"/>
                    <a:pt x="2724" y="2823"/>
                    <a:pt x="2719" y="2821"/>
                  </a:cubicBezTo>
                  <a:cubicBezTo>
                    <a:pt x="2787" y="1598"/>
                    <a:pt x="1530" y="408"/>
                    <a:pt x="9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48"/>
            <p:cNvSpPr/>
            <p:nvPr/>
          </p:nvSpPr>
          <p:spPr>
            <a:xfrm>
              <a:off x="3410125" y="1961650"/>
              <a:ext cx="696800" cy="757225"/>
            </a:xfrm>
            <a:custGeom>
              <a:rect b="b" l="l" r="r" t="t"/>
              <a:pathLst>
                <a:path extrusionOk="0" h="30289" w="27872">
                  <a:moveTo>
                    <a:pt x="10087" y="1"/>
                  </a:moveTo>
                  <a:cubicBezTo>
                    <a:pt x="10049" y="1"/>
                    <a:pt x="10007" y="12"/>
                    <a:pt x="9963" y="35"/>
                  </a:cubicBezTo>
                  <a:cubicBezTo>
                    <a:pt x="8740" y="1632"/>
                    <a:pt x="7007" y="3433"/>
                    <a:pt x="6225" y="5404"/>
                  </a:cubicBezTo>
                  <a:cubicBezTo>
                    <a:pt x="5784" y="6457"/>
                    <a:pt x="5953" y="8802"/>
                    <a:pt x="5342" y="10161"/>
                  </a:cubicBezTo>
                  <a:cubicBezTo>
                    <a:pt x="4254" y="10229"/>
                    <a:pt x="2691" y="10705"/>
                    <a:pt x="1944" y="11384"/>
                  </a:cubicBezTo>
                  <a:cubicBezTo>
                    <a:pt x="822" y="12302"/>
                    <a:pt x="109" y="13695"/>
                    <a:pt x="75" y="15156"/>
                  </a:cubicBezTo>
                  <a:cubicBezTo>
                    <a:pt x="0" y="16867"/>
                    <a:pt x="649" y="17854"/>
                    <a:pt x="1665" y="17854"/>
                  </a:cubicBezTo>
                  <a:cubicBezTo>
                    <a:pt x="2042" y="17854"/>
                    <a:pt x="2469" y="17718"/>
                    <a:pt x="2929" y="17433"/>
                  </a:cubicBezTo>
                  <a:cubicBezTo>
                    <a:pt x="3303" y="20457"/>
                    <a:pt x="7890" y="21409"/>
                    <a:pt x="9352" y="23856"/>
                  </a:cubicBezTo>
                  <a:cubicBezTo>
                    <a:pt x="10201" y="25283"/>
                    <a:pt x="10099" y="26914"/>
                    <a:pt x="9080" y="28137"/>
                  </a:cubicBezTo>
                  <a:cubicBezTo>
                    <a:pt x="8847" y="28428"/>
                    <a:pt x="8659" y="28497"/>
                    <a:pt x="8352" y="28497"/>
                  </a:cubicBezTo>
                  <a:cubicBezTo>
                    <a:pt x="8119" y="28497"/>
                    <a:pt x="7819" y="28458"/>
                    <a:pt x="7381" y="28443"/>
                  </a:cubicBezTo>
                  <a:cubicBezTo>
                    <a:pt x="6667" y="28443"/>
                    <a:pt x="6089" y="28987"/>
                    <a:pt x="5784" y="29598"/>
                  </a:cubicBezTo>
                  <a:cubicBezTo>
                    <a:pt x="6088" y="29983"/>
                    <a:pt x="6733" y="30088"/>
                    <a:pt x="7432" y="30088"/>
                  </a:cubicBezTo>
                  <a:cubicBezTo>
                    <a:pt x="8216" y="30088"/>
                    <a:pt x="9069" y="29956"/>
                    <a:pt x="9590" y="29938"/>
                  </a:cubicBezTo>
                  <a:cubicBezTo>
                    <a:pt x="10609" y="29870"/>
                    <a:pt x="10983" y="29666"/>
                    <a:pt x="11594" y="28885"/>
                  </a:cubicBezTo>
                  <a:cubicBezTo>
                    <a:pt x="11866" y="28545"/>
                    <a:pt x="12036" y="28477"/>
                    <a:pt x="12240" y="28103"/>
                  </a:cubicBezTo>
                  <a:cubicBezTo>
                    <a:pt x="12614" y="27458"/>
                    <a:pt x="13531" y="26914"/>
                    <a:pt x="13531" y="26914"/>
                  </a:cubicBezTo>
                  <a:cubicBezTo>
                    <a:pt x="12546" y="25487"/>
                    <a:pt x="12512" y="21613"/>
                    <a:pt x="14415" y="20457"/>
                  </a:cubicBezTo>
                  <a:cubicBezTo>
                    <a:pt x="15444" y="19826"/>
                    <a:pt x="16889" y="19422"/>
                    <a:pt x="18313" y="19422"/>
                  </a:cubicBezTo>
                  <a:cubicBezTo>
                    <a:pt x="20415" y="19422"/>
                    <a:pt x="22472" y="20303"/>
                    <a:pt x="23080" y="22632"/>
                  </a:cubicBezTo>
                  <a:cubicBezTo>
                    <a:pt x="21812" y="20731"/>
                    <a:pt x="19991" y="19887"/>
                    <a:pt x="18215" y="19887"/>
                  </a:cubicBezTo>
                  <a:cubicBezTo>
                    <a:pt x="17040" y="19887"/>
                    <a:pt x="15885" y="20256"/>
                    <a:pt x="14925" y="20933"/>
                  </a:cubicBezTo>
                  <a:cubicBezTo>
                    <a:pt x="12391" y="22700"/>
                    <a:pt x="13651" y="27673"/>
                    <a:pt x="16267" y="28502"/>
                  </a:cubicBezTo>
                  <a:lnTo>
                    <a:pt x="16267" y="28502"/>
                  </a:lnTo>
                  <a:cubicBezTo>
                    <a:pt x="16032" y="28445"/>
                    <a:pt x="15741" y="28416"/>
                    <a:pt x="15439" y="28416"/>
                  </a:cubicBezTo>
                  <a:cubicBezTo>
                    <a:pt x="14918" y="28416"/>
                    <a:pt x="14364" y="28502"/>
                    <a:pt x="14007" y="28681"/>
                  </a:cubicBezTo>
                  <a:cubicBezTo>
                    <a:pt x="13463" y="28953"/>
                    <a:pt x="12478" y="29836"/>
                    <a:pt x="13260" y="30244"/>
                  </a:cubicBezTo>
                  <a:cubicBezTo>
                    <a:pt x="13310" y="30276"/>
                    <a:pt x="13411" y="30288"/>
                    <a:pt x="13547" y="30288"/>
                  </a:cubicBezTo>
                  <a:cubicBezTo>
                    <a:pt x="14142" y="30288"/>
                    <a:pt x="15386" y="30040"/>
                    <a:pt x="15774" y="30040"/>
                  </a:cubicBezTo>
                  <a:cubicBezTo>
                    <a:pt x="16658" y="30040"/>
                    <a:pt x="17439" y="29938"/>
                    <a:pt x="18323" y="29904"/>
                  </a:cubicBezTo>
                  <a:cubicBezTo>
                    <a:pt x="18428" y="29898"/>
                    <a:pt x="18533" y="29896"/>
                    <a:pt x="18637" y="29896"/>
                  </a:cubicBezTo>
                  <a:cubicBezTo>
                    <a:pt x="19678" y="29896"/>
                    <a:pt x="20675" y="30165"/>
                    <a:pt x="21648" y="30165"/>
                  </a:cubicBezTo>
                  <a:cubicBezTo>
                    <a:pt x="22246" y="30165"/>
                    <a:pt x="22835" y="30063"/>
                    <a:pt x="23420" y="29734"/>
                  </a:cubicBezTo>
                  <a:cubicBezTo>
                    <a:pt x="23488" y="29700"/>
                    <a:pt x="23556" y="29666"/>
                    <a:pt x="23590" y="29632"/>
                  </a:cubicBezTo>
                  <a:cubicBezTo>
                    <a:pt x="24066" y="29327"/>
                    <a:pt x="24473" y="28953"/>
                    <a:pt x="24847" y="28545"/>
                  </a:cubicBezTo>
                  <a:cubicBezTo>
                    <a:pt x="25697" y="27526"/>
                    <a:pt x="26308" y="26166"/>
                    <a:pt x="26920" y="24977"/>
                  </a:cubicBezTo>
                  <a:cubicBezTo>
                    <a:pt x="27498" y="23890"/>
                    <a:pt x="27600" y="23006"/>
                    <a:pt x="27532" y="22122"/>
                  </a:cubicBezTo>
                  <a:cubicBezTo>
                    <a:pt x="27872" y="18724"/>
                    <a:pt x="25561" y="14137"/>
                    <a:pt x="22299" y="13389"/>
                  </a:cubicBezTo>
                  <a:cubicBezTo>
                    <a:pt x="21491" y="13218"/>
                    <a:pt x="20697" y="13097"/>
                    <a:pt x="19852" y="13097"/>
                  </a:cubicBezTo>
                  <a:cubicBezTo>
                    <a:pt x="18850" y="13097"/>
                    <a:pt x="17776" y="13268"/>
                    <a:pt x="16522" y="13729"/>
                  </a:cubicBezTo>
                  <a:cubicBezTo>
                    <a:pt x="15672" y="14069"/>
                    <a:pt x="12410" y="15870"/>
                    <a:pt x="11560" y="16618"/>
                  </a:cubicBezTo>
                  <a:cubicBezTo>
                    <a:pt x="11560" y="16210"/>
                    <a:pt x="14177" y="14239"/>
                    <a:pt x="14177" y="14239"/>
                  </a:cubicBezTo>
                  <a:cubicBezTo>
                    <a:pt x="13293" y="12846"/>
                    <a:pt x="9420" y="12438"/>
                    <a:pt x="8638" y="12064"/>
                  </a:cubicBezTo>
                  <a:cubicBezTo>
                    <a:pt x="8162" y="11826"/>
                    <a:pt x="7856" y="11350"/>
                    <a:pt x="7483" y="10977"/>
                  </a:cubicBezTo>
                  <a:cubicBezTo>
                    <a:pt x="8060" y="10093"/>
                    <a:pt x="9182" y="9821"/>
                    <a:pt x="10099" y="9108"/>
                  </a:cubicBezTo>
                  <a:cubicBezTo>
                    <a:pt x="11628" y="7986"/>
                    <a:pt x="12512" y="7069"/>
                    <a:pt x="13056" y="5370"/>
                  </a:cubicBezTo>
                  <a:cubicBezTo>
                    <a:pt x="13216" y="4888"/>
                    <a:pt x="15289" y="704"/>
                    <a:pt x="14369" y="704"/>
                  </a:cubicBezTo>
                  <a:cubicBezTo>
                    <a:pt x="14315" y="704"/>
                    <a:pt x="14252" y="718"/>
                    <a:pt x="14177" y="748"/>
                  </a:cubicBezTo>
                  <a:cubicBezTo>
                    <a:pt x="13735" y="952"/>
                    <a:pt x="10779" y="3569"/>
                    <a:pt x="10201" y="4044"/>
                  </a:cubicBezTo>
                  <a:cubicBezTo>
                    <a:pt x="8876" y="5064"/>
                    <a:pt x="7551" y="6015"/>
                    <a:pt x="6973" y="7714"/>
                  </a:cubicBezTo>
                  <a:cubicBezTo>
                    <a:pt x="6667" y="8564"/>
                    <a:pt x="6599" y="9447"/>
                    <a:pt x="6361" y="10263"/>
                  </a:cubicBezTo>
                  <a:cubicBezTo>
                    <a:pt x="6225" y="10229"/>
                    <a:pt x="6089" y="10195"/>
                    <a:pt x="5953" y="10161"/>
                  </a:cubicBezTo>
                  <a:cubicBezTo>
                    <a:pt x="6327" y="8462"/>
                    <a:pt x="6735" y="6729"/>
                    <a:pt x="8026" y="5438"/>
                  </a:cubicBezTo>
                  <a:cubicBezTo>
                    <a:pt x="8774" y="4656"/>
                    <a:pt x="10099" y="4282"/>
                    <a:pt x="10439" y="3297"/>
                  </a:cubicBezTo>
                  <a:cubicBezTo>
                    <a:pt x="10662" y="2531"/>
                    <a:pt x="10676" y="1"/>
                    <a:pt x="100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48"/>
          <p:cNvGrpSpPr/>
          <p:nvPr/>
        </p:nvGrpSpPr>
        <p:grpSpPr>
          <a:xfrm flipH="1">
            <a:off x="1125115" y="5084992"/>
            <a:ext cx="1719994" cy="1002701"/>
            <a:chOff x="4434825" y="2007550"/>
            <a:chExt cx="929425" cy="541825"/>
          </a:xfrm>
        </p:grpSpPr>
        <p:sp>
          <p:nvSpPr>
            <p:cNvPr id="10408" name="Google Shape;10408;p48"/>
            <p:cNvSpPr/>
            <p:nvPr/>
          </p:nvSpPr>
          <p:spPr>
            <a:xfrm>
              <a:off x="4684575" y="2357525"/>
              <a:ext cx="196275" cy="188750"/>
            </a:xfrm>
            <a:custGeom>
              <a:rect b="b" l="l" r="r" t="t"/>
              <a:pathLst>
                <a:path extrusionOk="0" h="7550" w="7851">
                  <a:moveTo>
                    <a:pt x="850" y="1"/>
                  </a:moveTo>
                  <a:lnTo>
                    <a:pt x="1" y="579"/>
                  </a:lnTo>
                  <a:cubicBezTo>
                    <a:pt x="545" y="783"/>
                    <a:pt x="1088" y="1190"/>
                    <a:pt x="1258" y="1598"/>
                  </a:cubicBezTo>
                  <a:cubicBezTo>
                    <a:pt x="1428" y="2006"/>
                    <a:pt x="1360" y="2244"/>
                    <a:pt x="1428" y="2651"/>
                  </a:cubicBezTo>
                  <a:cubicBezTo>
                    <a:pt x="1564" y="3331"/>
                    <a:pt x="2617" y="3977"/>
                    <a:pt x="3059" y="4486"/>
                  </a:cubicBezTo>
                  <a:cubicBezTo>
                    <a:pt x="3365" y="4826"/>
                    <a:pt x="3535" y="5098"/>
                    <a:pt x="3671" y="5506"/>
                  </a:cubicBezTo>
                  <a:cubicBezTo>
                    <a:pt x="3807" y="5812"/>
                    <a:pt x="3943" y="6423"/>
                    <a:pt x="4249" y="6593"/>
                  </a:cubicBezTo>
                  <a:cubicBezTo>
                    <a:pt x="4656" y="6831"/>
                    <a:pt x="4792" y="6525"/>
                    <a:pt x="4792" y="7103"/>
                  </a:cubicBezTo>
                  <a:cubicBezTo>
                    <a:pt x="4792" y="7458"/>
                    <a:pt x="5170" y="7549"/>
                    <a:pt x="5732" y="7549"/>
                  </a:cubicBezTo>
                  <a:cubicBezTo>
                    <a:pt x="5978" y="7549"/>
                    <a:pt x="6259" y="7532"/>
                    <a:pt x="6559" y="7511"/>
                  </a:cubicBezTo>
                  <a:cubicBezTo>
                    <a:pt x="6692" y="7506"/>
                    <a:pt x="6806" y="7504"/>
                    <a:pt x="6905" y="7504"/>
                  </a:cubicBezTo>
                  <a:cubicBezTo>
                    <a:pt x="7289" y="7504"/>
                    <a:pt x="7443" y="7535"/>
                    <a:pt x="7606" y="7535"/>
                  </a:cubicBezTo>
                  <a:cubicBezTo>
                    <a:pt x="7678" y="7535"/>
                    <a:pt x="7753" y="7529"/>
                    <a:pt x="7851" y="7511"/>
                  </a:cubicBezTo>
                  <a:cubicBezTo>
                    <a:pt x="7477" y="6491"/>
                    <a:pt x="5812" y="5880"/>
                    <a:pt x="4996" y="5234"/>
                  </a:cubicBezTo>
                  <a:cubicBezTo>
                    <a:pt x="4385" y="4724"/>
                    <a:pt x="3603" y="4113"/>
                    <a:pt x="3263" y="3365"/>
                  </a:cubicBezTo>
                  <a:cubicBezTo>
                    <a:pt x="2889" y="2516"/>
                    <a:pt x="3637" y="1870"/>
                    <a:pt x="3603" y="1088"/>
                  </a:cubicBezTo>
                  <a:cubicBezTo>
                    <a:pt x="3603" y="69"/>
                    <a:pt x="2108" y="69"/>
                    <a:pt x="1428" y="69"/>
                  </a:cubicBezTo>
                  <a:cubicBezTo>
                    <a:pt x="1224" y="69"/>
                    <a:pt x="1020" y="69"/>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48"/>
            <p:cNvSpPr/>
            <p:nvPr/>
          </p:nvSpPr>
          <p:spPr>
            <a:xfrm>
              <a:off x="4434825" y="2007550"/>
              <a:ext cx="768850" cy="541825"/>
            </a:xfrm>
            <a:custGeom>
              <a:rect b="b" l="l" r="r" t="t"/>
              <a:pathLst>
                <a:path extrusionOk="0" h="21673" w="30754">
                  <a:moveTo>
                    <a:pt x="4248" y="5640"/>
                  </a:moveTo>
                  <a:cubicBezTo>
                    <a:pt x="4247" y="5642"/>
                    <a:pt x="4247" y="5644"/>
                    <a:pt x="4246" y="5645"/>
                  </a:cubicBezTo>
                  <a:lnTo>
                    <a:pt x="4246" y="5645"/>
                  </a:lnTo>
                  <a:cubicBezTo>
                    <a:pt x="4247" y="5644"/>
                    <a:pt x="4247" y="5642"/>
                    <a:pt x="4248" y="5640"/>
                  </a:cubicBezTo>
                  <a:close/>
                  <a:moveTo>
                    <a:pt x="23753" y="6082"/>
                  </a:moveTo>
                  <a:cubicBezTo>
                    <a:pt x="23808" y="6493"/>
                    <a:pt x="23797" y="6947"/>
                    <a:pt x="23719" y="7392"/>
                  </a:cubicBezTo>
                  <a:lnTo>
                    <a:pt x="23719" y="7392"/>
                  </a:lnTo>
                  <a:cubicBezTo>
                    <a:pt x="23786" y="6977"/>
                    <a:pt x="23780" y="6540"/>
                    <a:pt x="23753" y="6082"/>
                  </a:cubicBezTo>
                  <a:close/>
                  <a:moveTo>
                    <a:pt x="25769" y="1"/>
                  </a:moveTo>
                  <a:cubicBezTo>
                    <a:pt x="25207" y="1"/>
                    <a:pt x="24605" y="221"/>
                    <a:pt x="24093" y="339"/>
                  </a:cubicBezTo>
                  <a:cubicBezTo>
                    <a:pt x="23482" y="475"/>
                    <a:pt x="22836" y="611"/>
                    <a:pt x="22258" y="849"/>
                  </a:cubicBezTo>
                  <a:cubicBezTo>
                    <a:pt x="21613" y="1053"/>
                    <a:pt x="20899" y="1291"/>
                    <a:pt x="20083" y="1767"/>
                  </a:cubicBezTo>
                  <a:cubicBezTo>
                    <a:pt x="19945" y="1737"/>
                    <a:pt x="19787" y="1724"/>
                    <a:pt x="19615" y="1724"/>
                  </a:cubicBezTo>
                  <a:cubicBezTo>
                    <a:pt x="18608" y="1724"/>
                    <a:pt x="17129" y="2175"/>
                    <a:pt x="16345" y="2378"/>
                  </a:cubicBezTo>
                  <a:cubicBezTo>
                    <a:pt x="15462" y="2616"/>
                    <a:pt x="14612" y="2990"/>
                    <a:pt x="13695" y="3262"/>
                  </a:cubicBezTo>
                  <a:cubicBezTo>
                    <a:pt x="12981" y="3466"/>
                    <a:pt x="11350" y="3500"/>
                    <a:pt x="10161" y="3534"/>
                  </a:cubicBezTo>
                  <a:cubicBezTo>
                    <a:pt x="10119" y="3520"/>
                    <a:pt x="10059" y="3511"/>
                    <a:pt x="9974" y="3511"/>
                  </a:cubicBezTo>
                  <a:cubicBezTo>
                    <a:pt x="9855" y="3511"/>
                    <a:pt x="9686" y="3528"/>
                    <a:pt x="9447" y="3568"/>
                  </a:cubicBezTo>
                  <a:cubicBezTo>
                    <a:pt x="9311" y="3568"/>
                    <a:pt x="9243" y="3568"/>
                    <a:pt x="9243" y="3602"/>
                  </a:cubicBezTo>
                  <a:cubicBezTo>
                    <a:pt x="9073" y="3636"/>
                    <a:pt x="8870" y="3738"/>
                    <a:pt x="8700" y="3805"/>
                  </a:cubicBezTo>
                  <a:lnTo>
                    <a:pt x="8632" y="3805"/>
                  </a:lnTo>
                  <a:lnTo>
                    <a:pt x="8190" y="3738"/>
                  </a:lnTo>
                  <a:cubicBezTo>
                    <a:pt x="7884" y="3670"/>
                    <a:pt x="7578" y="3636"/>
                    <a:pt x="7238" y="3602"/>
                  </a:cubicBezTo>
                  <a:cubicBezTo>
                    <a:pt x="6899" y="3568"/>
                    <a:pt x="6559" y="3551"/>
                    <a:pt x="6210" y="3551"/>
                  </a:cubicBezTo>
                  <a:cubicBezTo>
                    <a:pt x="5862" y="3551"/>
                    <a:pt x="5505" y="3568"/>
                    <a:pt x="5132" y="3602"/>
                  </a:cubicBezTo>
                  <a:cubicBezTo>
                    <a:pt x="4418" y="3670"/>
                    <a:pt x="3636" y="3839"/>
                    <a:pt x="2923" y="4145"/>
                  </a:cubicBezTo>
                  <a:cubicBezTo>
                    <a:pt x="2175" y="4451"/>
                    <a:pt x="1496" y="4893"/>
                    <a:pt x="986" y="5471"/>
                  </a:cubicBezTo>
                  <a:cubicBezTo>
                    <a:pt x="850" y="5607"/>
                    <a:pt x="714" y="5742"/>
                    <a:pt x="612" y="5912"/>
                  </a:cubicBezTo>
                  <a:cubicBezTo>
                    <a:pt x="544" y="5980"/>
                    <a:pt x="510" y="6048"/>
                    <a:pt x="442" y="6150"/>
                  </a:cubicBezTo>
                  <a:cubicBezTo>
                    <a:pt x="408" y="6252"/>
                    <a:pt x="340" y="6320"/>
                    <a:pt x="306" y="6422"/>
                  </a:cubicBezTo>
                  <a:cubicBezTo>
                    <a:pt x="170" y="6796"/>
                    <a:pt x="68" y="7136"/>
                    <a:pt x="34" y="7475"/>
                  </a:cubicBezTo>
                  <a:cubicBezTo>
                    <a:pt x="0" y="7849"/>
                    <a:pt x="0" y="8189"/>
                    <a:pt x="34" y="8529"/>
                  </a:cubicBezTo>
                  <a:cubicBezTo>
                    <a:pt x="102" y="8869"/>
                    <a:pt x="238" y="9243"/>
                    <a:pt x="510" y="9514"/>
                  </a:cubicBezTo>
                  <a:cubicBezTo>
                    <a:pt x="646" y="9650"/>
                    <a:pt x="816" y="9786"/>
                    <a:pt x="986" y="9820"/>
                  </a:cubicBezTo>
                  <a:cubicBezTo>
                    <a:pt x="1190" y="9888"/>
                    <a:pt x="1360" y="9888"/>
                    <a:pt x="1530" y="9888"/>
                  </a:cubicBezTo>
                  <a:cubicBezTo>
                    <a:pt x="1835" y="9854"/>
                    <a:pt x="2141" y="9786"/>
                    <a:pt x="2379" y="9616"/>
                  </a:cubicBezTo>
                  <a:cubicBezTo>
                    <a:pt x="2651" y="9480"/>
                    <a:pt x="2821" y="9243"/>
                    <a:pt x="2957" y="9039"/>
                  </a:cubicBezTo>
                  <a:cubicBezTo>
                    <a:pt x="3093" y="8835"/>
                    <a:pt x="3195" y="8665"/>
                    <a:pt x="3263" y="8461"/>
                  </a:cubicBezTo>
                  <a:cubicBezTo>
                    <a:pt x="3399" y="8223"/>
                    <a:pt x="3500" y="8019"/>
                    <a:pt x="3602" y="7815"/>
                  </a:cubicBezTo>
                  <a:cubicBezTo>
                    <a:pt x="3645" y="7821"/>
                    <a:pt x="3687" y="7823"/>
                    <a:pt x="3729" y="7823"/>
                  </a:cubicBezTo>
                  <a:cubicBezTo>
                    <a:pt x="4720" y="7823"/>
                    <a:pt x="5467" y="6318"/>
                    <a:pt x="5369" y="5471"/>
                  </a:cubicBezTo>
                  <a:lnTo>
                    <a:pt x="5369" y="5471"/>
                  </a:lnTo>
                  <a:cubicBezTo>
                    <a:pt x="5267" y="5607"/>
                    <a:pt x="5132" y="5708"/>
                    <a:pt x="5030" y="5844"/>
                  </a:cubicBezTo>
                  <a:cubicBezTo>
                    <a:pt x="5166" y="5539"/>
                    <a:pt x="5200" y="5233"/>
                    <a:pt x="5098" y="4961"/>
                  </a:cubicBezTo>
                  <a:lnTo>
                    <a:pt x="5098" y="4961"/>
                  </a:lnTo>
                  <a:cubicBezTo>
                    <a:pt x="5030" y="5471"/>
                    <a:pt x="4316" y="6082"/>
                    <a:pt x="4010" y="6354"/>
                  </a:cubicBezTo>
                  <a:cubicBezTo>
                    <a:pt x="4043" y="6288"/>
                    <a:pt x="4207" y="5733"/>
                    <a:pt x="4246" y="5645"/>
                  </a:cubicBezTo>
                  <a:lnTo>
                    <a:pt x="4246" y="5645"/>
                  </a:lnTo>
                  <a:cubicBezTo>
                    <a:pt x="4063" y="6024"/>
                    <a:pt x="2383" y="7104"/>
                    <a:pt x="3229" y="7713"/>
                  </a:cubicBezTo>
                  <a:cubicBezTo>
                    <a:pt x="3127" y="7883"/>
                    <a:pt x="2991" y="8053"/>
                    <a:pt x="2889" y="8257"/>
                  </a:cubicBezTo>
                  <a:cubicBezTo>
                    <a:pt x="2651" y="8563"/>
                    <a:pt x="2447" y="8937"/>
                    <a:pt x="2107" y="9107"/>
                  </a:cubicBezTo>
                  <a:cubicBezTo>
                    <a:pt x="1937" y="9209"/>
                    <a:pt x="1699" y="9243"/>
                    <a:pt x="1496" y="9243"/>
                  </a:cubicBezTo>
                  <a:cubicBezTo>
                    <a:pt x="1292" y="9243"/>
                    <a:pt x="1122" y="9209"/>
                    <a:pt x="986" y="9073"/>
                  </a:cubicBezTo>
                  <a:cubicBezTo>
                    <a:pt x="884" y="8903"/>
                    <a:pt x="782" y="8699"/>
                    <a:pt x="748" y="8427"/>
                  </a:cubicBezTo>
                  <a:cubicBezTo>
                    <a:pt x="714" y="8155"/>
                    <a:pt x="748" y="7883"/>
                    <a:pt x="782" y="7577"/>
                  </a:cubicBezTo>
                  <a:cubicBezTo>
                    <a:pt x="816" y="7306"/>
                    <a:pt x="918" y="7000"/>
                    <a:pt x="1020" y="6728"/>
                  </a:cubicBezTo>
                  <a:cubicBezTo>
                    <a:pt x="1054" y="6694"/>
                    <a:pt x="1088" y="6626"/>
                    <a:pt x="1122" y="6558"/>
                  </a:cubicBezTo>
                  <a:cubicBezTo>
                    <a:pt x="1156" y="6524"/>
                    <a:pt x="1190" y="6456"/>
                    <a:pt x="1258" y="6388"/>
                  </a:cubicBezTo>
                  <a:cubicBezTo>
                    <a:pt x="1360" y="6252"/>
                    <a:pt x="1462" y="6150"/>
                    <a:pt x="1564" y="6014"/>
                  </a:cubicBezTo>
                  <a:cubicBezTo>
                    <a:pt x="2005" y="5573"/>
                    <a:pt x="2583" y="5199"/>
                    <a:pt x="3229" y="4927"/>
                  </a:cubicBezTo>
                  <a:cubicBezTo>
                    <a:pt x="4293" y="4479"/>
                    <a:pt x="5451" y="4331"/>
                    <a:pt x="6510" y="4331"/>
                  </a:cubicBezTo>
                  <a:cubicBezTo>
                    <a:pt x="6735" y="4331"/>
                    <a:pt x="6956" y="4337"/>
                    <a:pt x="7170" y="4349"/>
                  </a:cubicBezTo>
                  <a:cubicBezTo>
                    <a:pt x="7340" y="4383"/>
                    <a:pt x="7510" y="4383"/>
                    <a:pt x="7680" y="4417"/>
                  </a:cubicBezTo>
                  <a:cubicBezTo>
                    <a:pt x="6457" y="5301"/>
                    <a:pt x="5573" y="6762"/>
                    <a:pt x="4996" y="8155"/>
                  </a:cubicBezTo>
                  <a:cubicBezTo>
                    <a:pt x="4418" y="9480"/>
                    <a:pt x="4928" y="11179"/>
                    <a:pt x="5607" y="12369"/>
                  </a:cubicBezTo>
                  <a:cubicBezTo>
                    <a:pt x="6185" y="13422"/>
                    <a:pt x="6355" y="14510"/>
                    <a:pt x="5607" y="15495"/>
                  </a:cubicBezTo>
                  <a:cubicBezTo>
                    <a:pt x="5064" y="16141"/>
                    <a:pt x="4996" y="16854"/>
                    <a:pt x="5709" y="17466"/>
                  </a:cubicBezTo>
                  <a:cubicBezTo>
                    <a:pt x="6321" y="17942"/>
                    <a:pt x="6967" y="18418"/>
                    <a:pt x="7578" y="18893"/>
                  </a:cubicBezTo>
                  <a:cubicBezTo>
                    <a:pt x="7918" y="19165"/>
                    <a:pt x="8326" y="19267"/>
                    <a:pt x="8666" y="19505"/>
                  </a:cubicBezTo>
                  <a:cubicBezTo>
                    <a:pt x="8802" y="19607"/>
                    <a:pt x="9039" y="19811"/>
                    <a:pt x="9141" y="19947"/>
                  </a:cubicBezTo>
                  <a:cubicBezTo>
                    <a:pt x="9243" y="20117"/>
                    <a:pt x="9243" y="20762"/>
                    <a:pt x="9413" y="20932"/>
                  </a:cubicBezTo>
                  <a:cubicBezTo>
                    <a:pt x="9749" y="21268"/>
                    <a:pt x="11006" y="21673"/>
                    <a:pt x="11686" y="21673"/>
                  </a:cubicBezTo>
                  <a:cubicBezTo>
                    <a:pt x="11832" y="21673"/>
                    <a:pt x="11952" y="21654"/>
                    <a:pt x="12030" y="21612"/>
                  </a:cubicBezTo>
                  <a:cubicBezTo>
                    <a:pt x="11554" y="20422"/>
                    <a:pt x="10874" y="19505"/>
                    <a:pt x="10603" y="19199"/>
                  </a:cubicBezTo>
                  <a:cubicBezTo>
                    <a:pt x="10229" y="18757"/>
                    <a:pt x="10501" y="18621"/>
                    <a:pt x="9991" y="18384"/>
                  </a:cubicBezTo>
                  <a:cubicBezTo>
                    <a:pt x="9039" y="17976"/>
                    <a:pt x="7510" y="17194"/>
                    <a:pt x="6763" y="16447"/>
                  </a:cubicBezTo>
                  <a:cubicBezTo>
                    <a:pt x="7035" y="15733"/>
                    <a:pt x="7510" y="15733"/>
                    <a:pt x="8156" y="15529"/>
                  </a:cubicBezTo>
                  <a:cubicBezTo>
                    <a:pt x="9175" y="15189"/>
                    <a:pt x="10806" y="13388"/>
                    <a:pt x="10806" y="13388"/>
                  </a:cubicBezTo>
                  <a:cubicBezTo>
                    <a:pt x="11180" y="12301"/>
                    <a:pt x="11894" y="11723"/>
                    <a:pt x="11656" y="9922"/>
                  </a:cubicBezTo>
                  <a:cubicBezTo>
                    <a:pt x="11588" y="9175"/>
                    <a:pt x="11588" y="8223"/>
                    <a:pt x="10569" y="6354"/>
                  </a:cubicBezTo>
                  <a:lnTo>
                    <a:pt x="10569" y="6354"/>
                  </a:lnTo>
                  <a:cubicBezTo>
                    <a:pt x="11724" y="7815"/>
                    <a:pt x="12098" y="9786"/>
                    <a:pt x="12064" y="10806"/>
                  </a:cubicBezTo>
                  <a:cubicBezTo>
                    <a:pt x="12064" y="11553"/>
                    <a:pt x="11452" y="12437"/>
                    <a:pt x="11180" y="13524"/>
                  </a:cubicBezTo>
                  <a:lnTo>
                    <a:pt x="11180" y="13558"/>
                  </a:lnTo>
                  <a:lnTo>
                    <a:pt x="11214" y="13592"/>
                  </a:lnTo>
                  <a:cubicBezTo>
                    <a:pt x="11554" y="13626"/>
                    <a:pt x="12981" y="13762"/>
                    <a:pt x="13491" y="14068"/>
                  </a:cubicBezTo>
                  <a:cubicBezTo>
                    <a:pt x="14001" y="14374"/>
                    <a:pt x="13967" y="15121"/>
                    <a:pt x="13967" y="15121"/>
                  </a:cubicBezTo>
                  <a:cubicBezTo>
                    <a:pt x="14544" y="15529"/>
                    <a:pt x="15666" y="17024"/>
                    <a:pt x="16277" y="17364"/>
                  </a:cubicBezTo>
                  <a:cubicBezTo>
                    <a:pt x="15666" y="16345"/>
                    <a:pt x="16108" y="15767"/>
                    <a:pt x="16821" y="15325"/>
                  </a:cubicBezTo>
                  <a:cubicBezTo>
                    <a:pt x="17195" y="15087"/>
                    <a:pt x="17943" y="14782"/>
                    <a:pt x="18350" y="14544"/>
                  </a:cubicBezTo>
                  <a:cubicBezTo>
                    <a:pt x="17671" y="13660"/>
                    <a:pt x="17467" y="13320"/>
                    <a:pt x="17161" y="12777"/>
                  </a:cubicBezTo>
                  <a:cubicBezTo>
                    <a:pt x="16821" y="12267"/>
                    <a:pt x="16889" y="12063"/>
                    <a:pt x="16957" y="11417"/>
                  </a:cubicBezTo>
                  <a:cubicBezTo>
                    <a:pt x="17025" y="10806"/>
                    <a:pt x="17263" y="10262"/>
                    <a:pt x="17433" y="9650"/>
                  </a:cubicBezTo>
                  <a:cubicBezTo>
                    <a:pt x="17569" y="9175"/>
                    <a:pt x="17739" y="8699"/>
                    <a:pt x="17807" y="8189"/>
                  </a:cubicBezTo>
                  <a:cubicBezTo>
                    <a:pt x="17875" y="7645"/>
                    <a:pt x="17943" y="7034"/>
                    <a:pt x="17399" y="6048"/>
                  </a:cubicBezTo>
                  <a:lnTo>
                    <a:pt x="17399" y="6048"/>
                  </a:lnTo>
                  <a:cubicBezTo>
                    <a:pt x="18792" y="7815"/>
                    <a:pt x="17943" y="9718"/>
                    <a:pt x="17433" y="11145"/>
                  </a:cubicBezTo>
                  <a:cubicBezTo>
                    <a:pt x="16957" y="12335"/>
                    <a:pt x="17909" y="12845"/>
                    <a:pt x="18452" y="13830"/>
                  </a:cubicBezTo>
                  <a:cubicBezTo>
                    <a:pt x="19336" y="15495"/>
                    <a:pt x="19812" y="17432"/>
                    <a:pt x="20049" y="19301"/>
                  </a:cubicBezTo>
                  <a:cubicBezTo>
                    <a:pt x="20117" y="19845"/>
                    <a:pt x="20797" y="19743"/>
                    <a:pt x="20865" y="20354"/>
                  </a:cubicBezTo>
                  <a:cubicBezTo>
                    <a:pt x="20928" y="21093"/>
                    <a:pt x="21648" y="21373"/>
                    <a:pt x="22444" y="21373"/>
                  </a:cubicBezTo>
                  <a:cubicBezTo>
                    <a:pt x="22929" y="21373"/>
                    <a:pt x="23444" y="21269"/>
                    <a:pt x="23855" y="21102"/>
                  </a:cubicBezTo>
                  <a:cubicBezTo>
                    <a:pt x="23108" y="20185"/>
                    <a:pt x="21511" y="18995"/>
                    <a:pt x="21171" y="18146"/>
                  </a:cubicBezTo>
                  <a:cubicBezTo>
                    <a:pt x="20729" y="17024"/>
                    <a:pt x="21307" y="16345"/>
                    <a:pt x="21001" y="15189"/>
                  </a:cubicBezTo>
                  <a:cubicBezTo>
                    <a:pt x="20729" y="14068"/>
                    <a:pt x="20899" y="12980"/>
                    <a:pt x="21409" y="11893"/>
                  </a:cubicBezTo>
                  <a:cubicBezTo>
                    <a:pt x="21816" y="11010"/>
                    <a:pt x="23210" y="9684"/>
                    <a:pt x="23651" y="7713"/>
                  </a:cubicBezTo>
                  <a:lnTo>
                    <a:pt x="23651" y="7713"/>
                  </a:lnTo>
                  <a:cubicBezTo>
                    <a:pt x="23516" y="8393"/>
                    <a:pt x="23380" y="9005"/>
                    <a:pt x="23108" y="9650"/>
                  </a:cubicBezTo>
                  <a:cubicBezTo>
                    <a:pt x="22836" y="10262"/>
                    <a:pt x="22156" y="10976"/>
                    <a:pt x="21850" y="11587"/>
                  </a:cubicBezTo>
                  <a:cubicBezTo>
                    <a:pt x="21613" y="12097"/>
                    <a:pt x="20865" y="14272"/>
                    <a:pt x="21239" y="14578"/>
                  </a:cubicBezTo>
                  <a:cubicBezTo>
                    <a:pt x="21341" y="14815"/>
                    <a:pt x="21782" y="14951"/>
                    <a:pt x="22088" y="15087"/>
                  </a:cubicBezTo>
                  <a:cubicBezTo>
                    <a:pt x="22598" y="15325"/>
                    <a:pt x="23108" y="15529"/>
                    <a:pt x="23685" y="15631"/>
                  </a:cubicBezTo>
                  <a:cubicBezTo>
                    <a:pt x="23742" y="15640"/>
                    <a:pt x="23804" y="15644"/>
                    <a:pt x="23871" y="15644"/>
                  </a:cubicBezTo>
                  <a:cubicBezTo>
                    <a:pt x="24612" y="15644"/>
                    <a:pt x="25937" y="15155"/>
                    <a:pt x="26404" y="14782"/>
                  </a:cubicBezTo>
                  <a:cubicBezTo>
                    <a:pt x="26404" y="14782"/>
                    <a:pt x="26132" y="14442"/>
                    <a:pt x="26268" y="13966"/>
                  </a:cubicBezTo>
                  <a:cubicBezTo>
                    <a:pt x="26370" y="13524"/>
                    <a:pt x="26438" y="13082"/>
                    <a:pt x="26574" y="12607"/>
                  </a:cubicBezTo>
                  <a:cubicBezTo>
                    <a:pt x="26710" y="12267"/>
                    <a:pt x="27152" y="11587"/>
                    <a:pt x="27457" y="11315"/>
                  </a:cubicBezTo>
                  <a:cubicBezTo>
                    <a:pt x="27673" y="11079"/>
                    <a:pt x="27874" y="10965"/>
                    <a:pt x="28166" y="10965"/>
                  </a:cubicBezTo>
                  <a:cubicBezTo>
                    <a:pt x="28335" y="10965"/>
                    <a:pt x="28533" y="11003"/>
                    <a:pt x="28783" y="11078"/>
                  </a:cubicBezTo>
                  <a:cubicBezTo>
                    <a:pt x="28613" y="10330"/>
                    <a:pt x="29088" y="8359"/>
                    <a:pt x="29530" y="7543"/>
                  </a:cubicBezTo>
                  <a:lnTo>
                    <a:pt x="29530" y="7543"/>
                  </a:lnTo>
                  <a:cubicBezTo>
                    <a:pt x="28953" y="8869"/>
                    <a:pt x="29088" y="10432"/>
                    <a:pt x="29292" y="10942"/>
                  </a:cubicBezTo>
                  <a:cubicBezTo>
                    <a:pt x="30142" y="10568"/>
                    <a:pt x="30720" y="9310"/>
                    <a:pt x="30720" y="8767"/>
                  </a:cubicBezTo>
                  <a:cubicBezTo>
                    <a:pt x="30754" y="8087"/>
                    <a:pt x="30550" y="6660"/>
                    <a:pt x="30312" y="6048"/>
                  </a:cubicBezTo>
                  <a:cubicBezTo>
                    <a:pt x="29870" y="4893"/>
                    <a:pt x="29055" y="4145"/>
                    <a:pt x="28239" y="3296"/>
                  </a:cubicBezTo>
                  <a:cubicBezTo>
                    <a:pt x="27865" y="2922"/>
                    <a:pt x="27593" y="2684"/>
                    <a:pt x="27457" y="2208"/>
                  </a:cubicBezTo>
                  <a:cubicBezTo>
                    <a:pt x="27253" y="1665"/>
                    <a:pt x="27287" y="917"/>
                    <a:pt x="26880" y="475"/>
                  </a:cubicBezTo>
                  <a:cubicBezTo>
                    <a:pt x="26565" y="118"/>
                    <a:pt x="26178" y="1"/>
                    <a:pt x="257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48"/>
            <p:cNvSpPr/>
            <p:nvPr/>
          </p:nvSpPr>
          <p:spPr>
            <a:xfrm>
              <a:off x="5098300" y="2291675"/>
              <a:ext cx="175050" cy="191275"/>
            </a:xfrm>
            <a:custGeom>
              <a:rect b="b" l="l" r="r" t="t"/>
              <a:pathLst>
                <a:path extrusionOk="0" h="7651" w="7002">
                  <a:moveTo>
                    <a:pt x="1920" y="0"/>
                  </a:moveTo>
                  <a:cubicBezTo>
                    <a:pt x="1184" y="0"/>
                    <a:pt x="326" y="1286"/>
                    <a:pt x="239" y="1751"/>
                  </a:cubicBezTo>
                  <a:cubicBezTo>
                    <a:pt x="1" y="2601"/>
                    <a:pt x="205" y="4164"/>
                    <a:pt x="579" y="4946"/>
                  </a:cubicBezTo>
                  <a:cubicBezTo>
                    <a:pt x="714" y="5150"/>
                    <a:pt x="918" y="5455"/>
                    <a:pt x="816" y="5727"/>
                  </a:cubicBezTo>
                  <a:cubicBezTo>
                    <a:pt x="681" y="6033"/>
                    <a:pt x="341" y="6101"/>
                    <a:pt x="239" y="6475"/>
                  </a:cubicBezTo>
                  <a:cubicBezTo>
                    <a:pt x="137" y="7019"/>
                    <a:pt x="477" y="7562"/>
                    <a:pt x="1020" y="7596"/>
                  </a:cubicBezTo>
                  <a:cubicBezTo>
                    <a:pt x="732" y="7375"/>
                    <a:pt x="777" y="7052"/>
                    <a:pt x="917" y="7052"/>
                  </a:cubicBezTo>
                  <a:cubicBezTo>
                    <a:pt x="993" y="7052"/>
                    <a:pt x="1096" y="7144"/>
                    <a:pt x="1190" y="7392"/>
                  </a:cubicBezTo>
                  <a:cubicBezTo>
                    <a:pt x="1271" y="7419"/>
                    <a:pt x="1339" y="7431"/>
                    <a:pt x="1397" y="7431"/>
                  </a:cubicBezTo>
                  <a:cubicBezTo>
                    <a:pt x="1849" y="7431"/>
                    <a:pt x="1628" y="6682"/>
                    <a:pt x="1326" y="6441"/>
                  </a:cubicBezTo>
                  <a:cubicBezTo>
                    <a:pt x="1383" y="6253"/>
                    <a:pt x="1452" y="6182"/>
                    <a:pt x="1523" y="6182"/>
                  </a:cubicBezTo>
                  <a:cubicBezTo>
                    <a:pt x="1708" y="6182"/>
                    <a:pt x="1904" y="6667"/>
                    <a:pt x="1904" y="6815"/>
                  </a:cubicBezTo>
                  <a:cubicBezTo>
                    <a:pt x="1904" y="7490"/>
                    <a:pt x="2134" y="7650"/>
                    <a:pt x="2383" y="7650"/>
                  </a:cubicBezTo>
                  <a:cubicBezTo>
                    <a:pt x="2572" y="7650"/>
                    <a:pt x="2772" y="7558"/>
                    <a:pt x="2889" y="7528"/>
                  </a:cubicBezTo>
                  <a:cubicBezTo>
                    <a:pt x="3467" y="7358"/>
                    <a:pt x="3943" y="5931"/>
                    <a:pt x="4181" y="5421"/>
                  </a:cubicBezTo>
                  <a:cubicBezTo>
                    <a:pt x="4350" y="5116"/>
                    <a:pt x="4418" y="4878"/>
                    <a:pt x="4724" y="4640"/>
                  </a:cubicBezTo>
                  <a:cubicBezTo>
                    <a:pt x="5030" y="4402"/>
                    <a:pt x="5438" y="4368"/>
                    <a:pt x="5744" y="4130"/>
                  </a:cubicBezTo>
                  <a:cubicBezTo>
                    <a:pt x="6287" y="3722"/>
                    <a:pt x="6661" y="2907"/>
                    <a:pt x="6865" y="2261"/>
                  </a:cubicBezTo>
                  <a:cubicBezTo>
                    <a:pt x="6933" y="1989"/>
                    <a:pt x="6967" y="1683"/>
                    <a:pt x="7001" y="1378"/>
                  </a:cubicBezTo>
                  <a:lnTo>
                    <a:pt x="7001" y="1378"/>
                  </a:lnTo>
                  <a:cubicBezTo>
                    <a:pt x="6548" y="1740"/>
                    <a:pt x="5823" y="1831"/>
                    <a:pt x="5148" y="1831"/>
                  </a:cubicBezTo>
                  <a:cubicBezTo>
                    <a:pt x="4811" y="1831"/>
                    <a:pt x="4486" y="1808"/>
                    <a:pt x="4215" y="1785"/>
                  </a:cubicBezTo>
                  <a:cubicBezTo>
                    <a:pt x="3773" y="1751"/>
                    <a:pt x="3365" y="1480"/>
                    <a:pt x="3025" y="1208"/>
                  </a:cubicBezTo>
                  <a:cubicBezTo>
                    <a:pt x="2685" y="970"/>
                    <a:pt x="2685" y="698"/>
                    <a:pt x="2278" y="120"/>
                  </a:cubicBezTo>
                  <a:cubicBezTo>
                    <a:pt x="2165" y="37"/>
                    <a:pt x="2044" y="0"/>
                    <a:pt x="19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48"/>
            <p:cNvSpPr/>
            <p:nvPr/>
          </p:nvSpPr>
          <p:spPr>
            <a:xfrm>
              <a:off x="5167975" y="2268325"/>
              <a:ext cx="146150" cy="57925"/>
            </a:xfrm>
            <a:custGeom>
              <a:rect b="b" l="l" r="r" t="t"/>
              <a:pathLst>
                <a:path extrusionOk="0" h="2317" w="5846">
                  <a:moveTo>
                    <a:pt x="5845" y="1"/>
                  </a:moveTo>
                  <a:cubicBezTo>
                    <a:pt x="5553" y="854"/>
                    <a:pt x="3792" y="1462"/>
                    <a:pt x="2631" y="1462"/>
                  </a:cubicBezTo>
                  <a:cubicBezTo>
                    <a:pt x="2174" y="1462"/>
                    <a:pt x="1810" y="1368"/>
                    <a:pt x="1665" y="1156"/>
                  </a:cubicBezTo>
                  <a:lnTo>
                    <a:pt x="1665" y="1156"/>
                  </a:lnTo>
                  <a:cubicBezTo>
                    <a:pt x="1788" y="1203"/>
                    <a:pt x="1931" y="1224"/>
                    <a:pt x="2075" y="1224"/>
                  </a:cubicBezTo>
                  <a:cubicBezTo>
                    <a:pt x="2453" y="1224"/>
                    <a:pt x="2840" y="1081"/>
                    <a:pt x="2889" y="884"/>
                  </a:cubicBezTo>
                  <a:cubicBezTo>
                    <a:pt x="2991" y="375"/>
                    <a:pt x="2481" y="137"/>
                    <a:pt x="2209" y="69"/>
                  </a:cubicBezTo>
                  <a:cubicBezTo>
                    <a:pt x="2209" y="69"/>
                    <a:pt x="1996" y="12"/>
                    <a:pt x="1706" y="12"/>
                  </a:cubicBezTo>
                  <a:cubicBezTo>
                    <a:pt x="1362" y="12"/>
                    <a:pt x="910" y="92"/>
                    <a:pt x="578" y="443"/>
                  </a:cubicBezTo>
                  <a:cubicBezTo>
                    <a:pt x="0" y="1054"/>
                    <a:pt x="374" y="1904"/>
                    <a:pt x="782" y="2108"/>
                  </a:cubicBezTo>
                  <a:cubicBezTo>
                    <a:pt x="1092" y="2263"/>
                    <a:pt x="1691" y="2317"/>
                    <a:pt x="2211" y="2317"/>
                  </a:cubicBezTo>
                  <a:cubicBezTo>
                    <a:pt x="2489" y="2317"/>
                    <a:pt x="2745" y="2301"/>
                    <a:pt x="2923" y="2278"/>
                  </a:cubicBezTo>
                  <a:cubicBezTo>
                    <a:pt x="4180" y="2142"/>
                    <a:pt x="5607" y="1394"/>
                    <a:pt x="5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48"/>
            <p:cNvSpPr/>
            <p:nvPr/>
          </p:nvSpPr>
          <p:spPr>
            <a:xfrm>
              <a:off x="5263125" y="2356675"/>
              <a:ext cx="101125" cy="40575"/>
            </a:xfrm>
            <a:custGeom>
              <a:rect b="b" l="l" r="r" t="t"/>
              <a:pathLst>
                <a:path extrusionOk="0" h="1623" w="4045">
                  <a:moveTo>
                    <a:pt x="408" y="1"/>
                  </a:moveTo>
                  <a:cubicBezTo>
                    <a:pt x="340" y="375"/>
                    <a:pt x="306" y="715"/>
                    <a:pt x="0" y="918"/>
                  </a:cubicBezTo>
                  <a:cubicBezTo>
                    <a:pt x="296" y="1483"/>
                    <a:pt x="1144" y="1622"/>
                    <a:pt x="1805" y="1622"/>
                  </a:cubicBezTo>
                  <a:cubicBezTo>
                    <a:pt x="1980" y="1622"/>
                    <a:pt x="2142" y="1612"/>
                    <a:pt x="2277" y="1598"/>
                  </a:cubicBezTo>
                  <a:cubicBezTo>
                    <a:pt x="3229" y="1496"/>
                    <a:pt x="3976" y="817"/>
                    <a:pt x="4044" y="1"/>
                  </a:cubicBezTo>
                  <a:lnTo>
                    <a:pt x="4044" y="1"/>
                  </a:lnTo>
                  <a:cubicBezTo>
                    <a:pt x="3678" y="677"/>
                    <a:pt x="3009" y="1072"/>
                    <a:pt x="2249" y="1072"/>
                  </a:cubicBezTo>
                  <a:cubicBezTo>
                    <a:pt x="2092" y="1072"/>
                    <a:pt x="1931" y="1055"/>
                    <a:pt x="1767" y="1020"/>
                  </a:cubicBezTo>
                  <a:cubicBezTo>
                    <a:pt x="1224" y="884"/>
                    <a:pt x="612" y="545"/>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48"/>
            <p:cNvSpPr/>
            <p:nvPr/>
          </p:nvSpPr>
          <p:spPr>
            <a:xfrm>
              <a:off x="4991275" y="2403400"/>
              <a:ext cx="57775" cy="113025"/>
            </a:xfrm>
            <a:custGeom>
              <a:rect b="b" l="l" r="r" t="t"/>
              <a:pathLst>
                <a:path extrusionOk="0" h="4521" w="2311">
                  <a:moveTo>
                    <a:pt x="2107" y="1"/>
                  </a:moveTo>
                  <a:cubicBezTo>
                    <a:pt x="2107" y="1"/>
                    <a:pt x="1880" y="197"/>
                    <a:pt x="1528" y="197"/>
                  </a:cubicBezTo>
                  <a:cubicBezTo>
                    <a:pt x="1352" y="197"/>
                    <a:pt x="1144" y="148"/>
                    <a:pt x="918" y="1"/>
                  </a:cubicBezTo>
                  <a:lnTo>
                    <a:pt x="918" y="1"/>
                  </a:lnTo>
                  <a:cubicBezTo>
                    <a:pt x="1122" y="715"/>
                    <a:pt x="1122" y="1428"/>
                    <a:pt x="510" y="1904"/>
                  </a:cubicBezTo>
                  <a:cubicBezTo>
                    <a:pt x="340" y="2074"/>
                    <a:pt x="170" y="2380"/>
                    <a:pt x="102" y="2617"/>
                  </a:cubicBezTo>
                  <a:cubicBezTo>
                    <a:pt x="0" y="3127"/>
                    <a:pt x="1020" y="3671"/>
                    <a:pt x="1597" y="4520"/>
                  </a:cubicBezTo>
                  <a:cubicBezTo>
                    <a:pt x="2311" y="2719"/>
                    <a:pt x="1733" y="1904"/>
                    <a:pt x="1801" y="1326"/>
                  </a:cubicBezTo>
                  <a:cubicBezTo>
                    <a:pt x="1835" y="1122"/>
                    <a:pt x="2175" y="239"/>
                    <a:pt x="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48"/>
          <p:cNvGrpSpPr/>
          <p:nvPr/>
        </p:nvGrpSpPr>
        <p:grpSpPr>
          <a:xfrm>
            <a:off x="1095863" y="3509577"/>
            <a:ext cx="1778149" cy="937098"/>
            <a:chOff x="1075750" y="1103600"/>
            <a:chExt cx="960850" cy="506375"/>
          </a:xfrm>
        </p:grpSpPr>
        <p:sp>
          <p:nvSpPr>
            <p:cNvPr id="10415" name="Google Shape;10415;p48"/>
            <p:cNvSpPr/>
            <p:nvPr/>
          </p:nvSpPr>
          <p:spPr>
            <a:xfrm>
              <a:off x="1094450" y="1178600"/>
              <a:ext cx="25500" cy="21600"/>
            </a:xfrm>
            <a:custGeom>
              <a:rect b="b" l="l" r="r" t="t"/>
              <a:pathLst>
                <a:path extrusionOk="0" h="864" w="1020">
                  <a:moveTo>
                    <a:pt x="613" y="0"/>
                  </a:moveTo>
                  <a:cubicBezTo>
                    <a:pt x="347" y="0"/>
                    <a:pt x="147" y="319"/>
                    <a:pt x="0" y="637"/>
                  </a:cubicBezTo>
                  <a:cubicBezTo>
                    <a:pt x="68" y="705"/>
                    <a:pt x="136" y="773"/>
                    <a:pt x="204" y="807"/>
                  </a:cubicBezTo>
                  <a:cubicBezTo>
                    <a:pt x="284" y="847"/>
                    <a:pt x="375" y="864"/>
                    <a:pt x="471" y="864"/>
                  </a:cubicBezTo>
                  <a:cubicBezTo>
                    <a:pt x="539" y="864"/>
                    <a:pt x="610" y="855"/>
                    <a:pt x="680" y="841"/>
                  </a:cubicBezTo>
                  <a:cubicBezTo>
                    <a:pt x="918" y="739"/>
                    <a:pt x="1020" y="399"/>
                    <a:pt x="952" y="162"/>
                  </a:cubicBezTo>
                  <a:cubicBezTo>
                    <a:pt x="829" y="48"/>
                    <a:pt x="716" y="0"/>
                    <a:pt x="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48"/>
            <p:cNvSpPr/>
            <p:nvPr/>
          </p:nvSpPr>
          <p:spPr>
            <a:xfrm>
              <a:off x="1221875" y="1438350"/>
              <a:ext cx="125750" cy="151250"/>
            </a:xfrm>
            <a:custGeom>
              <a:rect b="b" l="l" r="r" t="t"/>
              <a:pathLst>
                <a:path extrusionOk="0" h="6050" w="5030">
                  <a:moveTo>
                    <a:pt x="1700" y="0"/>
                  </a:moveTo>
                  <a:cubicBezTo>
                    <a:pt x="1394" y="102"/>
                    <a:pt x="1" y="1257"/>
                    <a:pt x="35" y="1257"/>
                  </a:cubicBezTo>
                  <a:lnTo>
                    <a:pt x="1" y="1393"/>
                  </a:lnTo>
                  <a:cubicBezTo>
                    <a:pt x="850" y="1699"/>
                    <a:pt x="1734" y="3398"/>
                    <a:pt x="2209" y="4282"/>
                  </a:cubicBezTo>
                  <a:cubicBezTo>
                    <a:pt x="2447" y="4689"/>
                    <a:pt x="2549" y="5335"/>
                    <a:pt x="2753" y="5675"/>
                  </a:cubicBezTo>
                  <a:cubicBezTo>
                    <a:pt x="2886" y="5861"/>
                    <a:pt x="3003" y="5933"/>
                    <a:pt x="3105" y="5933"/>
                  </a:cubicBezTo>
                  <a:cubicBezTo>
                    <a:pt x="3263" y="5933"/>
                    <a:pt x="3384" y="5759"/>
                    <a:pt x="3467" y="5573"/>
                  </a:cubicBezTo>
                  <a:cubicBezTo>
                    <a:pt x="3685" y="5945"/>
                    <a:pt x="4129" y="6049"/>
                    <a:pt x="4508" y="6049"/>
                  </a:cubicBezTo>
                  <a:cubicBezTo>
                    <a:pt x="4718" y="6049"/>
                    <a:pt x="4909" y="6017"/>
                    <a:pt x="5030" y="5981"/>
                  </a:cubicBezTo>
                  <a:cubicBezTo>
                    <a:pt x="5030" y="5981"/>
                    <a:pt x="4180" y="4893"/>
                    <a:pt x="3840" y="4588"/>
                  </a:cubicBezTo>
                  <a:cubicBezTo>
                    <a:pt x="3569" y="4350"/>
                    <a:pt x="2991" y="3874"/>
                    <a:pt x="2583" y="3432"/>
                  </a:cubicBezTo>
                  <a:cubicBezTo>
                    <a:pt x="2379" y="2651"/>
                    <a:pt x="2039" y="1937"/>
                    <a:pt x="2821" y="1223"/>
                  </a:cubicBezTo>
                  <a:cubicBezTo>
                    <a:pt x="2515" y="748"/>
                    <a:pt x="1836" y="272"/>
                    <a:pt x="1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48"/>
            <p:cNvSpPr/>
            <p:nvPr/>
          </p:nvSpPr>
          <p:spPr>
            <a:xfrm>
              <a:off x="1075750" y="1103600"/>
              <a:ext cx="960850" cy="506375"/>
            </a:xfrm>
            <a:custGeom>
              <a:rect b="b" l="l" r="r" t="t"/>
              <a:pathLst>
                <a:path extrusionOk="0" h="20255" w="38434">
                  <a:moveTo>
                    <a:pt x="1361" y="3000"/>
                  </a:moveTo>
                  <a:cubicBezTo>
                    <a:pt x="1464" y="3000"/>
                    <a:pt x="1577" y="3048"/>
                    <a:pt x="1700" y="3162"/>
                  </a:cubicBezTo>
                  <a:cubicBezTo>
                    <a:pt x="1768" y="3399"/>
                    <a:pt x="1666" y="3739"/>
                    <a:pt x="1428" y="3841"/>
                  </a:cubicBezTo>
                  <a:cubicBezTo>
                    <a:pt x="1358" y="3855"/>
                    <a:pt x="1287" y="3864"/>
                    <a:pt x="1219" y="3864"/>
                  </a:cubicBezTo>
                  <a:cubicBezTo>
                    <a:pt x="1123" y="3864"/>
                    <a:pt x="1032" y="3847"/>
                    <a:pt x="952" y="3807"/>
                  </a:cubicBezTo>
                  <a:cubicBezTo>
                    <a:pt x="884" y="3773"/>
                    <a:pt x="816" y="3705"/>
                    <a:pt x="748" y="3637"/>
                  </a:cubicBezTo>
                  <a:cubicBezTo>
                    <a:pt x="895" y="3319"/>
                    <a:pt x="1095" y="3000"/>
                    <a:pt x="1361" y="3000"/>
                  </a:cubicBezTo>
                  <a:close/>
                  <a:moveTo>
                    <a:pt x="10305" y="0"/>
                  </a:moveTo>
                  <a:cubicBezTo>
                    <a:pt x="10289" y="0"/>
                    <a:pt x="10276" y="1"/>
                    <a:pt x="10263" y="1"/>
                  </a:cubicBezTo>
                  <a:cubicBezTo>
                    <a:pt x="9346" y="69"/>
                    <a:pt x="7375" y="1"/>
                    <a:pt x="6219" y="851"/>
                  </a:cubicBezTo>
                  <a:cubicBezTo>
                    <a:pt x="6119" y="835"/>
                    <a:pt x="6018" y="828"/>
                    <a:pt x="5916" y="828"/>
                  </a:cubicBezTo>
                  <a:cubicBezTo>
                    <a:pt x="4905" y="828"/>
                    <a:pt x="3834" y="1540"/>
                    <a:pt x="3773" y="1972"/>
                  </a:cubicBezTo>
                  <a:cubicBezTo>
                    <a:pt x="3350" y="1484"/>
                    <a:pt x="2272" y="1121"/>
                    <a:pt x="1853" y="1121"/>
                  </a:cubicBezTo>
                  <a:cubicBezTo>
                    <a:pt x="1835" y="1121"/>
                    <a:pt x="1818" y="1121"/>
                    <a:pt x="1802" y="1123"/>
                  </a:cubicBezTo>
                  <a:cubicBezTo>
                    <a:pt x="850" y="1157"/>
                    <a:pt x="1" y="1836"/>
                    <a:pt x="103" y="2822"/>
                  </a:cubicBezTo>
                  <a:cubicBezTo>
                    <a:pt x="103" y="3196"/>
                    <a:pt x="205" y="3501"/>
                    <a:pt x="375" y="3773"/>
                  </a:cubicBezTo>
                  <a:cubicBezTo>
                    <a:pt x="375" y="3841"/>
                    <a:pt x="375" y="3909"/>
                    <a:pt x="408" y="3977"/>
                  </a:cubicBezTo>
                  <a:cubicBezTo>
                    <a:pt x="375" y="4113"/>
                    <a:pt x="375" y="4283"/>
                    <a:pt x="408" y="4419"/>
                  </a:cubicBezTo>
                  <a:cubicBezTo>
                    <a:pt x="454" y="4419"/>
                    <a:pt x="514" y="4615"/>
                    <a:pt x="549" y="4615"/>
                  </a:cubicBezTo>
                  <a:cubicBezTo>
                    <a:pt x="567" y="4615"/>
                    <a:pt x="578" y="4566"/>
                    <a:pt x="578" y="4419"/>
                  </a:cubicBezTo>
                  <a:cubicBezTo>
                    <a:pt x="578" y="4539"/>
                    <a:pt x="581" y="4584"/>
                    <a:pt x="585" y="4584"/>
                  </a:cubicBezTo>
                  <a:cubicBezTo>
                    <a:pt x="594" y="4584"/>
                    <a:pt x="612" y="4264"/>
                    <a:pt x="612" y="4215"/>
                  </a:cubicBezTo>
                  <a:cubicBezTo>
                    <a:pt x="612" y="4147"/>
                    <a:pt x="612" y="4113"/>
                    <a:pt x="612" y="4079"/>
                  </a:cubicBezTo>
                  <a:cubicBezTo>
                    <a:pt x="796" y="4194"/>
                    <a:pt x="996" y="4278"/>
                    <a:pt x="1232" y="4278"/>
                  </a:cubicBezTo>
                  <a:cubicBezTo>
                    <a:pt x="1345" y="4278"/>
                    <a:pt x="1466" y="4259"/>
                    <a:pt x="1598" y="4215"/>
                  </a:cubicBezTo>
                  <a:cubicBezTo>
                    <a:pt x="2243" y="4011"/>
                    <a:pt x="2617" y="2788"/>
                    <a:pt x="1768" y="2584"/>
                  </a:cubicBezTo>
                  <a:cubicBezTo>
                    <a:pt x="1680" y="2563"/>
                    <a:pt x="1596" y="2554"/>
                    <a:pt x="1516" y="2554"/>
                  </a:cubicBezTo>
                  <a:cubicBezTo>
                    <a:pt x="1071" y="2554"/>
                    <a:pt x="751" y="2855"/>
                    <a:pt x="578" y="3230"/>
                  </a:cubicBezTo>
                  <a:cubicBezTo>
                    <a:pt x="476" y="2584"/>
                    <a:pt x="952" y="1938"/>
                    <a:pt x="1564" y="1768"/>
                  </a:cubicBezTo>
                  <a:cubicBezTo>
                    <a:pt x="1608" y="1765"/>
                    <a:pt x="1653" y="1763"/>
                    <a:pt x="1697" y="1763"/>
                  </a:cubicBezTo>
                  <a:cubicBezTo>
                    <a:pt x="2088" y="1763"/>
                    <a:pt x="2451" y="1898"/>
                    <a:pt x="2787" y="2142"/>
                  </a:cubicBezTo>
                  <a:cubicBezTo>
                    <a:pt x="2855" y="2210"/>
                    <a:pt x="2923" y="2278"/>
                    <a:pt x="2957" y="2380"/>
                  </a:cubicBezTo>
                  <a:cubicBezTo>
                    <a:pt x="2889" y="2686"/>
                    <a:pt x="2787" y="2958"/>
                    <a:pt x="2617" y="3332"/>
                  </a:cubicBezTo>
                  <a:cubicBezTo>
                    <a:pt x="2447" y="3671"/>
                    <a:pt x="2311" y="4045"/>
                    <a:pt x="2210" y="4419"/>
                  </a:cubicBezTo>
                  <a:cubicBezTo>
                    <a:pt x="1972" y="5370"/>
                    <a:pt x="1972" y="6526"/>
                    <a:pt x="2210" y="7511"/>
                  </a:cubicBezTo>
                  <a:cubicBezTo>
                    <a:pt x="2549" y="9006"/>
                    <a:pt x="4826" y="11385"/>
                    <a:pt x="3807" y="12914"/>
                  </a:cubicBezTo>
                  <a:cubicBezTo>
                    <a:pt x="3399" y="13526"/>
                    <a:pt x="3161" y="13458"/>
                    <a:pt x="3467" y="14172"/>
                  </a:cubicBezTo>
                  <a:cubicBezTo>
                    <a:pt x="3671" y="14715"/>
                    <a:pt x="3841" y="15259"/>
                    <a:pt x="3705" y="15871"/>
                  </a:cubicBezTo>
                  <a:cubicBezTo>
                    <a:pt x="3603" y="16380"/>
                    <a:pt x="3025" y="18861"/>
                    <a:pt x="3671" y="19099"/>
                  </a:cubicBezTo>
                  <a:cubicBezTo>
                    <a:pt x="3671" y="18929"/>
                    <a:pt x="3773" y="18759"/>
                    <a:pt x="3807" y="18623"/>
                  </a:cubicBezTo>
                  <a:cubicBezTo>
                    <a:pt x="4011" y="19065"/>
                    <a:pt x="4112" y="19609"/>
                    <a:pt x="4316" y="20050"/>
                  </a:cubicBezTo>
                  <a:cubicBezTo>
                    <a:pt x="4724" y="20118"/>
                    <a:pt x="5200" y="20220"/>
                    <a:pt x="5608" y="20254"/>
                  </a:cubicBezTo>
                  <a:cubicBezTo>
                    <a:pt x="5608" y="20016"/>
                    <a:pt x="5506" y="19813"/>
                    <a:pt x="5438" y="19609"/>
                  </a:cubicBezTo>
                  <a:lnTo>
                    <a:pt x="5438" y="19609"/>
                  </a:lnTo>
                  <a:cubicBezTo>
                    <a:pt x="5778" y="19914"/>
                    <a:pt x="5913" y="20084"/>
                    <a:pt x="6355" y="20152"/>
                  </a:cubicBezTo>
                  <a:cubicBezTo>
                    <a:pt x="6015" y="19269"/>
                    <a:pt x="5642" y="18215"/>
                    <a:pt x="4826" y="17298"/>
                  </a:cubicBezTo>
                  <a:cubicBezTo>
                    <a:pt x="4826" y="17298"/>
                    <a:pt x="4758" y="17128"/>
                    <a:pt x="4860" y="16652"/>
                  </a:cubicBezTo>
                  <a:cubicBezTo>
                    <a:pt x="4996" y="16143"/>
                    <a:pt x="5166" y="14409"/>
                    <a:pt x="5302" y="14274"/>
                  </a:cubicBezTo>
                  <a:cubicBezTo>
                    <a:pt x="5676" y="14274"/>
                    <a:pt x="6151" y="14002"/>
                    <a:pt x="6525" y="13662"/>
                  </a:cubicBezTo>
                  <a:cubicBezTo>
                    <a:pt x="6967" y="13220"/>
                    <a:pt x="7477" y="12778"/>
                    <a:pt x="7884" y="12303"/>
                  </a:cubicBezTo>
                  <a:cubicBezTo>
                    <a:pt x="8666" y="11419"/>
                    <a:pt x="9448" y="10298"/>
                    <a:pt x="9991" y="9244"/>
                  </a:cubicBezTo>
                  <a:cubicBezTo>
                    <a:pt x="11027" y="7205"/>
                    <a:pt x="10255" y="3226"/>
                    <a:pt x="10262" y="3226"/>
                  </a:cubicBezTo>
                  <a:lnTo>
                    <a:pt x="10262" y="3226"/>
                  </a:lnTo>
                  <a:cubicBezTo>
                    <a:pt x="10262" y="3226"/>
                    <a:pt x="10263" y="3227"/>
                    <a:pt x="10263" y="3230"/>
                  </a:cubicBezTo>
                  <a:cubicBezTo>
                    <a:pt x="11317" y="6016"/>
                    <a:pt x="11249" y="7103"/>
                    <a:pt x="10875" y="8497"/>
                  </a:cubicBezTo>
                  <a:cubicBezTo>
                    <a:pt x="10637" y="9346"/>
                    <a:pt x="10059" y="10264"/>
                    <a:pt x="9549" y="11045"/>
                  </a:cubicBezTo>
                  <a:cubicBezTo>
                    <a:pt x="9108" y="11657"/>
                    <a:pt x="8360" y="12405"/>
                    <a:pt x="7714" y="13050"/>
                  </a:cubicBezTo>
                  <a:cubicBezTo>
                    <a:pt x="7613" y="13186"/>
                    <a:pt x="9006" y="14138"/>
                    <a:pt x="9278" y="14274"/>
                  </a:cubicBezTo>
                  <a:cubicBezTo>
                    <a:pt x="9583" y="14443"/>
                    <a:pt x="9889" y="14579"/>
                    <a:pt x="10195" y="14715"/>
                  </a:cubicBezTo>
                  <a:cubicBezTo>
                    <a:pt x="10535" y="14885"/>
                    <a:pt x="10875" y="14919"/>
                    <a:pt x="11113" y="15429"/>
                  </a:cubicBezTo>
                  <a:cubicBezTo>
                    <a:pt x="11307" y="15072"/>
                    <a:pt x="12181" y="14747"/>
                    <a:pt x="12557" y="14747"/>
                  </a:cubicBezTo>
                  <a:cubicBezTo>
                    <a:pt x="12575" y="14747"/>
                    <a:pt x="12592" y="14748"/>
                    <a:pt x="12608" y="14749"/>
                  </a:cubicBezTo>
                  <a:cubicBezTo>
                    <a:pt x="13186" y="14851"/>
                    <a:pt x="14069" y="15157"/>
                    <a:pt x="14239" y="15769"/>
                  </a:cubicBezTo>
                  <a:cubicBezTo>
                    <a:pt x="14477" y="15497"/>
                    <a:pt x="14681" y="14919"/>
                    <a:pt x="15632" y="14919"/>
                  </a:cubicBezTo>
                  <a:cubicBezTo>
                    <a:pt x="16210" y="14919"/>
                    <a:pt x="16720" y="15191"/>
                    <a:pt x="17025" y="15769"/>
                  </a:cubicBezTo>
                  <a:cubicBezTo>
                    <a:pt x="17093" y="15259"/>
                    <a:pt x="17263" y="15259"/>
                    <a:pt x="17467" y="15089"/>
                  </a:cubicBezTo>
                  <a:cubicBezTo>
                    <a:pt x="17705" y="14885"/>
                    <a:pt x="18079" y="14953"/>
                    <a:pt x="18385" y="14919"/>
                  </a:cubicBezTo>
                  <a:cubicBezTo>
                    <a:pt x="18657" y="14919"/>
                    <a:pt x="19438" y="14919"/>
                    <a:pt x="19982" y="15565"/>
                  </a:cubicBezTo>
                  <a:cubicBezTo>
                    <a:pt x="20016" y="14919"/>
                    <a:pt x="23210" y="14647"/>
                    <a:pt x="23720" y="14545"/>
                  </a:cubicBezTo>
                  <a:cubicBezTo>
                    <a:pt x="22836" y="13900"/>
                    <a:pt x="22530" y="12337"/>
                    <a:pt x="22598" y="11385"/>
                  </a:cubicBezTo>
                  <a:cubicBezTo>
                    <a:pt x="22734" y="10060"/>
                    <a:pt x="23482" y="8191"/>
                    <a:pt x="23142" y="6798"/>
                  </a:cubicBezTo>
                  <a:lnTo>
                    <a:pt x="23142" y="6798"/>
                  </a:lnTo>
                  <a:cubicBezTo>
                    <a:pt x="24263" y="9414"/>
                    <a:pt x="22361" y="12405"/>
                    <a:pt x="24026" y="14036"/>
                  </a:cubicBezTo>
                  <a:cubicBezTo>
                    <a:pt x="24739" y="14749"/>
                    <a:pt x="24773" y="15157"/>
                    <a:pt x="25045" y="16075"/>
                  </a:cubicBezTo>
                  <a:cubicBezTo>
                    <a:pt x="25317" y="16924"/>
                    <a:pt x="25385" y="18249"/>
                    <a:pt x="25929" y="18929"/>
                  </a:cubicBezTo>
                  <a:cubicBezTo>
                    <a:pt x="25963" y="18793"/>
                    <a:pt x="26098" y="18691"/>
                    <a:pt x="26098" y="18521"/>
                  </a:cubicBezTo>
                  <a:cubicBezTo>
                    <a:pt x="26520" y="19406"/>
                    <a:pt x="27097" y="19638"/>
                    <a:pt x="27702" y="19638"/>
                  </a:cubicBezTo>
                  <a:cubicBezTo>
                    <a:pt x="28074" y="19638"/>
                    <a:pt x="28455" y="19550"/>
                    <a:pt x="28817" y="19473"/>
                  </a:cubicBezTo>
                  <a:cubicBezTo>
                    <a:pt x="28239" y="18793"/>
                    <a:pt x="27628" y="18487"/>
                    <a:pt x="27186" y="18045"/>
                  </a:cubicBezTo>
                  <a:cubicBezTo>
                    <a:pt x="26608" y="17502"/>
                    <a:pt x="26948" y="15701"/>
                    <a:pt x="26880" y="14919"/>
                  </a:cubicBezTo>
                  <a:cubicBezTo>
                    <a:pt x="27696" y="13968"/>
                    <a:pt x="27832" y="12405"/>
                    <a:pt x="27220" y="10671"/>
                  </a:cubicBezTo>
                  <a:lnTo>
                    <a:pt x="27220" y="10671"/>
                  </a:lnTo>
                  <a:cubicBezTo>
                    <a:pt x="27696" y="11249"/>
                    <a:pt x="28001" y="12201"/>
                    <a:pt x="28001" y="12948"/>
                  </a:cubicBezTo>
                  <a:cubicBezTo>
                    <a:pt x="28001" y="13628"/>
                    <a:pt x="27832" y="14477"/>
                    <a:pt x="27560" y="15191"/>
                  </a:cubicBezTo>
                  <a:cubicBezTo>
                    <a:pt x="28477" y="15225"/>
                    <a:pt x="28919" y="15939"/>
                    <a:pt x="29700" y="16244"/>
                  </a:cubicBezTo>
                  <a:cubicBezTo>
                    <a:pt x="29873" y="16317"/>
                    <a:pt x="30057" y="16344"/>
                    <a:pt x="30249" y="16344"/>
                  </a:cubicBezTo>
                  <a:cubicBezTo>
                    <a:pt x="30776" y="16344"/>
                    <a:pt x="31361" y="16143"/>
                    <a:pt x="31909" y="16143"/>
                  </a:cubicBezTo>
                  <a:cubicBezTo>
                    <a:pt x="32634" y="16143"/>
                    <a:pt x="33225" y="16465"/>
                    <a:pt x="33944" y="16465"/>
                  </a:cubicBezTo>
                  <a:cubicBezTo>
                    <a:pt x="34034" y="16465"/>
                    <a:pt x="34126" y="16460"/>
                    <a:pt x="34220" y="16448"/>
                  </a:cubicBezTo>
                  <a:cubicBezTo>
                    <a:pt x="34696" y="16414"/>
                    <a:pt x="36361" y="16075"/>
                    <a:pt x="36123" y="15735"/>
                  </a:cubicBezTo>
                  <a:cubicBezTo>
                    <a:pt x="35817" y="15633"/>
                    <a:pt x="34968" y="14987"/>
                    <a:pt x="34934" y="14681"/>
                  </a:cubicBezTo>
                  <a:lnTo>
                    <a:pt x="34934" y="14681"/>
                  </a:lnTo>
                  <a:cubicBezTo>
                    <a:pt x="35647" y="15055"/>
                    <a:pt x="36055" y="15429"/>
                    <a:pt x="36905" y="15463"/>
                  </a:cubicBezTo>
                  <a:cubicBezTo>
                    <a:pt x="36933" y="15464"/>
                    <a:pt x="36960" y="15465"/>
                    <a:pt x="36988" y="15465"/>
                  </a:cubicBezTo>
                  <a:cubicBezTo>
                    <a:pt x="37736" y="15465"/>
                    <a:pt x="38401" y="15025"/>
                    <a:pt x="38434" y="14206"/>
                  </a:cubicBezTo>
                  <a:cubicBezTo>
                    <a:pt x="38389" y="14155"/>
                    <a:pt x="38343" y="14133"/>
                    <a:pt x="38298" y="14133"/>
                  </a:cubicBezTo>
                  <a:cubicBezTo>
                    <a:pt x="38067" y="14133"/>
                    <a:pt x="37845" y="14692"/>
                    <a:pt x="37788" y="14919"/>
                  </a:cubicBezTo>
                  <a:cubicBezTo>
                    <a:pt x="37550" y="14851"/>
                    <a:pt x="37448" y="14240"/>
                    <a:pt x="38264" y="13798"/>
                  </a:cubicBezTo>
                  <a:cubicBezTo>
                    <a:pt x="37176" y="13662"/>
                    <a:pt x="36769" y="13152"/>
                    <a:pt x="36327" y="12608"/>
                  </a:cubicBezTo>
                  <a:cubicBezTo>
                    <a:pt x="36004" y="12259"/>
                    <a:pt x="35958" y="12101"/>
                    <a:pt x="35666" y="12101"/>
                  </a:cubicBezTo>
                  <a:cubicBezTo>
                    <a:pt x="35589" y="12101"/>
                    <a:pt x="35496" y="12111"/>
                    <a:pt x="35375" y="12133"/>
                  </a:cubicBezTo>
                  <a:cubicBezTo>
                    <a:pt x="35088" y="12185"/>
                    <a:pt x="34822" y="12257"/>
                    <a:pt x="34513" y="12257"/>
                  </a:cubicBezTo>
                  <a:cubicBezTo>
                    <a:pt x="34420" y="12257"/>
                    <a:pt x="34323" y="12250"/>
                    <a:pt x="34220" y="12235"/>
                  </a:cubicBezTo>
                  <a:cubicBezTo>
                    <a:pt x="34356" y="12065"/>
                    <a:pt x="35545" y="11929"/>
                    <a:pt x="35749" y="11861"/>
                  </a:cubicBezTo>
                  <a:cubicBezTo>
                    <a:pt x="35463" y="11264"/>
                    <a:pt x="35155" y="11061"/>
                    <a:pt x="34865" y="11061"/>
                  </a:cubicBezTo>
                  <a:cubicBezTo>
                    <a:pt x="34329" y="11061"/>
                    <a:pt x="33853" y="11752"/>
                    <a:pt x="33676" y="11929"/>
                  </a:cubicBezTo>
                  <a:cubicBezTo>
                    <a:pt x="33438" y="11963"/>
                    <a:pt x="33370" y="11963"/>
                    <a:pt x="33167" y="11963"/>
                  </a:cubicBezTo>
                  <a:cubicBezTo>
                    <a:pt x="33982" y="11521"/>
                    <a:pt x="34424" y="10807"/>
                    <a:pt x="35172" y="10264"/>
                  </a:cubicBezTo>
                  <a:cubicBezTo>
                    <a:pt x="36021" y="9686"/>
                    <a:pt x="37007" y="9584"/>
                    <a:pt x="37958" y="9346"/>
                  </a:cubicBezTo>
                  <a:cubicBezTo>
                    <a:pt x="37603" y="9120"/>
                    <a:pt x="36050" y="8526"/>
                    <a:pt x="35197" y="8526"/>
                  </a:cubicBezTo>
                  <a:cubicBezTo>
                    <a:pt x="35153" y="8526"/>
                    <a:pt x="35110" y="8527"/>
                    <a:pt x="35070" y="8531"/>
                  </a:cubicBezTo>
                  <a:cubicBezTo>
                    <a:pt x="33574" y="8667"/>
                    <a:pt x="33303" y="9278"/>
                    <a:pt x="32997" y="10943"/>
                  </a:cubicBezTo>
                  <a:cubicBezTo>
                    <a:pt x="32997" y="10128"/>
                    <a:pt x="33337" y="8429"/>
                    <a:pt x="34118" y="8259"/>
                  </a:cubicBezTo>
                  <a:cubicBezTo>
                    <a:pt x="33642" y="7511"/>
                    <a:pt x="33235" y="6356"/>
                    <a:pt x="32419" y="5642"/>
                  </a:cubicBezTo>
                  <a:cubicBezTo>
                    <a:pt x="29667" y="3094"/>
                    <a:pt x="25623" y="1666"/>
                    <a:pt x="21919" y="1293"/>
                  </a:cubicBezTo>
                  <a:cubicBezTo>
                    <a:pt x="20729" y="1191"/>
                    <a:pt x="17807" y="1327"/>
                    <a:pt x="16652" y="1055"/>
                  </a:cubicBezTo>
                  <a:cubicBezTo>
                    <a:pt x="16051" y="921"/>
                    <a:pt x="11153" y="0"/>
                    <a:pt x="10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48"/>
            <p:cNvSpPr/>
            <p:nvPr/>
          </p:nvSpPr>
          <p:spPr>
            <a:xfrm>
              <a:off x="1954175" y="1352525"/>
              <a:ext cx="73075" cy="42500"/>
            </a:xfrm>
            <a:custGeom>
              <a:rect b="b" l="l" r="r" t="t"/>
              <a:pathLst>
                <a:path extrusionOk="0" h="1700" w="2923">
                  <a:moveTo>
                    <a:pt x="2923" y="1"/>
                  </a:moveTo>
                  <a:cubicBezTo>
                    <a:pt x="2617" y="137"/>
                    <a:pt x="1" y="171"/>
                    <a:pt x="204" y="850"/>
                  </a:cubicBezTo>
                  <a:cubicBezTo>
                    <a:pt x="204" y="850"/>
                    <a:pt x="748" y="1156"/>
                    <a:pt x="748" y="1700"/>
                  </a:cubicBezTo>
                  <a:cubicBezTo>
                    <a:pt x="1428" y="1122"/>
                    <a:pt x="2311" y="714"/>
                    <a:pt x="2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48"/>
            <p:cNvSpPr/>
            <p:nvPr/>
          </p:nvSpPr>
          <p:spPr>
            <a:xfrm>
              <a:off x="1605025" y="1482375"/>
              <a:ext cx="89225" cy="109800"/>
            </a:xfrm>
            <a:custGeom>
              <a:rect b="b" l="l" r="r" t="t"/>
              <a:pathLst>
                <a:path extrusionOk="0" h="4392" w="3569">
                  <a:moveTo>
                    <a:pt x="1715" y="1"/>
                  </a:moveTo>
                  <a:cubicBezTo>
                    <a:pt x="1220" y="1"/>
                    <a:pt x="459" y="139"/>
                    <a:pt x="0" y="414"/>
                  </a:cubicBezTo>
                  <a:cubicBezTo>
                    <a:pt x="68" y="1263"/>
                    <a:pt x="544" y="1569"/>
                    <a:pt x="578" y="2453"/>
                  </a:cubicBezTo>
                  <a:cubicBezTo>
                    <a:pt x="612" y="3064"/>
                    <a:pt x="748" y="3710"/>
                    <a:pt x="1325" y="4152"/>
                  </a:cubicBezTo>
                  <a:cubicBezTo>
                    <a:pt x="1461" y="3914"/>
                    <a:pt x="1292" y="3540"/>
                    <a:pt x="1291" y="3540"/>
                  </a:cubicBezTo>
                  <a:lnTo>
                    <a:pt x="1291" y="3540"/>
                  </a:lnTo>
                  <a:cubicBezTo>
                    <a:pt x="1543" y="3931"/>
                    <a:pt x="2047" y="4391"/>
                    <a:pt x="2936" y="4391"/>
                  </a:cubicBezTo>
                  <a:cubicBezTo>
                    <a:pt x="3129" y="4391"/>
                    <a:pt x="3339" y="4370"/>
                    <a:pt x="3568" y="4322"/>
                  </a:cubicBezTo>
                  <a:cubicBezTo>
                    <a:pt x="1971" y="3166"/>
                    <a:pt x="850" y="1773"/>
                    <a:pt x="1869" y="6"/>
                  </a:cubicBezTo>
                  <a:cubicBezTo>
                    <a:pt x="1822" y="3"/>
                    <a:pt x="1770" y="1"/>
                    <a:pt x="1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48"/>
          <p:cNvGrpSpPr/>
          <p:nvPr/>
        </p:nvGrpSpPr>
        <p:grpSpPr>
          <a:xfrm flipH="1">
            <a:off x="3598254" y="3253149"/>
            <a:ext cx="1234180" cy="1193620"/>
            <a:chOff x="3382250" y="949000"/>
            <a:chExt cx="705125" cy="729775"/>
          </a:xfrm>
        </p:grpSpPr>
        <p:sp>
          <p:nvSpPr>
            <p:cNvPr id="10421" name="Google Shape;10421;p48"/>
            <p:cNvSpPr/>
            <p:nvPr/>
          </p:nvSpPr>
          <p:spPr>
            <a:xfrm>
              <a:off x="3382250" y="949000"/>
              <a:ext cx="705125" cy="725525"/>
            </a:xfrm>
            <a:custGeom>
              <a:rect b="b" l="l" r="r" t="t"/>
              <a:pathLst>
                <a:path extrusionOk="0" h="29021" w="28205">
                  <a:moveTo>
                    <a:pt x="17569" y="7238"/>
                  </a:moveTo>
                  <a:cubicBezTo>
                    <a:pt x="17569" y="7238"/>
                    <a:pt x="17569" y="7239"/>
                    <a:pt x="17569" y="7239"/>
                  </a:cubicBezTo>
                  <a:cubicBezTo>
                    <a:pt x="17569" y="7239"/>
                    <a:pt x="17569" y="7238"/>
                    <a:pt x="17569" y="7238"/>
                  </a:cubicBezTo>
                  <a:close/>
                  <a:moveTo>
                    <a:pt x="2583" y="1"/>
                  </a:moveTo>
                  <a:cubicBezTo>
                    <a:pt x="2379" y="2311"/>
                    <a:pt x="5166" y="4860"/>
                    <a:pt x="6423" y="5472"/>
                  </a:cubicBezTo>
                  <a:cubicBezTo>
                    <a:pt x="6261" y="5518"/>
                    <a:pt x="5950" y="5540"/>
                    <a:pt x="5546" y="5540"/>
                  </a:cubicBezTo>
                  <a:cubicBezTo>
                    <a:pt x="4173" y="5540"/>
                    <a:pt x="1729" y="5288"/>
                    <a:pt x="442" y="4894"/>
                  </a:cubicBezTo>
                  <a:lnTo>
                    <a:pt x="442" y="4894"/>
                  </a:lnTo>
                  <a:cubicBezTo>
                    <a:pt x="1068" y="6396"/>
                    <a:pt x="3191" y="8790"/>
                    <a:pt x="4929" y="8790"/>
                  </a:cubicBezTo>
                  <a:cubicBezTo>
                    <a:pt x="5079" y="8790"/>
                    <a:pt x="5226" y="8772"/>
                    <a:pt x="5369" y="8734"/>
                  </a:cubicBezTo>
                  <a:lnTo>
                    <a:pt x="5369" y="8734"/>
                  </a:lnTo>
                  <a:cubicBezTo>
                    <a:pt x="4428" y="9550"/>
                    <a:pt x="3022" y="9757"/>
                    <a:pt x="616" y="9757"/>
                  </a:cubicBezTo>
                  <a:cubicBezTo>
                    <a:pt x="417" y="9757"/>
                    <a:pt x="212" y="9756"/>
                    <a:pt x="0" y="9753"/>
                  </a:cubicBezTo>
                  <a:lnTo>
                    <a:pt x="0" y="9753"/>
                  </a:lnTo>
                  <a:cubicBezTo>
                    <a:pt x="840" y="10626"/>
                    <a:pt x="3123" y="12419"/>
                    <a:pt x="4573" y="12419"/>
                  </a:cubicBezTo>
                  <a:cubicBezTo>
                    <a:pt x="4648" y="12419"/>
                    <a:pt x="4721" y="12414"/>
                    <a:pt x="4792" y="12404"/>
                  </a:cubicBezTo>
                  <a:lnTo>
                    <a:pt x="4792" y="12404"/>
                  </a:lnTo>
                  <a:cubicBezTo>
                    <a:pt x="4363" y="13097"/>
                    <a:pt x="3003" y="15298"/>
                    <a:pt x="1306" y="15298"/>
                  </a:cubicBezTo>
                  <a:cubicBezTo>
                    <a:pt x="1256" y="15298"/>
                    <a:pt x="1206" y="15296"/>
                    <a:pt x="1156" y="15292"/>
                  </a:cubicBezTo>
                  <a:lnTo>
                    <a:pt x="1156" y="15292"/>
                  </a:lnTo>
                  <a:cubicBezTo>
                    <a:pt x="2024" y="15764"/>
                    <a:pt x="3039" y="16079"/>
                    <a:pt x="3939" y="16079"/>
                  </a:cubicBezTo>
                  <a:cubicBezTo>
                    <a:pt x="4659" y="16079"/>
                    <a:pt x="5305" y="15878"/>
                    <a:pt x="5743" y="15394"/>
                  </a:cubicBezTo>
                  <a:lnTo>
                    <a:pt x="5743" y="15394"/>
                  </a:lnTo>
                  <a:cubicBezTo>
                    <a:pt x="4520" y="18419"/>
                    <a:pt x="5947" y="21987"/>
                    <a:pt x="5233" y="22938"/>
                  </a:cubicBezTo>
                  <a:cubicBezTo>
                    <a:pt x="6457" y="22225"/>
                    <a:pt x="7714" y="20152"/>
                    <a:pt x="7850" y="18419"/>
                  </a:cubicBezTo>
                  <a:lnTo>
                    <a:pt x="7850" y="18419"/>
                  </a:lnTo>
                  <a:cubicBezTo>
                    <a:pt x="8937" y="20050"/>
                    <a:pt x="7884" y="23618"/>
                    <a:pt x="7035" y="25283"/>
                  </a:cubicBezTo>
                  <a:cubicBezTo>
                    <a:pt x="8666" y="24569"/>
                    <a:pt x="9583" y="21817"/>
                    <a:pt x="9821" y="20492"/>
                  </a:cubicBezTo>
                  <a:lnTo>
                    <a:pt x="9821" y="20492"/>
                  </a:lnTo>
                  <a:cubicBezTo>
                    <a:pt x="10263" y="21647"/>
                    <a:pt x="9311" y="24433"/>
                    <a:pt x="7816" y="25929"/>
                  </a:cubicBezTo>
                  <a:cubicBezTo>
                    <a:pt x="10433" y="25215"/>
                    <a:pt x="11962" y="23856"/>
                    <a:pt x="12472" y="21273"/>
                  </a:cubicBezTo>
                  <a:cubicBezTo>
                    <a:pt x="12641" y="21545"/>
                    <a:pt x="12981" y="21817"/>
                    <a:pt x="13253" y="22055"/>
                  </a:cubicBezTo>
                  <a:cubicBezTo>
                    <a:pt x="13253" y="22055"/>
                    <a:pt x="13253" y="23992"/>
                    <a:pt x="15088" y="24977"/>
                  </a:cubicBezTo>
                  <a:cubicBezTo>
                    <a:pt x="15044" y="24958"/>
                    <a:pt x="15005" y="24950"/>
                    <a:pt x="14970" y="24950"/>
                  </a:cubicBezTo>
                  <a:cubicBezTo>
                    <a:pt x="14621" y="24950"/>
                    <a:pt x="14649" y="25793"/>
                    <a:pt x="14341" y="26132"/>
                  </a:cubicBezTo>
                  <a:cubicBezTo>
                    <a:pt x="15088" y="26268"/>
                    <a:pt x="16006" y="26676"/>
                    <a:pt x="15802" y="27186"/>
                  </a:cubicBezTo>
                  <a:cubicBezTo>
                    <a:pt x="14782" y="27594"/>
                    <a:pt x="14544" y="27560"/>
                    <a:pt x="14578" y="28783"/>
                  </a:cubicBezTo>
                  <a:cubicBezTo>
                    <a:pt x="14659" y="28729"/>
                    <a:pt x="15035" y="28211"/>
                    <a:pt x="15908" y="28211"/>
                  </a:cubicBezTo>
                  <a:cubicBezTo>
                    <a:pt x="16141" y="28211"/>
                    <a:pt x="16411" y="28248"/>
                    <a:pt x="16719" y="28341"/>
                  </a:cubicBezTo>
                  <a:cubicBezTo>
                    <a:pt x="16868" y="28326"/>
                    <a:pt x="17018" y="28319"/>
                    <a:pt x="17169" y="28319"/>
                  </a:cubicBezTo>
                  <a:cubicBezTo>
                    <a:pt x="18681" y="28319"/>
                    <a:pt x="20253" y="29021"/>
                    <a:pt x="20253" y="29021"/>
                  </a:cubicBezTo>
                  <a:cubicBezTo>
                    <a:pt x="19879" y="27967"/>
                    <a:pt x="18112" y="27865"/>
                    <a:pt x="17229" y="26948"/>
                  </a:cubicBezTo>
                  <a:cubicBezTo>
                    <a:pt x="16515" y="26200"/>
                    <a:pt x="15904" y="25623"/>
                    <a:pt x="16209" y="24705"/>
                  </a:cubicBezTo>
                  <a:cubicBezTo>
                    <a:pt x="18350" y="24637"/>
                    <a:pt x="19676" y="22802"/>
                    <a:pt x="19947" y="22734"/>
                  </a:cubicBezTo>
                  <a:cubicBezTo>
                    <a:pt x="19947" y="22734"/>
                    <a:pt x="22292" y="22327"/>
                    <a:pt x="23991" y="21647"/>
                  </a:cubicBezTo>
                  <a:cubicBezTo>
                    <a:pt x="26744" y="20593"/>
                    <a:pt x="28205" y="16855"/>
                    <a:pt x="27525" y="14205"/>
                  </a:cubicBezTo>
                  <a:cubicBezTo>
                    <a:pt x="27287" y="13219"/>
                    <a:pt x="26642" y="11622"/>
                    <a:pt x="24127" y="10263"/>
                  </a:cubicBezTo>
                  <a:cubicBezTo>
                    <a:pt x="23549" y="9957"/>
                    <a:pt x="23482" y="10127"/>
                    <a:pt x="22972" y="9312"/>
                  </a:cubicBezTo>
                  <a:cubicBezTo>
                    <a:pt x="22972" y="9269"/>
                    <a:pt x="22982" y="9253"/>
                    <a:pt x="22998" y="9253"/>
                  </a:cubicBezTo>
                  <a:cubicBezTo>
                    <a:pt x="23045" y="9253"/>
                    <a:pt x="23141" y="9388"/>
                    <a:pt x="23171" y="9388"/>
                  </a:cubicBezTo>
                  <a:cubicBezTo>
                    <a:pt x="23179" y="9388"/>
                    <a:pt x="23182" y="9376"/>
                    <a:pt x="23176" y="9346"/>
                  </a:cubicBezTo>
                  <a:lnTo>
                    <a:pt x="23176" y="9346"/>
                  </a:lnTo>
                  <a:cubicBezTo>
                    <a:pt x="23392" y="9469"/>
                    <a:pt x="23834" y="9762"/>
                    <a:pt x="24143" y="9762"/>
                  </a:cubicBezTo>
                  <a:cubicBezTo>
                    <a:pt x="24173" y="9762"/>
                    <a:pt x="24202" y="9759"/>
                    <a:pt x="24229" y="9753"/>
                  </a:cubicBezTo>
                  <a:cubicBezTo>
                    <a:pt x="24671" y="9617"/>
                    <a:pt x="24739" y="9210"/>
                    <a:pt x="24331" y="8904"/>
                  </a:cubicBezTo>
                  <a:lnTo>
                    <a:pt x="24331" y="8904"/>
                  </a:lnTo>
                  <a:cubicBezTo>
                    <a:pt x="24513" y="8999"/>
                    <a:pt x="24651" y="9039"/>
                    <a:pt x="24750" y="9039"/>
                  </a:cubicBezTo>
                  <a:cubicBezTo>
                    <a:pt x="25038" y="9039"/>
                    <a:pt x="24992" y="8698"/>
                    <a:pt x="24739" y="8394"/>
                  </a:cubicBezTo>
                  <a:cubicBezTo>
                    <a:pt x="24501" y="8122"/>
                    <a:pt x="24127" y="7918"/>
                    <a:pt x="23821" y="7714"/>
                  </a:cubicBezTo>
                  <a:cubicBezTo>
                    <a:pt x="23685" y="7579"/>
                    <a:pt x="23583" y="7443"/>
                    <a:pt x="23549" y="7239"/>
                  </a:cubicBezTo>
                  <a:cubicBezTo>
                    <a:pt x="24176" y="7187"/>
                    <a:pt x="24823" y="7014"/>
                    <a:pt x="25428" y="7014"/>
                  </a:cubicBezTo>
                  <a:cubicBezTo>
                    <a:pt x="25611" y="7014"/>
                    <a:pt x="25789" y="7030"/>
                    <a:pt x="25962" y="7069"/>
                  </a:cubicBezTo>
                  <a:cubicBezTo>
                    <a:pt x="25622" y="6389"/>
                    <a:pt x="24467" y="5879"/>
                    <a:pt x="23685" y="5778"/>
                  </a:cubicBezTo>
                  <a:cubicBezTo>
                    <a:pt x="23821" y="5200"/>
                    <a:pt x="23142" y="4758"/>
                    <a:pt x="22938" y="4622"/>
                  </a:cubicBezTo>
                  <a:lnTo>
                    <a:pt x="22904" y="4588"/>
                  </a:lnTo>
                  <a:cubicBezTo>
                    <a:pt x="23923" y="4282"/>
                    <a:pt x="24297" y="2651"/>
                    <a:pt x="23685" y="2040"/>
                  </a:cubicBezTo>
                  <a:lnTo>
                    <a:pt x="23685" y="2040"/>
                  </a:lnTo>
                  <a:cubicBezTo>
                    <a:pt x="23448" y="2447"/>
                    <a:pt x="22870" y="3331"/>
                    <a:pt x="22734" y="3365"/>
                  </a:cubicBezTo>
                  <a:cubicBezTo>
                    <a:pt x="22938" y="2855"/>
                    <a:pt x="22972" y="816"/>
                    <a:pt x="21239" y="578"/>
                  </a:cubicBezTo>
                  <a:lnTo>
                    <a:pt x="21239" y="578"/>
                  </a:lnTo>
                  <a:cubicBezTo>
                    <a:pt x="21307" y="952"/>
                    <a:pt x="21341" y="1360"/>
                    <a:pt x="21239" y="1700"/>
                  </a:cubicBezTo>
                  <a:cubicBezTo>
                    <a:pt x="20865" y="1183"/>
                    <a:pt x="19874" y="741"/>
                    <a:pt x="19251" y="741"/>
                  </a:cubicBezTo>
                  <a:cubicBezTo>
                    <a:pt x="18686" y="741"/>
                    <a:pt x="18424" y="1105"/>
                    <a:pt x="19200" y="2108"/>
                  </a:cubicBezTo>
                  <a:cubicBezTo>
                    <a:pt x="19200" y="2108"/>
                    <a:pt x="18716" y="1857"/>
                    <a:pt x="18110" y="1857"/>
                  </a:cubicBezTo>
                  <a:cubicBezTo>
                    <a:pt x="17514" y="1857"/>
                    <a:pt x="16800" y="2099"/>
                    <a:pt x="16311" y="3059"/>
                  </a:cubicBezTo>
                  <a:cubicBezTo>
                    <a:pt x="16209" y="3093"/>
                    <a:pt x="17909" y="3059"/>
                    <a:pt x="17909" y="3501"/>
                  </a:cubicBezTo>
                  <a:cubicBezTo>
                    <a:pt x="17909" y="3501"/>
                    <a:pt x="16923" y="3773"/>
                    <a:pt x="16787" y="4248"/>
                  </a:cubicBezTo>
                  <a:cubicBezTo>
                    <a:pt x="16144" y="5467"/>
                    <a:pt x="17557" y="7190"/>
                    <a:pt x="17569" y="7238"/>
                  </a:cubicBezTo>
                  <a:lnTo>
                    <a:pt x="17569" y="7238"/>
                  </a:lnTo>
                  <a:cubicBezTo>
                    <a:pt x="17297" y="5404"/>
                    <a:pt x="18486" y="5030"/>
                    <a:pt x="18520" y="4996"/>
                  </a:cubicBezTo>
                  <a:lnTo>
                    <a:pt x="18520" y="4996"/>
                  </a:lnTo>
                  <a:cubicBezTo>
                    <a:pt x="17161" y="6423"/>
                    <a:pt x="19302" y="8700"/>
                    <a:pt x="19744" y="9855"/>
                  </a:cubicBezTo>
                  <a:cubicBezTo>
                    <a:pt x="20253" y="11147"/>
                    <a:pt x="20729" y="12574"/>
                    <a:pt x="19676" y="13695"/>
                  </a:cubicBezTo>
                  <a:cubicBezTo>
                    <a:pt x="18996" y="14443"/>
                    <a:pt x="17331" y="15156"/>
                    <a:pt x="16176" y="15224"/>
                  </a:cubicBezTo>
                  <a:cubicBezTo>
                    <a:pt x="15659" y="15277"/>
                    <a:pt x="15173" y="15303"/>
                    <a:pt x="14710" y="15303"/>
                  </a:cubicBezTo>
                  <a:cubicBezTo>
                    <a:pt x="12493" y="15303"/>
                    <a:pt x="10809" y="14719"/>
                    <a:pt x="8870" y="13763"/>
                  </a:cubicBezTo>
                  <a:lnTo>
                    <a:pt x="8870" y="13763"/>
                  </a:lnTo>
                  <a:cubicBezTo>
                    <a:pt x="10431" y="18839"/>
                    <a:pt x="14675" y="21006"/>
                    <a:pt x="18340" y="21006"/>
                  </a:cubicBezTo>
                  <a:cubicBezTo>
                    <a:pt x="19778" y="21006"/>
                    <a:pt x="21127" y="20672"/>
                    <a:pt x="22190" y="20050"/>
                  </a:cubicBezTo>
                  <a:cubicBezTo>
                    <a:pt x="24977" y="18487"/>
                    <a:pt x="25928" y="15938"/>
                    <a:pt x="24365" y="12608"/>
                  </a:cubicBezTo>
                  <a:lnTo>
                    <a:pt x="24365" y="12608"/>
                  </a:lnTo>
                  <a:cubicBezTo>
                    <a:pt x="27531" y="16752"/>
                    <a:pt x="24457" y="21651"/>
                    <a:pt x="18612" y="21651"/>
                  </a:cubicBezTo>
                  <a:cubicBezTo>
                    <a:pt x="17555" y="21651"/>
                    <a:pt x="16408" y="21491"/>
                    <a:pt x="15190" y="21137"/>
                  </a:cubicBezTo>
                  <a:cubicBezTo>
                    <a:pt x="11146" y="19676"/>
                    <a:pt x="8666" y="16040"/>
                    <a:pt x="7612" y="12506"/>
                  </a:cubicBezTo>
                  <a:lnTo>
                    <a:pt x="7612" y="12506"/>
                  </a:lnTo>
                  <a:cubicBezTo>
                    <a:pt x="9719" y="13593"/>
                    <a:pt x="12268" y="14443"/>
                    <a:pt x="15462" y="14443"/>
                  </a:cubicBezTo>
                  <a:cubicBezTo>
                    <a:pt x="16209" y="13253"/>
                    <a:pt x="16481" y="12540"/>
                    <a:pt x="16549" y="11758"/>
                  </a:cubicBezTo>
                  <a:cubicBezTo>
                    <a:pt x="16923" y="7681"/>
                    <a:pt x="14001" y="4928"/>
                    <a:pt x="10840" y="3739"/>
                  </a:cubicBezTo>
                  <a:cubicBezTo>
                    <a:pt x="8666" y="2923"/>
                    <a:pt x="4146" y="2040"/>
                    <a:pt x="2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48"/>
            <p:cNvSpPr/>
            <p:nvPr/>
          </p:nvSpPr>
          <p:spPr>
            <a:xfrm>
              <a:off x="3847800" y="1512250"/>
              <a:ext cx="200500" cy="166525"/>
            </a:xfrm>
            <a:custGeom>
              <a:rect b="b" l="l" r="r" t="t"/>
              <a:pathLst>
                <a:path extrusionOk="0" h="6661" w="8020">
                  <a:moveTo>
                    <a:pt x="4350" y="0"/>
                  </a:moveTo>
                  <a:lnTo>
                    <a:pt x="4350" y="0"/>
                  </a:lnTo>
                  <a:cubicBezTo>
                    <a:pt x="3364" y="238"/>
                    <a:pt x="2413" y="510"/>
                    <a:pt x="1427" y="612"/>
                  </a:cubicBezTo>
                  <a:cubicBezTo>
                    <a:pt x="1156" y="918"/>
                    <a:pt x="884" y="1258"/>
                    <a:pt x="578" y="1530"/>
                  </a:cubicBezTo>
                  <a:cubicBezTo>
                    <a:pt x="408" y="1665"/>
                    <a:pt x="204" y="1767"/>
                    <a:pt x="0" y="1869"/>
                  </a:cubicBezTo>
                  <a:cubicBezTo>
                    <a:pt x="748" y="2379"/>
                    <a:pt x="3296" y="2685"/>
                    <a:pt x="2413" y="3942"/>
                  </a:cubicBezTo>
                  <a:cubicBezTo>
                    <a:pt x="2753" y="4044"/>
                    <a:pt x="3976" y="4520"/>
                    <a:pt x="3738" y="5098"/>
                  </a:cubicBezTo>
                  <a:cubicBezTo>
                    <a:pt x="3500" y="5675"/>
                    <a:pt x="2379" y="5166"/>
                    <a:pt x="2617" y="6321"/>
                  </a:cubicBezTo>
                  <a:cubicBezTo>
                    <a:pt x="2805" y="5985"/>
                    <a:pt x="3121" y="5909"/>
                    <a:pt x="3472" y="5909"/>
                  </a:cubicBezTo>
                  <a:cubicBezTo>
                    <a:pt x="3758" y="5909"/>
                    <a:pt x="4067" y="5959"/>
                    <a:pt x="4349" y="5959"/>
                  </a:cubicBezTo>
                  <a:cubicBezTo>
                    <a:pt x="4596" y="5959"/>
                    <a:pt x="4823" y="5921"/>
                    <a:pt x="4995" y="5777"/>
                  </a:cubicBezTo>
                  <a:cubicBezTo>
                    <a:pt x="5183" y="6180"/>
                    <a:pt x="5710" y="6222"/>
                    <a:pt x="6174" y="6222"/>
                  </a:cubicBezTo>
                  <a:cubicBezTo>
                    <a:pt x="6298" y="6222"/>
                    <a:pt x="6417" y="6219"/>
                    <a:pt x="6525" y="6219"/>
                  </a:cubicBezTo>
                  <a:cubicBezTo>
                    <a:pt x="6720" y="6209"/>
                    <a:pt x="6885" y="6197"/>
                    <a:pt x="7033" y="6197"/>
                  </a:cubicBezTo>
                  <a:cubicBezTo>
                    <a:pt x="7397" y="6197"/>
                    <a:pt x="7657" y="6274"/>
                    <a:pt x="8020" y="6661"/>
                  </a:cubicBezTo>
                  <a:cubicBezTo>
                    <a:pt x="7680" y="5234"/>
                    <a:pt x="6423" y="5471"/>
                    <a:pt x="5403" y="5030"/>
                  </a:cubicBezTo>
                  <a:cubicBezTo>
                    <a:pt x="4418" y="4656"/>
                    <a:pt x="3568" y="3568"/>
                    <a:pt x="3262" y="2583"/>
                  </a:cubicBezTo>
                  <a:cubicBezTo>
                    <a:pt x="4010" y="1903"/>
                    <a:pt x="4316" y="816"/>
                    <a:pt x="4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48"/>
          <p:cNvGrpSpPr/>
          <p:nvPr/>
        </p:nvGrpSpPr>
        <p:grpSpPr>
          <a:xfrm>
            <a:off x="7876388" y="3699534"/>
            <a:ext cx="1720029" cy="747253"/>
            <a:chOff x="4312775" y="286875"/>
            <a:chExt cx="2158400" cy="937700"/>
          </a:xfrm>
        </p:grpSpPr>
        <p:sp>
          <p:nvSpPr>
            <p:cNvPr id="10424" name="Google Shape;10424;p48"/>
            <p:cNvSpPr/>
            <p:nvPr/>
          </p:nvSpPr>
          <p:spPr>
            <a:xfrm>
              <a:off x="5438550" y="798500"/>
              <a:ext cx="392525" cy="251900"/>
            </a:xfrm>
            <a:custGeom>
              <a:rect b="b" l="l" r="r" t="t"/>
              <a:pathLst>
                <a:path extrusionOk="0" h="10076" w="15701">
                  <a:moveTo>
                    <a:pt x="5186" y="1"/>
                  </a:moveTo>
                  <a:cubicBezTo>
                    <a:pt x="3996" y="1"/>
                    <a:pt x="1406" y="1825"/>
                    <a:pt x="1" y="2330"/>
                  </a:cubicBezTo>
                  <a:cubicBezTo>
                    <a:pt x="2195" y="4699"/>
                    <a:pt x="3856" y="6719"/>
                    <a:pt x="6875" y="8078"/>
                  </a:cubicBezTo>
                  <a:cubicBezTo>
                    <a:pt x="8710" y="8891"/>
                    <a:pt x="15294" y="9321"/>
                    <a:pt x="15700" y="10075"/>
                  </a:cubicBezTo>
                  <a:cubicBezTo>
                    <a:pt x="15468" y="8577"/>
                    <a:pt x="12112" y="8183"/>
                    <a:pt x="10266" y="6719"/>
                  </a:cubicBezTo>
                  <a:cubicBezTo>
                    <a:pt x="8210" y="5094"/>
                    <a:pt x="5923" y="2295"/>
                    <a:pt x="5377" y="19"/>
                  </a:cubicBezTo>
                  <a:cubicBezTo>
                    <a:pt x="5318" y="7"/>
                    <a:pt x="5255" y="1"/>
                    <a:pt x="5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48"/>
            <p:cNvSpPr/>
            <p:nvPr/>
          </p:nvSpPr>
          <p:spPr>
            <a:xfrm>
              <a:off x="5939025" y="1091875"/>
              <a:ext cx="105400" cy="128075"/>
            </a:xfrm>
            <a:custGeom>
              <a:rect b="b" l="l" r="r" t="t"/>
              <a:pathLst>
                <a:path extrusionOk="0" h="5123" w="4216">
                  <a:moveTo>
                    <a:pt x="1406" y="1"/>
                  </a:moveTo>
                  <a:cubicBezTo>
                    <a:pt x="1394" y="152"/>
                    <a:pt x="1371" y="291"/>
                    <a:pt x="1348" y="442"/>
                  </a:cubicBezTo>
                  <a:cubicBezTo>
                    <a:pt x="1162" y="1568"/>
                    <a:pt x="721" y="2788"/>
                    <a:pt x="117" y="3752"/>
                  </a:cubicBezTo>
                  <a:cubicBezTo>
                    <a:pt x="82" y="3798"/>
                    <a:pt x="36" y="3856"/>
                    <a:pt x="1" y="3914"/>
                  </a:cubicBezTo>
                  <a:cubicBezTo>
                    <a:pt x="163" y="4228"/>
                    <a:pt x="430" y="4773"/>
                    <a:pt x="697" y="5052"/>
                  </a:cubicBezTo>
                  <a:cubicBezTo>
                    <a:pt x="1341" y="5103"/>
                    <a:pt x="1655" y="5123"/>
                    <a:pt x="2000" y="5123"/>
                  </a:cubicBezTo>
                  <a:cubicBezTo>
                    <a:pt x="2439" y="5123"/>
                    <a:pt x="2929" y="5091"/>
                    <a:pt x="4216" y="5052"/>
                  </a:cubicBezTo>
                  <a:cubicBezTo>
                    <a:pt x="4158" y="3426"/>
                    <a:pt x="2857" y="1150"/>
                    <a:pt x="1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48"/>
            <p:cNvSpPr/>
            <p:nvPr/>
          </p:nvSpPr>
          <p:spPr>
            <a:xfrm>
              <a:off x="4312775" y="300375"/>
              <a:ext cx="2158400" cy="924200"/>
            </a:xfrm>
            <a:custGeom>
              <a:rect b="b" l="l" r="r" t="t"/>
              <a:pathLst>
                <a:path extrusionOk="0" h="36968" w="86336">
                  <a:moveTo>
                    <a:pt x="19617" y="1"/>
                  </a:moveTo>
                  <a:cubicBezTo>
                    <a:pt x="18730" y="1"/>
                    <a:pt x="17954" y="295"/>
                    <a:pt x="17372" y="1040"/>
                  </a:cubicBezTo>
                  <a:cubicBezTo>
                    <a:pt x="16536" y="1214"/>
                    <a:pt x="15479" y="1319"/>
                    <a:pt x="14713" y="1446"/>
                  </a:cubicBezTo>
                  <a:cubicBezTo>
                    <a:pt x="12820" y="1748"/>
                    <a:pt x="10892" y="2375"/>
                    <a:pt x="8500" y="2724"/>
                  </a:cubicBezTo>
                  <a:cubicBezTo>
                    <a:pt x="8142" y="1113"/>
                    <a:pt x="6711" y="8"/>
                    <a:pt x="5644" y="8"/>
                  </a:cubicBezTo>
                  <a:cubicBezTo>
                    <a:pt x="4810" y="8"/>
                    <a:pt x="4199" y="683"/>
                    <a:pt x="4494" y="2317"/>
                  </a:cubicBezTo>
                  <a:cubicBezTo>
                    <a:pt x="4680" y="3386"/>
                    <a:pt x="5063" y="4117"/>
                    <a:pt x="4912" y="4558"/>
                  </a:cubicBezTo>
                  <a:cubicBezTo>
                    <a:pt x="4750" y="5058"/>
                    <a:pt x="4111" y="5046"/>
                    <a:pt x="3832" y="5499"/>
                  </a:cubicBezTo>
                  <a:cubicBezTo>
                    <a:pt x="3147" y="6625"/>
                    <a:pt x="3136" y="7578"/>
                    <a:pt x="2915" y="9017"/>
                  </a:cubicBezTo>
                  <a:cubicBezTo>
                    <a:pt x="2660" y="10655"/>
                    <a:pt x="3054" y="11491"/>
                    <a:pt x="3356" y="12617"/>
                  </a:cubicBezTo>
                  <a:cubicBezTo>
                    <a:pt x="3612" y="13546"/>
                    <a:pt x="3890" y="13825"/>
                    <a:pt x="3542" y="15044"/>
                  </a:cubicBezTo>
                  <a:cubicBezTo>
                    <a:pt x="3391" y="15613"/>
                    <a:pt x="2822" y="15671"/>
                    <a:pt x="3089" y="16043"/>
                  </a:cubicBezTo>
                  <a:cubicBezTo>
                    <a:pt x="3846" y="17060"/>
                    <a:pt x="4662" y="18168"/>
                    <a:pt x="5692" y="18168"/>
                  </a:cubicBezTo>
                  <a:cubicBezTo>
                    <a:pt x="6175" y="18168"/>
                    <a:pt x="6705" y="17924"/>
                    <a:pt x="7298" y="17315"/>
                  </a:cubicBezTo>
                  <a:lnTo>
                    <a:pt x="7298" y="17315"/>
                  </a:lnTo>
                  <a:cubicBezTo>
                    <a:pt x="7089" y="17550"/>
                    <a:pt x="7169" y="18149"/>
                    <a:pt x="6468" y="18737"/>
                  </a:cubicBezTo>
                  <a:cubicBezTo>
                    <a:pt x="7130" y="19597"/>
                    <a:pt x="7782" y="19932"/>
                    <a:pt x="8405" y="19932"/>
                  </a:cubicBezTo>
                  <a:cubicBezTo>
                    <a:pt x="10144" y="19932"/>
                    <a:pt x="11651" y="17323"/>
                    <a:pt x="12472" y="16263"/>
                  </a:cubicBezTo>
                  <a:cubicBezTo>
                    <a:pt x="13107" y="15456"/>
                    <a:pt x="13716" y="14448"/>
                    <a:pt x="14657" y="14448"/>
                  </a:cubicBezTo>
                  <a:cubicBezTo>
                    <a:pt x="14799" y="14448"/>
                    <a:pt x="14949" y="14471"/>
                    <a:pt x="15108" y="14522"/>
                  </a:cubicBezTo>
                  <a:cubicBezTo>
                    <a:pt x="15201" y="14765"/>
                    <a:pt x="15305" y="14986"/>
                    <a:pt x="15433" y="15218"/>
                  </a:cubicBezTo>
                  <a:cubicBezTo>
                    <a:pt x="15665" y="15636"/>
                    <a:pt x="15944" y="16054"/>
                    <a:pt x="16257" y="16449"/>
                  </a:cubicBezTo>
                  <a:cubicBezTo>
                    <a:pt x="16083" y="19132"/>
                    <a:pt x="15433" y="21477"/>
                    <a:pt x="14086" y="24009"/>
                  </a:cubicBezTo>
                  <a:cubicBezTo>
                    <a:pt x="12797" y="26435"/>
                    <a:pt x="10056" y="29466"/>
                    <a:pt x="7780" y="31092"/>
                  </a:cubicBezTo>
                  <a:cubicBezTo>
                    <a:pt x="5295" y="32880"/>
                    <a:pt x="825" y="31812"/>
                    <a:pt x="0" y="35957"/>
                  </a:cubicBezTo>
                  <a:lnTo>
                    <a:pt x="12" y="35957"/>
                  </a:lnTo>
                  <a:cubicBezTo>
                    <a:pt x="352" y="35922"/>
                    <a:pt x="693" y="35908"/>
                    <a:pt x="1035" y="35908"/>
                  </a:cubicBezTo>
                  <a:cubicBezTo>
                    <a:pt x="2494" y="35908"/>
                    <a:pt x="3968" y="36169"/>
                    <a:pt x="5388" y="36178"/>
                  </a:cubicBezTo>
                  <a:cubicBezTo>
                    <a:pt x="7177" y="36178"/>
                    <a:pt x="7931" y="35516"/>
                    <a:pt x="9406" y="34715"/>
                  </a:cubicBezTo>
                  <a:cubicBezTo>
                    <a:pt x="11996" y="33287"/>
                    <a:pt x="15108" y="31475"/>
                    <a:pt x="17175" y="29153"/>
                  </a:cubicBezTo>
                  <a:lnTo>
                    <a:pt x="17175" y="29153"/>
                  </a:lnTo>
                  <a:cubicBezTo>
                    <a:pt x="17244" y="29594"/>
                    <a:pt x="17093" y="29664"/>
                    <a:pt x="17093" y="30221"/>
                  </a:cubicBezTo>
                  <a:cubicBezTo>
                    <a:pt x="18707" y="28630"/>
                    <a:pt x="22075" y="26308"/>
                    <a:pt x="23944" y="22905"/>
                  </a:cubicBezTo>
                  <a:cubicBezTo>
                    <a:pt x="25563" y="23488"/>
                    <a:pt x="27527" y="23640"/>
                    <a:pt x="29331" y="23640"/>
                  </a:cubicBezTo>
                  <a:cubicBezTo>
                    <a:pt x="30619" y="23640"/>
                    <a:pt x="31826" y="23562"/>
                    <a:pt x="32769" y="23509"/>
                  </a:cubicBezTo>
                  <a:cubicBezTo>
                    <a:pt x="36474" y="23312"/>
                    <a:pt x="40398" y="23509"/>
                    <a:pt x="43743" y="21791"/>
                  </a:cubicBezTo>
                  <a:cubicBezTo>
                    <a:pt x="45415" y="20943"/>
                    <a:pt x="46994" y="19468"/>
                    <a:pt x="48829" y="19039"/>
                  </a:cubicBezTo>
                  <a:cubicBezTo>
                    <a:pt x="49306" y="18924"/>
                    <a:pt x="49924" y="18896"/>
                    <a:pt x="50580" y="18896"/>
                  </a:cubicBezTo>
                  <a:cubicBezTo>
                    <a:pt x="50723" y="18896"/>
                    <a:pt x="50867" y="18897"/>
                    <a:pt x="51012" y="18899"/>
                  </a:cubicBezTo>
                  <a:cubicBezTo>
                    <a:pt x="51023" y="18946"/>
                    <a:pt x="51047" y="18992"/>
                    <a:pt x="51058" y="19039"/>
                  </a:cubicBezTo>
                  <a:cubicBezTo>
                    <a:pt x="52173" y="22011"/>
                    <a:pt x="53938" y="24879"/>
                    <a:pt x="56620" y="26691"/>
                  </a:cubicBezTo>
                  <a:cubicBezTo>
                    <a:pt x="57979" y="27608"/>
                    <a:pt x="59512" y="27608"/>
                    <a:pt x="60650" y="28479"/>
                  </a:cubicBezTo>
                  <a:cubicBezTo>
                    <a:pt x="62055" y="29582"/>
                    <a:pt x="61346" y="32718"/>
                    <a:pt x="61300" y="33379"/>
                  </a:cubicBezTo>
                  <a:cubicBezTo>
                    <a:pt x="58525" y="34285"/>
                    <a:pt x="58084" y="36259"/>
                    <a:pt x="58641" y="36968"/>
                  </a:cubicBezTo>
                  <a:cubicBezTo>
                    <a:pt x="59221" y="36953"/>
                    <a:pt x="59695" y="36949"/>
                    <a:pt x="60107" y="36949"/>
                  </a:cubicBezTo>
                  <a:cubicBezTo>
                    <a:pt x="60726" y="36949"/>
                    <a:pt x="61204" y="36958"/>
                    <a:pt x="61695" y="36958"/>
                  </a:cubicBezTo>
                  <a:cubicBezTo>
                    <a:pt x="62186" y="36958"/>
                    <a:pt x="62689" y="36949"/>
                    <a:pt x="63355" y="36909"/>
                  </a:cubicBezTo>
                  <a:cubicBezTo>
                    <a:pt x="66258" y="33530"/>
                    <a:pt x="65527" y="31324"/>
                    <a:pt x="65329" y="28189"/>
                  </a:cubicBezTo>
                  <a:cubicBezTo>
                    <a:pt x="65144" y="25123"/>
                    <a:pt x="62577" y="25843"/>
                    <a:pt x="62217" y="22615"/>
                  </a:cubicBezTo>
                  <a:cubicBezTo>
                    <a:pt x="61660" y="17715"/>
                    <a:pt x="67443" y="13267"/>
                    <a:pt x="65794" y="8472"/>
                  </a:cubicBezTo>
                  <a:lnTo>
                    <a:pt x="65794" y="8472"/>
                  </a:lnTo>
                  <a:cubicBezTo>
                    <a:pt x="67640" y="8634"/>
                    <a:pt x="69185" y="8785"/>
                    <a:pt x="70067" y="9017"/>
                  </a:cubicBezTo>
                  <a:cubicBezTo>
                    <a:pt x="73551" y="9923"/>
                    <a:pt x="83676" y="14754"/>
                    <a:pt x="81203" y="19921"/>
                  </a:cubicBezTo>
                  <a:cubicBezTo>
                    <a:pt x="80808" y="20750"/>
                    <a:pt x="80205" y="21056"/>
                    <a:pt x="79467" y="21056"/>
                  </a:cubicBezTo>
                  <a:cubicBezTo>
                    <a:pt x="77376" y="21056"/>
                    <a:pt x="74207" y="18595"/>
                    <a:pt x="71659" y="18595"/>
                  </a:cubicBezTo>
                  <a:cubicBezTo>
                    <a:pt x="71616" y="18595"/>
                    <a:pt x="71573" y="18596"/>
                    <a:pt x="71530" y="18597"/>
                  </a:cubicBezTo>
                  <a:cubicBezTo>
                    <a:pt x="67373" y="18748"/>
                    <a:pt x="64215" y="22592"/>
                    <a:pt x="66839" y="26412"/>
                  </a:cubicBezTo>
                  <a:cubicBezTo>
                    <a:pt x="67396" y="27228"/>
                    <a:pt x="68977" y="28950"/>
                    <a:pt x="70362" y="28950"/>
                  </a:cubicBezTo>
                  <a:cubicBezTo>
                    <a:pt x="70651" y="28950"/>
                    <a:pt x="70932" y="28875"/>
                    <a:pt x="71193" y="28700"/>
                  </a:cubicBezTo>
                  <a:cubicBezTo>
                    <a:pt x="72529" y="27806"/>
                    <a:pt x="69858" y="26749"/>
                    <a:pt x="69266" y="25774"/>
                  </a:cubicBezTo>
                  <a:cubicBezTo>
                    <a:pt x="67352" y="22643"/>
                    <a:pt x="69535" y="21485"/>
                    <a:pt x="72044" y="21485"/>
                  </a:cubicBezTo>
                  <a:cubicBezTo>
                    <a:pt x="73341" y="21485"/>
                    <a:pt x="74726" y="21795"/>
                    <a:pt x="75676" y="22302"/>
                  </a:cubicBezTo>
                  <a:cubicBezTo>
                    <a:pt x="77072" y="23048"/>
                    <a:pt x="78648" y="23606"/>
                    <a:pt x="80108" y="23606"/>
                  </a:cubicBezTo>
                  <a:cubicBezTo>
                    <a:pt x="82011" y="23606"/>
                    <a:pt x="83716" y="22658"/>
                    <a:pt x="84570" y="19944"/>
                  </a:cubicBezTo>
                  <a:cubicBezTo>
                    <a:pt x="86335" y="14313"/>
                    <a:pt x="79542" y="9586"/>
                    <a:pt x="75676" y="7752"/>
                  </a:cubicBezTo>
                  <a:cubicBezTo>
                    <a:pt x="70404" y="5244"/>
                    <a:pt x="67919" y="4640"/>
                    <a:pt x="63158" y="3432"/>
                  </a:cubicBezTo>
                  <a:cubicBezTo>
                    <a:pt x="60053" y="2659"/>
                    <a:pt x="57337" y="2325"/>
                    <a:pt x="54472" y="2325"/>
                  </a:cubicBezTo>
                  <a:cubicBezTo>
                    <a:pt x="54283" y="2325"/>
                    <a:pt x="54094" y="2326"/>
                    <a:pt x="53903" y="2329"/>
                  </a:cubicBezTo>
                  <a:cubicBezTo>
                    <a:pt x="51832" y="1324"/>
                    <a:pt x="49440" y="891"/>
                    <a:pt x="47045" y="891"/>
                  </a:cubicBezTo>
                  <a:cubicBezTo>
                    <a:pt x="44903" y="891"/>
                    <a:pt x="42759" y="1237"/>
                    <a:pt x="40840" y="1830"/>
                  </a:cubicBezTo>
                  <a:cubicBezTo>
                    <a:pt x="37718" y="2785"/>
                    <a:pt x="34926" y="4373"/>
                    <a:pt x="31802" y="4373"/>
                  </a:cubicBezTo>
                  <a:cubicBezTo>
                    <a:pt x="30824" y="4373"/>
                    <a:pt x="29814" y="4218"/>
                    <a:pt x="28752" y="3839"/>
                  </a:cubicBezTo>
                  <a:cubicBezTo>
                    <a:pt x="26400" y="2990"/>
                    <a:pt x="22447" y="1"/>
                    <a:pt x="19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48"/>
            <p:cNvSpPr/>
            <p:nvPr/>
          </p:nvSpPr>
          <p:spPr>
            <a:xfrm>
              <a:off x="5023125" y="907550"/>
              <a:ext cx="191625" cy="315825"/>
            </a:xfrm>
            <a:custGeom>
              <a:rect b="b" l="l" r="r" t="t"/>
              <a:pathLst>
                <a:path extrusionOk="0" h="12633" w="7665">
                  <a:moveTo>
                    <a:pt x="1452" y="0"/>
                  </a:moveTo>
                  <a:cubicBezTo>
                    <a:pt x="1673" y="2555"/>
                    <a:pt x="3426" y="4866"/>
                    <a:pt x="3426" y="7583"/>
                  </a:cubicBezTo>
                  <a:cubicBezTo>
                    <a:pt x="3426" y="9197"/>
                    <a:pt x="1" y="10207"/>
                    <a:pt x="256" y="12425"/>
                  </a:cubicBezTo>
                  <a:lnTo>
                    <a:pt x="570" y="12611"/>
                  </a:lnTo>
                  <a:cubicBezTo>
                    <a:pt x="656" y="12552"/>
                    <a:pt x="792" y="12532"/>
                    <a:pt x="953" y="12532"/>
                  </a:cubicBezTo>
                  <a:cubicBezTo>
                    <a:pt x="1311" y="12532"/>
                    <a:pt x="1793" y="12632"/>
                    <a:pt x="2129" y="12632"/>
                  </a:cubicBezTo>
                  <a:cubicBezTo>
                    <a:pt x="2212" y="12632"/>
                    <a:pt x="2286" y="12626"/>
                    <a:pt x="2347" y="12611"/>
                  </a:cubicBezTo>
                  <a:cubicBezTo>
                    <a:pt x="2412" y="12615"/>
                    <a:pt x="2477" y="12618"/>
                    <a:pt x="2540" y="12618"/>
                  </a:cubicBezTo>
                  <a:cubicBezTo>
                    <a:pt x="4100" y="12618"/>
                    <a:pt x="4947" y="11298"/>
                    <a:pt x="5215" y="11287"/>
                  </a:cubicBezTo>
                  <a:cubicBezTo>
                    <a:pt x="5250" y="10892"/>
                    <a:pt x="6446" y="10776"/>
                    <a:pt x="6469" y="10381"/>
                  </a:cubicBezTo>
                  <a:cubicBezTo>
                    <a:pt x="6562" y="10091"/>
                    <a:pt x="6829" y="9418"/>
                    <a:pt x="6852" y="9011"/>
                  </a:cubicBezTo>
                  <a:cubicBezTo>
                    <a:pt x="6887" y="8256"/>
                    <a:pt x="6434" y="6735"/>
                    <a:pt x="6411" y="5957"/>
                  </a:cubicBezTo>
                  <a:cubicBezTo>
                    <a:pt x="6515" y="3507"/>
                    <a:pt x="7444" y="2520"/>
                    <a:pt x="7665" y="140"/>
                  </a:cubicBezTo>
                  <a:lnTo>
                    <a:pt x="7665" y="140"/>
                  </a:lnTo>
                  <a:cubicBezTo>
                    <a:pt x="7409" y="232"/>
                    <a:pt x="6155" y="198"/>
                    <a:pt x="5807" y="244"/>
                  </a:cubicBezTo>
                  <a:cubicBezTo>
                    <a:pt x="5807" y="244"/>
                    <a:pt x="3926" y="0"/>
                    <a:pt x="1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48"/>
            <p:cNvSpPr/>
            <p:nvPr/>
          </p:nvSpPr>
          <p:spPr>
            <a:xfrm>
              <a:off x="4551975" y="286875"/>
              <a:ext cx="72600" cy="61575"/>
            </a:xfrm>
            <a:custGeom>
              <a:rect b="b" l="l" r="r" t="t"/>
              <a:pathLst>
                <a:path extrusionOk="0" h="2463" w="2904">
                  <a:moveTo>
                    <a:pt x="1383" y="1"/>
                  </a:moveTo>
                  <a:cubicBezTo>
                    <a:pt x="1" y="547"/>
                    <a:pt x="396" y="1603"/>
                    <a:pt x="407" y="2463"/>
                  </a:cubicBezTo>
                  <a:cubicBezTo>
                    <a:pt x="1127" y="2439"/>
                    <a:pt x="2079" y="2079"/>
                    <a:pt x="2904" y="1975"/>
                  </a:cubicBezTo>
                  <a:lnTo>
                    <a:pt x="2904" y="1743"/>
                  </a:lnTo>
                  <a:cubicBezTo>
                    <a:pt x="2846" y="1348"/>
                    <a:pt x="2358" y="59"/>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48"/>
          <p:cNvGrpSpPr/>
          <p:nvPr/>
        </p:nvGrpSpPr>
        <p:grpSpPr>
          <a:xfrm>
            <a:off x="5587991" y="4817478"/>
            <a:ext cx="1595860" cy="1270416"/>
            <a:chOff x="1173200" y="3695625"/>
            <a:chExt cx="2221100" cy="1768150"/>
          </a:xfrm>
        </p:grpSpPr>
        <p:sp>
          <p:nvSpPr>
            <p:cNvPr id="10430" name="Google Shape;10430;p48"/>
            <p:cNvSpPr/>
            <p:nvPr/>
          </p:nvSpPr>
          <p:spPr>
            <a:xfrm>
              <a:off x="2835725" y="4874775"/>
              <a:ext cx="558575" cy="539750"/>
            </a:xfrm>
            <a:custGeom>
              <a:rect b="b" l="l" r="r" t="t"/>
              <a:pathLst>
                <a:path extrusionOk="0" h="21590" w="22343">
                  <a:moveTo>
                    <a:pt x="3333" y="1"/>
                  </a:moveTo>
                  <a:cubicBezTo>
                    <a:pt x="2846" y="570"/>
                    <a:pt x="2381" y="1162"/>
                    <a:pt x="1975" y="1777"/>
                  </a:cubicBezTo>
                  <a:cubicBezTo>
                    <a:pt x="1255" y="2973"/>
                    <a:pt x="616" y="4204"/>
                    <a:pt x="128" y="5516"/>
                  </a:cubicBezTo>
                  <a:cubicBezTo>
                    <a:pt x="82" y="5644"/>
                    <a:pt x="47" y="5784"/>
                    <a:pt x="1" y="5911"/>
                  </a:cubicBezTo>
                  <a:cubicBezTo>
                    <a:pt x="535" y="6225"/>
                    <a:pt x="1069" y="6515"/>
                    <a:pt x="1557" y="6771"/>
                  </a:cubicBezTo>
                  <a:cubicBezTo>
                    <a:pt x="4262" y="8141"/>
                    <a:pt x="7038" y="8559"/>
                    <a:pt x="9581" y="10173"/>
                  </a:cubicBezTo>
                  <a:cubicBezTo>
                    <a:pt x="11508" y="11392"/>
                    <a:pt x="12960" y="11671"/>
                    <a:pt x="14225" y="13749"/>
                  </a:cubicBezTo>
                  <a:cubicBezTo>
                    <a:pt x="16223" y="17001"/>
                    <a:pt x="15503" y="19265"/>
                    <a:pt x="14376" y="20879"/>
                  </a:cubicBezTo>
                  <a:cubicBezTo>
                    <a:pt x="14597" y="21379"/>
                    <a:pt x="14890" y="21590"/>
                    <a:pt x="15214" y="21590"/>
                  </a:cubicBezTo>
                  <a:cubicBezTo>
                    <a:pt x="16437" y="21590"/>
                    <a:pt x="18095" y="18583"/>
                    <a:pt x="17930" y="16885"/>
                  </a:cubicBezTo>
                  <a:cubicBezTo>
                    <a:pt x="18421" y="15863"/>
                    <a:pt x="18845" y="15528"/>
                    <a:pt x="19218" y="15528"/>
                  </a:cubicBezTo>
                  <a:cubicBezTo>
                    <a:pt x="19931" y="15528"/>
                    <a:pt x="20463" y="16746"/>
                    <a:pt x="20943" y="16746"/>
                  </a:cubicBezTo>
                  <a:cubicBezTo>
                    <a:pt x="21056" y="16746"/>
                    <a:pt x="21165" y="16679"/>
                    <a:pt x="21274" y="16513"/>
                  </a:cubicBezTo>
                  <a:cubicBezTo>
                    <a:pt x="22342" y="14864"/>
                    <a:pt x="21088" y="13134"/>
                    <a:pt x="19149" y="11682"/>
                  </a:cubicBezTo>
                  <a:cubicBezTo>
                    <a:pt x="17523" y="10452"/>
                    <a:pt x="10777" y="6689"/>
                    <a:pt x="8895" y="5621"/>
                  </a:cubicBezTo>
                  <a:cubicBezTo>
                    <a:pt x="6550" y="4297"/>
                    <a:pt x="4796" y="2288"/>
                    <a:pt x="3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48"/>
            <p:cNvSpPr/>
            <p:nvPr/>
          </p:nvSpPr>
          <p:spPr>
            <a:xfrm>
              <a:off x="2172675" y="4857375"/>
              <a:ext cx="410700" cy="606400"/>
            </a:xfrm>
            <a:custGeom>
              <a:rect b="b" l="l" r="r" t="t"/>
              <a:pathLst>
                <a:path extrusionOk="0" h="24256" w="16428">
                  <a:moveTo>
                    <a:pt x="6527" y="0"/>
                  </a:moveTo>
                  <a:cubicBezTo>
                    <a:pt x="4123" y="871"/>
                    <a:pt x="3264" y="1289"/>
                    <a:pt x="1" y="1928"/>
                  </a:cubicBezTo>
                  <a:cubicBezTo>
                    <a:pt x="3856" y="5086"/>
                    <a:pt x="16026" y="18510"/>
                    <a:pt x="5563" y="22992"/>
                  </a:cubicBezTo>
                  <a:cubicBezTo>
                    <a:pt x="4929" y="23758"/>
                    <a:pt x="6020" y="24256"/>
                    <a:pt x="7427" y="24256"/>
                  </a:cubicBezTo>
                  <a:cubicBezTo>
                    <a:pt x="8622" y="24256"/>
                    <a:pt x="10046" y="23897"/>
                    <a:pt x="10835" y="23038"/>
                  </a:cubicBezTo>
                  <a:cubicBezTo>
                    <a:pt x="11379" y="23501"/>
                    <a:pt x="12200" y="23676"/>
                    <a:pt x="13036" y="23676"/>
                  </a:cubicBezTo>
                  <a:cubicBezTo>
                    <a:pt x="14700" y="23676"/>
                    <a:pt x="16428" y="22983"/>
                    <a:pt x="16165" y="22481"/>
                  </a:cubicBezTo>
                  <a:cubicBezTo>
                    <a:pt x="14202" y="21598"/>
                    <a:pt x="12623" y="20925"/>
                    <a:pt x="12077" y="18405"/>
                  </a:cubicBezTo>
                  <a:cubicBezTo>
                    <a:pt x="11520" y="15850"/>
                    <a:pt x="11253" y="10753"/>
                    <a:pt x="11276" y="8767"/>
                  </a:cubicBezTo>
                  <a:cubicBezTo>
                    <a:pt x="11311" y="5504"/>
                    <a:pt x="8199" y="3089"/>
                    <a:pt x="65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48"/>
            <p:cNvSpPr/>
            <p:nvPr/>
          </p:nvSpPr>
          <p:spPr>
            <a:xfrm>
              <a:off x="1173200" y="3695625"/>
              <a:ext cx="1968825" cy="1739850"/>
            </a:xfrm>
            <a:custGeom>
              <a:rect b="b" l="l" r="r" t="t"/>
              <a:pathLst>
                <a:path extrusionOk="0" h="69594" w="78753">
                  <a:moveTo>
                    <a:pt x="49789" y="1"/>
                  </a:moveTo>
                  <a:cubicBezTo>
                    <a:pt x="41685" y="1"/>
                    <a:pt x="33502" y="3422"/>
                    <a:pt x="31805" y="12818"/>
                  </a:cubicBezTo>
                  <a:cubicBezTo>
                    <a:pt x="30702" y="18892"/>
                    <a:pt x="34697" y="25034"/>
                    <a:pt x="41072" y="25185"/>
                  </a:cubicBezTo>
                  <a:cubicBezTo>
                    <a:pt x="41220" y="25189"/>
                    <a:pt x="41365" y="25191"/>
                    <a:pt x="41507" y="25191"/>
                  </a:cubicBezTo>
                  <a:cubicBezTo>
                    <a:pt x="44811" y="25191"/>
                    <a:pt x="46304" y="24128"/>
                    <a:pt x="47818" y="20866"/>
                  </a:cubicBezTo>
                  <a:cubicBezTo>
                    <a:pt x="48571" y="19245"/>
                    <a:pt x="47595" y="14121"/>
                    <a:pt x="46149" y="14121"/>
                  </a:cubicBezTo>
                  <a:cubicBezTo>
                    <a:pt x="45833" y="14121"/>
                    <a:pt x="45495" y="14365"/>
                    <a:pt x="45147" y="14943"/>
                  </a:cubicBezTo>
                  <a:cubicBezTo>
                    <a:pt x="44578" y="15896"/>
                    <a:pt x="47203" y="18903"/>
                    <a:pt x="44427" y="21365"/>
                  </a:cubicBezTo>
                  <a:cubicBezTo>
                    <a:pt x="43700" y="22005"/>
                    <a:pt x="42786" y="22269"/>
                    <a:pt x="41834" y="22269"/>
                  </a:cubicBezTo>
                  <a:cubicBezTo>
                    <a:pt x="39729" y="22269"/>
                    <a:pt x="37444" y="20979"/>
                    <a:pt x="36613" y="19611"/>
                  </a:cubicBezTo>
                  <a:cubicBezTo>
                    <a:pt x="33210" y="14015"/>
                    <a:pt x="38250" y="5422"/>
                    <a:pt x="43847" y="4086"/>
                  </a:cubicBezTo>
                  <a:cubicBezTo>
                    <a:pt x="45290" y="3744"/>
                    <a:pt x="46827" y="3580"/>
                    <a:pt x="48392" y="3580"/>
                  </a:cubicBezTo>
                  <a:cubicBezTo>
                    <a:pt x="53674" y="3580"/>
                    <a:pt x="59282" y="5449"/>
                    <a:pt x="62739" y="8638"/>
                  </a:cubicBezTo>
                  <a:cubicBezTo>
                    <a:pt x="65491" y="11170"/>
                    <a:pt x="68464" y="14165"/>
                    <a:pt x="70252" y="17463"/>
                  </a:cubicBezTo>
                  <a:lnTo>
                    <a:pt x="71321" y="19890"/>
                  </a:lnTo>
                  <a:cubicBezTo>
                    <a:pt x="71576" y="20657"/>
                    <a:pt x="71750" y="21446"/>
                    <a:pt x="71832" y="22247"/>
                  </a:cubicBezTo>
                  <a:cubicBezTo>
                    <a:pt x="70507" y="21749"/>
                    <a:pt x="69017" y="21549"/>
                    <a:pt x="67506" y="21549"/>
                  </a:cubicBezTo>
                  <a:cubicBezTo>
                    <a:pt x="65001" y="21549"/>
                    <a:pt x="62438" y="22099"/>
                    <a:pt x="60475" y="22758"/>
                  </a:cubicBezTo>
                  <a:cubicBezTo>
                    <a:pt x="52230" y="25525"/>
                    <a:pt x="45856" y="33816"/>
                    <a:pt x="37874" y="33816"/>
                  </a:cubicBezTo>
                  <a:cubicBezTo>
                    <a:pt x="35873" y="33816"/>
                    <a:pt x="33772" y="33295"/>
                    <a:pt x="31515" y="32036"/>
                  </a:cubicBezTo>
                  <a:cubicBezTo>
                    <a:pt x="31422" y="31398"/>
                    <a:pt x="31399" y="30747"/>
                    <a:pt x="31294" y="30155"/>
                  </a:cubicBezTo>
                  <a:cubicBezTo>
                    <a:pt x="31666" y="29215"/>
                    <a:pt x="31468" y="28216"/>
                    <a:pt x="30133" y="27380"/>
                  </a:cubicBezTo>
                  <a:cubicBezTo>
                    <a:pt x="29731" y="27130"/>
                    <a:pt x="29264" y="27013"/>
                    <a:pt x="28807" y="27013"/>
                  </a:cubicBezTo>
                  <a:cubicBezTo>
                    <a:pt x="28010" y="27013"/>
                    <a:pt x="27244" y="27368"/>
                    <a:pt x="26905" y="27995"/>
                  </a:cubicBezTo>
                  <a:cubicBezTo>
                    <a:pt x="26789" y="28019"/>
                    <a:pt x="26673" y="28019"/>
                    <a:pt x="26557" y="28042"/>
                  </a:cubicBezTo>
                  <a:cubicBezTo>
                    <a:pt x="25763" y="27525"/>
                    <a:pt x="24879" y="27307"/>
                    <a:pt x="23986" y="27307"/>
                  </a:cubicBezTo>
                  <a:cubicBezTo>
                    <a:pt x="21368" y="27307"/>
                    <a:pt x="18680" y="29184"/>
                    <a:pt x="17987" y="30898"/>
                  </a:cubicBezTo>
                  <a:cubicBezTo>
                    <a:pt x="17557" y="31653"/>
                    <a:pt x="17313" y="32512"/>
                    <a:pt x="17290" y="33372"/>
                  </a:cubicBezTo>
                  <a:cubicBezTo>
                    <a:pt x="15897" y="34324"/>
                    <a:pt x="13063" y="35566"/>
                    <a:pt x="14132" y="38144"/>
                  </a:cubicBezTo>
                  <a:cubicBezTo>
                    <a:pt x="14426" y="38854"/>
                    <a:pt x="14601" y="39108"/>
                    <a:pt x="14940" y="39108"/>
                  </a:cubicBezTo>
                  <a:cubicBezTo>
                    <a:pt x="15417" y="39108"/>
                    <a:pt x="16219" y="38608"/>
                    <a:pt x="18138" y="38167"/>
                  </a:cubicBezTo>
                  <a:lnTo>
                    <a:pt x="18138" y="38167"/>
                  </a:lnTo>
                  <a:cubicBezTo>
                    <a:pt x="16814" y="38783"/>
                    <a:pt x="15525" y="39886"/>
                    <a:pt x="16652" y="41187"/>
                  </a:cubicBezTo>
                  <a:cubicBezTo>
                    <a:pt x="16882" y="41446"/>
                    <a:pt x="16983" y="41552"/>
                    <a:pt x="17026" y="41552"/>
                  </a:cubicBezTo>
                  <a:cubicBezTo>
                    <a:pt x="17188" y="41552"/>
                    <a:pt x="16539" y="40073"/>
                    <a:pt x="18811" y="39642"/>
                  </a:cubicBezTo>
                  <a:lnTo>
                    <a:pt x="18811" y="39642"/>
                  </a:lnTo>
                  <a:cubicBezTo>
                    <a:pt x="18684" y="39782"/>
                    <a:pt x="18556" y="39909"/>
                    <a:pt x="18393" y="40014"/>
                  </a:cubicBezTo>
                  <a:cubicBezTo>
                    <a:pt x="18603" y="40494"/>
                    <a:pt x="18896" y="40655"/>
                    <a:pt x="19223" y="40655"/>
                  </a:cubicBezTo>
                  <a:cubicBezTo>
                    <a:pt x="19457" y="40655"/>
                    <a:pt x="19709" y="40573"/>
                    <a:pt x="19961" y="40467"/>
                  </a:cubicBezTo>
                  <a:lnTo>
                    <a:pt x="19996" y="40467"/>
                  </a:lnTo>
                  <a:cubicBezTo>
                    <a:pt x="20042" y="40443"/>
                    <a:pt x="20089" y="40420"/>
                    <a:pt x="20147" y="40385"/>
                  </a:cubicBezTo>
                  <a:cubicBezTo>
                    <a:pt x="20286" y="40316"/>
                    <a:pt x="20437" y="40258"/>
                    <a:pt x="20576" y="40188"/>
                  </a:cubicBezTo>
                  <a:cubicBezTo>
                    <a:pt x="21192" y="39921"/>
                    <a:pt x="21703" y="39758"/>
                    <a:pt x="22307" y="39665"/>
                  </a:cubicBezTo>
                  <a:cubicBezTo>
                    <a:pt x="22434" y="39677"/>
                    <a:pt x="22562" y="39700"/>
                    <a:pt x="22690" y="39712"/>
                  </a:cubicBezTo>
                  <a:cubicBezTo>
                    <a:pt x="23124" y="40109"/>
                    <a:pt x="23711" y="40252"/>
                    <a:pt x="24277" y="40252"/>
                  </a:cubicBezTo>
                  <a:cubicBezTo>
                    <a:pt x="24966" y="40252"/>
                    <a:pt x="25623" y="40040"/>
                    <a:pt x="25930" y="39816"/>
                  </a:cubicBezTo>
                  <a:cubicBezTo>
                    <a:pt x="26406" y="41732"/>
                    <a:pt x="27242" y="43323"/>
                    <a:pt x="28333" y="44566"/>
                  </a:cubicBezTo>
                  <a:cubicBezTo>
                    <a:pt x="26626" y="49164"/>
                    <a:pt x="24048" y="53042"/>
                    <a:pt x="18184" y="53658"/>
                  </a:cubicBezTo>
                  <a:cubicBezTo>
                    <a:pt x="17789" y="53700"/>
                    <a:pt x="17387" y="53717"/>
                    <a:pt x="16978" y="53717"/>
                  </a:cubicBezTo>
                  <a:cubicBezTo>
                    <a:pt x="14892" y="53717"/>
                    <a:pt x="12655" y="53260"/>
                    <a:pt x="10541" y="53260"/>
                  </a:cubicBezTo>
                  <a:cubicBezTo>
                    <a:pt x="10086" y="53260"/>
                    <a:pt x="9637" y="53281"/>
                    <a:pt x="9197" y="53333"/>
                  </a:cubicBezTo>
                  <a:cubicBezTo>
                    <a:pt x="8875" y="53159"/>
                    <a:pt x="8576" y="53106"/>
                    <a:pt x="8281" y="53106"/>
                  </a:cubicBezTo>
                  <a:cubicBezTo>
                    <a:pt x="7817" y="53106"/>
                    <a:pt x="7361" y="53238"/>
                    <a:pt x="6837" y="53238"/>
                  </a:cubicBezTo>
                  <a:cubicBezTo>
                    <a:pt x="6758" y="53238"/>
                    <a:pt x="6678" y="53235"/>
                    <a:pt x="6596" y="53228"/>
                  </a:cubicBezTo>
                  <a:cubicBezTo>
                    <a:pt x="5771" y="53159"/>
                    <a:pt x="4796" y="52752"/>
                    <a:pt x="4064" y="52381"/>
                  </a:cubicBezTo>
                  <a:lnTo>
                    <a:pt x="4064" y="52381"/>
                  </a:lnTo>
                  <a:cubicBezTo>
                    <a:pt x="3530" y="53124"/>
                    <a:pt x="4029" y="54250"/>
                    <a:pt x="4622" y="54494"/>
                  </a:cubicBezTo>
                  <a:cubicBezTo>
                    <a:pt x="3914" y="54707"/>
                    <a:pt x="2519" y="55408"/>
                    <a:pt x="1473" y="55408"/>
                  </a:cubicBezTo>
                  <a:cubicBezTo>
                    <a:pt x="1094" y="55408"/>
                    <a:pt x="760" y="55316"/>
                    <a:pt x="523" y="55075"/>
                  </a:cubicBezTo>
                  <a:lnTo>
                    <a:pt x="511" y="55075"/>
                  </a:lnTo>
                  <a:cubicBezTo>
                    <a:pt x="0" y="56777"/>
                    <a:pt x="1556" y="57114"/>
                    <a:pt x="2713" y="57114"/>
                  </a:cubicBezTo>
                  <a:cubicBezTo>
                    <a:pt x="2819" y="57114"/>
                    <a:pt x="2922" y="57111"/>
                    <a:pt x="3019" y="57107"/>
                  </a:cubicBezTo>
                  <a:lnTo>
                    <a:pt x="3019" y="57107"/>
                  </a:lnTo>
                  <a:cubicBezTo>
                    <a:pt x="2877" y="57810"/>
                    <a:pt x="1607" y="59695"/>
                    <a:pt x="2391" y="59695"/>
                  </a:cubicBezTo>
                  <a:cubicBezTo>
                    <a:pt x="2565" y="59695"/>
                    <a:pt x="2840" y="59602"/>
                    <a:pt x="3251" y="59383"/>
                  </a:cubicBezTo>
                  <a:cubicBezTo>
                    <a:pt x="3693" y="59150"/>
                    <a:pt x="4087" y="58779"/>
                    <a:pt x="4471" y="58384"/>
                  </a:cubicBezTo>
                  <a:cubicBezTo>
                    <a:pt x="4505" y="59092"/>
                    <a:pt x="4587" y="59905"/>
                    <a:pt x="4622" y="60892"/>
                  </a:cubicBezTo>
                  <a:cubicBezTo>
                    <a:pt x="4531" y="62085"/>
                    <a:pt x="4957" y="62629"/>
                    <a:pt x="5437" y="62629"/>
                  </a:cubicBezTo>
                  <a:cubicBezTo>
                    <a:pt x="6061" y="62629"/>
                    <a:pt x="6776" y="61714"/>
                    <a:pt x="6572" y="60114"/>
                  </a:cubicBezTo>
                  <a:cubicBezTo>
                    <a:pt x="6372" y="57361"/>
                    <a:pt x="7734" y="56570"/>
                    <a:pt x="9465" y="56570"/>
                  </a:cubicBezTo>
                  <a:cubicBezTo>
                    <a:pt x="10852" y="56570"/>
                    <a:pt x="12476" y="57077"/>
                    <a:pt x="13725" y="57490"/>
                  </a:cubicBezTo>
                  <a:cubicBezTo>
                    <a:pt x="15398" y="58036"/>
                    <a:pt x="17807" y="58351"/>
                    <a:pt x="20200" y="58351"/>
                  </a:cubicBezTo>
                  <a:cubicBezTo>
                    <a:pt x="22492" y="58351"/>
                    <a:pt x="24769" y="58062"/>
                    <a:pt x="26371" y="57409"/>
                  </a:cubicBezTo>
                  <a:cubicBezTo>
                    <a:pt x="31654" y="55260"/>
                    <a:pt x="33315" y="52230"/>
                    <a:pt x="37344" y="47875"/>
                  </a:cubicBezTo>
                  <a:cubicBezTo>
                    <a:pt x="38180" y="47794"/>
                    <a:pt x="39016" y="47620"/>
                    <a:pt x="39864" y="47364"/>
                  </a:cubicBezTo>
                  <a:cubicBezTo>
                    <a:pt x="42198" y="46633"/>
                    <a:pt x="45089" y="45495"/>
                    <a:pt x="47307" y="44287"/>
                  </a:cubicBezTo>
                  <a:cubicBezTo>
                    <a:pt x="48783" y="43473"/>
                    <a:pt x="52519" y="42289"/>
                    <a:pt x="55454" y="42289"/>
                  </a:cubicBezTo>
                  <a:cubicBezTo>
                    <a:pt x="56998" y="42289"/>
                    <a:pt x="58321" y="42617"/>
                    <a:pt x="58977" y="43497"/>
                  </a:cubicBezTo>
                  <a:cubicBezTo>
                    <a:pt x="58977" y="43497"/>
                    <a:pt x="61427" y="38957"/>
                    <a:pt x="63970" y="36449"/>
                  </a:cubicBezTo>
                  <a:lnTo>
                    <a:pt x="63970" y="36449"/>
                  </a:lnTo>
                  <a:cubicBezTo>
                    <a:pt x="62844" y="38400"/>
                    <a:pt x="58141" y="46784"/>
                    <a:pt x="57874" y="50488"/>
                  </a:cubicBezTo>
                  <a:cubicBezTo>
                    <a:pt x="57247" y="59534"/>
                    <a:pt x="66502" y="65862"/>
                    <a:pt x="64388" y="66443"/>
                  </a:cubicBezTo>
                  <a:cubicBezTo>
                    <a:pt x="62670" y="66559"/>
                    <a:pt x="61091" y="67464"/>
                    <a:pt x="60603" y="69137"/>
                  </a:cubicBezTo>
                  <a:cubicBezTo>
                    <a:pt x="60701" y="69454"/>
                    <a:pt x="60954" y="69594"/>
                    <a:pt x="61315" y="69594"/>
                  </a:cubicBezTo>
                  <a:cubicBezTo>
                    <a:pt x="61932" y="69594"/>
                    <a:pt x="62868" y="69186"/>
                    <a:pt x="63901" y="68556"/>
                  </a:cubicBezTo>
                  <a:cubicBezTo>
                    <a:pt x="64935" y="68931"/>
                    <a:pt x="65828" y="69085"/>
                    <a:pt x="66586" y="69085"/>
                  </a:cubicBezTo>
                  <a:cubicBezTo>
                    <a:pt x="68949" y="69085"/>
                    <a:pt x="69979" y="67579"/>
                    <a:pt x="69776" y="66559"/>
                  </a:cubicBezTo>
                  <a:cubicBezTo>
                    <a:pt x="68859" y="63714"/>
                    <a:pt x="63413" y="62506"/>
                    <a:pt x="64609" y="53553"/>
                  </a:cubicBezTo>
                  <a:cubicBezTo>
                    <a:pt x="65480" y="47016"/>
                    <a:pt x="69521" y="45866"/>
                    <a:pt x="73190" y="41024"/>
                  </a:cubicBezTo>
                  <a:cubicBezTo>
                    <a:pt x="75629" y="37807"/>
                    <a:pt x="78752" y="31165"/>
                    <a:pt x="76674" y="27171"/>
                  </a:cubicBezTo>
                  <a:cubicBezTo>
                    <a:pt x="77011" y="22944"/>
                    <a:pt x="75907" y="19124"/>
                    <a:pt x="74491" y="16070"/>
                  </a:cubicBezTo>
                  <a:cubicBezTo>
                    <a:pt x="71437" y="9509"/>
                    <a:pt x="64400" y="2821"/>
                    <a:pt x="57351" y="974"/>
                  </a:cubicBezTo>
                  <a:cubicBezTo>
                    <a:pt x="54984" y="353"/>
                    <a:pt x="52390" y="1"/>
                    <a:pt x="49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48"/>
          <p:cNvGrpSpPr/>
          <p:nvPr/>
        </p:nvGrpSpPr>
        <p:grpSpPr>
          <a:xfrm>
            <a:off x="5556254" y="3297686"/>
            <a:ext cx="1595837" cy="1148996"/>
            <a:chOff x="1179875" y="238000"/>
            <a:chExt cx="1959525" cy="1410850"/>
          </a:xfrm>
        </p:grpSpPr>
        <p:sp>
          <p:nvSpPr>
            <p:cNvPr id="10434" name="Google Shape;10434;p48"/>
            <p:cNvSpPr/>
            <p:nvPr/>
          </p:nvSpPr>
          <p:spPr>
            <a:xfrm>
              <a:off x="1179875" y="238000"/>
              <a:ext cx="1959525" cy="1410850"/>
            </a:xfrm>
            <a:custGeom>
              <a:rect b="b" l="l" r="r" t="t"/>
              <a:pathLst>
                <a:path extrusionOk="0" h="56434" w="78381">
                  <a:moveTo>
                    <a:pt x="15796" y="0"/>
                  </a:moveTo>
                  <a:cubicBezTo>
                    <a:pt x="15670" y="0"/>
                    <a:pt x="15545" y="2"/>
                    <a:pt x="15421" y="5"/>
                  </a:cubicBezTo>
                  <a:cubicBezTo>
                    <a:pt x="15177" y="5"/>
                    <a:pt x="14968" y="17"/>
                    <a:pt x="14701" y="28"/>
                  </a:cubicBezTo>
                  <a:cubicBezTo>
                    <a:pt x="14422" y="40"/>
                    <a:pt x="14143" y="75"/>
                    <a:pt x="13865" y="110"/>
                  </a:cubicBezTo>
                  <a:cubicBezTo>
                    <a:pt x="11670" y="411"/>
                    <a:pt x="9742" y="1271"/>
                    <a:pt x="8012" y="2339"/>
                  </a:cubicBezTo>
                  <a:cubicBezTo>
                    <a:pt x="6282" y="3419"/>
                    <a:pt x="4715" y="4731"/>
                    <a:pt x="3309" y="6368"/>
                  </a:cubicBezTo>
                  <a:lnTo>
                    <a:pt x="3054" y="6682"/>
                  </a:lnTo>
                  <a:lnTo>
                    <a:pt x="2926" y="6844"/>
                  </a:lnTo>
                  <a:lnTo>
                    <a:pt x="2740" y="7077"/>
                  </a:lnTo>
                  <a:cubicBezTo>
                    <a:pt x="2613" y="7228"/>
                    <a:pt x="2497" y="7402"/>
                    <a:pt x="2415" y="7588"/>
                  </a:cubicBezTo>
                  <a:lnTo>
                    <a:pt x="2171" y="8029"/>
                  </a:lnTo>
                  <a:cubicBezTo>
                    <a:pt x="1904" y="8505"/>
                    <a:pt x="1672" y="9004"/>
                    <a:pt x="1452" y="9527"/>
                  </a:cubicBezTo>
                  <a:cubicBezTo>
                    <a:pt x="1022" y="10549"/>
                    <a:pt x="685" y="11640"/>
                    <a:pt x="453" y="12778"/>
                  </a:cubicBezTo>
                  <a:cubicBezTo>
                    <a:pt x="0" y="15043"/>
                    <a:pt x="58" y="17469"/>
                    <a:pt x="581" y="19757"/>
                  </a:cubicBezTo>
                  <a:cubicBezTo>
                    <a:pt x="1092" y="22045"/>
                    <a:pt x="2055" y="24204"/>
                    <a:pt x="3275" y="26155"/>
                  </a:cubicBezTo>
                  <a:cubicBezTo>
                    <a:pt x="3588" y="26643"/>
                    <a:pt x="3913" y="27131"/>
                    <a:pt x="4250" y="27595"/>
                  </a:cubicBezTo>
                  <a:lnTo>
                    <a:pt x="4773" y="28280"/>
                  </a:lnTo>
                  <a:lnTo>
                    <a:pt x="5040" y="28617"/>
                  </a:lnTo>
                  <a:lnTo>
                    <a:pt x="5353" y="28989"/>
                  </a:lnTo>
                  <a:cubicBezTo>
                    <a:pt x="6212" y="29976"/>
                    <a:pt x="7234" y="30893"/>
                    <a:pt x="8396" y="31624"/>
                  </a:cubicBezTo>
                  <a:cubicBezTo>
                    <a:pt x="10702" y="33109"/>
                    <a:pt x="13469" y="33785"/>
                    <a:pt x="16067" y="33785"/>
                  </a:cubicBezTo>
                  <a:cubicBezTo>
                    <a:pt x="16111" y="33785"/>
                    <a:pt x="16155" y="33785"/>
                    <a:pt x="16199" y="33784"/>
                  </a:cubicBezTo>
                  <a:cubicBezTo>
                    <a:pt x="18846" y="33773"/>
                    <a:pt x="21354" y="33169"/>
                    <a:pt x="23677" y="32275"/>
                  </a:cubicBezTo>
                  <a:cubicBezTo>
                    <a:pt x="25999" y="31369"/>
                    <a:pt x="28159" y="30161"/>
                    <a:pt x="30180" y="28663"/>
                  </a:cubicBezTo>
                  <a:cubicBezTo>
                    <a:pt x="31190" y="27920"/>
                    <a:pt x="32154" y="27096"/>
                    <a:pt x="33083" y="26190"/>
                  </a:cubicBezTo>
                  <a:cubicBezTo>
                    <a:pt x="33315" y="25958"/>
                    <a:pt x="33535" y="25726"/>
                    <a:pt x="33768" y="25493"/>
                  </a:cubicBezTo>
                  <a:lnTo>
                    <a:pt x="34383" y="24797"/>
                  </a:lnTo>
                  <a:lnTo>
                    <a:pt x="35475" y="23589"/>
                  </a:lnTo>
                  <a:cubicBezTo>
                    <a:pt x="35997" y="23008"/>
                    <a:pt x="36520" y="22439"/>
                    <a:pt x="37042" y="21882"/>
                  </a:cubicBezTo>
                  <a:cubicBezTo>
                    <a:pt x="37843" y="21023"/>
                    <a:pt x="38656" y="20187"/>
                    <a:pt x="39481" y="19362"/>
                  </a:cubicBezTo>
                  <a:cubicBezTo>
                    <a:pt x="39643" y="19211"/>
                    <a:pt x="39794" y="19060"/>
                    <a:pt x="39945" y="18909"/>
                  </a:cubicBezTo>
                  <a:cubicBezTo>
                    <a:pt x="42999" y="15948"/>
                    <a:pt x="46332" y="13324"/>
                    <a:pt x="49920" y="11931"/>
                  </a:cubicBezTo>
                  <a:cubicBezTo>
                    <a:pt x="51766" y="11199"/>
                    <a:pt x="53677" y="10839"/>
                    <a:pt x="55628" y="10839"/>
                  </a:cubicBezTo>
                  <a:cubicBezTo>
                    <a:pt x="57458" y="10839"/>
                    <a:pt x="59324" y="11156"/>
                    <a:pt x="61207" y="11780"/>
                  </a:cubicBezTo>
                  <a:lnTo>
                    <a:pt x="61903" y="12035"/>
                  </a:lnTo>
                  <a:cubicBezTo>
                    <a:pt x="62112" y="12105"/>
                    <a:pt x="62310" y="12186"/>
                    <a:pt x="62507" y="12279"/>
                  </a:cubicBezTo>
                  <a:cubicBezTo>
                    <a:pt x="62914" y="12453"/>
                    <a:pt x="63297" y="12650"/>
                    <a:pt x="63680" y="12883"/>
                  </a:cubicBezTo>
                  <a:cubicBezTo>
                    <a:pt x="64435" y="13336"/>
                    <a:pt x="65132" y="13881"/>
                    <a:pt x="65793" y="14508"/>
                  </a:cubicBezTo>
                  <a:cubicBezTo>
                    <a:pt x="67094" y="15774"/>
                    <a:pt x="68174" y="17353"/>
                    <a:pt x="68975" y="19095"/>
                  </a:cubicBezTo>
                  <a:cubicBezTo>
                    <a:pt x="69776" y="20825"/>
                    <a:pt x="70299" y="22706"/>
                    <a:pt x="70520" y="24588"/>
                  </a:cubicBezTo>
                  <a:cubicBezTo>
                    <a:pt x="70554" y="24820"/>
                    <a:pt x="70578" y="25064"/>
                    <a:pt x="70589" y="25296"/>
                  </a:cubicBezTo>
                  <a:cubicBezTo>
                    <a:pt x="70601" y="25400"/>
                    <a:pt x="70612" y="25447"/>
                    <a:pt x="70612" y="25540"/>
                  </a:cubicBezTo>
                  <a:lnTo>
                    <a:pt x="70612" y="25795"/>
                  </a:lnTo>
                  <a:cubicBezTo>
                    <a:pt x="70601" y="26213"/>
                    <a:pt x="70578" y="26689"/>
                    <a:pt x="70520" y="27119"/>
                  </a:cubicBezTo>
                  <a:cubicBezTo>
                    <a:pt x="70415" y="28002"/>
                    <a:pt x="70229" y="28884"/>
                    <a:pt x="69962" y="29743"/>
                  </a:cubicBezTo>
                  <a:cubicBezTo>
                    <a:pt x="68894" y="33180"/>
                    <a:pt x="66548" y="36246"/>
                    <a:pt x="63622" y="38359"/>
                  </a:cubicBezTo>
                  <a:cubicBezTo>
                    <a:pt x="60724" y="40464"/>
                    <a:pt x="57280" y="41634"/>
                    <a:pt x="53977" y="41634"/>
                  </a:cubicBezTo>
                  <a:cubicBezTo>
                    <a:pt x="53944" y="41634"/>
                    <a:pt x="53912" y="41634"/>
                    <a:pt x="53880" y="41634"/>
                  </a:cubicBezTo>
                  <a:cubicBezTo>
                    <a:pt x="52207" y="41611"/>
                    <a:pt x="50617" y="41344"/>
                    <a:pt x="49026" y="40751"/>
                  </a:cubicBezTo>
                  <a:cubicBezTo>
                    <a:pt x="47261" y="40124"/>
                    <a:pt x="45507" y="39370"/>
                    <a:pt x="43742" y="38568"/>
                  </a:cubicBezTo>
                  <a:cubicBezTo>
                    <a:pt x="40224" y="36989"/>
                    <a:pt x="36601" y="35201"/>
                    <a:pt x="32618" y="34109"/>
                  </a:cubicBezTo>
                  <a:cubicBezTo>
                    <a:pt x="30632" y="33575"/>
                    <a:pt x="28565" y="33215"/>
                    <a:pt x="26510" y="33157"/>
                  </a:cubicBezTo>
                  <a:cubicBezTo>
                    <a:pt x="26217" y="33147"/>
                    <a:pt x="25925" y="33142"/>
                    <a:pt x="25635" y="33142"/>
                  </a:cubicBezTo>
                  <a:cubicBezTo>
                    <a:pt x="24901" y="33142"/>
                    <a:pt x="24173" y="33175"/>
                    <a:pt x="23433" y="33250"/>
                  </a:cubicBezTo>
                  <a:cubicBezTo>
                    <a:pt x="22376" y="33355"/>
                    <a:pt x="21320" y="33552"/>
                    <a:pt x="20275" y="33877"/>
                  </a:cubicBezTo>
                  <a:cubicBezTo>
                    <a:pt x="18196" y="34516"/>
                    <a:pt x="16152" y="35735"/>
                    <a:pt x="14689" y="37477"/>
                  </a:cubicBezTo>
                  <a:cubicBezTo>
                    <a:pt x="13203" y="39207"/>
                    <a:pt x="12402" y="41367"/>
                    <a:pt x="12193" y="43387"/>
                  </a:cubicBezTo>
                  <a:cubicBezTo>
                    <a:pt x="12076" y="44409"/>
                    <a:pt x="12088" y="45396"/>
                    <a:pt x="12204" y="46337"/>
                  </a:cubicBezTo>
                  <a:cubicBezTo>
                    <a:pt x="12262" y="46825"/>
                    <a:pt x="12332" y="47243"/>
                    <a:pt x="12448" y="47777"/>
                  </a:cubicBezTo>
                  <a:cubicBezTo>
                    <a:pt x="12576" y="48264"/>
                    <a:pt x="12692" y="48682"/>
                    <a:pt x="12843" y="49112"/>
                  </a:cubicBezTo>
                  <a:cubicBezTo>
                    <a:pt x="13435" y="50831"/>
                    <a:pt x="14399" y="52538"/>
                    <a:pt x="15827" y="53838"/>
                  </a:cubicBezTo>
                  <a:cubicBezTo>
                    <a:pt x="17244" y="55162"/>
                    <a:pt x="19032" y="55940"/>
                    <a:pt x="20681" y="56242"/>
                  </a:cubicBezTo>
                  <a:cubicBezTo>
                    <a:pt x="21435" y="56378"/>
                    <a:pt x="22166" y="56434"/>
                    <a:pt x="22870" y="56434"/>
                  </a:cubicBezTo>
                  <a:cubicBezTo>
                    <a:pt x="23727" y="56434"/>
                    <a:pt x="24543" y="56351"/>
                    <a:pt x="25314" y="56230"/>
                  </a:cubicBezTo>
                  <a:cubicBezTo>
                    <a:pt x="28136" y="55754"/>
                    <a:pt x="30458" y="54756"/>
                    <a:pt x="32479" y="53710"/>
                  </a:cubicBezTo>
                  <a:cubicBezTo>
                    <a:pt x="33489" y="53176"/>
                    <a:pt x="34406" y="52619"/>
                    <a:pt x="35266" y="52050"/>
                  </a:cubicBezTo>
                  <a:lnTo>
                    <a:pt x="35893" y="51620"/>
                  </a:lnTo>
                  <a:lnTo>
                    <a:pt x="36137" y="51458"/>
                  </a:lnTo>
                  <a:lnTo>
                    <a:pt x="36357" y="51318"/>
                  </a:lnTo>
                  <a:cubicBezTo>
                    <a:pt x="36659" y="51144"/>
                    <a:pt x="36996" y="50982"/>
                    <a:pt x="37344" y="50854"/>
                  </a:cubicBezTo>
                  <a:cubicBezTo>
                    <a:pt x="38445" y="50441"/>
                    <a:pt x="39554" y="50275"/>
                    <a:pt x="40555" y="50275"/>
                  </a:cubicBezTo>
                  <a:cubicBezTo>
                    <a:pt x="40821" y="50275"/>
                    <a:pt x="41079" y="50286"/>
                    <a:pt x="41327" y="50308"/>
                  </a:cubicBezTo>
                  <a:cubicBezTo>
                    <a:pt x="42511" y="50413"/>
                    <a:pt x="43510" y="50749"/>
                    <a:pt x="44300" y="51086"/>
                  </a:cubicBezTo>
                  <a:cubicBezTo>
                    <a:pt x="45662" y="51712"/>
                    <a:pt x="46445" y="52276"/>
                    <a:pt x="46764" y="52276"/>
                  </a:cubicBezTo>
                  <a:cubicBezTo>
                    <a:pt x="46813" y="52276"/>
                    <a:pt x="46850" y="52263"/>
                    <a:pt x="46878" y="52236"/>
                  </a:cubicBezTo>
                  <a:cubicBezTo>
                    <a:pt x="46982" y="52143"/>
                    <a:pt x="46924" y="51864"/>
                    <a:pt x="46657" y="51423"/>
                  </a:cubicBezTo>
                  <a:cubicBezTo>
                    <a:pt x="46390" y="50993"/>
                    <a:pt x="45925" y="50389"/>
                    <a:pt x="45147" y="49739"/>
                  </a:cubicBezTo>
                  <a:cubicBezTo>
                    <a:pt x="44358" y="49101"/>
                    <a:pt x="43255" y="48427"/>
                    <a:pt x="41768" y="48009"/>
                  </a:cubicBezTo>
                  <a:cubicBezTo>
                    <a:pt x="40940" y="47779"/>
                    <a:pt x="39997" y="47635"/>
                    <a:pt x="38972" y="47635"/>
                  </a:cubicBezTo>
                  <a:cubicBezTo>
                    <a:pt x="38186" y="47635"/>
                    <a:pt x="37352" y="47719"/>
                    <a:pt x="36485" y="47916"/>
                  </a:cubicBezTo>
                  <a:cubicBezTo>
                    <a:pt x="35986" y="48032"/>
                    <a:pt x="35475" y="48183"/>
                    <a:pt x="34940" y="48404"/>
                  </a:cubicBezTo>
                  <a:cubicBezTo>
                    <a:pt x="34801" y="48462"/>
                    <a:pt x="34673" y="48520"/>
                    <a:pt x="34534" y="48590"/>
                  </a:cubicBezTo>
                  <a:lnTo>
                    <a:pt x="34162" y="48787"/>
                  </a:lnTo>
                  <a:lnTo>
                    <a:pt x="33547" y="49101"/>
                  </a:lnTo>
                  <a:cubicBezTo>
                    <a:pt x="32711" y="49530"/>
                    <a:pt x="31828" y="49937"/>
                    <a:pt x="30888" y="50308"/>
                  </a:cubicBezTo>
                  <a:cubicBezTo>
                    <a:pt x="29030" y="51051"/>
                    <a:pt x="26928" y="51690"/>
                    <a:pt x="24780" y="51864"/>
                  </a:cubicBezTo>
                  <a:cubicBezTo>
                    <a:pt x="24485" y="51887"/>
                    <a:pt x="24190" y="51898"/>
                    <a:pt x="23896" y="51898"/>
                  </a:cubicBezTo>
                  <a:cubicBezTo>
                    <a:pt x="23126" y="51898"/>
                    <a:pt x="22369" y="51817"/>
                    <a:pt x="21680" y="51632"/>
                  </a:cubicBezTo>
                  <a:cubicBezTo>
                    <a:pt x="20727" y="51376"/>
                    <a:pt x="19926" y="50924"/>
                    <a:pt x="19311" y="50250"/>
                  </a:cubicBezTo>
                  <a:cubicBezTo>
                    <a:pt x="18684" y="49577"/>
                    <a:pt x="18208" y="48648"/>
                    <a:pt x="17894" y="47510"/>
                  </a:cubicBezTo>
                  <a:cubicBezTo>
                    <a:pt x="17813" y="47231"/>
                    <a:pt x="17743" y="46917"/>
                    <a:pt x="17697" y="46674"/>
                  </a:cubicBezTo>
                  <a:cubicBezTo>
                    <a:pt x="17673" y="46453"/>
                    <a:pt x="17627" y="46116"/>
                    <a:pt x="17615" y="45838"/>
                  </a:cubicBezTo>
                  <a:cubicBezTo>
                    <a:pt x="17581" y="45257"/>
                    <a:pt x="17615" y="44676"/>
                    <a:pt x="17708" y="44131"/>
                  </a:cubicBezTo>
                  <a:cubicBezTo>
                    <a:pt x="18091" y="41924"/>
                    <a:pt x="19531" y="40345"/>
                    <a:pt x="21982" y="39718"/>
                  </a:cubicBezTo>
                  <a:cubicBezTo>
                    <a:pt x="22597" y="39567"/>
                    <a:pt x="23247" y="39463"/>
                    <a:pt x="23944" y="39428"/>
                  </a:cubicBezTo>
                  <a:cubicBezTo>
                    <a:pt x="24214" y="39415"/>
                    <a:pt x="24490" y="39408"/>
                    <a:pt x="24770" y="39408"/>
                  </a:cubicBezTo>
                  <a:cubicBezTo>
                    <a:pt x="25237" y="39408"/>
                    <a:pt x="25713" y="39426"/>
                    <a:pt x="26185" y="39463"/>
                  </a:cubicBezTo>
                  <a:cubicBezTo>
                    <a:pt x="27695" y="39579"/>
                    <a:pt x="29227" y="39892"/>
                    <a:pt x="30795" y="40392"/>
                  </a:cubicBezTo>
                  <a:cubicBezTo>
                    <a:pt x="33942" y="41367"/>
                    <a:pt x="37205" y="43074"/>
                    <a:pt x="40805" y="44839"/>
                  </a:cubicBezTo>
                  <a:cubicBezTo>
                    <a:pt x="42604" y="45721"/>
                    <a:pt x="44509" y="46616"/>
                    <a:pt x="46552" y="47405"/>
                  </a:cubicBezTo>
                  <a:cubicBezTo>
                    <a:pt x="48747" y="48288"/>
                    <a:pt x="51255" y="48822"/>
                    <a:pt x="53740" y="48891"/>
                  </a:cubicBezTo>
                  <a:cubicBezTo>
                    <a:pt x="53956" y="48898"/>
                    <a:pt x="54172" y="48901"/>
                    <a:pt x="54387" y="48901"/>
                  </a:cubicBezTo>
                  <a:cubicBezTo>
                    <a:pt x="59188" y="48901"/>
                    <a:pt x="63976" y="47303"/>
                    <a:pt x="67977" y="44502"/>
                  </a:cubicBezTo>
                  <a:cubicBezTo>
                    <a:pt x="72145" y="41576"/>
                    <a:pt x="75606" y="37314"/>
                    <a:pt x="77313" y="32089"/>
                  </a:cubicBezTo>
                  <a:cubicBezTo>
                    <a:pt x="77742" y="30788"/>
                    <a:pt x="78044" y="29441"/>
                    <a:pt x="78218" y="28048"/>
                  </a:cubicBezTo>
                  <a:cubicBezTo>
                    <a:pt x="78311" y="27351"/>
                    <a:pt x="78358" y="26678"/>
                    <a:pt x="78381" y="25946"/>
                  </a:cubicBezTo>
                  <a:lnTo>
                    <a:pt x="78381" y="25354"/>
                  </a:lnTo>
                  <a:cubicBezTo>
                    <a:pt x="78381" y="25157"/>
                    <a:pt x="78369" y="24913"/>
                    <a:pt x="78358" y="24739"/>
                  </a:cubicBezTo>
                  <a:cubicBezTo>
                    <a:pt x="78334" y="24390"/>
                    <a:pt x="78300" y="24053"/>
                    <a:pt x="78265" y="23717"/>
                  </a:cubicBezTo>
                  <a:cubicBezTo>
                    <a:pt x="77963" y="21011"/>
                    <a:pt x="77254" y="18364"/>
                    <a:pt x="76105" y="15832"/>
                  </a:cubicBezTo>
                  <a:cubicBezTo>
                    <a:pt x="74955" y="13312"/>
                    <a:pt x="73364" y="10920"/>
                    <a:pt x="71263" y="8865"/>
                  </a:cubicBezTo>
                  <a:cubicBezTo>
                    <a:pt x="70206" y="7843"/>
                    <a:pt x="69033" y="6914"/>
                    <a:pt x="67733" y="6148"/>
                  </a:cubicBezTo>
                  <a:cubicBezTo>
                    <a:pt x="67094" y="5753"/>
                    <a:pt x="66409" y="5405"/>
                    <a:pt x="65724" y="5091"/>
                  </a:cubicBezTo>
                  <a:cubicBezTo>
                    <a:pt x="65375" y="4928"/>
                    <a:pt x="65015" y="4789"/>
                    <a:pt x="64656" y="4661"/>
                  </a:cubicBezTo>
                  <a:cubicBezTo>
                    <a:pt x="64296" y="4522"/>
                    <a:pt x="63994" y="4418"/>
                    <a:pt x="63668" y="4313"/>
                  </a:cubicBezTo>
                  <a:cubicBezTo>
                    <a:pt x="61154" y="3479"/>
                    <a:pt x="58438" y="2975"/>
                    <a:pt x="55702" y="2975"/>
                  </a:cubicBezTo>
                  <a:cubicBezTo>
                    <a:pt x="55583" y="2975"/>
                    <a:pt x="55463" y="2976"/>
                    <a:pt x="55343" y="2978"/>
                  </a:cubicBezTo>
                  <a:cubicBezTo>
                    <a:pt x="52475" y="3013"/>
                    <a:pt x="49630" y="3628"/>
                    <a:pt x="47075" y="4638"/>
                  </a:cubicBezTo>
                  <a:cubicBezTo>
                    <a:pt x="44497" y="5648"/>
                    <a:pt x="42210" y="7030"/>
                    <a:pt x="40143" y="8540"/>
                  </a:cubicBezTo>
                  <a:cubicBezTo>
                    <a:pt x="38354" y="9864"/>
                    <a:pt x="36740" y="11292"/>
                    <a:pt x="35219" y="12743"/>
                  </a:cubicBezTo>
                  <a:cubicBezTo>
                    <a:pt x="34999" y="12964"/>
                    <a:pt x="34766" y="13185"/>
                    <a:pt x="34546" y="13405"/>
                  </a:cubicBezTo>
                  <a:cubicBezTo>
                    <a:pt x="33744" y="14195"/>
                    <a:pt x="32966" y="15008"/>
                    <a:pt x="32212" y="15821"/>
                  </a:cubicBezTo>
                  <a:cubicBezTo>
                    <a:pt x="31376" y="16715"/>
                    <a:pt x="30563" y="17620"/>
                    <a:pt x="29773" y="18515"/>
                  </a:cubicBezTo>
                  <a:lnTo>
                    <a:pt x="28670" y="19792"/>
                  </a:lnTo>
                  <a:lnTo>
                    <a:pt x="28182" y="20349"/>
                  </a:lnTo>
                  <a:cubicBezTo>
                    <a:pt x="28031" y="20512"/>
                    <a:pt x="27880" y="20674"/>
                    <a:pt x="27718" y="20837"/>
                  </a:cubicBezTo>
                  <a:cubicBezTo>
                    <a:pt x="27091" y="21487"/>
                    <a:pt x="26382" y="22103"/>
                    <a:pt x="25651" y="22660"/>
                  </a:cubicBezTo>
                  <a:cubicBezTo>
                    <a:pt x="22725" y="24913"/>
                    <a:pt x="19171" y="26446"/>
                    <a:pt x="16117" y="26538"/>
                  </a:cubicBezTo>
                  <a:cubicBezTo>
                    <a:pt x="16041" y="26540"/>
                    <a:pt x="15965" y="26541"/>
                    <a:pt x="15889" y="26541"/>
                  </a:cubicBezTo>
                  <a:cubicBezTo>
                    <a:pt x="14453" y="26541"/>
                    <a:pt x="13205" y="26227"/>
                    <a:pt x="12146" y="25598"/>
                  </a:cubicBezTo>
                  <a:cubicBezTo>
                    <a:pt x="11589" y="25273"/>
                    <a:pt x="11066" y="24843"/>
                    <a:pt x="10602" y="24344"/>
                  </a:cubicBezTo>
                  <a:lnTo>
                    <a:pt x="10416" y="24146"/>
                  </a:lnTo>
                  <a:lnTo>
                    <a:pt x="10219" y="23902"/>
                  </a:lnTo>
                  <a:lnTo>
                    <a:pt x="9824" y="23415"/>
                  </a:lnTo>
                  <a:cubicBezTo>
                    <a:pt x="9568" y="23090"/>
                    <a:pt x="9324" y="22741"/>
                    <a:pt x="9092" y="22405"/>
                  </a:cubicBezTo>
                  <a:cubicBezTo>
                    <a:pt x="7246" y="19687"/>
                    <a:pt x="6433" y="16691"/>
                    <a:pt x="6886" y="13951"/>
                  </a:cubicBezTo>
                  <a:cubicBezTo>
                    <a:pt x="6990" y="13254"/>
                    <a:pt x="7165" y="12581"/>
                    <a:pt x="7408" y="11919"/>
                  </a:cubicBezTo>
                  <a:cubicBezTo>
                    <a:pt x="7536" y="11582"/>
                    <a:pt x="7676" y="11257"/>
                    <a:pt x="7827" y="10943"/>
                  </a:cubicBezTo>
                  <a:lnTo>
                    <a:pt x="7885" y="10816"/>
                  </a:lnTo>
                  <a:lnTo>
                    <a:pt x="7896" y="10793"/>
                  </a:lnTo>
                  <a:cubicBezTo>
                    <a:pt x="7908" y="10769"/>
                    <a:pt x="7919" y="10746"/>
                    <a:pt x="7931" y="10723"/>
                  </a:cubicBezTo>
                  <a:lnTo>
                    <a:pt x="7954" y="10688"/>
                  </a:lnTo>
                  <a:lnTo>
                    <a:pt x="8036" y="10584"/>
                  </a:lnTo>
                  <a:lnTo>
                    <a:pt x="8186" y="10375"/>
                  </a:lnTo>
                  <a:cubicBezTo>
                    <a:pt x="9057" y="9260"/>
                    <a:pt x="10172" y="8226"/>
                    <a:pt x="11310" y="7437"/>
                  </a:cubicBezTo>
                  <a:cubicBezTo>
                    <a:pt x="12460" y="6635"/>
                    <a:pt x="13679" y="6078"/>
                    <a:pt x="14747" y="5869"/>
                  </a:cubicBezTo>
                  <a:cubicBezTo>
                    <a:pt x="14887" y="5846"/>
                    <a:pt x="15014" y="5823"/>
                    <a:pt x="15142" y="5811"/>
                  </a:cubicBezTo>
                  <a:lnTo>
                    <a:pt x="15641" y="5765"/>
                  </a:lnTo>
                  <a:cubicBezTo>
                    <a:pt x="15990" y="5741"/>
                    <a:pt x="16326" y="5730"/>
                    <a:pt x="16663" y="5730"/>
                  </a:cubicBezTo>
                  <a:cubicBezTo>
                    <a:pt x="17337" y="5730"/>
                    <a:pt x="17999" y="5765"/>
                    <a:pt x="18649" y="5857"/>
                  </a:cubicBezTo>
                  <a:cubicBezTo>
                    <a:pt x="21227" y="6206"/>
                    <a:pt x="23538" y="7344"/>
                    <a:pt x="25558" y="8888"/>
                  </a:cubicBezTo>
                  <a:cubicBezTo>
                    <a:pt x="27578" y="10421"/>
                    <a:pt x="29297" y="12290"/>
                    <a:pt x="30853" y="14137"/>
                  </a:cubicBezTo>
                  <a:cubicBezTo>
                    <a:pt x="31016" y="14334"/>
                    <a:pt x="31167" y="14532"/>
                    <a:pt x="31329" y="14729"/>
                  </a:cubicBezTo>
                  <a:cubicBezTo>
                    <a:pt x="32781" y="13092"/>
                    <a:pt x="33350" y="12523"/>
                    <a:pt x="34162" y="11199"/>
                  </a:cubicBezTo>
                  <a:cubicBezTo>
                    <a:pt x="32699" y="9167"/>
                    <a:pt x="31004" y="7007"/>
                    <a:pt x="28740" y="5010"/>
                  </a:cubicBezTo>
                  <a:cubicBezTo>
                    <a:pt x="27555" y="3976"/>
                    <a:pt x="26208" y="3001"/>
                    <a:pt x="24664" y="2176"/>
                  </a:cubicBezTo>
                  <a:cubicBezTo>
                    <a:pt x="23143" y="1364"/>
                    <a:pt x="21424" y="725"/>
                    <a:pt x="19601" y="377"/>
                  </a:cubicBezTo>
                  <a:cubicBezTo>
                    <a:pt x="18695" y="191"/>
                    <a:pt x="17766" y="75"/>
                    <a:pt x="16826" y="28"/>
                  </a:cubicBezTo>
                  <a:cubicBezTo>
                    <a:pt x="16486" y="11"/>
                    <a:pt x="16140" y="0"/>
                    <a:pt x="15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48"/>
            <p:cNvSpPr/>
            <p:nvPr/>
          </p:nvSpPr>
          <p:spPr>
            <a:xfrm>
              <a:off x="2122750" y="755725"/>
              <a:ext cx="589050" cy="308150"/>
            </a:xfrm>
            <a:custGeom>
              <a:rect b="b" l="l" r="r" t="t"/>
              <a:pathLst>
                <a:path extrusionOk="0" h="12326" w="23562">
                  <a:moveTo>
                    <a:pt x="2451" y="0"/>
                  </a:moveTo>
                  <a:cubicBezTo>
                    <a:pt x="1615" y="825"/>
                    <a:pt x="802" y="1661"/>
                    <a:pt x="1" y="2520"/>
                  </a:cubicBezTo>
                  <a:cubicBezTo>
                    <a:pt x="686" y="3321"/>
                    <a:pt x="1359" y="4088"/>
                    <a:pt x="2033" y="4773"/>
                  </a:cubicBezTo>
                  <a:cubicBezTo>
                    <a:pt x="4529" y="7792"/>
                    <a:pt x="5772" y="8860"/>
                    <a:pt x="8176" y="9963"/>
                  </a:cubicBezTo>
                  <a:cubicBezTo>
                    <a:pt x="8803" y="11616"/>
                    <a:pt x="11518" y="12326"/>
                    <a:pt x="14236" y="12326"/>
                  </a:cubicBezTo>
                  <a:cubicBezTo>
                    <a:pt x="17705" y="12326"/>
                    <a:pt x="21180" y="11171"/>
                    <a:pt x="20333" y="9348"/>
                  </a:cubicBezTo>
                  <a:lnTo>
                    <a:pt x="20333" y="9348"/>
                  </a:lnTo>
                  <a:cubicBezTo>
                    <a:pt x="20355" y="9585"/>
                    <a:pt x="20092" y="9679"/>
                    <a:pt x="19682" y="9679"/>
                  </a:cubicBezTo>
                  <a:cubicBezTo>
                    <a:pt x="19007" y="9679"/>
                    <a:pt x="17934" y="9423"/>
                    <a:pt x="17082" y="9127"/>
                  </a:cubicBezTo>
                  <a:cubicBezTo>
                    <a:pt x="17059" y="9127"/>
                    <a:pt x="17024" y="9116"/>
                    <a:pt x="17001" y="9104"/>
                  </a:cubicBezTo>
                  <a:cubicBezTo>
                    <a:pt x="16687" y="9743"/>
                    <a:pt x="16687" y="9255"/>
                    <a:pt x="16687" y="9743"/>
                  </a:cubicBezTo>
                  <a:cubicBezTo>
                    <a:pt x="15973" y="10098"/>
                    <a:pt x="15246" y="10245"/>
                    <a:pt x="14529" y="10245"/>
                  </a:cubicBezTo>
                  <a:cubicBezTo>
                    <a:pt x="12841" y="10245"/>
                    <a:pt x="11208" y="9430"/>
                    <a:pt x="9926" y="8594"/>
                  </a:cubicBezTo>
                  <a:lnTo>
                    <a:pt x="9926" y="8594"/>
                  </a:lnTo>
                  <a:cubicBezTo>
                    <a:pt x="10663" y="9053"/>
                    <a:pt x="11728" y="9280"/>
                    <a:pt x="12803" y="9280"/>
                  </a:cubicBezTo>
                  <a:cubicBezTo>
                    <a:pt x="14082" y="9280"/>
                    <a:pt x="15373" y="8959"/>
                    <a:pt x="16141" y="8326"/>
                  </a:cubicBezTo>
                  <a:lnTo>
                    <a:pt x="16153" y="8326"/>
                  </a:lnTo>
                  <a:cubicBezTo>
                    <a:pt x="18766" y="8303"/>
                    <a:pt x="20635" y="8349"/>
                    <a:pt x="21553" y="8221"/>
                  </a:cubicBezTo>
                  <a:cubicBezTo>
                    <a:pt x="23561" y="5771"/>
                    <a:pt x="20426" y="5005"/>
                    <a:pt x="18719" y="4308"/>
                  </a:cubicBezTo>
                  <a:cubicBezTo>
                    <a:pt x="17009" y="3620"/>
                    <a:pt x="15195" y="3380"/>
                    <a:pt x="13741" y="3380"/>
                  </a:cubicBezTo>
                  <a:cubicBezTo>
                    <a:pt x="12963" y="3380"/>
                    <a:pt x="12288" y="3448"/>
                    <a:pt x="11787" y="3553"/>
                  </a:cubicBezTo>
                  <a:cubicBezTo>
                    <a:pt x="9848" y="3960"/>
                    <a:pt x="7839" y="5260"/>
                    <a:pt x="8431" y="6515"/>
                  </a:cubicBezTo>
                  <a:cubicBezTo>
                    <a:pt x="8141" y="6305"/>
                    <a:pt x="7595" y="6247"/>
                    <a:pt x="7281" y="5980"/>
                  </a:cubicBezTo>
                  <a:cubicBezTo>
                    <a:pt x="6341" y="5191"/>
                    <a:pt x="5365" y="4099"/>
                    <a:pt x="4355" y="2752"/>
                  </a:cubicBezTo>
                  <a:cubicBezTo>
                    <a:pt x="3740" y="1928"/>
                    <a:pt x="3101" y="1010"/>
                    <a:pt x="24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48"/>
          <p:cNvGrpSpPr/>
          <p:nvPr/>
        </p:nvGrpSpPr>
        <p:grpSpPr>
          <a:xfrm>
            <a:off x="7938076" y="4682876"/>
            <a:ext cx="1595839" cy="1404756"/>
            <a:chOff x="4390000" y="3359700"/>
            <a:chExt cx="2027750" cy="1784950"/>
          </a:xfrm>
        </p:grpSpPr>
        <p:sp>
          <p:nvSpPr>
            <p:cNvPr id="10437" name="Google Shape;10437;p48"/>
            <p:cNvSpPr/>
            <p:nvPr/>
          </p:nvSpPr>
          <p:spPr>
            <a:xfrm>
              <a:off x="5069300" y="3930425"/>
              <a:ext cx="11925" cy="4100"/>
            </a:xfrm>
            <a:custGeom>
              <a:rect b="b" l="l" r="r" t="t"/>
              <a:pathLst>
                <a:path extrusionOk="0" h="164" w="477">
                  <a:moveTo>
                    <a:pt x="302" y="1"/>
                  </a:moveTo>
                  <a:cubicBezTo>
                    <a:pt x="198" y="36"/>
                    <a:pt x="93" y="71"/>
                    <a:pt x="0" y="105"/>
                  </a:cubicBezTo>
                  <a:lnTo>
                    <a:pt x="436" y="159"/>
                  </a:lnTo>
                  <a:lnTo>
                    <a:pt x="436" y="159"/>
                  </a:lnTo>
                  <a:cubicBezTo>
                    <a:pt x="369" y="141"/>
                    <a:pt x="332" y="79"/>
                    <a:pt x="302" y="1"/>
                  </a:cubicBezTo>
                  <a:close/>
                  <a:moveTo>
                    <a:pt x="436" y="159"/>
                  </a:moveTo>
                  <a:cubicBezTo>
                    <a:pt x="449" y="162"/>
                    <a:pt x="462" y="163"/>
                    <a:pt x="476" y="163"/>
                  </a:cubicBezTo>
                  <a:lnTo>
                    <a:pt x="436" y="15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48"/>
            <p:cNvSpPr/>
            <p:nvPr/>
          </p:nvSpPr>
          <p:spPr>
            <a:xfrm>
              <a:off x="5002875" y="4532800"/>
              <a:ext cx="366900" cy="147100"/>
            </a:xfrm>
            <a:custGeom>
              <a:rect b="b" l="l" r="r" t="t"/>
              <a:pathLst>
                <a:path extrusionOk="0" h="5884" w="14676">
                  <a:moveTo>
                    <a:pt x="8742" y="1"/>
                  </a:moveTo>
                  <a:cubicBezTo>
                    <a:pt x="8532" y="1"/>
                    <a:pt x="8326" y="9"/>
                    <a:pt x="8126" y="24"/>
                  </a:cubicBezTo>
                  <a:cubicBezTo>
                    <a:pt x="6756" y="117"/>
                    <a:pt x="5676" y="500"/>
                    <a:pt x="4887" y="895"/>
                  </a:cubicBezTo>
                  <a:cubicBezTo>
                    <a:pt x="3308" y="1708"/>
                    <a:pt x="1043" y="4053"/>
                    <a:pt x="10" y="5865"/>
                  </a:cubicBezTo>
                  <a:cubicBezTo>
                    <a:pt x="3" y="5877"/>
                    <a:pt x="1" y="5883"/>
                    <a:pt x="3" y="5883"/>
                  </a:cubicBezTo>
                  <a:cubicBezTo>
                    <a:pt x="59" y="5883"/>
                    <a:pt x="2420" y="2924"/>
                    <a:pt x="5409" y="2602"/>
                  </a:cubicBezTo>
                  <a:cubicBezTo>
                    <a:pt x="5762" y="2563"/>
                    <a:pt x="6151" y="2536"/>
                    <a:pt x="6567" y="2536"/>
                  </a:cubicBezTo>
                  <a:cubicBezTo>
                    <a:pt x="7902" y="2536"/>
                    <a:pt x="9522" y="2819"/>
                    <a:pt x="11169" y="3926"/>
                  </a:cubicBezTo>
                  <a:cubicBezTo>
                    <a:pt x="11610" y="4216"/>
                    <a:pt x="12051" y="4564"/>
                    <a:pt x="12493" y="4948"/>
                  </a:cubicBezTo>
                  <a:cubicBezTo>
                    <a:pt x="12725" y="4634"/>
                    <a:pt x="12957" y="4320"/>
                    <a:pt x="13189" y="3995"/>
                  </a:cubicBezTo>
                  <a:cubicBezTo>
                    <a:pt x="13677" y="3310"/>
                    <a:pt x="14176" y="2614"/>
                    <a:pt x="14676" y="1894"/>
                  </a:cubicBezTo>
                  <a:cubicBezTo>
                    <a:pt x="14049" y="1499"/>
                    <a:pt x="13410" y="1139"/>
                    <a:pt x="12760" y="860"/>
                  </a:cubicBezTo>
                  <a:cubicBezTo>
                    <a:pt x="11373" y="266"/>
                    <a:pt x="9969" y="1"/>
                    <a:pt x="8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48"/>
            <p:cNvSpPr/>
            <p:nvPr/>
          </p:nvSpPr>
          <p:spPr>
            <a:xfrm>
              <a:off x="4390000" y="3395125"/>
              <a:ext cx="1863150" cy="1749525"/>
            </a:xfrm>
            <a:custGeom>
              <a:rect b="b" l="l" r="r" t="t"/>
              <a:pathLst>
                <a:path extrusionOk="0" h="69981" w="74526">
                  <a:moveTo>
                    <a:pt x="38796" y="0"/>
                  </a:moveTo>
                  <a:lnTo>
                    <a:pt x="38796" y="0"/>
                  </a:lnTo>
                  <a:cubicBezTo>
                    <a:pt x="37408" y="2226"/>
                    <a:pt x="35465" y="3624"/>
                    <a:pt x="32541" y="3624"/>
                  </a:cubicBezTo>
                  <a:cubicBezTo>
                    <a:pt x="32505" y="3624"/>
                    <a:pt x="32469" y="3624"/>
                    <a:pt x="32432" y="3623"/>
                  </a:cubicBezTo>
                  <a:cubicBezTo>
                    <a:pt x="31658" y="3612"/>
                    <a:pt x="30198" y="3305"/>
                    <a:pt x="28876" y="3305"/>
                  </a:cubicBezTo>
                  <a:cubicBezTo>
                    <a:pt x="27404" y="3305"/>
                    <a:pt x="26103" y="3687"/>
                    <a:pt x="26116" y="5284"/>
                  </a:cubicBezTo>
                  <a:cubicBezTo>
                    <a:pt x="26127" y="6782"/>
                    <a:pt x="27056" y="6155"/>
                    <a:pt x="27172" y="7455"/>
                  </a:cubicBezTo>
                  <a:cubicBezTo>
                    <a:pt x="27288" y="8826"/>
                    <a:pt x="26162" y="9662"/>
                    <a:pt x="25175" y="9836"/>
                  </a:cubicBezTo>
                  <a:cubicBezTo>
                    <a:pt x="23770" y="10091"/>
                    <a:pt x="21076" y="9847"/>
                    <a:pt x="19555" y="10765"/>
                  </a:cubicBezTo>
                  <a:cubicBezTo>
                    <a:pt x="18719" y="10916"/>
                    <a:pt x="17302" y="11752"/>
                    <a:pt x="17081" y="12042"/>
                  </a:cubicBezTo>
                  <a:cubicBezTo>
                    <a:pt x="16071" y="13343"/>
                    <a:pt x="18045" y="12785"/>
                    <a:pt x="19868" y="13470"/>
                  </a:cubicBezTo>
                  <a:cubicBezTo>
                    <a:pt x="19944" y="13499"/>
                    <a:pt x="20024" y="13512"/>
                    <a:pt x="20108" y="13512"/>
                  </a:cubicBezTo>
                  <a:cubicBezTo>
                    <a:pt x="20739" y="13512"/>
                    <a:pt x="21576" y="12781"/>
                    <a:pt x="22187" y="12781"/>
                  </a:cubicBezTo>
                  <a:cubicBezTo>
                    <a:pt x="22466" y="12781"/>
                    <a:pt x="22698" y="12934"/>
                    <a:pt x="22841" y="13377"/>
                  </a:cubicBezTo>
                  <a:cubicBezTo>
                    <a:pt x="22163" y="13751"/>
                    <a:pt x="21519" y="13874"/>
                    <a:pt x="20885" y="13874"/>
                  </a:cubicBezTo>
                  <a:cubicBezTo>
                    <a:pt x="19652" y="13874"/>
                    <a:pt x="18454" y="13408"/>
                    <a:pt x="17100" y="13408"/>
                  </a:cubicBezTo>
                  <a:cubicBezTo>
                    <a:pt x="17028" y="13408"/>
                    <a:pt x="16956" y="13410"/>
                    <a:pt x="16884" y="13412"/>
                  </a:cubicBezTo>
                  <a:cubicBezTo>
                    <a:pt x="16175" y="13435"/>
                    <a:pt x="14975" y="14123"/>
                    <a:pt x="14384" y="14123"/>
                  </a:cubicBezTo>
                  <a:cubicBezTo>
                    <a:pt x="14365" y="14123"/>
                    <a:pt x="14347" y="14122"/>
                    <a:pt x="14329" y="14121"/>
                  </a:cubicBezTo>
                  <a:cubicBezTo>
                    <a:pt x="13619" y="14068"/>
                    <a:pt x="13326" y="13199"/>
                    <a:pt x="12413" y="13199"/>
                  </a:cubicBezTo>
                  <a:cubicBezTo>
                    <a:pt x="12118" y="13199"/>
                    <a:pt x="11758" y="13290"/>
                    <a:pt x="11299" y="13528"/>
                  </a:cubicBezTo>
                  <a:cubicBezTo>
                    <a:pt x="11299" y="13528"/>
                    <a:pt x="11299" y="13528"/>
                    <a:pt x="11299" y="13528"/>
                  </a:cubicBezTo>
                  <a:lnTo>
                    <a:pt x="11299" y="13528"/>
                  </a:lnTo>
                  <a:cubicBezTo>
                    <a:pt x="11182" y="13821"/>
                    <a:pt x="11146" y="13918"/>
                    <a:pt x="11149" y="13918"/>
                  </a:cubicBezTo>
                  <a:cubicBezTo>
                    <a:pt x="11154" y="13918"/>
                    <a:pt x="11273" y="13635"/>
                    <a:pt x="11296" y="13551"/>
                  </a:cubicBezTo>
                  <a:lnTo>
                    <a:pt x="11296" y="13551"/>
                  </a:lnTo>
                  <a:cubicBezTo>
                    <a:pt x="11192" y="14366"/>
                    <a:pt x="10456" y="16285"/>
                    <a:pt x="12204" y="16780"/>
                  </a:cubicBezTo>
                  <a:cubicBezTo>
                    <a:pt x="12204" y="16780"/>
                    <a:pt x="13756" y="16371"/>
                    <a:pt x="14782" y="16371"/>
                  </a:cubicBezTo>
                  <a:cubicBezTo>
                    <a:pt x="14889" y="16371"/>
                    <a:pt x="14991" y="16375"/>
                    <a:pt x="15084" y="16385"/>
                  </a:cubicBezTo>
                  <a:cubicBezTo>
                    <a:pt x="17499" y="16640"/>
                    <a:pt x="20112" y="16280"/>
                    <a:pt x="22167" y="17651"/>
                  </a:cubicBezTo>
                  <a:cubicBezTo>
                    <a:pt x="22167" y="17651"/>
                    <a:pt x="21813" y="18005"/>
                    <a:pt x="20718" y="18005"/>
                  </a:cubicBezTo>
                  <a:cubicBezTo>
                    <a:pt x="20292" y="18005"/>
                    <a:pt x="19753" y="17951"/>
                    <a:pt x="19079" y="17802"/>
                  </a:cubicBezTo>
                  <a:cubicBezTo>
                    <a:pt x="18594" y="17695"/>
                    <a:pt x="17770" y="17596"/>
                    <a:pt x="16881" y="17596"/>
                  </a:cubicBezTo>
                  <a:cubicBezTo>
                    <a:pt x="14661" y="17596"/>
                    <a:pt x="12043" y="18218"/>
                    <a:pt x="13354" y="20914"/>
                  </a:cubicBezTo>
                  <a:cubicBezTo>
                    <a:pt x="13618" y="20431"/>
                    <a:pt x="13974" y="20247"/>
                    <a:pt x="14376" y="20247"/>
                  </a:cubicBezTo>
                  <a:cubicBezTo>
                    <a:pt x="14594" y="20247"/>
                    <a:pt x="14824" y="20301"/>
                    <a:pt x="15061" y="20391"/>
                  </a:cubicBezTo>
                  <a:cubicBezTo>
                    <a:pt x="14492" y="21877"/>
                    <a:pt x="13923" y="23132"/>
                    <a:pt x="14689" y="24653"/>
                  </a:cubicBezTo>
                  <a:cubicBezTo>
                    <a:pt x="14887" y="23863"/>
                    <a:pt x="14945" y="22853"/>
                    <a:pt x="15676" y="22435"/>
                  </a:cubicBezTo>
                  <a:lnTo>
                    <a:pt x="15676" y="22435"/>
                  </a:lnTo>
                  <a:cubicBezTo>
                    <a:pt x="15421" y="23399"/>
                    <a:pt x="15746" y="24269"/>
                    <a:pt x="16234" y="25117"/>
                  </a:cubicBezTo>
                  <a:cubicBezTo>
                    <a:pt x="15781" y="22017"/>
                    <a:pt x="18568" y="20670"/>
                    <a:pt x="21030" y="20519"/>
                  </a:cubicBezTo>
                  <a:cubicBezTo>
                    <a:pt x="21073" y="20516"/>
                    <a:pt x="21117" y="20515"/>
                    <a:pt x="21162" y="20515"/>
                  </a:cubicBezTo>
                  <a:cubicBezTo>
                    <a:pt x="22303" y="20515"/>
                    <a:pt x="24098" y="21323"/>
                    <a:pt x="25812" y="21323"/>
                  </a:cubicBezTo>
                  <a:cubicBezTo>
                    <a:pt x="26719" y="21323"/>
                    <a:pt x="27604" y="21096"/>
                    <a:pt x="28357" y="20403"/>
                  </a:cubicBezTo>
                  <a:lnTo>
                    <a:pt x="28357" y="20403"/>
                  </a:lnTo>
                  <a:cubicBezTo>
                    <a:pt x="27892" y="21310"/>
                    <a:pt x="28559" y="21626"/>
                    <a:pt x="29604" y="21626"/>
                  </a:cubicBezTo>
                  <a:cubicBezTo>
                    <a:pt x="30673" y="21626"/>
                    <a:pt x="32136" y="21295"/>
                    <a:pt x="33187" y="20925"/>
                  </a:cubicBezTo>
                  <a:cubicBezTo>
                    <a:pt x="35556" y="20089"/>
                    <a:pt x="39086" y="17755"/>
                    <a:pt x="39562" y="14980"/>
                  </a:cubicBezTo>
                  <a:lnTo>
                    <a:pt x="39562" y="14980"/>
                  </a:lnTo>
                  <a:cubicBezTo>
                    <a:pt x="38340" y="17340"/>
                    <a:pt x="35454" y="18151"/>
                    <a:pt x="31252" y="18151"/>
                  </a:cubicBezTo>
                  <a:cubicBezTo>
                    <a:pt x="30823" y="18151"/>
                    <a:pt x="30380" y="18143"/>
                    <a:pt x="29924" y="18127"/>
                  </a:cubicBezTo>
                  <a:cubicBezTo>
                    <a:pt x="29395" y="17753"/>
                    <a:pt x="28306" y="17546"/>
                    <a:pt x="27078" y="17546"/>
                  </a:cubicBezTo>
                  <a:cubicBezTo>
                    <a:pt x="26017" y="17546"/>
                    <a:pt x="24852" y="17700"/>
                    <a:pt x="23851" y="18034"/>
                  </a:cubicBezTo>
                  <a:cubicBezTo>
                    <a:pt x="23868" y="18017"/>
                    <a:pt x="25356" y="16472"/>
                    <a:pt x="27580" y="16472"/>
                  </a:cubicBezTo>
                  <a:cubicBezTo>
                    <a:pt x="28365" y="16472"/>
                    <a:pt x="29243" y="16665"/>
                    <a:pt x="30180" y="17186"/>
                  </a:cubicBezTo>
                  <a:cubicBezTo>
                    <a:pt x="32940" y="12134"/>
                    <a:pt x="37469" y="11401"/>
                    <a:pt x="39828" y="11401"/>
                  </a:cubicBezTo>
                  <a:cubicBezTo>
                    <a:pt x="40684" y="11401"/>
                    <a:pt x="41255" y="11498"/>
                    <a:pt x="41350" y="11520"/>
                  </a:cubicBezTo>
                  <a:cubicBezTo>
                    <a:pt x="41710" y="11601"/>
                    <a:pt x="42059" y="11787"/>
                    <a:pt x="42523" y="11903"/>
                  </a:cubicBezTo>
                  <a:cubicBezTo>
                    <a:pt x="45798" y="12704"/>
                    <a:pt x="45798" y="16141"/>
                    <a:pt x="45542" y="17000"/>
                  </a:cubicBezTo>
                  <a:cubicBezTo>
                    <a:pt x="45972" y="16936"/>
                    <a:pt x="46434" y="16892"/>
                    <a:pt x="46900" y="16892"/>
                  </a:cubicBezTo>
                  <a:cubicBezTo>
                    <a:pt x="48949" y="16892"/>
                    <a:pt x="51063" y="17741"/>
                    <a:pt x="50779" y="21413"/>
                  </a:cubicBezTo>
                  <a:cubicBezTo>
                    <a:pt x="49838" y="18509"/>
                    <a:pt x="48069" y="17831"/>
                    <a:pt x="46657" y="17831"/>
                  </a:cubicBezTo>
                  <a:cubicBezTo>
                    <a:pt x="45630" y="17831"/>
                    <a:pt x="44793" y="18190"/>
                    <a:pt x="44602" y="18313"/>
                  </a:cubicBezTo>
                  <a:cubicBezTo>
                    <a:pt x="43208" y="19207"/>
                    <a:pt x="42535" y="20774"/>
                    <a:pt x="43475" y="22574"/>
                  </a:cubicBezTo>
                  <a:cubicBezTo>
                    <a:pt x="42519" y="22383"/>
                    <a:pt x="41338" y="22279"/>
                    <a:pt x="40106" y="22279"/>
                  </a:cubicBezTo>
                  <a:cubicBezTo>
                    <a:pt x="38572" y="22279"/>
                    <a:pt x="36961" y="22440"/>
                    <a:pt x="35614" y="22795"/>
                  </a:cubicBezTo>
                  <a:cubicBezTo>
                    <a:pt x="32491" y="23608"/>
                    <a:pt x="31910" y="26371"/>
                    <a:pt x="33176" y="28020"/>
                  </a:cubicBezTo>
                  <a:cubicBezTo>
                    <a:pt x="32978" y="26975"/>
                    <a:pt x="33570" y="26116"/>
                    <a:pt x="34476" y="25651"/>
                  </a:cubicBezTo>
                  <a:lnTo>
                    <a:pt x="34476" y="25651"/>
                  </a:lnTo>
                  <a:cubicBezTo>
                    <a:pt x="34232" y="26418"/>
                    <a:pt x="34557" y="27289"/>
                    <a:pt x="35347" y="27579"/>
                  </a:cubicBezTo>
                  <a:cubicBezTo>
                    <a:pt x="34778" y="26662"/>
                    <a:pt x="35231" y="25791"/>
                    <a:pt x="36195" y="25349"/>
                  </a:cubicBezTo>
                  <a:lnTo>
                    <a:pt x="36195" y="25349"/>
                  </a:lnTo>
                  <a:cubicBezTo>
                    <a:pt x="35730" y="26429"/>
                    <a:pt x="36833" y="27022"/>
                    <a:pt x="37751" y="27056"/>
                  </a:cubicBezTo>
                  <a:cubicBezTo>
                    <a:pt x="36404" y="26011"/>
                    <a:pt x="38146" y="24699"/>
                    <a:pt x="39191" y="24467"/>
                  </a:cubicBezTo>
                  <a:cubicBezTo>
                    <a:pt x="39492" y="24400"/>
                    <a:pt x="39783" y="24370"/>
                    <a:pt x="40064" y="24370"/>
                  </a:cubicBezTo>
                  <a:cubicBezTo>
                    <a:pt x="41093" y="24370"/>
                    <a:pt x="42007" y="24762"/>
                    <a:pt x="42965" y="25117"/>
                  </a:cubicBezTo>
                  <a:cubicBezTo>
                    <a:pt x="43127" y="25175"/>
                    <a:pt x="43301" y="25245"/>
                    <a:pt x="43499" y="25303"/>
                  </a:cubicBezTo>
                  <a:cubicBezTo>
                    <a:pt x="43406" y="25384"/>
                    <a:pt x="43324" y="25466"/>
                    <a:pt x="43243" y="25535"/>
                  </a:cubicBezTo>
                  <a:cubicBezTo>
                    <a:pt x="41513" y="27068"/>
                    <a:pt x="39179" y="28159"/>
                    <a:pt x="36427" y="28914"/>
                  </a:cubicBezTo>
                  <a:cubicBezTo>
                    <a:pt x="33675" y="29669"/>
                    <a:pt x="30563" y="30099"/>
                    <a:pt x="27219" y="30494"/>
                  </a:cubicBezTo>
                  <a:cubicBezTo>
                    <a:pt x="23863" y="30912"/>
                    <a:pt x="20263" y="31237"/>
                    <a:pt x="16373" y="32119"/>
                  </a:cubicBezTo>
                  <a:cubicBezTo>
                    <a:pt x="14434" y="32572"/>
                    <a:pt x="12402" y="33176"/>
                    <a:pt x="10335" y="34175"/>
                  </a:cubicBezTo>
                  <a:cubicBezTo>
                    <a:pt x="8303" y="35150"/>
                    <a:pt x="6201" y="36590"/>
                    <a:pt x="4529" y="38552"/>
                  </a:cubicBezTo>
                  <a:cubicBezTo>
                    <a:pt x="3693" y="39516"/>
                    <a:pt x="2973" y="40608"/>
                    <a:pt x="2404" y="41734"/>
                  </a:cubicBezTo>
                  <a:cubicBezTo>
                    <a:pt x="2114" y="42291"/>
                    <a:pt x="1847" y="42895"/>
                    <a:pt x="1638" y="43452"/>
                  </a:cubicBezTo>
                  <a:cubicBezTo>
                    <a:pt x="1428" y="43987"/>
                    <a:pt x="1231" y="44544"/>
                    <a:pt x="1057" y="45113"/>
                  </a:cubicBezTo>
                  <a:cubicBezTo>
                    <a:pt x="372" y="47401"/>
                    <a:pt x="0" y="49978"/>
                    <a:pt x="325" y="52649"/>
                  </a:cubicBezTo>
                  <a:cubicBezTo>
                    <a:pt x="627" y="55308"/>
                    <a:pt x="1672" y="57956"/>
                    <a:pt x="3240" y="60127"/>
                  </a:cubicBezTo>
                  <a:cubicBezTo>
                    <a:pt x="4796" y="62310"/>
                    <a:pt x="6793" y="64041"/>
                    <a:pt x="8918" y="65353"/>
                  </a:cubicBezTo>
                  <a:cubicBezTo>
                    <a:pt x="11066" y="66676"/>
                    <a:pt x="13354" y="67629"/>
                    <a:pt x="15711" y="68267"/>
                  </a:cubicBezTo>
                  <a:cubicBezTo>
                    <a:pt x="18068" y="68894"/>
                    <a:pt x="20507" y="69231"/>
                    <a:pt x="22980" y="69243"/>
                  </a:cubicBezTo>
                  <a:cubicBezTo>
                    <a:pt x="25465" y="69243"/>
                    <a:pt x="27973" y="68918"/>
                    <a:pt x="30435" y="68151"/>
                  </a:cubicBezTo>
                  <a:cubicBezTo>
                    <a:pt x="31051" y="67954"/>
                    <a:pt x="31666" y="67733"/>
                    <a:pt x="32258" y="67478"/>
                  </a:cubicBezTo>
                  <a:cubicBezTo>
                    <a:pt x="32827" y="67245"/>
                    <a:pt x="33373" y="66990"/>
                    <a:pt x="33919" y="66723"/>
                  </a:cubicBezTo>
                  <a:cubicBezTo>
                    <a:pt x="35010" y="66166"/>
                    <a:pt x="36067" y="65550"/>
                    <a:pt x="37066" y="64865"/>
                  </a:cubicBezTo>
                  <a:cubicBezTo>
                    <a:pt x="39063" y="63506"/>
                    <a:pt x="40828" y="61892"/>
                    <a:pt x="42349" y="60197"/>
                  </a:cubicBezTo>
                  <a:cubicBezTo>
                    <a:pt x="42930" y="59558"/>
                    <a:pt x="43464" y="58908"/>
                    <a:pt x="43986" y="58246"/>
                  </a:cubicBezTo>
                  <a:cubicBezTo>
                    <a:pt x="43998" y="58269"/>
                    <a:pt x="44010" y="58293"/>
                    <a:pt x="44021" y="58327"/>
                  </a:cubicBezTo>
                  <a:cubicBezTo>
                    <a:pt x="44683" y="57422"/>
                    <a:pt x="47122" y="54112"/>
                    <a:pt x="47052" y="54019"/>
                  </a:cubicBezTo>
                  <a:cubicBezTo>
                    <a:pt x="47934" y="52742"/>
                    <a:pt x="48759" y="51511"/>
                    <a:pt x="49572" y="50431"/>
                  </a:cubicBezTo>
                  <a:cubicBezTo>
                    <a:pt x="50083" y="49746"/>
                    <a:pt x="50594" y="49108"/>
                    <a:pt x="51105" y="48550"/>
                  </a:cubicBezTo>
                  <a:lnTo>
                    <a:pt x="51488" y="48155"/>
                  </a:lnTo>
                  <a:lnTo>
                    <a:pt x="51894" y="47772"/>
                  </a:lnTo>
                  <a:cubicBezTo>
                    <a:pt x="52115" y="47552"/>
                    <a:pt x="52312" y="47389"/>
                    <a:pt x="52544" y="47226"/>
                  </a:cubicBezTo>
                  <a:cubicBezTo>
                    <a:pt x="53450" y="46565"/>
                    <a:pt x="54553" y="46158"/>
                    <a:pt x="55773" y="46019"/>
                  </a:cubicBezTo>
                  <a:cubicBezTo>
                    <a:pt x="56125" y="45976"/>
                    <a:pt x="56486" y="45954"/>
                    <a:pt x="56851" y="45954"/>
                  </a:cubicBezTo>
                  <a:cubicBezTo>
                    <a:pt x="57763" y="45954"/>
                    <a:pt x="58704" y="46087"/>
                    <a:pt x="59616" y="46344"/>
                  </a:cubicBezTo>
                  <a:cubicBezTo>
                    <a:pt x="62182" y="47052"/>
                    <a:pt x="64493" y="48689"/>
                    <a:pt x="65747" y="50629"/>
                  </a:cubicBezTo>
                  <a:cubicBezTo>
                    <a:pt x="66386" y="51592"/>
                    <a:pt x="66769" y="52626"/>
                    <a:pt x="66908" y="53683"/>
                  </a:cubicBezTo>
                  <a:cubicBezTo>
                    <a:pt x="67048" y="54774"/>
                    <a:pt x="66943" y="55773"/>
                    <a:pt x="66583" y="56876"/>
                  </a:cubicBezTo>
                  <a:cubicBezTo>
                    <a:pt x="65887" y="59036"/>
                    <a:pt x="64272" y="60998"/>
                    <a:pt x="62438" y="62183"/>
                  </a:cubicBezTo>
                  <a:cubicBezTo>
                    <a:pt x="61031" y="63088"/>
                    <a:pt x="59524" y="63541"/>
                    <a:pt x="58078" y="63541"/>
                  </a:cubicBezTo>
                  <a:cubicBezTo>
                    <a:pt x="57615" y="63541"/>
                    <a:pt x="57158" y="63495"/>
                    <a:pt x="56713" y="63402"/>
                  </a:cubicBezTo>
                  <a:cubicBezTo>
                    <a:pt x="54867" y="63030"/>
                    <a:pt x="53160" y="61846"/>
                    <a:pt x="51766" y="60325"/>
                  </a:cubicBezTo>
                  <a:cubicBezTo>
                    <a:pt x="51046" y="59547"/>
                    <a:pt x="50489" y="58769"/>
                    <a:pt x="49792" y="57758"/>
                  </a:cubicBezTo>
                  <a:cubicBezTo>
                    <a:pt x="49490" y="57329"/>
                    <a:pt x="48480" y="55819"/>
                    <a:pt x="48167" y="55390"/>
                  </a:cubicBezTo>
                  <a:cubicBezTo>
                    <a:pt x="47180" y="56864"/>
                    <a:pt x="45647" y="58780"/>
                    <a:pt x="44393" y="60092"/>
                  </a:cubicBezTo>
                  <a:cubicBezTo>
                    <a:pt x="44915" y="61056"/>
                    <a:pt x="46553" y="62798"/>
                    <a:pt x="47412" y="63901"/>
                  </a:cubicBezTo>
                  <a:cubicBezTo>
                    <a:pt x="48283" y="65039"/>
                    <a:pt x="49328" y="66154"/>
                    <a:pt x="50605" y="67141"/>
                  </a:cubicBezTo>
                  <a:cubicBezTo>
                    <a:pt x="51871" y="68116"/>
                    <a:pt x="53404" y="68952"/>
                    <a:pt x="55122" y="69452"/>
                  </a:cubicBezTo>
                  <a:cubicBezTo>
                    <a:pt x="56291" y="69799"/>
                    <a:pt x="57545" y="69980"/>
                    <a:pt x="58808" y="69980"/>
                  </a:cubicBezTo>
                  <a:cubicBezTo>
                    <a:pt x="59403" y="69980"/>
                    <a:pt x="60000" y="69940"/>
                    <a:pt x="60591" y="69858"/>
                  </a:cubicBezTo>
                  <a:cubicBezTo>
                    <a:pt x="62449" y="69614"/>
                    <a:pt x="64249" y="68987"/>
                    <a:pt x="65898" y="68070"/>
                  </a:cubicBezTo>
                  <a:cubicBezTo>
                    <a:pt x="69173" y="66224"/>
                    <a:pt x="71936" y="63286"/>
                    <a:pt x="73469" y="59407"/>
                  </a:cubicBezTo>
                  <a:cubicBezTo>
                    <a:pt x="73852" y="58432"/>
                    <a:pt x="74143" y="57433"/>
                    <a:pt x="74317" y="56319"/>
                  </a:cubicBezTo>
                  <a:cubicBezTo>
                    <a:pt x="74491" y="55181"/>
                    <a:pt x="74526" y="54112"/>
                    <a:pt x="74445" y="52974"/>
                  </a:cubicBezTo>
                  <a:cubicBezTo>
                    <a:pt x="74282" y="50733"/>
                    <a:pt x="73539" y="48492"/>
                    <a:pt x="72389" y="46553"/>
                  </a:cubicBezTo>
                  <a:cubicBezTo>
                    <a:pt x="70044" y="42651"/>
                    <a:pt x="67129" y="40201"/>
                    <a:pt x="62798" y="38819"/>
                  </a:cubicBezTo>
                  <a:cubicBezTo>
                    <a:pt x="60933" y="38231"/>
                    <a:pt x="58296" y="37694"/>
                    <a:pt x="56037" y="37694"/>
                  </a:cubicBezTo>
                  <a:cubicBezTo>
                    <a:pt x="55666" y="37694"/>
                    <a:pt x="55305" y="37708"/>
                    <a:pt x="54960" y="37739"/>
                  </a:cubicBezTo>
                  <a:cubicBezTo>
                    <a:pt x="52510" y="37948"/>
                    <a:pt x="49943" y="38761"/>
                    <a:pt x="47737" y="40259"/>
                  </a:cubicBezTo>
                  <a:cubicBezTo>
                    <a:pt x="47191" y="40631"/>
                    <a:pt x="46657" y="41060"/>
                    <a:pt x="46181" y="41490"/>
                  </a:cubicBezTo>
                  <a:lnTo>
                    <a:pt x="45542" y="42082"/>
                  </a:lnTo>
                  <a:cubicBezTo>
                    <a:pt x="45322" y="42280"/>
                    <a:pt x="45124" y="42489"/>
                    <a:pt x="44915" y="42698"/>
                  </a:cubicBezTo>
                  <a:cubicBezTo>
                    <a:pt x="44126" y="43534"/>
                    <a:pt x="43417" y="44381"/>
                    <a:pt x="42756" y="45218"/>
                  </a:cubicBezTo>
                  <a:cubicBezTo>
                    <a:pt x="42024" y="46158"/>
                    <a:pt x="41362" y="47075"/>
                    <a:pt x="40723" y="47981"/>
                  </a:cubicBezTo>
                  <a:cubicBezTo>
                    <a:pt x="40212" y="48701"/>
                    <a:pt x="39725" y="49398"/>
                    <a:pt x="39237" y="50083"/>
                  </a:cubicBezTo>
                  <a:cubicBezTo>
                    <a:pt x="39005" y="50408"/>
                    <a:pt x="38773" y="50722"/>
                    <a:pt x="38540" y="51035"/>
                  </a:cubicBezTo>
                  <a:cubicBezTo>
                    <a:pt x="36578" y="53694"/>
                    <a:pt x="34546" y="55959"/>
                    <a:pt x="32107" y="57584"/>
                  </a:cubicBezTo>
                  <a:cubicBezTo>
                    <a:pt x="31434" y="58037"/>
                    <a:pt x="30726" y="58444"/>
                    <a:pt x="29982" y="58815"/>
                  </a:cubicBezTo>
                  <a:cubicBezTo>
                    <a:pt x="29611" y="58989"/>
                    <a:pt x="29239" y="59164"/>
                    <a:pt x="28856" y="59326"/>
                  </a:cubicBezTo>
                  <a:cubicBezTo>
                    <a:pt x="28508" y="59465"/>
                    <a:pt x="28159" y="59593"/>
                    <a:pt x="27788" y="59709"/>
                  </a:cubicBezTo>
                  <a:cubicBezTo>
                    <a:pt x="26359" y="60151"/>
                    <a:pt x="24754" y="60383"/>
                    <a:pt x="23123" y="60383"/>
                  </a:cubicBezTo>
                  <a:cubicBezTo>
                    <a:pt x="23083" y="60383"/>
                    <a:pt x="23043" y="60383"/>
                    <a:pt x="23004" y="60383"/>
                  </a:cubicBezTo>
                  <a:cubicBezTo>
                    <a:pt x="19636" y="60383"/>
                    <a:pt x="16187" y="59465"/>
                    <a:pt x="13540" y="57863"/>
                  </a:cubicBezTo>
                  <a:cubicBezTo>
                    <a:pt x="12228" y="57050"/>
                    <a:pt x="11124" y="56086"/>
                    <a:pt x="10346" y="55018"/>
                  </a:cubicBezTo>
                  <a:cubicBezTo>
                    <a:pt x="9568" y="53950"/>
                    <a:pt x="9104" y="52800"/>
                    <a:pt x="8930" y="51558"/>
                  </a:cubicBezTo>
                  <a:cubicBezTo>
                    <a:pt x="8756" y="50315"/>
                    <a:pt x="8465" y="48643"/>
                    <a:pt x="8860" y="47238"/>
                  </a:cubicBezTo>
                  <a:cubicBezTo>
                    <a:pt x="9290" y="45717"/>
                    <a:pt x="10219" y="44962"/>
                    <a:pt x="10997" y="43998"/>
                  </a:cubicBezTo>
                  <a:cubicBezTo>
                    <a:pt x="11763" y="43058"/>
                    <a:pt x="12773" y="42280"/>
                    <a:pt x="14039" y="41618"/>
                  </a:cubicBezTo>
                  <a:cubicBezTo>
                    <a:pt x="15293" y="40968"/>
                    <a:pt x="16768" y="40457"/>
                    <a:pt x="18324" y="40050"/>
                  </a:cubicBezTo>
                  <a:cubicBezTo>
                    <a:pt x="21448" y="39226"/>
                    <a:pt x="24873" y="38761"/>
                    <a:pt x="28287" y="38204"/>
                  </a:cubicBezTo>
                  <a:cubicBezTo>
                    <a:pt x="31701" y="37658"/>
                    <a:pt x="35173" y="37054"/>
                    <a:pt x="38575" y="35940"/>
                  </a:cubicBezTo>
                  <a:cubicBezTo>
                    <a:pt x="40271" y="35371"/>
                    <a:pt x="41943" y="34674"/>
                    <a:pt x="43534" y="33780"/>
                  </a:cubicBezTo>
                  <a:cubicBezTo>
                    <a:pt x="45136" y="32897"/>
                    <a:pt x="46634" y="31794"/>
                    <a:pt x="47934" y="30505"/>
                  </a:cubicBezTo>
                  <a:cubicBezTo>
                    <a:pt x="48573" y="29866"/>
                    <a:pt x="49177" y="29170"/>
                    <a:pt x="49699" y="28461"/>
                  </a:cubicBezTo>
                  <a:cubicBezTo>
                    <a:pt x="50210" y="27776"/>
                    <a:pt x="50675" y="27080"/>
                    <a:pt x="51105" y="26348"/>
                  </a:cubicBezTo>
                  <a:cubicBezTo>
                    <a:pt x="51952" y="24897"/>
                    <a:pt x="52637" y="23317"/>
                    <a:pt x="53055" y="21634"/>
                  </a:cubicBezTo>
                  <a:cubicBezTo>
                    <a:pt x="53450" y="19961"/>
                    <a:pt x="53566" y="18162"/>
                    <a:pt x="53264" y="16420"/>
                  </a:cubicBezTo>
                  <a:cubicBezTo>
                    <a:pt x="52951" y="14690"/>
                    <a:pt x="52219" y="13041"/>
                    <a:pt x="51209" y="11740"/>
                  </a:cubicBezTo>
                  <a:cubicBezTo>
                    <a:pt x="50210" y="10416"/>
                    <a:pt x="48980" y="9429"/>
                    <a:pt x="47737" y="8709"/>
                  </a:cubicBezTo>
                  <a:cubicBezTo>
                    <a:pt x="46495" y="7978"/>
                    <a:pt x="45229" y="7502"/>
                    <a:pt x="44010" y="7177"/>
                  </a:cubicBezTo>
                  <a:cubicBezTo>
                    <a:pt x="43417" y="7026"/>
                    <a:pt x="42756" y="6875"/>
                    <a:pt x="42082" y="6805"/>
                  </a:cubicBezTo>
                  <a:cubicBezTo>
                    <a:pt x="41700" y="6765"/>
                    <a:pt x="41313" y="6745"/>
                    <a:pt x="40930" y="6745"/>
                  </a:cubicBezTo>
                  <a:cubicBezTo>
                    <a:pt x="40638" y="6745"/>
                    <a:pt x="40348" y="6757"/>
                    <a:pt x="40062" y="6782"/>
                  </a:cubicBezTo>
                  <a:cubicBezTo>
                    <a:pt x="39098" y="6875"/>
                    <a:pt x="38204" y="7119"/>
                    <a:pt x="37414" y="7420"/>
                  </a:cubicBezTo>
                  <a:cubicBezTo>
                    <a:pt x="35591" y="7699"/>
                    <a:pt x="33710" y="9058"/>
                    <a:pt x="32479" y="9952"/>
                  </a:cubicBezTo>
                  <a:cubicBezTo>
                    <a:pt x="31021" y="11009"/>
                    <a:pt x="29441" y="11501"/>
                    <a:pt x="27807" y="11501"/>
                  </a:cubicBezTo>
                  <a:cubicBezTo>
                    <a:pt x="27359" y="11501"/>
                    <a:pt x="26907" y="11464"/>
                    <a:pt x="26452" y="11392"/>
                  </a:cubicBezTo>
                  <a:cubicBezTo>
                    <a:pt x="27718" y="10985"/>
                    <a:pt x="28879" y="10440"/>
                    <a:pt x="29228" y="8918"/>
                  </a:cubicBezTo>
                  <a:cubicBezTo>
                    <a:pt x="29622" y="7177"/>
                    <a:pt x="26325" y="5121"/>
                    <a:pt x="28786" y="4262"/>
                  </a:cubicBezTo>
                  <a:cubicBezTo>
                    <a:pt x="28992" y="4191"/>
                    <a:pt x="29237" y="4164"/>
                    <a:pt x="29503" y="4164"/>
                  </a:cubicBezTo>
                  <a:cubicBezTo>
                    <a:pt x="30267" y="4164"/>
                    <a:pt x="31209" y="4382"/>
                    <a:pt x="31915" y="4382"/>
                  </a:cubicBezTo>
                  <a:cubicBezTo>
                    <a:pt x="31965" y="4382"/>
                    <a:pt x="32014" y="4380"/>
                    <a:pt x="32061" y="4378"/>
                  </a:cubicBezTo>
                  <a:cubicBezTo>
                    <a:pt x="32990" y="4320"/>
                    <a:pt x="34105" y="4204"/>
                    <a:pt x="34999" y="3983"/>
                  </a:cubicBezTo>
                  <a:cubicBezTo>
                    <a:pt x="37182" y="3438"/>
                    <a:pt x="37960" y="2195"/>
                    <a:pt x="38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48"/>
            <p:cNvSpPr/>
            <p:nvPr/>
          </p:nvSpPr>
          <p:spPr>
            <a:xfrm>
              <a:off x="4839950" y="3359700"/>
              <a:ext cx="310650" cy="308050"/>
            </a:xfrm>
            <a:custGeom>
              <a:rect b="b" l="l" r="r" t="t"/>
              <a:pathLst>
                <a:path extrusionOk="0" h="12322" w="12426">
                  <a:moveTo>
                    <a:pt x="10881" y="1"/>
                  </a:moveTo>
                  <a:lnTo>
                    <a:pt x="10881" y="1"/>
                  </a:lnTo>
                  <a:cubicBezTo>
                    <a:pt x="11195" y="4355"/>
                    <a:pt x="7061" y="3345"/>
                    <a:pt x="4901" y="5122"/>
                  </a:cubicBezTo>
                  <a:cubicBezTo>
                    <a:pt x="3032" y="6643"/>
                    <a:pt x="3484" y="8083"/>
                    <a:pt x="3972" y="9488"/>
                  </a:cubicBezTo>
                  <a:cubicBezTo>
                    <a:pt x="3972" y="9488"/>
                    <a:pt x="3043" y="9848"/>
                    <a:pt x="2532" y="10161"/>
                  </a:cubicBezTo>
                  <a:cubicBezTo>
                    <a:pt x="1859" y="10579"/>
                    <a:pt x="593" y="11799"/>
                    <a:pt x="1" y="12321"/>
                  </a:cubicBezTo>
                  <a:cubicBezTo>
                    <a:pt x="1429" y="11578"/>
                    <a:pt x="1383" y="10939"/>
                    <a:pt x="5505" y="10719"/>
                  </a:cubicBezTo>
                  <a:cubicBezTo>
                    <a:pt x="5511" y="10718"/>
                    <a:pt x="5517" y="10718"/>
                    <a:pt x="5523" y="10718"/>
                  </a:cubicBezTo>
                  <a:cubicBezTo>
                    <a:pt x="5663" y="10718"/>
                    <a:pt x="5939" y="10786"/>
                    <a:pt x="6153" y="10786"/>
                  </a:cubicBezTo>
                  <a:cubicBezTo>
                    <a:pt x="6318" y="10786"/>
                    <a:pt x="6445" y="10746"/>
                    <a:pt x="6445" y="10603"/>
                  </a:cubicBezTo>
                  <a:cubicBezTo>
                    <a:pt x="6445" y="9232"/>
                    <a:pt x="4959" y="7537"/>
                    <a:pt x="6445" y="6306"/>
                  </a:cubicBezTo>
                  <a:cubicBezTo>
                    <a:pt x="7862" y="5133"/>
                    <a:pt x="12426" y="3438"/>
                    <a:pt x="108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48"/>
            <p:cNvSpPr/>
            <p:nvPr/>
          </p:nvSpPr>
          <p:spPr>
            <a:xfrm>
              <a:off x="4621350" y="4424675"/>
              <a:ext cx="544925" cy="421750"/>
            </a:xfrm>
            <a:custGeom>
              <a:rect b="b" l="l" r="r" t="t"/>
              <a:pathLst>
                <a:path extrusionOk="0" h="16870" w="21797">
                  <a:moveTo>
                    <a:pt x="14571" y="0"/>
                  </a:moveTo>
                  <a:cubicBezTo>
                    <a:pt x="12673" y="0"/>
                    <a:pt x="10594" y="706"/>
                    <a:pt x="9256" y="2526"/>
                  </a:cubicBezTo>
                  <a:cubicBezTo>
                    <a:pt x="9762" y="2400"/>
                    <a:pt x="10271" y="2340"/>
                    <a:pt x="10759" y="2340"/>
                  </a:cubicBezTo>
                  <a:cubicBezTo>
                    <a:pt x="12251" y="2340"/>
                    <a:pt x="13541" y="2899"/>
                    <a:pt x="13935" y="3826"/>
                  </a:cubicBezTo>
                  <a:cubicBezTo>
                    <a:pt x="11404" y="3966"/>
                    <a:pt x="7142" y="4593"/>
                    <a:pt x="6910" y="8506"/>
                  </a:cubicBezTo>
                  <a:cubicBezTo>
                    <a:pt x="7607" y="7545"/>
                    <a:pt x="8381" y="7192"/>
                    <a:pt x="9050" y="7192"/>
                  </a:cubicBezTo>
                  <a:cubicBezTo>
                    <a:pt x="10031" y="7192"/>
                    <a:pt x="10788" y="7951"/>
                    <a:pt x="10754" y="8669"/>
                  </a:cubicBezTo>
                  <a:cubicBezTo>
                    <a:pt x="10487" y="8994"/>
                    <a:pt x="10266" y="9354"/>
                    <a:pt x="9987" y="9621"/>
                  </a:cubicBezTo>
                  <a:lnTo>
                    <a:pt x="9232" y="10027"/>
                  </a:lnTo>
                  <a:cubicBezTo>
                    <a:pt x="8903" y="10081"/>
                    <a:pt x="8591" y="10107"/>
                    <a:pt x="8296" y="10107"/>
                  </a:cubicBezTo>
                  <a:cubicBezTo>
                    <a:pt x="4356" y="10107"/>
                    <a:pt x="3442" y="5564"/>
                    <a:pt x="5041" y="4268"/>
                  </a:cubicBezTo>
                  <a:lnTo>
                    <a:pt x="5041" y="4268"/>
                  </a:lnTo>
                  <a:cubicBezTo>
                    <a:pt x="1940" y="5533"/>
                    <a:pt x="1" y="11757"/>
                    <a:pt x="6213" y="13871"/>
                  </a:cubicBezTo>
                  <a:cubicBezTo>
                    <a:pt x="6834" y="14078"/>
                    <a:pt x="8447" y="14672"/>
                    <a:pt x="9120" y="14672"/>
                  </a:cubicBezTo>
                  <a:cubicBezTo>
                    <a:pt x="9127" y="14672"/>
                    <a:pt x="9133" y="14672"/>
                    <a:pt x="9140" y="14672"/>
                  </a:cubicBezTo>
                  <a:cubicBezTo>
                    <a:pt x="9209" y="14670"/>
                    <a:pt x="9282" y="14669"/>
                    <a:pt x="9359" y="14669"/>
                  </a:cubicBezTo>
                  <a:cubicBezTo>
                    <a:pt x="9718" y="14669"/>
                    <a:pt x="10149" y="14688"/>
                    <a:pt x="10568" y="14688"/>
                  </a:cubicBezTo>
                  <a:cubicBezTo>
                    <a:pt x="11048" y="14688"/>
                    <a:pt x="11512" y="14663"/>
                    <a:pt x="11834" y="14556"/>
                  </a:cubicBezTo>
                  <a:cubicBezTo>
                    <a:pt x="12005" y="14499"/>
                    <a:pt x="12151" y="14473"/>
                    <a:pt x="12271" y="14473"/>
                  </a:cubicBezTo>
                  <a:cubicBezTo>
                    <a:pt x="13205" y="14473"/>
                    <a:pt x="12615" y="15997"/>
                    <a:pt x="10261" y="15997"/>
                  </a:cubicBezTo>
                  <a:cubicBezTo>
                    <a:pt x="10028" y="15997"/>
                    <a:pt x="9778" y="15982"/>
                    <a:pt x="9511" y="15949"/>
                  </a:cubicBezTo>
                  <a:lnTo>
                    <a:pt x="9511" y="15949"/>
                  </a:lnTo>
                  <a:cubicBezTo>
                    <a:pt x="10396" y="16600"/>
                    <a:pt x="11245" y="16870"/>
                    <a:pt x="12037" y="16870"/>
                  </a:cubicBezTo>
                  <a:cubicBezTo>
                    <a:pt x="14144" y="16870"/>
                    <a:pt x="15849" y="14959"/>
                    <a:pt x="16769" y="13221"/>
                  </a:cubicBezTo>
                  <a:lnTo>
                    <a:pt x="16769" y="13221"/>
                  </a:lnTo>
                  <a:cubicBezTo>
                    <a:pt x="16873" y="13813"/>
                    <a:pt x="16873" y="14788"/>
                    <a:pt x="16014" y="15868"/>
                  </a:cubicBezTo>
                  <a:cubicBezTo>
                    <a:pt x="16155" y="15895"/>
                    <a:pt x="16305" y="15908"/>
                    <a:pt x="16462" y="15908"/>
                  </a:cubicBezTo>
                  <a:cubicBezTo>
                    <a:pt x="18016" y="15908"/>
                    <a:pt x="20212" y="14577"/>
                    <a:pt x="20961" y="11444"/>
                  </a:cubicBezTo>
                  <a:cubicBezTo>
                    <a:pt x="21576" y="8831"/>
                    <a:pt x="21797" y="7740"/>
                    <a:pt x="21518" y="7670"/>
                  </a:cubicBezTo>
                  <a:lnTo>
                    <a:pt x="21518" y="7670"/>
                  </a:lnTo>
                  <a:cubicBezTo>
                    <a:pt x="18592" y="8599"/>
                    <a:pt x="17094" y="10143"/>
                    <a:pt x="17094" y="10143"/>
                  </a:cubicBezTo>
                  <a:cubicBezTo>
                    <a:pt x="16002" y="11084"/>
                    <a:pt x="13308" y="11804"/>
                    <a:pt x="12112" y="12268"/>
                  </a:cubicBezTo>
                  <a:cubicBezTo>
                    <a:pt x="13726" y="11119"/>
                    <a:pt x="14667" y="9656"/>
                    <a:pt x="15480" y="8402"/>
                  </a:cubicBezTo>
                  <a:cubicBezTo>
                    <a:pt x="17791" y="4825"/>
                    <a:pt x="20136" y="4268"/>
                    <a:pt x="20136" y="4268"/>
                  </a:cubicBezTo>
                  <a:cubicBezTo>
                    <a:pt x="20136" y="3490"/>
                    <a:pt x="19811" y="2015"/>
                    <a:pt x="17849" y="819"/>
                  </a:cubicBezTo>
                  <a:cubicBezTo>
                    <a:pt x="17018" y="313"/>
                    <a:pt x="15835" y="0"/>
                    <a:pt x="145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48"/>
            <p:cNvSpPr/>
            <p:nvPr/>
          </p:nvSpPr>
          <p:spPr>
            <a:xfrm>
              <a:off x="5403725" y="4145975"/>
              <a:ext cx="1014025" cy="891700"/>
            </a:xfrm>
            <a:custGeom>
              <a:rect b="b" l="l" r="r" t="t"/>
              <a:pathLst>
                <a:path extrusionOk="0" h="35668" w="40561">
                  <a:moveTo>
                    <a:pt x="20558" y="0"/>
                  </a:moveTo>
                  <a:cubicBezTo>
                    <a:pt x="18119" y="0"/>
                    <a:pt x="14997" y="778"/>
                    <a:pt x="12506" y="3583"/>
                  </a:cubicBezTo>
                  <a:cubicBezTo>
                    <a:pt x="12309" y="3792"/>
                    <a:pt x="11961" y="3908"/>
                    <a:pt x="11612" y="4141"/>
                  </a:cubicBezTo>
                  <a:cubicBezTo>
                    <a:pt x="11505" y="4150"/>
                    <a:pt x="11403" y="4154"/>
                    <a:pt x="11307" y="4154"/>
                  </a:cubicBezTo>
                  <a:cubicBezTo>
                    <a:pt x="10537" y="4154"/>
                    <a:pt x="10170" y="3841"/>
                    <a:pt x="11078" y="2840"/>
                  </a:cubicBezTo>
                  <a:lnTo>
                    <a:pt x="11078" y="2840"/>
                  </a:lnTo>
                  <a:cubicBezTo>
                    <a:pt x="7049" y="4953"/>
                    <a:pt x="2659" y="8518"/>
                    <a:pt x="0" y="15474"/>
                  </a:cubicBezTo>
                  <a:cubicBezTo>
                    <a:pt x="0" y="15474"/>
                    <a:pt x="7049" y="8007"/>
                    <a:pt x="12274" y="6834"/>
                  </a:cubicBezTo>
                  <a:cubicBezTo>
                    <a:pt x="13120" y="6574"/>
                    <a:pt x="14828" y="6211"/>
                    <a:pt x="16996" y="6211"/>
                  </a:cubicBezTo>
                  <a:cubicBezTo>
                    <a:pt x="21584" y="6211"/>
                    <a:pt x="28236" y="7834"/>
                    <a:pt x="33164" y="15474"/>
                  </a:cubicBezTo>
                  <a:cubicBezTo>
                    <a:pt x="36462" y="20595"/>
                    <a:pt x="36439" y="31580"/>
                    <a:pt x="30412" y="35667"/>
                  </a:cubicBezTo>
                  <a:cubicBezTo>
                    <a:pt x="40561" y="31266"/>
                    <a:pt x="40027" y="12884"/>
                    <a:pt x="31248" y="8367"/>
                  </a:cubicBezTo>
                  <a:cubicBezTo>
                    <a:pt x="31491" y="7947"/>
                    <a:pt x="31971" y="7829"/>
                    <a:pt x="32521" y="7829"/>
                  </a:cubicBezTo>
                  <a:cubicBezTo>
                    <a:pt x="33221" y="7829"/>
                    <a:pt x="34034" y="8019"/>
                    <a:pt x="34621" y="8019"/>
                  </a:cubicBezTo>
                  <a:cubicBezTo>
                    <a:pt x="34631" y="8019"/>
                    <a:pt x="34641" y="8019"/>
                    <a:pt x="34650" y="8019"/>
                  </a:cubicBezTo>
                  <a:cubicBezTo>
                    <a:pt x="31898" y="5604"/>
                    <a:pt x="29471" y="4721"/>
                    <a:pt x="25907" y="4222"/>
                  </a:cubicBezTo>
                  <a:cubicBezTo>
                    <a:pt x="25047" y="4106"/>
                    <a:pt x="22365" y="3688"/>
                    <a:pt x="21854" y="2817"/>
                  </a:cubicBezTo>
                  <a:cubicBezTo>
                    <a:pt x="20971" y="1261"/>
                    <a:pt x="23062" y="1133"/>
                    <a:pt x="24014" y="610"/>
                  </a:cubicBezTo>
                  <a:cubicBezTo>
                    <a:pt x="23347" y="306"/>
                    <a:pt x="22087" y="0"/>
                    <a:pt x="20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48"/>
            <p:cNvSpPr/>
            <p:nvPr/>
          </p:nvSpPr>
          <p:spPr>
            <a:xfrm>
              <a:off x="5284975" y="3412725"/>
              <a:ext cx="645075" cy="866675"/>
            </a:xfrm>
            <a:custGeom>
              <a:rect b="b" l="l" r="r" t="t"/>
              <a:pathLst>
                <a:path extrusionOk="0" h="34667" w="25803">
                  <a:moveTo>
                    <a:pt x="14109" y="0"/>
                  </a:moveTo>
                  <a:cubicBezTo>
                    <a:pt x="12656" y="0"/>
                    <a:pt x="11047" y="436"/>
                    <a:pt x="9279" y="1433"/>
                  </a:cubicBezTo>
                  <a:cubicBezTo>
                    <a:pt x="8669" y="889"/>
                    <a:pt x="7996" y="660"/>
                    <a:pt x="7300" y="660"/>
                  </a:cubicBezTo>
                  <a:cubicBezTo>
                    <a:pt x="4339" y="660"/>
                    <a:pt x="941" y="4799"/>
                    <a:pt x="1" y="6473"/>
                  </a:cubicBezTo>
                  <a:cubicBezTo>
                    <a:pt x="1648" y="5226"/>
                    <a:pt x="3972" y="4733"/>
                    <a:pt x="6194" y="4733"/>
                  </a:cubicBezTo>
                  <a:cubicBezTo>
                    <a:pt x="7842" y="4733"/>
                    <a:pt x="9433" y="5004"/>
                    <a:pt x="10649" y="5439"/>
                  </a:cubicBezTo>
                  <a:cubicBezTo>
                    <a:pt x="25803" y="10897"/>
                    <a:pt x="16873" y="25412"/>
                    <a:pt x="16873" y="25412"/>
                  </a:cubicBezTo>
                  <a:cubicBezTo>
                    <a:pt x="16339" y="26341"/>
                    <a:pt x="15770" y="27270"/>
                    <a:pt x="15178" y="28199"/>
                  </a:cubicBezTo>
                  <a:cubicBezTo>
                    <a:pt x="13064" y="30939"/>
                    <a:pt x="9906" y="33587"/>
                    <a:pt x="7514" y="34667"/>
                  </a:cubicBezTo>
                  <a:cubicBezTo>
                    <a:pt x="12925" y="33227"/>
                    <a:pt x="16641" y="29615"/>
                    <a:pt x="18847" y="24413"/>
                  </a:cubicBezTo>
                  <a:lnTo>
                    <a:pt x="18847" y="24413"/>
                  </a:lnTo>
                  <a:cubicBezTo>
                    <a:pt x="18905" y="25516"/>
                    <a:pt x="18661" y="26561"/>
                    <a:pt x="18081" y="27525"/>
                  </a:cubicBezTo>
                  <a:cubicBezTo>
                    <a:pt x="20937" y="23774"/>
                    <a:pt x="22923" y="19954"/>
                    <a:pt x="21286" y="15193"/>
                  </a:cubicBezTo>
                  <a:lnTo>
                    <a:pt x="21286" y="15193"/>
                  </a:lnTo>
                  <a:cubicBezTo>
                    <a:pt x="22157" y="16320"/>
                    <a:pt x="23167" y="17748"/>
                    <a:pt x="23260" y="19234"/>
                  </a:cubicBezTo>
                  <a:cubicBezTo>
                    <a:pt x="24398" y="17330"/>
                    <a:pt x="24200" y="14636"/>
                    <a:pt x="23724" y="12662"/>
                  </a:cubicBezTo>
                  <a:cubicBezTo>
                    <a:pt x="23109" y="10142"/>
                    <a:pt x="21274" y="9318"/>
                    <a:pt x="18928" y="7204"/>
                  </a:cubicBezTo>
                  <a:cubicBezTo>
                    <a:pt x="19059" y="7189"/>
                    <a:pt x="19187" y="7182"/>
                    <a:pt x="19314" y="7182"/>
                  </a:cubicBezTo>
                  <a:cubicBezTo>
                    <a:pt x="20655" y="7182"/>
                    <a:pt x="21805" y="7974"/>
                    <a:pt x="23004" y="8505"/>
                  </a:cubicBezTo>
                  <a:cubicBezTo>
                    <a:pt x="21451" y="3977"/>
                    <a:pt x="18496" y="0"/>
                    <a:pt x="141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7" name="Shape 10447"/>
        <p:cNvGrpSpPr/>
        <p:nvPr/>
      </p:nvGrpSpPr>
      <p:grpSpPr>
        <a:xfrm>
          <a:off x="0" y="0"/>
          <a:ext cx="0" cy="0"/>
          <a:chOff x="0" y="0"/>
          <a:chExt cx="0" cy="0"/>
        </a:xfrm>
      </p:grpSpPr>
      <p:sp>
        <p:nvSpPr>
          <p:cNvPr id="10448" name="Google Shape;10448;p49"/>
          <p:cNvSpPr txBox="1"/>
          <p:nvPr>
            <p:ph type="title"/>
          </p:nvPr>
        </p:nvSpPr>
        <p:spPr>
          <a:xfrm>
            <a:off x="509600" y="654100"/>
            <a:ext cx="9672600" cy="7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solidFill>
                <a:schemeClr val="dk1"/>
              </a:solidFill>
            </a:endParaRPr>
          </a:p>
        </p:txBody>
      </p:sp>
      <p:sp>
        <p:nvSpPr>
          <p:cNvPr id="10449" name="Google Shape;10449;p49"/>
          <p:cNvSpPr txBox="1"/>
          <p:nvPr>
            <p:ph idx="1" type="body"/>
          </p:nvPr>
        </p:nvSpPr>
        <p:spPr>
          <a:xfrm>
            <a:off x="509700" y="1658325"/>
            <a:ext cx="9672600" cy="22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used in this template? Get them for free at our other websites:</a:t>
            </a:r>
            <a:endParaRPr/>
          </a:p>
          <a:p>
            <a:pPr indent="0" lvl="0" marL="0" rtl="0" algn="l">
              <a:spcBef>
                <a:spcPts val="1000"/>
              </a:spcBef>
              <a:spcAft>
                <a:spcPts val="0"/>
              </a:spcAft>
              <a:buNone/>
            </a:pPr>
            <a:r>
              <a:rPr b="1" lang="en" sz="2400">
                <a:latin typeface="Marcellus"/>
                <a:ea typeface="Marcellus"/>
                <a:cs typeface="Marcellus"/>
                <a:sym typeface="Marcellus"/>
              </a:rPr>
              <a:t>Vectors</a:t>
            </a:r>
            <a:endParaRPr b="1" sz="2400">
              <a:latin typeface="Marcellus"/>
              <a:ea typeface="Marcellus"/>
              <a:cs typeface="Marcellus"/>
              <a:sym typeface="Marcellus"/>
            </a:endParaRPr>
          </a:p>
          <a:p>
            <a:pPr indent="-330200" lvl="0" marL="457200" rtl="0" algn="l">
              <a:spcBef>
                <a:spcPts val="0"/>
              </a:spcBef>
              <a:spcAft>
                <a:spcPts val="0"/>
              </a:spcAft>
              <a:buClr>
                <a:schemeClr val="dk1"/>
              </a:buClr>
              <a:buSzPts val="1600"/>
              <a:buFont typeface="Actor"/>
              <a:buChar char="●"/>
            </a:pPr>
            <a:r>
              <a:rPr lang="en">
                <a:uFill>
                  <a:noFill/>
                </a:uFill>
                <a:hlinkClick r:id="rId3"/>
              </a:rPr>
              <a:t>Flat design sushi week twitch background</a:t>
            </a:r>
            <a:endParaRPr/>
          </a:p>
          <a:p>
            <a:pPr indent="-330200" lvl="0" marL="457200" rtl="0" algn="l">
              <a:spcBef>
                <a:spcPts val="0"/>
              </a:spcBef>
              <a:spcAft>
                <a:spcPts val="0"/>
              </a:spcAft>
              <a:buClr>
                <a:schemeClr val="dk1"/>
              </a:buClr>
              <a:buSzPts val="1600"/>
              <a:buChar char="●"/>
            </a:pPr>
            <a:r>
              <a:rPr lang="en">
                <a:uFill>
                  <a:noFill/>
                </a:uFill>
                <a:hlinkClick r:id="rId4"/>
              </a:rPr>
              <a:t>Chinese zodiac animals red set of rabbit dog monkey pig tiger horse dragon goat snake rooster ox rat isolated cartoon</a:t>
            </a:r>
            <a:endParaRPr/>
          </a:p>
          <a:p>
            <a:pPr indent="-330200" lvl="0" marL="457200" rtl="0" algn="l">
              <a:spcBef>
                <a:spcPts val="0"/>
              </a:spcBef>
              <a:spcAft>
                <a:spcPts val="0"/>
              </a:spcAft>
              <a:buClr>
                <a:schemeClr val="dk1"/>
              </a:buClr>
              <a:buSzPts val="1600"/>
              <a:buChar char="●"/>
            </a:pPr>
            <a:r>
              <a:rPr lang="en">
                <a:uFill>
                  <a:noFill/>
                </a:uFill>
                <a:hlinkClick r:id="rId5"/>
              </a:rPr>
              <a:t>Full deck of poker playing cards</a:t>
            </a:r>
            <a:endParaRPr/>
          </a:p>
          <a:p>
            <a:pPr indent="-330200" lvl="0" marL="457200" rtl="0" algn="l">
              <a:spcBef>
                <a:spcPts val="0"/>
              </a:spcBef>
              <a:spcAft>
                <a:spcPts val="0"/>
              </a:spcAft>
              <a:buClr>
                <a:schemeClr val="dk2"/>
              </a:buClr>
              <a:buSzPts val="1600"/>
              <a:buFont typeface="Actor"/>
              <a:buChar char="●"/>
            </a:pPr>
            <a:r>
              <a:rPr lang="en">
                <a:solidFill>
                  <a:schemeClr val="dk2"/>
                </a:solidFill>
                <a:uFill>
                  <a:noFill/>
                </a:uFill>
                <a:hlinkClick r:id="rId6">
                  <a:extLst>
                    <a:ext uri="{A12FA001-AC4F-418D-AE19-62706E023703}">
                      <ahyp:hlinkClr val="tx"/>
                    </a:ext>
                  </a:extLst>
                </a:hlinkClick>
              </a:rPr>
              <a:t>Vintage chinese zodiac signs composition</a:t>
            </a:r>
            <a:endParaRPr/>
          </a:p>
        </p:txBody>
      </p:sp>
      <p:grpSp>
        <p:nvGrpSpPr>
          <p:cNvPr id="10450" name="Google Shape;10450;p49"/>
          <p:cNvGrpSpPr/>
          <p:nvPr/>
        </p:nvGrpSpPr>
        <p:grpSpPr>
          <a:xfrm>
            <a:off x="1291036" y="4333713"/>
            <a:ext cx="1850889" cy="602966"/>
            <a:chOff x="140961" y="5725025"/>
            <a:chExt cx="1850889" cy="602966"/>
          </a:xfrm>
        </p:grpSpPr>
        <p:sp>
          <p:nvSpPr>
            <p:cNvPr id="10451" name="Google Shape;10451;p49"/>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49"/>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49"/>
          <p:cNvGrpSpPr/>
          <p:nvPr/>
        </p:nvGrpSpPr>
        <p:grpSpPr>
          <a:xfrm>
            <a:off x="5650068" y="4206059"/>
            <a:ext cx="2994196" cy="1147676"/>
            <a:chOff x="422918" y="176071"/>
            <a:chExt cx="2994196" cy="1147676"/>
          </a:xfrm>
        </p:grpSpPr>
        <p:sp>
          <p:nvSpPr>
            <p:cNvPr id="10454" name="Google Shape;10454;p4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4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4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4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4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4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49"/>
          <p:cNvGrpSpPr/>
          <p:nvPr/>
        </p:nvGrpSpPr>
        <p:grpSpPr>
          <a:xfrm flipH="1">
            <a:off x="1921775" y="5506425"/>
            <a:ext cx="2994196" cy="1147676"/>
            <a:chOff x="422918" y="176071"/>
            <a:chExt cx="2994196" cy="1147676"/>
          </a:xfrm>
        </p:grpSpPr>
        <p:sp>
          <p:nvSpPr>
            <p:cNvPr id="10461" name="Google Shape;10461;p4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4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4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4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4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4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7" name="Google Shape;10467;p49"/>
          <p:cNvSpPr txBox="1"/>
          <p:nvPr/>
        </p:nvSpPr>
        <p:spPr>
          <a:xfrm>
            <a:off x="650000" y="7031875"/>
            <a:ext cx="23898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a:solidFill>
                  <a:schemeClr val="dk1"/>
                </a:solidFill>
                <a:latin typeface="Actor"/>
                <a:ea typeface="Actor"/>
                <a:cs typeface="Actor"/>
                <a:sym typeface="Actor"/>
              </a:rPr>
              <a:t>This page should be erased</a:t>
            </a:r>
            <a:endParaRPr b="1">
              <a:solidFill>
                <a:schemeClr val="dk1"/>
              </a:solidFill>
              <a:latin typeface="Actor"/>
              <a:ea typeface="Actor"/>
              <a:cs typeface="Actor"/>
              <a:sym typeface="Actor"/>
            </a:endParaRPr>
          </a:p>
        </p:txBody>
      </p:sp>
      <p:grpSp>
        <p:nvGrpSpPr>
          <p:cNvPr id="10468" name="Google Shape;10468;p49"/>
          <p:cNvGrpSpPr/>
          <p:nvPr/>
        </p:nvGrpSpPr>
        <p:grpSpPr>
          <a:xfrm rot="5622922">
            <a:off x="9559191" y="200155"/>
            <a:ext cx="717926" cy="971277"/>
            <a:chOff x="330125" y="3557075"/>
            <a:chExt cx="717925" cy="971275"/>
          </a:xfrm>
        </p:grpSpPr>
        <p:sp>
          <p:nvSpPr>
            <p:cNvPr id="10469" name="Google Shape;10469;p49"/>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49"/>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49"/>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49"/>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49"/>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49"/>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49"/>
          <p:cNvGrpSpPr/>
          <p:nvPr/>
        </p:nvGrpSpPr>
        <p:grpSpPr>
          <a:xfrm rot="4039503">
            <a:off x="396606" y="180091"/>
            <a:ext cx="729341" cy="1011428"/>
            <a:chOff x="419010" y="3545357"/>
            <a:chExt cx="729346" cy="1011436"/>
          </a:xfrm>
        </p:grpSpPr>
        <p:sp>
          <p:nvSpPr>
            <p:cNvPr id="10476" name="Google Shape;10476;p49"/>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49"/>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49"/>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49"/>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49"/>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49"/>
            <p:cNvSpPr/>
            <p:nvPr/>
          </p:nvSpPr>
          <p:spPr>
            <a:xfrm>
              <a:off x="694294" y="3545357"/>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85" name="Shape 10485"/>
        <p:cNvGrpSpPr/>
        <p:nvPr/>
      </p:nvGrpSpPr>
      <p:grpSpPr>
        <a:xfrm>
          <a:off x="0" y="0"/>
          <a:ext cx="0" cy="0"/>
          <a:chOff x="0" y="0"/>
          <a:chExt cx="0" cy="0"/>
        </a:xfrm>
      </p:grpSpPr>
      <p:sp>
        <p:nvSpPr>
          <p:cNvPr id="10486" name="Google Shape;10486;p50"/>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a:t>
            </a:r>
            <a:r>
              <a:rPr lang="en" sz="1300">
                <a:solidFill>
                  <a:srgbClr val="FFFFFF"/>
                </a:solidFill>
              </a:rPr>
              <a:t>our blog</a:t>
            </a:r>
            <a:r>
              <a:rPr lang="en" sz="1300">
                <a:solidFill>
                  <a:srgbClr val="FFFFFF"/>
                </a:solidFill>
              </a:rPr>
              <a:t>:</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10487" name="Google Shape;10487;p50"/>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a:t>
            </a:r>
            <a:endParaRPr/>
          </a:p>
        </p:txBody>
      </p:sp>
      <p:sp>
        <p:nvSpPr>
          <p:cNvPr id="10488" name="Google Shape;10488;p50"/>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p>
            <a:pPr indent="0" lvl="0" marL="0" rtl="0" algn="l">
              <a:spcBef>
                <a:spcPts val="1400"/>
              </a:spcBef>
              <a:spcAft>
                <a:spcPts val="0"/>
              </a:spcAft>
              <a:buClr>
                <a:schemeClr val="dk1"/>
              </a:buClr>
              <a:buSzPts val="1100"/>
              <a:buFont typeface="Arial"/>
              <a:buNone/>
            </a:pPr>
            <a:r>
              <a:rPr lang="en" sz="1300"/>
              <a:t>If you have a free account, in order to use this template, you must credit </a:t>
            </a:r>
            <a:r>
              <a:rPr b="1" lang="en" sz="1300" u="sng">
                <a:solidFill>
                  <a:srgbClr val="869FB2"/>
                </a:solidFill>
                <a:hlinkClick r:id="rId5">
                  <a:extLst>
                    <a:ext uri="{A12FA001-AC4F-418D-AE19-62706E023703}">
                      <ahyp:hlinkClr val="tx"/>
                    </a:ext>
                  </a:extLst>
                </a:hlinkClick>
              </a:rPr>
              <a:t>Slidesgo</a:t>
            </a:r>
            <a:r>
              <a:rPr lang="en" sz="1300">
                <a:solidFill>
                  <a:srgbClr val="869FB2"/>
                </a:solidFill>
              </a:rPr>
              <a:t> </a:t>
            </a:r>
            <a:r>
              <a:rPr lang="en" sz="1300"/>
              <a:t>by keeping the credits line </a:t>
            </a:r>
            <a:r>
              <a:rPr lang="en" sz="1300">
                <a:solidFill>
                  <a:srgbClr val="869FB2"/>
                </a:solidFill>
              </a:rPr>
              <a:t>"</a:t>
            </a:r>
            <a:r>
              <a:rPr b="1" lang="en" sz="1300">
                <a:solidFill>
                  <a:srgbClr val="869FB2"/>
                </a:solidFill>
              </a:rPr>
              <a:t>This template has been created by Slidesgo</a:t>
            </a:r>
            <a:r>
              <a:rPr lang="en" sz="1300">
                <a:solidFill>
                  <a:srgbClr val="869FB2"/>
                </a:solidFill>
              </a:rPr>
              <a:t>"</a:t>
            </a:r>
            <a:r>
              <a:rPr lang="en" sz="1300"/>
              <a:t>. Please refer to the next slide to read the instructions for premium users.</a:t>
            </a:r>
            <a:endParaRPr sz="1600"/>
          </a:p>
          <a:p>
            <a:pPr indent="0" lvl="0" marL="0" rtl="0" algn="l">
              <a:spcBef>
                <a:spcPts val="1800"/>
              </a:spcBef>
              <a:spcAft>
                <a:spcPts val="0"/>
              </a:spcAft>
              <a:buClr>
                <a:schemeClr val="dk1"/>
              </a:buClr>
              <a:buSzPts val="1400"/>
              <a:buFont typeface="Arial"/>
              <a:buNone/>
            </a:pPr>
            <a:r>
              <a:rPr b="1" lang="en" sz="1300">
                <a:solidFill>
                  <a:srgbClr val="869FB2"/>
                </a:solidFill>
              </a:rPr>
              <a:t>As a free user, you are allowed to:</a:t>
            </a:r>
            <a:endParaRPr b="1" sz="1300">
              <a:solidFill>
                <a:srgbClr val="869FB2"/>
              </a:solidFill>
            </a:endParaRPr>
          </a:p>
          <a:p>
            <a:pPr indent="0" lvl="0" marL="0" rtl="0" algn="l">
              <a:spcBef>
                <a:spcPts val="500"/>
              </a:spcBef>
              <a:spcAft>
                <a:spcPts val="0"/>
              </a:spcAft>
              <a:buClr>
                <a:schemeClr val="dk1"/>
              </a:buClr>
              <a:buSzPts val="1400"/>
              <a:buFont typeface="Arial"/>
              <a:buNone/>
            </a:pPr>
            <a:r>
              <a:rPr lang="en" sz="1300"/>
              <a:t>- Modify this template.</a:t>
            </a:r>
            <a:endParaRPr sz="1300"/>
          </a:p>
          <a:p>
            <a:pPr indent="0" lvl="0" marL="0" rtl="0" algn="l">
              <a:spcBef>
                <a:spcPts val="0"/>
              </a:spcBef>
              <a:spcAft>
                <a:spcPts val="0"/>
              </a:spcAft>
              <a:buClr>
                <a:schemeClr val="dk1"/>
              </a:buClr>
              <a:buSzPts val="1400"/>
              <a:buFont typeface="Arial"/>
              <a:buNone/>
            </a:pPr>
            <a:r>
              <a:rPr lang="en" sz="1300"/>
              <a:t>- Use it for both personal and commercial projects.</a:t>
            </a:r>
            <a:endParaRPr sz="1300"/>
          </a:p>
          <a:p>
            <a:pPr indent="0" lvl="0" marL="0" rtl="0" algn="l">
              <a:spcBef>
                <a:spcPts val="1800"/>
              </a:spcBef>
              <a:spcAft>
                <a:spcPts val="0"/>
              </a:spcAft>
              <a:buClr>
                <a:schemeClr val="dk1"/>
              </a:buClr>
              <a:buSzPts val="1400"/>
              <a:buFont typeface="Arial"/>
              <a:buNone/>
            </a:pPr>
            <a:r>
              <a:rPr b="1" lang="en" sz="1300">
                <a:solidFill>
                  <a:srgbClr val="869FB2"/>
                </a:solidFill>
              </a:rPr>
              <a:t>You are not allowed to:</a:t>
            </a:r>
            <a:endParaRPr b="1" sz="1300">
              <a:solidFill>
                <a:srgbClr val="869FB2"/>
              </a:solidFill>
            </a:endParaRPr>
          </a:p>
          <a:p>
            <a:pPr indent="0" lvl="0" marL="0" rtl="0" algn="l">
              <a:spcBef>
                <a:spcPts val="500"/>
              </a:spcBef>
              <a:spcAft>
                <a:spcPts val="0"/>
              </a:spcAft>
              <a:buClr>
                <a:schemeClr val="dk1"/>
              </a:buClr>
              <a:buSzPts val="1400"/>
              <a:buFont typeface="Arial"/>
              <a:buNone/>
            </a:pPr>
            <a:r>
              <a:rPr lang="en" sz="1300"/>
              <a:t>- Sublicense, sell or rent any of Slidesgo Content (or a modified version of Slidesgo Content).</a:t>
            </a:r>
            <a:endParaRPr sz="1300"/>
          </a:p>
          <a:p>
            <a:pPr indent="0" lvl="0" marL="0" rtl="0" algn="l">
              <a:spcBef>
                <a:spcPts val="0"/>
              </a:spcBef>
              <a:spcAft>
                <a:spcPts val="0"/>
              </a:spcAft>
              <a:buClr>
                <a:schemeClr val="dk1"/>
              </a:buClr>
              <a:buSzPts val="1400"/>
              <a:buFont typeface="Arial"/>
              <a:buNone/>
            </a:pPr>
            <a:r>
              <a:rPr lang="en" sz="1300"/>
              <a:t>- Distribute Slidesgo Content unless it has been expressly authorized by Slidesgo.</a:t>
            </a:r>
            <a:endParaRPr sz="1300"/>
          </a:p>
          <a:p>
            <a:pPr indent="0" lvl="0" marL="0" rtl="0" algn="l">
              <a:spcBef>
                <a:spcPts val="0"/>
              </a:spcBef>
              <a:spcAft>
                <a:spcPts val="0"/>
              </a:spcAft>
              <a:buClr>
                <a:schemeClr val="dk1"/>
              </a:buClr>
              <a:buSzPts val="1400"/>
              <a:buFont typeface="Arial"/>
              <a:buNone/>
            </a:pPr>
            <a:r>
              <a:rPr lang="en" sz="1300"/>
              <a:t>- Include Slidesgo Content in an online or offline database or file.</a:t>
            </a:r>
            <a:endParaRPr sz="1300"/>
          </a:p>
          <a:p>
            <a:pPr indent="0" lvl="0" marL="0" rtl="0" algn="l">
              <a:spcBef>
                <a:spcPts val="0"/>
              </a:spcBef>
              <a:spcAft>
                <a:spcPts val="0"/>
              </a:spcAft>
              <a:buClr>
                <a:schemeClr val="dk1"/>
              </a:buClr>
              <a:buSzPts val="1400"/>
              <a:buFont typeface="Arial"/>
              <a:buNone/>
            </a:pPr>
            <a:r>
              <a:rPr lang="en" sz="1300"/>
              <a:t>- Offer Slidesgo templates (or modified versions of Slidesgo templates) for download.</a:t>
            </a:r>
            <a:endParaRPr sz="1300"/>
          </a:p>
          <a:p>
            <a:pPr indent="0" lvl="0" marL="0" rtl="0" algn="l">
              <a:spcBef>
                <a:spcPts val="0"/>
              </a:spcBef>
              <a:spcAft>
                <a:spcPts val="0"/>
              </a:spcAft>
              <a:buClr>
                <a:schemeClr val="dk1"/>
              </a:buClr>
              <a:buSzPts val="1400"/>
              <a:buFont typeface="Arial"/>
              <a:buNone/>
            </a:pPr>
            <a:r>
              <a:rPr lang="en" sz="1300"/>
              <a:t>- Acquire the copyright of Slidesgo Content.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92" name="Shape 10492"/>
        <p:cNvGrpSpPr/>
        <p:nvPr/>
      </p:nvGrpSpPr>
      <p:grpSpPr>
        <a:xfrm>
          <a:off x="0" y="0"/>
          <a:ext cx="0" cy="0"/>
          <a:chOff x="0" y="0"/>
          <a:chExt cx="0" cy="0"/>
        </a:xfrm>
      </p:grpSpPr>
      <p:sp>
        <p:nvSpPr>
          <p:cNvPr id="10493" name="Google Shape;10493;p51"/>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a:t>
            </a:r>
            <a:r>
              <a:rPr lang="en" sz="1300">
                <a:solidFill>
                  <a:srgbClr val="FFFFFF"/>
                </a:solidFill>
              </a:rPr>
              <a:t>our blog</a:t>
            </a:r>
            <a:r>
              <a:rPr lang="en" sz="1300">
                <a:solidFill>
                  <a:srgbClr val="FFFFFF"/>
                </a:solidFill>
              </a:rPr>
              <a:t>:</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10494" name="Google Shape;10494;p51"/>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 (premium users)</a:t>
            </a:r>
            <a:endParaRPr/>
          </a:p>
        </p:txBody>
      </p:sp>
      <p:sp>
        <p:nvSpPr>
          <p:cNvPr id="10495" name="Google Shape;10495;p51"/>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p>
            <a:pPr indent="0" lvl="0" marL="0" rtl="0" algn="l">
              <a:spcBef>
                <a:spcPts val="1400"/>
              </a:spcBef>
              <a:spcAft>
                <a:spcPts val="0"/>
              </a:spcAft>
              <a:buClr>
                <a:schemeClr val="dk1"/>
              </a:buClr>
              <a:buSzPts val="1100"/>
              <a:buFont typeface="Arial"/>
              <a:buNone/>
            </a:pPr>
            <a:r>
              <a:rPr lang="en" sz="1300"/>
              <a:t>As a Premium user, you can use this template without attributing </a:t>
            </a:r>
            <a:r>
              <a:rPr b="1" lang="en" sz="1300" u="sng">
                <a:solidFill>
                  <a:srgbClr val="869FB2"/>
                </a:solidFill>
                <a:hlinkClick r:id="rId5">
                  <a:extLst>
                    <a:ext uri="{A12FA001-AC4F-418D-AE19-62706E023703}">
                      <ahyp:hlinkClr val="tx"/>
                    </a:ext>
                  </a:extLst>
                </a:hlinkClick>
              </a:rPr>
              <a:t>Slidesgo</a:t>
            </a:r>
            <a:r>
              <a:rPr lang="en" sz="800"/>
              <a:t>.</a:t>
            </a:r>
            <a:endParaRPr sz="800"/>
          </a:p>
          <a:p>
            <a:pPr indent="0" lvl="0" marL="0" rtl="0" algn="l">
              <a:spcBef>
                <a:spcPts val="1800"/>
              </a:spcBef>
              <a:spcAft>
                <a:spcPts val="0"/>
              </a:spcAft>
              <a:buClr>
                <a:schemeClr val="dk1"/>
              </a:buClr>
              <a:buSzPts val="1400"/>
              <a:buFont typeface="Arial"/>
              <a:buNone/>
            </a:pPr>
            <a:r>
              <a:rPr b="1" lang="en" sz="1300">
                <a:solidFill>
                  <a:srgbClr val="869FB2"/>
                </a:solidFill>
              </a:rPr>
              <a:t>You are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Modify this template.</a:t>
            </a:r>
            <a:endParaRPr sz="1300"/>
          </a:p>
          <a:p>
            <a:pPr indent="-374650" lvl="0" marL="584200" rtl="0" algn="l">
              <a:spcBef>
                <a:spcPts val="0"/>
              </a:spcBef>
              <a:spcAft>
                <a:spcPts val="0"/>
              </a:spcAft>
              <a:buClr>
                <a:schemeClr val="lt1"/>
              </a:buClr>
              <a:buSzPts val="1300"/>
              <a:buFont typeface="Arial"/>
              <a:buChar char="●"/>
            </a:pPr>
            <a:r>
              <a:rPr lang="en" sz="1300"/>
              <a:t>Use it for both personal and commercial purposes.</a:t>
            </a:r>
            <a:endParaRPr sz="1300"/>
          </a:p>
          <a:p>
            <a:pPr indent="-374650" lvl="0" marL="584200" rtl="0" algn="l">
              <a:spcBef>
                <a:spcPts val="0"/>
              </a:spcBef>
              <a:spcAft>
                <a:spcPts val="0"/>
              </a:spcAft>
              <a:buClr>
                <a:schemeClr val="lt1"/>
              </a:buClr>
              <a:buSzPts val="1300"/>
              <a:buFont typeface="Arial"/>
              <a:buChar char="●"/>
            </a:pPr>
            <a:r>
              <a:rPr lang="en" sz="1300"/>
              <a:t>Hide or delete the “Thanks” slide and the mention to Slidesgo in the credits.</a:t>
            </a:r>
            <a:endParaRPr sz="1300"/>
          </a:p>
          <a:p>
            <a:pPr indent="-374650" lvl="0" marL="584200" rtl="0" algn="l">
              <a:spcBef>
                <a:spcPts val="0"/>
              </a:spcBef>
              <a:spcAft>
                <a:spcPts val="0"/>
              </a:spcAft>
              <a:buClr>
                <a:schemeClr val="lt1"/>
              </a:buClr>
              <a:buSzPts val="1300"/>
              <a:buFont typeface="Arial"/>
              <a:buChar char="●"/>
            </a:pPr>
            <a:r>
              <a:rPr lang="en" sz="1300"/>
              <a:t>Share this template in an editable format with people who are not part of your team.</a:t>
            </a:r>
            <a:endParaRPr sz="1300"/>
          </a:p>
          <a:p>
            <a:pPr indent="0" lvl="0" marL="0" rtl="0" algn="l">
              <a:spcBef>
                <a:spcPts val="1800"/>
              </a:spcBef>
              <a:spcAft>
                <a:spcPts val="0"/>
              </a:spcAft>
              <a:buClr>
                <a:schemeClr val="dk1"/>
              </a:buClr>
              <a:buSzPts val="1400"/>
              <a:buFont typeface="Arial"/>
              <a:buNone/>
            </a:pPr>
            <a:r>
              <a:rPr b="1" lang="en" sz="1300">
                <a:solidFill>
                  <a:srgbClr val="869FB2"/>
                </a:solidFill>
              </a:rPr>
              <a:t>You are not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Sublicense, sell or rent this Slidesgo Template (or a modified version of this Slidesgo Template).</a:t>
            </a:r>
            <a:endParaRPr sz="1300"/>
          </a:p>
          <a:p>
            <a:pPr indent="-374650" lvl="0" marL="584200" rtl="0" algn="l">
              <a:spcBef>
                <a:spcPts val="0"/>
              </a:spcBef>
              <a:spcAft>
                <a:spcPts val="0"/>
              </a:spcAft>
              <a:buClr>
                <a:schemeClr val="lt1"/>
              </a:buClr>
              <a:buSzPts val="1300"/>
              <a:buFont typeface="Arial"/>
              <a:buChar char="●"/>
            </a:pPr>
            <a:r>
              <a:rPr lang="en" sz="1300"/>
              <a:t>Distribute this Slidesgo Template (or a modified version of this Slidesgo Template) or include it in a database or in any other product or service that offers downloadable images, icons or presentations that may be subject to distribution or resale.</a:t>
            </a:r>
            <a:endParaRPr sz="1300"/>
          </a:p>
          <a:p>
            <a:pPr indent="-374650" lvl="0" marL="584200" rtl="0" algn="l">
              <a:spcBef>
                <a:spcPts val="0"/>
              </a:spcBef>
              <a:spcAft>
                <a:spcPts val="0"/>
              </a:spcAft>
              <a:buClr>
                <a:schemeClr val="lt1"/>
              </a:buClr>
              <a:buSzPts val="1300"/>
              <a:buFont typeface="Arial"/>
              <a:buChar char="●"/>
            </a:pPr>
            <a:r>
              <a:rPr lang="en" sz="1300"/>
              <a:t>Use any of the elements that are part of this Slidesgo Template in an isolated and separated way from this Template.</a:t>
            </a:r>
            <a:endParaRPr sz="1300"/>
          </a:p>
          <a:p>
            <a:pPr indent="-374650" lvl="0" marL="584200" rtl="0" algn="l">
              <a:spcBef>
                <a:spcPts val="0"/>
              </a:spcBef>
              <a:spcAft>
                <a:spcPts val="0"/>
              </a:spcAft>
              <a:buClr>
                <a:schemeClr val="lt1"/>
              </a:buClr>
              <a:buSzPts val="1300"/>
              <a:buFont typeface="Arial"/>
              <a:buChar char="●"/>
            </a:pPr>
            <a:r>
              <a:rPr lang="en" sz="1300"/>
              <a:t>Register any of the elements that are part of this template as a trademark or logo, or register it as a work in an intellectual property registry or similar.</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99" name="Shape 10499"/>
        <p:cNvGrpSpPr/>
        <p:nvPr/>
      </p:nvGrpSpPr>
      <p:grpSpPr>
        <a:xfrm>
          <a:off x="0" y="0"/>
          <a:ext cx="0" cy="0"/>
          <a:chOff x="0" y="0"/>
          <a:chExt cx="0" cy="0"/>
        </a:xfrm>
      </p:grpSpPr>
      <p:sp>
        <p:nvSpPr>
          <p:cNvPr id="10500" name="Google Shape;10500;p52"/>
          <p:cNvSpPr txBox="1"/>
          <p:nvPr/>
        </p:nvSpPr>
        <p:spPr>
          <a:xfrm>
            <a:off x="1248920" y="2189286"/>
            <a:ext cx="8240400" cy="1844400"/>
          </a:xfrm>
          <a:prstGeom prst="rect">
            <a:avLst/>
          </a:prstGeom>
          <a:noFill/>
          <a:ln>
            <a:noFill/>
          </a:ln>
        </p:spPr>
        <p:txBody>
          <a:bodyPr anchorCtr="0" anchor="ctr" bIns="116050" lIns="116050" spcFirstLastPara="1" rIns="116050" wrap="square" tIns="116050">
            <a:noAutofit/>
          </a:bodyPr>
          <a:lstStyle/>
          <a:p>
            <a:pPr indent="0" lvl="0" marL="0" rtl="0" algn="ctr">
              <a:lnSpc>
                <a:spcPct val="115000"/>
              </a:lnSpc>
              <a:spcBef>
                <a:spcPts val="0"/>
              </a:spcBef>
              <a:spcAft>
                <a:spcPts val="0"/>
              </a:spcAft>
              <a:buNone/>
            </a:pPr>
            <a:r>
              <a:rPr b="1" lang="en">
                <a:solidFill>
                  <a:schemeClr val="lt1"/>
                </a:solidFill>
              </a:rPr>
              <a:t>Marcellus</a:t>
            </a:r>
            <a:endParaRPr b="1" sz="1400">
              <a:solidFill>
                <a:schemeClr val="lt1"/>
              </a:solidFill>
            </a:endParaRPr>
          </a:p>
          <a:p>
            <a:pPr indent="0" lvl="0" marL="0" rtl="0" algn="ctr">
              <a:lnSpc>
                <a:spcPct val="115000"/>
              </a:lnSpc>
              <a:spcBef>
                <a:spcPts val="0"/>
              </a:spcBef>
              <a:spcAft>
                <a:spcPts val="0"/>
              </a:spcAft>
              <a:buNone/>
            </a:pPr>
            <a:r>
              <a:rPr lang="en" sz="1400">
                <a:solidFill>
                  <a:schemeClr val="lt1"/>
                </a:solidFill>
              </a:rPr>
              <a:t>(</a:t>
            </a:r>
            <a:r>
              <a:rPr lang="en" sz="1400">
                <a:solidFill>
                  <a:schemeClr val="lt1"/>
                </a:solidFill>
                <a:uFill>
                  <a:noFill/>
                </a:uFill>
                <a:hlinkClick r:id="rId3">
                  <a:extLst>
                    <a:ext uri="{A12FA001-AC4F-418D-AE19-62706E023703}">
                      <ahyp:hlinkClr val="tx"/>
                    </a:ext>
                  </a:extLst>
                </a:hlinkClick>
              </a:rPr>
              <a:t>https://fonts.google.com/specimen/</a:t>
            </a:r>
            <a:r>
              <a:rPr lang="en">
                <a:solidFill>
                  <a:schemeClr val="lt1"/>
                </a:solidFill>
                <a:uFill>
                  <a:noFill/>
                </a:uFill>
                <a:hlinkClick r:id="rId4">
                  <a:extLst>
                    <a:ext uri="{A12FA001-AC4F-418D-AE19-62706E023703}">
                      <ahyp:hlinkClr val="tx"/>
                    </a:ext>
                  </a:extLst>
                </a:hlinkClick>
              </a:rPr>
              <a:t>Marcellus</a:t>
            </a:r>
            <a:r>
              <a:rPr lang="en" sz="1400">
                <a:solidFill>
                  <a:schemeClr val="lt1"/>
                </a:solidFill>
              </a:rPr>
              <a:t>)</a:t>
            </a:r>
            <a:endParaRPr sz="1400">
              <a:solidFill>
                <a:schemeClr val="lt1"/>
              </a:solidFill>
            </a:endParaRPr>
          </a:p>
          <a:p>
            <a:pPr indent="0" lvl="0" marL="0" rtl="0" algn="ctr">
              <a:lnSpc>
                <a:spcPct val="115000"/>
              </a:lnSpc>
              <a:spcBef>
                <a:spcPts val="0"/>
              </a:spcBef>
              <a:spcAft>
                <a:spcPts val="0"/>
              </a:spcAft>
              <a:buNone/>
            </a:pPr>
            <a:r>
              <a:t/>
            </a:r>
            <a:endParaRPr sz="1000">
              <a:solidFill>
                <a:schemeClr val="lt1"/>
              </a:solidFill>
            </a:endParaRPr>
          </a:p>
          <a:p>
            <a:pPr indent="0" lvl="0" marL="0" rtl="0" algn="ctr">
              <a:lnSpc>
                <a:spcPct val="115000"/>
              </a:lnSpc>
              <a:spcBef>
                <a:spcPts val="0"/>
              </a:spcBef>
              <a:spcAft>
                <a:spcPts val="0"/>
              </a:spcAft>
              <a:buNone/>
            </a:pPr>
            <a:r>
              <a:rPr b="1" lang="en">
                <a:solidFill>
                  <a:schemeClr val="lt1"/>
                </a:solidFill>
              </a:rPr>
              <a:t>Actor</a:t>
            </a:r>
            <a:endParaRPr b="1" sz="1400">
              <a:solidFill>
                <a:schemeClr val="lt1"/>
              </a:solidFill>
            </a:endParaRPr>
          </a:p>
          <a:p>
            <a:pPr indent="0" lvl="0" marL="0" rtl="0" algn="ctr">
              <a:lnSpc>
                <a:spcPct val="115000"/>
              </a:lnSpc>
              <a:spcBef>
                <a:spcPts val="0"/>
              </a:spcBef>
              <a:spcAft>
                <a:spcPts val="0"/>
              </a:spcAft>
              <a:buNone/>
            </a:pPr>
            <a:r>
              <a:rPr lang="en" sz="1400">
                <a:solidFill>
                  <a:schemeClr val="lt1"/>
                </a:solidFill>
              </a:rPr>
              <a:t>(</a:t>
            </a:r>
            <a:r>
              <a:rPr lang="en" sz="1400">
                <a:solidFill>
                  <a:schemeClr val="lt1"/>
                </a:solidFill>
                <a:uFill>
                  <a:noFill/>
                </a:uFill>
                <a:hlinkClick r:id="rId5">
                  <a:extLst>
                    <a:ext uri="{A12FA001-AC4F-418D-AE19-62706E023703}">
                      <ahyp:hlinkClr val="tx"/>
                    </a:ext>
                  </a:extLst>
                </a:hlinkClick>
              </a:rPr>
              <a:t>https://fonts.google.com/specimen/</a:t>
            </a:r>
            <a:r>
              <a:rPr lang="en">
                <a:solidFill>
                  <a:schemeClr val="lt1"/>
                </a:solidFill>
                <a:uFill>
                  <a:noFill/>
                </a:uFill>
                <a:hlinkClick r:id="rId6">
                  <a:extLst>
                    <a:ext uri="{A12FA001-AC4F-418D-AE19-62706E023703}">
                      <ahyp:hlinkClr val="tx"/>
                    </a:ext>
                  </a:extLst>
                </a:hlinkClick>
              </a:rPr>
              <a:t>Actor</a:t>
            </a:r>
            <a:r>
              <a:rPr lang="en" sz="1400">
                <a:solidFill>
                  <a:schemeClr val="lt1"/>
                </a:solidFill>
              </a:rPr>
              <a:t>)</a:t>
            </a:r>
            <a:endParaRPr sz="1400">
              <a:solidFill>
                <a:schemeClr val="lt1"/>
              </a:solidFill>
            </a:endParaRPr>
          </a:p>
        </p:txBody>
      </p:sp>
      <p:sp>
        <p:nvSpPr>
          <p:cNvPr id="10501" name="Google Shape;10501;p52"/>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Fonts &amp; colors used</a:t>
            </a:r>
            <a:endParaRPr/>
          </a:p>
        </p:txBody>
      </p:sp>
      <p:sp>
        <p:nvSpPr>
          <p:cNvPr id="10502" name="Google Shape;10502;p52"/>
          <p:cNvSpPr txBox="1"/>
          <p:nvPr>
            <p:ph idx="1" type="subTitle"/>
          </p:nvPr>
        </p:nvSpPr>
        <p:spPr>
          <a:xfrm>
            <a:off x="1253425" y="1611550"/>
            <a:ext cx="8185200" cy="603300"/>
          </a:xfrm>
          <a:prstGeom prst="rect">
            <a:avLst/>
          </a:prstGeom>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a:t>This presentation has been made using the following fonts:</a:t>
            </a:r>
            <a:endParaRPr/>
          </a:p>
        </p:txBody>
      </p:sp>
      <p:sp>
        <p:nvSpPr>
          <p:cNvPr id="10503" name="Google Shape;10503;p52"/>
          <p:cNvSpPr/>
          <p:nvPr/>
        </p:nvSpPr>
        <p:spPr>
          <a:xfrm>
            <a:off x="3347688" y="4263750"/>
            <a:ext cx="1085100" cy="1034100"/>
          </a:xfrm>
          <a:prstGeom prst="roundRect">
            <a:avLst>
              <a:gd fmla="val 16667" name="adj"/>
            </a:avLst>
          </a:prstGeom>
          <a:solidFill>
            <a:srgbClr val="FEF8E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2"/>
          <p:cNvSpPr/>
          <p:nvPr/>
        </p:nvSpPr>
        <p:spPr>
          <a:xfrm>
            <a:off x="4803441" y="4263750"/>
            <a:ext cx="1085100" cy="1034100"/>
          </a:xfrm>
          <a:prstGeom prst="roundRect">
            <a:avLst>
              <a:gd fmla="val 16667" name="adj"/>
            </a:avLst>
          </a:prstGeom>
          <a:solidFill>
            <a:srgbClr val="403F3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2"/>
          <p:cNvSpPr/>
          <p:nvPr/>
        </p:nvSpPr>
        <p:spPr>
          <a:xfrm>
            <a:off x="6259194" y="4263750"/>
            <a:ext cx="1085100" cy="10341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2"/>
          <p:cNvSpPr txBox="1"/>
          <p:nvPr/>
        </p:nvSpPr>
        <p:spPr>
          <a:xfrm>
            <a:off x="3347688"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#fef8ed</a:t>
            </a:r>
            <a:endParaRPr sz="1000">
              <a:solidFill>
                <a:schemeClr val="dk1"/>
              </a:solidFill>
            </a:endParaRPr>
          </a:p>
        </p:txBody>
      </p:sp>
      <p:sp>
        <p:nvSpPr>
          <p:cNvPr id="10507" name="Google Shape;10507;p52"/>
          <p:cNvSpPr txBox="1"/>
          <p:nvPr/>
        </p:nvSpPr>
        <p:spPr>
          <a:xfrm>
            <a:off x="4803448"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#403f35</a:t>
            </a:r>
            <a:endParaRPr sz="1000">
              <a:solidFill>
                <a:srgbClr val="FFFFFF"/>
              </a:solidFill>
            </a:endParaRPr>
          </a:p>
        </p:txBody>
      </p:sp>
      <p:sp>
        <p:nvSpPr>
          <p:cNvPr id="10508" name="Google Shape;10508;p52"/>
          <p:cNvSpPr txBox="1"/>
          <p:nvPr/>
        </p:nvSpPr>
        <p:spPr>
          <a:xfrm>
            <a:off x="6259208"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0509" name="Google Shape;10509;p52"/>
          <p:cNvSpPr/>
          <p:nvPr/>
        </p:nvSpPr>
        <p:spPr>
          <a:xfrm>
            <a:off x="3347688" y="5540290"/>
            <a:ext cx="1085100" cy="1034100"/>
          </a:xfrm>
          <a:prstGeom prst="roundRect">
            <a:avLst>
              <a:gd fmla="val 16667" name="adj"/>
            </a:avLst>
          </a:prstGeom>
          <a:solidFill>
            <a:srgbClr val="D4B25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2"/>
          <p:cNvSpPr/>
          <p:nvPr/>
        </p:nvSpPr>
        <p:spPr>
          <a:xfrm>
            <a:off x="4803441" y="5540290"/>
            <a:ext cx="1085100" cy="1034100"/>
          </a:xfrm>
          <a:prstGeom prst="roundRect">
            <a:avLst>
              <a:gd fmla="val 16667" name="adj"/>
            </a:avLst>
          </a:prstGeom>
          <a:solidFill>
            <a:srgbClr val="EE515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2"/>
          <p:cNvSpPr/>
          <p:nvPr/>
        </p:nvSpPr>
        <p:spPr>
          <a:xfrm>
            <a:off x="6259194" y="5540290"/>
            <a:ext cx="1085100" cy="1034100"/>
          </a:xfrm>
          <a:prstGeom prst="roundRect">
            <a:avLst>
              <a:gd fmla="val 16667" name="adj"/>
            </a:avLst>
          </a:prstGeom>
          <a:solidFill>
            <a:srgbClr val="FE838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2"/>
          <p:cNvSpPr txBox="1"/>
          <p:nvPr/>
        </p:nvSpPr>
        <p:spPr>
          <a:xfrm>
            <a:off x="3347688"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#d4b25f</a:t>
            </a:r>
            <a:endParaRPr sz="1000">
              <a:solidFill>
                <a:schemeClr val="dk1"/>
              </a:solidFill>
            </a:endParaRPr>
          </a:p>
        </p:txBody>
      </p:sp>
      <p:sp>
        <p:nvSpPr>
          <p:cNvPr id="10513" name="Google Shape;10513;p52"/>
          <p:cNvSpPr txBox="1"/>
          <p:nvPr/>
        </p:nvSpPr>
        <p:spPr>
          <a:xfrm>
            <a:off x="4803448"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#ee5156</a:t>
            </a:r>
            <a:endParaRPr sz="1000">
              <a:solidFill>
                <a:srgbClr val="FFFFFF"/>
              </a:solidFill>
            </a:endParaRPr>
          </a:p>
        </p:txBody>
      </p:sp>
      <p:sp>
        <p:nvSpPr>
          <p:cNvPr id="10514" name="Google Shape;10514;p52"/>
          <p:cNvSpPr txBox="1"/>
          <p:nvPr/>
        </p:nvSpPr>
        <p:spPr>
          <a:xfrm>
            <a:off x="6259208"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#fe8388</a:t>
            </a:r>
            <a:endParaRPr sz="100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18" name="Shape 10518"/>
        <p:cNvGrpSpPr/>
        <p:nvPr/>
      </p:nvGrpSpPr>
      <p:grpSpPr>
        <a:xfrm>
          <a:off x="0" y="0"/>
          <a:ext cx="0" cy="0"/>
          <a:chOff x="0" y="0"/>
          <a:chExt cx="0" cy="0"/>
        </a:xfrm>
      </p:grpSpPr>
      <p:sp>
        <p:nvSpPr>
          <p:cNvPr id="10519" name="Google Shape;10519;p53"/>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Storyset</a:t>
            </a:r>
            <a:endParaRPr/>
          </a:p>
        </p:txBody>
      </p:sp>
      <p:sp>
        <p:nvSpPr>
          <p:cNvPr id="10520" name="Google Shape;10520;p53"/>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rPr>
              <a:t> h</a:t>
            </a:r>
            <a:r>
              <a:rPr lang="en">
                <a:solidFill>
                  <a:srgbClr val="869FB2"/>
                </a:solidFill>
                <a:uFill>
                  <a:noFill/>
                </a:uFill>
                <a:hlinkClick r:id="rId3">
                  <a:extLst>
                    <a:ext uri="{A12FA001-AC4F-418D-AE19-62706E023703}">
                      <ahyp:hlinkClr val="tx"/>
                    </a:ext>
                  </a:extLst>
                </a:hlinkClick>
              </a:rPr>
              <a:t>ow it works.</a:t>
            </a:r>
            <a:endParaRPr/>
          </a:p>
        </p:txBody>
      </p:sp>
      <p:pic>
        <p:nvPicPr>
          <p:cNvPr id="10521" name="Google Shape;10521;p53"/>
          <p:cNvPicPr preferRelativeResize="0"/>
          <p:nvPr/>
        </p:nvPicPr>
        <p:blipFill rotWithShape="1">
          <a:blip r:embed="rId4">
            <a:alphaModFix/>
          </a:blip>
          <a:srcRect b="16540" l="0" r="0" t="16547"/>
          <a:stretch/>
        </p:blipFill>
        <p:spPr>
          <a:xfrm>
            <a:off x="624427" y="4491739"/>
            <a:ext cx="1868005" cy="1249905"/>
          </a:xfrm>
          <a:prstGeom prst="rect">
            <a:avLst/>
          </a:prstGeom>
          <a:noFill/>
          <a:ln>
            <a:noFill/>
          </a:ln>
        </p:spPr>
      </p:pic>
      <p:sp>
        <p:nvSpPr>
          <p:cNvPr id="10522" name="Google Shape;10522;p53">
            <a:hlinkClick r:id="rId5"/>
          </p:cNvPr>
          <p:cNvSpPr txBox="1"/>
          <p:nvPr/>
        </p:nvSpPr>
        <p:spPr>
          <a:xfrm>
            <a:off x="818841"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6">
                  <a:extLst>
                    <a:ext uri="{A12FA001-AC4F-418D-AE19-62706E023703}">
                      <ahyp:hlinkClr val="tx"/>
                    </a:ext>
                  </a:extLst>
                </a:hlinkClick>
              </a:rPr>
              <a:t>Pana</a:t>
            </a:r>
            <a:endParaRPr sz="1500">
              <a:solidFill>
                <a:srgbClr val="869FB2"/>
              </a:solidFill>
            </a:endParaRPr>
          </a:p>
        </p:txBody>
      </p:sp>
      <p:sp>
        <p:nvSpPr>
          <p:cNvPr id="10523" name="Google Shape;10523;p53">
            <a:hlinkClick r:id="rId7"/>
          </p:cNvPr>
          <p:cNvSpPr txBox="1"/>
          <p:nvPr/>
        </p:nvSpPr>
        <p:spPr>
          <a:xfrm>
            <a:off x="269202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8">
                  <a:extLst>
                    <a:ext uri="{A12FA001-AC4F-418D-AE19-62706E023703}">
                      <ahyp:hlinkClr val="tx"/>
                    </a:ext>
                  </a:extLst>
                </a:hlinkClick>
              </a:rPr>
              <a:t>Amico</a:t>
            </a:r>
            <a:endParaRPr sz="1500">
              <a:solidFill>
                <a:srgbClr val="869FB2"/>
              </a:solidFill>
            </a:endParaRPr>
          </a:p>
        </p:txBody>
      </p:sp>
      <p:sp>
        <p:nvSpPr>
          <p:cNvPr id="10524" name="Google Shape;10524;p53">
            <a:hlinkClick r:id="rId9"/>
          </p:cNvPr>
          <p:cNvSpPr txBox="1"/>
          <p:nvPr/>
        </p:nvSpPr>
        <p:spPr>
          <a:xfrm>
            <a:off x="4565226"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0">
                  <a:extLst>
                    <a:ext uri="{A12FA001-AC4F-418D-AE19-62706E023703}">
                      <ahyp:hlinkClr val="tx"/>
                    </a:ext>
                  </a:extLst>
                </a:hlinkClick>
              </a:rPr>
              <a:t>Bro</a:t>
            </a:r>
            <a:endParaRPr sz="1500">
              <a:solidFill>
                <a:srgbClr val="869FB2"/>
              </a:solidFill>
            </a:endParaRPr>
          </a:p>
        </p:txBody>
      </p:sp>
      <p:sp>
        <p:nvSpPr>
          <p:cNvPr id="10525" name="Google Shape;10525;p53">
            <a:hlinkClick r:id="rId11"/>
          </p:cNvPr>
          <p:cNvSpPr txBox="1"/>
          <p:nvPr/>
        </p:nvSpPr>
        <p:spPr>
          <a:xfrm>
            <a:off x="6438394"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2">
                  <a:extLst>
                    <a:ext uri="{A12FA001-AC4F-418D-AE19-62706E023703}">
                      <ahyp:hlinkClr val="tx"/>
                    </a:ext>
                  </a:extLst>
                </a:hlinkClick>
              </a:rPr>
              <a:t>Rafiki</a:t>
            </a:r>
            <a:endParaRPr sz="1500">
              <a:solidFill>
                <a:srgbClr val="869FB2"/>
              </a:solidFill>
            </a:endParaRPr>
          </a:p>
        </p:txBody>
      </p:sp>
      <p:pic>
        <p:nvPicPr>
          <p:cNvPr id="10526" name="Google Shape;10526;p53"/>
          <p:cNvPicPr preferRelativeResize="0"/>
          <p:nvPr/>
        </p:nvPicPr>
        <p:blipFill rotWithShape="1">
          <a:blip r:embed="rId13">
            <a:alphaModFix/>
          </a:blip>
          <a:srcRect b="0" l="0" r="0" t="0"/>
          <a:stretch/>
        </p:blipFill>
        <p:spPr>
          <a:xfrm>
            <a:off x="2652336" y="4168775"/>
            <a:ext cx="1558605" cy="1558615"/>
          </a:xfrm>
          <a:prstGeom prst="rect">
            <a:avLst/>
          </a:prstGeom>
          <a:noFill/>
          <a:ln>
            <a:noFill/>
          </a:ln>
        </p:spPr>
      </p:pic>
      <p:pic>
        <p:nvPicPr>
          <p:cNvPr id="10527" name="Google Shape;10527;p53"/>
          <p:cNvPicPr preferRelativeResize="0"/>
          <p:nvPr/>
        </p:nvPicPr>
        <p:blipFill rotWithShape="1">
          <a:blip r:embed="rId14">
            <a:alphaModFix/>
          </a:blip>
          <a:srcRect b="6377" l="0" r="0" t="6377"/>
          <a:stretch/>
        </p:blipFill>
        <p:spPr>
          <a:xfrm>
            <a:off x="4418586" y="4310223"/>
            <a:ext cx="1683830" cy="1469075"/>
          </a:xfrm>
          <a:prstGeom prst="rect">
            <a:avLst/>
          </a:prstGeom>
          <a:noFill/>
          <a:ln>
            <a:noFill/>
          </a:ln>
        </p:spPr>
      </p:pic>
      <p:pic>
        <p:nvPicPr>
          <p:cNvPr id="10528" name="Google Shape;10528;p53"/>
          <p:cNvPicPr preferRelativeResize="0"/>
          <p:nvPr/>
        </p:nvPicPr>
        <p:blipFill rotWithShape="1">
          <a:blip r:embed="rId15">
            <a:alphaModFix/>
          </a:blip>
          <a:srcRect b="9256" l="0" r="0" t="9256"/>
          <a:stretch/>
        </p:blipFill>
        <p:spPr>
          <a:xfrm>
            <a:off x="6247460" y="4367208"/>
            <a:ext cx="1683805" cy="1372085"/>
          </a:xfrm>
          <a:prstGeom prst="rect">
            <a:avLst/>
          </a:prstGeom>
          <a:noFill/>
          <a:ln>
            <a:noFill/>
          </a:ln>
        </p:spPr>
      </p:pic>
      <p:pic>
        <p:nvPicPr>
          <p:cNvPr id="10529" name="Google Shape;10529;p53"/>
          <p:cNvPicPr preferRelativeResize="0"/>
          <p:nvPr/>
        </p:nvPicPr>
        <p:blipFill rotWithShape="1">
          <a:blip r:embed="rId16">
            <a:alphaModFix/>
          </a:blip>
          <a:srcRect b="14844" l="0" r="0" t="14837"/>
          <a:stretch/>
        </p:blipFill>
        <p:spPr>
          <a:xfrm>
            <a:off x="7978510" y="4300213"/>
            <a:ext cx="2089140" cy="1469090"/>
          </a:xfrm>
          <a:prstGeom prst="rect">
            <a:avLst/>
          </a:prstGeom>
          <a:noFill/>
          <a:ln>
            <a:noFill/>
          </a:ln>
        </p:spPr>
      </p:pic>
      <p:sp>
        <p:nvSpPr>
          <p:cNvPr id="10530" name="Google Shape;10530;p53">
            <a:hlinkClick r:id="rId17"/>
          </p:cNvPr>
          <p:cNvSpPr txBox="1"/>
          <p:nvPr/>
        </p:nvSpPr>
        <p:spPr>
          <a:xfrm>
            <a:off x="831157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8">
                  <a:extLst>
                    <a:ext uri="{A12FA001-AC4F-418D-AE19-62706E023703}">
                      <ahyp:hlinkClr val="tx"/>
                    </a:ext>
                  </a:extLst>
                </a:hlinkClick>
              </a:rPr>
              <a:t>Cuate</a:t>
            </a:r>
            <a:endParaRPr sz="1500">
              <a:solidFill>
                <a:srgbClr val="869FB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27"/>
          <p:cNvSpPr txBox="1"/>
          <p:nvPr/>
        </p:nvSpPr>
        <p:spPr>
          <a:xfrm>
            <a:off x="3122250" y="7031875"/>
            <a:ext cx="444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Actor"/>
                <a:ea typeface="Actor"/>
                <a:cs typeface="Actor"/>
                <a:sym typeface="Actor"/>
              </a:rPr>
              <a:t>This template has been created by </a:t>
            </a:r>
            <a:r>
              <a:rPr b="1" lang="en">
                <a:solidFill>
                  <a:schemeClr val="dk1"/>
                </a:solidFill>
                <a:latin typeface="Actor"/>
                <a:ea typeface="Actor"/>
                <a:cs typeface="Actor"/>
                <a:sym typeface="Actor"/>
              </a:rPr>
              <a:t>Slidesgo</a:t>
            </a:r>
            <a:endParaRPr b="1">
              <a:solidFill>
                <a:schemeClr val="dk1"/>
              </a:solidFill>
              <a:latin typeface="Actor"/>
              <a:ea typeface="Actor"/>
              <a:cs typeface="Actor"/>
              <a:sym typeface="Actor"/>
            </a:endParaRPr>
          </a:p>
        </p:txBody>
      </p:sp>
      <p:sp>
        <p:nvSpPr>
          <p:cNvPr id="489" name="Google Shape;489;p27"/>
          <p:cNvSpPr txBox="1"/>
          <p:nvPr>
            <p:ph type="title"/>
          </p:nvPr>
        </p:nvSpPr>
        <p:spPr>
          <a:xfrm flipH="1">
            <a:off x="2207775" y="3602100"/>
            <a:ext cx="62766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INSTRUCTIONS</a:t>
            </a:r>
            <a:endParaRPr/>
          </a:p>
        </p:txBody>
      </p:sp>
      <p:sp>
        <p:nvSpPr>
          <p:cNvPr id="490" name="Google Shape;490;p27"/>
          <p:cNvSpPr txBox="1"/>
          <p:nvPr>
            <p:ph idx="1" type="subTitle"/>
          </p:nvPr>
        </p:nvSpPr>
        <p:spPr>
          <a:xfrm flipH="1">
            <a:off x="2207775" y="4761900"/>
            <a:ext cx="6276600" cy="57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91" name="Google Shape;491;p27"/>
          <p:cNvSpPr txBox="1"/>
          <p:nvPr>
            <p:ph idx="2" type="title"/>
          </p:nvPr>
        </p:nvSpPr>
        <p:spPr>
          <a:xfrm>
            <a:off x="4373554" y="2218500"/>
            <a:ext cx="1944900" cy="138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492" name="Google Shape;492;p27"/>
          <p:cNvGrpSpPr/>
          <p:nvPr/>
        </p:nvGrpSpPr>
        <p:grpSpPr>
          <a:xfrm rot="-4414707">
            <a:off x="2969030" y="5337466"/>
            <a:ext cx="717919" cy="971267"/>
            <a:chOff x="330125" y="3557075"/>
            <a:chExt cx="717925" cy="971275"/>
          </a:xfrm>
        </p:grpSpPr>
        <p:sp>
          <p:nvSpPr>
            <p:cNvPr id="493" name="Google Shape;493;p27"/>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7"/>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7"/>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7"/>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7"/>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7"/>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27"/>
          <p:cNvGrpSpPr/>
          <p:nvPr/>
        </p:nvGrpSpPr>
        <p:grpSpPr>
          <a:xfrm rot="9317117">
            <a:off x="8821402" y="4870823"/>
            <a:ext cx="729346" cy="936713"/>
            <a:chOff x="419010" y="3620079"/>
            <a:chExt cx="729346" cy="936714"/>
          </a:xfrm>
        </p:grpSpPr>
        <p:sp>
          <p:nvSpPr>
            <p:cNvPr id="500" name="Google Shape;500;p27"/>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7"/>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7"/>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7"/>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7"/>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7"/>
            <p:cNvSpPr/>
            <p:nvPr/>
          </p:nvSpPr>
          <p:spPr>
            <a:xfrm>
              <a:off x="492135" y="3620079"/>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27"/>
          <p:cNvGrpSpPr/>
          <p:nvPr/>
        </p:nvGrpSpPr>
        <p:grpSpPr>
          <a:xfrm>
            <a:off x="513250" y="1716438"/>
            <a:ext cx="2183700" cy="2337472"/>
            <a:chOff x="-324950" y="1716438"/>
            <a:chExt cx="2183700" cy="2337472"/>
          </a:xfrm>
        </p:grpSpPr>
        <p:sp>
          <p:nvSpPr>
            <p:cNvPr id="507" name="Google Shape;507;p27"/>
            <p:cNvSpPr/>
            <p:nvPr/>
          </p:nvSpPr>
          <p:spPr>
            <a:xfrm>
              <a:off x="-324950" y="1716438"/>
              <a:ext cx="2183700" cy="21837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 name="Google Shape;508;p27"/>
            <p:cNvGrpSpPr/>
            <p:nvPr/>
          </p:nvGrpSpPr>
          <p:grpSpPr>
            <a:xfrm>
              <a:off x="1072170" y="3528248"/>
              <a:ext cx="424230" cy="400187"/>
              <a:chOff x="3882979" y="1160111"/>
              <a:chExt cx="312049" cy="294363"/>
            </a:xfrm>
          </p:grpSpPr>
          <p:sp>
            <p:nvSpPr>
              <p:cNvPr id="509" name="Google Shape;509;p2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27"/>
            <p:cNvGrpSpPr/>
            <p:nvPr/>
          </p:nvGrpSpPr>
          <p:grpSpPr>
            <a:xfrm>
              <a:off x="554970" y="3653723"/>
              <a:ext cx="424230" cy="400187"/>
              <a:chOff x="3882979" y="1160111"/>
              <a:chExt cx="312049" cy="294363"/>
            </a:xfrm>
          </p:grpSpPr>
          <p:sp>
            <p:nvSpPr>
              <p:cNvPr id="514" name="Google Shape;514;p2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27"/>
            <p:cNvGrpSpPr/>
            <p:nvPr/>
          </p:nvGrpSpPr>
          <p:grpSpPr>
            <a:xfrm>
              <a:off x="37770" y="3528248"/>
              <a:ext cx="424230" cy="400187"/>
              <a:chOff x="3882979" y="1160111"/>
              <a:chExt cx="312049" cy="294363"/>
            </a:xfrm>
          </p:grpSpPr>
          <p:sp>
            <p:nvSpPr>
              <p:cNvPr id="519" name="Google Shape;519;p2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 name="Google Shape;523;p27"/>
          <p:cNvGrpSpPr/>
          <p:nvPr/>
        </p:nvGrpSpPr>
        <p:grpSpPr>
          <a:xfrm rot="4615943">
            <a:off x="1486552" y="1237328"/>
            <a:ext cx="729343" cy="1080231"/>
            <a:chOff x="419010" y="3476558"/>
            <a:chExt cx="729346" cy="1080235"/>
          </a:xfrm>
        </p:grpSpPr>
        <p:sp>
          <p:nvSpPr>
            <p:cNvPr id="524" name="Google Shape;524;p27"/>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932872" y="3476558"/>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27"/>
          <p:cNvGrpSpPr/>
          <p:nvPr/>
        </p:nvGrpSpPr>
        <p:grpSpPr>
          <a:xfrm>
            <a:off x="7995050" y="1716438"/>
            <a:ext cx="2183700" cy="2337472"/>
            <a:chOff x="8833250" y="1716438"/>
            <a:chExt cx="2183700" cy="2337472"/>
          </a:xfrm>
        </p:grpSpPr>
        <p:sp>
          <p:nvSpPr>
            <p:cNvPr id="531" name="Google Shape;531;p27"/>
            <p:cNvSpPr/>
            <p:nvPr/>
          </p:nvSpPr>
          <p:spPr>
            <a:xfrm>
              <a:off x="8833250" y="1716438"/>
              <a:ext cx="2183700" cy="21837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 name="Google Shape;532;p27"/>
            <p:cNvGrpSpPr/>
            <p:nvPr/>
          </p:nvGrpSpPr>
          <p:grpSpPr>
            <a:xfrm>
              <a:off x="10230370" y="3528248"/>
              <a:ext cx="424230" cy="400187"/>
              <a:chOff x="3882979" y="1160111"/>
              <a:chExt cx="312049" cy="294363"/>
            </a:xfrm>
          </p:grpSpPr>
          <p:sp>
            <p:nvSpPr>
              <p:cNvPr id="533" name="Google Shape;533;p2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27"/>
            <p:cNvGrpSpPr/>
            <p:nvPr/>
          </p:nvGrpSpPr>
          <p:grpSpPr>
            <a:xfrm>
              <a:off x="9713170" y="3653723"/>
              <a:ext cx="424230" cy="400187"/>
              <a:chOff x="3882979" y="1160111"/>
              <a:chExt cx="312049" cy="294363"/>
            </a:xfrm>
          </p:grpSpPr>
          <p:sp>
            <p:nvSpPr>
              <p:cNvPr id="538" name="Google Shape;538;p2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27"/>
            <p:cNvGrpSpPr/>
            <p:nvPr/>
          </p:nvGrpSpPr>
          <p:grpSpPr>
            <a:xfrm>
              <a:off x="9195970" y="3528248"/>
              <a:ext cx="424230" cy="400187"/>
              <a:chOff x="3882979" y="1160111"/>
              <a:chExt cx="312049" cy="294363"/>
            </a:xfrm>
          </p:grpSpPr>
          <p:sp>
            <p:nvSpPr>
              <p:cNvPr id="543" name="Google Shape;543;p27"/>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 name="Google Shape;547;p27"/>
          <p:cNvGrpSpPr/>
          <p:nvPr/>
        </p:nvGrpSpPr>
        <p:grpSpPr>
          <a:xfrm rot="3325770">
            <a:off x="8519187" y="1237351"/>
            <a:ext cx="729321" cy="1080197"/>
            <a:chOff x="419010" y="3476558"/>
            <a:chExt cx="729346" cy="1080235"/>
          </a:xfrm>
        </p:grpSpPr>
        <p:sp>
          <p:nvSpPr>
            <p:cNvPr id="548" name="Google Shape;548;p27"/>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7"/>
            <p:cNvSpPr/>
            <p:nvPr/>
          </p:nvSpPr>
          <p:spPr>
            <a:xfrm>
              <a:off x="932872" y="3476558"/>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27"/>
          <p:cNvGrpSpPr/>
          <p:nvPr/>
        </p:nvGrpSpPr>
        <p:grpSpPr>
          <a:xfrm flipH="1">
            <a:off x="9528580" y="2075572"/>
            <a:ext cx="1792925" cy="687114"/>
            <a:chOff x="422918" y="176071"/>
            <a:chExt cx="2994196" cy="1147676"/>
          </a:xfrm>
        </p:grpSpPr>
        <p:sp>
          <p:nvSpPr>
            <p:cNvPr id="555" name="Google Shape;555;p27"/>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7"/>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7"/>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7"/>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7"/>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 name="Google Shape;561;p27"/>
          <p:cNvSpPr/>
          <p:nvPr/>
        </p:nvSpPr>
        <p:spPr>
          <a:xfrm>
            <a:off x="8632600" y="2287771"/>
            <a:ext cx="908999" cy="1041042"/>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7"/>
          <p:cNvSpPr/>
          <p:nvPr/>
        </p:nvSpPr>
        <p:spPr>
          <a:xfrm>
            <a:off x="1073315" y="2192681"/>
            <a:ext cx="1063941" cy="1231241"/>
          </a:xfrm>
          <a:custGeom>
            <a:rect b="b" l="l" r="r" t="t"/>
            <a:pathLst>
              <a:path extrusionOk="0" h="14248" w="12312">
                <a:moveTo>
                  <a:pt x="2615" y="4087"/>
                </a:moveTo>
                <a:cubicBezTo>
                  <a:pt x="2738" y="4087"/>
                  <a:pt x="2864" y="4126"/>
                  <a:pt x="2962" y="4203"/>
                </a:cubicBezTo>
                <a:cubicBezTo>
                  <a:pt x="3096" y="4292"/>
                  <a:pt x="3176" y="4453"/>
                  <a:pt x="3176" y="4613"/>
                </a:cubicBezTo>
                <a:cubicBezTo>
                  <a:pt x="3167" y="4774"/>
                  <a:pt x="3087" y="4916"/>
                  <a:pt x="2971" y="5006"/>
                </a:cubicBezTo>
                <a:cubicBezTo>
                  <a:pt x="3033" y="4872"/>
                  <a:pt x="3060" y="4738"/>
                  <a:pt x="3042" y="4622"/>
                </a:cubicBezTo>
                <a:cubicBezTo>
                  <a:pt x="3015" y="4506"/>
                  <a:pt x="2953" y="4408"/>
                  <a:pt x="2855" y="4337"/>
                </a:cubicBezTo>
                <a:cubicBezTo>
                  <a:pt x="2766" y="4265"/>
                  <a:pt x="2650" y="4229"/>
                  <a:pt x="2525" y="4229"/>
                </a:cubicBezTo>
                <a:cubicBezTo>
                  <a:pt x="2512" y="4229"/>
                  <a:pt x="2499" y="4228"/>
                  <a:pt x="2486" y="4228"/>
                </a:cubicBezTo>
                <a:cubicBezTo>
                  <a:pt x="2374" y="4228"/>
                  <a:pt x="2261" y="4261"/>
                  <a:pt x="2141" y="4301"/>
                </a:cubicBezTo>
                <a:cubicBezTo>
                  <a:pt x="2230" y="4203"/>
                  <a:pt x="2364" y="4114"/>
                  <a:pt x="2516" y="4096"/>
                </a:cubicBezTo>
                <a:cubicBezTo>
                  <a:pt x="2548" y="4090"/>
                  <a:pt x="2582" y="4087"/>
                  <a:pt x="2615" y="4087"/>
                </a:cubicBezTo>
                <a:close/>
                <a:moveTo>
                  <a:pt x="6899" y="4161"/>
                </a:moveTo>
                <a:cubicBezTo>
                  <a:pt x="6922" y="4161"/>
                  <a:pt x="6945" y="4163"/>
                  <a:pt x="6968" y="4167"/>
                </a:cubicBezTo>
                <a:cubicBezTo>
                  <a:pt x="7128" y="4185"/>
                  <a:pt x="7253" y="4283"/>
                  <a:pt x="7333" y="4408"/>
                </a:cubicBezTo>
                <a:cubicBezTo>
                  <a:pt x="7219" y="4343"/>
                  <a:pt x="7097" y="4300"/>
                  <a:pt x="6989" y="4300"/>
                </a:cubicBezTo>
                <a:cubicBezTo>
                  <a:pt x="6978" y="4300"/>
                  <a:pt x="6968" y="4300"/>
                  <a:pt x="6959" y="4301"/>
                </a:cubicBezTo>
                <a:cubicBezTo>
                  <a:pt x="6843" y="4310"/>
                  <a:pt x="6736" y="4363"/>
                  <a:pt x="6655" y="4453"/>
                </a:cubicBezTo>
                <a:cubicBezTo>
                  <a:pt x="6575" y="4533"/>
                  <a:pt x="6521" y="4640"/>
                  <a:pt x="6513" y="4765"/>
                </a:cubicBezTo>
                <a:cubicBezTo>
                  <a:pt x="6495" y="4890"/>
                  <a:pt x="6513" y="5023"/>
                  <a:pt x="6548" y="5157"/>
                </a:cubicBezTo>
                <a:cubicBezTo>
                  <a:pt x="6450" y="5059"/>
                  <a:pt x="6388" y="4916"/>
                  <a:pt x="6379" y="4765"/>
                </a:cubicBezTo>
                <a:cubicBezTo>
                  <a:pt x="6370" y="4613"/>
                  <a:pt x="6414" y="4444"/>
                  <a:pt x="6530" y="4328"/>
                </a:cubicBezTo>
                <a:cubicBezTo>
                  <a:pt x="6622" y="4228"/>
                  <a:pt x="6760" y="4161"/>
                  <a:pt x="6899" y="4161"/>
                </a:cubicBezTo>
                <a:close/>
                <a:moveTo>
                  <a:pt x="5427" y="4665"/>
                </a:moveTo>
                <a:cubicBezTo>
                  <a:pt x="5435" y="4665"/>
                  <a:pt x="5443" y="4666"/>
                  <a:pt x="5451" y="4667"/>
                </a:cubicBezTo>
                <a:cubicBezTo>
                  <a:pt x="5522" y="4667"/>
                  <a:pt x="5585" y="4684"/>
                  <a:pt x="5647" y="4711"/>
                </a:cubicBezTo>
                <a:cubicBezTo>
                  <a:pt x="5701" y="4747"/>
                  <a:pt x="5754" y="4783"/>
                  <a:pt x="5790" y="4836"/>
                </a:cubicBezTo>
                <a:cubicBezTo>
                  <a:pt x="5808" y="4863"/>
                  <a:pt x="5826" y="4890"/>
                  <a:pt x="5835" y="4925"/>
                </a:cubicBezTo>
                <a:cubicBezTo>
                  <a:pt x="5843" y="4952"/>
                  <a:pt x="5852" y="4988"/>
                  <a:pt x="5861" y="5015"/>
                </a:cubicBezTo>
                <a:cubicBezTo>
                  <a:pt x="5861" y="5086"/>
                  <a:pt x="5861" y="5157"/>
                  <a:pt x="5826" y="5220"/>
                </a:cubicBezTo>
                <a:cubicBezTo>
                  <a:pt x="5799" y="5282"/>
                  <a:pt x="5745" y="5345"/>
                  <a:pt x="5674" y="5380"/>
                </a:cubicBezTo>
                <a:cubicBezTo>
                  <a:pt x="5612" y="5416"/>
                  <a:pt x="5540" y="5434"/>
                  <a:pt x="5469" y="5434"/>
                </a:cubicBezTo>
                <a:lnTo>
                  <a:pt x="5362" y="5434"/>
                </a:lnTo>
                <a:cubicBezTo>
                  <a:pt x="5353" y="5443"/>
                  <a:pt x="5335" y="5443"/>
                  <a:pt x="5326" y="5443"/>
                </a:cubicBezTo>
                <a:cubicBezTo>
                  <a:pt x="5246" y="5470"/>
                  <a:pt x="5165" y="5532"/>
                  <a:pt x="5148" y="5621"/>
                </a:cubicBezTo>
                <a:cubicBezTo>
                  <a:pt x="5139" y="5657"/>
                  <a:pt x="5139" y="5701"/>
                  <a:pt x="5165" y="5746"/>
                </a:cubicBezTo>
                <a:cubicBezTo>
                  <a:pt x="5183" y="5800"/>
                  <a:pt x="5228" y="5844"/>
                  <a:pt x="5264" y="5889"/>
                </a:cubicBezTo>
                <a:cubicBezTo>
                  <a:pt x="5264" y="5889"/>
                  <a:pt x="5264" y="5889"/>
                  <a:pt x="5264" y="5898"/>
                </a:cubicBezTo>
                <a:lnTo>
                  <a:pt x="5255" y="5898"/>
                </a:lnTo>
                <a:cubicBezTo>
                  <a:pt x="5192" y="5880"/>
                  <a:pt x="5139" y="5853"/>
                  <a:pt x="5094" y="5800"/>
                </a:cubicBezTo>
                <a:cubicBezTo>
                  <a:pt x="5049" y="5755"/>
                  <a:pt x="5014" y="5684"/>
                  <a:pt x="5014" y="5603"/>
                </a:cubicBezTo>
                <a:cubicBezTo>
                  <a:pt x="5014" y="5523"/>
                  <a:pt x="5041" y="5452"/>
                  <a:pt x="5094" y="5398"/>
                </a:cubicBezTo>
                <a:cubicBezTo>
                  <a:pt x="5139" y="5345"/>
                  <a:pt x="5201" y="5300"/>
                  <a:pt x="5264" y="5273"/>
                </a:cubicBezTo>
                <a:cubicBezTo>
                  <a:pt x="5281" y="5264"/>
                  <a:pt x="5299" y="5264"/>
                  <a:pt x="5317" y="5255"/>
                </a:cubicBezTo>
                <a:cubicBezTo>
                  <a:pt x="5335" y="5255"/>
                  <a:pt x="5353" y="5246"/>
                  <a:pt x="5380" y="5246"/>
                </a:cubicBezTo>
                <a:lnTo>
                  <a:pt x="5469" y="5246"/>
                </a:lnTo>
                <a:cubicBezTo>
                  <a:pt x="5483" y="5249"/>
                  <a:pt x="5497" y="5250"/>
                  <a:pt x="5510" y="5250"/>
                </a:cubicBezTo>
                <a:cubicBezTo>
                  <a:pt x="5546" y="5250"/>
                  <a:pt x="5576" y="5242"/>
                  <a:pt x="5603" y="5229"/>
                </a:cubicBezTo>
                <a:cubicBezTo>
                  <a:pt x="5683" y="5202"/>
                  <a:pt x="5745" y="5122"/>
                  <a:pt x="5763" y="5015"/>
                </a:cubicBezTo>
                <a:cubicBezTo>
                  <a:pt x="5763" y="4988"/>
                  <a:pt x="5772" y="4961"/>
                  <a:pt x="5763" y="4934"/>
                </a:cubicBezTo>
                <a:cubicBezTo>
                  <a:pt x="5763" y="4916"/>
                  <a:pt x="5754" y="4890"/>
                  <a:pt x="5745" y="4863"/>
                </a:cubicBezTo>
                <a:cubicBezTo>
                  <a:pt x="5719" y="4818"/>
                  <a:pt x="5674" y="4783"/>
                  <a:pt x="5620" y="4765"/>
                </a:cubicBezTo>
                <a:cubicBezTo>
                  <a:pt x="5589" y="4754"/>
                  <a:pt x="5558" y="4750"/>
                  <a:pt x="5528" y="4750"/>
                </a:cubicBezTo>
                <a:cubicBezTo>
                  <a:pt x="5507" y="4750"/>
                  <a:pt x="5487" y="4752"/>
                  <a:pt x="5469" y="4756"/>
                </a:cubicBezTo>
                <a:cubicBezTo>
                  <a:pt x="5415" y="4774"/>
                  <a:pt x="5388" y="4800"/>
                  <a:pt x="5362" y="4836"/>
                </a:cubicBezTo>
                <a:cubicBezTo>
                  <a:pt x="5344" y="4872"/>
                  <a:pt x="5326" y="4916"/>
                  <a:pt x="5317" y="4961"/>
                </a:cubicBezTo>
                <a:cubicBezTo>
                  <a:pt x="5317" y="4979"/>
                  <a:pt x="5317" y="4997"/>
                  <a:pt x="5317" y="5006"/>
                </a:cubicBezTo>
                <a:cubicBezTo>
                  <a:pt x="5326" y="5015"/>
                  <a:pt x="5335" y="5023"/>
                  <a:pt x="5344" y="5032"/>
                </a:cubicBezTo>
                <a:cubicBezTo>
                  <a:pt x="5360" y="5043"/>
                  <a:pt x="5387" y="5051"/>
                  <a:pt x="5414" y="5051"/>
                </a:cubicBezTo>
                <a:cubicBezTo>
                  <a:pt x="5430" y="5051"/>
                  <a:pt x="5446" y="5048"/>
                  <a:pt x="5460" y="5041"/>
                </a:cubicBezTo>
                <a:cubicBezTo>
                  <a:pt x="5504" y="5032"/>
                  <a:pt x="5540" y="4997"/>
                  <a:pt x="5549" y="4943"/>
                </a:cubicBezTo>
                <a:lnTo>
                  <a:pt x="5558" y="4934"/>
                </a:lnTo>
                <a:cubicBezTo>
                  <a:pt x="5561" y="4931"/>
                  <a:pt x="5563" y="4930"/>
                  <a:pt x="5564" y="4930"/>
                </a:cubicBezTo>
                <a:cubicBezTo>
                  <a:pt x="5567" y="4930"/>
                  <a:pt x="5567" y="4934"/>
                  <a:pt x="5567" y="4934"/>
                </a:cubicBezTo>
                <a:cubicBezTo>
                  <a:pt x="5576" y="4952"/>
                  <a:pt x="5576" y="4970"/>
                  <a:pt x="5585" y="4988"/>
                </a:cubicBezTo>
                <a:cubicBezTo>
                  <a:pt x="5576" y="5006"/>
                  <a:pt x="5585" y="5023"/>
                  <a:pt x="5576" y="5041"/>
                </a:cubicBezTo>
                <a:cubicBezTo>
                  <a:pt x="5567" y="5077"/>
                  <a:pt x="5540" y="5104"/>
                  <a:pt x="5504" y="5122"/>
                </a:cubicBezTo>
                <a:cubicBezTo>
                  <a:pt x="5496" y="5139"/>
                  <a:pt x="5478" y="5148"/>
                  <a:pt x="5460" y="5148"/>
                </a:cubicBezTo>
                <a:cubicBezTo>
                  <a:pt x="5442" y="5157"/>
                  <a:pt x="5424" y="5166"/>
                  <a:pt x="5406" y="5166"/>
                </a:cubicBezTo>
                <a:cubicBezTo>
                  <a:pt x="5392" y="5170"/>
                  <a:pt x="5375" y="5172"/>
                  <a:pt x="5359" y="5172"/>
                </a:cubicBezTo>
                <a:cubicBezTo>
                  <a:pt x="5335" y="5172"/>
                  <a:pt x="5311" y="5168"/>
                  <a:pt x="5290" y="5157"/>
                </a:cubicBezTo>
                <a:cubicBezTo>
                  <a:pt x="5246" y="5139"/>
                  <a:pt x="5210" y="5113"/>
                  <a:pt x="5192" y="5068"/>
                </a:cubicBezTo>
                <a:cubicBezTo>
                  <a:pt x="5165" y="5023"/>
                  <a:pt x="5165" y="4979"/>
                  <a:pt x="5165" y="4943"/>
                </a:cubicBezTo>
                <a:cubicBezTo>
                  <a:pt x="5174" y="4863"/>
                  <a:pt x="5201" y="4800"/>
                  <a:pt x="5255" y="4747"/>
                </a:cubicBezTo>
                <a:cubicBezTo>
                  <a:pt x="5302" y="4692"/>
                  <a:pt x="5369" y="4665"/>
                  <a:pt x="5427" y="4665"/>
                </a:cubicBezTo>
                <a:close/>
                <a:moveTo>
                  <a:pt x="11098" y="6058"/>
                </a:moveTo>
                <a:cubicBezTo>
                  <a:pt x="11169" y="6058"/>
                  <a:pt x="11223" y="6112"/>
                  <a:pt x="11223" y="6183"/>
                </a:cubicBezTo>
                <a:cubicBezTo>
                  <a:pt x="11223" y="6255"/>
                  <a:pt x="11169" y="6308"/>
                  <a:pt x="11098" y="6308"/>
                </a:cubicBezTo>
                <a:cubicBezTo>
                  <a:pt x="11027" y="6308"/>
                  <a:pt x="10973" y="6255"/>
                  <a:pt x="10973" y="6183"/>
                </a:cubicBezTo>
                <a:cubicBezTo>
                  <a:pt x="10973" y="6112"/>
                  <a:pt x="11027" y="6058"/>
                  <a:pt x="11098" y="6058"/>
                </a:cubicBezTo>
                <a:close/>
                <a:moveTo>
                  <a:pt x="4429" y="5831"/>
                </a:moveTo>
                <a:cubicBezTo>
                  <a:pt x="4449" y="5831"/>
                  <a:pt x="4468" y="5833"/>
                  <a:pt x="4487" y="5835"/>
                </a:cubicBezTo>
                <a:cubicBezTo>
                  <a:pt x="4541" y="5835"/>
                  <a:pt x="4595" y="5844"/>
                  <a:pt x="4657" y="5871"/>
                </a:cubicBezTo>
                <a:cubicBezTo>
                  <a:pt x="4719" y="5898"/>
                  <a:pt x="4791" y="5951"/>
                  <a:pt x="4809" y="6040"/>
                </a:cubicBezTo>
                <a:cubicBezTo>
                  <a:pt x="4826" y="6130"/>
                  <a:pt x="4791" y="6201"/>
                  <a:pt x="4746" y="6255"/>
                </a:cubicBezTo>
                <a:cubicBezTo>
                  <a:pt x="4664" y="6345"/>
                  <a:pt x="4560" y="6389"/>
                  <a:pt x="4454" y="6389"/>
                </a:cubicBezTo>
                <a:cubicBezTo>
                  <a:pt x="4444" y="6389"/>
                  <a:pt x="4435" y="6389"/>
                  <a:pt x="4425" y="6388"/>
                </a:cubicBezTo>
                <a:cubicBezTo>
                  <a:pt x="4363" y="6388"/>
                  <a:pt x="4309" y="6371"/>
                  <a:pt x="4256" y="6362"/>
                </a:cubicBezTo>
                <a:cubicBezTo>
                  <a:pt x="4211" y="6344"/>
                  <a:pt x="4157" y="6326"/>
                  <a:pt x="4113" y="6317"/>
                </a:cubicBezTo>
                <a:cubicBezTo>
                  <a:pt x="4006" y="6290"/>
                  <a:pt x="3899" y="6272"/>
                  <a:pt x="3809" y="6255"/>
                </a:cubicBezTo>
                <a:lnTo>
                  <a:pt x="3667" y="6219"/>
                </a:lnTo>
                <a:cubicBezTo>
                  <a:pt x="3641" y="6213"/>
                  <a:pt x="3612" y="6206"/>
                  <a:pt x="3584" y="6206"/>
                </a:cubicBezTo>
                <a:cubicBezTo>
                  <a:pt x="3572" y="6206"/>
                  <a:pt x="3561" y="6207"/>
                  <a:pt x="3551" y="6210"/>
                </a:cubicBezTo>
                <a:cubicBezTo>
                  <a:pt x="3470" y="6219"/>
                  <a:pt x="3399" y="6281"/>
                  <a:pt x="3310" y="6344"/>
                </a:cubicBezTo>
                <a:lnTo>
                  <a:pt x="3301" y="6344"/>
                </a:lnTo>
                <a:cubicBezTo>
                  <a:pt x="3292" y="6344"/>
                  <a:pt x="3292" y="6335"/>
                  <a:pt x="3292" y="6335"/>
                </a:cubicBezTo>
                <a:cubicBezTo>
                  <a:pt x="3328" y="6237"/>
                  <a:pt x="3390" y="6130"/>
                  <a:pt x="3515" y="6085"/>
                </a:cubicBezTo>
                <a:cubicBezTo>
                  <a:pt x="3555" y="6068"/>
                  <a:pt x="3594" y="6062"/>
                  <a:pt x="3634" y="6062"/>
                </a:cubicBezTo>
                <a:cubicBezTo>
                  <a:pt x="3657" y="6062"/>
                  <a:pt x="3680" y="6064"/>
                  <a:pt x="3702" y="6067"/>
                </a:cubicBezTo>
                <a:cubicBezTo>
                  <a:pt x="3756" y="6076"/>
                  <a:pt x="3809" y="6094"/>
                  <a:pt x="3854" y="6121"/>
                </a:cubicBezTo>
                <a:cubicBezTo>
                  <a:pt x="3952" y="6165"/>
                  <a:pt x="4032" y="6228"/>
                  <a:pt x="4122" y="6263"/>
                </a:cubicBezTo>
                <a:cubicBezTo>
                  <a:pt x="4187" y="6287"/>
                  <a:pt x="4257" y="6307"/>
                  <a:pt x="4322" y="6307"/>
                </a:cubicBezTo>
                <a:cubicBezTo>
                  <a:pt x="4355" y="6307"/>
                  <a:pt x="4386" y="6302"/>
                  <a:pt x="4416" y="6290"/>
                </a:cubicBezTo>
                <a:cubicBezTo>
                  <a:pt x="4496" y="6263"/>
                  <a:pt x="4577" y="6210"/>
                  <a:pt x="4612" y="6156"/>
                </a:cubicBezTo>
                <a:cubicBezTo>
                  <a:pt x="4630" y="6121"/>
                  <a:pt x="4630" y="6094"/>
                  <a:pt x="4630" y="6085"/>
                </a:cubicBezTo>
                <a:cubicBezTo>
                  <a:pt x="4621" y="6067"/>
                  <a:pt x="4612" y="6049"/>
                  <a:pt x="4577" y="6032"/>
                </a:cubicBezTo>
                <a:cubicBezTo>
                  <a:pt x="4526" y="6002"/>
                  <a:pt x="4445" y="5973"/>
                  <a:pt x="4388" y="5973"/>
                </a:cubicBezTo>
                <a:cubicBezTo>
                  <a:pt x="4375" y="5973"/>
                  <a:pt x="4363" y="5975"/>
                  <a:pt x="4354" y="5978"/>
                </a:cubicBezTo>
                <a:cubicBezTo>
                  <a:pt x="4336" y="5978"/>
                  <a:pt x="4318" y="6005"/>
                  <a:pt x="4318" y="6049"/>
                </a:cubicBezTo>
                <a:cubicBezTo>
                  <a:pt x="4318" y="6094"/>
                  <a:pt x="4336" y="6139"/>
                  <a:pt x="4380" y="6165"/>
                </a:cubicBezTo>
                <a:cubicBezTo>
                  <a:pt x="4380" y="6165"/>
                  <a:pt x="4380" y="6174"/>
                  <a:pt x="4380" y="6183"/>
                </a:cubicBezTo>
                <a:lnTo>
                  <a:pt x="4371" y="6183"/>
                </a:lnTo>
                <a:cubicBezTo>
                  <a:pt x="4309" y="6174"/>
                  <a:pt x="4264" y="6121"/>
                  <a:pt x="4247" y="6067"/>
                </a:cubicBezTo>
                <a:cubicBezTo>
                  <a:pt x="4229" y="6040"/>
                  <a:pt x="4229" y="6005"/>
                  <a:pt x="4229" y="5969"/>
                </a:cubicBezTo>
                <a:cubicBezTo>
                  <a:pt x="4238" y="5933"/>
                  <a:pt x="4264" y="5898"/>
                  <a:pt x="4291" y="5871"/>
                </a:cubicBezTo>
                <a:cubicBezTo>
                  <a:pt x="4341" y="5840"/>
                  <a:pt x="4386" y="5831"/>
                  <a:pt x="4429" y="5831"/>
                </a:cubicBezTo>
                <a:close/>
                <a:moveTo>
                  <a:pt x="9424" y="6570"/>
                </a:moveTo>
                <a:cubicBezTo>
                  <a:pt x="9624" y="6570"/>
                  <a:pt x="9804" y="6656"/>
                  <a:pt x="9885" y="6718"/>
                </a:cubicBezTo>
                <a:cubicBezTo>
                  <a:pt x="9705" y="6886"/>
                  <a:pt x="9390" y="6976"/>
                  <a:pt x="9135" y="6976"/>
                </a:cubicBezTo>
                <a:cubicBezTo>
                  <a:pt x="9023" y="6976"/>
                  <a:pt x="8923" y="6959"/>
                  <a:pt x="8850" y="6924"/>
                </a:cubicBezTo>
                <a:cubicBezTo>
                  <a:pt x="9009" y="6653"/>
                  <a:pt x="9226" y="6570"/>
                  <a:pt x="9424" y="6570"/>
                </a:cubicBezTo>
                <a:close/>
                <a:moveTo>
                  <a:pt x="2661" y="6090"/>
                </a:moveTo>
                <a:cubicBezTo>
                  <a:pt x="2672" y="6090"/>
                  <a:pt x="2682" y="6091"/>
                  <a:pt x="2694" y="6094"/>
                </a:cubicBezTo>
                <a:cubicBezTo>
                  <a:pt x="2730" y="6094"/>
                  <a:pt x="2766" y="6103"/>
                  <a:pt x="2792" y="6112"/>
                </a:cubicBezTo>
                <a:cubicBezTo>
                  <a:pt x="2855" y="6130"/>
                  <a:pt x="2900" y="6174"/>
                  <a:pt x="2944" y="6219"/>
                </a:cubicBezTo>
                <a:cubicBezTo>
                  <a:pt x="2989" y="6263"/>
                  <a:pt x="3024" y="6317"/>
                  <a:pt x="3051" y="6388"/>
                </a:cubicBezTo>
                <a:cubicBezTo>
                  <a:pt x="3069" y="6451"/>
                  <a:pt x="3060" y="6531"/>
                  <a:pt x="3024" y="6602"/>
                </a:cubicBezTo>
                <a:cubicBezTo>
                  <a:pt x="2989" y="6665"/>
                  <a:pt x="2926" y="6710"/>
                  <a:pt x="2855" y="6745"/>
                </a:cubicBezTo>
                <a:cubicBezTo>
                  <a:pt x="2830" y="6752"/>
                  <a:pt x="2800" y="6758"/>
                  <a:pt x="2769" y="6758"/>
                </a:cubicBezTo>
                <a:cubicBezTo>
                  <a:pt x="2756" y="6758"/>
                  <a:pt x="2743" y="6757"/>
                  <a:pt x="2730" y="6754"/>
                </a:cubicBezTo>
                <a:cubicBezTo>
                  <a:pt x="2685" y="6745"/>
                  <a:pt x="2641" y="6718"/>
                  <a:pt x="2614" y="6683"/>
                </a:cubicBezTo>
                <a:cubicBezTo>
                  <a:pt x="2596" y="6647"/>
                  <a:pt x="2578" y="6611"/>
                  <a:pt x="2578" y="6576"/>
                </a:cubicBezTo>
                <a:cubicBezTo>
                  <a:pt x="2569" y="6549"/>
                  <a:pt x="2578" y="6531"/>
                  <a:pt x="2578" y="6513"/>
                </a:cubicBezTo>
                <a:cubicBezTo>
                  <a:pt x="2578" y="6495"/>
                  <a:pt x="2578" y="6478"/>
                  <a:pt x="2587" y="6460"/>
                </a:cubicBezTo>
                <a:cubicBezTo>
                  <a:pt x="2605" y="6424"/>
                  <a:pt x="2623" y="6397"/>
                  <a:pt x="2659" y="6371"/>
                </a:cubicBezTo>
                <a:cubicBezTo>
                  <a:pt x="2668" y="6362"/>
                  <a:pt x="2685" y="6362"/>
                  <a:pt x="2703" y="6353"/>
                </a:cubicBezTo>
                <a:lnTo>
                  <a:pt x="2748" y="6353"/>
                </a:lnTo>
                <a:cubicBezTo>
                  <a:pt x="2757" y="6353"/>
                  <a:pt x="2757" y="6353"/>
                  <a:pt x="2766" y="6362"/>
                </a:cubicBezTo>
                <a:cubicBezTo>
                  <a:pt x="2766" y="6362"/>
                  <a:pt x="2757" y="6362"/>
                  <a:pt x="2757" y="6371"/>
                </a:cubicBezTo>
                <a:cubicBezTo>
                  <a:pt x="2703" y="6397"/>
                  <a:pt x="2676" y="6442"/>
                  <a:pt x="2676" y="6487"/>
                </a:cubicBezTo>
                <a:cubicBezTo>
                  <a:pt x="2676" y="6531"/>
                  <a:pt x="2694" y="6576"/>
                  <a:pt x="2721" y="6594"/>
                </a:cubicBezTo>
                <a:cubicBezTo>
                  <a:pt x="2739" y="6602"/>
                  <a:pt x="2748" y="6611"/>
                  <a:pt x="2757" y="6611"/>
                </a:cubicBezTo>
                <a:cubicBezTo>
                  <a:pt x="2766" y="6611"/>
                  <a:pt x="2784" y="6602"/>
                  <a:pt x="2801" y="6602"/>
                </a:cubicBezTo>
                <a:cubicBezTo>
                  <a:pt x="2837" y="6585"/>
                  <a:pt x="2873" y="6549"/>
                  <a:pt x="2908" y="6522"/>
                </a:cubicBezTo>
                <a:cubicBezTo>
                  <a:pt x="2935" y="6495"/>
                  <a:pt x="2953" y="6451"/>
                  <a:pt x="2953" y="6397"/>
                </a:cubicBezTo>
                <a:cubicBezTo>
                  <a:pt x="2953" y="6353"/>
                  <a:pt x="2935" y="6299"/>
                  <a:pt x="2900" y="6255"/>
                </a:cubicBezTo>
                <a:cubicBezTo>
                  <a:pt x="2873" y="6210"/>
                  <a:pt x="2828" y="6174"/>
                  <a:pt x="2775" y="6165"/>
                </a:cubicBezTo>
                <a:cubicBezTo>
                  <a:pt x="2761" y="6161"/>
                  <a:pt x="2748" y="6159"/>
                  <a:pt x="2734" y="6159"/>
                </a:cubicBezTo>
                <a:cubicBezTo>
                  <a:pt x="2721" y="6159"/>
                  <a:pt x="2708" y="6161"/>
                  <a:pt x="2694" y="6165"/>
                </a:cubicBezTo>
                <a:cubicBezTo>
                  <a:pt x="2668" y="6165"/>
                  <a:pt x="2650" y="6174"/>
                  <a:pt x="2623" y="6183"/>
                </a:cubicBezTo>
                <a:cubicBezTo>
                  <a:pt x="2525" y="6237"/>
                  <a:pt x="2471" y="6317"/>
                  <a:pt x="2462" y="6397"/>
                </a:cubicBezTo>
                <a:cubicBezTo>
                  <a:pt x="2453" y="6442"/>
                  <a:pt x="2462" y="6487"/>
                  <a:pt x="2480" y="6531"/>
                </a:cubicBezTo>
                <a:cubicBezTo>
                  <a:pt x="2480" y="6549"/>
                  <a:pt x="2498" y="6585"/>
                  <a:pt x="2507" y="6620"/>
                </a:cubicBezTo>
                <a:cubicBezTo>
                  <a:pt x="2507" y="6638"/>
                  <a:pt x="2516" y="6656"/>
                  <a:pt x="2516" y="6683"/>
                </a:cubicBezTo>
                <a:cubicBezTo>
                  <a:pt x="2516" y="6701"/>
                  <a:pt x="2516" y="6718"/>
                  <a:pt x="2516" y="6736"/>
                </a:cubicBezTo>
                <a:cubicBezTo>
                  <a:pt x="2507" y="6808"/>
                  <a:pt x="2480" y="6879"/>
                  <a:pt x="2445" y="6941"/>
                </a:cubicBezTo>
                <a:cubicBezTo>
                  <a:pt x="2400" y="6995"/>
                  <a:pt x="2337" y="7049"/>
                  <a:pt x="2266" y="7075"/>
                </a:cubicBezTo>
                <a:cubicBezTo>
                  <a:pt x="2244" y="7080"/>
                  <a:pt x="2222" y="7082"/>
                  <a:pt x="2201" y="7082"/>
                </a:cubicBezTo>
                <a:cubicBezTo>
                  <a:pt x="2147" y="7082"/>
                  <a:pt x="2097" y="7068"/>
                  <a:pt x="2052" y="7049"/>
                </a:cubicBezTo>
                <a:cubicBezTo>
                  <a:pt x="1990" y="7022"/>
                  <a:pt x="1945" y="6968"/>
                  <a:pt x="1909" y="6915"/>
                </a:cubicBezTo>
                <a:cubicBezTo>
                  <a:pt x="1909" y="6915"/>
                  <a:pt x="1909" y="6906"/>
                  <a:pt x="1918" y="6906"/>
                </a:cubicBezTo>
                <a:lnTo>
                  <a:pt x="1927" y="6906"/>
                </a:lnTo>
                <a:cubicBezTo>
                  <a:pt x="1981" y="6933"/>
                  <a:pt x="2034" y="6959"/>
                  <a:pt x="2079" y="6959"/>
                </a:cubicBezTo>
                <a:cubicBezTo>
                  <a:pt x="2098" y="6963"/>
                  <a:pt x="2117" y="6965"/>
                  <a:pt x="2134" y="6965"/>
                </a:cubicBezTo>
                <a:cubicBezTo>
                  <a:pt x="2164" y="6965"/>
                  <a:pt x="2190" y="6958"/>
                  <a:pt x="2213" y="6941"/>
                </a:cubicBezTo>
                <a:cubicBezTo>
                  <a:pt x="2284" y="6897"/>
                  <a:pt x="2329" y="6808"/>
                  <a:pt x="2329" y="6718"/>
                </a:cubicBezTo>
                <a:cubicBezTo>
                  <a:pt x="2329" y="6710"/>
                  <a:pt x="2329" y="6701"/>
                  <a:pt x="2329" y="6692"/>
                </a:cubicBezTo>
                <a:cubicBezTo>
                  <a:pt x="2329" y="6683"/>
                  <a:pt x="2329" y="6674"/>
                  <a:pt x="2329" y="6656"/>
                </a:cubicBezTo>
                <a:cubicBezTo>
                  <a:pt x="2320" y="6638"/>
                  <a:pt x="2320" y="6620"/>
                  <a:pt x="2302" y="6585"/>
                </a:cubicBezTo>
                <a:cubicBezTo>
                  <a:pt x="2284" y="6513"/>
                  <a:pt x="2284" y="6442"/>
                  <a:pt x="2302" y="6371"/>
                </a:cubicBezTo>
                <a:cubicBezTo>
                  <a:pt x="2320" y="6299"/>
                  <a:pt x="2355" y="6228"/>
                  <a:pt x="2409" y="6183"/>
                </a:cubicBezTo>
                <a:cubicBezTo>
                  <a:pt x="2462" y="6139"/>
                  <a:pt x="2534" y="6112"/>
                  <a:pt x="2596" y="6094"/>
                </a:cubicBezTo>
                <a:cubicBezTo>
                  <a:pt x="2620" y="6094"/>
                  <a:pt x="2640" y="6090"/>
                  <a:pt x="2661" y="6090"/>
                </a:cubicBezTo>
                <a:close/>
                <a:moveTo>
                  <a:pt x="2183" y="7646"/>
                </a:moveTo>
                <a:cubicBezTo>
                  <a:pt x="2159" y="7646"/>
                  <a:pt x="2136" y="7652"/>
                  <a:pt x="2114" y="7664"/>
                </a:cubicBezTo>
                <a:cubicBezTo>
                  <a:pt x="2052" y="7709"/>
                  <a:pt x="2034" y="7789"/>
                  <a:pt x="2079" y="7851"/>
                </a:cubicBezTo>
                <a:cubicBezTo>
                  <a:pt x="2101" y="7890"/>
                  <a:pt x="2140" y="7912"/>
                  <a:pt x="2182" y="7912"/>
                </a:cubicBezTo>
                <a:cubicBezTo>
                  <a:pt x="2208" y="7912"/>
                  <a:pt x="2234" y="7904"/>
                  <a:pt x="2257" y="7887"/>
                </a:cubicBezTo>
                <a:cubicBezTo>
                  <a:pt x="2320" y="7851"/>
                  <a:pt x="2337" y="7771"/>
                  <a:pt x="2293" y="7709"/>
                </a:cubicBezTo>
                <a:cubicBezTo>
                  <a:pt x="2269" y="7668"/>
                  <a:pt x="2227" y="7646"/>
                  <a:pt x="2183" y="7646"/>
                </a:cubicBezTo>
                <a:close/>
                <a:moveTo>
                  <a:pt x="8234" y="7503"/>
                </a:moveTo>
                <a:cubicBezTo>
                  <a:pt x="8368" y="7503"/>
                  <a:pt x="8466" y="7611"/>
                  <a:pt x="8466" y="7744"/>
                </a:cubicBezTo>
                <a:cubicBezTo>
                  <a:pt x="8466" y="7869"/>
                  <a:pt x="8368" y="7976"/>
                  <a:pt x="8234" y="7976"/>
                </a:cubicBezTo>
                <a:cubicBezTo>
                  <a:pt x="8109" y="7976"/>
                  <a:pt x="8002" y="7869"/>
                  <a:pt x="8002" y="7744"/>
                </a:cubicBezTo>
                <a:cubicBezTo>
                  <a:pt x="8002" y="7611"/>
                  <a:pt x="8109" y="7503"/>
                  <a:pt x="8234" y="7503"/>
                </a:cubicBezTo>
                <a:close/>
                <a:moveTo>
                  <a:pt x="2069" y="7442"/>
                </a:moveTo>
                <a:cubicBezTo>
                  <a:pt x="2105" y="7442"/>
                  <a:pt x="2145" y="7467"/>
                  <a:pt x="2177" y="7530"/>
                </a:cubicBezTo>
                <a:cubicBezTo>
                  <a:pt x="2184" y="7472"/>
                  <a:pt x="2226" y="7445"/>
                  <a:pt x="2271" y="7445"/>
                </a:cubicBezTo>
                <a:cubicBezTo>
                  <a:pt x="2342" y="7445"/>
                  <a:pt x="2419" y="7513"/>
                  <a:pt x="2364" y="7628"/>
                </a:cubicBezTo>
                <a:cubicBezTo>
                  <a:pt x="2383" y="7623"/>
                  <a:pt x="2400" y="7621"/>
                  <a:pt x="2416" y="7621"/>
                </a:cubicBezTo>
                <a:cubicBezTo>
                  <a:pt x="2568" y="7621"/>
                  <a:pt x="2596" y="7834"/>
                  <a:pt x="2418" y="7842"/>
                </a:cubicBezTo>
                <a:cubicBezTo>
                  <a:pt x="2418" y="7842"/>
                  <a:pt x="2543" y="7896"/>
                  <a:pt x="2471" y="8021"/>
                </a:cubicBezTo>
                <a:cubicBezTo>
                  <a:pt x="2448" y="8064"/>
                  <a:pt x="2422" y="8080"/>
                  <a:pt x="2396" y="8080"/>
                </a:cubicBezTo>
                <a:cubicBezTo>
                  <a:pt x="2340" y="8080"/>
                  <a:pt x="2287" y="8007"/>
                  <a:pt x="2275" y="7958"/>
                </a:cubicBezTo>
                <a:lnTo>
                  <a:pt x="2275" y="7958"/>
                </a:lnTo>
                <a:cubicBezTo>
                  <a:pt x="2301" y="8087"/>
                  <a:pt x="2294" y="8182"/>
                  <a:pt x="2191" y="8182"/>
                </a:cubicBezTo>
                <a:cubicBezTo>
                  <a:pt x="2187" y="8182"/>
                  <a:pt x="2182" y="8182"/>
                  <a:pt x="2177" y="8181"/>
                </a:cubicBezTo>
                <a:cubicBezTo>
                  <a:pt x="2052" y="8173"/>
                  <a:pt x="2070" y="8030"/>
                  <a:pt x="2088" y="7985"/>
                </a:cubicBezTo>
                <a:lnTo>
                  <a:pt x="2088" y="7985"/>
                </a:lnTo>
                <a:cubicBezTo>
                  <a:pt x="2056" y="8047"/>
                  <a:pt x="2007" y="8071"/>
                  <a:pt x="1962" y="8071"/>
                </a:cubicBezTo>
                <a:cubicBezTo>
                  <a:pt x="1856" y="8071"/>
                  <a:pt x="1765" y="7941"/>
                  <a:pt x="1927" y="7860"/>
                </a:cubicBezTo>
                <a:cubicBezTo>
                  <a:pt x="1766" y="7802"/>
                  <a:pt x="1779" y="7628"/>
                  <a:pt x="1904" y="7628"/>
                </a:cubicBezTo>
                <a:cubicBezTo>
                  <a:pt x="1930" y="7628"/>
                  <a:pt x="1962" y="7636"/>
                  <a:pt x="1998" y="7655"/>
                </a:cubicBezTo>
                <a:cubicBezTo>
                  <a:pt x="1932" y="7552"/>
                  <a:pt x="1992" y="7442"/>
                  <a:pt x="2069" y="7442"/>
                </a:cubicBezTo>
                <a:close/>
                <a:moveTo>
                  <a:pt x="8234" y="7102"/>
                </a:moveTo>
                <a:lnTo>
                  <a:pt x="8261" y="7423"/>
                </a:lnTo>
                <a:lnTo>
                  <a:pt x="8172" y="7120"/>
                </a:lnTo>
                <a:lnTo>
                  <a:pt x="8190" y="7388"/>
                </a:lnTo>
                <a:lnTo>
                  <a:pt x="8118" y="7129"/>
                </a:lnTo>
                <a:lnTo>
                  <a:pt x="8136" y="7441"/>
                </a:lnTo>
                <a:lnTo>
                  <a:pt x="8047" y="7138"/>
                </a:lnTo>
                <a:lnTo>
                  <a:pt x="8074" y="7477"/>
                </a:lnTo>
                <a:lnTo>
                  <a:pt x="7770" y="7316"/>
                </a:lnTo>
                <a:lnTo>
                  <a:pt x="8020" y="7521"/>
                </a:lnTo>
                <a:lnTo>
                  <a:pt x="8020" y="7521"/>
                </a:lnTo>
                <a:lnTo>
                  <a:pt x="7735" y="7370"/>
                </a:lnTo>
                <a:lnTo>
                  <a:pt x="7949" y="7548"/>
                </a:lnTo>
                <a:lnTo>
                  <a:pt x="7708" y="7423"/>
                </a:lnTo>
                <a:lnTo>
                  <a:pt x="7949" y="7619"/>
                </a:lnTo>
                <a:lnTo>
                  <a:pt x="7672" y="7477"/>
                </a:lnTo>
                <a:lnTo>
                  <a:pt x="7940" y="7700"/>
                </a:lnTo>
                <a:cubicBezTo>
                  <a:pt x="7940" y="7700"/>
                  <a:pt x="7940" y="7709"/>
                  <a:pt x="7940" y="7709"/>
                </a:cubicBezTo>
                <a:lnTo>
                  <a:pt x="7601" y="7834"/>
                </a:lnTo>
                <a:lnTo>
                  <a:pt x="7913" y="7789"/>
                </a:lnTo>
                <a:lnTo>
                  <a:pt x="7619" y="7896"/>
                </a:lnTo>
                <a:lnTo>
                  <a:pt x="7886" y="7860"/>
                </a:lnTo>
                <a:lnTo>
                  <a:pt x="7886" y="7860"/>
                </a:lnTo>
                <a:lnTo>
                  <a:pt x="7628" y="7950"/>
                </a:lnTo>
                <a:lnTo>
                  <a:pt x="7628" y="7950"/>
                </a:lnTo>
                <a:lnTo>
                  <a:pt x="7949" y="7905"/>
                </a:lnTo>
                <a:lnTo>
                  <a:pt x="7949" y="7905"/>
                </a:lnTo>
                <a:lnTo>
                  <a:pt x="7646" y="8012"/>
                </a:lnTo>
                <a:lnTo>
                  <a:pt x="8002" y="7958"/>
                </a:lnTo>
                <a:lnTo>
                  <a:pt x="7922" y="8306"/>
                </a:lnTo>
                <a:lnTo>
                  <a:pt x="8056" y="8021"/>
                </a:lnTo>
                <a:lnTo>
                  <a:pt x="7985" y="8324"/>
                </a:lnTo>
                <a:lnTo>
                  <a:pt x="8100" y="8074"/>
                </a:lnTo>
                <a:lnTo>
                  <a:pt x="8038" y="8342"/>
                </a:lnTo>
                <a:lnTo>
                  <a:pt x="8172" y="8057"/>
                </a:lnTo>
                <a:lnTo>
                  <a:pt x="8100" y="8369"/>
                </a:lnTo>
                <a:lnTo>
                  <a:pt x="8243" y="8048"/>
                </a:lnTo>
                <a:lnTo>
                  <a:pt x="8279" y="8217"/>
                </a:lnTo>
                <a:lnTo>
                  <a:pt x="8279" y="8048"/>
                </a:lnTo>
                <a:lnTo>
                  <a:pt x="8315" y="8208"/>
                </a:lnTo>
                <a:lnTo>
                  <a:pt x="8324" y="8039"/>
                </a:lnTo>
                <a:lnTo>
                  <a:pt x="8511" y="8289"/>
                </a:lnTo>
                <a:lnTo>
                  <a:pt x="8377" y="8030"/>
                </a:lnTo>
                <a:lnTo>
                  <a:pt x="8564" y="8253"/>
                </a:lnTo>
                <a:lnTo>
                  <a:pt x="8448" y="8030"/>
                </a:lnTo>
                <a:lnTo>
                  <a:pt x="8600" y="8226"/>
                </a:lnTo>
                <a:lnTo>
                  <a:pt x="8466" y="7967"/>
                </a:lnTo>
                <a:lnTo>
                  <a:pt x="8654" y="8199"/>
                </a:lnTo>
                <a:lnTo>
                  <a:pt x="8493" y="7896"/>
                </a:lnTo>
                <a:lnTo>
                  <a:pt x="8778" y="7923"/>
                </a:lnTo>
                <a:lnTo>
                  <a:pt x="8511" y="7834"/>
                </a:lnTo>
                <a:lnTo>
                  <a:pt x="8787" y="7860"/>
                </a:lnTo>
                <a:lnTo>
                  <a:pt x="8564" y="7780"/>
                </a:lnTo>
                <a:lnTo>
                  <a:pt x="8805" y="7798"/>
                </a:lnTo>
                <a:lnTo>
                  <a:pt x="8538" y="7709"/>
                </a:lnTo>
                <a:lnTo>
                  <a:pt x="8814" y="7735"/>
                </a:lnTo>
                <a:lnTo>
                  <a:pt x="8511" y="7637"/>
                </a:lnTo>
                <a:cubicBezTo>
                  <a:pt x="8511" y="7637"/>
                  <a:pt x="8511" y="7628"/>
                  <a:pt x="8511" y="7628"/>
                </a:cubicBezTo>
                <a:lnTo>
                  <a:pt x="8707" y="7388"/>
                </a:lnTo>
                <a:lnTo>
                  <a:pt x="8484" y="7548"/>
                </a:lnTo>
                <a:lnTo>
                  <a:pt x="8663" y="7334"/>
                </a:lnTo>
                <a:lnTo>
                  <a:pt x="8466" y="7477"/>
                </a:lnTo>
                <a:lnTo>
                  <a:pt x="8618" y="7289"/>
                </a:lnTo>
                <a:lnTo>
                  <a:pt x="8395" y="7450"/>
                </a:lnTo>
                <a:lnTo>
                  <a:pt x="8573" y="7236"/>
                </a:lnTo>
                <a:lnTo>
                  <a:pt x="8324" y="7414"/>
                </a:lnTo>
                <a:lnTo>
                  <a:pt x="8234" y="7102"/>
                </a:lnTo>
                <a:close/>
                <a:moveTo>
                  <a:pt x="8198" y="6910"/>
                </a:moveTo>
                <a:cubicBezTo>
                  <a:pt x="8309" y="6910"/>
                  <a:pt x="8406" y="6999"/>
                  <a:pt x="8377" y="7218"/>
                </a:cubicBezTo>
                <a:cubicBezTo>
                  <a:pt x="8463" y="7150"/>
                  <a:pt x="8549" y="7122"/>
                  <a:pt x="8624" y="7122"/>
                </a:cubicBezTo>
                <a:cubicBezTo>
                  <a:pt x="8854" y="7122"/>
                  <a:pt x="8981" y="7384"/>
                  <a:pt x="8671" y="7566"/>
                </a:cubicBezTo>
                <a:cubicBezTo>
                  <a:pt x="8675" y="7566"/>
                  <a:pt x="8678" y="7566"/>
                  <a:pt x="8681" y="7566"/>
                </a:cubicBezTo>
                <a:cubicBezTo>
                  <a:pt x="9027" y="7566"/>
                  <a:pt x="9133" y="8032"/>
                  <a:pt x="8726" y="8032"/>
                </a:cubicBezTo>
                <a:cubicBezTo>
                  <a:pt x="8711" y="8032"/>
                  <a:pt x="8696" y="8031"/>
                  <a:pt x="8680" y="8030"/>
                </a:cubicBezTo>
                <a:lnTo>
                  <a:pt x="8680" y="8030"/>
                </a:lnTo>
                <a:cubicBezTo>
                  <a:pt x="8853" y="8165"/>
                  <a:pt x="8711" y="8390"/>
                  <a:pt x="8533" y="8390"/>
                </a:cubicBezTo>
                <a:cubicBezTo>
                  <a:pt x="8453" y="8390"/>
                  <a:pt x="8366" y="8345"/>
                  <a:pt x="8297" y="8226"/>
                </a:cubicBezTo>
                <a:cubicBezTo>
                  <a:pt x="8243" y="8390"/>
                  <a:pt x="8130" y="8458"/>
                  <a:pt x="8027" y="8458"/>
                </a:cubicBezTo>
                <a:cubicBezTo>
                  <a:pt x="7871" y="8458"/>
                  <a:pt x="7736" y="8303"/>
                  <a:pt x="7860" y="8083"/>
                </a:cubicBezTo>
                <a:lnTo>
                  <a:pt x="7860" y="8083"/>
                </a:lnTo>
                <a:cubicBezTo>
                  <a:pt x="7860" y="8083"/>
                  <a:pt x="7786" y="8140"/>
                  <a:pt x="7696" y="8140"/>
                </a:cubicBezTo>
                <a:cubicBezTo>
                  <a:pt x="7627" y="8140"/>
                  <a:pt x="7547" y="8106"/>
                  <a:pt x="7485" y="7985"/>
                </a:cubicBezTo>
                <a:cubicBezTo>
                  <a:pt x="7367" y="7778"/>
                  <a:pt x="7550" y="7699"/>
                  <a:pt x="7700" y="7699"/>
                </a:cubicBezTo>
                <a:cubicBezTo>
                  <a:pt x="7744" y="7699"/>
                  <a:pt x="7785" y="7706"/>
                  <a:pt x="7815" y="7718"/>
                </a:cubicBezTo>
                <a:cubicBezTo>
                  <a:pt x="7547" y="7611"/>
                  <a:pt x="7387" y="7477"/>
                  <a:pt x="7538" y="7280"/>
                </a:cubicBezTo>
                <a:cubicBezTo>
                  <a:pt x="7590" y="7221"/>
                  <a:pt x="7648" y="7198"/>
                  <a:pt x="7706" y="7198"/>
                </a:cubicBezTo>
                <a:cubicBezTo>
                  <a:pt x="7829" y="7198"/>
                  <a:pt x="7948" y="7300"/>
                  <a:pt x="7985" y="7361"/>
                </a:cubicBezTo>
                <a:cubicBezTo>
                  <a:pt x="7841" y="7105"/>
                  <a:pt x="8034" y="6910"/>
                  <a:pt x="8198" y="6910"/>
                </a:cubicBezTo>
                <a:close/>
                <a:moveTo>
                  <a:pt x="2743" y="8477"/>
                </a:moveTo>
                <a:cubicBezTo>
                  <a:pt x="2766" y="8477"/>
                  <a:pt x="2790" y="8482"/>
                  <a:pt x="2810" y="8494"/>
                </a:cubicBezTo>
                <a:cubicBezTo>
                  <a:pt x="2864" y="8512"/>
                  <a:pt x="2900" y="8547"/>
                  <a:pt x="2926" y="8592"/>
                </a:cubicBezTo>
                <a:cubicBezTo>
                  <a:pt x="2944" y="8619"/>
                  <a:pt x="2953" y="8645"/>
                  <a:pt x="2944" y="8681"/>
                </a:cubicBezTo>
                <a:cubicBezTo>
                  <a:pt x="2944" y="8708"/>
                  <a:pt x="2926" y="8744"/>
                  <a:pt x="2908" y="8761"/>
                </a:cubicBezTo>
                <a:cubicBezTo>
                  <a:pt x="2891" y="8788"/>
                  <a:pt x="2864" y="8797"/>
                  <a:pt x="2837" y="8806"/>
                </a:cubicBezTo>
                <a:lnTo>
                  <a:pt x="2757" y="8806"/>
                </a:lnTo>
                <a:cubicBezTo>
                  <a:pt x="2730" y="8797"/>
                  <a:pt x="2712" y="8788"/>
                  <a:pt x="2694" y="8770"/>
                </a:cubicBezTo>
                <a:cubicBezTo>
                  <a:pt x="2685" y="8761"/>
                  <a:pt x="2676" y="8744"/>
                  <a:pt x="2676" y="8735"/>
                </a:cubicBezTo>
                <a:cubicBezTo>
                  <a:pt x="2668" y="8726"/>
                  <a:pt x="2668" y="8717"/>
                  <a:pt x="2668" y="8699"/>
                </a:cubicBezTo>
                <a:lnTo>
                  <a:pt x="2676" y="8699"/>
                </a:lnTo>
                <a:cubicBezTo>
                  <a:pt x="2703" y="8735"/>
                  <a:pt x="2739" y="8744"/>
                  <a:pt x="2766" y="8744"/>
                </a:cubicBezTo>
                <a:cubicBezTo>
                  <a:pt x="2792" y="8735"/>
                  <a:pt x="2828" y="8717"/>
                  <a:pt x="2837" y="8699"/>
                </a:cubicBezTo>
                <a:cubicBezTo>
                  <a:pt x="2846" y="8690"/>
                  <a:pt x="2846" y="8681"/>
                  <a:pt x="2846" y="8672"/>
                </a:cubicBezTo>
                <a:cubicBezTo>
                  <a:pt x="2846" y="8663"/>
                  <a:pt x="2837" y="8654"/>
                  <a:pt x="2837" y="8645"/>
                </a:cubicBezTo>
                <a:cubicBezTo>
                  <a:pt x="2819" y="8619"/>
                  <a:pt x="2792" y="8601"/>
                  <a:pt x="2775" y="8583"/>
                </a:cubicBezTo>
                <a:cubicBezTo>
                  <a:pt x="2748" y="8565"/>
                  <a:pt x="2721" y="8556"/>
                  <a:pt x="2685" y="8556"/>
                </a:cubicBezTo>
                <a:cubicBezTo>
                  <a:pt x="2650" y="8565"/>
                  <a:pt x="2614" y="8583"/>
                  <a:pt x="2587" y="8610"/>
                </a:cubicBezTo>
                <a:cubicBezTo>
                  <a:pt x="2561" y="8636"/>
                  <a:pt x="2543" y="8672"/>
                  <a:pt x="2534" y="8708"/>
                </a:cubicBezTo>
                <a:cubicBezTo>
                  <a:pt x="2534" y="8726"/>
                  <a:pt x="2534" y="8744"/>
                  <a:pt x="2543" y="8761"/>
                </a:cubicBezTo>
                <a:cubicBezTo>
                  <a:pt x="2552" y="8779"/>
                  <a:pt x="2561" y="8788"/>
                  <a:pt x="2569" y="8806"/>
                </a:cubicBezTo>
                <a:cubicBezTo>
                  <a:pt x="2605" y="8868"/>
                  <a:pt x="2668" y="8904"/>
                  <a:pt x="2730" y="8904"/>
                </a:cubicBezTo>
                <a:cubicBezTo>
                  <a:pt x="2757" y="8895"/>
                  <a:pt x="2792" y="8886"/>
                  <a:pt x="2819" y="8877"/>
                </a:cubicBezTo>
                <a:cubicBezTo>
                  <a:pt x="2828" y="8868"/>
                  <a:pt x="2855" y="8859"/>
                  <a:pt x="2882" y="8842"/>
                </a:cubicBezTo>
                <a:cubicBezTo>
                  <a:pt x="2891" y="8842"/>
                  <a:pt x="2900" y="8842"/>
                  <a:pt x="2917" y="8833"/>
                </a:cubicBezTo>
                <a:lnTo>
                  <a:pt x="2953" y="8833"/>
                </a:lnTo>
                <a:cubicBezTo>
                  <a:pt x="3007" y="8833"/>
                  <a:pt x="3060" y="8842"/>
                  <a:pt x="3105" y="8859"/>
                </a:cubicBezTo>
                <a:cubicBezTo>
                  <a:pt x="3149" y="8886"/>
                  <a:pt x="3194" y="8922"/>
                  <a:pt x="3212" y="8975"/>
                </a:cubicBezTo>
                <a:cubicBezTo>
                  <a:pt x="3230" y="9020"/>
                  <a:pt x="3230" y="9074"/>
                  <a:pt x="3212" y="9118"/>
                </a:cubicBezTo>
                <a:cubicBezTo>
                  <a:pt x="3203" y="9163"/>
                  <a:pt x="3167" y="9198"/>
                  <a:pt x="3140" y="9225"/>
                </a:cubicBezTo>
                <a:cubicBezTo>
                  <a:pt x="3140" y="9230"/>
                  <a:pt x="3138" y="9232"/>
                  <a:pt x="3136" y="9232"/>
                </a:cubicBezTo>
                <a:cubicBezTo>
                  <a:pt x="3134" y="9232"/>
                  <a:pt x="3131" y="9230"/>
                  <a:pt x="3131" y="9225"/>
                </a:cubicBezTo>
                <a:cubicBezTo>
                  <a:pt x="3140" y="9181"/>
                  <a:pt x="3158" y="9145"/>
                  <a:pt x="3158" y="9109"/>
                </a:cubicBezTo>
                <a:cubicBezTo>
                  <a:pt x="3158" y="9074"/>
                  <a:pt x="3149" y="9038"/>
                  <a:pt x="3131" y="9020"/>
                </a:cubicBezTo>
                <a:cubicBezTo>
                  <a:pt x="3096" y="8975"/>
                  <a:pt x="3024" y="8958"/>
                  <a:pt x="2962" y="8958"/>
                </a:cubicBezTo>
                <a:cubicBezTo>
                  <a:pt x="2953" y="8958"/>
                  <a:pt x="2953" y="8958"/>
                  <a:pt x="2944" y="8967"/>
                </a:cubicBezTo>
                <a:lnTo>
                  <a:pt x="2917" y="8967"/>
                </a:lnTo>
                <a:cubicBezTo>
                  <a:pt x="2908" y="8975"/>
                  <a:pt x="2900" y="8975"/>
                  <a:pt x="2873" y="8993"/>
                </a:cubicBezTo>
                <a:cubicBezTo>
                  <a:pt x="2840" y="9006"/>
                  <a:pt x="2803" y="9015"/>
                  <a:pt x="2764" y="9015"/>
                </a:cubicBezTo>
                <a:cubicBezTo>
                  <a:pt x="2750" y="9015"/>
                  <a:pt x="2735" y="9014"/>
                  <a:pt x="2721" y="9011"/>
                </a:cubicBezTo>
                <a:cubicBezTo>
                  <a:pt x="2668" y="9011"/>
                  <a:pt x="2623" y="8984"/>
                  <a:pt x="2578" y="8958"/>
                </a:cubicBezTo>
                <a:cubicBezTo>
                  <a:pt x="2543" y="8922"/>
                  <a:pt x="2516" y="8877"/>
                  <a:pt x="2507" y="8833"/>
                </a:cubicBezTo>
                <a:cubicBezTo>
                  <a:pt x="2498" y="8815"/>
                  <a:pt x="2498" y="8788"/>
                  <a:pt x="2489" y="8770"/>
                </a:cubicBezTo>
                <a:cubicBezTo>
                  <a:pt x="2489" y="8744"/>
                  <a:pt x="2489" y="8717"/>
                  <a:pt x="2498" y="8699"/>
                </a:cubicBezTo>
                <a:cubicBezTo>
                  <a:pt x="2507" y="8654"/>
                  <a:pt x="2534" y="8619"/>
                  <a:pt x="2561" y="8583"/>
                </a:cubicBezTo>
                <a:cubicBezTo>
                  <a:pt x="2587" y="8547"/>
                  <a:pt x="2623" y="8512"/>
                  <a:pt x="2668" y="8494"/>
                </a:cubicBezTo>
                <a:cubicBezTo>
                  <a:pt x="2687" y="8484"/>
                  <a:pt x="2715" y="8477"/>
                  <a:pt x="2743" y="8477"/>
                </a:cubicBezTo>
                <a:close/>
                <a:moveTo>
                  <a:pt x="1323" y="8289"/>
                </a:moveTo>
                <a:cubicBezTo>
                  <a:pt x="1367" y="8289"/>
                  <a:pt x="1413" y="8300"/>
                  <a:pt x="1454" y="8324"/>
                </a:cubicBezTo>
                <a:cubicBezTo>
                  <a:pt x="1508" y="8369"/>
                  <a:pt x="1552" y="8422"/>
                  <a:pt x="1570" y="8485"/>
                </a:cubicBezTo>
                <a:cubicBezTo>
                  <a:pt x="1579" y="8520"/>
                  <a:pt x="1588" y="8556"/>
                  <a:pt x="1579" y="8601"/>
                </a:cubicBezTo>
                <a:cubicBezTo>
                  <a:pt x="1570" y="8645"/>
                  <a:pt x="1535" y="8681"/>
                  <a:pt x="1508" y="8699"/>
                </a:cubicBezTo>
                <a:cubicBezTo>
                  <a:pt x="1472" y="8717"/>
                  <a:pt x="1436" y="8735"/>
                  <a:pt x="1401" y="8735"/>
                </a:cubicBezTo>
                <a:cubicBezTo>
                  <a:pt x="1383" y="8735"/>
                  <a:pt x="1365" y="8735"/>
                  <a:pt x="1347" y="8726"/>
                </a:cubicBezTo>
                <a:cubicBezTo>
                  <a:pt x="1338" y="8726"/>
                  <a:pt x="1320" y="8717"/>
                  <a:pt x="1303" y="8717"/>
                </a:cubicBezTo>
                <a:cubicBezTo>
                  <a:pt x="1276" y="8699"/>
                  <a:pt x="1249" y="8681"/>
                  <a:pt x="1231" y="8645"/>
                </a:cubicBezTo>
                <a:cubicBezTo>
                  <a:pt x="1222" y="8636"/>
                  <a:pt x="1213" y="8619"/>
                  <a:pt x="1213" y="8610"/>
                </a:cubicBezTo>
                <a:cubicBezTo>
                  <a:pt x="1213" y="8592"/>
                  <a:pt x="1213" y="8574"/>
                  <a:pt x="1213" y="8565"/>
                </a:cubicBezTo>
                <a:cubicBezTo>
                  <a:pt x="1213" y="8556"/>
                  <a:pt x="1213" y="8556"/>
                  <a:pt x="1222" y="8556"/>
                </a:cubicBezTo>
                <a:lnTo>
                  <a:pt x="1231" y="8556"/>
                </a:lnTo>
                <a:cubicBezTo>
                  <a:pt x="1249" y="8610"/>
                  <a:pt x="1285" y="8628"/>
                  <a:pt x="1329" y="8636"/>
                </a:cubicBezTo>
                <a:cubicBezTo>
                  <a:pt x="1365" y="8636"/>
                  <a:pt x="1410" y="8619"/>
                  <a:pt x="1428" y="8601"/>
                </a:cubicBezTo>
                <a:cubicBezTo>
                  <a:pt x="1436" y="8592"/>
                  <a:pt x="1445" y="8583"/>
                  <a:pt x="1445" y="8574"/>
                </a:cubicBezTo>
                <a:cubicBezTo>
                  <a:pt x="1445" y="8556"/>
                  <a:pt x="1445" y="8547"/>
                  <a:pt x="1436" y="8529"/>
                </a:cubicBezTo>
                <a:cubicBezTo>
                  <a:pt x="1428" y="8494"/>
                  <a:pt x="1401" y="8458"/>
                  <a:pt x="1374" y="8431"/>
                </a:cubicBezTo>
                <a:cubicBezTo>
                  <a:pt x="1347" y="8405"/>
                  <a:pt x="1312" y="8387"/>
                  <a:pt x="1267" y="8387"/>
                </a:cubicBezTo>
                <a:cubicBezTo>
                  <a:pt x="1259" y="8385"/>
                  <a:pt x="1251" y="8384"/>
                  <a:pt x="1243" y="8384"/>
                </a:cubicBezTo>
                <a:cubicBezTo>
                  <a:pt x="1207" y="8384"/>
                  <a:pt x="1170" y="8400"/>
                  <a:pt x="1133" y="8422"/>
                </a:cubicBezTo>
                <a:cubicBezTo>
                  <a:pt x="1089" y="8449"/>
                  <a:pt x="1062" y="8485"/>
                  <a:pt x="1044" y="8529"/>
                </a:cubicBezTo>
                <a:cubicBezTo>
                  <a:pt x="1035" y="8556"/>
                  <a:pt x="1035" y="8574"/>
                  <a:pt x="1044" y="8601"/>
                </a:cubicBezTo>
                <a:cubicBezTo>
                  <a:pt x="1044" y="8628"/>
                  <a:pt x="1053" y="8645"/>
                  <a:pt x="1062" y="8672"/>
                </a:cubicBezTo>
                <a:cubicBezTo>
                  <a:pt x="1097" y="8752"/>
                  <a:pt x="1169" y="8815"/>
                  <a:pt x="1240" y="8824"/>
                </a:cubicBezTo>
                <a:cubicBezTo>
                  <a:pt x="1255" y="8827"/>
                  <a:pt x="1271" y="8830"/>
                  <a:pt x="1288" y="8830"/>
                </a:cubicBezTo>
                <a:cubicBezTo>
                  <a:pt x="1311" y="8830"/>
                  <a:pt x="1335" y="8825"/>
                  <a:pt x="1356" y="8815"/>
                </a:cubicBezTo>
                <a:cubicBezTo>
                  <a:pt x="1374" y="8815"/>
                  <a:pt x="1410" y="8806"/>
                  <a:pt x="1445" y="8797"/>
                </a:cubicBezTo>
                <a:cubicBezTo>
                  <a:pt x="1463" y="8797"/>
                  <a:pt x="1481" y="8797"/>
                  <a:pt x="1499" y="8788"/>
                </a:cubicBezTo>
                <a:cubicBezTo>
                  <a:pt x="1517" y="8797"/>
                  <a:pt x="1526" y="8797"/>
                  <a:pt x="1544" y="8797"/>
                </a:cubicBezTo>
                <a:cubicBezTo>
                  <a:pt x="1615" y="8806"/>
                  <a:pt x="1677" y="8833"/>
                  <a:pt x="1731" y="8868"/>
                </a:cubicBezTo>
                <a:cubicBezTo>
                  <a:pt x="1775" y="8913"/>
                  <a:pt x="1820" y="8975"/>
                  <a:pt x="1838" y="9038"/>
                </a:cubicBezTo>
                <a:cubicBezTo>
                  <a:pt x="1856" y="9109"/>
                  <a:pt x="1838" y="9181"/>
                  <a:pt x="1802" y="9225"/>
                </a:cubicBezTo>
                <a:cubicBezTo>
                  <a:pt x="1775" y="9279"/>
                  <a:pt x="1731" y="9314"/>
                  <a:pt x="1686" y="9350"/>
                </a:cubicBezTo>
                <a:cubicBezTo>
                  <a:pt x="1677" y="9350"/>
                  <a:pt x="1677" y="9350"/>
                  <a:pt x="1668" y="9341"/>
                </a:cubicBezTo>
                <a:cubicBezTo>
                  <a:pt x="1668" y="9341"/>
                  <a:pt x="1668" y="9341"/>
                  <a:pt x="1668" y="9332"/>
                </a:cubicBezTo>
                <a:cubicBezTo>
                  <a:pt x="1695" y="9288"/>
                  <a:pt x="1722" y="9243"/>
                  <a:pt x="1731" y="9198"/>
                </a:cubicBezTo>
                <a:cubicBezTo>
                  <a:pt x="1740" y="9154"/>
                  <a:pt x="1740" y="9109"/>
                  <a:pt x="1722" y="9074"/>
                </a:cubicBezTo>
                <a:cubicBezTo>
                  <a:pt x="1686" y="9011"/>
                  <a:pt x="1606" y="8967"/>
                  <a:pt x="1526" y="8967"/>
                </a:cubicBezTo>
                <a:cubicBezTo>
                  <a:pt x="1517" y="8967"/>
                  <a:pt x="1508" y="8958"/>
                  <a:pt x="1499" y="8958"/>
                </a:cubicBezTo>
                <a:cubicBezTo>
                  <a:pt x="1490" y="8958"/>
                  <a:pt x="1481" y="8967"/>
                  <a:pt x="1472" y="8967"/>
                </a:cubicBezTo>
                <a:cubicBezTo>
                  <a:pt x="1445" y="8967"/>
                  <a:pt x="1436" y="8967"/>
                  <a:pt x="1401" y="8975"/>
                </a:cubicBezTo>
                <a:cubicBezTo>
                  <a:pt x="1370" y="8984"/>
                  <a:pt x="1336" y="8989"/>
                  <a:pt x="1303" y="8989"/>
                </a:cubicBezTo>
                <a:cubicBezTo>
                  <a:pt x="1269" y="8989"/>
                  <a:pt x="1236" y="8984"/>
                  <a:pt x="1205" y="8975"/>
                </a:cubicBezTo>
                <a:cubicBezTo>
                  <a:pt x="1142" y="8949"/>
                  <a:pt x="1080" y="8913"/>
                  <a:pt x="1044" y="8859"/>
                </a:cubicBezTo>
                <a:cubicBezTo>
                  <a:pt x="999" y="8806"/>
                  <a:pt x="981" y="8752"/>
                  <a:pt x="973" y="8690"/>
                </a:cubicBezTo>
                <a:cubicBezTo>
                  <a:pt x="973" y="8663"/>
                  <a:pt x="973" y="8628"/>
                  <a:pt x="973" y="8601"/>
                </a:cubicBezTo>
                <a:cubicBezTo>
                  <a:pt x="973" y="8574"/>
                  <a:pt x="981" y="8538"/>
                  <a:pt x="999" y="8512"/>
                </a:cubicBezTo>
                <a:cubicBezTo>
                  <a:pt x="1017" y="8458"/>
                  <a:pt x="1062" y="8413"/>
                  <a:pt x="1106" y="8378"/>
                </a:cubicBezTo>
                <a:cubicBezTo>
                  <a:pt x="1151" y="8342"/>
                  <a:pt x="1196" y="8315"/>
                  <a:pt x="1258" y="8297"/>
                </a:cubicBezTo>
                <a:cubicBezTo>
                  <a:pt x="1279" y="8292"/>
                  <a:pt x="1301" y="8289"/>
                  <a:pt x="1323" y="8289"/>
                </a:cubicBezTo>
                <a:close/>
                <a:moveTo>
                  <a:pt x="10388" y="9423"/>
                </a:moveTo>
                <a:cubicBezTo>
                  <a:pt x="10413" y="9423"/>
                  <a:pt x="10441" y="9440"/>
                  <a:pt x="10465" y="9484"/>
                </a:cubicBezTo>
                <a:cubicBezTo>
                  <a:pt x="10468" y="9442"/>
                  <a:pt x="10496" y="9424"/>
                  <a:pt x="10525" y="9424"/>
                </a:cubicBezTo>
                <a:cubicBezTo>
                  <a:pt x="10570" y="9424"/>
                  <a:pt x="10619" y="9470"/>
                  <a:pt x="10581" y="9546"/>
                </a:cubicBezTo>
                <a:cubicBezTo>
                  <a:pt x="10592" y="9543"/>
                  <a:pt x="10604" y="9541"/>
                  <a:pt x="10614" y="9541"/>
                </a:cubicBezTo>
                <a:cubicBezTo>
                  <a:pt x="10711" y="9541"/>
                  <a:pt x="10729" y="9680"/>
                  <a:pt x="10616" y="9680"/>
                </a:cubicBezTo>
                <a:cubicBezTo>
                  <a:pt x="10616" y="9680"/>
                  <a:pt x="10697" y="9716"/>
                  <a:pt x="10652" y="9796"/>
                </a:cubicBezTo>
                <a:cubicBezTo>
                  <a:pt x="10637" y="9825"/>
                  <a:pt x="10620" y="9837"/>
                  <a:pt x="10602" y="9837"/>
                </a:cubicBezTo>
                <a:cubicBezTo>
                  <a:pt x="10567" y="9837"/>
                  <a:pt x="10533" y="9790"/>
                  <a:pt x="10527" y="9761"/>
                </a:cubicBezTo>
                <a:lnTo>
                  <a:pt x="10527" y="9761"/>
                </a:lnTo>
                <a:cubicBezTo>
                  <a:pt x="10544" y="9844"/>
                  <a:pt x="10537" y="9904"/>
                  <a:pt x="10470" y="9904"/>
                </a:cubicBezTo>
                <a:cubicBezTo>
                  <a:pt x="10466" y="9904"/>
                  <a:pt x="10461" y="9904"/>
                  <a:pt x="10456" y="9903"/>
                </a:cubicBezTo>
                <a:cubicBezTo>
                  <a:pt x="10384" y="9894"/>
                  <a:pt x="10393" y="9805"/>
                  <a:pt x="10402" y="9778"/>
                </a:cubicBezTo>
                <a:lnTo>
                  <a:pt x="10402" y="9778"/>
                </a:lnTo>
                <a:cubicBezTo>
                  <a:pt x="10381" y="9818"/>
                  <a:pt x="10349" y="9834"/>
                  <a:pt x="10320" y="9834"/>
                </a:cubicBezTo>
                <a:cubicBezTo>
                  <a:pt x="10250" y="9834"/>
                  <a:pt x="10191" y="9748"/>
                  <a:pt x="10304" y="9698"/>
                </a:cubicBezTo>
                <a:cubicBezTo>
                  <a:pt x="10191" y="9661"/>
                  <a:pt x="10199" y="9541"/>
                  <a:pt x="10283" y="9541"/>
                </a:cubicBezTo>
                <a:cubicBezTo>
                  <a:pt x="10300" y="9541"/>
                  <a:pt x="10318" y="9545"/>
                  <a:pt x="10340" y="9555"/>
                </a:cubicBezTo>
                <a:cubicBezTo>
                  <a:pt x="10298" y="9495"/>
                  <a:pt x="10336" y="9423"/>
                  <a:pt x="10388" y="9423"/>
                </a:cubicBezTo>
                <a:close/>
                <a:moveTo>
                  <a:pt x="5665" y="3052"/>
                </a:moveTo>
                <a:lnTo>
                  <a:pt x="5665" y="3070"/>
                </a:lnTo>
                <a:cubicBezTo>
                  <a:pt x="5513" y="3079"/>
                  <a:pt x="5362" y="3114"/>
                  <a:pt x="5237" y="3186"/>
                </a:cubicBezTo>
                <a:cubicBezTo>
                  <a:pt x="5103" y="3257"/>
                  <a:pt x="5005" y="3382"/>
                  <a:pt x="4942" y="3507"/>
                </a:cubicBezTo>
                <a:cubicBezTo>
                  <a:pt x="4889" y="3641"/>
                  <a:pt x="4862" y="3792"/>
                  <a:pt x="4853" y="3944"/>
                </a:cubicBezTo>
                <a:cubicBezTo>
                  <a:pt x="4844" y="4087"/>
                  <a:pt x="4862" y="4238"/>
                  <a:pt x="4880" y="4390"/>
                </a:cubicBezTo>
                <a:cubicBezTo>
                  <a:pt x="4898" y="4461"/>
                  <a:pt x="4916" y="4533"/>
                  <a:pt x="4934" y="4604"/>
                </a:cubicBezTo>
                <a:cubicBezTo>
                  <a:pt x="4960" y="4676"/>
                  <a:pt x="4978" y="4756"/>
                  <a:pt x="4987" y="4845"/>
                </a:cubicBezTo>
                <a:cubicBezTo>
                  <a:pt x="4996" y="4925"/>
                  <a:pt x="4996" y="5015"/>
                  <a:pt x="4987" y="5095"/>
                </a:cubicBezTo>
                <a:cubicBezTo>
                  <a:pt x="4978" y="5139"/>
                  <a:pt x="4960" y="5175"/>
                  <a:pt x="4951" y="5220"/>
                </a:cubicBezTo>
                <a:cubicBezTo>
                  <a:pt x="4934" y="5255"/>
                  <a:pt x="4916" y="5300"/>
                  <a:pt x="4898" y="5336"/>
                </a:cubicBezTo>
                <a:cubicBezTo>
                  <a:pt x="4871" y="5371"/>
                  <a:pt x="4844" y="5407"/>
                  <a:pt x="4818" y="5443"/>
                </a:cubicBezTo>
                <a:cubicBezTo>
                  <a:pt x="4791" y="5470"/>
                  <a:pt x="4755" y="5505"/>
                  <a:pt x="4728" y="5532"/>
                </a:cubicBezTo>
                <a:cubicBezTo>
                  <a:pt x="4657" y="5577"/>
                  <a:pt x="4595" y="5630"/>
                  <a:pt x="4523" y="5666"/>
                </a:cubicBezTo>
                <a:cubicBezTo>
                  <a:pt x="4380" y="5746"/>
                  <a:pt x="4220" y="5782"/>
                  <a:pt x="4068" y="5826"/>
                </a:cubicBezTo>
                <a:cubicBezTo>
                  <a:pt x="3756" y="5889"/>
                  <a:pt x="3444" y="5898"/>
                  <a:pt x="3131" y="5898"/>
                </a:cubicBezTo>
                <a:cubicBezTo>
                  <a:pt x="2828" y="5898"/>
                  <a:pt x="2516" y="5933"/>
                  <a:pt x="2239" y="6067"/>
                </a:cubicBezTo>
                <a:cubicBezTo>
                  <a:pt x="2106" y="6130"/>
                  <a:pt x="1972" y="6210"/>
                  <a:pt x="1865" y="6317"/>
                </a:cubicBezTo>
                <a:cubicBezTo>
                  <a:pt x="1758" y="6415"/>
                  <a:pt x="1668" y="6540"/>
                  <a:pt x="1606" y="6683"/>
                </a:cubicBezTo>
                <a:cubicBezTo>
                  <a:pt x="1472" y="6950"/>
                  <a:pt x="1445" y="7272"/>
                  <a:pt x="1499" y="7566"/>
                </a:cubicBezTo>
                <a:cubicBezTo>
                  <a:pt x="1552" y="7860"/>
                  <a:pt x="1677" y="8137"/>
                  <a:pt x="1838" y="8396"/>
                </a:cubicBezTo>
                <a:cubicBezTo>
                  <a:pt x="2007" y="8645"/>
                  <a:pt x="2213" y="8868"/>
                  <a:pt x="2436" y="9074"/>
                </a:cubicBezTo>
                <a:cubicBezTo>
                  <a:pt x="2489" y="9127"/>
                  <a:pt x="2552" y="9172"/>
                  <a:pt x="2605" y="9225"/>
                </a:cubicBezTo>
                <a:lnTo>
                  <a:pt x="2784" y="9359"/>
                </a:lnTo>
                <a:cubicBezTo>
                  <a:pt x="2908" y="9457"/>
                  <a:pt x="3033" y="9537"/>
                  <a:pt x="3158" y="9627"/>
                </a:cubicBezTo>
                <a:cubicBezTo>
                  <a:pt x="3221" y="9671"/>
                  <a:pt x="3292" y="9707"/>
                  <a:pt x="3354" y="9743"/>
                </a:cubicBezTo>
                <a:cubicBezTo>
                  <a:pt x="3417" y="9787"/>
                  <a:pt x="3479" y="9823"/>
                  <a:pt x="3551" y="9859"/>
                </a:cubicBezTo>
                <a:cubicBezTo>
                  <a:pt x="3685" y="9930"/>
                  <a:pt x="3818" y="10001"/>
                  <a:pt x="3961" y="10055"/>
                </a:cubicBezTo>
                <a:cubicBezTo>
                  <a:pt x="4260" y="10187"/>
                  <a:pt x="4587" y="10255"/>
                  <a:pt x="4915" y="10255"/>
                </a:cubicBezTo>
                <a:cubicBezTo>
                  <a:pt x="5183" y="10255"/>
                  <a:pt x="5453" y="10210"/>
                  <a:pt x="5710" y="10117"/>
                </a:cubicBezTo>
                <a:cubicBezTo>
                  <a:pt x="6272" y="9912"/>
                  <a:pt x="6780" y="9546"/>
                  <a:pt x="7262" y="9163"/>
                </a:cubicBezTo>
                <a:lnTo>
                  <a:pt x="7271" y="9172"/>
                </a:lnTo>
                <a:cubicBezTo>
                  <a:pt x="6834" y="9609"/>
                  <a:pt x="6334" y="10001"/>
                  <a:pt x="5754" y="10242"/>
                </a:cubicBezTo>
                <a:cubicBezTo>
                  <a:pt x="5460" y="10358"/>
                  <a:pt x="5139" y="10421"/>
                  <a:pt x="4818" y="10421"/>
                </a:cubicBezTo>
                <a:cubicBezTo>
                  <a:pt x="4737" y="10412"/>
                  <a:pt x="4657" y="10421"/>
                  <a:pt x="4577" y="10403"/>
                </a:cubicBezTo>
                <a:lnTo>
                  <a:pt x="4345" y="10367"/>
                </a:lnTo>
                <a:cubicBezTo>
                  <a:pt x="4193" y="10323"/>
                  <a:pt x="4032" y="10287"/>
                  <a:pt x="3890" y="10224"/>
                </a:cubicBezTo>
                <a:cubicBezTo>
                  <a:pt x="3738" y="10171"/>
                  <a:pt x="3604" y="10091"/>
                  <a:pt x="3462" y="10019"/>
                </a:cubicBezTo>
                <a:cubicBezTo>
                  <a:pt x="3390" y="9984"/>
                  <a:pt x="3328" y="9939"/>
                  <a:pt x="3256" y="9903"/>
                </a:cubicBezTo>
                <a:cubicBezTo>
                  <a:pt x="3194" y="9859"/>
                  <a:pt x="3123" y="9823"/>
                  <a:pt x="3060" y="9769"/>
                </a:cubicBezTo>
                <a:cubicBezTo>
                  <a:pt x="2935" y="9680"/>
                  <a:pt x="2801" y="9591"/>
                  <a:pt x="2685" y="9493"/>
                </a:cubicBezTo>
                <a:lnTo>
                  <a:pt x="2498" y="9350"/>
                </a:lnTo>
                <a:cubicBezTo>
                  <a:pt x="2445" y="9297"/>
                  <a:pt x="2382" y="9252"/>
                  <a:pt x="2320" y="9198"/>
                </a:cubicBezTo>
                <a:cubicBezTo>
                  <a:pt x="2097" y="8975"/>
                  <a:pt x="1883" y="8735"/>
                  <a:pt x="1722" y="8467"/>
                </a:cubicBezTo>
                <a:cubicBezTo>
                  <a:pt x="1561" y="8190"/>
                  <a:pt x="1445" y="7887"/>
                  <a:pt x="1410" y="7575"/>
                </a:cubicBezTo>
                <a:cubicBezTo>
                  <a:pt x="1365" y="7263"/>
                  <a:pt x="1410" y="6933"/>
                  <a:pt x="1544" y="6656"/>
                </a:cubicBezTo>
                <a:cubicBezTo>
                  <a:pt x="1686" y="6371"/>
                  <a:pt x="1936" y="6148"/>
                  <a:pt x="2222" y="6014"/>
                </a:cubicBezTo>
                <a:cubicBezTo>
                  <a:pt x="2293" y="5978"/>
                  <a:pt x="2364" y="5951"/>
                  <a:pt x="2436" y="5924"/>
                </a:cubicBezTo>
                <a:cubicBezTo>
                  <a:pt x="2516" y="5907"/>
                  <a:pt x="2587" y="5880"/>
                  <a:pt x="2668" y="5862"/>
                </a:cubicBezTo>
                <a:cubicBezTo>
                  <a:pt x="2819" y="5826"/>
                  <a:pt x="2971" y="5817"/>
                  <a:pt x="3131" y="5809"/>
                </a:cubicBezTo>
                <a:cubicBezTo>
                  <a:pt x="3435" y="5791"/>
                  <a:pt x="3738" y="5755"/>
                  <a:pt x="4032" y="5684"/>
                </a:cubicBezTo>
                <a:cubicBezTo>
                  <a:pt x="4175" y="5648"/>
                  <a:pt x="4318" y="5594"/>
                  <a:pt x="4452" y="5532"/>
                </a:cubicBezTo>
                <a:cubicBezTo>
                  <a:pt x="4514" y="5496"/>
                  <a:pt x="4568" y="5452"/>
                  <a:pt x="4630" y="5416"/>
                </a:cubicBezTo>
                <a:lnTo>
                  <a:pt x="4702" y="5336"/>
                </a:lnTo>
                <a:cubicBezTo>
                  <a:pt x="4728" y="5318"/>
                  <a:pt x="4746" y="5282"/>
                  <a:pt x="4764" y="5255"/>
                </a:cubicBezTo>
                <a:cubicBezTo>
                  <a:pt x="4835" y="5139"/>
                  <a:pt x="4862" y="4997"/>
                  <a:pt x="4844" y="4863"/>
                </a:cubicBezTo>
                <a:cubicBezTo>
                  <a:pt x="4835" y="4792"/>
                  <a:pt x="4818" y="4720"/>
                  <a:pt x="4800" y="4649"/>
                </a:cubicBezTo>
                <a:cubicBezTo>
                  <a:pt x="4782" y="4568"/>
                  <a:pt x="4764" y="4488"/>
                  <a:pt x="4755" y="4408"/>
                </a:cubicBezTo>
                <a:cubicBezTo>
                  <a:pt x="4728" y="4256"/>
                  <a:pt x="4719" y="4096"/>
                  <a:pt x="4737" y="3935"/>
                </a:cubicBezTo>
                <a:cubicBezTo>
                  <a:pt x="4755" y="3775"/>
                  <a:pt x="4791" y="3614"/>
                  <a:pt x="4862" y="3471"/>
                </a:cubicBezTo>
                <a:cubicBezTo>
                  <a:pt x="4942" y="3328"/>
                  <a:pt x="5058" y="3204"/>
                  <a:pt x="5210" y="3141"/>
                </a:cubicBezTo>
                <a:cubicBezTo>
                  <a:pt x="5353" y="3070"/>
                  <a:pt x="5513" y="3052"/>
                  <a:pt x="5665" y="3052"/>
                </a:cubicBezTo>
                <a:close/>
                <a:moveTo>
                  <a:pt x="2248" y="9502"/>
                </a:moveTo>
                <a:cubicBezTo>
                  <a:pt x="2337" y="9502"/>
                  <a:pt x="2418" y="9537"/>
                  <a:pt x="2489" y="9591"/>
                </a:cubicBezTo>
                <a:cubicBezTo>
                  <a:pt x="2525" y="9627"/>
                  <a:pt x="2561" y="9662"/>
                  <a:pt x="2578" y="9716"/>
                </a:cubicBezTo>
                <a:cubicBezTo>
                  <a:pt x="2596" y="9769"/>
                  <a:pt x="2587" y="9832"/>
                  <a:pt x="2569" y="9876"/>
                </a:cubicBezTo>
                <a:cubicBezTo>
                  <a:pt x="2543" y="9921"/>
                  <a:pt x="2516" y="9957"/>
                  <a:pt x="2480" y="9984"/>
                </a:cubicBezTo>
                <a:cubicBezTo>
                  <a:pt x="2462" y="10001"/>
                  <a:pt x="2445" y="10010"/>
                  <a:pt x="2418" y="10019"/>
                </a:cubicBezTo>
                <a:cubicBezTo>
                  <a:pt x="2400" y="10028"/>
                  <a:pt x="2382" y="10037"/>
                  <a:pt x="2355" y="10037"/>
                </a:cubicBezTo>
                <a:cubicBezTo>
                  <a:pt x="2343" y="10039"/>
                  <a:pt x="2331" y="10041"/>
                  <a:pt x="2320" y="10041"/>
                </a:cubicBezTo>
                <a:cubicBezTo>
                  <a:pt x="2287" y="10041"/>
                  <a:pt x="2257" y="10032"/>
                  <a:pt x="2230" y="10019"/>
                </a:cubicBezTo>
                <a:cubicBezTo>
                  <a:pt x="2213" y="10010"/>
                  <a:pt x="2195" y="9992"/>
                  <a:pt x="2177" y="9984"/>
                </a:cubicBezTo>
                <a:cubicBezTo>
                  <a:pt x="2168" y="9966"/>
                  <a:pt x="2159" y="9948"/>
                  <a:pt x="2150" y="9930"/>
                </a:cubicBezTo>
                <a:cubicBezTo>
                  <a:pt x="2141" y="9930"/>
                  <a:pt x="2141" y="9921"/>
                  <a:pt x="2150" y="9921"/>
                </a:cubicBezTo>
                <a:cubicBezTo>
                  <a:pt x="2150" y="9917"/>
                  <a:pt x="2152" y="9914"/>
                  <a:pt x="2155" y="9914"/>
                </a:cubicBezTo>
                <a:cubicBezTo>
                  <a:pt x="2157" y="9914"/>
                  <a:pt x="2159" y="9917"/>
                  <a:pt x="2159" y="9921"/>
                </a:cubicBezTo>
                <a:cubicBezTo>
                  <a:pt x="2193" y="9940"/>
                  <a:pt x="2226" y="9949"/>
                  <a:pt x="2257" y="9949"/>
                </a:cubicBezTo>
                <a:cubicBezTo>
                  <a:pt x="2283" y="9949"/>
                  <a:pt x="2308" y="9942"/>
                  <a:pt x="2329" y="9930"/>
                </a:cubicBezTo>
                <a:cubicBezTo>
                  <a:pt x="2373" y="9903"/>
                  <a:pt x="2409" y="9859"/>
                  <a:pt x="2418" y="9823"/>
                </a:cubicBezTo>
                <a:cubicBezTo>
                  <a:pt x="2418" y="9805"/>
                  <a:pt x="2418" y="9787"/>
                  <a:pt x="2409" y="9778"/>
                </a:cubicBezTo>
                <a:cubicBezTo>
                  <a:pt x="2409" y="9761"/>
                  <a:pt x="2391" y="9752"/>
                  <a:pt x="2373" y="9734"/>
                </a:cubicBezTo>
                <a:cubicBezTo>
                  <a:pt x="2337" y="9707"/>
                  <a:pt x="2284" y="9689"/>
                  <a:pt x="2239" y="9671"/>
                </a:cubicBezTo>
                <a:cubicBezTo>
                  <a:pt x="2226" y="9669"/>
                  <a:pt x="2213" y="9668"/>
                  <a:pt x="2199" y="9668"/>
                </a:cubicBezTo>
                <a:cubicBezTo>
                  <a:pt x="2159" y="9668"/>
                  <a:pt x="2119" y="9678"/>
                  <a:pt x="2079" y="9698"/>
                </a:cubicBezTo>
                <a:cubicBezTo>
                  <a:pt x="2034" y="9725"/>
                  <a:pt x="1981" y="9769"/>
                  <a:pt x="1963" y="9832"/>
                </a:cubicBezTo>
                <a:cubicBezTo>
                  <a:pt x="1936" y="9894"/>
                  <a:pt x="1927" y="9957"/>
                  <a:pt x="1945" y="10019"/>
                </a:cubicBezTo>
                <a:cubicBezTo>
                  <a:pt x="1954" y="10046"/>
                  <a:pt x="1963" y="10073"/>
                  <a:pt x="1990" y="10100"/>
                </a:cubicBezTo>
                <a:cubicBezTo>
                  <a:pt x="2007" y="10126"/>
                  <a:pt x="2025" y="10144"/>
                  <a:pt x="2052" y="10162"/>
                </a:cubicBezTo>
                <a:cubicBezTo>
                  <a:pt x="2119" y="10207"/>
                  <a:pt x="2190" y="10227"/>
                  <a:pt x="2258" y="10227"/>
                </a:cubicBezTo>
                <a:cubicBezTo>
                  <a:pt x="2298" y="10227"/>
                  <a:pt x="2337" y="10220"/>
                  <a:pt x="2373" y="10207"/>
                </a:cubicBezTo>
                <a:cubicBezTo>
                  <a:pt x="2418" y="10189"/>
                  <a:pt x="2453" y="10153"/>
                  <a:pt x="2489" y="10108"/>
                </a:cubicBezTo>
                <a:cubicBezTo>
                  <a:pt x="2507" y="10100"/>
                  <a:pt x="2543" y="10055"/>
                  <a:pt x="2569" y="10028"/>
                </a:cubicBezTo>
                <a:cubicBezTo>
                  <a:pt x="2587" y="10010"/>
                  <a:pt x="2605" y="10001"/>
                  <a:pt x="2623" y="9984"/>
                </a:cubicBezTo>
                <a:cubicBezTo>
                  <a:pt x="2641" y="9975"/>
                  <a:pt x="2668" y="9966"/>
                  <a:pt x="2685" y="9957"/>
                </a:cubicBezTo>
                <a:cubicBezTo>
                  <a:pt x="2752" y="9927"/>
                  <a:pt x="2825" y="9910"/>
                  <a:pt x="2893" y="9910"/>
                </a:cubicBezTo>
                <a:cubicBezTo>
                  <a:pt x="2907" y="9910"/>
                  <a:pt x="2921" y="9911"/>
                  <a:pt x="2935" y="9912"/>
                </a:cubicBezTo>
                <a:cubicBezTo>
                  <a:pt x="3024" y="9921"/>
                  <a:pt x="3114" y="9948"/>
                  <a:pt x="3176" y="10019"/>
                </a:cubicBezTo>
                <a:cubicBezTo>
                  <a:pt x="3247" y="10082"/>
                  <a:pt x="3274" y="10171"/>
                  <a:pt x="3274" y="10251"/>
                </a:cubicBezTo>
                <a:cubicBezTo>
                  <a:pt x="3283" y="10331"/>
                  <a:pt x="3256" y="10403"/>
                  <a:pt x="3230" y="10465"/>
                </a:cubicBezTo>
                <a:cubicBezTo>
                  <a:pt x="3221" y="10474"/>
                  <a:pt x="3221" y="10474"/>
                  <a:pt x="3212" y="10474"/>
                </a:cubicBezTo>
                <a:cubicBezTo>
                  <a:pt x="3212" y="10474"/>
                  <a:pt x="3203" y="10465"/>
                  <a:pt x="3203" y="10465"/>
                </a:cubicBezTo>
                <a:cubicBezTo>
                  <a:pt x="3203" y="10394"/>
                  <a:pt x="3194" y="10323"/>
                  <a:pt x="3176" y="10269"/>
                </a:cubicBezTo>
                <a:cubicBezTo>
                  <a:pt x="3149" y="10207"/>
                  <a:pt x="3123" y="10162"/>
                  <a:pt x="3078" y="10144"/>
                </a:cubicBezTo>
                <a:cubicBezTo>
                  <a:pt x="3037" y="10120"/>
                  <a:pt x="2990" y="10108"/>
                  <a:pt x="2943" y="10108"/>
                </a:cubicBezTo>
                <a:cubicBezTo>
                  <a:pt x="2888" y="10108"/>
                  <a:pt x="2832" y="10124"/>
                  <a:pt x="2784" y="10153"/>
                </a:cubicBezTo>
                <a:cubicBezTo>
                  <a:pt x="2766" y="10162"/>
                  <a:pt x="2757" y="10162"/>
                  <a:pt x="2748" y="10171"/>
                </a:cubicBezTo>
                <a:cubicBezTo>
                  <a:pt x="2739" y="10180"/>
                  <a:pt x="2730" y="10189"/>
                  <a:pt x="2721" y="10198"/>
                </a:cubicBezTo>
                <a:cubicBezTo>
                  <a:pt x="2694" y="10215"/>
                  <a:pt x="2685" y="10224"/>
                  <a:pt x="2650" y="10260"/>
                </a:cubicBezTo>
                <a:cubicBezTo>
                  <a:pt x="2587" y="10323"/>
                  <a:pt x="2516" y="10367"/>
                  <a:pt x="2427" y="10394"/>
                </a:cubicBezTo>
                <a:cubicBezTo>
                  <a:pt x="2391" y="10402"/>
                  <a:pt x="2351" y="10406"/>
                  <a:pt x="2311" y="10406"/>
                </a:cubicBezTo>
                <a:cubicBezTo>
                  <a:pt x="2262" y="10406"/>
                  <a:pt x="2212" y="10400"/>
                  <a:pt x="2168" y="10385"/>
                </a:cubicBezTo>
                <a:cubicBezTo>
                  <a:pt x="2088" y="10358"/>
                  <a:pt x="2025" y="10305"/>
                  <a:pt x="1972" y="10242"/>
                </a:cubicBezTo>
                <a:cubicBezTo>
                  <a:pt x="1945" y="10215"/>
                  <a:pt x="1927" y="10180"/>
                  <a:pt x="1909" y="10144"/>
                </a:cubicBezTo>
                <a:cubicBezTo>
                  <a:pt x="1891" y="10108"/>
                  <a:pt x="1883" y="10073"/>
                  <a:pt x="1874" y="10028"/>
                </a:cubicBezTo>
                <a:cubicBezTo>
                  <a:pt x="1865" y="9957"/>
                  <a:pt x="1874" y="9876"/>
                  <a:pt x="1900" y="9805"/>
                </a:cubicBezTo>
                <a:cubicBezTo>
                  <a:pt x="1918" y="9734"/>
                  <a:pt x="1954" y="9662"/>
                  <a:pt x="2007" y="9609"/>
                </a:cubicBezTo>
                <a:cubicBezTo>
                  <a:pt x="2070" y="9546"/>
                  <a:pt x="2159" y="9502"/>
                  <a:pt x="2248" y="9502"/>
                </a:cubicBezTo>
                <a:close/>
                <a:moveTo>
                  <a:pt x="9929" y="10733"/>
                </a:moveTo>
                <a:cubicBezTo>
                  <a:pt x="9894" y="10769"/>
                  <a:pt x="9831" y="10786"/>
                  <a:pt x="9778" y="10795"/>
                </a:cubicBezTo>
                <a:cubicBezTo>
                  <a:pt x="9724" y="10813"/>
                  <a:pt x="9671" y="10813"/>
                  <a:pt x="9617" y="10822"/>
                </a:cubicBezTo>
                <a:cubicBezTo>
                  <a:pt x="9501" y="10831"/>
                  <a:pt x="9394" y="10831"/>
                  <a:pt x="9287" y="10840"/>
                </a:cubicBezTo>
                <a:cubicBezTo>
                  <a:pt x="9180" y="10840"/>
                  <a:pt x="9073" y="10849"/>
                  <a:pt x="8975" y="10876"/>
                </a:cubicBezTo>
                <a:cubicBezTo>
                  <a:pt x="8877" y="10893"/>
                  <a:pt x="8778" y="10938"/>
                  <a:pt x="8716" y="11036"/>
                </a:cubicBezTo>
                <a:cubicBezTo>
                  <a:pt x="8725" y="11009"/>
                  <a:pt x="8734" y="10983"/>
                  <a:pt x="8752" y="10956"/>
                </a:cubicBezTo>
                <a:cubicBezTo>
                  <a:pt x="8770" y="10938"/>
                  <a:pt x="8787" y="10911"/>
                  <a:pt x="8805" y="10893"/>
                </a:cubicBezTo>
                <a:cubicBezTo>
                  <a:pt x="8832" y="10876"/>
                  <a:pt x="8850" y="10858"/>
                  <a:pt x="8877" y="10840"/>
                </a:cubicBezTo>
                <a:cubicBezTo>
                  <a:pt x="8903" y="10831"/>
                  <a:pt x="8930" y="10813"/>
                  <a:pt x="8957" y="10804"/>
                </a:cubicBezTo>
                <a:cubicBezTo>
                  <a:pt x="9064" y="10769"/>
                  <a:pt x="9180" y="10760"/>
                  <a:pt x="9287" y="10751"/>
                </a:cubicBezTo>
                <a:cubicBezTo>
                  <a:pt x="9323" y="10748"/>
                  <a:pt x="9358" y="10747"/>
                  <a:pt x="9394" y="10747"/>
                </a:cubicBezTo>
                <a:cubicBezTo>
                  <a:pt x="9466" y="10747"/>
                  <a:pt x="9540" y="10751"/>
                  <a:pt x="9617" y="10751"/>
                </a:cubicBezTo>
                <a:cubicBezTo>
                  <a:pt x="9671" y="10760"/>
                  <a:pt x="9724" y="10760"/>
                  <a:pt x="9778" y="10760"/>
                </a:cubicBezTo>
                <a:cubicBezTo>
                  <a:pt x="9831" y="10760"/>
                  <a:pt x="9885" y="10751"/>
                  <a:pt x="9929" y="10733"/>
                </a:cubicBezTo>
                <a:close/>
                <a:moveTo>
                  <a:pt x="9929" y="9948"/>
                </a:moveTo>
                <a:lnTo>
                  <a:pt x="9929" y="9948"/>
                </a:lnTo>
                <a:cubicBezTo>
                  <a:pt x="9956" y="9992"/>
                  <a:pt x="9992" y="10028"/>
                  <a:pt x="10019" y="10073"/>
                </a:cubicBezTo>
                <a:cubicBezTo>
                  <a:pt x="10045" y="10117"/>
                  <a:pt x="10072" y="10162"/>
                  <a:pt x="10072" y="10224"/>
                </a:cubicBezTo>
                <a:cubicBezTo>
                  <a:pt x="10081" y="10287"/>
                  <a:pt x="10045" y="10358"/>
                  <a:pt x="9992" y="10394"/>
                </a:cubicBezTo>
                <a:cubicBezTo>
                  <a:pt x="9947" y="10430"/>
                  <a:pt x="9894" y="10447"/>
                  <a:pt x="9840" y="10465"/>
                </a:cubicBezTo>
                <a:cubicBezTo>
                  <a:pt x="9644" y="10528"/>
                  <a:pt x="9448" y="10528"/>
                  <a:pt x="9251" y="10554"/>
                </a:cubicBezTo>
                <a:cubicBezTo>
                  <a:pt x="9064" y="10581"/>
                  <a:pt x="8877" y="10608"/>
                  <a:pt x="8725" y="10697"/>
                </a:cubicBezTo>
                <a:cubicBezTo>
                  <a:pt x="8645" y="10733"/>
                  <a:pt x="8582" y="10795"/>
                  <a:pt x="8529" y="10876"/>
                </a:cubicBezTo>
                <a:cubicBezTo>
                  <a:pt x="8484" y="10947"/>
                  <a:pt x="8457" y="11045"/>
                  <a:pt x="8431" y="11134"/>
                </a:cubicBezTo>
                <a:cubicBezTo>
                  <a:pt x="8413" y="11036"/>
                  <a:pt x="8422" y="10938"/>
                  <a:pt x="8457" y="10840"/>
                </a:cubicBezTo>
                <a:cubicBezTo>
                  <a:pt x="8493" y="10733"/>
                  <a:pt x="8564" y="10644"/>
                  <a:pt x="8654" y="10581"/>
                </a:cubicBezTo>
                <a:cubicBezTo>
                  <a:pt x="8823" y="10447"/>
                  <a:pt x="9037" y="10412"/>
                  <a:pt x="9233" y="10385"/>
                </a:cubicBezTo>
                <a:cubicBezTo>
                  <a:pt x="9332" y="10376"/>
                  <a:pt x="9430" y="10367"/>
                  <a:pt x="9528" y="10358"/>
                </a:cubicBezTo>
                <a:cubicBezTo>
                  <a:pt x="9626" y="10358"/>
                  <a:pt x="9724" y="10349"/>
                  <a:pt x="9813" y="10331"/>
                </a:cubicBezTo>
                <a:cubicBezTo>
                  <a:pt x="9858" y="10331"/>
                  <a:pt x="9894" y="10314"/>
                  <a:pt x="9929" y="10296"/>
                </a:cubicBezTo>
                <a:cubicBezTo>
                  <a:pt x="9965" y="10278"/>
                  <a:pt x="9983" y="10260"/>
                  <a:pt x="9992" y="10224"/>
                </a:cubicBezTo>
                <a:cubicBezTo>
                  <a:pt x="10001" y="10144"/>
                  <a:pt x="9965" y="10046"/>
                  <a:pt x="9929" y="9948"/>
                </a:cubicBezTo>
                <a:close/>
                <a:moveTo>
                  <a:pt x="7253" y="9568"/>
                </a:moveTo>
                <a:cubicBezTo>
                  <a:pt x="7290" y="9568"/>
                  <a:pt x="7326" y="9573"/>
                  <a:pt x="7360" y="9582"/>
                </a:cubicBezTo>
                <a:cubicBezTo>
                  <a:pt x="7458" y="9600"/>
                  <a:pt x="7538" y="9653"/>
                  <a:pt x="7610" y="9707"/>
                </a:cubicBezTo>
                <a:cubicBezTo>
                  <a:pt x="7610" y="9707"/>
                  <a:pt x="7619" y="9716"/>
                  <a:pt x="7610" y="9725"/>
                </a:cubicBezTo>
                <a:cubicBezTo>
                  <a:pt x="7610" y="9725"/>
                  <a:pt x="7601" y="9734"/>
                  <a:pt x="7601" y="9734"/>
                </a:cubicBezTo>
                <a:lnTo>
                  <a:pt x="7592" y="9734"/>
                </a:lnTo>
                <a:cubicBezTo>
                  <a:pt x="7526" y="9719"/>
                  <a:pt x="7455" y="9705"/>
                  <a:pt x="7392" y="9705"/>
                </a:cubicBezTo>
                <a:cubicBezTo>
                  <a:pt x="7378" y="9705"/>
                  <a:pt x="7364" y="9705"/>
                  <a:pt x="7351" y="9707"/>
                </a:cubicBezTo>
                <a:cubicBezTo>
                  <a:pt x="7271" y="9716"/>
                  <a:pt x="7208" y="9743"/>
                  <a:pt x="7164" y="9787"/>
                </a:cubicBezTo>
                <a:cubicBezTo>
                  <a:pt x="7083" y="9885"/>
                  <a:pt x="7057" y="10028"/>
                  <a:pt x="7092" y="10153"/>
                </a:cubicBezTo>
                <a:cubicBezTo>
                  <a:pt x="7092" y="10171"/>
                  <a:pt x="7101" y="10189"/>
                  <a:pt x="7101" y="10198"/>
                </a:cubicBezTo>
                <a:cubicBezTo>
                  <a:pt x="7110" y="10215"/>
                  <a:pt x="7119" y="10233"/>
                  <a:pt x="7119" y="10242"/>
                </a:cubicBezTo>
                <a:cubicBezTo>
                  <a:pt x="7137" y="10269"/>
                  <a:pt x="7146" y="10296"/>
                  <a:pt x="7182" y="10349"/>
                </a:cubicBezTo>
                <a:cubicBezTo>
                  <a:pt x="7235" y="10439"/>
                  <a:pt x="7271" y="10546"/>
                  <a:pt x="7271" y="10653"/>
                </a:cubicBezTo>
                <a:cubicBezTo>
                  <a:pt x="7280" y="10769"/>
                  <a:pt x="7244" y="10876"/>
                  <a:pt x="7191" y="10965"/>
                </a:cubicBezTo>
                <a:cubicBezTo>
                  <a:pt x="7128" y="11054"/>
                  <a:pt x="7048" y="11116"/>
                  <a:pt x="6959" y="11161"/>
                </a:cubicBezTo>
                <a:cubicBezTo>
                  <a:pt x="6914" y="11188"/>
                  <a:pt x="6860" y="11197"/>
                  <a:pt x="6816" y="11206"/>
                </a:cubicBezTo>
                <a:cubicBezTo>
                  <a:pt x="6771" y="11224"/>
                  <a:pt x="6718" y="11224"/>
                  <a:pt x="6673" y="11224"/>
                </a:cubicBezTo>
                <a:cubicBezTo>
                  <a:pt x="6575" y="11215"/>
                  <a:pt x="6486" y="11170"/>
                  <a:pt x="6405" y="11125"/>
                </a:cubicBezTo>
                <a:cubicBezTo>
                  <a:pt x="6325" y="11072"/>
                  <a:pt x="6245" y="11009"/>
                  <a:pt x="6191" y="10920"/>
                </a:cubicBezTo>
                <a:cubicBezTo>
                  <a:pt x="6138" y="10840"/>
                  <a:pt x="6111" y="10715"/>
                  <a:pt x="6138" y="10608"/>
                </a:cubicBezTo>
                <a:cubicBezTo>
                  <a:pt x="6165" y="10492"/>
                  <a:pt x="6227" y="10412"/>
                  <a:pt x="6325" y="10340"/>
                </a:cubicBezTo>
                <a:cubicBezTo>
                  <a:pt x="6370" y="10305"/>
                  <a:pt x="6432" y="10278"/>
                  <a:pt x="6504" y="10269"/>
                </a:cubicBezTo>
                <a:cubicBezTo>
                  <a:pt x="6510" y="10268"/>
                  <a:pt x="6517" y="10268"/>
                  <a:pt x="6524" y="10268"/>
                </a:cubicBezTo>
                <a:cubicBezTo>
                  <a:pt x="6581" y="10268"/>
                  <a:pt x="6643" y="10300"/>
                  <a:pt x="6691" y="10331"/>
                </a:cubicBezTo>
                <a:cubicBezTo>
                  <a:pt x="6736" y="10367"/>
                  <a:pt x="6780" y="10421"/>
                  <a:pt x="6798" y="10474"/>
                </a:cubicBezTo>
                <a:cubicBezTo>
                  <a:pt x="6807" y="10492"/>
                  <a:pt x="6816" y="10528"/>
                  <a:pt x="6816" y="10554"/>
                </a:cubicBezTo>
                <a:cubicBezTo>
                  <a:pt x="6825" y="10581"/>
                  <a:pt x="6825" y="10608"/>
                  <a:pt x="6825" y="10635"/>
                </a:cubicBezTo>
                <a:cubicBezTo>
                  <a:pt x="6816" y="10688"/>
                  <a:pt x="6798" y="10742"/>
                  <a:pt x="6762" y="10786"/>
                </a:cubicBezTo>
                <a:cubicBezTo>
                  <a:pt x="6744" y="10804"/>
                  <a:pt x="6718" y="10822"/>
                  <a:pt x="6700" y="10831"/>
                </a:cubicBezTo>
                <a:cubicBezTo>
                  <a:pt x="6673" y="10849"/>
                  <a:pt x="6655" y="10849"/>
                  <a:pt x="6629" y="10858"/>
                </a:cubicBezTo>
                <a:cubicBezTo>
                  <a:pt x="6620" y="10858"/>
                  <a:pt x="6620" y="10858"/>
                  <a:pt x="6611" y="10849"/>
                </a:cubicBezTo>
                <a:cubicBezTo>
                  <a:pt x="6611" y="10849"/>
                  <a:pt x="6611" y="10840"/>
                  <a:pt x="6620" y="10840"/>
                </a:cubicBezTo>
                <a:lnTo>
                  <a:pt x="6620" y="10831"/>
                </a:lnTo>
                <a:cubicBezTo>
                  <a:pt x="6682" y="10777"/>
                  <a:pt x="6700" y="10697"/>
                  <a:pt x="6682" y="10635"/>
                </a:cubicBezTo>
                <a:cubicBezTo>
                  <a:pt x="6664" y="10572"/>
                  <a:pt x="6620" y="10519"/>
                  <a:pt x="6575" y="10492"/>
                </a:cubicBezTo>
                <a:cubicBezTo>
                  <a:pt x="6563" y="10492"/>
                  <a:pt x="6551" y="10488"/>
                  <a:pt x="6539" y="10488"/>
                </a:cubicBezTo>
                <a:cubicBezTo>
                  <a:pt x="6533" y="10488"/>
                  <a:pt x="6527" y="10489"/>
                  <a:pt x="6521" y="10492"/>
                </a:cubicBezTo>
                <a:cubicBezTo>
                  <a:pt x="6504" y="10492"/>
                  <a:pt x="6486" y="10501"/>
                  <a:pt x="6459" y="10519"/>
                </a:cubicBezTo>
                <a:cubicBezTo>
                  <a:pt x="6414" y="10563"/>
                  <a:pt x="6370" y="10617"/>
                  <a:pt x="6343" y="10670"/>
                </a:cubicBezTo>
                <a:cubicBezTo>
                  <a:pt x="6316" y="10724"/>
                  <a:pt x="6307" y="10795"/>
                  <a:pt x="6325" y="10867"/>
                </a:cubicBezTo>
                <a:cubicBezTo>
                  <a:pt x="6343" y="10938"/>
                  <a:pt x="6388" y="11009"/>
                  <a:pt x="6450" y="11054"/>
                </a:cubicBezTo>
                <a:cubicBezTo>
                  <a:pt x="6513" y="11108"/>
                  <a:pt x="6593" y="11134"/>
                  <a:pt x="6673" y="11134"/>
                </a:cubicBezTo>
                <a:cubicBezTo>
                  <a:pt x="6709" y="11134"/>
                  <a:pt x="6744" y="11125"/>
                  <a:pt x="6780" y="11108"/>
                </a:cubicBezTo>
                <a:cubicBezTo>
                  <a:pt x="6816" y="11090"/>
                  <a:pt x="6852" y="11063"/>
                  <a:pt x="6878" y="11045"/>
                </a:cubicBezTo>
                <a:cubicBezTo>
                  <a:pt x="6994" y="10938"/>
                  <a:pt x="7048" y="10795"/>
                  <a:pt x="7030" y="10670"/>
                </a:cubicBezTo>
                <a:cubicBezTo>
                  <a:pt x="7021" y="10608"/>
                  <a:pt x="6994" y="10546"/>
                  <a:pt x="6950" y="10492"/>
                </a:cubicBezTo>
                <a:cubicBezTo>
                  <a:pt x="6941" y="10474"/>
                  <a:pt x="6896" y="10421"/>
                  <a:pt x="6869" y="10367"/>
                </a:cubicBezTo>
                <a:cubicBezTo>
                  <a:pt x="6860" y="10340"/>
                  <a:pt x="6852" y="10323"/>
                  <a:pt x="6843" y="10296"/>
                </a:cubicBezTo>
                <a:cubicBezTo>
                  <a:pt x="6834" y="10269"/>
                  <a:pt x="6825" y="10242"/>
                  <a:pt x="6816" y="10215"/>
                </a:cubicBezTo>
                <a:cubicBezTo>
                  <a:pt x="6798" y="10108"/>
                  <a:pt x="6807" y="9992"/>
                  <a:pt x="6843" y="9885"/>
                </a:cubicBezTo>
                <a:cubicBezTo>
                  <a:pt x="6878" y="9787"/>
                  <a:pt x="6950" y="9689"/>
                  <a:pt x="7048" y="9627"/>
                </a:cubicBezTo>
                <a:cubicBezTo>
                  <a:pt x="7112" y="9586"/>
                  <a:pt x="7184" y="9568"/>
                  <a:pt x="7253" y="9568"/>
                </a:cubicBezTo>
                <a:close/>
                <a:moveTo>
                  <a:pt x="5647" y="10501"/>
                </a:moveTo>
                <a:cubicBezTo>
                  <a:pt x="5736" y="10501"/>
                  <a:pt x="5826" y="10537"/>
                  <a:pt x="5879" y="10599"/>
                </a:cubicBezTo>
                <a:cubicBezTo>
                  <a:pt x="5942" y="10653"/>
                  <a:pt x="5977" y="10724"/>
                  <a:pt x="6004" y="10786"/>
                </a:cubicBezTo>
                <a:cubicBezTo>
                  <a:pt x="6004" y="10795"/>
                  <a:pt x="6004" y="10795"/>
                  <a:pt x="5995" y="10804"/>
                </a:cubicBezTo>
                <a:cubicBezTo>
                  <a:pt x="5995" y="10804"/>
                  <a:pt x="5986" y="10804"/>
                  <a:pt x="5986" y="10795"/>
                </a:cubicBezTo>
                <a:cubicBezTo>
                  <a:pt x="5933" y="10751"/>
                  <a:pt x="5879" y="10706"/>
                  <a:pt x="5826" y="10679"/>
                </a:cubicBezTo>
                <a:cubicBezTo>
                  <a:pt x="5780" y="10666"/>
                  <a:pt x="5739" y="10658"/>
                  <a:pt x="5703" y="10658"/>
                </a:cubicBezTo>
                <a:cubicBezTo>
                  <a:pt x="5690" y="10658"/>
                  <a:pt x="5677" y="10659"/>
                  <a:pt x="5665" y="10662"/>
                </a:cubicBezTo>
                <a:cubicBezTo>
                  <a:pt x="5567" y="10688"/>
                  <a:pt x="5496" y="10786"/>
                  <a:pt x="5460" y="10885"/>
                </a:cubicBezTo>
                <a:cubicBezTo>
                  <a:pt x="5460" y="10893"/>
                  <a:pt x="5460" y="10902"/>
                  <a:pt x="5451" y="10920"/>
                </a:cubicBezTo>
                <a:cubicBezTo>
                  <a:pt x="5451" y="10929"/>
                  <a:pt x="5451" y="10947"/>
                  <a:pt x="5451" y="10956"/>
                </a:cubicBezTo>
                <a:cubicBezTo>
                  <a:pt x="5451" y="10983"/>
                  <a:pt x="5451" y="11001"/>
                  <a:pt x="5451" y="11045"/>
                </a:cubicBezTo>
                <a:cubicBezTo>
                  <a:pt x="5451" y="11134"/>
                  <a:pt x="5433" y="11224"/>
                  <a:pt x="5388" y="11295"/>
                </a:cubicBezTo>
                <a:cubicBezTo>
                  <a:pt x="5344" y="11375"/>
                  <a:pt x="5281" y="11438"/>
                  <a:pt x="5201" y="11473"/>
                </a:cubicBezTo>
                <a:cubicBezTo>
                  <a:pt x="5139" y="11508"/>
                  <a:pt x="5077" y="11521"/>
                  <a:pt x="5014" y="11521"/>
                </a:cubicBezTo>
                <a:cubicBezTo>
                  <a:pt x="4996" y="11521"/>
                  <a:pt x="4978" y="11520"/>
                  <a:pt x="4960" y="11518"/>
                </a:cubicBezTo>
                <a:cubicBezTo>
                  <a:pt x="4925" y="11509"/>
                  <a:pt x="4880" y="11500"/>
                  <a:pt x="4844" y="11491"/>
                </a:cubicBezTo>
                <a:cubicBezTo>
                  <a:pt x="4809" y="11482"/>
                  <a:pt x="4773" y="11464"/>
                  <a:pt x="4737" y="11438"/>
                </a:cubicBezTo>
                <a:cubicBezTo>
                  <a:pt x="4675" y="11393"/>
                  <a:pt x="4630" y="11331"/>
                  <a:pt x="4595" y="11268"/>
                </a:cubicBezTo>
                <a:cubicBezTo>
                  <a:pt x="4559" y="11197"/>
                  <a:pt x="4532" y="11125"/>
                  <a:pt x="4532" y="11045"/>
                </a:cubicBezTo>
                <a:cubicBezTo>
                  <a:pt x="4532" y="10956"/>
                  <a:pt x="4559" y="10867"/>
                  <a:pt x="4630" y="10804"/>
                </a:cubicBezTo>
                <a:cubicBezTo>
                  <a:pt x="4693" y="10742"/>
                  <a:pt x="4773" y="10706"/>
                  <a:pt x="4862" y="10688"/>
                </a:cubicBezTo>
                <a:cubicBezTo>
                  <a:pt x="4907" y="10688"/>
                  <a:pt x="4960" y="10697"/>
                  <a:pt x="5014" y="10715"/>
                </a:cubicBezTo>
                <a:cubicBezTo>
                  <a:pt x="5067" y="10742"/>
                  <a:pt x="5103" y="10795"/>
                  <a:pt x="5121" y="10840"/>
                </a:cubicBezTo>
                <a:cubicBezTo>
                  <a:pt x="5139" y="10885"/>
                  <a:pt x="5139" y="10929"/>
                  <a:pt x="5130" y="10974"/>
                </a:cubicBezTo>
                <a:cubicBezTo>
                  <a:pt x="5130" y="11001"/>
                  <a:pt x="5121" y="11018"/>
                  <a:pt x="5112" y="11045"/>
                </a:cubicBezTo>
                <a:cubicBezTo>
                  <a:pt x="5103" y="11063"/>
                  <a:pt x="5094" y="11081"/>
                  <a:pt x="5085" y="11099"/>
                </a:cubicBezTo>
                <a:cubicBezTo>
                  <a:pt x="5058" y="11134"/>
                  <a:pt x="5023" y="11161"/>
                  <a:pt x="4978" y="11179"/>
                </a:cubicBezTo>
                <a:cubicBezTo>
                  <a:pt x="4960" y="11188"/>
                  <a:pt x="4934" y="11188"/>
                  <a:pt x="4916" y="11188"/>
                </a:cubicBezTo>
                <a:cubicBezTo>
                  <a:pt x="4898" y="11188"/>
                  <a:pt x="4880" y="11179"/>
                  <a:pt x="4862" y="11179"/>
                </a:cubicBezTo>
                <a:cubicBezTo>
                  <a:pt x="4853" y="11170"/>
                  <a:pt x="4853" y="11170"/>
                  <a:pt x="4853" y="11161"/>
                </a:cubicBezTo>
                <a:cubicBezTo>
                  <a:pt x="4853" y="11161"/>
                  <a:pt x="4853" y="11152"/>
                  <a:pt x="4862" y="11152"/>
                </a:cubicBezTo>
                <a:cubicBezTo>
                  <a:pt x="4934" y="11143"/>
                  <a:pt x="4969" y="11099"/>
                  <a:pt x="4987" y="11045"/>
                </a:cubicBezTo>
                <a:cubicBezTo>
                  <a:pt x="5005" y="10992"/>
                  <a:pt x="4996" y="10938"/>
                  <a:pt x="4978" y="10902"/>
                </a:cubicBezTo>
                <a:cubicBezTo>
                  <a:pt x="4960" y="10893"/>
                  <a:pt x="4951" y="10876"/>
                  <a:pt x="4934" y="10876"/>
                </a:cubicBezTo>
                <a:lnTo>
                  <a:pt x="4880" y="10876"/>
                </a:lnTo>
                <a:cubicBezTo>
                  <a:pt x="4835" y="10885"/>
                  <a:pt x="4782" y="10902"/>
                  <a:pt x="4737" y="10929"/>
                </a:cubicBezTo>
                <a:cubicBezTo>
                  <a:pt x="4702" y="10956"/>
                  <a:pt x="4666" y="11001"/>
                  <a:pt x="4648" y="11054"/>
                </a:cubicBezTo>
                <a:cubicBezTo>
                  <a:pt x="4630" y="11108"/>
                  <a:pt x="4630" y="11179"/>
                  <a:pt x="4657" y="11241"/>
                </a:cubicBezTo>
                <a:cubicBezTo>
                  <a:pt x="4684" y="11295"/>
                  <a:pt x="4728" y="11348"/>
                  <a:pt x="4782" y="11384"/>
                </a:cubicBezTo>
                <a:cubicBezTo>
                  <a:pt x="4809" y="11393"/>
                  <a:pt x="4835" y="11402"/>
                  <a:pt x="4862" y="11402"/>
                </a:cubicBezTo>
                <a:cubicBezTo>
                  <a:pt x="4880" y="11406"/>
                  <a:pt x="4896" y="11409"/>
                  <a:pt x="4911" y="11409"/>
                </a:cubicBezTo>
                <a:cubicBezTo>
                  <a:pt x="4927" y="11409"/>
                  <a:pt x="4942" y="11406"/>
                  <a:pt x="4960" y="11402"/>
                </a:cubicBezTo>
                <a:cubicBezTo>
                  <a:pt x="5076" y="11384"/>
                  <a:pt x="5174" y="11304"/>
                  <a:pt x="5210" y="11215"/>
                </a:cubicBezTo>
                <a:cubicBezTo>
                  <a:pt x="5228" y="11161"/>
                  <a:pt x="5237" y="11108"/>
                  <a:pt x="5237" y="11054"/>
                </a:cubicBezTo>
                <a:cubicBezTo>
                  <a:pt x="5228" y="11036"/>
                  <a:pt x="5228" y="10983"/>
                  <a:pt x="5228" y="10938"/>
                </a:cubicBezTo>
                <a:cubicBezTo>
                  <a:pt x="5228" y="10920"/>
                  <a:pt x="5237" y="10893"/>
                  <a:pt x="5237" y="10876"/>
                </a:cubicBezTo>
                <a:cubicBezTo>
                  <a:pt x="5246" y="10849"/>
                  <a:pt x="5246" y="10831"/>
                  <a:pt x="5255" y="10813"/>
                </a:cubicBezTo>
                <a:cubicBezTo>
                  <a:pt x="5281" y="10724"/>
                  <a:pt x="5335" y="10653"/>
                  <a:pt x="5406" y="10599"/>
                </a:cubicBezTo>
                <a:cubicBezTo>
                  <a:pt x="5469" y="10546"/>
                  <a:pt x="5558" y="10501"/>
                  <a:pt x="5647" y="10501"/>
                </a:cubicBezTo>
                <a:close/>
                <a:moveTo>
                  <a:pt x="8609" y="8610"/>
                </a:moveTo>
                <a:lnTo>
                  <a:pt x="8618" y="8619"/>
                </a:lnTo>
                <a:cubicBezTo>
                  <a:pt x="8431" y="8735"/>
                  <a:pt x="8288" y="8886"/>
                  <a:pt x="8181" y="9074"/>
                </a:cubicBezTo>
                <a:cubicBezTo>
                  <a:pt x="8083" y="9252"/>
                  <a:pt x="8011" y="9448"/>
                  <a:pt x="7940" y="9653"/>
                </a:cubicBezTo>
                <a:cubicBezTo>
                  <a:pt x="7869" y="9859"/>
                  <a:pt x="7797" y="10064"/>
                  <a:pt x="7735" y="10269"/>
                </a:cubicBezTo>
                <a:cubicBezTo>
                  <a:pt x="7672" y="10483"/>
                  <a:pt x="7619" y="10697"/>
                  <a:pt x="7547" y="10902"/>
                </a:cubicBezTo>
                <a:cubicBezTo>
                  <a:pt x="7476" y="11116"/>
                  <a:pt x="7360" y="11322"/>
                  <a:pt x="7199" y="11482"/>
                </a:cubicBezTo>
                <a:cubicBezTo>
                  <a:pt x="7030" y="11643"/>
                  <a:pt x="6825" y="11768"/>
                  <a:pt x="6602" y="11821"/>
                </a:cubicBezTo>
                <a:cubicBezTo>
                  <a:pt x="6448" y="11858"/>
                  <a:pt x="6290" y="11878"/>
                  <a:pt x="6133" y="11878"/>
                </a:cubicBezTo>
                <a:cubicBezTo>
                  <a:pt x="6063" y="11878"/>
                  <a:pt x="5993" y="11874"/>
                  <a:pt x="5924" y="11866"/>
                </a:cubicBezTo>
                <a:cubicBezTo>
                  <a:pt x="5817" y="11866"/>
                  <a:pt x="5710" y="11839"/>
                  <a:pt x="5594" y="11821"/>
                </a:cubicBezTo>
                <a:cubicBezTo>
                  <a:pt x="5540" y="11812"/>
                  <a:pt x="5487" y="11794"/>
                  <a:pt x="5433" y="11786"/>
                </a:cubicBezTo>
                <a:cubicBezTo>
                  <a:pt x="5388" y="11768"/>
                  <a:pt x="5335" y="11759"/>
                  <a:pt x="5281" y="11741"/>
                </a:cubicBezTo>
                <a:lnTo>
                  <a:pt x="5281" y="11723"/>
                </a:lnTo>
                <a:cubicBezTo>
                  <a:pt x="5439" y="11729"/>
                  <a:pt x="5592" y="11736"/>
                  <a:pt x="5744" y="11736"/>
                </a:cubicBezTo>
                <a:cubicBezTo>
                  <a:pt x="5807" y="11736"/>
                  <a:pt x="5870" y="11735"/>
                  <a:pt x="5933" y="11732"/>
                </a:cubicBezTo>
                <a:cubicBezTo>
                  <a:pt x="6147" y="11732"/>
                  <a:pt x="6352" y="11705"/>
                  <a:pt x="6548" y="11643"/>
                </a:cubicBezTo>
                <a:cubicBezTo>
                  <a:pt x="6744" y="11589"/>
                  <a:pt x="6932" y="11500"/>
                  <a:pt x="7083" y="11366"/>
                </a:cubicBezTo>
                <a:cubicBezTo>
                  <a:pt x="7235" y="11224"/>
                  <a:pt x="7360" y="11054"/>
                  <a:pt x="7458" y="10867"/>
                </a:cubicBezTo>
                <a:cubicBezTo>
                  <a:pt x="7565" y="10679"/>
                  <a:pt x="7637" y="10474"/>
                  <a:pt x="7681" y="10260"/>
                </a:cubicBezTo>
                <a:cubicBezTo>
                  <a:pt x="7735" y="10046"/>
                  <a:pt x="7753" y="9832"/>
                  <a:pt x="7806" y="9618"/>
                </a:cubicBezTo>
                <a:cubicBezTo>
                  <a:pt x="7833" y="9502"/>
                  <a:pt x="7869" y="9404"/>
                  <a:pt x="7904" y="9297"/>
                </a:cubicBezTo>
                <a:cubicBezTo>
                  <a:pt x="7931" y="9243"/>
                  <a:pt x="7958" y="9198"/>
                  <a:pt x="7976" y="9145"/>
                </a:cubicBezTo>
                <a:cubicBezTo>
                  <a:pt x="8011" y="9091"/>
                  <a:pt x="8038" y="9047"/>
                  <a:pt x="8065" y="8993"/>
                </a:cubicBezTo>
                <a:cubicBezTo>
                  <a:pt x="8199" y="8815"/>
                  <a:pt x="8395" y="8654"/>
                  <a:pt x="8609" y="8610"/>
                </a:cubicBezTo>
                <a:close/>
                <a:moveTo>
                  <a:pt x="3497" y="12125"/>
                </a:moveTo>
                <a:cubicBezTo>
                  <a:pt x="3496" y="12126"/>
                  <a:pt x="3495" y="12129"/>
                  <a:pt x="3494" y="12131"/>
                </a:cubicBezTo>
                <a:lnTo>
                  <a:pt x="3494" y="12131"/>
                </a:lnTo>
                <a:cubicBezTo>
                  <a:pt x="3495" y="12129"/>
                  <a:pt x="3496" y="12127"/>
                  <a:pt x="3497" y="12125"/>
                </a:cubicBezTo>
                <a:close/>
                <a:moveTo>
                  <a:pt x="3483" y="11800"/>
                </a:moveTo>
                <a:cubicBezTo>
                  <a:pt x="3505" y="11800"/>
                  <a:pt x="3530" y="11816"/>
                  <a:pt x="3551" y="11857"/>
                </a:cubicBezTo>
                <a:cubicBezTo>
                  <a:pt x="3554" y="11820"/>
                  <a:pt x="3578" y="11803"/>
                  <a:pt x="3604" y="11803"/>
                </a:cubicBezTo>
                <a:cubicBezTo>
                  <a:pt x="3645" y="11803"/>
                  <a:pt x="3691" y="11847"/>
                  <a:pt x="3658" y="11919"/>
                </a:cubicBezTo>
                <a:cubicBezTo>
                  <a:pt x="3670" y="11916"/>
                  <a:pt x="3681" y="11914"/>
                  <a:pt x="3692" y="11914"/>
                </a:cubicBezTo>
                <a:cubicBezTo>
                  <a:pt x="3780" y="11914"/>
                  <a:pt x="3797" y="12036"/>
                  <a:pt x="3693" y="12044"/>
                </a:cubicBezTo>
                <a:cubicBezTo>
                  <a:pt x="3693" y="12044"/>
                  <a:pt x="3765" y="12071"/>
                  <a:pt x="3729" y="12151"/>
                </a:cubicBezTo>
                <a:cubicBezTo>
                  <a:pt x="3715" y="12176"/>
                  <a:pt x="3699" y="12186"/>
                  <a:pt x="3682" y="12186"/>
                </a:cubicBezTo>
                <a:cubicBezTo>
                  <a:pt x="3646" y="12186"/>
                  <a:pt x="3610" y="12140"/>
                  <a:pt x="3604" y="12116"/>
                </a:cubicBezTo>
                <a:lnTo>
                  <a:pt x="3604" y="12116"/>
                </a:lnTo>
                <a:cubicBezTo>
                  <a:pt x="3622" y="12196"/>
                  <a:pt x="3613" y="12249"/>
                  <a:pt x="3542" y="12249"/>
                </a:cubicBezTo>
                <a:cubicBezTo>
                  <a:pt x="3484" y="12241"/>
                  <a:pt x="3480" y="12163"/>
                  <a:pt x="3494" y="12131"/>
                </a:cubicBezTo>
                <a:lnTo>
                  <a:pt x="3494" y="12131"/>
                </a:lnTo>
                <a:cubicBezTo>
                  <a:pt x="3475" y="12165"/>
                  <a:pt x="3446" y="12178"/>
                  <a:pt x="3419" y="12178"/>
                </a:cubicBezTo>
                <a:cubicBezTo>
                  <a:pt x="3355" y="12178"/>
                  <a:pt x="3300" y="12103"/>
                  <a:pt x="3399" y="12053"/>
                </a:cubicBezTo>
                <a:cubicBezTo>
                  <a:pt x="3303" y="12016"/>
                  <a:pt x="3311" y="11913"/>
                  <a:pt x="3387" y="11913"/>
                </a:cubicBezTo>
                <a:cubicBezTo>
                  <a:pt x="3403" y="11913"/>
                  <a:pt x="3422" y="11917"/>
                  <a:pt x="3444" y="11928"/>
                </a:cubicBezTo>
                <a:cubicBezTo>
                  <a:pt x="3402" y="11868"/>
                  <a:pt x="3436" y="11800"/>
                  <a:pt x="3483" y="11800"/>
                </a:cubicBezTo>
                <a:close/>
                <a:moveTo>
                  <a:pt x="2864" y="1"/>
                </a:moveTo>
                <a:lnTo>
                  <a:pt x="2864" y="1"/>
                </a:lnTo>
                <a:cubicBezTo>
                  <a:pt x="2971" y="563"/>
                  <a:pt x="3533" y="1161"/>
                  <a:pt x="4327" y="1250"/>
                </a:cubicBezTo>
                <a:cubicBezTo>
                  <a:pt x="4255" y="1346"/>
                  <a:pt x="3922" y="1455"/>
                  <a:pt x="3582" y="1455"/>
                </a:cubicBezTo>
                <a:cubicBezTo>
                  <a:pt x="3418" y="1455"/>
                  <a:pt x="3253" y="1430"/>
                  <a:pt x="3114" y="1366"/>
                </a:cubicBezTo>
                <a:lnTo>
                  <a:pt x="3114" y="1366"/>
                </a:lnTo>
                <a:cubicBezTo>
                  <a:pt x="3434" y="1645"/>
                  <a:pt x="3796" y="1706"/>
                  <a:pt x="4133" y="1706"/>
                </a:cubicBezTo>
                <a:cubicBezTo>
                  <a:pt x="4392" y="1706"/>
                  <a:pt x="4637" y="1669"/>
                  <a:pt x="4836" y="1669"/>
                </a:cubicBezTo>
                <a:cubicBezTo>
                  <a:pt x="4989" y="1669"/>
                  <a:pt x="5116" y="1691"/>
                  <a:pt x="5201" y="1767"/>
                </a:cubicBezTo>
                <a:cubicBezTo>
                  <a:pt x="5130" y="1758"/>
                  <a:pt x="5061" y="1753"/>
                  <a:pt x="4996" y="1753"/>
                </a:cubicBezTo>
                <a:cubicBezTo>
                  <a:pt x="4699" y="1753"/>
                  <a:pt x="4459" y="1849"/>
                  <a:pt x="4291" y="2017"/>
                </a:cubicBezTo>
                <a:cubicBezTo>
                  <a:pt x="4395" y="1971"/>
                  <a:pt x="4487" y="1953"/>
                  <a:pt x="4575" y="1953"/>
                </a:cubicBezTo>
                <a:cubicBezTo>
                  <a:pt x="4825" y="1953"/>
                  <a:pt x="5038" y="2100"/>
                  <a:pt x="5388" y="2160"/>
                </a:cubicBezTo>
                <a:cubicBezTo>
                  <a:pt x="5466" y="2173"/>
                  <a:pt x="5541" y="2178"/>
                  <a:pt x="5613" y="2178"/>
                </a:cubicBezTo>
                <a:cubicBezTo>
                  <a:pt x="5979" y="2178"/>
                  <a:pt x="6254" y="2035"/>
                  <a:pt x="6254" y="2035"/>
                </a:cubicBezTo>
                <a:cubicBezTo>
                  <a:pt x="6254" y="2035"/>
                  <a:pt x="6258" y="2035"/>
                  <a:pt x="6266" y="2035"/>
                </a:cubicBezTo>
                <a:cubicBezTo>
                  <a:pt x="6381" y="2035"/>
                  <a:pt x="7270" y="2050"/>
                  <a:pt x="7253" y="2534"/>
                </a:cubicBezTo>
                <a:cubicBezTo>
                  <a:pt x="7248" y="2836"/>
                  <a:pt x="6921" y="2923"/>
                  <a:pt x="6631" y="2923"/>
                </a:cubicBezTo>
                <a:cubicBezTo>
                  <a:pt x="6425" y="2923"/>
                  <a:pt x="6237" y="2879"/>
                  <a:pt x="6200" y="2838"/>
                </a:cubicBezTo>
                <a:cubicBezTo>
                  <a:pt x="6111" y="2740"/>
                  <a:pt x="6022" y="2401"/>
                  <a:pt x="6022" y="2401"/>
                </a:cubicBezTo>
                <a:cubicBezTo>
                  <a:pt x="6022" y="2401"/>
                  <a:pt x="5852" y="2677"/>
                  <a:pt x="5629" y="2811"/>
                </a:cubicBezTo>
                <a:cubicBezTo>
                  <a:pt x="5496" y="2633"/>
                  <a:pt x="5522" y="2383"/>
                  <a:pt x="5522" y="2383"/>
                </a:cubicBezTo>
                <a:lnTo>
                  <a:pt x="5522" y="2383"/>
                </a:lnTo>
                <a:cubicBezTo>
                  <a:pt x="5522" y="2383"/>
                  <a:pt x="5148" y="2445"/>
                  <a:pt x="5023" y="2820"/>
                </a:cubicBezTo>
                <a:cubicBezTo>
                  <a:pt x="4907" y="2731"/>
                  <a:pt x="4853" y="2445"/>
                  <a:pt x="4853" y="2445"/>
                </a:cubicBezTo>
                <a:cubicBezTo>
                  <a:pt x="4853" y="2445"/>
                  <a:pt x="4550" y="2936"/>
                  <a:pt x="4630" y="3525"/>
                </a:cubicBezTo>
                <a:cubicBezTo>
                  <a:pt x="4434" y="3409"/>
                  <a:pt x="4327" y="3034"/>
                  <a:pt x="4327" y="3034"/>
                </a:cubicBezTo>
                <a:lnTo>
                  <a:pt x="4327" y="3034"/>
                </a:lnTo>
                <a:cubicBezTo>
                  <a:pt x="4327" y="3034"/>
                  <a:pt x="4211" y="3489"/>
                  <a:pt x="4487" y="4015"/>
                </a:cubicBezTo>
                <a:cubicBezTo>
                  <a:pt x="4773" y="4542"/>
                  <a:pt x="4461" y="5041"/>
                  <a:pt x="4461" y="5041"/>
                </a:cubicBezTo>
                <a:cubicBezTo>
                  <a:pt x="4461" y="5041"/>
                  <a:pt x="4371" y="4854"/>
                  <a:pt x="4291" y="4809"/>
                </a:cubicBezTo>
                <a:lnTo>
                  <a:pt x="4291" y="4809"/>
                </a:lnTo>
                <a:cubicBezTo>
                  <a:pt x="4327" y="5086"/>
                  <a:pt x="3809" y="5532"/>
                  <a:pt x="3809" y="5532"/>
                </a:cubicBezTo>
                <a:cubicBezTo>
                  <a:pt x="3809" y="5532"/>
                  <a:pt x="3631" y="5523"/>
                  <a:pt x="3774" y="4676"/>
                </a:cubicBezTo>
                <a:cubicBezTo>
                  <a:pt x="3908" y="3837"/>
                  <a:pt x="3078" y="3293"/>
                  <a:pt x="3078" y="3293"/>
                </a:cubicBezTo>
                <a:lnTo>
                  <a:pt x="3078" y="3293"/>
                </a:lnTo>
                <a:cubicBezTo>
                  <a:pt x="3078" y="3293"/>
                  <a:pt x="3408" y="3703"/>
                  <a:pt x="3185" y="4015"/>
                </a:cubicBezTo>
                <a:cubicBezTo>
                  <a:pt x="2960" y="3913"/>
                  <a:pt x="2760" y="3877"/>
                  <a:pt x="2589" y="3877"/>
                </a:cubicBezTo>
                <a:cubicBezTo>
                  <a:pt x="2177" y="3877"/>
                  <a:pt x="1936" y="4087"/>
                  <a:pt x="1936" y="4087"/>
                </a:cubicBezTo>
                <a:cubicBezTo>
                  <a:pt x="1936" y="4087"/>
                  <a:pt x="1888" y="4100"/>
                  <a:pt x="1802" y="4100"/>
                </a:cubicBezTo>
                <a:cubicBezTo>
                  <a:pt x="1691" y="4100"/>
                  <a:pt x="1515" y="4077"/>
                  <a:pt x="1303" y="3971"/>
                </a:cubicBezTo>
                <a:cubicBezTo>
                  <a:pt x="1236" y="3690"/>
                  <a:pt x="845" y="3415"/>
                  <a:pt x="460" y="3415"/>
                </a:cubicBezTo>
                <a:cubicBezTo>
                  <a:pt x="380" y="3415"/>
                  <a:pt x="300" y="3427"/>
                  <a:pt x="223" y="3453"/>
                </a:cubicBezTo>
                <a:cubicBezTo>
                  <a:pt x="473" y="3516"/>
                  <a:pt x="812" y="3721"/>
                  <a:pt x="928" y="4087"/>
                </a:cubicBezTo>
                <a:cubicBezTo>
                  <a:pt x="924" y="4091"/>
                  <a:pt x="914" y="4092"/>
                  <a:pt x="899" y="4092"/>
                </a:cubicBezTo>
                <a:cubicBezTo>
                  <a:pt x="861" y="4092"/>
                  <a:pt x="791" y="4083"/>
                  <a:pt x="702" y="4083"/>
                </a:cubicBezTo>
                <a:cubicBezTo>
                  <a:pt x="511" y="4083"/>
                  <a:pt x="233" y="4125"/>
                  <a:pt x="0" y="4390"/>
                </a:cubicBezTo>
                <a:cubicBezTo>
                  <a:pt x="93" y="4342"/>
                  <a:pt x="205" y="4318"/>
                  <a:pt x="322" y="4318"/>
                </a:cubicBezTo>
                <a:cubicBezTo>
                  <a:pt x="486" y="4318"/>
                  <a:pt x="661" y="4364"/>
                  <a:pt x="812" y="4453"/>
                </a:cubicBezTo>
                <a:cubicBezTo>
                  <a:pt x="509" y="4488"/>
                  <a:pt x="286" y="4738"/>
                  <a:pt x="0" y="4827"/>
                </a:cubicBezTo>
                <a:cubicBezTo>
                  <a:pt x="61" y="4858"/>
                  <a:pt x="158" y="4872"/>
                  <a:pt x="268" y="4872"/>
                </a:cubicBezTo>
                <a:cubicBezTo>
                  <a:pt x="543" y="4872"/>
                  <a:pt x="901" y="4781"/>
                  <a:pt x="990" y="4622"/>
                </a:cubicBezTo>
                <a:lnTo>
                  <a:pt x="990" y="4622"/>
                </a:lnTo>
                <a:cubicBezTo>
                  <a:pt x="1008" y="4765"/>
                  <a:pt x="758" y="5202"/>
                  <a:pt x="375" y="5300"/>
                </a:cubicBezTo>
                <a:cubicBezTo>
                  <a:pt x="406" y="5302"/>
                  <a:pt x="439" y="5303"/>
                  <a:pt x="472" y="5303"/>
                </a:cubicBezTo>
                <a:cubicBezTo>
                  <a:pt x="770" y="5303"/>
                  <a:pt x="1136" y="5217"/>
                  <a:pt x="1401" y="4792"/>
                </a:cubicBezTo>
                <a:cubicBezTo>
                  <a:pt x="1583" y="4666"/>
                  <a:pt x="1808" y="4601"/>
                  <a:pt x="2019" y="4601"/>
                </a:cubicBezTo>
                <a:cubicBezTo>
                  <a:pt x="2272" y="4601"/>
                  <a:pt x="2506" y="4695"/>
                  <a:pt x="2623" y="4890"/>
                </a:cubicBezTo>
                <a:cubicBezTo>
                  <a:pt x="2828" y="5238"/>
                  <a:pt x="2587" y="5568"/>
                  <a:pt x="2587" y="5568"/>
                </a:cubicBezTo>
                <a:cubicBezTo>
                  <a:pt x="2587" y="5568"/>
                  <a:pt x="2373" y="5354"/>
                  <a:pt x="2453" y="5122"/>
                </a:cubicBezTo>
                <a:lnTo>
                  <a:pt x="2453" y="5122"/>
                </a:lnTo>
                <a:cubicBezTo>
                  <a:pt x="1990" y="5407"/>
                  <a:pt x="1749" y="5978"/>
                  <a:pt x="1749" y="5978"/>
                </a:cubicBezTo>
                <a:cubicBezTo>
                  <a:pt x="1749" y="5978"/>
                  <a:pt x="1552" y="5675"/>
                  <a:pt x="1651" y="5452"/>
                </a:cubicBezTo>
                <a:lnTo>
                  <a:pt x="1651" y="5452"/>
                </a:lnTo>
                <a:cubicBezTo>
                  <a:pt x="1267" y="5862"/>
                  <a:pt x="1213" y="6504"/>
                  <a:pt x="1222" y="6834"/>
                </a:cubicBezTo>
                <a:cubicBezTo>
                  <a:pt x="1222" y="6834"/>
                  <a:pt x="999" y="6674"/>
                  <a:pt x="1026" y="6272"/>
                </a:cubicBezTo>
                <a:lnTo>
                  <a:pt x="1026" y="6272"/>
                </a:lnTo>
                <a:cubicBezTo>
                  <a:pt x="812" y="6638"/>
                  <a:pt x="518" y="8083"/>
                  <a:pt x="946" y="9100"/>
                </a:cubicBezTo>
                <a:cubicBezTo>
                  <a:pt x="1365" y="10117"/>
                  <a:pt x="2346" y="10858"/>
                  <a:pt x="2346" y="10858"/>
                </a:cubicBezTo>
                <a:cubicBezTo>
                  <a:pt x="2346" y="10858"/>
                  <a:pt x="2577" y="10801"/>
                  <a:pt x="2837" y="10801"/>
                </a:cubicBezTo>
                <a:cubicBezTo>
                  <a:pt x="2920" y="10801"/>
                  <a:pt x="3005" y="10807"/>
                  <a:pt x="3087" y="10822"/>
                </a:cubicBezTo>
                <a:cubicBezTo>
                  <a:pt x="3206" y="10841"/>
                  <a:pt x="3347" y="10851"/>
                  <a:pt x="3497" y="10851"/>
                </a:cubicBezTo>
                <a:cubicBezTo>
                  <a:pt x="3771" y="10851"/>
                  <a:pt x="4072" y="10817"/>
                  <a:pt x="4309" y="10742"/>
                </a:cubicBezTo>
                <a:lnTo>
                  <a:pt x="4309" y="10742"/>
                </a:lnTo>
                <a:cubicBezTo>
                  <a:pt x="4190" y="10884"/>
                  <a:pt x="3920" y="10976"/>
                  <a:pt x="3558" y="10976"/>
                </a:cubicBezTo>
                <a:cubicBezTo>
                  <a:pt x="3488" y="10976"/>
                  <a:pt x="3414" y="10972"/>
                  <a:pt x="3337" y="10965"/>
                </a:cubicBezTo>
                <a:cubicBezTo>
                  <a:pt x="3226" y="10954"/>
                  <a:pt x="3096" y="10945"/>
                  <a:pt x="2959" y="10945"/>
                </a:cubicBezTo>
                <a:cubicBezTo>
                  <a:pt x="2520" y="10945"/>
                  <a:pt x="2008" y="11043"/>
                  <a:pt x="1811" y="11518"/>
                </a:cubicBezTo>
                <a:cubicBezTo>
                  <a:pt x="1964" y="11437"/>
                  <a:pt x="2091" y="11402"/>
                  <a:pt x="2199" y="11402"/>
                </a:cubicBezTo>
                <a:cubicBezTo>
                  <a:pt x="2534" y="11402"/>
                  <a:pt x="2689" y="11734"/>
                  <a:pt x="2864" y="12071"/>
                </a:cubicBezTo>
                <a:cubicBezTo>
                  <a:pt x="3096" y="12517"/>
                  <a:pt x="3774" y="12383"/>
                  <a:pt x="3881" y="12740"/>
                </a:cubicBezTo>
                <a:cubicBezTo>
                  <a:pt x="3986" y="13082"/>
                  <a:pt x="3635" y="13552"/>
                  <a:pt x="3040" y="13552"/>
                </a:cubicBezTo>
                <a:cubicBezTo>
                  <a:pt x="3029" y="13552"/>
                  <a:pt x="3018" y="13552"/>
                  <a:pt x="3007" y="13552"/>
                </a:cubicBezTo>
                <a:lnTo>
                  <a:pt x="3007" y="13552"/>
                </a:lnTo>
                <a:cubicBezTo>
                  <a:pt x="3175" y="13664"/>
                  <a:pt x="3351" y="13717"/>
                  <a:pt x="3512" y="13717"/>
                </a:cubicBezTo>
                <a:cubicBezTo>
                  <a:pt x="3786" y="13717"/>
                  <a:pt x="4016" y="13566"/>
                  <a:pt x="4095" y="13302"/>
                </a:cubicBezTo>
                <a:lnTo>
                  <a:pt x="4095" y="13302"/>
                </a:lnTo>
                <a:cubicBezTo>
                  <a:pt x="4211" y="13489"/>
                  <a:pt x="4148" y="13980"/>
                  <a:pt x="3818" y="14248"/>
                </a:cubicBezTo>
                <a:cubicBezTo>
                  <a:pt x="4389" y="14230"/>
                  <a:pt x="4595" y="13605"/>
                  <a:pt x="4505" y="13365"/>
                </a:cubicBezTo>
                <a:lnTo>
                  <a:pt x="4505" y="13365"/>
                </a:lnTo>
                <a:cubicBezTo>
                  <a:pt x="4809" y="13472"/>
                  <a:pt x="4853" y="13837"/>
                  <a:pt x="4764" y="14114"/>
                </a:cubicBezTo>
                <a:cubicBezTo>
                  <a:pt x="5005" y="13989"/>
                  <a:pt x="5353" y="13516"/>
                  <a:pt x="4675" y="13097"/>
                </a:cubicBezTo>
                <a:cubicBezTo>
                  <a:pt x="4755" y="13017"/>
                  <a:pt x="4940" y="12959"/>
                  <a:pt x="5160" y="12959"/>
                </a:cubicBezTo>
                <a:cubicBezTo>
                  <a:pt x="5331" y="12959"/>
                  <a:pt x="5522" y="12993"/>
                  <a:pt x="5701" y="13079"/>
                </a:cubicBezTo>
                <a:cubicBezTo>
                  <a:pt x="5543" y="12858"/>
                  <a:pt x="5274" y="12691"/>
                  <a:pt x="4934" y="12691"/>
                </a:cubicBezTo>
                <a:cubicBezTo>
                  <a:pt x="4793" y="12691"/>
                  <a:pt x="4640" y="12719"/>
                  <a:pt x="4479" y="12785"/>
                </a:cubicBezTo>
                <a:cubicBezTo>
                  <a:pt x="4514" y="12330"/>
                  <a:pt x="3809" y="11714"/>
                  <a:pt x="3809" y="11714"/>
                </a:cubicBezTo>
                <a:lnTo>
                  <a:pt x="3809" y="11714"/>
                </a:lnTo>
                <a:cubicBezTo>
                  <a:pt x="3810" y="11714"/>
                  <a:pt x="4398" y="11768"/>
                  <a:pt x="4853" y="12125"/>
                </a:cubicBezTo>
                <a:cubicBezTo>
                  <a:pt x="5155" y="12362"/>
                  <a:pt x="5716" y="12543"/>
                  <a:pt x="6250" y="12543"/>
                </a:cubicBezTo>
                <a:cubicBezTo>
                  <a:pt x="6539" y="12543"/>
                  <a:pt x="6820" y="12491"/>
                  <a:pt x="7048" y="12365"/>
                </a:cubicBezTo>
                <a:cubicBezTo>
                  <a:pt x="7126" y="12390"/>
                  <a:pt x="7222" y="12401"/>
                  <a:pt x="7327" y="12401"/>
                </a:cubicBezTo>
                <a:cubicBezTo>
                  <a:pt x="7725" y="12401"/>
                  <a:pt x="8246" y="12232"/>
                  <a:pt x="8359" y="11928"/>
                </a:cubicBezTo>
                <a:cubicBezTo>
                  <a:pt x="8477" y="11619"/>
                  <a:pt x="8667" y="11450"/>
                  <a:pt x="8821" y="11450"/>
                </a:cubicBezTo>
                <a:cubicBezTo>
                  <a:pt x="8853" y="11450"/>
                  <a:pt x="8884" y="11458"/>
                  <a:pt x="8912" y="11473"/>
                </a:cubicBezTo>
                <a:cubicBezTo>
                  <a:pt x="9073" y="11563"/>
                  <a:pt x="9037" y="12000"/>
                  <a:pt x="8439" y="12401"/>
                </a:cubicBezTo>
                <a:cubicBezTo>
                  <a:pt x="9260" y="12062"/>
                  <a:pt x="10215" y="11179"/>
                  <a:pt x="10366" y="10617"/>
                </a:cubicBezTo>
                <a:cubicBezTo>
                  <a:pt x="10486" y="10173"/>
                  <a:pt x="10762" y="9896"/>
                  <a:pt x="11044" y="9896"/>
                </a:cubicBezTo>
                <a:cubicBezTo>
                  <a:pt x="11119" y="9896"/>
                  <a:pt x="11194" y="9916"/>
                  <a:pt x="11267" y="9957"/>
                </a:cubicBezTo>
                <a:cubicBezTo>
                  <a:pt x="11377" y="10019"/>
                  <a:pt x="11507" y="10050"/>
                  <a:pt x="11632" y="10050"/>
                </a:cubicBezTo>
                <a:cubicBezTo>
                  <a:pt x="11903" y="10050"/>
                  <a:pt x="12154" y="9905"/>
                  <a:pt x="12142" y="9618"/>
                </a:cubicBezTo>
                <a:lnTo>
                  <a:pt x="12142" y="9618"/>
                </a:lnTo>
                <a:cubicBezTo>
                  <a:pt x="12103" y="9720"/>
                  <a:pt x="11892" y="9803"/>
                  <a:pt x="11718" y="9803"/>
                </a:cubicBezTo>
                <a:cubicBezTo>
                  <a:pt x="11572" y="9803"/>
                  <a:pt x="11453" y="9745"/>
                  <a:pt x="11482" y="9591"/>
                </a:cubicBezTo>
                <a:cubicBezTo>
                  <a:pt x="11536" y="9331"/>
                  <a:pt x="11837" y="9223"/>
                  <a:pt x="12096" y="9223"/>
                </a:cubicBezTo>
                <a:cubicBezTo>
                  <a:pt x="12174" y="9223"/>
                  <a:pt x="12249" y="9233"/>
                  <a:pt x="12311" y="9252"/>
                </a:cubicBezTo>
                <a:cubicBezTo>
                  <a:pt x="12255" y="9140"/>
                  <a:pt x="12028" y="8982"/>
                  <a:pt x="11801" y="8982"/>
                </a:cubicBezTo>
                <a:cubicBezTo>
                  <a:pt x="11701" y="8982"/>
                  <a:pt x="11602" y="9012"/>
                  <a:pt x="11517" y="9091"/>
                </a:cubicBezTo>
                <a:cubicBezTo>
                  <a:pt x="11526" y="8869"/>
                  <a:pt x="11714" y="8590"/>
                  <a:pt x="12090" y="8590"/>
                </a:cubicBezTo>
                <a:cubicBezTo>
                  <a:pt x="12107" y="8590"/>
                  <a:pt x="12124" y="8591"/>
                  <a:pt x="12142" y="8592"/>
                </a:cubicBezTo>
                <a:cubicBezTo>
                  <a:pt x="12077" y="8543"/>
                  <a:pt x="11918" y="8485"/>
                  <a:pt x="11741" y="8485"/>
                </a:cubicBezTo>
                <a:cubicBezTo>
                  <a:pt x="11529" y="8485"/>
                  <a:pt x="11292" y="8568"/>
                  <a:pt x="11160" y="8851"/>
                </a:cubicBezTo>
                <a:cubicBezTo>
                  <a:pt x="11089" y="8806"/>
                  <a:pt x="11027" y="8449"/>
                  <a:pt x="11366" y="8306"/>
                </a:cubicBezTo>
                <a:lnTo>
                  <a:pt x="11366" y="8306"/>
                </a:lnTo>
                <a:cubicBezTo>
                  <a:pt x="11036" y="8315"/>
                  <a:pt x="10688" y="8503"/>
                  <a:pt x="10705" y="9002"/>
                </a:cubicBezTo>
                <a:cubicBezTo>
                  <a:pt x="10054" y="9056"/>
                  <a:pt x="9938" y="9564"/>
                  <a:pt x="9688" y="9814"/>
                </a:cubicBezTo>
                <a:cubicBezTo>
                  <a:pt x="9440" y="10054"/>
                  <a:pt x="8518" y="10152"/>
                  <a:pt x="8114" y="10788"/>
                </a:cubicBezTo>
                <a:lnTo>
                  <a:pt x="8114" y="10788"/>
                </a:lnTo>
                <a:cubicBezTo>
                  <a:pt x="8186" y="10667"/>
                  <a:pt x="8307" y="10215"/>
                  <a:pt x="8368" y="9805"/>
                </a:cubicBezTo>
                <a:cubicBezTo>
                  <a:pt x="8439" y="9377"/>
                  <a:pt x="8547" y="9190"/>
                  <a:pt x="8770" y="8735"/>
                </a:cubicBezTo>
                <a:cubicBezTo>
                  <a:pt x="8941" y="8378"/>
                  <a:pt x="9296" y="8206"/>
                  <a:pt x="9480" y="8206"/>
                </a:cubicBezTo>
                <a:cubicBezTo>
                  <a:pt x="9536" y="8206"/>
                  <a:pt x="9576" y="8222"/>
                  <a:pt x="9590" y="8253"/>
                </a:cubicBezTo>
                <a:cubicBezTo>
                  <a:pt x="9662" y="8387"/>
                  <a:pt x="9581" y="8628"/>
                  <a:pt x="9233" y="8645"/>
                </a:cubicBezTo>
                <a:cubicBezTo>
                  <a:pt x="9329" y="8691"/>
                  <a:pt x="9414" y="8710"/>
                  <a:pt x="9492" y="8710"/>
                </a:cubicBezTo>
                <a:cubicBezTo>
                  <a:pt x="9870" y="8710"/>
                  <a:pt x="10055" y="8246"/>
                  <a:pt x="10277" y="8083"/>
                </a:cubicBezTo>
                <a:cubicBezTo>
                  <a:pt x="10370" y="8012"/>
                  <a:pt x="10457" y="7975"/>
                  <a:pt x="10530" y="7975"/>
                </a:cubicBezTo>
                <a:cubicBezTo>
                  <a:pt x="10669" y="7975"/>
                  <a:pt x="10759" y="8110"/>
                  <a:pt x="10741" y="8413"/>
                </a:cubicBezTo>
                <a:cubicBezTo>
                  <a:pt x="10759" y="8315"/>
                  <a:pt x="10991" y="7932"/>
                  <a:pt x="11312" y="7842"/>
                </a:cubicBezTo>
                <a:cubicBezTo>
                  <a:pt x="11633" y="7744"/>
                  <a:pt x="11999" y="7468"/>
                  <a:pt x="11535" y="6915"/>
                </a:cubicBezTo>
                <a:lnTo>
                  <a:pt x="11535" y="6915"/>
                </a:lnTo>
                <a:cubicBezTo>
                  <a:pt x="11622" y="7208"/>
                  <a:pt x="11434" y="7366"/>
                  <a:pt x="11242" y="7366"/>
                </a:cubicBezTo>
                <a:cubicBezTo>
                  <a:pt x="11119" y="7366"/>
                  <a:pt x="10993" y="7301"/>
                  <a:pt x="10937" y="7164"/>
                </a:cubicBezTo>
                <a:cubicBezTo>
                  <a:pt x="10925" y="7504"/>
                  <a:pt x="10500" y="7677"/>
                  <a:pt x="10210" y="7677"/>
                </a:cubicBezTo>
                <a:cubicBezTo>
                  <a:pt x="10066" y="7677"/>
                  <a:pt x="9956" y="7634"/>
                  <a:pt x="9947" y="7548"/>
                </a:cubicBezTo>
                <a:cubicBezTo>
                  <a:pt x="9929" y="7370"/>
                  <a:pt x="10170" y="7114"/>
                  <a:pt x="10356" y="7114"/>
                </a:cubicBezTo>
                <a:cubicBezTo>
                  <a:pt x="10439" y="7114"/>
                  <a:pt x="10512" y="7166"/>
                  <a:pt x="10545" y="7298"/>
                </a:cubicBezTo>
                <a:cubicBezTo>
                  <a:pt x="10609" y="7077"/>
                  <a:pt x="10741" y="6883"/>
                  <a:pt x="10875" y="6883"/>
                </a:cubicBezTo>
                <a:cubicBezTo>
                  <a:pt x="10946" y="6883"/>
                  <a:pt x="11018" y="6939"/>
                  <a:pt x="11080" y="7075"/>
                </a:cubicBezTo>
                <a:cubicBezTo>
                  <a:pt x="11169" y="6724"/>
                  <a:pt x="11314" y="6641"/>
                  <a:pt x="11432" y="6641"/>
                </a:cubicBezTo>
                <a:cubicBezTo>
                  <a:pt x="11540" y="6641"/>
                  <a:pt x="11624" y="6710"/>
                  <a:pt x="11624" y="6710"/>
                </a:cubicBezTo>
                <a:cubicBezTo>
                  <a:pt x="11847" y="6058"/>
                  <a:pt x="11667" y="5857"/>
                  <a:pt x="11360" y="5857"/>
                </a:cubicBezTo>
                <a:cubicBezTo>
                  <a:pt x="10868" y="5857"/>
                  <a:pt x="10054" y="6371"/>
                  <a:pt x="10054" y="6371"/>
                </a:cubicBezTo>
                <a:cubicBezTo>
                  <a:pt x="10054" y="6371"/>
                  <a:pt x="9886" y="6132"/>
                  <a:pt x="9471" y="6132"/>
                </a:cubicBezTo>
                <a:cubicBezTo>
                  <a:pt x="9275" y="6132"/>
                  <a:pt x="9023" y="6186"/>
                  <a:pt x="8707" y="6344"/>
                </a:cubicBezTo>
                <a:cubicBezTo>
                  <a:pt x="8585" y="6403"/>
                  <a:pt x="8480" y="6429"/>
                  <a:pt x="8387" y="6429"/>
                </a:cubicBezTo>
                <a:cubicBezTo>
                  <a:pt x="7849" y="6429"/>
                  <a:pt x="7712" y="5586"/>
                  <a:pt x="7194" y="5586"/>
                </a:cubicBezTo>
                <a:cubicBezTo>
                  <a:pt x="7076" y="5586"/>
                  <a:pt x="6938" y="5630"/>
                  <a:pt x="6771" y="5737"/>
                </a:cubicBezTo>
                <a:cubicBezTo>
                  <a:pt x="6824" y="5718"/>
                  <a:pt x="6876" y="5709"/>
                  <a:pt x="6927" y="5709"/>
                </a:cubicBezTo>
                <a:cubicBezTo>
                  <a:pt x="7160" y="5709"/>
                  <a:pt x="7359" y="5890"/>
                  <a:pt x="7396" y="6058"/>
                </a:cubicBezTo>
                <a:cubicBezTo>
                  <a:pt x="7458" y="6362"/>
                  <a:pt x="7717" y="6638"/>
                  <a:pt x="8109" y="6736"/>
                </a:cubicBezTo>
                <a:cubicBezTo>
                  <a:pt x="8080" y="6740"/>
                  <a:pt x="8052" y="6741"/>
                  <a:pt x="8025" y="6741"/>
                </a:cubicBezTo>
                <a:cubicBezTo>
                  <a:pt x="7623" y="6741"/>
                  <a:pt x="7451" y="6390"/>
                  <a:pt x="7217" y="6281"/>
                </a:cubicBezTo>
                <a:cubicBezTo>
                  <a:pt x="7130" y="6242"/>
                  <a:pt x="6992" y="6206"/>
                  <a:pt x="6837" y="6206"/>
                </a:cubicBezTo>
                <a:cubicBezTo>
                  <a:pt x="6565" y="6206"/>
                  <a:pt x="6242" y="6318"/>
                  <a:pt x="6049" y="6727"/>
                </a:cubicBezTo>
                <a:cubicBezTo>
                  <a:pt x="6208" y="6608"/>
                  <a:pt x="6374" y="6562"/>
                  <a:pt x="6536" y="6562"/>
                </a:cubicBezTo>
                <a:cubicBezTo>
                  <a:pt x="6847" y="6562"/>
                  <a:pt x="7146" y="6730"/>
                  <a:pt x="7369" y="6870"/>
                </a:cubicBezTo>
                <a:cubicBezTo>
                  <a:pt x="7465" y="7345"/>
                  <a:pt x="6902" y="7547"/>
                  <a:pt x="6388" y="7547"/>
                </a:cubicBezTo>
                <a:cubicBezTo>
                  <a:pt x="6188" y="7547"/>
                  <a:pt x="5995" y="7517"/>
                  <a:pt x="5852" y="7459"/>
                </a:cubicBezTo>
                <a:lnTo>
                  <a:pt x="5852" y="7459"/>
                </a:lnTo>
                <a:cubicBezTo>
                  <a:pt x="6008" y="7716"/>
                  <a:pt x="6490" y="7918"/>
                  <a:pt x="6871" y="7918"/>
                </a:cubicBezTo>
                <a:cubicBezTo>
                  <a:pt x="6927" y="7918"/>
                  <a:pt x="6980" y="7914"/>
                  <a:pt x="7030" y="7905"/>
                </a:cubicBezTo>
                <a:lnTo>
                  <a:pt x="7030" y="7905"/>
                </a:lnTo>
                <a:cubicBezTo>
                  <a:pt x="6959" y="8275"/>
                  <a:pt x="6587" y="8417"/>
                  <a:pt x="6259" y="8417"/>
                </a:cubicBezTo>
                <a:cubicBezTo>
                  <a:pt x="6089" y="8417"/>
                  <a:pt x="5932" y="8379"/>
                  <a:pt x="5835" y="8315"/>
                </a:cubicBezTo>
                <a:lnTo>
                  <a:pt x="5835" y="8315"/>
                </a:lnTo>
                <a:cubicBezTo>
                  <a:pt x="6028" y="8539"/>
                  <a:pt x="6364" y="8652"/>
                  <a:pt x="6644" y="8652"/>
                </a:cubicBezTo>
                <a:cubicBezTo>
                  <a:pt x="6778" y="8652"/>
                  <a:pt x="6899" y="8626"/>
                  <a:pt x="6985" y="8574"/>
                </a:cubicBezTo>
                <a:cubicBezTo>
                  <a:pt x="7131" y="8482"/>
                  <a:pt x="7242" y="8461"/>
                  <a:pt x="7313" y="8461"/>
                </a:cubicBezTo>
                <a:cubicBezTo>
                  <a:pt x="7373" y="8461"/>
                  <a:pt x="7405" y="8476"/>
                  <a:pt x="7405" y="8476"/>
                </a:cubicBezTo>
                <a:cubicBezTo>
                  <a:pt x="7405" y="8476"/>
                  <a:pt x="7396" y="8672"/>
                  <a:pt x="7307" y="8851"/>
                </a:cubicBezTo>
                <a:cubicBezTo>
                  <a:pt x="7068" y="9146"/>
                  <a:pt x="6729" y="9231"/>
                  <a:pt x="6417" y="9231"/>
                </a:cubicBezTo>
                <a:cubicBezTo>
                  <a:pt x="5994" y="9231"/>
                  <a:pt x="5621" y="9074"/>
                  <a:pt x="5620" y="9074"/>
                </a:cubicBezTo>
                <a:lnTo>
                  <a:pt x="5620" y="9074"/>
                </a:lnTo>
                <a:cubicBezTo>
                  <a:pt x="5620" y="9074"/>
                  <a:pt x="5933" y="9377"/>
                  <a:pt x="6459" y="9484"/>
                </a:cubicBezTo>
                <a:cubicBezTo>
                  <a:pt x="6334" y="9535"/>
                  <a:pt x="6210" y="9556"/>
                  <a:pt x="6091" y="9556"/>
                </a:cubicBezTo>
                <a:cubicBezTo>
                  <a:pt x="5476" y="9556"/>
                  <a:pt x="4969" y="8993"/>
                  <a:pt x="4969" y="8993"/>
                </a:cubicBezTo>
                <a:lnTo>
                  <a:pt x="4969" y="8993"/>
                </a:lnTo>
                <a:cubicBezTo>
                  <a:pt x="4969" y="8993"/>
                  <a:pt x="5058" y="9457"/>
                  <a:pt x="5594" y="9885"/>
                </a:cubicBezTo>
                <a:cubicBezTo>
                  <a:pt x="4871" y="9885"/>
                  <a:pt x="4273" y="8877"/>
                  <a:pt x="4273" y="8877"/>
                </a:cubicBezTo>
                <a:lnTo>
                  <a:pt x="4273" y="8877"/>
                </a:lnTo>
                <a:cubicBezTo>
                  <a:pt x="4273" y="8877"/>
                  <a:pt x="4247" y="9172"/>
                  <a:pt x="4479" y="9636"/>
                </a:cubicBezTo>
                <a:cubicBezTo>
                  <a:pt x="3328" y="9065"/>
                  <a:pt x="2204" y="7771"/>
                  <a:pt x="2819" y="7004"/>
                </a:cubicBezTo>
                <a:cubicBezTo>
                  <a:pt x="3426" y="6237"/>
                  <a:pt x="4737" y="6799"/>
                  <a:pt x="5496" y="6308"/>
                </a:cubicBezTo>
                <a:cubicBezTo>
                  <a:pt x="6272" y="6246"/>
                  <a:pt x="6780" y="5684"/>
                  <a:pt x="6816" y="5255"/>
                </a:cubicBezTo>
                <a:cubicBezTo>
                  <a:pt x="6844" y="4921"/>
                  <a:pt x="7089" y="4614"/>
                  <a:pt x="7411" y="4614"/>
                </a:cubicBezTo>
                <a:cubicBezTo>
                  <a:pt x="7502" y="4614"/>
                  <a:pt x="7599" y="4639"/>
                  <a:pt x="7699" y="4693"/>
                </a:cubicBezTo>
                <a:cubicBezTo>
                  <a:pt x="8163" y="4943"/>
                  <a:pt x="8332" y="5470"/>
                  <a:pt x="8332" y="5470"/>
                </a:cubicBezTo>
                <a:cubicBezTo>
                  <a:pt x="8332" y="5470"/>
                  <a:pt x="8453" y="5029"/>
                  <a:pt x="8202" y="4641"/>
                </a:cubicBezTo>
                <a:lnTo>
                  <a:pt x="8202" y="4641"/>
                </a:lnTo>
                <a:cubicBezTo>
                  <a:pt x="8390" y="4903"/>
                  <a:pt x="9055" y="5006"/>
                  <a:pt x="9055" y="5006"/>
                </a:cubicBezTo>
                <a:cubicBezTo>
                  <a:pt x="9055" y="5006"/>
                  <a:pt x="9002" y="4533"/>
                  <a:pt x="8511" y="4363"/>
                </a:cubicBezTo>
                <a:lnTo>
                  <a:pt x="8511" y="4363"/>
                </a:lnTo>
                <a:cubicBezTo>
                  <a:pt x="8528" y="4365"/>
                  <a:pt x="8546" y="4366"/>
                  <a:pt x="8566" y="4366"/>
                </a:cubicBezTo>
                <a:cubicBezTo>
                  <a:pt x="8789" y="4366"/>
                  <a:pt x="9184" y="4265"/>
                  <a:pt x="9233" y="3864"/>
                </a:cubicBezTo>
                <a:lnTo>
                  <a:pt x="9233" y="3864"/>
                </a:lnTo>
                <a:cubicBezTo>
                  <a:pt x="9142" y="3994"/>
                  <a:pt x="8855" y="4096"/>
                  <a:pt x="8617" y="4096"/>
                </a:cubicBezTo>
                <a:cubicBezTo>
                  <a:pt x="8529" y="4096"/>
                  <a:pt x="8448" y="4082"/>
                  <a:pt x="8386" y="4051"/>
                </a:cubicBezTo>
                <a:cubicBezTo>
                  <a:pt x="8707" y="3828"/>
                  <a:pt x="8832" y="3409"/>
                  <a:pt x="8645" y="3195"/>
                </a:cubicBezTo>
                <a:lnTo>
                  <a:pt x="8645" y="3195"/>
                </a:lnTo>
                <a:cubicBezTo>
                  <a:pt x="8680" y="3346"/>
                  <a:pt x="8671" y="3391"/>
                  <a:pt x="8439" y="3551"/>
                </a:cubicBezTo>
                <a:cubicBezTo>
                  <a:pt x="8199" y="3721"/>
                  <a:pt x="8234" y="3748"/>
                  <a:pt x="7869" y="4024"/>
                </a:cubicBezTo>
                <a:cubicBezTo>
                  <a:pt x="7763" y="4106"/>
                  <a:pt x="7643" y="4135"/>
                  <a:pt x="7526" y="4135"/>
                </a:cubicBezTo>
                <a:cubicBezTo>
                  <a:pt x="7247" y="4135"/>
                  <a:pt x="6985" y="3971"/>
                  <a:pt x="6985" y="3971"/>
                </a:cubicBezTo>
                <a:cubicBezTo>
                  <a:pt x="6985" y="3971"/>
                  <a:pt x="7253" y="3659"/>
                  <a:pt x="7110" y="3373"/>
                </a:cubicBezTo>
                <a:lnTo>
                  <a:pt x="7110" y="3373"/>
                </a:lnTo>
                <a:cubicBezTo>
                  <a:pt x="7110" y="3534"/>
                  <a:pt x="6985" y="3650"/>
                  <a:pt x="6521" y="4006"/>
                </a:cubicBezTo>
                <a:cubicBezTo>
                  <a:pt x="6066" y="4354"/>
                  <a:pt x="6209" y="4702"/>
                  <a:pt x="6084" y="5086"/>
                </a:cubicBezTo>
                <a:cubicBezTo>
                  <a:pt x="6182" y="4319"/>
                  <a:pt x="5442" y="4131"/>
                  <a:pt x="5442" y="3703"/>
                </a:cubicBezTo>
                <a:cubicBezTo>
                  <a:pt x="5442" y="3336"/>
                  <a:pt x="5783" y="3290"/>
                  <a:pt x="6262" y="3290"/>
                </a:cubicBezTo>
                <a:cubicBezTo>
                  <a:pt x="6353" y="3290"/>
                  <a:pt x="6449" y="3291"/>
                  <a:pt x="6548" y="3293"/>
                </a:cubicBezTo>
                <a:cubicBezTo>
                  <a:pt x="6556" y="3293"/>
                  <a:pt x="6563" y="3293"/>
                  <a:pt x="6570" y="3293"/>
                </a:cubicBezTo>
                <a:cubicBezTo>
                  <a:pt x="7197" y="3293"/>
                  <a:pt x="7857" y="2919"/>
                  <a:pt x="7619" y="2196"/>
                </a:cubicBezTo>
                <a:cubicBezTo>
                  <a:pt x="7369" y="1455"/>
                  <a:pt x="5808" y="1696"/>
                  <a:pt x="5531" y="1196"/>
                </a:cubicBezTo>
                <a:cubicBezTo>
                  <a:pt x="5268" y="712"/>
                  <a:pt x="4542" y="41"/>
                  <a:pt x="3617" y="41"/>
                </a:cubicBezTo>
                <a:cubicBezTo>
                  <a:pt x="3572" y="41"/>
                  <a:pt x="3526" y="42"/>
                  <a:pt x="3479" y="46"/>
                </a:cubicBezTo>
                <a:cubicBezTo>
                  <a:pt x="3881" y="135"/>
                  <a:pt x="4354" y="616"/>
                  <a:pt x="4541" y="831"/>
                </a:cubicBezTo>
                <a:cubicBezTo>
                  <a:pt x="4471" y="845"/>
                  <a:pt x="4400" y="851"/>
                  <a:pt x="4329" y="851"/>
                </a:cubicBezTo>
                <a:cubicBezTo>
                  <a:pt x="3680" y="851"/>
                  <a:pt x="3033" y="306"/>
                  <a:pt x="2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 name="Google Shape;563;p27"/>
          <p:cNvGrpSpPr/>
          <p:nvPr/>
        </p:nvGrpSpPr>
        <p:grpSpPr>
          <a:xfrm>
            <a:off x="4373543" y="184459"/>
            <a:ext cx="2994196" cy="1147676"/>
            <a:chOff x="422918" y="176071"/>
            <a:chExt cx="2994196" cy="1147676"/>
          </a:xfrm>
        </p:grpSpPr>
        <p:sp>
          <p:nvSpPr>
            <p:cNvPr id="564" name="Google Shape;564;p27"/>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7"/>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7"/>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7"/>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7"/>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27"/>
          <p:cNvGrpSpPr/>
          <p:nvPr/>
        </p:nvGrpSpPr>
        <p:grpSpPr>
          <a:xfrm>
            <a:off x="128043" y="6011621"/>
            <a:ext cx="2994196" cy="1147676"/>
            <a:chOff x="422918" y="176071"/>
            <a:chExt cx="2994196" cy="1147676"/>
          </a:xfrm>
        </p:grpSpPr>
        <p:sp>
          <p:nvSpPr>
            <p:cNvPr id="571" name="Google Shape;571;p27"/>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7"/>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7"/>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7"/>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7"/>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7"/>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27"/>
          <p:cNvGrpSpPr/>
          <p:nvPr/>
        </p:nvGrpSpPr>
        <p:grpSpPr>
          <a:xfrm>
            <a:off x="-1041770" y="1560593"/>
            <a:ext cx="2389668" cy="915960"/>
            <a:chOff x="422918" y="176071"/>
            <a:chExt cx="2994196" cy="1147676"/>
          </a:xfrm>
        </p:grpSpPr>
        <p:sp>
          <p:nvSpPr>
            <p:cNvPr id="578" name="Google Shape;578;p27"/>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7"/>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7"/>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7"/>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7"/>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7"/>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34" name="Shape 10534"/>
        <p:cNvGrpSpPr/>
        <p:nvPr/>
      </p:nvGrpSpPr>
      <p:grpSpPr>
        <a:xfrm>
          <a:off x="0" y="0"/>
          <a:ext cx="0" cy="0"/>
          <a:chOff x="0" y="0"/>
          <a:chExt cx="0" cy="0"/>
        </a:xfrm>
      </p:grpSpPr>
      <p:sp>
        <p:nvSpPr>
          <p:cNvPr id="10535" name="Google Shape;10535;p54"/>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Use our editable graphic resources...</a:t>
            </a:r>
            <a:endParaRPr/>
          </a:p>
        </p:txBody>
      </p:sp>
      <p:sp>
        <p:nvSpPr>
          <p:cNvPr id="10536" name="Google Shape;10536;p54"/>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 easily</a:t>
            </a:r>
            <a:r>
              <a:rPr lang="en">
                <a:solidFill>
                  <a:srgbClr val="435D74"/>
                </a:solidFill>
              </a:rPr>
              <a:t> </a:t>
            </a:r>
            <a:r>
              <a:rPr lang="en">
                <a:solidFill>
                  <a:srgbClr val="869FB2"/>
                </a:solidFill>
              </a:rPr>
              <a:t>resize</a:t>
            </a:r>
            <a:r>
              <a:rPr lang="en">
                <a:solidFill>
                  <a:srgbClr val="435D74"/>
                </a:solidFill>
              </a:rPr>
              <a:t> </a:t>
            </a:r>
            <a:r>
              <a:rPr lang="en"/>
              <a:t>these resources without losing quality. To</a:t>
            </a:r>
            <a:r>
              <a:rPr lang="en">
                <a:solidFill>
                  <a:srgbClr val="435D74"/>
                </a:solidFill>
              </a:rPr>
              <a:t> </a:t>
            </a:r>
            <a:r>
              <a:rPr lang="en">
                <a:solidFill>
                  <a:srgbClr val="869FB2"/>
                </a:solidFill>
              </a:rPr>
              <a:t>change the color</a:t>
            </a:r>
            <a:r>
              <a:rPr lang="en"/>
              <a:t>, just ungroup the resource and click on the object you want to change. Then, click on the paint bucket and select the color you want. Group the resource again when you’re done. You can also look for more </a:t>
            </a:r>
            <a:r>
              <a:rPr lang="en">
                <a:solidFill>
                  <a:srgbClr val="869FB2"/>
                </a:solidFill>
                <a:uFill>
                  <a:noFill/>
                </a:uFill>
                <a:hlinkClick r:id="rId3">
                  <a:extLst>
                    <a:ext uri="{A12FA001-AC4F-418D-AE19-62706E023703}">
                      <ahyp:hlinkClr val="tx"/>
                    </a:ext>
                  </a:extLst>
                </a:hlinkClick>
              </a:rPr>
              <a:t>infographics</a:t>
            </a:r>
            <a:r>
              <a:rPr lang="en"/>
              <a:t> on Slidesgo.</a:t>
            </a:r>
            <a:endParaRPr/>
          </a:p>
        </p:txBody>
      </p:sp>
      <p:grpSp>
        <p:nvGrpSpPr>
          <p:cNvPr id="10537" name="Google Shape;10537;p54"/>
          <p:cNvGrpSpPr/>
          <p:nvPr/>
        </p:nvGrpSpPr>
        <p:grpSpPr>
          <a:xfrm>
            <a:off x="6007359" y="4600001"/>
            <a:ext cx="575064" cy="668414"/>
            <a:chOff x="4727025" y="1332775"/>
            <a:chExt cx="59900" cy="69625"/>
          </a:xfrm>
        </p:grpSpPr>
        <p:sp>
          <p:nvSpPr>
            <p:cNvPr id="10538" name="Google Shape;10538;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54"/>
          <p:cNvGrpSpPr/>
          <p:nvPr/>
        </p:nvGrpSpPr>
        <p:grpSpPr>
          <a:xfrm>
            <a:off x="6751394" y="3664715"/>
            <a:ext cx="673708" cy="675374"/>
            <a:chOff x="4820425" y="1329900"/>
            <a:chExt cx="70175" cy="70350"/>
          </a:xfrm>
        </p:grpSpPr>
        <p:sp>
          <p:nvSpPr>
            <p:cNvPr id="10541" name="Google Shape;10541;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54"/>
          <p:cNvGrpSpPr/>
          <p:nvPr/>
        </p:nvGrpSpPr>
        <p:grpSpPr>
          <a:xfrm>
            <a:off x="7510842" y="3670177"/>
            <a:ext cx="706349" cy="647293"/>
            <a:chOff x="4903200" y="1331525"/>
            <a:chExt cx="73575" cy="67425"/>
          </a:xfrm>
        </p:grpSpPr>
        <p:sp>
          <p:nvSpPr>
            <p:cNvPr id="10546" name="Google Shape;10546;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54"/>
          <p:cNvGrpSpPr/>
          <p:nvPr/>
        </p:nvGrpSpPr>
        <p:grpSpPr>
          <a:xfrm>
            <a:off x="6734233" y="4591477"/>
            <a:ext cx="708029" cy="685454"/>
            <a:chOff x="4815575" y="1416800"/>
            <a:chExt cx="73750" cy="71400"/>
          </a:xfrm>
        </p:grpSpPr>
        <p:sp>
          <p:nvSpPr>
            <p:cNvPr id="10549" name="Google Shape;10549;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54"/>
          <p:cNvGrpSpPr/>
          <p:nvPr/>
        </p:nvGrpSpPr>
        <p:grpSpPr>
          <a:xfrm>
            <a:off x="7503882" y="4628077"/>
            <a:ext cx="715230" cy="612253"/>
            <a:chOff x="4902475" y="1418875"/>
            <a:chExt cx="74500" cy="63775"/>
          </a:xfrm>
        </p:grpSpPr>
        <p:sp>
          <p:nvSpPr>
            <p:cNvPr id="10553" name="Google Shape;10553;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54"/>
          <p:cNvGrpSpPr/>
          <p:nvPr/>
        </p:nvGrpSpPr>
        <p:grpSpPr>
          <a:xfrm>
            <a:off x="6746354" y="5497532"/>
            <a:ext cx="683788" cy="687614"/>
            <a:chOff x="4818100" y="1507675"/>
            <a:chExt cx="71225" cy="71625"/>
          </a:xfrm>
        </p:grpSpPr>
        <p:sp>
          <p:nvSpPr>
            <p:cNvPr id="10556" name="Google Shape;10556;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54"/>
          <p:cNvGrpSpPr/>
          <p:nvPr/>
        </p:nvGrpSpPr>
        <p:grpSpPr>
          <a:xfrm>
            <a:off x="5913995" y="5501728"/>
            <a:ext cx="761792" cy="713535"/>
            <a:chOff x="4721450" y="1509475"/>
            <a:chExt cx="79350" cy="74325"/>
          </a:xfrm>
        </p:grpSpPr>
        <p:sp>
          <p:nvSpPr>
            <p:cNvPr id="10561" name="Google Shape;10561;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54"/>
          <p:cNvGrpSpPr/>
          <p:nvPr/>
        </p:nvGrpSpPr>
        <p:grpSpPr>
          <a:xfrm>
            <a:off x="7545404" y="5483016"/>
            <a:ext cx="675388" cy="682334"/>
            <a:chOff x="4906800" y="1507500"/>
            <a:chExt cx="70350" cy="71075"/>
          </a:xfrm>
        </p:grpSpPr>
        <p:sp>
          <p:nvSpPr>
            <p:cNvPr id="10566" name="Google Shape;10566;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54"/>
          <p:cNvGrpSpPr/>
          <p:nvPr/>
        </p:nvGrpSpPr>
        <p:grpSpPr>
          <a:xfrm>
            <a:off x="5166247" y="3697111"/>
            <a:ext cx="627982" cy="627982"/>
            <a:chOff x="3736598" y="2170606"/>
            <a:chExt cx="404889" cy="404889"/>
          </a:xfrm>
        </p:grpSpPr>
        <p:sp>
          <p:nvSpPr>
            <p:cNvPr id="10572" name="Google Shape;10572;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54"/>
          <p:cNvGrpSpPr/>
          <p:nvPr/>
        </p:nvGrpSpPr>
        <p:grpSpPr>
          <a:xfrm>
            <a:off x="4277576" y="3697229"/>
            <a:ext cx="711707" cy="627747"/>
            <a:chOff x="3161917" y="2170682"/>
            <a:chExt cx="458870" cy="404737"/>
          </a:xfrm>
        </p:grpSpPr>
        <p:sp>
          <p:nvSpPr>
            <p:cNvPr id="10577" name="Google Shape;10577;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0" name="Google Shape;10580;p54"/>
          <p:cNvGrpSpPr/>
          <p:nvPr/>
        </p:nvGrpSpPr>
        <p:grpSpPr>
          <a:xfrm>
            <a:off x="4305488" y="4620338"/>
            <a:ext cx="655881" cy="628018"/>
            <a:chOff x="3179914" y="2889488"/>
            <a:chExt cx="422876" cy="404911"/>
          </a:xfrm>
        </p:grpSpPr>
        <p:sp>
          <p:nvSpPr>
            <p:cNvPr id="10581" name="Google Shape;10581;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54"/>
          <p:cNvGrpSpPr/>
          <p:nvPr/>
        </p:nvGrpSpPr>
        <p:grpSpPr>
          <a:xfrm>
            <a:off x="5155185" y="4620287"/>
            <a:ext cx="650106" cy="628120"/>
            <a:chOff x="3729467" y="2889422"/>
            <a:chExt cx="419153" cy="404977"/>
          </a:xfrm>
        </p:grpSpPr>
        <p:sp>
          <p:nvSpPr>
            <p:cNvPr id="10588" name="Google Shape;10588;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54"/>
          <p:cNvGrpSpPr/>
          <p:nvPr/>
        </p:nvGrpSpPr>
        <p:grpSpPr>
          <a:xfrm>
            <a:off x="2168906" y="5036814"/>
            <a:ext cx="1170461" cy="163217"/>
            <a:chOff x="4411970" y="2962952"/>
            <a:chExt cx="706544" cy="104212"/>
          </a:xfrm>
        </p:grpSpPr>
        <p:sp>
          <p:nvSpPr>
            <p:cNvPr id="10596" name="Google Shape;10596;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54"/>
          <p:cNvGrpSpPr/>
          <p:nvPr/>
        </p:nvGrpSpPr>
        <p:grpSpPr>
          <a:xfrm>
            <a:off x="2168821" y="4546074"/>
            <a:ext cx="1164151" cy="350620"/>
            <a:chOff x="4411970" y="2726085"/>
            <a:chExt cx="643107" cy="193659"/>
          </a:xfrm>
        </p:grpSpPr>
        <p:sp>
          <p:nvSpPr>
            <p:cNvPr id="10601" name="Google Shape;10601;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54"/>
          <p:cNvGrpSpPr/>
          <p:nvPr/>
        </p:nvGrpSpPr>
        <p:grpSpPr>
          <a:xfrm>
            <a:off x="966717" y="4854592"/>
            <a:ext cx="983922" cy="306265"/>
            <a:chOff x="4411970" y="4340222"/>
            <a:chExt cx="779467" cy="242683"/>
          </a:xfrm>
        </p:grpSpPr>
        <p:sp>
          <p:nvSpPr>
            <p:cNvPr id="10605" name="Google Shape;10605;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54"/>
          <p:cNvGrpSpPr/>
          <p:nvPr/>
        </p:nvGrpSpPr>
        <p:grpSpPr>
          <a:xfrm>
            <a:off x="2168873" y="4143688"/>
            <a:ext cx="1170224" cy="262172"/>
            <a:chOff x="4411970" y="2468674"/>
            <a:chExt cx="747317" cy="167425"/>
          </a:xfrm>
        </p:grpSpPr>
        <p:sp>
          <p:nvSpPr>
            <p:cNvPr id="10609" name="Google Shape;10609;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1" name="Google Shape;10611;p54"/>
          <p:cNvSpPr/>
          <p:nvPr/>
        </p:nvSpPr>
        <p:spPr>
          <a:xfrm>
            <a:off x="964586" y="4513199"/>
            <a:ext cx="982848" cy="233985"/>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2" name="Google Shape;10612;p54"/>
          <p:cNvGrpSpPr/>
          <p:nvPr/>
        </p:nvGrpSpPr>
        <p:grpSpPr>
          <a:xfrm>
            <a:off x="965601" y="3689585"/>
            <a:ext cx="2375280" cy="253154"/>
            <a:chOff x="6336019" y="3733725"/>
            <a:chExt cx="2566206" cy="351310"/>
          </a:xfrm>
        </p:grpSpPr>
        <p:sp>
          <p:nvSpPr>
            <p:cNvPr id="10613" name="Google Shape;10613;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54"/>
          <p:cNvGrpSpPr/>
          <p:nvPr/>
        </p:nvGrpSpPr>
        <p:grpSpPr>
          <a:xfrm>
            <a:off x="2168690" y="5648402"/>
            <a:ext cx="1147628" cy="185737"/>
            <a:chOff x="4404545" y="3301592"/>
            <a:chExt cx="782403" cy="129272"/>
          </a:xfrm>
        </p:grpSpPr>
        <p:sp>
          <p:nvSpPr>
            <p:cNvPr id="10618" name="Google Shape;10618;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54"/>
          <p:cNvGrpSpPr/>
          <p:nvPr/>
        </p:nvGrpSpPr>
        <p:grpSpPr>
          <a:xfrm>
            <a:off x="2168684" y="5339645"/>
            <a:ext cx="1166673" cy="168675"/>
            <a:chOff x="4411970" y="3131459"/>
            <a:chExt cx="710520" cy="117397"/>
          </a:xfrm>
        </p:grpSpPr>
        <p:sp>
          <p:nvSpPr>
            <p:cNvPr id="10621" name="Google Shape;10621;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623" name="Google Shape;10623;p54"/>
          <p:cNvSpPr/>
          <p:nvPr/>
        </p:nvSpPr>
        <p:spPr>
          <a:xfrm>
            <a:off x="2168871" y="5974518"/>
            <a:ext cx="1164300" cy="1854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4" name="Google Shape;10624;p54"/>
          <p:cNvGrpSpPr/>
          <p:nvPr/>
        </p:nvGrpSpPr>
        <p:grpSpPr>
          <a:xfrm>
            <a:off x="956667" y="5249835"/>
            <a:ext cx="998890" cy="556515"/>
            <a:chOff x="4411970" y="1801825"/>
            <a:chExt cx="734586" cy="409262"/>
          </a:xfrm>
        </p:grpSpPr>
        <p:sp>
          <p:nvSpPr>
            <p:cNvPr id="10625" name="Google Shape;10625;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54"/>
          <p:cNvGrpSpPr/>
          <p:nvPr/>
        </p:nvGrpSpPr>
        <p:grpSpPr>
          <a:xfrm>
            <a:off x="3508742" y="3694883"/>
            <a:ext cx="632311" cy="632311"/>
            <a:chOff x="5681300" y="2527788"/>
            <a:chExt cx="805800" cy="805800"/>
          </a:xfrm>
        </p:grpSpPr>
        <p:sp>
          <p:nvSpPr>
            <p:cNvPr id="10628" name="Google Shape;10628;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54"/>
          <p:cNvGrpSpPr/>
          <p:nvPr/>
        </p:nvGrpSpPr>
        <p:grpSpPr>
          <a:xfrm>
            <a:off x="3501575" y="4611103"/>
            <a:ext cx="646236" cy="646236"/>
            <a:chOff x="4049800" y="640400"/>
            <a:chExt cx="858900" cy="858900"/>
          </a:xfrm>
        </p:grpSpPr>
        <p:sp>
          <p:nvSpPr>
            <p:cNvPr id="10631" name="Google Shape;10631;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54"/>
          <p:cNvGrpSpPr/>
          <p:nvPr/>
        </p:nvGrpSpPr>
        <p:grpSpPr>
          <a:xfrm>
            <a:off x="3411628" y="5432830"/>
            <a:ext cx="827016" cy="827016"/>
            <a:chOff x="5080188" y="927900"/>
            <a:chExt cx="961200" cy="961200"/>
          </a:xfrm>
        </p:grpSpPr>
        <p:sp>
          <p:nvSpPr>
            <p:cNvPr id="10634" name="Google Shape;10634;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54"/>
          <p:cNvGrpSpPr/>
          <p:nvPr/>
        </p:nvGrpSpPr>
        <p:grpSpPr>
          <a:xfrm>
            <a:off x="5186476" y="5550133"/>
            <a:ext cx="613153" cy="611161"/>
            <a:chOff x="6039282" y="1042577"/>
            <a:chExt cx="734315" cy="731929"/>
          </a:xfrm>
        </p:grpSpPr>
        <p:sp>
          <p:nvSpPr>
            <p:cNvPr id="10643" name="Google Shape;10643;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54"/>
          <p:cNvGrpSpPr/>
          <p:nvPr/>
        </p:nvGrpSpPr>
        <p:grpSpPr>
          <a:xfrm>
            <a:off x="5928680" y="3645949"/>
            <a:ext cx="688377" cy="730042"/>
            <a:chOff x="1825800" y="1651625"/>
            <a:chExt cx="539989" cy="571775"/>
          </a:xfrm>
        </p:grpSpPr>
        <p:sp>
          <p:nvSpPr>
            <p:cNvPr id="10665" name="Google Shape;10665;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9" name="Google Shape;10669;p54"/>
          <p:cNvGrpSpPr/>
          <p:nvPr/>
        </p:nvGrpSpPr>
        <p:grpSpPr>
          <a:xfrm>
            <a:off x="4322147" y="5533632"/>
            <a:ext cx="616106" cy="615903"/>
            <a:chOff x="1897577" y="2802432"/>
            <a:chExt cx="492176" cy="492014"/>
          </a:xfrm>
        </p:grpSpPr>
        <p:sp>
          <p:nvSpPr>
            <p:cNvPr id="10670" name="Google Shape;10670;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54"/>
          <p:cNvGrpSpPr/>
          <p:nvPr/>
        </p:nvGrpSpPr>
        <p:grpSpPr>
          <a:xfrm>
            <a:off x="965414" y="5913371"/>
            <a:ext cx="981177" cy="243501"/>
            <a:chOff x="2013045" y="4813233"/>
            <a:chExt cx="921986" cy="228854"/>
          </a:xfrm>
        </p:grpSpPr>
        <p:sp>
          <p:nvSpPr>
            <p:cNvPr id="10683" name="Google Shape;10683;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54"/>
          <p:cNvGrpSpPr/>
          <p:nvPr/>
        </p:nvGrpSpPr>
        <p:grpSpPr>
          <a:xfrm>
            <a:off x="975685" y="4079299"/>
            <a:ext cx="960826" cy="327309"/>
            <a:chOff x="1046767" y="4756633"/>
            <a:chExt cx="859646" cy="292841"/>
          </a:xfrm>
        </p:grpSpPr>
        <p:sp>
          <p:nvSpPr>
            <p:cNvPr id="10686" name="Google Shape;10686;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9" name="Google Shape;10689;p54"/>
          <p:cNvSpPr/>
          <p:nvPr/>
        </p:nvSpPr>
        <p:spPr>
          <a:xfrm>
            <a:off x="8776339" y="3708833"/>
            <a:ext cx="224805" cy="113978"/>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4"/>
          <p:cNvSpPr/>
          <p:nvPr/>
        </p:nvSpPr>
        <p:spPr>
          <a:xfrm>
            <a:off x="8411938" y="3687498"/>
            <a:ext cx="208267" cy="156646"/>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4"/>
          <p:cNvSpPr/>
          <p:nvPr/>
        </p:nvSpPr>
        <p:spPr>
          <a:xfrm>
            <a:off x="9166442" y="3695323"/>
            <a:ext cx="203469" cy="14158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4"/>
          <p:cNvSpPr/>
          <p:nvPr/>
        </p:nvSpPr>
        <p:spPr>
          <a:xfrm>
            <a:off x="9523762" y="3687498"/>
            <a:ext cx="198670" cy="156646"/>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3" name="Google Shape;10693;p54"/>
          <p:cNvGrpSpPr/>
          <p:nvPr/>
        </p:nvGrpSpPr>
        <p:grpSpPr>
          <a:xfrm>
            <a:off x="8415235" y="3951150"/>
            <a:ext cx="201844" cy="171558"/>
            <a:chOff x="4660325" y="1866850"/>
            <a:chExt cx="68350" cy="58100"/>
          </a:xfrm>
        </p:grpSpPr>
        <p:sp>
          <p:nvSpPr>
            <p:cNvPr id="10694" name="Google Shape;10694;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54"/>
          <p:cNvGrpSpPr/>
          <p:nvPr/>
        </p:nvGrpSpPr>
        <p:grpSpPr>
          <a:xfrm>
            <a:off x="8790307" y="3982339"/>
            <a:ext cx="197046" cy="109180"/>
            <a:chOff x="4791775" y="1877500"/>
            <a:chExt cx="66725" cy="36975"/>
          </a:xfrm>
        </p:grpSpPr>
        <p:sp>
          <p:nvSpPr>
            <p:cNvPr id="10697" name="Google Shape;10697;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54"/>
          <p:cNvGrpSpPr/>
          <p:nvPr/>
        </p:nvGrpSpPr>
        <p:grpSpPr>
          <a:xfrm>
            <a:off x="9180375" y="3982339"/>
            <a:ext cx="175783" cy="109180"/>
            <a:chOff x="4923925" y="1877500"/>
            <a:chExt cx="59525" cy="36975"/>
          </a:xfrm>
        </p:grpSpPr>
        <p:sp>
          <p:nvSpPr>
            <p:cNvPr id="10700" name="Google Shape;10700;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54"/>
          <p:cNvGrpSpPr/>
          <p:nvPr/>
        </p:nvGrpSpPr>
        <p:grpSpPr>
          <a:xfrm>
            <a:off x="9537438" y="3960746"/>
            <a:ext cx="171501" cy="152364"/>
            <a:chOff x="5058450" y="1870100"/>
            <a:chExt cx="58075" cy="51600"/>
          </a:xfrm>
        </p:grpSpPr>
        <p:sp>
          <p:nvSpPr>
            <p:cNvPr id="10703" name="Google Shape;10703;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54"/>
          <p:cNvGrpSpPr/>
          <p:nvPr/>
        </p:nvGrpSpPr>
        <p:grpSpPr>
          <a:xfrm>
            <a:off x="8827553" y="4472894"/>
            <a:ext cx="122554" cy="130514"/>
            <a:chOff x="4811425" y="2065025"/>
            <a:chExt cx="41500" cy="44200"/>
          </a:xfrm>
        </p:grpSpPr>
        <p:sp>
          <p:nvSpPr>
            <p:cNvPr id="10706" name="Google Shape;10706;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54"/>
          <p:cNvGrpSpPr/>
          <p:nvPr/>
        </p:nvGrpSpPr>
        <p:grpSpPr>
          <a:xfrm>
            <a:off x="9182125" y="4473153"/>
            <a:ext cx="146548" cy="129997"/>
            <a:chOff x="4929875" y="2065025"/>
            <a:chExt cx="49625" cy="44025"/>
          </a:xfrm>
        </p:grpSpPr>
        <p:sp>
          <p:nvSpPr>
            <p:cNvPr id="10709" name="Google Shape;10709;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54"/>
          <p:cNvGrpSpPr/>
          <p:nvPr/>
        </p:nvGrpSpPr>
        <p:grpSpPr>
          <a:xfrm>
            <a:off x="9580628" y="4476807"/>
            <a:ext cx="85123" cy="122689"/>
            <a:chOff x="5083925" y="2066350"/>
            <a:chExt cx="28825" cy="41550"/>
          </a:xfrm>
        </p:grpSpPr>
        <p:sp>
          <p:nvSpPr>
            <p:cNvPr id="10712" name="Google Shape;10712;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4" name="Google Shape;10714;p54"/>
          <p:cNvGrpSpPr/>
          <p:nvPr/>
        </p:nvGrpSpPr>
        <p:grpSpPr>
          <a:xfrm>
            <a:off x="8406412" y="4495778"/>
            <a:ext cx="219489" cy="84745"/>
            <a:chOff x="4659775" y="2072775"/>
            <a:chExt cx="74325" cy="28700"/>
          </a:xfrm>
        </p:grpSpPr>
        <p:sp>
          <p:nvSpPr>
            <p:cNvPr id="10715" name="Google Shape;10715;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54"/>
          <p:cNvGrpSpPr/>
          <p:nvPr/>
        </p:nvGrpSpPr>
        <p:grpSpPr>
          <a:xfrm>
            <a:off x="9521706" y="4241849"/>
            <a:ext cx="202952" cy="108146"/>
            <a:chOff x="4662475" y="1976500"/>
            <a:chExt cx="68725" cy="36625"/>
          </a:xfrm>
        </p:grpSpPr>
        <p:sp>
          <p:nvSpPr>
            <p:cNvPr id="10719" name="Google Shape;10719;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54"/>
          <p:cNvGrpSpPr/>
          <p:nvPr/>
        </p:nvGrpSpPr>
        <p:grpSpPr>
          <a:xfrm>
            <a:off x="9154218" y="4246019"/>
            <a:ext cx="202361" cy="99805"/>
            <a:chOff x="4920150" y="1977875"/>
            <a:chExt cx="68525" cy="33800"/>
          </a:xfrm>
        </p:grpSpPr>
        <p:sp>
          <p:nvSpPr>
            <p:cNvPr id="10723" name="Google Shape;10723;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54"/>
          <p:cNvGrpSpPr/>
          <p:nvPr/>
        </p:nvGrpSpPr>
        <p:grpSpPr>
          <a:xfrm>
            <a:off x="8440262" y="4735750"/>
            <a:ext cx="151789" cy="155022"/>
            <a:chOff x="4676550" y="2160575"/>
            <a:chExt cx="51400" cy="52500"/>
          </a:xfrm>
        </p:grpSpPr>
        <p:sp>
          <p:nvSpPr>
            <p:cNvPr id="10727" name="Google Shape;10727;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54"/>
          <p:cNvGrpSpPr/>
          <p:nvPr/>
        </p:nvGrpSpPr>
        <p:grpSpPr>
          <a:xfrm>
            <a:off x="8800679" y="4744276"/>
            <a:ext cx="176300" cy="137970"/>
            <a:chOff x="4768325" y="2163475"/>
            <a:chExt cx="59700" cy="46725"/>
          </a:xfrm>
        </p:grpSpPr>
        <p:sp>
          <p:nvSpPr>
            <p:cNvPr id="10731" name="Google Shape;10731;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3" name="Google Shape;10733;p54"/>
          <p:cNvSpPr/>
          <p:nvPr/>
        </p:nvSpPr>
        <p:spPr>
          <a:xfrm>
            <a:off x="9203076" y="4734027"/>
            <a:ext cx="104466" cy="15856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4"/>
          <p:cNvSpPr/>
          <p:nvPr/>
        </p:nvSpPr>
        <p:spPr>
          <a:xfrm>
            <a:off x="9533322" y="5955076"/>
            <a:ext cx="179548" cy="197616"/>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4"/>
          <p:cNvSpPr/>
          <p:nvPr/>
        </p:nvSpPr>
        <p:spPr>
          <a:xfrm>
            <a:off x="8443868" y="5019326"/>
            <a:ext cx="144407" cy="198133"/>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4"/>
          <p:cNvSpPr/>
          <p:nvPr/>
        </p:nvSpPr>
        <p:spPr>
          <a:xfrm>
            <a:off x="8405035" y="5974269"/>
            <a:ext cx="222073" cy="159230"/>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4"/>
          <p:cNvSpPr/>
          <p:nvPr/>
        </p:nvSpPr>
        <p:spPr>
          <a:xfrm>
            <a:off x="8426039" y="5345785"/>
            <a:ext cx="180065" cy="136419"/>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4"/>
          <p:cNvSpPr/>
          <p:nvPr/>
        </p:nvSpPr>
        <p:spPr>
          <a:xfrm>
            <a:off x="9194438" y="5323860"/>
            <a:ext cx="121742" cy="1802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9" name="Google Shape;10739;p54"/>
          <p:cNvGrpSpPr/>
          <p:nvPr/>
        </p:nvGrpSpPr>
        <p:grpSpPr>
          <a:xfrm>
            <a:off x="8820464" y="5053564"/>
            <a:ext cx="136729" cy="129554"/>
            <a:chOff x="4768575" y="2253950"/>
            <a:chExt cx="46300" cy="43875"/>
          </a:xfrm>
        </p:grpSpPr>
        <p:sp>
          <p:nvSpPr>
            <p:cNvPr id="10740" name="Google Shape;10740;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54"/>
          <p:cNvGrpSpPr/>
          <p:nvPr/>
        </p:nvGrpSpPr>
        <p:grpSpPr>
          <a:xfrm>
            <a:off x="9183750" y="5646484"/>
            <a:ext cx="143299" cy="177316"/>
            <a:chOff x="4960900" y="2433225"/>
            <a:chExt cx="48525" cy="60050"/>
          </a:xfrm>
        </p:grpSpPr>
        <p:sp>
          <p:nvSpPr>
            <p:cNvPr id="10743" name="Google Shape;10743;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54"/>
          <p:cNvGrpSpPr/>
          <p:nvPr/>
        </p:nvGrpSpPr>
        <p:grpSpPr>
          <a:xfrm>
            <a:off x="8806144" y="5966645"/>
            <a:ext cx="165374" cy="174363"/>
            <a:chOff x="4854075" y="2527625"/>
            <a:chExt cx="56000" cy="59050"/>
          </a:xfrm>
        </p:grpSpPr>
        <p:sp>
          <p:nvSpPr>
            <p:cNvPr id="10746" name="Google Shape;10746;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8" name="Google Shape;10748;p54"/>
          <p:cNvSpPr/>
          <p:nvPr/>
        </p:nvSpPr>
        <p:spPr>
          <a:xfrm>
            <a:off x="8824548" y="5654770"/>
            <a:ext cx="128386" cy="160854"/>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4"/>
          <p:cNvSpPr/>
          <p:nvPr/>
        </p:nvSpPr>
        <p:spPr>
          <a:xfrm>
            <a:off x="9526161" y="4732883"/>
            <a:ext cx="193871" cy="160854"/>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4"/>
          <p:cNvSpPr/>
          <p:nvPr/>
        </p:nvSpPr>
        <p:spPr>
          <a:xfrm>
            <a:off x="8434049" y="5654770"/>
            <a:ext cx="164045" cy="160854"/>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1" name="Google Shape;10751;p54"/>
          <p:cNvGrpSpPr/>
          <p:nvPr/>
        </p:nvGrpSpPr>
        <p:grpSpPr>
          <a:xfrm>
            <a:off x="9562983" y="5316462"/>
            <a:ext cx="120413" cy="194959"/>
            <a:chOff x="5059700" y="2334775"/>
            <a:chExt cx="40775" cy="66025"/>
          </a:xfrm>
        </p:grpSpPr>
        <p:sp>
          <p:nvSpPr>
            <p:cNvPr id="10752" name="Google Shape;10752;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54"/>
          <p:cNvGrpSpPr/>
          <p:nvPr/>
        </p:nvGrpSpPr>
        <p:grpSpPr>
          <a:xfrm>
            <a:off x="9511045" y="5637921"/>
            <a:ext cx="224288" cy="194442"/>
            <a:chOff x="5037700" y="2430325"/>
            <a:chExt cx="75950" cy="65850"/>
          </a:xfrm>
        </p:grpSpPr>
        <p:sp>
          <p:nvSpPr>
            <p:cNvPr id="10762" name="Google Shape;10762;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54"/>
          <p:cNvGrpSpPr/>
          <p:nvPr/>
        </p:nvGrpSpPr>
        <p:grpSpPr>
          <a:xfrm>
            <a:off x="8807269" y="5354656"/>
            <a:ext cx="209777" cy="118368"/>
            <a:chOff x="4756975" y="2341800"/>
            <a:chExt cx="91975" cy="51925"/>
          </a:xfrm>
        </p:grpSpPr>
        <p:sp>
          <p:nvSpPr>
            <p:cNvPr id="10765" name="Google Shape;10765;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5" name="Google Shape;10785;p54"/>
          <p:cNvGrpSpPr/>
          <p:nvPr/>
        </p:nvGrpSpPr>
        <p:grpSpPr>
          <a:xfrm>
            <a:off x="9131046" y="5947174"/>
            <a:ext cx="257650" cy="213098"/>
            <a:chOff x="4943575" y="2516350"/>
            <a:chExt cx="98675" cy="81700"/>
          </a:xfrm>
        </p:grpSpPr>
        <p:sp>
          <p:nvSpPr>
            <p:cNvPr id="10786" name="Google Shape;10786;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4" name="Google Shape;10864;p54"/>
          <p:cNvSpPr/>
          <p:nvPr/>
        </p:nvSpPr>
        <p:spPr>
          <a:xfrm>
            <a:off x="9149620" y="5012705"/>
            <a:ext cx="211285" cy="211285"/>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4"/>
          <p:cNvSpPr/>
          <p:nvPr/>
        </p:nvSpPr>
        <p:spPr>
          <a:xfrm>
            <a:off x="9533070" y="5047646"/>
            <a:ext cx="180000" cy="1416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4"/>
          <p:cNvSpPr/>
          <p:nvPr/>
        </p:nvSpPr>
        <p:spPr>
          <a:xfrm>
            <a:off x="8444414"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4"/>
          <p:cNvSpPr/>
          <p:nvPr/>
        </p:nvSpPr>
        <p:spPr>
          <a:xfrm flipH="1">
            <a:off x="8817298"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71" name="Shape 10871"/>
        <p:cNvGrpSpPr/>
        <p:nvPr/>
      </p:nvGrpSpPr>
      <p:grpSpPr>
        <a:xfrm>
          <a:off x="0" y="0"/>
          <a:ext cx="0" cy="0"/>
          <a:chOff x="0" y="0"/>
          <a:chExt cx="0" cy="0"/>
        </a:xfrm>
      </p:grpSpPr>
      <p:grpSp>
        <p:nvGrpSpPr>
          <p:cNvPr id="10872" name="Google Shape;10872;p55"/>
          <p:cNvGrpSpPr/>
          <p:nvPr/>
        </p:nvGrpSpPr>
        <p:grpSpPr>
          <a:xfrm>
            <a:off x="415422" y="1642543"/>
            <a:ext cx="3212346" cy="1778201"/>
            <a:chOff x="2654821" y="2311071"/>
            <a:chExt cx="2279715" cy="1262120"/>
          </a:xfrm>
        </p:grpSpPr>
        <p:grpSp>
          <p:nvGrpSpPr>
            <p:cNvPr id="10873" name="Google Shape;10873;p55"/>
            <p:cNvGrpSpPr/>
            <p:nvPr/>
          </p:nvGrpSpPr>
          <p:grpSpPr>
            <a:xfrm>
              <a:off x="4034269" y="2840745"/>
              <a:ext cx="40212" cy="36437"/>
              <a:chOff x="4293400" y="2574725"/>
              <a:chExt cx="84425" cy="80100"/>
            </a:xfrm>
          </p:grpSpPr>
          <p:sp>
            <p:nvSpPr>
              <p:cNvPr id="10874" name="Google Shape;10874;p5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875" name="Google Shape;10875;p5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55"/>
            <p:cNvGrpSpPr/>
            <p:nvPr/>
          </p:nvGrpSpPr>
          <p:grpSpPr>
            <a:xfrm>
              <a:off x="3894606" y="2334874"/>
              <a:ext cx="913198" cy="518984"/>
              <a:chOff x="4000175" y="1462675"/>
              <a:chExt cx="1917275" cy="1140875"/>
            </a:xfrm>
          </p:grpSpPr>
          <p:sp>
            <p:nvSpPr>
              <p:cNvPr id="10877" name="Google Shape;10877;p5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878" name="Google Shape;10878;p55"/>
              <p:cNvGrpSpPr/>
              <p:nvPr/>
            </p:nvGrpSpPr>
            <p:grpSpPr>
              <a:xfrm>
                <a:off x="4000175" y="1462675"/>
                <a:ext cx="1917275" cy="1140875"/>
                <a:chOff x="4000175" y="1462675"/>
                <a:chExt cx="1917275" cy="1140875"/>
              </a:xfrm>
            </p:grpSpPr>
            <p:sp>
              <p:nvSpPr>
                <p:cNvPr id="10879" name="Google Shape;10879;p5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880" name="Google Shape;10880;p5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884" name="Google Shape;10884;p5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85" name="Google Shape;10885;p55"/>
            <p:cNvGrpSpPr/>
            <p:nvPr/>
          </p:nvGrpSpPr>
          <p:grpSpPr>
            <a:xfrm>
              <a:off x="3875768" y="2846704"/>
              <a:ext cx="44796" cy="47366"/>
              <a:chOff x="3960625" y="2587825"/>
              <a:chExt cx="94050" cy="104125"/>
            </a:xfrm>
          </p:grpSpPr>
          <p:sp>
            <p:nvSpPr>
              <p:cNvPr id="10886" name="Google Shape;10886;p5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887" name="Google Shape;10887;p5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55"/>
            <p:cNvGrpSpPr/>
            <p:nvPr/>
          </p:nvGrpSpPr>
          <p:grpSpPr>
            <a:xfrm>
              <a:off x="3782759" y="2807162"/>
              <a:ext cx="82686" cy="85487"/>
              <a:chOff x="3765350" y="2500900"/>
              <a:chExt cx="173600" cy="187925"/>
            </a:xfrm>
          </p:grpSpPr>
          <p:sp>
            <p:nvSpPr>
              <p:cNvPr id="10889" name="Google Shape;10889;p5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890" name="Google Shape;10890;p5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55"/>
            <p:cNvGrpSpPr/>
            <p:nvPr/>
          </p:nvGrpSpPr>
          <p:grpSpPr>
            <a:xfrm>
              <a:off x="3775674" y="2798496"/>
              <a:ext cx="40545" cy="23564"/>
              <a:chOff x="3750475" y="2481850"/>
              <a:chExt cx="85125" cy="51800"/>
            </a:xfrm>
          </p:grpSpPr>
          <p:sp>
            <p:nvSpPr>
              <p:cNvPr id="10896" name="Google Shape;10896;p5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0898" name="Google Shape;10898;p55"/>
            <p:cNvGrpSpPr/>
            <p:nvPr/>
          </p:nvGrpSpPr>
          <p:grpSpPr>
            <a:xfrm>
              <a:off x="3716946" y="2776024"/>
              <a:ext cx="81971" cy="76912"/>
              <a:chOff x="3627175" y="2432450"/>
              <a:chExt cx="172100" cy="169075"/>
            </a:xfrm>
          </p:grpSpPr>
          <p:sp>
            <p:nvSpPr>
              <p:cNvPr id="10899" name="Google Shape;10899;p5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0901" name="Google Shape;10901;p5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0902" name="Google Shape;10902;p55"/>
            <p:cNvGrpSpPr/>
            <p:nvPr/>
          </p:nvGrpSpPr>
          <p:grpSpPr>
            <a:xfrm>
              <a:off x="3685682" y="2845624"/>
              <a:ext cx="29311" cy="45055"/>
              <a:chOff x="3561536" y="2585450"/>
              <a:chExt cx="61539" cy="99045"/>
            </a:xfrm>
          </p:grpSpPr>
          <p:sp>
            <p:nvSpPr>
              <p:cNvPr id="10903" name="Google Shape;10903;p5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0905" name="Google Shape;10905;p55"/>
            <p:cNvGrpSpPr/>
            <p:nvPr/>
          </p:nvGrpSpPr>
          <p:grpSpPr>
            <a:xfrm>
              <a:off x="3849905" y="2572252"/>
              <a:ext cx="74339" cy="119559"/>
              <a:chOff x="3906325" y="1984500"/>
              <a:chExt cx="156075" cy="262825"/>
            </a:xfrm>
          </p:grpSpPr>
          <p:sp>
            <p:nvSpPr>
              <p:cNvPr id="10906" name="Google Shape;10906;p5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0907" name="Google Shape;10907;p5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55"/>
            <p:cNvGrpSpPr/>
            <p:nvPr/>
          </p:nvGrpSpPr>
          <p:grpSpPr>
            <a:xfrm>
              <a:off x="2654821" y="2414345"/>
              <a:ext cx="667570" cy="558731"/>
              <a:chOff x="1397225" y="1637375"/>
              <a:chExt cx="1401575" cy="1228250"/>
            </a:xfrm>
          </p:grpSpPr>
          <p:sp>
            <p:nvSpPr>
              <p:cNvPr id="10909" name="Google Shape;10909;p5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0910" name="Google Shape;10910;p55"/>
              <p:cNvGrpSpPr/>
              <p:nvPr/>
            </p:nvGrpSpPr>
            <p:grpSpPr>
              <a:xfrm>
                <a:off x="1397225" y="1637375"/>
                <a:ext cx="1398775" cy="1228250"/>
                <a:chOff x="1397225" y="1637375"/>
                <a:chExt cx="1398775" cy="1228250"/>
              </a:xfrm>
            </p:grpSpPr>
            <p:sp>
              <p:nvSpPr>
                <p:cNvPr id="10911" name="Google Shape;10911;p5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13" name="Google Shape;10913;p55"/>
            <p:cNvGrpSpPr/>
            <p:nvPr/>
          </p:nvGrpSpPr>
          <p:grpSpPr>
            <a:xfrm>
              <a:off x="3230417" y="3103734"/>
              <a:ext cx="282982" cy="280332"/>
              <a:chOff x="2605700" y="3152850"/>
              <a:chExt cx="594125" cy="616250"/>
            </a:xfrm>
          </p:grpSpPr>
          <p:sp>
            <p:nvSpPr>
              <p:cNvPr id="10914" name="Google Shape;10914;p5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0915" name="Google Shape;10915;p5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0916" name="Google Shape;10916;p55"/>
            <p:cNvGrpSpPr/>
            <p:nvPr/>
          </p:nvGrpSpPr>
          <p:grpSpPr>
            <a:xfrm>
              <a:off x="3265985" y="3226989"/>
              <a:ext cx="87151" cy="346202"/>
              <a:chOff x="2680375" y="3423800"/>
              <a:chExt cx="182975" cy="761050"/>
            </a:xfrm>
          </p:grpSpPr>
          <p:sp>
            <p:nvSpPr>
              <p:cNvPr id="10917" name="Google Shape;10917;p5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0918" name="Google Shape;10918;p5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55"/>
            <p:cNvGrpSpPr/>
            <p:nvPr/>
          </p:nvGrpSpPr>
          <p:grpSpPr>
            <a:xfrm>
              <a:off x="3855466" y="3289811"/>
              <a:ext cx="112514" cy="94210"/>
              <a:chOff x="3918000" y="3561900"/>
              <a:chExt cx="236225" cy="207100"/>
            </a:xfrm>
          </p:grpSpPr>
          <p:sp>
            <p:nvSpPr>
              <p:cNvPr id="10920" name="Google Shape;10920;p5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0921" name="Google Shape;10921;p5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2" name="Google Shape;10922;p5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0925" name="Google Shape;10925;p55"/>
            <p:cNvGrpSpPr/>
            <p:nvPr/>
          </p:nvGrpSpPr>
          <p:grpSpPr>
            <a:xfrm>
              <a:off x="2905224" y="2311071"/>
              <a:ext cx="596721" cy="528992"/>
              <a:chOff x="1922950" y="1410350"/>
              <a:chExt cx="1252825" cy="1162875"/>
            </a:xfrm>
          </p:grpSpPr>
          <p:sp>
            <p:nvSpPr>
              <p:cNvPr id="10926" name="Google Shape;10926;p5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0942" name="Google Shape;10942;p5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962" name="Google Shape;10962;p5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963" name="Google Shape;10963;p5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4" name="Google Shape;10964;p55"/>
            <p:cNvGrpSpPr/>
            <p:nvPr/>
          </p:nvGrpSpPr>
          <p:grpSpPr>
            <a:xfrm>
              <a:off x="3280929" y="3294542"/>
              <a:ext cx="109894" cy="272224"/>
              <a:chOff x="2711750" y="3572300"/>
              <a:chExt cx="230725" cy="598425"/>
            </a:xfrm>
          </p:grpSpPr>
          <p:sp>
            <p:nvSpPr>
              <p:cNvPr id="10965" name="Google Shape;10965;p5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7" name="Google Shape;10967;p5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8" name="Google Shape;10968;p55"/>
            <p:cNvGrpSpPr/>
            <p:nvPr/>
          </p:nvGrpSpPr>
          <p:grpSpPr>
            <a:xfrm>
              <a:off x="3790439" y="2408636"/>
              <a:ext cx="73017" cy="75684"/>
              <a:chOff x="3781475" y="1624825"/>
              <a:chExt cx="153300" cy="166375"/>
            </a:xfrm>
          </p:grpSpPr>
          <p:sp>
            <p:nvSpPr>
              <p:cNvPr id="10969" name="Google Shape;10969;p5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3" name="Google Shape;10973;p5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0" name="Google Shape;10980;p55"/>
            <p:cNvGrpSpPr/>
            <p:nvPr/>
          </p:nvGrpSpPr>
          <p:grpSpPr>
            <a:xfrm>
              <a:off x="4403342" y="3107749"/>
              <a:ext cx="316680" cy="101374"/>
              <a:chOff x="5068275" y="3161675"/>
              <a:chExt cx="664875" cy="222850"/>
            </a:xfrm>
          </p:grpSpPr>
          <p:sp>
            <p:nvSpPr>
              <p:cNvPr id="10981" name="Google Shape;10981;p5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5" name="Google Shape;10985;p5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4" name="Google Shape;11014;p55"/>
            <p:cNvGrpSpPr/>
            <p:nvPr/>
          </p:nvGrpSpPr>
          <p:grpSpPr>
            <a:xfrm>
              <a:off x="3697513" y="2707266"/>
              <a:ext cx="59549" cy="79733"/>
              <a:chOff x="3586375" y="2281300"/>
              <a:chExt cx="125025" cy="175275"/>
            </a:xfrm>
          </p:grpSpPr>
          <p:sp>
            <p:nvSpPr>
              <p:cNvPr id="11015" name="Google Shape;11015;p5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7" name="Google Shape;11017;p5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8" name="Google Shape;11018;p55"/>
            <p:cNvGrpSpPr/>
            <p:nvPr/>
          </p:nvGrpSpPr>
          <p:grpSpPr>
            <a:xfrm>
              <a:off x="4513224" y="3221724"/>
              <a:ext cx="274563" cy="280321"/>
              <a:chOff x="5298975" y="3412225"/>
              <a:chExt cx="576450" cy="616225"/>
            </a:xfrm>
          </p:grpSpPr>
          <p:sp>
            <p:nvSpPr>
              <p:cNvPr id="11019" name="Google Shape;11019;p5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020" name="Google Shape;11020;p5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55"/>
            <p:cNvGrpSpPr/>
            <p:nvPr/>
          </p:nvGrpSpPr>
          <p:grpSpPr>
            <a:xfrm>
              <a:off x="4824403" y="3421846"/>
              <a:ext cx="110132" cy="130647"/>
              <a:chOff x="5952300" y="3852150"/>
              <a:chExt cx="231225" cy="287200"/>
            </a:xfrm>
          </p:grpSpPr>
          <p:sp>
            <p:nvSpPr>
              <p:cNvPr id="11022" name="Google Shape;11022;p5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4" name="Google Shape;11024;p5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2" name="Google Shape;11032;p55"/>
            <p:cNvGrpSpPr/>
            <p:nvPr/>
          </p:nvGrpSpPr>
          <p:grpSpPr>
            <a:xfrm>
              <a:off x="4295710" y="3079670"/>
              <a:ext cx="14968" cy="27135"/>
              <a:chOff x="4842300" y="3099950"/>
              <a:chExt cx="31425" cy="59650"/>
            </a:xfrm>
          </p:grpSpPr>
          <p:sp>
            <p:nvSpPr>
              <p:cNvPr id="11033" name="Google Shape;11033;p5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7" name="Google Shape;11037;p5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5" name="Google Shape;11045;p55"/>
            <p:cNvGrpSpPr/>
            <p:nvPr/>
          </p:nvGrpSpPr>
          <p:grpSpPr>
            <a:xfrm>
              <a:off x="3831056" y="2816010"/>
              <a:ext cx="37378" cy="27612"/>
              <a:chOff x="3866750" y="2520350"/>
              <a:chExt cx="78475" cy="60700"/>
            </a:xfrm>
          </p:grpSpPr>
          <p:sp>
            <p:nvSpPr>
              <p:cNvPr id="11046" name="Google Shape;11046;p5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0" name="Google Shape;11050;p5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067" name="Google Shape;11067;p5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079" name="Google Shape;11079;p5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2" name="Google Shape;11092;p55"/>
            <p:cNvGrpSpPr/>
            <p:nvPr/>
          </p:nvGrpSpPr>
          <p:grpSpPr>
            <a:xfrm>
              <a:off x="3632736" y="3051591"/>
              <a:ext cx="63288" cy="45217"/>
              <a:chOff x="3450375" y="3038225"/>
              <a:chExt cx="132875" cy="99400"/>
            </a:xfrm>
          </p:grpSpPr>
          <p:sp>
            <p:nvSpPr>
              <p:cNvPr id="11093" name="Google Shape;11093;p5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5" name="Google Shape;11095;p5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104" name="Google Shape;11104;p5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114" name="Google Shape;11114;p5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120" name="Google Shape;11120;p5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55"/>
          <p:cNvGrpSpPr/>
          <p:nvPr/>
        </p:nvGrpSpPr>
        <p:grpSpPr>
          <a:xfrm>
            <a:off x="411683" y="4085470"/>
            <a:ext cx="3380436" cy="1718705"/>
            <a:chOff x="238125" y="1038125"/>
            <a:chExt cx="7146800" cy="3633625"/>
          </a:xfrm>
        </p:grpSpPr>
        <p:sp>
          <p:nvSpPr>
            <p:cNvPr id="11131" name="Google Shape;11131;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3" name="Google Shape;12703;p55"/>
          <p:cNvGrpSpPr/>
          <p:nvPr/>
        </p:nvGrpSpPr>
        <p:grpSpPr>
          <a:xfrm>
            <a:off x="7002905" y="1691292"/>
            <a:ext cx="3338829" cy="1778716"/>
            <a:chOff x="233350" y="949250"/>
            <a:chExt cx="7137300" cy="3802300"/>
          </a:xfrm>
        </p:grpSpPr>
        <p:sp>
          <p:nvSpPr>
            <p:cNvPr id="12704" name="Google Shape;12704;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55"/>
          <p:cNvGrpSpPr/>
          <p:nvPr/>
        </p:nvGrpSpPr>
        <p:grpSpPr>
          <a:xfrm>
            <a:off x="9340793" y="4326210"/>
            <a:ext cx="134311" cy="412799"/>
            <a:chOff x="7564426" y="3224343"/>
            <a:chExt cx="119985" cy="368801"/>
          </a:xfrm>
        </p:grpSpPr>
        <p:sp>
          <p:nvSpPr>
            <p:cNvPr id="12756" name="Google Shape;12756;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8" name="Google Shape;12758;p55"/>
          <p:cNvGrpSpPr/>
          <p:nvPr/>
        </p:nvGrpSpPr>
        <p:grpSpPr>
          <a:xfrm>
            <a:off x="8953522" y="4318608"/>
            <a:ext cx="244174" cy="427993"/>
            <a:chOff x="8370831" y="3202002"/>
            <a:chExt cx="218129" cy="382376"/>
          </a:xfrm>
        </p:grpSpPr>
        <p:sp>
          <p:nvSpPr>
            <p:cNvPr id="12759" name="Google Shape;12759;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55"/>
          <p:cNvGrpSpPr/>
          <p:nvPr/>
        </p:nvGrpSpPr>
        <p:grpSpPr>
          <a:xfrm>
            <a:off x="9885569" y="4848195"/>
            <a:ext cx="398716" cy="344043"/>
            <a:chOff x="6742064" y="3750480"/>
            <a:chExt cx="399315" cy="344560"/>
          </a:xfrm>
        </p:grpSpPr>
        <p:sp>
          <p:nvSpPr>
            <p:cNvPr id="12762" name="Google Shape;12762;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4" name="Google Shape;12764;p55"/>
          <p:cNvGrpSpPr/>
          <p:nvPr/>
        </p:nvGrpSpPr>
        <p:grpSpPr>
          <a:xfrm>
            <a:off x="9291861" y="5300747"/>
            <a:ext cx="232514" cy="362884"/>
            <a:chOff x="7248525" y="3739696"/>
            <a:chExt cx="230531" cy="359790"/>
          </a:xfrm>
        </p:grpSpPr>
        <p:sp>
          <p:nvSpPr>
            <p:cNvPr id="12765" name="Google Shape;12765;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7" name="Google Shape;12767;p55"/>
          <p:cNvGrpSpPr/>
          <p:nvPr/>
        </p:nvGrpSpPr>
        <p:grpSpPr>
          <a:xfrm>
            <a:off x="9608469" y="4840856"/>
            <a:ext cx="209902" cy="359135"/>
            <a:chOff x="7601242" y="3729267"/>
            <a:chExt cx="222566" cy="380803"/>
          </a:xfrm>
        </p:grpSpPr>
        <p:sp>
          <p:nvSpPr>
            <p:cNvPr id="12768" name="Google Shape;12768;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0" name="Google Shape;12770;p55"/>
          <p:cNvSpPr/>
          <p:nvPr/>
        </p:nvSpPr>
        <p:spPr>
          <a:xfrm>
            <a:off x="9565038" y="4341502"/>
            <a:ext cx="297488" cy="382196"/>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1" name="Google Shape;12771;p55"/>
          <p:cNvGrpSpPr/>
          <p:nvPr/>
        </p:nvGrpSpPr>
        <p:grpSpPr>
          <a:xfrm>
            <a:off x="8951243" y="4842533"/>
            <a:ext cx="249406" cy="355652"/>
            <a:chOff x="8304647" y="3738687"/>
            <a:chExt cx="225076" cy="320956"/>
          </a:xfrm>
        </p:grpSpPr>
        <p:sp>
          <p:nvSpPr>
            <p:cNvPr id="12772" name="Google Shape;12772;p5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55"/>
          <p:cNvGrpSpPr/>
          <p:nvPr/>
        </p:nvGrpSpPr>
        <p:grpSpPr>
          <a:xfrm>
            <a:off x="9302387" y="4842533"/>
            <a:ext cx="230011" cy="355652"/>
            <a:chOff x="8615101" y="3738687"/>
            <a:chExt cx="207573" cy="320956"/>
          </a:xfrm>
        </p:grpSpPr>
        <p:sp>
          <p:nvSpPr>
            <p:cNvPr id="12776" name="Google Shape;12776;p5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9" name="Google Shape;12779;p55"/>
          <p:cNvSpPr/>
          <p:nvPr/>
        </p:nvSpPr>
        <p:spPr>
          <a:xfrm>
            <a:off x="9942028" y="4314011"/>
            <a:ext cx="286592" cy="37201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0" name="Google Shape;12780;p55"/>
          <p:cNvGrpSpPr/>
          <p:nvPr/>
        </p:nvGrpSpPr>
        <p:grpSpPr>
          <a:xfrm>
            <a:off x="7233515" y="4998949"/>
            <a:ext cx="718614" cy="658839"/>
            <a:chOff x="6015419" y="3716859"/>
            <a:chExt cx="557671" cy="511283"/>
          </a:xfrm>
        </p:grpSpPr>
        <p:sp>
          <p:nvSpPr>
            <p:cNvPr id="12781" name="Google Shape;12781;p5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2" name="Google Shape;12782;p55"/>
            <p:cNvGrpSpPr/>
            <p:nvPr/>
          </p:nvGrpSpPr>
          <p:grpSpPr>
            <a:xfrm>
              <a:off x="6036094" y="3716980"/>
              <a:ext cx="529860" cy="510468"/>
              <a:chOff x="6036094" y="3716980"/>
              <a:chExt cx="529860" cy="510468"/>
            </a:xfrm>
          </p:grpSpPr>
          <p:sp>
            <p:nvSpPr>
              <p:cNvPr id="12783" name="Google Shape;12783;p5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93" name="Google Shape;12793;p55"/>
          <p:cNvGrpSpPr/>
          <p:nvPr/>
        </p:nvGrpSpPr>
        <p:grpSpPr>
          <a:xfrm>
            <a:off x="8043897" y="4170081"/>
            <a:ext cx="742623" cy="659597"/>
            <a:chOff x="6644304" y="3073628"/>
            <a:chExt cx="576302" cy="511871"/>
          </a:xfrm>
        </p:grpSpPr>
        <p:sp>
          <p:nvSpPr>
            <p:cNvPr id="12794" name="Google Shape;12794;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5" name="Google Shape;12795;p55"/>
            <p:cNvGrpSpPr/>
            <p:nvPr/>
          </p:nvGrpSpPr>
          <p:grpSpPr>
            <a:xfrm>
              <a:off x="6712169" y="3085440"/>
              <a:ext cx="481622" cy="494913"/>
              <a:chOff x="6712169" y="3085440"/>
              <a:chExt cx="481622" cy="494913"/>
            </a:xfrm>
          </p:grpSpPr>
          <p:sp>
            <p:nvSpPr>
              <p:cNvPr id="12796" name="Google Shape;12796;p5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1" name="Google Shape;12801;p5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55"/>
          <p:cNvGrpSpPr/>
          <p:nvPr/>
        </p:nvGrpSpPr>
        <p:grpSpPr>
          <a:xfrm>
            <a:off x="8054013" y="4998644"/>
            <a:ext cx="722428" cy="658929"/>
            <a:chOff x="6652154" y="3716623"/>
            <a:chExt cx="560631" cy="511352"/>
          </a:xfrm>
        </p:grpSpPr>
        <p:sp>
          <p:nvSpPr>
            <p:cNvPr id="12805" name="Google Shape;12805;p5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6" name="Google Shape;12806;p55"/>
            <p:cNvGrpSpPr/>
            <p:nvPr/>
          </p:nvGrpSpPr>
          <p:grpSpPr>
            <a:xfrm>
              <a:off x="6669657" y="3716715"/>
              <a:ext cx="466779" cy="464290"/>
              <a:chOff x="6669657" y="3716715"/>
              <a:chExt cx="466779" cy="464290"/>
            </a:xfrm>
          </p:grpSpPr>
          <p:sp>
            <p:nvSpPr>
              <p:cNvPr id="12807" name="Google Shape;12807;p5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5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5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20" name="Google Shape;12820;p55"/>
          <p:cNvGrpSpPr/>
          <p:nvPr/>
        </p:nvGrpSpPr>
        <p:grpSpPr>
          <a:xfrm>
            <a:off x="9592474" y="5361343"/>
            <a:ext cx="241668" cy="241668"/>
            <a:chOff x="8565775" y="671075"/>
            <a:chExt cx="441000" cy="441000"/>
          </a:xfrm>
        </p:grpSpPr>
        <p:sp>
          <p:nvSpPr>
            <p:cNvPr id="12821" name="Google Shape;12821;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3" name="Google Shape;12823;p55"/>
          <p:cNvSpPr/>
          <p:nvPr/>
        </p:nvSpPr>
        <p:spPr>
          <a:xfrm>
            <a:off x="9981081" y="5356122"/>
            <a:ext cx="249506" cy="25212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55"/>
          <p:cNvSpPr/>
          <p:nvPr/>
        </p:nvSpPr>
        <p:spPr>
          <a:xfrm flipH="1">
            <a:off x="8960793" y="5312896"/>
            <a:ext cx="230137" cy="338661"/>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5" name="Google Shape;12825;p55"/>
          <p:cNvGrpSpPr/>
          <p:nvPr/>
        </p:nvGrpSpPr>
        <p:grpSpPr>
          <a:xfrm>
            <a:off x="7213776" y="4173460"/>
            <a:ext cx="757530" cy="660244"/>
            <a:chOff x="6000100" y="3076250"/>
            <a:chExt cx="587871" cy="512373"/>
          </a:xfrm>
        </p:grpSpPr>
        <p:sp>
          <p:nvSpPr>
            <p:cNvPr id="12826" name="Google Shape;12826;p5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7" name="Google Shape;12827;p55"/>
            <p:cNvGrpSpPr/>
            <p:nvPr/>
          </p:nvGrpSpPr>
          <p:grpSpPr>
            <a:xfrm>
              <a:off x="6031360" y="3076713"/>
              <a:ext cx="539107" cy="480965"/>
              <a:chOff x="6031360" y="3076713"/>
              <a:chExt cx="539107" cy="480965"/>
            </a:xfrm>
          </p:grpSpPr>
          <p:sp>
            <p:nvSpPr>
              <p:cNvPr id="12828" name="Google Shape;12828;p5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35" name="Google Shape;12835;p55"/>
          <p:cNvGrpSpPr/>
          <p:nvPr/>
        </p:nvGrpSpPr>
        <p:grpSpPr>
          <a:xfrm>
            <a:off x="3609717" y="1397741"/>
            <a:ext cx="3331646" cy="2147026"/>
            <a:chOff x="229225" y="549050"/>
            <a:chExt cx="7161750" cy="4615275"/>
          </a:xfrm>
        </p:grpSpPr>
        <p:sp>
          <p:nvSpPr>
            <p:cNvPr id="12836" name="Google Shape;12836;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5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3" name="Google Shape;12953;p55"/>
          <p:cNvGrpSpPr/>
          <p:nvPr/>
        </p:nvGrpSpPr>
        <p:grpSpPr>
          <a:xfrm>
            <a:off x="3750912" y="4180675"/>
            <a:ext cx="3331370" cy="1981594"/>
            <a:chOff x="238125" y="732525"/>
            <a:chExt cx="7130500" cy="4241425"/>
          </a:xfrm>
        </p:grpSpPr>
        <p:sp>
          <p:nvSpPr>
            <p:cNvPr id="12954" name="Google Shape;12954;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71" name="Shape 13071"/>
        <p:cNvGrpSpPr/>
        <p:nvPr/>
      </p:nvGrpSpPr>
      <p:grpSpPr>
        <a:xfrm>
          <a:off x="0" y="0"/>
          <a:ext cx="0" cy="0"/>
          <a:chOff x="0" y="0"/>
          <a:chExt cx="0" cy="0"/>
        </a:xfrm>
      </p:grpSpPr>
      <p:grpSp>
        <p:nvGrpSpPr>
          <p:cNvPr id="13072" name="Google Shape;13072;p56"/>
          <p:cNvGrpSpPr/>
          <p:nvPr/>
        </p:nvGrpSpPr>
        <p:grpSpPr>
          <a:xfrm>
            <a:off x="684085" y="1838358"/>
            <a:ext cx="3039743" cy="249883"/>
            <a:chOff x="106648" y="895722"/>
            <a:chExt cx="4481413" cy="374300"/>
          </a:xfrm>
        </p:grpSpPr>
        <p:grpSp>
          <p:nvGrpSpPr>
            <p:cNvPr id="13073" name="Google Shape;13073;p56"/>
            <p:cNvGrpSpPr/>
            <p:nvPr/>
          </p:nvGrpSpPr>
          <p:grpSpPr>
            <a:xfrm>
              <a:off x="2233276" y="895722"/>
              <a:ext cx="1082667" cy="223591"/>
              <a:chOff x="4808316" y="2800065"/>
              <a:chExt cx="1999386" cy="412910"/>
            </a:xfrm>
          </p:grpSpPr>
          <p:sp>
            <p:nvSpPr>
              <p:cNvPr id="13074" name="Google Shape;13074;p5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5" name="Google Shape;13075;p56"/>
              <p:cNvGrpSpPr/>
              <p:nvPr/>
            </p:nvGrpSpPr>
            <p:grpSpPr>
              <a:xfrm>
                <a:off x="4808316" y="2800065"/>
                <a:ext cx="92400" cy="411825"/>
                <a:chOff x="845575" y="2563700"/>
                <a:chExt cx="92400" cy="411825"/>
              </a:xfrm>
            </p:grpSpPr>
            <p:cxnSp>
              <p:nvCxnSpPr>
                <p:cNvPr id="13076" name="Google Shape;13076;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3077" name="Google Shape;13077;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78" name="Google Shape;13078;p56"/>
            <p:cNvGrpSpPr/>
            <p:nvPr/>
          </p:nvGrpSpPr>
          <p:grpSpPr>
            <a:xfrm>
              <a:off x="106648" y="895722"/>
              <a:ext cx="1088401" cy="223591"/>
              <a:chOff x="881025" y="2800065"/>
              <a:chExt cx="2009975" cy="412910"/>
            </a:xfrm>
          </p:grpSpPr>
          <p:sp>
            <p:nvSpPr>
              <p:cNvPr id="13079" name="Google Shape;13079;p5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0" name="Google Shape;13080;p56"/>
              <p:cNvGrpSpPr/>
              <p:nvPr/>
            </p:nvGrpSpPr>
            <p:grpSpPr>
              <a:xfrm>
                <a:off x="881025" y="2800065"/>
                <a:ext cx="92400" cy="411825"/>
                <a:chOff x="845575" y="2563700"/>
                <a:chExt cx="92400" cy="411825"/>
              </a:xfrm>
            </p:grpSpPr>
            <p:cxnSp>
              <p:nvCxnSpPr>
                <p:cNvPr id="13081" name="Google Shape;13081;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3082" name="Google Shape;13082;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83" name="Google Shape;13083;p56"/>
            <p:cNvGrpSpPr/>
            <p:nvPr/>
          </p:nvGrpSpPr>
          <p:grpSpPr>
            <a:xfrm>
              <a:off x="1172346" y="1047018"/>
              <a:ext cx="1083151" cy="223003"/>
              <a:chOff x="2849073" y="3079467"/>
              <a:chExt cx="2000279" cy="411825"/>
            </a:xfrm>
          </p:grpSpPr>
          <p:sp>
            <p:nvSpPr>
              <p:cNvPr id="13084" name="Google Shape;13084;p5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5" name="Google Shape;13085;p56"/>
              <p:cNvGrpSpPr/>
              <p:nvPr/>
            </p:nvGrpSpPr>
            <p:grpSpPr>
              <a:xfrm rot="10800000">
                <a:off x="2849073" y="3079467"/>
                <a:ext cx="92400" cy="411825"/>
                <a:chOff x="2070100" y="2563700"/>
                <a:chExt cx="92400" cy="411825"/>
              </a:xfrm>
            </p:grpSpPr>
            <p:cxnSp>
              <p:nvCxnSpPr>
                <p:cNvPr id="13086" name="Google Shape;13086;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3087" name="Google Shape;13087;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88" name="Google Shape;13088;p56"/>
            <p:cNvGrpSpPr/>
            <p:nvPr/>
          </p:nvGrpSpPr>
          <p:grpSpPr>
            <a:xfrm>
              <a:off x="3290132" y="1047018"/>
              <a:ext cx="1297929" cy="223003"/>
              <a:chOff x="6760035" y="3079467"/>
              <a:chExt cx="2396914" cy="411825"/>
            </a:xfrm>
          </p:grpSpPr>
          <p:sp>
            <p:nvSpPr>
              <p:cNvPr id="13089" name="Google Shape;13089;p5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0" name="Google Shape;13090;p56"/>
              <p:cNvGrpSpPr/>
              <p:nvPr/>
            </p:nvGrpSpPr>
            <p:grpSpPr>
              <a:xfrm rot="10800000">
                <a:off x="6760035" y="3079467"/>
                <a:ext cx="92400" cy="411825"/>
                <a:chOff x="2070100" y="2563700"/>
                <a:chExt cx="92400" cy="411825"/>
              </a:xfrm>
            </p:grpSpPr>
            <p:cxnSp>
              <p:nvCxnSpPr>
                <p:cNvPr id="13091" name="Google Shape;13091;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3092" name="Google Shape;13092;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093" name="Google Shape;13093;p56"/>
          <p:cNvGrpSpPr/>
          <p:nvPr/>
        </p:nvGrpSpPr>
        <p:grpSpPr>
          <a:xfrm>
            <a:off x="2402330" y="4746427"/>
            <a:ext cx="1317017" cy="968860"/>
            <a:chOff x="2183288" y="3555572"/>
            <a:chExt cx="1136241" cy="835873"/>
          </a:xfrm>
        </p:grpSpPr>
        <p:sp>
          <p:nvSpPr>
            <p:cNvPr id="13094" name="Google Shape;13094;p5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5" name="Google Shape;13095;p56"/>
            <p:cNvGrpSpPr/>
            <p:nvPr/>
          </p:nvGrpSpPr>
          <p:grpSpPr>
            <a:xfrm>
              <a:off x="2205895" y="3637269"/>
              <a:ext cx="1089848" cy="724993"/>
              <a:chOff x="2205895" y="3637269"/>
              <a:chExt cx="1089848" cy="724993"/>
            </a:xfrm>
          </p:grpSpPr>
          <p:sp>
            <p:nvSpPr>
              <p:cNvPr id="13096" name="Google Shape;13096;p5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2" name="Google Shape;13102;p5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03" name="Google Shape;13103;p5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13104" name="Google Shape;13104;p56"/>
            <p:cNvGrpSpPr/>
            <p:nvPr/>
          </p:nvGrpSpPr>
          <p:grpSpPr>
            <a:xfrm>
              <a:off x="3173850" y="3779426"/>
              <a:ext cx="145679" cy="70048"/>
              <a:chOff x="3173850" y="3779426"/>
              <a:chExt cx="145679" cy="70048"/>
            </a:xfrm>
          </p:grpSpPr>
          <p:cxnSp>
            <p:nvCxnSpPr>
              <p:cNvPr id="13105" name="Google Shape;13105;p5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13106" name="Google Shape;13106;p5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7" name="Google Shape;13107;p56"/>
            <p:cNvGrpSpPr/>
            <p:nvPr/>
          </p:nvGrpSpPr>
          <p:grpSpPr>
            <a:xfrm>
              <a:off x="2183288" y="4139483"/>
              <a:ext cx="145133" cy="70048"/>
              <a:chOff x="2183288" y="4139483"/>
              <a:chExt cx="145133" cy="70048"/>
            </a:xfrm>
          </p:grpSpPr>
          <p:cxnSp>
            <p:nvCxnSpPr>
              <p:cNvPr id="13108" name="Google Shape;13108;p5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13109" name="Google Shape;13109;p5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0" name="Google Shape;13110;p5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11" name="Google Shape;13111;p5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13112" name="Google Shape;13112;p56"/>
            <p:cNvGrpSpPr/>
            <p:nvPr/>
          </p:nvGrpSpPr>
          <p:grpSpPr>
            <a:xfrm>
              <a:off x="2943836" y="4268886"/>
              <a:ext cx="60717" cy="122559"/>
              <a:chOff x="2943836" y="4268886"/>
              <a:chExt cx="60717" cy="122559"/>
            </a:xfrm>
          </p:grpSpPr>
          <p:sp>
            <p:nvSpPr>
              <p:cNvPr id="13113" name="Google Shape;13113;p5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14" name="Google Shape;13114;p5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13115" name="Google Shape;13115;p56"/>
          <p:cNvGrpSpPr/>
          <p:nvPr/>
        </p:nvGrpSpPr>
        <p:grpSpPr>
          <a:xfrm>
            <a:off x="3932632" y="2226674"/>
            <a:ext cx="2030913" cy="918891"/>
            <a:chOff x="3530532" y="1496185"/>
            <a:chExt cx="1562000" cy="706730"/>
          </a:xfrm>
        </p:grpSpPr>
        <p:cxnSp>
          <p:nvCxnSpPr>
            <p:cNvPr id="13116" name="Google Shape;13116;p5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13117" name="Google Shape;13117;p56"/>
            <p:cNvGrpSpPr/>
            <p:nvPr/>
          </p:nvGrpSpPr>
          <p:grpSpPr>
            <a:xfrm>
              <a:off x="3530532" y="1496185"/>
              <a:ext cx="323430" cy="463587"/>
              <a:chOff x="3530532" y="1496185"/>
              <a:chExt cx="323430" cy="463587"/>
            </a:xfrm>
          </p:grpSpPr>
          <p:grpSp>
            <p:nvGrpSpPr>
              <p:cNvPr id="13118" name="Google Shape;13118;p56"/>
              <p:cNvGrpSpPr/>
              <p:nvPr/>
            </p:nvGrpSpPr>
            <p:grpSpPr>
              <a:xfrm>
                <a:off x="3567462" y="1496185"/>
                <a:ext cx="286500" cy="361376"/>
                <a:chOff x="3567462" y="1496185"/>
                <a:chExt cx="286500" cy="361376"/>
              </a:xfrm>
            </p:grpSpPr>
            <p:cxnSp>
              <p:nvCxnSpPr>
                <p:cNvPr id="13119" name="Google Shape;13119;p5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13120" name="Google Shape;13120;p5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1" name="Google Shape;13121;p5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2" name="Google Shape;13122;p56"/>
            <p:cNvGrpSpPr/>
            <p:nvPr/>
          </p:nvGrpSpPr>
          <p:grpSpPr>
            <a:xfrm>
              <a:off x="3891569" y="1779209"/>
              <a:ext cx="323945" cy="423706"/>
              <a:chOff x="3891569" y="1779209"/>
              <a:chExt cx="323945" cy="423706"/>
            </a:xfrm>
          </p:grpSpPr>
          <p:grpSp>
            <p:nvGrpSpPr>
              <p:cNvPr id="13123" name="Google Shape;13123;p56"/>
              <p:cNvGrpSpPr/>
              <p:nvPr/>
            </p:nvGrpSpPr>
            <p:grpSpPr>
              <a:xfrm>
                <a:off x="3929014" y="1881638"/>
                <a:ext cx="286500" cy="321278"/>
                <a:chOff x="3929014" y="1881638"/>
                <a:chExt cx="286500" cy="321278"/>
              </a:xfrm>
            </p:grpSpPr>
            <p:cxnSp>
              <p:nvCxnSpPr>
                <p:cNvPr id="13124" name="Google Shape;13124;p5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13125" name="Google Shape;13125;p5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6" name="Google Shape;13126;p5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7" name="Google Shape;13127;p56"/>
            <p:cNvGrpSpPr/>
            <p:nvPr/>
          </p:nvGrpSpPr>
          <p:grpSpPr>
            <a:xfrm>
              <a:off x="4252606" y="1496185"/>
              <a:ext cx="324721" cy="463587"/>
              <a:chOff x="4252606" y="1496185"/>
              <a:chExt cx="324721" cy="463587"/>
            </a:xfrm>
          </p:grpSpPr>
          <p:grpSp>
            <p:nvGrpSpPr>
              <p:cNvPr id="13128" name="Google Shape;13128;p56"/>
              <p:cNvGrpSpPr/>
              <p:nvPr/>
            </p:nvGrpSpPr>
            <p:grpSpPr>
              <a:xfrm>
                <a:off x="4290828" y="1496185"/>
                <a:ext cx="286500" cy="361376"/>
                <a:chOff x="4290828" y="1496185"/>
                <a:chExt cx="286500" cy="361376"/>
              </a:xfrm>
            </p:grpSpPr>
            <p:cxnSp>
              <p:nvCxnSpPr>
                <p:cNvPr id="13129" name="Google Shape;13129;p5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13130" name="Google Shape;13130;p5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31" name="Google Shape;13131;p5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2" name="Google Shape;13132;p56"/>
            <p:cNvGrpSpPr/>
            <p:nvPr/>
          </p:nvGrpSpPr>
          <p:grpSpPr>
            <a:xfrm>
              <a:off x="4613643" y="1763716"/>
              <a:ext cx="325308" cy="439200"/>
              <a:chOff x="4613643" y="1763716"/>
              <a:chExt cx="325308" cy="439200"/>
            </a:xfrm>
          </p:grpSpPr>
          <p:grpSp>
            <p:nvGrpSpPr>
              <p:cNvPr id="13133" name="Google Shape;13133;p56"/>
              <p:cNvGrpSpPr/>
              <p:nvPr/>
            </p:nvGrpSpPr>
            <p:grpSpPr>
              <a:xfrm>
                <a:off x="4652451" y="1879538"/>
                <a:ext cx="286500" cy="323378"/>
                <a:chOff x="4652451" y="1879538"/>
                <a:chExt cx="286500" cy="323378"/>
              </a:xfrm>
            </p:grpSpPr>
            <p:cxnSp>
              <p:nvCxnSpPr>
                <p:cNvPr id="13134" name="Google Shape;13134;p5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13135" name="Google Shape;13135;p5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36" name="Google Shape;13136;p5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37" name="Google Shape;13137;p56"/>
          <p:cNvGrpSpPr/>
          <p:nvPr/>
        </p:nvGrpSpPr>
        <p:grpSpPr>
          <a:xfrm>
            <a:off x="3947639" y="3261565"/>
            <a:ext cx="2002479" cy="474530"/>
            <a:chOff x="3512551" y="2358270"/>
            <a:chExt cx="1597383" cy="378533"/>
          </a:xfrm>
        </p:grpSpPr>
        <p:cxnSp>
          <p:nvCxnSpPr>
            <p:cNvPr id="13138" name="Google Shape;13138;p56"/>
            <p:cNvCxnSpPr>
              <a:stCxn id="13139" idx="6"/>
              <a:endCxn id="1314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13141" name="Google Shape;13141;p56"/>
            <p:cNvGrpSpPr/>
            <p:nvPr/>
          </p:nvGrpSpPr>
          <p:grpSpPr>
            <a:xfrm>
              <a:off x="3512551" y="2358270"/>
              <a:ext cx="225647" cy="307714"/>
              <a:chOff x="2182679" y="2004714"/>
              <a:chExt cx="792300" cy="1080458"/>
            </a:xfrm>
          </p:grpSpPr>
          <p:cxnSp>
            <p:nvCxnSpPr>
              <p:cNvPr id="13142" name="Google Shape;13142;p56"/>
              <p:cNvCxnSpPr>
                <a:stCxn id="1314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13139" name="Google Shape;13139;p5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4" name="Google Shape;13144;p56"/>
            <p:cNvGrpSpPr/>
            <p:nvPr/>
          </p:nvGrpSpPr>
          <p:grpSpPr>
            <a:xfrm>
              <a:off x="3969644" y="2440153"/>
              <a:ext cx="225853" cy="296651"/>
              <a:chOff x="3775710" y="1729289"/>
              <a:chExt cx="136500" cy="179289"/>
            </a:xfrm>
          </p:grpSpPr>
          <p:cxnSp>
            <p:nvCxnSpPr>
              <p:cNvPr id="13145" name="Google Shape;13145;p5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13146" name="Google Shape;13146;p5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56"/>
            <p:cNvGrpSpPr/>
            <p:nvPr/>
          </p:nvGrpSpPr>
          <p:grpSpPr>
            <a:xfrm>
              <a:off x="4427051" y="2358270"/>
              <a:ext cx="225647" cy="307714"/>
              <a:chOff x="5393704" y="2004714"/>
              <a:chExt cx="792300" cy="1080458"/>
            </a:xfrm>
          </p:grpSpPr>
          <p:cxnSp>
            <p:nvCxnSpPr>
              <p:cNvPr id="13149" name="Google Shape;13149;p56"/>
              <p:cNvCxnSpPr>
                <a:stCxn id="1315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13151" name="Google Shape;13151;p5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2" name="Google Shape;13152;p56"/>
            <p:cNvGrpSpPr/>
            <p:nvPr/>
          </p:nvGrpSpPr>
          <p:grpSpPr>
            <a:xfrm>
              <a:off x="4884287" y="2440252"/>
              <a:ext cx="225647" cy="296532"/>
              <a:chOff x="6999166" y="2292572"/>
              <a:chExt cx="792300" cy="1041192"/>
            </a:xfrm>
          </p:grpSpPr>
          <p:cxnSp>
            <p:nvCxnSpPr>
              <p:cNvPr id="13153" name="Google Shape;13153;p5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13140" name="Google Shape;13140;p5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55" name="Google Shape;13155;p56"/>
          <p:cNvGrpSpPr/>
          <p:nvPr/>
        </p:nvGrpSpPr>
        <p:grpSpPr>
          <a:xfrm>
            <a:off x="8093068" y="1851201"/>
            <a:ext cx="1917416" cy="888278"/>
            <a:chOff x="634175" y="2986275"/>
            <a:chExt cx="3147949" cy="1458344"/>
          </a:xfrm>
        </p:grpSpPr>
        <p:cxnSp>
          <p:nvCxnSpPr>
            <p:cNvPr id="13156" name="Google Shape;13156;p56"/>
            <p:cNvCxnSpPr>
              <a:stCxn id="13157" idx="4"/>
              <a:endCxn id="1315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13159" name="Google Shape;13159;p56"/>
            <p:cNvCxnSpPr>
              <a:stCxn id="13158" idx="0"/>
              <a:endCxn id="1316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13161" name="Google Shape;13161;p56"/>
            <p:cNvCxnSpPr>
              <a:stCxn id="13160" idx="4"/>
              <a:endCxn id="1316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13163" name="Google Shape;13163;p56"/>
            <p:cNvCxnSpPr>
              <a:stCxn id="13162" idx="0"/>
              <a:endCxn id="1316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13164" name="Google Shape;13164;p5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3160" name="Google Shape;13160;p5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3157" name="Google Shape;13157;p5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3162" name="Google Shape;13162;p5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3158" name="Google Shape;13158;p5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3165" name="Google Shape;13165;p56"/>
          <p:cNvGrpSpPr/>
          <p:nvPr/>
        </p:nvGrpSpPr>
        <p:grpSpPr>
          <a:xfrm>
            <a:off x="3933338" y="3904229"/>
            <a:ext cx="2030120" cy="380147"/>
            <a:chOff x="998425" y="1182125"/>
            <a:chExt cx="1065400" cy="199500"/>
          </a:xfrm>
        </p:grpSpPr>
        <p:sp>
          <p:nvSpPr>
            <p:cNvPr id="13166" name="Google Shape;13166;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56"/>
          <p:cNvGrpSpPr/>
          <p:nvPr/>
        </p:nvGrpSpPr>
        <p:grpSpPr>
          <a:xfrm>
            <a:off x="3933013" y="5062562"/>
            <a:ext cx="2029926" cy="636614"/>
            <a:chOff x="5194708" y="3484366"/>
            <a:chExt cx="3148148" cy="987304"/>
          </a:xfrm>
        </p:grpSpPr>
        <p:grpSp>
          <p:nvGrpSpPr>
            <p:cNvPr id="13172" name="Google Shape;13172;p56"/>
            <p:cNvGrpSpPr/>
            <p:nvPr/>
          </p:nvGrpSpPr>
          <p:grpSpPr>
            <a:xfrm>
              <a:off x="7531521" y="3484366"/>
              <a:ext cx="811335" cy="987304"/>
              <a:chOff x="3379425" y="1617275"/>
              <a:chExt cx="1090650" cy="1327200"/>
            </a:xfrm>
          </p:grpSpPr>
          <p:sp>
            <p:nvSpPr>
              <p:cNvPr id="13173" name="Google Shape;13173;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6" name="Google Shape;13176;p56"/>
            <p:cNvGrpSpPr/>
            <p:nvPr/>
          </p:nvGrpSpPr>
          <p:grpSpPr>
            <a:xfrm>
              <a:off x="6752546" y="3484366"/>
              <a:ext cx="811428" cy="987304"/>
              <a:chOff x="2332275" y="1617275"/>
              <a:chExt cx="1090775" cy="1327200"/>
            </a:xfrm>
          </p:grpSpPr>
          <p:sp>
            <p:nvSpPr>
              <p:cNvPr id="13177" name="Google Shape;13177;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0" name="Google Shape;13180;p56"/>
            <p:cNvGrpSpPr/>
            <p:nvPr/>
          </p:nvGrpSpPr>
          <p:grpSpPr>
            <a:xfrm>
              <a:off x="5973664" y="3484366"/>
              <a:ext cx="811335" cy="987304"/>
              <a:chOff x="1285250" y="1617275"/>
              <a:chExt cx="1090650" cy="1327200"/>
            </a:xfrm>
          </p:grpSpPr>
          <p:sp>
            <p:nvSpPr>
              <p:cNvPr id="13181" name="Google Shape;13181;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4" name="Google Shape;13184;p56"/>
            <p:cNvGrpSpPr/>
            <p:nvPr/>
          </p:nvGrpSpPr>
          <p:grpSpPr>
            <a:xfrm>
              <a:off x="5194708" y="3484366"/>
              <a:ext cx="811409" cy="987304"/>
              <a:chOff x="238125" y="1617275"/>
              <a:chExt cx="1090750" cy="1327200"/>
            </a:xfrm>
          </p:grpSpPr>
          <p:sp>
            <p:nvSpPr>
              <p:cNvPr id="13185" name="Google Shape;13185;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88" name="Google Shape;13188;p56"/>
          <p:cNvGrpSpPr/>
          <p:nvPr/>
        </p:nvGrpSpPr>
        <p:grpSpPr>
          <a:xfrm>
            <a:off x="8095379" y="3421974"/>
            <a:ext cx="1913830" cy="632952"/>
            <a:chOff x="6853641" y="2534077"/>
            <a:chExt cx="1515545" cy="501229"/>
          </a:xfrm>
        </p:grpSpPr>
        <p:grpSp>
          <p:nvGrpSpPr>
            <p:cNvPr id="13189" name="Google Shape;13189;p56"/>
            <p:cNvGrpSpPr/>
            <p:nvPr/>
          </p:nvGrpSpPr>
          <p:grpSpPr>
            <a:xfrm>
              <a:off x="6853641" y="2618923"/>
              <a:ext cx="1515545" cy="324556"/>
              <a:chOff x="6853641" y="2618923"/>
              <a:chExt cx="1515545" cy="324556"/>
            </a:xfrm>
          </p:grpSpPr>
          <p:sp>
            <p:nvSpPr>
              <p:cNvPr id="13190" name="Google Shape;13190;p5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5" name="Google Shape;13195;p5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0" name="Google Shape;13200;p56"/>
          <p:cNvGrpSpPr/>
          <p:nvPr/>
        </p:nvGrpSpPr>
        <p:grpSpPr>
          <a:xfrm>
            <a:off x="3967934" y="4482344"/>
            <a:ext cx="1960784" cy="420097"/>
            <a:chOff x="1808063" y="4294338"/>
            <a:chExt cx="3370782" cy="721817"/>
          </a:xfrm>
        </p:grpSpPr>
        <p:sp>
          <p:nvSpPr>
            <p:cNvPr id="13201" name="Google Shape;13201;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1" name="Google Shape;13211;p56"/>
          <p:cNvGrpSpPr/>
          <p:nvPr/>
        </p:nvGrpSpPr>
        <p:grpSpPr>
          <a:xfrm>
            <a:off x="6180669" y="5290092"/>
            <a:ext cx="1717107" cy="424840"/>
            <a:chOff x="4234950" y="2101012"/>
            <a:chExt cx="4219974" cy="1044090"/>
          </a:xfrm>
        </p:grpSpPr>
        <p:sp>
          <p:nvSpPr>
            <p:cNvPr id="13212" name="Google Shape;13212;p5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5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5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8" name="Google Shape;13228;p56"/>
          <p:cNvGrpSpPr/>
          <p:nvPr/>
        </p:nvGrpSpPr>
        <p:grpSpPr>
          <a:xfrm>
            <a:off x="8090327" y="2854853"/>
            <a:ext cx="1922740" cy="450042"/>
            <a:chOff x="1247650" y="2075423"/>
            <a:chExt cx="6648477" cy="1557238"/>
          </a:xfrm>
        </p:grpSpPr>
        <p:sp>
          <p:nvSpPr>
            <p:cNvPr id="13229" name="Google Shape;13229;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5" name="Google Shape;13235;p56"/>
          <p:cNvGrpSpPr/>
          <p:nvPr/>
        </p:nvGrpSpPr>
        <p:grpSpPr>
          <a:xfrm>
            <a:off x="6189295" y="1829168"/>
            <a:ext cx="1715793" cy="1998120"/>
            <a:chOff x="1839112" y="2209163"/>
            <a:chExt cx="1918159" cy="2233784"/>
          </a:xfrm>
        </p:grpSpPr>
        <p:sp>
          <p:nvSpPr>
            <p:cNvPr id="13236" name="Google Shape;13236;p5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39" name="Google Shape;13239;p56"/>
            <p:cNvCxnSpPr>
              <a:stCxn id="13236" idx="6"/>
              <a:endCxn id="1323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13240" name="Google Shape;13240;p56"/>
            <p:cNvCxnSpPr>
              <a:stCxn id="13237" idx="4"/>
              <a:endCxn id="1324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13242" name="Google Shape;13242;p56"/>
            <p:cNvCxnSpPr>
              <a:stCxn id="13241" idx="6"/>
              <a:endCxn id="1323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13243" name="Google Shape;13243;p56"/>
            <p:cNvCxnSpPr>
              <a:stCxn id="13238" idx="4"/>
              <a:endCxn id="1324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13241" name="Google Shape;13241;p5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46" name="Google Shape;13246;p56"/>
            <p:cNvCxnSpPr>
              <a:endCxn id="1324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13247" name="Google Shape;13247;p56"/>
          <p:cNvGrpSpPr/>
          <p:nvPr/>
        </p:nvGrpSpPr>
        <p:grpSpPr>
          <a:xfrm>
            <a:off x="3955839" y="1850640"/>
            <a:ext cx="1984488" cy="187721"/>
            <a:chOff x="238125" y="2506075"/>
            <a:chExt cx="7115411" cy="673075"/>
          </a:xfrm>
        </p:grpSpPr>
        <p:sp>
          <p:nvSpPr>
            <p:cNvPr id="13248" name="Google Shape;13248;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3" name="Google Shape;13253;p56"/>
          <p:cNvGrpSpPr/>
          <p:nvPr/>
        </p:nvGrpSpPr>
        <p:grpSpPr>
          <a:xfrm>
            <a:off x="2187327" y="2232244"/>
            <a:ext cx="1530430" cy="951763"/>
            <a:chOff x="548861" y="389676"/>
            <a:chExt cx="3843371" cy="2390163"/>
          </a:xfrm>
        </p:grpSpPr>
        <p:cxnSp>
          <p:nvCxnSpPr>
            <p:cNvPr id="13254" name="Google Shape;13254;p5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3255" name="Google Shape;13255;p5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3256" name="Google Shape;13256;p56"/>
            <p:cNvCxnSpPr/>
            <p:nvPr/>
          </p:nvCxnSpPr>
          <p:spPr>
            <a:xfrm>
              <a:off x="2725450" y="576000"/>
              <a:ext cx="1410600" cy="2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3257" name="Google Shape;13257;p5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13258" name="Google Shape;13258;p5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3259" name="Google Shape;13259;p5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60" name="Google Shape;13260;p56"/>
            <p:cNvCxnSpPr/>
            <p:nvPr/>
          </p:nvCxnSpPr>
          <p:spPr>
            <a:xfrm>
              <a:off x="2725450" y="2609025"/>
              <a:ext cx="1416000" cy="21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3261" name="Google Shape;13261;p5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7" name="Google Shape;13267;p56"/>
          <p:cNvGrpSpPr/>
          <p:nvPr/>
        </p:nvGrpSpPr>
        <p:grpSpPr>
          <a:xfrm>
            <a:off x="718769" y="3573477"/>
            <a:ext cx="1711929" cy="767628"/>
            <a:chOff x="1187400" y="2529299"/>
            <a:chExt cx="6769193" cy="2241903"/>
          </a:xfrm>
        </p:grpSpPr>
        <p:sp>
          <p:nvSpPr>
            <p:cNvPr id="13268" name="Google Shape;13268;p5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3269" name="Google Shape;13269;p5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270" name="Google Shape;13270;p5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271" name="Google Shape;13271;p5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272" name="Google Shape;13272;p5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273" name="Google Shape;13273;p5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274" name="Google Shape;13274;p5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13275" name="Google Shape;13275;p56"/>
            <p:cNvCxnSpPr>
              <a:stCxn id="13268" idx="2"/>
              <a:endCxn id="13269" idx="0"/>
            </p:cNvCxnSpPr>
            <p:nvPr/>
          </p:nvCxnSpPr>
          <p:spPr>
            <a:xfrm flipH="1" rot="-5400000">
              <a:off x="5228543" y="2315249"/>
              <a:ext cx="457200" cy="17703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13276" name="Google Shape;13276;p56"/>
            <p:cNvCxnSpPr>
              <a:stCxn id="13270" idx="0"/>
              <a:endCxn id="13268" idx="2"/>
            </p:cNvCxnSpPr>
            <p:nvPr/>
          </p:nvCxnSpPr>
          <p:spPr>
            <a:xfrm rot="-5400000">
              <a:off x="3458247" y="2315250"/>
              <a:ext cx="457200" cy="17703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13277" name="Google Shape;13277;p56"/>
            <p:cNvCxnSpPr>
              <a:stCxn id="13270" idx="2"/>
              <a:endCxn id="13272" idx="0"/>
            </p:cNvCxnSpPr>
            <p:nvPr/>
          </p:nvCxnSpPr>
          <p:spPr>
            <a:xfrm flipH="1" rot="-5400000">
              <a:off x="2995647" y="3677550"/>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13278" name="Google Shape;13278;p56"/>
            <p:cNvCxnSpPr>
              <a:stCxn id="13271" idx="0"/>
              <a:endCxn id="13270" idx="2"/>
            </p:cNvCxnSpPr>
            <p:nvPr/>
          </p:nvCxnSpPr>
          <p:spPr>
            <a:xfrm rot="-5400000">
              <a:off x="2150400" y="3677551"/>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13279" name="Google Shape;13279;p56"/>
            <p:cNvCxnSpPr>
              <a:stCxn id="13269" idx="2"/>
              <a:endCxn id="13274" idx="0"/>
            </p:cNvCxnSpPr>
            <p:nvPr/>
          </p:nvCxnSpPr>
          <p:spPr>
            <a:xfrm flipH="1" rot="-5400000">
              <a:off x="6536390" y="3677400"/>
              <a:ext cx="457200" cy="8454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13280" name="Google Shape;13280;p56"/>
            <p:cNvCxnSpPr>
              <a:stCxn id="13273" idx="0"/>
              <a:endCxn id="13269" idx="2"/>
            </p:cNvCxnSpPr>
            <p:nvPr/>
          </p:nvCxnSpPr>
          <p:spPr>
            <a:xfrm rot="-5400000">
              <a:off x="5691000" y="3677551"/>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grpSp>
      <p:grpSp>
        <p:nvGrpSpPr>
          <p:cNvPr id="13281" name="Google Shape;13281;p56"/>
          <p:cNvGrpSpPr/>
          <p:nvPr/>
        </p:nvGrpSpPr>
        <p:grpSpPr>
          <a:xfrm>
            <a:off x="8094555" y="4170773"/>
            <a:ext cx="1913634" cy="655484"/>
            <a:chOff x="6895650" y="3126697"/>
            <a:chExt cx="1436662" cy="492105"/>
          </a:xfrm>
        </p:grpSpPr>
        <p:sp>
          <p:nvSpPr>
            <p:cNvPr id="13282" name="Google Shape;13282;p5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87" name="Google Shape;13287;p56"/>
            <p:cNvGrpSpPr/>
            <p:nvPr/>
          </p:nvGrpSpPr>
          <p:grpSpPr>
            <a:xfrm>
              <a:off x="6995957" y="3335810"/>
              <a:ext cx="1230393" cy="71754"/>
              <a:chOff x="6995957" y="3287964"/>
              <a:chExt cx="1230393" cy="71754"/>
            </a:xfrm>
          </p:grpSpPr>
          <p:sp>
            <p:nvSpPr>
              <p:cNvPr id="13288" name="Google Shape;13288;p5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5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5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93" name="Google Shape;13293;p56"/>
          <p:cNvGrpSpPr/>
          <p:nvPr/>
        </p:nvGrpSpPr>
        <p:grpSpPr>
          <a:xfrm>
            <a:off x="8092651" y="4942359"/>
            <a:ext cx="1917009" cy="788472"/>
            <a:chOff x="6777990" y="3710194"/>
            <a:chExt cx="1646915" cy="677382"/>
          </a:xfrm>
        </p:grpSpPr>
        <p:grpSp>
          <p:nvGrpSpPr>
            <p:cNvPr id="13294" name="Google Shape;13294;p56"/>
            <p:cNvGrpSpPr/>
            <p:nvPr/>
          </p:nvGrpSpPr>
          <p:grpSpPr>
            <a:xfrm>
              <a:off x="6777990" y="3874492"/>
              <a:ext cx="411129" cy="513083"/>
              <a:chOff x="6777990" y="3874492"/>
              <a:chExt cx="411129" cy="513083"/>
            </a:xfrm>
          </p:grpSpPr>
          <p:cxnSp>
            <p:nvCxnSpPr>
              <p:cNvPr id="13295" name="Google Shape;13295;p5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13296" name="Google Shape;13296;p5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7" name="Google Shape;13297;p56"/>
            <p:cNvGrpSpPr/>
            <p:nvPr/>
          </p:nvGrpSpPr>
          <p:grpSpPr>
            <a:xfrm>
              <a:off x="7188425" y="3710194"/>
              <a:ext cx="411123" cy="520535"/>
              <a:chOff x="7188425" y="3710194"/>
              <a:chExt cx="411123" cy="520535"/>
            </a:xfrm>
          </p:grpSpPr>
          <p:cxnSp>
            <p:nvCxnSpPr>
              <p:cNvPr id="13298" name="Google Shape;13298;p5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13299" name="Google Shape;13299;p5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0" name="Google Shape;13300;p56"/>
            <p:cNvGrpSpPr/>
            <p:nvPr/>
          </p:nvGrpSpPr>
          <p:grpSpPr>
            <a:xfrm>
              <a:off x="7603341" y="3874492"/>
              <a:ext cx="411474" cy="513083"/>
              <a:chOff x="7603341" y="3874492"/>
              <a:chExt cx="411474" cy="513083"/>
            </a:xfrm>
          </p:grpSpPr>
          <p:cxnSp>
            <p:nvCxnSpPr>
              <p:cNvPr id="13301" name="Google Shape;13301;p5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13302" name="Google Shape;13302;p5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3" name="Google Shape;13303;p56"/>
            <p:cNvGrpSpPr/>
            <p:nvPr/>
          </p:nvGrpSpPr>
          <p:grpSpPr>
            <a:xfrm>
              <a:off x="8013776" y="3722847"/>
              <a:ext cx="411129" cy="507881"/>
              <a:chOff x="8013776" y="3722847"/>
              <a:chExt cx="411129" cy="507881"/>
            </a:xfrm>
          </p:grpSpPr>
          <p:cxnSp>
            <p:nvCxnSpPr>
              <p:cNvPr id="13304" name="Google Shape;13304;p5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13305" name="Google Shape;13305;p5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06" name="Google Shape;13306;p56"/>
          <p:cNvGrpSpPr/>
          <p:nvPr/>
        </p:nvGrpSpPr>
        <p:grpSpPr>
          <a:xfrm>
            <a:off x="6176778" y="3939663"/>
            <a:ext cx="1722982" cy="1236722"/>
            <a:chOff x="5190863" y="2824811"/>
            <a:chExt cx="1544860" cy="1108869"/>
          </a:xfrm>
        </p:grpSpPr>
        <p:grpSp>
          <p:nvGrpSpPr>
            <p:cNvPr id="13307" name="Google Shape;13307;p56"/>
            <p:cNvGrpSpPr/>
            <p:nvPr/>
          </p:nvGrpSpPr>
          <p:grpSpPr>
            <a:xfrm>
              <a:off x="5938695" y="3176919"/>
              <a:ext cx="685761" cy="404739"/>
              <a:chOff x="5938695" y="3176919"/>
              <a:chExt cx="685761" cy="404739"/>
            </a:xfrm>
          </p:grpSpPr>
          <p:grpSp>
            <p:nvGrpSpPr>
              <p:cNvPr id="13308" name="Google Shape;13308;p56"/>
              <p:cNvGrpSpPr/>
              <p:nvPr/>
            </p:nvGrpSpPr>
            <p:grpSpPr>
              <a:xfrm>
                <a:off x="5938695" y="3176919"/>
                <a:ext cx="685761" cy="404739"/>
                <a:chOff x="5938695" y="3176919"/>
                <a:chExt cx="685761" cy="404739"/>
              </a:xfrm>
            </p:grpSpPr>
            <p:sp>
              <p:nvSpPr>
                <p:cNvPr id="13309" name="Google Shape;13309;p5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1" name="Google Shape;13311;p5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2" name="Google Shape;13312;p56"/>
            <p:cNvGrpSpPr/>
            <p:nvPr/>
          </p:nvGrpSpPr>
          <p:grpSpPr>
            <a:xfrm>
              <a:off x="5305233" y="3176835"/>
              <a:ext cx="685971" cy="404655"/>
              <a:chOff x="5305233" y="3176835"/>
              <a:chExt cx="685971" cy="404655"/>
            </a:xfrm>
          </p:grpSpPr>
          <p:grpSp>
            <p:nvGrpSpPr>
              <p:cNvPr id="13313" name="Google Shape;13313;p56"/>
              <p:cNvGrpSpPr/>
              <p:nvPr/>
            </p:nvGrpSpPr>
            <p:grpSpPr>
              <a:xfrm>
                <a:off x="5305233" y="3176835"/>
                <a:ext cx="685971" cy="404655"/>
                <a:chOff x="5305233" y="3176835"/>
                <a:chExt cx="685971" cy="404655"/>
              </a:xfrm>
            </p:grpSpPr>
            <p:sp>
              <p:nvSpPr>
                <p:cNvPr id="13314" name="Google Shape;13314;p5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6" name="Google Shape;13316;p5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7" name="Google Shape;13317;p5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18" name="Google Shape;13318;p56"/>
            <p:cNvGrpSpPr/>
            <p:nvPr/>
          </p:nvGrpSpPr>
          <p:grpSpPr>
            <a:xfrm>
              <a:off x="5657361" y="2824811"/>
              <a:ext cx="1078361" cy="404655"/>
              <a:chOff x="5657361" y="2824811"/>
              <a:chExt cx="1078361" cy="404655"/>
            </a:xfrm>
          </p:grpSpPr>
          <p:grpSp>
            <p:nvGrpSpPr>
              <p:cNvPr id="13319" name="Google Shape;13319;p56"/>
              <p:cNvGrpSpPr/>
              <p:nvPr/>
            </p:nvGrpSpPr>
            <p:grpSpPr>
              <a:xfrm>
                <a:off x="5657361" y="2824811"/>
                <a:ext cx="1078361" cy="404655"/>
                <a:chOff x="5657361" y="2824811"/>
                <a:chExt cx="1078361" cy="404655"/>
              </a:xfrm>
            </p:grpSpPr>
            <p:grpSp>
              <p:nvGrpSpPr>
                <p:cNvPr id="13320" name="Google Shape;13320;p56"/>
                <p:cNvGrpSpPr/>
                <p:nvPr/>
              </p:nvGrpSpPr>
              <p:grpSpPr>
                <a:xfrm>
                  <a:off x="5938485" y="2824811"/>
                  <a:ext cx="797237" cy="404655"/>
                  <a:chOff x="5938485" y="2824811"/>
                  <a:chExt cx="797237" cy="404655"/>
                </a:xfrm>
              </p:grpSpPr>
              <p:sp>
                <p:nvSpPr>
                  <p:cNvPr id="13321" name="Google Shape;13321;p5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5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23" name="Google Shape;13323;p5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24" name="Google Shape;13324;p5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5" name="Google Shape;13325;p56"/>
            <p:cNvGrpSpPr/>
            <p:nvPr/>
          </p:nvGrpSpPr>
          <p:grpSpPr>
            <a:xfrm>
              <a:off x="5190863" y="3528942"/>
              <a:ext cx="1078026" cy="404739"/>
              <a:chOff x="5190863" y="3528942"/>
              <a:chExt cx="1078026" cy="404739"/>
            </a:xfrm>
          </p:grpSpPr>
          <p:sp>
            <p:nvSpPr>
              <p:cNvPr id="13326" name="Google Shape;13326;p5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27" name="Google Shape;13327;p56"/>
              <p:cNvGrpSpPr/>
              <p:nvPr/>
            </p:nvGrpSpPr>
            <p:grpSpPr>
              <a:xfrm>
                <a:off x="5190863" y="3528942"/>
                <a:ext cx="1078026" cy="404739"/>
                <a:chOff x="5190863" y="3528942"/>
                <a:chExt cx="1078026" cy="404739"/>
              </a:xfrm>
            </p:grpSpPr>
            <p:sp>
              <p:nvSpPr>
                <p:cNvPr id="13328" name="Google Shape;13328;p5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330" name="Google Shape;13330;p56"/>
          <p:cNvGrpSpPr/>
          <p:nvPr/>
        </p:nvGrpSpPr>
        <p:grpSpPr>
          <a:xfrm>
            <a:off x="682789" y="2200459"/>
            <a:ext cx="1317103" cy="1065938"/>
            <a:chOff x="803162" y="1474292"/>
            <a:chExt cx="1086719" cy="879487"/>
          </a:xfrm>
        </p:grpSpPr>
        <p:grpSp>
          <p:nvGrpSpPr>
            <p:cNvPr id="13331" name="Google Shape;13331;p56"/>
            <p:cNvGrpSpPr/>
            <p:nvPr/>
          </p:nvGrpSpPr>
          <p:grpSpPr>
            <a:xfrm>
              <a:off x="803162" y="1625948"/>
              <a:ext cx="445856" cy="576579"/>
              <a:chOff x="803162" y="1625948"/>
              <a:chExt cx="445856" cy="576579"/>
            </a:xfrm>
          </p:grpSpPr>
          <p:sp>
            <p:nvSpPr>
              <p:cNvPr id="13332" name="Google Shape;13332;p5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3" name="Google Shape;13333;p56"/>
              <p:cNvGrpSpPr/>
              <p:nvPr/>
            </p:nvGrpSpPr>
            <p:grpSpPr>
              <a:xfrm>
                <a:off x="1056023" y="1625948"/>
                <a:ext cx="192995" cy="576579"/>
                <a:chOff x="1056023" y="1625948"/>
                <a:chExt cx="192995" cy="576579"/>
              </a:xfrm>
            </p:grpSpPr>
            <p:sp>
              <p:nvSpPr>
                <p:cNvPr id="13334" name="Google Shape;13334;p5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39" name="Google Shape;13339;p56"/>
            <p:cNvGrpSpPr/>
            <p:nvPr/>
          </p:nvGrpSpPr>
          <p:grpSpPr>
            <a:xfrm>
              <a:off x="1371406" y="1474292"/>
              <a:ext cx="518475" cy="879487"/>
              <a:chOff x="1398231" y="1474292"/>
              <a:chExt cx="518475" cy="879487"/>
            </a:xfrm>
          </p:grpSpPr>
          <p:grpSp>
            <p:nvGrpSpPr>
              <p:cNvPr id="13340" name="Google Shape;13340;p56"/>
              <p:cNvGrpSpPr/>
              <p:nvPr/>
            </p:nvGrpSpPr>
            <p:grpSpPr>
              <a:xfrm>
                <a:off x="1398231" y="1474292"/>
                <a:ext cx="518475" cy="341643"/>
                <a:chOff x="1398231" y="1474292"/>
                <a:chExt cx="518475" cy="341643"/>
              </a:xfrm>
            </p:grpSpPr>
            <p:sp>
              <p:nvSpPr>
                <p:cNvPr id="13341" name="Google Shape;13341;p5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2" name="Google Shape;13342;p56"/>
                <p:cNvGrpSpPr/>
                <p:nvPr/>
              </p:nvGrpSpPr>
              <p:grpSpPr>
                <a:xfrm>
                  <a:off x="1616453" y="1474292"/>
                  <a:ext cx="300253" cy="341643"/>
                  <a:chOff x="1616453" y="1475379"/>
                  <a:chExt cx="300253" cy="341643"/>
                </a:xfrm>
              </p:grpSpPr>
              <p:sp>
                <p:nvSpPr>
                  <p:cNvPr id="13343" name="Google Shape;13343;p5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5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5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5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0" name="Google Shape;13350;p56"/>
                  <p:cNvGrpSpPr/>
                  <p:nvPr/>
                </p:nvGrpSpPr>
                <p:grpSpPr>
                  <a:xfrm>
                    <a:off x="1839639" y="1475379"/>
                    <a:ext cx="77067" cy="341643"/>
                    <a:chOff x="1839639" y="1475379"/>
                    <a:chExt cx="77067" cy="341643"/>
                  </a:xfrm>
                </p:grpSpPr>
                <p:sp>
                  <p:nvSpPr>
                    <p:cNvPr id="13351" name="Google Shape;13351;p5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353" name="Google Shape;13353;p56"/>
              <p:cNvGrpSpPr/>
              <p:nvPr/>
            </p:nvGrpSpPr>
            <p:grpSpPr>
              <a:xfrm>
                <a:off x="1398451" y="2012951"/>
                <a:ext cx="518255" cy="340828"/>
                <a:chOff x="1398451" y="2012951"/>
                <a:chExt cx="518255" cy="340828"/>
              </a:xfrm>
            </p:grpSpPr>
            <p:sp>
              <p:nvSpPr>
                <p:cNvPr id="13354" name="Google Shape;13354;p5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5" name="Google Shape;13355;p56"/>
                <p:cNvGrpSpPr/>
                <p:nvPr/>
              </p:nvGrpSpPr>
              <p:grpSpPr>
                <a:xfrm>
                  <a:off x="1616453" y="2012951"/>
                  <a:ext cx="300253" cy="340828"/>
                  <a:chOff x="1616453" y="2013538"/>
                  <a:chExt cx="300253" cy="340828"/>
                </a:xfrm>
              </p:grpSpPr>
              <p:sp>
                <p:nvSpPr>
                  <p:cNvPr id="13356" name="Google Shape;13356;p5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5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3" name="Google Shape;13363;p56"/>
                  <p:cNvGrpSpPr/>
                  <p:nvPr/>
                </p:nvGrpSpPr>
                <p:grpSpPr>
                  <a:xfrm>
                    <a:off x="1839639" y="2013538"/>
                    <a:ext cx="77067" cy="340828"/>
                    <a:chOff x="1839639" y="2013538"/>
                    <a:chExt cx="77067" cy="340828"/>
                  </a:xfrm>
                </p:grpSpPr>
                <p:sp>
                  <p:nvSpPr>
                    <p:cNvPr id="13364" name="Google Shape;13364;p5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3366" name="Google Shape;13366;p56"/>
          <p:cNvGrpSpPr/>
          <p:nvPr/>
        </p:nvGrpSpPr>
        <p:grpSpPr>
          <a:xfrm>
            <a:off x="678934" y="4783458"/>
            <a:ext cx="1658841" cy="827697"/>
            <a:chOff x="724986" y="3605478"/>
            <a:chExt cx="1368681" cy="682918"/>
          </a:xfrm>
        </p:grpSpPr>
        <p:grpSp>
          <p:nvGrpSpPr>
            <p:cNvPr id="13367" name="Google Shape;13367;p56"/>
            <p:cNvGrpSpPr/>
            <p:nvPr/>
          </p:nvGrpSpPr>
          <p:grpSpPr>
            <a:xfrm>
              <a:off x="1289102" y="3823629"/>
              <a:ext cx="240442" cy="250435"/>
              <a:chOff x="-165066" y="3843615"/>
              <a:chExt cx="221259" cy="230455"/>
            </a:xfrm>
          </p:grpSpPr>
          <p:sp>
            <p:nvSpPr>
              <p:cNvPr id="13368" name="Google Shape;13368;p5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5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5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5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5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5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5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5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5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5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8" name="Google Shape;13388;p56"/>
            <p:cNvGrpSpPr/>
            <p:nvPr/>
          </p:nvGrpSpPr>
          <p:grpSpPr>
            <a:xfrm>
              <a:off x="724986" y="3605478"/>
              <a:ext cx="1368681" cy="682918"/>
              <a:chOff x="724986" y="3605478"/>
              <a:chExt cx="1368681" cy="682918"/>
            </a:xfrm>
          </p:grpSpPr>
          <p:grpSp>
            <p:nvGrpSpPr>
              <p:cNvPr id="13389" name="Google Shape;13389;p56"/>
              <p:cNvGrpSpPr/>
              <p:nvPr/>
            </p:nvGrpSpPr>
            <p:grpSpPr>
              <a:xfrm>
                <a:off x="1498221" y="4047614"/>
                <a:ext cx="529172" cy="240783"/>
                <a:chOff x="1498221" y="4047614"/>
                <a:chExt cx="529172" cy="240783"/>
              </a:xfrm>
            </p:grpSpPr>
            <p:grpSp>
              <p:nvGrpSpPr>
                <p:cNvPr id="13390" name="Google Shape;13390;p56"/>
                <p:cNvGrpSpPr/>
                <p:nvPr/>
              </p:nvGrpSpPr>
              <p:grpSpPr>
                <a:xfrm>
                  <a:off x="1826655" y="4224370"/>
                  <a:ext cx="200738" cy="25631"/>
                  <a:chOff x="1826655" y="4224370"/>
                  <a:chExt cx="200738" cy="25631"/>
                </a:xfrm>
              </p:grpSpPr>
              <p:sp>
                <p:nvSpPr>
                  <p:cNvPr id="13391" name="Google Shape;13391;p5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5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3" name="Google Shape;13393;p56"/>
                <p:cNvGrpSpPr/>
                <p:nvPr/>
              </p:nvGrpSpPr>
              <p:grpSpPr>
                <a:xfrm>
                  <a:off x="1498221" y="4047614"/>
                  <a:ext cx="328444" cy="240783"/>
                  <a:chOff x="1498221" y="4047614"/>
                  <a:chExt cx="328444" cy="240783"/>
                </a:xfrm>
              </p:grpSpPr>
              <p:sp>
                <p:nvSpPr>
                  <p:cNvPr id="13394" name="Google Shape;13394;p5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5" name="Google Shape;13395;p56"/>
                  <p:cNvGrpSpPr/>
                  <p:nvPr/>
                </p:nvGrpSpPr>
                <p:grpSpPr>
                  <a:xfrm>
                    <a:off x="1498221" y="4047614"/>
                    <a:ext cx="150566" cy="190416"/>
                    <a:chOff x="1498221" y="4047614"/>
                    <a:chExt cx="150566" cy="190416"/>
                  </a:xfrm>
                </p:grpSpPr>
                <p:sp>
                  <p:nvSpPr>
                    <p:cNvPr id="13396" name="Google Shape;13396;p5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5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398" name="Google Shape;13398;p56"/>
              <p:cNvGrpSpPr/>
              <p:nvPr/>
            </p:nvGrpSpPr>
            <p:grpSpPr>
              <a:xfrm>
                <a:off x="1560718" y="3800594"/>
                <a:ext cx="532948" cy="302090"/>
                <a:chOff x="1560718" y="3800594"/>
                <a:chExt cx="532948" cy="302090"/>
              </a:xfrm>
            </p:grpSpPr>
            <p:grpSp>
              <p:nvGrpSpPr>
                <p:cNvPr id="13399" name="Google Shape;13399;p56"/>
                <p:cNvGrpSpPr/>
                <p:nvPr/>
              </p:nvGrpSpPr>
              <p:grpSpPr>
                <a:xfrm>
                  <a:off x="1912179" y="3827344"/>
                  <a:ext cx="181487" cy="25631"/>
                  <a:chOff x="1912179" y="3827344"/>
                  <a:chExt cx="181487" cy="25631"/>
                </a:xfrm>
              </p:grpSpPr>
              <p:sp>
                <p:nvSpPr>
                  <p:cNvPr id="13400" name="Google Shape;13400;p5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2" name="Google Shape;13402;p56"/>
                <p:cNvGrpSpPr/>
                <p:nvPr/>
              </p:nvGrpSpPr>
              <p:grpSpPr>
                <a:xfrm>
                  <a:off x="1912179" y="4044505"/>
                  <a:ext cx="181487" cy="25622"/>
                  <a:chOff x="1912179" y="4044506"/>
                  <a:chExt cx="181487" cy="25622"/>
                </a:xfrm>
              </p:grpSpPr>
              <p:sp>
                <p:nvSpPr>
                  <p:cNvPr id="13403" name="Google Shape;13403;p5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5" name="Google Shape;13405;p56"/>
                <p:cNvGrpSpPr/>
                <p:nvPr/>
              </p:nvGrpSpPr>
              <p:grpSpPr>
                <a:xfrm>
                  <a:off x="1560718" y="3800594"/>
                  <a:ext cx="351472" cy="302090"/>
                  <a:chOff x="1560718" y="3800594"/>
                  <a:chExt cx="351472" cy="302090"/>
                </a:xfrm>
              </p:grpSpPr>
              <p:grpSp>
                <p:nvGrpSpPr>
                  <p:cNvPr id="13406" name="Google Shape;13406;p56"/>
                  <p:cNvGrpSpPr/>
                  <p:nvPr/>
                </p:nvGrpSpPr>
                <p:grpSpPr>
                  <a:xfrm>
                    <a:off x="1560718" y="3842857"/>
                    <a:ext cx="173586" cy="217131"/>
                    <a:chOff x="1560718" y="3842857"/>
                    <a:chExt cx="173586" cy="217131"/>
                  </a:xfrm>
                </p:grpSpPr>
                <p:sp>
                  <p:nvSpPr>
                    <p:cNvPr id="13407" name="Google Shape;13407;p5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5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5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0" name="Google Shape;13410;p5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412" name="Google Shape;13412;p5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3" name="Google Shape;13413;p56"/>
              <p:cNvGrpSpPr/>
              <p:nvPr/>
            </p:nvGrpSpPr>
            <p:grpSpPr>
              <a:xfrm>
                <a:off x="785350" y="3605478"/>
                <a:ext cx="535311" cy="249245"/>
                <a:chOff x="785350" y="3605478"/>
                <a:chExt cx="535311" cy="249245"/>
              </a:xfrm>
            </p:grpSpPr>
            <p:grpSp>
              <p:nvGrpSpPr>
                <p:cNvPr id="13414" name="Google Shape;13414;p56"/>
                <p:cNvGrpSpPr/>
                <p:nvPr/>
              </p:nvGrpSpPr>
              <p:grpSpPr>
                <a:xfrm>
                  <a:off x="785350" y="3605478"/>
                  <a:ext cx="376191" cy="102736"/>
                  <a:chOff x="785350" y="3605478"/>
                  <a:chExt cx="376191" cy="102736"/>
                </a:xfrm>
              </p:grpSpPr>
              <p:sp>
                <p:nvSpPr>
                  <p:cNvPr id="13415" name="Google Shape;13415;p5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5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8" name="Google Shape;13418;p56"/>
                <p:cNvGrpSpPr/>
                <p:nvPr/>
              </p:nvGrpSpPr>
              <p:grpSpPr>
                <a:xfrm>
                  <a:off x="1161530" y="3655851"/>
                  <a:ext cx="159131" cy="198872"/>
                  <a:chOff x="1161530" y="3655851"/>
                  <a:chExt cx="159131" cy="198872"/>
                </a:xfrm>
              </p:grpSpPr>
              <p:sp>
                <p:nvSpPr>
                  <p:cNvPr id="13419" name="Google Shape;13419;p5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21" name="Google Shape;13421;p56"/>
              <p:cNvGrpSpPr/>
              <p:nvPr/>
            </p:nvGrpSpPr>
            <p:grpSpPr>
              <a:xfrm>
                <a:off x="785350" y="4047614"/>
                <a:ext cx="535311" cy="240783"/>
                <a:chOff x="785350" y="4047614"/>
                <a:chExt cx="535311" cy="240783"/>
              </a:xfrm>
            </p:grpSpPr>
            <p:grpSp>
              <p:nvGrpSpPr>
                <p:cNvPr id="13422" name="Google Shape;13422;p56"/>
                <p:cNvGrpSpPr/>
                <p:nvPr/>
              </p:nvGrpSpPr>
              <p:grpSpPr>
                <a:xfrm>
                  <a:off x="1161636" y="4047614"/>
                  <a:ext cx="159025" cy="190415"/>
                  <a:chOff x="1161636" y="4047614"/>
                  <a:chExt cx="159025" cy="190415"/>
                </a:xfrm>
              </p:grpSpPr>
              <p:sp>
                <p:nvSpPr>
                  <p:cNvPr id="13423" name="Google Shape;13423;p5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5" name="Google Shape;13425;p56"/>
                <p:cNvGrpSpPr/>
                <p:nvPr/>
              </p:nvGrpSpPr>
              <p:grpSpPr>
                <a:xfrm>
                  <a:off x="785350" y="4185661"/>
                  <a:ext cx="376191" cy="102736"/>
                  <a:chOff x="785350" y="4185661"/>
                  <a:chExt cx="376191" cy="102736"/>
                </a:xfrm>
              </p:grpSpPr>
              <p:sp>
                <p:nvSpPr>
                  <p:cNvPr id="13426" name="Google Shape;13426;p5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5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5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29" name="Google Shape;13429;p56"/>
              <p:cNvGrpSpPr/>
              <p:nvPr/>
            </p:nvGrpSpPr>
            <p:grpSpPr>
              <a:xfrm>
                <a:off x="1501054" y="3605478"/>
                <a:ext cx="526340" cy="249240"/>
                <a:chOff x="1501054" y="3605478"/>
                <a:chExt cx="526340" cy="249240"/>
              </a:xfrm>
            </p:grpSpPr>
            <p:grpSp>
              <p:nvGrpSpPr>
                <p:cNvPr id="13430" name="Google Shape;13430;p56"/>
                <p:cNvGrpSpPr/>
                <p:nvPr/>
              </p:nvGrpSpPr>
              <p:grpSpPr>
                <a:xfrm>
                  <a:off x="1834208" y="3643867"/>
                  <a:ext cx="193185" cy="25622"/>
                  <a:chOff x="1834208" y="3643867"/>
                  <a:chExt cx="193185" cy="25622"/>
                </a:xfrm>
              </p:grpSpPr>
              <p:sp>
                <p:nvSpPr>
                  <p:cNvPr id="13431" name="Google Shape;13431;p5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3" name="Google Shape;13433;p56"/>
                <p:cNvGrpSpPr/>
                <p:nvPr/>
              </p:nvGrpSpPr>
              <p:grpSpPr>
                <a:xfrm>
                  <a:off x="1501054" y="3605478"/>
                  <a:ext cx="333165" cy="249240"/>
                  <a:chOff x="1501054" y="3605478"/>
                  <a:chExt cx="333165" cy="249240"/>
                </a:xfrm>
              </p:grpSpPr>
              <p:sp>
                <p:nvSpPr>
                  <p:cNvPr id="13434" name="Google Shape;13434;p5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5" name="Google Shape;13435;p56"/>
                  <p:cNvGrpSpPr/>
                  <p:nvPr/>
                </p:nvGrpSpPr>
                <p:grpSpPr>
                  <a:xfrm>
                    <a:off x="1501054" y="3655851"/>
                    <a:ext cx="155286" cy="198867"/>
                    <a:chOff x="1501054" y="3655851"/>
                    <a:chExt cx="155286" cy="198867"/>
                  </a:xfrm>
                </p:grpSpPr>
                <p:sp>
                  <p:nvSpPr>
                    <p:cNvPr id="13436" name="Google Shape;13436;p5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438" name="Google Shape;13438;p56"/>
              <p:cNvGrpSpPr/>
              <p:nvPr/>
            </p:nvGrpSpPr>
            <p:grpSpPr>
              <a:xfrm>
                <a:off x="724986" y="3800594"/>
                <a:ext cx="532950" cy="302090"/>
                <a:chOff x="724986" y="3800594"/>
                <a:chExt cx="532950" cy="302090"/>
              </a:xfrm>
            </p:grpSpPr>
            <p:grpSp>
              <p:nvGrpSpPr>
                <p:cNvPr id="13439" name="Google Shape;13439;p56"/>
                <p:cNvGrpSpPr/>
                <p:nvPr/>
              </p:nvGrpSpPr>
              <p:grpSpPr>
                <a:xfrm>
                  <a:off x="724986" y="4044367"/>
                  <a:ext cx="181314" cy="25626"/>
                  <a:chOff x="724986" y="4044367"/>
                  <a:chExt cx="181314" cy="25626"/>
                </a:xfrm>
              </p:grpSpPr>
              <p:sp>
                <p:nvSpPr>
                  <p:cNvPr id="13440" name="Google Shape;13440;p5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2" name="Google Shape;13442;p56"/>
                <p:cNvGrpSpPr/>
                <p:nvPr/>
              </p:nvGrpSpPr>
              <p:grpSpPr>
                <a:xfrm>
                  <a:off x="906290" y="3800594"/>
                  <a:ext cx="351646" cy="302090"/>
                  <a:chOff x="906290" y="3800594"/>
                  <a:chExt cx="351646" cy="302090"/>
                </a:xfrm>
              </p:grpSpPr>
              <p:grpSp>
                <p:nvGrpSpPr>
                  <p:cNvPr id="13443" name="Google Shape;13443;p56"/>
                  <p:cNvGrpSpPr/>
                  <p:nvPr/>
                </p:nvGrpSpPr>
                <p:grpSpPr>
                  <a:xfrm>
                    <a:off x="1084172" y="3842857"/>
                    <a:ext cx="173764" cy="217131"/>
                    <a:chOff x="1084172" y="3842857"/>
                    <a:chExt cx="173764" cy="217131"/>
                  </a:xfrm>
                </p:grpSpPr>
                <p:grpSp>
                  <p:nvGrpSpPr>
                    <p:cNvPr id="13444" name="Google Shape;13444;p56"/>
                    <p:cNvGrpSpPr/>
                    <p:nvPr/>
                  </p:nvGrpSpPr>
                  <p:grpSpPr>
                    <a:xfrm>
                      <a:off x="1156862" y="3936509"/>
                      <a:ext cx="101073" cy="25622"/>
                      <a:chOff x="1156862" y="3936509"/>
                      <a:chExt cx="101073" cy="25622"/>
                    </a:xfrm>
                  </p:grpSpPr>
                  <p:sp>
                    <p:nvSpPr>
                      <p:cNvPr id="13445" name="Google Shape;13445;p5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47" name="Google Shape;13447;p5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48" name="Google Shape;13448;p5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56"/>
                <p:cNvGrpSpPr/>
                <p:nvPr/>
              </p:nvGrpSpPr>
              <p:grpSpPr>
                <a:xfrm>
                  <a:off x="724986" y="3830189"/>
                  <a:ext cx="189533" cy="25626"/>
                  <a:chOff x="724986" y="3830189"/>
                  <a:chExt cx="189533" cy="25626"/>
                </a:xfrm>
              </p:grpSpPr>
              <p:sp>
                <p:nvSpPr>
                  <p:cNvPr id="13451" name="Google Shape;13451;p5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5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3453" name="Google Shape;13453;p56"/>
          <p:cNvGrpSpPr/>
          <p:nvPr/>
        </p:nvGrpSpPr>
        <p:grpSpPr>
          <a:xfrm>
            <a:off x="2531248" y="3389851"/>
            <a:ext cx="1149826" cy="1133678"/>
            <a:chOff x="2253298" y="2428317"/>
            <a:chExt cx="948701" cy="935378"/>
          </a:xfrm>
        </p:grpSpPr>
        <p:sp>
          <p:nvSpPr>
            <p:cNvPr id="13454" name="Google Shape;13454;p5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5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5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5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5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5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5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5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90" name="Shape 13490"/>
        <p:cNvGrpSpPr/>
        <p:nvPr/>
      </p:nvGrpSpPr>
      <p:grpSpPr>
        <a:xfrm>
          <a:off x="0" y="0"/>
          <a:ext cx="0" cy="0"/>
          <a:chOff x="0" y="0"/>
          <a:chExt cx="0" cy="0"/>
        </a:xfrm>
      </p:grpSpPr>
      <p:grpSp>
        <p:nvGrpSpPr>
          <p:cNvPr id="13491" name="Google Shape;13491;p57"/>
          <p:cNvGrpSpPr/>
          <p:nvPr/>
        </p:nvGrpSpPr>
        <p:grpSpPr>
          <a:xfrm>
            <a:off x="4117894" y="1788177"/>
            <a:ext cx="2363393" cy="1017867"/>
            <a:chOff x="3292400" y="1219146"/>
            <a:chExt cx="2615240" cy="1110239"/>
          </a:xfrm>
        </p:grpSpPr>
        <p:sp>
          <p:nvSpPr>
            <p:cNvPr id="13492" name="Google Shape;13492;p5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13493" name="Google Shape;13493;p5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494" name="Google Shape;13494;p5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3495" name="Google Shape;13495;p5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3496" name="Google Shape;13496;p5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3497" name="Google Shape;13497;p5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3498" name="Google Shape;13498;p5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3499" name="Google Shape;13499;p5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3500" name="Google Shape;13500;p5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3501" name="Google Shape;13501;p5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3502" name="Google Shape;13502;p5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3503" name="Google Shape;13503;p5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3504" name="Google Shape;13504;p5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3505" name="Google Shape;13505;p5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3506" name="Google Shape;13506;p57"/>
            <p:cNvGrpSpPr/>
            <p:nvPr/>
          </p:nvGrpSpPr>
          <p:grpSpPr>
            <a:xfrm>
              <a:off x="3748438" y="1378608"/>
              <a:ext cx="2159202" cy="903971"/>
              <a:chOff x="1683525" y="2179850"/>
              <a:chExt cx="4519050" cy="2134525"/>
            </a:xfrm>
          </p:grpSpPr>
          <p:sp>
            <p:nvSpPr>
              <p:cNvPr id="13507" name="Google Shape;13507;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08" name="Google Shape;13508;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09" name="Google Shape;13509;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10" name="Google Shape;13510;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11" name="Google Shape;13511;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12" name="Google Shape;13512;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13" name="Google Shape;13513;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14" name="Google Shape;13514;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15" name="Google Shape;13515;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16" name="Google Shape;13516;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17" name="Google Shape;13517;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18" name="Google Shape;13518;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13519" name="Google Shape;13519;p57"/>
          <p:cNvGraphicFramePr/>
          <p:nvPr/>
        </p:nvGraphicFramePr>
        <p:xfrm>
          <a:off x="7028729" y="3362075"/>
          <a:ext cx="3000000" cy="3000000"/>
        </p:xfrm>
        <a:graphic>
          <a:graphicData uri="http://schemas.openxmlformats.org/drawingml/2006/table">
            <a:tbl>
              <a:tblPr>
                <a:noFill/>
                <a:tableStyleId>{B28C9F9E-D3E9-4AD2-863C-AD587CB0544F}</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13520" name="Google Shape;13520;p57"/>
          <p:cNvGrpSpPr/>
          <p:nvPr/>
        </p:nvGrpSpPr>
        <p:grpSpPr>
          <a:xfrm>
            <a:off x="6953262" y="4909259"/>
            <a:ext cx="2519825" cy="1001454"/>
            <a:chOff x="1906114" y="789980"/>
            <a:chExt cx="1487676" cy="606868"/>
          </a:xfrm>
        </p:grpSpPr>
        <p:cxnSp>
          <p:nvCxnSpPr>
            <p:cNvPr id="13521" name="Google Shape;13521;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3522" name="Google Shape;13522;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3523" name="Google Shape;13523;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3524" name="Google Shape;13524;p57"/>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3525" name="Google Shape;13525;p57"/>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3526" name="Google Shape;13526;p57"/>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3527" name="Google Shape;13527;p57"/>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3528" name="Google Shape;13528;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7"/>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3535" name="Google Shape;13535;p57"/>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3536" name="Google Shape;13536;p57"/>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3537" name="Google Shape;13537;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8" name="Google Shape;13538;p57"/>
          <p:cNvGrpSpPr/>
          <p:nvPr/>
        </p:nvGrpSpPr>
        <p:grpSpPr>
          <a:xfrm>
            <a:off x="1188187" y="1829568"/>
            <a:ext cx="2394370" cy="976502"/>
            <a:chOff x="749309" y="1112739"/>
            <a:chExt cx="2371603" cy="976502"/>
          </a:xfrm>
        </p:grpSpPr>
        <p:sp>
          <p:nvSpPr>
            <p:cNvPr id="13539" name="Google Shape;13539;p5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5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5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5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5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5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5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3571" name="Google Shape;13571;p57"/>
          <p:cNvGraphicFramePr/>
          <p:nvPr/>
        </p:nvGraphicFramePr>
        <p:xfrm>
          <a:off x="7022988" y="1808900"/>
          <a:ext cx="3000000" cy="3000000"/>
        </p:xfrm>
        <a:graphic>
          <a:graphicData uri="http://schemas.openxmlformats.org/drawingml/2006/table">
            <a:tbl>
              <a:tblPr>
                <a:noFill/>
                <a:tableStyleId>{B28C9F9E-D3E9-4AD2-863C-AD587CB0544F}</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13572" name="Google Shape;13572;p57"/>
          <p:cNvGrpSpPr/>
          <p:nvPr/>
        </p:nvGrpSpPr>
        <p:grpSpPr>
          <a:xfrm>
            <a:off x="4164386" y="4907001"/>
            <a:ext cx="2363244" cy="1005943"/>
            <a:chOff x="3358415" y="3361302"/>
            <a:chExt cx="2363244" cy="1024695"/>
          </a:xfrm>
        </p:grpSpPr>
        <p:grpSp>
          <p:nvGrpSpPr>
            <p:cNvPr id="13573" name="Google Shape;13573;p57"/>
            <p:cNvGrpSpPr/>
            <p:nvPr/>
          </p:nvGrpSpPr>
          <p:grpSpPr>
            <a:xfrm>
              <a:off x="3358415" y="3361302"/>
              <a:ext cx="441300" cy="1024695"/>
              <a:chOff x="3358415" y="3361302"/>
              <a:chExt cx="441300" cy="1024695"/>
            </a:xfrm>
          </p:grpSpPr>
          <p:sp>
            <p:nvSpPr>
              <p:cNvPr id="13574" name="Google Shape;13574;p5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0" name="Google Shape;13580;p57"/>
            <p:cNvGrpSpPr/>
            <p:nvPr/>
          </p:nvGrpSpPr>
          <p:grpSpPr>
            <a:xfrm>
              <a:off x="3838901" y="3361302"/>
              <a:ext cx="441300" cy="1024695"/>
              <a:chOff x="3838901" y="3361302"/>
              <a:chExt cx="441300" cy="1024695"/>
            </a:xfrm>
          </p:grpSpPr>
          <p:sp>
            <p:nvSpPr>
              <p:cNvPr id="13581" name="Google Shape;13581;p5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5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7" name="Google Shape;13587;p57"/>
            <p:cNvGrpSpPr/>
            <p:nvPr/>
          </p:nvGrpSpPr>
          <p:grpSpPr>
            <a:xfrm>
              <a:off x="4319387" y="3361302"/>
              <a:ext cx="441300" cy="1024695"/>
              <a:chOff x="4319387" y="3361302"/>
              <a:chExt cx="441300" cy="1024695"/>
            </a:xfrm>
          </p:grpSpPr>
          <p:sp>
            <p:nvSpPr>
              <p:cNvPr id="13588" name="Google Shape;13588;p5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4" name="Google Shape;13594;p57"/>
            <p:cNvGrpSpPr/>
            <p:nvPr/>
          </p:nvGrpSpPr>
          <p:grpSpPr>
            <a:xfrm>
              <a:off x="4799873" y="3361302"/>
              <a:ext cx="441300" cy="1024695"/>
              <a:chOff x="4799873" y="3361302"/>
              <a:chExt cx="441300" cy="1024695"/>
            </a:xfrm>
          </p:grpSpPr>
          <p:sp>
            <p:nvSpPr>
              <p:cNvPr id="13595" name="Google Shape;13595;p5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1" name="Google Shape;13601;p57"/>
            <p:cNvGrpSpPr/>
            <p:nvPr/>
          </p:nvGrpSpPr>
          <p:grpSpPr>
            <a:xfrm>
              <a:off x="5280360" y="3361302"/>
              <a:ext cx="441300" cy="1024695"/>
              <a:chOff x="5280360" y="3361302"/>
              <a:chExt cx="441300" cy="1024695"/>
            </a:xfrm>
          </p:grpSpPr>
          <p:sp>
            <p:nvSpPr>
              <p:cNvPr id="13602" name="Google Shape;13602;p5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5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3608" name="Google Shape;13608;p57"/>
          <p:cNvGraphicFramePr/>
          <p:nvPr/>
        </p:nvGraphicFramePr>
        <p:xfrm>
          <a:off x="1163763" y="3355675"/>
          <a:ext cx="3000000" cy="3000000"/>
        </p:xfrm>
        <a:graphic>
          <a:graphicData uri="http://schemas.openxmlformats.org/drawingml/2006/table">
            <a:tbl>
              <a:tblPr>
                <a:noFill/>
                <a:tableStyleId>{B28C9F9E-D3E9-4AD2-863C-AD587CB0544F}</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3609" name="Google Shape;13609;p57"/>
          <p:cNvGrpSpPr/>
          <p:nvPr/>
        </p:nvGrpSpPr>
        <p:grpSpPr>
          <a:xfrm>
            <a:off x="1164688" y="4907037"/>
            <a:ext cx="2403614" cy="1005900"/>
            <a:chOff x="726450" y="3372825"/>
            <a:chExt cx="2403614" cy="1005900"/>
          </a:xfrm>
        </p:grpSpPr>
        <p:grpSp>
          <p:nvGrpSpPr>
            <p:cNvPr id="13610" name="Google Shape;13610;p57"/>
            <p:cNvGrpSpPr/>
            <p:nvPr/>
          </p:nvGrpSpPr>
          <p:grpSpPr>
            <a:xfrm>
              <a:off x="726450" y="3696000"/>
              <a:ext cx="2403614" cy="500898"/>
              <a:chOff x="726450" y="3696000"/>
              <a:chExt cx="2403614" cy="500898"/>
            </a:xfrm>
          </p:grpSpPr>
          <p:sp>
            <p:nvSpPr>
              <p:cNvPr id="13611" name="Google Shape;13611;p5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612" name="Google Shape;13612;p5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3613" name="Google Shape;13613;p57"/>
            <p:cNvGrpSpPr/>
            <p:nvPr/>
          </p:nvGrpSpPr>
          <p:grpSpPr>
            <a:xfrm>
              <a:off x="1348050" y="3372825"/>
              <a:ext cx="1720425" cy="1005900"/>
              <a:chOff x="1348050" y="3372825"/>
              <a:chExt cx="1720425" cy="1005900"/>
            </a:xfrm>
          </p:grpSpPr>
          <p:sp>
            <p:nvSpPr>
              <p:cNvPr id="13614" name="Google Shape;13614;p5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615" name="Google Shape;13615;p5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616" name="Google Shape;13616;p5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617" name="Google Shape;13617;p5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618" name="Google Shape;13618;p5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3619" name="Google Shape;13619;p57"/>
            <p:cNvGrpSpPr/>
            <p:nvPr/>
          </p:nvGrpSpPr>
          <p:grpSpPr>
            <a:xfrm>
              <a:off x="1455707" y="3731058"/>
              <a:ext cx="1491150" cy="417657"/>
              <a:chOff x="1455707" y="3731058"/>
              <a:chExt cx="1491150" cy="417657"/>
            </a:xfrm>
          </p:grpSpPr>
          <p:grpSp>
            <p:nvGrpSpPr>
              <p:cNvPr id="13620" name="Google Shape;13620;p57"/>
              <p:cNvGrpSpPr/>
              <p:nvPr/>
            </p:nvGrpSpPr>
            <p:grpSpPr>
              <a:xfrm>
                <a:off x="1472938" y="3745828"/>
                <a:ext cx="72126" cy="53788"/>
                <a:chOff x="1472938" y="3745828"/>
                <a:chExt cx="72126" cy="53788"/>
              </a:xfrm>
            </p:grpSpPr>
            <p:sp>
              <p:nvSpPr>
                <p:cNvPr id="13621" name="Google Shape;13621;p5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3" name="Google Shape;13623;p57"/>
              <p:cNvGrpSpPr/>
              <p:nvPr/>
            </p:nvGrpSpPr>
            <p:grpSpPr>
              <a:xfrm>
                <a:off x="1819181" y="4089633"/>
                <a:ext cx="72126" cy="53788"/>
                <a:chOff x="1819181" y="4089633"/>
                <a:chExt cx="72126" cy="53788"/>
              </a:xfrm>
            </p:grpSpPr>
            <p:sp>
              <p:nvSpPr>
                <p:cNvPr id="13624" name="Google Shape;13624;p5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6" name="Google Shape;13626;p57"/>
              <p:cNvGrpSpPr/>
              <p:nvPr/>
            </p:nvGrpSpPr>
            <p:grpSpPr>
              <a:xfrm>
                <a:off x="1455707" y="4084171"/>
                <a:ext cx="64321" cy="64544"/>
                <a:chOff x="1455707" y="4084171"/>
                <a:chExt cx="64321" cy="64544"/>
              </a:xfrm>
            </p:grpSpPr>
            <p:sp>
              <p:nvSpPr>
                <p:cNvPr id="13627" name="Google Shape;13627;p5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9" name="Google Shape;13629;p57"/>
              <p:cNvGrpSpPr/>
              <p:nvPr/>
            </p:nvGrpSpPr>
            <p:grpSpPr>
              <a:xfrm>
                <a:off x="1818610" y="3731058"/>
                <a:ext cx="64321" cy="64544"/>
                <a:chOff x="1818610" y="3731058"/>
                <a:chExt cx="64321" cy="64544"/>
              </a:xfrm>
            </p:grpSpPr>
            <p:sp>
              <p:nvSpPr>
                <p:cNvPr id="13630" name="Google Shape;13630;p5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2" name="Google Shape;13632;p57"/>
              <p:cNvGrpSpPr/>
              <p:nvPr/>
            </p:nvGrpSpPr>
            <p:grpSpPr>
              <a:xfrm>
                <a:off x="2172491" y="4089633"/>
                <a:ext cx="72126" cy="53788"/>
                <a:chOff x="2172491" y="4089633"/>
                <a:chExt cx="72126" cy="53788"/>
              </a:xfrm>
            </p:grpSpPr>
            <p:sp>
              <p:nvSpPr>
                <p:cNvPr id="13633" name="Google Shape;13633;p5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5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57"/>
              <p:cNvGrpSpPr/>
              <p:nvPr/>
            </p:nvGrpSpPr>
            <p:grpSpPr>
              <a:xfrm>
                <a:off x="2171920" y="3731058"/>
                <a:ext cx="64321" cy="64544"/>
                <a:chOff x="2171920" y="3731058"/>
                <a:chExt cx="64321" cy="64544"/>
              </a:xfrm>
            </p:grpSpPr>
            <p:sp>
              <p:nvSpPr>
                <p:cNvPr id="13636" name="Google Shape;13636;p5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5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8" name="Google Shape;13638;p57"/>
              <p:cNvGrpSpPr/>
              <p:nvPr/>
            </p:nvGrpSpPr>
            <p:grpSpPr>
              <a:xfrm>
                <a:off x="2874730" y="3745828"/>
                <a:ext cx="72126" cy="53788"/>
                <a:chOff x="2874730" y="3745828"/>
                <a:chExt cx="72126" cy="53788"/>
              </a:xfrm>
            </p:grpSpPr>
            <p:sp>
              <p:nvSpPr>
                <p:cNvPr id="13639" name="Google Shape;13639;p5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1" name="Google Shape;13641;p57"/>
              <p:cNvGrpSpPr/>
              <p:nvPr/>
            </p:nvGrpSpPr>
            <p:grpSpPr>
              <a:xfrm>
                <a:off x="2878589" y="4081481"/>
                <a:ext cx="64321" cy="64544"/>
                <a:chOff x="2878589" y="4081481"/>
                <a:chExt cx="64321" cy="64544"/>
              </a:xfrm>
            </p:grpSpPr>
            <p:sp>
              <p:nvSpPr>
                <p:cNvPr id="13642" name="Google Shape;13642;p5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57"/>
              <p:cNvGrpSpPr/>
              <p:nvPr/>
            </p:nvGrpSpPr>
            <p:grpSpPr>
              <a:xfrm>
                <a:off x="2525796" y="4089633"/>
                <a:ext cx="72126" cy="53788"/>
                <a:chOff x="2525796" y="4089633"/>
                <a:chExt cx="72126" cy="53788"/>
              </a:xfrm>
            </p:grpSpPr>
            <p:sp>
              <p:nvSpPr>
                <p:cNvPr id="13645" name="Google Shape;13645;p5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7" name="Google Shape;13647;p57"/>
              <p:cNvGrpSpPr/>
              <p:nvPr/>
            </p:nvGrpSpPr>
            <p:grpSpPr>
              <a:xfrm>
                <a:off x="2525225" y="3731058"/>
                <a:ext cx="64321" cy="64544"/>
                <a:chOff x="2525225" y="3731058"/>
                <a:chExt cx="64321" cy="64544"/>
              </a:xfrm>
            </p:grpSpPr>
            <p:sp>
              <p:nvSpPr>
                <p:cNvPr id="13648" name="Google Shape;13648;p5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5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aphicFrame>
        <p:nvGraphicFramePr>
          <p:cNvPr id="13650" name="Google Shape;13650;p57"/>
          <p:cNvGraphicFramePr/>
          <p:nvPr/>
        </p:nvGraphicFramePr>
        <p:xfrm>
          <a:off x="4164300" y="3345725"/>
          <a:ext cx="3000000" cy="3000000"/>
        </p:xfrm>
        <a:graphic>
          <a:graphicData uri="http://schemas.openxmlformats.org/drawingml/2006/table">
            <a:tbl>
              <a:tblPr>
                <a:noFill/>
                <a:tableStyleId>{B28C9F9E-D3E9-4AD2-863C-AD587CB0544F}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3651" name="Google Shape;13651;p57"/>
          <p:cNvGrpSpPr/>
          <p:nvPr/>
        </p:nvGrpSpPr>
        <p:grpSpPr>
          <a:xfrm>
            <a:off x="4908229" y="3732368"/>
            <a:ext cx="1517436" cy="74460"/>
            <a:chOff x="3980086" y="2804397"/>
            <a:chExt cx="1227600" cy="66900"/>
          </a:xfrm>
        </p:grpSpPr>
        <p:sp>
          <p:nvSpPr>
            <p:cNvPr id="13652" name="Google Shape;13652;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4" name="Google Shape;13654;p57"/>
          <p:cNvGrpSpPr/>
          <p:nvPr/>
        </p:nvGrpSpPr>
        <p:grpSpPr>
          <a:xfrm>
            <a:off x="5533294" y="4024955"/>
            <a:ext cx="892956" cy="74460"/>
            <a:chOff x="3980086" y="2804397"/>
            <a:chExt cx="1227600" cy="66900"/>
          </a:xfrm>
        </p:grpSpPr>
        <p:sp>
          <p:nvSpPr>
            <p:cNvPr id="13655" name="Google Shape;13655;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60" name="Shape 13660"/>
        <p:cNvGrpSpPr/>
        <p:nvPr/>
      </p:nvGrpSpPr>
      <p:grpSpPr>
        <a:xfrm>
          <a:off x="0" y="0"/>
          <a:ext cx="0" cy="0"/>
          <a:chOff x="0" y="0"/>
          <a:chExt cx="0" cy="0"/>
        </a:xfrm>
      </p:grpSpPr>
      <p:grpSp>
        <p:nvGrpSpPr>
          <p:cNvPr id="13661" name="Google Shape;13661;p58"/>
          <p:cNvGrpSpPr/>
          <p:nvPr/>
        </p:nvGrpSpPr>
        <p:grpSpPr>
          <a:xfrm>
            <a:off x="696816" y="1850725"/>
            <a:ext cx="9304635" cy="3855552"/>
            <a:chOff x="696816" y="1850725"/>
            <a:chExt cx="9304635" cy="3855552"/>
          </a:xfrm>
        </p:grpSpPr>
        <p:grpSp>
          <p:nvGrpSpPr>
            <p:cNvPr id="13662" name="Google Shape;13662;p58"/>
            <p:cNvGrpSpPr/>
            <p:nvPr/>
          </p:nvGrpSpPr>
          <p:grpSpPr>
            <a:xfrm>
              <a:off x="705791" y="1850772"/>
              <a:ext cx="1018912" cy="832010"/>
              <a:chOff x="732428" y="1198513"/>
              <a:chExt cx="845921" cy="690752"/>
            </a:xfrm>
          </p:grpSpPr>
          <p:grpSp>
            <p:nvGrpSpPr>
              <p:cNvPr id="13663" name="Google Shape;13663;p58"/>
              <p:cNvGrpSpPr/>
              <p:nvPr/>
            </p:nvGrpSpPr>
            <p:grpSpPr>
              <a:xfrm>
                <a:off x="823030" y="1198513"/>
                <a:ext cx="755319" cy="690752"/>
                <a:chOff x="823030" y="1198513"/>
                <a:chExt cx="755319" cy="690752"/>
              </a:xfrm>
            </p:grpSpPr>
            <p:sp>
              <p:nvSpPr>
                <p:cNvPr id="13664" name="Google Shape;13664;p5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6" name="Google Shape;13666;p58"/>
              <p:cNvGrpSpPr/>
              <p:nvPr/>
            </p:nvGrpSpPr>
            <p:grpSpPr>
              <a:xfrm>
                <a:off x="732428" y="1239937"/>
                <a:ext cx="739912" cy="607886"/>
                <a:chOff x="732428" y="1239937"/>
                <a:chExt cx="739912" cy="607886"/>
              </a:xfrm>
            </p:grpSpPr>
            <p:sp>
              <p:nvSpPr>
                <p:cNvPr id="13667" name="Google Shape;13667;p5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5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9" name="Google Shape;13669;p58"/>
              <p:cNvGrpSpPr/>
              <p:nvPr/>
            </p:nvGrpSpPr>
            <p:grpSpPr>
              <a:xfrm>
                <a:off x="732428" y="1277018"/>
                <a:ext cx="702832" cy="533758"/>
                <a:chOff x="732428" y="1277018"/>
                <a:chExt cx="702832" cy="533758"/>
              </a:xfrm>
            </p:grpSpPr>
            <p:sp>
              <p:nvSpPr>
                <p:cNvPr id="13670" name="Google Shape;13670;p5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2" name="Google Shape;13672;p58"/>
              <p:cNvGrpSpPr/>
              <p:nvPr/>
            </p:nvGrpSpPr>
            <p:grpSpPr>
              <a:xfrm>
                <a:off x="931170" y="1306653"/>
                <a:ext cx="647179" cy="474455"/>
                <a:chOff x="931170" y="1306653"/>
                <a:chExt cx="647179" cy="474455"/>
              </a:xfrm>
            </p:grpSpPr>
            <p:sp>
              <p:nvSpPr>
                <p:cNvPr id="13673" name="Google Shape;13673;p5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5" name="Google Shape;13675;p5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58"/>
            <p:cNvGrpSpPr/>
            <p:nvPr/>
          </p:nvGrpSpPr>
          <p:grpSpPr>
            <a:xfrm>
              <a:off x="4598451" y="1850879"/>
              <a:ext cx="764491" cy="843181"/>
              <a:chOff x="5985650" y="2860025"/>
              <a:chExt cx="1396075" cy="1539775"/>
            </a:xfrm>
          </p:grpSpPr>
          <p:sp>
            <p:nvSpPr>
              <p:cNvPr id="13677" name="Google Shape;13677;p5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5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5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5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5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5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5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5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5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5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9" name="Google Shape;13709;p58"/>
            <p:cNvGrpSpPr/>
            <p:nvPr/>
          </p:nvGrpSpPr>
          <p:grpSpPr>
            <a:xfrm>
              <a:off x="5508450" y="1850777"/>
              <a:ext cx="874305" cy="843143"/>
              <a:chOff x="4249973" y="1201875"/>
              <a:chExt cx="1958568" cy="1888762"/>
            </a:xfrm>
          </p:grpSpPr>
          <p:sp>
            <p:nvSpPr>
              <p:cNvPr id="13710" name="Google Shape;13710;p5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1" name="Google Shape;13711;p58"/>
              <p:cNvGrpSpPr/>
              <p:nvPr/>
            </p:nvGrpSpPr>
            <p:grpSpPr>
              <a:xfrm>
                <a:off x="5853086" y="1789142"/>
                <a:ext cx="355454" cy="1048099"/>
                <a:chOff x="5576108" y="2016725"/>
                <a:chExt cx="565200" cy="1666560"/>
              </a:xfrm>
            </p:grpSpPr>
            <p:sp>
              <p:nvSpPr>
                <p:cNvPr id="13712" name="Google Shape;13712;p5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713" name="Google Shape;13713;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4" name="Google Shape;13714;p58"/>
              <p:cNvGrpSpPr/>
              <p:nvPr/>
            </p:nvGrpSpPr>
            <p:grpSpPr>
              <a:xfrm>
                <a:off x="4869455" y="2691676"/>
                <a:ext cx="1013897" cy="398961"/>
                <a:chOff x="4012057" y="3451825"/>
                <a:chExt cx="1612175" cy="634379"/>
              </a:xfrm>
            </p:grpSpPr>
            <p:sp>
              <p:nvSpPr>
                <p:cNvPr id="13715" name="Google Shape;13715;p5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716" name="Google Shape;13716;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7" name="Google Shape;13717;p58"/>
              <p:cNvGrpSpPr/>
              <p:nvPr/>
            </p:nvGrpSpPr>
            <p:grpSpPr>
              <a:xfrm>
                <a:off x="4276937" y="2155961"/>
                <a:ext cx="651965" cy="891358"/>
                <a:chOff x="3069908" y="2599997"/>
                <a:chExt cx="1036675" cy="1417328"/>
              </a:xfrm>
            </p:grpSpPr>
            <p:sp>
              <p:nvSpPr>
                <p:cNvPr id="13718" name="Google Shape;13718;p5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719" name="Google Shape;13719;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0" name="Google Shape;13720;p58"/>
              <p:cNvGrpSpPr/>
              <p:nvPr/>
            </p:nvGrpSpPr>
            <p:grpSpPr>
              <a:xfrm>
                <a:off x="5054918" y="1201875"/>
                <a:ext cx="999548" cy="602711"/>
                <a:chOff x="4306958" y="1082925"/>
                <a:chExt cx="1589359" cy="958358"/>
              </a:xfrm>
            </p:grpSpPr>
            <p:sp>
              <p:nvSpPr>
                <p:cNvPr id="13721" name="Google Shape;13721;p5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722" name="Google Shape;13722;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3" name="Google Shape;13723;p58"/>
              <p:cNvGrpSpPr/>
              <p:nvPr/>
            </p:nvGrpSpPr>
            <p:grpSpPr>
              <a:xfrm>
                <a:off x="4249973" y="1303451"/>
                <a:ext cx="799317" cy="841334"/>
                <a:chOff x="3027033" y="1244439"/>
                <a:chExt cx="1270977" cy="1337786"/>
              </a:xfrm>
            </p:grpSpPr>
            <p:sp>
              <p:nvSpPr>
                <p:cNvPr id="13724" name="Google Shape;13724;p5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725" name="Google Shape;13725;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26" name="Google Shape;13726;p58"/>
            <p:cNvGrpSpPr/>
            <p:nvPr/>
          </p:nvGrpSpPr>
          <p:grpSpPr>
            <a:xfrm>
              <a:off x="4729028" y="2918928"/>
              <a:ext cx="904310" cy="823626"/>
              <a:chOff x="4204684" y="2104422"/>
              <a:chExt cx="699822" cy="637382"/>
            </a:xfrm>
          </p:grpSpPr>
          <p:grpSp>
            <p:nvGrpSpPr>
              <p:cNvPr id="13727" name="Google Shape;13727;p58"/>
              <p:cNvGrpSpPr/>
              <p:nvPr/>
            </p:nvGrpSpPr>
            <p:grpSpPr>
              <a:xfrm>
                <a:off x="4204684" y="2430067"/>
                <a:ext cx="342957" cy="311738"/>
                <a:chOff x="4204684" y="2430067"/>
                <a:chExt cx="342957" cy="311738"/>
              </a:xfrm>
            </p:grpSpPr>
            <p:sp>
              <p:nvSpPr>
                <p:cNvPr id="13728" name="Google Shape;13728;p5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58"/>
              <p:cNvGrpSpPr/>
              <p:nvPr/>
            </p:nvGrpSpPr>
            <p:grpSpPr>
              <a:xfrm>
                <a:off x="4561586" y="2430067"/>
                <a:ext cx="342920" cy="311738"/>
                <a:chOff x="4561586" y="2430067"/>
                <a:chExt cx="342920" cy="311738"/>
              </a:xfrm>
            </p:grpSpPr>
            <p:sp>
              <p:nvSpPr>
                <p:cNvPr id="13731" name="Google Shape;13731;p5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5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3" name="Google Shape;13733;p58"/>
              <p:cNvGrpSpPr/>
              <p:nvPr/>
            </p:nvGrpSpPr>
            <p:grpSpPr>
              <a:xfrm>
                <a:off x="4561586" y="2104422"/>
                <a:ext cx="342920" cy="311738"/>
                <a:chOff x="4561586" y="2104422"/>
                <a:chExt cx="342920" cy="311738"/>
              </a:xfrm>
            </p:grpSpPr>
            <p:sp>
              <p:nvSpPr>
                <p:cNvPr id="13734" name="Google Shape;13734;p5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6" name="Google Shape;13736;p58"/>
              <p:cNvGrpSpPr/>
              <p:nvPr/>
            </p:nvGrpSpPr>
            <p:grpSpPr>
              <a:xfrm>
                <a:off x="4204684" y="2104422"/>
                <a:ext cx="342957" cy="311664"/>
                <a:chOff x="4204684" y="2104422"/>
                <a:chExt cx="342957" cy="311664"/>
              </a:xfrm>
            </p:grpSpPr>
            <p:sp>
              <p:nvSpPr>
                <p:cNvPr id="13737" name="Google Shape;13737;p5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39" name="Google Shape;13739;p58"/>
            <p:cNvGrpSpPr/>
            <p:nvPr/>
          </p:nvGrpSpPr>
          <p:grpSpPr>
            <a:xfrm>
              <a:off x="6492757" y="1850739"/>
              <a:ext cx="795669" cy="829726"/>
              <a:chOff x="5830645" y="1267368"/>
              <a:chExt cx="530340" cy="553040"/>
            </a:xfrm>
          </p:grpSpPr>
          <p:sp>
            <p:nvSpPr>
              <p:cNvPr id="13740" name="Google Shape;13740;p5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1" name="Google Shape;13741;p58"/>
              <p:cNvGrpSpPr/>
              <p:nvPr/>
            </p:nvGrpSpPr>
            <p:grpSpPr>
              <a:xfrm>
                <a:off x="5830645" y="1267368"/>
                <a:ext cx="259743" cy="269909"/>
                <a:chOff x="5830645" y="1267368"/>
                <a:chExt cx="259743" cy="269909"/>
              </a:xfrm>
            </p:grpSpPr>
            <p:sp>
              <p:nvSpPr>
                <p:cNvPr id="13742" name="Google Shape;13742;p5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5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4" name="Google Shape;13744;p58"/>
              <p:cNvGrpSpPr/>
              <p:nvPr/>
            </p:nvGrpSpPr>
            <p:grpSpPr>
              <a:xfrm>
                <a:off x="6101293" y="1267368"/>
                <a:ext cx="259692" cy="269909"/>
                <a:chOff x="6101293" y="1267368"/>
                <a:chExt cx="259692" cy="269909"/>
              </a:xfrm>
            </p:grpSpPr>
            <p:sp>
              <p:nvSpPr>
                <p:cNvPr id="13745" name="Google Shape;13745;p5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5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7" name="Google Shape;13747;p58"/>
              <p:cNvGrpSpPr/>
              <p:nvPr/>
            </p:nvGrpSpPr>
            <p:grpSpPr>
              <a:xfrm>
                <a:off x="5830645" y="1550500"/>
                <a:ext cx="259692" cy="269909"/>
                <a:chOff x="5830645" y="1550500"/>
                <a:chExt cx="259692" cy="269909"/>
              </a:xfrm>
            </p:grpSpPr>
            <p:sp>
              <p:nvSpPr>
                <p:cNvPr id="13748" name="Google Shape;13748;p5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0" name="Google Shape;13750;p58"/>
              <p:cNvGrpSpPr/>
              <p:nvPr/>
            </p:nvGrpSpPr>
            <p:grpSpPr>
              <a:xfrm>
                <a:off x="6101293" y="1550500"/>
                <a:ext cx="259692" cy="269909"/>
                <a:chOff x="6101293" y="1550500"/>
                <a:chExt cx="259692" cy="269909"/>
              </a:xfrm>
            </p:grpSpPr>
            <p:sp>
              <p:nvSpPr>
                <p:cNvPr id="13751" name="Google Shape;13751;p5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53" name="Google Shape;13753;p58"/>
            <p:cNvGrpSpPr/>
            <p:nvPr/>
          </p:nvGrpSpPr>
          <p:grpSpPr>
            <a:xfrm>
              <a:off x="713951" y="2923275"/>
              <a:ext cx="839737" cy="818531"/>
              <a:chOff x="2679875" y="2361475"/>
              <a:chExt cx="780425" cy="760575"/>
            </a:xfrm>
          </p:grpSpPr>
          <p:sp>
            <p:nvSpPr>
              <p:cNvPr id="13754" name="Google Shape;13754;p5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5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0" name="Google Shape;13760;p58"/>
            <p:cNvGrpSpPr/>
            <p:nvPr/>
          </p:nvGrpSpPr>
          <p:grpSpPr>
            <a:xfrm>
              <a:off x="3603560" y="1850768"/>
              <a:ext cx="886284" cy="824501"/>
              <a:chOff x="3351965" y="1148808"/>
              <a:chExt cx="750770" cy="698375"/>
            </a:xfrm>
          </p:grpSpPr>
          <p:grpSp>
            <p:nvGrpSpPr>
              <p:cNvPr id="13761" name="Google Shape;13761;p58"/>
              <p:cNvGrpSpPr/>
              <p:nvPr/>
            </p:nvGrpSpPr>
            <p:grpSpPr>
              <a:xfrm>
                <a:off x="3586796" y="1148808"/>
                <a:ext cx="294857" cy="286830"/>
                <a:chOff x="3750225" y="1774000"/>
                <a:chExt cx="149575" cy="145525"/>
              </a:xfrm>
            </p:grpSpPr>
            <p:sp>
              <p:nvSpPr>
                <p:cNvPr id="13762" name="Google Shape;13762;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4" name="Google Shape;13764;p58"/>
              <p:cNvGrpSpPr/>
              <p:nvPr/>
            </p:nvGrpSpPr>
            <p:grpSpPr>
              <a:xfrm>
                <a:off x="3779245" y="1375768"/>
                <a:ext cx="323490" cy="286978"/>
                <a:chOff x="3847850" y="1889150"/>
                <a:chExt cx="164100" cy="145600"/>
              </a:xfrm>
            </p:grpSpPr>
            <p:sp>
              <p:nvSpPr>
                <p:cNvPr id="13765" name="Google Shape;13765;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7" name="Google Shape;13767;p58"/>
              <p:cNvGrpSpPr/>
              <p:nvPr/>
            </p:nvGrpSpPr>
            <p:grpSpPr>
              <a:xfrm>
                <a:off x="3351965" y="1330435"/>
                <a:ext cx="295449" cy="285401"/>
                <a:chOff x="3631100" y="1866150"/>
                <a:chExt cx="149875" cy="144800"/>
              </a:xfrm>
            </p:grpSpPr>
            <p:sp>
              <p:nvSpPr>
                <p:cNvPr id="13768" name="Google Shape;13768;p5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0" name="Google Shape;13770;p58"/>
              <p:cNvGrpSpPr/>
              <p:nvPr/>
            </p:nvGrpSpPr>
            <p:grpSpPr>
              <a:xfrm>
                <a:off x="3548208" y="1560352"/>
                <a:ext cx="294808" cy="286830"/>
                <a:chOff x="3730650" y="1982800"/>
                <a:chExt cx="149550" cy="145525"/>
              </a:xfrm>
            </p:grpSpPr>
            <p:sp>
              <p:nvSpPr>
                <p:cNvPr id="13771" name="Google Shape;13771;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73" name="Google Shape;13773;p58"/>
            <p:cNvGrpSpPr/>
            <p:nvPr/>
          </p:nvGrpSpPr>
          <p:grpSpPr>
            <a:xfrm>
              <a:off x="9025900" y="1850772"/>
              <a:ext cx="969098" cy="816404"/>
              <a:chOff x="7636443" y="1204988"/>
              <a:chExt cx="804565" cy="677795"/>
            </a:xfrm>
          </p:grpSpPr>
          <p:grpSp>
            <p:nvGrpSpPr>
              <p:cNvPr id="13774" name="Google Shape;13774;p58"/>
              <p:cNvGrpSpPr/>
              <p:nvPr/>
            </p:nvGrpSpPr>
            <p:grpSpPr>
              <a:xfrm>
                <a:off x="7636443" y="1509705"/>
                <a:ext cx="804565" cy="373078"/>
                <a:chOff x="7636443" y="1509705"/>
                <a:chExt cx="804565" cy="373078"/>
              </a:xfrm>
            </p:grpSpPr>
            <p:sp>
              <p:nvSpPr>
                <p:cNvPr id="13775" name="Google Shape;13775;p5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7" name="Google Shape;13777;p58"/>
              <p:cNvGrpSpPr/>
              <p:nvPr/>
            </p:nvGrpSpPr>
            <p:grpSpPr>
              <a:xfrm>
                <a:off x="7636443" y="1408133"/>
                <a:ext cx="804565" cy="373078"/>
                <a:chOff x="7636443" y="1408133"/>
                <a:chExt cx="804565" cy="373078"/>
              </a:xfrm>
            </p:grpSpPr>
            <p:sp>
              <p:nvSpPr>
                <p:cNvPr id="13778" name="Google Shape;13778;p5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5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58"/>
              <p:cNvGrpSpPr/>
              <p:nvPr/>
            </p:nvGrpSpPr>
            <p:grpSpPr>
              <a:xfrm>
                <a:off x="7636443" y="1306560"/>
                <a:ext cx="804565" cy="373078"/>
                <a:chOff x="7636443" y="1306560"/>
                <a:chExt cx="804565" cy="373078"/>
              </a:xfrm>
            </p:grpSpPr>
            <p:sp>
              <p:nvSpPr>
                <p:cNvPr id="13781" name="Google Shape;13781;p5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3" name="Google Shape;13783;p58"/>
              <p:cNvGrpSpPr/>
              <p:nvPr/>
            </p:nvGrpSpPr>
            <p:grpSpPr>
              <a:xfrm>
                <a:off x="7636443" y="1204988"/>
                <a:ext cx="804565" cy="373078"/>
                <a:chOff x="7636443" y="1204988"/>
                <a:chExt cx="804565" cy="373078"/>
              </a:xfrm>
            </p:grpSpPr>
            <p:sp>
              <p:nvSpPr>
                <p:cNvPr id="13784" name="Google Shape;13784;p5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86" name="Google Shape;13786;p58"/>
            <p:cNvGrpSpPr/>
            <p:nvPr/>
          </p:nvGrpSpPr>
          <p:grpSpPr>
            <a:xfrm>
              <a:off x="5820571" y="2943749"/>
              <a:ext cx="796675" cy="796493"/>
              <a:chOff x="3990000" y="975400"/>
              <a:chExt cx="3934200" cy="3933300"/>
            </a:xfrm>
          </p:grpSpPr>
          <p:sp>
            <p:nvSpPr>
              <p:cNvPr id="13787" name="Google Shape;13787;p5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5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5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1" name="Google Shape;13791;p58"/>
            <p:cNvGrpSpPr/>
            <p:nvPr/>
          </p:nvGrpSpPr>
          <p:grpSpPr>
            <a:xfrm>
              <a:off x="7800314" y="2918022"/>
              <a:ext cx="1046567" cy="824168"/>
              <a:chOff x="6598259" y="2078634"/>
              <a:chExt cx="868881" cy="684241"/>
            </a:xfrm>
          </p:grpSpPr>
          <p:sp>
            <p:nvSpPr>
              <p:cNvPr id="13792" name="Google Shape;13792;p5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5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5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5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8" name="Google Shape;13798;p58"/>
              <p:cNvGrpSpPr/>
              <p:nvPr/>
            </p:nvGrpSpPr>
            <p:grpSpPr>
              <a:xfrm>
                <a:off x="6808175" y="2078634"/>
                <a:ext cx="452229" cy="684241"/>
                <a:chOff x="6808175" y="2078634"/>
                <a:chExt cx="452229" cy="684241"/>
              </a:xfrm>
            </p:grpSpPr>
            <p:sp>
              <p:nvSpPr>
                <p:cNvPr id="13799" name="Google Shape;13799;p5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05" name="Google Shape;13805;p58"/>
                <p:cNvGrpSpPr/>
                <p:nvPr/>
              </p:nvGrpSpPr>
              <p:grpSpPr>
                <a:xfrm>
                  <a:off x="6821586" y="2078634"/>
                  <a:ext cx="426871" cy="684241"/>
                  <a:chOff x="6821586" y="2078634"/>
                  <a:chExt cx="426871" cy="684241"/>
                </a:xfrm>
              </p:grpSpPr>
              <p:grpSp>
                <p:nvGrpSpPr>
                  <p:cNvPr id="13806" name="Google Shape;13806;p58"/>
                  <p:cNvGrpSpPr/>
                  <p:nvPr/>
                </p:nvGrpSpPr>
                <p:grpSpPr>
                  <a:xfrm>
                    <a:off x="6821586" y="2078634"/>
                    <a:ext cx="426871" cy="684241"/>
                    <a:chOff x="6821586" y="2078634"/>
                    <a:chExt cx="426871" cy="684241"/>
                  </a:xfrm>
                </p:grpSpPr>
                <p:sp>
                  <p:nvSpPr>
                    <p:cNvPr id="13807" name="Google Shape;13807;p5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5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5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5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5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5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5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5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5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26" name="Google Shape;13826;p5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5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5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5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832" name="Google Shape;13832;p58"/>
            <p:cNvGrpSpPr/>
            <p:nvPr/>
          </p:nvGrpSpPr>
          <p:grpSpPr>
            <a:xfrm>
              <a:off x="6804259" y="2924744"/>
              <a:ext cx="808628" cy="808628"/>
              <a:chOff x="6535625" y="760425"/>
              <a:chExt cx="1665900" cy="1665900"/>
            </a:xfrm>
          </p:grpSpPr>
          <p:sp>
            <p:nvSpPr>
              <p:cNvPr id="13833" name="Google Shape;13833;p58"/>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8"/>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58"/>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8"/>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7" name="Google Shape;13837;p58"/>
            <p:cNvGrpSpPr/>
            <p:nvPr/>
          </p:nvGrpSpPr>
          <p:grpSpPr>
            <a:xfrm>
              <a:off x="705778" y="4934313"/>
              <a:ext cx="1614944" cy="771862"/>
              <a:chOff x="238125" y="1151100"/>
              <a:chExt cx="7139450" cy="3412300"/>
            </a:xfrm>
          </p:grpSpPr>
          <p:sp>
            <p:nvSpPr>
              <p:cNvPr id="13838" name="Google Shape;13838;p5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5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5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5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5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5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0" name="Google Shape;13850;p58"/>
            <p:cNvGrpSpPr/>
            <p:nvPr/>
          </p:nvGrpSpPr>
          <p:grpSpPr>
            <a:xfrm>
              <a:off x="6568225" y="3974646"/>
              <a:ext cx="1186837" cy="705537"/>
              <a:chOff x="5145061" y="2881789"/>
              <a:chExt cx="1107641" cy="658458"/>
            </a:xfrm>
          </p:grpSpPr>
          <p:grpSp>
            <p:nvGrpSpPr>
              <p:cNvPr id="13851" name="Google Shape;13851;p58"/>
              <p:cNvGrpSpPr/>
              <p:nvPr/>
            </p:nvGrpSpPr>
            <p:grpSpPr>
              <a:xfrm>
                <a:off x="5722989" y="3244587"/>
                <a:ext cx="529713" cy="295659"/>
                <a:chOff x="5722989" y="3244587"/>
                <a:chExt cx="529713" cy="295659"/>
              </a:xfrm>
            </p:grpSpPr>
            <p:sp>
              <p:nvSpPr>
                <p:cNvPr id="13852" name="Google Shape;13852;p5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853" name="Google Shape;13853;p5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854" name="Google Shape;13854;p58"/>
              <p:cNvGrpSpPr/>
              <p:nvPr/>
            </p:nvGrpSpPr>
            <p:grpSpPr>
              <a:xfrm>
                <a:off x="5145061" y="3244587"/>
                <a:ext cx="536807" cy="295659"/>
                <a:chOff x="5145061" y="3244587"/>
                <a:chExt cx="536807" cy="295659"/>
              </a:xfrm>
            </p:grpSpPr>
            <p:sp>
              <p:nvSpPr>
                <p:cNvPr id="13855" name="Google Shape;13855;p5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856" name="Google Shape;13856;p5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857" name="Google Shape;13857;p58"/>
              <p:cNvGrpSpPr/>
              <p:nvPr/>
            </p:nvGrpSpPr>
            <p:grpSpPr>
              <a:xfrm>
                <a:off x="5341327" y="2898245"/>
                <a:ext cx="532309" cy="614891"/>
                <a:chOff x="5341327" y="2898245"/>
                <a:chExt cx="532309" cy="614891"/>
              </a:xfrm>
            </p:grpSpPr>
            <p:sp>
              <p:nvSpPr>
                <p:cNvPr id="13858" name="Google Shape;13858;p5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859" name="Google Shape;13859;p5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860" name="Google Shape;13860;p58"/>
              <p:cNvGrpSpPr/>
              <p:nvPr/>
            </p:nvGrpSpPr>
            <p:grpSpPr>
              <a:xfrm>
                <a:off x="5532290" y="2881789"/>
                <a:ext cx="620516" cy="305456"/>
                <a:chOff x="5532290" y="2881789"/>
                <a:chExt cx="620516" cy="305456"/>
              </a:xfrm>
            </p:grpSpPr>
            <p:sp>
              <p:nvSpPr>
                <p:cNvPr id="13861" name="Google Shape;13861;p5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862" name="Google Shape;13862;p5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3863" name="Google Shape;13863;p58"/>
            <p:cNvGrpSpPr/>
            <p:nvPr/>
          </p:nvGrpSpPr>
          <p:grpSpPr>
            <a:xfrm>
              <a:off x="9674701" y="4928770"/>
              <a:ext cx="324098" cy="777506"/>
              <a:chOff x="7026852" y="3311869"/>
              <a:chExt cx="434331" cy="1041954"/>
            </a:xfrm>
          </p:grpSpPr>
          <p:sp>
            <p:nvSpPr>
              <p:cNvPr id="13864" name="Google Shape;13864;p5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5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7" name="Google Shape;13867;p58"/>
            <p:cNvGrpSpPr/>
            <p:nvPr/>
          </p:nvGrpSpPr>
          <p:grpSpPr>
            <a:xfrm>
              <a:off x="7285360" y="4975830"/>
              <a:ext cx="353956" cy="353901"/>
              <a:chOff x="4873519" y="3311869"/>
              <a:chExt cx="499374" cy="499296"/>
            </a:xfrm>
          </p:grpSpPr>
          <p:sp>
            <p:nvSpPr>
              <p:cNvPr id="13868" name="Google Shape;13868;p5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0" name="Google Shape;13870;p58"/>
            <p:cNvGrpSpPr/>
            <p:nvPr/>
          </p:nvGrpSpPr>
          <p:grpSpPr>
            <a:xfrm>
              <a:off x="7285360" y="5352054"/>
              <a:ext cx="353956" cy="353956"/>
              <a:chOff x="4873519" y="3875839"/>
              <a:chExt cx="499374" cy="499374"/>
            </a:xfrm>
          </p:grpSpPr>
          <p:sp>
            <p:nvSpPr>
              <p:cNvPr id="13871" name="Google Shape;13871;p5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5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58"/>
            <p:cNvGrpSpPr/>
            <p:nvPr/>
          </p:nvGrpSpPr>
          <p:grpSpPr>
            <a:xfrm>
              <a:off x="2745339" y="2909458"/>
              <a:ext cx="840872" cy="840983"/>
              <a:chOff x="2565073" y="2075876"/>
              <a:chExt cx="672482" cy="672518"/>
            </a:xfrm>
          </p:grpSpPr>
          <p:sp>
            <p:nvSpPr>
              <p:cNvPr id="13874" name="Google Shape;13874;p5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5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5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0" name="Google Shape;13880;p58"/>
            <p:cNvGrpSpPr/>
            <p:nvPr/>
          </p:nvGrpSpPr>
          <p:grpSpPr>
            <a:xfrm>
              <a:off x="6627771" y="4938484"/>
              <a:ext cx="527964" cy="767637"/>
              <a:chOff x="1697726" y="3244179"/>
              <a:chExt cx="788124" cy="1146069"/>
            </a:xfrm>
          </p:grpSpPr>
          <p:sp>
            <p:nvSpPr>
              <p:cNvPr id="13881" name="Google Shape;13881;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83" name="Google Shape;13883;p58"/>
            <p:cNvSpPr/>
            <p:nvPr/>
          </p:nvSpPr>
          <p:spPr>
            <a:xfrm>
              <a:off x="9635741" y="4803370"/>
              <a:ext cx="245" cy="5"/>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4" name="Google Shape;13884;p58"/>
            <p:cNvGrpSpPr/>
            <p:nvPr/>
          </p:nvGrpSpPr>
          <p:grpSpPr>
            <a:xfrm>
              <a:off x="9038375" y="2925096"/>
              <a:ext cx="963076" cy="807355"/>
              <a:chOff x="7617850" y="2063282"/>
              <a:chExt cx="799565" cy="670282"/>
            </a:xfrm>
          </p:grpSpPr>
          <p:cxnSp>
            <p:nvCxnSpPr>
              <p:cNvPr id="13885" name="Google Shape;13885;p5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886" name="Google Shape;13886;p5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887" name="Google Shape;13887;p5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888" name="Google Shape;13888;p5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889" name="Google Shape;13889;p5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3890" name="Google Shape;13890;p5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3891" name="Google Shape;13891;p58"/>
              <p:cNvGrpSpPr/>
              <p:nvPr/>
            </p:nvGrpSpPr>
            <p:grpSpPr>
              <a:xfrm>
                <a:off x="7734309" y="2063282"/>
                <a:ext cx="570957" cy="620095"/>
                <a:chOff x="7734309" y="2063282"/>
                <a:chExt cx="570957" cy="620095"/>
              </a:xfrm>
            </p:grpSpPr>
            <p:grpSp>
              <p:nvGrpSpPr>
                <p:cNvPr id="13892" name="Google Shape;13892;p58"/>
                <p:cNvGrpSpPr/>
                <p:nvPr/>
              </p:nvGrpSpPr>
              <p:grpSpPr>
                <a:xfrm>
                  <a:off x="8031573" y="2063282"/>
                  <a:ext cx="273693" cy="620095"/>
                  <a:chOff x="8031573" y="2063282"/>
                  <a:chExt cx="273693" cy="620095"/>
                </a:xfrm>
              </p:grpSpPr>
              <p:sp>
                <p:nvSpPr>
                  <p:cNvPr id="13893" name="Google Shape;13893;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7" name="Google Shape;13897;p58"/>
                <p:cNvGrpSpPr/>
                <p:nvPr/>
              </p:nvGrpSpPr>
              <p:grpSpPr>
                <a:xfrm flipH="1">
                  <a:off x="7734309" y="2063282"/>
                  <a:ext cx="273693" cy="620095"/>
                  <a:chOff x="8031573" y="2063282"/>
                  <a:chExt cx="273693" cy="620095"/>
                </a:xfrm>
              </p:grpSpPr>
              <p:sp>
                <p:nvSpPr>
                  <p:cNvPr id="13898" name="Google Shape;13898;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3902" name="Google Shape;13902;p58"/>
            <p:cNvSpPr/>
            <p:nvPr/>
          </p:nvSpPr>
          <p:spPr>
            <a:xfrm>
              <a:off x="8388147" y="4963168"/>
              <a:ext cx="672997" cy="743021"/>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58"/>
            <p:cNvSpPr/>
            <p:nvPr/>
          </p:nvSpPr>
          <p:spPr>
            <a:xfrm rot="10800000">
              <a:off x="7769256" y="4960046"/>
              <a:ext cx="489160" cy="746141"/>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4" name="Google Shape;13904;p58"/>
            <p:cNvGrpSpPr/>
            <p:nvPr/>
          </p:nvGrpSpPr>
          <p:grpSpPr>
            <a:xfrm>
              <a:off x="9263033" y="3953079"/>
              <a:ext cx="725808" cy="724984"/>
              <a:chOff x="1186975" y="238125"/>
              <a:chExt cx="5244275" cy="5238325"/>
            </a:xfrm>
          </p:grpSpPr>
          <p:sp>
            <p:nvSpPr>
              <p:cNvPr id="13905" name="Google Shape;13905;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5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5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5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9" name="Google Shape;13909;p58"/>
            <p:cNvGrpSpPr/>
            <p:nvPr/>
          </p:nvGrpSpPr>
          <p:grpSpPr>
            <a:xfrm>
              <a:off x="3773777" y="2916658"/>
              <a:ext cx="785121" cy="827911"/>
              <a:chOff x="3400515" y="2056248"/>
              <a:chExt cx="698134" cy="735987"/>
            </a:xfrm>
          </p:grpSpPr>
          <p:grpSp>
            <p:nvGrpSpPr>
              <p:cNvPr id="13910" name="Google Shape;13910;p58"/>
              <p:cNvGrpSpPr/>
              <p:nvPr/>
            </p:nvGrpSpPr>
            <p:grpSpPr>
              <a:xfrm>
                <a:off x="3400515" y="2283913"/>
                <a:ext cx="312919" cy="219900"/>
                <a:chOff x="3400515" y="2283913"/>
                <a:chExt cx="312919" cy="219900"/>
              </a:xfrm>
            </p:grpSpPr>
            <p:sp>
              <p:nvSpPr>
                <p:cNvPr id="13911" name="Google Shape;13911;p5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912" name="Google Shape;13912;p5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13913" name="Google Shape;13913;p58"/>
              <p:cNvGrpSpPr/>
              <p:nvPr/>
            </p:nvGrpSpPr>
            <p:grpSpPr>
              <a:xfrm>
                <a:off x="3547823" y="2461089"/>
                <a:ext cx="219900" cy="331146"/>
                <a:chOff x="3547823" y="2461089"/>
                <a:chExt cx="219900" cy="331146"/>
              </a:xfrm>
            </p:grpSpPr>
            <p:sp>
              <p:nvSpPr>
                <p:cNvPr id="13914" name="Google Shape;13914;p5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915" name="Google Shape;13915;p5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13916" name="Google Shape;13916;p58"/>
              <p:cNvGrpSpPr/>
              <p:nvPr/>
            </p:nvGrpSpPr>
            <p:grpSpPr>
              <a:xfrm>
                <a:off x="3734138" y="2461089"/>
                <a:ext cx="219900" cy="331146"/>
                <a:chOff x="3734138" y="2461089"/>
                <a:chExt cx="219900" cy="331146"/>
              </a:xfrm>
            </p:grpSpPr>
            <p:sp>
              <p:nvSpPr>
                <p:cNvPr id="13917" name="Google Shape;13917;p5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918" name="Google Shape;13918;p5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13919" name="Google Shape;13919;p58"/>
              <p:cNvGrpSpPr/>
              <p:nvPr/>
            </p:nvGrpSpPr>
            <p:grpSpPr>
              <a:xfrm>
                <a:off x="3787560" y="2281742"/>
                <a:ext cx="311089" cy="219900"/>
                <a:chOff x="3787560" y="2281742"/>
                <a:chExt cx="311089" cy="219900"/>
              </a:xfrm>
            </p:grpSpPr>
            <p:sp>
              <p:nvSpPr>
                <p:cNvPr id="13920" name="Google Shape;13920;p5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921" name="Google Shape;13921;p5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13922" name="Google Shape;13922;p58"/>
              <p:cNvGrpSpPr/>
              <p:nvPr/>
            </p:nvGrpSpPr>
            <p:grpSpPr>
              <a:xfrm>
                <a:off x="3637290" y="2056248"/>
                <a:ext cx="219900" cy="330736"/>
                <a:chOff x="3637290" y="2056248"/>
                <a:chExt cx="219900" cy="330736"/>
              </a:xfrm>
            </p:grpSpPr>
            <p:sp>
              <p:nvSpPr>
                <p:cNvPr id="13923" name="Google Shape;13923;p5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3924" name="Google Shape;13924;p5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13925" name="Google Shape;13925;p58"/>
            <p:cNvGrpSpPr/>
            <p:nvPr/>
          </p:nvGrpSpPr>
          <p:grpSpPr>
            <a:xfrm>
              <a:off x="2920738" y="3964488"/>
              <a:ext cx="1527342" cy="713474"/>
              <a:chOff x="238125" y="1188750"/>
              <a:chExt cx="7140450" cy="3335550"/>
            </a:xfrm>
          </p:grpSpPr>
          <p:sp>
            <p:nvSpPr>
              <p:cNvPr id="13926" name="Google Shape;13926;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1" name="Google Shape;13931;p58"/>
            <p:cNvGrpSpPr/>
            <p:nvPr/>
          </p:nvGrpSpPr>
          <p:grpSpPr>
            <a:xfrm>
              <a:off x="7868654" y="3967140"/>
              <a:ext cx="1269610" cy="710907"/>
              <a:chOff x="238125" y="1335475"/>
              <a:chExt cx="5418735" cy="3034175"/>
            </a:xfrm>
          </p:grpSpPr>
          <p:sp>
            <p:nvSpPr>
              <p:cNvPr id="13932" name="Google Shape;13932;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5" name="Google Shape;13935;p58"/>
            <p:cNvGrpSpPr/>
            <p:nvPr/>
          </p:nvGrpSpPr>
          <p:grpSpPr>
            <a:xfrm>
              <a:off x="4774074" y="4936571"/>
              <a:ext cx="1527529" cy="769588"/>
              <a:chOff x="3967651" y="3645904"/>
              <a:chExt cx="1479304" cy="745292"/>
            </a:xfrm>
          </p:grpSpPr>
          <p:grpSp>
            <p:nvGrpSpPr>
              <p:cNvPr id="13936" name="Google Shape;13936;p58"/>
              <p:cNvGrpSpPr/>
              <p:nvPr/>
            </p:nvGrpSpPr>
            <p:grpSpPr>
              <a:xfrm>
                <a:off x="3967651" y="4009026"/>
                <a:ext cx="1479304" cy="382170"/>
                <a:chOff x="3967651" y="4009026"/>
                <a:chExt cx="1479304" cy="382170"/>
              </a:xfrm>
            </p:grpSpPr>
            <p:grpSp>
              <p:nvGrpSpPr>
                <p:cNvPr id="13937" name="Google Shape;13937;p58"/>
                <p:cNvGrpSpPr/>
                <p:nvPr/>
              </p:nvGrpSpPr>
              <p:grpSpPr>
                <a:xfrm>
                  <a:off x="4892216" y="4195630"/>
                  <a:ext cx="554739" cy="195566"/>
                  <a:chOff x="3604375" y="4892160"/>
                  <a:chExt cx="1651500" cy="582215"/>
                </a:xfrm>
              </p:grpSpPr>
              <p:sp>
                <p:nvSpPr>
                  <p:cNvPr id="13938" name="Google Shape;13938;p5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5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0" name="Google Shape;13940;p58"/>
                <p:cNvGrpSpPr/>
                <p:nvPr/>
              </p:nvGrpSpPr>
              <p:grpSpPr>
                <a:xfrm>
                  <a:off x="3967651" y="4146303"/>
                  <a:ext cx="579402" cy="244893"/>
                  <a:chOff x="851875" y="4745310"/>
                  <a:chExt cx="1724925" cy="729065"/>
                </a:xfrm>
              </p:grpSpPr>
              <p:sp>
                <p:nvSpPr>
                  <p:cNvPr id="13941" name="Google Shape;13941;p5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3" name="Google Shape;13943;p58"/>
                <p:cNvGrpSpPr/>
                <p:nvPr/>
              </p:nvGrpSpPr>
              <p:grpSpPr>
                <a:xfrm>
                  <a:off x="4460753" y="4009026"/>
                  <a:ext cx="493110" cy="382170"/>
                  <a:chOff x="2319875" y="4336625"/>
                  <a:chExt cx="1468025" cy="1137750"/>
                </a:xfrm>
              </p:grpSpPr>
              <p:sp>
                <p:nvSpPr>
                  <p:cNvPr id="13944" name="Google Shape;13944;p5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5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46" name="Google Shape;13946;p58"/>
              <p:cNvGrpSpPr/>
              <p:nvPr/>
            </p:nvGrpSpPr>
            <p:grpSpPr>
              <a:xfrm>
                <a:off x="4479443" y="3645904"/>
                <a:ext cx="455965" cy="388789"/>
                <a:chOff x="2957425" y="238100"/>
                <a:chExt cx="1910200" cy="1628775"/>
              </a:xfrm>
            </p:grpSpPr>
            <p:sp>
              <p:nvSpPr>
                <p:cNvPr id="13947" name="Google Shape;13947;p5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5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5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5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5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5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57" name="Google Shape;13957;p58"/>
            <p:cNvGrpSpPr/>
            <p:nvPr/>
          </p:nvGrpSpPr>
          <p:grpSpPr>
            <a:xfrm>
              <a:off x="2830212" y="4938065"/>
              <a:ext cx="1497340" cy="768152"/>
              <a:chOff x="2496310" y="3693351"/>
              <a:chExt cx="1342906" cy="688926"/>
            </a:xfrm>
          </p:grpSpPr>
          <p:grpSp>
            <p:nvGrpSpPr>
              <p:cNvPr id="13958" name="Google Shape;13958;p58"/>
              <p:cNvGrpSpPr/>
              <p:nvPr/>
            </p:nvGrpSpPr>
            <p:grpSpPr>
              <a:xfrm>
                <a:off x="2496310" y="3693351"/>
                <a:ext cx="1342906" cy="688875"/>
                <a:chOff x="2496310" y="3693351"/>
                <a:chExt cx="1342906" cy="688875"/>
              </a:xfrm>
            </p:grpSpPr>
            <p:sp>
              <p:nvSpPr>
                <p:cNvPr id="13959" name="Google Shape;13959;p5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5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5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5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965" name="Google Shape;13965;p58"/>
                <p:cNvCxnSpPr>
                  <a:stCxn id="13963"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13966" name="Google Shape;13966;p58"/>
                <p:cNvCxnSpPr>
                  <a:stCxn id="13960"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13967" name="Google Shape;13967;p58"/>
                <p:cNvCxnSpPr>
                  <a:stCxn id="13961"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3968" name="Google Shape;13968;p58"/>
                <p:cNvCxnSpPr>
                  <a:stCxn id="13964"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3969" name="Google Shape;13969;p58"/>
                <p:cNvCxnSpPr>
                  <a:stCxn id="13962"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3970" name="Google Shape;13970;p58"/>
              <p:cNvGrpSpPr/>
              <p:nvPr/>
            </p:nvGrpSpPr>
            <p:grpSpPr>
              <a:xfrm>
                <a:off x="2675275" y="3930557"/>
                <a:ext cx="1003306" cy="451719"/>
                <a:chOff x="2675275" y="4174282"/>
                <a:chExt cx="1003306" cy="451719"/>
              </a:xfrm>
            </p:grpSpPr>
            <p:sp>
              <p:nvSpPr>
                <p:cNvPr id="13971" name="Google Shape;13971;p5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74" name="Google Shape;13974;p58"/>
            <p:cNvGrpSpPr/>
            <p:nvPr/>
          </p:nvGrpSpPr>
          <p:grpSpPr>
            <a:xfrm>
              <a:off x="1834870" y="1850764"/>
              <a:ext cx="691982" cy="1053582"/>
              <a:chOff x="1715404" y="1112080"/>
              <a:chExt cx="642270" cy="977984"/>
            </a:xfrm>
          </p:grpSpPr>
          <p:grpSp>
            <p:nvGrpSpPr>
              <p:cNvPr id="13975" name="Google Shape;13975;p58"/>
              <p:cNvGrpSpPr/>
              <p:nvPr/>
            </p:nvGrpSpPr>
            <p:grpSpPr>
              <a:xfrm>
                <a:off x="1715404" y="1112080"/>
                <a:ext cx="642270" cy="977984"/>
                <a:chOff x="1715404" y="1112080"/>
                <a:chExt cx="642270" cy="977984"/>
              </a:xfrm>
            </p:grpSpPr>
            <p:sp>
              <p:nvSpPr>
                <p:cNvPr id="13976" name="Google Shape;13976;p5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8" name="Google Shape;13978;p58"/>
              <p:cNvGrpSpPr/>
              <p:nvPr/>
            </p:nvGrpSpPr>
            <p:grpSpPr>
              <a:xfrm>
                <a:off x="1768927" y="1165603"/>
                <a:ext cx="535225" cy="851367"/>
                <a:chOff x="1768927" y="1165603"/>
                <a:chExt cx="535225" cy="851367"/>
              </a:xfrm>
            </p:grpSpPr>
            <p:sp>
              <p:nvSpPr>
                <p:cNvPr id="13979" name="Google Shape;13979;p5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58"/>
              <p:cNvGrpSpPr/>
              <p:nvPr/>
            </p:nvGrpSpPr>
            <p:grpSpPr>
              <a:xfrm>
                <a:off x="1822449" y="1219125"/>
                <a:ext cx="428180" cy="718859"/>
                <a:chOff x="1822449" y="1219125"/>
                <a:chExt cx="428180" cy="718859"/>
              </a:xfrm>
            </p:grpSpPr>
            <p:sp>
              <p:nvSpPr>
                <p:cNvPr id="13982" name="Google Shape;13982;p5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4" name="Google Shape;13984;p58"/>
              <p:cNvGrpSpPr/>
              <p:nvPr/>
            </p:nvGrpSpPr>
            <p:grpSpPr>
              <a:xfrm>
                <a:off x="1875972" y="1272648"/>
                <a:ext cx="321135" cy="586939"/>
                <a:chOff x="1875972" y="1272648"/>
                <a:chExt cx="321135" cy="586939"/>
              </a:xfrm>
            </p:grpSpPr>
            <p:sp>
              <p:nvSpPr>
                <p:cNvPr id="13985" name="Google Shape;13985;p5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87" name="Google Shape;13987;p58"/>
            <p:cNvGrpSpPr/>
            <p:nvPr/>
          </p:nvGrpSpPr>
          <p:grpSpPr>
            <a:xfrm>
              <a:off x="9190879" y="4930335"/>
              <a:ext cx="353948" cy="775903"/>
              <a:chOff x="241025" y="3151575"/>
              <a:chExt cx="293855" cy="644170"/>
            </a:xfrm>
          </p:grpSpPr>
          <p:sp>
            <p:nvSpPr>
              <p:cNvPr id="13988" name="Google Shape;13988;p5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0" name="Google Shape;13990;p58"/>
            <p:cNvGrpSpPr/>
            <p:nvPr/>
          </p:nvGrpSpPr>
          <p:grpSpPr>
            <a:xfrm>
              <a:off x="696816" y="3966658"/>
              <a:ext cx="2143482" cy="712584"/>
              <a:chOff x="246070" y="1983375"/>
              <a:chExt cx="1855347" cy="616849"/>
            </a:xfrm>
          </p:grpSpPr>
          <p:sp>
            <p:nvSpPr>
              <p:cNvPr id="13991" name="Google Shape;13991;p5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5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5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5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0" name="Google Shape;14000;p58"/>
            <p:cNvGrpSpPr/>
            <p:nvPr/>
          </p:nvGrpSpPr>
          <p:grpSpPr>
            <a:xfrm>
              <a:off x="2637027" y="1850725"/>
              <a:ext cx="856436" cy="898517"/>
              <a:chOff x="2496269" y="1171698"/>
              <a:chExt cx="761953" cy="799392"/>
            </a:xfrm>
          </p:grpSpPr>
          <p:grpSp>
            <p:nvGrpSpPr>
              <p:cNvPr id="14001" name="Google Shape;14001;p58"/>
              <p:cNvGrpSpPr/>
              <p:nvPr/>
            </p:nvGrpSpPr>
            <p:grpSpPr>
              <a:xfrm>
                <a:off x="2496269" y="1171698"/>
                <a:ext cx="761953" cy="723022"/>
                <a:chOff x="2496269" y="1171698"/>
                <a:chExt cx="761953" cy="723022"/>
              </a:xfrm>
            </p:grpSpPr>
            <p:sp>
              <p:nvSpPr>
                <p:cNvPr id="14002" name="Google Shape;14002;p5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5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04" name="Google Shape;14004;p58"/>
                <p:cNvGrpSpPr/>
                <p:nvPr/>
              </p:nvGrpSpPr>
              <p:grpSpPr>
                <a:xfrm>
                  <a:off x="2496269" y="1171698"/>
                  <a:ext cx="761953" cy="723022"/>
                  <a:chOff x="2496269" y="1120652"/>
                  <a:chExt cx="761953" cy="723022"/>
                </a:xfrm>
              </p:grpSpPr>
              <p:grpSp>
                <p:nvGrpSpPr>
                  <p:cNvPr id="14005" name="Google Shape;14005;p58"/>
                  <p:cNvGrpSpPr/>
                  <p:nvPr/>
                </p:nvGrpSpPr>
                <p:grpSpPr>
                  <a:xfrm>
                    <a:off x="2496269" y="1120652"/>
                    <a:ext cx="761953" cy="723022"/>
                    <a:chOff x="2496269" y="1120652"/>
                    <a:chExt cx="761953" cy="723022"/>
                  </a:xfrm>
                </p:grpSpPr>
                <p:grpSp>
                  <p:nvGrpSpPr>
                    <p:cNvPr id="14006" name="Google Shape;14006;p58"/>
                    <p:cNvGrpSpPr/>
                    <p:nvPr/>
                  </p:nvGrpSpPr>
                  <p:grpSpPr>
                    <a:xfrm>
                      <a:off x="2496269" y="1304589"/>
                      <a:ext cx="407089" cy="305057"/>
                      <a:chOff x="2496269" y="1304589"/>
                      <a:chExt cx="407089" cy="305057"/>
                    </a:xfrm>
                  </p:grpSpPr>
                  <p:sp>
                    <p:nvSpPr>
                      <p:cNvPr id="14007" name="Google Shape;14007;p5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9" name="Google Shape;14009;p58"/>
                    <p:cNvGrpSpPr/>
                    <p:nvPr/>
                  </p:nvGrpSpPr>
                  <p:grpSpPr>
                    <a:xfrm>
                      <a:off x="2586468" y="1493376"/>
                      <a:ext cx="358850" cy="349656"/>
                      <a:chOff x="2586468" y="1493376"/>
                      <a:chExt cx="358850" cy="349656"/>
                    </a:xfrm>
                  </p:grpSpPr>
                  <p:sp>
                    <p:nvSpPr>
                      <p:cNvPr id="14010" name="Google Shape;14010;p5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2" name="Google Shape;14012;p58"/>
                    <p:cNvGrpSpPr/>
                    <p:nvPr/>
                  </p:nvGrpSpPr>
                  <p:grpSpPr>
                    <a:xfrm>
                      <a:off x="2807939" y="1494024"/>
                      <a:ext cx="358857" cy="349650"/>
                      <a:chOff x="2807939" y="1494024"/>
                      <a:chExt cx="358857" cy="349650"/>
                    </a:xfrm>
                  </p:grpSpPr>
                  <p:sp>
                    <p:nvSpPr>
                      <p:cNvPr id="14013" name="Google Shape;14013;p5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5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5" name="Google Shape;14015;p58"/>
                    <p:cNvGrpSpPr/>
                    <p:nvPr/>
                  </p:nvGrpSpPr>
                  <p:grpSpPr>
                    <a:xfrm>
                      <a:off x="2851133" y="1305635"/>
                      <a:ext cx="407089" cy="305057"/>
                      <a:chOff x="2851133" y="1305635"/>
                      <a:chExt cx="407089" cy="305057"/>
                    </a:xfrm>
                  </p:grpSpPr>
                  <p:sp>
                    <p:nvSpPr>
                      <p:cNvPr id="14016" name="Google Shape;14016;p5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8" name="Google Shape;14018;p58"/>
                    <p:cNvGrpSpPr/>
                    <p:nvPr/>
                  </p:nvGrpSpPr>
                  <p:grpSpPr>
                    <a:xfrm>
                      <a:off x="2727495" y="1120652"/>
                      <a:ext cx="300271" cy="396358"/>
                      <a:chOff x="2727495" y="1120652"/>
                      <a:chExt cx="300271" cy="396358"/>
                    </a:xfrm>
                  </p:grpSpPr>
                  <p:sp>
                    <p:nvSpPr>
                      <p:cNvPr id="14019" name="Google Shape;14019;p5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21" name="Google Shape;14021;p58"/>
                  <p:cNvGrpSpPr/>
                  <p:nvPr/>
                </p:nvGrpSpPr>
                <p:grpSpPr>
                  <a:xfrm>
                    <a:off x="2722305" y="1350460"/>
                    <a:ext cx="308357" cy="308344"/>
                    <a:chOff x="2722305" y="1350460"/>
                    <a:chExt cx="308357" cy="308344"/>
                  </a:xfrm>
                </p:grpSpPr>
                <p:sp>
                  <p:nvSpPr>
                    <p:cNvPr id="14022" name="Google Shape;14022;p5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23" name="Google Shape;14023;p58"/>
                    <p:cNvGrpSpPr/>
                    <p:nvPr/>
                  </p:nvGrpSpPr>
                  <p:grpSpPr>
                    <a:xfrm>
                      <a:off x="2725064" y="1364529"/>
                      <a:ext cx="297954" cy="280182"/>
                      <a:chOff x="2725064" y="1364529"/>
                      <a:chExt cx="297954" cy="280182"/>
                    </a:xfrm>
                  </p:grpSpPr>
                  <p:sp>
                    <p:nvSpPr>
                      <p:cNvPr id="14024" name="Google Shape;14024;p5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5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5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4029" name="Google Shape;14029;p5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5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5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58"/>
            <p:cNvGrpSpPr/>
            <p:nvPr/>
          </p:nvGrpSpPr>
          <p:grpSpPr>
            <a:xfrm>
              <a:off x="4550743" y="3966086"/>
              <a:ext cx="1890040" cy="711890"/>
              <a:chOff x="3820100" y="3023049"/>
              <a:chExt cx="1303926" cy="491162"/>
            </a:xfrm>
          </p:grpSpPr>
          <p:grpSp>
            <p:nvGrpSpPr>
              <p:cNvPr id="14035" name="Google Shape;14035;p58"/>
              <p:cNvGrpSpPr/>
              <p:nvPr/>
            </p:nvGrpSpPr>
            <p:grpSpPr>
              <a:xfrm>
                <a:off x="3820100" y="3023072"/>
                <a:ext cx="1303926" cy="491139"/>
                <a:chOff x="3820100" y="3023072"/>
                <a:chExt cx="1303926" cy="491139"/>
              </a:xfrm>
            </p:grpSpPr>
            <p:sp>
              <p:nvSpPr>
                <p:cNvPr id="14036" name="Google Shape;14036;p5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8" name="Google Shape;14038;p58"/>
              <p:cNvGrpSpPr/>
              <p:nvPr/>
            </p:nvGrpSpPr>
            <p:grpSpPr>
              <a:xfrm>
                <a:off x="4132439" y="3023645"/>
                <a:ext cx="393633" cy="177096"/>
                <a:chOff x="4132439" y="3023645"/>
                <a:chExt cx="393633" cy="177096"/>
              </a:xfrm>
            </p:grpSpPr>
            <p:sp>
              <p:nvSpPr>
                <p:cNvPr id="14039" name="Google Shape;14039;p5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1" name="Google Shape;14041;p58"/>
              <p:cNvGrpSpPr/>
              <p:nvPr/>
            </p:nvGrpSpPr>
            <p:grpSpPr>
              <a:xfrm>
                <a:off x="3921811" y="3023049"/>
                <a:ext cx="1002397" cy="388943"/>
                <a:chOff x="3921811" y="3023049"/>
                <a:chExt cx="1002397" cy="388943"/>
              </a:xfrm>
            </p:grpSpPr>
            <p:sp>
              <p:nvSpPr>
                <p:cNvPr id="14042" name="Google Shape;14042;p5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4" name="Google Shape;14044;p58"/>
              <p:cNvGrpSpPr/>
              <p:nvPr/>
            </p:nvGrpSpPr>
            <p:grpSpPr>
              <a:xfrm>
                <a:off x="4023645" y="3023049"/>
                <a:ext cx="683032" cy="286722"/>
                <a:chOff x="4023645" y="3023049"/>
                <a:chExt cx="683032" cy="286722"/>
              </a:xfrm>
            </p:grpSpPr>
            <p:sp>
              <p:nvSpPr>
                <p:cNvPr id="14045" name="Google Shape;14045;p5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5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47" name="Google Shape;14047;p58"/>
            <p:cNvGrpSpPr/>
            <p:nvPr/>
          </p:nvGrpSpPr>
          <p:grpSpPr>
            <a:xfrm>
              <a:off x="1698648" y="2914334"/>
              <a:ext cx="859452" cy="828740"/>
              <a:chOff x="1706078" y="2092648"/>
              <a:chExt cx="660913" cy="637296"/>
            </a:xfrm>
          </p:grpSpPr>
          <p:sp>
            <p:nvSpPr>
              <p:cNvPr id="14048" name="Google Shape;14048;p5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9" name="Google Shape;14049;p58"/>
              <p:cNvGrpSpPr/>
              <p:nvPr/>
            </p:nvGrpSpPr>
            <p:grpSpPr>
              <a:xfrm>
                <a:off x="1706078" y="2092648"/>
                <a:ext cx="660913" cy="575241"/>
                <a:chOff x="1706078" y="2092648"/>
                <a:chExt cx="660913" cy="575241"/>
              </a:xfrm>
            </p:grpSpPr>
            <p:sp>
              <p:nvSpPr>
                <p:cNvPr id="14050" name="Google Shape;14050;p5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53" name="Google Shape;14053;p58"/>
            <p:cNvGrpSpPr/>
            <p:nvPr/>
          </p:nvGrpSpPr>
          <p:grpSpPr>
            <a:xfrm>
              <a:off x="7434165" y="1851330"/>
              <a:ext cx="1586664" cy="823968"/>
              <a:chOff x="238125" y="999450"/>
              <a:chExt cx="7140700" cy="3708225"/>
            </a:xfrm>
          </p:grpSpPr>
          <p:sp>
            <p:nvSpPr>
              <p:cNvPr id="14054" name="Google Shape;14054;p5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66" name="Shape 14066"/>
        <p:cNvGrpSpPr/>
        <p:nvPr/>
      </p:nvGrpSpPr>
      <p:grpSpPr>
        <a:xfrm>
          <a:off x="0" y="0"/>
          <a:ext cx="0" cy="0"/>
          <a:chOff x="0" y="0"/>
          <a:chExt cx="0" cy="0"/>
        </a:xfrm>
      </p:grpSpPr>
      <p:grpSp>
        <p:nvGrpSpPr>
          <p:cNvPr id="14067" name="Google Shape;14067;p59"/>
          <p:cNvGrpSpPr/>
          <p:nvPr/>
        </p:nvGrpSpPr>
        <p:grpSpPr>
          <a:xfrm>
            <a:off x="881093" y="1915044"/>
            <a:ext cx="1893806" cy="1772922"/>
            <a:chOff x="729238" y="1179665"/>
            <a:chExt cx="1636117" cy="1526144"/>
          </a:xfrm>
        </p:grpSpPr>
        <p:grpSp>
          <p:nvGrpSpPr>
            <p:cNvPr id="14068" name="Google Shape;14068;p59"/>
            <p:cNvGrpSpPr/>
            <p:nvPr/>
          </p:nvGrpSpPr>
          <p:grpSpPr>
            <a:xfrm>
              <a:off x="729238" y="1179665"/>
              <a:ext cx="80700" cy="1526144"/>
              <a:chOff x="729238" y="1179665"/>
              <a:chExt cx="80700" cy="1526144"/>
            </a:xfrm>
          </p:grpSpPr>
          <p:sp>
            <p:nvSpPr>
              <p:cNvPr id="14069" name="Google Shape;14069;p5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9" name="Google Shape;14079;p59"/>
            <p:cNvGrpSpPr/>
            <p:nvPr/>
          </p:nvGrpSpPr>
          <p:grpSpPr>
            <a:xfrm>
              <a:off x="903098" y="1179665"/>
              <a:ext cx="80700" cy="1526144"/>
              <a:chOff x="903098" y="1179665"/>
              <a:chExt cx="80700" cy="1526144"/>
            </a:xfrm>
          </p:grpSpPr>
          <p:sp>
            <p:nvSpPr>
              <p:cNvPr id="14080" name="Google Shape;14080;p5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5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5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5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5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5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0" name="Google Shape;14090;p59"/>
            <p:cNvGrpSpPr/>
            <p:nvPr/>
          </p:nvGrpSpPr>
          <p:grpSpPr>
            <a:xfrm>
              <a:off x="1076958" y="1179665"/>
              <a:ext cx="80700" cy="1526144"/>
              <a:chOff x="1076958" y="1179665"/>
              <a:chExt cx="80700" cy="1526144"/>
            </a:xfrm>
          </p:grpSpPr>
          <p:sp>
            <p:nvSpPr>
              <p:cNvPr id="14091" name="Google Shape;14091;p5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5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5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1" name="Google Shape;14101;p59"/>
            <p:cNvGrpSpPr/>
            <p:nvPr/>
          </p:nvGrpSpPr>
          <p:grpSpPr>
            <a:xfrm>
              <a:off x="1247707" y="1179665"/>
              <a:ext cx="80700" cy="1526144"/>
              <a:chOff x="1247707" y="1179665"/>
              <a:chExt cx="80700" cy="1526144"/>
            </a:xfrm>
          </p:grpSpPr>
          <p:sp>
            <p:nvSpPr>
              <p:cNvPr id="14102" name="Google Shape;14102;p5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5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2" name="Google Shape;14112;p59"/>
            <p:cNvGrpSpPr/>
            <p:nvPr/>
          </p:nvGrpSpPr>
          <p:grpSpPr>
            <a:xfrm>
              <a:off x="1421567" y="1179665"/>
              <a:ext cx="80700" cy="1526144"/>
              <a:chOff x="1421567" y="1179665"/>
              <a:chExt cx="80700" cy="1526144"/>
            </a:xfrm>
          </p:grpSpPr>
          <p:sp>
            <p:nvSpPr>
              <p:cNvPr id="14113" name="Google Shape;14113;p5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5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3" name="Google Shape;14123;p59"/>
            <p:cNvGrpSpPr/>
            <p:nvPr/>
          </p:nvGrpSpPr>
          <p:grpSpPr>
            <a:xfrm>
              <a:off x="1592327" y="1179665"/>
              <a:ext cx="80700" cy="1526144"/>
              <a:chOff x="1592327" y="1179665"/>
              <a:chExt cx="80700" cy="1526144"/>
            </a:xfrm>
          </p:grpSpPr>
          <p:sp>
            <p:nvSpPr>
              <p:cNvPr id="14124" name="Google Shape;14124;p5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5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5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4" name="Google Shape;14134;p59"/>
            <p:cNvGrpSpPr/>
            <p:nvPr/>
          </p:nvGrpSpPr>
          <p:grpSpPr>
            <a:xfrm>
              <a:off x="1766187" y="1179665"/>
              <a:ext cx="80700" cy="1526144"/>
              <a:chOff x="1766187" y="1179665"/>
              <a:chExt cx="80700" cy="1526144"/>
            </a:xfrm>
          </p:grpSpPr>
          <p:sp>
            <p:nvSpPr>
              <p:cNvPr id="14135" name="Google Shape;14135;p5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5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5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5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5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5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5" name="Google Shape;14145;p59"/>
            <p:cNvGrpSpPr/>
            <p:nvPr/>
          </p:nvGrpSpPr>
          <p:grpSpPr>
            <a:xfrm>
              <a:off x="1936935" y="1179665"/>
              <a:ext cx="80700" cy="1526144"/>
              <a:chOff x="1936935" y="1179665"/>
              <a:chExt cx="80700" cy="1526144"/>
            </a:xfrm>
          </p:grpSpPr>
          <p:sp>
            <p:nvSpPr>
              <p:cNvPr id="14146" name="Google Shape;14146;p5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6" name="Google Shape;14156;p59"/>
            <p:cNvGrpSpPr/>
            <p:nvPr/>
          </p:nvGrpSpPr>
          <p:grpSpPr>
            <a:xfrm>
              <a:off x="2110795" y="1179665"/>
              <a:ext cx="80700" cy="1526144"/>
              <a:chOff x="2110795" y="1179665"/>
              <a:chExt cx="80700" cy="1526144"/>
            </a:xfrm>
          </p:grpSpPr>
          <p:sp>
            <p:nvSpPr>
              <p:cNvPr id="14157" name="Google Shape;14157;p5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5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7" name="Google Shape;14167;p59"/>
            <p:cNvGrpSpPr/>
            <p:nvPr/>
          </p:nvGrpSpPr>
          <p:grpSpPr>
            <a:xfrm>
              <a:off x="2284655" y="1179665"/>
              <a:ext cx="80700" cy="1526144"/>
              <a:chOff x="2284655" y="1179665"/>
              <a:chExt cx="80700" cy="1526144"/>
            </a:xfrm>
          </p:grpSpPr>
          <p:sp>
            <p:nvSpPr>
              <p:cNvPr id="14168" name="Google Shape;14168;p5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5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5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78" name="Google Shape;14178;p59"/>
          <p:cNvGrpSpPr/>
          <p:nvPr/>
        </p:nvGrpSpPr>
        <p:grpSpPr>
          <a:xfrm>
            <a:off x="3074169" y="1937278"/>
            <a:ext cx="1579117" cy="1280348"/>
            <a:chOff x="2623904" y="1198803"/>
            <a:chExt cx="1364248" cy="1102133"/>
          </a:xfrm>
        </p:grpSpPr>
        <p:grpSp>
          <p:nvGrpSpPr>
            <p:cNvPr id="14179" name="Google Shape;14179;p59"/>
            <p:cNvGrpSpPr/>
            <p:nvPr/>
          </p:nvGrpSpPr>
          <p:grpSpPr>
            <a:xfrm>
              <a:off x="2623907" y="1198803"/>
              <a:ext cx="1364245" cy="273000"/>
              <a:chOff x="2623907" y="1198803"/>
              <a:chExt cx="1364245" cy="273000"/>
            </a:xfrm>
          </p:grpSpPr>
          <p:sp>
            <p:nvSpPr>
              <p:cNvPr id="14180" name="Google Shape;14180;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5" name="Google Shape;14185;p59"/>
            <p:cNvGrpSpPr/>
            <p:nvPr/>
          </p:nvGrpSpPr>
          <p:grpSpPr>
            <a:xfrm>
              <a:off x="2623904" y="1476964"/>
              <a:ext cx="1364245" cy="273000"/>
              <a:chOff x="2623904" y="1476964"/>
              <a:chExt cx="1364245" cy="273000"/>
            </a:xfrm>
          </p:grpSpPr>
          <p:sp>
            <p:nvSpPr>
              <p:cNvPr id="14186" name="Google Shape;14186;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5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1" name="Google Shape;14191;p59"/>
            <p:cNvGrpSpPr/>
            <p:nvPr/>
          </p:nvGrpSpPr>
          <p:grpSpPr>
            <a:xfrm>
              <a:off x="2623907" y="1749775"/>
              <a:ext cx="1364245" cy="273000"/>
              <a:chOff x="2623907" y="1749775"/>
              <a:chExt cx="1364245" cy="273000"/>
            </a:xfrm>
          </p:grpSpPr>
          <p:sp>
            <p:nvSpPr>
              <p:cNvPr id="14192" name="Google Shape;14192;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5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5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7" name="Google Shape;14197;p59"/>
            <p:cNvGrpSpPr/>
            <p:nvPr/>
          </p:nvGrpSpPr>
          <p:grpSpPr>
            <a:xfrm>
              <a:off x="2623904" y="2027936"/>
              <a:ext cx="1364245" cy="273000"/>
              <a:chOff x="2623904" y="2027936"/>
              <a:chExt cx="1364245" cy="273000"/>
            </a:xfrm>
          </p:grpSpPr>
          <p:sp>
            <p:nvSpPr>
              <p:cNvPr id="14198" name="Google Shape;14198;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03" name="Google Shape;14203;p59"/>
          <p:cNvGrpSpPr/>
          <p:nvPr/>
        </p:nvGrpSpPr>
        <p:grpSpPr>
          <a:xfrm>
            <a:off x="3064387" y="3632907"/>
            <a:ext cx="1607774" cy="184882"/>
            <a:chOff x="3200660" y="2180272"/>
            <a:chExt cx="2563824" cy="378237"/>
          </a:xfrm>
        </p:grpSpPr>
        <p:sp>
          <p:nvSpPr>
            <p:cNvPr id="14204" name="Google Shape;14204;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2" name="Google Shape;14222;p59"/>
          <p:cNvGrpSpPr/>
          <p:nvPr/>
        </p:nvGrpSpPr>
        <p:grpSpPr>
          <a:xfrm>
            <a:off x="3058377" y="3955317"/>
            <a:ext cx="1609725" cy="185444"/>
            <a:chOff x="3530150" y="2790075"/>
            <a:chExt cx="1962600" cy="225300"/>
          </a:xfrm>
        </p:grpSpPr>
        <p:sp>
          <p:nvSpPr>
            <p:cNvPr id="14223" name="Google Shape;14223;p5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5" name="Google Shape;14225;p59"/>
          <p:cNvGrpSpPr/>
          <p:nvPr/>
        </p:nvGrpSpPr>
        <p:grpSpPr>
          <a:xfrm>
            <a:off x="3059948" y="4280051"/>
            <a:ext cx="1634989" cy="179174"/>
            <a:chOff x="3558802" y="4011244"/>
            <a:chExt cx="1866000" cy="111600"/>
          </a:xfrm>
        </p:grpSpPr>
        <p:sp>
          <p:nvSpPr>
            <p:cNvPr id="14226" name="Google Shape;14226;p5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5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8" name="Google Shape;14228;p59"/>
          <p:cNvGrpSpPr/>
          <p:nvPr/>
        </p:nvGrpSpPr>
        <p:grpSpPr>
          <a:xfrm>
            <a:off x="3058418" y="3355502"/>
            <a:ext cx="1601407" cy="139122"/>
            <a:chOff x="3465975" y="2270258"/>
            <a:chExt cx="1986364" cy="171947"/>
          </a:xfrm>
        </p:grpSpPr>
        <p:sp>
          <p:nvSpPr>
            <p:cNvPr id="14229" name="Google Shape;14229;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5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5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5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7" name="Google Shape;14237;p59"/>
          <p:cNvGrpSpPr/>
          <p:nvPr/>
        </p:nvGrpSpPr>
        <p:grpSpPr>
          <a:xfrm>
            <a:off x="3072304" y="4942597"/>
            <a:ext cx="1586708" cy="227268"/>
            <a:chOff x="723300" y="4253549"/>
            <a:chExt cx="2276482" cy="324900"/>
          </a:xfrm>
        </p:grpSpPr>
        <p:sp>
          <p:nvSpPr>
            <p:cNvPr id="14238" name="Google Shape;14238;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3" name="Google Shape;14243;p59"/>
          <p:cNvGrpSpPr/>
          <p:nvPr/>
        </p:nvGrpSpPr>
        <p:grpSpPr>
          <a:xfrm>
            <a:off x="3060210" y="4595235"/>
            <a:ext cx="1609340" cy="209430"/>
            <a:chOff x="705948" y="3788465"/>
            <a:chExt cx="2308953" cy="299400"/>
          </a:xfrm>
        </p:grpSpPr>
        <p:sp>
          <p:nvSpPr>
            <p:cNvPr id="14244" name="Google Shape;14244;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9" name="Google Shape;14249;p59"/>
          <p:cNvGrpSpPr/>
          <p:nvPr/>
        </p:nvGrpSpPr>
        <p:grpSpPr>
          <a:xfrm>
            <a:off x="4907499" y="2970772"/>
            <a:ext cx="1659648" cy="222466"/>
            <a:chOff x="4273350" y="2088443"/>
            <a:chExt cx="1433821" cy="191501"/>
          </a:xfrm>
        </p:grpSpPr>
        <p:grpSp>
          <p:nvGrpSpPr>
            <p:cNvPr id="14250" name="Google Shape;14250;p59"/>
            <p:cNvGrpSpPr/>
            <p:nvPr/>
          </p:nvGrpSpPr>
          <p:grpSpPr>
            <a:xfrm>
              <a:off x="4273350" y="2088443"/>
              <a:ext cx="1433821" cy="0"/>
              <a:chOff x="5224975" y="2962250"/>
              <a:chExt cx="1544400" cy="0"/>
            </a:xfrm>
          </p:grpSpPr>
          <p:cxnSp>
            <p:nvCxnSpPr>
              <p:cNvPr id="14251" name="Google Shape;14251;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4252" name="Google Shape;14252;p5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14253" name="Google Shape;14253;p59"/>
            <p:cNvGrpSpPr/>
            <p:nvPr/>
          </p:nvGrpSpPr>
          <p:grpSpPr>
            <a:xfrm>
              <a:off x="4273350" y="2279944"/>
              <a:ext cx="1433821" cy="0"/>
              <a:chOff x="5224975" y="2962250"/>
              <a:chExt cx="1544400" cy="0"/>
            </a:xfrm>
          </p:grpSpPr>
          <p:cxnSp>
            <p:nvCxnSpPr>
              <p:cNvPr id="14254" name="Google Shape;14254;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4255" name="Google Shape;14255;p5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14256" name="Google Shape;14256;p59"/>
          <p:cNvGrpSpPr/>
          <p:nvPr/>
        </p:nvGrpSpPr>
        <p:grpSpPr>
          <a:xfrm>
            <a:off x="3114492" y="5304516"/>
            <a:ext cx="1510085" cy="341625"/>
            <a:chOff x="2658741" y="4097347"/>
            <a:chExt cx="1304609" cy="294074"/>
          </a:xfrm>
        </p:grpSpPr>
        <p:grpSp>
          <p:nvGrpSpPr>
            <p:cNvPr id="14257" name="Google Shape;14257;p59"/>
            <p:cNvGrpSpPr/>
            <p:nvPr/>
          </p:nvGrpSpPr>
          <p:grpSpPr>
            <a:xfrm>
              <a:off x="2658741" y="4097347"/>
              <a:ext cx="118572" cy="294074"/>
              <a:chOff x="3343310" y="4475555"/>
              <a:chExt cx="127717" cy="316753"/>
            </a:xfrm>
          </p:grpSpPr>
          <p:sp>
            <p:nvSpPr>
              <p:cNvPr id="14258" name="Google Shape;14258;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0" name="Google Shape;14260;p59"/>
            <p:cNvGrpSpPr/>
            <p:nvPr/>
          </p:nvGrpSpPr>
          <p:grpSpPr>
            <a:xfrm>
              <a:off x="3815519" y="4098388"/>
              <a:ext cx="147831" cy="291991"/>
              <a:chOff x="3527539" y="4476677"/>
              <a:chExt cx="159232" cy="314510"/>
            </a:xfrm>
          </p:grpSpPr>
          <p:sp>
            <p:nvSpPr>
              <p:cNvPr id="14261" name="Google Shape;14261;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3" name="Google Shape;14263;p59"/>
            <p:cNvGrpSpPr/>
            <p:nvPr/>
          </p:nvGrpSpPr>
          <p:grpSpPr>
            <a:xfrm>
              <a:off x="3511696" y="4098388"/>
              <a:ext cx="147831" cy="291991"/>
              <a:chOff x="3527539" y="4476677"/>
              <a:chExt cx="159232" cy="314510"/>
            </a:xfrm>
          </p:grpSpPr>
          <p:sp>
            <p:nvSpPr>
              <p:cNvPr id="14264" name="Google Shape;14264;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6" name="Google Shape;14266;p59"/>
            <p:cNvGrpSpPr/>
            <p:nvPr/>
          </p:nvGrpSpPr>
          <p:grpSpPr>
            <a:xfrm>
              <a:off x="3207874" y="4098388"/>
              <a:ext cx="147831" cy="291991"/>
              <a:chOff x="3527539" y="4476677"/>
              <a:chExt cx="159232" cy="314510"/>
            </a:xfrm>
          </p:grpSpPr>
          <p:sp>
            <p:nvSpPr>
              <p:cNvPr id="14267" name="Google Shape;14267;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9" name="Google Shape;14269;p59"/>
            <p:cNvGrpSpPr/>
            <p:nvPr/>
          </p:nvGrpSpPr>
          <p:grpSpPr>
            <a:xfrm>
              <a:off x="2933305" y="4097347"/>
              <a:ext cx="118572" cy="294074"/>
              <a:chOff x="3343310" y="4475555"/>
              <a:chExt cx="127717" cy="316753"/>
            </a:xfrm>
          </p:grpSpPr>
          <p:sp>
            <p:nvSpPr>
              <p:cNvPr id="14270" name="Google Shape;14270;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72" name="Google Shape;14272;p59"/>
          <p:cNvGrpSpPr/>
          <p:nvPr/>
        </p:nvGrpSpPr>
        <p:grpSpPr>
          <a:xfrm>
            <a:off x="4911068" y="1912544"/>
            <a:ext cx="1656629" cy="873540"/>
            <a:chOff x="5159450" y="1919950"/>
            <a:chExt cx="1541050" cy="862500"/>
          </a:xfrm>
        </p:grpSpPr>
        <p:sp>
          <p:nvSpPr>
            <p:cNvPr id="14273" name="Google Shape;14273;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4274" name="Google Shape;14274;p59"/>
            <p:cNvGrpSpPr/>
            <p:nvPr/>
          </p:nvGrpSpPr>
          <p:grpSpPr>
            <a:xfrm>
              <a:off x="5159450" y="1919950"/>
              <a:ext cx="1541050" cy="862500"/>
              <a:chOff x="5159450" y="1919950"/>
              <a:chExt cx="1541050" cy="862500"/>
            </a:xfrm>
          </p:grpSpPr>
          <p:cxnSp>
            <p:nvCxnSpPr>
              <p:cNvPr id="14275" name="Google Shape;14275;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4276" name="Google Shape;14276;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4277" name="Google Shape;14277;p59"/>
          <p:cNvGrpSpPr/>
          <p:nvPr/>
        </p:nvGrpSpPr>
        <p:grpSpPr>
          <a:xfrm>
            <a:off x="4965027" y="3378957"/>
            <a:ext cx="1544610" cy="1124425"/>
            <a:chOff x="4294923" y="2439811"/>
            <a:chExt cx="1334436" cy="967914"/>
          </a:xfrm>
        </p:grpSpPr>
        <p:grpSp>
          <p:nvGrpSpPr>
            <p:cNvPr id="14278" name="Google Shape;14278;p59"/>
            <p:cNvGrpSpPr/>
            <p:nvPr/>
          </p:nvGrpSpPr>
          <p:grpSpPr>
            <a:xfrm>
              <a:off x="4960455" y="2469658"/>
              <a:ext cx="668904" cy="885524"/>
              <a:chOff x="4960455" y="2469658"/>
              <a:chExt cx="668904" cy="885524"/>
            </a:xfrm>
          </p:grpSpPr>
          <p:sp>
            <p:nvSpPr>
              <p:cNvPr id="14279" name="Google Shape;14279;p5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5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5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5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5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5" name="Google Shape;14285;p59"/>
            <p:cNvGrpSpPr/>
            <p:nvPr/>
          </p:nvGrpSpPr>
          <p:grpSpPr>
            <a:xfrm>
              <a:off x="4294923" y="2469658"/>
              <a:ext cx="668951" cy="885524"/>
              <a:chOff x="4294923" y="2469658"/>
              <a:chExt cx="668951" cy="885524"/>
            </a:xfrm>
          </p:grpSpPr>
          <p:sp>
            <p:nvSpPr>
              <p:cNvPr id="14286" name="Google Shape;14286;p5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5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92" name="Google Shape;14292;p5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3" name="Google Shape;14293;p59"/>
          <p:cNvGrpSpPr/>
          <p:nvPr/>
        </p:nvGrpSpPr>
        <p:grpSpPr>
          <a:xfrm>
            <a:off x="4950468" y="4604836"/>
            <a:ext cx="1656796" cy="1042619"/>
            <a:chOff x="4351371" y="3547942"/>
            <a:chExt cx="1345130" cy="843475"/>
          </a:xfrm>
        </p:grpSpPr>
        <p:grpSp>
          <p:nvGrpSpPr>
            <p:cNvPr id="14294" name="Google Shape;14294;p59"/>
            <p:cNvGrpSpPr/>
            <p:nvPr/>
          </p:nvGrpSpPr>
          <p:grpSpPr>
            <a:xfrm>
              <a:off x="4351371" y="4209917"/>
              <a:ext cx="1345130" cy="181500"/>
              <a:chOff x="4351371" y="4209917"/>
              <a:chExt cx="1345130" cy="181500"/>
            </a:xfrm>
          </p:grpSpPr>
          <p:sp>
            <p:nvSpPr>
              <p:cNvPr id="14295" name="Google Shape;14295;p5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296" name="Google Shape;14296;p5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14297" name="Google Shape;14297;p59"/>
            <p:cNvGrpSpPr/>
            <p:nvPr/>
          </p:nvGrpSpPr>
          <p:grpSpPr>
            <a:xfrm>
              <a:off x="4403010" y="3985221"/>
              <a:ext cx="1109518" cy="181500"/>
              <a:chOff x="4403010" y="3985221"/>
              <a:chExt cx="1109518" cy="181500"/>
            </a:xfrm>
          </p:grpSpPr>
          <p:sp>
            <p:nvSpPr>
              <p:cNvPr id="14298" name="Google Shape;14298;p5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299" name="Google Shape;14299;p5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14300" name="Google Shape;14300;p59"/>
            <p:cNvGrpSpPr/>
            <p:nvPr/>
          </p:nvGrpSpPr>
          <p:grpSpPr>
            <a:xfrm>
              <a:off x="4618704" y="3766582"/>
              <a:ext cx="807858" cy="181500"/>
              <a:chOff x="4618704" y="3766582"/>
              <a:chExt cx="807858" cy="181500"/>
            </a:xfrm>
          </p:grpSpPr>
          <p:sp>
            <p:nvSpPr>
              <p:cNvPr id="14301" name="Google Shape;14301;p5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02" name="Google Shape;14302;p5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14303" name="Google Shape;14303;p59"/>
            <p:cNvGrpSpPr/>
            <p:nvPr/>
          </p:nvGrpSpPr>
          <p:grpSpPr>
            <a:xfrm>
              <a:off x="4735238" y="3547942"/>
              <a:ext cx="462839" cy="181500"/>
              <a:chOff x="4735238" y="3547942"/>
              <a:chExt cx="462839" cy="181500"/>
            </a:xfrm>
          </p:grpSpPr>
          <p:sp>
            <p:nvSpPr>
              <p:cNvPr id="14304" name="Google Shape;14304;p5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05" name="Google Shape;14305;p5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14306" name="Google Shape;14306;p59"/>
          <p:cNvGrpSpPr/>
          <p:nvPr/>
        </p:nvGrpSpPr>
        <p:grpSpPr>
          <a:xfrm>
            <a:off x="8628611" y="3367781"/>
            <a:ext cx="1184400" cy="1080609"/>
            <a:chOff x="926675" y="238125"/>
            <a:chExt cx="5755100" cy="5232975"/>
          </a:xfrm>
        </p:grpSpPr>
        <p:sp>
          <p:nvSpPr>
            <p:cNvPr id="14307" name="Google Shape;14307;p5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5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5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1" name="Google Shape;14311;p59"/>
          <p:cNvGrpSpPr/>
          <p:nvPr/>
        </p:nvGrpSpPr>
        <p:grpSpPr>
          <a:xfrm>
            <a:off x="878989" y="3830282"/>
            <a:ext cx="1962395" cy="1813225"/>
            <a:chOff x="727421" y="2828315"/>
            <a:chExt cx="1695374" cy="1560837"/>
          </a:xfrm>
        </p:grpSpPr>
        <p:grpSp>
          <p:nvGrpSpPr>
            <p:cNvPr id="14312" name="Google Shape;14312;p59"/>
            <p:cNvGrpSpPr/>
            <p:nvPr/>
          </p:nvGrpSpPr>
          <p:grpSpPr>
            <a:xfrm>
              <a:off x="727421" y="2828315"/>
              <a:ext cx="1695374" cy="1560837"/>
              <a:chOff x="734799" y="2782450"/>
              <a:chExt cx="1571100" cy="1577400"/>
            </a:xfrm>
          </p:grpSpPr>
          <p:cxnSp>
            <p:nvCxnSpPr>
              <p:cNvPr id="14313" name="Google Shape;14313;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4314" name="Google Shape;14314;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4315" name="Google Shape;14315;p59"/>
            <p:cNvGrpSpPr/>
            <p:nvPr/>
          </p:nvGrpSpPr>
          <p:grpSpPr>
            <a:xfrm>
              <a:off x="819108" y="2882501"/>
              <a:ext cx="1556791" cy="1426186"/>
              <a:chOff x="819108" y="2882501"/>
              <a:chExt cx="1556791" cy="1426186"/>
            </a:xfrm>
          </p:grpSpPr>
          <p:grpSp>
            <p:nvGrpSpPr>
              <p:cNvPr id="14316" name="Google Shape;14316;p59"/>
              <p:cNvGrpSpPr/>
              <p:nvPr/>
            </p:nvGrpSpPr>
            <p:grpSpPr>
              <a:xfrm>
                <a:off x="819108" y="2882501"/>
                <a:ext cx="103104" cy="1426186"/>
                <a:chOff x="4674013" y="3100904"/>
                <a:chExt cx="122758" cy="1698043"/>
              </a:xfrm>
            </p:grpSpPr>
            <p:sp>
              <p:nvSpPr>
                <p:cNvPr id="14317" name="Google Shape;14317;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4" name="Google Shape;14324;p59"/>
              <p:cNvGrpSpPr/>
              <p:nvPr/>
            </p:nvGrpSpPr>
            <p:grpSpPr>
              <a:xfrm>
                <a:off x="1062475" y="2882501"/>
                <a:ext cx="103104" cy="1426186"/>
                <a:chOff x="4940438" y="3100904"/>
                <a:chExt cx="122758" cy="1698043"/>
              </a:xfrm>
            </p:grpSpPr>
            <p:sp>
              <p:nvSpPr>
                <p:cNvPr id="14325" name="Google Shape;14325;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2" name="Google Shape;14332;p59"/>
              <p:cNvGrpSpPr/>
              <p:nvPr/>
            </p:nvGrpSpPr>
            <p:grpSpPr>
              <a:xfrm>
                <a:off x="1299324" y="2882501"/>
                <a:ext cx="103104" cy="1426186"/>
                <a:chOff x="5206863" y="3100904"/>
                <a:chExt cx="122758" cy="1698043"/>
              </a:xfrm>
            </p:grpSpPr>
            <p:sp>
              <p:nvSpPr>
                <p:cNvPr id="14333" name="Google Shape;14333;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0" name="Google Shape;14340;p59"/>
              <p:cNvGrpSpPr/>
              <p:nvPr/>
            </p:nvGrpSpPr>
            <p:grpSpPr>
              <a:xfrm>
                <a:off x="1786057" y="2882501"/>
                <a:ext cx="103104" cy="1426186"/>
                <a:chOff x="6006138" y="3143629"/>
                <a:chExt cx="122758" cy="1698043"/>
              </a:xfrm>
            </p:grpSpPr>
            <p:sp>
              <p:nvSpPr>
                <p:cNvPr id="14341" name="Google Shape;14341;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8" name="Google Shape;14348;p59"/>
              <p:cNvGrpSpPr/>
              <p:nvPr/>
            </p:nvGrpSpPr>
            <p:grpSpPr>
              <a:xfrm>
                <a:off x="2029422" y="2882501"/>
                <a:ext cx="103104" cy="1426186"/>
                <a:chOff x="6805413" y="3100904"/>
                <a:chExt cx="122758" cy="1698043"/>
              </a:xfrm>
            </p:grpSpPr>
            <p:sp>
              <p:nvSpPr>
                <p:cNvPr id="14349" name="Google Shape;14349;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6" name="Google Shape;14356;p59"/>
              <p:cNvGrpSpPr/>
              <p:nvPr/>
            </p:nvGrpSpPr>
            <p:grpSpPr>
              <a:xfrm>
                <a:off x="2272795" y="2882501"/>
                <a:ext cx="103104" cy="1426186"/>
                <a:chOff x="5206863" y="3100904"/>
                <a:chExt cx="122758" cy="1698043"/>
              </a:xfrm>
            </p:grpSpPr>
            <p:sp>
              <p:nvSpPr>
                <p:cNvPr id="14357" name="Google Shape;14357;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4" name="Google Shape;14364;p59"/>
              <p:cNvGrpSpPr/>
              <p:nvPr/>
            </p:nvGrpSpPr>
            <p:grpSpPr>
              <a:xfrm>
                <a:off x="1542694" y="2882501"/>
                <a:ext cx="103104" cy="1426186"/>
                <a:chOff x="6006138" y="3143629"/>
                <a:chExt cx="122758" cy="1698043"/>
              </a:xfrm>
            </p:grpSpPr>
            <p:sp>
              <p:nvSpPr>
                <p:cNvPr id="14365" name="Google Shape;14365;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4372" name="Google Shape;14372;p59"/>
          <p:cNvGrpSpPr/>
          <p:nvPr/>
        </p:nvGrpSpPr>
        <p:grpSpPr>
          <a:xfrm>
            <a:off x="6617680" y="4633353"/>
            <a:ext cx="3187575" cy="1012852"/>
            <a:chOff x="238125" y="1725700"/>
            <a:chExt cx="7139025" cy="2260325"/>
          </a:xfrm>
        </p:grpSpPr>
        <p:sp>
          <p:nvSpPr>
            <p:cNvPr id="14373" name="Google Shape;14373;p5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3" name="Google Shape;14383;p59"/>
          <p:cNvGrpSpPr/>
          <p:nvPr/>
        </p:nvGrpSpPr>
        <p:grpSpPr>
          <a:xfrm>
            <a:off x="6929766" y="3402675"/>
            <a:ext cx="1279536" cy="1064891"/>
            <a:chOff x="5249100" y="1210600"/>
            <a:chExt cx="3502700" cy="2904775"/>
          </a:xfrm>
        </p:grpSpPr>
        <p:sp>
          <p:nvSpPr>
            <p:cNvPr id="14384" name="Google Shape;14384;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88" name="Google Shape;14388;p5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14389" name="Google Shape;14389;p5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14390" name="Google Shape;14390;p5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14391" name="Google Shape;14391;p5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14392" name="Google Shape;14392;p5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3" name="Google Shape;14393;p59"/>
          <p:cNvGrpSpPr/>
          <p:nvPr/>
        </p:nvGrpSpPr>
        <p:grpSpPr>
          <a:xfrm>
            <a:off x="8299024" y="1914717"/>
            <a:ext cx="1510487" cy="1306952"/>
            <a:chOff x="7287122" y="1165658"/>
            <a:chExt cx="1219413" cy="1051365"/>
          </a:xfrm>
        </p:grpSpPr>
        <p:grpSp>
          <p:nvGrpSpPr>
            <p:cNvPr id="14394" name="Google Shape;14394;p59"/>
            <p:cNvGrpSpPr/>
            <p:nvPr/>
          </p:nvGrpSpPr>
          <p:grpSpPr>
            <a:xfrm>
              <a:off x="7287122" y="1969723"/>
              <a:ext cx="1219413" cy="247300"/>
              <a:chOff x="7287122" y="1969723"/>
              <a:chExt cx="1219413" cy="247300"/>
            </a:xfrm>
          </p:grpSpPr>
          <p:sp>
            <p:nvSpPr>
              <p:cNvPr id="14395" name="Google Shape;14395;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6" name="Google Shape;14396;p59"/>
              <p:cNvGrpSpPr/>
              <p:nvPr/>
            </p:nvGrpSpPr>
            <p:grpSpPr>
              <a:xfrm>
                <a:off x="7287122" y="2063892"/>
                <a:ext cx="1151753" cy="73428"/>
                <a:chOff x="7287122" y="2063892"/>
                <a:chExt cx="1151753" cy="73428"/>
              </a:xfrm>
            </p:grpSpPr>
            <p:sp>
              <p:nvSpPr>
                <p:cNvPr id="14397" name="Google Shape;14397;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98" name="Google Shape;14398;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4399" name="Google Shape;14399;p59"/>
            <p:cNvGrpSpPr/>
            <p:nvPr/>
          </p:nvGrpSpPr>
          <p:grpSpPr>
            <a:xfrm>
              <a:off x="7287122" y="1712201"/>
              <a:ext cx="1219403" cy="246767"/>
              <a:chOff x="7287122" y="1712201"/>
              <a:chExt cx="1219403" cy="246767"/>
            </a:xfrm>
          </p:grpSpPr>
          <p:sp>
            <p:nvSpPr>
              <p:cNvPr id="14400" name="Google Shape;14400;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1" name="Google Shape;14401;p59"/>
              <p:cNvGrpSpPr/>
              <p:nvPr/>
            </p:nvGrpSpPr>
            <p:grpSpPr>
              <a:xfrm>
                <a:off x="7287122" y="1842861"/>
                <a:ext cx="1005303" cy="73419"/>
                <a:chOff x="7287122" y="1842861"/>
                <a:chExt cx="1005303" cy="73419"/>
              </a:xfrm>
            </p:grpSpPr>
            <p:sp>
              <p:nvSpPr>
                <p:cNvPr id="14402" name="Google Shape;14402;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03" name="Google Shape;14403;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4404" name="Google Shape;14404;p59"/>
            <p:cNvGrpSpPr/>
            <p:nvPr/>
          </p:nvGrpSpPr>
          <p:grpSpPr>
            <a:xfrm>
              <a:off x="7287122" y="1447520"/>
              <a:ext cx="1219403" cy="286667"/>
              <a:chOff x="7287122" y="1447520"/>
              <a:chExt cx="1219403" cy="286667"/>
            </a:xfrm>
          </p:grpSpPr>
          <p:sp>
            <p:nvSpPr>
              <p:cNvPr id="14405" name="Google Shape;14405;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6" name="Google Shape;14406;p59"/>
              <p:cNvGrpSpPr/>
              <p:nvPr/>
            </p:nvGrpSpPr>
            <p:grpSpPr>
              <a:xfrm>
                <a:off x="7287122" y="1581977"/>
                <a:ext cx="852803" cy="73428"/>
                <a:chOff x="7287122" y="1581977"/>
                <a:chExt cx="852803" cy="73428"/>
              </a:xfrm>
            </p:grpSpPr>
            <p:sp>
              <p:nvSpPr>
                <p:cNvPr id="14407" name="Google Shape;14407;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08" name="Google Shape;14408;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4409" name="Google Shape;14409;p59"/>
            <p:cNvGrpSpPr/>
            <p:nvPr/>
          </p:nvGrpSpPr>
          <p:grpSpPr>
            <a:xfrm>
              <a:off x="7287122" y="1165658"/>
              <a:ext cx="1219403" cy="344253"/>
              <a:chOff x="7287122" y="1165658"/>
              <a:chExt cx="1219403" cy="344253"/>
            </a:xfrm>
          </p:grpSpPr>
          <p:sp>
            <p:nvSpPr>
              <p:cNvPr id="14410" name="Google Shape;14410;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1" name="Google Shape;14411;p59"/>
              <p:cNvGrpSpPr/>
              <p:nvPr/>
            </p:nvGrpSpPr>
            <p:grpSpPr>
              <a:xfrm>
                <a:off x="7287122" y="1341025"/>
                <a:ext cx="695703" cy="73419"/>
                <a:chOff x="7287122" y="1341025"/>
                <a:chExt cx="695703" cy="73419"/>
              </a:xfrm>
            </p:grpSpPr>
            <p:sp>
              <p:nvSpPr>
                <p:cNvPr id="14412" name="Google Shape;14412;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13" name="Google Shape;14413;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14414" name="Google Shape;14414;p59"/>
          <p:cNvGrpSpPr/>
          <p:nvPr/>
        </p:nvGrpSpPr>
        <p:grpSpPr>
          <a:xfrm>
            <a:off x="6751288" y="1921047"/>
            <a:ext cx="1617404" cy="1275806"/>
            <a:chOff x="5900602" y="1193063"/>
            <a:chExt cx="1299851" cy="1021707"/>
          </a:xfrm>
        </p:grpSpPr>
        <p:grpSp>
          <p:nvGrpSpPr>
            <p:cNvPr id="14415" name="Google Shape;14415;p59"/>
            <p:cNvGrpSpPr/>
            <p:nvPr/>
          </p:nvGrpSpPr>
          <p:grpSpPr>
            <a:xfrm>
              <a:off x="6520337" y="1193063"/>
              <a:ext cx="341815" cy="799959"/>
              <a:chOff x="6520337" y="1193063"/>
              <a:chExt cx="341815" cy="799959"/>
            </a:xfrm>
          </p:grpSpPr>
          <p:grpSp>
            <p:nvGrpSpPr>
              <p:cNvPr id="14416" name="Google Shape;14416;p59"/>
              <p:cNvGrpSpPr/>
              <p:nvPr/>
            </p:nvGrpSpPr>
            <p:grpSpPr>
              <a:xfrm>
                <a:off x="6520337" y="1589527"/>
                <a:ext cx="213950" cy="403494"/>
                <a:chOff x="6520337" y="1589527"/>
                <a:chExt cx="213950" cy="403494"/>
              </a:xfrm>
            </p:grpSpPr>
            <p:sp>
              <p:nvSpPr>
                <p:cNvPr id="14417" name="Google Shape;14417;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9" name="Google Shape;14419;p59"/>
              <p:cNvGrpSpPr/>
              <p:nvPr/>
            </p:nvGrpSpPr>
            <p:grpSpPr>
              <a:xfrm>
                <a:off x="6577204" y="1193063"/>
                <a:ext cx="284947" cy="464512"/>
                <a:chOff x="6577204" y="1193063"/>
                <a:chExt cx="284947" cy="464512"/>
              </a:xfrm>
            </p:grpSpPr>
            <p:sp>
              <p:nvSpPr>
                <p:cNvPr id="14420" name="Google Shape;14420;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21" name="Google Shape;14421;p5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14422" name="Google Shape;14422;p59"/>
            <p:cNvGrpSpPr/>
            <p:nvPr/>
          </p:nvGrpSpPr>
          <p:grpSpPr>
            <a:xfrm>
              <a:off x="6238903" y="1193063"/>
              <a:ext cx="300475" cy="900152"/>
              <a:chOff x="6238903" y="1193063"/>
              <a:chExt cx="300475" cy="900152"/>
            </a:xfrm>
          </p:grpSpPr>
          <p:grpSp>
            <p:nvGrpSpPr>
              <p:cNvPr id="14423" name="Google Shape;14423;p59"/>
              <p:cNvGrpSpPr/>
              <p:nvPr/>
            </p:nvGrpSpPr>
            <p:grpSpPr>
              <a:xfrm>
                <a:off x="6290865" y="1489315"/>
                <a:ext cx="248514" cy="603900"/>
                <a:chOff x="6290865" y="1489315"/>
                <a:chExt cx="248514" cy="603900"/>
              </a:xfrm>
            </p:grpSpPr>
            <p:sp>
              <p:nvSpPr>
                <p:cNvPr id="14424" name="Google Shape;14424;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6" name="Google Shape;14426;p59"/>
              <p:cNvGrpSpPr/>
              <p:nvPr/>
            </p:nvGrpSpPr>
            <p:grpSpPr>
              <a:xfrm>
                <a:off x="6238903" y="1193063"/>
                <a:ext cx="284947" cy="333087"/>
                <a:chOff x="6238903" y="1193063"/>
                <a:chExt cx="284947" cy="333087"/>
              </a:xfrm>
            </p:grpSpPr>
            <p:sp>
              <p:nvSpPr>
                <p:cNvPr id="14427" name="Google Shape;14427;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28" name="Google Shape;14428;p5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14429" name="Google Shape;14429;p59"/>
            <p:cNvGrpSpPr/>
            <p:nvPr/>
          </p:nvGrpSpPr>
          <p:grpSpPr>
            <a:xfrm>
              <a:off x="5900602" y="1193063"/>
              <a:ext cx="444345" cy="1021707"/>
              <a:chOff x="5900602" y="1193063"/>
              <a:chExt cx="444345" cy="1021707"/>
            </a:xfrm>
          </p:grpSpPr>
          <p:grpSp>
            <p:nvGrpSpPr>
              <p:cNvPr id="14430" name="Google Shape;14430;p59"/>
              <p:cNvGrpSpPr/>
              <p:nvPr/>
            </p:nvGrpSpPr>
            <p:grpSpPr>
              <a:xfrm>
                <a:off x="6046501" y="1367785"/>
                <a:ext cx="298446" cy="846986"/>
                <a:chOff x="6046501" y="1367785"/>
                <a:chExt cx="298446" cy="846986"/>
              </a:xfrm>
            </p:grpSpPr>
            <p:sp>
              <p:nvSpPr>
                <p:cNvPr id="14431" name="Google Shape;14431;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5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3" name="Google Shape;14433;p59"/>
              <p:cNvGrpSpPr/>
              <p:nvPr/>
            </p:nvGrpSpPr>
            <p:grpSpPr>
              <a:xfrm>
                <a:off x="5900602" y="1193063"/>
                <a:ext cx="284947" cy="182312"/>
                <a:chOff x="5900602" y="1193063"/>
                <a:chExt cx="284947" cy="182312"/>
              </a:xfrm>
            </p:grpSpPr>
            <p:sp>
              <p:nvSpPr>
                <p:cNvPr id="14434" name="Google Shape;14434;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35" name="Google Shape;14435;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14436" name="Google Shape;14436;p59"/>
            <p:cNvGrpSpPr/>
            <p:nvPr/>
          </p:nvGrpSpPr>
          <p:grpSpPr>
            <a:xfrm>
              <a:off x="6738300" y="1193063"/>
              <a:ext cx="462153" cy="707634"/>
              <a:chOff x="6738300" y="1193063"/>
              <a:chExt cx="462153" cy="707634"/>
            </a:xfrm>
          </p:grpSpPr>
          <p:grpSp>
            <p:nvGrpSpPr>
              <p:cNvPr id="14437" name="Google Shape;14437;p59"/>
              <p:cNvGrpSpPr/>
              <p:nvPr/>
            </p:nvGrpSpPr>
            <p:grpSpPr>
              <a:xfrm>
                <a:off x="6915505" y="1193063"/>
                <a:ext cx="284947" cy="597387"/>
                <a:chOff x="6915505" y="1193063"/>
                <a:chExt cx="284947" cy="597387"/>
              </a:xfrm>
            </p:grpSpPr>
            <p:sp>
              <p:nvSpPr>
                <p:cNvPr id="14438" name="Google Shape;14438;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39" name="Google Shape;14439;p5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14440" name="Google Shape;14440;p59"/>
              <p:cNvGrpSpPr/>
              <p:nvPr/>
            </p:nvGrpSpPr>
            <p:grpSpPr>
              <a:xfrm>
                <a:off x="6738300" y="1684725"/>
                <a:ext cx="230066" cy="215971"/>
                <a:chOff x="6738300" y="1684725"/>
                <a:chExt cx="230066" cy="215971"/>
              </a:xfrm>
            </p:grpSpPr>
            <p:sp>
              <p:nvSpPr>
                <p:cNvPr id="14441" name="Google Shape;14441;p5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46" name="Shape 14446"/>
        <p:cNvGrpSpPr/>
        <p:nvPr/>
      </p:nvGrpSpPr>
      <p:grpSpPr>
        <a:xfrm>
          <a:off x="0" y="0"/>
          <a:ext cx="0" cy="0"/>
          <a:chOff x="0" y="0"/>
          <a:chExt cx="0" cy="0"/>
        </a:xfrm>
      </p:grpSpPr>
      <p:sp>
        <p:nvSpPr>
          <p:cNvPr id="14447" name="Google Shape;14447;p60"/>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rPr>
              <a:t>...and our sets of editable icons</a:t>
            </a:r>
            <a:endParaRPr/>
          </a:p>
        </p:txBody>
      </p:sp>
      <p:sp>
        <p:nvSpPr>
          <p:cNvPr id="14448" name="Google Shape;14448;p60"/>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a:t>
            </a:r>
            <a:r>
              <a:rPr lang="en">
                <a:solidFill>
                  <a:srgbClr val="435D74"/>
                </a:solidFill>
              </a:rPr>
              <a:t> </a:t>
            </a:r>
            <a:r>
              <a:rPr lang="en">
                <a:solidFill>
                  <a:srgbClr val="869FB2"/>
                </a:solidFill>
              </a:rPr>
              <a:t>resize</a:t>
            </a:r>
            <a:r>
              <a:rPr lang="en">
                <a:solidFill>
                  <a:srgbClr val="435D74"/>
                </a:solidFill>
              </a:rPr>
              <a:t> </a:t>
            </a:r>
            <a:r>
              <a:rPr lang="en"/>
              <a:t>these icons without losing quality.</a:t>
            </a:r>
            <a:endParaRPr/>
          </a:p>
          <a:p>
            <a:pPr indent="0" lvl="0" marL="0" rtl="0" algn="ctr">
              <a:spcBef>
                <a:spcPts val="0"/>
              </a:spcBef>
              <a:spcAft>
                <a:spcPts val="0"/>
              </a:spcAft>
              <a:buClr>
                <a:schemeClr val="dk1"/>
              </a:buClr>
              <a:buSzPts val="1400"/>
              <a:buFont typeface="Arial"/>
              <a:buNone/>
            </a:pPr>
            <a:r>
              <a:rPr lang="en"/>
              <a:t>You can </a:t>
            </a:r>
            <a:r>
              <a:rPr lang="en">
                <a:solidFill>
                  <a:srgbClr val="869FB2"/>
                </a:solidFill>
              </a:rPr>
              <a:t>change the stroke and fill color</a:t>
            </a:r>
            <a:r>
              <a:rPr lang="en"/>
              <a:t>; just select the icon and click on the</a:t>
            </a:r>
            <a:r>
              <a:rPr lang="en">
                <a:solidFill>
                  <a:srgbClr val="435D74"/>
                </a:solidFill>
              </a:rPr>
              <a:t> </a:t>
            </a:r>
            <a:r>
              <a:rPr lang="en">
                <a:solidFill>
                  <a:srgbClr val="869FB2"/>
                </a:solidFill>
              </a:rPr>
              <a:t>paint bucket/pen</a:t>
            </a:r>
            <a:r>
              <a:rPr lang="en"/>
              <a:t>.</a:t>
            </a:r>
            <a:endParaRPr/>
          </a:p>
          <a:p>
            <a:pPr indent="0" lvl="0" marL="0" rtl="0" algn="ctr">
              <a:spcBef>
                <a:spcPts val="0"/>
              </a:spcBef>
              <a:spcAft>
                <a:spcPts val="0"/>
              </a:spcAft>
              <a:buClr>
                <a:schemeClr val="dk1"/>
              </a:buClr>
              <a:buSzPts val="1400"/>
              <a:buFont typeface="Arial"/>
              <a:buNone/>
            </a:pPr>
            <a:r>
              <a:rPr lang="en"/>
              <a:t>In Google Slides, you can also use </a:t>
            </a:r>
            <a:r>
              <a:rPr lang="en">
                <a:solidFill>
                  <a:srgbClr val="7994A9"/>
                </a:solidFill>
                <a:uFill>
                  <a:noFill/>
                </a:uFill>
                <a:hlinkClick r:id="rId3">
                  <a:extLst>
                    <a:ext uri="{A12FA001-AC4F-418D-AE19-62706E023703}">
                      <ahyp:hlinkClr val="tx"/>
                    </a:ext>
                  </a:extLst>
                </a:hlinkClick>
              </a:rPr>
              <a:t>Flaticon’s extension</a:t>
            </a:r>
            <a:r>
              <a:rPr lang="en"/>
              <a:t>, allowing you to customize and add even more icons.</a:t>
            </a:r>
            <a:endParaRPr/>
          </a:p>
        </p:txBody>
      </p:sp>
      <p:grpSp>
        <p:nvGrpSpPr>
          <p:cNvPr id="14449" name="Google Shape;14449;p60"/>
          <p:cNvGrpSpPr/>
          <p:nvPr/>
        </p:nvGrpSpPr>
        <p:grpSpPr>
          <a:xfrm>
            <a:off x="1206252" y="3507404"/>
            <a:ext cx="372743" cy="425211"/>
            <a:chOff x="1529350" y="258825"/>
            <a:chExt cx="423475" cy="481825"/>
          </a:xfrm>
        </p:grpSpPr>
        <p:sp>
          <p:nvSpPr>
            <p:cNvPr id="14450" name="Google Shape;14450;p60"/>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51" name="Google Shape;14451;p60"/>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52" name="Google Shape;14452;p60"/>
          <p:cNvGrpSpPr/>
          <p:nvPr/>
        </p:nvGrpSpPr>
        <p:grpSpPr>
          <a:xfrm>
            <a:off x="1697514" y="3607893"/>
            <a:ext cx="426149" cy="224243"/>
            <a:chOff x="2084325" y="363300"/>
            <a:chExt cx="484150" cy="254100"/>
          </a:xfrm>
        </p:grpSpPr>
        <p:sp>
          <p:nvSpPr>
            <p:cNvPr id="14453" name="Google Shape;14453;p60"/>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54" name="Google Shape;14454;p60"/>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55" name="Google Shape;14455;p60"/>
          <p:cNvGrpSpPr/>
          <p:nvPr/>
        </p:nvGrpSpPr>
        <p:grpSpPr>
          <a:xfrm>
            <a:off x="2259179" y="3507409"/>
            <a:ext cx="372743" cy="425211"/>
            <a:chOff x="2707500" y="249400"/>
            <a:chExt cx="423475" cy="481825"/>
          </a:xfrm>
        </p:grpSpPr>
        <p:sp>
          <p:nvSpPr>
            <p:cNvPr id="14456" name="Google Shape;14456;p60"/>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57" name="Google Shape;14457;p60"/>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58" name="Google Shape;14458;p60"/>
          <p:cNvGrpSpPr/>
          <p:nvPr/>
        </p:nvGrpSpPr>
        <p:grpSpPr>
          <a:xfrm>
            <a:off x="3262640" y="3507718"/>
            <a:ext cx="440474" cy="424593"/>
            <a:chOff x="3854700" y="249750"/>
            <a:chExt cx="500425" cy="481125"/>
          </a:xfrm>
        </p:grpSpPr>
        <p:sp>
          <p:nvSpPr>
            <p:cNvPr id="14459" name="Google Shape;14459;p60"/>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0" name="Google Shape;14460;p60"/>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1" name="Google Shape;14461;p60"/>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2" name="Google Shape;14462;p60"/>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3" name="Google Shape;14463;p60"/>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4" name="Google Shape;14464;p60"/>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5" name="Google Shape;14465;p60"/>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6" name="Google Shape;14466;p60"/>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67" name="Google Shape;14467;p60"/>
          <p:cNvGrpSpPr/>
          <p:nvPr/>
        </p:nvGrpSpPr>
        <p:grpSpPr>
          <a:xfrm>
            <a:off x="3785171" y="3507718"/>
            <a:ext cx="440474" cy="424593"/>
            <a:chOff x="4447550" y="249750"/>
            <a:chExt cx="500425" cy="481125"/>
          </a:xfrm>
        </p:grpSpPr>
        <p:sp>
          <p:nvSpPr>
            <p:cNvPr id="14468" name="Google Shape;14468;p60"/>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9" name="Google Shape;14469;p60"/>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70" name="Google Shape;14470;p60"/>
          <p:cNvGrpSpPr/>
          <p:nvPr/>
        </p:nvGrpSpPr>
        <p:grpSpPr>
          <a:xfrm>
            <a:off x="4321718" y="3507409"/>
            <a:ext cx="424102" cy="425211"/>
            <a:chOff x="5049725" y="249400"/>
            <a:chExt cx="481825" cy="481825"/>
          </a:xfrm>
        </p:grpSpPr>
        <p:sp>
          <p:nvSpPr>
            <p:cNvPr id="14471" name="Google Shape;14471;p60"/>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2" name="Google Shape;14472;p60"/>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73" name="Google Shape;14473;p60"/>
          <p:cNvGrpSpPr/>
          <p:nvPr/>
        </p:nvGrpSpPr>
        <p:grpSpPr>
          <a:xfrm>
            <a:off x="4839190" y="3507416"/>
            <a:ext cx="424102" cy="425211"/>
            <a:chOff x="5660400" y="238125"/>
            <a:chExt cx="481825" cy="481825"/>
          </a:xfrm>
        </p:grpSpPr>
        <p:sp>
          <p:nvSpPr>
            <p:cNvPr id="14474" name="Google Shape;14474;p60"/>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5" name="Google Shape;14475;p60"/>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76" name="Google Shape;14476;p60"/>
          <p:cNvGrpSpPr/>
          <p:nvPr/>
        </p:nvGrpSpPr>
        <p:grpSpPr>
          <a:xfrm>
            <a:off x="5360091" y="3507409"/>
            <a:ext cx="424102" cy="425211"/>
            <a:chOff x="6235400" y="249400"/>
            <a:chExt cx="481825" cy="481825"/>
          </a:xfrm>
        </p:grpSpPr>
        <p:sp>
          <p:nvSpPr>
            <p:cNvPr id="14477" name="Google Shape;14477;p60"/>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8" name="Google Shape;14478;p60"/>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9" name="Google Shape;14479;p60"/>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80" name="Google Shape;14480;p60"/>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81" name="Google Shape;14481;p60"/>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482" name="Google Shape;14482;p60"/>
          <p:cNvSpPr/>
          <p:nvPr/>
        </p:nvSpPr>
        <p:spPr>
          <a:xfrm>
            <a:off x="1203559" y="4039469"/>
            <a:ext cx="377782" cy="425211"/>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483" name="Google Shape;14483;p60"/>
          <p:cNvGrpSpPr/>
          <p:nvPr/>
        </p:nvGrpSpPr>
        <p:grpSpPr>
          <a:xfrm>
            <a:off x="1697712" y="4039008"/>
            <a:ext cx="425753" cy="425233"/>
            <a:chOff x="2085450" y="842250"/>
            <a:chExt cx="483700" cy="481850"/>
          </a:xfrm>
        </p:grpSpPr>
        <p:sp>
          <p:nvSpPr>
            <p:cNvPr id="14484" name="Google Shape;14484;p60"/>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85" name="Google Shape;14485;p60"/>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86" name="Google Shape;14486;p60"/>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87" name="Google Shape;14487;p60"/>
          <p:cNvGrpSpPr/>
          <p:nvPr/>
        </p:nvGrpSpPr>
        <p:grpSpPr>
          <a:xfrm>
            <a:off x="2233467" y="4039020"/>
            <a:ext cx="424168" cy="425211"/>
            <a:chOff x="2685825" y="840375"/>
            <a:chExt cx="481900" cy="481825"/>
          </a:xfrm>
        </p:grpSpPr>
        <p:sp>
          <p:nvSpPr>
            <p:cNvPr id="14488" name="Google Shape;14488;p60"/>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89" name="Google Shape;14489;p60"/>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90" name="Google Shape;14490;p60"/>
          <p:cNvGrpSpPr/>
          <p:nvPr/>
        </p:nvGrpSpPr>
        <p:grpSpPr>
          <a:xfrm>
            <a:off x="2748087" y="4038622"/>
            <a:ext cx="438076" cy="426005"/>
            <a:chOff x="3270675" y="841800"/>
            <a:chExt cx="497700" cy="482725"/>
          </a:xfrm>
        </p:grpSpPr>
        <p:sp>
          <p:nvSpPr>
            <p:cNvPr id="14491" name="Google Shape;14491;p60"/>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92" name="Google Shape;14492;p60"/>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93" name="Google Shape;14493;p60"/>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494" name="Google Shape;14494;p60"/>
          <p:cNvSpPr/>
          <p:nvPr/>
        </p:nvSpPr>
        <p:spPr>
          <a:xfrm>
            <a:off x="3270385" y="4052759"/>
            <a:ext cx="424102" cy="398647"/>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495" name="Google Shape;14495;p60"/>
          <p:cNvGrpSpPr/>
          <p:nvPr/>
        </p:nvGrpSpPr>
        <p:grpSpPr>
          <a:xfrm>
            <a:off x="3793358" y="4064763"/>
            <a:ext cx="424102" cy="373717"/>
            <a:chOff x="4467200" y="877100"/>
            <a:chExt cx="481825" cy="423475"/>
          </a:xfrm>
        </p:grpSpPr>
        <p:sp>
          <p:nvSpPr>
            <p:cNvPr id="14496" name="Google Shape;14496;p6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97" name="Google Shape;14497;p6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98" name="Google Shape;14498;p6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99" name="Google Shape;14499;p6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00" name="Google Shape;14500;p60"/>
          <p:cNvGrpSpPr/>
          <p:nvPr/>
        </p:nvGrpSpPr>
        <p:grpSpPr>
          <a:xfrm>
            <a:off x="4312015" y="4039008"/>
            <a:ext cx="443511" cy="425233"/>
            <a:chOff x="5045500" y="842250"/>
            <a:chExt cx="503875" cy="481850"/>
          </a:xfrm>
        </p:grpSpPr>
        <p:sp>
          <p:nvSpPr>
            <p:cNvPr id="14501" name="Google Shape;14501;p60"/>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2" name="Google Shape;14502;p60"/>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03" name="Google Shape;14503;p60"/>
          <p:cNvGrpSpPr/>
          <p:nvPr/>
        </p:nvGrpSpPr>
        <p:grpSpPr>
          <a:xfrm>
            <a:off x="2776242" y="3507818"/>
            <a:ext cx="381765" cy="424394"/>
            <a:chOff x="3300325" y="249875"/>
            <a:chExt cx="433725" cy="480900"/>
          </a:xfrm>
        </p:grpSpPr>
        <p:sp>
          <p:nvSpPr>
            <p:cNvPr id="14504" name="Google Shape;14504;p60"/>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5" name="Google Shape;14505;p60"/>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6" name="Google Shape;14506;p60"/>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7" name="Google Shape;14507;p60"/>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8" name="Google Shape;14508;p60"/>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9" name="Google Shape;14509;p60"/>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10" name="Google Shape;14510;p60"/>
          <p:cNvGrpSpPr/>
          <p:nvPr/>
        </p:nvGrpSpPr>
        <p:grpSpPr>
          <a:xfrm>
            <a:off x="4840619" y="4071870"/>
            <a:ext cx="421242" cy="359508"/>
            <a:chOff x="5645200" y="879425"/>
            <a:chExt cx="478575" cy="407375"/>
          </a:xfrm>
        </p:grpSpPr>
        <p:sp>
          <p:nvSpPr>
            <p:cNvPr id="14511" name="Google Shape;14511;p60"/>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12" name="Google Shape;14512;p60"/>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13" name="Google Shape;14513;p60"/>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14" name="Google Shape;14514;p60"/>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15" name="Google Shape;14515;p60"/>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16" name="Google Shape;14516;p60"/>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17" name="Google Shape;14517;p60"/>
          <p:cNvGrpSpPr/>
          <p:nvPr/>
        </p:nvGrpSpPr>
        <p:grpSpPr>
          <a:xfrm>
            <a:off x="5385760" y="4039019"/>
            <a:ext cx="372765" cy="425211"/>
            <a:chOff x="6264525" y="842250"/>
            <a:chExt cx="423500" cy="481825"/>
          </a:xfrm>
        </p:grpSpPr>
        <p:sp>
          <p:nvSpPr>
            <p:cNvPr id="14518" name="Google Shape;14518;p60"/>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19" name="Google Shape;14519;p60"/>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0" name="Google Shape;14520;p60"/>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1" name="Google Shape;14521;p60"/>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2" name="Google Shape;14522;p60"/>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3" name="Google Shape;14523;p60"/>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4" name="Google Shape;14524;p60"/>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25" name="Google Shape;14525;p60"/>
          <p:cNvGrpSpPr/>
          <p:nvPr/>
        </p:nvGrpSpPr>
        <p:grpSpPr>
          <a:xfrm>
            <a:off x="658217" y="4558732"/>
            <a:ext cx="424102" cy="425211"/>
            <a:chOff x="900750" y="1436075"/>
            <a:chExt cx="481825" cy="481825"/>
          </a:xfrm>
        </p:grpSpPr>
        <p:sp>
          <p:nvSpPr>
            <p:cNvPr id="14526" name="Google Shape;14526;p60"/>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7" name="Google Shape;14527;p60"/>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8" name="Google Shape;14528;p60"/>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9" name="Google Shape;14529;p60"/>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30" name="Google Shape;14530;p60"/>
          <p:cNvGrpSpPr/>
          <p:nvPr/>
        </p:nvGrpSpPr>
        <p:grpSpPr>
          <a:xfrm>
            <a:off x="1180572" y="4634296"/>
            <a:ext cx="424102" cy="274082"/>
            <a:chOff x="1492675" y="1520750"/>
            <a:chExt cx="481825" cy="310575"/>
          </a:xfrm>
        </p:grpSpPr>
        <p:sp>
          <p:nvSpPr>
            <p:cNvPr id="14531" name="Google Shape;14531;p60"/>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32" name="Google Shape;14532;p60"/>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33" name="Google Shape;14533;p60"/>
          <p:cNvGrpSpPr/>
          <p:nvPr/>
        </p:nvGrpSpPr>
        <p:grpSpPr>
          <a:xfrm>
            <a:off x="1690362" y="4558710"/>
            <a:ext cx="440452" cy="425255"/>
            <a:chOff x="2071000" y="1435025"/>
            <a:chExt cx="500400" cy="481875"/>
          </a:xfrm>
        </p:grpSpPr>
        <p:sp>
          <p:nvSpPr>
            <p:cNvPr id="14534" name="Google Shape;14534;p60"/>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35" name="Google Shape;14535;p60"/>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36" name="Google Shape;14536;p60"/>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37" name="Google Shape;14537;p60"/>
          <p:cNvGrpSpPr/>
          <p:nvPr/>
        </p:nvGrpSpPr>
        <p:grpSpPr>
          <a:xfrm>
            <a:off x="657623" y="4064799"/>
            <a:ext cx="425291" cy="373650"/>
            <a:chOff x="899850" y="871450"/>
            <a:chExt cx="483175" cy="423400"/>
          </a:xfrm>
        </p:grpSpPr>
        <p:sp>
          <p:nvSpPr>
            <p:cNvPr id="14538" name="Google Shape;14538;p60"/>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39" name="Google Shape;14539;p60"/>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40" name="Google Shape;14540;p60"/>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41" name="Google Shape;14541;p60"/>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42" name="Google Shape;14542;p60"/>
          <p:cNvGrpSpPr/>
          <p:nvPr/>
        </p:nvGrpSpPr>
        <p:grpSpPr>
          <a:xfrm>
            <a:off x="2225611" y="4584821"/>
            <a:ext cx="439880" cy="373033"/>
            <a:chOff x="2678350" y="1464650"/>
            <a:chExt cx="499750" cy="422700"/>
          </a:xfrm>
        </p:grpSpPr>
        <p:sp>
          <p:nvSpPr>
            <p:cNvPr id="14543" name="Google Shape;14543;p60"/>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44" name="Google Shape;14544;p60"/>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45" name="Google Shape;14545;p60"/>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46" name="Google Shape;14546;p60"/>
          <p:cNvGrpSpPr/>
          <p:nvPr/>
        </p:nvGrpSpPr>
        <p:grpSpPr>
          <a:xfrm>
            <a:off x="2755072" y="4558732"/>
            <a:ext cx="424102" cy="425211"/>
            <a:chOff x="3271200" y="1435075"/>
            <a:chExt cx="481825" cy="481825"/>
          </a:xfrm>
        </p:grpSpPr>
        <p:sp>
          <p:nvSpPr>
            <p:cNvPr id="14547" name="Google Shape;14547;p60"/>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48" name="Google Shape;14548;p60"/>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49" name="Google Shape;14549;p60"/>
          <p:cNvGrpSpPr/>
          <p:nvPr/>
        </p:nvGrpSpPr>
        <p:grpSpPr>
          <a:xfrm>
            <a:off x="3268207" y="4558710"/>
            <a:ext cx="429340" cy="425255"/>
            <a:chOff x="3858100" y="1435075"/>
            <a:chExt cx="487775" cy="481875"/>
          </a:xfrm>
        </p:grpSpPr>
        <p:sp>
          <p:nvSpPr>
            <p:cNvPr id="14550" name="Google Shape;14550;p60"/>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1" name="Google Shape;14551;p60"/>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2" name="Google Shape;14552;p60"/>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3" name="Google Shape;14553;p60"/>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4" name="Google Shape;14554;p60"/>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55" name="Google Shape;14555;p60"/>
          <p:cNvGrpSpPr/>
          <p:nvPr/>
        </p:nvGrpSpPr>
        <p:grpSpPr>
          <a:xfrm>
            <a:off x="3793357" y="4558732"/>
            <a:ext cx="424102" cy="425211"/>
            <a:chOff x="4456875" y="1435075"/>
            <a:chExt cx="481825" cy="481825"/>
          </a:xfrm>
        </p:grpSpPr>
        <p:sp>
          <p:nvSpPr>
            <p:cNvPr id="14556" name="Google Shape;14556;p60"/>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7" name="Google Shape;14557;p60"/>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8" name="Google Shape;14558;p60"/>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9" name="Google Shape;14559;p60"/>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0" name="Google Shape;14560;p60"/>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1" name="Google Shape;14561;p60"/>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2" name="Google Shape;14562;p60"/>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3" name="Google Shape;14563;p60"/>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4" name="Google Shape;14564;p60"/>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5" name="Google Shape;14565;p60"/>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6" name="Google Shape;14566;p60"/>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7" name="Google Shape;14567;p60"/>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8" name="Google Shape;14568;p60"/>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9" name="Google Shape;14569;p60"/>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0" name="Google Shape;14570;p60"/>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1" name="Google Shape;14571;p60"/>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2" name="Google Shape;14572;p60"/>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3" name="Google Shape;14573;p60"/>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4" name="Google Shape;14574;p60"/>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75" name="Google Shape;14575;p60"/>
          <p:cNvGrpSpPr/>
          <p:nvPr/>
        </p:nvGrpSpPr>
        <p:grpSpPr>
          <a:xfrm>
            <a:off x="4319639" y="4558721"/>
            <a:ext cx="428261" cy="425233"/>
            <a:chOff x="5049725" y="1435050"/>
            <a:chExt cx="486550" cy="481850"/>
          </a:xfrm>
        </p:grpSpPr>
        <p:sp>
          <p:nvSpPr>
            <p:cNvPr id="14576" name="Google Shape;14576;p6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7" name="Google Shape;14577;p6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8" name="Google Shape;14578;p6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9" name="Google Shape;14579;p6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80" name="Google Shape;14580;p60"/>
          <p:cNvGrpSpPr/>
          <p:nvPr/>
        </p:nvGrpSpPr>
        <p:grpSpPr>
          <a:xfrm>
            <a:off x="4839122" y="4558732"/>
            <a:ext cx="424234" cy="425211"/>
            <a:chOff x="5642475" y="1435075"/>
            <a:chExt cx="481975" cy="481825"/>
          </a:xfrm>
        </p:grpSpPr>
        <p:sp>
          <p:nvSpPr>
            <p:cNvPr id="14581" name="Google Shape;14581;p60"/>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82" name="Google Shape;14582;p60"/>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83" name="Google Shape;14583;p60"/>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84" name="Google Shape;14584;p60"/>
          <p:cNvGrpSpPr/>
          <p:nvPr/>
        </p:nvGrpSpPr>
        <p:grpSpPr>
          <a:xfrm>
            <a:off x="1698504" y="5102007"/>
            <a:ext cx="424168" cy="373739"/>
            <a:chOff x="2085450" y="2057100"/>
            <a:chExt cx="481900" cy="423500"/>
          </a:xfrm>
        </p:grpSpPr>
        <p:sp>
          <p:nvSpPr>
            <p:cNvPr id="14585" name="Google Shape;14585;p60"/>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86" name="Google Shape;14586;p60"/>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87" name="Google Shape;14587;p60"/>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88" name="Google Shape;14588;p60"/>
          <p:cNvGrpSpPr/>
          <p:nvPr/>
        </p:nvGrpSpPr>
        <p:grpSpPr>
          <a:xfrm>
            <a:off x="2233466" y="5131140"/>
            <a:ext cx="424168" cy="315472"/>
            <a:chOff x="2678275" y="2090100"/>
            <a:chExt cx="481900" cy="357475"/>
          </a:xfrm>
        </p:grpSpPr>
        <p:sp>
          <p:nvSpPr>
            <p:cNvPr id="14589" name="Google Shape;14589;p60"/>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90" name="Google Shape;14590;p60"/>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91" name="Google Shape;14591;p60"/>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92" name="Google Shape;14592;p60"/>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93" name="Google Shape;14593;p60"/>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94" name="Google Shape;14594;p60"/>
          <p:cNvGrpSpPr/>
          <p:nvPr/>
        </p:nvGrpSpPr>
        <p:grpSpPr>
          <a:xfrm>
            <a:off x="2830022" y="5146437"/>
            <a:ext cx="274204" cy="284893"/>
            <a:chOff x="3357325" y="2093500"/>
            <a:chExt cx="311525" cy="322825"/>
          </a:xfrm>
        </p:grpSpPr>
        <p:sp>
          <p:nvSpPr>
            <p:cNvPr id="14595" name="Google Shape;14595;p60"/>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96" name="Google Shape;14596;p60"/>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97" name="Google Shape;14597;p60"/>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598" name="Google Shape;14598;p60"/>
          <p:cNvSpPr/>
          <p:nvPr/>
        </p:nvSpPr>
        <p:spPr>
          <a:xfrm>
            <a:off x="3273873" y="5092046"/>
            <a:ext cx="417127" cy="395845"/>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599" name="Google Shape;14599;p60"/>
          <p:cNvGrpSpPr/>
          <p:nvPr/>
        </p:nvGrpSpPr>
        <p:grpSpPr>
          <a:xfrm>
            <a:off x="3822844" y="5076271"/>
            <a:ext cx="365129" cy="425211"/>
            <a:chOff x="4492800" y="2027925"/>
            <a:chExt cx="414825" cy="481825"/>
          </a:xfrm>
        </p:grpSpPr>
        <p:sp>
          <p:nvSpPr>
            <p:cNvPr id="14600" name="Google Shape;14600;p60"/>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1" name="Google Shape;14601;p60"/>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02" name="Google Shape;14602;p60"/>
          <p:cNvGrpSpPr/>
          <p:nvPr/>
        </p:nvGrpSpPr>
        <p:grpSpPr>
          <a:xfrm>
            <a:off x="4321751" y="5076260"/>
            <a:ext cx="424036" cy="425233"/>
            <a:chOff x="5049725" y="2027900"/>
            <a:chExt cx="481750" cy="481850"/>
          </a:xfrm>
        </p:grpSpPr>
        <p:sp>
          <p:nvSpPr>
            <p:cNvPr id="14603" name="Google Shape;14603;p60"/>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4" name="Google Shape;14604;p60"/>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5" name="Google Shape;14605;p60"/>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6" name="Google Shape;14606;p60"/>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7" name="Google Shape;14607;p60"/>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8" name="Google Shape;14608;p60"/>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9" name="Google Shape;14609;p60"/>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10" name="Google Shape;14610;p60"/>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11" name="Google Shape;14611;p60"/>
          <p:cNvGrpSpPr/>
          <p:nvPr/>
        </p:nvGrpSpPr>
        <p:grpSpPr>
          <a:xfrm>
            <a:off x="4913796" y="5076370"/>
            <a:ext cx="274886" cy="425012"/>
            <a:chOff x="5726350" y="2028150"/>
            <a:chExt cx="312300" cy="481600"/>
          </a:xfrm>
        </p:grpSpPr>
        <p:sp>
          <p:nvSpPr>
            <p:cNvPr id="14612" name="Google Shape;14612;p60"/>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13" name="Google Shape;14613;p60"/>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14" name="Google Shape;14614;p60"/>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15" name="Google Shape;14615;p60"/>
          <p:cNvGrpSpPr/>
          <p:nvPr/>
        </p:nvGrpSpPr>
        <p:grpSpPr>
          <a:xfrm>
            <a:off x="5364074" y="5080264"/>
            <a:ext cx="416137" cy="417224"/>
            <a:chOff x="6239925" y="2032450"/>
            <a:chExt cx="472775" cy="472775"/>
          </a:xfrm>
        </p:grpSpPr>
        <p:sp>
          <p:nvSpPr>
            <p:cNvPr id="14616" name="Google Shape;14616;p60"/>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17" name="Google Shape;14617;p60"/>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18" name="Google Shape;14618;p60"/>
          <p:cNvGrpSpPr/>
          <p:nvPr/>
        </p:nvGrpSpPr>
        <p:grpSpPr>
          <a:xfrm>
            <a:off x="5925057" y="3602545"/>
            <a:ext cx="418337" cy="232406"/>
            <a:chOff x="903075" y="2730000"/>
            <a:chExt cx="475275" cy="263350"/>
          </a:xfrm>
        </p:grpSpPr>
        <p:sp>
          <p:nvSpPr>
            <p:cNvPr id="14619" name="Google Shape;14619;p60"/>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20" name="Google Shape;14620;p60"/>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21" name="Google Shape;14621;p60"/>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22" name="Google Shape;14622;p60"/>
          <p:cNvGrpSpPr/>
          <p:nvPr/>
        </p:nvGrpSpPr>
        <p:grpSpPr>
          <a:xfrm>
            <a:off x="1180572" y="5076271"/>
            <a:ext cx="424102" cy="425211"/>
            <a:chOff x="1492675" y="2027925"/>
            <a:chExt cx="481825" cy="481825"/>
          </a:xfrm>
        </p:grpSpPr>
        <p:sp>
          <p:nvSpPr>
            <p:cNvPr id="14623" name="Google Shape;14623;p60"/>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24" name="Google Shape;14624;p60"/>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25" name="Google Shape;14625;p60"/>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26" name="Google Shape;14626;p60"/>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27" name="Google Shape;14627;p60"/>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28" name="Google Shape;14628;p60"/>
          <p:cNvGrpSpPr/>
          <p:nvPr/>
        </p:nvGrpSpPr>
        <p:grpSpPr>
          <a:xfrm>
            <a:off x="658228" y="3533163"/>
            <a:ext cx="424080" cy="373739"/>
            <a:chOff x="898875" y="244725"/>
            <a:chExt cx="481800" cy="423500"/>
          </a:xfrm>
        </p:grpSpPr>
        <p:sp>
          <p:nvSpPr>
            <p:cNvPr id="14629" name="Google Shape;14629;p60"/>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30" name="Google Shape;14630;p60"/>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31" name="Google Shape;14631;p60"/>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32" name="Google Shape;14632;p60"/>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33" name="Google Shape;14633;p60"/>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34" name="Google Shape;14634;p60"/>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35" name="Google Shape;14635;p60"/>
          <p:cNvGrpSpPr/>
          <p:nvPr/>
        </p:nvGrpSpPr>
        <p:grpSpPr>
          <a:xfrm>
            <a:off x="6463560" y="3506143"/>
            <a:ext cx="424102" cy="425211"/>
            <a:chOff x="1492675" y="2620775"/>
            <a:chExt cx="481825" cy="481825"/>
          </a:xfrm>
        </p:grpSpPr>
        <p:sp>
          <p:nvSpPr>
            <p:cNvPr id="14636" name="Google Shape;14636;p60"/>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37" name="Google Shape;14637;p60"/>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638" name="Google Shape;14638;p60"/>
          <p:cNvSpPr/>
          <p:nvPr/>
        </p:nvSpPr>
        <p:spPr>
          <a:xfrm>
            <a:off x="6963389" y="3507543"/>
            <a:ext cx="440672" cy="425211"/>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639" name="Google Shape;14639;p60"/>
          <p:cNvGrpSpPr/>
          <p:nvPr/>
        </p:nvGrpSpPr>
        <p:grpSpPr>
          <a:xfrm>
            <a:off x="7493342" y="3526175"/>
            <a:ext cx="417017" cy="385145"/>
            <a:chOff x="2682350" y="2643425"/>
            <a:chExt cx="473775" cy="436425"/>
          </a:xfrm>
        </p:grpSpPr>
        <p:sp>
          <p:nvSpPr>
            <p:cNvPr id="14640" name="Google Shape;14640;p60"/>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41" name="Google Shape;14641;p60"/>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42" name="Google Shape;14642;p60"/>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43" name="Google Shape;14643;p60"/>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44" name="Google Shape;14644;p60"/>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45" name="Google Shape;14645;p60"/>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46" name="Google Shape;14646;p60"/>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47" name="Google Shape;14647;p60"/>
          <p:cNvGrpSpPr/>
          <p:nvPr/>
        </p:nvGrpSpPr>
        <p:grpSpPr>
          <a:xfrm>
            <a:off x="8075253" y="3506143"/>
            <a:ext cx="298190" cy="425211"/>
            <a:chOff x="3342725" y="2620775"/>
            <a:chExt cx="338775" cy="481825"/>
          </a:xfrm>
        </p:grpSpPr>
        <p:sp>
          <p:nvSpPr>
            <p:cNvPr id="14648" name="Google Shape;14648;p60"/>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49" name="Google Shape;14649;p60"/>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50" name="Google Shape;14650;p60"/>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51" name="Google Shape;14651;p60"/>
          <p:cNvGrpSpPr/>
          <p:nvPr/>
        </p:nvGrpSpPr>
        <p:grpSpPr>
          <a:xfrm>
            <a:off x="8567483" y="3506143"/>
            <a:ext cx="347899" cy="425211"/>
            <a:chOff x="3907325" y="2620775"/>
            <a:chExt cx="395250" cy="481825"/>
          </a:xfrm>
        </p:grpSpPr>
        <p:sp>
          <p:nvSpPr>
            <p:cNvPr id="14652" name="Google Shape;14652;p60"/>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53" name="Google Shape;14653;p60"/>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54" name="Google Shape;14654;p60"/>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55" name="Google Shape;14655;p60"/>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56" name="Google Shape;14656;p60"/>
          <p:cNvGrpSpPr/>
          <p:nvPr/>
        </p:nvGrpSpPr>
        <p:grpSpPr>
          <a:xfrm>
            <a:off x="9590207" y="3519435"/>
            <a:ext cx="424102" cy="398625"/>
            <a:chOff x="5049725" y="2635825"/>
            <a:chExt cx="481825" cy="451700"/>
          </a:xfrm>
        </p:grpSpPr>
        <p:sp>
          <p:nvSpPr>
            <p:cNvPr id="14657" name="Google Shape;14657;p6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58" name="Google Shape;14658;p6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59" name="Google Shape;14659;p6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60" name="Google Shape;14660;p60"/>
          <p:cNvGrpSpPr/>
          <p:nvPr/>
        </p:nvGrpSpPr>
        <p:grpSpPr>
          <a:xfrm>
            <a:off x="2591110" y="5594448"/>
            <a:ext cx="423244" cy="424107"/>
            <a:chOff x="5643000" y="2621375"/>
            <a:chExt cx="480850" cy="480575"/>
          </a:xfrm>
        </p:grpSpPr>
        <p:sp>
          <p:nvSpPr>
            <p:cNvPr id="14661" name="Google Shape;14661;p60"/>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62" name="Google Shape;14662;p60"/>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63" name="Google Shape;14663;p60"/>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64" name="Google Shape;14664;p60"/>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65" name="Google Shape;14665;p60"/>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66" name="Google Shape;14666;p60"/>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67" name="Google Shape;14667;p60"/>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68" name="Google Shape;14668;p60"/>
          <p:cNvGrpSpPr/>
          <p:nvPr/>
        </p:nvGrpSpPr>
        <p:grpSpPr>
          <a:xfrm>
            <a:off x="4862905" y="5593897"/>
            <a:ext cx="424234" cy="425211"/>
            <a:chOff x="6235250" y="2620775"/>
            <a:chExt cx="481975" cy="481825"/>
          </a:xfrm>
        </p:grpSpPr>
        <p:sp>
          <p:nvSpPr>
            <p:cNvPr id="14669" name="Google Shape;14669;p60"/>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70" name="Google Shape;14670;p60"/>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71" name="Google Shape;14671;p60"/>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72" name="Google Shape;14672;p60"/>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73" name="Google Shape;14673;p60"/>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674" name="Google Shape;14674;p60"/>
          <p:cNvSpPr/>
          <p:nvPr/>
        </p:nvSpPr>
        <p:spPr>
          <a:xfrm>
            <a:off x="5918463" y="4051357"/>
            <a:ext cx="431320" cy="401449"/>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675" name="Google Shape;14675;p60"/>
          <p:cNvGrpSpPr/>
          <p:nvPr/>
        </p:nvGrpSpPr>
        <p:grpSpPr>
          <a:xfrm>
            <a:off x="6462410" y="4037747"/>
            <a:ext cx="426413" cy="425211"/>
            <a:chOff x="1535000" y="3223325"/>
            <a:chExt cx="484450" cy="481825"/>
          </a:xfrm>
        </p:grpSpPr>
        <p:sp>
          <p:nvSpPr>
            <p:cNvPr id="14676" name="Google Shape;14676;p60"/>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77" name="Google Shape;14677;p60"/>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78" name="Google Shape;14678;p60"/>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79" name="Google Shape;14679;p60"/>
          <p:cNvGrpSpPr/>
          <p:nvPr/>
        </p:nvGrpSpPr>
        <p:grpSpPr>
          <a:xfrm>
            <a:off x="6971911" y="4081998"/>
            <a:ext cx="424102" cy="336718"/>
            <a:chOff x="2085525" y="3263750"/>
            <a:chExt cx="481825" cy="381550"/>
          </a:xfrm>
        </p:grpSpPr>
        <p:sp>
          <p:nvSpPr>
            <p:cNvPr id="14680" name="Google Shape;14680;p60"/>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81" name="Google Shape;14681;p60"/>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682" name="Google Shape;14682;p60"/>
          <p:cNvSpPr/>
          <p:nvPr/>
        </p:nvSpPr>
        <p:spPr>
          <a:xfrm>
            <a:off x="7489493" y="4124097"/>
            <a:ext cx="424102" cy="256057"/>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683" name="Google Shape;14683;p60"/>
          <p:cNvGrpSpPr/>
          <p:nvPr/>
        </p:nvGrpSpPr>
        <p:grpSpPr>
          <a:xfrm>
            <a:off x="8011702" y="4037741"/>
            <a:ext cx="425291" cy="425233"/>
            <a:chOff x="3270450" y="3213625"/>
            <a:chExt cx="483175" cy="481850"/>
          </a:xfrm>
        </p:grpSpPr>
        <p:sp>
          <p:nvSpPr>
            <p:cNvPr id="14684" name="Google Shape;14684;p60"/>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85" name="Google Shape;14685;p60"/>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86" name="Google Shape;14686;p60"/>
          <p:cNvGrpSpPr/>
          <p:nvPr/>
        </p:nvGrpSpPr>
        <p:grpSpPr>
          <a:xfrm>
            <a:off x="8635842" y="4037752"/>
            <a:ext cx="211182" cy="425211"/>
            <a:chOff x="3984950" y="3213600"/>
            <a:chExt cx="239925" cy="481825"/>
          </a:xfrm>
        </p:grpSpPr>
        <p:sp>
          <p:nvSpPr>
            <p:cNvPr id="14687" name="Google Shape;14687;p60"/>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88" name="Google Shape;14688;p60"/>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689" name="Google Shape;14689;p60"/>
          <p:cNvSpPr/>
          <p:nvPr/>
        </p:nvSpPr>
        <p:spPr>
          <a:xfrm>
            <a:off x="9058466" y="4039469"/>
            <a:ext cx="424168" cy="425211"/>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90" name="Google Shape;14690;p60"/>
          <p:cNvSpPr/>
          <p:nvPr/>
        </p:nvSpPr>
        <p:spPr>
          <a:xfrm>
            <a:off x="9589631" y="4064371"/>
            <a:ext cx="424102" cy="375438"/>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691" name="Google Shape;14691;p60"/>
          <p:cNvGrpSpPr/>
          <p:nvPr/>
        </p:nvGrpSpPr>
        <p:grpSpPr>
          <a:xfrm>
            <a:off x="1964726" y="5630761"/>
            <a:ext cx="444061" cy="350794"/>
            <a:chOff x="5629975" y="3255775"/>
            <a:chExt cx="504500" cy="397500"/>
          </a:xfrm>
        </p:grpSpPr>
        <p:sp>
          <p:nvSpPr>
            <p:cNvPr id="14692" name="Google Shape;14692;p60"/>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93" name="Google Shape;14693;p60"/>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94" name="Google Shape;14694;p60"/>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95" name="Google Shape;14695;p60"/>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96" name="Google Shape;14696;p60"/>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97" name="Google Shape;14697;p60"/>
          <p:cNvGrpSpPr/>
          <p:nvPr/>
        </p:nvGrpSpPr>
        <p:grpSpPr>
          <a:xfrm>
            <a:off x="4316725" y="5630894"/>
            <a:ext cx="425357" cy="350529"/>
            <a:chOff x="6234950" y="3255925"/>
            <a:chExt cx="483250" cy="397200"/>
          </a:xfrm>
        </p:grpSpPr>
        <p:sp>
          <p:nvSpPr>
            <p:cNvPr id="14698" name="Google Shape;14698;p60"/>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99" name="Google Shape;14699;p60"/>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00" name="Google Shape;14700;p60"/>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01" name="Google Shape;14701;p60"/>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02" name="Google Shape;14702;p60"/>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03" name="Google Shape;14703;p60"/>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04" name="Google Shape;14704;p60"/>
          <p:cNvGrpSpPr/>
          <p:nvPr/>
        </p:nvGrpSpPr>
        <p:grpSpPr>
          <a:xfrm>
            <a:off x="5935432" y="4557465"/>
            <a:ext cx="397586" cy="425211"/>
            <a:chOff x="914900" y="3806450"/>
            <a:chExt cx="451700" cy="481825"/>
          </a:xfrm>
        </p:grpSpPr>
        <p:sp>
          <p:nvSpPr>
            <p:cNvPr id="14705" name="Google Shape;14705;p60"/>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06" name="Google Shape;14706;p60"/>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07" name="Google Shape;14707;p60"/>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08" name="Google Shape;14708;p60"/>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09" name="Google Shape;14709;p60"/>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10" name="Google Shape;14710;p60"/>
          <p:cNvGrpSpPr/>
          <p:nvPr/>
        </p:nvGrpSpPr>
        <p:grpSpPr>
          <a:xfrm>
            <a:off x="6459127" y="4557234"/>
            <a:ext cx="432970" cy="425674"/>
            <a:chOff x="1490050" y="3805975"/>
            <a:chExt cx="491900" cy="482350"/>
          </a:xfrm>
        </p:grpSpPr>
        <p:sp>
          <p:nvSpPr>
            <p:cNvPr id="14711" name="Google Shape;14711;p60"/>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12" name="Google Shape;14712;p60"/>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13" name="Google Shape;14713;p60"/>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14" name="Google Shape;14714;p60"/>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15" name="Google Shape;14715;p60"/>
          <p:cNvGrpSpPr/>
          <p:nvPr/>
        </p:nvGrpSpPr>
        <p:grpSpPr>
          <a:xfrm>
            <a:off x="6989008" y="4557465"/>
            <a:ext cx="389907" cy="425211"/>
            <a:chOff x="2104275" y="3806450"/>
            <a:chExt cx="442975" cy="481825"/>
          </a:xfrm>
        </p:grpSpPr>
        <p:sp>
          <p:nvSpPr>
            <p:cNvPr id="14716" name="Google Shape;14716;p60"/>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17" name="Google Shape;14717;p60"/>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18" name="Google Shape;14718;p60"/>
          <p:cNvGrpSpPr/>
          <p:nvPr/>
        </p:nvGrpSpPr>
        <p:grpSpPr>
          <a:xfrm>
            <a:off x="7518449" y="4557465"/>
            <a:ext cx="366801" cy="425211"/>
            <a:chOff x="2710875" y="3806450"/>
            <a:chExt cx="416725" cy="481825"/>
          </a:xfrm>
        </p:grpSpPr>
        <p:sp>
          <p:nvSpPr>
            <p:cNvPr id="14719" name="Google Shape;14719;p60"/>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20" name="Google Shape;14720;p60"/>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21" name="Google Shape;14721;p60"/>
          <p:cNvGrpSpPr/>
          <p:nvPr/>
        </p:nvGrpSpPr>
        <p:grpSpPr>
          <a:xfrm>
            <a:off x="8556712" y="4557752"/>
            <a:ext cx="369442" cy="424637"/>
            <a:chOff x="3895050" y="3806775"/>
            <a:chExt cx="419725" cy="481175"/>
          </a:xfrm>
        </p:grpSpPr>
        <p:sp>
          <p:nvSpPr>
            <p:cNvPr id="14722" name="Google Shape;14722;p60"/>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23" name="Google Shape;14723;p60"/>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24" name="Google Shape;14724;p60"/>
          <p:cNvGrpSpPr/>
          <p:nvPr/>
        </p:nvGrpSpPr>
        <p:grpSpPr>
          <a:xfrm>
            <a:off x="9590207" y="4557465"/>
            <a:ext cx="424102" cy="425211"/>
            <a:chOff x="5049725" y="3806450"/>
            <a:chExt cx="481825" cy="481825"/>
          </a:xfrm>
        </p:grpSpPr>
        <p:sp>
          <p:nvSpPr>
            <p:cNvPr id="14725" name="Google Shape;14725;p60"/>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26" name="Google Shape;14726;p60"/>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27" name="Google Shape;14727;p60"/>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28" name="Google Shape;14728;p60"/>
          <p:cNvGrpSpPr/>
          <p:nvPr/>
        </p:nvGrpSpPr>
        <p:grpSpPr>
          <a:xfrm>
            <a:off x="1449353" y="5593209"/>
            <a:ext cx="424102" cy="425211"/>
            <a:chOff x="5651375" y="3806450"/>
            <a:chExt cx="481825" cy="481825"/>
          </a:xfrm>
        </p:grpSpPr>
        <p:sp>
          <p:nvSpPr>
            <p:cNvPr id="14729" name="Google Shape;14729;p60"/>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30" name="Google Shape;14730;p60"/>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31" name="Google Shape;14731;p60"/>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32" name="Google Shape;14732;p60"/>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33" name="Google Shape;14733;p60"/>
          <p:cNvGrpSpPr/>
          <p:nvPr/>
        </p:nvGrpSpPr>
        <p:grpSpPr>
          <a:xfrm>
            <a:off x="3822755" y="5595702"/>
            <a:ext cx="373161" cy="420224"/>
            <a:chOff x="6264300" y="3809300"/>
            <a:chExt cx="423950" cy="476175"/>
          </a:xfrm>
        </p:grpSpPr>
        <p:sp>
          <p:nvSpPr>
            <p:cNvPr id="14734" name="Google Shape;14734;p60"/>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35" name="Google Shape;14735;p60"/>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36" name="Google Shape;14736;p60"/>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37" name="Google Shape;14737;p60"/>
          <p:cNvGrpSpPr/>
          <p:nvPr/>
        </p:nvGrpSpPr>
        <p:grpSpPr>
          <a:xfrm>
            <a:off x="5921349" y="5074993"/>
            <a:ext cx="425753" cy="425233"/>
            <a:chOff x="898875" y="4399275"/>
            <a:chExt cx="483700" cy="481850"/>
          </a:xfrm>
        </p:grpSpPr>
        <p:sp>
          <p:nvSpPr>
            <p:cNvPr id="14738" name="Google Shape;14738;p60"/>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39" name="Google Shape;14739;p60"/>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40" name="Google Shape;14740;p60"/>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41" name="Google Shape;14741;p60"/>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42" name="Google Shape;14742;p60"/>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43" name="Google Shape;14743;p60"/>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44" name="Google Shape;14744;p60"/>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45" name="Google Shape;14745;p60"/>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46" name="Google Shape;14746;p60"/>
          <p:cNvGrpSpPr/>
          <p:nvPr/>
        </p:nvGrpSpPr>
        <p:grpSpPr>
          <a:xfrm>
            <a:off x="6463560" y="5094110"/>
            <a:ext cx="424102" cy="386998"/>
            <a:chOff x="1492675" y="4420975"/>
            <a:chExt cx="481825" cy="438525"/>
          </a:xfrm>
        </p:grpSpPr>
        <p:sp>
          <p:nvSpPr>
            <p:cNvPr id="14747" name="Google Shape;14747;p60"/>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48" name="Google Shape;14748;p60"/>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49" name="Google Shape;14749;p60"/>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50" name="Google Shape;14750;p60"/>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51" name="Google Shape;14751;p60"/>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52" name="Google Shape;14752;p60"/>
          <p:cNvGrpSpPr/>
          <p:nvPr/>
        </p:nvGrpSpPr>
        <p:grpSpPr>
          <a:xfrm>
            <a:off x="5357274" y="4558721"/>
            <a:ext cx="429736" cy="425233"/>
            <a:chOff x="6232000" y="1435050"/>
            <a:chExt cx="488225" cy="481850"/>
          </a:xfrm>
        </p:grpSpPr>
        <p:sp>
          <p:nvSpPr>
            <p:cNvPr id="14753" name="Google Shape;14753;p60"/>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54" name="Google Shape;14754;p60"/>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55" name="Google Shape;14755;p60"/>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56" name="Google Shape;14756;p60"/>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57" name="Google Shape;14757;p60"/>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58" name="Google Shape;14758;p60"/>
          <p:cNvGrpSpPr/>
          <p:nvPr/>
        </p:nvGrpSpPr>
        <p:grpSpPr>
          <a:xfrm>
            <a:off x="682796" y="5077187"/>
            <a:ext cx="374943" cy="423379"/>
            <a:chOff x="924450" y="2028975"/>
            <a:chExt cx="425975" cy="479750"/>
          </a:xfrm>
        </p:grpSpPr>
        <p:sp>
          <p:nvSpPr>
            <p:cNvPr id="14759" name="Google Shape;14759;p60"/>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60" name="Google Shape;14760;p60"/>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61" name="Google Shape;14761;p60"/>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62" name="Google Shape;14762;p60"/>
          <p:cNvGrpSpPr/>
          <p:nvPr/>
        </p:nvGrpSpPr>
        <p:grpSpPr>
          <a:xfrm>
            <a:off x="6969831" y="5075842"/>
            <a:ext cx="428261" cy="423534"/>
            <a:chOff x="2084100" y="4400250"/>
            <a:chExt cx="486550" cy="479925"/>
          </a:xfrm>
        </p:grpSpPr>
        <p:sp>
          <p:nvSpPr>
            <p:cNvPr id="14763" name="Google Shape;14763;p60"/>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64" name="Google Shape;14764;p60"/>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65" name="Google Shape;14765;p60"/>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66" name="Google Shape;14766;p60"/>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67" name="Google Shape;14767;p60"/>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68" name="Google Shape;14768;p60"/>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69" name="Google Shape;14769;p60"/>
          <p:cNvGrpSpPr/>
          <p:nvPr/>
        </p:nvGrpSpPr>
        <p:grpSpPr>
          <a:xfrm>
            <a:off x="8052424" y="5074993"/>
            <a:ext cx="343850" cy="425233"/>
            <a:chOff x="3330525" y="4399275"/>
            <a:chExt cx="390650" cy="481850"/>
          </a:xfrm>
        </p:grpSpPr>
        <p:sp>
          <p:nvSpPr>
            <p:cNvPr id="14770" name="Google Shape;14770;p60"/>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71" name="Google Shape;14771;p60"/>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72" name="Google Shape;14772;p60"/>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73" name="Google Shape;14773;p60"/>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74" name="Google Shape;14774;p60"/>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75" name="Google Shape;14775;p60"/>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76" name="Google Shape;14776;p60"/>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77" name="Google Shape;14777;p60"/>
          <p:cNvGrpSpPr/>
          <p:nvPr/>
        </p:nvGrpSpPr>
        <p:grpSpPr>
          <a:xfrm>
            <a:off x="8583130" y="5075004"/>
            <a:ext cx="316608" cy="425211"/>
            <a:chOff x="3938800" y="4399275"/>
            <a:chExt cx="359700" cy="481825"/>
          </a:xfrm>
        </p:grpSpPr>
        <p:sp>
          <p:nvSpPr>
            <p:cNvPr id="14778" name="Google Shape;14778;p60"/>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79" name="Google Shape;14779;p60"/>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80" name="Google Shape;14780;p60"/>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81" name="Google Shape;14781;p60"/>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82" name="Google Shape;14782;p60"/>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83" name="Google Shape;14783;p60"/>
          <p:cNvGrpSpPr/>
          <p:nvPr/>
        </p:nvGrpSpPr>
        <p:grpSpPr>
          <a:xfrm>
            <a:off x="9171652" y="5075004"/>
            <a:ext cx="198815" cy="425211"/>
            <a:chOff x="4584850" y="4399275"/>
            <a:chExt cx="225875" cy="481825"/>
          </a:xfrm>
        </p:grpSpPr>
        <p:sp>
          <p:nvSpPr>
            <p:cNvPr id="14784" name="Google Shape;14784;p60"/>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85" name="Google Shape;14785;p60"/>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86" name="Google Shape;14786;p60"/>
          <p:cNvGrpSpPr/>
          <p:nvPr/>
        </p:nvGrpSpPr>
        <p:grpSpPr>
          <a:xfrm>
            <a:off x="8012296" y="4608154"/>
            <a:ext cx="424102" cy="323833"/>
            <a:chOff x="3271200" y="3863875"/>
            <a:chExt cx="481825" cy="366950"/>
          </a:xfrm>
        </p:grpSpPr>
        <p:sp>
          <p:nvSpPr>
            <p:cNvPr id="14787" name="Google Shape;14787;p60"/>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88" name="Google Shape;14788;p60"/>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789" name="Google Shape;14789;p60"/>
          <p:cNvSpPr/>
          <p:nvPr/>
        </p:nvSpPr>
        <p:spPr>
          <a:xfrm>
            <a:off x="9568993" y="5077443"/>
            <a:ext cx="465384" cy="425034"/>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790" name="Google Shape;14790;p60"/>
          <p:cNvGrpSpPr/>
          <p:nvPr/>
        </p:nvGrpSpPr>
        <p:grpSpPr>
          <a:xfrm>
            <a:off x="933971" y="5592865"/>
            <a:ext cx="424102" cy="425211"/>
            <a:chOff x="5642550" y="4399275"/>
            <a:chExt cx="481825" cy="481825"/>
          </a:xfrm>
        </p:grpSpPr>
        <p:sp>
          <p:nvSpPr>
            <p:cNvPr id="14791" name="Google Shape;14791;p60"/>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92" name="Google Shape;14792;p60"/>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93" name="Google Shape;14793;p60"/>
          <p:cNvGrpSpPr/>
          <p:nvPr/>
        </p:nvGrpSpPr>
        <p:grpSpPr>
          <a:xfrm>
            <a:off x="3196690" y="5607791"/>
            <a:ext cx="454183" cy="395360"/>
            <a:chOff x="6218300" y="4416175"/>
            <a:chExt cx="516000" cy="448000"/>
          </a:xfrm>
        </p:grpSpPr>
        <p:sp>
          <p:nvSpPr>
            <p:cNvPr id="14794" name="Google Shape;14794;p60"/>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95" name="Google Shape;14795;p60"/>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96" name="Google Shape;14796;p60"/>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797" name="Google Shape;14797;p60"/>
          <p:cNvGrpSpPr/>
          <p:nvPr/>
        </p:nvGrpSpPr>
        <p:grpSpPr>
          <a:xfrm>
            <a:off x="7020150" y="5592522"/>
            <a:ext cx="424102" cy="425211"/>
            <a:chOff x="899850" y="4992125"/>
            <a:chExt cx="481825" cy="481825"/>
          </a:xfrm>
        </p:grpSpPr>
        <p:sp>
          <p:nvSpPr>
            <p:cNvPr id="14798" name="Google Shape;14798;p60"/>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99" name="Google Shape;14799;p60"/>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00" name="Google Shape;14800;p60"/>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801" name="Google Shape;14801;p60"/>
          <p:cNvGrpSpPr/>
          <p:nvPr/>
        </p:nvGrpSpPr>
        <p:grpSpPr>
          <a:xfrm>
            <a:off x="6448727" y="5592522"/>
            <a:ext cx="424102" cy="425211"/>
            <a:chOff x="1492675" y="4992125"/>
            <a:chExt cx="481825" cy="481825"/>
          </a:xfrm>
        </p:grpSpPr>
        <p:sp>
          <p:nvSpPr>
            <p:cNvPr id="14802" name="Google Shape;14802;p60"/>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03" name="Google Shape;14803;p60"/>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804" name="Google Shape;14804;p60"/>
          <p:cNvGrpSpPr/>
          <p:nvPr/>
        </p:nvGrpSpPr>
        <p:grpSpPr>
          <a:xfrm>
            <a:off x="5877211" y="5592522"/>
            <a:ext cx="424102" cy="425211"/>
            <a:chOff x="2085525" y="4992125"/>
            <a:chExt cx="481825" cy="481825"/>
          </a:xfrm>
        </p:grpSpPr>
        <p:sp>
          <p:nvSpPr>
            <p:cNvPr id="14805" name="Google Shape;14805;p60"/>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06" name="Google Shape;14806;p60"/>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807" name="Google Shape;14807;p60"/>
          <p:cNvGrpSpPr/>
          <p:nvPr/>
        </p:nvGrpSpPr>
        <p:grpSpPr>
          <a:xfrm>
            <a:off x="8163209" y="5592522"/>
            <a:ext cx="424102" cy="425211"/>
            <a:chOff x="2678350" y="4992125"/>
            <a:chExt cx="481825" cy="481825"/>
          </a:xfrm>
        </p:grpSpPr>
        <p:sp>
          <p:nvSpPr>
            <p:cNvPr id="14808" name="Google Shape;14808;p60"/>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09" name="Google Shape;14809;p60"/>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10" name="Google Shape;14810;p60"/>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811" name="Google Shape;14811;p60"/>
          <p:cNvGrpSpPr/>
          <p:nvPr/>
        </p:nvGrpSpPr>
        <p:grpSpPr>
          <a:xfrm>
            <a:off x="5407736" y="5592522"/>
            <a:ext cx="424102" cy="425211"/>
            <a:chOff x="3271200" y="4992125"/>
            <a:chExt cx="481825" cy="481825"/>
          </a:xfrm>
        </p:grpSpPr>
        <p:sp>
          <p:nvSpPr>
            <p:cNvPr id="14812" name="Google Shape;14812;p60"/>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13" name="Google Shape;14813;p60"/>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14" name="Google Shape;14814;p60"/>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815" name="Google Shape;14815;p60"/>
          <p:cNvGrpSpPr/>
          <p:nvPr/>
        </p:nvGrpSpPr>
        <p:grpSpPr>
          <a:xfrm>
            <a:off x="8734599" y="5593812"/>
            <a:ext cx="424300" cy="422629"/>
            <a:chOff x="3863900" y="4993625"/>
            <a:chExt cx="482050" cy="478900"/>
          </a:xfrm>
        </p:grpSpPr>
        <p:sp>
          <p:nvSpPr>
            <p:cNvPr id="14816" name="Google Shape;14816;p60"/>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17" name="Google Shape;14817;p60"/>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18" name="Google Shape;14818;p60"/>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19" name="Google Shape;14819;p60"/>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820" name="Google Shape;14820;p60"/>
          <p:cNvGrpSpPr/>
          <p:nvPr/>
        </p:nvGrpSpPr>
        <p:grpSpPr>
          <a:xfrm>
            <a:off x="9306112" y="5593812"/>
            <a:ext cx="424300" cy="422629"/>
            <a:chOff x="4456725" y="4993625"/>
            <a:chExt cx="482050" cy="478900"/>
          </a:xfrm>
        </p:grpSpPr>
        <p:sp>
          <p:nvSpPr>
            <p:cNvPr id="14821" name="Google Shape;14821;p60"/>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22" name="Google Shape;14822;p60"/>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23" name="Google Shape;14823;p60"/>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24" name="Google Shape;14824;p60"/>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825" name="Google Shape;14825;p60"/>
          <p:cNvGrpSpPr/>
          <p:nvPr/>
        </p:nvGrpSpPr>
        <p:grpSpPr>
          <a:xfrm>
            <a:off x="9059008" y="3519435"/>
            <a:ext cx="424102" cy="398625"/>
            <a:chOff x="4456875" y="2635825"/>
            <a:chExt cx="481825" cy="451700"/>
          </a:xfrm>
        </p:grpSpPr>
        <p:sp>
          <p:nvSpPr>
            <p:cNvPr id="14826" name="Google Shape;14826;p60"/>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27" name="Google Shape;14827;p60"/>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28" name="Google Shape;14828;p60"/>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29" name="Google Shape;14829;p60"/>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30" name="Google Shape;14830;p60"/>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31" name="Google Shape;14831;p60"/>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832" name="Google Shape;14832;p60"/>
          <p:cNvGrpSpPr/>
          <p:nvPr/>
        </p:nvGrpSpPr>
        <p:grpSpPr>
          <a:xfrm>
            <a:off x="7591889" y="5593801"/>
            <a:ext cx="424300" cy="422651"/>
            <a:chOff x="5049575" y="4993600"/>
            <a:chExt cx="482050" cy="478925"/>
          </a:xfrm>
        </p:grpSpPr>
        <p:sp>
          <p:nvSpPr>
            <p:cNvPr id="14833" name="Google Shape;14833;p60"/>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34" name="Google Shape;14834;p60"/>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35" name="Google Shape;14835;p60"/>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36" name="Google Shape;14836;p60"/>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837" name="Google Shape;14837;p60"/>
          <p:cNvGrpSpPr/>
          <p:nvPr/>
        </p:nvGrpSpPr>
        <p:grpSpPr>
          <a:xfrm>
            <a:off x="9060857" y="4557476"/>
            <a:ext cx="420406" cy="425188"/>
            <a:chOff x="4464775" y="3806475"/>
            <a:chExt cx="477625" cy="481800"/>
          </a:xfrm>
        </p:grpSpPr>
        <p:sp>
          <p:nvSpPr>
            <p:cNvPr id="14838" name="Google Shape;14838;p60"/>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39" name="Google Shape;14839;p60"/>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40" name="Google Shape;14840;p60"/>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41" name="Google Shape;14841;p60"/>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42" name="Google Shape;14842;p60"/>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43" name="Google Shape;14843;p60"/>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844" name="Google Shape;14844;p60"/>
          <p:cNvGrpSpPr/>
          <p:nvPr/>
        </p:nvGrpSpPr>
        <p:grpSpPr>
          <a:xfrm>
            <a:off x="7515479" y="5075026"/>
            <a:ext cx="372743" cy="425166"/>
            <a:chOff x="2707950" y="4399325"/>
            <a:chExt cx="423475" cy="481775"/>
          </a:xfrm>
        </p:grpSpPr>
        <p:sp>
          <p:nvSpPr>
            <p:cNvPr id="14845" name="Google Shape;14845;p60"/>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46" name="Google Shape;14846;p60"/>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47" name="Google Shape;14847;p60"/>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48" name="Google Shape;14848;p60"/>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49" name="Google Shape;14849;p60"/>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50" name="Google Shape;14850;p60"/>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51" name="Google Shape;14851;p60"/>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52" name="Google Shape;14852;p60"/>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53" name="Google Shape;14853;p60"/>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54" name="Google Shape;14854;p60"/>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55" name="Google Shape;14855;p60"/>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856" name="Google Shape;14856;p60"/>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60" name="Shape 14860"/>
        <p:cNvGrpSpPr/>
        <p:nvPr/>
      </p:nvGrpSpPr>
      <p:grpSpPr>
        <a:xfrm>
          <a:off x="0" y="0"/>
          <a:ext cx="0" cy="0"/>
          <a:chOff x="0" y="0"/>
          <a:chExt cx="0" cy="0"/>
        </a:xfrm>
      </p:grpSpPr>
      <p:sp>
        <p:nvSpPr>
          <p:cNvPr id="14861" name="Google Shape;14861;p61"/>
          <p:cNvSpPr txBox="1"/>
          <p:nvPr/>
        </p:nvSpPr>
        <p:spPr>
          <a:xfrm>
            <a:off x="993518"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Educational Icons</a:t>
            </a:r>
            <a:endParaRPr sz="3000">
              <a:solidFill>
                <a:srgbClr val="FFFFFF"/>
              </a:solidFill>
            </a:endParaRPr>
          </a:p>
        </p:txBody>
      </p:sp>
      <p:sp>
        <p:nvSpPr>
          <p:cNvPr id="14862" name="Google Shape;14862;p61"/>
          <p:cNvSpPr txBox="1"/>
          <p:nvPr/>
        </p:nvSpPr>
        <p:spPr>
          <a:xfrm>
            <a:off x="5680885"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Medical Icons</a:t>
            </a:r>
            <a:endParaRPr sz="3000">
              <a:solidFill>
                <a:srgbClr val="FFFFFF"/>
              </a:solidFill>
            </a:endParaRPr>
          </a:p>
        </p:txBody>
      </p:sp>
      <p:grpSp>
        <p:nvGrpSpPr>
          <p:cNvPr id="14863" name="Google Shape;14863;p61"/>
          <p:cNvGrpSpPr/>
          <p:nvPr/>
        </p:nvGrpSpPr>
        <p:grpSpPr>
          <a:xfrm>
            <a:off x="708041" y="2590939"/>
            <a:ext cx="403037" cy="465920"/>
            <a:chOff x="-42971725" y="3217825"/>
            <a:chExt cx="275675" cy="317125"/>
          </a:xfrm>
        </p:grpSpPr>
        <p:sp>
          <p:nvSpPr>
            <p:cNvPr id="14864" name="Google Shape;14864;p61"/>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61"/>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1"/>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7" name="Google Shape;14867;p61"/>
          <p:cNvGrpSpPr/>
          <p:nvPr/>
        </p:nvGrpSpPr>
        <p:grpSpPr>
          <a:xfrm>
            <a:off x="672898" y="3180245"/>
            <a:ext cx="473322" cy="424452"/>
            <a:chOff x="-42996150" y="3612600"/>
            <a:chExt cx="323750" cy="288900"/>
          </a:xfrm>
        </p:grpSpPr>
        <p:sp>
          <p:nvSpPr>
            <p:cNvPr id="14868" name="Google Shape;14868;p61"/>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61"/>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61"/>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1" name="Google Shape;14871;p61"/>
          <p:cNvGrpSpPr/>
          <p:nvPr/>
        </p:nvGrpSpPr>
        <p:grpSpPr>
          <a:xfrm>
            <a:off x="676352" y="3694999"/>
            <a:ext cx="466415" cy="466398"/>
            <a:chOff x="-42994575" y="3950300"/>
            <a:chExt cx="319025" cy="317450"/>
          </a:xfrm>
        </p:grpSpPr>
        <p:sp>
          <p:nvSpPr>
            <p:cNvPr id="14872" name="Google Shape;14872;p61"/>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61"/>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61"/>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5" name="Google Shape;14875;p61"/>
          <p:cNvGrpSpPr/>
          <p:nvPr/>
        </p:nvGrpSpPr>
        <p:grpSpPr>
          <a:xfrm>
            <a:off x="3370856" y="2622196"/>
            <a:ext cx="465208" cy="466361"/>
            <a:chOff x="-41111350" y="3239100"/>
            <a:chExt cx="318200" cy="317425"/>
          </a:xfrm>
        </p:grpSpPr>
        <p:sp>
          <p:nvSpPr>
            <p:cNvPr id="14876" name="Google Shape;14876;p61"/>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61"/>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61"/>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1"/>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0" name="Google Shape;14880;p61"/>
          <p:cNvGrpSpPr/>
          <p:nvPr/>
        </p:nvGrpSpPr>
        <p:grpSpPr>
          <a:xfrm>
            <a:off x="3366251" y="3169850"/>
            <a:ext cx="474419" cy="466471"/>
            <a:chOff x="-41117650" y="3605525"/>
            <a:chExt cx="324500" cy="317500"/>
          </a:xfrm>
        </p:grpSpPr>
        <p:sp>
          <p:nvSpPr>
            <p:cNvPr id="14881" name="Google Shape;14881;p61"/>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61"/>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1"/>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84" name="Google Shape;14884;p61"/>
          <p:cNvSpPr/>
          <p:nvPr/>
        </p:nvSpPr>
        <p:spPr>
          <a:xfrm>
            <a:off x="3369198" y="3733056"/>
            <a:ext cx="466378" cy="454791"/>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85" name="Google Shape;14885;p61"/>
          <p:cNvGrpSpPr/>
          <p:nvPr/>
        </p:nvGrpSpPr>
        <p:grpSpPr>
          <a:xfrm>
            <a:off x="1897227" y="4290282"/>
            <a:ext cx="270616" cy="467536"/>
            <a:chOff x="-39205300" y="3220175"/>
            <a:chExt cx="185100" cy="318225"/>
          </a:xfrm>
        </p:grpSpPr>
        <p:sp>
          <p:nvSpPr>
            <p:cNvPr id="14886" name="Google Shape;14886;p61"/>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61"/>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8" name="Google Shape;14888;p61"/>
          <p:cNvGrpSpPr/>
          <p:nvPr/>
        </p:nvGrpSpPr>
        <p:grpSpPr>
          <a:xfrm>
            <a:off x="1854094" y="4868782"/>
            <a:ext cx="375405" cy="464341"/>
            <a:chOff x="-39248625" y="3588600"/>
            <a:chExt cx="256775" cy="316050"/>
          </a:xfrm>
        </p:grpSpPr>
        <p:sp>
          <p:nvSpPr>
            <p:cNvPr id="14889" name="Google Shape;14889;p61"/>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1"/>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91" name="Google Shape;14891;p61"/>
          <p:cNvSpPr/>
          <p:nvPr/>
        </p:nvSpPr>
        <p:spPr>
          <a:xfrm>
            <a:off x="1813320" y="5439590"/>
            <a:ext cx="454901" cy="466398"/>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61"/>
          <p:cNvSpPr/>
          <p:nvPr/>
        </p:nvSpPr>
        <p:spPr>
          <a:xfrm>
            <a:off x="4553281" y="4272396"/>
            <a:ext cx="462942" cy="463496"/>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3" name="Google Shape;14893;p61"/>
          <p:cNvGrpSpPr/>
          <p:nvPr/>
        </p:nvGrpSpPr>
        <p:grpSpPr>
          <a:xfrm>
            <a:off x="1167118" y="2590939"/>
            <a:ext cx="537431" cy="466361"/>
            <a:chOff x="-42651700" y="3217825"/>
            <a:chExt cx="367600" cy="317425"/>
          </a:xfrm>
        </p:grpSpPr>
        <p:sp>
          <p:nvSpPr>
            <p:cNvPr id="14894" name="Google Shape;14894;p61"/>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1"/>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1"/>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1"/>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8" name="Google Shape;14898;p61"/>
          <p:cNvGrpSpPr/>
          <p:nvPr/>
        </p:nvGrpSpPr>
        <p:grpSpPr>
          <a:xfrm>
            <a:off x="1211453" y="3143772"/>
            <a:ext cx="448761" cy="456738"/>
            <a:chOff x="-42617300" y="3587775"/>
            <a:chExt cx="306950" cy="310875"/>
          </a:xfrm>
        </p:grpSpPr>
        <p:sp>
          <p:nvSpPr>
            <p:cNvPr id="14899" name="Google Shape;14899;p61"/>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61"/>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01" name="Google Shape;14901;p61"/>
          <p:cNvSpPr/>
          <p:nvPr/>
        </p:nvSpPr>
        <p:spPr>
          <a:xfrm>
            <a:off x="1202116" y="3693735"/>
            <a:ext cx="465208" cy="465222"/>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2" name="Google Shape;14902;p61"/>
          <p:cNvGrpSpPr/>
          <p:nvPr/>
        </p:nvGrpSpPr>
        <p:grpSpPr>
          <a:xfrm>
            <a:off x="3929024" y="2621608"/>
            <a:ext cx="471641" cy="465663"/>
            <a:chOff x="-40748275" y="3238700"/>
            <a:chExt cx="322600" cy="316950"/>
          </a:xfrm>
        </p:grpSpPr>
        <p:sp>
          <p:nvSpPr>
            <p:cNvPr id="14903" name="Google Shape;14903;p61"/>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61"/>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1"/>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1"/>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1"/>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1"/>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9" name="Google Shape;14909;p61"/>
          <p:cNvGrpSpPr/>
          <p:nvPr/>
        </p:nvGrpSpPr>
        <p:grpSpPr>
          <a:xfrm>
            <a:off x="3932222" y="3210069"/>
            <a:ext cx="465245" cy="425884"/>
            <a:chOff x="-40745125" y="3632900"/>
            <a:chExt cx="318225" cy="289875"/>
          </a:xfrm>
        </p:grpSpPr>
        <p:sp>
          <p:nvSpPr>
            <p:cNvPr id="14910" name="Google Shape;14910;p61"/>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1"/>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61"/>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61"/>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1"/>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1"/>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1"/>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7" name="Google Shape;14917;p61"/>
          <p:cNvGrpSpPr/>
          <p:nvPr/>
        </p:nvGrpSpPr>
        <p:grpSpPr>
          <a:xfrm>
            <a:off x="3937412" y="3727138"/>
            <a:ext cx="454865" cy="465479"/>
            <a:chOff x="-40742750" y="3972175"/>
            <a:chExt cx="311125" cy="316825"/>
          </a:xfrm>
        </p:grpSpPr>
        <p:sp>
          <p:nvSpPr>
            <p:cNvPr id="14918" name="Google Shape;14918;p61"/>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1"/>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0" name="Google Shape;14920;p61"/>
          <p:cNvGrpSpPr/>
          <p:nvPr/>
        </p:nvGrpSpPr>
        <p:grpSpPr>
          <a:xfrm>
            <a:off x="2413840" y="4292596"/>
            <a:ext cx="333957" cy="465222"/>
            <a:chOff x="-38860325" y="3221750"/>
            <a:chExt cx="228425" cy="316650"/>
          </a:xfrm>
        </p:grpSpPr>
        <p:sp>
          <p:nvSpPr>
            <p:cNvPr id="14921" name="Google Shape;14921;p61"/>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1"/>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61"/>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1"/>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5" name="Google Shape;14925;p61"/>
          <p:cNvGrpSpPr/>
          <p:nvPr/>
        </p:nvGrpSpPr>
        <p:grpSpPr>
          <a:xfrm>
            <a:off x="2352286" y="4873594"/>
            <a:ext cx="475589" cy="461623"/>
            <a:chOff x="-38905225" y="3591875"/>
            <a:chExt cx="325300" cy="314200"/>
          </a:xfrm>
        </p:grpSpPr>
        <p:sp>
          <p:nvSpPr>
            <p:cNvPr id="14926" name="Google Shape;14926;p61"/>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61"/>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1"/>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29" name="Google Shape;14929;p61"/>
          <p:cNvSpPr/>
          <p:nvPr/>
        </p:nvSpPr>
        <p:spPr>
          <a:xfrm>
            <a:off x="2357593" y="5512468"/>
            <a:ext cx="462942" cy="39348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0" name="Google Shape;14930;p61"/>
          <p:cNvGrpSpPr/>
          <p:nvPr/>
        </p:nvGrpSpPr>
        <p:grpSpPr>
          <a:xfrm>
            <a:off x="4613044" y="4854833"/>
            <a:ext cx="363892" cy="464928"/>
            <a:chOff x="-37370925" y="3579105"/>
            <a:chExt cx="248900" cy="316450"/>
          </a:xfrm>
        </p:grpSpPr>
        <p:sp>
          <p:nvSpPr>
            <p:cNvPr id="14931" name="Google Shape;14931;p61"/>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61"/>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3" name="Google Shape;14933;p61"/>
          <p:cNvSpPr/>
          <p:nvPr/>
        </p:nvSpPr>
        <p:spPr>
          <a:xfrm>
            <a:off x="1730638" y="2590090"/>
            <a:ext cx="456034" cy="464524"/>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1"/>
          <p:cNvSpPr/>
          <p:nvPr/>
        </p:nvSpPr>
        <p:spPr>
          <a:xfrm>
            <a:off x="1761725" y="3137261"/>
            <a:ext cx="393863" cy="467536"/>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5" name="Google Shape;14935;p61"/>
          <p:cNvGrpSpPr/>
          <p:nvPr/>
        </p:nvGrpSpPr>
        <p:grpSpPr>
          <a:xfrm>
            <a:off x="1727137" y="3696174"/>
            <a:ext cx="465245" cy="465222"/>
            <a:chOff x="-42259725" y="3951100"/>
            <a:chExt cx="318225" cy="316650"/>
          </a:xfrm>
        </p:grpSpPr>
        <p:sp>
          <p:nvSpPr>
            <p:cNvPr id="14936" name="Google Shape;14936;p61"/>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61"/>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8" name="Google Shape;14938;p61"/>
          <p:cNvGrpSpPr/>
          <p:nvPr/>
        </p:nvGrpSpPr>
        <p:grpSpPr>
          <a:xfrm>
            <a:off x="4477911" y="2663848"/>
            <a:ext cx="464075" cy="424709"/>
            <a:chOff x="-40378075" y="3267450"/>
            <a:chExt cx="317425" cy="289075"/>
          </a:xfrm>
        </p:grpSpPr>
        <p:sp>
          <p:nvSpPr>
            <p:cNvPr id="14939" name="Google Shape;14939;p61"/>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61"/>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1"/>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1"/>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3" name="Google Shape;14943;p61"/>
          <p:cNvGrpSpPr/>
          <p:nvPr/>
        </p:nvGrpSpPr>
        <p:grpSpPr>
          <a:xfrm>
            <a:off x="4482498" y="3168418"/>
            <a:ext cx="454901" cy="465222"/>
            <a:chOff x="-40372575" y="3604550"/>
            <a:chExt cx="311150" cy="316650"/>
          </a:xfrm>
        </p:grpSpPr>
        <p:sp>
          <p:nvSpPr>
            <p:cNvPr id="14944" name="Google Shape;14944;p61"/>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1"/>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61"/>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7" name="Google Shape;14947;p61"/>
          <p:cNvSpPr/>
          <p:nvPr/>
        </p:nvSpPr>
        <p:spPr>
          <a:xfrm>
            <a:off x="4482028" y="3723694"/>
            <a:ext cx="453732" cy="467646"/>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8" name="Google Shape;14948;p61"/>
          <p:cNvGrpSpPr/>
          <p:nvPr/>
        </p:nvGrpSpPr>
        <p:grpSpPr>
          <a:xfrm>
            <a:off x="2885461" y="4290282"/>
            <a:ext cx="499310" cy="467977"/>
            <a:chOff x="-38542250" y="3220175"/>
            <a:chExt cx="341525" cy="318525"/>
          </a:xfrm>
        </p:grpSpPr>
        <p:sp>
          <p:nvSpPr>
            <p:cNvPr id="14949" name="Google Shape;14949;p61"/>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1"/>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1"/>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2" name="Google Shape;14952;p61"/>
          <p:cNvGrpSpPr/>
          <p:nvPr/>
        </p:nvGrpSpPr>
        <p:grpSpPr>
          <a:xfrm>
            <a:off x="2912906" y="4867901"/>
            <a:ext cx="462942" cy="464084"/>
            <a:chOff x="-38537400" y="3588000"/>
            <a:chExt cx="316650" cy="315875"/>
          </a:xfrm>
        </p:grpSpPr>
        <p:sp>
          <p:nvSpPr>
            <p:cNvPr id="14953" name="Google Shape;14953;p61"/>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61"/>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61"/>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1"/>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7" name="Google Shape;14957;p61"/>
          <p:cNvGrpSpPr/>
          <p:nvPr/>
        </p:nvGrpSpPr>
        <p:grpSpPr>
          <a:xfrm>
            <a:off x="2911754" y="5443206"/>
            <a:ext cx="465245" cy="465222"/>
            <a:chOff x="-38538975" y="3954250"/>
            <a:chExt cx="318225" cy="316650"/>
          </a:xfrm>
        </p:grpSpPr>
        <p:sp>
          <p:nvSpPr>
            <p:cNvPr id="14958" name="Google Shape;14958;p61"/>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1"/>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0" name="Google Shape;14960;p61"/>
          <p:cNvGrpSpPr/>
          <p:nvPr/>
        </p:nvGrpSpPr>
        <p:grpSpPr>
          <a:xfrm>
            <a:off x="4560082" y="5436827"/>
            <a:ext cx="469814" cy="467536"/>
            <a:chOff x="-37385100" y="3949908"/>
            <a:chExt cx="321350" cy="318225"/>
          </a:xfrm>
        </p:grpSpPr>
        <p:sp>
          <p:nvSpPr>
            <p:cNvPr id="14961" name="Google Shape;14961;p61"/>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1"/>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3" name="Google Shape;14963;p61"/>
          <p:cNvGrpSpPr/>
          <p:nvPr/>
        </p:nvGrpSpPr>
        <p:grpSpPr>
          <a:xfrm>
            <a:off x="2277653" y="2590057"/>
            <a:ext cx="464112" cy="466104"/>
            <a:chOff x="-41895050" y="3217225"/>
            <a:chExt cx="317450" cy="317250"/>
          </a:xfrm>
        </p:grpSpPr>
        <p:sp>
          <p:nvSpPr>
            <p:cNvPr id="14964" name="Google Shape;14964;p61"/>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61"/>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61"/>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61"/>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1"/>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9" name="Google Shape;14969;p61"/>
          <p:cNvGrpSpPr/>
          <p:nvPr/>
        </p:nvGrpSpPr>
        <p:grpSpPr>
          <a:xfrm>
            <a:off x="2277087" y="3139474"/>
            <a:ext cx="465245" cy="465222"/>
            <a:chOff x="-41893475" y="3584850"/>
            <a:chExt cx="318225" cy="316650"/>
          </a:xfrm>
        </p:grpSpPr>
        <p:sp>
          <p:nvSpPr>
            <p:cNvPr id="14970" name="Google Shape;14970;p61"/>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1"/>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1"/>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1"/>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74" name="Google Shape;14974;p61"/>
          <p:cNvSpPr/>
          <p:nvPr/>
        </p:nvSpPr>
        <p:spPr>
          <a:xfrm>
            <a:off x="2275992" y="3696048"/>
            <a:ext cx="465245" cy="464377"/>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1"/>
          <p:cNvSpPr/>
          <p:nvPr/>
        </p:nvSpPr>
        <p:spPr>
          <a:xfrm>
            <a:off x="663910" y="4314912"/>
            <a:ext cx="549310" cy="464047"/>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76" name="Google Shape;14976;p61"/>
          <p:cNvGrpSpPr/>
          <p:nvPr/>
        </p:nvGrpSpPr>
        <p:grpSpPr>
          <a:xfrm>
            <a:off x="737704" y="4893355"/>
            <a:ext cx="422335" cy="466398"/>
            <a:chOff x="-39998250" y="3605325"/>
            <a:chExt cx="288875" cy="317450"/>
          </a:xfrm>
        </p:grpSpPr>
        <p:sp>
          <p:nvSpPr>
            <p:cNvPr id="14977" name="Google Shape;14977;p61"/>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61"/>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9" name="Google Shape;14979;p61"/>
          <p:cNvGrpSpPr/>
          <p:nvPr/>
        </p:nvGrpSpPr>
        <p:grpSpPr>
          <a:xfrm>
            <a:off x="717401" y="5469835"/>
            <a:ext cx="462942" cy="465185"/>
            <a:chOff x="-40011050" y="3972375"/>
            <a:chExt cx="316650" cy="316625"/>
          </a:xfrm>
        </p:grpSpPr>
        <p:sp>
          <p:nvSpPr>
            <p:cNvPr id="14980" name="Google Shape;14980;p61"/>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61"/>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2" name="Google Shape;14982;p61"/>
          <p:cNvGrpSpPr/>
          <p:nvPr/>
        </p:nvGrpSpPr>
        <p:grpSpPr>
          <a:xfrm>
            <a:off x="3510183" y="4293771"/>
            <a:ext cx="333994" cy="464047"/>
            <a:chOff x="-38129425" y="3222550"/>
            <a:chExt cx="228450" cy="315850"/>
          </a:xfrm>
        </p:grpSpPr>
        <p:sp>
          <p:nvSpPr>
            <p:cNvPr id="14983" name="Google Shape;14983;p61"/>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1"/>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5" name="Google Shape;14985;p61"/>
          <p:cNvGrpSpPr/>
          <p:nvPr/>
        </p:nvGrpSpPr>
        <p:grpSpPr>
          <a:xfrm>
            <a:off x="3453837" y="4867901"/>
            <a:ext cx="465208" cy="465222"/>
            <a:chOff x="-38172725" y="3588000"/>
            <a:chExt cx="318200" cy="316650"/>
          </a:xfrm>
        </p:grpSpPr>
        <p:sp>
          <p:nvSpPr>
            <p:cNvPr id="14986" name="Google Shape;14986;p61"/>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1"/>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1"/>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1"/>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61"/>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61"/>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1"/>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1"/>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4" name="Google Shape;14994;p61"/>
          <p:cNvGrpSpPr/>
          <p:nvPr/>
        </p:nvGrpSpPr>
        <p:grpSpPr>
          <a:xfrm>
            <a:off x="3548812" y="5444344"/>
            <a:ext cx="275258" cy="465222"/>
            <a:chOff x="-38109725" y="3955025"/>
            <a:chExt cx="188275" cy="316650"/>
          </a:xfrm>
        </p:grpSpPr>
        <p:sp>
          <p:nvSpPr>
            <p:cNvPr id="14995" name="Google Shape;14995;p61"/>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1"/>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97" name="Google Shape;14997;p61"/>
          <p:cNvSpPr/>
          <p:nvPr/>
        </p:nvSpPr>
        <p:spPr>
          <a:xfrm>
            <a:off x="2420195" y="6020155"/>
            <a:ext cx="480230" cy="465589"/>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98" name="Google Shape;14998;p61"/>
          <p:cNvGrpSpPr/>
          <p:nvPr/>
        </p:nvGrpSpPr>
        <p:grpSpPr>
          <a:xfrm>
            <a:off x="2817646" y="2592371"/>
            <a:ext cx="467548" cy="464084"/>
            <a:chOff x="-41530375" y="3218800"/>
            <a:chExt cx="319800" cy="315875"/>
          </a:xfrm>
        </p:grpSpPr>
        <p:sp>
          <p:nvSpPr>
            <p:cNvPr id="14999" name="Google Shape;14999;p61"/>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61"/>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1" name="Google Shape;15001;p61"/>
          <p:cNvGrpSpPr/>
          <p:nvPr/>
        </p:nvGrpSpPr>
        <p:grpSpPr>
          <a:xfrm>
            <a:off x="2820515" y="3240151"/>
            <a:ext cx="461809" cy="363407"/>
            <a:chOff x="-41526450" y="3653375"/>
            <a:chExt cx="315875" cy="247350"/>
          </a:xfrm>
        </p:grpSpPr>
        <p:sp>
          <p:nvSpPr>
            <p:cNvPr id="15002" name="Google Shape;15002;p61"/>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61"/>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4" name="Google Shape;15004;p61"/>
          <p:cNvGrpSpPr/>
          <p:nvPr/>
        </p:nvGrpSpPr>
        <p:grpSpPr>
          <a:xfrm>
            <a:off x="2822251" y="3696174"/>
            <a:ext cx="458337" cy="465222"/>
            <a:chOff x="-41526450" y="3951100"/>
            <a:chExt cx="313500" cy="316650"/>
          </a:xfrm>
        </p:grpSpPr>
        <p:sp>
          <p:nvSpPr>
            <p:cNvPr id="15005" name="Google Shape;15005;p61"/>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1"/>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1"/>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8" name="Google Shape;15008;p61"/>
          <p:cNvGrpSpPr/>
          <p:nvPr/>
        </p:nvGrpSpPr>
        <p:grpSpPr>
          <a:xfrm>
            <a:off x="1276895" y="4316911"/>
            <a:ext cx="424930" cy="467536"/>
            <a:chOff x="-39625900" y="3238300"/>
            <a:chExt cx="290650" cy="318225"/>
          </a:xfrm>
        </p:grpSpPr>
        <p:sp>
          <p:nvSpPr>
            <p:cNvPr id="15009" name="Google Shape;15009;p61"/>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1"/>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11" name="Google Shape;15011;p61"/>
          <p:cNvSpPr/>
          <p:nvPr/>
        </p:nvSpPr>
        <p:spPr>
          <a:xfrm>
            <a:off x="1300088" y="4892304"/>
            <a:ext cx="394996" cy="465222"/>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12" name="Google Shape;15012;p61"/>
          <p:cNvGrpSpPr/>
          <p:nvPr/>
        </p:nvGrpSpPr>
        <p:grpSpPr>
          <a:xfrm>
            <a:off x="1269453" y="5469284"/>
            <a:ext cx="458337" cy="465810"/>
            <a:chOff x="-39647175" y="3972000"/>
            <a:chExt cx="313500" cy="317050"/>
          </a:xfrm>
        </p:grpSpPr>
        <p:sp>
          <p:nvSpPr>
            <p:cNvPr id="15013" name="Google Shape;15013;p61"/>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61"/>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1"/>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6" name="Google Shape;15016;p61"/>
          <p:cNvGrpSpPr/>
          <p:nvPr/>
        </p:nvGrpSpPr>
        <p:grpSpPr>
          <a:xfrm>
            <a:off x="3983649" y="4292339"/>
            <a:ext cx="469850" cy="466361"/>
            <a:chOff x="-37808850" y="3221575"/>
            <a:chExt cx="321375" cy="317425"/>
          </a:xfrm>
        </p:grpSpPr>
        <p:sp>
          <p:nvSpPr>
            <p:cNvPr id="15017" name="Google Shape;15017;p61"/>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1"/>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9" name="Google Shape;15019;p61"/>
          <p:cNvGrpSpPr/>
          <p:nvPr/>
        </p:nvGrpSpPr>
        <p:grpSpPr>
          <a:xfrm>
            <a:off x="3994628" y="4948751"/>
            <a:ext cx="466415" cy="303243"/>
            <a:chOff x="-37806500" y="3643030"/>
            <a:chExt cx="319025" cy="206400"/>
          </a:xfrm>
        </p:grpSpPr>
        <p:sp>
          <p:nvSpPr>
            <p:cNvPr id="15020" name="Google Shape;15020;p61"/>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1"/>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2" name="Google Shape;15022;p61"/>
          <p:cNvGrpSpPr/>
          <p:nvPr/>
        </p:nvGrpSpPr>
        <p:grpSpPr>
          <a:xfrm>
            <a:off x="3997515" y="5442030"/>
            <a:ext cx="460640" cy="467536"/>
            <a:chOff x="-37804925" y="3953450"/>
            <a:chExt cx="315075" cy="318225"/>
          </a:xfrm>
        </p:grpSpPr>
        <p:sp>
          <p:nvSpPr>
            <p:cNvPr id="15023" name="Google Shape;15023;p61"/>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61"/>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61"/>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6" name="Google Shape;15026;p61"/>
          <p:cNvSpPr/>
          <p:nvPr/>
        </p:nvSpPr>
        <p:spPr>
          <a:xfrm>
            <a:off x="3053313" y="6024104"/>
            <a:ext cx="332824" cy="464047"/>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27" name="Google Shape;15027;p61"/>
          <p:cNvGrpSpPr/>
          <p:nvPr/>
        </p:nvGrpSpPr>
        <p:grpSpPr>
          <a:xfrm>
            <a:off x="5677186" y="2614805"/>
            <a:ext cx="445198" cy="388051"/>
            <a:chOff x="-28462125" y="3199700"/>
            <a:chExt cx="298550" cy="259150"/>
          </a:xfrm>
        </p:grpSpPr>
        <p:sp>
          <p:nvSpPr>
            <p:cNvPr id="15028" name="Google Shape;15028;p6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6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6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1" name="Google Shape;15031;p61"/>
          <p:cNvGrpSpPr/>
          <p:nvPr/>
        </p:nvGrpSpPr>
        <p:grpSpPr>
          <a:xfrm>
            <a:off x="5678379" y="3161188"/>
            <a:ext cx="442812" cy="443492"/>
            <a:chOff x="-28461325" y="3545475"/>
            <a:chExt cx="296950" cy="296175"/>
          </a:xfrm>
        </p:grpSpPr>
        <p:sp>
          <p:nvSpPr>
            <p:cNvPr id="15032" name="Google Shape;15032;p6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6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8" name="Google Shape;15038;p61"/>
          <p:cNvGrpSpPr/>
          <p:nvPr/>
        </p:nvGrpSpPr>
        <p:grpSpPr>
          <a:xfrm>
            <a:off x="5673663" y="3726869"/>
            <a:ext cx="452244" cy="443455"/>
            <a:chOff x="-28463700" y="3914875"/>
            <a:chExt cx="303275" cy="296150"/>
          </a:xfrm>
        </p:grpSpPr>
        <p:sp>
          <p:nvSpPr>
            <p:cNvPr id="15039" name="Google Shape;15039;p6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1" name="Google Shape;15041;p61"/>
          <p:cNvGrpSpPr/>
          <p:nvPr/>
        </p:nvGrpSpPr>
        <p:grpSpPr>
          <a:xfrm>
            <a:off x="8471043" y="2666110"/>
            <a:ext cx="440463" cy="285442"/>
            <a:chOff x="-26573400" y="3224125"/>
            <a:chExt cx="295375" cy="190625"/>
          </a:xfrm>
        </p:grpSpPr>
        <p:sp>
          <p:nvSpPr>
            <p:cNvPr id="15042" name="Google Shape;15042;p6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4" name="Google Shape;15044;p61"/>
          <p:cNvGrpSpPr/>
          <p:nvPr/>
        </p:nvGrpSpPr>
        <p:grpSpPr>
          <a:xfrm>
            <a:off x="8471043" y="3161768"/>
            <a:ext cx="440463" cy="442332"/>
            <a:chOff x="-26573400" y="3546250"/>
            <a:chExt cx="295375" cy="295400"/>
          </a:xfrm>
        </p:grpSpPr>
        <p:sp>
          <p:nvSpPr>
            <p:cNvPr id="15045" name="Google Shape;15045;p6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0" name="Google Shape;15050;p61"/>
          <p:cNvGrpSpPr/>
          <p:nvPr/>
        </p:nvGrpSpPr>
        <p:grpSpPr>
          <a:xfrm>
            <a:off x="8456373" y="3727280"/>
            <a:ext cx="469803" cy="442631"/>
            <a:chOff x="-26583625" y="3917025"/>
            <a:chExt cx="315050" cy="295600"/>
          </a:xfrm>
        </p:grpSpPr>
        <p:sp>
          <p:nvSpPr>
            <p:cNvPr id="15051" name="Google Shape;15051;p6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6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6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55" name="Google Shape;15055;p61"/>
          <p:cNvSpPr/>
          <p:nvPr/>
        </p:nvSpPr>
        <p:spPr>
          <a:xfrm>
            <a:off x="6799780" y="4331490"/>
            <a:ext cx="441656" cy="442295"/>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56" name="Google Shape;15056;p61"/>
          <p:cNvGrpSpPr/>
          <p:nvPr/>
        </p:nvGrpSpPr>
        <p:grpSpPr>
          <a:xfrm>
            <a:off x="6828526" y="4932792"/>
            <a:ext cx="361802" cy="443492"/>
            <a:chOff x="-24694925" y="3518700"/>
            <a:chExt cx="242625" cy="296175"/>
          </a:xfrm>
        </p:grpSpPr>
        <p:sp>
          <p:nvSpPr>
            <p:cNvPr id="15057" name="Google Shape;15057;p6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6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1" name="Google Shape;15061;p61"/>
          <p:cNvGrpSpPr/>
          <p:nvPr/>
        </p:nvGrpSpPr>
        <p:grpSpPr>
          <a:xfrm>
            <a:off x="6827942" y="5498454"/>
            <a:ext cx="362958" cy="443492"/>
            <a:chOff x="-24709100" y="3888875"/>
            <a:chExt cx="243400" cy="296175"/>
          </a:xfrm>
        </p:grpSpPr>
        <p:sp>
          <p:nvSpPr>
            <p:cNvPr id="15062" name="Google Shape;15062;p6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5" name="Google Shape;15065;p61"/>
          <p:cNvGrpSpPr/>
          <p:nvPr/>
        </p:nvGrpSpPr>
        <p:grpSpPr>
          <a:xfrm>
            <a:off x="9581774" y="4332841"/>
            <a:ext cx="446316" cy="439375"/>
            <a:chOff x="-22863675" y="3131775"/>
            <a:chExt cx="299300" cy="293425"/>
          </a:xfrm>
        </p:grpSpPr>
        <p:sp>
          <p:nvSpPr>
            <p:cNvPr id="15066" name="Google Shape;15066;p6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9" name="Google Shape;15069;p61"/>
          <p:cNvGrpSpPr/>
          <p:nvPr/>
        </p:nvGrpSpPr>
        <p:grpSpPr>
          <a:xfrm>
            <a:off x="6254450" y="2587104"/>
            <a:ext cx="388793" cy="443455"/>
            <a:chOff x="-28069875" y="3175300"/>
            <a:chExt cx="260725" cy="296150"/>
          </a:xfrm>
        </p:grpSpPr>
        <p:sp>
          <p:nvSpPr>
            <p:cNvPr id="15070" name="Google Shape;15070;p6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6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6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6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6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79" name="Google Shape;15079;p61"/>
          <p:cNvSpPr/>
          <p:nvPr/>
        </p:nvSpPr>
        <p:spPr>
          <a:xfrm>
            <a:off x="6240740" y="3162640"/>
            <a:ext cx="441619" cy="440835"/>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80" name="Google Shape;15080;p61"/>
          <p:cNvGrpSpPr/>
          <p:nvPr/>
        </p:nvGrpSpPr>
        <p:grpSpPr>
          <a:xfrm>
            <a:off x="6306122" y="3727449"/>
            <a:ext cx="285453" cy="442295"/>
            <a:chOff x="-28032075" y="3916450"/>
            <a:chExt cx="191425" cy="295375"/>
          </a:xfrm>
        </p:grpSpPr>
        <p:sp>
          <p:nvSpPr>
            <p:cNvPr id="15081" name="Google Shape;15081;p6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4" name="Google Shape;15084;p61"/>
          <p:cNvGrpSpPr/>
          <p:nvPr/>
        </p:nvGrpSpPr>
        <p:grpSpPr>
          <a:xfrm>
            <a:off x="9016582" y="2587085"/>
            <a:ext cx="441656" cy="443492"/>
            <a:chOff x="-26201650" y="3176075"/>
            <a:chExt cx="296175" cy="296175"/>
          </a:xfrm>
        </p:grpSpPr>
        <p:sp>
          <p:nvSpPr>
            <p:cNvPr id="15085" name="Google Shape;15085;p6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6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7" name="Google Shape;15087;p61"/>
          <p:cNvGrpSpPr/>
          <p:nvPr/>
        </p:nvGrpSpPr>
        <p:grpSpPr>
          <a:xfrm>
            <a:off x="9015985" y="3161787"/>
            <a:ext cx="442849" cy="442295"/>
            <a:chOff x="-26204800" y="3547050"/>
            <a:chExt cx="296975" cy="295375"/>
          </a:xfrm>
        </p:grpSpPr>
        <p:sp>
          <p:nvSpPr>
            <p:cNvPr id="15088" name="Google Shape;15088;p6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0" name="Google Shape;15090;p61"/>
          <p:cNvSpPr/>
          <p:nvPr/>
        </p:nvSpPr>
        <p:spPr>
          <a:xfrm>
            <a:off x="9068365" y="3726986"/>
            <a:ext cx="361765" cy="443492"/>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1" name="Google Shape;15091;p61"/>
          <p:cNvGrpSpPr/>
          <p:nvPr/>
        </p:nvGrpSpPr>
        <p:grpSpPr>
          <a:xfrm>
            <a:off x="7354010" y="4330782"/>
            <a:ext cx="432262" cy="443492"/>
            <a:chOff x="-24353875" y="3147725"/>
            <a:chExt cx="289875" cy="296175"/>
          </a:xfrm>
        </p:grpSpPr>
        <p:sp>
          <p:nvSpPr>
            <p:cNvPr id="15092" name="Google Shape;15092;p6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4" name="Google Shape;15094;p61"/>
          <p:cNvGrpSpPr/>
          <p:nvPr/>
        </p:nvGrpSpPr>
        <p:grpSpPr>
          <a:xfrm>
            <a:off x="7364002" y="4933373"/>
            <a:ext cx="412280" cy="442332"/>
            <a:chOff x="-24344425" y="3519475"/>
            <a:chExt cx="276475" cy="295400"/>
          </a:xfrm>
        </p:grpSpPr>
        <p:sp>
          <p:nvSpPr>
            <p:cNvPr id="15095" name="Google Shape;15095;p6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7" name="Google Shape;15097;p61"/>
          <p:cNvGrpSpPr/>
          <p:nvPr/>
        </p:nvGrpSpPr>
        <p:grpSpPr>
          <a:xfrm>
            <a:off x="7351084" y="5501412"/>
            <a:ext cx="438115" cy="437578"/>
            <a:chOff x="-24353075" y="3891250"/>
            <a:chExt cx="293800" cy="292225"/>
          </a:xfrm>
        </p:grpSpPr>
        <p:sp>
          <p:nvSpPr>
            <p:cNvPr id="15098" name="Google Shape;15098;p6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6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0" name="Google Shape;15100;p61"/>
          <p:cNvGrpSpPr/>
          <p:nvPr/>
        </p:nvGrpSpPr>
        <p:grpSpPr>
          <a:xfrm>
            <a:off x="9583534" y="4933654"/>
            <a:ext cx="442812" cy="441770"/>
            <a:chOff x="-22845575" y="3504075"/>
            <a:chExt cx="296950" cy="295025"/>
          </a:xfrm>
        </p:grpSpPr>
        <p:sp>
          <p:nvSpPr>
            <p:cNvPr id="15101" name="Google Shape;15101;p6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3" name="Google Shape;15103;p61"/>
          <p:cNvGrpSpPr/>
          <p:nvPr/>
        </p:nvGrpSpPr>
        <p:grpSpPr>
          <a:xfrm>
            <a:off x="6819884" y="2587684"/>
            <a:ext cx="374701" cy="442295"/>
            <a:chOff x="-27691025" y="3175300"/>
            <a:chExt cx="251275" cy="295375"/>
          </a:xfrm>
        </p:grpSpPr>
        <p:sp>
          <p:nvSpPr>
            <p:cNvPr id="15104" name="Google Shape;15104;p6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6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8" name="Google Shape;15108;p61"/>
          <p:cNvGrpSpPr/>
          <p:nvPr/>
        </p:nvGrpSpPr>
        <p:grpSpPr>
          <a:xfrm>
            <a:off x="6785229" y="3239633"/>
            <a:ext cx="444005" cy="286602"/>
            <a:chOff x="-27721750" y="3598250"/>
            <a:chExt cx="297750" cy="191400"/>
          </a:xfrm>
        </p:grpSpPr>
        <p:sp>
          <p:nvSpPr>
            <p:cNvPr id="15109" name="Google Shape;15109;p6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6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1" name="Google Shape;15111;p61"/>
          <p:cNvGrpSpPr/>
          <p:nvPr/>
        </p:nvGrpSpPr>
        <p:grpSpPr>
          <a:xfrm>
            <a:off x="6786982" y="3734299"/>
            <a:ext cx="440500" cy="428593"/>
            <a:chOff x="-27719400" y="3925600"/>
            <a:chExt cx="295400" cy="286225"/>
          </a:xfrm>
        </p:grpSpPr>
        <p:sp>
          <p:nvSpPr>
            <p:cNvPr id="15112" name="Google Shape;15112;p6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6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4" name="Google Shape;15114;p61"/>
          <p:cNvGrpSpPr/>
          <p:nvPr/>
        </p:nvGrpSpPr>
        <p:grpSpPr>
          <a:xfrm>
            <a:off x="9567449" y="2586505"/>
            <a:ext cx="442812" cy="444653"/>
            <a:chOff x="-25834600" y="3176875"/>
            <a:chExt cx="296950" cy="296950"/>
          </a:xfrm>
        </p:grpSpPr>
        <p:sp>
          <p:nvSpPr>
            <p:cNvPr id="15115" name="Google Shape;15115;p6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6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6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6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0" name="Google Shape;15120;p61"/>
          <p:cNvGrpSpPr/>
          <p:nvPr/>
        </p:nvGrpSpPr>
        <p:grpSpPr>
          <a:xfrm>
            <a:off x="9567449" y="3174758"/>
            <a:ext cx="442812" cy="416352"/>
            <a:chOff x="-25834600" y="3564375"/>
            <a:chExt cx="296950" cy="278050"/>
          </a:xfrm>
        </p:grpSpPr>
        <p:sp>
          <p:nvSpPr>
            <p:cNvPr id="15121" name="Google Shape;15121;p6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6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6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6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9" name="Google Shape;15129;p61"/>
          <p:cNvGrpSpPr/>
          <p:nvPr/>
        </p:nvGrpSpPr>
        <p:grpSpPr>
          <a:xfrm>
            <a:off x="9565101" y="3727000"/>
            <a:ext cx="447509" cy="443193"/>
            <a:chOff x="-25834600" y="3915850"/>
            <a:chExt cx="300100" cy="295975"/>
          </a:xfrm>
        </p:grpSpPr>
        <p:sp>
          <p:nvSpPr>
            <p:cNvPr id="15130" name="Google Shape;15130;p6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6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6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3" name="Google Shape;15133;p61"/>
          <p:cNvGrpSpPr/>
          <p:nvPr/>
        </p:nvGrpSpPr>
        <p:grpSpPr>
          <a:xfrm>
            <a:off x="7983454" y="4331942"/>
            <a:ext cx="286609" cy="441171"/>
            <a:chOff x="-23930925" y="3149300"/>
            <a:chExt cx="192200" cy="294625"/>
          </a:xfrm>
        </p:grpSpPr>
        <p:sp>
          <p:nvSpPr>
            <p:cNvPr id="15134" name="Google Shape;15134;p6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8" name="Google Shape;15138;p61"/>
          <p:cNvGrpSpPr/>
          <p:nvPr/>
        </p:nvGrpSpPr>
        <p:grpSpPr>
          <a:xfrm>
            <a:off x="7929419" y="4933373"/>
            <a:ext cx="394683" cy="442332"/>
            <a:chOff x="-23962425" y="3519475"/>
            <a:chExt cx="264675" cy="295400"/>
          </a:xfrm>
        </p:grpSpPr>
        <p:sp>
          <p:nvSpPr>
            <p:cNvPr id="15139" name="Google Shape;15139;p6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6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1" name="Google Shape;15141;p61"/>
          <p:cNvSpPr/>
          <p:nvPr/>
        </p:nvSpPr>
        <p:spPr>
          <a:xfrm>
            <a:off x="7902689" y="5503868"/>
            <a:ext cx="469840" cy="432936"/>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42" name="Google Shape;15142;p61"/>
          <p:cNvGrpSpPr/>
          <p:nvPr/>
        </p:nvGrpSpPr>
        <p:grpSpPr>
          <a:xfrm>
            <a:off x="9655172" y="5499053"/>
            <a:ext cx="299545" cy="442295"/>
            <a:chOff x="-22788075" y="3904625"/>
            <a:chExt cx="200875" cy="295375"/>
          </a:xfrm>
        </p:grpSpPr>
        <p:sp>
          <p:nvSpPr>
            <p:cNvPr id="15143" name="Google Shape;15143;p6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6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7" name="Google Shape;15147;p61"/>
          <p:cNvGrpSpPr/>
          <p:nvPr/>
        </p:nvGrpSpPr>
        <p:grpSpPr>
          <a:xfrm>
            <a:off x="7344789" y="2587104"/>
            <a:ext cx="444005" cy="443455"/>
            <a:chOff x="-27351575" y="3175300"/>
            <a:chExt cx="297750" cy="296150"/>
          </a:xfrm>
        </p:grpSpPr>
        <p:sp>
          <p:nvSpPr>
            <p:cNvPr id="15148" name="Google Shape;15148;p6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6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2" name="Google Shape;15152;p61"/>
          <p:cNvGrpSpPr/>
          <p:nvPr/>
        </p:nvGrpSpPr>
        <p:grpSpPr>
          <a:xfrm>
            <a:off x="7398250" y="3161038"/>
            <a:ext cx="337086" cy="443792"/>
            <a:chOff x="-27313750" y="3545275"/>
            <a:chExt cx="226050" cy="296375"/>
          </a:xfrm>
        </p:grpSpPr>
        <p:sp>
          <p:nvSpPr>
            <p:cNvPr id="15153" name="Google Shape;15153;p6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6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6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6" name="Google Shape;15156;p61"/>
          <p:cNvGrpSpPr/>
          <p:nvPr/>
        </p:nvGrpSpPr>
        <p:grpSpPr>
          <a:xfrm>
            <a:off x="7344789" y="3724492"/>
            <a:ext cx="444005" cy="448209"/>
            <a:chOff x="-27351575" y="3915650"/>
            <a:chExt cx="297750" cy="299325"/>
          </a:xfrm>
        </p:grpSpPr>
        <p:sp>
          <p:nvSpPr>
            <p:cNvPr id="15157" name="Google Shape;15157;p6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6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9" name="Google Shape;15159;p61"/>
          <p:cNvGrpSpPr/>
          <p:nvPr/>
        </p:nvGrpSpPr>
        <p:grpSpPr>
          <a:xfrm>
            <a:off x="5703155" y="4330650"/>
            <a:ext cx="399381" cy="443754"/>
            <a:chOff x="-25445525" y="3175900"/>
            <a:chExt cx="267825" cy="296350"/>
          </a:xfrm>
        </p:grpSpPr>
        <p:sp>
          <p:nvSpPr>
            <p:cNvPr id="15160" name="Google Shape;15160;p6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6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3" name="Google Shape;15163;p61"/>
          <p:cNvGrpSpPr/>
          <p:nvPr/>
        </p:nvGrpSpPr>
        <p:grpSpPr>
          <a:xfrm>
            <a:off x="5680263" y="4946960"/>
            <a:ext cx="445160" cy="415154"/>
            <a:chOff x="-25465200" y="3565175"/>
            <a:chExt cx="298525" cy="277250"/>
          </a:xfrm>
        </p:grpSpPr>
        <p:sp>
          <p:nvSpPr>
            <p:cNvPr id="15164" name="Google Shape;15164;p6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6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6" name="Google Shape;15166;p61"/>
          <p:cNvGrpSpPr/>
          <p:nvPr/>
        </p:nvGrpSpPr>
        <p:grpSpPr>
          <a:xfrm>
            <a:off x="5679685" y="5499427"/>
            <a:ext cx="446316" cy="441546"/>
            <a:chOff x="-25465200" y="3916150"/>
            <a:chExt cx="299300" cy="294875"/>
          </a:xfrm>
        </p:grpSpPr>
        <p:sp>
          <p:nvSpPr>
            <p:cNvPr id="15167" name="Google Shape;15167;p6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9" name="Google Shape;15169;p61"/>
          <p:cNvGrpSpPr/>
          <p:nvPr/>
        </p:nvGrpSpPr>
        <p:grpSpPr>
          <a:xfrm>
            <a:off x="8467856" y="4330800"/>
            <a:ext cx="440463" cy="443455"/>
            <a:chOff x="-23615075" y="3148525"/>
            <a:chExt cx="295375" cy="296150"/>
          </a:xfrm>
        </p:grpSpPr>
        <p:sp>
          <p:nvSpPr>
            <p:cNvPr id="15170" name="Google Shape;15170;p6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6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6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6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74" name="Google Shape;15174;p61"/>
          <p:cNvSpPr/>
          <p:nvPr/>
        </p:nvSpPr>
        <p:spPr>
          <a:xfrm>
            <a:off x="8475592" y="4932260"/>
            <a:ext cx="446353" cy="444803"/>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75" name="Google Shape;15175;p61"/>
          <p:cNvGrpSpPr/>
          <p:nvPr/>
        </p:nvGrpSpPr>
        <p:grpSpPr>
          <a:xfrm>
            <a:off x="8467260" y="5511425"/>
            <a:ext cx="441656" cy="417550"/>
            <a:chOff x="-23615075" y="3906200"/>
            <a:chExt cx="296175" cy="278850"/>
          </a:xfrm>
        </p:grpSpPr>
        <p:sp>
          <p:nvSpPr>
            <p:cNvPr id="15176" name="Google Shape;15176;p6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6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6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79" name="Google Shape;15179;p61"/>
          <p:cNvSpPr/>
          <p:nvPr/>
        </p:nvSpPr>
        <p:spPr>
          <a:xfrm>
            <a:off x="7374700" y="6054611"/>
            <a:ext cx="440463" cy="441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80" name="Google Shape;15180;p61"/>
          <p:cNvGrpSpPr/>
          <p:nvPr/>
        </p:nvGrpSpPr>
        <p:grpSpPr>
          <a:xfrm>
            <a:off x="7901406" y="2587253"/>
            <a:ext cx="442812" cy="443156"/>
            <a:chOff x="-26980600" y="3175500"/>
            <a:chExt cx="296950" cy="295950"/>
          </a:xfrm>
        </p:grpSpPr>
        <p:sp>
          <p:nvSpPr>
            <p:cNvPr id="15181" name="Google Shape;15181;p6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6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84" name="Google Shape;15184;p61"/>
          <p:cNvSpPr/>
          <p:nvPr/>
        </p:nvSpPr>
        <p:spPr>
          <a:xfrm>
            <a:off x="7941205" y="3161892"/>
            <a:ext cx="387600" cy="442332"/>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85" name="Google Shape;15185;p61"/>
          <p:cNvGrpSpPr/>
          <p:nvPr/>
        </p:nvGrpSpPr>
        <p:grpSpPr>
          <a:xfrm>
            <a:off x="7902002" y="3766943"/>
            <a:ext cx="441619" cy="363307"/>
            <a:chOff x="-26981375" y="3951875"/>
            <a:chExt cx="296150" cy="242625"/>
          </a:xfrm>
        </p:grpSpPr>
        <p:sp>
          <p:nvSpPr>
            <p:cNvPr id="15186" name="Google Shape;15186;p6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6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61"/>
          <p:cNvGrpSpPr/>
          <p:nvPr/>
        </p:nvGrpSpPr>
        <p:grpSpPr>
          <a:xfrm>
            <a:off x="6232268" y="4329601"/>
            <a:ext cx="440500" cy="445851"/>
            <a:chOff x="-25094250" y="3176075"/>
            <a:chExt cx="295400" cy="297750"/>
          </a:xfrm>
        </p:grpSpPr>
        <p:sp>
          <p:nvSpPr>
            <p:cNvPr id="15190" name="Google Shape;15190;p6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6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3" name="Google Shape;15193;p61"/>
          <p:cNvGrpSpPr/>
          <p:nvPr/>
        </p:nvGrpSpPr>
        <p:grpSpPr>
          <a:xfrm>
            <a:off x="6232268" y="4933390"/>
            <a:ext cx="440500" cy="442295"/>
            <a:chOff x="-25094250" y="3547050"/>
            <a:chExt cx="295400" cy="295375"/>
          </a:xfrm>
        </p:grpSpPr>
        <p:sp>
          <p:nvSpPr>
            <p:cNvPr id="15194" name="Google Shape;15194;p6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6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6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99" name="Google Shape;15199;p61"/>
          <p:cNvSpPr/>
          <p:nvPr/>
        </p:nvSpPr>
        <p:spPr>
          <a:xfrm>
            <a:off x="6243039" y="5568333"/>
            <a:ext cx="441656" cy="304010"/>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0" name="Google Shape;15200;p61"/>
          <p:cNvGrpSpPr/>
          <p:nvPr/>
        </p:nvGrpSpPr>
        <p:grpSpPr>
          <a:xfrm>
            <a:off x="9026242" y="4330800"/>
            <a:ext cx="441619" cy="443455"/>
            <a:chOff x="-23245675" y="3148525"/>
            <a:chExt cx="296150" cy="296150"/>
          </a:xfrm>
        </p:grpSpPr>
        <p:sp>
          <p:nvSpPr>
            <p:cNvPr id="15201" name="Google Shape;15201;p6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6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04" name="Google Shape;15204;p61"/>
          <p:cNvSpPr/>
          <p:nvPr/>
        </p:nvSpPr>
        <p:spPr>
          <a:xfrm>
            <a:off x="9088987" y="4933495"/>
            <a:ext cx="337123" cy="442332"/>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5" name="Google Shape;15205;p61"/>
          <p:cNvGrpSpPr/>
          <p:nvPr/>
        </p:nvGrpSpPr>
        <p:grpSpPr>
          <a:xfrm>
            <a:off x="9026820" y="5498473"/>
            <a:ext cx="440463" cy="443455"/>
            <a:chOff x="-23244900" y="3888100"/>
            <a:chExt cx="295375" cy="296150"/>
          </a:xfrm>
        </p:grpSpPr>
        <p:sp>
          <p:nvSpPr>
            <p:cNvPr id="15206" name="Google Shape;15206;p6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6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6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6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17" name="Google Shape;15217;p61"/>
          <p:cNvSpPr/>
          <p:nvPr/>
        </p:nvSpPr>
        <p:spPr>
          <a:xfrm>
            <a:off x="7880831" y="6052842"/>
            <a:ext cx="442849" cy="444653"/>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221" name="Shape 15221"/>
        <p:cNvGrpSpPr/>
        <p:nvPr/>
      </p:nvGrpSpPr>
      <p:grpSpPr>
        <a:xfrm>
          <a:off x="0" y="0"/>
          <a:ext cx="0" cy="0"/>
          <a:chOff x="0" y="0"/>
          <a:chExt cx="0" cy="0"/>
        </a:xfrm>
      </p:grpSpPr>
      <p:sp>
        <p:nvSpPr>
          <p:cNvPr id="15222" name="Google Shape;15222;p62"/>
          <p:cNvSpPr txBox="1"/>
          <p:nvPr/>
        </p:nvSpPr>
        <p:spPr>
          <a:xfrm>
            <a:off x="993518"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Business Icons</a:t>
            </a:r>
            <a:endParaRPr sz="3000">
              <a:solidFill>
                <a:srgbClr val="FFFFFF"/>
              </a:solidFill>
            </a:endParaRPr>
          </a:p>
        </p:txBody>
      </p:sp>
      <p:sp>
        <p:nvSpPr>
          <p:cNvPr id="15223" name="Google Shape;15223;p62"/>
          <p:cNvSpPr txBox="1"/>
          <p:nvPr/>
        </p:nvSpPr>
        <p:spPr>
          <a:xfrm>
            <a:off x="5680885"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Teamwork Icons</a:t>
            </a:r>
            <a:endParaRPr sz="3000">
              <a:solidFill>
                <a:srgbClr val="FFFFFF"/>
              </a:solidFill>
            </a:endParaRPr>
          </a:p>
        </p:txBody>
      </p:sp>
      <p:sp>
        <p:nvSpPr>
          <p:cNvPr id="15224" name="Google Shape;15224;p62"/>
          <p:cNvSpPr/>
          <p:nvPr/>
        </p:nvSpPr>
        <p:spPr>
          <a:xfrm>
            <a:off x="670500" y="2608478"/>
            <a:ext cx="448268" cy="470890"/>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25" name="Google Shape;15225;p62"/>
          <p:cNvGrpSpPr/>
          <p:nvPr/>
        </p:nvGrpSpPr>
        <p:grpSpPr>
          <a:xfrm>
            <a:off x="667031" y="3158622"/>
            <a:ext cx="448268" cy="472043"/>
            <a:chOff x="-65145700" y="3727425"/>
            <a:chExt cx="317425" cy="317425"/>
          </a:xfrm>
        </p:grpSpPr>
        <p:sp>
          <p:nvSpPr>
            <p:cNvPr id="15226" name="Google Shape;15226;p62"/>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2"/>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8" name="Google Shape;15228;p62"/>
          <p:cNvGrpSpPr/>
          <p:nvPr/>
        </p:nvGrpSpPr>
        <p:grpSpPr>
          <a:xfrm>
            <a:off x="670927" y="3709913"/>
            <a:ext cx="440465" cy="472043"/>
            <a:chOff x="-65144125" y="4094450"/>
            <a:chExt cx="311900" cy="317425"/>
          </a:xfrm>
        </p:grpSpPr>
        <p:sp>
          <p:nvSpPr>
            <p:cNvPr id="15229" name="Google Shape;15229;p62"/>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2"/>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62"/>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32" name="Google Shape;15232;p62"/>
          <p:cNvSpPr/>
          <p:nvPr/>
        </p:nvSpPr>
        <p:spPr>
          <a:xfrm>
            <a:off x="3484092" y="2592310"/>
            <a:ext cx="450492" cy="47442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33" name="Google Shape;15233;p62"/>
          <p:cNvGrpSpPr/>
          <p:nvPr/>
        </p:nvGrpSpPr>
        <p:grpSpPr>
          <a:xfrm>
            <a:off x="3483139" y="3158098"/>
            <a:ext cx="452398" cy="473047"/>
            <a:chOff x="-63250675" y="3744075"/>
            <a:chExt cx="320350" cy="318100"/>
          </a:xfrm>
        </p:grpSpPr>
        <p:sp>
          <p:nvSpPr>
            <p:cNvPr id="15234" name="Google Shape;15234;p62"/>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62"/>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62"/>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7" name="Google Shape;15237;p62"/>
          <p:cNvGrpSpPr/>
          <p:nvPr/>
        </p:nvGrpSpPr>
        <p:grpSpPr>
          <a:xfrm>
            <a:off x="3485204" y="3709893"/>
            <a:ext cx="448268" cy="472043"/>
            <a:chOff x="-63250675" y="4110200"/>
            <a:chExt cx="317425" cy="317425"/>
          </a:xfrm>
        </p:grpSpPr>
        <p:sp>
          <p:nvSpPr>
            <p:cNvPr id="15238" name="Google Shape;15238;p62"/>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62"/>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62"/>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62"/>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2"/>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62"/>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2"/>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2"/>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62"/>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7" name="Google Shape;15247;p62"/>
          <p:cNvGrpSpPr/>
          <p:nvPr/>
        </p:nvGrpSpPr>
        <p:grpSpPr>
          <a:xfrm>
            <a:off x="1776054" y="4350311"/>
            <a:ext cx="438276" cy="461224"/>
            <a:chOff x="-61351725" y="3372400"/>
            <a:chExt cx="310350" cy="310150"/>
          </a:xfrm>
        </p:grpSpPr>
        <p:sp>
          <p:nvSpPr>
            <p:cNvPr id="15248" name="Google Shape;15248;p62"/>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2"/>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2"/>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1" name="Google Shape;15251;p62"/>
          <p:cNvGrpSpPr/>
          <p:nvPr/>
        </p:nvGrpSpPr>
        <p:grpSpPr>
          <a:xfrm>
            <a:off x="1771606" y="4945508"/>
            <a:ext cx="447173" cy="428694"/>
            <a:chOff x="-61354875" y="3751050"/>
            <a:chExt cx="316650" cy="288275"/>
          </a:xfrm>
        </p:grpSpPr>
        <p:sp>
          <p:nvSpPr>
            <p:cNvPr id="15252" name="Google Shape;15252;p62"/>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2"/>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2"/>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5" name="Google Shape;15255;p62"/>
          <p:cNvGrpSpPr/>
          <p:nvPr/>
        </p:nvGrpSpPr>
        <p:grpSpPr>
          <a:xfrm>
            <a:off x="1771606" y="5513191"/>
            <a:ext cx="447173" cy="472080"/>
            <a:chOff x="-61354875" y="4101525"/>
            <a:chExt cx="316650" cy="317450"/>
          </a:xfrm>
        </p:grpSpPr>
        <p:sp>
          <p:nvSpPr>
            <p:cNvPr id="15256" name="Google Shape;15256;p62"/>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2"/>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8" name="Google Shape;15258;p62"/>
          <p:cNvGrpSpPr/>
          <p:nvPr/>
        </p:nvGrpSpPr>
        <p:grpSpPr>
          <a:xfrm>
            <a:off x="4569014" y="4345983"/>
            <a:ext cx="449362" cy="470035"/>
            <a:chOff x="-59470075" y="3308975"/>
            <a:chExt cx="318200" cy="316075"/>
          </a:xfrm>
        </p:grpSpPr>
        <p:sp>
          <p:nvSpPr>
            <p:cNvPr id="15259" name="Google Shape;15259;p62"/>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2"/>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2"/>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2"/>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62"/>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62"/>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62"/>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2"/>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2"/>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8" name="Google Shape;15268;p62"/>
          <p:cNvGrpSpPr/>
          <p:nvPr/>
        </p:nvGrpSpPr>
        <p:grpSpPr>
          <a:xfrm>
            <a:off x="1233151" y="2590865"/>
            <a:ext cx="448268" cy="468734"/>
            <a:chOff x="-64781025" y="3361050"/>
            <a:chExt cx="317425" cy="315200"/>
          </a:xfrm>
        </p:grpSpPr>
        <p:sp>
          <p:nvSpPr>
            <p:cNvPr id="15269" name="Google Shape;15269;p62"/>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62"/>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62"/>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62"/>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73" name="Google Shape;15273;p62"/>
          <p:cNvSpPr/>
          <p:nvPr/>
        </p:nvSpPr>
        <p:spPr>
          <a:xfrm>
            <a:off x="1233151" y="3164554"/>
            <a:ext cx="448268" cy="469701"/>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2"/>
          <p:cNvSpPr/>
          <p:nvPr/>
        </p:nvSpPr>
        <p:spPr>
          <a:xfrm>
            <a:off x="1266515" y="3715142"/>
            <a:ext cx="381541" cy="472043"/>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2"/>
          <p:cNvSpPr/>
          <p:nvPr/>
        </p:nvSpPr>
        <p:spPr>
          <a:xfrm>
            <a:off x="4028976" y="2645669"/>
            <a:ext cx="447138" cy="367797"/>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6" name="Google Shape;15276;p62"/>
          <p:cNvGrpSpPr/>
          <p:nvPr/>
        </p:nvGrpSpPr>
        <p:grpSpPr>
          <a:xfrm>
            <a:off x="4018950" y="3158243"/>
            <a:ext cx="467191" cy="472749"/>
            <a:chOff x="-62890750" y="3747425"/>
            <a:chExt cx="330825" cy="317900"/>
          </a:xfrm>
        </p:grpSpPr>
        <p:sp>
          <p:nvSpPr>
            <p:cNvPr id="15277" name="Google Shape;15277;p62"/>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62"/>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62"/>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62"/>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62"/>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2"/>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62"/>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62"/>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2"/>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2"/>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62"/>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62"/>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2"/>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2"/>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1" name="Google Shape;15291;p62"/>
          <p:cNvGrpSpPr/>
          <p:nvPr/>
        </p:nvGrpSpPr>
        <p:grpSpPr>
          <a:xfrm>
            <a:off x="4028411" y="3710468"/>
            <a:ext cx="448268" cy="470890"/>
            <a:chOff x="-62884425" y="4111775"/>
            <a:chExt cx="317425" cy="316650"/>
          </a:xfrm>
        </p:grpSpPr>
        <p:sp>
          <p:nvSpPr>
            <p:cNvPr id="15292" name="Google Shape;15292;p62"/>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2"/>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4" name="Google Shape;15294;p62"/>
          <p:cNvGrpSpPr/>
          <p:nvPr/>
        </p:nvGrpSpPr>
        <p:grpSpPr>
          <a:xfrm>
            <a:off x="2295551" y="4349561"/>
            <a:ext cx="446043" cy="462711"/>
            <a:chOff x="-60991775" y="3376900"/>
            <a:chExt cx="315850" cy="311150"/>
          </a:xfrm>
        </p:grpSpPr>
        <p:sp>
          <p:nvSpPr>
            <p:cNvPr id="15295" name="Google Shape;15295;p62"/>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2"/>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2"/>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8" name="Google Shape;15298;p62"/>
          <p:cNvGrpSpPr/>
          <p:nvPr/>
        </p:nvGrpSpPr>
        <p:grpSpPr>
          <a:xfrm>
            <a:off x="2294986" y="4929094"/>
            <a:ext cx="447173" cy="461521"/>
            <a:chOff x="-60988625" y="3740800"/>
            <a:chExt cx="316650" cy="310350"/>
          </a:xfrm>
        </p:grpSpPr>
        <p:sp>
          <p:nvSpPr>
            <p:cNvPr id="15299" name="Google Shape;15299;p62"/>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62"/>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62"/>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2" name="Google Shape;15302;p62"/>
          <p:cNvGrpSpPr/>
          <p:nvPr/>
        </p:nvGrpSpPr>
        <p:grpSpPr>
          <a:xfrm>
            <a:off x="2294986" y="5514531"/>
            <a:ext cx="447173" cy="469403"/>
            <a:chOff x="-60987850" y="4100950"/>
            <a:chExt cx="316650" cy="315650"/>
          </a:xfrm>
        </p:grpSpPr>
        <p:sp>
          <p:nvSpPr>
            <p:cNvPr id="15303" name="Google Shape;15303;p62"/>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2"/>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62"/>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62"/>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2"/>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8" name="Google Shape;15308;p62"/>
          <p:cNvGrpSpPr/>
          <p:nvPr/>
        </p:nvGrpSpPr>
        <p:grpSpPr>
          <a:xfrm>
            <a:off x="4568449" y="4930310"/>
            <a:ext cx="450492" cy="459179"/>
            <a:chOff x="-59447250" y="3706150"/>
            <a:chExt cx="319000" cy="308775"/>
          </a:xfrm>
        </p:grpSpPr>
        <p:sp>
          <p:nvSpPr>
            <p:cNvPr id="15309" name="Google Shape;15309;p62"/>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62"/>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2"/>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2"/>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3" name="Google Shape;15313;p62"/>
          <p:cNvGrpSpPr/>
          <p:nvPr/>
        </p:nvGrpSpPr>
        <p:grpSpPr>
          <a:xfrm>
            <a:off x="1770494" y="2605649"/>
            <a:ext cx="449397" cy="468139"/>
            <a:chOff x="-64406125" y="3362225"/>
            <a:chExt cx="318225" cy="314800"/>
          </a:xfrm>
        </p:grpSpPr>
        <p:sp>
          <p:nvSpPr>
            <p:cNvPr id="15314" name="Google Shape;15314;p62"/>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62"/>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16" name="Google Shape;15316;p62"/>
          <p:cNvSpPr/>
          <p:nvPr/>
        </p:nvSpPr>
        <p:spPr>
          <a:xfrm>
            <a:off x="1847794" y="3177870"/>
            <a:ext cx="294797" cy="472043"/>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7" name="Google Shape;15317;p62"/>
          <p:cNvGrpSpPr/>
          <p:nvPr/>
        </p:nvGrpSpPr>
        <p:grpSpPr>
          <a:xfrm>
            <a:off x="1771059" y="3724978"/>
            <a:ext cx="448268" cy="470890"/>
            <a:chOff x="-64410850" y="4094450"/>
            <a:chExt cx="317425" cy="316650"/>
          </a:xfrm>
        </p:grpSpPr>
        <p:sp>
          <p:nvSpPr>
            <p:cNvPr id="15318" name="Google Shape;15318;p62"/>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2"/>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2"/>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1" name="Google Shape;15321;p62"/>
          <p:cNvSpPr/>
          <p:nvPr/>
        </p:nvSpPr>
        <p:spPr>
          <a:xfrm>
            <a:off x="4598476" y="2593371"/>
            <a:ext cx="390438" cy="47230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2" name="Google Shape;15322;p62"/>
          <p:cNvGrpSpPr/>
          <p:nvPr/>
        </p:nvGrpSpPr>
        <p:grpSpPr>
          <a:xfrm>
            <a:off x="4570656" y="3157876"/>
            <a:ext cx="446079" cy="473493"/>
            <a:chOff x="-62516625" y="3743175"/>
            <a:chExt cx="315875" cy="318400"/>
          </a:xfrm>
        </p:grpSpPr>
        <p:sp>
          <p:nvSpPr>
            <p:cNvPr id="15323" name="Google Shape;15323;p62"/>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2"/>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5" name="Google Shape;15325;p62"/>
          <p:cNvGrpSpPr/>
          <p:nvPr/>
        </p:nvGrpSpPr>
        <p:grpSpPr>
          <a:xfrm>
            <a:off x="4579006" y="3736232"/>
            <a:ext cx="429379" cy="419362"/>
            <a:chOff x="-62511900" y="4129100"/>
            <a:chExt cx="304050" cy="282000"/>
          </a:xfrm>
        </p:grpSpPr>
        <p:sp>
          <p:nvSpPr>
            <p:cNvPr id="15326" name="Google Shape;15326;p62"/>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62"/>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62"/>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62"/>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2"/>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1" name="Google Shape;15331;p62"/>
          <p:cNvGrpSpPr/>
          <p:nvPr/>
        </p:nvGrpSpPr>
        <p:grpSpPr>
          <a:xfrm>
            <a:off x="2914892" y="4344904"/>
            <a:ext cx="379317" cy="472043"/>
            <a:chOff x="-60597975" y="3367475"/>
            <a:chExt cx="268600" cy="317425"/>
          </a:xfrm>
        </p:grpSpPr>
        <p:sp>
          <p:nvSpPr>
            <p:cNvPr id="15332" name="Google Shape;15332;p62"/>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62"/>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62"/>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62"/>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62"/>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37" name="Google Shape;15337;p62"/>
          <p:cNvSpPr/>
          <p:nvPr/>
        </p:nvSpPr>
        <p:spPr>
          <a:xfrm>
            <a:off x="2879305" y="4930056"/>
            <a:ext cx="450492" cy="469143"/>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8" name="Google Shape;15338;p62"/>
          <p:cNvGrpSpPr/>
          <p:nvPr/>
        </p:nvGrpSpPr>
        <p:grpSpPr>
          <a:xfrm>
            <a:off x="2880964" y="5580558"/>
            <a:ext cx="447173" cy="337349"/>
            <a:chOff x="-60621600" y="4145650"/>
            <a:chExt cx="316650" cy="226850"/>
          </a:xfrm>
        </p:grpSpPr>
        <p:sp>
          <p:nvSpPr>
            <p:cNvPr id="15339" name="Google Shape;15339;p62"/>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62"/>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62"/>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2" name="Google Shape;15342;p62"/>
          <p:cNvGrpSpPr/>
          <p:nvPr/>
        </p:nvGrpSpPr>
        <p:grpSpPr>
          <a:xfrm>
            <a:off x="4574010" y="5514385"/>
            <a:ext cx="439371" cy="469738"/>
            <a:chOff x="-59400775" y="4084200"/>
            <a:chExt cx="311125" cy="315875"/>
          </a:xfrm>
        </p:grpSpPr>
        <p:sp>
          <p:nvSpPr>
            <p:cNvPr id="15343" name="Google Shape;15343;p62"/>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2"/>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62"/>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62"/>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62"/>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62"/>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9" name="Google Shape;15349;p62"/>
          <p:cNvGrpSpPr/>
          <p:nvPr/>
        </p:nvGrpSpPr>
        <p:grpSpPr>
          <a:xfrm>
            <a:off x="2295551" y="2589787"/>
            <a:ext cx="446043" cy="470890"/>
            <a:chOff x="-64044600" y="3360375"/>
            <a:chExt cx="315850" cy="316650"/>
          </a:xfrm>
        </p:grpSpPr>
        <p:sp>
          <p:nvSpPr>
            <p:cNvPr id="15350" name="Google Shape;15350;p62"/>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2"/>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2"/>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3" name="Google Shape;15353;p62"/>
          <p:cNvGrpSpPr/>
          <p:nvPr/>
        </p:nvGrpSpPr>
        <p:grpSpPr>
          <a:xfrm>
            <a:off x="2327802" y="3158622"/>
            <a:ext cx="381541" cy="472043"/>
            <a:chOff x="-64022550" y="3727425"/>
            <a:chExt cx="270175" cy="317425"/>
          </a:xfrm>
        </p:grpSpPr>
        <p:sp>
          <p:nvSpPr>
            <p:cNvPr id="15354" name="Google Shape;15354;p62"/>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62"/>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2"/>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7" name="Google Shape;15357;p62"/>
          <p:cNvGrpSpPr/>
          <p:nvPr/>
        </p:nvGrpSpPr>
        <p:grpSpPr>
          <a:xfrm>
            <a:off x="2357264" y="3709896"/>
            <a:ext cx="322617" cy="472080"/>
            <a:chOff x="-64001300" y="4093650"/>
            <a:chExt cx="228450" cy="317450"/>
          </a:xfrm>
        </p:grpSpPr>
        <p:sp>
          <p:nvSpPr>
            <p:cNvPr id="15358" name="Google Shape;15358;p62"/>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62"/>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62"/>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2"/>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2" name="Google Shape;15362;p62"/>
          <p:cNvGrpSpPr/>
          <p:nvPr/>
        </p:nvGrpSpPr>
        <p:grpSpPr>
          <a:xfrm>
            <a:off x="676327" y="4345393"/>
            <a:ext cx="439371" cy="471039"/>
            <a:chOff x="-62148800" y="3377700"/>
            <a:chExt cx="311125" cy="316750"/>
          </a:xfrm>
        </p:grpSpPr>
        <p:sp>
          <p:nvSpPr>
            <p:cNvPr id="15363" name="Google Shape;15363;p62"/>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2"/>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5" name="Google Shape;15365;p62"/>
          <p:cNvGrpSpPr/>
          <p:nvPr/>
        </p:nvGrpSpPr>
        <p:grpSpPr>
          <a:xfrm>
            <a:off x="671324" y="4923806"/>
            <a:ext cx="449362" cy="472080"/>
            <a:chOff x="-62154300" y="3743950"/>
            <a:chExt cx="318200" cy="317450"/>
          </a:xfrm>
        </p:grpSpPr>
        <p:sp>
          <p:nvSpPr>
            <p:cNvPr id="15366" name="Google Shape;15366;p62"/>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62"/>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8" name="Google Shape;15368;p62"/>
          <p:cNvGrpSpPr/>
          <p:nvPr/>
        </p:nvGrpSpPr>
        <p:grpSpPr>
          <a:xfrm>
            <a:off x="671316" y="5513773"/>
            <a:ext cx="449397" cy="470890"/>
            <a:chOff x="-62151950" y="4111775"/>
            <a:chExt cx="318225" cy="316650"/>
          </a:xfrm>
        </p:grpSpPr>
        <p:sp>
          <p:nvSpPr>
            <p:cNvPr id="15369" name="Google Shape;15369;p62"/>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62"/>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62"/>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62"/>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3" name="Google Shape;15373;p62"/>
          <p:cNvGrpSpPr/>
          <p:nvPr/>
        </p:nvGrpSpPr>
        <p:grpSpPr>
          <a:xfrm>
            <a:off x="3484657" y="4344792"/>
            <a:ext cx="449362" cy="472266"/>
            <a:chOff x="-60254550" y="3367325"/>
            <a:chExt cx="318200" cy="317575"/>
          </a:xfrm>
        </p:grpSpPr>
        <p:sp>
          <p:nvSpPr>
            <p:cNvPr id="15374" name="Google Shape;15374;p62"/>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62"/>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62"/>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62"/>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8" name="Google Shape;15378;p62"/>
          <p:cNvGrpSpPr/>
          <p:nvPr/>
        </p:nvGrpSpPr>
        <p:grpSpPr>
          <a:xfrm>
            <a:off x="3485751" y="4924489"/>
            <a:ext cx="447173" cy="470742"/>
            <a:chOff x="-60255350" y="3733825"/>
            <a:chExt cx="316650" cy="316550"/>
          </a:xfrm>
        </p:grpSpPr>
        <p:sp>
          <p:nvSpPr>
            <p:cNvPr id="15379" name="Google Shape;15379;p62"/>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62"/>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62"/>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62"/>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62"/>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62"/>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62"/>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6" name="Google Shape;15386;p62"/>
          <p:cNvGrpSpPr/>
          <p:nvPr/>
        </p:nvGrpSpPr>
        <p:grpSpPr>
          <a:xfrm>
            <a:off x="3519680" y="5514363"/>
            <a:ext cx="379317" cy="469738"/>
            <a:chOff x="-60232500" y="4101525"/>
            <a:chExt cx="268600" cy="315875"/>
          </a:xfrm>
        </p:grpSpPr>
        <p:sp>
          <p:nvSpPr>
            <p:cNvPr id="15387" name="Google Shape;15387;p62"/>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62"/>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89" name="Google Shape;15389;p62"/>
          <p:cNvSpPr/>
          <p:nvPr/>
        </p:nvSpPr>
        <p:spPr>
          <a:xfrm>
            <a:off x="2295003" y="6107821"/>
            <a:ext cx="447138" cy="47208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90" name="Google Shape;15390;p62"/>
          <p:cNvGrpSpPr/>
          <p:nvPr/>
        </p:nvGrpSpPr>
        <p:grpSpPr>
          <a:xfrm>
            <a:off x="2879852" y="2589787"/>
            <a:ext cx="449397" cy="470890"/>
            <a:chOff x="-63679950" y="3360375"/>
            <a:chExt cx="318225" cy="316650"/>
          </a:xfrm>
        </p:grpSpPr>
        <p:sp>
          <p:nvSpPr>
            <p:cNvPr id="15391" name="Google Shape;15391;p62"/>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62"/>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62"/>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62"/>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95" name="Google Shape;15395;p62"/>
          <p:cNvSpPr/>
          <p:nvPr/>
        </p:nvSpPr>
        <p:spPr>
          <a:xfrm>
            <a:off x="2878740" y="3163084"/>
            <a:ext cx="451622" cy="472638"/>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96" name="Google Shape;15396;p62"/>
          <p:cNvGrpSpPr/>
          <p:nvPr/>
        </p:nvGrpSpPr>
        <p:grpSpPr>
          <a:xfrm>
            <a:off x="2878175" y="3709747"/>
            <a:ext cx="452751" cy="472377"/>
            <a:chOff x="-63679950" y="4093450"/>
            <a:chExt cx="320600" cy="317650"/>
          </a:xfrm>
        </p:grpSpPr>
        <p:sp>
          <p:nvSpPr>
            <p:cNvPr id="15397" name="Google Shape;15397;p62"/>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62"/>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62"/>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0" name="Google Shape;15400;p62"/>
          <p:cNvGrpSpPr/>
          <p:nvPr/>
        </p:nvGrpSpPr>
        <p:grpSpPr>
          <a:xfrm>
            <a:off x="1233699" y="4344872"/>
            <a:ext cx="447173" cy="472080"/>
            <a:chOff x="-61784125" y="3377700"/>
            <a:chExt cx="316650" cy="317450"/>
          </a:xfrm>
        </p:grpSpPr>
        <p:sp>
          <p:nvSpPr>
            <p:cNvPr id="15401" name="Google Shape;15401;p62"/>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62"/>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62"/>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62"/>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62"/>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62"/>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62"/>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8" name="Google Shape;15408;p62"/>
          <p:cNvGrpSpPr/>
          <p:nvPr/>
        </p:nvGrpSpPr>
        <p:grpSpPr>
          <a:xfrm>
            <a:off x="1233699" y="4923806"/>
            <a:ext cx="447173" cy="472080"/>
            <a:chOff x="-61783350" y="3743950"/>
            <a:chExt cx="316650" cy="317450"/>
          </a:xfrm>
        </p:grpSpPr>
        <p:sp>
          <p:nvSpPr>
            <p:cNvPr id="15409" name="Google Shape;15409;p62"/>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62"/>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1" name="Google Shape;15411;p62"/>
          <p:cNvSpPr/>
          <p:nvPr/>
        </p:nvSpPr>
        <p:spPr>
          <a:xfrm>
            <a:off x="1233699" y="5518819"/>
            <a:ext cx="447173" cy="471299"/>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62"/>
          <p:cNvSpPr/>
          <p:nvPr/>
        </p:nvSpPr>
        <p:spPr>
          <a:xfrm>
            <a:off x="4028959" y="4361874"/>
            <a:ext cx="447173" cy="446725"/>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62"/>
          <p:cNvSpPr/>
          <p:nvPr/>
        </p:nvSpPr>
        <p:spPr>
          <a:xfrm>
            <a:off x="4027846" y="4980178"/>
            <a:ext cx="449397" cy="368987"/>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14" name="Google Shape;15414;p62"/>
          <p:cNvGrpSpPr/>
          <p:nvPr/>
        </p:nvGrpSpPr>
        <p:grpSpPr>
          <a:xfrm>
            <a:off x="4027282" y="5514883"/>
            <a:ext cx="450527" cy="468697"/>
            <a:chOff x="-59869425" y="4102225"/>
            <a:chExt cx="319025" cy="315175"/>
          </a:xfrm>
        </p:grpSpPr>
        <p:sp>
          <p:nvSpPr>
            <p:cNvPr id="15415" name="Google Shape;15415;p62"/>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62"/>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62"/>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62"/>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9" name="Google Shape;15419;p62"/>
          <p:cNvGrpSpPr/>
          <p:nvPr/>
        </p:nvGrpSpPr>
        <p:grpSpPr>
          <a:xfrm>
            <a:off x="2880964" y="6118484"/>
            <a:ext cx="447173" cy="469738"/>
            <a:chOff x="-59029025" y="3711650"/>
            <a:chExt cx="316650" cy="315875"/>
          </a:xfrm>
        </p:grpSpPr>
        <p:sp>
          <p:nvSpPr>
            <p:cNvPr id="15420" name="Google Shape;15420;p62"/>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62"/>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62"/>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62"/>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62"/>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62"/>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62"/>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7" name="Google Shape;15427;p62"/>
          <p:cNvGrpSpPr/>
          <p:nvPr/>
        </p:nvGrpSpPr>
        <p:grpSpPr>
          <a:xfrm>
            <a:off x="5799413" y="2613105"/>
            <a:ext cx="427599" cy="449698"/>
            <a:chOff x="581525" y="3254850"/>
            <a:chExt cx="297750" cy="294575"/>
          </a:xfrm>
        </p:grpSpPr>
        <p:sp>
          <p:nvSpPr>
            <p:cNvPr id="15428" name="Google Shape;15428;p62"/>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62"/>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62"/>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1" name="Google Shape;15431;p62"/>
          <p:cNvGrpSpPr/>
          <p:nvPr/>
        </p:nvGrpSpPr>
        <p:grpSpPr>
          <a:xfrm>
            <a:off x="5798282" y="3179959"/>
            <a:ext cx="429861" cy="453973"/>
            <a:chOff x="580725" y="3617925"/>
            <a:chExt cx="299325" cy="297375"/>
          </a:xfrm>
        </p:grpSpPr>
        <p:sp>
          <p:nvSpPr>
            <p:cNvPr id="15432" name="Google Shape;15432;p62"/>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62"/>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62"/>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62"/>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62"/>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7" name="Google Shape;15437;p62"/>
          <p:cNvGrpSpPr/>
          <p:nvPr/>
        </p:nvGrpSpPr>
        <p:grpSpPr>
          <a:xfrm>
            <a:off x="5800542" y="3757440"/>
            <a:ext cx="425337" cy="452141"/>
            <a:chOff x="583100" y="3982600"/>
            <a:chExt cx="296175" cy="296175"/>
          </a:xfrm>
        </p:grpSpPr>
        <p:sp>
          <p:nvSpPr>
            <p:cNvPr id="15438" name="Google Shape;15438;p62"/>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62"/>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62"/>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62"/>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62"/>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62"/>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62"/>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5" name="Google Shape;15445;p62"/>
          <p:cNvGrpSpPr/>
          <p:nvPr/>
        </p:nvGrpSpPr>
        <p:grpSpPr>
          <a:xfrm>
            <a:off x="8513238" y="2612614"/>
            <a:ext cx="373278" cy="450347"/>
            <a:chOff x="2423775" y="3226875"/>
            <a:chExt cx="259925" cy="295000"/>
          </a:xfrm>
        </p:grpSpPr>
        <p:sp>
          <p:nvSpPr>
            <p:cNvPr id="15446" name="Google Shape;15446;p62"/>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62"/>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62"/>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9" name="Google Shape;15449;p62"/>
          <p:cNvGrpSpPr/>
          <p:nvPr/>
        </p:nvGrpSpPr>
        <p:grpSpPr>
          <a:xfrm>
            <a:off x="8485520" y="3182506"/>
            <a:ext cx="428712" cy="448553"/>
            <a:chOff x="2404875" y="3592725"/>
            <a:chExt cx="298525" cy="293825"/>
          </a:xfrm>
        </p:grpSpPr>
        <p:sp>
          <p:nvSpPr>
            <p:cNvPr id="15450" name="Google Shape;15450;p62"/>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62"/>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62"/>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3" name="Google Shape;15453;p62"/>
          <p:cNvGrpSpPr/>
          <p:nvPr/>
        </p:nvGrpSpPr>
        <p:grpSpPr>
          <a:xfrm>
            <a:off x="8486653" y="3757887"/>
            <a:ext cx="426450" cy="450919"/>
            <a:chOff x="2404875" y="3955825"/>
            <a:chExt cx="296950" cy="295375"/>
          </a:xfrm>
        </p:grpSpPr>
        <p:sp>
          <p:nvSpPr>
            <p:cNvPr id="15454" name="Google Shape;15454;p62"/>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62"/>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62"/>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62"/>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8" name="Google Shape;15458;p62"/>
          <p:cNvGrpSpPr/>
          <p:nvPr/>
        </p:nvGrpSpPr>
        <p:grpSpPr>
          <a:xfrm>
            <a:off x="6892064" y="4350669"/>
            <a:ext cx="424224" cy="452141"/>
            <a:chOff x="4263650" y="3235150"/>
            <a:chExt cx="295400" cy="296175"/>
          </a:xfrm>
        </p:grpSpPr>
        <p:sp>
          <p:nvSpPr>
            <p:cNvPr id="15459" name="Google Shape;15459;p62"/>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62"/>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62"/>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62"/>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62"/>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4" name="Google Shape;15464;p62"/>
          <p:cNvGrpSpPr/>
          <p:nvPr/>
        </p:nvGrpSpPr>
        <p:grpSpPr>
          <a:xfrm>
            <a:off x="6889234" y="4943607"/>
            <a:ext cx="429861" cy="423288"/>
            <a:chOff x="4266025" y="3609275"/>
            <a:chExt cx="299325" cy="277275"/>
          </a:xfrm>
        </p:grpSpPr>
        <p:sp>
          <p:nvSpPr>
            <p:cNvPr id="15465" name="Google Shape;15465;p62"/>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62"/>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7" name="Google Shape;15467;p62"/>
          <p:cNvGrpSpPr/>
          <p:nvPr/>
        </p:nvGrpSpPr>
        <p:grpSpPr>
          <a:xfrm>
            <a:off x="6889798" y="5544434"/>
            <a:ext cx="428748" cy="450919"/>
            <a:chOff x="4263650" y="3963700"/>
            <a:chExt cx="298550" cy="295375"/>
          </a:xfrm>
        </p:grpSpPr>
        <p:sp>
          <p:nvSpPr>
            <p:cNvPr id="15468" name="Google Shape;15468;p62"/>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62"/>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62"/>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62"/>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62"/>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62"/>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62"/>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5" name="Google Shape;15475;p62"/>
          <p:cNvGrpSpPr/>
          <p:nvPr/>
        </p:nvGrpSpPr>
        <p:grpSpPr>
          <a:xfrm>
            <a:off x="9657988" y="4350526"/>
            <a:ext cx="274905" cy="452141"/>
            <a:chOff x="6164975" y="3211525"/>
            <a:chExt cx="191425" cy="296175"/>
          </a:xfrm>
        </p:grpSpPr>
        <p:sp>
          <p:nvSpPr>
            <p:cNvPr id="15476" name="Google Shape;15476;p62"/>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62"/>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62"/>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62"/>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62"/>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62"/>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62"/>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3" name="Google Shape;15483;p62"/>
          <p:cNvGrpSpPr/>
          <p:nvPr/>
        </p:nvGrpSpPr>
        <p:grpSpPr>
          <a:xfrm>
            <a:off x="6339080" y="2611899"/>
            <a:ext cx="428748" cy="452103"/>
            <a:chOff x="946175" y="3253275"/>
            <a:chExt cx="298550" cy="296150"/>
          </a:xfrm>
        </p:grpSpPr>
        <p:sp>
          <p:nvSpPr>
            <p:cNvPr id="15484" name="Google Shape;15484;p62"/>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62"/>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62"/>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62"/>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62"/>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9" name="Google Shape;15489;p62"/>
          <p:cNvGrpSpPr/>
          <p:nvPr/>
        </p:nvGrpSpPr>
        <p:grpSpPr>
          <a:xfrm>
            <a:off x="6340213" y="3182667"/>
            <a:ext cx="426486" cy="448553"/>
            <a:chOff x="946175" y="3619500"/>
            <a:chExt cx="296975" cy="293825"/>
          </a:xfrm>
        </p:grpSpPr>
        <p:sp>
          <p:nvSpPr>
            <p:cNvPr id="15490" name="Google Shape;15490;p62"/>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62"/>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62"/>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62"/>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62"/>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62"/>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6" name="Google Shape;15496;p62"/>
          <p:cNvGrpSpPr/>
          <p:nvPr/>
        </p:nvGrpSpPr>
        <p:grpSpPr>
          <a:xfrm>
            <a:off x="6339659" y="3756846"/>
            <a:ext cx="427599" cy="453324"/>
            <a:chOff x="944600" y="3981825"/>
            <a:chExt cx="297750" cy="296950"/>
          </a:xfrm>
        </p:grpSpPr>
        <p:sp>
          <p:nvSpPr>
            <p:cNvPr id="15497" name="Google Shape;15497;p62"/>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62"/>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62"/>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62"/>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1" name="Google Shape;15501;p62"/>
          <p:cNvGrpSpPr/>
          <p:nvPr/>
        </p:nvGrpSpPr>
        <p:grpSpPr>
          <a:xfrm>
            <a:off x="9033316" y="2612331"/>
            <a:ext cx="425337" cy="450919"/>
            <a:chOff x="2768750" y="3227275"/>
            <a:chExt cx="296175" cy="295375"/>
          </a:xfrm>
        </p:grpSpPr>
        <p:sp>
          <p:nvSpPr>
            <p:cNvPr id="15502" name="Google Shape;15502;p62"/>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62"/>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62"/>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62"/>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62"/>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62"/>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62"/>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62"/>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0" name="Google Shape;15510;p62"/>
          <p:cNvGrpSpPr/>
          <p:nvPr/>
        </p:nvGrpSpPr>
        <p:grpSpPr>
          <a:xfrm>
            <a:off x="9058772" y="3181683"/>
            <a:ext cx="374427" cy="450194"/>
            <a:chOff x="2786075" y="3591800"/>
            <a:chExt cx="260725" cy="294900"/>
          </a:xfrm>
        </p:grpSpPr>
        <p:sp>
          <p:nvSpPr>
            <p:cNvPr id="15511" name="Google Shape;15511;p62"/>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62"/>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62"/>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62"/>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62"/>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6" name="Google Shape;15516;p62"/>
          <p:cNvGrpSpPr/>
          <p:nvPr/>
        </p:nvGrpSpPr>
        <p:grpSpPr>
          <a:xfrm>
            <a:off x="9107979" y="3757274"/>
            <a:ext cx="276018" cy="452141"/>
            <a:chOff x="2819150" y="3955025"/>
            <a:chExt cx="192200" cy="296175"/>
          </a:xfrm>
        </p:grpSpPr>
        <p:sp>
          <p:nvSpPr>
            <p:cNvPr id="15517" name="Google Shape;15517;p62"/>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62"/>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62"/>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62"/>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1" name="Google Shape;15521;p62"/>
          <p:cNvGrpSpPr/>
          <p:nvPr/>
        </p:nvGrpSpPr>
        <p:grpSpPr>
          <a:xfrm>
            <a:off x="7428062" y="4351866"/>
            <a:ext cx="424188" cy="449736"/>
            <a:chOff x="4629125" y="3235150"/>
            <a:chExt cx="295375" cy="294600"/>
          </a:xfrm>
        </p:grpSpPr>
        <p:sp>
          <p:nvSpPr>
            <p:cNvPr id="15522" name="Google Shape;15522;p62"/>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62"/>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62"/>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62"/>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62"/>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7" name="Google Shape;15527;p62"/>
          <p:cNvGrpSpPr/>
          <p:nvPr/>
        </p:nvGrpSpPr>
        <p:grpSpPr>
          <a:xfrm>
            <a:off x="7428046" y="4929789"/>
            <a:ext cx="424224" cy="450919"/>
            <a:chOff x="4628325" y="3599825"/>
            <a:chExt cx="295400" cy="295375"/>
          </a:xfrm>
        </p:grpSpPr>
        <p:sp>
          <p:nvSpPr>
            <p:cNvPr id="15528" name="Google Shape;15528;p62"/>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62"/>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62"/>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62"/>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62"/>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62"/>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62"/>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62"/>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62"/>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62"/>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62"/>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62"/>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0" name="Google Shape;15540;p62"/>
          <p:cNvGrpSpPr/>
          <p:nvPr/>
        </p:nvGrpSpPr>
        <p:grpSpPr>
          <a:xfrm>
            <a:off x="7453502" y="5543821"/>
            <a:ext cx="373314" cy="452141"/>
            <a:chOff x="4645650" y="3962900"/>
            <a:chExt cx="259950" cy="296175"/>
          </a:xfrm>
        </p:grpSpPr>
        <p:sp>
          <p:nvSpPr>
            <p:cNvPr id="15541" name="Google Shape;15541;p62"/>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62"/>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62"/>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62"/>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62"/>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62"/>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7" name="Google Shape;15547;p62"/>
          <p:cNvGrpSpPr/>
          <p:nvPr/>
        </p:nvGrpSpPr>
        <p:grpSpPr>
          <a:xfrm>
            <a:off x="9583265" y="4930292"/>
            <a:ext cx="424188" cy="449698"/>
            <a:chOff x="6143725" y="3582500"/>
            <a:chExt cx="295375" cy="294575"/>
          </a:xfrm>
        </p:grpSpPr>
        <p:sp>
          <p:nvSpPr>
            <p:cNvPr id="15548" name="Google Shape;15548;p62"/>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62"/>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62"/>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62"/>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62"/>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62"/>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62"/>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5" name="Google Shape;15555;p62"/>
          <p:cNvGrpSpPr/>
          <p:nvPr/>
        </p:nvGrpSpPr>
        <p:grpSpPr>
          <a:xfrm>
            <a:off x="6880208" y="2611899"/>
            <a:ext cx="426450" cy="452103"/>
            <a:chOff x="1310075" y="3253275"/>
            <a:chExt cx="296950" cy="296150"/>
          </a:xfrm>
        </p:grpSpPr>
        <p:sp>
          <p:nvSpPr>
            <p:cNvPr id="15556" name="Google Shape;15556;p62"/>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62"/>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62"/>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59" name="Google Shape;15559;p62"/>
          <p:cNvSpPr/>
          <p:nvPr/>
        </p:nvSpPr>
        <p:spPr>
          <a:xfrm>
            <a:off x="6885389" y="3160905"/>
            <a:ext cx="423075" cy="44851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60" name="Google Shape;15560;p62"/>
          <p:cNvGrpSpPr/>
          <p:nvPr/>
        </p:nvGrpSpPr>
        <p:grpSpPr>
          <a:xfrm>
            <a:off x="6879632" y="3756399"/>
            <a:ext cx="427599" cy="454202"/>
            <a:chOff x="1310075" y="3980250"/>
            <a:chExt cx="297750" cy="297525"/>
          </a:xfrm>
        </p:grpSpPr>
        <p:sp>
          <p:nvSpPr>
            <p:cNvPr id="15561" name="Google Shape;15561;p62"/>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62"/>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62"/>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62"/>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5" name="Google Shape;15565;p62"/>
          <p:cNvGrpSpPr/>
          <p:nvPr/>
        </p:nvGrpSpPr>
        <p:grpSpPr>
          <a:xfrm>
            <a:off x="9631447" y="2612331"/>
            <a:ext cx="323553" cy="450919"/>
            <a:chOff x="3167275" y="3227275"/>
            <a:chExt cx="225300" cy="295375"/>
          </a:xfrm>
        </p:grpSpPr>
        <p:sp>
          <p:nvSpPr>
            <p:cNvPr id="15566" name="Google Shape;15566;p62"/>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62"/>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62"/>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62"/>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62"/>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71" name="Google Shape;15571;p62"/>
          <p:cNvSpPr/>
          <p:nvPr/>
        </p:nvSpPr>
        <p:spPr>
          <a:xfrm>
            <a:off x="9578127" y="3158662"/>
            <a:ext cx="446843" cy="453019"/>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72" name="Google Shape;15572;p62"/>
          <p:cNvGrpSpPr/>
          <p:nvPr/>
        </p:nvGrpSpPr>
        <p:grpSpPr>
          <a:xfrm>
            <a:off x="9579418" y="3757863"/>
            <a:ext cx="427599" cy="450958"/>
            <a:chOff x="3133425" y="3955025"/>
            <a:chExt cx="297750" cy="295400"/>
          </a:xfrm>
        </p:grpSpPr>
        <p:sp>
          <p:nvSpPr>
            <p:cNvPr id="15573" name="Google Shape;15573;p62"/>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62"/>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62"/>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6" name="Google Shape;15576;p62"/>
          <p:cNvGrpSpPr/>
          <p:nvPr/>
        </p:nvGrpSpPr>
        <p:grpSpPr>
          <a:xfrm>
            <a:off x="7968026" y="4349868"/>
            <a:ext cx="425337" cy="453744"/>
            <a:chOff x="4991425" y="3234750"/>
            <a:chExt cx="296175" cy="297225"/>
          </a:xfrm>
        </p:grpSpPr>
        <p:sp>
          <p:nvSpPr>
            <p:cNvPr id="15577" name="Google Shape;15577;p62"/>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62"/>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62"/>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62"/>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62"/>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62"/>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3" name="Google Shape;15583;p62"/>
          <p:cNvGrpSpPr/>
          <p:nvPr/>
        </p:nvGrpSpPr>
        <p:grpSpPr>
          <a:xfrm>
            <a:off x="7968026" y="4956237"/>
            <a:ext cx="425337" cy="398023"/>
            <a:chOff x="4991425" y="3617150"/>
            <a:chExt cx="296175" cy="260725"/>
          </a:xfrm>
        </p:grpSpPr>
        <p:sp>
          <p:nvSpPr>
            <p:cNvPr id="15584" name="Google Shape;15584;p62"/>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62"/>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62"/>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62"/>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62"/>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62"/>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62"/>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1" name="Google Shape;15591;p62"/>
          <p:cNvGrpSpPr/>
          <p:nvPr/>
        </p:nvGrpSpPr>
        <p:grpSpPr>
          <a:xfrm>
            <a:off x="8061911" y="5544410"/>
            <a:ext cx="237567" cy="450958"/>
            <a:chOff x="5056800" y="3962900"/>
            <a:chExt cx="165425" cy="295400"/>
          </a:xfrm>
        </p:grpSpPr>
        <p:sp>
          <p:nvSpPr>
            <p:cNvPr id="15592" name="Google Shape;15592;p62"/>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62"/>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62"/>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5" name="Google Shape;15595;p62"/>
          <p:cNvGrpSpPr/>
          <p:nvPr/>
        </p:nvGrpSpPr>
        <p:grpSpPr>
          <a:xfrm>
            <a:off x="9582065" y="5544273"/>
            <a:ext cx="426450" cy="450919"/>
            <a:chOff x="6168925" y="3936925"/>
            <a:chExt cx="296950" cy="295375"/>
          </a:xfrm>
        </p:grpSpPr>
        <p:sp>
          <p:nvSpPr>
            <p:cNvPr id="15596" name="Google Shape;15596;p62"/>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62"/>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62"/>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62"/>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62"/>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62"/>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2" name="Google Shape;15602;p62"/>
          <p:cNvGrpSpPr/>
          <p:nvPr/>
        </p:nvGrpSpPr>
        <p:grpSpPr>
          <a:xfrm>
            <a:off x="7419608" y="2612492"/>
            <a:ext cx="423039" cy="450919"/>
            <a:chOff x="1674750" y="3254050"/>
            <a:chExt cx="294575" cy="295375"/>
          </a:xfrm>
        </p:grpSpPr>
        <p:sp>
          <p:nvSpPr>
            <p:cNvPr id="15603" name="Google Shape;15603;p62"/>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62"/>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2"/>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6" name="Google Shape;15606;p62"/>
          <p:cNvGrpSpPr/>
          <p:nvPr/>
        </p:nvGrpSpPr>
        <p:grpSpPr>
          <a:xfrm>
            <a:off x="7437127" y="3181484"/>
            <a:ext cx="387998" cy="450919"/>
            <a:chOff x="1687350" y="3618725"/>
            <a:chExt cx="270175" cy="295375"/>
          </a:xfrm>
        </p:grpSpPr>
        <p:sp>
          <p:nvSpPr>
            <p:cNvPr id="15607" name="Google Shape;15607;p62"/>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62"/>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62"/>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0" name="Google Shape;15610;p62"/>
          <p:cNvGrpSpPr/>
          <p:nvPr/>
        </p:nvGrpSpPr>
        <p:grpSpPr>
          <a:xfrm>
            <a:off x="7417330" y="3758048"/>
            <a:ext cx="427599" cy="450919"/>
            <a:chOff x="1672375" y="3982600"/>
            <a:chExt cx="297750" cy="295375"/>
          </a:xfrm>
        </p:grpSpPr>
        <p:sp>
          <p:nvSpPr>
            <p:cNvPr id="15611" name="Google Shape;15611;p62"/>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62"/>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62"/>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4" name="Google Shape;15614;p62"/>
          <p:cNvGrpSpPr/>
          <p:nvPr/>
        </p:nvGrpSpPr>
        <p:grpSpPr>
          <a:xfrm>
            <a:off x="5820410" y="4350621"/>
            <a:ext cx="425337" cy="452141"/>
            <a:chOff x="3497300" y="3227275"/>
            <a:chExt cx="296175" cy="296175"/>
          </a:xfrm>
        </p:grpSpPr>
        <p:sp>
          <p:nvSpPr>
            <p:cNvPr id="15615" name="Google Shape;15615;p62"/>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62"/>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62"/>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62"/>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62"/>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62"/>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62"/>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62"/>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3" name="Google Shape;15623;p62"/>
          <p:cNvGrpSpPr/>
          <p:nvPr/>
        </p:nvGrpSpPr>
        <p:grpSpPr>
          <a:xfrm>
            <a:off x="5820985" y="4930939"/>
            <a:ext cx="424188" cy="448515"/>
            <a:chOff x="3497300" y="3591950"/>
            <a:chExt cx="295375" cy="293800"/>
          </a:xfrm>
        </p:grpSpPr>
        <p:sp>
          <p:nvSpPr>
            <p:cNvPr id="15624" name="Google Shape;15624;p62"/>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62"/>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62"/>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62"/>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62"/>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62"/>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62"/>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62"/>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2" name="Google Shape;15632;p62"/>
          <p:cNvGrpSpPr/>
          <p:nvPr/>
        </p:nvGrpSpPr>
        <p:grpSpPr>
          <a:xfrm>
            <a:off x="5820985" y="5544363"/>
            <a:ext cx="424188" cy="450958"/>
            <a:chOff x="3497300" y="3955025"/>
            <a:chExt cx="295375" cy="295400"/>
          </a:xfrm>
        </p:grpSpPr>
        <p:sp>
          <p:nvSpPr>
            <p:cNvPr id="15633" name="Google Shape;15633;p62"/>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62"/>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62"/>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6" name="Google Shape;15636;p62"/>
          <p:cNvGrpSpPr/>
          <p:nvPr/>
        </p:nvGrpSpPr>
        <p:grpSpPr>
          <a:xfrm>
            <a:off x="8523822" y="4351600"/>
            <a:ext cx="398195" cy="450271"/>
            <a:chOff x="5364750" y="3235150"/>
            <a:chExt cx="277275" cy="294950"/>
          </a:xfrm>
        </p:grpSpPr>
        <p:sp>
          <p:nvSpPr>
            <p:cNvPr id="15637" name="Google Shape;15637;p62"/>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2"/>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62"/>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62"/>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62"/>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62"/>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62"/>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62"/>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5" name="Google Shape;15645;p62"/>
          <p:cNvGrpSpPr/>
          <p:nvPr/>
        </p:nvGrpSpPr>
        <p:grpSpPr>
          <a:xfrm>
            <a:off x="8509676" y="4927973"/>
            <a:ext cx="426486" cy="454545"/>
            <a:chOff x="5355300" y="3598250"/>
            <a:chExt cx="296975" cy="297750"/>
          </a:xfrm>
        </p:grpSpPr>
        <p:sp>
          <p:nvSpPr>
            <p:cNvPr id="15646" name="Google Shape;15646;p62"/>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62"/>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62"/>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62"/>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62"/>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62"/>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62"/>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62"/>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4" name="Google Shape;15654;p62"/>
          <p:cNvGrpSpPr/>
          <p:nvPr/>
        </p:nvGrpSpPr>
        <p:grpSpPr>
          <a:xfrm>
            <a:off x="8514775" y="5623779"/>
            <a:ext cx="416289" cy="292229"/>
            <a:chOff x="5358450" y="4015675"/>
            <a:chExt cx="289875" cy="191425"/>
          </a:xfrm>
        </p:grpSpPr>
        <p:sp>
          <p:nvSpPr>
            <p:cNvPr id="15655" name="Google Shape;15655;p62"/>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62"/>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62"/>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62"/>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9" name="Google Shape;15659;p62"/>
          <p:cNvGrpSpPr/>
          <p:nvPr/>
        </p:nvGrpSpPr>
        <p:grpSpPr>
          <a:xfrm>
            <a:off x="7448403" y="6110946"/>
            <a:ext cx="426486" cy="420349"/>
            <a:chOff x="6543825" y="3202075"/>
            <a:chExt cx="296975" cy="275350"/>
          </a:xfrm>
        </p:grpSpPr>
        <p:sp>
          <p:nvSpPr>
            <p:cNvPr id="15660" name="Google Shape;15660;p62"/>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62"/>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62"/>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62"/>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62"/>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62"/>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62"/>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7" name="Google Shape;15667;p62"/>
          <p:cNvGrpSpPr/>
          <p:nvPr/>
        </p:nvGrpSpPr>
        <p:grpSpPr>
          <a:xfrm>
            <a:off x="7955654" y="2611884"/>
            <a:ext cx="425337" cy="452141"/>
            <a:chOff x="2037825" y="3254050"/>
            <a:chExt cx="296175" cy="296175"/>
          </a:xfrm>
        </p:grpSpPr>
        <p:sp>
          <p:nvSpPr>
            <p:cNvPr id="15668" name="Google Shape;15668;p62"/>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62"/>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62"/>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62"/>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62"/>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62"/>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4" name="Google Shape;15674;p62"/>
          <p:cNvGrpSpPr/>
          <p:nvPr/>
        </p:nvGrpSpPr>
        <p:grpSpPr>
          <a:xfrm>
            <a:off x="7953396" y="3181612"/>
            <a:ext cx="429861" cy="450652"/>
            <a:chOff x="2034675" y="3617925"/>
            <a:chExt cx="299325" cy="295200"/>
          </a:xfrm>
        </p:grpSpPr>
        <p:sp>
          <p:nvSpPr>
            <p:cNvPr id="15675" name="Google Shape;15675;p62"/>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62"/>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62"/>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62"/>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62"/>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0" name="Google Shape;15680;p62"/>
          <p:cNvGrpSpPr/>
          <p:nvPr/>
        </p:nvGrpSpPr>
        <p:grpSpPr>
          <a:xfrm>
            <a:off x="7955654" y="3758043"/>
            <a:ext cx="425337" cy="450919"/>
            <a:chOff x="2037825" y="3981825"/>
            <a:chExt cx="296175" cy="295375"/>
          </a:xfrm>
        </p:grpSpPr>
        <p:sp>
          <p:nvSpPr>
            <p:cNvPr id="15681" name="Google Shape;15681;p62"/>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62"/>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62"/>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4" name="Google Shape;15684;p62"/>
          <p:cNvGrpSpPr/>
          <p:nvPr/>
        </p:nvGrpSpPr>
        <p:grpSpPr>
          <a:xfrm>
            <a:off x="6350251" y="4392104"/>
            <a:ext cx="425337" cy="369170"/>
            <a:chOff x="3860400" y="3254050"/>
            <a:chExt cx="296175" cy="241825"/>
          </a:xfrm>
        </p:grpSpPr>
        <p:sp>
          <p:nvSpPr>
            <p:cNvPr id="15685" name="Google Shape;15685;p62"/>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62"/>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62"/>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62"/>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62"/>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62"/>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62"/>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2" name="Google Shape;15692;p62"/>
          <p:cNvGrpSpPr/>
          <p:nvPr/>
        </p:nvGrpSpPr>
        <p:grpSpPr>
          <a:xfrm>
            <a:off x="6349678" y="4929133"/>
            <a:ext cx="426486" cy="452141"/>
            <a:chOff x="3859600" y="3591950"/>
            <a:chExt cx="296975" cy="296175"/>
          </a:xfrm>
        </p:grpSpPr>
        <p:sp>
          <p:nvSpPr>
            <p:cNvPr id="15693" name="Google Shape;15693;p62"/>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62"/>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62"/>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6" name="Google Shape;15696;p62"/>
          <p:cNvGrpSpPr/>
          <p:nvPr/>
        </p:nvGrpSpPr>
        <p:grpSpPr>
          <a:xfrm>
            <a:off x="6350251" y="5543774"/>
            <a:ext cx="425337" cy="452141"/>
            <a:chOff x="3860400" y="3955025"/>
            <a:chExt cx="296175" cy="296175"/>
          </a:xfrm>
        </p:grpSpPr>
        <p:sp>
          <p:nvSpPr>
            <p:cNvPr id="15697" name="Google Shape;15697;p62"/>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62"/>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62"/>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62"/>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62"/>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2" name="Google Shape;15702;p62"/>
          <p:cNvGrpSpPr/>
          <p:nvPr/>
        </p:nvGrpSpPr>
        <p:grpSpPr>
          <a:xfrm>
            <a:off x="9041728" y="4351282"/>
            <a:ext cx="432122" cy="450919"/>
            <a:chOff x="5716825" y="3235950"/>
            <a:chExt cx="300900" cy="295375"/>
          </a:xfrm>
        </p:grpSpPr>
        <p:sp>
          <p:nvSpPr>
            <p:cNvPr id="15703" name="Google Shape;15703;p62"/>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62"/>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62"/>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62"/>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7" name="Google Shape;15707;p62"/>
          <p:cNvGrpSpPr/>
          <p:nvPr/>
        </p:nvGrpSpPr>
        <p:grpSpPr>
          <a:xfrm>
            <a:off x="9057561" y="4943607"/>
            <a:ext cx="400456" cy="423288"/>
            <a:chOff x="5727850" y="3609275"/>
            <a:chExt cx="278850" cy="277275"/>
          </a:xfrm>
        </p:grpSpPr>
        <p:sp>
          <p:nvSpPr>
            <p:cNvPr id="15708" name="Google Shape;15708;p62"/>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62"/>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62"/>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62"/>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62"/>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3" name="Google Shape;15713;p62"/>
          <p:cNvGrpSpPr/>
          <p:nvPr/>
        </p:nvGrpSpPr>
        <p:grpSpPr>
          <a:xfrm>
            <a:off x="9071152" y="5544434"/>
            <a:ext cx="373278" cy="450919"/>
            <a:chOff x="5736525" y="3963700"/>
            <a:chExt cx="259925" cy="295375"/>
          </a:xfrm>
        </p:grpSpPr>
        <p:sp>
          <p:nvSpPr>
            <p:cNvPr id="15714" name="Google Shape;15714;p62"/>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62"/>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62"/>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62"/>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62"/>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62"/>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62"/>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1" name="Google Shape;15721;p62"/>
          <p:cNvGrpSpPr/>
          <p:nvPr/>
        </p:nvGrpSpPr>
        <p:grpSpPr>
          <a:xfrm>
            <a:off x="7963268" y="6120280"/>
            <a:ext cx="426486" cy="452141"/>
            <a:chOff x="6553275" y="3604550"/>
            <a:chExt cx="296975" cy="296175"/>
          </a:xfrm>
        </p:grpSpPr>
        <p:sp>
          <p:nvSpPr>
            <p:cNvPr id="15722" name="Google Shape;15722;p62"/>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62"/>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62"/>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62"/>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62"/>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62"/>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31" name="Shape 15731"/>
        <p:cNvGrpSpPr/>
        <p:nvPr/>
      </p:nvGrpSpPr>
      <p:grpSpPr>
        <a:xfrm>
          <a:off x="0" y="0"/>
          <a:ext cx="0" cy="0"/>
          <a:chOff x="0" y="0"/>
          <a:chExt cx="0" cy="0"/>
        </a:xfrm>
      </p:grpSpPr>
      <p:sp>
        <p:nvSpPr>
          <p:cNvPr id="15732" name="Google Shape;15732;p63"/>
          <p:cNvSpPr txBox="1"/>
          <p:nvPr/>
        </p:nvSpPr>
        <p:spPr>
          <a:xfrm>
            <a:off x="993518"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Help &amp; Support Icons</a:t>
            </a:r>
            <a:endParaRPr sz="3000">
              <a:solidFill>
                <a:srgbClr val="FFFFFF"/>
              </a:solidFill>
            </a:endParaRPr>
          </a:p>
        </p:txBody>
      </p:sp>
      <p:sp>
        <p:nvSpPr>
          <p:cNvPr id="15733" name="Google Shape;15733;p63"/>
          <p:cNvSpPr txBox="1"/>
          <p:nvPr/>
        </p:nvSpPr>
        <p:spPr>
          <a:xfrm>
            <a:off x="5680885"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Avatar Icons</a:t>
            </a:r>
            <a:endParaRPr sz="3000">
              <a:solidFill>
                <a:srgbClr val="FFFFFF"/>
              </a:solidFill>
            </a:endParaRPr>
          </a:p>
        </p:txBody>
      </p:sp>
      <p:grpSp>
        <p:nvGrpSpPr>
          <p:cNvPr id="15734" name="Google Shape;15734;p63"/>
          <p:cNvGrpSpPr/>
          <p:nvPr/>
        </p:nvGrpSpPr>
        <p:grpSpPr>
          <a:xfrm>
            <a:off x="723274" y="2582584"/>
            <a:ext cx="367140" cy="440498"/>
            <a:chOff x="-35814600" y="3202075"/>
            <a:chExt cx="242625" cy="291450"/>
          </a:xfrm>
        </p:grpSpPr>
        <p:sp>
          <p:nvSpPr>
            <p:cNvPr id="15735" name="Google Shape;15735;p6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6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6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6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6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6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6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2" name="Google Shape;15742;p63"/>
          <p:cNvGrpSpPr/>
          <p:nvPr/>
        </p:nvGrpSpPr>
        <p:grpSpPr>
          <a:xfrm>
            <a:off x="686334" y="3131788"/>
            <a:ext cx="441022" cy="440800"/>
            <a:chOff x="-35839800" y="3561025"/>
            <a:chExt cx="291450" cy="291650"/>
          </a:xfrm>
        </p:grpSpPr>
        <p:sp>
          <p:nvSpPr>
            <p:cNvPr id="15743" name="Google Shape;15743;p6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6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6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6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6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6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6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50" name="Google Shape;15750;p63"/>
          <p:cNvSpPr/>
          <p:nvPr/>
        </p:nvSpPr>
        <p:spPr>
          <a:xfrm>
            <a:off x="667491" y="3673165"/>
            <a:ext cx="443405" cy="440498"/>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51" name="Google Shape;15751;p63"/>
          <p:cNvGrpSpPr/>
          <p:nvPr/>
        </p:nvGrpSpPr>
        <p:grpSpPr>
          <a:xfrm>
            <a:off x="3476723" y="2582591"/>
            <a:ext cx="441022" cy="440498"/>
            <a:chOff x="-34003850" y="3227275"/>
            <a:chExt cx="291450" cy="291450"/>
          </a:xfrm>
        </p:grpSpPr>
        <p:sp>
          <p:nvSpPr>
            <p:cNvPr id="15752" name="Google Shape;15752;p6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6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6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6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6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7" name="Google Shape;15757;p63"/>
          <p:cNvGrpSpPr/>
          <p:nvPr/>
        </p:nvGrpSpPr>
        <p:grpSpPr>
          <a:xfrm>
            <a:off x="3476136" y="3131511"/>
            <a:ext cx="442195" cy="441367"/>
            <a:chOff x="-34004625" y="3585850"/>
            <a:chExt cx="292225" cy="292025"/>
          </a:xfrm>
        </p:grpSpPr>
        <p:sp>
          <p:nvSpPr>
            <p:cNvPr id="15758" name="Google Shape;15758;p6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6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6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6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6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3" name="Google Shape;15763;p63"/>
          <p:cNvGrpSpPr/>
          <p:nvPr/>
        </p:nvGrpSpPr>
        <p:grpSpPr>
          <a:xfrm>
            <a:off x="3475531" y="3673594"/>
            <a:ext cx="443405" cy="441707"/>
            <a:chOff x="-34005425" y="3945575"/>
            <a:chExt cx="293025" cy="292250"/>
          </a:xfrm>
        </p:grpSpPr>
        <p:sp>
          <p:nvSpPr>
            <p:cNvPr id="15764" name="Google Shape;15764;p6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6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6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7" name="Google Shape;15767;p63"/>
          <p:cNvGrpSpPr/>
          <p:nvPr/>
        </p:nvGrpSpPr>
        <p:grpSpPr>
          <a:xfrm>
            <a:off x="1786976" y="4262649"/>
            <a:ext cx="446961" cy="442878"/>
            <a:chOff x="-32174975" y="3192625"/>
            <a:chExt cx="295375" cy="293025"/>
          </a:xfrm>
        </p:grpSpPr>
        <p:sp>
          <p:nvSpPr>
            <p:cNvPr id="15768" name="Google Shape;15768;p6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6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6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6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72" name="Google Shape;15772;p63"/>
          <p:cNvSpPr/>
          <p:nvPr/>
        </p:nvSpPr>
        <p:spPr>
          <a:xfrm>
            <a:off x="1768142" y="4848374"/>
            <a:ext cx="452939" cy="44200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63"/>
          <p:cNvSpPr/>
          <p:nvPr/>
        </p:nvSpPr>
        <p:spPr>
          <a:xfrm>
            <a:off x="1774102" y="5427569"/>
            <a:ext cx="441022" cy="44166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74" name="Google Shape;15774;p63"/>
          <p:cNvGrpSpPr/>
          <p:nvPr/>
        </p:nvGrpSpPr>
        <p:grpSpPr>
          <a:xfrm>
            <a:off x="4579370" y="4263837"/>
            <a:ext cx="442195" cy="440498"/>
            <a:chOff x="-30345325" y="3184750"/>
            <a:chExt cx="292225" cy="291450"/>
          </a:xfrm>
        </p:grpSpPr>
        <p:sp>
          <p:nvSpPr>
            <p:cNvPr id="15775" name="Google Shape;15775;p6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6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6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6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6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0" name="Google Shape;15780;p63"/>
          <p:cNvGrpSpPr/>
          <p:nvPr/>
        </p:nvGrpSpPr>
        <p:grpSpPr>
          <a:xfrm>
            <a:off x="1244518" y="2582584"/>
            <a:ext cx="441022" cy="440498"/>
            <a:chOff x="-35481425" y="3202075"/>
            <a:chExt cx="291450" cy="291450"/>
          </a:xfrm>
        </p:grpSpPr>
        <p:sp>
          <p:nvSpPr>
            <p:cNvPr id="15781" name="Google Shape;15781;p6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6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6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6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6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6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6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8" name="Google Shape;15788;p63"/>
          <p:cNvGrpSpPr/>
          <p:nvPr/>
        </p:nvGrpSpPr>
        <p:grpSpPr>
          <a:xfrm>
            <a:off x="1243932" y="3132544"/>
            <a:ext cx="442195" cy="439288"/>
            <a:chOff x="-35482200" y="3561225"/>
            <a:chExt cx="292225" cy="290650"/>
          </a:xfrm>
        </p:grpSpPr>
        <p:sp>
          <p:nvSpPr>
            <p:cNvPr id="15789" name="Google Shape;15789;p6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6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6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2" name="Google Shape;15792;p63"/>
          <p:cNvGrpSpPr/>
          <p:nvPr/>
        </p:nvGrpSpPr>
        <p:grpSpPr>
          <a:xfrm>
            <a:off x="1244518" y="3674211"/>
            <a:ext cx="441022" cy="440460"/>
            <a:chOff x="-35481425" y="3919600"/>
            <a:chExt cx="291450" cy="291425"/>
          </a:xfrm>
        </p:grpSpPr>
        <p:sp>
          <p:nvSpPr>
            <p:cNvPr id="15793" name="Google Shape;15793;p6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6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6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6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6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6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6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6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1" name="Google Shape;15801;p63"/>
          <p:cNvGrpSpPr/>
          <p:nvPr/>
        </p:nvGrpSpPr>
        <p:grpSpPr>
          <a:xfrm>
            <a:off x="4032523" y="2583196"/>
            <a:ext cx="445789" cy="439288"/>
            <a:chOff x="-33645475" y="3228075"/>
            <a:chExt cx="294600" cy="290650"/>
          </a:xfrm>
        </p:grpSpPr>
        <p:sp>
          <p:nvSpPr>
            <p:cNvPr id="15802" name="Google Shape;15802;p6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6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6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6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6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6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6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9" name="Google Shape;15809;p63"/>
          <p:cNvGrpSpPr/>
          <p:nvPr/>
        </p:nvGrpSpPr>
        <p:grpSpPr>
          <a:xfrm>
            <a:off x="4033735" y="3131360"/>
            <a:ext cx="443368" cy="441669"/>
            <a:chOff x="-33646250" y="3586425"/>
            <a:chExt cx="293000" cy="292225"/>
          </a:xfrm>
        </p:grpSpPr>
        <p:sp>
          <p:nvSpPr>
            <p:cNvPr id="15810" name="Google Shape;15810;p6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6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2" name="Google Shape;15812;p63"/>
          <p:cNvGrpSpPr/>
          <p:nvPr/>
        </p:nvGrpSpPr>
        <p:grpSpPr>
          <a:xfrm>
            <a:off x="4034321" y="3673008"/>
            <a:ext cx="442195" cy="442878"/>
            <a:chOff x="-33645475" y="3944800"/>
            <a:chExt cx="292225" cy="293025"/>
          </a:xfrm>
        </p:grpSpPr>
        <p:sp>
          <p:nvSpPr>
            <p:cNvPr id="15813" name="Google Shape;15813;p6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6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6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6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6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6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6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6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6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6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3" name="Google Shape;15823;p63"/>
          <p:cNvGrpSpPr/>
          <p:nvPr/>
        </p:nvGrpSpPr>
        <p:grpSpPr>
          <a:xfrm>
            <a:off x="2353397" y="4262763"/>
            <a:ext cx="439812" cy="442651"/>
            <a:chOff x="-31809525" y="3192625"/>
            <a:chExt cx="290650" cy="292875"/>
          </a:xfrm>
        </p:grpSpPr>
        <p:sp>
          <p:nvSpPr>
            <p:cNvPr id="15824" name="Google Shape;15824;p6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6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6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6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8" name="Google Shape;15828;p63"/>
          <p:cNvGrpSpPr/>
          <p:nvPr/>
        </p:nvGrpSpPr>
        <p:grpSpPr>
          <a:xfrm>
            <a:off x="2352792" y="4848870"/>
            <a:ext cx="441022" cy="442878"/>
            <a:chOff x="-31811100" y="3550975"/>
            <a:chExt cx="291450" cy="293025"/>
          </a:xfrm>
        </p:grpSpPr>
        <p:sp>
          <p:nvSpPr>
            <p:cNvPr id="15829" name="Google Shape;15829;p6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6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6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6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6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6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6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6" name="Google Shape;15836;p63"/>
          <p:cNvGrpSpPr/>
          <p:nvPr/>
        </p:nvGrpSpPr>
        <p:grpSpPr>
          <a:xfrm>
            <a:off x="2345057" y="5427196"/>
            <a:ext cx="456495" cy="444465"/>
            <a:chOff x="-31817400" y="3910025"/>
            <a:chExt cx="301675" cy="294075"/>
          </a:xfrm>
        </p:grpSpPr>
        <p:sp>
          <p:nvSpPr>
            <p:cNvPr id="15837" name="Google Shape;15837;p6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6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6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0" name="Google Shape;15840;p63"/>
          <p:cNvGrpSpPr/>
          <p:nvPr/>
        </p:nvGrpSpPr>
        <p:grpSpPr>
          <a:xfrm>
            <a:off x="4579356" y="4849480"/>
            <a:ext cx="442233" cy="441669"/>
            <a:chOff x="-30354000" y="3569100"/>
            <a:chExt cx="292250" cy="292225"/>
          </a:xfrm>
        </p:grpSpPr>
        <p:sp>
          <p:nvSpPr>
            <p:cNvPr id="15841" name="Google Shape;15841;p6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6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6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6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6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6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7" name="Google Shape;15847;p63"/>
          <p:cNvGrpSpPr/>
          <p:nvPr/>
        </p:nvGrpSpPr>
        <p:grpSpPr>
          <a:xfrm>
            <a:off x="1810458" y="2582584"/>
            <a:ext cx="426685" cy="440498"/>
            <a:chOff x="-35118325" y="3202075"/>
            <a:chExt cx="281975" cy="291450"/>
          </a:xfrm>
        </p:grpSpPr>
        <p:sp>
          <p:nvSpPr>
            <p:cNvPr id="15848" name="Google Shape;15848;p6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6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6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6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2" name="Google Shape;15852;p63"/>
          <p:cNvGrpSpPr/>
          <p:nvPr/>
        </p:nvGrpSpPr>
        <p:grpSpPr>
          <a:xfrm>
            <a:off x="1802703" y="3132204"/>
            <a:ext cx="442195" cy="439969"/>
            <a:chOff x="-35123050" y="3561225"/>
            <a:chExt cx="292225" cy="291100"/>
          </a:xfrm>
        </p:grpSpPr>
        <p:sp>
          <p:nvSpPr>
            <p:cNvPr id="15853" name="Google Shape;15853;p6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6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5" name="Google Shape;15855;p63"/>
          <p:cNvGrpSpPr/>
          <p:nvPr/>
        </p:nvGrpSpPr>
        <p:grpSpPr>
          <a:xfrm>
            <a:off x="1855155" y="3674211"/>
            <a:ext cx="337292" cy="440460"/>
            <a:chOff x="-35089175" y="3919600"/>
            <a:chExt cx="222900" cy="291425"/>
          </a:xfrm>
        </p:grpSpPr>
        <p:sp>
          <p:nvSpPr>
            <p:cNvPr id="15856" name="Google Shape;15856;p6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6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8" name="Google Shape;15858;p63"/>
          <p:cNvGrpSpPr/>
          <p:nvPr/>
        </p:nvGrpSpPr>
        <p:grpSpPr>
          <a:xfrm>
            <a:off x="4594971" y="2582289"/>
            <a:ext cx="419573" cy="441102"/>
            <a:chOff x="-33277650" y="3226875"/>
            <a:chExt cx="277275" cy="291850"/>
          </a:xfrm>
        </p:grpSpPr>
        <p:sp>
          <p:nvSpPr>
            <p:cNvPr id="15859" name="Google Shape;15859;p6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6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6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6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6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6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6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6" name="Google Shape;15866;p63"/>
          <p:cNvGrpSpPr/>
          <p:nvPr/>
        </p:nvGrpSpPr>
        <p:grpSpPr>
          <a:xfrm>
            <a:off x="4584247" y="3131946"/>
            <a:ext cx="441022" cy="440498"/>
            <a:chOff x="-33286325" y="3586425"/>
            <a:chExt cx="291450" cy="291450"/>
          </a:xfrm>
        </p:grpSpPr>
        <p:sp>
          <p:nvSpPr>
            <p:cNvPr id="15867" name="Google Shape;15867;p6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6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6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6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6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2" name="Google Shape;15872;p63"/>
          <p:cNvGrpSpPr/>
          <p:nvPr/>
        </p:nvGrpSpPr>
        <p:grpSpPr>
          <a:xfrm>
            <a:off x="4584247" y="3673008"/>
            <a:ext cx="441022" cy="442878"/>
            <a:chOff x="-33286325" y="3944800"/>
            <a:chExt cx="291450" cy="293025"/>
          </a:xfrm>
        </p:grpSpPr>
        <p:sp>
          <p:nvSpPr>
            <p:cNvPr id="15873" name="Google Shape;15873;p6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6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6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6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7" name="Google Shape;15877;p63"/>
          <p:cNvGrpSpPr/>
          <p:nvPr/>
        </p:nvGrpSpPr>
        <p:grpSpPr>
          <a:xfrm>
            <a:off x="2909785" y="4262045"/>
            <a:ext cx="441022" cy="444087"/>
            <a:chOff x="-31452725" y="3191825"/>
            <a:chExt cx="291450" cy="293825"/>
          </a:xfrm>
        </p:grpSpPr>
        <p:sp>
          <p:nvSpPr>
            <p:cNvPr id="15878" name="Google Shape;15878;p6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6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6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6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2" name="Google Shape;15882;p63"/>
          <p:cNvGrpSpPr/>
          <p:nvPr/>
        </p:nvGrpSpPr>
        <p:grpSpPr>
          <a:xfrm>
            <a:off x="2909198" y="4849475"/>
            <a:ext cx="442195" cy="441669"/>
            <a:chOff x="-31452725" y="3551775"/>
            <a:chExt cx="292225" cy="292225"/>
          </a:xfrm>
        </p:grpSpPr>
        <p:sp>
          <p:nvSpPr>
            <p:cNvPr id="15883" name="Google Shape;15883;p6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6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6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6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7" name="Google Shape;15887;p63"/>
          <p:cNvGrpSpPr/>
          <p:nvPr/>
        </p:nvGrpSpPr>
        <p:grpSpPr>
          <a:xfrm>
            <a:off x="2907402" y="5427403"/>
            <a:ext cx="445789" cy="444049"/>
            <a:chOff x="-31455100" y="3909350"/>
            <a:chExt cx="294600" cy="293800"/>
          </a:xfrm>
        </p:grpSpPr>
        <p:sp>
          <p:nvSpPr>
            <p:cNvPr id="15888" name="Google Shape;15888;p6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6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0" name="Google Shape;15890;p63"/>
          <p:cNvGrpSpPr/>
          <p:nvPr/>
        </p:nvGrpSpPr>
        <p:grpSpPr>
          <a:xfrm>
            <a:off x="4579957" y="5428596"/>
            <a:ext cx="441022" cy="441669"/>
            <a:chOff x="-30345325" y="3918800"/>
            <a:chExt cx="291450" cy="292225"/>
          </a:xfrm>
        </p:grpSpPr>
        <p:sp>
          <p:nvSpPr>
            <p:cNvPr id="15891" name="Google Shape;15891;p6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6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6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6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6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6" name="Google Shape;15896;p63"/>
          <p:cNvGrpSpPr/>
          <p:nvPr/>
        </p:nvGrpSpPr>
        <p:grpSpPr>
          <a:xfrm>
            <a:off x="2374015" y="2582584"/>
            <a:ext cx="414768" cy="440498"/>
            <a:chOff x="-34755225" y="3202075"/>
            <a:chExt cx="274100" cy="291450"/>
          </a:xfrm>
        </p:grpSpPr>
        <p:sp>
          <p:nvSpPr>
            <p:cNvPr id="15897" name="Google Shape;15897;p6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6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6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6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6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6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6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4" name="Google Shape;15904;p63"/>
          <p:cNvGrpSpPr/>
          <p:nvPr/>
        </p:nvGrpSpPr>
        <p:grpSpPr>
          <a:xfrm>
            <a:off x="2360888" y="3131939"/>
            <a:ext cx="441022" cy="440498"/>
            <a:chOff x="-34763900" y="3561225"/>
            <a:chExt cx="291450" cy="291450"/>
          </a:xfrm>
        </p:grpSpPr>
        <p:sp>
          <p:nvSpPr>
            <p:cNvPr id="15905" name="Google Shape;15905;p6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6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6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08" name="Google Shape;15908;p63"/>
          <p:cNvSpPr/>
          <p:nvPr/>
        </p:nvSpPr>
        <p:spPr>
          <a:xfrm>
            <a:off x="2343767" y="3673184"/>
            <a:ext cx="441022" cy="440460"/>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09" name="Google Shape;15909;p63"/>
          <p:cNvGrpSpPr/>
          <p:nvPr/>
        </p:nvGrpSpPr>
        <p:grpSpPr>
          <a:xfrm>
            <a:off x="682058" y="4263263"/>
            <a:ext cx="442195" cy="441669"/>
            <a:chOff x="-32927950" y="3227275"/>
            <a:chExt cx="292225" cy="292225"/>
          </a:xfrm>
        </p:grpSpPr>
        <p:sp>
          <p:nvSpPr>
            <p:cNvPr id="15910" name="Google Shape;15910;p6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6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6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6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6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5" name="Google Shape;15915;p63"/>
          <p:cNvGrpSpPr/>
          <p:nvPr/>
        </p:nvGrpSpPr>
        <p:grpSpPr>
          <a:xfrm>
            <a:off x="681452" y="4850070"/>
            <a:ext cx="443405" cy="440498"/>
            <a:chOff x="-32927950" y="3586425"/>
            <a:chExt cx="293025" cy="291450"/>
          </a:xfrm>
        </p:grpSpPr>
        <p:sp>
          <p:nvSpPr>
            <p:cNvPr id="15916" name="Google Shape;15916;p6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6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6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6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6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1" name="Google Shape;15921;p63"/>
          <p:cNvGrpSpPr/>
          <p:nvPr/>
        </p:nvGrpSpPr>
        <p:grpSpPr>
          <a:xfrm>
            <a:off x="682058" y="5427998"/>
            <a:ext cx="442195" cy="442878"/>
            <a:chOff x="-32927950" y="3944800"/>
            <a:chExt cx="292225" cy="293025"/>
          </a:xfrm>
        </p:grpSpPr>
        <p:sp>
          <p:nvSpPr>
            <p:cNvPr id="15922" name="Google Shape;15922;p6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6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6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6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6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6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6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6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6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1" name="Google Shape;15931;p63"/>
          <p:cNvGrpSpPr/>
          <p:nvPr/>
        </p:nvGrpSpPr>
        <p:grpSpPr>
          <a:xfrm>
            <a:off x="3461528" y="4263689"/>
            <a:ext cx="442195" cy="440800"/>
            <a:chOff x="-31094350" y="3194000"/>
            <a:chExt cx="292225" cy="291650"/>
          </a:xfrm>
        </p:grpSpPr>
        <p:sp>
          <p:nvSpPr>
            <p:cNvPr id="15932" name="Google Shape;15932;p6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6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6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6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6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6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6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6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0" name="Google Shape;15940;p63"/>
          <p:cNvGrpSpPr/>
          <p:nvPr/>
        </p:nvGrpSpPr>
        <p:grpSpPr>
          <a:xfrm>
            <a:off x="3462114" y="4849721"/>
            <a:ext cx="441022" cy="441178"/>
            <a:chOff x="-31093575" y="3552550"/>
            <a:chExt cx="291450" cy="291900"/>
          </a:xfrm>
        </p:grpSpPr>
        <p:sp>
          <p:nvSpPr>
            <p:cNvPr id="15941" name="Google Shape;15941;p6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6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6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6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5" name="Google Shape;15945;p63"/>
          <p:cNvGrpSpPr/>
          <p:nvPr/>
        </p:nvGrpSpPr>
        <p:grpSpPr>
          <a:xfrm>
            <a:off x="3462114" y="5429198"/>
            <a:ext cx="441022" cy="440460"/>
            <a:chOff x="-31093575" y="3911725"/>
            <a:chExt cx="291450" cy="291425"/>
          </a:xfrm>
        </p:grpSpPr>
        <p:sp>
          <p:nvSpPr>
            <p:cNvPr id="15946" name="Google Shape;15946;p6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6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8" name="Google Shape;15948;p63"/>
          <p:cNvGrpSpPr/>
          <p:nvPr/>
        </p:nvGrpSpPr>
        <p:grpSpPr>
          <a:xfrm>
            <a:off x="2350621" y="5998074"/>
            <a:ext cx="444578" cy="441669"/>
            <a:chOff x="-29946000" y="3183175"/>
            <a:chExt cx="293800" cy="292225"/>
          </a:xfrm>
        </p:grpSpPr>
        <p:sp>
          <p:nvSpPr>
            <p:cNvPr id="15949" name="Google Shape;15949;p6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6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6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6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6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6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5" name="Google Shape;15955;p63"/>
          <p:cNvGrpSpPr/>
          <p:nvPr/>
        </p:nvGrpSpPr>
        <p:grpSpPr>
          <a:xfrm>
            <a:off x="2907259" y="2582263"/>
            <a:ext cx="446961" cy="441140"/>
            <a:chOff x="-34408675" y="3202075"/>
            <a:chExt cx="295375" cy="291875"/>
          </a:xfrm>
        </p:grpSpPr>
        <p:sp>
          <p:nvSpPr>
            <p:cNvPr id="15956" name="Google Shape;15956;p6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6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6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6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0" name="Google Shape;15960;p63"/>
          <p:cNvGrpSpPr/>
          <p:nvPr/>
        </p:nvGrpSpPr>
        <p:grpSpPr>
          <a:xfrm>
            <a:off x="2909641" y="3130314"/>
            <a:ext cx="442195" cy="443747"/>
            <a:chOff x="-34405525" y="3558075"/>
            <a:chExt cx="292225" cy="293600"/>
          </a:xfrm>
        </p:grpSpPr>
        <p:sp>
          <p:nvSpPr>
            <p:cNvPr id="15961" name="Google Shape;15961;p6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6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6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4" name="Google Shape;15964;p63"/>
          <p:cNvGrpSpPr/>
          <p:nvPr/>
        </p:nvGrpSpPr>
        <p:grpSpPr>
          <a:xfrm>
            <a:off x="2909036" y="3674211"/>
            <a:ext cx="443405" cy="440460"/>
            <a:chOff x="-34406325" y="3919600"/>
            <a:chExt cx="293025" cy="291425"/>
          </a:xfrm>
        </p:grpSpPr>
        <p:sp>
          <p:nvSpPr>
            <p:cNvPr id="15965" name="Google Shape;15965;p6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6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6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6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6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6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6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2" name="Google Shape;15972;p63"/>
          <p:cNvGrpSpPr/>
          <p:nvPr/>
        </p:nvGrpSpPr>
        <p:grpSpPr>
          <a:xfrm>
            <a:off x="1241434" y="4270990"/>
            <a:ext cx="441022" cy="426215"/>
            <a:chOff x="-32568800" y="3232000"/>
            <a:chExt cx="291450" cy="282000"/>
          </a:xfrm>
        </p:grpSpPr>
        <p:sp>
          <p:nvSpPr>
            <p:cNvPr id="15973" name="Google Shape;15973;p6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6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5" name="Google Shape;15975;p63"/>
          <p:cNvGrpSpPr/>
          <p:nvPr/>
        </p:nvGrpSpPr>
        <p:grpSpPr>
          <a:xfrm>
            <a:off x="1240848" y="4850070"/>
            <a:ext cx="442195" cy="440498"/>
            <a:chOff x="-32569575" y="3586425"/>
            <a:chExt cx="292225" cy="291450"/>
          </a:xfrm>
        </p:grpSpPr>
        <p:sp>
          <p:nvSpPr>
            <p:cNvPr id="15976" name="Google Shape;15976;p6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6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8" name="Google Shape;15978;p63"/>
          <p:cNvGrpSpPr/>
          <p:nvPr/>
        </p:nvGrpSpPr>
        <p:grpSpPr>
          <a:xfrm>
            <a:off x="1229517" y="5428754"/>
            <a:ext cx="464855" cy="441367"/>
            <a:chOff x="-32576675" y="3944600"/>
            <a:chExt cx="307200" cy="292025"/>
          </a:xfrm>
        </p:grpSpPr>
        <p:sp>
          <p:nvSpPr>
            <p:cNvPr id="15979" name="Google Shape;15979;p6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6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1" name="Google Shape;15981;p63"/>
          <p:cNvGrpSpPr/>
          <p:nvPr/>
        </p:nvGrpSpPr>
        <p:grpSpPr>
          <a:xfrm>
            <a:off x="4029163" y="4263254"/>
            <a:ext cx="442195" cy="441669"/>
            <a:chOff x="-30735200" y="3192625"/>
            <a:chExt cx="292225" cy="292225"/>
          </a:xfrm>
        </p:grpSpPr>
        <p:sp>
          <p:nvSpPr>
            <p:cNvPr id="15982" name="Google Shape;15982;p6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6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6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6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6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6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6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9" name="Google Shape;15989;p63"/>
          <p:cNvGrpSpPr/>
          <p:nvPr/>
        </p:nvGrpSpPr>
        <p:grpSpPr>
          <a:xfrm>
            <a:off x="4029163" y="4850457"/>
            <a:ext cx="442195" cy="439704"/>
            <a:chOff x="-30735200" y="3552550"/>
            <a:chExt cx="292225" cy="290925"/>
          </a:xfrm>
        </p:grpSpPr>
        <p:sp>
          <p:nvSpPr>
            <p:cNvPr id="15990" name="Google Shape;15990;p6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6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2" name="Google Shape;15992;p63"/>
          <p:cNvGrpSpPr/>
          <p:nvPr/>
        </p:nvGrpSpPr>
        <p:grpSpPr>
          <a:xfrm>
            <a:off x="4029163" y="5429179"/>
            <a:ext cx="442195" cy="440498"/>
            <a:chOff x="-30735200" y="3910925"/>
            <a:chExt cx="292225" cy="291450"/>
          </a:xfrm>
        </p:grpSpPr>
        <p:sp>
          <p:nvSpPr>
            <p:cNvPr id="15993" name="Google Shape;15993;p6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6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95" name="Google Shape;15995;p63"/>
          <p:cNvSpPr/>
          <p:nvPr/>
        </p:nvSpPr>
        <p:spPr>
          <a:xfrm>
            <a:off x="2895859" y="5997291"/>
            <a:ext cx="442195" cy="440498"/>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96" name="Google Shape;15996;p63"/>
          <p:cNvGrpSpPr/>
          <p:nvPr/>
        </p:nvGrpSpPr>
        <p:grpSpPr>
          <a:xfrm>
            <a:off x="5724972" y="2581053"/>
            <a:ext cx="447685" cy="447490"/>
            <a:chOff x="-57956275" y="3197925"/>
            <a:chExt cx="319000" cy="319225"/>
          </a:xfrm>
        </p:grpSpPr>
        <p:sp>
          <p:nvSpPr>
            <p:cNvPr id="15997" name="Google Shape;15997;p63"/>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63"/>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63"/>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63"/>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63"/>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63"/>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63"/>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4" name="Google Shape;16004;p63"/>
          <p:cNvGrpSpPr/>
          <p:nvPr/>
        </p:nvGrpSpPr>
        <p:grpSpPr>
          <a:xfrm>
            <a:off x="5752603" y="3149623"/>
            <a:ext cx="392426" cy="447174"/>
            <a:chOff x="-57940525" y="3590375"/>
            <a:chExt cx="279625" cy="319000"/>
          </a:xfrm>
        </p:grpSpPr>
        <p:sp>
          <p:nvSpPr>
            <p:cNvPr id="16005" name="Google Shape;16005;p63"/>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63"/>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63"/>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63"/>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63"/>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0" name="Google Shape;16010;p63"/>
          <p:cNvGrpSpPr/>
          <p:nvPr/>
        </p:nvGrpSpPr>
        <p:grpSpPr>
          <a:xfrm>
            <a:off x="5716285" y="3699444"/>
            <a:ext cx="446597" cy="447209"/>
            <a:chOff x="-57959425" y="3982600"/>
            <a:chExt cx="318225" cy="319025"/>
          </a:xfrm>
        </p:grpSpPr>
        <p:sp>
          <p:nvSpPr>
            <p:cNvPr id="16011" name="Google Shape;16011;p63"/>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63"/>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63"/>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63"/>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5" name="Google Shape;16015;p63"/>
          <p:cNvGrpSpPr/>
          <p:nvPr/>
        </p:nvGrpSpPr>
        <p:grpSpPr>
          <a:xfrm>
            <a:off x="8460182" y="2582455"/>
            <a:ext cx="445509" cy="445001"/>
            <a:chOff x="-55987225" y="3198925"/>
            <a:chExt cx="317450" cy="317450"/>
          </a:xfrm>
        </p:grpSpPr>
        <p:sp>
          <p:nvSpPr>
            <p:cNvPr id="16016" name="Google Shape;16016;p63"/>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63"/>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63"/>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63"/>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0" name="Google Shape;16020;p63"/>
          <p:cNvGrpSpPr/>
          <p:nvPr/>
        </p:nvGrpSpPr>
        <p:grpSpPr>
          <a:xfrm>
            <a:off x="8460182" y="3150534"/>
            <a:ext cx="445509" cy="445177"/>
            <a:chOff x="-55987225" y="3591025"/>
            <a:chExt cx="317450" cy="317575"/>
          </a:xfrm>
        </p:grpSpPr>
        <p:sp>
          <p:nvSpPr>
            <p:cNvPr id="16021" name="Google Shape;16021;p63"/>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63"/>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63"/>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63"/>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63"/>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6" name="Google Shape;16026;p63"/>
          <p:cNvGrpSpPr/>
          <p:nvPr/>
        </p:nvGrpSpPr>
        <p:grpSpPr>
          <a:xfrm>
            <a:off x="8477541" y="3699444"/>
            <a:ext cx="447720" cy="447209"/>
            <a:chOff x="-55988800" y="3982600"/>
            <a:chExt cx="319025" cy="319025"/>
          </a:xfrm>
        </p:grpSpPr>
        <p:sp>
          <p:nvSpPr>
            <p:cNvPr id="16027" name="Google Shape;16027;p63"/>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63"/>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63"/>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63"/>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63"/>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2" name="Google Shape;16032;p63"/>
          <p:cNvGrpSpPr/>
          <p:nvPr/>
        </p:nvGrpSpPr>
        <p:grpSpPr>
          <a:xfrm>
            <a:off x="6803369" y="4269444"/>
            <a:ext cx="444387" cy="447174"/>
            <a:chOff x="-54026025" y="3192625"/>
            <a:chExt cx="316650" cy="319000"/>
          </a:xfrm>
        </p:grpSpPr>
        <p:sp>
          <p:nvSpPr>
            <p:cNvPr id="16033" name="Google Shape;16033;p63"/>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63"/>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63"/>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63"/>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63"/>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63"/>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63"/>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63"/>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1" name="Google Shape;16041;p63"/>
          <p:cNvGrpSpPr/>
          <p:nvPr/>
        </p:nvGrpSpPr>
        <p:grpSpPr>
          <a:xfrm>
            <a:off x="6828244" y="4856131"/>
            <a:ext cx="394636" cy="446088"/>
            <a:chOff x="-54007925" y="3584850"/>
            <a:chExt cx="281200" cy="318225"/>
          </a:xfrm>
        </p:grpSpPr>
        <p:sp>
          <p:nvSpPr>
            <p:cNvPr id="16042" name="Google Shape;16042;p63"/>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63"/>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63"/>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63"/>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63"/>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63"/>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8" name="Google Shape;16048;p63"/>
          <p:cNvGrpSpPr/>
          <p:nvPr/>
        </p:nvGrpSpPr>
        <p:grpSpPr>
          <a:xfrm>
            <a:off x="6828244" y="5431499"/>
            <a:ext cx="394636" cy="447104"/>
            <a:chOff x="-54007925" y="3975575"/>
            <a:chExt cx="281200" cy="318950"/>
          </a:xfrm>
        </p:grpSpPr>
        <p:sp>
          <p:nvSpPr>
            <p:cNvPr id="16049" name="Google Shape;16049;p63"/>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63"/>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63"/>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63"/>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3" name="Google Shape;16053;p63"/>
          <p:cNvGrpSpPr/>
          <p:nvPr/>
        </p:nvGrpSpPr>
        <p:grpSpPr>
          <a:xfrm>
            <a:off x="9615416" y="4291032"/>
            <a:ext cx="342675" cy="446578"/>
            <a:chOff x="-52005775" y="3208025"/>
            <a:chExt cx="244175" cy="318575"/>
          </a:xfrm>
        </p:grpSpPr>
        <p:sp>
          <p:nvSpPr>
            <p:cNvPr id="16054" name="Google Shape;16054;p63"/>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63"/>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63"/>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63"/>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63"/>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63"/>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63"/>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63"/>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63"/>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63"/>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63"/>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5" name="Google Shape;16065;p63"/>
          <p:cNvGrpSpPr/>
          <p:nvPr/>
        </p:nvGrpSpPr>
        <p:grpSpPr>
          <a:xfrm>
            <a:off x="6257389" y="2582455"/>
            <a:ext cx="446597" cy="446088"/>
            <a:chOff x="-57568775" y="3198925"/>
            <a:chExt cx="318225" cy="318225"/>
          </a:xfrm>
        </p:grpSpPr>
        <p:sp>
          <p:nvSpPr>
            <p:cNvPr id="16066" name="Google Shape;16066;p63"/>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63"/>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63"/>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63"/>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63"/>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63"/>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2" name="Google Shape;16072;p63"/>
          <p:cNvGrpSpPr/>
          <p:nvPr/>
        </p:nvGrpSpPr>
        <p:grpSpPr>
          <a:xfrm>
            <a:off x="6284475" y="3149623"/>
            <a:ext cx="392426" cy="446088"/>
            <a:chOff x="-57549075" y="3590375"/>
            <a:chExt cx="279625" cy="318225"/>
          </a:xfrm>
        </p:grpSpPr>
        <p:sp>
          <p:nvSpPr>
            <p:cNvPr id="16073" name="Google Shape;16073;p63"/>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63"/>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63"/>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63"/>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7" name="Google Shape;16077;p63"/>
          <p:cNvGrpSpPr/>
          <p:nvPr/>
        </p:nvGrpSpPr>
        <p:grpSpPr>
          <a:xfrm>
            <a:off x="6274749" y="3699444"/>
            <a:ext cx="448807" cy="448296"/>
            <a:chOff x="-57570350" y="3982600"/>
            <a:chExt cx="319800" cy="319800"/>
          </a:xfrm>
        </p:grpSpPr>
        <p:sp>
          <p:nvSpPr>
            <p:cNvPr id="16078" name="Google Shape;16078;p63"/>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63"/>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63"/>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63"/>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2" name="Google Shape;16082;p63"/>
          <p:cNvGrpSpPr/>
          <p:nvPr/>
        </p:nvGrpSpPr>
        <p:grpSpPr>
          <a:xfrm>
            <a:off x="9037190" y="2581334"/>
            <a:ext cx="392426" cy="447209"/>
            <a:chOff x="-55576850" y="3198125"/>
            <a:chExt cx="279625" cy="319025"/>
          </a:xfrm>
        </p:grpSpPr>
        <p:sp>
          <p:nvSpPr>
            <p:cNvPr id="16083" name="Google Shape;16083;p63"/>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63"/>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63"/>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63"/>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7" name="Google Shape;16087;p63"/>
          <p:cNvGrpSpPr/>
          <p:nvPr/>
        </p:nvGrpSpPr>
        <p:grpSpPr>
          <a:xfrm>
            <a:off x="9008999" y="3149342"/>
            <a:ext cx="448807" cy="446368"/>
            <a:chOff x="-55596550" y="3590175"/>
            <a:chExt cx="319800" cy="318425"/>
          </a:xfrm>
        </p:grpSpPr>
        <p:sp>
          <p:nvSpPr>
            <p:cNvPr id="16088" name="Google Shape;16088;p63"/>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63"/>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63"/>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63"/>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2" name="Google Shape;16092;p63"/>
          <p:cNvGrpSpPr/>
          <p:nvPr/>
        </p:nvGrpSpPr>
        <p:grpSpPr>
          <a:xfrm>
            <a:off x="9028007" y="3699128"/>
            <a:ext cx="447720" cy="447525"/>
            <a:chOff x="-55595775" y="3982375"/>
            <a:chExt cx="319025" cy="319250"/>
          </a:xfrm>
        </p:grpSpPr>
        <p:sp>
          <p:nvSpPr>
            <p:cNvPr id="16093" name="Google Shape;16093;p63"/>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63"/>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63"/>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63"/>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63"/>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63"/>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9" name="Google Shape;16099;p63"/>
          <p:cNvGrpSpPr/>
          <p:nvPr/>
        </p:nvGrpSpPr>
        <p:grpSpPr>
          <a:xfrm>
            <a:off x="7352169" y="4269444"/>
            <a:ext cx="447720" cy="446088"/>
            <a:chOff x="-53635375" y="3192625"/>
            <a:chExt cx="319025" cy="318225"/>
          </a:xfrm>
        </p:grpSpPr>
        <p:sp>
          <p:nvSpPr>
            <p:cNvPr id="16100" name="Google Shape;16100;p63"/>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63"/>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63"/>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3" name="Google Shape;16103;p63"/>
          <p:cNvGrpSpPr/>
          <p:nvPr/>
        </p:nvGrpSpPr>
        <p:grpSpPr>
          <a:xfrm>
            <a:off x="7379816" y="4856131"/>
            <a:ext cx="392426" cy="447209"/>
            <a:chOff x="-53615675" y="3584850"/>
            <a:chExt cx="279625" cy="319025"/>
          </a:xfrm>
        </p:grpSpPr>
        <p:sp>
          <p:nvSpPr>
            <p:cNvPr id="16104" name="Google Shape;16104;p63"/>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63"/>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63"/>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7" name="Google Shape;16107;p63"/>
          <p:cNvGrpSpPr/>
          <p:nvPr/>
        </p:nvGrpSpPr>
        <p:grpSpPr>
          <a:xfrm>
            <a:off x="7352186" y="5432796"/>
            <a:ext cx="447685" cy="445807"/>
            <a:chOff x="-53634575" y="3976500"/>
            <a:chExt cx="319000" cy="318025"/>
          </a:xfrm>
        </p:grpSpPr>
        <p:sp>
          <p:nvSpPr>
            <p:cNvPr id="16108" name="Google Shape;16108;p63"/>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63"/>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63"/>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63"/>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63"/>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63"/>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63"/>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63"/>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6" name="Google Shape;16116;p63"/>
          <p:cNvGrpSpPr/>
          <p:nvPr/>
        </p:nvGrpSpPr>
        <p:grpSpPr>
          <a:xfrm>
            <a:off x="9590541" y="4863456"/>
            <a:ext cx="392426" cy="446508"/>
            <a:chOff x="-52023900" y="3590075"/>
            <a:chExt cx="279625" cy="318525"/>
          </a:xfrm>
        </p:grpSpPr>
        <p:sp>
          <p:nvSpPr>
            <p:cNvPr id="16117" name="Google Shape;16117;p63"/>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63"/>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63"/>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63"/>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63"/>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63"/>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63"/>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4" name="Google Shape;16124;p63"/>
          <p:cNvGrpSpPr/>
          <p:nvPr/>
        </p:nvGrpSpPr>
        <p:grpSpPr>
          <a:xfrm>
            <a:off x="6802172" y="2582455"/>
            <a:ext cx="447685" cy="447174"/>
            <a:chOff x="-57173375" y="3198925"/>
            <a:chExt cx="319000" cy="319000"/>
          </a:xfrm>
        </p:grpSpPr>
        <p:sp>
          <p:nvSpPr>
            <p:cNvPr id="16125" name="Google Shape;16125;p63"/>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63"/>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63"/>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63"/>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9" name="Google Shape;16129;p63"/>
          <p:cNvGrpSpPr/>
          <p:nvPr/>
        </p:nvGrpSpPr>
        <p:grpSpPr>
          <a:xfrm>
            <a:off x="6803278" y="3177203"/>
            <a:ext cx="445474" cy="392013"/>
            <a:chOff x="-57176525" y="3610050"/>
            <a:chExt cx="317425" cy="279650"/>
          </a:xfrm>
        </p:grpSpPr>
        <p:sp>
          <p:nvSpPr>
            <p:cNvPr id="16130" name="Google Shape;16130;p63"/>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63"/>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63"/>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63"/>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63"/>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5" name="Google Shape;16135;p63"/>
          <p:cNvGrpSpPr/>
          <p:nvPr/>
        </p:nvGrpSpPr>
        <p:grpSpPr>
          <a:xfrm>
            <a:off x="6842741" y="3698603"/>
            <a:ext cx="403478" cy="446929"/>
            <a:chOff x="-57162350" y="3982000"/>
            <a:chExt cx="287500" cy="318825"/>
          </a:xfrm>
        </p:grpSpPr>
        <p:sp>
          <p:nvSpPr>
            <p:cNvPr id="16136" name="Google Shape;16136;p63"/>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63"/>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63"/>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63"/>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63"/>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63"/>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63"/>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63"/>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4" name="Google Shape;16144;p63"/>
          <p:cNvGrpSpPr/>
          <p:nvPr/>
        </p:nvGrpSpPr>
        <p:grpSpPr>
          <a:xfrm>
            <a:off x="9560008" y="2582455"/>
            <a:ext cx="446597" cy="443880"/>
            <a:chOff x="-55202750" y="3198925"/>
            <a:chExt cx="318225" cy="316650"/>
          </a:xfrm>
        </p:grpSpPr>
        <p:sp>
          <p:nvSpPr>
            <p:cNvPr id="16145" name="Google Shape;16145;p63"/>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63"/>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7" name="Google Shape;16147;p63"/>
          <p:cNvGrpSpPr/>
          <p:nvPr/>
        </p:nvGrpSpPr>
        <p:grpSpPr>
          <a:xfrm>
            <a:off x="9573271" y="3149623"/>
            <a:ext cx="420073" cy="446088"/>
            <a:chOff x="-55194875" y="3590375"/>
            <a:chExt cx="299325" cy="318225"/>
          </a:xfrm>
        </p:grpSpPr>
        <p:sp>
          <p:nvSpPr>
            <p:cNvPr id="16148" name="Google Shape;16148;p63"/>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63"/>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63"/>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63"/>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63"/>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3" name="Google Shape;16153;p63"/>
          <p:cNvGrpSpPr/>
          <p:nvPr/>
        </p:nvGrpSpPr>
        <p:grpSpPr>
          <a:xfrm>
            <a:off x="9579034" y="3700565"/>
            <a:ext cx="445474" cy="444966"/>
            <a:chOff x="-55203525" y="3983400"/>
            <a:chExt cx="317425" cy="317425"/>
          </a:xfrm>
        </p:grpSpPr>
        <p:sp>
          <p:nvSpPr>
            <p:cNvPr id="16154" name="Google Shape;16154;p63"/>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63"/>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63"/>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7" name="Google Shape;16157;p63"/>
          <p:cNvGrpSpPr/>
          <p:nvPr/>
        </p:nvGrpSpPr>
        <p:grpSpPr>
          <a:xfrm>
            <a:off x="7914791" y="4269444"/>
            <a:ext cx="418950" cy="447174"/>
            <a:chOff x="-53232900" y="3192625"/>
            <a:chExt cx="298525" cy="319000"/>
          </a:xfrm>
        </p:grpSpPr>
        <p:sp>
          <p:nvSpPr>
            <p:cNvPr id="16158" name="Google Shape;16158;p63"/>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63"/>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63"/>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63"/>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63"/>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63"/>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63"/>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63"/>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6" name="Google Shape;16166;p63"/>
          <p:cNvGrpSpPr/>
          <p:nvPr/>
        </p:nvGrpSpPr>
        <p:grpSpPr>
          <a:xfrm>
            <a:off x="7901529" y="4856131"/>
            <a:ext cx="445474" cy="443880"/>
            <a:chOff x="-53242350" y="3584850"/>
            <a:chExt cx="317425" cy="316650"/>
          </a:xfrm>
        </p:grpSpPr>
        <p:sp>
          <p:nvSpPr>
            <p:cNvPr id="16167" name="Google Shape;16167;p63"/>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63"/>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63"/>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63"/>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63"/>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2" name="Google Shape;16172;p63"/>
          <p:cNvGrpSpPr/>
          <p:nvPr/>
        </p:nvGrpSpPr>
        <p:grpSpPr>
          <a:xfrm>
            <a:off x="7928053" y="5432516"/>
            <a:ext cx="392426" cy="447209"/>
            <a:chOff x="-53224225" y="3976300"/>
            <a:chExt cx="279625" cy="319025"/>
          </a:xfrm>
        </p:grpSpPr>
        <p:sp>
          <p:nvSpPr>
            <p:cNvPr id="16173" name="Google Shape;16173;p63"/>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63"/>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63"/>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63"/>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63"/>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63"/>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63"/>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0" name="Google Shape;16180;p63"/>
          <p:cNvGrpSpPr/>
          <p:nvPr/>
        </p:nvGrpSpPr>
        <p:grpSpPr>
          <a:xfrm>
            <a:off x="9562912" y="5442083"/>
            <a:ext cx="447685" cy="446473"/>
            <a:chOff x="-52043575" y="3983125"/>
            <a:chExt cx="319000" cy="318500"/>
          </a:xfrm>
        </p:grpSpPr>
        <p:sp>
          <p:nvSpPr>
            <p:cNvPr id="16181" name="Google Shape;16181;p63"/>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63"/>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63"/>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63"/>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63"/>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63"/>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63"/>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63"/>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63"/>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0" name="Google Shape;16190;p63"/>
          <p:cNvGrpSpPr/>
          <p:nvPr/>
        </p:nvGrpSpPr>
        <p:grpSpPr>
          <a:xfrm>
            <a:off x="7386513" y="2582455"/>
            <a:ext cx="392426" cy="447174"/>
            <a:chOff x="-56766175" y="3198925"/>
            <a:chExt cx="279625" cy="319000"/>
          </a:xfrm>
        </p:grpSpPr>
        <p:sp>
          <p:nvSpPr>
            <p:cNvPr id="16191" name="Google Shape;16191;p63"/>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63"/>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63"/>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63"/>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63"/>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63"/>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63"/>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8" name="Google Shape;16198;p63"/>
          <p:cNvGrpSpPr/>
          <p:nvPr/>
        </p:nvGrpSpPr>
        <p:grpSpPr>
          <a:xfrm>
            <a:off x="7385408" y="3149623"/>
            <a:ext cx="394636" cy="446088"/>
            <a:chOff x="-56766175" y="3590375"/>
            <a:chExt cx="281200" cy="318225"/>
          </a:xfrm>
        </p:grpSpPr>
        <p:sp>
          <p:nvSpPr>
            <p:cNvPr id="16199" name="Google Shape;16199;p63"/>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63"/>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63"/>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63"/>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3" name="Google Shape;16203;p63"/>
          <p:cNvGrpSpPr/>
          <p:nvPr/>
        </p:nvGrpSpPr>
        <p:grpSpPr>
          <a:xfrm>
            <a:off x="7431502" y="3699444"/>
            <a:ext cx="339377" cy="446088"/>
            <a:chOff x="-56747275" y="3982600"/>
            <a:chExt cx="241825" cy="318225"/>
          </a:xfrm>
        </p:grpSpPr>
        <p:sp>
          <p:nvSpPr>
            <p:cNvPr id="16204" name="Google Shape;16204;p63"/>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63"/>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63"/>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63"/>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63"/>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63"/>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63"/>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1" name="Google Shape;16211;p63"/>
          <p:cNvGrpSpPr/>
          <p:nvPr/>
        </p:nvGrpSpPr>
        <p:grpSpPr>
          <a:xfrm>
            <a:off x="5721656" y="4278276"/>
            <a:ext cx="392426" cy="447174"/>
            <a:chOff x="-54793175" y="3198925"/>
            <a:chExt cx="279625" cy="319000"/>
          </a:xfrm>
        </p:grpSpPr>
        <p:sp>
          <p:nvSpPr>
            <p:cNvPr id="16212" name="Google Shape;16212;p63"/>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63"/>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63"/>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63"/>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63"/>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63"/>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63"/>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9" name="Google Shape;16219;p63"/>
          <p:cNvGrpSpPr/>
          <p:nvPr/>
        </p:nvGrpSpPr>
        <p:grpSpPr>
          <a:xfrm>
            <a:off x="5694009" y="4872708"/>
            <a:ext cx="447720" cy="427269"/>
            <a:chOff x="-54812875" y="3596675"/>
            <a:chExt cx="319025" cy="304800"/>
          </a:xfrm>
        </p:grpSpPr>
        <p:sp>
          <p:nvSpPr>
            <p:cNvPr id="16220" name="Google Shape;16220;p63"/>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63"/>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63"/>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63"/>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63"/>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63"/>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63"/>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27" name="Google Shape;16227;p63"/>
          <p:cNvSpPr/>
          <p:nvPr/>
        </p:nvSpPr>
        <p:spPr>
          <a:xfrm>
            <a:off x="5891928" y="5337358"/>
            <a:ext cx="9999" cy="1121"/>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63"/>
          <p:cNvSpPr/>
          <p:nvPr/>
        </p:nvSpPr>
        <p:spPr>
          <a:xfrm>
            <a:off x="5892489" y="5338444"/>
            <a:ext cx="8877" cy="1156"/>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29" name="Google Shape;16229;p63"/>
          <p:cNvGrpSpPr/>
          <p:nvPr/>
        </p:nvGrpSpPr>
        <p:grpSpPr>
          <a:xfrm>
            <a:off x="5721656" y="5441347"/>
            <a:ext cx="392426" cy="446088"/>
            <a:chOff x="-54793175" y="3982600"/>
            <a:chExt cx="279625" cy="318225"/>
          </a:xfrm>
        </p:grpSpPr>
        <p:sp>
          <p:nvSpPr>
            <p:cNvPr id="16230" name="Google Shape;16230;p63"/>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63"/>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63"/>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63"/>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63"/>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63"/>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63"/>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7" name="Google Shape;16237;p63"/>
          <p:cNvGrpSpPr/>
          <p:nvPr/>
        </p:nvGrpSpPr>
        <p:grpSpPr>
          <a:xfrm>
            <a:off x="8479643" y="4269444"/>
            <a:ext cx="392426" cy="446088"/>
            <a:chOff x="-52832000" y="3192625"/>
            <a:chExt cx="279625" cy="318225"/>
          </a:xfrm>
        </p:grpSpPr>
        <p:sp>
          <p:nvSpPr>
            <p:cNvPr id="16238" name="Google Shape;16238;p63"/>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63"/>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63"/>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63"/>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63"/>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63"/>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63"/>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63"/>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6" name="Google Shape;16246;p63"/>
          <p:cNvGrpSpPr/>
          <p:nvPr/>
        </p:nvGrpSpPr>
        <p:grpSpPr>
          <a:xfrm>
            <a:off x="8452013" y="4857253"/>
            <a:ext cx="447685" cy="444966"/>
            <a:chOff x="-52851675" y="3585650"/>
            <a:chExt cx="319000" cy="317425"/>
          </a:xfrm>
        </p:grpSpPr>
        <p:sp>
          <p:nvSpPr>
            <p:cNvPr id="16247" name="Google Shape;16247;p63"/>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63"/>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63"/>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63"/>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63"/>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63"/>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3" name="Google Shape;16253;p63"/>
          <p:cNvGrpSpPr/>
          <p:nvPr/>
        </p:nvGrpSpPr>
        <p:grpSpPr>
          <a:xfrm>
            <a:off x="8479643" y="5432516"/>
            <a:ext cx="392426" cy="447209"/>
            <a:chOff x="-52832000" y="3976300"/>
            <a:chExt cx="279625" cy="319025"/>
          </a:xfrm>
        </p:grpSpPr>
        <p:sp>
          <p:nvSpPr>
            <p:cNvPr id="16254" name="Google Shape;16254;p63"/>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63"/>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63"/>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63"/>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63"/>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9" name="Google Shape;16259;p63"/>
          <p:cNvGrpSpPr/>
          <p:nvPr/>
        </p:nvGrpSpPr>
        <p:grpSpPr>
          <a:xfrm>
            <a:off x="7377947" y="5998400"/>
            <a:ext cx="394636" cy="446088"/>
            <a:chOff x="-51633225" y="3198925"/>
            <a:chExt cx="281200" cy="318225"/>
          </a:xfrm>
        </p:grpSpPr>
        <p:sp>
          <p:nvSpPr>
            <p:cNvPr id="16260" name="Google Shape;16260;p63"/>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63"/>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63"/>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63"/>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63"/>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63"/>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63"/>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7" name="Google Shape;16267;p63"/>
          <p:cNvGrpSpPr/>
          <p:nvPr/>
        </p:nvGrpSpPr>
        <p:grpSpPr>
          <a:xfrm>
            <a:off x="7902174" y="2583542"/>
            <a:ext cx="455438" cy="445001"/>
            <a:chOff x="-56396775" y="3199700"/>
            <a:chExt cx="324525" cy="317450"/>
          </a:xfrm>
        </p:grpSpPr>
        <p:sp>
          <p:nvSpPr>
            <p:cNvPr id="16268" name="Google Shape;16268;p63"/>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63"/>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63"/>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63"/>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63"/>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63"/>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4" name="Google Shape;16274;p63"/>
          <p:cNvGrpSpPr/>
          <p:nvPr/>
        </p:nvGrpSpPr>
        <p:grpSpPr>
          <a:xfrm>
            <a:off x="7906034" y="3163956"/>
            <a:ext cx="447720" cy="418507"/>
            <a:chOff x="-56394425" y="3600600"/>
            <a:chExt cx="319025" cy="298550"/>
          </a:xfrm>
        </p:grpSpPr>
        <p:sp>
          <p:nvSpPr>
            <p:cNvPr id="16275" name="Google Shape;16275;p63"/>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63"/>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63"/>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8" name="Google Shape;16278;p63"/>
          <p:cNvGrpSpPr/>
          <p:nvPr/>
        </p:nvGrpSpPr>
        <p:grpSpPr>
          <a:xfrm>
            <a:off x="7944408" y="3700565"/>
            <a:ext cx="407898" cy="444966"/>
            <a:chOff x="-56379450" y="3983400"/>
            <a:chExt cx="290650" cy="317425"/>
          </a:xfrm>
        </p:grpSpPr>
        <p:sp>
          <p:nvSpPr>
            <p:cNvPr id="16279" name="Google Shape;16279;p63"/>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63"/>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63"/>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63"/>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63"/>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63"/>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63"/>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63"/>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7" name="Google Shape;16287;p63"/>
          <p:cNvGrpSpPr/>
          <p:nvPr/>
        </p:nvGrpSpPr>
        <p:grpSpPr>
          <a:xfrm>
            <a:off x="6276699" y="4278276"/>
            <a:ext cx="394636" cy="447174"/>
            <a:chOff x="-54401725" y="3198925"/>
            <a:chExt cx="281200" cy="319000"/>
          </a:xfrm>
        </p:grpSpPr>
        <p:sp>
          <p:nvSpPr>
            <p:cNvPr id="16288" name="Google Shape;16288;p63"/>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63"/>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63"/>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63"/>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63"/>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63"/>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63"/>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63"/>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63"/>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63"/>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63"/>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9" name="Google Shape;16299;p63"/>
          <p:cNvGrpSpPr/>
          <p:nvPr/>
        </p:nvGrpSpPr>
        <p:grpSpPr>
          <a:xfrm>
            <a:off x="6277804" y="4863876"/>
            <a:ext cx="392426" cy="446088"/>
            <a:chOff x="-54401725" y="3590375"/>
            <a:chExt cx="279625" cy="318225"/>
          </a:xfrm>
        </p:grpSpPr>
        <p:sp>
          <p:nvSpPr>
            <p:cNvPr id="16300" name="Google Shape;16300;p63"/>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63"/>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63"/>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63"/>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63"/>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63"/>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6" name="Google Shape;16306;p63"/>
          <p:cNvGrpSpPr/>
          <p:nvPr/>
        </p:nvGrpSpPr>
        <p:grpSpPr>
          <a:xfrm>
            <a:off x="6275050" y="5441347"/>
            <a:ext cx="397934" cy="446088"/>
            <a:chOff x="-54403300" y="3982600"/>
            <a:chExt cx="283550" cy="318225"/>
          </a:xfrm>
        </p:grpSpPr>
        <p:sp>
          <p:nvSpPr>
            <p:cNvPr id="16307" name="Google Shape;16307;p63"/>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63"/>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63"/>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63"/>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63"/>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2" name="Google Shape;16312;p63"/>
          <p:cNvGrpSpPr/>
          <p:nvPr/>
        </p:nvGrpSpPr>
        <p:grpSpPr>
          <a:xfrm>
            <a:off x="9003023" y="4271933"/>
            <a:ext cx="444352" cy="444686"/>
            <a:chOff x="-52458650" y="3194400"/>
            <a:chExt cx="316625" cy="317225"/>
          </a:xfrm>
        </p:grpSpPr>
        <p:sp>
          <p:nvSpPr>
            <p:cNvPr id="16313" name="Google Shape;16313;p63"/>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63"/>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63"/>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63"/>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63"/>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63"/>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63"/>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63"/>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1" name="Google Shape;16321;p63"/>
          <p:cNvGrpSpPr/>
          <p:nvPr/>
        </p:nvGrpSpPr>
        <p:grpSpPr>
          <a:xfrm>
            <a:off x="9014618" y="4856131"/>
            <a:ext cx="421160" cy="445772"/>
            <a:chOff x="-52450000" y="3584850"/>
            <a:chExt cx="300100" cy="318000"/>
          </a:xfrm>
        </p:grpSpPr>
        <p:sp>
          <p:nvSpPr>
            <p:cNvPr id="16322" name="Google Shape;16322;p63"/>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63"/>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63"/>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63"/>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63"/>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63"/>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63"/>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9" name="Google Shape;16329;p63"/>
          <p:cNvGrpSpPr/>
          <p:nvPr/>
        </p:nvGrpSpPr>
        <p:grpSpPr>
          <a:xfrm>
            <a:off x="9028986" y="5434723"/>
            <a:ext cx="392426" cy="445001"/>
            <a:chOff x="-52440550" y="3977875"/>
            <a:chExt cx="279625" cy="317450"/>
          </a:xfrm>
        </p:grpSpPr>
        <p:sp>
          <p:nvSpPr>
            <p:cNvPr id="16330" name="Google Shape;16330;p63"/>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63"/>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63"/>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63"/>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63"/>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63"/>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63"/>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63"/>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8" name="Google Shape;16338;p63"/>
          <p:cNvGrpSpPr/>
          <p:nvPr/>
        </p:nvGrpSpPr>
        <p:grpSpPr>
          <a:xfrm>
            <a:off x="7920856" y="6002703"/>
            <a:ext cx="392426" cy="447209"/>
            <a:chOff x="-51623775" y="3584850"/>
            <a:chExt cx="279625" cy="319025"/>
          </a:xfrm>
        </p:grpSpPr>
        <p:sp>
          <p:nvSpPr>
            <p:cNvPr id="16339" name="Google Shape;16339;p63"/>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63"/>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63"/>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63"/>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63"/>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63"/>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63"/>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63"/>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63"/>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28"/>
          <p:cNvSpPr txBox="1"/>
          <p:nvPr>
            <p:ph type="title"/>
          </p:nvPr>
        </p:nvSpPr>
        <p:spPr>
          <a:xfrm>
            <a:off x="509750" y="654100"/>
            <a:ext cx="9672600" cy="7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a:t>
            </a:r>
            <a:r>
              <a:rPr lang="en">
                <a:solidFill>
                  <a:schemeClr val="dk1"/>
                </a:solidFill>
              </a:rPr>
              <a:t>OF PRINTING</a:t>
            </a:r>
            <a:endParaRPr>
              <a:solidFill>
                <a:schemeClr val="dk1"/>
              </a:solidFill>
            </a:endParaRPr>
          </a:p>
        </p:txBody>
      </p:sp>
      <p:sp>
        <p:nvSpPr>
          <p:cNvPr id="589" name="Google Shape;589;p28"/>
          <p:cNvSpPr txBox="1"/>
          <p:nvPr>
            <p:ph idx="1" type="body"/>
          </p:nvPr>
        </p:nvSpPr>
        <p:spPr>
          <a:xfrm>
            <a:off x="509800" y="1429725"/>
            <a:ext cx="9672600" cy="3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Important note: </a:t>
            </a:r>
            <a:r>
              <a:rPr lang="en"/>
              <a:t>The total number of pages should be a multiple of 2: 2, 4, 6, 8, 10, 12... so that they fit later.</a:t>
            </a:r>
            <a:endParaRPr/>
          </a:p>
        </p:txBody>
      </p:sp>
      <p:sp>
        <p:nvSpPr>
          <p:cNvPr id="590" name="Google Shape;590;p28"/>
          <p:cNvSpPr txBox="1"/>
          <p:nvPr/>
        </p:nvSpPr>
        <p:spPr>
          <a:xfrm>
            <a:off x="3122250" y="7031875"/>
            <a:ext cx="444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Actor"/>
                <a:ea typeface="Actor"/>
                <a:cs typeface="Actor"/>
                <a:sym typeface="Actor"/>
              </a:rPr>
              <a:t>This template has been created by </a:t>
            </a:r>
            <a:r>
              <a:rPr b="1" lang="en">
                <a:solidFill>
                  <a:schemeClr val="dk1"/>
                </a:solidFill>
                <a:latin typeface="Actor"/>
                <a:ea typeface="Actor"/>
                <a:cs typeface="Actor"/>
                <a:sym typeface="Actor"/>
              </a:rPr>
              <a:t>Slidesgo</a:t>
            </a:r>
            <a:endParaRPr b="1">
              <a:solidFill>
                <a:schemeClr val="dk1"/>
              </a:solidFill>
              <a:latin typeface="Actor"/>
              <a:ea typeface="Actor"/>
              <a:cs typeface="Actor"/>
              <a:sym typeface="Actor"/>
            </a:endParaRPr>
          </a:p>
        </p:txBody>
      </p:sp>
      <p:grpSp>
        <p:nvGrpSpPr>
          <p:cNvPr id="591" name="Google Shape;591;p28"/>
          <p:cNvGrpSpPr/>
          <p:nvPr/>
        </p:nvGrpSpPr>
        <p:grpSpPr>
          <a:xfrm>
            <a:off x="1222586" y="7166738"/>
            <a:ext cx="1850889" cy="602966"/>
            <a:chOff x="140961" y="5725025"/>
            <a:chExt cx="1850889" cy="602966"/>
          </a:xfrm>
        </p:grpSpPr>
        <p:sp>
          <p:nvSpPr>
            <p:cNvPr id="592" name="Google Shape;592;p28"/>
            <p:cNvSpPr/>
            <p:nvPr/>
          </p:nvSpPr>
          <p:spPr>
            <a:xfrm>
              <a:off x="140961" y="5726521"/>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solidFill>
              <a:schemeClr val="lt1"/>
            </a:solid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1768950" y="5725025"/>
              <a:ext cx="2229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28"/>
          <p:cNvGrpSpPr/>
          <p:nvPr/>
        </p:nvGrpSpPr>
        <p:grpSpPr>
          <a:xfrm>
            <a:off x="8703211" y="6958509"/>
            <a:ext cx="2070789" cy="601479"/>
            <a:chOff x="7921061" y="616246"/>
            <a:chExt cx="2070789" cy="601479"/>
          </a:xfrm>
        </p:grpSpPr>
        <p:sp>
          <p:nvSpPr>
            <p:cNvPr id="595" name="Google Shape;595;p28"/>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28"/>
          <p:cNvGrpSpPr/>
          <p:nvPr/>
        </p:nvGrpSpPr>
        <p:grpSpPr>
          <a:xfrm rot="8100000">
            <a:off x="9735816" y="111595"/>
            <a:ext cx="717918" cy="971266"/>
            <a:chOff x="330125" y="3557075"/>
            <a:chExt cx="717925" cy="971275"/>
          </a:xfrm>
        </p:grpSpPr>
        <p:sp>
          <p:nvSpPr>
            <p:cNvPr id="599" name="Google Shape;599;p28"/>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28"/>
          <p:cNvGrpSpPr/>
          <p:nvPr/>
        </p:nvGrpSpPr>
        <p:grpSpPr>
          <a:xfrm rot="1100553">
            <a:off x="145015" y="217440"/>
            <a:ext cx="729352" cy="936722"/>
            <a:chOff x="419010" y="3620079"/>
            <a:chExt cx="729346" cy="936714"/>
          </a:xfrm>
        </p:grpSpPr>
        <p:sp>
          <p:nvSpPr>
            <p:cNvPr id="606" name="Google Shape;606;p28"/>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492135" y="3620079"/>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 name="Google Shape;612;p28"/>
          <p:cNvSpPr txBox="1"/>
          <p:nvPr/>
        </p:nvSpPr>
        <p:spPr>
          <a:xfrm>
            <a:off x="509800" y="1800175"/>
            <a:ext cx="4836300" cy="400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1"/>
                </a:solidFill>
                <a:latin typeface="Marcellus"/>
                <a:ea typeface="Marcellus"/>
                <a:cs typeface="Marcellus"/>
                <a:sym typeface="Marcellus"/>
              </a:rPr>
              <a:t>For regular A4 version</a:t>
            </a:r>
            <a:endParaRPr sz="2400">
              <a:solidFill>
                <a:schemeClr val="dk1"/>
              </a:solidFill>
              <a:latin typeface="Marcellus"/>
              <a:ea typeface="Marcellus"/>
              <a:cs typeface="Marcellus"/>
              <a:sym typeface="Marcellus"/>
            </a:endParaRPr>
          </a:p>
        </p:txBody>
      </p:sp>
      <p:sp>
        <p:nvSpPr>
          <p:cNvPr id="613" name="Google Shape;613;p28"/>
          <p:cNvSpPr txBox="1"/>
          <p:nvPr/>
        </p:nvSpPr>
        <p:spPr>
          <a:xfrm>
            <a:off x="509800" y="2199700"/>
            <a:ext cx="4836300" cy="11313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dk1"/>
              </a:buClr>
              <a:buSzPts val="1400"/>
              <a:buFont typeface="Actor"/>
              <a:buAutoNum type="arabicPeriod"/>
            </a:pPr>
            <a:r>
              <a:rPr lang="en">
                <a:solidFill>
                  <a:schemeClr val="dk1"/>
                </a:solidFill>
                <a:latin typeface="Actor"/>
                <a:ea typeface="Actor"/>
                <a:cs typeface="Actor"/>
                <a:sym typeface="Actor"/>
              </a:rPr>
              <a:t>Delete all slides, except the playing card and its back</a:t>
            </a:r>
            <a:endParaRPr>
              <a:solidFill>
                <a:schemeClr val="dk1"/>
              </a:solidFill>
              <a:latin typeface="Actor"/>
              <a:ea typeface="Actor"/>
              <a:cs typeface="Actor"/>
              <a:sym typeface="Actor"/>
            </a:endParaRPr>
          </a:p>
          <a:p>
            <a:pPr indent="-317500" lvl="0" marL="457200" rtl="0" algn="l">
              <a:lnSpc>
                <a:spcPct val="100000"/>
              </a:lnSpc>
              <a:spcBef>
                <a:spcPts val="0"/>
              </a:spcBef>
              <a:spcAft>
                <a:spcPts val="0"/>
              </a:spcAft>
              <a:buClr>
                <a:schemeClr val="dk1"/>
              </a:buClr>
              <a:buSzPts val="1400"/>
              <a:buFont typeface="Anaheim"/>
              <a:buAutoNum type="arabicPeriod"/>
            </a:pPr>
            <a:r>
              <a:rPr lang="en">
                <a:solidFill>
                  <a:schemeClr val="dk1"/>
                </a:solidFill>
                <a:latin typeface="Actor"/>
                <a:ea typeface="Actor"/>
                <a:cs typeface="Actor"/>
                <a:sym typeface="Actor"/>
              </a:rPr>
              <a:t>Check that the slides are </a:t>
            </a:r>
            <a:r>
              <a:rPr b="1" lang="en">
                <a:solidFill>
                  <a:schemeClr val="dk1"/>
                </a:solidFill>
                <a:latin typeface="Actor"/>
                <a:ea typeface="Actor"/>
                <a:cs typeface="Actor"/>
                <a:sym typeface="Actor"/>
              </a:rPr>
              <a:t>ordered in multiples of 2</a:t>
            </a:r>
            <a:endParaRPr b="1">
              <a:solidFill>
                <a:schemeClr val="dk1"/>
              </a:solidFill>
              <a:latin typeface="Actor"/>
              <a:ea typeface="Actor"/>
              <a:cs typeface="Actor"/>
              <a:sym typeface="Actor"/>
            </a:endParaRPr>
          </a:p>
          <a:p>
            <a:pPr indent="-317500" lvl="0" marL="457200" rtl="0" algn="l">
              <a:lnSpc>
                <a:spcPct val="100000"/>
              </a:lnSpc>
              <a:spcBef>
                <a:spcPts val="0"/>
              </a:spcBef>
              <a:spcAft>
                <a:spcPts val="0"/>
              </a:spcAft>
              <a:buClr>
                <a:schemeClr val="dk1"/>
              </a:buClr>
              <a:buSzPts val="1400"/>
              <a:buFont typeface="Anaheim"/>
              <a:buAutoNum type="arabicPeriod"/>
            </a:pPr>
            <a:r>
              <a:rPr lang="en">
                <a:solidFill>
                  <a:schemeClr val="dk1"/>
                </a:solidFill>
                <a:latin typeface="Actor"/>
                <a:ea typeface="Actor"/>
                <a:cs typeface="Actor"/>
                <a:sym typeface="Actor"/>
              </a:rPr>
              <a:t>Click </a:t>
            </a:r>
            <a:r>
              <a:rPr b="1" lang="en">
                <a:solidFill>
                  <a:schemeClr val="dk1"/>
                </a:solidFill>
                <a:latin typeface="Actor"/>
                <a:ea typeface="Actor"/>
                <a:cs typeface="Actor"/>
                <a:sym typeface="Actor"/>
              </a:rPr>
              <a:t>File </a:t>
            </a:r>
            <a:r>
              <a:rPr lang="en">
                <a:solidFill>
                  <a:schemeClr val="dk1"/>
                </a:solidFill>
                <a:latin typeface="Actor"/>
                <a:ea typeface="Actor"/>
                <a:cs typeface="Actor"/>
                <a:sym typeface="Actor"/>
              </a:rPr>
              <a:t>&gt; </a:t>
            </a:r>
            <a:r>
              <a:rPr b="1" lang="en">
                <a:solidFill>
                  <a:schemeClr val="dk1"/>
                </a:solidFill>
                <a:latin typeface="Actor"/>
                <a:ea typeface="Actor"/>
                <a:cs typeface="Actor"/>
                <a:sym typeface="Actor"/>
              </a:rPr>
              <a:t>Download </a:t>
            </a:r>
            <a:r>
              <a:rPr lang="en">
                <a:solidFill>
                  <a:schemeClr val="dk1"/>
                </a:solidFill>
                <a:latin typeface="Actor"/>
                <a:ea typeface="Actor"/>
                <a:cs typeface="Actor"/>
                <a:sym typeface="Actor"/>
              </a:rPr>
              <a:t>&gt; </a:t>
            </a:r>
            <a:r>
              <a:rPr b="1" lang="en">
                <a:solidFill>
                  <a:schemeClr val="dk1"/>
                </a:solidFill>
                <a:latin typeface="Actor"/>
                <a:ea typeface="Actor"/>
                <a:cs typeface="Actor"/>
                <a:sym typeface="Actor"/>
              </a:rPr>
              <a:t>PDF Document</a:t>
            </a:r>
            <a:endParaRPr b="1">
              <a:solidFill>
                <a:schemeClr val="dk1"/>
              </a:solidFill>
              <a:latin typeface="Actor"/>
              <a:ea typeface="Actor"/>
              <a:cs typeface="Actor"/>
              <a:sym typeface="Actor"/>
            </a:endParaRPr>
          </a:p>
          <a:p>
            <a:pPr indent="-317500" lvl="0" marL="457200" rtl="0" algn="l">
              <a:lnSpc>
                <a:spcPct val="100000"/>
              </a:lnSpc>
              <a:spcBef>
                <a:spcPts val="0"/>
              </a:spcBef>
              <a:spcAft>
                <a:spcPts val="0"/>
              </a:spcAft>
              <a:buClr>
                <a:schemeClr val="dk1"/>
              </a:buClr>
              <a:buSzPts val="1400"/>
              <a:buFont typeface="Actor"/>
              <a:buAutoNum type="arabicPeriod"/>
            </a:pPr>
            <a:r>
              <a:rPr lang="en">
                <a:solidFill>
                  <a:schemeClr val="dk1"/>
                </a:solidFill>
                <a:latin typeface="Actor"/>
                <a:ea typeface="Actor"/>
                <a:cs typeface="Actor"/>
                <a:sym typeface="Actor"/>
              </a:rPr>
              <a:t>It will be downloaded to your computer</a:t>
            </a:r>
            <a:endParaRPr>
              <a:solidFill>
                <a:schemeClr val="dk1"/>
              </a:solidFill>
              <a:latin typeface="Actor"/>
              <a:ea typeface="Actor"/>
              <a:cs typeface="Actor"/>
              <a:sym typeface="Actor"/>
            </a:endParaRPr>
          </a:p>
          <a:p>
            <a:pPr indent="-317500" lvl="0" marL="457200" rtl="0" algn="l">
              <a:spcBef>
                <a:spcPts val="0"/>
              </a:spcBef>
              <a:spcAft>
                <a:spcPts val="0"/>
              </a:spcAft>
              <a:buClr>
                <a:schemeClr val="dk1"/>
              </a:buClr>
              <a:buSzPts val="1400"/>
              <a:buFont typeface="Actor"/>
              <a:buAutoNum type="arabicPeriod"/>
            </a:pPr>
            <a:r>
              <a:rPr lang="en">
                <a:solidFill>
                  <a:schemeClr val="dk1"/>
                </a:solidFill>
                <a:latin typeface="Actor"/>
                <a:ea typeface="Actor"/>
                <a:cs typeface="Actor"/>
                <a:sym typeface="Actor"/>
              </a:rPr>
              <a:t>Let's continue with the print settings!</a:t>
            </a:r>
            <a:endParaRPr>
              <a:solidFill>
                <a:schemeClr val="dk1"/>
              </a:solidFill>
              <a:latin typeface="Actor"/>
              <a:ea typeface="Actor"/>
              <a:cs typeface="Actor"/>
              <a:sym typeface="Actor"/>
            </a:endParaRPr>
          </a:p>
        </p:txBody>
      </p:sp>
      <p:sp>
        <p:nvSpPr>
          <p:cNvPr id="614" name="Google Shape;614;p28"/>
          <p:cNvSpPr txBox="1"/>
          <p:nvPr/>
        </p:nvSpPr>
        <p:spPr>
          <a:xfrm>
            <a:off x="509800" y="3411250"/>
            <a:ext cx="4836300" cy="440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1"/>
                </a:solidFill>
                <a:latin typeface="Marcellus"/>
                <a:ea typeface="Marcellus"/>
                <a:cs typeface="Marcellus"/>
                <a:sym typeface="Marcellus"/>
              </a:rPr>
              <a:t>Print with Adobe Acrobat</a:t>
            </a:r>
            <a:endParaRPr sz="2400">
              <a:solidFill>
                <a:schemeClr val="dk1"/>
              </a:solidFill>
              <a:latin typeface="Marcellus"/>
              <a:ea typeface="Marcellus"/>
              <a:cs typeface="Marcellus"/>
              <a:sym typeface="Marcellus"/>
            </a:endParaRPr>
          </a:p>
        </p:txBody>
      </p:sp>
      <p:sp>
        <p:nvSpPr>
          <p:cNvPr id="615" name="Google Shape;615;p28"/>
          <p:cNvSpPr txBox="1"/>
          <p:nvPr/>
        </p:nvSpPr>
        <p:spPr>
          <a:xfrm>
            <a:off x="509800" y="3876100"/>
            <a:ext cx="3395100" cy="11313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dk1"/>
              </a:buClr>
              <a:buSzPts val="1400"/>
              <a:buFont typeface="Anaheim"/>
              <a:buAutoNum type="arabicPeriod"/>
            </a:pPr>
            <a:r>
              <a:rPr b="1" lang="en">
                <a:solidFill>
                  <a:schemeClr val="dk1"/>
                </a:solidFill>
                <a:latin typeface="Actor"/>
                <a:ea typeface="Actor"/>
                <a:cs typeface="Actor"/>
                <a:sym typeface="Actor"/>
              </a:rPr>
              <a:t>Open </a:t>
            </a:r>
            <a:r>
              <a:rPr lang="en">
                <a:solidFill>
                  <a:schemeClr val="dk1"/>
                </a:solidFill>
                <a:latin typeface="Actor"/>
                <a:ea typeface="Actor"/>
                <a:cs typeface="Actor"/>
                <a:sym typeface="Actor"/>
              </a:rPr>
              <a:t>the </a:t>
            </a:r>
            <a:r>
              <a:rPr b="1" lang="en">
                <a:solidFill>
                  <a:schemeClr val="dk1"/>
                </a:solidFill>
                <a:latin typeface="Actor"/>
                <a:ea typeface="Actor"/>
                <a:cs typeface="Actor"/>
                <a:sym typeface="Actor"/>
              </a:rPr>
              <a:t>downloaded PDF </a:t>
            </a:r>
            <a:r>
              <a:rPr lang="en">
                <a:solidFill>
                  <a:schemeClr val="dk1"/>
                </a:solidFill>
                <a:latin typeface="Actor"/>
                <a:ea typeface="Actor"/>
                <a:cs typeface="Actor"/>
                <a:sym typeface="Actor"/>
              </a:rPr>
              <a:t>with Adobe Acrobat</a:t>
            </a:r>
            <a:endParaRPr>
              <a:solidFill>
                <a:schemeClr val="dk1"/>
              </a:solidFill>
              <a:latin typeface="Actor"/>
              <a:ea typeface="Actor"/>
              <a:cs typeface="Actor"/>
              <a:sym typeface="Actor"/>
            </a:endParaRPr>
          </a:p>
          <a:p>
            <a:pPr indent="-317500" lvl="0" marL="457200" rtl="0" algn="l">
              <a:lnSpc>
                <a:spcPct val="100000"/>
              </a:lnSpc>
              <a:spcBef>
                <a:spcPts val="0"/>
              </a:spcBef>
              <a:spcAft>
                <a:spcPts val="0"/>
              </a:spcAft>
              <a:buClr>
                <a:schemeClr val="dk1"/>
              </a:buClr>
              <a:buSzPts val="1400"/>
              <a:buFont typeface="Anaheim"/>
              <a:buAutoNum type="arabicPeriod"/>
            </a:pPr>
            <a:r>
              <a:rPr lang="en">
                <a:solidFill>
                  <a:schemeClr val="dk1"/>
                </a:solidFill>
                <a:latin typeface="Actor"/>
                <a:ea typeface="Actor"/>
                <a:cs typeface="Actor"/>
                <a:sym typeface="Actor"/>
              </a:rPr>
              <a:t>Go to </a:t>
            </a:r>
            <a:r>
              <a:rPr b="1" lang="en">
                <a:solidFill>
                  <a:schemeClr val="dk1"/>
                </a:solidFill>
                <a:latin typeface="Actor"/>
                <a:ea typeface="Actor"/>
                <a:cs typeface="Actor"/>
                <a:sym typeface="Actor"/>
              </a:rPr>
              <a:t>File </a:t>
            </a:r>
            <a:r>
              <a:rPr lang="en">
                <a:solidFill>
                  <a:schemeClr val="dk1"/>
                </a:solidFill>
                <a:latin typeface="Actor"/>
                <a:ea typeface="Actor"/>
                <a:cs typeface="Actor"/>
                <a:sym typeface="Actor"/>
              </a:rPr>
              <a:t>&gt; </a:t>
            </a:r>
            <a:r>
              <a:rPr b="1" lang="en">
                <a:solidFill>
                  <a:schemeClr val="dk1"/>
                </a:solidFill>
                <a:latin typeface="Actor"/>
                <a:ea typeface="Actor"/>
                <a:cs typeface="Actor"/>
                <a:sym typeface="Actor"/>
              </a:rPr>
              <a:t>Print </a:t>
            </a:r>
            <a:r>
              <a:rPr lang="en">
                <a:solidFill>
                  <a:schemeClr val="dk1"/>
                </a:solidFill>
                <a:latin typeface="Actor"/>
                <a:ea typeface="Actor"/>
                <a:cs typeface="Actor"/>
                <a:sym typeface="Actor"/>
              </a:rPr>
              <a:t>or press </a:t>
            </a:r>
            <a:r>
              <a:rPr b="1" lang="en">
                <a:solidFill>
                  <a:schemeClr val="dk1"/>
                </a:solidFill>
                <a:latin typeface="Actor"/>
                <a:ea typeface="Actor"/>
                <a:cs typeface="Actor"/>
                <a:sym typeface="Actor"/>
              </a:rPr>
              <a:t>CTRL + P (Windows) / CMD + P (MAC)</a:t>
            </a:r>
            <a:endParaRPr b="1">
              <a:solidFill>
                <a:schemeClr val="dk1"/>
              </a:solidFill>
              <a:latin typeface="Actor"/>
              <a:ea typeface="Actor"/>
              <a:cs typeface="Actor"/>
              <a:sym typeface="Actor"/>
            </a:endParaRPr>
          </a:p>
          <a:p>
            <a:pPr indent="-317500" lvl="0" marL="457200" rtl="0" algn="l">
              <a:lnSpc>
                <a:spcPct val="100000"/>
              </a:lnSpc>
              <a:spcBef>
                <a:spcPts val="0"/>
              </a:spcBef>
              <a:spcAft>
                <a:spcPts val="0"/>
              </a:spcAft>
              <a:buClr>
                <a:schemeClr val="dk1"/>
              </a:buClr>
              <a:buSzPts val="1400"/>
              <a:buFont typeface="Actor"/>
              <a:buAutoNum type="arabicPeriod"/>
            </a:pPr>
            <a:r>
              <a:rPr lang="en">
                <a:solidFill>
                  <a:schemeClr val="dk1"/>
                </a:solidFill>
                <a:latin typeface="Actor"/>
                <a:ea typeface="Actor"/>
                <a:cs typeface="Actor"/>
                <a:sym typeface="Actor"/>
              </a:rPr>
              <a:t>Select these parameters:</a:t>
            </a:r>
            <a:endParaRPr>
              <a:solidFill>
                <a:schemeClr val="dk1"/>
              </a:solidFill>
              <a:latin typeface="Actor"/>
              <a:ea typeface="Actor"/>
              <a:cs typeface="Actor"/>
              <a:sym typeface="Actor"/>
            </a:endParaRPr>
          </a:p>
        </p:txBody>
      </p:sp>
      <p:sp>
        <p:nvSpPr>
          <p:cNvPr id="616" name="Google Shape;616;p28"/>
          <p:cNvSpPr txBox="1"/>
          <p:nvPr/>
        </p:nvSpPr>
        <p:spPr>
          <a:xfrm>
            <a:off x="1225000" y="5068175"/>
            <a:ext cx="2199600" cy="32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Actor"/>
                <a:ea typeface="Actor"/>
                <a:cs typeface="Actor"/>
                <a:sym typeface="Actor"/>
              </a:rPr>
              <a:t>1. Select your printer</a:t>
            </a:r>
            <a:endParaRPr>
              <a:solidFill>
                <a:schemeClr val="dk1"/>
              </a:solidFill>
              <a:latin typeface="Actor"/>
              <a:ea typeface="Actor"/>
              <a:cs typeface="Actor"/>
              <a:sym typeface="Actor"/>
            </a:endParaRPr>
          </a:p>
        </p:txBody>
      </p:sp>
      <p:sp>
        <p:nvSpPr>
          <p:cNvPr id="617" name="Google Shape;617;p28"/>
          <p:cNvSpPr txBox="1"/>
          <p:nvPr/>
        </p:nvSpPr>
        <p:spPr>
          <a:xfrm>
            <a:off x="1225000" y="5394354"/>
            <a:ext cx="2199600" cy="56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Actor"/>
                <a:ea typeface="Actor"/>
                <a:cs typeface="Actor"/>
                <a:sym typeface="Actor"/>
              </a:rPr>
              <a:t>2. Check if you want to print it in black and white</a:t>
            </a:r>
            <a:endParaRPr>
              <a:solidFill>
                <a:schemeClr val="dk1"/>
              </a:solidFill>
              <a:latin typeface="Actor"/>
              <a:ea typeface="Actor"/>
              <a:cs typeface="Actor"/>
              <a:sym typeface="Actor"/>
            </a:endParaRPr>
          </a:p>
        </p:txBody>
      </p:sp>
      <p:sp>
        <p:nvSpPr>
          <p:cNvPr id="618" name="Google Shape;618;p28"/>
          <p:cNvSpPr txBox="1"/>
          <p:nvPr/>
        </p:nvSpPr>
        <p:spPr>
          <a:xfrm>
            <a:off x="1225000" y="5961133"/>
            <a:ext cx="2199600" cy="32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Actor"/>
                <a:ea typeface="Actor"/>
                <a:cs typeface="Actor"/>
                <a:sym typeface="Actor"/>
              </a:rPr>
              <a:t>3. Select ‘Actual size’</a:t>
            </a:r>
            <a:endParaRPr>
              <a:solidFill>
                <a:schemeClr val="dk1"/>
              </a:solidFill>
              <a:latin typeface="Actor"/>
              <a:ea typeface="Actor"/>
              <a:cs typeface="Actor"/>
              <a:sym typeface="Actor"/>
            </a:endParaRPr>
          </a:p>
        </p:txBody>
      </p:sp>
      <p:sp>
        <p:nvSpPr>
          <p:cNvPr id="619" name="Google Shape;619;p28"/>
          <p:cNvSpPr txBox="1"/>
          <p:nvPr/>
        </p:nvSpPr>
        <p:spPr>
          <a:xfrm>
            <a:off x="1225000" y="6287313"/>
            <a:ext cx="3012000" cy="562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Actor"/>
                <a:ea typeface="Actor"/>
                <a:cs typeface="Actor"/>
                <a:sym typeface="Actor"/>
              </a:rPr>
              <a:t>4. Select “Print on both sides of paper” and select “Flip on short edge”</a:t>
            </a:r>
            <a:endParaRPr>
              <a:solidFill>
                <a:schemeClr val="dk1"/>
              </a:solidFill>
              <a:latin typeface="Actor"/>
              <a:ea typeface="Actor"/>
              <a:cs typeface="Actor"/>
              <a:sym typeface="Actor"/>
            </a:endParaRPr>
          </a:p>
        </p:txBody>
      </p:sp>
      <p:pic>
        <p:nvPicPr>
          <p:cNvPr id="620" name="Google Shape;620;p28"/>
          <p:cNvPicPr preferRelativeResize="0"/>
          <p:nvPr/>
        </p:nvPicPr>
        <p:blipFill rotWithShape="1">
          <a:blip r:embed="rId3">
            <a:alphaModFix/>
          </a:blip>
          <a:srcRect b="338" l="129" r="268" t="228"/>
          <a:stretch/>
        </p:blipFill>
        <p:spPr>
          <a:xfrm>
            <a:off x="4781550" y="2768800"/>
            <a:ext cx="5385800" cy="4091301"/>
          </a:xfrm>
          <a:prstGeom prst="rect">
            <a:avLst/>
          </a:prstGeom>
          <a:noFill/>
          <a:ln>
            <a:noFill/>
          </a:ln>
        </p:spPr>
      </p:pic>
      <p:sp>
        <p:nvSpPr>
          <p:cNvPr id="621" name="Google Shape;621;p28"/>
          <p:cNvSpPr/>
          <p:nvPr/>
        </p:nvSpPr>
        <p:spPr>
          <a:xfrm>
            <a:off x="4904250" y="3056025"/>
            <a:ext cx="2199600" cy="2241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6026050" y="4667675"/>
            <a:ext cx="600000" cy="1623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4884725" y="5285875"/>
            <a:ext cx="1219500" cy="1623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5968700" y="5465100"/>
            <a:ext cx="840300" cy="1317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5" name="Google Shape;625;p28"/>
          <p:cNvCxnSpPr>
            <a:stCxn id="616" idx="3"/>
            <a:endCxn id="621" idx="1"/>
          </p:cNvCxnSpPr>
          <p:nvPr/>
        </p:nvCxnSpPr>
        <p:spPr>
          <a:xfrm flipH="1" rot="10800000">
            <a:off x="3424600" y="3167975"/>
            <a:ext cx="1479600" cy="2061300"/>
          </a:xfrm>
          <a:prstGeom prst="bentConnector3">
            <a:avLst>
              <a:gd fmla="val 56510" name="adj1"/>
            </a:avLst>
          </a:prstGeom>
          <a:noFill/>
          <a:ln cap="flat" cmpd="sng" w="19050">
            <a:solidFill>
              <a:schemeClr val="lt2"/>
            </a:solidFill>
            <a:prstDash val="solid"/>
            <a:round/>
            <a:headEnd len="med" w="med" type="none"/>
            <a:tailEnd len="med" w="med" type="stealth"/>
          </a:ln>
        </p:spPr>
      </p:cxnSp>
      <p:cxnSp>
        <p:nvCxnSpPr>
          <p:cNvPr id="626" name="Google Shape;626;p28"/>
          <p:cNvCxnSpPr>
            <a:stCxn id="618" idx="3"/>
            <a:endCxn id="622" idx="1"/>
          </p:cNvCxnSpPr>
          <p:nvPr/>
        </p:nvCxnSpPr>
        <p:spPr>
          <a:xfrm flipH="1" rot="10800000">
            <a:off x="3424600" y="4748833"/>
            <a:ext cx="2601600" cy="1373400"/>
          </a:xfrm>
          <a:prstGeom prst="bentConnector3">
            <a:avLst>
              <a:gd fmla="val 42655" name="adj1"/>
            </a:avLst>
          </a:prstGeom>
          <a:noFill/>
          <a:ln cap="flat" cmpd="sng" w="19050">
            <a:solidFill>
              <a:schemeClr val="lt2"/>
            </a:solidFill>
            <a:prstDash val="solid"/>
            <a:round/>
            <a:headEnd len="med" w="med" type="none"/>
            <a:tailEnd len="med" w="med" type="stealth"/>
          </a:ln>
        </p:spPr>
      </p:cxnSp>
      <p:cxnSp>
        <p:nvCxnSpPr>
          <p:cNvPr id="627" name="Google Shape;627;p28"/>
          <p:cNvCxnSpPr>
            <a:stCxn id="619" idx="3"/>
            <a:endCxn id="623" idx="1"/>
          </p:cNvCxnSpPr>
          <p:nvPr/>
        </p:nvCxnSpPr>
        <p:spPr>
          <a:xfrm flipH="1" rot="10800000">
            <a:off x="4237000" y="5366913"/>
            <a:ext cx="647700" cy="1201800"/>
          </a:xfrm>
          <a:prstGeom prst="bentConnector3">
            <a:avLst>
              <a:gd fmla="val 64802" name="adj1"/>
            </a:avLst>
          </a:prstGeom>
          <a:noFill/>
          <a:ln cap="flat" cmpd="sng" w="19050">
            <a:solidFill>
              <a:schemeClr val="lt2"/>
            </a:solidFill>
            <a:prstDash val="solid"/>
            <a:round/>
            <a:headEnd len="med" w="med" type="none"/>
            <a:tailEnd len="med" w="med" type="stealth"/>
          </a:ln>
        </p:spPr>
      </p:cxnSp>
      <p:sp>
        <p:nvSpPr>
          <p:cNvPr id="628" name="Google Shape;628;p28"/>
          <p:cNvSpPr/>
          <p:nvPr/>
        </p:nvSpPr>
        <p:spPr>
          <a:xfrm>
            <a:off x="7005650" y="3334525"/>
            <a:ext cx="1528800" cy="162300"/>
          </a:xfrm>
          <a:prstGeom prst="rect">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 name="Google Shape;629;p28"/>
          <p:cNvCxnSpPr>
            <a:stCxn id="617" idx="3"/>
            <a:endCxn id="628" idx="1"/>
          </p:cNvCxnSpPr>
          <p:nvPr/>
        </p:nvCxnSpPr>
        <p:spPr>
          <a:xfrm flipH="1" rot="10800000">
            <a:off x="3424600" y="3415554"/>
            <a:ext cx="3581100" cy="2260200"/>
          </a:xfrm>
          <a:prstGeom prst="bentConnector3">
            <a:avLst>
              <a:gd fmla="val 26967" name="adj1"/>
            </a:avLst>
          </a:prstGeom>
          <a:noFill/>
          <a:ln cap="flat" cmpd="sng" w="19050">
            <a:solidFill>
              <a:schemeClr val="lt2"/>
            </a:solidFill>
            <a:prstDash val="solid"/>
            <a:round/>
            <a:headEnd len="med" w="med" type="none"/>
            <a:tailEnd len="med" w="med" type="stealth"/>
          </a:ln>
        </p:spPr>
      </p:cxnSp>
      <p:sp>
        <p:nvSpPr>
          <p:cNvPr id="630" name="Google Shape;630;p28"/>
          <p:cNvSpPr/>
          <p:nvPr/>
        </p:nvSpPr>
        <p:spPr>
          <a:xfrm>
            <a:off x="6989521" y="2919488"/>
            <a:ext cx="224400" cy="224100"/>
          </a:xfrm>
          <a:prstGeom prst="ellipse">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000">
                <a:solidFill>
                  <a:schemeClr val="lt1"/>
                </a:solidFill>
                <a:latin typeface="Actor"/>
                <a:ea typeface="Actor"/>
                <a:cs typeface="Actor"/>
                <a:sym typeface="Actor"/>
              </a:rPr>
              <a:t>1</a:t>
            </a:r>
            <a:endParaRPr b="1" sz="1000">
              <a:solidFill>
                <a:schemeClr val="lt1"/>
              </a:solidFill>
              <a:latin typeface="Actor"/>
              <a:ea typeface="Actor"/>
              <a:cs typeface="Actor"/>
              <a:sym typeface="Actor"/>
            </a:endParaRPr>
          </a:p>
        </p:txBody>
      </p:sp>
      <p:sp>
        <p:nvSpPr>
          <p:cNvPr id="631" name="Google Shape;631;p28"/>
          <p:cNvSpPr/>
          <p:nvPr/>
        </p:nvSpPr>
        <p:spPr>
          <a:xfrm>
            <a:off x="8439325" y="3174554"/>
            <a:ext cx="224400" cy="224100"/>
          </a:xfrm>
          <a:prstGeom prst="ellipse">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000">
                <a:solidFill>
                  <a:schemeClr val="lt1"/>
                </a:solidFill>
                <a:latin typeface="Actor"/>
                <a:ea typeface="Actor"/>
                <a:cs typeface="Actor"/>
                <a:sym typeface="Actor"/>
              </a:rPr>
              <a:t>2</a:t>
            </a:r>
            <a:endParaRPr b="1" sz="1000">
              <a:solidFill>
                <a:schemeClr val="lt1"/>
              </a:solidFill>
              <a:latin typeface="Actor"/>
              <a:ea typeface="Actor"/>
              <a:cs typeface="Actor"/>
              <a:sym typeface="Actor"/>
            </a:endParaRPr>
          </a:p>
        </p:txBody>
      </p:sp>
      <p:sp>
        <p:nvSpPr>
          <p:cNvPr id="632" name="Google Shape;632;p28"/>
          <p:cNvSpPr/>
          <p:nvPr/>
        </p:nvSpPr>
        <p:spPr>
          <a:xfrm>
            <a:off x="6513954" y="4512179"/>
            <a:ext cx="224400" cy="224100"/>
          </a:xfrm>
          <a:prstGeom prst="ellipse">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000">
                <a:solidFill>
                  <a:schemeClr val="lt1"/>
                </a:solidFill>
                <a:latin typeface="Actor"/>
                <a:ea typeface="Actor"/>
                <a:cs typeface="Actor"/>
                <a:sym typeface="Actor"/>
              </a:rPr>
              <a:t>3</a:t>
            </a:r>
            <a:endParaRPr b="1" sz="1000">
              <a:solidFill>
                <a:schemeClr val="lt1"/>
              </a:solidFill>
              <a:latin typeface="Actor"/>
              <a:ea typeface="Actor"/>
              <a:cs typeface="Actor"/>
              <a:sym typeface="Actor"/>
            </a:endParaRPr>
          </a:p>
        </p:txBody>
      </p:sp>
      <p:sp>
        <p:nvSpPr>
          <p:cNvPr id="633" name="Google Shape;633;p28"/>
          <p:cNvSpPr/>
          <p:nvPr/>
        </p:nvSpPr>
        <p:spPr>
          <a:xfrm>
            <a:off x="6100571" y="5246709"/>
            <a:ext cx="224400" cy="224100"/>
          </a:xfrm>
          <a:prstGeom prst="ellipse">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000">
                <a:solidFill>
                  <a:schemeClr val="lt1"/>
                </a:solidFill>
                <a:latin typeface="Actor"/>
                <a:ea typeface="Actor"/>
                <a:cs typeface="Actor"/>
                <a:sym typeface="Actor"/>
              </a:rPr>
              <a:t>4</a:t>
            </a:r>
            <a:endParaRPr b="1" sz="1000">
              <a:solidFill>
                <a:schemeClr val="lt1"/>
              </a:solidFill>
              <a:latin typeface="Actor"/>
              <a:ea typeface="Actor"/>
              <a:cs typeface="Actor"/>
              <a:sym typeface="Actor"/>
            </a:endParaRPr>
          </a:p>
        </p:txBody>
      </p:sp>
      <p:pic>
        <p:nvPicPr>
          <p:cNvPr id="634" name="Google Shape;634;p28"/>
          <p:cNvPicPr preferRelativeResize="0"/>
          <p:nvPr/>
        </p:nvPicPr>
        <p:blipFill rotWithShape="1">
          <a:blip r:embed="rId4">
            <a:alphaModFix/>
          </a:blip>
          <a:srcRect b="0" l="1095" r="1105" t="0"/>
          <a:stretch/>
        </p:blipFill>
        <p:spPr>
          <a:xfrm>
            <a:off x="8325975" y="4374900"/>
            <a:ext cx="1495176" cy="1081476"/>
          </a:xfrm>
          <a:prstGeom prst="rect">
            <a:avLst/>
          </a:prstGeom>
          <a:noFill/>
          <a:ln cap="flat" cmpd="sng" w="9525">
            <a:solidFill>
              <a:srgbClr val="191919"/>
            </a:solidFill>
            <a:prstDash val="solid"/>
            <a:round/>
            <a:headEnd len="sm" w="sm" type="none"/>
            <a:tailEnd len="sm" w="sm" type="none"/>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351" name="Shape 16351"/>
        <p:cNvGrpSpPr/>
        <p:nvPr/>
      </p:nvGrpSpPr>
      <p:grpSpPr>
        <a:xfrm>
          <a:off x="0" y="0"/>
          <a:ext cx="0" cy="0"/>
          <a:chOff x="0" y="0"/>
          <a:chExt cx="0" cy="0"/>
        </a:xfrm>
      </p:grpSpPr>
      <p:sp>
        <p:nvSpPr>
          <p:cNvPr id="16352" name="Google Shape;16352;p64"/>
          <p:cNvSpPr txBox="1"/>
          <p:nvPr/>
        </p:nvSpPr>
        <p:spPr>
          <a:xfrm>
            <a:off x="782949" y="1051225"/>
            <a:ext cx="44928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Creative Process Icons</a:t>
            </a:r>
            <a:endParaRPr sz="3000">
              <a:solidFill>
                <a:srgbClr val="FFFFFF"/>
              </a:solidFill>
            </a:endParaRPr>
          </a:p>
        </p:txBody>
      </p:sp>
      <p:sp>
        <p:nvSpPr>
          <p:cNvPr id="16353" name="Google Shape;16353;p64"/>
          <p:cNvSpPr txBox="1"/>
          <p:nvPr/>
        </p:nvSpPr>
        <p:spPr>
          <a:xfrm>
            <a:off x="5680885" y="1051213"/>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Performing Arts Icons</a:t>
            </a:r>
            <a:endParaRPr sz="3000">
              <a:solidFill>
                <a:srgbClr val="FFFFFF"/>
              </a:solidFill>
            </a:endParaRPr>
          </a:p>
        </p:txBody>
      </p:sp>
      <p:grpSp>
        <p:nvGrpSpPr>
          <p:cNvPr id="16354" name="Google Shape;16354;p64"/>
          <p:cNvGrpSpPr/>
          <p:nvPr/>
        </p:nvGrpSpPr>
        <p:grpSpPr>
          <a:xfrm>
            <a:off x="710914" y="2596061"/>
            <a:ext cx="344409" cy="445584"/>
            <a:chOff x="-50469125" y="3183175"/>
            <a:chExt cx="233150" cy="301825"/>
          </a:xfrm>
        </p:grpSpPr>
        <p:sp>
          <p:nvSpPr>
            <p:cNvPr id="16355" name="Google Shape;16355;p64"/>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64"/>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64"/>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8" name="Google Shape;16358;p64"/>
          <p:cNvGrpSpPr/>
          <p:nvPr/>
        </p:nvGrpSpPr>
        <p:grpSpPr>
          <a:xfrm>
            <a:off x="660873" y="3139044"/>
            <a:ext cx="444489" cy="443075"/>
            <a:chOff x="-50504575" y="3550975"/>
            <a:chExt cx="300900" cy="300125"/>
          </a:xfrm>
        </p:grpSpPr>
        <p:sp>
          <p:nvSpPr>
            <p:cNvPr id="16359" name="Google Shape;16359;p64"/>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64"/>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64"/>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64"/>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3" name="Google Shape;16363;p64"/>
          <p:cNvGrpSpPr/>
          <p:nvPr/>
        </p:nvGrpSpPr>
        <p:grpSpPr>
          <a:xfrm>
            <a:off x="660874" y="3685570"/>
            <a:ext cx="444489" cy="441893"/>
            <a:chOff x="-50503000" y="3921175"/>
            <a:chExt cx="300900" cy="299325"/>
          </a:xfrm>
        </p:grpSpPr>
        <p:sp>
          <p:nvSpPr>
            <p:cNvPr id="16364" name="Google Shape;16364;p64"/>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64"/>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64"/>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64"/>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64"/>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9" name="Google Shape;16369;p64"/>
          <p:cNvGrpSpPr/>
          <p:nvPr/>
        </p:nvGrpSpPr>
        <p:grpSpPr>
          <a:xfrm>
            <a:off x="3411198" y="2620457"/>
            <a:ext cx="443308" cy="444219"/>
            <a:chOff x="-48630025" y="3199700"/>
            <a:chExt cx="300100" cy="300900"/>
          </a:xfrm>
        </p:grpSpPr>
        <p:sp>
          <p:nvSpPr>
            <p:cNvPr id="16370" name="Google Shape;16370;p64"/>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64"/>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64"/>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3" name="Google Shape;16373;p64"/>
          <p:cNvGrpSpPr/>
          <p:nvPr/>
        </p:nvGrpSpPr>
        <p:grpSpPr>
          <a:xfrm>
            <a:off x="3411198" y="3165802"/>
            <a:ext cx="443308" cy="443038"/>
            <a:chOff x="-48630025" y="3569100"/>
            <a:chExt cx="300100" cy="300100"/>
          </a:xfrm>
        </p:grpSpPr>
        <p:sp>
          <p:nvSpPr>
            <p:cNvPr id="16374" name="Google Shape;16374;p64"/>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64"/>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64"/>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64"/>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64"/>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64"/>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64"/>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64"/>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64"/>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64"/>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4" name="Google Shape;16384;p64"/>
          <p:cNvGrpSpPr/>
          <p:nvPr/>
        </p:nvGrpSpPr>
        <p:grpSpPr>
          <a:xfrm>
            <a:off x="3411789" y="3711147"/>
            <a:ext cx="442126" cy="440712"/>
            <a:chOff x="-48629225" y="3938500"/>
            <a:chExt cx="299300" cy="298525"/>
          </a:xfrm>
        </p:grpSpPr>
        <p:sp>
          <p:nvSpPr>
            <p:cNvPr id="16385" name="Google Shape;16385;p64"/>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64"/>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64"/>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64"/>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9" name="Google Shape;16389;p64"/>
          <p:cNvGrpSpPr/>
          <p:nvPr/>
        </p:nvGrpSpPr>
        <p:grpSpPr>
          <a:xfrm>
            <a:off x="1835168" y="4299090"/>
            <a:ext cx="388651" cy="441893"/>
            <a:chOff x="-46762575" y="3200500"/>
            <a:chExt cx="263100" cy="299325"/>
          </a:xfrm>
        </p:grpSpPr>
        <p:sp>
          <p:nvSpPr>
            <p:cNvPr id="16390" name="Google Shape;16390;p64"/>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64"/>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64"/>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64"/>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64"/>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5" name="Google Shape;16395;p64"/>
          <p:cNvGrpSpPr/>
          <p:nvPr/>
        </p:nvGrpSpPr>
        <p:grpSpPr>
          <a:xfrm>
            <a:off x="1807822" y="4871157"/>
            <a:ext cx="443345" cy="389559"/>
            <a:chOff x="-46779900" y="3588000"/>
            <a:chExt cx="300125" cy="263875"/>
          </a:xfrm>
        </p:grpSpPr>
        <p:sp>
          <p:nvSpPr>
            <p:cNvPr id="16396" name="Google Shape;16396;p64"/>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64"/>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64"/>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64"/>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0" name="Google Shape;16400;p64"/>
          <p:cNvGrpSpPr/>
          <p:nvPr/>
        </p:nvGrpSpPr>
        <p:grpSpPr>
          <a:xfrm>
            <a:off x="1808413" y="5388600"/>
            <a:ext cx="442163" cy="440712"/>
            <a:chOff x="-46779100" y="3938500"/>
            <a:chExt cx="299325" cy="298525"/>
          </a:xfrm>
        </p:grpSpPr>
        <p:sp>
          <p:nvSpPr>
            <p:cNvPr id="16401" name="Google Shape;16401;p64"/>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64"/>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3" name="Google Shape;16403;p64"/>
          <p:cNvGrpSpPr/>
          <p:nvPr/>
        </p:nvGrpSpPr>
        <p:grpSpPr>
          <a:xfrm>
            <a:off x="4563324" y="4307210"/>
            <a:ext cx="443308" cy="443075"/>
            <a:chOff x="-44924250" y="3206000"/>
            <a:chExt cx="300100" cy="300125"/>
          </a:xfrm>
        </p:grpSpPr>
        <p:sp>
          <p:nvSpPr>
            <p:cNvPr id="16404" name="Google Shape;16404;p64"/>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64"/>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64"/>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64"/>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64"/>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9" name="Google Shape;16409;p64"/>
          <p:cNvGrpSpPr/>
          <p:nvPr/>
        </p:nvGrpSpPr>
        <p:grpSpPr>
          <a:xfrm>
            <a:off x="1210812" y="2596061"/>
            <a:ext cx="443308" cy="443038"/>
            <a:chOff x="-50134375" y="3183175"/>
            <a:chExt cx="300100" cy="300100"/>
          </a:xfrm>
        </p:grpSpPr>
        <p:sp>
          <p:nvSpPr>
            <p:cNvPr id="16410" name="Google Shape;16410;p64"/>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64"/>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64"/>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64"/>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64"/>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64"/>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64"/>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64"/>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64"/>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64"/>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0" name="Google Shape;16420;p64"/>
          <p:cNvGrpSpPr/>
          <p:nvPr/>
        </p:nvGrpSpPr>
        <p:grpSpPr>
          <a:xfrm>
            <a:off x="1210812" y="3139044"/>
            <a:ext cx="443308" cy="443075"/>
            <a:chOff x="-50134375" y="3550975"/>
            <a:chExt cx="300100" cy="300125"/>
          </a:xfrm>
        </p:grpSpPr>
        <p:sp>
          <p:nvSpPr>
            <p:cNvPr id="16421" name="Google Shape;16421;p64"/>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64"/>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3" name="Google Shape;16423;p64"/>
          <p:cNvGrpSpPr/>
          <p:nvPr/>
        </p:nvGrpSpPr>
        <p:grpSpPr>
          <a:xfrm>
            <a:off x="1210812" y="3684684"/>
            <a:ext cx="443308" cy="442779"/>
            <a:chOff x="-50134375" y="3920575"/>
            <a:chExt cx="300100" cy="299925"/>
          </a:xfrm>
        </p:grpSpPr>
        <p:sp>
          <p:nvSpPr>
            <p:cNvPr id="16424" name="Google Shape;16424;p64"/>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64"/>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64"/>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7" name="Google Shape;16427;p64"/>
          <p:cNvGrpSpPr/>
          <p:nvPr/>
        </p:nvGrpSpPr>
        <p:grpSpPr>
          <a:xfrm>
            <a:off x="3969457" y="2621638"/>
            <a:ext cx="445634" cy="443038"/>
            <a:chOff x="-48262200" y="3200500"/>
            <a:chExt cx="301675" cy="300100"/>
          </a:xfrm>
        </p:grpSpPr>
        <p:sp>
          <p:nvSpPr>
            <p:cNvPr id="16428" name="Google Shape;16428;p64"/>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64"/>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64"/>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64"/>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64"/>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64"/>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64"/>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64"/>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64"/>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7" name="Google Shape;16437;p64"/>
          <p:cNvGrpSpPr/>
          <p:nvPr/>
        </p:nvGrpSpPr>
        <p:grpSpPr>
          <a:xfrm>
            <a:off x="4006113" y="3166724"/>
            <a:ext cx="372328" cy="442115"/>
            <a:chOff x="-48233050" y="3569725"/>
            <a:chExt cx="252050" cy="299475"/>
          </a:xfrm>
        </p:grpSpPr>
        <p:sp>
          <p:nvSpPr>
            <p:cNvPr id="16438" name="Google Shape;16438;p64"/>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64"/>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64"/>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1" name="Google Shape;16441;p64"/>
          <p:cNvGrpSpPr/>
          <p:nvPr/>
        </p:nvGrpSpPr>
        <p:grpSpPr>
          <a:xfrm>
            <a:off x="4035766" y="3707641"/>
            <a:ext cx="313019" cy="446544"/>
            <a:chOff x="-48216525" y="3936125"/>
            <a:chExt cx="211900" cy="302475"/>
          </a:xfrm>
        </p:grpSpPr>
        <p:sp>
          <p:nvSpPr>
            <p:cNvPr id="16442" name="Google Shape;16442;p64"/>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64"/>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64"/>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64"/>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6" name="Google Shape;16446;p64"/>
          <p:cNvGrpSpPr/>
          <p:nvPr/>
        </p:nvGrpSpPr>
        <p:grpSpPr>
          <a:xfrm>
            <a:off x="2359714" y="4300235"/>
            <a:ext cx="443308" cy="443075"/>
            <a:chOff x="-46410500" y="3201275"/>
            <a:chExt cx="300100" cy="300125"/>
          </a:xfrm>
        </p:grpSpPr>
        <p:sp>
          <p:nvSpPr>
            <p:cNvPr id="16447" name="Google Shape;16447;p64"/>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64"/>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64"/>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64"/>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64"/>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2" name="Google Shape;16452;p64"/>
          <p:cNvGrpSpPr/>
          <p:nvPr/>
        </p:nvGrpSpPr>
        <p:grpSpPr>
          <a:xfrm>
            <a:off x="2359714" y="4843255"/>
            <a:ext cx="443308" cy="444219"/>
            <a:chOff x="-46409700" y="3569100"/>
            <a:chExt cx="300100" cy="300900"/>
          </a:xfrm>
        </p:grpSpPr>
        <p:sp>
          <p:nvSpPr>
            <p:cNvPr id="16453" name="Google Shape;16453;p64"/>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64"/>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64"/>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64"/>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64"/>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8" name="Google Shape;16458;p64"/>
          <p:cNvGrpSpPr/>
          <p:nvPr/>
        </p:nvGrpSpPr>
        <p:grpSpPr>
          <a:xfrm>
            <a:off x="2344590" y="5386275"/>
            <a:ext cx="473553" cy="446544"/>
            <a:chOff x="-46422300" y="3936925"/>
            <a:chExt cx="320575" cy="302475"/>
          </a:xfrm>
        </p:grpSpPr>
        <p:sp>
          <p:nvSpPr>
            <p:cNvPr id="16459" name="Google Shape;16459;p64"/>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64"/>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1" name="Google Shape;16461;p64"/>
          <p:cNvGrpSpPr/>
          <p:nvPr/>
        </p:nvGrpSpPr>
        <p:grpSpPr>
          <a:xfrm>
            <a:off x="4562738" y="4830485"/>
            <a:ext cx="444489" cy="443038"/>
            <a:chOff x="-44914800" y="3560450"/>
            <a:chExt cx="300900" cy="300100"/>
          </a:xfrm>
        </p:grpSpPr>
        <p:sp>
          <p:nvSpPr>
            <p:cNvPr id="16462" name="Google Shape;16462;p64"/>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64"/>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64"/>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64"/>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64"/>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7" name="Google Shape;16467;p64"/>
          <p:cNvGrpSpPr/>
          <p:nvPr/>
        </p:nvGrpSpPr>
        <p:grpSpPr>
          <a:xfrm>
            <a:off x="1759978" y="2596356"/>
            <a:ext cx="442126" cy="441598"/>
            <a:chOff x="-49764975" y="3183375"/>
            <a:chExt cx="299300" cy="299125"/>
          </a:xfrm>
        </p:grpSpPr>
        <p:sp>
          <p:nvSpPr>
            <p:cNvPr id="16468" name="Google Shape;16468;p64"/>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64"/>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64"/>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64"/>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64"/>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64"/>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64"/>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64"/>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64"/>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7" name="Google Shape;16477;p64"/>
          <p:cNvGrpSpPr/>
          <p:nvPr/>
        </p:nvGrpSpPr>
        <p:grpSpPr>
          <a:xfrm>
            <a:off x="1759978" y="3139413"/>
            <a:ext cx="442126" cy="443850"/>
            <a:chOff x="-49764975" y="3551225"/>
            <a:chExt cx="299300" cy="300650"/>
          </a:xfrm>
        </p:grpSpPr>
        <p:sp>
          <p:nvSpPr>
            <p:cNvPr id="16478" name="Google Shape;16478;p64"/>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64"/>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64"/>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64"/>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64"/>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64"/>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64"/>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64"/>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64"/>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64"/>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64"/>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9" name="Google Shape;16489;p64"/>
          <p:cNvGrpSpPr/>
          <p:nvPr/>
        </p:nvGrpSpPr>
        <p:grpSpPr>
          <a:xfrm>
            <a:off x="1757061" y="3684094"/>
            <a:ext cx="447961" cy="443370"/>
            <a:chOff x="-49766550" y="3920175"/>
            <a:chExt cx="303250" cy="300325"/>
          </a:xfrm>
        </p:grpSpPr>
        <p:sp>
          <p:nvSpPr>
            <p:cNvPr id="16490" name="Google Shape;16490;p64"/>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64"/>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64"/>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64"/>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4" name="Google Shape;16494;p64"/>
          <p:cNvGrpSpPr/>
          <p:nvPr/>
        </p:nvGrpSpPr>
        <p:grpSpPr>
          <a:xfrm>
            <a:off x="4521703" y="2621638"/>
            <a:ext cx="445634" cy="441893"/>
            <a:chOff x="-47892800" y="3200500"/>
            <a:chExt cx="301675" cy="299325"/>
          </a:xfrm>
        </p:grpSpPr>
        <p:sp>
          <p:nvSpPr>
            <p:cNvPr id="16495" name="Google Shape;16495;p64"/>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64"/>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64"/>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64"/>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64"/>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64"/>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1" name="Google Shape;16501;p64"/>
          <p:cNvGrpSpPr/>
          <p:nvPr/>
        </p:nvGrpSpPr>
        <p:grpSpPr>
          <a:xfrm>
            <a:off x="4601398" y="3165802"/>
            <a:ext cx="286244" cy="443038"/>
            <a:chOff x="-47839250" y="3569100"/>
            <a:chExt cx="193775" cy="300100"/>
          </a:xfrm>
        </p:grpSpPr>
        <p:sp>
          <p:nvSpPr>
            <p:cNvPr id="16502" name="Google Shape;16502;p64"/>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64"/>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64"/>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64"/>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64"/>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64"/>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8" name="Google Shape;16508;p64"/>
          <p:cNvGrpSpPr/>
          <p:nvPr/>
        </p:nvGrpSpPr>
        <p:grpSpPr>
          <a:xfrm>
            <a:off x="4522866" y="3709966"/>
            <a:ext cx="443308" cy="444219"/>
            <a:chOff x="-47892800" y="3937700"/>
            <a:chExt cx="300100" cy="300900"/>
          </a:xfrm>
        </p:grpSpPr>
        <p:sp>
          <p:nvSpPr>
            <p:cNvPr id="16509" name="Google Shape;16509;p64"/>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64"/>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64"/>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64"/>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64"/>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64"/>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64"/>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64"/>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7" name="Google Shape;16517;p64"/>
          <p:cNvGrpSpPr/>
          <p:nvPr/>
        </p:nvGrpSpPr>
        <p:grpSpPr>
          <a:xfrm>
            <a:off x="2908679" y="4325812"/>
            <a:ext cx="443308" cy="388415"/>
            <a:chOff x="-46042675" y="3218600"/>
            <a:chExt cx="300100" cy="263100"/>
          </a:xfrm>
        </p:grpSpPr>
        <p:sp>
          <p:nvSpPr>
            <p:cNvPr id="16518" name="Google Shape;16518;p64"/>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64"/>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64"/>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64"/>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64"/>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64"/>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4" name="Google Shape;16524;p64"/>
          <p:cNvGrpSpPr/>
          <p:nvPr/>
        </p:nvGrpSpPr>
        <p:grpSpPr>
          <a:xfrm>
            <a:off x="2908679" y="4842664"/>
            <a:ext cx="443308" cy="402956"/>
            <a:chOff x="-46042675" y="3568700"/>
            <a:chExt cx="300100" cy="272950"/>
          </a:xfrm>
        </p:grpSpPr>
        <p:sp>
          <p:nvSpPr>
            <p:cNvPr id="16525" name="Google Shape;16525;p64"/>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64"/>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64"/>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64"/>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9" name="Google Shape;16529;p64"/>
          <p:cNvGrpSpPr/>
          <p:nvPr/>
        </p:nvGrpSpPr>
        <p:grpSpPr>
          <a:xfrm>
            <a:off x="2961028" y="5387603"/>
            <a:ext cx="338611" cy="444034"/>
            <a:chOff x="-46007225" y="3937825"/>
            <a:chExt cx="229225" cy="300775"/>
          </a:xfrm>
        </p:grpSpPr>
        <p:sp>
          <p:nvSpPr>
            <p:cNvPr id="16530" name="Google Shape;16530;p64"/>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64"/>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64"/>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64"/>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64"/>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64"/>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64"/>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64"/>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64"/>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64"/>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0" name="Google Shape;16540;p64"/>
          <p:cNvGrpSpPr/>
          <p:nvPr/>
        </p:nvGrpSpPr>
        <p:grpSpPr>
          <a:xfrm>
            <a:off x="4590085" y="5375239"/>
            <a:ext cx="389796" cy="445953"/>
            <a:chOff x="-44895900" y="3929450"/>
            <a:chExt cx="263875" cy="302075"/>
          </a:xfrm>
        </p:grpSpPr>
        <p:sp>
          <p:nvSpPr>
            <p:cNvPr id="16541" name="Google Shape;16541;p64"/>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64"/>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64"/>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64"/>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64"/>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64"/>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7" name="Google Shape;16547;p64"/>
          <p:cNvGrpSpPr/>
          <p:nvPr/>
        </p:nvGrpSpPr>
        <p:grpSpPr>
          <a:xfrm>
            <a:off x="2309879" y="2610012"/>
            <a:ext cx="444489" cy="415136"/>
            <a:chOff x="-49397175" y="3192625"/>
            <a:chExt cx="300900" cy="281200"/>
          </a:xfrm>
        </p:grpSpPr>
        <p:sp>
          <p:nvSpPr>
            <p:cNvPr id="16548" name="Google Shape;16548;p64"/>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64"/>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64"/>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64"/>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64"/>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64"/>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64"/>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5" name="Google Shape;16555;p64"/>
          <p:cNvGrpSpPr/>
          <p:nvPr/>
        </p:nvGrpSpPr>
        <p:grpSpPr>
          <a:xfrm>
            <a:off x="2342451" y="3139044"/>
            <a:ext cx="379345" cy="444219"/>
            <a:chOff x="-49375900" y="3550975"/>
            <a:chExt cx="256800" cy="300900"/>
          </a:xfrm>
        </p:grpSpPr>
        <p:sp>
          <p:nvSpPr>
            <p:cNvPr id="16556" name="Google Shape;16556;p64"/>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64"/>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64"/>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64"/>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64"/>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64"/>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64"/>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64"/>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64"/>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64"/>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64"/>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7" name="Google Shape;16567;p64"/>
          <p:cNvGrpSpPr/>
          <p:nvPr/>
        </p:nvGrpSpPr>
        <p:grpSpPr>
          <a:xfrm>
            <a:off x="2336654" y="3684389"/>
            <a:ext cx="390941" cy="444219"/>
            <a:chOff x="-49378250" y="3920375"/>
            <a:chExt cx="264650" cy="300900"/>
          </a:xfrm>
        </p:grpSpPr>
        <p:sp>
          <p:nvSpPr>
            <p:cNvPr id="16568" name="Google Shape;16568;p64"/>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64"/>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64"/>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64"/>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64"/>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64"/>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64"/>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5" name="Google Shape;16575;p64"/>
          <p:cNvGrpSpPr/>
          <p:nvPr/>
        </p:nvGrpSpPr>
        <p:grpSpPr>
          <a:xfrm>
            <a:off x="739559" y="4299090"/>
            <a:ext cx="389796" cy="445363"/>
            <a:chOff x="-47505300" y="3200500"/>
            <a:chExt cx="263875" cy="301675"/>
          </a:xfrm>
        </p:grpSpPr>
        <p:sp>
          <p:nvSpPr>
            <p:cNvPr id="16576" name="Google Shape;16576;p64"/>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64"/>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64"/>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64"/>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64"/>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64"/>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64"/>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64"/>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64"/>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64"/>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64"/>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64"/>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64"/>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9" name="Google Shape;16589;p64"/>
          <p:cNvGrpSpPr/>
          <p:nvPr/>
        </p:nvGrpSpPr>
        <p:grpSpPr>
          <a:xfrm>
            <a:off x="712230" y="4843255"/>
            <a:ext cx="444453" cy="442779"/>
            <a:chOff x="-47524975" y="3569100"/>
            <a:chExt cx="300875" cy="299925"/>
          </a:xfrm>
        </p:grpSpPr>
        <p:sp>
          <p:nvSpPr>
            <p:cNvPr id="16590" name="Google Shape;16590;p64"/>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64"/>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64"/>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64"/>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64"/>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5" name="Google Shape;16595;p64"/>
          <p:cNvGrpSpPr/>
          <p:nvPr/>
        </p:nvGrpSpPr>
        <p:grpSpPr>
          <a:xfrm>
            <a:off x="712803" y="5440935"/>
            <a:ext cx="443308" cy="337224"/>
            <a:chOff x="-47523400" y="3973950"/>
            <a:chExt cx="300100" cy="228425"/>
          </a:xfrm>
        </p:grpSpPr>
        <p:sp>
          <p:nvSpPr>
            <p:cNvPr id="16596" name="Google Shape;16596;p64"/>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64"/>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64"/>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64"/>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64"/>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1" name="Google Shape;16601;p64"/>
          <p:cNvGrpSpPr/>
          <p:nvPr/>
        </p:nvGrpSpPr>
        <p:grpSpPr>
          <a:xfrm>
            <a:off x="3464448" y="4297356"/>
            <a:ext cx="442163" cy="445953"/>
            <a:chOff x="-45673275" y="3199325"/>
            <a:chExt cx="299325" cy="302075"/>
          </a:xfrm>
        </p:grpSpPr>
        <p:sp>
          <p:nvSpPr>
            <p:cNvPr id="16602" name="Google Shape;16602;p64"/>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64"/>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64"/>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5" name="Google Shape;16605;p64"/>
          <p:cNvGrpSpPr/>
          <p:nvPr/>
        </p:nvGrpSpPr>
        <p:grpSpPr>
          <a:xfrm>
            <a:off x="3463285" y="4868832"/>
            <a:ext cx="444489" cy="391884"/>
            <a:chOff x="-45674075" y="3586425"/>
            <a:chExt cx="300900" cy="265450"/>
          </a:xfrm>
        </p:grpSpPr>
        <p:sp>
          <p:nvSpPr>
            <p:cNvPr id="16606" name="Google Shape;16606;p64"/>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64"/>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8" name="Google Shape;16608;p64"/>
          <p:cNvGrpSpPr/>
          <p:nvPr/>
        </p:nvGrpSpPr>
        <p:grpSpPr>
          <a:xfrm>
            <a:off x="3464448" y="5387419"/>
            <a:ext cx="442163" cy="444219"/>
            <a:chOff x="-45673275" y="3937700"/>
            <a:chExt cx="299325" cy="300900"/>
          </a:xfrm>
        </p:grpSpPr>
        <p:sp>
          <p:nvSpPr>
            <p:cNvPr id="16609" name="Google Shape;16609;p64"/>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64"/>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64"/>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64"/>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64"/>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64"/>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5" name="Google Shape;16615;p64"/>
          <p:cNvGrpSpPr/>
          <p:nvPr/>
        </p:nvGrpSpPr>
        <p:grpSpPr>
          <a:xfrm>
            <a:off x="2359975" y="6002108"/>
            <a:ext cx="444489" cy="444219"/>
            <a:chOff x="-44512325" y="3176075"/>
            <a:chExt cx="300900" cy="300900"/>
          </a:xfrm>
        </p:grpSpPr>
        <p:sp>
          <p:nvSpPr>
            <p:cNvPr id="16616" name="Google Shape;16616;p64"/>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64"/>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64"/>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9" name="Google Shape;16619;p64"/>
          <p:cNvGrpSpPr/>
          <p:nvPr/>
        </p:nvGrpSpPr>
        <p:grpSpPr>
          <a:xfrm>
            <a:off x="2860962" y="2596061"/>
            <a:ext cx="442163" cy="441893"/>
            <a:chOff x="-49027775" y="3183175"/>
            <a:chExt cx="299325" cy="299325"/>
          </a:xfrm>
        </p:grpSpPr>
        <p:sp>
          <p:nvSpPr>
            <p:cNvPr id="16620" name="Google Shape;16620;p64"/>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64"/>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64"/>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64"/>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4" name="Google Shape;16624;p64"/>
          <p:cNvGrpSpPr/>
          <p:nvPr/>
        </p:nvGrpSpPr>
        <p:grpSpPr>
          <a:xfrm>
            <a:off x="2860390" y="3139044"/>
            <a:ext cx="443308" cy="445400"/>
            <a:chOff x="-49027775" y="3550975"/>
            <a:chExt cx="300100" cy="301700"/>
          </a:xfrm>
        </p:grpSpPr>
        <p:sp>
          <p:nvSpPr>
            <p:cNvPr id="16625" name="Google Shape;16625;p64"/>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64"/>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64"/>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64"/>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64"/>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64"/>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64"/>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64"/>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64"/>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64"/>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5" name="Google Shape;16635;p64"/>
          <p:cNvGrpSpPr/>
          <p:nvPr/>
        </p:nvGrpSpPr>
        <p:grpSpPr>
          <a:xfrm>
            <a:off x="2857989" y="3684094"/>
            <a:ext cx="448109" cy="443370"/>
            <a:chOff x="-49031025" y="3920175"/>
            <a:chExt cx="303350" cy="300325"/>
          </a:xfrm>
        </p:grpSpPr>
        <p:sp>
          <p:nvSpPr>
            <p:cNvPr id="16636" name="Google Shape;16636;p64"/>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64"/>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64"/>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64"/>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64"/>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64"/>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2" name="Google Shape;16642;p64"/>
          <p:cNvGrpSpPr/>
          <p:nvPr/>
        </p:nvGrpSpPr>
        <p:grpSpPr>
          <a:xfrm>
            <a:off x="1257299" y="4299090"/>
            <a:ext cx="444453" cy="441893"/>
            <a:chOff x="-47155575" y="3200500"/>
            <a:chExt cx="300875" cy="299325"/>
          </a:xfrm>
        </p:grpSpPr>
        <p:sp>
          <p:nvSpPr>
            <p:cNvPr id="16643" name="Google Shape;16643;p64"/>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64"/>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64"/>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64"/>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64"/>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64"/>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9" name="Google Shape;16649;p64"/>
          <p:cNvGrpSpPr/>
          <p:nvPr/>
        </p:nvGrpSpPr>
        <p:grpSpPr>
          <a:xfrm>
            <a:off x="1257871" y="4843255"/>
            <a:ext cx="443308" cy="443038"/>
            <a:chOff x="-47154800" y="3569100"/>
            <a:chExt cx="300100" cy="300100"/>
          </a:xfrm>
        </p:grpSpPr>
        <p:sp>
          <p:nvSpPr>
            <p:cNvPr id="16650" name="Google Shape;16650;p64"/>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64"/>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64"/>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64"/>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64"/>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64"/>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6" name="Google Shape;16656;p64"/>
          <p:cNvGrpSpPr/>
          <p:nvPr/>
        </p:nvGrpSpPr>
        <p:grpSpPr>
          <a:xfrm>
            <a:off x="1258462" y="5389744"/>
            <a:ext cx="442126" cy="440749"/>
            <a:chOff x="-47154000" y="3939275"/>
            <a:chExt cx="299300" cy="298550"/>
          </a:xfrm>
        </p:grpSpPr>
        <p:sp>
          <p:nvSpPr>
            <p:cNvPr id="16657" name="Google Shape;16657;p64"/>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64"/>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64"/>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64"/>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1" name="Google Shape;16661;p64"/>
          <p:cNvGrpSpPr/>
          <p:nvPr/>
        </p:nvGrpSpPr>
        <p:grpSpPr>
          <a:xfrm>
            <a:off x="4035275" y="4299090"/>
            <a:ext cx="389796" cy="441893"/>
            <a:chOff x="-45286550" y="3200500"/>
            <a:chExt cx="263875" cy="299325"/>
          </a:xfrm>
        </p:grpSpPr>
        <p:sp>
          <p:nvSpPr>
            <p:cNvPr id="16662" name="Google Shape;16662;p64"/>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64"/>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64"/>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5" name="Google Shape;16665;p64"/>
          <p:cNvGrpSpPr/>
          <p:nvPr/>
        </p:nvGrpSpPr>
        <p:grpSpPr>
          <a:xfrm>
            <a:off x="4035275" y="4844436"/>
            <a:ext cx="389796" cy="441857"/>
            <a:chOff x="-45286550" y="3569900"/>
            <a:chExt cx="263875" cy="299300"/>
          </a:xfrm>
        </p:grpSpPr>
        <p:sp>
          <p:nvSpPr>
            <p:cNvPr id="16666" name="Google Shape;16666;p64"/>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64"/>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64"/>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64"/>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64"/>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64"/>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2" name="Google Shape;16672;p64"/>
          <p:cNvGrpSpPr/>
          <p:nvPr/>
        </p:nvGrpSpPr>
        <p:grpSpPr>
          <a:xfrm>
            <a:off x="4049234" y="5388600"/>
            <a:ext cx="361877" cy="443038"/>
            <a:chOff x="-45277900" y="3938500"/>
            <a:chExt cx="244975" cy="300100"/>
          </a:xfrm>
        </p:grpSpPr>
        <p:sp>
          <p:nvSpPr>
            <p:cNvPr id="16673" name="Google Shape;16673;p64"/>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64"/>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64"/>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64"/>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7" name="Google Shape;16677;p64"/>
          <p:cNvGrpSpPr/>
          <p:nvPr/>
        </p:nvGrpSpPr>
        <p:grpSpPr>
          <a:xfrm>
            <a:off x="2909378" y="5973705"/>
            <a:ext cx="443308" cy="443038"/>
            <a:chOff x="-44502875" y="3576975"/>
            <a:chExt cx="300100" cy="300100"/>
          </a:xfrm>
        </p:grpSpPr>
        <p:sp>
          <p:nvSpPr>
            <p:cNvPr id="16678" name="Google Shape;16678;p64"/>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64"/>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64"/>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1" name="Google Shape;16681;p64"/>
          <p:cNvGrpSpPr/>
          <p:nvPr/>
        </p:nvGrpSpPr>
        <p:grpSpPr>
          <a:xfrm>
            <a:off x="5686227" y="2586811"/>
            <a:ext cx="444499" cy="442614"/>
            <a:chOff x="-13947000" y="3212800"/>
            <a:chExt cx="353675" cy="352400"/>
          </a:xfrm>
        </p:grpSpPr>
        <p:sp>
          <p:nvSpPr>
            <p:cNvPr id="16682" name="Google Shape;16682;p64"/>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64"/>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4" name="Google Shape;16684;p64"/>
          <p:cNvGrpSpPr/>
          <p:nvPr/>
        </p:nvGrpSpPr>
        <p:grpSpPr>
          <a:xfrm>
            <a:off x="5686243" y="3136531"/>
            <a:ext cx="444467" cy="442238"/>
            <a:chOff x="-13946200" y="3647075"/>
            <a:chExt cx="353650" cy="352100"/>
          </a:xfrm>
        </p:grpSpPr>
        <p:sp>
          <p:nvSpPr>
            <p:cNvPr id="16685" name="Google Shape;16685;p64"/>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64"/>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64"/>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64"/>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64"/>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64"/>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91" name="Google Shape;16691;p64"/>
          <p:cNvSpPr/>
          <p:nvPr/>
        </p:nvSpPr>
        <p:spPr>
          <a:xfrm>
            <a:off x="5745258" y="3692188"/>
            <a:ext cx="338582" cy="441233"/>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92" name="Google Shape;16692;p64"/>
          <p:cNvGrpSpPr/>
          <p:nvPr/>
        </p:nvGrpSpPr>
        <p:grpSpPr>
          <a:xfrm>
            <a:off x="7911593" y="2587250"/>
            <a:ext cx="445473" cy="441735"/>
            <a:chOff x="-12163025" y="3214275"/>
            <a:chExt cx="354450" cy="351700"/>
          </a:xfrm>
        </p:grpSpPr>
        <p:sp>
          <p:nvSpPr>
            <p:cNvPr id="16693" name="Google Shape;16693;p64"/>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64"/>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64"/>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6" name="Google Shape;16696;p64"/>
          <p:cNvGrpSpPr/>
          <p:nvPr/>
        </p:nvGrpSpPr>
        <p:grpSpPr>
          <a:xfrm>
            <a:off x="7912567" y="3135557"/>
            <a:ext cx="443525" cy="444184"/>
            <a:chOff x="-12160675" y="3647875"/>
            <a:chExt cx="352900" cy="353650"/>
          </a:xfrm>
        </p:grpSpPr>
        <p:sp>
          <p:nvSpPr>
            <p:cNvPr id="16697" name="Google Shape;16697;p64"/>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64"/>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64"/>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64"/>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64"/>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64"/>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64"/>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4" name="Google Shape;16704;p64"/>
          <p:cNvGrpSpPr/>
          <p:nvPr/>
        </p:nvGrpSpPr>
        <p:grpSpPr>
          <a:xfrm>
            <a:off x="7925934" y="3689751"/>
            <a:ext cx="442519" cy="444184"/>
            <a:chOff x="-12160675" y="4081850"/>
            <a:chExt cx="352100" cy="353650"/>
          </a:xfrm>
        </p:grpSpPr>
        <p:sp>
          <p:nvSpPr>
            <p:cNvPr id="16705" name="Google Shape;16705;p64"/>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64"/>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64"/>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64"/>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64"/>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64"/>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1" name="Google Shape;16711;p64"/>
          <p:cNvGrpSpPr/>
          <p:nvPr/>
        </p:nvGrpSpPr>
        <p:grpSpPr>
          <a:xfrm>
            <a:off x="5687397" y="4281738"/>
            <a:ext cx="443493" cy="443462"/>
            <a:chOff x="-10391650" y="3180600"/>
            <a:chExt cx="352875" cy="353075"/>
          </a:xfrm>
        </p:grpSpPr>
        <p:sp>
          <p:nvSpPr>
            <p:cNvPr id="16712" name="Google Shape;16712;p64"/>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64"/>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64"/>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64"/>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64"/>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64"/>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8" name="Google Shape;16718;p64"/>
          <p:cNvGrpSpPr/>
          <p:nvPr/>
        </p:nvGrpSpPr>
        <p:grpSpPr>
          <a:xfrm>
            <a:off x="5687396" y="4876268"/>
            <a:ext cx="442519" cy="441264"/>
            <a:chOff x="-10390875" y="3616350"/>
            <a:chExt cx="352100" cy="351325"/>
          </a:xfrm>
        </p:grpSpPr>
        <p:sp>
          <p:nvSpPr>
            <p:cNvPr id="16719" name="Google Shape;16719;p64"/>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64"/>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64"/>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2" name="Google Shape;16722;p64"/>
          <p:cNvGrpSpPr/>
          <p:nvPr/>
        </p:nvGrpSpPr>
        <p:grpSpPr>
          <a:xfrm>
            <a:off x="9014303" y="4283306"/>
            <a:ext cx="390048" cy="442238"/>
            <a:chOff x="-10370400" y="4049550"/>
            <a:chExt cx="310350" cy="352100"/>
          </a:xfrm>
        </p:grpSpPr>
        <p:sp>
          <p:nvSpPr>
            <p:cNvPr id="16723" name="Google Shape;16723;p64"/>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64"/>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64"/>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64"/>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64"/>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8" name="Google Shape;16728;p64"/>
          <p:cNvGrpSpPr/>
          <p:nvPr/>
        </p:nvGrpSpPr>
        <p:grpSpPr>
          <a:xfrm>
            <a:off x="7897550" y="4282233"/>
            <a:ext cx="473217" cy="442457"/>
            <a:chOff x="-8674650" y="3210975"/>
            <a:chExt cx="376525" cy="352275"/>
          </a:xfrm>
        </p:grpSpPr>
        <p:sp>
          <p:nvSpPr>
            <p:cNvPr id="16729" name="Google Shape;16729;p64"/>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64"/>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64"/>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64"/>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64"/>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64"/>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5" name="Google Shape;16735;p64"/>
          <p:cNvGrpSpPr/>
          <p:nvPr/>
        </p:nvGrpSpPr>
        <p:grpSpPr>
          <a:xfrm>
            <a:off x="6238501" y="2586010"/>
            <a:ext cx="444499" cy="444216"/>
            <a:chOff x="-13512225" y="3211525"/>
            <a:chExt cx="353675" cy="353675"/>
          </a:xfrm>
        </p:grpSpPr>
        <p:sp>
          <p:nvSpPr>
            <p:cNvPr id="16736" name="Google Shape;16736;p64"/>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64"/>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64"/>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64"/>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64"/>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1" name="Google Shape;16741;p64"/>
          <p:cNvGrpSpPr/>
          <p:nvPr/>
        </p:nvGrpSpPr>
        <p:grpSpPr>
          <a:xfrm>
            <a:off x="6238501" y="3136531"/>
            <a:ext cx="444499" cy="442238"/>
            <a:chOff x="-13512225" y="3647075"/>
            <a:chExt cx="353675" cy="352100"/>
          </a:xfrm>
        </p:grpSpPr>
        <p:sp>
          <p:nvSpPr>
            <p:cNvPr id="16742" name="Google Shape;16742;p64"/>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64"/>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64"/>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64"/>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64"/>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64"/>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64"/>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64"/>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64"/>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64"/>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2" name="Google Shape;16752;p64"/>
          <p:cNvGrpSpPr/>
          <p:nvPr/>
        </p:nvGrpSpPr>
        <p:grpSpPr>
          <a:xfrm>
            <a:off x="6251366" y="3690238"/>
            <a:ext cx="444499" cy="443211"/>
            <a:chOff x="-13512225" y="4080275"/>
            <a:chExt cx="353675" cy="352875"/>
          </a:xfrm>
        </p:grpSpPr>
        <p:sp>
          <p:nvSpPr>
            <p:cNvPr id="16753" name="Google Shape;16753;p64"/>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64"/>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64"/>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64"/>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64"/>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64"/>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64"/>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64"/>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64"/>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64"/>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64"/>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4" name="Google Shape;16764;p64"/>
          <p:cNvGrpSpPr/>
          <p:nvPr/>
        </p:nvGrpSpPr>
        <p:grpSpPr>
          <a:xfrm>
            <a:off x="8463852" y="2627081"/>
            <a:ext cx="444467" cy="362073"/>
            <a:chOff x="-11728250" y="3245400"/>
            <a:chExt cx="353650" cy="288275"/>
          </a:xfrm>
        </p:grpSpPr>
        <p:sp>
          <p:nvSpPr>
            <p:cNvPr id="16765" name="Google Shape;16765;p64"/>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64"/>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64"/>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64"/>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64"/>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70" name="Google Shape;16770;p64"/>
          <p:cNvSpPr/>
          <p:nvPr/>
        </p:nvSpPr>
        <p:spPr>
          <a:xfrm>
            <a:off x="8664620" y="3306087"/>
            <a:ext cx="50492" cy="104907"/>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71" name="Google Shape;16771;p64"/>
          <p:cNvGrpSpPr/>
          <p:nvPr/>
        </p:nvGrpSpPr>
        <p:grpSpPr>
          <a:xfrm>
            <a:off x="8462359" y="3134678"/>
            <a:ext cx="447452" cy="445943"/>
            <a:chOff x="-11729050" y="3646475"/>
            <a:chExt cx="356025" cy="355050"/>
          </a:xfrm>
        </p:grpSpPr>
        <p:sp>
          <p:nvSpPr>
            <p:cNvPr id="16772" name="Google Shape;16772;p64"/>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64"/>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64"/>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64"/>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64"/>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64"/>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64"/>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64"/>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64"/>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64"/>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64"/>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3" name="Google Shape;16783;p64"/>
          <p:cNvGrpSpPr/>
          <p:nvPr/>
        </p:nvGrpSpPr>
        <p:grpSpPr>
          <a:xfrm>
            <a:off x="8504414" y="3690237"/>
            <a:ext cx="389074" cy="443211"/>
            <a:chOff x="-11703850" y="4081850"/>
            <a:chExt cx="309575" cy="352875"/>
          </a:xfrm>
        </p:grpSpPr>
        <p:sp>
          <p:nvSpPr>
            <p:cNvPr id="16784" name="Google Shape;16784;p64"/>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64"/>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64"/>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64"/>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64"/>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64"/>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64"/>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64"/>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2" name="Google Shape;16792;p64"/>
          <p:cNvGrpSpPr/>
          <p:nvPr/>
        </p:nvGrpSpPr>
        <p:grpSpPr>
          <a:xfrm>
            <a:off x="6245521" y="4281863"/>
            <a:ext cx="445473" cy="443211"/>
            <a:chOff x="-9958475" y="3180025"/>
            <a:chExt cx="354450" cy="352875"/>
          </a:xfrm>
        </p:grpSpPr>
        <p:sp>
          <p:nvSpPr>
            <p:cNvPr id="16793" name="Google Shape;16793;p64"/>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64"/>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64"/>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6" name="Google Shape;16796;p64"/>
          <p:cNvGrpSpPr/>
          <p:nvPr/>
        </p:nvGrpSpPr>
        <p:grpSpPr>
          <a:xfrm>
            <a:off x="6256910" y="4875373"/>
            <a:ext cx="421719" cy="443054"/>
            <a:chOff x="-9949025" y="3615575"/>
            <a:chExt cx="335550" cy="352750"/>
          </a:xfrm>
        </p:grpSpPr>
        <p:sp>
          <p:nvSpPr>
            <p:cNvPr id="16797" name="Google Shape;16797;p64"/>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64"/>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64"/>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0" name="Google Shape;16800;p64"/>
          <p:cNvGrpSpPr/>
          <p:nvPr/>
        </p:nvGrpSpPr>
        <p:grpSpPr>
          <a:xfrm>
            <a:off x="9543724" y="4280967"/>
            <a:ext cx="449432" cy="446916"/>
            <a:chOff x="-9961625" y="4048175"/>
            <a:chExt cx="357600" cy="355825"/>
          </a:xfrm>
        </p:grpSpPr>
        <p:sp>
          <p:nvSpPr>
            <p:cNvPr id="16801" name="Google Shape;16801;p64"/>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64"/>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64"/>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64"/>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64"/>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64"/>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7" name="Google Shape;16807;p64"/>
          <p:cNvGrpSpPr/>
          <p:nvPr/>
        </p:nvGrpSpPr>
        <p:grpSpPr>
          <a:xfrm>
            <a:off x="7905966" y="4874146"/>
            <a:ext cx="455401" cy="445503"/>
            <a:chOff x="-8680950" y="3624225"/>
            <a:chExt cx="362350" cy="354700"/>
          </a:xfrm>
        </p:grpSpPr>
        <p:sp>
          <p:nvSpPr>
            <p:cNvPr id="16808" name="Google Shape;16808;p64"/>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64"/>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64"/>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64"/>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64"/>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64"/>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4" name="Google Shape;16814;p64"/>
          <p:cNvGrpSpPr/>
          <p:nvPr/>
        </p:nvGrpSpPr>
        <p:grpSpPr>
          <a:xfrm>
            <a:off x="6826835" y="2586497"/>
            <a:ext cx="391022" cy="443242"/>
            <a:chOff x="-13056975" y="3212300"/>
            <a:chExt cx="311125" cy="352900"/>
          </a:xfrm>
        </p:grpSpPr>
        <p:sp>
          <p:nvSpPr>
            <p:cNvPr id="16815" name="Google Shape;16815;p64"/>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64"/>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64"/>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64"/>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9" name="Google Shape;16819;p64"/>
          <p:cNvGrpSpPr/>
          <p:nvPr/>
        </p:nvGrpSpPr>
        <p:grpSpPr>
          <a:xfrm>
            <a:off x="6798620" y="3136123"/>
            <a:ext cx="447452" cy="443054"/>
            <a:chOff x="-13077450" y="3647075"/>
            <a:chExt cx="356025" cy="352750"/>
          </a:xfrm>
        </p:grpSpPr>
        <p:sp>
          <p:nvSpPr>
            <p:cNvPr id="16820" name="Google Shape;16820;p64"/>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64"/>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64"/>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3" name="Google Shape;16823;p64"/>
          <p:cNvGrpSpPr/>
          <p:nvPr/>
        </p:nvGrpSpPr>
        <p:grpSpPr>
          <a:xfrm>
            <a:off x="6812474" y="3689249"/>
            <a:ext cx="445473" cy="445189"/>
            <a:chOff x="-13079025" y="4079475"/>
            <a:chExt cx="354450" cy="354450"/>
          </a:xfrm>
        </p:grpSpPr>
        <p:sp>
          <p:nvSpPr>
            <p:cNvPr id="16824" name="Google Shape;16824;p64"/>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64"/>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64"/>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64"/>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8" name="Google Shape;16828;p64"/>
          <p:cNvGrpSpPr/>
          <p:nvPr/>
        </p:nvGrpSpPr>
        <p:grpSpPr>
          <a:xfrm>
            <a:off x="9024945" y="2586999"/>
            <a:ext cx="444499" cy="442238"/>
            <a:chOff x="-11292700" y="3213875"/>
            <a:chExt cx="353675" cy="352100"/>
          </a:xfrm>
        </p:grpSpPr>
        <p:sp>
          <p:nvSpPr>
            <p:cNvPr id="16829" name="Google Shape;16829;p64"/>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64"/>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64"/>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64"/>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64"/>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64"/>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64"/>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6" name="Google Shape;16836;p64"/>
          <p:cNvGrpSpPr/>
          <p:nvPr/>
        </p:nvGrpSpPr>
        <p:grpSpPr>
          <a:xfrm>
            <a:off x="9017530" y="3135557"/>
            <a:ext cx="459329" cy="444184"/>
            <a:chOff x="-11299000" y="3647875"/>
            <a:chExt cx="365475" cy="353650"/>
          </a:xfrm>
        </p:grpSpPr>
        <p:sp>
          <p:nvSpPr>
            <p:cNvPr id="16837" name="Google Shape;16837;p64"/>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64"/>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64"/>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64"/>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64"/>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64"/>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3" name="Google Shape;16843;p64"/>
          <p:cNvGrpSpPr/>
          <p:nvPr/>
        </p:nvGrpSpPr>
        <p:grpSpPr>
          <a:xfrm>
            <a:off x="9036819" y="3704085"/>
            <a:ext cx="446478" cy="415516"/>
            <a:chOff x="-11295075" y="4092875"/>
            <a:chExt cx="355250" cy="330825"/>
          </a:xfrm>
        </p:grpSpPr>
        <p:sp>
          <p:nvSpPr>
            <p:cNvPr id="16844" name="Google Shape;16844;p64"/>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64"/>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64"/>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64"/>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64"/>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9" name="Google Shape;16849;p64"/>
          <p:cNvGrpSpPr/>
          <p:nvPr/>
        </p:nvGrpSpPr>
        <p:grpSpPr>
          <a:xfrm>
            <a:off x="6824032" y="4281863"/>
            <a:ext cx="390048" cy="443211"/>
            <a:chOff x="-9500075" y="3180800"/>
            <a:chExt cx="310350" cy="352875"/>
          </a:xfrm>
        </p:grpSpPr>
        <p:sp>
          <p:nvSpPr>
            <p:cNvPr id="16850" name="Google Shape;16850;p64"/>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64"/>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64"/>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64"/>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64"/>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64"/>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64"/>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64"/>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64"/>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9" name="Google Shape;16859;p64"/>
          <p:cNvGrpSpPr/>
          <p:nvPr/>
        </p:nvGrpSpPr>
        <p:grpSpPr>
          <a:xfrm>
            <a:off x="6796319" y="4874792"/>
            <a:ext cx="444499" cy="444216"/>
            <a:chOff x="-9523700" y="3614000"/>
            <a:chExt cx="353675" cy="353675"/>
          </a:xfrm>
        </p:grpSpPr>
        <p:sp>
          <p:nvSpPr>
            <p:cNvPr id="16860" name="Google Shape;16860;p64"/>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64"/>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64"/>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64"/>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64"/>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64"/>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64"/>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64"/>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64"/>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9" name="Google Shape;16869;p64"/>
          <p:cNvGrpSpPr/>
          <p:nvPr/>
        </p:nvGrpSpPr>
        <p:grpSpPr>
          <a:xfrm>
            <a:off x="9022943" y="4902903"/>
            <a:ext cx="444499" cy="442238"/>
            <a:chOff x="-9523700" y="4049550"/>
            <a:chExt cx="353675" cy="352100"/>
          </a:xfrm>
        </p:grpSpPr>
        <p:sp>
          <p:nvSpPr>
            <p:cNvPr id="16870" name="Google Shape;16870;p64"/>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64"/>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64"/>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64"/>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64"/>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64"/>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64"/>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7" name="Google Shape;16877;p64"/>
          <p:cNvGrpSpPr/>
          <p:nvPr/>
        </p:nvGrpSpPr>
        <p:grpSpPr>
          <a:xfrm>
            <a:off x="8469716" y="4902984"/>
            <a:ext cx="445473" cy="387821"/>
            <a:chOff x="-8209150" y="3659675"/>
            <a:chExt cx="354450" cy="308775"/>
          </a:xfrm>
        </p:grpSpPr>
        <p:sp>
          <p:nvSpPr>
            <p:cNvPr id="16878" name="Google Shape;16878;p64"/>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64"/>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64"/>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64"/>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64"/>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64"/>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4" name="Google Shape;16884;p64"/>
          <p:cNvGrpSpPr/>
          <p:nvPr/>
        </p:nvGrpSpPr>
        <p:grpSpPr>
          <a:xfrm>
            <a:off x="7349403" y="2586497"/>
            <a:ext cx="444499" cy="443242"/>
            <a:chOff x="-12643475" y="3212300"/>
            <a:chExt cx="353675" cy="352900"/>
          </a:xfrm>
        </p:grpSpPr>
        <p:sp>
          <p:nvSpPr>
            <p:cNvPr id="16885" name="Google Shape;16885;p64"/>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64"/>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64"/>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64"/>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64"/>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64"/>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64"/>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64"/>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64"/>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4" name="Google Shape;16894;p64"/>
          <p:cNvGrpSpPr/>
          <p:nvPr/>
        </p:nvGrpSpPr>
        <p:grpSpPr>
          <a:xfrm>
            <a:off x="7349403" y="3149813"/>
            <a:ext cx="444499" cy="415673"/>
            <a:chOff x="-12643475" y="3657325"/>
            <a:chExt cx="353675" cy="330950"/>
          </a:xfrm>
        </p:grpSpPr>
        <p:sp>
          <p:nvSpPr>
            <p:cNvPr id="16895" name="Google Shape;16895;p64"/>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64"/>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64"/>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64"/>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64"/>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64"/>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1" name="Google Shape;16901;p64"/>
          <p:cNvGrpSpPr/>
          <p:nvPr/>
        </p:nvGrpSpPr>
        <p:grpSpPr>
          <a:xfrm>
            <a:off x="7362267" y="3691729"/>
            <a:ext cx="444499" cy="440228"/>
            <a:chOff x="-12643475" y="4081850"/>
            <a:chExt cx="353675" cy="350500"/>
          </a:xfrm>
        </p:grpSpPr>
        <p:sp>
          <p:nvSpPr>
            <p:cNvPr id="16902" name="Google Shape;16902;p64"/>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64"/>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64"/>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64"/>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6" name="Google Shape;16906;p64"/>
          <p:cNvGrpSpPr/>
          <p:nvPr/>
        </p:nvGrpSpPr>
        <p:grpSpPr>
          <a:xfrm>
            <a:off x="9574267" y="2586999"/>
            <a:ext cx="443493" cy="442238"/>
            <a:chOff x="-10857925" y="3213875"/>
            <a:chExt cx="352875" cy="352100"/>
          </a:xfrm>
        </p:grpSpPr>
        <p:sp>
          <p:nvSpPr>
            <p:cNvPr id="16907" name="Google Shape;16907;p64"/>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64"/>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64"/>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64"/>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64"/>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64"/>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64"/>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64"/>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64"/>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64"/>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17" name="Google Shape;16917;p64"/>
          <p:cNvSpPr/>
          <p:nvPr/>
        </p:nvSpPr>
        <p:spPr>
          <a:xfrm>
            <a:off x="9628764" y="3137485"/>
            <a:ext cx="341567" cy="44204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18" name="Google Shape;16918;p64"/>
          <p:cNvGrpSpPr/>
          <p:nvPr/>
        </p:nvGrpSpPr>
        <p:grpSpPr>
          <a:xfrm>
            <a:off x="9586628" y="3704085"/>
            <a:ext cx="444499" cy="415516"/>
            <a:chOff x="-10858725" y="4092875"/>
            <a:chExt cx="353675" cy="330825"/>
          </a:xfrm>
        </p:grpSpPr>
        <p:sp>
          <p:nvSpPr>
            <p:cNvPr id="16919" name="Google Shape;16919;p64"/>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64"/>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64"/>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64"/>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64"/>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64"/>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5" name="Google Shape;16925;p64"/>
          <p:cNvGrpSpPr/>
          <p:nvPr/>
        </p:nvGrpSpPr>
        <p:grpSpPr>
          <a:xfrm>
            <a:off x="7350636" y="4282476"/>
            <a:ext cx="444342" cy="441986"/>
            <a:chOff x="-9089725" y="3180200"/>
            <a:chExt cx="353550" cy="351900"/>
          </a:xfrm>
        </p:grpSpPr>
        <p:sp>
          <p:nvSpPr>
            <p:cNvPr id="16926" name="Google Shape;16926;p64"/>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64"/>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8" name="Google Shape;16928;p64"/>
          <p:cNvGrpSpPr/>
          <p:nvPr/>
        </p:nvGrpSpPr>
        <p:grpSpPr>
          <a:xfrm>
            <a:off x="7414920" y="4875295"/>
            <a:ext cx="314797" cy="443211"/>
            <a:chOff x="-9039300" y="3614000"/>
            <a:chExt cx="250475" cy="352875"/>
          </a:xfrm>
        </p:grpSpPr>
        <p:sp>
          <p:nvSpPr>
            <p:cNvPr id="16929" name="Google Shape;16929;p64"/>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64"/>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1" name="Google Shape;16931;p64"/>
          <p:cNvGrpSpPr/>
          <p:nvPr/>
        </p:nvGrpSpPr>
        <p:grpSpPr>
          <a:xfrm>
            <a:off x="9575430" y="4902903"/>
            <a:ext cx="442519" cy="442238"/>
            <a:chOff x="-9088150" y="4049550"/>
            <a:chExt cx="352100" cy="352100"/>
          </a:xfrm>
        </p:grpSpPr>
        <p:sp>
          <p:nvSpPr>
            <p:cNvPr id="16932" name="Google Shape;16932;p64"/>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64"/>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64"/>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64"/>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64"/>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64"/>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8" name="Google Shape;16938;p64"/>
          <p:cNvGrpSpPr/>
          <p:nvPr/>
        </p:nvGrpSpPr>
        <p:grpSpPr>
          <a:xfrm>
            <a:off x="8495936" y="4282351"/>
            <a:ext cx="394007" cy="442238"/>
            <a:chOff x="-8191825" y="3174500"/>
            <a:chExt cx="313500" cy="352100"/>
          </a:xfrm>
        </p:grpSpPr>
        <p:sp>
          <p:nvSpPr>
            <p:cNvPr id="16939" name="Google Shape;16939;p64"/>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64"/>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64"/>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945" name="Shape 16945"/>
        <p:cNvGrpSpPr/>
        <p:nvPr/>
      </p:nvGrpSpPr>
      <p:grpSpPr>
        <a:xfrm>
          <a:off x="0" y="0"/>
          <a:ext cx="0" cy="0"/>
          <a:chOff x="0" y="0"/>
          <a:chExt cx="0" cy="0"/>
        </a:xfrm>
      </p:grpSpPr>
      <p:sp>
        <p:nvSpPr>
          <p:cNvPr id="16946" name="Google Shape;16946;p65"/>
          <p:cNvSpPr txBox="1"/>
          <p:nvPr/>
        </p:nvSpPr>
        <p:spPr>
          <a:xfrm>
            <a:off x="1225827" y="1059775"/>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Nature Icons</a:t>
            </a:r>
            <a:endParaRPr sz="3000">
              <a:solidFill>
                <a:srgbClr val="FFFFFF"/>
              </a:solidFill>
            </a:endParaRPr>
          </a:p>
        </p:txBody>
      </p:sp>
      <p:sp>
        <p:nvSpPr>
          <p:cNvPr id="16947" name="Google Shape;16947;p65"/>
          <p:cNvSpPr/>
          <p:nvPr/>
        </p:nvSpPr>
        <p:spPr>
          <a:xfrm>
            <a:off x="649690" y="3114772"/>
            <a:ext cx="427919" cy="554043"/>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48" name="Google Shape;16948;p65"/>
          <p:cNvGrpSpPr/>
          <p:nvPr/>
        </p:nvGrpSpPr>
        <p:grpSpPr>
          <a:xfrm>
            <a:off x="530972" y="3819475"/>
            <a:ext cx="564236" cy="557112"/>
            <a:chOff x="-21322300" y="3693325"/>
            <a:chExt cx="306400" cy="304150"/>
          </a:xfrm>
        </p:grpSpPr>
        <p:sp>
          <p:nvSpPr>
            <p:cNvPr id="16949" name="Google Shape;16949;p6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6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6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6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3" name="Google Shape;16953;p65"/>
          <p:cNvGrpSpPr/>
          <p:nvPr/>
        </p:nvGrpSpPr>
        <p:grpSpPr>
          <a:xfrm>
            <a:off x="530236" y="4521933"/>
            <a:ext cx="565709" cy="523729"/>
            <a:chOff x="-21322300" y="4077125"/>
            <a:chExt cx="307200" cy="285925"/>
          </a:xfrm>
        </p:grpSpPr>
        <p:sp>
          <p:nvSpPr>
            <p:cNvPr id="16954" name="Google Shape;16954;p6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6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6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6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6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6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6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6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6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6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6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6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6" name="Google Shape;16966;p65"/>
          <p:cNvGrpSpPr/>
          <p:nvPr/>
        </p:nvGrpSpPr>
        <p:grpSpPr>
          <a:xfrm>
            <a:off x="3991022" y="3132427"/>
            <a:ext cx="562808" cy="558027"/>
            <a:chOff x="-19394200" y="3333800"/>
            <a:chExt cx="305625" cy="304650"/>
          </a:xfrm>
        </p:grpSpPr>
        <p:sp>
          <p:nvSpPr>
            <p:cNvPr id="16967" name="Google Shape;16967;p6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6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6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6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6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6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6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6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6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6" name="Google Shape;16976;p65"/>
          <p:cNvGrpSpPr/>
          <p:nvPr/>
        </p:nvGrpSpPr>
        <p:grpSpPr>
          <a:xfrm>
            <a:off x="3989568" y="3819655"/>
            <a:ext cx="565709" cy="556928"/>
            <a:chOff x="-19396575" y="3708500"/>
            <a:chExt cx="307200" cy="304050"/>
          </a:xfrm>
        </p:grpSpPr>
        <p:sp>
          <p:nvSpPr>
            <p:cNvPr id="16977" name="Google Shape;16977;p6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6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6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0" name="Google Shape;16980;p65"/>
          <p:cNvGrpSpPr/>
          <p:nvPr/>
        </p:nvGrpSpPr>
        <p:grpSpPr>
          <a:xfrm>
            <a:off x="3982332" y="4504949"/>
            <a:ext cx="580211" cy="557890"/>
            <a:chOff x="-19394200" y="4084200"/>
            <a:chExt cx="315075" cy="304575"/>
          </a:xfrm>
        </p:grpSpPr>
        <p:sp>
          <p:nvSpPr>
            <p:cNvPr id="16981" name="Google Shape;16981;p6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6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6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6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6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6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7" name="Google Shape;16987;p65"/>
          <p:cNvGrpSpPr/>
          <p:nvPr/>
        </p:nvGrpSpPr>
        <p:grpSpPr>
          <a:xfrm>
            <a:off x="7478476" y="3132122"/>
            <a:ext cx="499000" cy="558348"/>
            <a:chOff x="-17526750" y="3309200"/>
            <a:chExt cx="270975" cy="304825"/>
          </a:xfrm>
        </p:grpSpPr>
        <p:sp>
          <p:nvSpPr>
            <p:cNvPr id="16988" name="Google Shape;16988;p6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6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6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6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6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3" name="Google Shape;16993;p65"/>
          <p:cNvGrpSpPr/>
          <p:nvPr/>
        </p:nvGrpSpPr>
        <p:grpSpPr>
          <a:xfrm>
            <a:off x="7448760" y="3820242"/>
            <a:ext cx="558435" cy="555463"/>
            <a:chOff x="-17542500" y="3684100"/>
            <a:chExt cx="303250" cy="303250"/>
          </a:xfrm>
        </p:grpSpPr>
        <p:sp>
          <p:nvSpPr>
            <p:cNvPr id="16994" name="Google Shape;16994;p6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6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6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6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6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6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6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1" name="Google Shape;17001;p65"/>
          <p:cNvGrpSpPr/>
          <p:nvPr/>
        </p:nvGrpSpPr>
        <p:grpSpPr>
          <a:xfrm>
            <a:off x="7448025" y="4522590"/>
            <a:ext cx="559908" cy="522309"/>
            <a:chOff x="-17542500" y="4068450"/>
            <a:chExt cx="304050" cy="285150"/>
          </a:xfrm>
        </p:grpSpPr>
        <p:sp>
          <p:nvSpPr>
            <p:cNvPr id="17002" name="Google Shape;17002;p6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6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6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6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6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6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8" name="Google Shape;17008;p65"/>
          <p:cNvGrpSpPr/>
          <p:nvPr/>
        </p:nvGrpSpPr>
        <p:grpSpPr>
          <a:xfrm>
            <a:off x="4006124" y="5174671"/>
            <a:ext cx="427919" cy="556928"/>
            <a:chOff x="-15652200" y="3335975"/>
            <a:chExt cx="232375" cy="304050"/>
          </a:xfrm>
        </p:grpSpPr>
        <p:sp>
          <p:nvSpPr>
            <p:cNvPr id="17009" name="Google Shape;17009;p6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6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6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6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6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6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6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6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6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8" name="Google Shape;17018;p65"/>
          <p:cNvGrpSpPr/>
          <p:nvPr/>
        </p:nvGrpSpPr>
        <p:grpSpPr>
          <a:xfrm>
            <a:off x="1222111" y="3132881"/>
            <a:ext cx="561335" cy="556928"/>
            <a:chOff x="-20946600" y="3317850"/>
            <a:chExt cx="304825" cy="304050"/>
          </a:xfrm>
        </p:grpSpPr>
        <p:sp>
          <p:nvSpPr>
            <p:cNvPr id="17019" name="Google Shape;17019;p6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6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6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2" name="Google Shape;17022;p65"/>
          <p:cNvGrpSpPr/>
          <p:nvPr/>
        </p:nvGrpSpPr>
        <p:grpSpPr>
          <a:xfrm>
            <a:off x="1222825" y="3819742"/>
            <a:ext cx="559908" cy="556562"/>
            <a:chOff x="-20945825" y="3692175"/>
            <a:chExt cx="304050" cy="303850"/>
          </a:xfrm>
        </p:grpSpPr>
        <p:sp>
          <p:nvSpPr>
            <p:cNvPr id="17023" name="Google Shape;17023;p6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6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6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6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7" name="Google Shape;17027;p65"/>
          <p:cNvGrpSpPr/>
          <p:nvPr/>
        </p:nvGrpSpPr>
        <p:grpSpPr>
          <a:xfrm>
            <a:off x="1254726" y="4506052"/>
            <a:ext cx="496100" cy="555463"/>
            <a:chOff x="-20930075" y="4066100"/>
            <a:chExt cx="269400" cy="303250"/>
          </a:xfrm>
        </p:grpSpPr>
        <p:sp>
          <p:nvSpPr>
            <p:cNvPr id="17028" name="Google Shape;17028;p6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6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0" name="Google Shape;17030;p65"/>
          <p:cNvGrpSpPr/>
          <p:nvPr/>
        </p:nvGrpSpPr>
        <p:grpSpPr>
          <a:xfrm>
            <a:off x="4720564" y="3133323"/>
            <a:ext cx="464196" cy="556241"/>
            <a:chOff x="-18994100" y="3334775"/>
            <a:chExt cx="252075" cy="303675"/>
          </a:xfrm>
        </p:grpSpPr>
        <p:sp>
          <p:nvSpPr>
            <p:cNvPr id="17031" name="Google Shape;17031;p6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6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6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6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5" name="Google Shape;17035;p65"/>
          <p:cNvGrpSpPr/>
          <p:nvPr/>
        </p:nvGrpSpPr>
        <p:grpSpPr>
          <a:xfrm>
            <a:off x="4738704" y="3821102"/>
            <a:ext cx="427919" cy="554043"/>
            <a:chOff x="-18983850" y="3710075"/>
            <a:chExt cx="232375" cy="302475"/>
          </a:xfrm>
        </p:grpSpPr>
        <p:sp>
          <p:nvSpPr>
            <p:cNvPr id="17036" name="Google Shape;17036;p6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6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6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6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0" name="Google Shape;17040;p65"/>
          <p:cNvGrpSpPr/>
          <p:nvPr/>
        </p:nvGrpSpPr>
        <p:grpSpPr>
          <a:xfrm>
            <a:off x="4671996" y="4506136"/>
            <a:ext cx="561335" cy="555509"/>
            <a:chOff x="-19020075" y="4084200"/>
            <a:chExt cx="304825" cy="303275"/>
          </a:xfrm>
        </p:grpSpPr>
        <p:sp>
          <p:nvSpPr>
            <p:cNvPr id="17041" name="Google Shape;17041;p6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6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6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6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6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6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6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6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6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0" name="Google Shape;17050;p65"/>
          <p:cNvGrpSpPr/>
          <p:nvPr/>
        </p:nvGrpSpPr>
        <p:grpSpPr>
          <a:xfrm>
            <a:off x="8182526" y="3132122"/>
            <a:ext cx="494627" cy="558348"/>
            <a:chOff x="-17149475" y="3309200"/>
            <a:chExt cx="268600" cy="304825"/>
          </a:xfrm>
        </p:grpSpPr>
        <p:sp>
          <p:nvSpPr>
            <p:cNvPr id="17051" name="Google Shape;17051;p6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6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3" name="Google Shape;17053;p65"/>
          <p:cNvGrpSpPr/>
          <p:nvPr/>
        </p:nvGrpSpPr>
        <p:grpSpPr>
          <a:xfrm>
            <a:off x="8149883" y="3837524"/>
            <a:ext cx="559908" cy="520890"/>
            <a:chOff x="-17168375" y="3692750"/>
            <a:chExt cx="304050" cy="284375"/>
          </a:xfrm>
        </p:grpSpPr>
        <p:sp>
          <p:nvSpPr>
            <p:cNvPr id="17054" name="Google Shape;17054;p6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6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6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6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6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6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6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1" name="Google Shape;17061;p65"/>
          <p:cNvGrpSpPr/>
          <p:nvPr/>
        </p:nvGrpSpPr>
        <p:grpSpPr>
          <a:xfrm>
            <a:off x="8145532" y="4505279"/>
            <a:ext cx="568609" cy="556928"/>
            <a:chOff x="-17170750" y="4058800"/>
            <a:chExt cx="308775" cy="304050"/>
          </a:xfrm>
        </p:grpSpPr>
        <p:sp>
          <p:nvSpPr>
            <p:cNvPr id="17062" name="Google Shape;17062;p6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6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6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6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6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6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6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6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6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6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6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6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6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6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6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6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6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9" name="Google Shape;17079;p65"/>
          <p:cNvGrpSpPr/>
          <p:nvPr/>
        </p:nvGrpSpPr>
        <p:grpSpPr>
          <a:xfrm>
            <a:off x="6732894" y="5178324"/>
            <a:ext cx="561335" cy="554043"/>
            <a:chOff x="-15688425" y="3707725"/>
            <a:chExt cx="304825" cy="302475"/>
          </a:xfrm>
        </p:grpSpPr>
        <p:sp>
          <p:nvSpPr>
            <p:cNvPr id="17080" name="Google Shape;17080;p6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6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6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6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6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6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6" name="Google Shape;17086;p65"/>
          <p:cNvGrpSpPr/>
          <p:nvPr/>
        </p:nvGrpSpPr>
        <p:grpSpPr>
          <a:xfrm>
            <a:off x="1922475" y="3133961"/>
            <a:ext cx="562808" cy="554776"/>
            <a:chOff x="-20572500" y="3319025"/>
            <a:chExt cx="305625" cy="302875"/>
          </a:xfrm>
        </p:grpSpPr>
        <p:sp>
          <p:nvSpPr>
            <p:cNvPr id="17087" name="Google Shape;17087;p6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6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9" name="Google Shape;17089;p65"/>
          <p:cNvGrpSpPr/>
          <p:nvPr/>
        </p:nvGrpSpPr>
        <p:grpSpPr>
          <a:xfrm>
            <a:off x="1923925" y="3896127"/>
            <a:ext cx="559908" cy="403661"/>
            <a:chOff x="-20571700" y="3722875"/>
            <a:chExt cx="304050" cy="220375"/>
          </a:xfrm>
        </p:grpSpPr>
        <p:sp>
          <p:nvSpPr>
            <p:cNvPr id="17090" name="Google Shape;17090;p6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6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6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6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6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65"/>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6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7" name="Google Shape;17097;p65"/>
          <p:cNvGrpSpPr/>
          <p:nvPr/>
        </p:nvGrpSpPr>
        <p:grpSpPr>
          <a:xfrm>
            <a:off x="1923213" y="4504619"/>
            <a:ext cx="561335" cy="558348"/>
            <a:chOff x="-20571700" y="4066875"/>
            <a:chExt cx="304825" cy="304825"/>
          </a:xfrm>
        </p:grpSpPr>
        <p:sp>
          <p:nvSpPr>
            <p:cNvPr id="17098" name="Google Shape;17098;p6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6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6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6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6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6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4" name="Google Shape;17104;p65"/>
          <p:cNvGrpSpPr/>
          <p:nvPr/>
        </p:nvGrpSpPr>
        <p:grpSpPr>
          <a:xfrm>
            <a:off x="5370959" y="3131357"/>
            <a:ext cx="565709" cy="560180"/>
            <a:chOff x="-18645175" y="3334200"/>
            <a:chExt cx="307200" cy="305825"/>
          </a:xfrm>
        </p:grpSpPr>
        <p:sp>
          <p:nvSpPr>
            <p:cNvPr id="17105" name="Google Shape;17105;p6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6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6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6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6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0" name="Google Shape;17110;p65"/>
          <p:cNvGrpSpPr/>
          <p:nvPr/>
        </p:nvGrpSpPr>
        <p:grpSpPr>
          <a:xfrm>
            <a:off x="5371695" y="3818925"/>
            <a:ext cx="564236" cy="558394"/>
            <a:chOff x="-18645175" y="3708500"/>
            <a:chExt cx="306400" cy="304850"/>
          </a:xfrm>
        </p:grpSpPr>
        <p:sp>
          <p:nvSpPr>
            <p:cNvPr id="17111" name="Google Shape;17111;p6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6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6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6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6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6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6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8" name="Google Shape;17118;p65"/>
          <p:cNvGrpSpPr/>
          <p:nvPr/>
        </p:nvGrpSpPr>
        <p:grpSpPr>
          <a:xfrm>
            <a:off x="5368793" y="4503913"/>
            <a:ext cx="570036" cy="559951"/>
            <a:chOff x="-18647525" y="4082625"/>
            <a:chExt cx="309550" cy="305700"/>
          </a:xfrm>
        </p:grpSpPr>
        <p:sp>
          <p:nvSpPr>
            <p:cNvPr id="17119" name="Google Shape;17119;p6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6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6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6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3" name="Google Shape;17123;p65"/>
          <p:cNvGrpSpPr/>
          <p:nvPr/>
        </p:nvGrpSpPr>
        <p:grpSpPr>
          <a:xfrm>
            <a:off x="8870765" y="3132853"/>
            <a:ext cx="493154" cy="556883"/>
            <a:chOff x="-16775350" y="3309200"/>
            <a:chExt cx="267800" cy="304025"/>
          </a:xfrm>
        </p:grpSpPr>
        <p:sp>
          <p:nvSpPr>
            <p:cNvPr id="17124" name="Google Shape;17124;p6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6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6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7" name="Google Shape;17127;p65"/>
          <p:cNvGrpSpPr/>
          <p:nvPr/>
        </p:nvGrpSpPr>
        <p:grpSpPr>
          <a:xfrm>
            <a:off x="8870765" y="3817339"/>
            <a:ext cx="493154" cy="561279"/>
            <a:chOff x="-16775350" y="3683300"/>
            <a:chExt cx="267800" cy="306425"/>
          </a:xfrm>
        </p:grpSpPr>
        <p:sp>
          <p:nvSpPr>
            <p:cNvPr id="17128" name="Google Shape;17128;p6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6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6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1" name="Google Shape;17131;p65"/>
          <p:cNvGrpSpPr/>
          <p:nvPr/>
        </p:nvGrpSpPr>
        <p:grpSpPr>
          <a:xfrm>
            <a:off x="8835937" y="4505298"/>
            <a:ext cx="562808" cy="556883"/>
            <a:chOff x="-16794250" y="4058225"/>
            <a:chExt cx="305625" cy="304025"/>
          </a:xfrm>
        </p:grpSpPr>
        <p:sp>
          <p:nvSpPr>
            <p:cNvPr id="17132" name="Google Shape;17132;p6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6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6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6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6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6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6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6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6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41" name="Google Shape;17141;p65"/>
          <p:cNvSpPr/>
          <p:nvPr/>
        </p:nvSpPr>
        <p:spPr>
          <a:xfrm>
            <a:off x="9597528" y="3112319"/>
            <a:ext cx="564236" cy="558348"/>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42" name="Google Shape;17142;p65"/>
          <p:cNvGrpSpPr/>
          <p:nvPr/>
        </p:nvGrpSpPr>
        <p:grpSpPr>
          <a:xfrm>
            <a:off x="2607102" y="3132881"/>
            <a:ext cx="570036" cy="556928"/>
            <a:chOff x="-20199150" y="3317850"/>
            <a:chExt cx="309550" cy="304050"/>
          </a:xfrm>
        </p:grpSpPr>
        <p:sp>
          <p:nvSpPr>
            <p:cNvPr id="17143" name="Google Shape;17143;p6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6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6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6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6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6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6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0" name="Google Shape;17150;p65"/>
          <p:cNvGrpSpPr/>
          <p:nvPr/>
        </p:nvGrpSpPr>
        <p:grpSpPr>
          <a:xfrm>
            <a:off x="2609999" y="3818675"/>
            <a:ext cx="564236" cy="558714"/>
            <a:chOff x="-20199150" y="3693150"/>
            <a:chExt cx="306400" cy="305025"/>
          </a:xfrm>
        </p:grpSpPr>
        <p:sp>
          <p:nvSpPr>
            <p:cNvPr id="17151" name="Google Shape;17151;p6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6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6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6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6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6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7" name="Google Shape;17157;p65"/>
          <p:cNvGrpSpPr/>
          <p:nvPr/>
        </p:nvGrpSpPr>
        <p:grpSpPr>
          <a:xfrm>
            <a:off x="2610715" y="4503889"/>
            <a:ext cx="562808" cy="559813"/>
            <a:chOff x="-20197575" y="4066875"/>
            <a:chExt cx="305625" cy="305625"/>
          </a:xfrm>
        </p:grpSpPr>
        <p:sp>
          <p:nvSpPr>
            <p:cNvPr id="17158" name="Google Shape;17158;p6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6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6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6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6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6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6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6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6" name="Google Shape;17166;p65"/>
          <p:cNvGrpSpPr/>
          <p:nvPr/>
        </p:nvGrpSpPr>
        <p:grpSpPr>
          <a:xfrm>
            <a:off x="6077770" y="3130438"/>
            <a:ext cx="559908" cy="562011"/>
            <a:chOff x="-18271050" y="3333200"/>
            <a:chExt cx="304050" cy="306825"/>
          </a:xfrm>
        </p:grpSpPr>
        <p:sp>
          <p:nvSpPr>
            <p:cNvPr id="17167" name="Google Shape;17167;p6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6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6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6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6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2" name="Google Shape;17172;p65"/>
          <p:cNvGrpSpPr/>
          <p:nvPr/>
        </p:nvGrpSpPr>
        <p:grpSpPr>
          <a:xfrm>
            <a:off x="6078485" y="3820400"/>
            <a:ext cx="558481" cy="555463"/>
            <a:chOff x="-18270275" y="3710875"/>
            <a:chExt cx="303275" cy="303250"/>
          </a:xfrm>
        </p:grpSpPr>
        <p:sp>
          <p:nvSpPr>
            <p:cNvPr id="17173" name="Google Shape;17173;p6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6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6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6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6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6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9" name="Google Shape;17179;p65"/>
          <p:cNvGrpSpPr/>
          <p:nvPr/>
        </p:nvGrpSpPr>
        <p:grpSpPr>
          <a:xfrm>
            <a:off x="6145216" y="4506136"/>
            <a:ext cx="425018" cy="555509"/>
            <a:chOff x="-18234025" y="4084200"/>
            <a:chExt cx="230800" cy="303275"/>
          </a:xfrm>
        </p:grpSpPr>
        <p:sp>
          <p:nvSpPr>
            <p:cNvPr id="17180" name="Google Shape;17180;p6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6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6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3" name="Google Shape;17183;p65"/>
          <p:cNvGrpSpPr/>
          <p:nvPr/>
        </p:nvGrpSpPr>
        <p:grpSpPr>
          <a:xfrm>
            <a:off x="2556451" y="5173801"/>
            <a:ext cx="559908" cy="558348"/>
            <a:chOff x="-16419350" y="3308400"/>
            <a:chExt cx="304050" cy="304825"/>
          </a:xfrm>
        </p:grpSpPr>
        <p:sp>
          <p:nvSpPr>
            <p:cNvPr id="17184" name="Google Shape;17184;p6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6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6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6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6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6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6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1" name="Google Shape;17191;p65"/>
          <p:cNvGrpSpPr/>
          <p:nvPr/>
        </p:nvGrpSpPr>
        <p:grpSpPr>
          <a:xfrm>
            <a:off x="5383307" y="5174551"/>
            <a:ext cx="493154" cy="561324"/>
            <a:chOff x="-16401225" y="3683275"/>
            <a:chExt cx="267800" cy="306450"/>
          </a:xfrm>
        </p:grpSpPr>
        <p:sp>
          <p:nvSpPr>
            <p:cNvPr id="17192" name="Google Shape;17192;p6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6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6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6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6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6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6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9" name="Google Shape;17199;p65"/>
          <p:cNvGrpSpPr/>
          <p:nvPr/>
        </p:nvGrpSpPr>
        <p:grpSpPr>
          <a:xfrm>
            <a:off x="9571354" y="4505535"/>
            <a:ext cx="561335" cy="555509"/>
            <a:chOff x="-16419350" y="4058200"/>
            <a:chExt cx="304825" cy="303275"/>
          </a:xfrm>
        </p:grpSpPr>
        <p:sp>
          <p:nvSpPr>
            <p:cNvPr id="17200" name="Google Shape;17200;p6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6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6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6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6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6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6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7" name="Google Shape;17207;p65"/>
          <p:cNvGrpSpPr/>
          <p:nvPr/>
        </p:nvGrpSpPr>
        <p:grpSpPr>
          <a:xfrm>
            <a:off x="4629836" y="5175690"/>
            <a:ext cx="561381" cy="554776"/>
            <a:chOff x="-15296200" y="3326900"/>
            <a:chExt cx="304850" cy="302875"/>
          </a:xfrm>
        </p:grpSpPr>
        <p:sp>
          <p:nvSpPr>
            <p:cNvPr id="17208" name="Google Shape;17208;p6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6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6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6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6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3" name="Google Shape;17213;p65"/>
          <p:cNvGrpSpPr/>
          <p:nvPr/>
        </p:nvGrpSpPr>
        <p:grpSpPr>
          <a:xfrm>
            <a:off x="3269224" y="3154339"/>
            <a:ext cx="606314" cy="514021"/>
            <a:chOff x="-19835275" y="3330250"/>
            <a:chExt cx="329250" cy="280625"/>
          </a:xfrm>
        </p:grpSpPr>
        <p:sp>
          <p:nvSpPr>
            <p:cNvPr id="17214" name="Google Shape;17214;p6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6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6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7" name="Google Shape;17217;p65"/>
          <p:cNvGrpSpPr/>
          <p:nvPr/>
        </p:nvGrpSpPr>
        <p:grpSpPr>
          <a:xfrm>
            <a:off x="3291691" y="3819426"/>
            <a:ext cx="561381" cy="557203"/>
            <a:chOff x="-19822675" y="3692750"/>
            <a:chExt cx="304850" cy="304200"/>
          </a:xfrm>
        </p:grpSpPr>
        <p:sp>
          <p:nvSpPr>
            <p:cNvPr id="17218" name="Google Shape;17218;p6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6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6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6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6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3" name="Google Shape;17223;p65"/>
          <p:cNvGrpSpPr/>
          <p:nvPr/>
        </p:nvGrpSpPr>
        <p:grpSpPr>
          <a:xfrm>
            <a:off x="3292427" y="4504619"/>
            <a:ext cx="559908" cy="558348"/>
            <a:chOff x="-19822675" y="4066875"/>
            <a:chExt cx="304050" cy="304825"/>
          </a:xfrm>
        </p:grpSpPr>
        <p:sp>
          <p:nvSpPr>
            <p:cNvPr id="17224" name="Google Shape;17224;p6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6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6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6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6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6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0" name="Google Shape;17230;p65"/>
          <p:cNvGrpSpPr/>
          <p:nvPr/>
        </p:nvGrpSpPr>
        <p:grpSpPr>
          <a:xfrm>
            <a:off x="6792939" y="3132979"/>
            <a:ext cx="497573" cy="556928"/>
            <a:chOff x="-17878825" y="3334400"/>
            <a:chExt cx="270200" cy="304050"/>
          </a:xfrm>
        </p:grpSpPr>
        <p:sp>
          <p:nvSpPr>
            <p:cNvPr id="17231" name="Google Shape;17231;p6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6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6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6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6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6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6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8" name="Google Shape;17238;p65"/>
          <p:cNvGrpSpPr/>
          <p:nvPr/>
        </p:nvGrpSpPr>
        <p:grpSpPr>
          <a:xfrm>
            <a:off x="6760322" y="3818222"/>
            <a:ext cx="562808" cy="559813"/>
            <a:chOff x="-17896150" y="3709300"/>
            <a:chExt cx="305625" cy="305625"/>
          </a:xfrm>
        </p:grpSpPr>
        <p:sp>
          <p:nvSpPr>
            <p:cNvPr id="17239" name="Google Shape;17239;p6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6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6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6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3" name="Google Shape;17243;p65"/>
          <p:cNvGrpSpPr/>
          <p:nvPr/>
        </p:nvGrpSpPr>
        <p:grpSpPr>
          <a:xfrm>
            <a:off x="6795125" y="4503982"/>
            <a:ext cx="493200" cy="559813"/>
            <a:chOff x="-17878025" y="4082625"/>
            <a:chExt cx="267825" cy="305625"/>
          </a:xfrm>
        </p:grpSpPr>
        <p:sp>
          <p:nvSpPr>
            <p:cNvPr id="17244" name="Google Shape;17244;p6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6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6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6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6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6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6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1" name="Google Shape;17251;p65"/>
          <p:cNvGrpSpPr/>
          <p:nvPr/>
        </p:nvGrpSpPr>
        <p:grpSpPr>
          <a:xfrm>
            <a:off x="3245404" y="5190380"/>
            <a:ext cx="561381" cy="525194"/>
            <a:chOff x="-16044450" y="3317850"/>
            <a:chExt cx="304850" cy="286725"/>
          </a:xfrm>
        </p:grpSpPr>
        <p:sp>
          <p:nvSpPr>
            <p:cNvPr id="17252" name="Google Shape;17252;p6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6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6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6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56" name="Google Shape;17256;p65"/>
          <p:cNvSpPr/>
          <p:nvPr/>
        </p:nvSpPr>
        <p:spPr>
          <a:xfrm>
            <a:off x="6078441" y="5154312"/>
            <a:ext cx="558481" cy="558394"/>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57" name="Google Shape;17257;p65"/>
          <p:cNvGrpSpPr/>
          <p:nvPr/>
        </p:nvGrpSpPr>
        <p:grpSpPr>
          <a:xfrm>
            <a:off x="9620123" y="3821939"/>
            <a:ext cx="465623" cy="556562"/>
            <a:chOff x="-16018450" y="4058400"/>
            <a:chExt cx="252850" cy="303850"/>
          </a:xfrm>
        </p:grpSpPr>
        <p:sp>
          <p:nvSpPr>
            <p:cNvPr id="17258" name="Google Shape;17258;p6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6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6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6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62" name="Google Shape;17262;p65"/>
          <p:cNvSpPr/>
          <p:nvPr/>
        </p:nvSpPr>
        <p:spPr>
          <a:xfrm>
            <a:off x="7460406" y="5155773"/>
            <a:ext cx="559862" cy="55546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266" name="Shape 17266"/>
        <p:cNvGrpSpPr/>
        <p:nvPr/>
      </p:nvGrpSpPr>
      <p:grpSpPr>
        <a:xfrm>
          <a:off x="0" y="0"/>
          <a:ext cx="0" cy="0"/>
          <a:chOff x="0" y="0"/>
          <a:chExt cx="0" cy="0"/>
        </a:xfrm>
      </p:grpSpPr>
      <p:sp>
        <p:nvSpPr>
          <p:cNvPr id="17267" name="Google Shape;17267;p66"/>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SEO &amp; Marketing Icons</a:t>
            </a:r>
            <a:endParaRPr sz="3000">
              <a:solidFill>
                <a:srgbClr val="FFFFFF"/>
              </a:solidFill>
            </a:endParaRPr>
          </a:p>
        </p:txBody>
      </p:sp>
      <p:grpSp>
        <p:nvGrpSpPr>
          <p:cNvPr id="17268" name="Google Shape;17268;p66"/>
          <p:cNvGrpSpPr/>
          <p:nvPr/>
        </p:nvGrpSpPr>
        <p:grpSpPr>
          <a:xfrm>
            <a:off x="668161" y="2593671"/>
            <a:ext cx="552929" cy="523341"/>
            <a:chOff x="-6696925" y="3272575"/>
            <a:chExt cx="307200" cy="291425"/>
          </a:xfrm>
        </p:grpSpPr>
        <p:sp>
          <p:nvSpPr>
            <p:cNvPr id="17269" name="Google Shape;17269;p66"/>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66"/>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1" name="Google Shape;17271;p66"/>
          <p:cNvGrpSpPr/>
          <p:nvPr/>
        </p:nvGrpSpPr>
        <p:grpSpPr>
          <a:xfrm>
            <a:off x="668141" y="3236455"/>
            <a:ext cx="552974" cy="524778"/>
            <a:chOff x="-6690625" y="3631325"/>
            <a:chExt cx="307225" cy="292225"/>
          </a:xfrm>
        </p:grpSpPr>
        <p:sp>
          <p:nvSpPr>
            <p:cNvPr id="17272" name="Google Shape;17272;p66"/>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66"/>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66"/>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66"/>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66"/>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7" name="Google Shape;17277;p66"/>
          <p:cNvGrpSpPr/>
          <p:nvPr/>
        </p:nvGrpSpPr>
        <p:grpSpPr>
          <a:xfrm>
            <a:off x="695789" y="3925327"/>
            <a:ext cx="527416" cy="523027"/>
            <a:chOff x="-6689825" y="3992050"/>
            <a:chExt cx="293025" cy="291250"/>
          </a:xfrm>
        </p:grpSpPr>
        <p:sp>
          <p:nvSpPr>
            <p:cNvPr id="17278" name="Google Shape;17278;p66"/>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66"/>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66"/>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66"/>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66"/>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66"/>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66"/>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66"/>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66"/>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66"/>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66"/>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66"/>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90" name="Google Shape;17290;p66"/>
          <p:cNvSpPr/>
          <p:nvPr/>
        </p:nvSpPr>
        <p:spPr>
          <a:xfrm>
            <a:off x="4044525" y="2595752"/>
            <a:ext cx="543300" cy="52284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91" name="Google Shape;17291;p66"/>
          <p:cNvGrpSpPr/>
          <p:nvPr/>
        </p:nvGrpSpPr>
        <p:grpSpPr>
          <a:xfrm>
            <a:off x="4049972" y="3237161"/>
            <a:ext cx="528811" cy="523386"/>
            <a:chOff x="-4837325" y="3612425"/>
            <a:chExt cx="293800" cy="291450"/>
          </a:xfrm>
        </p:grpSpPr>
        <p:sp>
          <p:nvSpPr>
            <p:cNvPr id="17292" name="Google Shape;17292;p66"/>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66"/>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66"/>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5" name="Google Shape;17295;p66"/>
          <p:cNvGrpSpPr/>
          <p:nvPr/>
        </p:nvGrpSpPr>
        <p:grpSpPr>
          <a:xfrm>
            <a:off x="4066260" y="3925159"/>
            <a:ext cx="525976" cy="523386"/>
            <a:chOff x="-4837325" y="3971575"/>
            <a:chExt cx="292225" cy="291450"/>
          </a:xfrm>
        </p:grpSpPr>
        <p:sp>
          <p:nvSpPr>
            <p:cNvPr id="17296" name="Google Shape;17296;p66"/>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66"/>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66"/>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66"/>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66"/>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66"/>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2" name="Google Shape;17302;p66"/>
          <p:cNvGrpSpPr/>
          <p:nvPr/>
        </p:nvGrpSpPr>
        <p:grpSpPr>
          <a:xfrm>
            <a:off x="7431305" y="2624803"/>
            <a:ext cx="538755" cy="461117"/>
            <a:chOff x="-3037625" y="3254850"/>
            <a:chExt cx="299325" cy="256775"/>
          </a:xfrm>
        </p:grpSpPr>
        <p:sp>
          <p:nvSpPr>
            <p:cNvPr id="17303" name="Google Shape;17303;p66"/>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66"/>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66"/>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66"/>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7" name="Google Shape;17307;p66"/>
          <p:cNvGrpSpPr/>
          <p:nvPr/>
        </p:nvGrpSpPr>
        <p:grpSpPr>
          <a:xfrm>
            <a:off x="7436256" y="3236451"/>
            <a:ext cx="528856" cy="524823"/>
            <a:chOff x="-3031325" y="3597450"/>
            <a:chExt cx="293825" cy="292250"/>
          </a:xfrm>
        </p:grpSpPr>
        <p:sp>
          <p:nvSpPr>
            <p:cNvPr id="17308" name="Google Shape;17308;p66"/>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66"/>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66"/>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66"/>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2" name="Google Shape;17312;p66"/>
          <p:cNvGrpSpPr/>
          <p:nvPr/>
        </p:nvGrpSpPr>
        <p:grpSpPr>
          <a:xfrm>
            <a:off x="7451848" y="3955584"/>
            <a:ext cx="527416" cy="462553"/>
            <a:chOff x="-3030525" y="3973150"/>
            <a:chExt cx="293025" cy="257575"/>
          </a:xfrm>
        </p:grpSpPr>
        <p:sp>
          <p:nvSpPr>
            <p:cNvPr id="17313" name="Google Shape;17313;p66"/>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66"/>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5" name="Google Shape;17315;p66"/>
          <p:cNvGrpSpPr/>
          <p:nvPr/>
        </p:nvGrpSpPr>
        <p:grpSpPr>
          <a:xfrm>
            <a:off x="1330247" y="4689904"/>
            <a:ext cx="527416" cy="370653"/>
            <a:chOff x="-1199300" y="3279250"/>
            <a:chExt cx="293025" cy="206400"/>
          </a:xfrm>
        </p:grpSpPr>
        <p:sp>
          <p:nvSpPr>
            <p:cNvPr id="17316" name="Google Shape;17316;p66"/>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66"/>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66"/>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66"/>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0" name="Google Shape;17320;p66"/>
          <p:cNvGrpSpPr/>
          <p:nvPr/>
        </p:nvGrpSpPr>
        <p:grpSpPr>
          <a:xfrm>
            <a:off x="1337637" y="2593087"/>
            <a:ext cx="555764" cy="524508"/>
            <a:chOff x="-6338550" y="3272950"/>
            <a:chExt cx="308775" cy="292075"/>
          </a:xfrm>
        </p:grpSpPr>
        <p:sp>
          <p:nvSpPr>
            <p:cNvPr id="17321" name="Google Shape;17321;p66"/>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66"/>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66"/>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4" name="Google Shape;17324;p66"/>
          <p:cNvGrpSpPr/>
          <p:nvPr/>
        </p:nvGrpSpPr>
        <p:grpSpPr>
          <a:xfrm>
            <a:off x="1351812" y="3237150"/>
            <a:ext cx="527416" cy="523386"/>
            <a:chOff x="-6329100" y="3632100"/>
            <a:chExt cx="293025" cy="291450"/>
          </a:xfrm>
        </p:grpSpPr>
        <p:sp>
          <p:nvSpPr>
            <p:cNvPr id="17325" name="Google Shape;17325;p66"/>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66"/>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66"/>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8" name="Google Shape;17328;p66"/>
          <p:cNvGrpSpPr/>
          <p:nvPr/>
        </p:nvGrpSpPr>
        <p:grpSpPr>
          <a:xfrm>
            <a:off x="1368122" y="3925147"/>
            <a:ext cx="524536" cy="523386"/>
            <a:chOff x="-6329875" y="3992050"/>
            <a:chExt cx="291425" cy="291450"/>
          </a:xfrm>
        </p:grpSpPr>
        <p:sp>
          <p:nvSpPr>
            <p:cNvPr id="17329" name="Google Shape;17329;p66"/>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66"/>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66"/>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66"/>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3" name="Google Shape;17333;p66"/>
          <p:cNvGrpSpPr/>
          <p:nvPr/>
        </p:nvGrpSpPr>
        <p:grpSpPr>
          <a:xfrm>
            <a:off x="4725836" y="2591550"/>
            <a:ext cx="528856" cy="527606"/>
            <a:chOff x="-4478975" y="3251700"/>
            <a:chExt cx="293825" cy="293800"/>
          </a:xfrm>
        </p:grpSpPr>
        <p:sp>
          <p:nvSpPr>
            <p:cNvPr id="17334" name="Google Shape;17334;p66"/>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66"/>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66"/>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7" name="Google Shape;17337;p66"/>
          <p:cNvGrpSpPr/>
          <p:nvPr/>
        </p:nvGrpSpPr>
        <p:grpSpPr>
          <a:xfrm>
            <a:off x="4725837" y="3237161"/>
            <a:ext cx="528856" cy="523386"/>
            <a:chOff x="-4475825" y="3612425"/>
            <a:chExt cx="293825" cy="291450"/>
          </a:xfrm>
        </p:grpSpPr>
        <p:sp>
          <p:nvSpPr>
            <p:cNvPr id="17338" name="Google Shape;17338;p66"/>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66"/>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66"/>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1" name="Google Shape;17341;p66"/>
          <p:cNvGrpSpPr/>
          <p:nvPr/>
        </p:nvGrpSpPr>
        <p:grpSpPr>
          <a:xfrm>
            <a:off x="4737175" y="3925182"/>
            <a:ext cx="535920" cy="523341"/>
            <a:chOff x="-4480550" y="3970800"/>
            <a:chExt cx="297750" cy="291425"/>
          </a:xfrm>
        </p:grpSpPr>
        <p:sp>
          <p:nvSpPr>
            <p:cNvPr id="17342" name="Google Shape;17342;p66"/>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66"/>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4" name="Google Shape;17344;p66"/>
          <p:cNvGrpSpPr/>
          <p:nvPr/>
        </p:nvGrpSpPr>
        <p:grpSpPr>
          <a:xfrm>
            <a:off x="8116994" y="2593667"/>
            <a:ext cx="518911" cy="523386"/>
            <a:chOff x="-2668225" y="3239075"/>
            <a:chExt cx="288300" cy="291450"/>
          </a:xfrm>
        </p:grpSpPr>
        <p:sp>
          <p:nvSpPr>
            <p:cNvPr id="17345" name="Google Shape;17345;p66"/>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66"/>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66"/>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66"/>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66"/>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0" name="Google Shape;17350;p66"/>
          <p:cNvGrpSpPr/>
          <p:nvPr/>
        </p:nvGrpSpPr>
        <p:grpSpPr>
          <a:xfrm>
            <a:off x="8113439" y="3237170"/>
            <a:ext cx="526021" cy="523386"/>
            <a:chOff x="-2671375" y="3597450"/>
            <a:chExt cx="292250" cy="291450"/>
          </a:xfrm>
        </p:grpSpPr>
        <p:sp>
          <p:nvSpPr>
            <p:cNvPr id="17351" name="Google Shape;17351;p66"/>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66"/>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3" name="Google Shape;17353;p66"/>
          <p:cNvGrpSpPr/>
          <p:nvPr/>
        </p:nvGrpSpPr>
        <p:grpSpPr>
          <a:xfrm>
            <a:off x="8126916" y="3923752"/>
            <a:ext cx="528811" cy="526214"/>
            <a:chOff x="-2670575" y="3956600"/>
            <a:chExt cx="293800" cy="293025"/>
          </a:xfrm>
        </p:grpSpPr>
        <p:sp>
          <p:nvSpPr>
            <p:cNvPr id="17354" name="Google Shape;17354;p66"/>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66"/>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66"/>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66"/>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8" name="Google Shape;17358;p66"/>
          <p:cNvGrpSpPr/>
          <p:nvPr/>
        </p:nvGrpSpPr>
        <p:grpSpPr>
          <a:xfrm>
            <a:off x="3449918" y="4617991"/>
            <a:ext cx="533085" cy="521770"/>
            <a:chOff x="-1183550" y="3586525"/>
            <a:chExt cx="296175" cy="290550"/>
          </a:xfrm>
        </p:grpSpPr>
        <p:sp>
          <p:nvSpPr>
            <p:cNvPr id="17359" name="Google Shape;17359;p66"/>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66"/>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66"/>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66"/>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66"/>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66"/>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66"/>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66"/>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66"/>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8" name="Google Shape;17368;p66"/>
          <p:cNvGrpSpPr/>
          <p:nvPr/>
        </p:nvGrpSpPr>
        <p:grpSpPr>
          <a:xfrm>
            <a:off x="2021183" y="3235444"/>
            <a:ext cx="540195" cy="526798"/>
            <a:chOff x="-5974675" y="3632100"/>
            <a:chExt cx="300125" cy="293350"/>
          </a:xfrm>
        </p:grpSpPr>
        <p:sp>
          <p:nvSpPr>
            <p:cNvPr id="17369" name="Google Shape;17369;p66"/>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66"/>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66"/>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2" name="Google Shape;17372;p66"/>
          <p:cNvGrpSpPr/>
          <p:nvPr/>
        </p:nvGrpSpPr>
        <p:grpSpPr>
          <a:xfrm>
            <a:off x="2058730" y="3923733"/>
            <a:ext cx="494838" cy="526214"/>
            <a:chOff x="-5971525" y="3990475"/>
            <a:chExt cx="274925" cy="293025"/>
          </a:xfrm>
        </p:grpSpPr>
        <p:sp>
          <p:nvSpPr>
            <p:cNvPr id="17373" name="Google Shape;17373;p66"/>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66"/>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66"/>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66"/>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7" name="Google Shape;17377;p66"/>
          <p:cNvGrpSpPr/>
          <p:nvPr/>
        </p:nvGrpSpPr>
        <p:grpSpPr>
          <a:xfrm>
            <a:off x="5400283" y="2594378"/>
            <a:ext cx="525976" cy="521949"/>
            <a:chOff x="-4118225" y="3253275"/>
            <a:chExt cx="292225" cy="290650"/>
          </a:xfrm>
        </p:grpSpPr>
        <p:sp>
          <p:nvSpPr>
            <p:cNvPr id="17378" name="Google Shape;17378;p66"/>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66"/>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0" name="Google Shape;17380;p66"/>
          <p:cNvGrpSpPr/>
          <p:nvPr/>
        </p:nvGrpSpPr>
        <p:grpSpPr>
          <a:xfrm>
            <a:off x="5463347" y="3236825"/>
            <a:ext cx="399848" cy="524059"/>
            <a:chOff x="-4082800" y="3612425"/>
            <a:chExt cx="222150" cy="291825"/>
          </a:xfrm>
        </p:grpSpPr>
        <p:sp>
          <p:nvSpPr>
            <p:cNvPr id="17381" name="Google Shape;17381;p66"/>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66"/>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66"/>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4" name="Google Shape;17384;p66"/>
          <p:cNvGrpSpPr/>
          <p:nvPr/>
        </p:nvGrpSpPr>
        <p:grpSpPr>
          <a:xfrm>
            <a:off x="5415154" y="3941428"/>
            <a:ext cx="525976" cy="490837"/>
            <a:chOff x="-4118225" y="3990475"/>
            <a:chExt cx="292225" cy="273325"/>
          </a:xfrm>
        </p:grpSpPr>
        <p:sp>
          <p:nvSpPr>
            <p:cNvPr id="17385" name="Google Shape;17385;p66"/>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66"/>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66"/>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66"/>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9" name="Google Shape;17389;p66"/>
          <p:cNvGrpSpPr/>
          <p:nvPr/>
        </p:nvGrpSpPr>
        <p:grpSpPr>
          <a:xfrm>
            <a:off x="8803497" y="2592253"/>
            <a:ext cx="493398" cy="526214"/>
            <a:chOff x="-2312225" y="3238300"/>
            <a:chExt cx="274125" cy="293025"/>
          </a:xfrm>
        </p:grpSpPr>
        <p:sp>
          <p:nvSpPr>
            <p:cNvPr id="17390" name="Google Shape;17390;p66"/>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66"/>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2" name="Google Shape;17392;p66"/>
          <p:cNvGrpSpPr/>
          <p:nvPr/>
        </p:nvGrpSpPr>
        <p:grpSpPr>
          <a:xfrm>
            <a:off x="8787189" y="3172833"/>
            <a:ext cx="526021" cy="652100"/>
            <a:chOff x="-2310650" y="3525775"/>
            <a:chExt cx="292250" cy="363125"/>
          </a:xfrm>
        </p:grpSpPr>
        <p:sp>
          <p:nvSpPr>
            <p:cNvPr id="17393" name="Google Shape;17393;p66"/>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66"/>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66"/>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66"/>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7" name="Google Shape;17397;p66"/>
          <p:cNvGrpSpPr/>
          <p:nvPr/>
        </p:nvGrpSpPr>
        <p:grpSpPr>
          <a:xfrm>
            <a:off x="8800643" y="3925166"/>
            <a:ext cx="528856" cy="523386"/>
            <a:chOff x="-2310650" y="3958175"/>
            <a:chExt cx="293825" cy="291450"/>
          </a:xfrm>
        </p:grpSpPr>
        <p:sp>
          <p:nvSpPr>
            <p:cNvPr id="17398" name="Google Shape;17398;p66"/>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66"/>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0" name="Google Shape;17400;p66"/>
          <p:cNvGrpSpPr/>
          <p:nvPr/>
        </p:nvGrpSpPr>
        <p:grpSpPr>
          <a:xfrm>
            <a:off x="5510018" y="4613393"/>
            <a:ext cx="530206" cy="523386"/>
            <a:chOff x="-1182750" y="3962900"/>
            <a:chExt cx="294575" cy="291450"/>
          </a:xfrm>
        </p:grpSpPr>
        <p:sp>
          <p:nvSpPr>
            <p:cNvPr id="17401" name="Google Shape;17401;p66"/>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66"/>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66"/>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66"/>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66"/>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66"/>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66"/>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8" name="Google Shape;17408;p66"/>
          <p:cNvGrpSpPr/>
          <p:nvPr/>
        </p:nvGrpSpPr>
        <p:grpSpPr>
          <a:xfrm>
            <a:off x="2700580" y="2593648"/>
            <a:ext cx="530251" cy="523386"/>
            <a:chOff x="-5611575" y="3272950"/>
            <a:chExt cx="294600" cy="291450"/>
          </a:xfrm>
        </p:grpSpPr>
        <p:sp>
          <p:nvSpPr>
            <p:cNvPr id="17409" name="Google Shape;17409;p66"/>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66"/>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66"/>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66"/>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66"/>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4" name="Google Shape;17414;p66"/>
          <p:cNvGrpSpPr/>
          <p:nvPr/>
        </p:nvGrpSpPr>
        <p:grpSpPr>
          <a:xfrm>
            <a:off x="2700580" y="3237868"/>
            <a:ext cx="530251" cy="521949"/>
            <a:chOff x="-5613150" y="3632900"/>
            <a:chExt cx="294600" cy="290650"/>
          </a:xfrm>
        </p:grpSpPr>
        <p:sp>
          <p:nvSpPr>
            <p:cNvPr id="17415" name="Google Shape;17415;p66"/>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66"/>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7" name="Google Shape;17417;p66"/>
          <p:cNvGrpSpPr/>
          <p:nvPr/>
        </p:nvGrpSpPr>
        <p:grpSpPr>
          <a:xfrm>
            <a:off x="6054854" y="2593929"/>
            <a:ext cx="543300" cy="522847"/>
            <a:chOff x="-3768700" y="3253275"/>
            <a:chExt cx="301850" cy="291150"/>
          </a:xfrm>
        </p:grpSpPr>
        <p:sp>
          <p:nvSpPr>
            <p:cNvPr id="17418" name="Google Shape;17418;p66"/>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66"/>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66"/>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1" name="Google Shape;17421;p66"/>
          <p:cNvGrpSpPr/>
          <p:nvPr/>
        </p:nvGrpSpPr>
        <p:grpSpPr>
          <a:xfrm>
            <a:off x="6059945" y="3251995"/>
            <a:ext cx="533085" cy="493710"/>
            <a:chOff x="-3808700" y="3628950"/>
            <a:chExt cx="296175" cy="274925"/>
          </a:xfrm>
        </p:grpSpPr>
        <p:sp>
          <p:nvSpPr>
            <p:cNvPr id="17422" name="Google Shape;17422;p66"/>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66"/>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66"/>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5" name="Google Shape;17425;p66"/>
          <p:cNvGrpSpPr/>
          <p:nvPr/>
        </p:nvGrpSpPr>
        <p:grpSpPr>
          <a:xfrm>
            <a:off x="6141458" y="3924642"/>
            <a:ext cx="524311" cy="524418"/>
            <a:chOff x="-3771675" y="3971775"/>
            <a:chExt cx="291300" cy="292025"/>
          </a:xfrm>
        </p:grpSpPr>
        <p:sp>
          <p:nvSpPr>
            <p:cNvPr id="17426" name="Google Shape;17426;p66"/>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66"/>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66"/>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66"/>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66"/>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1" name="Google Shape;17431;p66"/>
          <p:cNvGrpSpPr/>
          <p:nvPr/>
        </p:nvGrpSpPr>
        <p:grpSpPr>
          <a:xfrm>
            <a:off x="9468301" y="2627631"/>
            <a:ext cx="525346" cy="400059"/>
            <a:chOff x="-1951475" y="3273100"/>
            <a:chExt cx="291875" cy="222775"/>
          </a:xfrm>
        </p:grpSpPr>
        <p:sp>
          <p:nvSpPr>
            <p:cNvPr id="17432" name="Google Shape;17432;p66"/>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66"/>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66"/>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5" name="Google Shape;17435;p66"/>
          <p:cNvGrpSpPr/>
          <p:nvPr/>
        </p:nvGrpSpPr>
        <p:grpSpPr>
          <a:xfrm>
            <a:off x="9465152" y="3237170"/>
            <a:ext cx="531645" cy="523386"/>
            <a:chOff x="-1951475" y="3597450"/>
            <a:chExt cx="295375" cy="291450"/>
          </a:xfrm>
        </p:grpSpPr>
        <p:sp>
          <p:nvSpPr>
            <p:cNvPr id="17436" name="Google Shape;17436;p66"/>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66"/>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66"/>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66"/>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0" name="Google Shape;17440;p66"/>
          <p:cNvGrpSpPr/>
          <p:nvPr/>
        </p:nvGrpSpPr>
        <p:grpSpPr>
          <a:xfrm>
            <a:off x="9467963" y="3925167"/>
            <a:ext cx="555764" cy="523386"/>
            <a:chOff x="-1960150" y="3956600"/>
            <a:chExt cx="308775" cy="291450"/>
          </a:xfrm>
        </p:grpSpPr>
        <p:sp>
          <p:nvSpPr>
            <p:cNvPr id="17441" name="Google Shape;17441;p66"/>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66"/>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3" name="Google Shape;17443;p66"/>
          <p:cNvGrpSpPr/>
          <p:nvPr/>
        </p:nvGrpSpPr>
        <p:grpSpPr>
          <a:xfrm>
            <a:off x="2036915" y="4612847"/>
            <a:ext cx="525976" cy="524778"/>
            <a:chOff x="-804700" y="3226500"/>
            <a:chExt cx="292225" cy="292225"/>
          </a:xfrm>
        </p:grpSpPr>
        <p:sp>
          <p:nvSpPr>
            <p:cNvPr id="17444" name="Google Shape;17444;p66"/>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66"/>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66"/>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66"/>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66"/>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66"/>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66"/>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1" name="Google Shape;17451;p66"/>
          <p:cNvGrpSpPr/>
          <p:nvPr/>
        </p:nvGrpSpPr>
        <p:grpSpPr>
          <a:xfrm>
            <a:off x="3385565" y="2592930"/>
            <a:ext cx="525976" cy="524823"/>
            <a:chOff x="-5251625" y="3272950"/>
            <a:chExt cx="292225" cy="292250"/>
          </a:xfrm>
        </p:grpSpPr>
        <p:sp>
          <p:nvSpPr>
            <p:cNvPr id="17452" name="Google Shape;17452;p66"/>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66"/>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66"/>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5" name="Google Shape;17455;p66"/>
          <p:cNvGrpSpPr/>
          <p:nvPr/>
        </p:nvGrpSpPr>
        <p:grpSpPr>
          <a:xfrm>
            <a:off x="3401133" y="3924451"/>
            <a:ext cx="524581" cy="524778"/>
            <a:chOff x="-5251625" y="3991275"/>
            <a:chExt cx="291450" cy="292225"/>
          </a:xfrm>
        </p:grpSpPr>
        <p:sp>
          <p:nvSpPr>
            <p:cNvPr id="17456" name="Google Shape;17456;p66"/>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66"/>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66"/>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66"/>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66"/>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1" name="Google Shape;17461;p66"/>
          <p:cNvGrpSpPr/>
          <p:nvPr/>
        </p:nvGrpSpPr>
        <p:grpSpPr>
          <a:xfrm>
            <a:off x="6826904" y="2593682"/>
            <a:ext cx="399848" cy="523341"/>
            <a:chOff x="-3365275" y="3253275"/>
            <a:chExt cx="222150" cy="291425"/>
          </a:xfrm>
        </p:grpSpPr>
        <p:sp>
          <p:nvSpPr>
            <p:cNvPr id="17462" name="Google Shape;17462;p66"/>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66"/>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4" name="Google Shape;17464;p66"/>
          <p:cNvGrpSpPr/>
          <p:nvPr/>
        </p:nvGrpSpPr>
        <p:grpSpPr>
          <a:xfrm>
            <a:off x="2028270" y="2594366"/>
            <a:ext cx="526021" cy="521949"/>
            <a:chOff x="-5971525" y="3273750"/>
            <a:chExt cx="292250" cy="290650"/>
          </a:xfrm>
        </p:grpSpPr>
        <p:sp>
          <p:nvSpPr>
            <p:cNvPr id="17465" name="Google Shape;17465;p66"/>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66"/>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7" name="Google Shape;17467;p66"/>
          <p:cNvGrpSpPr/>
          <p:nvPr/>
        </p:nvGrpSpPr>
        <p:grpSpPr>
          <a:xfrm>
            <a:off x="6794326" y="3235747"/>
            <a:ext cx="465004" cy="526214"/>
            <a:chOff x="-3383375" y="3611625"/>
            <a:chExt cx="258350" cy="293025"/>
          </a:xfrm>
        </p:grpSpPr>
        <p:sp>
          <p:nvSpPr>
            <p:cNvPr id="17468" name="Google Shape;17468;p66"/>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66"/>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0" name="Google Shape;17470;p66"/>
          <p:cNvGrpSpPr/>
          <p:nvPr/>
        </p:nvGrpSpPr>
        <p:grpSpPr>
          <a:xfrm>
            <a:off x="6872262" y="3925159"/>
            <a:ext cx="338876" cy="523386"/>
            <a:chOff x="-3347950" y="3971575"/>
            <a:chExt cx="188275" cy="291450"/>
          </a:xfrm>
        </p:grpSpPr>
        <p:sp>
          <p:nvSpPr>
            <p:cNvPr id="17471" name="Google Shape;17471;p66"/>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66"/>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66"/>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4" name="Google Shape;17474;p66"/>
          <p:cNvGrpSpPr/>
          <p:nvPr/>
        </p:nvGrpSpPr>
        <p:grpSpPr>
          <a:xfrm>
            <a:off x="685986" y="4612122"/>
            <a:ext cx="465004" cy="526214"/>
            <a:chOff x="-1575775" y="3238300"/>
            <a:chExt cx="258350" cy="293025"/>
          </a:xfrm>
        </p:grpSpPr>
        <p:sp>
          <p:nvSpPr>
            <p:cNvPr id="17475" name="Google Shape;17475;p66"/>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66"/>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66"/>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66"/>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66"/>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0" name="Google Shape;17480;p66"/>
          <p:cNvGrpSpPr/>
          <p:nvPr/>
        </p:nvGrpSpPr>
        <p:grpSpPr>
          <a:xfrm>
            <a:off x="4803345" y="4626128"/>
            <a:ext cx="527416" cy="497930"/>
            <a:chOff x="-1592325" y="3957400"/>
            <a:chExt cx="293025" cy="277275"/>
          </a:xfrm>
        </p:grpSpPr>
        <p:sp>
          <p:nvSpPr>
            <p:cNvPr id="17481" name="Google Shape;17481;p66"/>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66"/>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66"/>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66"/>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5" name="Google Shape;17485;p66"/>
          <p:cNvGrpSpPr/>
          <p:nvPr/>
        </p:nvGrpSpPr>
        <p:grpSpPr>
          <a:xfrm>
            <a:off x="4162258" y="4616472"/>
            <a:ext cx="462169" cy="524778"/>
            <a:chOff x="-778700" y="3612425"/>
            <a:chExt cx="256775" cy="292225"/>
          </a:xfrm>
        </p:grpSpPr>
        <p:sp>
          <p:nvSpPr>
            <p:cNvPr id="17486" name="Google Shape;17486;p66"/>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66"/>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66"/>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66"/>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66"/>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66"/>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2" name="Google Shape;17492;p66"/>
          <p:cNvGrpSpPr/>
          <p:nvPr/>
        </p:nvGrpSpPr>
        <p:grpSpPr>
          <a:xfrm>
            <a:off x="7435096" y="5264145"/>
            <a:ext cx="425817" cy="483526"/>
            <a:chOff x="7728464" y="1561258"/>
            <a:chExt cx="349719" cy="397866"/>
          </a:xfrm>
        </p:grpSpPr>
        <p:sp>
          <p:nvSpPr>
            <p:cNvPr id="17493" name="Google Shape;17493;p66"/>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66"/>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5" name="Google Shape;17495;p66"/>
          <p:cNvGrpSpPr/>
          <p:nvPr/>
        </p:nvGrpSpPr>
        <p:grpSpPr>
          <a:xfrm>
            <a:off x="4839392" y="5264145"/>
            <a:ext cx="484492" cy="483526"/>
            <a:chOff x="5611350" y="1561258"/>
            <a:chExt cx="397907" cy="397866"/>
          </a:xfrm>
        </p:grpSpPr>
        <p:sp>
          <p:nvSpPr>
            <p:cNvPr id="17496" name="Google Shape;17496;p66"/>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66"/>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66"/>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66"/>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0" name="Google Shape;17500;p66"/>
          <p:cNvGrpSpPr/>
          <p:nvPr/>
        </p:nvGrpSpPr>
        <p:grpSpPr>
          <a:xfrm>
            <a:off x="5488353" y="5385471"/>
            <a:ext cx="484403" cy="240875"/>
            <a:chOff x="6140660" y="1661097"/>
            <a:chExt cx="397835" cy="198202"/>
          </a:xfrm>
        </p:grpSpPr>
        <p:sp>
          <p:nvSpPr>
            <p:cNvPr id="17501" name="Google Shape;17501;p66"/>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66"/>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66"/>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66"/>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5" name="Google Shape;17505;p66"/>
          <p:cNvGrpSpPr/>
          <p:nvPr/>
        </p:nvGrpSpPr>
        <p:grpSpPr>
          <a:xfrm>
            <a:off x="6137225" y="5264145"/>
            <a:ext cx="484492" cy="483526"/>
            <a:chOff x="6669907" y="1561258"/>
            <a:chExt cx="397907" cy="397866"/>
          </a:xfrm>
        </p:grpSpPr>
        <p:sp>
          <p:nvSpPr>
            <p:cNvPr id="17506" name="Google Shape;17506;p66"/>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66"/>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66"/>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66"/>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66"/>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1" name="Google Shape;17511;p66"/>
          <p:cNvGrpSpPr/>
          <p:nvPr/>
        </p:nvGrpSpPr>
        <p:grpSpPr>
          <a:xfrm>
            <a:off x="6786186" y="5264145"/>
            <a:ext cx="484441" cy="483526"/>
            <a:chOff x="7199196" y="1561258"/>
            <a:chExt cx="397866" cy="397866"/>
          </a:xfrm>
        </p:grpSpPr>
        <p:sp>
          <p:nvSpPr>
            <p:cNvPr id="17512" name="Google Shape;17512;p66"/>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66"/>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66"/>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5" name="Google Shape;17515;p66"/>
          <p:cNvGrpSpPr/>
          <p:nvPr/>
        </p:nvGrpSpPr>
        <p:grpSpPr>
          <a:xfrm>
            <a:off x="2244651" y="5335882"/>
            <a:ext cx="484492" cy="339995"/>
            <a:chOff x="3386036" y="1746339"/>
            <a:chExt cx="397907" cy="279762"/>
          </a:xfrm>
        </p:grpSpPr>
        <p:sp>
          <p:nvSpPr>
            <p:cNvPr id="17516" name="Google Shape;17516;p66"/>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66"/>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8" name="Google Shape;17518;p66"/>
          <p:cNvGrpSpPr/>
          <p:nvPr/>
        </p:nvGrpSpPr>
        <p:grpSpPr>
          <a:xfrm>
            <a:off x="2715451" y="3924451"/>
            <a:ext cx="530251" cy="524778"/>
            <a:chOff x="-5613150" y="3991275"/>
            <a:chExt cx="294600" cy="292225"/>
          </a:xfrm>
        </p:grpSpPr>
        <p:sp>
          <p:nvSpPr>
            <p:cNvPr id="17519" name="Google Shape;17519;p66"/>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66"/>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66"/>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66"/>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66"/>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66"/>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66"/>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66"/>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66"/>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8" name="Google Shape;17528;p66"/>
          <p:cNvGrpSpPr/>
          <p:nvPr/>
        </p:nvGrpSpPr>
        <p:grpSpPr>
          <a:xfrm>
            <a:off x="3541483" y="5264091"/>
            <a:ext cx="484492" cy="483577"/>
            <a:chOff x="4417380" y="1687279"/>
            <a:chExt cx="397907" cy="397907"/>
          </a:xfrm>
        </p:grpSpPr>
        <p:sp>
          <p:nvSpPr>
            <p:cNvPr id="17529" name="Google Shape;17529;p66"/>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66"/>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1" name="Google Shape;17531;p66"/>
          <p:cNvGrpSpPr/>
          <p:nvPr/>
        </p:nvGrpSpPr>
        <p:grpSpPr>
          <a:xfrm>
            <a:off x="9539392" y="4615637"/>
            <a:ext cx="484467" cy="483552"/>
            <a:chOff x="2869999" y="1687279"/>
            <a:chExt cx="397887" cy="397887"/>
          </a:xfrm>
        </p:grpSpPr>
        <p:sp>
          <p:nvSpPr>
            <p:cNvPr id="17532" name="Google Shape;17532;p66"/>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66"/>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4" name="Google Shape;17534;p66"/>
          <p:cNvGrpSpPr/>
          <p:nvPr/>
        </p:nvGrpSpPr>
        <p:grpSpPr>
          <a:xfrm>
            <a:off x="2893613" y="5264560"/>
            <a:ext cx="483399" cy="482638"/>
            <a:chOff x="3902887" y="1687655"/>
            <a:chExt cx="397010" cy="397135"/>
          </a:xfrm>
        </p:grpSpPr>
        <p:sp>
          <p:nvSpPr>
            <p:cNvPr id="17535" name="Google Shape;17535;p66"/>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66"/>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7" name="Google Shape;17537;p66"/>
          <p:cNvGrpSpPr/>
          <p:nvPr/>
        </p:nvGrpSpPr>
        <p:grpSpPr>
          <a:xfrm>
            <a:off x="4190445" y="5264091"/>
            <a:ext cx="484492" cy="483577"/>
            <a:chOff x="4933458" y="1687279"/>
            <a:chExt cx="397907" cy="397907"/>
          </a:xfrm>
        </p:grpSpPr>
        <p:sp>
          <p:nvSpPr>
            <p:cNvPr id="17538" name="Google Shape;17538;p66"/>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66"/>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0" name="Google Shape;17540;p66"/>
          <p:cNvGrpSpPr/>
          <p:nvPr/>
        </p:nvGrpSpPr>
        <p:grpSpPr>
          <a:xfrm>
            <a:off x="7547023" y="4615629"/>
            <a:ext cx="484467" cy="483552"/>
            <a:chOff x="1379798" y="1723250"/>
            <a:chExt cx="397887" cy="397887"/>
          </a:xfrm>
        </p:grpSpPr>
        <p:sp>
          <p:nvSpPr>
            <p:cNvPr id="17541" name="Google Shape;17541;p6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6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6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6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5" name="Google Shape;17545;p66"/>
          <p:cNvGrpSpPr/>
          <p:nvPr/>
        </p:nvGrpSpPr>
        <p:grpSpPr>
          <a:xfrm>
            <a:off x="6219674" y="4615630"/>
            <a:ext cx="484492" cy="483552"/>
            <a:chOff x="266768" y="1721375"/>
            <a:chExt cx="397907" cy="397887"/>
          </a:xfrm>
        </p:grpSpPr>
        <p:sp>
          <p:nvSpPr>
            <p:cNvPr id="17546" name="Google Shape;17546;p6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6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8" name="Google Shape;17548;p66"/>
          <p:cNvGrpSpPr/>
          <p:nvPr/>
        </p:nvGrpSpPr>
        <p:grpSpPr>
          <a:xfrm>
            <a:off x="6883369" y="4615629"/>
            <a:ext cx="484441" cy="483552"/>
            <a:chOff x="864491" y="1723250"/>
            <a:chExt cx="397866" cy="397887"/>
          </a:xfrm>
        </p:grpSpPr>
        <p:sp>
          <p:nvSpPr>
            <p:cNvPr id="17549" name="Google Shape;17549;p6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6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6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2" name="Google Shape;17552;p66"/>
          <p:cNvSpPr/>
          <p:nvPr/>
        </p:nvSpPr>
        <p:spPr>
          <a:xfrm>
            <a:off x="8210888" y="4660026"/>
            <a:ext cx="485986" cy="395671"/>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53" name="Google Shape;17553;p66"/>
          <p:cNvGrpSpPr/>
          <p:nvPr/>
        </p:nvGrpSpPr>
        <p:grpSpPr>
          <a:xfrm>
            <a:off x="3381312" y="3236095"/>
            <a:ext cx="534480" cy="525496"/>
            <a:chOff x="-5254775" y="3631325"/>
            <a:chExt cx="296950" cy="292625"/>
          </a:xfrm>
        </p:grpSpPr>
        <p:sp>
          <p:nvSpPr>
            <p:cNvPr id="17554" name="Google Shape;17554;p66"/>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66"/>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66"/>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66"/>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66"/>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66"/>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66"/>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1" name="Google Shape;17561;p66"/>
          <p:cNvGrpSpPr/>
          <p:nvPr/>
        </p:nvGrpSpPr>
        <p:grpSpPr>
          <a:xfrm>
            <a:off x="8875861" y="4616111"/>
            <a:ext cx="484314" cy="482588"/>
            <a:chOff x="2408992" y="1722875"/>
            <a:chExt cx="397761" cy="397093"/>
          </a:xfrm>
        </p:grpSpPr>
        <p:sp>
          <p:nvSpPr>
            <p:cNvPr id="17562" name="Google Shape;17562;p66"/>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66"/>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4" name="Google Shape;17564;p66"/>
          <p:cNvGrpSpPr/>
          <p:nvPr/>
        </p:nvGrpSpPr>
        <p:grpSpPr>
          <a:xfrm>
            <a:off x="2741806" y="4614370"/>
            <a:ext cx="528856" cy="528998"/>
            <a:chOff x="-1591550" y="3597475"/>
            <a:chExt cx="293825" cy="294575"/>
          </a:xfrm>
        </p:grpSpPr>
        <p:sp>
          <p:nvSpPr>
            <p:cNvPr id="17565" name="Google Shape;17565;p66"/>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66"/>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66"/>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8" name="Google Shape;17568;p66"/>
          <p:cNvGrpSpPr/>
          <p:nvPr/>
        </p:nvGrpSpPr>
        <p:grpSpPr>
          <a:xfrm>
            <a:off x="8025396" y="5264094"/>
            <a:ext cx="421947" cy="421947"/>
            <a:chOff x="1190625" y="238125"/>
            <a:chExt cx="5235075" cy="5235075"/>
          </a:xfrm>
        </p:grpSpPr>
        <p:sp>
          <p:nvSpPr>
            <p:cNvPr id="17569" name="Google Shape;17569;p66"/>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66"/>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574" name="Shape 17574"/>
        <p:cNvGrpSpPr/>
        <p:nvPr/>
      </p:nvGrpSpPr>
      <p:grpSpPr>
        <a:xfrm>
          <a:off x="0" y="0"/>
          <a:ext cx="0" cy="0"/>
          <a:chOff x="0" y="0"/>
          <a:chExt cx="0" cy="0"/>
        </a:xfrm>
      </p:grpSpPr>
      <p:pic>
        <p:nvPicPr>
          <p:cNvPr id="17575" name="Google Shape;17575;p67">
            <a:hlinkClick r:id="rId3"/>
          </p:cNvPr>
          <p:cNvPicPr preferRelativeResize="0"/>
          <p:nvPr/>
        </p:nvPicPr>
        <p:blipFill>
          <a:blip r:embed="rId4">
            <a:alphaModFix/>
          </a:blip>
          <a:stretch>
            <a:fillRect/>
          </a:stretch>
        </p:blipFill>
        <p:spPr>
          <a:xfrm>
            <a:off x="4035298" y="3120530"/>
            <a:ext cx="2621404" cy="104926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29"/>
          <p:cNvSpPr/>
          <p:nvPr/>
        </p:nvSpPr>
        <p:spPr>
          <a:xfrm>
            <a:off x="6138375" y="1469850"/>
            <a:ext cx="3514500" cy="48042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640" name="Google Shape;640;p29"/>
          <p:cNvPicPr preferRelativeResize="0"/>
          <p:nvPr/>
        </p:nvPicPr>
        <p:blipFill rotWithShape="1">
          <a:blip r:embed="rId3">
            <a:alphaModFix amt="40000"/>
          </a:blip>
          <a:srcRect b="8424" l="0" r="0" t="0"/>
          <a:stretch/>
        </p:blipFill>
        <p:spPr>
          <a:xfrm>
            <a:off x="6138375" y="1469850"/>
            <a:ext cx="3514501" cy="4804198"/>
          </a:xfrm>
          <a:prstGeom prst="rect">
            <a:avLst/>
          </a:prstGeom>
          <a:noFill/>
          <a:ln>
            <a:noFill/>
          </a:ln>
        </p:spPr>
      </p:pic>
      <p:sp>
        <p:nvSpPr>
          <p:cNvPr id="641" name="Google Shape;641;p29"/>
          <p:cNvSpPr txBox="1"/>
          <p:nvPr>
            <p:ph type="title"/>
          </p:nvPr>
        </p:nvSpPr>
        <p:spPr>
          <a:xfrm>
            <a:off x="509700" y="654100"/>
            <a:ext cx="9672600" cy="7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CUT </a:t>
            </a:r>
            <a:r>
              <a:rPr lang="en">
                <a:solidFill>
                  <a:schemeClr val="dk1"/>
                </a:solidFill>
              </a:rPr>
              <a:t>INSTRUCTIONS</a:t>
            </a:r>
            <a:endParaRPr>
              <a:solidFill>
                <a:schemeClr val="dk1"/>
              </a:solidFill>
            </a:endParaRPr>
          </a:p>
        </p:txBody>
      </p:sp>
      <p:sp>
        <p:nvSpPr>
          <p:cNvPr id="642" name="Google Shape;642;p29"/>
          <p:cNvSpPr txBox="1"/>
          <p:nvPr>
            <p:ph idx="1" type="body"/>
          </p:nvPr>
        </p:nvSpPr>
        <p:spPr>
          <a:xfrm>
            <a:off x="509700" y="1658325"/>
            <a:ext cx="4447500" cy="234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Print your cards</a:t>
            </a:r>
            <a:endParaRPr/>
          </a:p>
          <a:p>
            <a:pPr indent="-317500" lvl="0" marL="457200" rtl="0" algn="l">
              <a:spcBef>
                <a:spcPts val="0"/>
              </a:spcBef>
              <a:spcAft>
                <a:spcPts val="0"/>
              </a:spcAft>
              <a:buSzPts val="1400"/>
              <a:buChar char="●"/>
            </a:pPr>
            <a:r>
              <a:rPr lang="en"/>
              <a:t>Follows the imaginary line formed by the cut marks with the scissors (marked here with a dashed red line) to cut all cards to the same size.</a:t>
            </a:r>
            <a:endParaRPr/>
          </a:p>
          <a:p>
            <a:pPr indent="-317500" lvl="0" marL="457200" rtl="0" algn="l">
              <a:spcBef>
                <a:spcPts val="0"/>
              </a:spcBef>
              <a:spcAft>
                <a:spcPts val="0"/>
              </a:spcAft>
              <a:buSzPts val="1400"/>
              <a:buChar char="●"/>
            </a:pPr>
            <a:r>
              <a:rPr lang="en"/>
              <a:t>Ready, now you can enjoy your cards. </a:t>
            </a:r>
            <a:endParaRPr/>
          </a:p>
        </p:txBody>
      </p:sp>
      <p:cxnSp>
        <p:nvCxnSpPr>
          <p:cNvPr id="643" name="Google Shape;643;p29"/>
          <p:cNvCxnSpPr/>
          <p:nvPr/>
        </p:nvCxnSpPr>
        <p:spPr>
          <a:xfrm>
            <a:off x="9461475" y="1661225"/>
            <a:ext cx="266400" cy="0"/>
          </a:xfrm>
          <a:prstGeom prst="straightConnector1">
            <a:avLst/>
          </a:prstGeom>
          <a:noFill/>
          <a:ln cap="flat" cmpd="sng" w="19050">
            <a:solidFill>
              <a:schemeClr val="accent1"/>
            </a:solidFill>
            <a:prstDash val="solid"/>
            <a:round/>
            <a:headEnd len="med" w="med" type="none"/>
            <a:tailEnd len="med" w="med" type="none"/>
          </a:ln>
        </p:spPr>
      </p:cxnSp>
      <p:sp>
        <p:nvSpPr>
          <p:cNvPr id="644" name="Google Shape;644;p29"/>
          <p:cNvSpPr txBox="1"/>
          <p:nvPr/>
        </p:nvSpPr>
        <p:spPr>
          <a:xfrm>
            <a:off x="3423725" y="4202700"/>
            <a:ext cx="1863300" cy="628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Marcellus"/>
                <a:ea typeface="Marcellus"/>
                <a:cs typeface="Marcellus"/>
                <a:sym typeface="Marcellus"/>
              </a:rPr>
              <a:t>Cut marks</a:t>
            </a:r>
            <a:endParaRPr b="1" sz="2500">
              <a:solidFill>
                <a:schemeClr val="dk1"/>
              </a:solidFill>
              <a:latin typeface="Marcellus"/>
              <a:ea typeface="Marcellus"/>
              <a:cs typeface="Marcellus"/>
              <a:sym typeface="Marcellus"/>
            </a:endParaRPr>
          </a:p>
        </p:txBody>
      </p:sp>
      <p:cxnSp>
        <p:nvCxnSpPr>
          <p:cNvPr id="645" name="Google Shape;645;p29"/>
          <p:cNvCxnSpPr>
            <a:stCxn id="644" idx="2"/>
          </p:cNvCxnSpPr>
          <p:nvPr/>
        </p:nvCxnSpPr>
        <p:spPr>
          <a:xfrm flipH="1" rot="-5400000">
            <a:off x="4510325" y="4676250"/>
            <a:ext cx="1255800" cy="1565700"/>
          </a:xfrm>
          <a:prstGeom prst="bentConnector2">
            <a:avLst/>
          </a:prstGeom>
          <a:noFill/>
          <a:ln cap="flat" cmpd="sng" w="19050">
            <a:solidFill>
              <a:schemeClr val="lt2"/>
            </a:solidFill>
            <a:prstDash val="solid"/>
            <a:round/>
            <a:headEnd len="med" w="med" type="none"/>
            <a:tailEnd len="med" w="med" type="triangle"/>
          </a:ln>
        </p:spPr>
      </p:cxnSp>
      <p:cxnSp>
        <p:nvCxnSpPr>
          <p:cNvPr id="646" name="Google Shape;646;p29"/>
          <p:cNvCxnSpPr/>
          <p:nvPr/>
        </p:nvCxnSpPr>
        <p:spPr>
          <a:xfrm rot="10800000">
            <a:off x="6325725" y="6082543"/>
            <a:ext cx="0" cy="264300"/>
          </a:xfrm>
          <a:prstGeom prst="straightConnector1">
            <a:avLst/>
          </a:prstGeom>
          <a:noFill/>
          <a:ln cap="flat" cmpd="sng" w="19050">
            <a:solidFill>
              <a:schemeClr val="accent1"/>
            </a:solidFill>
            <a:prstDash val="solid"/>
            <a:round/>
            <a:headEnd len="med" w="med" type="none"/>
            <a:tailEnd len="med" w="med" type="none"/>
          </a:ln>
        </p:spPr>
      </p:cxnSp>
      <p:sp>
        <p:nvSpPr>
          <p:cNvPr id="647" name="Google Shape;647;p29"/>
          <p:cNvSpPr/>
          <p:nvPr/>
        </p:nvSpPr>
        <p:spPr>
          <a:xfrm>
            <a:off x="6325725" y="1661525"/>
            <a:ext cx="3135900" cy="4421100"/>
          </a:xfrm>
          <a:prstGeom prst="rect">
            <a:avLst/>
          </a:prstGeom>
          <a:noFill/>
          <a:ln cap="flat" cmpd="sng" w="19050">
            <a:solidFill>
              <a:schemeClr val="accent1"/>
            </a:solidFill>
            <a:prstDash val="dash"/>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cxnSp>
        <p:nvCxnSpPr>
          <p:cNvPr id="648" name="Google Shape;648;p29"/>
          <p:cNvCxnSpPr/>
          <p:nvPr/>
        </p:nvCxnSpPr>
        <p:spPr>
          <a:xfrm rot="10800000">
            <a:off x="9461475" y="6082850"/>
            <a:ext cx="0" cy="264300"/>
          </a:xfrm>
          <a:prstGeom prst="straightConnector1">
            <a:avLst/>
          </a:prstGeom>
          <a:noFill/>
          <a:ln cap="flat" cmpd="sng" w="19050">
            <a:solidFill>
              <a:schemeClr val="accent1"/>
            </a:solidFill>
            <a:prstDash val="solid"/>
            <a:round/>
            <a:headEnd len="med" w="med" type="none"/>
            <a:tailEnd len="med" w="med" type="none"/>
          </a:ln>
        </p:spPr>
      </p:cxnSp>
      <p:cxnSp>
        <p:nvCxnSpPr>
          <p:cNvPr id="649" name="Google Shape;649;p29"/>
          <p:cNvCxnSpPr/>
          <p:nvPr/>
        </p:nvCxnSpPr>
        <p:spPr>
          <a:xfrm rot="10800000">
            <a:off x="6059330" y="1661218"/>
            <a:ext cx="266400" cy="0"/>
          </a:xfrm>
          <a:prstGeom prst="straightConnector1">
            <a:avLst/>
          </a:prstGeom>
          <a:noFill/>
          <a:ln cap="flat" cmpd="sng" w="19050">
            <a:solidFill>
              <a:schemeClr val="accent1"/>
            </a:solidFill>
            <a:prstDash val="solid"/>
            <a:round/>
            <a:headEnd len="med" w="med" type="none"/>
            <a:tailEnd len="med" w="med" type="none"/>
          </a:ln>
        </p:spPr>
      </p:cxnSp>
      <p:cxnSp>
        <p:nvCxnSpPr>
          <p:cNvPr id="650" name="Google Shape;650;p29"/>
          <p:cNvCxnSpPr/>
          <p:nvPr/>
        </p:nvCxnSpPr>
        <p:spPr>
          <a:xfrm rot="10800000">
            <a:off x="6059330" y="6082547"/>
            <a:ext cx="266400" cy="0"/>
          </a:xfrm>
          <a:prstGeom prst="straightConnector1">
            <a:avLst/>
          </a:prstGeom>
          <a:noFill/>
          <a:ln cap="flat" cmpd="sng" w="19050">
            <a:solidFill>
              <a:schemeClr val="accent1"/>
            </a:solidFill>
            <a:prstDash val="solid"/>
            <a:round/>
            <a:headEnd len="med" w="med" type="none"/>
            <a:tailEnd len="med" w="med" type="none"/>
          </a:ln>
        </p:spPr>
      </p:cxnSp>
      <p:cxnSp>
        <p:nvCxnSpPr>
          <p:cNvPr id="651" name="Google Shape;651;p29"/>
          <p:cNvCxnSpPr/>
          <p:nvPr/>
        </p:nvCxnSpPr>
        <p:spPr>
          <a:xfrm>
            <a:off x="9461475" y="6087000"/>
            <a:ext cx="266400" cy="0"/>
          </a:xfrm>
          <a:prstGeom prst="straightConnector1">
            <a:avLst/>
          </a:prstGeom>
          <a:noFill/>
          <a:ln cap="flat" cmpd="sng" w="19050">
            <a:solidFill>
              <a:schemeClr val="accent1"/>
            </a:solidFill>
            <a:prstDash val="solid"/>
            <a:round/>
            <a:headEnd len="med" w="med" type="none"/>
            <a:tailEnd len="med" w="med" type="none"/>
          </a:ln>
        </p:spPr>
      </p:cxnSp>
      <p:cxnSp>
        <p:nvCxnSpPr>
          <p:cNvPr id="652" name="Google Shape;652;p29"/>
          <p:cNvCxnSpPr/>
          <p:nvPr/>
        </p:nvCxnSpPr>
        <p:spPr>
          <a:xfrm>
            <a:off x="6325727" y="1396932"/>
            <a:ext cx="0" cy="264300"/>
          </a:xfrm>
          <a:prstGeom prst="straightConnector1">
            <a:avLst/>
          </a:prstGeom>
          <a:noFill/>
          <a:ln cap="flat" cmpd="sng" w="19050">
            <a:solidFill>
              <a:schemeClr val="accent1"/>
            </a:solidFill>
            <a:prstDash val="solid"/>
            <a:round/>
            <a:headEnd len="med" w="med" type="none"/>
            <a:tailEnd len="med" w="med" type="none"/>
          </a:ln>
        </p:spPr>
      </p:cxnSp>
      <p:cxnSp>
        <p:nvCxnSpPr>
          <p:cNvPr id="653" name="Google Shape;653;p29"/>
          <p:cNvCxnSpPr/>
          <p:nvPr/>
        </p:nvCxnSpPr>
        <p:spPr>
          <a:xfrm>
            <a:off x="9461473" y="1396625"/>
            <a:ext cx="0" cy="264300"/>
          </a:xfrm>
          <a:prstGeom prst="straightConnector1">
            <a:avLst/>
          </a:prstGeom>
          <a:noFill/>
          <a:ln cap="flat" cmpd="sng" w="19050">
            <a:solidFill>
              <a:schemeClr val="accent1"/>
            </a:solidFill>
            <a:prstDash val="solid"/>
            <a:round/>
            <a:headEnd len="med" w="med" type="none"/>
            <a:tailEnd len="med" w="med" type="none"/>
          </a:ln>
        </p:spPr>
      </p:cxnSp>
      <p:sp>
        <p:nvSpPr>
          <p:cNvPr id="654" name="Google Shape;654;p29"/>
          <p:cNvSpPr txBox="1"/>
          <p:nvPr/>
        </p:nvSpPr>
        <p:spPr>
          <a:xfrm>
            <a:off x="3122250" y="7031875"/>
            <a:ext cx="444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Actor"/>
                <a:ea typeface="Actor"/>
                <a:cs typeface="Actor"/>
                <a:sym typeface="Actor"/>
              </a:rPr>
              <a:t>This template has been created by </a:t>
            </a:r>
            <a:r>
              <a:rPr b="1" lang="en">
                <a:solidFill>
                  <a:schemeClr val="dk1"/>
                </a:solidFill>
                <a:latin typeface="Actor"/>
                <a:ea typeface="Actor"/>
                <a:cs typeface="Actor"/>
                <a:sym typeface="Actor"/>
              </a:rPr>
              <a:t>Slidesgo</a:t>
            </a:r>
            <a:endParaRPr b="1">
              <a:solidFill>
                <a:schemeClr val="dk1"/>
              </a:solidFill>
              <a:latin typeface="Actor"/>
              <a:ea typeface="Actor"/>
              <a:cs typeface="Actor"/>
              <a:sym typeface="Actor"/>
            </a:endParaRPr>
          </a:p>
        </p:txBody>
      </p:sp>
      <p:grpSp>
        <p:nvGrpSpPr>
          <p:cNvPr id="655" name="Google Shape;655;p29"/>
          <p:cNvGrpSpPr/>
          <p:nvPr/>
        </p:nvGrpSpPr>
        <p:grpSpPr>
          <a:xfrm rot="10800000">
            <a:off x="7235455" y="1737722"/>
            <a:ext cx="2149979" cy="2118262"/>
            <a:chOff x="522700" y="2092075"/>
            <a:chExt cx="1487875" cy="1465925"/>
          </a:xfrm>
        </p:grpSpPr>
        <p:grpSp>
          <p:nvGrpSpPr>
            <p:cNvPr id="656" name="Google Shape;656;p29"/>
            <p:cNvGrpSpPr/>
            <p:nvPr/>
          </p:nvGrpSpPr>
          <p:grpSpPr>
            <a:xfrm rot="5400000">
              <a:off x="526768" y="3243156"/>
              <a:ext cx="310824" cy="318853"/>
              <a:chOff x="8636015" y="4627027"/>
              <a:chExt cx="196786" cy="196786"/>
            </a:xfrm>
          </p:grpSpPr>
          <p:sp>
            <p:nvSpPr>
              <p:cNvPr id="657" name="Google Shape;657;p2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61" name="Google Shape;661;p29"/>
            <p:cNvCxnSpPr/>
            <p:nvPr/>
          </p:nvCxnSpPr>
          <p:spPr>
            <a:xfrm rot="10800000">
              <a:off x="522700" y="2092075"/>
              <a:ext cx="0" cy="1175100"/>
            </a:xfrm>
            <a:prstGeom prst="straightConnector1">
              <a:avLst/>
            </a:prstGeom>
            <a:noFill/>
            <a:ln cap="flat" cmpd="sng" w="19050">
              <a:solidFill>
                <a:schemeClr val="lt2"/>
              </a:solidFill>
              <a:prstDash val="solid"/>
              <a:round/>
              <a:headEnd len="med" w="med" type="none"/>
              <a:tailEnd len="med" w="med" type="none"/>
            </a:ln>
          </p:spPr>
        </p:cxnSp>
        <p:cxnSp>
          <p:nvCxnSpPr>
            <p:cNvPr id="662" name="Google Shape;662;p29"/>
            <p:cNvCxnSpPr/>
            <p:nvPr/>
          </p:nvCxnSpPr>
          <p:spPr>
            <a:xfrm rot="10800000">
              <a:off x="584600" y="2339875"/>
              <a:ext cx="0" cy="927300"/>
            </a:xfrm>
            <a:prstGeom prst="straightConnector1">
              <a:avLst/>
            </a:prstGeom>
            <a:noFill/>
            <a:ln cap="flat" cmpd="sng" w="19050">
              <a:solidFill>
                <a:schemeClr val="lt2"/>
              </a:solidFill>
              <a:prstDash val="solid"/>
              <a:round/>
              <a:headEnd len="med" w="med" type="none"/>
              <a:tailEnd len="med" w="med" type="none"/>
            </a:ln>
          </p:spPr>
        </p:cxnSp>
        <p:grpSp>
          <p:nvGrpSpPr>
            <p:cNvPr id="663" name="Google Shape;663;p29"/>
            <p:cNvGrpSpPr/>
            <p:nvPr/>
          </p:nvGrpSpPr>
          <p:grpSpPr>
            <a:xfrm flipH="1" rot="5400000">
              <a:off x="1392075" y="2939500"/>
              <a:ext cx="61900" cy="1175100"/>
              <a:chOff x="756550" y="2092075"/>
              <a:chExt cx="61900" cy="1175100"/>
            </a:xfrm>
          </p:grpSpPr>
          <p:cxnSp>
            <p:nvCxnSpPr>
              <p:cNvPr id="664" name="Google Shape;664;p29"/>
              <p:cNvCxnSpPr/>
              <p:nvPr/>
            </p:nvCxnSpPr>
            <p:spPr>
              <a:xfrm rot="10800000">
                <a:off x="756550" y="2092075"/>
                <a:ext cx="0" cy="1175100"/>
              </a:xfrm>
              <a:prstGeom prst="straightConnector1">
                <a:avLst/>
              </a:prstGeom>
              <a:noFill/>
              <a:ln cap="flat" cmpd="sng" w="19050">
                <a:solidFill>
                  <a:schemeClr val="lt2"/>
                </a:solidFill>
                <a:prstDash val="solid"/>
                <a:round/>
                <a:headEnd len="med" w="med" type="none"/>
                <a:tailEnd len="med" w="med" type="none"/>
              </a:ln>
            </p:spPr>
          </p:cxnSp>
          <p:cxnSp>
            <p:nvCxnSpPr>
              <p:cNvPr id="665" name="Google Shape;665;p29"/>
              <p:cNvCxnSpPr/>
              <p:nvPr/>
            </p:nvCxnSpPr>
            <p:spPr>
              <a:xfrm rot="10800000">
                <a:off x="818450" y="2339875"/>
                <a:ext cx="0" cy="927300"/>
              </a:xfrm>
              <a:prstGeom prst="straightConnector1">
                <a:avLst/>
              </a:prstGeom>
              <a:noFill/>
              <a:ln cap="flat" cmpd="sng" w="19050">
                <a:solidFill>
                  <a:schemeClr val="lt2"/>
                </a:solidFill>
                <a:prstDash val="solid"/>
                <a:round/>
                <a:headEnd len="med" w="med" type="none"/>
                <a:tailEnd len="med" w="med" type="none"/>
              </a:ln>
            </p:spPr>
          </p:cxnSp>
        </p:grpSp>
      </p:grpSp>
      <p:grpSp>
        <p:nvGrpSpPr>
          <p:cNvPr id="666" name="Google Shape;666;p29"/>
          <p:cNvGrpSpPr/>
          <p:nvPr/>
        </p:nvGrpSpPr>
        <p:grpSpPr>
          <a:xfrm>
            <a:off x="6401918" y="3888099"/>
            <a:ext cx="2149979" cy="2118262"/>
            <a:chOff x="522700" y="2092075"/>
            <a:chExt cx="1487875" cy="1465925"/>
          </a:xfrm>
        </p:grpSpPr>
        <p:grpSp>
          <p:nvGrpSpPr>
            <p:cNvPr id="667" name="Google Shape;667;p29"/>
            <p:cNvGrpSpPr/>
            <p:nvPr/>
          </p:nvGrpSpPr>
          <p:grpSpPr>
            <a:xfrm rot="5400000">
              <a:off x="526768" y="3243156"/>
              <a:ext cx="310824" cy="318853"/>
              <a:chOff x="8636015" y="4627027"/>
              <a:chExt cx="196786" cy="196786"/>
            </a:xfrm>
          </p:grpSpPr>
          <p:sp>
            <p:nvSpPr>
              <p:cNvPr id="668" name="Google Shape;668;p29"/>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9"/>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9"/>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9"/>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2" name="Google Shape;672;p29"/>
            <p:cNvCxnSpPr/>
            <p:nvPr/>
          </p:nvCxnSpPr>
          <p:spPr>
            <a:xfrm rot="10800000">
              <a:off x="522700" y="2092075"/>
              <a:ext cx="0" cy="1175100"/>
            </a:xfrm>
            <a:prstGeom prst="straightConnector1">
              <a:avLst/>
            </a:prstGeom>
            <a:noFill/>
            <a:ln cap="flat" cmpd="sng" w="19050">
              <a:solidFill>
                <a:schemeClr val="lt2"/>
              </a:solidFill>
              <a:prstDash val="solid"/>
              <a:round/>
              <a:headEnd len="med" w="med" type="none"/>
              <a:tailEnd len="med" w="med" type="none"/>
            </a:ln>
          </p:spPr>
        </p:cxnSp>
        <p:cxnSp>
          <p:nvCxnSpPr>
            <p:cNvPr id="673" name="Google Shape;673;p29"/>
            <p:cNvCxnSpPr/>
            <p:nvPr/>
          </p:nvCxnSpPr>
          <p:spPr>
            <a:xfrm rot="10800000">
              <a:off x="584600" y="2339875"/>
              <a:ext cx="0" cy="927300"/>
            </a:xfrm>
            <a:prstGeom prst="straightConnector1">
              <a:avLst/>
            </a:prstGeom>
            <a:noFill/>
            <a:ln cap="flat" cmpd="sng" w="19050">
              <a:solidFill>
                <a:schemeClr val="lt2"/>
              </a:solidFill>
              <a:prstDash val="solid"/>
              <a:round/>
              <a:headEnd len="med" w="med" type="none"/>
              <a:tailEnd len="med" w="med" type="none"/>
            </a:ln>
          </p:spPr>
        </p:cxnSp>
        <p:grpSp>
          <p:nvGrpSpPr>
            <p:cNvPr id="674" name="Google Shape;674;p29"/>
            <p:cNvGrpSpPr/>
            <p:nvPr/>
          </p:nvGrpSpPr>
          <p:grpSpPr>
            <a:xfrm flipH="1" rot="5400000">
              <a:off x="1392075" y="2939500"/>
              <a:ext cx="61900" cy="1175100"/>
              <a:chOff x="756550" y="2092075"/>
              <a:chExt cx="61900" cy="1175100"/>
            </a:xfrm>
          </p:grpSpPr>
          <p:cxnSp>
            <p:nvCxnSpPr>
              <p:cNvPr id="675" name="Google Shape;675;p29"/>
              <p:cNvCxnSpPr/>
              <p:nvPr/>
            </p:nvCxnSpPr>
            <p:spPr>
              <a:xfrm rot="10800000">
                <a:off x="756550" y="2092075"/>
                <a:ext cx="0" cy="1175100"/>
              </a:xfrm>
              <a:prstGeom prst="straightConnector1">
                <a:avLst/>
              </a:prstGeom>
              <a:noFill/>
              <a:ln cap="flat" cmpd="sng" w="19050">
                <a:solidFill>
                  <a:schemeClr val="lt2"/>
                </a:solidFill>
                <a:prstDash val="solid"/>
                <a:round/>
                <a:headEnd len="med" w="med" type="none"/>
                <a:tailEnd len="med" w="med" type="none"/>
              </a:ln>
            </p:spPr>
          </p:cxnSp>
          <p:cxnSp>
            <p:nvCxnSpPr>
              <p:cNvPr id="676" name="Google Shape;676;p29"/>
              <p:cNvCxnSpPr/>
              <p:nvPr/>
            </p:nvCxnSpPr>
            <p:spPr>
              <a:xfrm rot="10800000">
                <a:off x="818450" y="2339875"/>
                <a:ext cx="0" cy="927300"/>
              </a:xfrm>
              <a:prstGeom prst="straightConnector1">
                <a:avLst/>
              </a:prstGeom>
              <a:noFill/>
              <a:ln cap="flat" cmpd="sng" w="19050">
                <a:solidFill>
                  <a:schemeClr val="lt2"/>
                </a:solidFill>
                <a:prstDash val="solid"/>
                <a:round/>
                <a:headEnd len="med" w="med" type="none"/>
                <a:tailEnd len="med" w="med" type="none"/>
              </a:ln>
            </p:spPr>
          </p:cxnSp>
        </p:grpSp>
      </p:grpSp>
      <p:grpSp>
        <p:nvGrpSpPr>
          <p:cNvPr id="677" name="Google Shape;677;p29"/>
          <p:cNvGrpSpPr/>
          <p:nvPr/>
        </p:nvGrpSpPr>
        <p:grpSpPr>
          <a:xfrm>
            <a:off x="429518" y="4676871"/>
            <a:ext cx="2994196" cy="1147676"/>
            <a:chOff x="422918" y="176071"/>
            <a:chExt cx="2994196" cy="1147676"/>
          </a:xfrm>
        </p:grpSpPr>
        <p:sp>
          <p:nvSpPr>
            <p:cNvPr id="678" name="Google Shape;678;p29"/>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9"/>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9"/>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9"/>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9"/>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9"/>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29"/>
          <p:cNvGrpSpPr/>
          <p:nvPr/>
        </p:nvGrpSpPr>
        <p:grpSpPr>
          <a:xfrm>
            <a:off x="9823325" y="107875"/>
            <a:ext cx="717925" cy="971275"/>
            <a:chOff x="330125" y="3557075"/>
            <a:chExt cx="717925" cy="971275"/>
          </a:xfrm>
        </p:grpSpPr>
        <p:sp>
          <p:nvSpPr>
            <p:cNvPr id="685" name="Google Shape;685;p29"/>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9"/>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9"/>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9"/>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9"/>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9"/>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29"/>
          <p:cNvGrpSpPr/>
          <p:nvPr/>
        </p:nvGrpSpPr>
        <p:grpSpPr>
          <a:xfrm rot="9317117">
            <a:off x="-48698" y="217436"/>
            <a:ext cx="729346" cy="936713"/>
            <a:chOff x="419010" y="3620079"/>
            <a:chExt cx="729346" cy="936714"/>
          </a:xfrm>
        </p:grpSpPr>
        <p:sp>
          <p:nvSpPr>
            <p:cNvPr id="692" name="Google Shape;692;p29"/>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9"/>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9"/>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9"/>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9"/>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9"/>
            <p:cNvSpPr/>
            <p:nvPr/>
          </p:nvSpPr>
          <p:spPr>
            <a:xfrm>
              <a:off x="492135" y="3620079"/>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30"/>
          <p:cNvSpPr txBox="1"/>
          <p:nvPr>
            <p:ph type="title"/>
          </p:nvPr>
        </p:nvSpPr>
        <p:spPr>
          <a:xfrm flipH="1">
            <a:off x="3905625" y="3602088"/>
            <a:ext cx="6276600" cy="1159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PLAYING </a:t>
            </a:r>
            <a:r>
              <a:rPr lang="en">
                <a:solidFill>
                  <a:schemeClr val="dk1"/>
                </a:solidFill>
              </a:rPr>
              <a:t>CARDS</a:t>
            </a:r>
            <a:endParaRPr>
              <a:solidFill>
                <a:schemeClr val="dk1"/>
              </a:solidFill>
            </a:endParaRPr>
          </a:p>
        </p:txBody>
      </p:sp>
      <p:sp>
        <p:nvSpPr>
          <p:cNvPr id="703" name="Google Shape;703;p30"/>
          <p:cNvSpPr txBox="1"/>
          <p:nvPr>
            <p:ph idx="1" type="subTitle"/>
          </p:nvPr>
        </p:nvSpPr>
        <p:spPr>
          <a:xfrm flipH="1">
            <a:off x="3905625" y="4761888"/>
            <a:ext cx="6276600" cy="579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the topic of the section here</a:t>
            </a:r>
            <a:endParaRPr/>
          </a:p>
        </p:txBody>
      </p:sp>
      <p:sp>
        <p:nvSpPr>
          <p:cNvPr id="704" name="Google Shape;704;p30"/>
          <p:cNvSpPr txBox="1"/>
          <p:nvPr>
            <p:ph idx="2" type="title"/>
          </p:nvPr>
        </p:nvSpPr>
        <p:spPr>
          <a:xfrm>
            <a:off x="8237325" y="2218500"/>
            <a:ext cx="1944900" cy="138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05" name="Google Shape;705;p30"/>
          <p:cNvSpPr txBox="1"/>
          <p:nvPr/>
        </p:nvSpPr>
        <p:spPr>
          <a:xfrm>
            <a:off x="3122250" y="7031875"/>
            <a:ext cx="444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Actor"/>
                <a:ea typeface="Actor"/>
                <a:cs typeface="Actor"/>
                <a:sym typeface="Actor"/>
              </a:rPr>
              <a:t>This template has been created by </a:t>
            </a:r>
            <a:r>
              <a:rPr b="1" lang="en">
                <a:solidFill>
                  <a:schemeClr val="dk1"/>
                </a:solidFill>
                <a:latin typeface="Actor"/>
                <a:ea typeface="Actor"/>
                <a:cs typeface="Actor"/>
                <a:sym typeface="Actor"/>
              </a:rPr>
              <a:t>Slidesgo</a:t>
            </a:r>
            <a:endParaRPr b="1">
              <a:solidFill>
                <a:schemeClr val="dk1"/>
              </a:solidFill>
              <a:latin typeface="Actor"/>
              <a:ea typeface="Actor"/>
              <a:cs typeface="Actor"/>
              <a:sym typeface="Actor"/>
            </a:endParaRPr>
          </a:p>
        </p:txBody>
      </p:sp>
      <p:grpSp>
        <p:nvGrpSpPr>
          <p:cNvPr id="706" name="Google Shape;706;p30"/>
          <p:cNvGrpSpPr/>
          <p:nvPr/>
        </p:nvGrpSpPr>
        <p:grpSpPr>
          <a:xfrm>
            <a:off x="413843" y="5884196"/>
            <a:ext cx="2994196" cy="1147676"/>
            <a:chOff x="422918" y="176071"/>
            <a:chExt cx="2994196" cy="1147676"/>
          </a:xfrm>
        </p:grpSpPr>
        <p:sp>
          <p:nvSpPr>
            <p:cNvPr id="707" name="Google Shape;707;p30"/>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0"/>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0"/>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0"/>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0"/>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0"/>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30"/>
          <p:cNvGrpSpPr/>
          <p:nvPr/>
        </p:nvGrpSpPr>
        <p:grpSpPr>
          <a:xfrm rot="10800000">
            <a:off x="7866011" y="5913596"/>
            <a:ext cx="2070789" cy="601479"/>
            <a:chOff x="7921061" y="616246"/>
            <a:chExt cx="2070789" cy="601479"/>
          </a:xfrm>
        </p:grpSpPr>
        <p:sp>
          <p:nvSpPr>
            <p:cNvPr id="714" name="Google Shape;714;p30"/>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0"/>
            <p:cNvSpPr/>
            <p:nvPr/>
          </p:nvSpPr>
          <p:spPr>
            <a:xfrm>
              <a:off x="9824150" y="1083025"/>
              <a:ext cx="167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0"/>
            <p:cNvSpPr/>
            <p:nvPr/>
          </p:nvSpPr>
          <p:spPr>
            <a:xfrm>
              <a:off x="9273925" y="849638"/>
              <a:ext cx="320700" cy="134700"/>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 name="Google Shape;717;p30"/>
          <p:cNvGrpSpPr/>
          <p:nvPr/>
        </p:nvGrpSpPr>
        <p:grpSpPr>
          <a:xfrm rot="920644">
            <a:off x="7121851" y="2022626"/>
            <a:ext cx="717885" cy="971220"/>
            <a:chOff x="330125" y="3557075"/>
            <a:chExt cx="717925" cy="971275"/>
          </a:xfrm>
        </p:grpSpPr>
        <p:sp>
          <p:nvSpPr>
            <p:cNvPr id="718" name="Google Shape;718;p30"/>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0"/>
            <p:cNvSpPr/>
            <p:nvPr/>
          </p:nvSpPr>
          <p:spPr>
            <a:xfrm>
              <a:off x="704275" y="4277850"/>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0"/>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0"/>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0"/>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0"/>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30"/>
          <p:cNvGrpSpPr/>
          <p:nvPr/>
        </p:nvGrpSpPr>
        <p:grpSpPr>
          <a:xfrm rot="7979644">
            <a:off x="475359" y="4023968"/>
            <a:ext cx="729322" cy="936683"/>
            <a:chOff x="419010" y="3620079"/>
            <a:chExt cx="729346" cy="936714"/>
          </a:xfrm>
        </p:grpSpPr>
        <p:sp>
          <p:nvSpPr>
            <p:cNvPr id="725" name="Google Shape;725;p30"/>
            <p:cNvSpPr/>
            <p:nvPr/>
          </p:nvSpPr>
          <p:spPr>
            <a:xfrm>
              <a:off x="862373" y="4083332"/>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0"/>
            <p:cNvSpPr/>
            <p:nvPr/>
          </p:nvSpPr>
          <p:spPr>
            <a:xfrm>
              <a:off x="481392" y="4306293"/>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0"/>
            <p:cNvSpPr/>
            <p:nvPr/>
          </p:nvSpPr>
          <p:spPr>
            <a:xfrm>
              <a:off x="897856" y="3638812"/>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0"/>
            <p:cNvSpPr/>
            <p:nvPr/>
          </p:nvSpPr>
          <p:spPr>
            <a:xfrm>
              <a:off x="419010" y="4027587"/>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0"/>
            <p:cNvSpPr/>
            <p:nvPr/>
          </p:nvSpPr>
          <p:spPr>
            <a:xfrm>
              <a:off x="638306" y="3785374"/>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0"/>
            <p:cNvSpPr/>
            <p:nvPr/>
          </p:nvSpPr>
          <p:spPr>
            <a:xfrm>
              <a:off x="492135" y="3620079"/>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30"/>
          <p:cNvGrpSpPr/>
          <p:nvPr/>
        </p:nvGrpSpPr>
        <p:grpSpPr>
          <a:xfrm>
            <a:off x="619450" y="2274863"/>
            <a:ext cx="2872200" cy="3066634"/>
            <a:chOff x="619450" y="2274863"/>
            <a:chExt cx="2872200" cy="3066634"/>
          </a:xfrm>
        </p:grpSpPr>
        <p:sp>
          <p:nvSpPr>
            <p:cNvPr id="732" name="Google Shape;732;p30"/>
            <p:cNvSpPr/>
            <p:nvPr/>
          </p:nvSpPr>
          <p:spPr>
            <a:xfrm>
              <a:off x="619450" y="2274863"/>
              <a:ext cx="2872200" cy="28722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 name="Google Shape;733;p30"/>
            <p:cNvGrpSpPr/>
            <p:nvPr/>
          </p:nvGrpSpPr>
          <p:grpSpPr>
            <a:xfrm>
              <a:off x="2360820" y="4815835"/>
              <a:ext cx="424230" cy="400187"/>
              <a:chOff x="3882979" y="1160111"/>
              <a:chExt cx="312049" cy="294363"/>
            </a:xfrm>
          </p:grpSpPr>
          <p:sp>
            <p:nvSpPr>
              <p:cNvPr id="734" name="Google Shape;734;p30"/>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0"/>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 name="Google Shape;738;p30"/>
            <p:cNvGrpSpPr/>
            <p:nvPr/>
          </p:nvGrpSpPr>
          <p:grpSpPr>
            <a:xfrm>
              <a:off x="1843620" y="4941310"/>
              <a:ext cx="424230" cy="400187"/>
              <a:chOff x="3882979" y="1160111"/>
              <a:chExt cx="312049" cy="294363"/>
            </a:xfrm>
          </p:grpSpPr>
          <p:sp>
            <p:nvSpPr>
              <p:cNvPr id="739" name="Google Shape;739;p30"/>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0"/>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30"/>
            <p:cNvGrpSpPr/>
            <p:nvPr/>
          </p:nvGrpSpPr>
          <p:grpSpPr>
            <a:xfrm>
              <a:off x="1326420" y="4815835"/>
              <a:ext cx="424230" cy="400187"/>
              <a:chOff x="3882979" y="1160111"/>
              <a:chExt cx="312049" cy="294363"/>
            </a:xfrm>
          </p:grpSpPr>
          <p:sp>
            <p:nvSpPr>
              <p:cNvPr id="744" name="Google Shape;744;p30"/>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0"/>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0"/>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0"/>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8" name="Google Shape;748;p30"/>
          <p:cNvSpPr/>
          <p:nvPr/>
        </p:nvSpPr>
        <p:spPr>
          <a:xfrm>
            <a:off x="1159086" y="3043365"/>
            <a:ext cx="1792939" cy="1335209"/>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 name="Google Shape;749;p30"/>
          <p:cNvGrpSpPr/>
          <p:nvPr/>
        </p:nvGrpSpPr>
        <p:grpSpPr>
          <a:xfrm>
            <a:off x="2152330" y="1898130"/>
            <a:ext cx="2389668" cy="915960"/>
            <a:chOff x="422918" y="176071"/>
            <a:chExt cx="2994196" cy="1147676"/>
          </a:xfrm>
        </p:grpSpPr>
        <p:sp>
          <p:nvSpPr>
            <p:cNvPr id="750" name="Google Shape;750;p30"/>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0"/>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0"/>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0"/>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0"/>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0"/>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sp>
        <p:nvSpPr>
          <p:cNvPr id="760" name="Google Shape;760;p31"/>
          <p:cNvSpPr/>
          <p:nvPr/>
        </p:nvSpPr>
        <p:spPr>
          <a:xfrm>
            <a:off x="3460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61" name="Google Shape;761;p31"/>
          <p:cNvSpPr/>
          <p:nvPr/>
        </p:nvSpPr>
        <p:spPr>
          <a:xfrm>
            <a:off x="28686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62" name="Google Shape;762;p31"/>
          <p:cNvSpPr/>
          <p:nvPr/>
        </p:nvSpPr>
        <p:spPr>
          <a:xfrm>
            <a:off x="53912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63" name="Google Shape;763;p31"/>
          <p:cNvSpPr/>
          <p:nvPr/>
        </p:nvSpPr>
        <p:spPr>
          <a:xfrm>
            <a:off x="79138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64" name="Google Shape;764;p31"/>
          <p:cNvSpPr/>
          <p:nvPr/>
        </p:nvSpPr>
        <p:spPr>
          <a:xfrm>
            <a:off x="3460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65" name="Google Shape;765;p31"/>
          <p:cNvSpPr/>
          <p:nvPr/>
        </p:nvSpPr>
        <p:spPr>
          <a:xfrm>
            <a:off x="28686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66" name="Google Shape;766;p31"/>
          <p:cNvSpPr/>
          <p:nvPr/>
        </p:nvSpPr>
        <p:spPr>
          <a:xfrm>
            <a:off x="53912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67" name="Google Shape;767;p31"/>
          <p:cNvSpPr/>
          <p:nvPr/>
        </p:nvSpPr>
        <p:spPr>
          <a:xfrm>
            <a:off x="79138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768" name="Google Shape;768;p31"/>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769" name="Google Shape;769;p31"/>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770" name="Google Shape;770;p31"/>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771" name="Google Shape;771;p31"/>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772" name="Google Shape;772;p31"/>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773" name="Google Shape;773;p31"/>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774" name="Google Shape;774;p31"/>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775" name="Google Shape;775;p31"/>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776" name="Google Shape;776;p31"/>
          <p:cNvGrpSpPr/>
          <p:nvPr/>
        </p:nvGrpSpPr>
        <p:grpSpPr>
          <a:xfrm>
            <a:off x="346050" y="110100"/>
            <a:ext cx="2432100" cy="3627900"/>
            <a:chOff x="346050" y="110100"/>
            <a:chExt cx="2432100" cy="3627900"/>
          </a:xfrm>
        </p:grpSpPr>
        <p:grpSp>
          <p:nvGrpSpPr>
            <p:cNvPr id="777" name="Google Shape;777;p31"/>
            <p:cNvGrpSpPr/>
            <p:nvPr/>
          </p:nvGrpSpPr>
          <p:grpSpPr>
            <a:xfrm>
              <a:off x="346050" y="3634200"/>
              <a:ext cx="100500" cy="103800"/>
              <a:chOff x="346050" y="3634200"/>
              <a:chExt cx="100500" cy="103800"/>
            </a:xfrm>
          </p:grpSpPr>
          <p:cxnSp>
            <p:nvCxnSpPr>
              <p:cNvPr id="778" name="Google Shape;778;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79" name="Google Shape;779;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80" name="Google Shape;780;p31"/>
            <p:cNvGrpSpPr/>
            <p:nvPr/>
          </p:nvGrpSpPr>
          <p:grpSpPr>
            <a:xfrm>
              <a:off x="2677650" y="3634200"/>
              <a:ext cx="100500" cy="103800"/>
              <a:chOff x="2677650" y="3634200"/>
              <a:chExt cx="100500" cy="103800"/>
            </a:xfrm>
          </p:grpSpPr>
          <p:cxnSp>
            <p:nvCxnSpPr>
              <p:cNvPr id="781" name="Google Shape;781;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82" name="Google Shape;782;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83" name="Google Shape;783;p31"/>
            <p:cNvGrpSpPr/>
            <p:nvPr/>
          </p:nvGrpSpPr>
          <p:grpSpPr>
            <a:xfrm flipH="1" rot="10800000">
              <a:off x="346050" y="110100"/>
              <a:ext cx="100500" cy="103800"/>
              <a:chOff x="346050" y="3634200"/>
              <a:chExt cx="100500" cy="103800"/>
            </a:xfrm>
          </p:grpSpPr>
          <p:cxnSp>
            <p:nvCxnSpPr>
              <p:cNvPr id="784" name="Google Shape;784;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85" name="Google Shape;785;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86" name="Google Shape;786;p31"/>
            <p:cNvGrpSpPr/>
            <p:nvPr/>
          </p:nvGrpSpPr>
          <p:grpSpPr>
            <a:xfrm flipH="1" rot="10800000">
              <a:off x="2677650" y="110100"/>
              <a:ext cx="100500" cy="103800"/>
              <a:chOff x="2677650" y="3634200"/>
              <a:chExt cx="100500" cy="103800"/>
            </a:xfrm>
          </p:grpSpPr>
          <p:cxnSp>
            <p:nvCxnSpPr>
              <p:cNvPr id="787" name="Google Shape;787;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88" name="Google Shape;788;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789" name="Google Shape;789;p31"/>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1"/>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 name="Google Shape;791;p31"/>
          <p:cNvGrpSpPr/>
          <p:nvPr/>
        </p:nvGrpSpPr>
        <p:grpSpPr>
          <a:xfrm>
            <a:off x="2868650" y="110100"/>
            <a:ext cx="2432100" cy="3627900"/>
            <a:chOff x="346050" y="110100"/>
            <a:chExt cx="2432100" cy="3627900"/>
          </a:xfrm>
        </p:grpSpPr>
        <p:grpSp>
          <p:nvGrpSpPr>
            <p:cNvPr id="792" name="Google Shape;792;p31"/>
            <p:cNvGrpSpPr/>
            <p:nvPr/>
          </p:nvGrpSpPr>
          <p:grpSpPr>
            <a:xfrm>
              <a:off x="346050" y="3634200"/>
              <a:ext cx="100500" cy="103800"/>
              <a:chOff x="346050" y="3634200"/>
              <a:chExt cx="100500" cy="103800"/>
            </a:xfrm>
          </p:grpSpPr>
          <p:cxnSp>
            <p:nvCxnSpPr>
              <p:cNvPr id="793" name="Google Shape;793;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4" name="Google Shape;794;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5" name="Google Shape;795;p31"/>
            <p:cNvGrpSpPr/>
            <p:nvPr/>
          </p:nvGrpSpPr>
          <p:grpSpPr>
            <a:xfrm>
              <a:off x="2677650" y="3634200"/>
              <a:ext cx="100500" cy="103800"/>
              <a:chOff x="2677650" y="3634200"/>
              <a:chExt cx="100500" cy="103800"/>
            </a:xfrm>
          </p:grpSpPr>
          <p:cxnSp>
            <p:nvCxnSpPr>
              <p:cNvPr id="796" name="Google Shape;796;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797" name="Google Shape;797;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798" name="Google Shape;798;p31"/>
            <p:cNvGrpSpPr/>
            <p:nvPr/>
          </p:nvGrpSpPr>
          <p:grpSpPr>
            <a:xfrm flipH="1" rot="10800000">
              <a:off x="346050" y="110100"/>
              <a:ext cx="100500" cy="103800"/>
              <a:chOff x="346050" y="3634200"/>
              <a:chExt cx="100500" cy="103800"/>
            </a:xfrm>
          </p:grpSpPr>
          <p:cxnSp>
            <p:nvCxnSpPr>
              <p:cNvPr id="799" name="Google Shape;799;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00" name="Google Shape;800;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01" name="Google Shape;801;p31"/>
            <p:cNvGrpSpPr/>
            <p:nvPr/>
          </p:nvGrpSpPr>
          <p:grpSpPr>
            <a:xfrm flipH="1" rot="10800000">
              <a:off x="2677650" y="110100"/>
              <a:ext cx="100500" cy="103800"/>
              <a:chOff x="2677650" y="3634200"/>
              <a:chExt cx="100500" cy="103800"/>
            </a:xfrm>
          </p:grpSpPr>
          <p:cxnSp>
            <p:nvCxnSpPr>
              <p:cNvPr id="802" name="Google Shape;802;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03" name="Google Shape;803;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804" name="Google Shape;804;p31"/>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 name="Google Shape;805;p31"/>
          <p:cNvGrpSpPr/>
          <p:nvPr/>
        </p:nvGrpSpPr>
        <p:grpSpPr>
          <a:xfrm>
            <a:off x="5391250" y="110100"/>
            <a:ext cx="2432100" cy="3627900"/>
            <a:chOff x="346050" y="110100"/>
            <a:chExt cx="2432100" cy="3627900"/>
          </a:xfrm>
        </p:grpSpPr>
        <p:grpSp>
          <p:nvGrpSpPr>
            <p:cNvPr id="806" name="Google Shape;806;p31"/>
            <p:cNvGrpSpPr/>
            <p:nvPr/>
          </p:nvGrpSpPr>
          <p:grpSpPr>
            <a:xfrm>
              <a:off x="346050" y="3634200"/>
              <a:ext cx="100500" cy="103800"/>
              <a:chOff x="346050" y="3634200"/>
              <a:chExt cx="100500" cy="103800"/>
            </a:xfrm>
          </p:grpSpPr>
          <p:cxnSp>
            <p:nvCxnSpPr>
              <p:cNvPr id="807" name="Google Shape;807;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08" name="Google Shape;808;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09" name="Google Shape;809;p31"/>
            <p:cNvGrpSpPr/>
            <p:nvPr/>
          </p:nvGrpSpPr>
          <p:grpSpPr>
            <a:xfrm>
              <a:off x="2677650" y="3634200"/>
              <a:ext cx="100500" cy="103800"/>
              <a:chOff x="2677650" y="3634200"/>
              <a:chExt cx="100500" cy="103800"/>
            </a:xfrm>
          </p:grpSpPr>
          <p:cxnSp>
            <p:nvCxnSpPr>
              <p:cNvPr id="810" name="Google Shape;810;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11" name="Google Shape;811;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12" name="Google Shape;812;p31"/>
            <p:cNvGrpSpPr/>
            <p:nvPr/>
          </p:nvGrpSpPr>
          <p:grpSpPr>
            <a:xfrm flipH="1" rot="10800000">
              <a:off x="346050" y="110100"/>
              <a:ext cx="100500" cy="103800"/>
              <a:chOff x="346050" y="3634200"/>
              <a:chExt cx="100500" cy="103800"/>
            </a:xfrm>
          </p:grpSpPr>
          <p:cxnSp>
            <p:nvCxnSpPr>
              <p:cNvPr id="813" name="Google Shape;813;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14" name="Google Shape;814;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15" name="Google Shape;815;p31"/>
            <p:cNvGrpSpPr/>
            <p:nvPr/>
          </p:nvGrpSpPr>
          <p:grpSpPr>
            <a:xfrm flipH="1" rot="10800000">
              <a:off x="2677650" y="110100"/>
              <a:ext cx="100500" cy="103800"/>
              <a:chOff x="2677650" y="3634200"/>
              <a:chExt cx="100500" cy="103800"/>
            </a:xfrm>
          </p:grpSpPr>
          <p:cxnSp>
            <p:nvCxnSpPr>
              <p:cNvPr id="816" name="Google Shape;816;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17" name="Google Shape;817;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818" name="Google Shape;818;p31"/>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 name="Google Shape;819;p31"/>
          <p:cNvGrpSpPr/>
          <p:nvPr/>
        </p:nvGrpSpPr>
        <p:grpSpPr>
          <a:xfrm>
            <a:off x="7913850" y="110100"/>
            <a:ext cx="2432100" cy="3627900"/>
            <a:chOff x="346050" y="110100"/>
            <a:chExt cx="2432100" cy="3627900"/>
          </a:xfrm>
        </p:grpSpPr>
        <p:grpSp>
          <p:nvGrpSpPr>
            <p:cNvPr id="820" name="Google Shape;820;p31"/>
            <p:cNvGrpSpPr/>
            <p:nvPr/>
          </p:nvGrpSpPr>
          <p:grpSpPr>
            <a:xfrm>
              <a:off x="346050" y="3634200"/>
              <a:ext cx="100500" cy="103800"/>
              <a:chOff x="346050" y="3634200"/>
              <a:chExt cx="100500" cy="103800"/>
            </a:xfrm>
          </p:grpSpPr>
          <p:cxnSp>
            <p:nvCxnSpPr>
              <p:cNvPr id="821" name="Google Shape;821;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22" name="Google Shape;822;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23" name="Google Shape;823;p31"/>
            <p:cNvGrpSpPr/>
            <p:nvPr/>
          </p:nvGrpSpPr>
          <p:grpSpPr>
            <a:xfrm>
              <a:off x="2677650" y="3634200"/>
              <a:ext cx="100500" cy="103800"/>
              <a:chOff x="2677650" y="3634200"/>
              <a:chExt cx="100500" cy="103800"/>
            </a:xfrm>
          </p:grpSpPr>
          <p:cxnSp>
            <p:nvCxnSpPr>
              <p:cNvPr id="824" name="Google Shape;824;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25" name="Google Shape;825;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26" name="Google Shape;826;p31"/>
            <p:cNvGrpSpPr/>
            <p:nvPr/>
          </p:nvGrpSpPr>
          <p:grpSpPr>
            <a:xfrm flipH="1" rot="10800000">
              <a:off x="346050" y="110100"/>
              <a:ext cx="100500" cy="103800"/>
              <a:chOff x="346050" y="3634200"/>
              <a:chExt cx="100500" cy="103800"/>
            </a:xfrm>
          </p:grpSpPr>
          <p:cxnSp>
            <p:nvCxnSpPr>
              <p:cNvPr id="827" name="Google Shape;827;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28" name="Google Shape;828;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29" name="Google Shape;829;p31"/>
            <p:cNvGrpSpPr/>
            <p:nvPr/>
          </p:nvGrpSpPr>
          <p:grpSpPr>
            <a:xfrm flipH="1" rot="10800000">
              <a:off x="2677650" y="110100"/>
              <a:ext cx="100500" cy="103800"/>
              <a:chOff x="2677650" y="3634200"/>
              <a:chExt cx="100500" cy="103800"/>
            </a:xfrm>
          </p:grpSpPr>
          <p:cxnSp>
            <p:nvCxnSpPr>
              <p:cNvPr id="830" name="Google Shape;830;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1" name="Google Shape;831;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832" name="Google Shape;832;p31"/>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 name="Google Shape;833;p31"/>
          <p:cNvGrpSpPr/>
          <p:nvPr/>
        </p:nvGrpSpPr>
        <p:grpSpPr>
          <a:xfrm>
            <a:off x="346050" y="3820725"/>
            <a:ext cx="2432100" cy="3627900"/>
            <a:chOff x="346050" y="110100"/>
            <a:chExt cx="2432100" cy="3627900"/>
          </a:xfrm>
        </p:grpSpPr>
        <p:grpSp>
          <p:nvGrpSpPr>
            <p:cNvPr id="834" name="Google Shape;834;p31"/>
            <p:cNvGrpSpPr/>
            <p:nvPr/>
          </p:nvGrpSpPr>
          <p:grpSpPr>
            <a:xfrm>
              <a:off x="346050" y="3634200"/>
              <a:ext cx="100500" cy="103800"/>
              <a:chOff x="346050" y="3634200"/>
              <a:chExt cx="100500" cy="103800"/>
            </a:xfrm>
          </p:grpSpPr>
          <p:cxnSp>
            <p:nvCxnSpPr>
              <p:cNvPr id="835" name="Google Shape;835;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6" name="Google Shape;836;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37" name="Google Shape;837;p31"/>
            <p:cNvGrpSpPr/>
            <p:nvPr/>
          </p:nvGrpSpPr>
          <p:grpSpPr>
            <a:xfrm>
              <a:off x="2677650" y="3634200"/>
              <a:ext cx="100500" cy="103800"/>
              <a:chOff x="2677650" y="3634200"/>
              <a:chExt cx="100500" cy="103800"/>
            </a:xfrm>
          </p:grpSpPr>
          <p:cxnSp>
            <p:nvCxnSpPr>
              <p:cNvPr id="838" name="Google Shape;838;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39" name="Google Shape;839;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0" name="Google Shape;840;p31"/>
            <p:cNvGrpSpPr/>
            <p:nvPr/>
          </p:nvGrpSpPr>
          <p:grpSpPr>
            <a:xfrm flipH="1" rot="10800000">
              <a:off x="346050" y="110100"/>
              <a:ext cx="100500" cy="103800"/>
              <a:chOff x="346050" y="3634200"/>
              <a:chExt cx="100500" cy="103800"/>
            </a:xfrm>
          </p:grpSpPr>
          <p:cxnSp>
            <p:nvCxnSpPr>
              <p:cNvPr id="841" name="Google Shape;841;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2" name="Google Shape;842;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43" name="Google Shape;843;p31"/>
            <p:cNvGrpSpPr/>
            <p:nvPr/>
          </p:nvGrpSpPr>
          <p:grpSpPr>
            <a:xfrm flipH="1" rot="10800000">
              <a:off x="2677650" y="110100"/>
              <a:ext cx="100500" cy="103800"/>
              <a:chOff x="2677650" y="3634200"/>
              <a:chExt cx="100500" cy="103800"/>
            </a:xfrm>
          </p:grpSpPr>
          <p:cxnSp>
            <p:nvCxnSpPr>
              <p:cNvPr id="844" name="Google Shape;844;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45" name="Google Shape;845;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846" name="Google Shape;846;p31"/>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 name="Google Shape;847;p31"/>
          <p:cNvGrpSpPr/>
          <p:nvPr/>
        </p:nvGrpSpPr>
        <p:grpSpPr>
          <a:xfrm>
            <a:off x="2868650" y="3820725"/>
            <a:ext cx="2432100" cy="3627900"/>
            <a:chOff x="346050" y="110100"/>
            <a:chExt cx="2432100" cy="3627900"/>
          </a:xfrm>
        </p:grpSpPr>
        <p:grpSp>
          <p:nvGrpSpPr>
            <p:cNvPr id="848" name="Google Shape;848;p31"/>
            <p:cNvGrpSpPr/>
            <p:nvPr/>
          </p:nvGrpSpPr>
          <p:grpSpPr>
            <a:xfrm>
              <a:off x="346050" y="3634200"/>
              <a:ext cx="100500" cy="103800"/>
              <a:chOff x="346050" y="3634200"/>
              <a:chExt cx="100500" cy="103800"/>
            </a:xfrm>
          </p:grpSpPr>
          <p:cxnSp>
            <p:nvCxnSpPr>
              <p:cNvPr id="849" name="Google Shape;849;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50" name="Google Shape;850;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51" name="Google Shape;851;p31"/>
            <p:cNvGrpSpPr/>
            <p:nvPr/>
          </p:nvGrpSpPr>
          <p:grpSpPr>
            <a:xfrm>
              <a:off x="2677650" y="3634200"/>
              <a:ext cx="100500" cy="103800"/>
              <a:chOff x="2677650" y="3634200"/>
              <a:chExt cx="100500" cy="103800"/>
            </a:xfrm>
          </p:grpSpPr>
          <p:cxnSp>
            <p:nvCxnSpPr>
              <p:cNvPr id="852" name="Google Shape;852;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53" name="Google Shape;853;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54" name="Google Shape;854;p31"/>
            <p:cNvGrpSpPr/>
            <p:nvPr/>
          </p:nvGrpSpPr>
          <p:grpSpPr>
            <a:xfrm flipH="1" rot="10800000">
              <a:off x="346050" y="110100"/>
              <a:ext cx="100500" cy="103800"/>
              <a:chOff x="346050" y="3634200"/>
              <a:chExt cx="100500" cy="103800"/>
            </a:xfrm>
          </p:grpSpPr>
          <p:cxnSp>
            <p:nvCxnSpPr>
              <p:cNvPr id="855" name="Google Shape;855;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56" name="Google Shape;856;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57" name="Google Shape;857;p31"/>
            <p:cNvGrpSpPr/>
            <p:nvPr/>
          </p:nvGrpSpPr>
          <p:grpSpPr>
            <a:xfrm flipH="1" rot="10800000">
              <a:off x="2677650" y="110100"/>
              <a:ext cx="100500" cy="103800"/>
              <a:chOff x="2677650" y="3634200"/>
              <a:chExt cx="100500" cy="103800"/>
            </a:xfrm>
          </p:grpSpPr>
          <p:cxnSp>
            <p:nvCxnSpPr>
              <p:cNvPr id="858" name="Google Shape;858;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59" name="Google Shape;859;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860" name="Google Shape;860;p31"/>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 name="Google Shape;861;p31"/>
          <p:cNvGrpSpPr/>
          <p:nvPr/>
        </p:nvGrpSpPr>
        <p:grpSpPr>
          <a:xfrm>
            <a:off x="5391250" y="3820725"/>
            <a:ext cx="2432100" cy="3627900"/>
            <a:chOff x="346050" y="110100"/>
            <a:chExt cx="2432100" cy="3627900"/>
          </a:xfrm>
        </p:grpSpPr>
        <p:grpSp>
          <p:nvGrpSpPr>
            <p:cNvPr id="862" name="Google Shape;862;p31"/>
            <p:cNvGrpSpPr/>
            <p:nvPr/>
          </p:nvGrpSpPr>
          <p:grpSpPr>
            <a:xfrm>
              <a:off x="346050" y="3634200"/>
              <a:ext cx="100500" cy="103800"/>
              <a:chOff x="346050" y="3634200"/>
              <a:chExt cx="100500" cy="103800"/>
            </a:xfrm>
          </p:grpSpPr>
          <p:cxnSp>
            <p:nvCxnSpPr>
              <p:cNvPr id="863" name="Google Shape;863;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64" name="Google Shape;864;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65" name="Google Shape;865;p31"/>
            <p:cNvGrpSpPr/>
            <p:nvPr/>
          </p:nvGrpSpPr>
          <p:grpSpPr>
            <a:xfrm>
              <a:off x="2677650" y="3634200"/>
              <a:ext cx="100500" cy="103800"/>
              <a:chOff x="2677650" y="3634200"/>
              <a:chExt cx="100500" cy="103800"/>
            </a:xfrm>
          </p:grpSpPr>
          <p:cxnSp>
            <p:nvCxnSpPr>
              <p:cNvPr id="866" name="Google Shape;866;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67" name="Google Shape;867;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68" name="Google Shape;868;p31"/>
            <p:cNvGrpSpPr/>
            <p:nvPr/>
          </p:nvGrpSpPr>
          <p:grpSpPr>
            <a:xfrm flipH="1" rot="10800000">
              <a:off x="346050" y="110100"/>
              <a:ext cx="100500" cy="103800"/>
              <a:chOff x="346050" y="3634200"/>
              <a:chExt cx="100500" cy="103800"/>
            </a:xfrm>
          </p:grpSpPr>
          <p:cxnSp>
            <p:nvCxnSpPr>
              <p:cNvPr id="869" name="Google Shape;869;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70" name="Google Shape;870;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71" name="Google Shape;871;p31"/>
            <p:cNvGrpSpPr/>
            <p:nvPr/>
          </p:nvGrpSpPr>
          <p:grpSpPr>
            <a:xfrm flipH="1" rot="10800000">
              <a:off x="2677650" y="110100"/>
              <a:ext cx="100500" cy="103800"/>
              <a:chOff x="2677650" y="3634200"/>
              <a:chExt cx="100500" cy="103800"/>
            </a:xfrm>
          </p:grpSpPr>
          <p:cxnSp>
            <p:nvCxnSpPr>
              <p:cNvPr id="872" name="Google Shape;872;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73" name="Google Shape;873;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874" name="Google Shape;874;p31"/>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 name="Google Shape;875;p31"/>
          <p:cNvGrpSpPr/>
          <p:nvPr/>
        </p:nvGrpSpPr>
        <p:grpSpPr>
          <a:xfrm>
            <a:off x="7913850" y="3820725"/>
            <a:ext cx="2432100" cy="3627900"/>
            <a:chOff x="346050" y="110100"/>
            <a:chExt cx="2432100" cy="3627900"/>
          </a:xfrm>
        </p:grpSpPr>
        <p:grpSp>
          <p:nvGrpSpPr>
            <p:cNvPr id="876" name="Google Shape;876;p31"/>
            <p:cNvGrpSpPr/>
            <p:nvPr/>
          </p:nvGrpSpPr>
          <p:grpSpPr>
            <a:xfrm>
              <a:off x="346050" y="3634200"/>
              <a:ext cx="100500" cy="103800"/>
              <a:chOff x="346050" y="3634200"/>
              <a:chExt cx="100500" cy="103800"/>
            </a:xfrm>
          </p:grpSpPr>
          <p:cxnSp>
            <p:nvCxnSpPr>
              <p:cNvPr id="877" name="Google Shape;877;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78" name="Google Shape;878;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79" name="Google Shape;879;p31"/>
            <p:cNvGrpSpPr/>
            <p:nvPr/>
          </p:nvGrpSpPr>
          <p:grpSpPr>
            <a:xfrm>
              <a:off x="2677650" y="3634200"/>
              <a:ext cx="100500" cy="103800"/>
              <a:chOff x="2677650" y="3634200"/>
              <a:chExt cx="100500" cy="103800"/>
            </a:xfrm>
          </p:grpSpPr>
          <p:cxnSp>
            <p:nvCxnSpPr>
              <p:cNvPr id="880" name="Google Shape;880;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81" name="Google Shape;881;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82" name="Google Shape;882;p31"/>
            <p:cNvGrpSpPr/>
            <p:nvPr/>
          </p:nvGrpSpPr>
          <p:grpSpPr>
            <a:xfrm flipH="1" rot="10800000">
              <a:off x="346050" y="110100"/>
              <a:ext cx="100500" cy="103800"/>
              <a:chOff x="346050" y="3634200"/>
              <a:chExt cx="100500" cy="103800"/>
            </a:xfrm>
          </p:grpSpPr>
          <p:cxnSp>
            <p:nvCxnSpPr>
              <p:cNvPr id="883" name="Google Shape;883;p31"/>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84" name="Google Shape;884;p31"/>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885" name="Google Shape;885;p31"/>
            <p:cNvGrpSpPr/>
            <p:nvPr/>
          </p:nvGrpSpPr>
          <p:grpSpPr>
            <a:xfrm flipH="1" rot="10800000">
              <a:off x="2677650" y="110100"/>
              <a:ext cx="100500" cy="103800"/>
              <a:chOff x="2677650" y="3634200"/>
              <a:chExt cx="100500" cy="103800"/>
            </a:xfrm>
          </p:grpSpPr>
          <p:cxnSp>
            <p:nvCxnSpPr>
              <p:cNvPr id="886" name="Google Shape;886;p31"/>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887" name="Google Shape;887;p31"/>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888" name="Google Shape;888;p31"/>
          <p:cNvGrpSpPr/>
          <p:nvPr/>
        </p:nvGrpSpPr>
        <p:grpSpPr>
          <a:xfrm>
            <a:off x="522700" y="2092075"/>
            <a:ext cx="1487875" cy="1465925"/>
            <a:chOff x="522700" y="2092075"/>
            <a:chExt cx="1487875" cy="1465925"/>
          </a:xfrm>
        </p:grpSpPr>
        <p:grpSp>
          <p:nvGrpSpPr>
            <p:cNvPr id="889" name="Google Shape;889;p31"/>
            <p:cNvGrpSpPr/>
            <p:nvPr/>
          </p:nvGrpSpPr>
          <p:grpSpPr>
            <a:xfrm rot="5400000">
              <a:off x="526768" y="3243156"/>
              <a:ext cx="310824" cy="318853"/>
              <a:chOff x="8636015" y="4627027"/>
              <a:chExt cx="196786" cy="196786"/>
            </a:xfrm>
          </p:grpSpPr>
          <p:sp>
            <p:nvSpPr>
              <p:cNvPr id="890" name="Google Shape;890;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94" name="Google Shape;894;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95" name="Google Shape;895;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896" name="Google Shape;896;p31"/>
            <p:cNvGrpSpPr/>
            <p:nvPr/>
          </p:nvGrpSpPr>
          <p:grpSpPr>
            <a:xfrm flipH="1" rot="5400000">
              <a:off x="1392075" y="2939500"/>
              <a:ext cx="61900" cy="1175100"/>
              <a:chOff x="756550" y="2092075"/>
              <a:chExt cx="61900" cy="1175100"/>
            </a:xfrm>
          </p:grpSpPr>
          <p:cxnSp>
            <p:nvCxnSpPr>
              <p:cNvPr id="897" name="Google Shape;897;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898" name="Google Shape;898;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899" name="Google Shape;899;p31"/>
          <p:cNvGrpSpPr/>
          <p:nvPr/>
        </p:nvGrpSpPr>
        <p:grpSpPr>
          <a:xfrm rot="10800000">
            <a:off x="1113575" y="290100"/>
            <a:ext cx="1487875" cy="1465925"/>
            <a:chOff x="522700" y="2092075"/>
            <a:chExt cx="1487875" cy="1465925"/>
          </a:xfrm>
        </p:grpSpPr>
        <p:grpSp>
          <p:nvGrpSpPr>
            <p:cNvPr id="900" name="Google Shape;900;p31"/>
            <p:cNvGrpSpPr/>
            <p:nvPr/>
          </p:nvGrpSpPr>
          <p:grpSpPr>
            <a:xfrm rot="5400000">
              <a:off x="526768" y="3243156"/>
              <a:ext cx="310824" cy="318853"/>
              <a:chOff x="8636015" y="4627027"/>
              <a:chExt cx="196786" cy="196786"/>
            </a:xfrm>
          </p:grpSpPr>
          <p:sp>
            <p:nvSpPr>
              <p:cNvPr id="901" name="Google Shape;901;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05" name="Google Shape;905;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06" name="Google Shape;906;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07" name="Google Shape;907;p31"/>
            <p:cNvGrpSpPr/>
            <p:nvPr/>
          </p:nvGrpSpPr>
          <p:grpSpPr>
            <a:xfrm flipH="1" rot="5400000">
              <a:off x="1392075" y="2939500"/>
              <a:ext cx="61900" cy="1175100"/>
              <a:chOff x="756550" y="2092075"/>
              <a:chExt cx="61900" cy="1175100"/>
            </a:xfrm>
          </p:grpSpPr>
          <p:cxnSp>
            <p:nvCxnSpPr>
              <p:cNvPr id="908" name="Google Shape;908;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09" name="Google Shape;909;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10" name="Google Shape;910;p31"/>
          <p:cNvGrpSpPr/>
          <p:nvPr/>
        </p:nvGrpSpPr>
        <p:grpSpPr>
          <a:xfrm>
            <a:off x="3045325" y="2092075"/>
            <a:ext cx="1487875" cy="1465925"/>
            <a:chOff x="522700" y="2092075"/>
            <a:chExt cx="1487875" cy="1465925"/>
          </a:xfrm>
        </p:grpSpPr>
        <p:grpSp>
          <p:nvGrpSpPr>
            <p:cNvPr id="911" name="Google Shape;911;p31"/>
            <p:cNvGrpSpPr/>
            <p:nvPr/>
          </p:nvGrpSpPr>
          <p:grpSpPr>
            <a:xfrm rot="5400000">
              <a:off x="526768" y="3243156"/>
              <a:ext cx="310824" cy="318853"/>
              <a:chOff x="8636015" y="4627027"/>
              <a:chExt cx="196786" cy="196786"/>
            </a:xfrm>
          </p:grpSpPr>
          <p:sp>
            <p:nvSpPr>
              <p:cNvPr id="912" name="Google Shape;912;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6" name="Google Shape;916;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17" name="Google Shape;917;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18" name="Google Shape;918;p31"/>
            <p:cNvGrpSpPr/>
            <p:nvPr/>
          </p:nvGrpSpPr>
          <p:grpSpPr>
            <a:xfrm flipH="1" rot="5400000">
              <a:off x="1392075" y="2939500"/>
              <a:ext cx="61900" cy="1175100"/>
              <a:chOff x="756550" y="2092075"/>
              <a:chExt cx="61900" cy="1175100"/>
            </a:xfrm>
          </p:grpSpPr>
          <p:cxnSp>
            <p:nvCxnSpPr>
              <p:cNvPr id="919" name="Google Shape;919;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0" name="Google Shape;920;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21" name="Google Shape;921;p31"/>
          <p:cNvGrpSpPr/>
          <p:nvPr/>
        </p:nvGrpSpPr>
        <p:grpSpPr>
          <a:xfrm rot="10800000">
            <a:off x="3636200" y="290100"/>
            <a:ext cx="1487875" cy="1465925"/>
            <a:chOff x="522700" y="2092075"/>
            <a:chExt cx="1487875" cy="1465925"/>
          </a:xfrm>
        </p:grpSpPr>
        <p:grpSp>
          <p:nvGrpSpPr>
            <p:cNvPr id="922" name="Google Shape;922;p31"/>
            <p:cNvGrpSpPr/>
            <p:nvPr/>
          </p:nvGrpSpPr>
          <p:grpSpPr>
            <a:xfrm rot="5400000">
              <a:off x="526768" y="3243156"/>
              <a:ext cx="310824" cy="318853"/>
              <a:chOff x="8636015" y="4627027"/>
              <a:chExt cx="196786" cy="196786"/>
            </a:xfrm>
          </p:grpSpPr>
          <p:sp>
            <p:nvSpPr>
              <p:cNvPr id="923" name="Google Shape;923;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27" name="Google Shape;927;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28" name="Google Shape;928;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29" name="Google Shape;929;p31"/>
            <p:cNvGrpSpPr/>
            <p:nvPr/>
          </p:nvGrpSpPr>
          <p:grpSpPr>
            <a:xfrm flipH="1" rot="5400000">
              <a:off x="1392075" y="2939500"/>
              <a:ext cx="61900" cy="1175100"/>
              <a:chOff x="756550" y="2092075"/>
              <a:chExt cx="61900" cy="1175100"/>
            </a:xfrm>
          </p:grpSpPr>
          <p:cxnSp>
            <p:nvCxnSpPr>
              <p:cNvPr id="930" name="Google Shape;930;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31" name="Google Shape;931;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32" name="Google Shape;932;p31"/>
          <p:cNvGrpSpPr/>
          <p:nvPr/>
        </p:nvGrpSpPr>
        <p:grpSpPr>
          <a:xfrm>
            <a:off x="5567925" y="2092075"/>
            <a:ext cx="1487875" cy="1465925"/>
            <a:chOff x="522700" y="2092075"/>
            <a:chExt cx="1487875" cy="1465925"/>
          </a:xfrm>
        </p:grpSpPr>
        <p:grpSp>
          <p:nvGrpSpPr>
            <p:cNvPr id="933" name="Google Shape;933;p31"/>
            <p:cNvGrpSpPr/>
            <p:nvPr/>
          </p:nvGrpSpPr>
          <p:grpSpPr>
            <a:xfrm rot="5400000">
              <a:off x="526768" y="3243156"/>
              <a:ext cx="310824" cy="318853"/>
              <a:chOff x="8636015" y="4627027"/>
              <a:chExt cx="196786" cy="196786"/>
            </a:xfrm>
          </p:grpSpPr>
          <p:sp>
            <p:nvSpPr>
              <p:cNvPr id="934" name="Google Shape;934;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38" name="Google Shape;938;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39" name="Google Shape;939;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40" name="Google Shape;940;p31"/>
            <p:cNvGrpSpPr/>
            <p:nvPr/>
          </p:nvGrpSpPr>
          <p:grpSpPr>
            <a:xfrm flipH="1" rot="5400000">
              <a:off x="1392075" y="2939500"/>
              <a:ext cx="61900" cy="1175100"/>
              <a:chOff x="756550" y="2092075"/>
              <a:chExt cx="61900" cy="1175100"/>
            </a:xfrm>
          </p:grpSpPr>
          <p:cxnSp>
            <p:nvCxnSpPr>
              <p:cNvPr id="941" name="Google Shape;941;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42" name="Google Shape;942;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43" name="Google Shape;943;p31"/>
          <p:cNvGrpSpPr/>
          <p:nvPr/>
        </p:nvGrpSpPr>
        <p:grpSpPr>
          <a:xfrm rot="10800000">
            <a:off x="6158800" y="290100"/>
            <a:ext cx="1487875" cy="1465925"/>
            <a:chOff x="522700" y="2092075"/>
            <a:chExt cx="1487875" cy="1465925"/>
          </a:xfrm>
        </p:grpSpPr>
        <p:grpSp>
          <p:nvGrpSpPr>
            <p:cNvPr id="944" name="Google Shape;944;p31"/>
            <p:cNvGrpSpPr/>
            <p:nvPr/>
          </p:nvGrpSpPr>
          <p:grpSpPr>
            <a:xfrm rot="5400000">
              <a:off x="526768" y="3243156"/>
              <a:ext cx="310824" cy="318853"/>
              <a:chOff x="8636015" y="4627027"/>
              <a:chExt cx="196786" cy="196786"/>
            </a:xfrm>
          </p:grpSpPr>
          <p:sp>
            <p:nvSpPr>
              <p:cNvPr id="945" name="Google Shape;945;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9" name="Google Shape;949;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50" name="Google Shape;950;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51" name="Google Shape;951;p31"/>
            <p:cNvGrpSpPr/>
            <p:nvPr/>
          </p:nvGrpSpPr>
          <p:grpSpPr>
            <a:xfrm flipH="1" rot="5400000">
              <a:off x="1392075" y="2939500"/>
              <a:ext cx="61900" cy="1175100"/>
              <a:chOff x="756550" y="2092075"/>
              <a:chExt cx="61900" cy="1175100"/>
            </a:xfrm>
          </p:grpSpPr>
          <p:cxnSp>
            <p:nvCxnSpPr>
              <p:cNvPr id="952" name="Google Shape;952;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53" name="Google Shape;953;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54" name="Google Shape;954;p31"/>
          <p:cNvGrpSpPr/>
          <p:nvPr/>
        </p:nvGrpSpPr>
        <p:grpSpPr>
          <a:xfrm>
            <a:off x="8090525" y="2092075"/>
            <a:ext cx="1487875" cy="1465925"/>
            <a:chOff x="522700" y="2092075"/>
            <a:chExt cx="1487875" cy="1465925"/>
          </a:xfrm>
        </p:grpSpPr>
        <p:grpSp>
          <p:nvGrpSpPr>
            <p:cNvPr id="955" name="Google Shape;955;p31"/>
            <p:cNvGrpSpPr/>
            <p:nvPr/>
          </p:nvGrpSpPr>
          <p:grpSpPr>
            <a:xfrm rot="5400000">
              <a:off x="526768" y="3243156"/>
              <a:ext cx="310824" cy="318853"/>
              <a:chOff x="8636015" y="4627027"/>
              <a:chExt cx="196786" cy="196786"/>
            </a:xfrm>
          </p:grpSpPr>
          <p:sp>
            <p:nvSpPr>
              <p:cNvPr id="956" name="Google Shape;956;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60" name="Google Shape;960;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61" name="Google Shape;961;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62" name="Google Shape;962;p31"/>
            <p:cNvGrpSpPr/>
            <p:nvPr/>
          </p:nvGrpSpPr>
          <p:grpSpPr>
            <a:xfrm flipH="1" rot="5400000">
              <a:off x="1392075" y="2939500"/>
              <a:ext cx="61900" cy="1175100"/>
              <a:chOff x="756550" y="2092075"/>
              <a:chExt cx="61900" cy="1175100"/>
            </a:xfrm>
          </p:grpSpPr>
          <p:cxnSp>
            <p:nvCxnSpPr>
              <p:cNvPr id="963" name="Google Shape;963;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64" name="Google Shape;964;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65" name="Google Shape;965;p31"/>
          <p:cNvGrpSpPr/>
          <p:nvPr/>
        </p:nvGrpSpPr>
        <p:grpSpPr>
          <a:xfrm rot="10800000">
            <a:off x="8681400" y="290100"/>
            <a:ext cx="1487875" cy="1465925"/>
            <a:chOff x="522700" y="2092075"/>
            <a:chExt cx="1487875" cy="1465925"/>
          </a:xfrm>
        </p:grpSpPr>
        <p:grpSp>
          <p:nvGrpSpPr>
            <p:cNvPr id="966" name="Google Shape;966;p31"/>
            <p:cNvGrpSpPr/>
            <p:nvPr/>
          </p:nvGrpSpPr>
          <p:grpSpPr>
            <a:xfrm rot="5400000">
              <a:off x="526768" y="3243156"/>
              <a:ext cx="310824" cy="318853"/>
              <a:chOff x="8636015" y="4627027"/>
              <a:chExt cx="196786" cy="196786"/>
            </a:xfrm>
          </p:grpSpPr>
          <p:sp>
            <p:nvSpPr>
              <p:cNvPr id="967" name="Google Shape;967;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71" name="Google Shape;971;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2" name="Google Shape;972;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73" name="Google Shape;973;p31"/>
            <p:cNvGrpSpPr/>
            <p:nvPr/>
          </p:nvGrpSpPr>
          <p:grpSpPr>
            <a:xfrm flipH="1" rot="5400000">
              <a:off x="1392075" y="2939500"/>
              <a:ext cx="61900" cy="1175100"/>
              <a:chOff x="756550" y="2092075"/>
              <a:chExt cx="61900" cy="1175100"/>
            </a:xfrm>
          </p:grpSpPr>
          <p:cxnSp>
            <p:nvCxnSpPr>
              <p:cNvPr id="974" name="Google Shape;974;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75" name="Google Shape;975;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76" name="Google Shape;976;p31"/>
          <p:cNvGrpSpPr/>
          <p:nvPr/>
        </p:nvGrpSpPr>
        <p:grpSpPr>
          <a:xfrm>
            <a:off x="522700" y="5803975"/>
            <a:ext cx="1487875" cy="1465925"/>
            <a:chOff x="522700" y="2092075"/>
            <a:chExt cx="1487875" cy="1465925"/>
          </a:xfrm>
        </p:grpSpPr>
        <p:grpSp>
          <p:nvGrpSpPr>
            <p:cNvPr id="977" name="Google Shape;977;p31"/>
            <p:cNvGrpSpPr/>
            <p:nvPr/>
          </p:nvGrpSpPr>
          <p:grpSpPr>
            <a:xfrm rot="5400000">
              <a:off x="526768" y="3243156"/>
              <a:ext cx="310824" cy="318853"/>
              <a:chOff x="8636015" y="4627027"/>
              <a:chExt cx="196786" cy="196786"/>
            </a:xfrm>
          </p:grpSpPr>
          <p:sp>
            <p:nvSpPr>
              <p:cNvPr id="978" name="Google Shape;978;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2" name="Google Shape;982;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3" name="Google Shape;983;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84" name="Google Shape;984;p31"/>
            <p:cNvGrpSpPr/>
            <p:nvPr/>
          </p:nvGrpSpPr>
          <p:grpSpPr>
            <a:xfrm flipH="1" rot="5400000">
              <a:off x="1392075" y="2939500"/>
              <a:ext cx="61900" cy="1175100"/>
              <a:chOff x="756550" y="2092075"/>
              <a:chExt cx="61900" cy="1175100"/>
            </a:xfrm>
          </p:grpSpPr>
          <p:cxnSp>
            <p:nvCxnSpPr>
              <p:cNvPr id="985" name="Google Shape;985;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86" name="Google Shape;986;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87" name="Google Shape;987;p31"/>
          <p:cNvGrpSpPr/>
          <p:nvPr/>
        </p:nvGrpSpPr>
        <p:grpSpPr>
          <a:xfrm rot="10800000">
            <a:off x="1113575" y="4002000"/>
            <a:ext cx="1487875" cy="1465925"/>
            <a:chOff x="522700" y="2092075"/>
            <a:chExt cx="1487875" cy="1465925"/>
          </a:xfrm>
        </p:grpSpPr>
        <p:grpSp>
          <p:nvGrpSpPr>
            <p:cNvPr id="988" name="Google Shape;988;p31"/>
            <p:cNvGrpSpPr/>
            <p:nvPr/>
          </p:nvGrpSpPr>
          <p:grpSpPr>
            <a:xfrm rot="5400000">
              <a:off x="526768" y="3243156"/>
              <a:ext cx="310824" cy="318853"/>
              <a:chOff x="8636015" y="4627027"/>
              <a:chExt cx="196786" cy="196786"/>
            </a:xfrm>
          </p:grpSpPr>
          <p:sp>
            <p:nvSpPr>
              <p:cNvPr id="989" name="Google Shape;989;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93" name="Google Shape;993;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94" name="Google Shape;994;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995" name="Google Shape;995;p31"/>
            <p:cNvGrpSpPr/>
            <p:nvPr/>
          </p:nvGrpSpPr>
          <p:grpSpPr>
            <a:xfrm flipH="1" rot="5400000">
              <a:off x="1392075" y="2939500"/>
              <a:ext cx="61900" cy="1175100"/>
              <a:chOff x="756550" y="2092075"/>
              <a:chExt cx="61900" cy="1175100"/>
            </a:xfrm>
          </p:grpSpPr>
          <p:cxnSp>
            <p:nvCxnSpPr>
              <p:cNvPr id="996" name="Google Shape;996;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997" name="Google Shape;997;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998" name="Google Shape;998;p31"/>
          <p:cNvGrpSpPr/>
          <p:nvPr/>
        </p:nvGrpSpPr>
        <p:grpSpPr>
          <a:xfrm>
            <a:off x="3045325" y="5803975"/>
            <a:ext cx="1487875" cy="1465925"/>
            <a:chOff x="522700" y="2092075"/>
            <a:chExt cx="1487875" cy="1465925"/>
          </a:xfrm>
        </p:grpSpPr>
        <p:grpSp>
          <p:nvGrpSpPr>
            <p:cNvPr id="999" name="Google Shape;999;p31"/>
            <p:cNvGrpSpPr/>
            <p:nvPr/>
          </p:nvGrpSpPr>
          <p:grpSpPr>
            <a:xfrm rot="5400000">
              <a:off x="526768" y="3243156"/>
              <a:ext cx="310824" cy="318853"/>
              <a:chOff x="8636015" y="4627027"/>
              <a:chExt cx="196786" cy="196786"/>
            </a:xfrm>
          </p:grpSpPr>
          <p:sp>
            <p:nvSpPr>
              <p:cNvPr id="1000" name="Google Shape;1000;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04" name="Google Shape;1004;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05" name="Google Shape;1005;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006" name="Google Shape;1006;p31"/>
            <p:cNvGrpSpPr/>
            <p:nvPr/>
          </p:nvGrpSpPr>
          <p:grpSpPr>
            <a:xfrm flipH="1" rot="5400000">
              <a:off x="1392075" y="2939500"/>
              <a:ext cx="61900" cy="1175100"/>
              <a:chOff x="756550" y="2092075"/>
              <a:chExt cx="61900" cy="1175100"/>
            </a:xfrm>
          </p:grpSpPr>
          <p:cxnSp>
            <p:nvCxnSpPr>
              <p:cNvPr id="1007" name="Google Shape;1007;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08" name="Google Shape;1008;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009" name="Google Shape;1009;p31"/>
          <p:cNvGrpSpPr/>
          <p:nvPr/>
        </p:nvGrpSpPr>
        <p:grpSpPr>
          <a:xfrm rot="10800000">
            <a:off x="3636200" y="4002000"/>
            <a:ext cx="1487875" cy="1465925"/>
            <a:chOff x="522700" y="2092075"/>
            <a:chExt cx="1487875" cy="1465925"/>
          </a:xfrm>
        </p:grpSpPr>
        <p:grpSp>
          <p:nvGrpSpPr>
            <p:cNvPr id="1010" name="Google Shape;1010;p31"/>
            <p:cNvGrpSpPr/>
            <p:nvPr/>
          </p:nvGrpSpPr>
          <p:grpSpPr>
            <a:xfrm rot="5400000">
              <a:off x="526768" y="3243156"/>
              <a:ext cx="310824" cy="318853"/>
              <a:chOff x="8636015" y="4627027"/>
              <a:chExt cx="196786" cy="196786"/>
            </a:xfrm>
          </p:grpSpPr>
          <p:sp>
            <p:nvSpPr>
              <p:cNvPr id="1011" name="Google Shape;1011;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15" name="Google Shape;1015;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16" name="Google Shape;1016;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017" name="Google Shape;1017;p31"/>
            <p:cNvGrpSpPr/>
            <p:nvPr/>
          </p:nvGrpSpPr>
          <p:grpSpPr>
            <a:xfrm flipH="1" rot="5400000">
              <a:off x="1392075" y="2939500"/>
              <a:ext cx="61900" cy="1175100"/>
              <a:chOff x="756550" y="2092075"/>
              <a:chExt cx="61900" cy="1175100"/>
            </a:xfrm>
          </p:grpSpPr>
          <p:cxnSp>
            <p:nvCxnSpPr>
              <p:cNvPr id="1018" name="Google Shape;1018;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19" name="Google Shape;1019;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020" name="Google Shape;1020;p31"/>
          <p:cNvGrpSpPr/>
          <p:nvPr/>
        </p:nvGrpSpPr>
        <p:grpSpPr>
          <a:xfrm>
            <a:off x="5567925" y="5803975"/>
            <a:ext cx="1487875" cy="1465925"/>
            <a:chOff x="522700" y="2092075"/>
            <a:chExt cx="1487875" cy="1465925"/>
          </a:xfrm>
        </p:grpSpPr>
        <p:grpSp>
          <p:nvGrpSpPr>
            <p:cNvPr id="1021" name="Google Shape;1021;p31"/>
            <p:cNvGrpSpPr/>
            <p:nvPr/>
          </p:nvGrpSpPr>
          <p:grpSpPr>
            <a:xfrm rot="5400000">
              <a:off x="526768" y="3243156"/>
              <a:ext cx="310824" cy="318853"/>
              <a:chOff x="8636015" y="4627027"/>
              <a:chExt cx="196786" cy="196786"/>
            </a:xfrm>
          </p:grpSpPr>
          <p:sp>
            <p:nvSpPr>
              <p:cNvPr id="1022" name="Google Shape;1022;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26" name="Google Shape;1026;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27" name="Google Shape;1027;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028" name="Google Shape;1028;p31"/>
            <p:cNvGrpSpPr/>
            <p:nvPr/>
          </p:nvGrpSpPr>
          <p:grpSpPr>
            <a:xfrm flipH="1" rot="5400000">
              <a:off x="1392075" y="2939500"/>
              <a:ext cx="61900" cy="1175100"/>
              <a:chOff x="756550" y="2092075"/>
              <a:chExt cx="61900" cy="1175100"/>
            </a:xfrm>
          </p:grpSpPr>
          <p:cxnSp>
            <p:nvCxnSpPr>
              <p:cNvPr id="1029" name="Google Shape;1029;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30" name="Google Shape;1030;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031" name="Google Shape;1031;p31"/>
          <p:cNvGrpSpPr/>
          <p:nvPr/>
        </p:nvGrpSpPr>
        <p:grpSpPr>
          <a:xfrm rot="10800000">
            <a:off x="6158800" y="4002000"/>
            <a:ext cx="1487875" cy="1465925"/>
            <a:chOff x="522700" y="2092075"/>
            <a:chExt cx="1487875" cy="1465925"/>
          </a:xfrm>
        </p:grpSpPr>
        <p:grpSp>
          <p:nvGrpSpPr>
            <p:cNvPr id="1032" name="Google Shape;1032;p31"/>
            <p:cNvGrpSpPr/>
            <p:nvPr/>
          </p:nvGrpSpPr>
          <p:grpSpPr>
            <a:xfrm rot="5400000">
              <a:off x="526768" y="3243156"/>
              <a:ext cx="310824" cy="318853"/>
              <a:chOff x="8636015" y="4627027"/>
              <a:chExt cx="196786" cy="196786"/>
            </a:xfrm>
          </p:grpSpPr>
          <p:sp>
            <p:nvSpPr>
              <p:cNvPr id="1033" name="Google Shape;1033;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7" name="Google Shape;1037;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38" name="Google Shape;1038;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039" name="Google Shape;1039;p31"/>
            <p:cNvGrpSpPr/>
            <p:nvPr/>
          </p:nvGrpSpPr>
          <p:grpSpPr>
            <a:xfrm flipH="1" rot="5400000">
              <a:off x="1392075" y="2939500"/>
              <a:ext cx="61900" cy="1175100"/>
              <a:chOff x="756550" y="2092075"/>
              <a:chExt cx="61900" cy="1175100"/>
            </a:xfrm>
          </p:grpSpPr>
          <p:cxnSp>
            <p:nvCxnSpPr>
              <p:cNvPr id="1040" name="Google Shape;1040;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41" name="Google Shape;1041;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042" name="Google Shape;1042;p31"/>
          <p:cNvGrpSpPr/>
          <p:nvPr/>
        </p:nvGrpSpPr>
        <p:grpSpPr>
          <a:xfrm>
            <a:off x="8090525" y="5803975"/>
            <a:ext cx="1487875" cy="1465925"/>
            <a:chOff x="522700" y="2092075"/>
            <a:chExt cx="1487875" cy="1465925"/>
          </a:xfrm>
        </p:grpSpPr>
        <p:grpSp>
          <p:nvGrpSpPr>
            <p:cNvPr id="1043" name="Google Shape;1043;p31"/>
            <p:cNvGrpSpPr/>
            <p:nvPr/>
          </p:nvGrpSpPr>
          <p:grpSpPr>
            <a:xfrm rot="5400000">
              <a:off x="526768" y="3243156"/>
              <a:ext cx="310824" cy="318853"/>
              <a:chOff x="8636015" y="4627027"/>
              <a:chExt cx="196786" cy="196786"/>
            </a:xfrm>
          </p:grpSpPr>
          <p:sp>
            <p:nvSpPr>
              <p:cNvPr id="1044" name="Google Shape;1044;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48" name="Google Shape;1048;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49" name="Google Shape;1049;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050" name="Google Shape;1050;p31"/>
            <p:cNvGrpSpPr/>
            <p:nvPr/>
          </p:nvGrpSpPr>
          <p:grpSpPr>
            <a:xfrm flipH="1" rot="5400000">
              <a:off x="1392075" y="2939500"/>
              <a:ext cx="61900" cy="1175100"/>
              <a:chOff x="756550" y="2092075"/>
              <a:chExt cx="61900" cy="1175100"/>
            </a:xfrm>
          </p:grpSpPr>
          <p:cxnSp>
            <p:nvCxnSpPr>
              <p:cNvPr id="1051" name="Google Shape;1051;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52" name="Google Shape;1052;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053" name="Google Shape;1053;p31"/>
          <p:cNvGrpSpPr/>
          <p:nvPr/>
        </p:nvGrpSpPr>
        <p:grpSpPr>
          <a:xfrm rot="10800000">
            <a:off x="8681400" y="4002000"/>
            <a:ext cx="1487875" cy="1465925"/>
            <a:chOff x="522700" y="2092075"/>
            <a:chExt cx="1487875" cy="1465925"/>
          </a:xfrm>
        </p:grpSpPr>
        <p:grpSp>
          <p:nvGrpSpPr>
            <p:cNvPr id="1054" name="Google Shape;1054;p31"/>
            <p:cNvGrpSpPr/>
            <p:nvPr/>
          </p:nvGrpSpPr>
          <p:grpSpPr>
            <a:xfrm rot="5400000">
              <a:off x="526768" y="3243156"/>
              <a:ext cx="310824" cy="318853"/>
              <a:chOff x="8636015" y="4627027"/>
              <a:chExt cx="196786" cy="196786"/>
            </a:xfrm>
          </p:grpSpPr>
          <p:sp>
            <p:nvSpPr>
              <p:cNvPr id="1055" name="Google Shape;1055;p31"/>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1"/>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1"/>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1"/>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59" name="Google Shape;1059;p31"/>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60" name="Google Shape;1060;p31"/>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061" name="Google Shape;1061;p31"/>
            <p:cNvGrpSpPr/>
            <p:nvPr/>
          </p:nvGrpSpPr>
          <p:grpSpPr>
            <a:xfrm flipH="1" rot="5400000">
              <a:off x="1392075" y="2939500"/>
              <a:ext cx="61900" cy="1175100"/>
              <a:chOff x="756550" y="2092075"/>
              <a:chExt cx="61900" cy="1175100"/>
            </a:xfrm>
          </p:grpSpPr>
          <p:cxnSp>
            <p:nvCxnSpPr>
              <p:cNvPr id="1062" name="Google Shape;1062;p31"/>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063" name="Google Shape;1063;p31"/>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064" name="Google Shape;1064;p31"/>
          <p:cNvGrpSpPr/>
          <p:nvPr/>
        </p:nvGrpSpPr>
        <p:grpSpPr>
          <a:xfrm>
            <a:off x="3866675" y="704627"/>
            <a:ext cx="436050" cy="2445555"/>
            <a:chOff x="3866675" y="690227"/>
            <a:chExt cx="436050" cy="2445555"/>
          </a:xfrm>
        </p:grpSpPr>
        <p:grpSp>
          <p:nvGrpSpPr>
            <p:cNvPr id="1065" name="Google Shape;1065;p31"/>
            <p:cNvGrpSpPr/>
            <p:nvPr/>
          </p:nvGrpSpPr>
          <p:grpSpPr>
            <a:xfrm>
              <a:off x="3866675" y="690227"/>
              <a:ext cx="436050" cy="405626"/>
              <a:chOff x="3865701" y="661189"/>
              <a:chExt cx="436050" cy="405626"/>
            </a:xfrm>
          </p:grpSpPr>
          <p:sp>
            <p:nvSpPr>
              <p:cNvPr id="1066" name="Google Shape;1066;p31"/>
              <p:cNvSpPr/>
              <p:nvPr/>
            </p:nvSpPr>
            <p:spPr>
              <a:xfrm>
                <a:off x="4022553" y="888967"/>
                <a:ext cx="122565" cy="177848"/>
              </a:xfrm>
              <a:custGeom>
                <a:rect b="b" l="l" r="r" t="t"/>
                <a:pathLst>
                  <a:path extrusionOk="0" h="830" w="572">
                    <a:moveTo>
                      <a:pt x="214" y="0"/>
                    </a:moveTo>
                    <a:cubicBezTo>
                      <a:pt x="214" y="54"/>
                      <a:pt x="232" y="125"/>
                      <a:pt x="232" y="179"/>
                    </a:cubicBezTo>
                    <a:cubicBezTo>
                      <a:pt x="232" y="232"/>
                      <a:pt x="232" y="286"/>
                      <a:pt x="232" y="339"/>
                    </a:cubicBezTo>
                    <a:cubicBezTo>
                      <a:pt x="206" y="527"/>
                      <a:pt x="143" y="705"/>
                      <a:pt x="0" y="830"/>
                    </a:cubicBezTo>
                    <a:lnTo>
                      <a:pt x="571" y="830"/>
                    </a:lnTo>
                    <a:cubicBezTo>
                      <a:pt x="429" y="705"/>
                      <a:pt x="366" y="527"/>
                      <a:pt x="348" y="339"/>
                    </a:cubicBezTo>
                    <a:cubicBezTo>
                      <a:pt x="339" y="286"/>
                      <a:pt x="339" y="232"/>
                      <a:pt x="339" y="179"/>
                    </a:cubicBezTo>
                    <a:cubicBezTo>
                      <a:pt x="339"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1"/>
              <p:cNvSpPr/>
              <p:nvPr/>
            </p:nvSpPr>
            <p:spPr>
              <a:xfrm>
                <a:off x="3865701" y="661189"/>
                <a:ext cx="436050" cy="337483"/>
              </a:xfrm>
              <a:custGeom>
                <a:rect b="b" l="l" r="r" t="t"/>
                <a:pathLst>
                  <a:path extrusionOk="0" h="1575" w="2035">
                    <a:moveTo>
                      <a:pt x="1009" y="0"/>
                    </a:moveTo>
                    <a:cubicBezTo>
                      <a:pt x="886" y="0"/>
                      <a:pt x="767" y="30"/>
                      <a:pt x="697" y="91"/>
                    </a:cubicBezTo>
                    <a:cubicBezTo>
                      <a:pt x="500" y="260"/>
                      <a:pt x="527" y="358"/>
                      <a:pt x="563" y="492"/>
                    </a:cubicBezTo>
                    <a:cubicBezTo>
                      <a:pt x="590" y="608"/>
                      <a:pt x="661" y="617"/>
                      <a:pt x="679" y="715"/>
                    </a:cubicBezTo>
                    <a:cubicBezTo>
                      <a:pt x="686" y="730"/>
                      <a:pt x="676" y="744"/>
                      <a:pt x="662" y="744"/>
                    </a:cubicBezTo>
                    <a:cubicBezTo>
                      <a:pt x="659" y="744"/>
                      <a:pt x="655" y="744"/>
                      <a:pt x="652" y="742"/>
                    </a:cubicBezTo>
                    <a:cubicBezTo>
                      <a:pt x="590" y="733"/>
                      <a:pt x="572" y="689"/>
                      <a:pt x="500" y="644"/>
                    </a:cubicBezTo>
                    <a:cubicBezTo>
                      <a:pt x="465" y="624"/>
                      <a:pt x="422" y="614"/>
                      <a:pt x="379" y="614"/>
                    </a:cubicBezTo>
                    <a:cubicBezTo>
                      <a:pt x="269" y="614"/>
                      <a:pt x="150" y="673"/>
                      <a:pt x="99" y="769"/>
                    </a:cubicBezTo>
                    <a:cubicBezTo>
                      <a:pt x="19" y="912"/>
                      <a:pt x="1" y="1063"/>
                      <a:pt x="45" y="1215"/>
                    </a:cubicBezTo>
                    <a:cubicBezTo>
                      <a:pt x="63" y="1304"/>
                      <a:pt x="99" y="1384"/>
                      <a:pt x="144" y="1456"/>
                    </a:cubicBezTo>
                    <a:cubicBezTo>
                      <a:pt x="199" y="1519"/>
                      <a:pt x="309" y="1575"/>
                      <a:pt x="402" y="1575"/>
                    </a:cubicBezTo>
                    <a:cubicBezTo>
                      <a:pt x="414" y="1575"/>
                      <a:pt x="426" y="1574"/>
                      <a:pt x="438" y="1572"/>
                    </a:cubicBezTo>
                    <a:cubicBezTo>
                      <a:pt x="634" y="1545"/>
                      <a:pt x="714" y="1447"/>
                      <a:pt x="804" y="1358"/>
                    </a:cubicBezTo>
                    <a:cubicBezTo>
                      <a:pt x="902" y="1251"/>
                      <a:pt x="929" y="1197"/>
                      <a:pt x="982" y="1197"/>
                    </a:cubicBezTo>
                    <a:lnTo>
                      <a:pt x="1053" y="1197"/>
                    </a:lnTo>
                    <a:cubicBezTo>
                      <a:pt x="1107" y="1197"/>
                      <a:pt x="1134" y="1251"/>
                      <a:pt x="1232" y="1358"/>
                    </a:cubicBezTo>
                    <a:cubicBezTo>
                      <a:pt x="1321" y="1447"/>
                      <a:pt x="1401" y="1545"/>
                      <a:pt x="1598" y="1572"/>
                    </a:cubicBezTo>
                    <a:cubicBezTo>
                      <a:pt x="1609" y="1574"/>
                      <a:pt x="1621" y="1575"/>
                      <a:pt x="1633" y="1575"/>
                    </a:cubicBezTo>
                    <a:cubicBezTo>
                      <a:pt x="1726" y="1575"/>
                      <a:pt x="1837" y="1519"/>
                      <a:pt x="1892" y="1456"/>
                    </a:cubicBezTo>
                    <a:cubicBezTo>
                      <a:pt x="1946" y="1384"/>
                      <a:pt x="1972" y="1304"/>
                      <a:pt x="1990" y="1215"/>
                    </a:cubicBezTo>
                    <a:cubicBezTo>
                      <a:pt x="2035" y="1063"/>
                      <a:pt x="2017" y="912"/>
                      <a:pt x="1946" y="769"/>
                    </a:cubicBezTo>
                    <a:cubicBezTo>
                      <a:pt x="1888" y="673"/>
                      <a:pt x="1767" y="614"/>
                      <a:pt x="1657" y="614"/>
                    </a:cubicBezTo>
                    <a:cubicBezTo>
                      <a:pt x="1613" y="614"/>
                      <a:pt x="1571" y="624"/>
                      <a:pt x="1535" y="644"/>
                    </a:cubicBezTo>
                    <a:cubicBezTo>
                      <a:pt x="1482" y="680"/>
                      <a:pt x="1455" y="724"/>
                      <a:pt x="1410" y="742"/>
                    </a:cubicBezTo>
                    <a:cubicBezTo>
                      <a:pt x="1407" y="743"/>
                      <a:pt x="1403" y="744"/>
                      <a:pt x="1399" y="744"/>
                    </a:cubicBezTo>
                    <a:cubicBezTo>
                      <a:pt x="1375" y="744"/>
                      <a:pt x="1349" y="720"/>
                      <a:pt x="1357" y="689"/>
                    </a:cubicBezTo>
                    <a:cubicBezTo>
                      <a:pt x="1392" y="599"/>
                      <a:pt x="1446" y="555"/>
                      <a:pt x="1482" y="448"/>
                    </a:cubicBezTo>
                    <a:cubicBezTo>
                      <a:pt x="1517" y="314"/>
                      <a:pt x="1500" y="207"/>
                      <a:pt x="1348" y="91"/>
                    </a:cubicBezTo>
                    <a:cubicBezTo>
                      <a:pt x="1266" y="32"/>
                      <a:pt x="1136"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31"/>
            <p:cNvGrpSpPr/>
            <p:nvPr/>
          </p:nvGrpSpPr>
          <p:grpSpPr>
            <a:xfrm>
              <a:off x="3866675" y="2728658"/>
              <a:ext cx="436050" cy="407124"/>
              <a:chOff x="3865701" y="2699621"/>
              <a:chExt cx="436050" cy="407124"/>
            </a:xfrm>
          </p:grpSpPr>
          <p:sp>
            <p:nvSpPr>
              <p:cNvPr id="1069" name="Google Shape;1069;p31"/>
              <p:cNvSpPr/>
              <p:nvPr/>
            </p:nvSpPr>
            <p:spPr>
              <a:xfrm>
                <a:off x="4022553" y="2699621"/>
                <a:ext cx="122565" cy="179348"/>
              </a:xfrm>
              <a:custGeom>
                <a:rect b="b" l="l" r="r" t="t"/>
                <a:pathLst>
                  <a:path extrusionOk="0" h="837" w="572">
                    <a:moveTo>
                      <a:pt x="286" y="1"/>
                    </a:moveTo>
                    <a:cubicBezTo>
                      <a:pt x="174" y="1"/>
                      <a:pt x="63" y="3"/>
                      <a:pt x="0" y="7"/>
                    </a:cubicBezTo>
                    <a:cubicBezTo>
                      <a:pt x="143" y="132"/>
                      <a:pt x="206" y="311"/>
                      <a:pt x="232" y="489"/>
                    </a:cubicBezTo>
                    <a:cubicBezTo>
                      <a:pt x="232" y="543"/>
                      <a:pt x="232" y="605"/>
                      <a:pt x="232" y="659"/>
                    </a:cubicBezTo>
                    <a:cubicBezTo>
                      <a:pt x="232" y="712"/>
                      <a:pt x="214" y="783"/>
                      <a:pt x="214" y="837"/>
                    </a:cubicBezTo>
                    <a:lnTo>
                      <a:pt x="357" y="837"/>
                    </a:lnTo>
                    <a:cubicBezTo>
                      <a:pt x="357" y="783"/>
                      <a:pt x="339" y="712"/>
                      <a:pt x="339" y="659"/>
                    </a:cubicBezTo>
                    <a:cubicBezTo>
                      <a:pt x="339" y="605"/>
                      <a:pt x="339" y="543"/>
                      <a:pt x="348" y="489"/>
                    </a:cubicBezTo>
                    <a:cubicBezTo>
                      <a:pt x="366" y="311"/>
                      <a:pt x="429" y="132"/>
                      <a:pt x="571" y="7"/>
                    </a:cubicBezTo>
                    <a:cubicBezTo>
                      <a:pt x="509" y="3"/>
                      <a:pt x="397"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1"/>
              <p:cNvSpPr/>
              <p:nvPr/>
            </p:nvSpPr>
            <p:spPr>
              <a:xfrm>
                <a:off x="3865701" y="2769261"/>
                <a:ext cx="436050" cy="337483"/>
              </a:xfrm>
              <a:custGeom>
                <a:rect b="b" l="l" r="r" t="t"/>
                <a:pathLst>
                  <a:path extrusionOk="0" h="1575" w="2035">
                    <a:moveTo>
                      <a:pt x="398" y="0"/>
                    </a:moveTo>
                    <a:cubicBezTo>
                      <a:pt x="306" y="0"/>
                      <a:pt x="198" y="50"/>
                      <a:pt x="144" y="119"/>
                    </a:cubicBezTo>
                    <a:cubicBezTo>
                      <a:pt x="99" y="191"/>
                      <a:pt x="63" y="271"/>
                      <a:pt x="45" y="351"/>
                    </a:cubicBezTo>
                    <a:cubicBezTo>
                      <a:pt x="1" y="512"/>
                      <a:pt x="19" y="664"/>
                      <a:pt x="99" y="806"/>
                    </a:cubicBezTo>
                    <a:cubicBezTo>
                      <a:pt x="150" y="902"/>
                      <a:pt x="269" y="961"/>
                      <a:pt x="379" y="961"/>
                    </a:cubicBezTo>
                    <a:cubicBezTo>
                      <a:pt x="422" y="961"/>
                      <a:pt x="465" y="952"/>
                      <a:pt x="500" y="931"/>
                    </a:cubicBezTo>
                    <a:cubicBezTo>
                      <a:pt x="563" y="896"/>
                      <a:pt x="581" y="851"/>
                      <a:pt x="625" y="833"/>
                    </a:cubicBezTo>
                    <a:cubicBezTo>
                      <a:pt x="630" y="832"/>
                      <a:pt x="635" y="831"/>
                      <a:pt x="639" y="831"/>
                    </a:cubicBezTo>
                    <a:cubicBezTo>
                      <a:pt x="667" y="831"/>
                      <a:pt x="687" y="855"/>
                      <a:pt x="679" y="878"/>
                    </a:cubicBezTo>
                    <a:cubicBezTo>
                      <a:pt x="652" y="967"/>
                      <a:pt x="590" y="1020"/>
                      <a:pt x="563" y="1128"/>
                    </a:cubicBezTo>
                    <a:cubicBezTo>
                      <a:pt x="527" y="1252"/>
                      <a:pt x="536" y="1368"/>
                      <a:pt x="697" y="1484"/>
                    </a:cubicBezTo>
                    <a:cubicBezTo>
                      <a:pt x="774" y="1543"/>
                      <a:pt x="902" y="1575"/>
                      <a:pt x="1029" y="1575"/>
                    </a:cubicBezTo>
                    <a:cubicBezTo>
                      <a:pt x="1152" y="1575"/>
                      <a:pt x="1273" y="1546"/>
                      <a:pt x="1348" y="1484"/>
                    </a:cubicBezTo>
                    <a:cubicBezTo>
                      <a:pt x="1535" y="1315"/>
                      <a:pt x="1517" y="1208"/>
                      <a:pt x="1482" y="1083"/>
                    </a:cubicBezTo>
                    <a:cubicBezTo>
                      <a:pt x="1446" y="967"/>
                      <a:pt x="1384" y="958"/>
                      <a:pt x="1357" y="860"/>
                    </a:cubicBezTo>
                    <a:cubicBezTo>
                      <a:pt x="1348" y="842"/>
                      <a:pt x="1366" y="824"/>
                      <a:pt x="1384" y="824"/>
                    </a:cubicBezTo>
                    <a:cubicBezTo>
                      <a:pt x="1446" y="842"/>
                      <a:pt x="1473" y="887"/>
                      <a:pt x="1535" y="931"/>
                    </a:cubicBezTo>
                    <a:cubicBezTo>
                      <a:pt x="1571" y="952"/>
                      <a:pt x="1613" y="961"/>
                      <a:pt x="1657" y="961"/>
                    </a:cubicBezTo>
                    <a:cubicBezTo>
                      <a:pt x="1767" y="961"/>
                      <a:pt x="1888" y="902"/>
                      <a:pt x="1946" y="806"/>
                    </a:cubicBezTo>
                    <a:cubicBezTo>
                      <a:pt x="2017" y="664"/>
                      <a:pt x="2035" y="512"/>
                      <a:pt x="1990" y="351"/>
                    </a:cubicBezTo>
                    <a:cubicBezTo>
                      <a:pt x="1972" y="271"/>
                      <a:pt x="1946" y="191"/>
                      <a:pt x="1892" y="119"/>
                    </a:cubicBezTo>
                    <a:cubicBezTo>
                      <a:pt x="1838" y="50"/>
                      <a:pt x="1729" y="0"/>
                      <a:pt x="1638" y="0"/>
                    </a:cubicBezTo>
                    <a:cubicBezTo>
                      <a:pt x="1624" y="0"/>
                      <a:pt x="1610" y="1"/>
                      <a:pt x="1598" y="3"/>
                    </a:cubicBezTo>
                    <a:cubicBezTo>
                      <a:pt x="1401" y="21"/>
                      <a:pt x="1321" y="128"/>
                      <a:pt x="1232" y="218"/>
                    </a:cubicBezTo>
                    <a:cubicBezTo>
                      <a:pt x="1134" y="325"/>
                      <a:pt x="1107" y="369"/>
                      <a:pt x="1053" y="378"/>
                    </a:cubicBezTo>
                    <a:lnTo>
                      <a:pt x="982" y="378"/>
                    </a:lnTo>
                    <a:cubicBezTo>
                      <a:pt x="929" y="369"/>
                      <a:pt x="902" y="325"/>
                      <a:pt x="804" y="218"/>
                    </a:cubicBezTo>
                    <a:cubicBezTo>
                      <a:pt x="714" y="128"/>
                      <a:pt x="634" y="21"/>
                      <a:pt x="438" y="3"/>
                    </a:cubicBezTo>
                    <a:cubicBezTo>
                      <a:pt x="425" y="1"/>
                      <a:pt x="412"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1" name="Google Shape;1071;p31"/>
          <p:cNvGrpSpPr/>
          <p:nvPr/>
        </p:nvGrpSpPr>
        <p:grpSpPr>
          <a:xfrm>
            <a:off x="6385626" y="697427"/>
            <a:ext cx="449335" cy="2445555"/>
            <a:chOff x="-3966421" y="-2949723"/>
            <a:chExt cx="449335" cy="2445555"/>
          </a:xfrm>
        </p:grpSpPr>
        <p:sp>
          <p:nvSpPr>
            <p:cNvPr id="1072" name="Google Shape;1072;p31"/>
            <p:cNvSpPr/>
            <p:nvPr/>
          </p:nvSpPr>
          <p:spPr>
            <a:xfrm>
              <a:off x="-3794355" y="-1703051"/>
              <a:ext cx="120637" cy="179348"/>
            </a:xfrm>
            <a:custGeom>
              <a:rect b="b" l="l" r="r" t="t"/>
              <a:pathLst>
                <a:path extrusionOk="0" h="837" w="563">
                  <a:moveTo>
                    <a:pt x="205" y="0"/>
                  </a:moveTo>
                  <a:cubicBezTo>
                    <a:pt x="205" y="54"/>
                    <a:pt x="223" y="134"/>
                    <a:pt x="223" y="187"/>
                  </a:cubicBezTo>
                  <a:cubicBezTo>
                    <a:pt x="223" y="241"/>
                    <a:pt x="223" y="294"/>
                    <a:pt x="223" y="348"/>
                  </a:cubicBezTo>
                  <a:cubicBezTo>
                    <a:pt x="196" y="526"/>
                    <a:pt x="134" y="705"/>
                    <a:pt x="0" y="830"/>
                  </a:cubicBezTo>
                  <a:cubicBezTo>
                    <a:pt x="63" y="834"/>
                    <a:pt x="172" y="836"/>
                    <a:pt x="281" y="836"/>
                  </a:cubicBezTo>
                  <a:cubicBezTo>
                    <a:pt x="391" y="836"/>
                    <a:pt x="500" y="834"/>
                    <a:pt x="562" y="830"/>
                  </a:cubicBezTo>
                  <a:cubicBezTo>
                    <a:pt x="420" y="705"/>
                    <a:pt x="357" y="526"/>
                    <a:pt x="339" y="348"/>
                  </a:cubicBezTo>
                  <a:cubicBezTo>
                    <a:pt x="330" y="294"/>
                    <a:pt x="330" y="241"/>
                    <a:pt x="330" y="187"/>
                  </a:cubicBezTo>
                  <a:cubicBezTo>
                    <a:pt x="330" y="134"/>
                    <a:pt x="348" y="54"/>
                    <a:pt x="3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1"/>
            <p:cNvSpPr/>
            <p:nvPr/>
          </p:nvSpPr>
          <p:spPr>
            <a:xfrm>
              <a:off x="-3953136" y="-1930829"/>
              <a:ext cx="436050" cy="338983"/>
            </a:xfrm>
            <a:custGeom>
              <a:rect b="b" l="l" r="r" t="t"/>
              <a:pathLst>
                <a:path extrusionOk="0" h="1582" w="2035">
                  <a:moveTo>
                    <a:pt x="1009" y="0"/>
                  </a:moveTo>
                  <a:cubicBezTo>
                    <a:pt x="886" y="0"/>
                    <a:pt x="767" y="29"/>
                    <a:pt x="697" y="91"/>
                  </a:cubicBezTo>
                  <a:cubicBezTo>
                    <a:pt x="500" y="260"/>
                    <a:pt x="527" y="367"/>
                    <a:pt x="563" y="501"/>
                  </a:cubicBezTo>
                  <a:cubicBezTo>
                    <a:pt x="590" y="608"/>
                    <a:pt x="661" y="626"/>
                    <a:pt x="688" y="715"/>
                  </a:cubicBezTo>
                  <a:cubicBezTo>
                    <a:pt x="688" y="733"/>
                    <a:pt x="670" y="751"/>
                    <a:pt x="652" y="751"/>
                  </a:cubicBezTo>
                  <a:cubicBezTo>
                    <a:pt x="590" y="742"/>
                    <a:pt x="572" y="688"/>
                    <a:pt x="500" y="653"/>
                  </a:cubicBezTo>
                  <a:cubicBezTo>
                    <a:pt x="463" y="629"/>
                    <a:pt x="418" y="617"/>
                    <a:pt x="372" y="617"/>
                  </a:cubicBezTo>
                  <a:cubicBezTo>
                    <a:pt x="264" y="617"/>
                    <a:pt x="149" y="678"/>
                    <a:pt x="99" y="778"/>
                  </a:cubicBezTo>
                  <a:cubicBezTo>
                    <a:pt x="19" y="911"/>
                    <a:pt x="1" y="1063"/>
                    <a:pt x="45" y="1224"/>
                  </a:cubicBezTo>
                  <a:cubicBezTo>
                    <a:pt x="63" y="1304"/>
                    <a:pt x="99" y="1384"/>
                    <a:pt x="144" y="1456"/>
                  </a:cubicBezTo>
                  <a:cubicBezTo>
                    <a:pt x="201" y="1530"/>
                    <a:pt x="321" y="1581"/>
                    <a:pt x="416" y="1581"/>
                  </a:cubicBezTo>
                  <a:cubicBezTo>
                    <a:pt x="423" y="1581"/>
                    <a:pt x="431" y="1581"/>
                    <a:pt x="438" y="1581"/>
                  </a:cubicBezTo>
                  <a:cubicBezTo>
                    <a:pt x="634" y="1554"/>
                    <a:pt x="723" y="1456"/>
                    <a:pt x="804" y="1357"/>
                  </a:cubicBezTo>
                  <a:cubicBezTo>
                    <a:pt x="902" y="1250"/>
                    <a:pt x="929" y="1206"/>
                    <a:pt x="982" y="1197"/>
                  </a:cubicBezTo>
                  <a:lnTo>
                    <a:pt x="1053" y="1197"/>
                  </a:lnTo>
                  <a:cubicBezTo>
                    <a:pt x="1107" y="1206"/>
                    <a:pt x="1134" y="1250"/>
                    <a:pt x="1232" y="1357"/>
                  </a:cubicBezTo>
                  <a:cubicBezTo>
                    <a:pt x="1321" y="1456"/>
                    <a:pt x="1401" y="1554"/>
                    <a:pt x="1598" y="1581"/>
                  </a:cubicBezTo>
                  <a:cubicBezTo>
                    <a:pt x="1605" y="1581"/>
                    <a:pt x="1612" y="1581"/>
                    <a:pt x="1620" y="1581"/>
                  </a:cubicBezTo>
                  <a:cubicBezTo>
                    <a:pt x="1715" y="1581"/>
                    <a:pt x="1834" y="1530"/>
                    <a:pt x="1892" y="1456"/>
                  </a:cubicBezTo>
                  <a:cubicBezTo>
                    <a:pt x="1946" y="1384"/>
                    <a:pt x="1972" y="1304"/>
                    <a:pt x="1990" y="1224"/>
                  </a:cubicBezTo>
                  <a:cubicBezTo>
                    <a:pt x="2035" y="1063"/>
                    <a:pt x="2017" y="911"/>
                    <a:pt x="1946" y="778"/>
                  </a:cubicBezTo>
                  <a:cubicBezTo>
                    <a:pt x="1889" y="678"/>
                    <a:pt x="1772" y="617"/>
                    <a:pt x="1664" y="617"/>
                  </a:cubicBezTo>
                  <a:cubicBezTo>
                    <a:pt x="1618" y="617"/>
                    <a:pt x="1573" y="629"/>
                    <a:pt x="1535" y="653"/>
                  </a:cubicBezTo>
                  <a:cubicBezTo>
                    <a:pt x="1482" y="679"/>
                    <a:pt x="1455" y="724"/>
                    <a:pt x="1410" y="742"/>
                  </a:cubicBezTo>
                  <a:cubicBezTo>
                    <a:pt x="1407" y="743"/>
                    <a:pt x="1403" y="744"/>
                    <a:pt x="1399" y="744"/>
                  </a:cubicBezTo>
                  <a:cubicBezTo>
                    <a:pt x="1375" y="744"/>
                    <a:pt x="1349" y="721"/>
                    <a:pt x="1357" y="697"/>
                  </a:cubicBezTo>
                  <a:cubicBezTo>
                    <a:pt x="1392" y="608"/>
                    <a:pt x="1446" y="555"/>
                    <a:pt x="1482" y="456"/>
                  </a:cubicBezTo>
                  <a:cubicBezTo>
                    <a:pt x="1517" y="323"/>
                    <a:pt x="1500" y="216"/>
                    <a:pt x="1348" y="91"/>
                  </a:cubicBezTo>
                  <a:cubicBezTo>
                    <a:pt x="1266" y="32"/>
                    <a:pt x="1136"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1"/>
            <p:cNvSpPr/>
            <p:nvPr/>
          </p:nvSpPr>
          <p:spPr>
            <a:xfrm>
              <a:off x="-3809783" y="-2721945"/>
              <a:ext cx="122565" cy="177848"/>
            </a:xfrm>
            <a:custGeom>
              <a:rect b="b" l="l" r="r" t="t"/>
              <a:pathLst>
                <a:path extrusionOk="0" h="830" w="572">
                  <a:moveTo>
                    <a:pt x="215" y="0"/>
                  </a:moveTo>
                  <a:cubicBezTo>
                    <a:pt x="215" y="54"/>
                    <a:pt x="233" y="125"/>
                    <a:pt x="233" y="179"/>
                  </a:cubicBezTo>
                  <a:cubicBezTo>
                    <a:pt x="233" y="232"/>
                    <a:pt x="233" y="286"/>
                    <a:pt x="233" y="339"/>
                  </a:cubicBezTo>
                  <a:cubicBezTo>
                    <a:pt x="206" y="527"/>
                    <a:pt x="144" y="705"/>
                    <a:pt x="1" y="830"/>
                  </a:cubicBezTo>
                  <a:lnTo>
                    <a:pt x="572" y="830"/>
                  </a:lnTo>
                  <a:cubicBezTo>
                    <a:pt x="429" y="705"/>
                    <a:pt x="367" y="527"/>
                    <a:pt x="349" y="339"/>
                  </a:cubicBezTo>
                  <a:cubicBezTo>
                    <a:pt x="340" y="286"/>
                    <a:pt x="340" y="232"/>
                    <a:pt x="340" y="179"/>
                  </a:cubicBezTo>
                  <a:cubicBezTo>
                    <a:pt x="340" y="125"/>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1"/>
            <p:cNvSpPr/>
            <p:nvPr/>
          </p:nvSpPr>
          <p:spPr>
            <a:xfrm>
              <a:off x="-3966421" y="-2949723"/>
              <a:ext cx="436050" cy="337483"/>
            </a:xfrm>
            <a:custGeom>
              <a:rect b="b" l="l" r="r" t="t"/>
              <a:pathLst>
                <a:path extrusionOk="0" h="1575" w="2035">
                  <a:moveTo>
                    <a:pt x="1008" y="0"/>
                  </a:moveTo>
                  <a:cubicBezTo>
                    <a:pt x="886" y="0"/>
                    <a:pt x="766" y="30"/>
                    <a:pt x="696" y="91"/>
                  </a:cubicBezTo>
                  <a:cubicBezTo>
                    <a:pt x="500" y="260"/>
                    <a:pt x="527" y="358"/>
                    <a:pt x="562" y="492"/>
                  </a:cubicBezTo>
                  <a:cubicBezTo>
                    <a:pt x="589" y="608"/>
                    <a:pt x="660" y="617"/>
                    <a:pt x="678" y="715"/>
                  </a:cubicBezTo>
                  <a:cubicBezTo>
                    <a:pt x="686" y="730"/>
                    <a:pt x="675" y="744"/>
                    <a:pt x="661" y="744"/>
                  </a:cubicBezTo>
                  <a:cubicBezTo>
                    <a:pt x="658" y="744"/>
                    <a:pt x="655" y="744"/>
                    <a:pt x="652" y="742"/>
                  </a:cubicBezTo>
                  <a:cubicBezTo>
                    <a:pt x="589" y="733"/>
                    <a:pt x="571" y="689"/>
                    <a:pt x="500" y="644"/>
                  </a:cubicBezTo>
                  <a:cubicBezTo>
                    <a:pt x="464" y="624"/>
                    <a:pt x="422" y="614"/>
                    <a:pt x="378" y="614"/>
                  </a:cubicBezTo>
                  <a:cubicBezTo>
                    <a:pt x="269" y="614"/>
                    <a:pt x="149" y="673"/>
                    <a:pt x="98" y="769"/>
                  </a:cubicBezTo>
                  <a:cubicBezTo>
                    <a:pt x="18" y="912"/>
                    <a:pt x="0" y="1063"/>
                    <a:pt x="45" y="1215"/>
                  </a:cubicBezTo>
                  <a:cubicBezTo>
                    <a:pt x="63" y="1304"/>
                    <a:pt x="98" y="1384"/>
                    <a:pt x="143" y="1456"/>
                  </a:cubicBezTo>
                  <a:cubicBezTo>
                    <a:pt x="198" y="1519"/>
                    <a:pt x="309" y="1575"/>
                    <a:pt x="402" y="1575"/>
                  </a:cubicBezTo>
                  <a:cubicBezTo>
                    <a:pt x="414" y="1575"/>
                    <a:pt x="426" y="1574"/>
                    <a:pt x="437" y="1572"/>
                  </a:cubicBezTo>
                  <a:cubicBezTo>
                    <a:pt x="634" y="1545"/>
                    <a:pt x="714" y="1447"/>
                    <a:pt x="803" y="1358"/>
                  </a:cubicBezTo>
                  <a:cubicBezTo>
                    <a:pt x="901" y="1251"/>
                    <a:pt x="928" y="1197"/>
                    <a:pt x="982" y="1197"/>
                  </a:cubicBezTo>
                  <a:lnTo>
                    <a:pt x="1053" y="1197"/>
                  </a:lnTo>
                  <a:cubicBezTo>
                    <a:pt x="1107" y="1197"/>
                    <a:pt x="1133" y="1251"/>
                    <a:pt x="1231" y="1358"/>
                  </a:cubicBezTo>
                  <a:cubicBezTo>
                    <a:pt x="1321" y="1447"/>
                    <a:pt x="1401" y="1545"/>
                    <a:pt x="1597" y="1572"/>
                  </a:cubicBezTo>
                  <a:cubicBezTo>
                    <a:pt x="1609" y="1574"/>
                    <a:pt x="1621" y="1575"/>
                    <a:pt x="1633" y="1575"/>
                  </a:cubicBezTo>
                  <a:cubicBezTo>
                    <a:pt x="1726" y="1575"/>
                    <a:pt x="1836" y="1519"/>
                    <a:pt x="1892" y="1456"/>
                  </a:cubicBezTo>
                  <a:cubicBezTo>
                    <a:pt x="1945" y="1384"/>
                    <a:pt x="1972" y="1304"/>
                    <a:pt x="1990" y="1215"/>
                  </a:cubicBezTo>
                  <a:cubicBezTo>
                    <a:pt x="2034" y="1063"/>
                    <a:pt x="2016" y="912"/>
                    <a:pt x="1945" y="769"/>
                  </a:cubicBezTo>
                  <a:cubicBezTo>
                    <a:pt x="1888" y="673"/>
                    <a:pt x="1767" y="614"/>
                    <a:pt x="1657" y="614"/>
                  </a:cubicBezTo>
                  <a:cubicBezTo>
                    <a:pt x="1613" y="614"/>
                    <a:pt x="1570" y="624"/>
                    <a:pt x="1535" y="644"/>
                  </a:cubicBezTo>
                  <a:cubicBezTo>
                    <a:pt x="1481" y="680"/>
                    <a:pt x="1454" y="724"/>
                    <a:pt x="1410" y="742"/>
                  </a:cubicBezTo>
                  <a:cubicBezTo>
                    <a:pt x="1406" y="743"/>
                    <a:pt x="1403" y="744"/>
                    <a:pt x="1399" y="744"/>
                  </a:cubicBezTo>
                  <a:cubicBezTo>
                    <a:pt x="1374" y="744"/>
                    <a:pt x="1349" y="720"/>
                    <a:pt x="1356" y="689"/>
                  </a:cubicBezTo>
                  <a:cubicBezTo>
                    <a:pt x="1383" y="599"/>
                    <a:pt x="1446" y="555"/>
                    <a:pt x="1472" y="448"/>
                  </a:cubicBezTo>
                  <a:cubicBezTo>
                    <a:pt x="1517" y="314"/>
                    <a:pt x="1499" y="207"/>
                    <a:pt x="1347" y="91"/>
                  </a:cubicBezTo>
                  <a:cubicBezTo>
                    <a:pt x="1266" y="32"/>
                    <a:pt x="1135"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1"/>
            <p:cNvSpPr/>
            <p:nvPr/>
          </p:nvSpPr>
          <p:spPr>
            <a:xfrm>
              <a:off x="-3809783" y="-911292"/>
              <a:ext cx="122565" cy="179348"/>
            </a:xfrm>
            <a:custGeom>
              <a:rect b="b" l="l" r="r" t="t"/>
              <a:pathLst>
                <a:path extrusionOk="0" h="837" w="572">
                  <a:moveTo>
                    <a:pt x="286" y="1"/>
                  </a:moveTo>
                  <a:cubicBezTo>
                    <a:pt x="175" y="1"/>
                    <a:pt x="63" y="3"/>
                    <a:pt x="1" y="7"/>
                  </a:cubicBezTo>
                  <a:cubicBezTo>
                    <a:pt x="144" y="132"/>
                    <a:pt x="206" y="311"/>
                    <a:pt x="233" y="489"/>
                  </a:cubicBezTo>
                  <a:cubicBezTo>
                    <a:pt x="233" y="543"/>
                    <a:pt x="233" y="605"/>
                    <a:pt x="233" y="659"/>
                  </a:cubicBezTo>
                  <a:cubicBezTo>
                    <a:pt x="233" y="712"/>
                    <a:pt x="215" y="783"/>
                    <a:pt x="215" y="837"/>
                  </a:cubicBezTo>
                  <a:lnTo>
                    <a:pt x="358" y="837"/>
                  </a:lnTo>
                  <a:cubicBezTo>
                    <a:pt x="358" y="783"/>
                    <a:pt x="340" y="712"/>
                    <a:pt x="340" y="659"/>
                  </a:cubicBezTo>
                  <a:cubicBezTo>
                    <a:pt x="340" y="605"/>
                    <a:pt x="340" y="543"/>
                    <a:pt x="349" y="489"/>
                  </a:cubicBezTo>
                  <a:cubicBezTo>
                    <a:pt x="367" y="311"/>
                    <a:pt x="429" y="132"/>
                    <a:pt x="572" y="7"/>
                  </a:cubicBezTo>
                  <a:cubicBezTo>
                    <a:pt x="509" y="3"/>
                    <a:pt x="398"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1"/>
            <p:cNvSpPr/>
            <p:nvPr/>
          </p:nvSpPr>
          <p:spPr>
            <a:xfrm>
              <a:off x="-3966421" y="-841651"/>
              <a:ext cx="436050" cy="337483"/>
            </a:xfrm>
            <a:custGeom>
              <a:rect b="b" l="l" r="r" t="t"/>
              <a:pathLst>
                <a:path extrusionOk="0" h="1575" w="2035">
                  <a:moveTo>
                    <a:pt x="398" y="0"/>
                  </a:moveTo>
                  <a:cubicBezTo>
                    <a:pt x="306" y="0"/>
                    <a:pt x="197" y="50"/>
                    <a:pt x="143" y="119"/>
                  </a:cubicBezTo>
                  <a:cubicBezTo>
                    <a:pt x="98" y="191"/>
                    <a:pt x="63" y="271"/>
                    <a:pt x="45" y="351"/>
                  </a:cubicBezTo>
                  <a:cubicBezTo>
                    <a:pt x="0" y="512"/>
                    <a:pt x="18" y="664"/>
                    <a:pt x="98" y="806"/>
                  </a:cubicBezTo>
                  <a:cubicBezTo>
                    <a:pt x="149" y="902"/>
                    <a:pt x="269" y="961"/>
                    <a:pt x="378" y="961"/>
                  </a:cubicBezTo>
                  <a:cubicBezTo>
                    <a:pt x="422" y="961"/>
                    <a:pt x="464" y="952"/>
                    <a:pt x="500" y="931"/>
                  </a:cubicBezTo>
                  <a:cubicBezTo>
                    <a:pt x="562" y="896"/>
                    <a:pt x="580" y="851"/>
                    <a:pt x="625" y="833"/>
                  </a:cubicBezTo>
                  <a:cubicBezTo>
                    <a:pt x="630" y="832"/>
                    <a:pt x="634" y="831"/>
                    <a:pt x="639" y="831"/>
                  </a:cubicBezTo>
                  <a:cubicBezTo>
                    <a:pt x="667" y="831"/>
                    <a:pt x="686" y="855"/>
                    <a:pt x="678" y="878"/>
                  </a:cubicBezTo>
                  <a:cubicBezTo>
                    <a:pt x="652" y="967"/>
                    <a:pt x="589" y="1020"/>
                    <a:pt x="562" y="1128"/>
                  </a:cubicBezTo>
                  <a:cubicBezTo>
                    <a:pt x="527" y="1252"/>
                    <a:pt x="536" y="1368"/>
                    <a:pt x="696" y="1484"/>
                  </a:cubicBezTo>
                  <a:cubicBezTo>
                    <a:pt x="773" y="1543"/>
                    <a:pt x="902" y="1575"/>
                    <a:pt x="1029" y="1575"/>
                  </a:cubicBezTo>
                  <a:cubicBezTo>
                    <a:pt x="1151" y="1575"/>
                    <a:pt x="1273" y="1546"/>
                    <a:pt x="1347" y="1484"/>
                  </a:cubicBezTo>
                  <a:cubicBezTo>
                    <a:pt x="1535" y="1315"/>
                    <a:pt x="1517" y="1208"/>
                    <a:pt x="1472" y="1083"/>
                  </a:cubicBezTo>
                  <a:cubicBezTo>
                    <a:pt x="1446" y="967"/>
                    <a:pt x="1383" y="958"/>
                    <a:pt x="1356" y="860"/>
                  </a:cubicBezTo>
                  <a:cubicBezTo>
                    <a:pt x="1347" y="842"/>
                    <a:pt x="1365" y="824"/>
                    <a:pt x="1383" y="824"/>
                  </a:cubicBezTo>
                  <a:cubicBezTo>
                    <a:pt x="1446" y="842"/>
                    <a:pt x="1472" y="887"/>
                    <a:pt x="1535" y="931"/>
                  </a:cubicBezTo>
                  <a:cubicBezTo>
                    <a:pt x="1570" y="952"/>
                    <a:pt x="1613" y="961"/>
                    <a:pt x="1657" y="961"/>
                  </a:cubicBezTo>
                  <a:cubicBezTo>
                    <a:pt x="1767" y="961"/>
                    <a:pt x="1888" y="902"/>
                    <a:pt x="1945" y="806"/>
                  </a:cubicBezTo>
                  <a:cubicBezTo>
                    <a:pt x="2016" y="664"/>
                    <a:pt x="2034" y="512"/>
                    <a:pt x="1990" y="351"/>
                  </a:cubicBezTo>
                  <a:cubicBezTo>
                    <a:pt x="1972" y="271"/>
                    <a:pt x="1945" y="191"/>
                    <a:pt x="1892" y="119"/>
                  </a:cubicBezTo>
                  <a:cubicBezTo>
                    <a:pt x="1837" y="50"/>
                    <a:pt x="1729" y="0"/>
                    <a:pt x="1637" y="0"/>
                  </a:cubicBezTo>
                  <a:cubicBezTo>
                    <a:pt x="1623" y="0"/>
                    <a:pt x="1610" y="1"/>
                    <a:pt x="1597" y="3"/>
                  </a:cubicBezTo>
                  <a:cubicBezTo>
                    <a:pt x="1401" y="21"/>
                    <a:pt x="1321" y="128"/>
                    <a:pt x="1231" y="218"/>
                  </a:cubicBezTo>
                  <a:cubicBezTo>
                    <a:pt x="1133" y="325"/>
                    <a:pt x="1107" y="369"/>
                    <a:pt x="1053" y="378"/>
                  </a:cubicBezTo>
                  <a:lnTo>
                    <a:pt x="982" y="378"/>
                  </a:lnTo>
                  <a:cubicBezTo>
                    <a:pt x="928" y="369"/>
                    <a:pt x="901" y="325"/>
                    <a:pt x="803" y="218"/>
                  </a:cubicBezTo>
                  <a:cubicBezTo>
                    <a:pt x="714" y="128"/>
                    <a:pt x="634" y="21"/>
                    <a:pt x="437" y="3"/>
                  </a:cubicBezTo>
                  <a:cubicBezTo>
                    <a:pt x="425" y="1"/>
                    <a:pt x="411"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31"/>
          <p:cNvGrpSpPr/>
          <p:nvPr/>
        </p:nvGrpSpPr>
        <p:grpSpPr>
          <a:xfrm>
            <a:off x="8625072" y="690227"/>
            <a:ext cx="1013316" cy="2445555"/>
            <a:chOff x="8625072" y="690227"/>
            <a:chExt cx="1013316" cy="2445555"/>
          </a:xfrm>
        </p:grpSpPr>
        <p:grpSp>
          <p:nvGrpSpPr>
            <p:cNvPr id="1079" name="Google Shape;1079;p31"/>
            <p:cNvGrpSpPr/>
            <p:nvPr/>
          </p:nvGrpSpPr>
          <p:grpSpPr>
            <a:xfrm>
              <a:off x="8627001" y="690227"/>
              <a:ext cx="1011388" cy="405626"/>
              <a:chOff x="-2207837" y="-2949723"/>
              <a:chExt cx="1011388" cy="405626"/>
            </a:xfrm>
          </p:grpSpPr>
          <p:sp>
            <p:nvSpPr>
              <p:cNvPr id="1080" name="Google Shape;1080;p31"/>
              <p:cNvSpPr/>
              <p:nvPr/>
            </p:nvSpPr>
            <p:spPr>
              <a:xfrm>
                <a:off x="-2050985" y="-2721945"/>
                <a:ext cx="120637" cy="177848"/>
              </a:xfrm>
              <a:custGeom>
                <a:rect b="b" l="l" r="r" t="t"/>
                <a:pathLst>
                  <a:path extrusionOk="0" h="830" w="563">
                    <a:moveTo>
                      <a:pt x="205" y="0"/>
                    </a:moveTo>
                    <a:cubicBezTo>
                      <a:pt x="205" y="54"/>
                      <a:pt x="223" y="125"/>
                      <a:pt x="223" y="179"/>
                    </a:cubicBezTo>
                    <a:cubicBezTo>
                      <a:pt x="223" y="232"/>
                      <a:pt x="223" y="286"/>
                      <a:pt x="223" y="339"/>
                    </a:cubicBezTo>
                    <a:cubicBezTo>
                      <a:pt x="196" y="527"/>
                      <a:pt x="134" y="705"/>
                      <a:pt x="0" y="830"/>
                    </a:cubicBezTo>
                    <a:lnTo>
                      <a:pt x="562" y="830"/>
                    </a:lnTo>
                    <a:cubicBezTo>
                      <a:pt x="419" y="705"/>
                      <a:pt x="357" y="527"/>
                      <a:pt x="339" y="339"/>
                    </a:cubicBezTo>
                    <a:cubicBezTo>
                      <a:pt x="330" y="286"/>
                      <a:pt x="330" y="232"/>
                      <a:pt x="330" y="179"/>
                    </a:cubicBezTo>
                    <a:cubicBezTo>
                      <a:pt x="330" y="125"/>
                      <a:pt x="348" y="54"/>
                      <a:pt x="3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1"/>
              <p:cNvSpPr/>
              <p:nvPr/>
            </p:nvSpPr>
            <p:spPr>
              <a:xfrm>
                <a:off x="-2207837" y="-2949723"/>
                <a:ext cx="434121" cy="337483"/>
              </a:xfrm>
              <a:custGeom>
                <a:rect b="b" l="l" r="r" t="t"/>
                <a:pathLst>
                  <a:path extrusionOk="0" h="1575" w="2026">
                    <a:moveTo>
                      <a:pt x="1000" y="0"/>
                    </a:moveTo>
                    <a:cubicBezTo>
                      <a:pt x="877" y="0"/>
                      <a:pt x="758" y="30"/>
                      <a:pt x="688" y="91"/>
                    </a:cubicBezTo>
                    <a:cubicBezTo>
                      <a:pt x="491" y="260"/>
                      <a:pt x="518" y="358"/>
                      <a:pt x="554" y="492"/>
                    </a:cubicBezTo>
                    <a:cubicBezTo>
                      <a:pt x="581" y="608"/>
                      <a:pt x="652" y="617"/>
                      <a:pt x="679" y="715"/>
                    </a:cubicBezTo>
                    <a:cubicBezTo>
                      <a:pt x="679" y="730"/>
                      <a:pt x="667" y="744"/>
                      <a:pt x="653" y="744"/>
                    </a:cubicBezTo>
                    <a:cubicBezTo>
                      <a:pt x="650" y="744"/>
                      <a:pt x="646" y="744"/>
                      <a:pt x="643" y="742"/>
                    </a:cubicBezTo>
                    <a:cubicBezTo>
                      <a:pt x="581" y="733"/>
                      <a:pt x="563" y="689"/>
                      <a:pt x="491" y="644"/>
                    </a:cubicBezTo>
                    <a:cubicBezTo>
                      <a:pt x="456" y="624"/>
                      <a:pt x="413" y="614"/>
                      <a:pt x="370" y="614"/>
                    </a:cubicBezTo>
                    <a:cubicBezTo>
                      <a:pt x="260" y="614"/>
                      <a:pt x="141" y="673"/>
                      <a:pt x="90" y="769"/>
                    </a:cubicBezTo>
                    <a:cubicBezTo>
                      <a:pt x="10" y="912"/>
                      <a:pt x="1" y="1063"/>
                      <a:pt x="36" y="1215"/>
                    </a:cubicBezTo>
                    <a:cubicBezTo>
                      <a:pt x="54" y="1304"/>
                      <a:pt x="90" y="1384"/>
                      <a:pt x="134" y="1456"/>
                    </a:cubicBezTo>
                    <a:cubicBezTo>
                      <a:pt x="190" y="1519"/>
                      <a:pt x="300" y="1575"/>
                      <a:pt x="393" y="1575"/>
                    </a:cubicBezTo>
                    <a:cubicBezTo>
                      <a:pt x="405" y="1575"/>
                      <a:pt x="417" y="1574"/>
                      <a:pt x="429" y="1572"/>
                    </a:cubicBezTo>
                    <a:cubicBezTo>
                      <a:pt x="625" y="1545"/>
                      <a:pt x="714" y="1447"/>
                      <a:pt x="795" y="1358"/>
                    </a:cubicBezTo>
                    <a:cubicBezTo>
                      <a:pt x="893" y="1251"/>
                      <a:pt x="920" y="1197"/>
                      <a:pt x="973" y="1197"/>
                    </a:cubicBezTo>
                    <a:lnTo>
                      <a:pt x="1044" y="1197"/>
                    </a:lnTo>
                    <a:cubicBezTo>
                      <a:pt x="1098" y="1197"/>
                      <a:pt x="1125" y="1251"/>
                      <a:pt x="1223" y="1358"/>
                    </a:cubicBezTo>
                    <a:cubicBezTo>
                      <a:pt x="1312" y="1447"/>
                      <a:pt x="1392" y="1545"/>
                      <a:pt x="1589" y="1572"/>
                    </a:cubicBezTo>
                    <a:cubicBezTo>
                      <a:pt x="1600" y="1574"/>
                      <a:pt x="1612" y="1575"/>
                      <a:pt x="1624" y="1575"/>
                    </a:cubicBezTo>
                    <a:cubicBezTo>
                      <a:pt x="1717" y="1575"/>
                      <a:pt x="1828" y="1519"/>
                      <a:pt x="1883" y="1456"/>
                    </a:cubicBezTo>
                    <a:cubicBezTo>
                      <a:pt x="1937" y="1384"/>
                      <a:pt x="1963" y="1304"/>
                      <a:pt x="1981" y="1215"/>
                    </a:cubicBezTo>
                    <a:cubicBezTo>
                      <a:pt x="2026" y="1063"/>
                      <a:pt x="2008" y="912"/>
                      <a:pt x="1937" y="769"/>
                    </a:cubicBezTo>
                    <a:cubicBezTo>
                      <a:pt x="1879" y="673"/>
                      <a:pt x="1758" y="614"/>
                      <a:pt x="1648" y="614"/>
                    </a:cubicBezTo>
                    <a:cubicBezTo>
                      <a:pt x="1604" y="614"/>
                      <a:pt x="1562" y="624"/>
                      <a:pt x="1526" y="644"/>
                    </a:cubicBezTo>
                    <a:cubicBezTo>
                      <a:pt x="1473" y="680"/>
                      <a:pt x="1446" y="724"/>
                      <a:pt x="1401" y="742"/>
                    </a:cubicBezTo>
                    <a:cubicBezTo>
                      <a:pt x="1398" y="743"/>
                      <a:pt x="1394" y="744"/>
                      <a:pt x="1390" y="744"/>
                    </a:cubicBezTo>
                    <a:cubicBezTo>
                      <a:pt x="1366" y="744"/>
                      <a:pt x="1340" y="720"/>
                      <a:pt x="1348" y="689"/>
                    </a:cubicBezTo>
                    <a:cubicBezTo>
                      <a:pt x="1383" y="599"/>
                      <a:pt x="1437" y="555"/>
                      <a:pt x="1473" y="448"/>
                    </a:cubicBezTo>
                    <a:cubicBezTo>
                      <a:pt x="1508" y="314"/>
                      <a:pt x="1490" y="207"/>
                      <a:pt x="1339" y="91"/>
                    </a:cubicBezTo>
                    <a:cubicBezTo>
                      <a:pt x="1257" y="32"/>
                      <a:pt x="1127" y="0"/>
                      <a:pt x="10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1"/>
              <p:cNvSpPr/>
              <p:nvPr/>
            </p:nvSpPr>
            <p:spPr>
              <a:xfrm>
                <a:off x="-1475647" y="-2721945"/>
                <a:ext cx="122565" cy="177848"/>
              </a:xfrm>
              <a:custGeom>
                <a:rect b="b" l="l" r="r" t="t"/>
                <a:pathLst>
                  <a:path extrusionOk="0" h="830" w="572">
                    <a:moveTo>
                      <a:pt x="215" y="0"/>
                    </a:moveTo>
                    <a:cubicBezTo>
                      <a:pt x="215" y="54"/>
                      <a:pt x="232" y="125"/>
                      <a:pt x="232" y="179"/>
                    </a:cubicBezTo>
                    <a:cubicBezTo>
                      <a:pt x="232" y="232"/>
                      <a:pt x="232" y="286"/>
                      <a:pt x="232" y="339"/>
                    </a:cubicBezTo>
                    <a:cubicBezTo>
                      <a:pt x="206" y="527"/>
                      <a:pt x="143" y="705"/>
                      <a:pt x="0" y="830"/>
                    </a:cubicBezTo>
                    <a:lnTo>
                      <a:pt x="571" y="830"/>
                    </a:lnTo>
                    <a:cubicBezTo>
                      <a:pt x="429" y="705"/>
                      <a:pt x="366" y="527"/>
                      <a:pt x="339" y="339"/>
                    </a:cubicBezTo>
                    <a:cubicBezTo>
                      <a:pt x="339" y="286"/>
                      <a:pt x="339" y="232"/>
                      <a:pt x="339" y="179"/>
                    </a:cubicBezTo>
                    <a:cubicBezTo>
                      <a:pt x="339"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1"/>
              <p:cNvSpPr/>
              <p:nvPr/>
            </p:nvSpPr>
            <p:spPr>
              <a:xfrm>
                <a:off x="-1632499" y="-2949723"/>
                <a:ext cx="436050" cy="337483"/>
              </a:xfrm>
              <a:custGeom>
                <a:rect b="b" l="l" r="r" t="t"/>
                <a:pathLst>
                  <a:path extrusionOk="0" h="1575" w="2035">
                    <a:moveTo>
                      <a:pt x="1007" y="0"/>
                    </a:moveTo>
                    <a:cubicBezTo>
                      <a:pt x="884" y="0"/>
                      <a:pt x="762" y="30"/>
                      <a:pt x="688" y="91"/>
                    </a:cubicBezTo>
                    <a:cubicBezTo>
                      <a:pt x="500" y="260"/>
                      <a:pt x="518" y="358"/>
                      <a:pt x="563" y="492"/>
                    </a:cubicBezTo>
                    <a:cubicBezTo>
                      <a:pt x="590" y="608"/>
                      <a:pt x="661" y="617"/>
                      <a:pt x="679" y="715"/>
                    </a:cubicBezTo>
                    <a:cubicBezTo>
                      <a:pt x="686" y="730"/>
                      <a:pt x="676" y="744"/>
                      <a:pt x="662" y="744"/>
                    </a:cubicBezTo>
                    <a:cubicBezTo>
                      <a:pt x="659" y="744"/>
                      <a:pt x="655" y="744"/>
                      <a:pt x="652" y="742"/>
                    </a:cubicBezTo>
                    <a:cubicBezTo>
                      <a:pt x="590" y="733"/>
                      <a:pt x="572" y="689"/>
                      <a:pt x="500" y="644"/>
                    </a:cubicBezTo>
                    <a:cubicBezTo>
                      <a:pt x="465" y="624"/>
                      <a:pt x="423" y="614"/>
                      <a:pt x="379" y="614"/>
                    </a:cubicBezTo>
                    <a:cubicBezTo>
                      <a:pt x="269" y="614"/>
                      <a:pt x="147" y="673"/>
                      <a:pt x="90" y="769"/>
                    </a:cubicBezTo>
                    <a:cubicBezTo>
                      <a:pt x="19" y="912"/>
                      <a:pt x="1" y="1063"/>
                      <a:pt x="46" y="1215"/>
                    </a:cubicBezTo>
                    <a:cubicBezTo>
                      <a:pt x="63" y="1304"/>
                      <a:pt x="90" y="1384"/>
                      <a:pt x="144" y="1456"/>
                    </a:cubicBezTo>
                    <a:cubicBezTo>
                      <a:pt x="199" y="1519"/>
                      <a:pt x="310" y="1575"/>
                      <a:pt x="402" y="1575"/>
                    </a:cubicBezTo>
                    <a:cubicBezTo>
                      <a:pt x="415" y="1575"/>
                      <a:pt x="427" y="1574"/>
                      <a:pt x="438" y="1572"/>
                    </a:cubicBezTo>
                    <a:cubicBezTo>
                      <a:pt x="634" y="1545"/>
                      <a:pt x="715" y="1447"/>
                      <a:pt x="804" y="1358"/>
                    </a:cubicBezTo>
                    <a:cubicBezTo>
                      <a:pt x="902" y="1251"/>
                      <a:pt x="929" y="1197"/>
                      <a:pt x="982" y="1197"/>
                    </a:cubicBezTo>
                    <a:lnTo>
                      <a:pt x="1054" y="1197"/>
                    </a:lnTo>
                    <a:cubicBezTo>
                      <a:pt x="1107" y="1197"/>
                      <a:pt x="1134" y="1251"/>
                      <a:pt x="1232" y="1358"/>
                    </a:cubicBezTo>
                    <a:cubicBezTo>
                      <a:pt x="1321" y="1447"/>
                      <a:pt x="1402" y="1545"/>
                      <a:pt x="1598" y="1572"/>
                    </a:cubicBezTo>
                    <a:cubicBezTo>
                      <a:pt x="1609" y="1574"/>
                      <a:pt x="1621" y="1575"/>
                      <a:pt x="1634" y="1575"/>
                    </a:cubicBezTo>
                    <a:cubicBezTo>
                      <a:pt x="1726" y="1575"/>
                      <a:pt x="1837" y="1519"/>
                      <a:pt x="1892" y="1456"/>
                    </a:cubicBezTo>
                    <a:cubicBezTo>
                      <a:pt x="1946" y="1384"/>
                      <a:pt x="1972" y="1304"/>
                      <a:pt x="1990" y="1215"/>
                    </a:cubicBezTo>
                    <a:cubicBezTo>
                      <a:pt x="2035" y="1063"/>
                      <a:pt x="2017" y="912"/>
                      <a:pt x="1937" y="769"/>
                    </a:cubicBezTo>
                    <a:cubicBezTo>
                      <a:pt x="1886" y="673"/>
                      <a:pt x="1767" y="614"/>
                      <a:pt x="1657" y="614"/>
                    </a:cubicBezTo>
                    <a:cubicBezTo>
                      <a:pt x="1613" y="614"/>
                      <a:pt x="1571" y="624"/>
                      <a:pt x="1535" y="644"/>
                    </a:cubicBezTo>
                    <a:cubicBezTo>
                      <a:pt x="1473" y="680"/>
                      <a:pt x="1455" y="724"/>
                      <a:pt x="1410" y="742"/>
                    </a:cubicBezTo>
                    <a:cubicBezTo>
                      <a:pt x="1406" y="743"/>
                      <a:pt x="1401" y="744"/>
                      <a:pt x="1397" y="744"/>
                    </a:cubicBezTo>
                    <a:cubicBezTo>
                      <a:pt x="1368" y="744"/>
                      <a:pt x="1349" y="720"/>
                      <a:pt x="1357" y="689"/>
                    </a:cubicBezTo>
                    <a:cubicBezTo>
                      <a:pt x="1384" y="599"/>
                      <a:pt x="1446" y="555"/>
                      <a:pt x="1473" y="448"/>
                    </a:cubicBezTo>
                    <a:cubicBezTo>
                      <a:pt x="1517" y="314"/>
                      <a:pt x="1500" y="207"/>
                      <a:pt x="1339" y="91"/>
                    </a:cubicBezTo>
                    <a:cubicBezTo>
                      <a:pt x="1262" y="32"/>
                      <a:pt x="1134" y="0"/>
                      <a:pt x="10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31"/>
            <p:cNvGrpSpPr/>
            <p:nvPr/>
          </p:nvGrpSpPr>
          <p:grpSpPr>
            <a:xfrm>
              <a:off x="8625072" y="2728658"/>
              <a:ext cx="1013316" cy="407124"/>
              <a:chOff x="-2209765" y="-911292"/>
              <a:chExt cx="1013316" cy="407124"/>
            </a:xfrm>
          </p:grpSpPr>
          <p:sp>
            <p:nvSpPr>
              <p:cNvPr id="1085" name="Google Shape;1085;p31"/>
              <p:cNvSpPr/>
              <p:nvPr/>
            </p:nvSpPr>
            <p:spPr>
              <a:xfrm>
                <a:off x="-1475647" y="-911292"/>
                <a:ext cx="122565" cy="179348"/>
              </a:xfrm>
              <a:custGeom>
                <a:rect b="b" l="l" r="r" t="t"/>
                <a:pathLst>
                  <a:path extrusionOk="0" h="837" w="572">
                    <a:moveTo>
                      <a:pt x="286" y="1"/>
                    </a:moveTo>
                    <a:cubicBezTo>
                      <a:pt x="174" y="1"/>
                      <a:pt x="63" y="3"/>
                      <a:pt x="0" y="7"/>
                    </a:cubicBezTo>
                    <a:cubicBezTo>
                      <a:pt x="143" y="132"/>
                      <a:pt x="206" y="311"/>
                      <a:pt x="232" y="489"/>
                    </a:cubicBezTo>
                    <a:cubicBezTo>
                      <a:pt x="232" y="543"/>
                      <a:pt x="232" y="605"/>
                      <a:pt x="232" y="659"/>
                    </a:cubicBezTo>
                    <a:cubicBezTo>
                      <a:pt x="232" y="712"/>
                      <a:pt x="215" y="783"/>
                      <a:pt x="215" y="837"/>
                    </a:cubicBezTo>
                    <a:lnTo>
                      <a:pt x="357" y="837"/>
                    </a:lnTo>
                    <a:cubicBezTo>
                      <a:pt x="357" y="783"/>
                      <a:pt x="339" y="712"/>
                      <a:pt x="339" y="659"/>
                    </a:cubicBezTo>
                    <a:cubicBezTo>
                      <a:pt x="339" y="605"/>
                      <a:pt x="339" y="543"/>
                      <a:pt x="339" y="489"/>
                    </a:cubicBezTo>
                    <a:cubicBezTo>
                      <a:pt x="366" y="311"/>
                      <a:pt x="429" y="132"/>
                      <a:pt x="571" y="7"/>
                    </a:cubicBezTo>
                    <a:cubicBezTo>
                      <a:pt x="509" y="3"/>
                      <a:pt x="397"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1"/>
              <p:cNvSpPr/>
              <p:nvPr/>
            </p:nvSpPr>
            <p:spPr>
              <a:xfrm>
                <a:off x="-1632499" y="-841651"/>
                <a:ext cx="436050" cy="337483"/>
              </a:xfrm>
              <a:custGeom>
                <a:rect b="b" l="l" r="r" t="t"/>
                <a:pathLst>
                  <a:path extrusionOk="0" h="1575" w="2035">
                    <a:moveTo>
                      <a:pt x="398" y="0"/>
                    </a:moveTo>
                    <a:cubicBezTo>
                      <a:pt x="306" y="0"/>
                      <a:pt x="198" y="50"/>
                      <a:pt x="144" y="119"/>
                    </a:cubicBezTo>
                    <a:cubicBezTo>
                      <a:pt x="90" y="191"/>
                      <a:pt x="63" y="271"/>
                      <a:pt x="46" y="351"/>
                    </a:cubicBezTo>
                    <a:cubicBezTo>
                      <a:pt x="1" y="512"/>
                      <a:pt x="19" y="664"/>
                      <a:pt x="90" y="806"/>
                    </a:cubicBezTo>
                    <a:cubicBezTo>
                      <a:pt x="147" y="902"/>
                      <a:pt x="269" y="961"/>
                      <a:pt x="379" y="961"/>
                    </a:cubicBezTo>
                    <a:cubicBezTo>
                      <a:pt x="423" y="961"/>
                      <a:pt x="465" y="952"/>
                      <a:pt x="500" y="931"/>
                    </a:cubicBezTo>
                    <a:cubicBezTo>
                      <a:pt x="554" y="896"/>
                      <a:pt x="581" y="851"/>
                      <a:pt x="625" y="833"/>
                    </a:cubicBezTo>
                    <a:cubicBezTo>
                      <a:pt x="630" y="832"/>
                      <a:pt x="635" y="831"/>
                      <a:pt x="639" y="831"/>
                    </a:cubicBezTo>
                    <a:cubicBezTo>
                      <a:pt x="668" y="831"/>
                      <a:pt x="687" y="855"/>
                      <a:pt x="679" y="878"/>
                    </a:cubicBezTo>
                    <a:cubicBezTo>
                      <a:pt x="652" y="967"/>
                      <a:pt x="590" y="1020"/>
                      <a:pt x="563" y="1128"/>
                    </a:cubicBezTo>
                    <a:cubicBezTo>
                      <a:pt x="518" y="1252"/>
                      <a:pt x="536" y="1368"/>
                      <a:pt x="697" y="1484"/>
                    </a:cubicBezTo>
                    <a:cubicBezTo>
                      <a:pt x="774" y="1543"/>
                      <a:pt x="902" y="1575"/>
                      <a:pt x="1029" y="1575"/>
                    </a:cubicBezTo>
                    <a:cubicBezTo>
                      <a:pt x="1152" y="1575"/>
                      <a:pt x="1274" y="1546"/>
                      <a:pt x="1348" y="1484"/>
                    </a:cubicBezTo>
                    <a:cubicBezTo>
                      <a:pt x="1535" y="1315"/>
                      <a:pt x="1517" y="1208"/>
                      <a:pt x="1473" y="1083"/>
                    </a:cubicBezTo>
                    <a:cubicBezTo>
                      <a:pt x="1446" y="967"/>
                      <a:pt x="1375" y="958"/>
                      <a:pt x="1357" y="860"/>
                    </a:cubicBezTo>
                    <a:cubicBezTo>
                      <a:pt x="1348" y="842"/>
                      <a:pt x="1366" y="824"/>
                      <a:pt x="1384" y="824"/>
                    </a:cubicBezTo>
                    <a:cubicBezTo>
                      <a:pt x="1446" y="842"/>
                      <a:pt x="1464" y="887"/>
                      <a:pt x="1535" y="931"/>
                    </a:cubicBezTo>
                    <a:cubicBezTo>
                      <a:pt x="1571" y="952"/>
                      <a:pt x="1613" y="961"/>
                      <a:pt x="1657" y="961"/>
                    </a:cubicBezTo>
                    <a:cubicBezTo>
                      <a:pt x="1767" y="961"/>
                      <a:pt x="1886" y="902"/>
                      <a:pt x="1937" y="806"/>
                    </a:cubicBezTo>
                    <a:cubicBezTo>
                      <a:pt x="2017" y="664"/>
                      <a:pt x="2035" y="512"/>
                      <a:pt x="1990" y="351"/>
                    </a:cubicBezTo>
                    <a:cubicBezTo>
                      <a:pt x="1972" y="271"/>
                      <a:pt x="1946" y="191"/>
                      <a:pt x="1892" y="119"/>
                    </a:cubicBezTo>
                    <a:cubicBezTo>
                      <a:pt x="1838" y="50"/>
                      <a:pt x="1730" y="0"/>
                      <a:pt x="1638" y="0"/>
                    </a:cubicBezTo>
                    <a:cubicBezTo>
                      <a:pt x="1624" y="0"/>
                      <a:pt x="1611" y="1"/>
                      <a:pt x="1598" y="3"/>
                    </a:cubicBezTo>
                    <a:cubicBezTo>
                      <a:pt x="1402" y="21"/>
                      <a:pt x="1321" y="128"/>
                      <a:pt x="1232" y="218"/>
                    </a:cubicBezTo>
                    <a:cubicBezTo>
                      <a:pt x="1134" y="325"/>
                      <a:pt x="1107" y="369"/>
                      <a:pt x="1054" y="378"/>
                    </a:cubicBezTo>
                    <a:lnTo>
                      <a:pt x="982" y="378"/>
                    </a:lnTo>
                    <a:cubicBezTo>
                      <a:pt x="929" y="369"/>
                      <a:pt x="902" y="325"/>
                      <a:pt x="804" y="218"/>
                    </a:cubicBezTo>
                    <a:cubicBezTo>
                      <a:pt x="715" y="128"/>
                      <a:pt x="634" y="21"/>
                      <a:pt x="438" y="3"/>
                    </a:cubicBezTo>
                    <a:cubicBezTo>
                      <a:pt x="425" y="1"/>
                      <a:pt x="412"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1"/>
              <p:cNvSpPr/>
              <p:nvPr/>
            </p:nvSpPr>
            <p:spPr>
              <a:xfrm>
                <a:off x="-2050985" y="-911292"/>
                <a:ext cx="120637" cy="179348"/>
              </a:xfrm>
              <a:custGeom>
                <a:rect b="b" l="l" r="r" t="t"/>
                <a:pathLst>
                  <a:path extrusionOk="0" h="837" w="563">
                    <a:moveTo>
                      <a:pt x="281" y="1"/>
                    </a:moveTo>
                    <a:cubicBezTo>
                      <a:pt x="172" y="1"/>
                      <a:pt x="63" y="3"/>
                      <a:pt x="0" y="7"/>
                    </a:cubicBezTo>
                    <a:cubicBezTo>
                      <a:pt x="134" y="132"/>
                      <a:pt x="196" y="311"/>
                      <a:pt x="223" y="489"/>
                    </a:cubicBezTo>
                    <a:cubicBezTo>
                      <a:pt x="223" y="543"/>
                      <a:pt x="223" y="605"/>
                      <a:pt x="223" y="659"/>
                    </a:cubicBezTo>
                    <a:cubicBezTo>
                      <a:pt x="223" y="712"/>
                      <a:pt x="205" y="783"/>
                      <a:pt x="205" y="837"/>
                    </a:cubicBezTo>
                    <a:lnTo>
                      <a:pt x="348" y="837"/>
                    </a:lnTo>
                    <a:cubicBezTo>
                      <a:pt x="348" y="783"/>
                      <a:pt x="330" y="712"/>
                      <a:pt x="330" y="659"/>
                    </a:cubicBezTo>
                    <a:cubicBezTo>
                      <a:pt x="330" y="605"/>
                      <a:pt x="330" y="543"/>
                      <a:pt x="339" y="489"/>
                    </a:cubicBezTo>
                    <a:cubicBezTo>
                      <a:pt x="357" y="311"/>
                      <a:pt x="419" y="132"/>
                      <a:pt x="562" y="7"/>
                    </a:cubicBezTo>
                    <a:cubicBezTo>
                      <a:pt x="500" y="3"/>
                      <a:pt x="391" y="1"/>
                      <a:pt x="2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1"/>
              <p:cNvSpPr/>
              <p:nvPr/>
            </p:nvSpPr>
            <p:spPr>
              <a:xfrm>
                <a:off x="-2209765" y="-841651"/>
                <a:ext cx="436050" cy="337483"/>
              </a:xfrm>
              <a:custGeom>
                <a:rect b="b" l="l" r="r" t="t"/>
                <a:pathLst>
                  <a:path extrusionOk="0" h="1575" w="2035">
                    <a:moveTo>
                      <a:pt x="398" y="0"/>
                    </a:moveTo>
                    <a:cubicBezTo>
                      <a:pt x="306" y="0"/>
                      <a:pt x="198" y="50"/>
                      <a:pt x="143" y="119"/>
                    </a:cubicBezTo>
                    <a:cubicBezTo>
                      <a:pt x="99" y="191"/>
                      <a:pt x="63" y="271"/>
                      <a:pt x="45" y="351"/>
                    </a:cubicBezTo>
                    <a:cubicBezTo>
                      <a:pt x="1" y="512"/>
                      <a:pt x="19" y="664"/>
                      <a:pt x="99" y="806"/>
                    </a:cubicBezTo>
                    <a:cubicBezTo>
                      <a:pt x="150" y="902"/>
                      <a:pt x="269" y="961"/>
                      <a:pt x="379" y="961"/>
                    </a:cubicBezTo>
                    <a:cubicBezTo>
                      <a:pt x="422" y="961"/>
                      <a:pt x="465" y="952"/>
                      <a:pt x="500" y="931"/>
                    </a:cubicBezTo>
                    <a:cubicBezTo>
                      <a:pt x="563" y="896"/>
                      <a:pt x="581" y="851"/>
                      <a:pt x="625" y="833"/>
                    </a:cubicBezTo>
                    <a:cubicBezTo>
                      <a:pt x="630" y="832"/>
                      <a:pt x="635" y="831"/>
                      <a:pt x="639" y="831"/>
                    </a:cubicBezTo>
                    <a:cubicBezTo>
                      <a:pt x="667" y="831"/>
                      <a:pt x="686" y="855"/>
                      <a:pt x="679" y="878"/>
                    </a:cubicBezTo>
                    <a:cubicBezTo>
                      <a:pt x="652" y="967"/>
                      <a:pt x="590" y="1020"/>
                      <a:pt x="563" y="1128"/>
                    </a:cubicBezTo>
                    <a:cubicBezTo>
                      <a:pt x="527" y="1252"/>
                      <a:pt x="536" y="1368"/>
                      <a:pt x="697" y="1484"/>
                    </a:cubicBezTo>
                    <a:cubicBezTo>
                      <a:pt x="774" y="1543"/>
                      <a:pt x="902" y="1575"/>
                      <a:pt x="1029" y="1575"/>
                    </a:cubicBezTo>
                    <a:cubicBezTo>
                      <a:pt x="1152" y="1575"/>
                      <a:pt x="1273" y="1546"/>
                      <a:pt x="1348" y="1484"/>
                    </a:cubicBezTo>
                    <a:cubicBezTo>
                      <a:pt x="1535" y="1315"/>
                      <a:pt x="1517" y="1208"/>
                      <a:pt x="1482" y="1083"/>
                    </a:cubicBezTo>
                    <a:cubicBezTo>
                      <a:pt x="1446" y="967"/>
                      <a:pt x="1384" y="958"/>
                      <a:pt x="1357" y="860"/>
                    </a:cubicBezTo>
                    <a:cubicBezTo>
                      <a:pt x="1348" y="842"/>
                      <a:pt x="1366" y="824"/>
                      <a:pt x="1384" y="824"/>
                    </a:cubicBezTo>
                    <a:cubicBezTo>
                      <a:pt x="1446" y="842"/>
                      <a:pt x="1473" y="887"/>
                      <a:pt x="1535" y="931"/>
                    </a:cubicBezTo>
                    <a:cubicBezTo>
                      <a:pt x="1571" y="952"/>
                      <a:pt x="1613" y="961"/>
                      <a:pt x="1657" y="961"/>
                    </a:cubicBezTo>
                    <a:cubicBezTo>
                      <a:pt x="1767" y="961"/>
                      <a:pt x="1888" y="902"/>
                      <a:pt x="1946" y="806"/>
                    </a:cubicBezTo>
                    <a:cubicBezTo>
                      <a:pt x="2017" y="664"/>
                      <a:pt x="2035" y="512"/>
                      <a:pt x="1990" y="351"/>
                    </a:cubicBezTo>
                    <a:cubicBezTo>
                      <a:pt x="1972" y="271"/>
                      <a:pt x="1946" y="191"/>
                      <a:pt x="1892" y="119"/>
                    </a:cubicBezTo>
                    <a:cubicBezTo>
                      <a:pt x="1838" y="50"/>
                      <a:pt x="1729" y="0"/>
                      <a:pt x="1638" y="0"/>
                    </a:cubicBezTo>
                    <a:cubicBezTo>
                      <a:pt x="1624" y="0"/>
                      <a:pt x="1610" y="1"/>
                      <a:pt x="1598" y="3"/>
                    </a:cubicBezTo>
                    <a:cubicBezTo>
                      <a:pt x="1401" y="21"/>
                      <a:pt x="1321" y="128"/>
                      <a:pt x="1232" y="218"/>
                    </a:cubicBezTo>
                    <a:cubicBezTo>
                      <a:pt x="1134" y="325"/>
                      <a:pt x="1107" y="369"/>
                      <a:pt x="1053" y="378"/>
                    </a:cubicBezTo>
                    <a:lnTo>
                      <a:pt x="982" y="378"/>
                    </a:lnTo>
                    <a:cubicBezTo>
                      <a:pt x="929" y="369"/>
                      <a:pt x="902" y="325"/>
                      <a:pt x="804" y="218"/>
                    </a:cubicBezTo>
                    <a:cubicBezTo>
                      <a:pt x="723" y="128"/>
                      <a:pt x="634" y="21"/>
                      <a:pt x="438" y="3"/>
                    </a:cubicBezTo>
                    <a:cubicBezTo>
                      <a:pt x="425" y="1"/>
                      <a:pt x="412"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9" name="Google Shape;1089;p31"/>
          <p:cNvGrpSpPr/>
          <p:nvPr/>
        </p:nvGrpSpPr>
        <p:grpSpPr>
          <a:xfrm>
            <a:off x="1056400" y="4411902"/>
            <a:ext cx="1013316" cy="2445555"/>
            <a:chOff x="-164262" y="-2949723"/>
            <a:chExt cx="1013316" cy="2445555"/>
          </a:xfrm>
        </p:grpSpPr>
        <p:sp>
          <p:nvSpPr>
            <p:cNvPr id="1090" name="Google Shape;1090;p31"/>
            <p:cNvSpPr/>
            <p:nvPr/>
          </p:nvSpPr>
          <p:spPr>
            <a:xfrm>
              <a:off x="-5696" y="-2721945"/>
              <a:ext cx="120637" cy="177848"/>
            </a:xfrm>
            <a:custGeom>
              <a:rect b="b" l="l" r="r" t="t"/>
              <a:pathLst>
                <a:path extrusionOk="0" h="830" w="563">
                  <a:moveTo>
                    <a:pt x="206" y="0"/>
                  </a:moveTo>
                  <a:cubicBezTo>
                    <a:pt x="206" y="54"/>
                    <a:pt x="224" y="125"/>
                    <a:pt x="224" y="179"/>
                  </a:cubicBezTo>
                  <a:cubicBezTo>
                    <a:pt x="224" y="232"/>
                    <a:pt x="224" y="286"/>
                    <a:pt x="224" y="339"/>
                  </a:cubicBezTo>
                  <a:cubicBezTo>
                    <a:pt x="197" y="527"/>
                    <a:pt x="135" y="705"/>
                    <a:pt x="1" y="830"/>
                  </a:cubicBezTo>
                  <a:lnTo>
                    <a:pt x="563" y="830"/>
                  </a:lnTo>
                  <a:cubicBezTo>
                    <a:pt x="420" y="705"/>
                    <a:pt x="358" y="527"/>
                    <a:pt x="340" y="339"/>
                  </a:cubicBezTo>
                  <a:cubicBezTo>
                    <a:pt x="331" y="286"/>
                    <a:pt x="331" y="232"/>
                    <a:pt x="331" y="179"/>
                  </a:cubicBezTo>
                  <a:cubicBezTo>
                    <a:pt x="331" y="125"/>
                    <a:pt x="349" y="54"/>
                    <a:pt x="3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1"/>
            <p:cNvSpPr/>
            <p:nvPr/>
          </p:nvSpPr>
          <p:spPr>
            <a:xfrm>
              <a:off x="-164262" y="-2949723"/>
              <a:ext cx="436050" cy="337483"/>
            </a:xfrm>
            <a:custGeom>
              <a:rect b="b" l="l" r="r" t="t"/>
              <a:pathLst>
                <a:path extrusionOk="0" h="1575" w="2035">
                  <a:moveTo>
                    <a:pt x="1008" y="0"/>
                  </a:moveTo>
                  <a:cubicBezTo>
                    <a:pt x="886" y="0"/>
                    <a:pt x="766" y="30"/>
                    <a:pt x="696" y="91"/>
                  </a:cubicBezTo>
                  <a:cubicBezTo>
                    <a:pt x="500" y="260"/>
                    <a:pt x="527" y="358"/>
                    <a:pt x="562" y="492"/>
                  </a:cubicBezTo>
                  <a:cubicBezTo>
                    <a:pt x="589" y="608"/>
                    <a:pt x="660" y="617"/>
                    <a:pt x="687" y="715"/>
                  </a:cubicBezTo>
                  <a:cubicBezTo>
                    <a:pt x="687" y="730"/>
                    <a:pt x="675" y="744"/>
                    <a:pt x="661" y="744"/>
                  </a:cubicBezTo>
                  <a:cubicBezTo>
                    <a:pt x="658" y="744"/>
                    <a:pt x="655" y="744"/>
                    <a:pt x="652" y="742"/>
                  </a:cubicBezTo>
                  <a:cubicBezTo>
                    <a:pt x="589" y="733"/>
                    <a:pt x="571" y="689"/>
                    <a:pt x="500" y="644"/>
                  </a:cubicBezTo>
                  <a:cubicBezTo>
                    <a:pt x="464" y="624"/>
                    <a:pt x="422" y="614"/>
                    <a:pt x="378" y="614"/>
                  </a:cubicBezTo>
                  <a:cubicBezTo>
                    <a:pt x="269" y="614"/>
                    <a:pt x="149" y="673"/>
                    <a:pt x="98" y="769"/>
                  </a:cubicBezTo>
                  <a:cubicBezTo>
                    <a:pt x="18" y="912"/>
                    <a:pt x="0" y="1063"/>
                    <a:pt x="45" y="1215"/>
                  </a:cubicBezTo>
                  <a:cubicBezTo>
                    <a:pt x="63" y="1304"/>
                    <a:pt x="98" y="1384"/>
                    <a:pt x="143" y="1456"/>
                  </a:cubicBezTo>
                  <a:cubicBezTo>
                    <a:pt x="198" y="1519"/>
                    <a:pt x="309" y="1575"/>
                    <a:pt x="402" y="1575"/>
                  </a:cubicBezTo>
                  <a:cubicBezTo>
                    <a:pt x="414" y="1575"/>
                    <a:pt x="426" y="1574"/>
                    <a:pt x="437" y="1572"/>
                  </a:cubicBezTo>
                  <a:cubicBezTo>
                    <a:pt x="634" y="1545"/>
                    <a:pt x="723" y="1447"/>
                    <a:pt x="803" y="1358"/>
                  </a:cubicBezTo>
                  <a:cubicBezTo>
                    <a:pt x="901" y="1251"/>
                    <a:pt x="928" y="1197"/>
                    <a:pt x="982" y="1197"/>
                  </a:cubicBezTo>
                  <a:lnTo>
                    <a:pt x="1053" y="1197"/>
                  </a:lnTo>
                  <a:cubicBezTo>
                    <a:pt x="1106" y="1197"/>
                    <a:pt x="1133" y="1251"/>
                    <a:pt x="1231" y="1358"/>
                  </a:cubicBezTo>
                  <a:cubicBezTo>
                    <a:pt x="1321" y="1447"/>
                    <a:pt x="1401" y="1545"/>
                    <a:pt x="1597" y="1572"/>
                  </a:cubicBezTo>
                  <a:cubicBezTo>
                    <a:pt x="1609" y="1574"/>
                    <a:pt x="1621" y="1575"/>
                    <a:pt x="1633" y="1575"/>
                  </a:cubicBezTo>
                  <a:cubicBezTo>
                    <a:pt x="1726" y="1575"/>
                    <a:pt x="1836" y="1519"/>
                    <a:pt x="1892" y="1456"/>
                  </a:cubicBezTo>
                  <a:cubicBezTo>
                    <a:pt x="1945" y="1384"/>
                    <a:pt x="1972" y="1304"/>
                    <a:pt x="1990" y="1215"/>
                  </a:cubicBezTo>
                  <a:cubicBezTo>
                    <a:pt x="2034" y="1063"/>
                    <a:pt x="2016" y="912"/>
                    <a:pt x="1945" y="769"/>
                  </a:cubicBezTo>
                  <a:cubicBezTo>
                    <a:pt x="1888" y="673"/>
                    <a:pt x="1767" y="614"/>
                    <a:pt x="1657" y="614"/>
                  </a:cubicBezTo>
                  <a:cubicBezTo>
                    <a:pt x="1613" y="614"/>
                    <a:pt x="1570" y="624"/>
                    <a:pt x="1535" y="644"/>
                  </a:cubicBezTo>
                  <a:cubicBezTo>
                    <a:pt x="1481" y="680"/>
                    <a:pt x="1454" y="724"/>
                    <a:pt x="1410" y="742"/>
                  </a:cubicBezTo>
                  <a:cubicBezTo>
                    <a:pt x="1406" y="743"/>
                    <a:pt x="1403" y="744"/>
                    <a:pt x="1399" y="744"/>
                  </a:cubicBezTo>
                  <a:cubicBezTo>
                    <a:pt x="1374" y="744"/>
                    <a:pt x="1349" y="720"/>
                    <a:pt x="1356" y="689"/>
                  </a:cubicBezTo>
                  <a:cubicBezTo>
                    <a:pt x="1392" y="599"/>
                    <a:pt x="1445" y="555"/>
                    <a:pt x="1481" y="448"/>
                  </a:cubicBezTo>
                  <a:cubicBezTo>
                    <a:pt x="1517" y="314"/>
                    <a:pt x="1499" y="207"/>
                    <a:pt x="1347" y="91"/>
                  </a:cubicBezTo>
                  <a:cubicBezTo>
                    <a:pt x="1266" y="32"/>
                    <a:pt x="1135"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1"/>
            <p:cNvSpPr/>
            <p:nvPr/>
          </p:nvSpPr>
          <p:spPr>
            <a:xfrm>
              <a:off x="569642" y="-2721945"/>
              <a:ext cx="122565" cy="177848"/>
            </a:xfrm>
            <a:custGeom>
              <a:rect b="b" l="l" r="r" t="t"/>
              <a:pathLst>
                <a:path extrusionOk="0" h="830" w="572">
                  <a:moveTo>
                    <a:pt x="215" y="0"/>
                  </a:moveTo>
                  <a:cubicBezTo>
                    <a:pt x="215" y="54"/>
                    <a:pt x="233" y="125"/>
                    <a:pt x="233" y="179"/>
                  </a:cubicBezTo>
                  <a:cubicBezTo>
                    <a:pt x="233" y="232"/>
                    <a:pt x="233" y="286"/>
                    <a:pt x="233" y="339"/>
                  </a:cubicBezTo>
                  <a:cubicBezTo>
                    <a:pt x="206" y="527"/>
                    <a:pt x="144" y="705"/>
                    <a:pt x="1" y="830"/>
                  </a:cubicBezTo>
                  <a:lnTo>
                    <a:pt x="572" y="830"/>
                  </a:lnTo>
                  <a:cubicBezTo>
                    <a:pt x="429" y="705"/>
                    <a:pt x="367" y="527"/>
                    <a:pt x="340" y="339"/>
                  </a:cubicBezTo>
                  <a:cubicBezTo>
                    <a:pt x="340" y="286"/>
                    <a:pt x="340" y="232"/>
                    <a:pt x="340" y="179"/>
                  </a:cubicBezTo>
                  <a:cubicBezTo>
                    <a:pt x="340" y="125"/>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1"/>
            <p:cNvSpPr/>
            <p:nvPr/>
          </p:nvSpPr>
          <p:spPr>
            <a:xfrm>
              <a:off x="413004" y="-2949723"/>
              <a:ext cx="436050" cy="337483"/>
            </a:xfrm>
            <a:custGeom>
              <a:rect b="b" l="l" r="r" t="t"/>
              <a:pathLst>
                <a:path extrusionOk="0" h="1575" w="2035">
                  <a:moveTo>
                    <a:pt x="1006" y="0"/>
                  </a:moveTo>
                  <a:cubicBezTo>
                    <a:pt x="883" y="0"/>
                    <a:pt x="762" y="30"/>
                    <a:pt x="687" y="91"/>
                  </a:cubicBezTo>
                  <a:cubicBezTo>
                    <a:pt x="500" y="260"/>
                    <a:pt x="518" y="358"/>
                    <a:pt x="562" y="492"/>
                  </a:cubicBezTo>
                  <a:cubicBezTo>
                    <a:pt x="589" y="608"/>
                    <a:pt x="661" y="617"/>
                    <a:pt x="678" y="715"/>
                  </a:cubicBezTo>
                  <a:cubicBezTo>
                    <a:pt x="686" y="730"/>
                    <a:pt x="675" y="744"/>
                    <a:pt x="661" y="744"/>
                  </a:cubicBezTo>
                  <a:cubicBezTo>
                    <a:pt x="658" y="744"/>
                    <a:pt x="655" y="744"/>
                    <a:pt x="652" y="742"/>
                  </a:cubicBezTo>
                  <a:cubicBezTo>
                    <a:pt x="589" y="733"/>
                    <a:pt x="562" y="689"/>
                    <a:pt x="500" y="644"/>
                  </a:cubicBezTo>
                  <a:cubicBezTo>
                    <a:pt x="464" y="624"/>
                    <a:pt x="422" y="614"/>
                    <a:pt x="378" y="614"/>
                  </a:cubicBezTo>
                  <a:cubicBezTo>
                    <a:pt x="268" y="614"/>
                    <a:pt x="147" y="673"/>
                    <a:pt x="90" y="769"/>
                  </a:cubicBezTo>
                  <a:cubicBezTo>
                    <a:pt x="18" y="912"/>
                    <a:pt x="0" y="1063"/>
                    <a:pt x="45" y="1215"/>
                  </a:cubicBezTo>
                  <a:cubicBezTo>
                    <a:pt x="63" y="1304"/>
                    <a:pt x="90" y="1384"/>
                    <a:pt x="143" y="1456"/>
                  </a:cubicBezTo>
                  <a:cubicBezTo>
                    <a:pt x="198" y="1519"/>
                    <a:pt x="309" y="1575"/>
                    <a:pt x="402" y="1575"/>
                  </a:cubicBezTo>
                  <a:cubicBezTo>
                    <a:pt x="414" y="1575"/>
                    <a:pt x="426" y="1574"/>
                    <a:pt x="438" y="1572"/>
                  </a:cubicBezTo>
                  <a:cubicBezTo>
                    <a:pt x="634" y="1545"/>
                    <a:pt x="714" y="1447"/>
                    <a:pt x="803" y="1358"/>
                  </a:cubicBezTo>
                  <a:cubicBezTo>
                    <a:pt x="901" y="1251"/>
                    <a:pt x="928" y="1197"/>
                    <a:pt x="982" y="1197"/>
                  </a:cubicBezTo>
                  <a:lnTo>
                    <a:pt x="1053" y="1197"/>
                  </a:lnTo>
                  <a:cubicBezTo>
                    <a:pt x="1107" y="1197"/>
                    <a:pt x="1133" y="1251"/>
                    <a:pt x="1232" y="1358"/>
                  </a:cubicBezTo>
                  <a:cubicBezTo>
                    <a:pt x="1321" y="1447"/>
                    <a:pt x="1401" y="1545"/>
                    <a:pt x="1597" y="1572"/>
                  </a:cubicBezTo>
                  <a:cubicBezTo>
                    <a:pt x="1609" y="1574"/>
                    <a:pt x="1621" y="1575"/>
                    <a:pt x="1633" y="1575"/>
                  </a:cubicBezTo>
                  <a:cubicBezTo>
                    <a:pt x="1726" y="1575"/>
                    <a:pt x="1837" y="1519"/>
                    <a:pt x="1892" y="1456"/>
                  </a:cubicBezTo>
                  <a:cubicBezTo>
                    <a:pt x="1945" y="1384"/>
                    <a:pt x="1972" y="1304"/>
                    <a:pt x="1990" y="1215"/>
                  </a:cubicBezTo>
                  <a:cubicBezTo>
                    <a:pt x="2034" y="1063"/>
                    <a:pt x="2017" y="912"/>
                    <a:pt x="1936" y="769"/>
                  </a:cubicBezTo>
                  <a:cubicBezTo>
                    <a:pt x="1885" y="673"/>
                    <a:pt x="1766" y="614"/>
                    <a:pt x="1657" y="614"/>
                  </a:cubicBezTo>
                  <a:cubicBezTo>
                    <a:pt x="1613" y="614"/>
                    <a:pt x="1571" y="624"/>
                    <a:pt x="1535" y="644"/>
                  </a:cubicBezTo>
                  <a:cubicBezTo>
                    <a:pt x="1472" y="680"/>
                    <a:pt x="1455" y="724"/>
                    <a:pt x="1410" y="742"/>
                  </a:cubicBezTo>
                  <a:cubicBezTo>
                    <a:pt x="1405" y="743"/>
                    <a:pt x="1401" y="744"/>
                    <a:pt x="1396" y="744"/>
                  </a:cubicBezTo>
                  <a:cubicBezTo>
                    <a:pt x="1368" y="744"/>
                    <a:pt x="1349" y="720"/>
                    <a:pt x="1356" y="689"/>
                  </a:cubicBezTo>
                  <a:cubicBezTo>
                    <a:pt x="1383" y="599"/>
                    <a:pt x="1446" y="555"/>
                    <a:pt x="1472" y="448"/>
                  </a:cubicBezTo>
                  <a:cubicBezTo>
                    <a:pt x="1517" y="314"/>
                    <a:pt x="1499" y="207"/>
                    <a:pt x="1339" y="91"/>
                  </a:cubicBezTo>
                  <a:cubicBezTo>
                    <a:pt x="1261" y="32"/>
                    <a:pt x="1133" y="0"/>
                    <a:pt x="10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1"/>
            <p:cNvSpPr/>
            <p:nvPr/>
          </p:nvSpPr>
          <p:spPr>
            <a:xfrm>
              <a:off x="569642" y="-911292"/>
              <a:ext cx="122565" cy="179348"/>
            </a:xfrm>
            <a:custGeom>
              <a:rect b="b" l="l" r="r" t="t"/>
              <a:pathLst>
                <a:path extrusionOk="0" h="837" w="572">
                  <a:moveTo>
                    <a:pt x="286" y="1"/>
                  </a:moveTo>
                  <a:cubicBezTo>
                    <a:pt x="175" y="1"/>
                    <a:pt x="63" y="3"/>
                    <a:pt x="1" y="7"/>
                  </a:cubicBezTo>
                  <a:cubicBezTo>
                    <a:pt x="144" y="132"/>
                    <a:pt x="206" y="311"/>
                    <a:pt x="233" y="489"/>
                  </a:cubicBezTo>
                  <a:cubicBezTo>
                    <a:pt x="233" y="543"/>
                    <a:pt x="233" y="605"/>
                    <a:pt x="233" y="659"/>
                  </a:cubicBezTo>
                  <a:cubicBezTo>
                    <a:pt x="233" y="712"/>
                    <a:pt x="215" y="783"/>
                    <a:pt x="215" y="837"/>
                  </a:cubicBezTo>
                  <a:lnTo>
                    <a:pt x="358" y="837"/>
                  </a:lnTo>
                  <a:cubicBezTo>
                    <a:pt x="358" y="783"/>
                    <a:pt x="340" y="712"/>
                    <a:pt x="340" y="659"/>
                  </a:cubicBezTo>
                  <a:cubicBezTo>
                    <a:pt x="340" y="605"/>
                    <a:pt x="340" y="543"/>
                    <a:pt x="340" y="489"/>
                  </a:cubicBezTo>
                  <a:cubicBezTo>
                    <a:pt x="367" y="311"/>
                    <a:pt x="429" y="132"/>
                    <a:pt x="572" y="7"/>
                  </a:cubicBezTo>
                  <a:cubicBezTo>
                    <a:pt x="509" y="3"/>
                    <a:pt x="398"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1"/>
            <p:cNvSpPr/>
            <p:nvPr/>
          </p:nvSpPr>
          <p:spPr>
            <a:xfrm>
              <a:off x="413004" y="-841651"/>
              <a:ext cx="436050" cy="337483"/>
            </a:xfrm>
            <a:custGeom>
              <a:rect b="b" l="l" r="r" t="t"/>
              <a:pathLst>
                <a:path extrusionOk="0" h="1575" w="2035">
                  <a:moveTo>
                    <a:pt x="398" y="0"/>
                  </a:moveTo>
                  <a:cubicBezTo>
                    <a:pt x="306" y="0"/>
                    <a:pt x="197" y="50"/>
                    <a:pt x="143" y="119"/>
                  </a:cubicBezTo>
                  <a:cubicBezTo>
                    <a:pt x="90" y="191"/>
                    <a:pt x="63" y="271"/>
                    <a:pt x="45" y="351"/>
                  </a:cubicBezTo>
                  <a:cubicBezTo>
                    <a:pt x="0" y="512"/>
                    <a:pt x="18" y="664"/>
                    <a:pt x="90" y="806"/>
                  </a:cubicBezTo>
                  <a:cubicBezTo>
                    <a:pt x="147" y="902"/>
                    <a:pt x="268" y="961"/>
                    <a:pt x="378" y="961"/>
                  </a:cubicBezTo>
                  <a:cubicBezTo>
                    <a:pt x="422" y="961"/>
                    <a:pt x="464" y="952"/>
                    <a:pt x="500" y="931"/>
                  </a:cubicBezTo>
                  <a:cubicBezTo>
                    <a:pt x="554" y="896"/>
                    <a:pt x="580" y="851"/>
                    <a:pt x="625" y="833"/>
                  </a:cubicBezTo>
                  <a:cubicBezTo>
                    <a:pt x="628" y="832"/>
                    <a:pt x="632" y="831"/>
                    <a:pt x="636" y="831"/>
                  </a:cubicBezTo>
                  <a:cubicBezTo>
                    <a:pt x="660" y="831"/>
                    <a:pt x="686" y="855"/>
                    <a:pt x="678" y="878"/>
                  </a:cubicBezTo>
                  <a:cubicBezTo>
                    <a:pt x="652" y="967"/>
                    <a:pt x="589" y="1020"/>
                    <a:pt x="562" y="1128"/>
                  </a:cubicBezTo>
                  <a:cubicBezTo>
                    <a:pt x="518" y="1252"/>
                    <a:pt x="536" y="1368"/>
                    <a:pt x="696" y="1484"/>
                  </a:cubicBezTo>
                  <a:cubicBezTo>
                    <a:pt x="774" y="1543"/>
                    <a:pt x="902" y="1575"/>
                    <a:pt x="1029" y="1575"/>
                  </a:cubicBezTo>
                  <a:cubicBezTo>
                    <a:pt x="1151" y="1575"/>
                    <a:pt x="1273" y="1546"/>
                    <a:pt x="1348" y="1484"/>
                  </a:cubicBezTo>
                  <a:cubicBezTo>
                    <a:pt x="1535" y="1315"/>
                    <a:pt x="1517" y="1208"/>
                    <a:pt x="1472" y="1083"/>
                  </a:cubicBezTo>
                  <a:cubicBezTo>
                    <a:pt x="1446" y="967"/>
                    <a:pt x="1374" y="958"/>
                    <a:pt x="1356" y="860"/>
                  </a:cubicBezTo>
                  <a:cubicBezTo>
                    <a:pt x="1348" y="842"/>
                    <a:pt x="1365" y="824"/>
                    <a:pt x="1383" y="824"/>
                  </a:cubicBezTo>
                  <a:cubicBezTo>
                    <a:pt x="1446" y="842"/>
                    <a:pt x="1463" y="887"/>
                    <a:pt x="1535" y="931"/>
                  </a:cubicBezTo>
                  <a:cubicBezTo>
                    <a:pt x="1571" y="952"/>
                    <a:pt x="1613" y="961"/>
                    <a:pt x="1657" y="961"/>
                  </a:cubicBezTo>
                  <a:cubicBezTo>
                    <a:pt x="1766" y="961"/>
                    <a:pt x="1885" y="902"/>
                    <a:pt x="1936" y="806"/>
                  </a:cubicBezTo>
                  <a:cubicBezTo>
                    <a:pt x="2017" y="664"/>
                    <a:pt x="2034" y="512"/>
                    <a:pt x="1990" y="351"/>
                  </a:cubicBezTo>
                  <a:cubicBezTo>
                    <a:pt x="1972" y="271"/>
                    <a:pt x="1945" y="191"/>
                    <a:pt x="1892" y="119"/>
                  </a:cubicBezTo>
                  <a:cubicBezTo>
                    <a:pt x="1837" y="50"/>
                    <a:pt x="1729" y="0"/>
                    <a:pt x="1637" y="0"/>
                  </a:cubicBezTo>
                  <a:cubicBezTo>
                    <a:pt x="1623" y="0"/>
                    <a:pt x="1610" y="1"/>
                    <a:pt x="1597" y="3"/>
                  </a:cubicBezTo>
                  <a:cubicBezTo>
                    <a:pt x="1401" y="21"/>
                    <a:pt x="1321" y="128"/>
                    <a:pt x="1232" y="218"/>
                  </a:cubicBezTo>
                  <a:cubicBezTo>
                    <a:pt x="1133" y="325"/>
                    <a:pt x="1107" y="369"/>
                    <a:pt x="1053" y="378"/>
                  </a:cubicBezTo>
                  <a:lnTo>
                    <a:pt x="982" y="378"/>
                  </a:lnTo>
                  <a:cubicBezTo>
                    <a:pt x="928" y="369"/>
                    <a:pt x="901" y="325"/>
                    <a:pt x="803" y="218"/>
                  </a:cubicBezTo>
                  <a:cubicBezTo>
                    <a:pt x="714" y="128"/>
                    <a:pt x="634" y="21"/>
                    <a:pt x="438" y="3"/>
                  </a:cubicBezTo>
                  <a:cubicBezTo>
                    <a:pt x="425" y="1"/>
                    <a:pt x="411"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1"/>
            <p:cNvSpPr/>
            <p:nvPr/>
          </p:nvSpPr>
          <p:spPr>
            <a:xfrm>
              <a:off x="-5696" y="-911292"/>
              <a:ext cx="120637" cy="179348"/>
            </a:xfrm>
            <a:custGeom>
              <a:rect b="b" l="l" r="r" t="t"/>
              <a:pathLst>
                <a:path extrusionOk="0" h="837" w="563">
                  <a:moveTo>
                    <a:pt x="282" y="1"/>
                  </a:moveTo>
                  <a:cubicBezTo>
                    <a:pt x="172" y="1"/>
                    <a:pt x="63" y="3"/>
                    <a:pt x="1" y="7"/>
                  </a:cubicBezTo>
                  <a:cubicBezTo>
                    <a:pt x="135" y="132"/>
                    <a:pt x="197" y="311"/>
                    <a:pt x="224" y="489"/>
                  </a:cubicBezTo>
                  <a:cubicBezTo>
                    <a:pt x="224" y="543"/>
                    <a:pt x="224" y="605"/>
                    <a:pt x="224" y="659"/>
                  </a:cubicBezTo>
                  <a:cubicBezTo>
                    <a:pt x="224" y="712"/>
                    <a:pt x="206" y="783"/>
                    <a:pt x="206" y="837"/>
                  </a:cubicBezTo>
                  <a:lnTo>
                    <a:pt x="349" y="837"/>
                  </a:lnTo>
                  <a:cubicBezTo>
                    <a:pt x="349" y="783"/>
                    <a:pt x="331" y="712"/>
                    <a:pt x="331" y="659"/>
                  </a:cubicBezTo>
                  <a:cubicBezTo>
                    <a:pt x="331" y="605"/>
                    <a:pt x="331" y="543"/>
                    <a:pt x="340" y="489"/>
                  </a:cubicBezTo>
                  <a:cubicBezTo>
                    <a:pt x="358" y="311"/>
                    <a:pt x="420" y="132"/>
                    <a:pt x="563" y="7"/>
                  </a:cubicBezTo>
                  <a:cubicBezTo>
                    <a:pt x="500" y="3"/>
                    <a:pt x="391" y="1"/>
                    <a:pt x="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1"/>
            <p:cNvSpPr/>
            <p:nvPr/>
          </p:nvSpPr>
          <p:spPr>
            <a:xfrm>
              <a:off x="-164262" y="-841651"/>
              <a:ext cx="436050" cy="337483"/>
            </a:xfrm>
            <a:custGeom>
              <a:rect b="b" l="l" r="r" t="t"/>
              <a:pathLst>
                <a:path extrusionOk="0" h="1575" w="2035">
                  <a:moveTo>
                    <a:pt x="397" y="0"/>
                  </a:moveTo>
                  <a:cubicBezTo>
                    <a:pt x="306" y="0"/>
                    <a:pt x="197" y="50"/>
                    <a:pt x="143" y="119"/>
                  </a:cubicBezTo>
                  <a:cubicBezTo>
                    <a:pt x="98" y="191"/>
                    <a:pt x="63" y="271"/>
                    <a:pt x="45" y="351"/>
                  </a:cubicBezTo>
                  <a:cubicBezTo>
                    <a:pt x="0" y="512"/>
                    <a:pt x="18" y="664"/>
                    <a:pt x="98" y="806"/>
                  </a:cubicBezTo>
                  <a:cubicBezTo>
                    <a:pt x="149" y="902"/>
                    <a:pt x="269" y="961"/>
                    <a:pt x="378" y="961"/>
                  </a:cubicBezTo>
                  <a:cubicBezTo>
                    <a:pt x="422" y="961"/>
                    <a:pt x="464" y="952"/>
                    <a:pt x="500" y="931"/>
                  </a:cubicBezTo>
                  <a:cubicBezTo>
                    <a:pt x="562" y="896"/>
                    <a:pt x="580" y="851"/>
                    <a:pt x="625" y="833"/>
                  </a:cubicBezTo>
                  <a:cubicBezTo>
                    <a:pt x="630" y="832"/>
                    <a:pt x="634" y="831"/>
                    <a:pt x="639" y="831"/>
                  </a:cubicBezTo>
                  <a:cubicBezTo>
                    <a:pt x="667" y="831"/>
                    <a:pt x="686" y="855"/>
                    <a:pt x="678" y="878"/>
                  </a:cubicBezTo>
                  <a:cubicBezTo>
                    <a:pt x="652" y="967"/>
                    <a:pt x="589" y="1020"/>
                    <a:pt x="562" y="1128"/>
                  </a:cubicBezTo>
                  <a:cubicBezTo>
                    <a:pt x="527" y="1252"/>
                    <a:pt x="536" y="1368"/>
                    <a:pt x="696" y="1484"/>
                  </a:cubicBezTo>
                  <a:cubicBezTo>
                    <a:pt x="773" y="1543"/>
                    <a:pt x="901" y="1575"/>
                    <a:pt x="1029" y="1575"/>
                  </a:cubicBezTo>
                  <a:cubicBezTo>
                    <a:pt x="1151" y="1575"/>
                    <a:pt x="1273" y="1546"/>
                    <a:pt x="1347" y="1484"/>
                  </a:cubicBezTo>
                  <a:cubicBezTo>
                    <a:pt x="1535" y="1315"/>
                    <a:pt x="1517" y="1208"/>
                    <a:pt x="1481" y="1083"/>
                  </a:cubicBezTo>
                  <a:cubicBezTo>
                    <a:pt x="1445" y="967"/>
                    <a:pt x="1383" y="958"/>
                    <a:pt x="1356" y="860"/>
                  </a:cubicBezTo>
                  <a:cubicBezTo>
                    <a:pt x="1347" y="842"/>
                    <a:pt x="1365" y="824"/>
                    <a:pt x="1383" y="824"/>
                  </a:cubicBezTo>
                  <a:cubicBezTo>
                    <a:pt x="1445" y="842"/>
                    <a:pt x="1472" y="887"/>
                    <a:pt x="1535" y="931"/>
                  </a:cubicBezTo>
                  <a:cubicBezTo>
                    <a:pt x="1570" y="952"/>
                    <a:pt x="1613" y="961"/>
                    <a:pt x="1657" y="961"/>
                  </a:cubicBezTo>
                  <a:cubicBezTo>
                    <a:pt x="1767" y="961"/>
                    <a:pt x="1888" y="902"/>
                    <a:pt x="1945" y="806"/>
                  </a:cubicBezTo>
                  <a:cubicBezTo>
                    <a:pt x="2016" y="664"/>
                    <a:pt x="2034" y="512"/>
                    <a:pt x="1990" y="351"/>
                  </a:cubicBezTo>
                  <a:cubicBezTo>
                    <a:pt x="1972" y="271"/>
                    <a:pt x="1945" y="191"/>
                    <a:pt x="1892" y="119"/>
                  </a:cubicBezTo>
                  <a:cubicBezTo>
                    <a:pt x="1837" y="50"/>
                    <a:pt x="1729" y="0"/>
                    <a:pt x="1637" y="0"/>
                  </a:cubicBezTo>
                  <a:cubicBezTo>
                    <a:pt x="1623" y="0"/>
                    <a:pt x="1610" y="1"/>
                    <a:pt x="1597" y="3"/>
                  </a:cubicBezTo>
                  <a:cubicBezTo>
                    <a:pt x="1401" y="21"/>
                    <a:pt x="1321" y="128"/>
                    <a:pt x="1231" y="218"/>
                  </a:cubicBezTo>
                  <a:cubicBezTo>
                    <a:pt x="1133" y="325"/>
                    <a:pt x="1106" y="369"/>
                    <a:pt x="1053" y="378"/>
                  </a:cubicBezTo>
                  <a:lnTo>
                    <a:pt x="982" y="378"/>
                  </a:lnTo>
                  <a:cubicBezTo>
                    <a:pt x="928" y="369"/>
                    <a:pt x="901" y="325"/>
                    <a:pt x="803" y="218"/>
                  </a:cubicBezTo>
                  <a:cubicBezTo>
                    <a:pt x="723" y="128"/>
                    <a:pt x="634" y="21"/>
                    <a:pt x="437" y="3"/>
                  </a:cubicBezTo>
                  <a:cubicBezTo>
                    <a:pt x="425" y="1"/>
                    <a:pt x="411" y="0"/>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1"/>
            <p:cNvSpPr/>
            <p:nvPr/>
          </p:nvSpPr>
          <p:spPr>
            <a:xfrm>
              <a:off x="294508" y="-1703051"/>
              <a:ext cx="122565" cy="179348"/>
            </a:xfrm>
            <a:custGeom>
              <a:rect b="b" l="l" r="r" t="t"/>
              <a:pathLst>
                <a:path extrusionOk="0" h="837" w="572">
                  <a:moveTo>
                    <a:pt x="214" y="0"/>
                  </a:moveTo>
                  <a:cubicBezTo>
                    <a:pt x="214" y="54"/>
                    <a:pt x="232" y="134"/>
                    <a:pt x="232" y="187"/>
                  </a:cubicBezTo>
                  <a:cubicBezTo>
                    <a:pt x="232" y="241"/>
                    <a:pt x="232" y="294"/>
                    <a:pt x="232" y="348"/>
                  </a:cubicBezTo>
                  <a:cubicBezTo>
                    <a:pt x="206" y="526"/>
                    <a:pt x="143" y="705"/>
                    <a:pt x="0" y="830"/>
                  </a:cubicBezTo>
                  <a:cubicBezTo>
                    <a:pt x="67" y="834"/>
                    <a:pt x="179" y="836"/>
                    <a:pt x="289" y="836"/>
                  </a:cubicBezTo>
                  <a:cubicBezTo>
                    <a:pt x="400" y="836"/>
                    <a:pt x="509" y="834"/>
                    <a:pt x="571" y="830"/>
                  </a:cubicBezTo>
                  <a:cubicBezTo>
                    <a:pt x="429" y="705"/>
                    <a:pt x="366" y="526"/>
                    <a:pt x="348" y="348"/>
                  </a:cubicBezTo>
                  <a:cubicBezTo>
                    <a:pt x="339" y="294"/>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1"/>
            <p:cNvSpPr/>
            <p:nvPr/>
          </p:nvSpPr>
          <p:spPr>
            <a:xfrm>
              <a:off x="137656" y="-1930829"/>
              <a:ext cx="436050" cy="338983"/>
            </a:xfrm>
            <a:custGeom>
              <a:rect b="b" l="l" r="r" t="t"/>
              <a:pathLst>
                <a:path extrusionOk="0" h="1582" w="2035">
                  <a:moveTo>
                    <a:pt x="1009" y="0"/>
                  </a:moveTo>
                  <a:cubicBezTo>
                    <a:pt x="886" y="0"/>
                    <a:pt x="767" y="29"/>
                    <a:pt x="697" y="91"/>
                  </a:cubicBezTo>
                  <a:cubicBezTo>
                    <a:pt x="500" y="260"/>
                    <a:pt x="527" y="367"/>
                    <a:pt x="563" y="501"/>
                  </a:cubicBezTo>
                  <a:cubicBezTo>
                    <a:pt x="590" y="608"/>
                    <a:pt x="661" y="626"/>
                    <a:pt x="679" y="715"/>
                  </a:cubicBezTo>
                  <a:cubicBezTo>
                    <a:pt x="688" y="733"/>
                    <a:pt x="670" y="751"/>
                    <a:pt x="652" y="751"/>
                  </a:cubicBezTo>
                  <a:cubicBezTo>
                    <a:pt x="590" y="742"/>
                    <a:pt x="572" y="688"/>
                    <a:pt x="500" y="653"/>
                  </a:cubicBezTo>
                  <a:cubicBezTo>
                    <a:pt x="463" y="629"/>
                    <a:pt x="418" y="617"/>
                    <a:pt x="372" y="617"/>
                  </a:cubicBezTo>
                  <a:cubicBezTo>
                    <a:pt x="264" y="617"/>
                    <a:pt x="149" y="678"/>
                    <a:pt x="99" y="778"/>
                  </a:cubicBezTo>
                  <a:cubicBezTo>
                    <a:pt x="19" y="911"/>
                    <a:pt x="1" y="1063"/>
                    <a:pt x="45" y="1224"/>
                  </a:cubicBezTo>
                  <a:cubicBezTo>
                    <a:pt x="63" y="1304"/>
                    <a:pt x="99" y="1384"/>
                    <a:pt x="144" y="1456"/>
                  </a:cubicBezTo>
                  <a:cubicBezTo>
                    <a:pt x="201" y="1530"/>
                    <a:pt x="321" y="1581"/>
                    <a:pt x="416" y="1581"/>
                  </a:cubicBezTo>
                  <a:cubicBezTo>
                    <a:pt x="423" y="1581"/>
                    <a:pt x="431" y="1581"/>
                    <a:pt x="438" y="1581"/>
                  </a:cubicBezTo>
                  <a:cubicBezTo>
                    <a:pt x="634" y="1554"/>
                    <a:pt x="723" y="1456"/>
                    <a:pt x="804" y="1357"/>
                  </a:cubicBezTo>
                  <a:cubicBezTo>
                    <a:pt x="902" y="1250"/>
                    <a:pt x="929" y="1206"/>
                    <a:pt x="982" y="1197"/>
                  </a:cubicBezTo>
                  <a:lnTo>
                    <a:pt x="1053" y="1197"/>
                  </a:lnTo>
                  <a:cubicBezTo>
                    <a:pt x="1107" y="1206"/>
                    <a:pt x="1134" y="1250"/>
                    <a:pt x="1232" y="1357"/>
                  </a:cubicBezTo>
                  <a:cubicBezTo>
                    <a:pt x="1321" y="1456"/>
                    <a:pt x="1401" y="1554"/>
                    <a:pt x="1598" y="1581"/>
                  </a:cubicBezTo>
                  <a:cubicBezTo>
                    <a:pt x="1605" y="1581"/>
                    <a:pt x="1612" y="1581"/>
                    <a:pt x="1620" y="1581"/>
                  </a:cubicBezTo>
                  <a:cubicBezTo>
                    <a:pt x="1715" y="1581"/>
                    <a:pt x="1834" y="1530"/>
                    <a:pt x="1892" y="1456"/>
                  </a:cubicBezTo>
                  <a:cubicBezTo>
                    <a:pt x="1946" y="1384"/>
                    <a:pt x="1972" y="1304"/>
                    <a:pt x="1990" y="1224"/>
                  </a:cubicBezTo>
                  <a:cubicBezTo>
                    <a:pt x="2035" y="1063"/>
                    <a:pt x="2017" y="911"/>
                    <a:pt x="1946" y="778"/>
                  </a:cubicBezTo>
                  <a:cubicBezTo>
                    <a:pt x="1889" y="678"/>
                    <a:pt x="1772" y="617"/>
                    <a:pt x="1664" y="617"/>
                  </a:cubicBezTo>
                  <a:cubicBezTo>
                    <a:pt x="1618" y="617"/>
                    <a:pt x="1573" y="629"/>
                    <a:pt x="1535" y="653"/>
                  </a:cubicBezTo>
                  <a:cubicBezTo>
                    <a:pt x="1482" y="679"/>
                    <a:pt x="1455" y="724"/>
                    <a:pt x="1410" y="742"/>
                  </a:cubicBezTo>
                  <a:cubicBezTo>
                    <a:pt x="1407" y="743"/>
                    <a:pt x="1403" y="744"/>
                    <a:pt x="1399" y="744"/>
                  </a:cubicBezTo>
                  <a:cubicBezTo>
                    <a:pt x="1375" y="744"/>
                    <a:pt x="1349" y="721"/>
                    <a:pt x="1357" y="697"/>
                  </a:cubicBezTo>
                  <a:cubicBezTo>
                    <a:pt x="1392" y="608"/>
                    <a:pt x="1446" y="555"/>
                    <a:pt x="1482" y="456"/>
                  </a:cubicBezTo>
                  <a:cubicBezTo>
                    <a:pt x="1517" y="323"/>
                    <a:pt x="1500" y="216"/>
                    <a:pt x="1348" y="91"/>
                  </a:cubicBezTo>
                  <a:cubicBezTo>
                    <a:pt x="1266" y="32"/>
                    <a:pt x="1136"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31"/>
          <p:cNvGrpSpPr/>
          <p:nvPr/>
        </p:nvGrpSpPr>
        <p:grpSpPr>
          <a:xfrm>
            <a:off x="3577439" y="4413177"/>
            <a:ext cx="1013316" cy="2445555"/>
            <a:chOff x="1881027" y="-2949723"/>
            <a:chExt cx="1013316" cy="2445555"/>
          </a:xfrm>
        </p:grpSpPr>
        <p:sp>
          <p:nvSpPr>
            <p:cNvPr id="1101" name="Google Shape;1101;p31"/>
            <p:cNvSpPr/>
            <p:nvPr/>
          </p:nvSpPr>
          <p:spPr>
            <a:xfrm>
              <a:off x="2039807" y="-2721945"/>
              <a:ext cx="120637" cy="177848"/>
            </a:xfrm>
            <a:custGeom>
              <a:rect b="b" l="l" r="r" t="t"/>
              <a:pathLst>
                <a:path extrusionOk="0" h="830" w="563">
                  <a:moveTo>
                    <a:pt x="205" y="0"/>
                  </a:moveTo>
                  <a:cubicBezTo>
                    <a:pt x="205" y="54"/>
                    <a:pt x="223" y="125"/>
                    <a:pt x="223" y="179"/>
                  </a:cubicBezTo>
                  <a:cubicBezTo>
                    <a:pt x="223" y="232"/>
                    <a:pt x="223" y="286"/>
                    <a:pt x="223" y="339"/>
                  </a:cubicBezTo>
                  <a:cubicBezTo>
                    <a:pt x="197" y="527"/>
                    <a:pt x="134" y="705"/>
                    <a:pt x="0" y="830"/>
                  </a:cubicBezTo>
                  <a:lnTo>
                    <a:pt x="562" y="830"/>
                  </a:lnTo>
                  <a:cubicBezTo>
                    <a:pt x="420" y="705"/>
                    <a:pt x="357" y="527"/>
                    <a:pt x="339" y="339"/>
                  </a:cubicBezTo>
                  <a:cubicBezTo>
                    <a:pt x="330" y="286"/>
                    <a:pt x="330" y="232"/>
                    <a:pt x="330" y="179"/>
                  </a:cubicBezTo>
                  <a:cubicBezTo>
                    <a:pt x="330" y="125"/>
                    <a:pt x="348" y="54"/>
                    <a:pt x="3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1"/>
            <p:cNvSpPr/>
            <p:nvPr/>
          </p:nvSpPr>
          <p:spPr>
            <a:xfrm>
              <a:off x="1881027" y="-2949723"/>
              <a:ext cx="436050" cy="337483"/>
            </a:xfrm>
            <a:custGeom>
              <a:rect b="b" l="l" r="r" t="t"/>
              <a:pathLst>
                <a:path extrusionOk="0" h="1575" w="2035">
                  <a:moveTo>
                    <a:pt x="1009" y="0"/>
                  </a:moveTo>
                  <a:cubicBezTo>
                    <a:pt x="886" y="0"/>
                    <a:pt x="767" y="30"/>
                    <a:pt x="697" y="91"/>
                  </a:cubicBezTo>
                  <a:cubicBezTo>
                    <a:pt x="500" y="260"/>
                    <a:pt x="527" y="358"/>
                    <a:pt x="563" y="492"/>
                  </a:cubicBezTo>
                  <a:cubicBezTo>
                    <a:pt x="590" y="608"/>
                    <a:pt x="661" y="617"/>
                    <a:pt x="688" y="715"/>
                  </a:cubicBezTo>
                  <a:cubicBezTo>
                    <a:pt x="688" y="730"/>
                    <a:pt x="676" y="744"/>
                    <a:pt x="662" y="744"/>
                  </a:cubicBezTo>
                  <a:cubicBezTo>
                    <a:pt x="659" y="744"/>
                    <a:pt x="655" y="744"/>
                    <a:pt x="652" y="742"/>
                  </a:cubicBezTo>
                  <a:cubicBezTo>
                    <a:pt x="590" y="733"/>
                    <a:pt x="572" y="689"/>
                    <a:pt x="500" y="644"/>
                  </a:cubicBezTo>
                  <a:cubicBezTo>
                    <a:pt x="465" y="624"/>
                    <a:pt x="422" y="614"/>
                    <a:pt x="379" y="614"/>
                  </a:cubicBezTo>
                  <a:cubicBezTo>
                    <a:pt x="269" y="614"/>
                    <a:pt x="150" y="673"/>
                    <a:pt x="99" y="769"/>
                  </a:cubicBezTo>
                  <a:cubicBezTo>
                    <a:pt x="19" y="912"/>
                    <a:pt x="1" y="1063"/>
                    <a:pt x="45" y="1215"/>
                  </a:cubicBezTo>
                  <a:cubicBezTo>
                    <a:pt x="63" y="1304"/>
                    <a:pt x="99" y="1384"/>
                    <a:pt x="144" y="1456"/>
                  </a:cubicBezTo>
                  <a:cubicBezTo>
                    <a:pt x="199" y="1519"/>
                    <a:pt x="309" y="1575"/>
                    <a:pt x="402" y="1575"/>
                  </a:cubicBezTo>
                  <a:cubicBezTo>
                    <a:pt x="414" y="1575"/>
                    <a:pt x="426" y="1574"/>
                    <a:pt x="438" y="1572"/>
                  </a:cubicBezTo>
                  <a:cubicBezTo>
                    <a:pt x="634" y="1545"/>
                    <a:pt x="723" y="1447"/>
                    <a:pt x="804" y="1358"/>
                  </a:cubicBezTo>
                  <a:cubicBezTo>
                    <a:pt x="902" y="1251"/>
                    <a:pt x="929" y="1197"/>
                    <a:pt x="982" y="1197"/>
                  </a:cubicBezTo>
                  <a:lnTo>
                    <a:pt x="1053" y="1197"/>
                  </a:lnTo>
                  <a:cubicBezTo>
                    <a:pt x="1107" y="1197"/>
                    <a:pt x="1134" y="1251"/>
                    <a:pt x="1232" y="1358"/>
                  </a:cubicBezTo>
                  <a:cubicBezTo>
                    <a:pt x="1321" y="1447"/>
                    <a:pt x="1401" y="1545"/>
                    <a:pt x="1598" y="1572"/>
                  </a:cubicBezTo>
                  <a:cubicBezTo>
                    <a:pt x="1609" y="1574"/>
                    <a:pt x="1621" y="1575"/>
                    <a:pt x="1633" y="1575"/>
                  </a:cubicBezTo>
                  <a:cubicBezTo>
                    <a:pt x="1726" y="1575"/>
                    <a:pt x="1837" y="1519"/>
                    <a:pt x="1892" y="1456"/>
                  </a:cubicBezTo>
                  <a:cubicBezTo>
                    <a:pt x="1946" y="1384"/>
                    <a:pt x="1972" y="1304"/>
                    <a:pt x="1990" y="1215"/>
                  </a:cubicBezTo>
                  <a:cubicBezTo>
                    <a:pt x="2035" y="1063"/>
                    <a:pt x="2017" y="912"/>
                    <a:pt x="1946" y="769"/>
                  </a:cubicBezTo>
                  <a:cubicBezTo>
                    <a:pt x="1888" y="673"/>
                    <a:pt x="1767" y="614"/>
                    <a:pt x="1657" y="614"/>
                  </a:cubicBezTo>
                  <a:cubicBezTo>
                    <a:pt x="1613" y="614"/>
                    <a:pt x="1571" y="624"/>
                    <a:pt x="1535" y="644"/>
                  </a:cubicBezTo>
                  <a:cubicBezTo>
                    <a:pt x="1482" y="680"/>
                    <a:pt x="1455" y="724"/>
                    <a:pt x="1410" y="742"/>
                  </a:cubicBezTo>
                  <a:cubicBezTo>
                    <a:pt x="1407" y="743"/>
                    <a:pt x="1403" y="744"/>
                    <a:pt x="1399" y="744"/>
                  </a:cubicBezTo>
                  <a:cubicBezTo>
                    <a:pt x="1375" y="744"/>
                    <a:pt x="1349" y="720"/>
                    <a:pt x="1357" y="689"/>
                  </a:cubicBezTo>
                  <a:cubicBezTo>
                    <a:pt x="1392" y="599"/>
                    <a:pt x="1446" y="555"/>
                    <a:pt x="1482" y="448"/>
                  </a:cubicBezTo>
                  <a:cubicBezTo>
                    <a:pt x="1517" y="314"/>
                    <a:pt x="1500" y="207"/>
                    <a:pt x="1348" y="91"/>
                  </a:cubicBezTo>
                  <a:cubicBezTo>
                    <a:pt x="1266" y="32"/>
                    <a:pt x="1136"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1"/>
            <p:cNvSpPr/>
            <p:nvPr/>
          </p:nvSpPr>
          <p:spPr>
            <a:xfrm>
              <a:off x="2615145" y="-2721945"/>
              <a:ext cx="122565" cy="177848"/>
            </a:xfrm>
            <a:custGeom>
              <a:rect b="b" l="l" r="r" t="t"/>
              <a:pathLst>
                <a:path extrusionOk="0" h="830" w="572">
                  <a:moveTo>
                    <a:pt x="215" y="0"/>
                  </a:moveTo>
                  <a:cubicBezTo>
                    <a:pt x="215" y="54"/>
                    <a:pt x="232" y="125"/>
                    <a:pt x="232" y="179"/>
                  </a:cubicBezTo>
                  <a:cubicBezTo>
                    <a:pt x="232" y="232"/>
                    <a:pt x="232" y="286"/>
                    <a:pt x="224" y="339"/>
                  </a:cubicBezTo>
                  <a:cubicBezTo>
                    <a:pt x="206" y="527"/>
                    <a:pt x="143" y="705"/>
                    <a:pt x="0" y="830"/>
                  </a:cubicBezTo>
                  <a:lnTo>
                    <a:pt x="571" y="830"/>
                  </a:lnTo>
                  <a:cubicBezTo>
                    <a:pt x="429" y="705"/>
                    <a:pt x="366" y="527"/>
                    <a:pt x="339" y="339"/>
                  </a:cubicBezTo>
                  <a:cubicBezTo>
                    <a:pt x="339" y="286"/>
                    <a:pt x="339" y="232"/>
                    <a:pt x="339" y="179"/>
                  </a:cubicBezTo>
                  <a:cubicBezTo>
                    <a:pt x="339"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1"/>
            <p:cNvSpPr/>
            <p:nvPr/>
          </p:nvSpPr>
          <p:spPr>
            <a:xfrm>
              <a:off x="2458293" y="-2949723"/>
              <a:ext cx="436050" cy="337483"/>
            </a:xfrm>
            <a:custGeom>
              <a:rect b="b" l="l" r="r" t="t"/>
              <a:pathLst>
                <a:path extrusionOk="0" h="1575" w="2035">
                  <a:moveTo>
                    <a:pt x="1007" y="0"/>
                  </a:moveTo>
                  <a:cubicBezTo>
                    <a:pt x="884" y="0"/>
                    <a:pt x="762" y="30"/>
                    <a:pt x="688" y="91"/>
                  </a:cubicBezTo>
                  <a:cubicBezTo>
                    <a:pt x="501" y="260"/>
                    <a:pt x="518" y="358"/>
                    <a:pt x="563" y="492"/>
                  </a:cubicBezTo>
                  <a:cubicBezTo>
                    <a:pt x="590" y="608"/>
                    <a:pt x="661" y="617"/>
                    <a:pt x="679" y="715"/>
                  </a:cubicBezTo>
                  <a:cubicBezTo>
                    <a:pt x="686" y="730"/>
                    <a:pt x="676" y="744"/>
                    <a:pt x="662" y="744"/>
                  </a:cubicBezTo>
                  <a:cubicBezTo>
                    <a:pt x="659" y="744"/>
                    <a:pt x="655" y="744"/>
                    <a:pt x="652" y="742"/>
                  </a:cubicBezTo>
                  <a:cubicBezTo>
                    <a:pt x="590" y="733"/>
                    <a:pt x="563" y="689"/>
                    <a:pt x="501" y="644"/>
                  </a:cubicBezTo>
                  <a:cubicBezTo>
                    <a:pt x="465" y="624"/>
                    <a:pt x="423" y="614"/>
                    <a:pt x="379" y="614"/>
                  </a:cubicBezTo>
                  <a:cubicBezTo>
                    <a:pt x="269" y="614"/>
                    <a:pt x="148" y="673"/>
                    <a:pt x="90" y="769"/>
                  </a:cubicBezTo>
                  <a:cubicBezTo>
                    <a:pt x="19" y="912"/>
                    <a:pt x="1" y="1063"/>
                    <a:pt x="46" y="1215"/>
                  </a:cubicBezTo>
                  <a:cubicBezTo>
                    <a:pt x="63" y="1304"/>
                    <a:pt x="90" y="1384"/>
                    <a:pt x="144" y="1456"/>
                  </a:cubicBezTo>
                  <a:cubicBezTo>
                    <a:pt x="199" y="1519"/>
                    <a:pt x="310" y="1575"/>
                    <a:pt x="402" y="1575"/>
                  </a:cubicBezTo>
                  <a:cubicBezTo>
                    <a:pt x="415" y="1575"/>
                    <a:pt x="427" y="1574"/>
                    <a:pt x="438" y="1572"/>
                  </a:cubicBezTo>
                  <a:cubicBezTo>
                    <a:pt x="634" y="1545"/>
                    <a:pt x="715" y="1447"/>
                    <a:pt x="804" y="1358"/>
                  </a:cubicBezTo>
                  <a:cubicBezTo>
                    <a:pt x="902" y="1251"/>
                    <a:pt x="929" y="1197"/>
                    <a:pt x="982" y="1197"/>
                  </a:cubicBezTo>
                  <a:lnTo>
                    <a:pt x="1054" y="1197"/>
                  </a:lnTo>
                  <a:cubicBezTo>
                    <a:pt x="1107" y="1197"/>
                    <a:pt x="1134" y="1251"/>
                    <a:pt x="1232" y="1358"/>
                  </a:cubicBezTo>
                  <a:cubicBezTo>
                    <a:pt x="1321" y="1447"/>
                    <a:pt x="1402" y="1545"/>
                    <a:pt x="1598" y="1572"/>
                  </a:cubicBezTo>
                  <a:cubicBezTo>
                    <a:pt x="1609" y="1574"/>
                    <a:pt x="1621" y="1575"/>
                    <a:pt x="1634" y="1575"/>
                  </a:cubicBezTo>
                  <a:cubicBezTo>
                    <a:pt x="1726" y="1575"/>
                    <a:pt x="1837" y="1519"/>
                    <a:pt x="1892" y="1456"/>
                  </a:cubicBezTo>
                  <a:cubicBezTo>
                    <a:pt x="1937" y="1384"/>
                    <a:pt x="1973" y="1304"/>
                    <a:pt x="1990" y="1215"/>
                  </a:cubicBezTo>
                  <a:cubicBezTo>
                    <a:pt x="2035" y="1063"/>
                    <a:pt x="2017" y="912"/>
                    <a:pt x="1937" y="769"/>
                  </a:cubicBezTo>
                  <a:cubicBezTo>
                    <a:pt x="1886" y="673"/>
                    <a:pt x="1767" y="614"/>
                    <a:pt x="1657" y="614"/>
                  </a:cubicBezTo>
                  <a:cubicBezTo>
                    <a:pt x="1613" y="614"/>
                    <a:pt x="1571" y="624"/>
                    <a:pt x="1535" y="644"/>
                  </a:cubicBezTo>
                  <a:cubicBezTo>
                    <a:pt x="1473" y="680"/>
                    <a:pt x="1455" y="724"/>
                    <a:pt x="1410" y="742"/>
                  </a:cubicBezTo>
                  <a:cubicBezTo>
                    <a:pt x="1406" y="743"/>
                    <a:pt x="1401" y="744"/>
                    <a:pt x="1397" y="744"/>
                  </a:cubicBezTo>
                  <a:cubicBezTo>
                    <a:pt x="1368" y="744"/>
                    <a:pt x="1349" y="720"/>
                    <a:pt x="1357" y="689"/>
                  </a:cubicBezTo>
                  <a:cubicBezTo>
                    <a:pt x="1384" y="599"/>
                    <a:pt x="1446" y="555"/>
                    <a:pt x="1473" y="448"/>
                  </a:cubicBezTo>
                  <a:cubicBezTo>
                    <a:pt x="1509" y="314"/>
                    <a:pt x="1500" y="207"/>
                    <a:pt x="1339" y="91"/>
                  </a:cubicBezTo>
                  <a:cubicBezTo>
                    <a:pt x="1262" y="32"/>
                    <a:pt x="1134" y="0"/>
                    <a:pt x="10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1"/>
            <p:cNvSpPr/>
            <p:nvPr/>
          </p:nvSpPr>
          <p:spPr>
            <a:xfrm>
              <a:off x="2039807" y="-1703051"/>
              <a:ext cx="120637" cy="179348"/>
            </a:xfrm>
            <a:custGeom>
              <a:rect b="b" l="l" r="r" t="t"/>
              <a:pathLst>
                <a:path extrusionOk="0" h="837" w="563">
                  <a:moveTo>
                    <a:pt x="205" y="0"/>
                  </a:moveTo>
                  <a:cubicBezTo>
                    <a:pt x="205" y="54"/>
                    <a:pt x="223" y="134"/>
                    <a:pt x="223" y="187"/>
                  </a:cubicBezTo>
                  <a:cubicBezTo>
                    <a:pt x="223" y="241"/>
                    <a:pt x="223" y="294"/>
                    <a:pt x="223" y="348"/>
                  </a:cubicBezTo>
                  <a:cubicBezTo>
                    <a:pt x="197" y="526"/>
                    <a:pt x="134" y="705"/>
                    <a:pt x="0" y="830"/>
                  </a:cubicBezTo>
                  <a:cubicBezTo>
                    <a:pt x="63" y="834"/>
                    <a:pt x="172" y="836"/>
                    <a:pt x="281" y="836"/>
                  </a:cubicBezTo>
                  <a:cubicBezTo>
                    <a:pt x="391" y="836"/>
                    <a:pt x="500" y="834"/>
                    <a:pt x="562" y="830"/>
                  </a:cubicBezTo>
                  <a:cubicBezTo>
                    <a:pt x="420" y="705"/>
                    <a:pt x="357" y="526"/>
                    <a:pt x="339" y="348"/>
                  </a:cubicBezTo>
                  <a:cubicBezTo>
                    <a:pt x="330" y="294"/>
                    <a:pt x="330" y="241"/>
                    <a:pt x="330" y="187"/>
                  </a:cubicBezTo>
                  <a:cubicBezTo>
                    <a:pt x="330" y="134"/>
                    <a:pt x="348" y="54"/>
                    <a:pt x="3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1"/>
            <p:cNvSpPr/>
            <p:nvPr/>
          </p:nvSpPr>
          <p:spPr>
            <a:xfrm>
              <a:off x="1881027" y="-1930829"/>
              <a:ext cx="436050" cy="338983"/>
            </a:xfrm>
            <a:custGeom>
              <a:rect b="b" l="l" r="r" t="t"/>
              <a:pathLst>
                <a:path extrusionOk="0" h="1582" w="2035">
                  <a:moveTo>
                    <a:pt x="1009" y="0"/>
                  </a:moveTo>
                  <a:cubicBezTo>
                    <a:pt x="886" y="0"/>
                    <a:pt x="767" y="29"/>
                    <a:pt x="697" y="91"/>
                  </a:cubicBezTo>
                  <a:cubicBezTo>
                    <a:pt x="500" y="260"/>
                    <a:pt x="527" y="367"/>
                    <a:pt x="563" y="501"/>
                  </a:cubicBezTo>
                  <a:cubicBezTo>
                    <a:pt x="590" y="608"/>
                    <a:pt x="661" y="626"/>
                    <a:pt x="688" y="715"/>
                  </a:cubicBezTo>
                  <a:cubicBezTo>
                    <a:pt x="688" y="733"/>
                    <a:pt x="670" y="751"/>
                    <a:pt x="652" y="751"/>
                  </a:cubicBezTo>
                  <a:cubicBezTo>
                    <a:pt x="590" y="742"/>
                    <a:pt x="572" y="688"/>
                    <a:pt x="500" y="653"/>
                  </a:cubicBezTo>
                  <a:cubicBezTo>
                    <a:pt x="463" y="629"/>
                    <a:pt x="418" y="617"/>
                    <a:pt x="372" y="617"/>
                  </a:cubicBezTo>
                  <a:cubicBezTo>
                    <a:pt x="264" y="617"/>
                    <a:pt x="149" y="678"/>
                    <a:pt x="99" y="778"/>
                  </a:cubicBezTo>
                  <a:cubicBezTo>
                    <a:pt x="19" y="911"/>
                    <a:pt x="1" y="1063"/>
                    <a:pt x="45" y="1224"/>
                  </a:cubicBezTo>
                  <a:cubicBezTo>
                    <a:pt x="63" y="1304"/>
                    <a:pt x="99" y="1384"/>
                    <a:pt x="144" y="1456"/>
                  </a:cubicBezTo>
                  <a:cubicBezTo>
                    <a:pt x="201" y="1530"/>
                    <a:pt x="321" y="1581"/>
                    <a:pt x="416" y="1581"/>
                  </a:cubicBezTo>
                  <a:cubicBezTo>
                    <a:pt x="423" y="1581"/>
                    <a:pt x="431" y="1581"/>
                    <a:pt x="438" y="1581"/>
                  </a:cubicBezTo>
                  <a:cubicBezTo>
                    <a:pt x="634" y="1554"/>
                    <a:pt x="723" y="1456"/>
                    <a:pt x="804" y="1357"/>
                  </a:cubicBezTo>
                  <a:cubicBezTo>
                    <a:pt x="902" y="1250"/>
                    <a:pt x="929" y="1206"/>
                    <a:pt x="982" y="1197"/>
                  </a:cubicBezTo>
                  <a:lnTo>
                    <a:pt x="1053" y="1197"/>
                  </a:lnTo>
                  <a:cubicBezTo>
                    <a:pt x="1107" y="1206"/>
                    <a:pt x="1134" y="1250"/>
                    <a:pt x="1232" y="1357"/>
                  </a:cubicBezTo>
                  <a:cubicBezTo>
                    <a:pt x="1321" y="1456"/>
                    <a:pt x="1401" y="1554"/>
                    <a:pt x="1598" y="1581"/>
                  </a:cubicBezTo>
                  <a:cubicBezTo>
                    <a:pt x="1605" y="1581"/>
                    <a:pt x="1612" y="1581"/>
                    <a:pt x="1620" y="1581"/>
                  </a:cubicBezTo>
                  <a:cubicBezTo>
                    <a:pt x="1715" y="1581"/>
                    <a:pt x="1834" y="1530"/>
                    <a:pt x="1892" y="1456"/>
                  </a:cubicBezTo>
                  <a:cubicBezTo>
                    <a:pt x="1946" y="1384"/>
                    <a:pt x="1972" y="1304"/>
                    <a:pt x="1990" y="1224"/>
                  </a:cubicBezTo>
                  <a:cubicBezTo>
                    <a:pt x="2035" y="1063"/>
                    <a:pt x="2017" y="911"/>
                    <a:pt x="1946" y="778"/>
                  </a:cubicBezTo>
                  <a:cubicBezTo>
                    <a:pt x="1889" y="678"/>
                    <a:pt x="1772" y="617"/>
                    <a:pt x="1664" y="617"/>
                  </a:cubicBezTo>
                  <a:cubicBezTo>
                    <a:pt x="1618" y="617"/>
                    <a:pt x="1573" y="629"/>
                    <a:pt x="1535" y="653"/>
                  </a:cubicBezTo>
                  <a:cubicBezTo>
                    <a:pt x="1482" y="679"/>
                    <a:pt x="1455" y="724"/>
                    <a:pt x="1410" y="742"/>
                  </a:cubicBezTo>
                  <a:cubicBezTo>
                    <a:pt x="1407" y="743"/>
                    <a:pt x="1403" y="744"/>
                    <a:pt x="1399" y="744"/>
                  </a:cubicBezTo>
                  <a:cubicBezTo>
                    <a:pt x="1375" y="744"/>
                    <a:pt x="1349" y="721"/>
                    <a:pt x="1357" y="697"/>
                  </a:cubicBezTo>
                  <a:cubicBezTo>
                    <a:pt x="1392" y="608"/>
                    <a:pt x="1446" y="555"/>
                    <a:pt x="1482" y="456"/>
                  </a:cubicBezTo>
                  <a:cubicBezTo>
                    <a:pt x="1517" y="323"/>
                    <a:pt x="1500" y="216"/>
                    <a:pt x="1348" y="91"/>
                  </a:cubicBezTo>
                  <a:cubicBezTo>
                    <a:pt x="1266" y="32"/>
                    <a:pt x="1136"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1"/>
            <p:cNvSpPr/>
            <p:nvPr/>
          </p:nvSpPr>
          <p:spPr>
            <a:xfrm>
              <a:off x="2615145" y="-1703051"/>
              <a:ext cx="122565" cy="179348"/>
            </a:xfrm>
            <a:custGeom>
              <a:rect b="b" l="l" r="r" t="t"/>
              <a:pathLst>
                <a:path extrusionOk="0" h="837" w="572">
                  <a:moveTo>
                    <a:pt x="215" y="0"/>
                  </a:moveTo>
                  <a:cubicBezTo>
                    <a:pt x="215" y="54"/>
                    <a:pt x="232" y="134"/>
                    <a:pt x="232" y="187"/>
                  </a:cubicBezTo>
                  <a:cubicBezTo>
                    <a:pt x="232" y="241"/>
                    <a:pt x="232" y="294"/>
                    <a:pt x="224" y="348"/>
                  </a:cubicBezTo>
                  <a:cubicBezTo>
                    <a:pt x="206" y="526"/>
                    <a:pt x="143" y="705"/>
                    <a:pt x="0" y="830"/>
                  </a:cubicBezTo>
                  <a:cubicBezTo>
                    <a:pt x="63" y="834"/>
                    <a:pt x="174" y="836"/>
                    <a:pt x="286" y="836"/>
                  </a:cubicBezTo>
                  <a:cubicBezTo>
                    <a:pt x="397" y="836"/>
                    <a:pt x="509" y="834"/>
                    <a:pt x="571" y="830"/>
                  </a:cubicBezTo>
                  <a:cubicBezTo>
                    <a:pt x="429" y="705"/>
                    <a:pt x="366" y="526"/>
                    <a:pt x="339" y="348"/>
                  </a:cubicBezTo>
                  <a:cubicBezTo>
                    <a:pt x="339" y="294"/>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1"/>
            <p:cNvSpPr/>
            <p:nvPr/>
          </p:nvSpPr>
          <p:spPr>
            <a:xfrm>
              <a:off x="2458293" y="-1930829"/>
              <a:ext cx="436050" cy="338983"/>
            </a:xfrm>
            <a:custGeom>
              <a:rect b="b" l="l" r="r" t="t"/>
              <a:pathLst>
                <a:path extrusionOk="0" h="1582" w="2035">
                  <a:moveTo>
                    <a:pt x="1007" y="0"/>
                  </a:moveTo>
                  <a:cubicBezTo>
                    <a:pt x="884" y="0"/>
                    <a:pt x="762" y="29"/>
                    <a:pt x="688" y="91"/>
                  </a:cubicBezTo>
                  <a:cubicBezTo>
                    <a:pt x="501" y="260"/>
                    <a:pt x="518" y="367"/>
                    <a:pt x="563" y="501"/>
                  </a:cubicBezTo>
                  <a:cubicBezTo>
                    <a:pt x="590" y="608"/>
                    <a:pt x="661" y="626"/>
                    <a:pt x="679" y="715"/>
                  </a:cubicBezTo>
                  <a:cubicBezTo>
                    <a:pt x="688" y="733"/>
                    <a:pt x="670" y="751"/>
                    <a:pt x="652" y="751"/>
                  </a:cubicBezTo>
                  <a:cubicBezTo>
                    <a:pt x="590" y="742"/>
                    <a:pt x="563" y="688"/>
                    <a:pt x="501" y="653"/>
                  </a:cubicBezTo>
                  <a:cubicBezTo>
                    <a:pt x="463" y="629"/>
                    <a:pt x="418" y="617"/>
                    <a:pt x="371" y="617"/>
                  </a:cubicBezTo>
                  <a:cubicBezTo>
                    <a:pt x="263" y="617"/>
                    <a:pt x="146" y="678"/>
                    <a:pt x="90" y="778"/>
                  </a:cubicBezTo>
                  <a:cubicBezTo>
                    <a:pt x="19" y="911"/>
                    <a:pt x="1" y="1063"/>
                    <a:pt x="46" y="1224"/>
                  </a:cubicBezTo>
                  <a:cubicBezTo>
                    <a:pt x="63" y="1304"/>
                    <a:pt x="90" y="1384"/>
                    <a:pt x="144" y="1456"/>
                  </a:cubicBezTo>
                  <a:cubicBezTo>
                    <a:pt x="202" y="1530"/>
                    <a:pt x="321" y="1581"/>
                    <a:pt x="416" y="1581"/>
                  </a:cubicBezTo>
                  <a:cubicBezTo>
                    <a:pt x="424" y="1581"/>
                    <a:pt x="431" y="1581"/>
                    <a:pt x="438" y="1581"/>
                  </a:cubicBezTo>
                  <a:cubicBezTo>
                    <a:pt x="634" y="1554"/>
                    <a:pt x="715" y="1456"/>
                    <a:pt x="804" y="1357"/>
                  </a:cubicBezTo>
                  <a:cubicBezTo>
                    <a:pt x="902" y="1250"/>
                    <a:pt x="929" y="1206"/>
                    <a:pt x="982" y="1197"/>
                  </a:cubicBezTo>
                  <a:lnTo>
                    <a:pt x="1054" y="1197"/>
                  </a:lnTo>
                  <a:cubicBezTo>
                    <a:pt x="1107" y="1206"/>
                    <a:pt x="1134" y="1250"/>
                    <a:pt x="1232" y="1357"/>
                  </a:cubicBezTo>
                  <a:cubicBezTo>
                    <a:pt x="1321" y="1456"/>
                    <a:pt x="1402" y="1554"/>
                    <a:pt x="1598" y="1581"/>
                  </a:cubicBezTo>
                  <a:cubicBezTo>
                    <a:pt x="1605" y="1581"/>
                    <a:pt x="1612" y="1581"/>
                    <a:pt x="1620" y="1581"/>
                  </a:cubicBezTo>
                  <a:cubicBezTo>
                    <a:pt x="1715" y="1581"/>
                    <a:pt x="1834" y="1530"/>
                    <a:pt x="1892" y="1456"/>
                  </a:cubicBezTo>
                  <a:cubicBezTo>
                    <a:pt x="1937" y="1384"/>
                    <a:pt x="1973" y="1304"/>
                    <a:pt x="1990" y="1224"/>
                  </a:cubicBezTo>
                  <a:cubicBezTo>
                    <a:pt x="2035" y="1063"/>
                    <a:pt x="2017" y="911"/>
                    <a:pt x="1937" y="778"/>
                  </a:cubicBezTo>
                  <a:cubicBezTo>
                    <a:pt x="1887" y="678"/>
                    <a:pt x="1772" y="617"/>
                    <a:pt x="1664" y="617"/>
                  </a:cubicBezTo>
                  <a:cubicBezTo>
                    <a:pt x="1618" y="617"/>
                    <a:pt x="1573" y="629"/>
                    <a:pt x="1535" y="653"/>
                  </a:cubicBezTo>
                  <a:cubicBezTo>
                    <a:pt x="1473" y="679"/>
                    <a:pt x="1455" y="724"/>
                    <a:pt x="1410" y="742"/>
                  </a:cubicBezTo>
                  <a:cubicBezTo>
                    <a:pt x="1406" y="743"/>
                    <a:pt x="1401" y="744"/>
                    <a:pt x="1397" y="744"/>
                  </a:cubicBezTo>
                  <a:cubicBezTo>
                    <a:pt x="1368" y="744"/>
                    <a:pt x="1349" y="721"/>
                    <a:pt x="1357" y="697"/>
                  </a:cubicBezTo>
                  <a:cubicBezTo>
                    <a:pt x="1384" y="608"/>
                    <a:pt x="1446" y="555"/>
                    <a:pt x="1473" y="456"/>
                  </a:cubicBezTo>
                  <a:cubicBezTo>
                    <a:pt x="1509" y="323"/>
                    <a:pt x="1500" y="216"/>
                    <a:pt x="1339" y="91"/>
                  </a:cubicBezTo>
                  <a:cubicBezTo>
                    <a:pt x="1262" y="32"/>
                    <a:pt x="1134" y="0"/>
                    <a:pt x="10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1"/>
            <p:cNvSpPr/>
            <p:nvPr/>
          </p:nvSpPr>
          <p:spPr>
            <a:xfrm>
              <a:off x="2615145" y="-911292"/>
              <a:ext cx="122565" cy="179348"/>
            </a:xfrm>
            <a:custGeom>
              <a:rect b="b" l="l" r="r" t="t"/>
              <a:pathLst>
                <a:path extrusionOk="0" h="837" w="572">
                  <a:moveTo>
                    <a:pt x="286" y="1"/>
                  </a:moveTo>
                  <a:cubicBezTo>
                    <a:pt x="174" y="1"/>
                    <a:pt x="63" y="3"/>
                    <a:pt x="0" y="7"/>
                  </a:cubicBezTo>
                  <a:cubicBezTo>
                    <a:pt x="143" y="132"/>
                    <a:pt x="206" y="311"/>
                    <a:pt x="224" y="489"/>
                  </a:cubicBezTo>
                  <a:cubicBezTo>
                    <a:pt x="232" y="543"/>
                    <a:pt x="232" y="605"/>
                    <a:pt x="232" y="659"/>
                  </a:cubicBezTo>
                  <a:cubicBezTo>
                    <a:pt x="232" y="712"/>
                    <a:pt x="215" y="783"/>
                    <a:pt x="215" y="837"/>
                  </a:cubicBezTo>
                  <a:lnTo>
                    <a:pt x="357" y="837"/>
                  </a:lnTo>
                  <a:cubicBezTo>
                    <a:pt x="357" y="783"/>
                    <a:pt x="339" y="712"/>
                    <a:pt x="339" y="659"/>
                  </a:cubicBezTo>
                  <a:cubicBezTo>
                    <a:pt x="339" y="605"/>
                    <a:pt x="339" y="543"/>
                    <a:pt x="339" y="489"/>
                  </a:cubicBezTo>
                  <a:cubicBezTo>
                    <a:pt x="366" y="311"/>
                    <a:pt x="429" y="132"/>
                    <a:pt x="571" y="7"/>
                  </a:cubicBezTo>
                  <a:cubicBezTo>
                    <a:pt x="509" y="3"/>
                    <a:pt x="397"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1"/>
            <p:cNvSpPr/>
            <p:nvPr/>
          </p:nvSpPr>
          <p:spPr>
            <a:xfrm>
              <a:off x="2458293" y="-841651"/>
              <a:ext cx="436050" cy="337483"/>
            </a:xfrm>
            <a:custGeom>
              <a:rect b="b" l="l" r="r" t="t"/>
              <a:pathLst>
                <a:path extrusionOk="0" h="1575" w="2035">
                  <a:moveTo>
                    <a:pt x="398" y="0"/>
                  </a:moveTo>
                  <a:cubicBezTo>
                    <a:pt x="306" y="0"/>
                    <a:pt x="198" y="50"/>
                    <a:pt x="144" y="119"/>
                  </a:cubicBezTo>
                  <a:cubicBezTo>
                    <a:pt x="90" y="191"/>
                    <a:pt x="63" y="271"/>
                    <a:pt x="46" y="351"/>
                  </a:cubicBezTo>
                  <a:cubicBezTo>
                    <a:pt x="1" y="512"/>
                    <a:pt x="19" y="664"/>
                    <a:pt x="90" y="806"/>
                  </a:cubicBezTo>
                  <a:cubicBezTo>
                    <a:pt x="148" y="902"/>
                    <a:pt x="269" y="961"/>
                    <a:pt x="379" y="961"/>
                  </a:cubicBezTo>
                  <a:cubicBezTo>
                    <a:pt x="423" y="961"/>
                    <a:pt x="465" y="952"/>
                    <a:pt x="501" y="931"/>
                  </a:cubicBezTo>
                  <a:cubicBezTo>
                    <a:pt x="554" y="896"/>
                    <a:pt x="581" y="851"/>
                    <a:pt x="625" y="833"/>
                  </a:cubicBezTo>
                  <a:cubicBezTo>
                    <a:pt x="629" y="832"/>
                    <a:pt x="633" y="831"/>
                    <a:pt x="637" y="831"/>
                  </a:cubicBezTo>
                  <a:cubicBezTo>
                    <a:pt x="661" y="831"/>
                    <a:pt x="687" y="855"/>
                    <a:pt x="679" y="878"/>
                  </a:cubicBezTo>
                  <a:cubicBezTo>
                    <a:pt x="652" y="967"/>
                    <a:pt x="590" y="1020"/>
                    <a:pt x="563" y="1128"/>
                  </a:cubicBezTo>
                  <a:cubicBezTo>
                    <a:pt x="518" y="1252"/>
                    <a:pt x="536" y="1368"/>
                    <a:pt x="697" y="1484"/>
                  </a:cubicBezTo>
                  <a:cubicBezTo>
                    <a:pt x="774" y="1543"/>
                    <a:pt x="902" y="1575"/>
                    <a:pt x="1029" y="1575"/>
                  </a:cubicBezTo>
                  <a:cubicBezTo>
                    <a:pt x="1152" y="1575"/>
                    <a:pt x="1274" y="1546"/>
                    <a:pt x="1348" y="1484"/>
                  </a:cubicBezTo>
                  <a:cubicBezTo>
                    <a:pt x="1535" y="1315"/>
                    <a:pt x="1509" y="1208"/>
                    <a:pt x="1473" y="1083"/>
                  </a:cubicBezTo>
                  <a:cubicBezTo>
                    <a:pt x="1446" y="967"/>
                    <a:pt x="1375" y="958"/>
                    <a:pt x="1357" y="860"/>
                  </a:cubicBezTo>
                  <a:cubicBezTo>
                    <a:pt x="1348" y="842"/>
                    <a:pt x="1366" y="824"/>
                    <a:pt x="1384" y="824"/>
                  </a:cubicBezTo>
                  <a:cubicBezTo>
                    <a:pt x="1446" y="842"/>
                    <a:pt x="1464" y="887"/>
                    <a:pt x="1535" y="931"/>
                  </a:cubicBezTo>
                  <a:cubicBezTo>
                    <a:pt x="1571" y="952"/>
                    <a:pt x="1613" y="961"/>
                    <a:pt x="1657" y="961"/>
                  </a:cubicBezTo>
                  <a:cubicBezTo>
                    <a:pt x="1767" y="961"/>
                    <a:pt x="1886" y="902"/>
                    <a:pt x="1937" y="806"/>
                  </a:cubicBezTo>
                  <a:cubicBezTo>
                    <a:pt x="2017" y="664"/>
                    <a:pt x="2035" y="512"/>
                    <a:pt x="1990" y="351"/>
                  </a:cubicBezTo>
                  <a:cubicBezTo>
                    <a:pt x="1973" y="271"/>
                    <a:pt x="1937" y="191"/>
                    <a:pt x="1892" y="119"/>
                  </a:cubicBezTo>
                  <a:cubicBezTo>
                    <a:pt x="1838" y="50"/>
                    <a:pt x="1730" y="0"/>
                    <a:pt x="1638" y="0"/>
                  </a:cubicBezTo>
                  <a:cubicBezTo>
                    <a:pt x="1624" y="0"/>
                    <a:pt x="1611" y="1"/>
                    <a:pt x="1598" y="3"/>
                  </a:cubicBezTo>
                  <a:cubicBezTo>
                    <a:pt x="1402" y="21"/>
                    <a:pt x="1321" y="128"/>
                    <a:pt x="1232" y="218"/>
                  </a:cubicBezTo>
                  <a:cubicBezTo>
                    <a:pt x="1134" y="325"/>
                    <a:pt x="1107" y="369"/>
                    <a:pt x="1054" y="378"/>
                  </a:cubicBezTo>
                  <a:lnTo>
                    <a:pt x="982" y="378"/>
                  </a:lnTo>
                  <a:cubicBezTo>
                    <a:pt x="929" y="369"/>
                    <a:pt x="902" y="325"/>
                    <a:pt x="804" y="218"/>
                  </a:cubicBezTo>
                  <a:cubicBezTo>
                    <a:pt x="715" y="128"/>
                    <a:pt x="634" y="21"/>
                    <a:pt x="438" y="3"/>
                  </a:cubicBezTo>
                  <a:cubicBezTo>
                    <a:pt x="425" y="1"/>
                    <a:pt x="412"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1"/>
            <p:cNvSpPr/>
            <p:nvPr/>
          </p:nvSpPr>
          <p:spPr>
            <a:xfrm>
              <a:off x="2039807" y="-911292"/>
              <a:ext cx="120637" cy="179348"/>
            </a:xfrm>
            <a:custGeom>
              <a:rect b="b" l="l" r="r" t="t"/>
              <a:pathLst>
                <a:path extrusionOk="0" h="837" w="563">
                  <a:moveTo>
                    <a:pt x="281" y="1"/>
                  </a:moveTo>
                  <a:cubicBezTo>
                    <a:pt x="172" y="1"/>
                    <a:pt x="63" y="3"/>
                    <a:pt x="0" y="7"/>
                  </a:cubicBezTo>
                  <a:cubicBezTo>
                    <a:pt x="134" y="132"/>
                    <a:pt x="197" y="311"/>
                    <a:pt x="223" y="489"/>
                  </a:cubicBezTo>
                  <a:cubicBezTo>
                    <a:pt x="223" y="543"/>
                    <a:pt x="223" y="605"/>
                    <a:pt x="223" y="659"/>
                  </a:cubicBezTo>
                  <a:cubicBezTo>
                    <a:pt x="223" y="712"/>
                    <a:pt x="205" y="783"/>
                    <a:pt x="205" y="837"/>
                  </a:cubicBezTo>
                  <a:lnTo>
                    <a:pt x="348" y="837"/>
                  </a:lnTo>
                  <a:cubicBezTo>
                    <a:pt x="348" y="783"/>
                    <a:pt x="330" y="712"/>
                    <a:pt x="330" y="659"/>
                  </a:cubicBezTo>
                  <a:cubicBezTo>
                    <a:pt x="330" y="605"/>
                    <a:pt x="330" y="543"/>
                    <a:pt x="339" y="489"/>
                  </a:cubicBezTo>
                  <a:cubicBezTo>
                    <a:pt x="357" y="311"/>
                    <a:pt x="420" y="132"/>
                    <a:pt x="562" y="7"/>
                  </a:cubicBezTo>
                  <a:cubicBezTo>
                    <a:pt x="500" y="3"/>
                    <a:pt x="391" y="1"/>
                    <a:pt x="2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1"/>
            <p:cNvSpPr/>
            <p:nvPr/>
          </p:nvSpPr>
          <p:spPr>
            <a:xfrm>
              <a:off x="1881027" y="-841651"/>
              <a:ext cx="436050" cy="337483"/>
            </a:xfrm>
            <a:custGeom>
              <a:rect b="b" l="l" r="r" t="t"/>
              <a:pathLst>
                <a:path extrusionOk="0" h="1575" w="2035">
                  <a:moveTo>
                    <a:pt x="398" y="0"/>
                  </a:moveTo>
                  <a:cubicBezTo>
                    <a:pt x="306" y="0"/>
                    <a:pt x="198" y="50"/>
                    <a:pt x="144" y="119"/>
                  </a:cubicBezTo>
                  <a:cubicBezTo>
                    <a:pt x="99" y="191"/>
                    <a:pt x="63" y="271"/>
                    <a:pt x="45" y="351"/>
                  </a:cubicBezTo>
                  <a:cubicBezTo>
                    <a:pt x="1" y="512"/>
                    <a:pt x="19" y="664"/>
                    <a:pt x="99" y="806"/>
                  </a:cubicBezTo>
                  <a:cubicBezTo>
                    <a:pt x="150" y="902"/>
                    <a:pt x="269" y="961"/>
                    <a:pt x="379" y="961"/>
                  </a:cubicBezTo>
                  <a:cubicBezTo>
                    <a:pt x="422" y="961"/>
                    <a:pt x="465" y="952"/>
                    <a:pt x="500" y="931"/>
                  </a:cubicBezTo>
                  <a:cubicBezTo>
                    <a:pt x="563" y="896"/>
                    <a:pt x="581" y="851"/>
                    <a:pt x="625" y="833"/>
                  </a:cubicBezTo>
                  <a:cubicBezTo>
                    <a:pt x="630" y="832"/>
                    <a:pt x="635" y="831"/>
                    <a:pt x="639" y="831"/>
                  </a:cubicBezTo>
                  <a:cubicBezTo>
                    <a:pt x="667" y="831"/>
                    <a:pt x="687" y="855"/>
                    <a:pt x="679" y="878"/>
                  </a:cubicBezTo>
                  <a:cubicBezTo>
                    <a:pt x="652" y="967"/>
                    <a:pt x="590" y="1020"/>
                    <a:pt x="563" y="1128"/>
                  </a:cubicBezTo>
                  <a:cubicBezTo>
                    <a:pt x="527" y="1252"/>
                    <a:pt x="536" y="1368"/>
                    <a:pt x="697" y="1484"/>
                  </a:cubicBezTo>
                  <a:cubicBezTo>
                    <a:pt x="774" y="1543"/>
                    <a:pt x="902" y="1575"/>
                    <a:pt x="1029" y="1575"/>
                  </a:cubicBezTo>
                  <a:cubicBezTo>
                    <a:pt x="1152" y="1575"/>
                    <a:pt x="1273" y="1546"/>
                    <a:pt x="1348" y="1484"/>
                  </a:cubicBezTo>
                  <a:cubicBezTo>
                    <a:pt x="1535" y="1315"/>
                    <a:pt x="1517" y="1208"/>
                    <a:pt x="1482" y="1083"/>
                  </a:cubicBezTo>
                  <a:cubicBezTo>
                    <a:pt x="1446" y="967"/>
                    <a:pt x="1384" y="958"/>
                    <a:pt x="1357" y="860"/>
                  </a:cubicBezTo>
                  <a:cubicBezTo>
                    <a:pt x="1348" y="842"/>
                    <a:pt x="1366" y="824"/>
                    <a:pt x="1384" y="824"/>
                  </a:cubicBezTo>
                  <a:cubicBezTo>
                    <a:pt x="1446" y="842"/>
                    <a:pt x="1473" y="887"/>
                    <a:pt x="1535" y="931"/>
                  </a:cubicBezTo>
                  <a:cubicBezTo>
                    <a:pt x="1571" y="952"/>
                    <a:pt x="1613" y="961"/>
                    <a:pt x="1657" y="961"/>
                  </a:cubicBezTo>
                  <a:cubicBezTo>
                    <a:pt x="1767" y="961"/>
                    <a:pt x="1888" y="902"/>
                    <a:pt x="1946" y="806"/>
                  </a:cubicBezTo>
                  <a:cubicBezTo>
                    <a:pt x="2017" y="664"/>
                    <a:pt x="2035" y="512"/>
                    <a:pt x="1990" y="351"/>
                  </a:cubicBezTo>
                  <a:cubicBezTo>
                    <a:pt x="1972" y="271"/>
                    <a:pt x="1946" y="191"/>
                    <a:pt x="1892" y="119"/>
                  </a:cubicBezTo>
                  <a:cubicBezTo>
                    <a:pt x="1838" y="50"/>
                    <a:pt x="1729" y="0"/>
                    <a:pt x="1638" y="0"/>
                  </a:cubicBezTo>
                  <a:cubicBezTo>
                    <a:pt x="1624" y="0"/>
                    <a:pt x="1610" y="1"/>
                    <a:pt x="1598" y="3"/>
                  </a:cubicBezTo>
                  <a:cubicBezTo>
                    <a:pt x="1401" y="21"/>
                    <a:pt x="1321" y="128"/>
                    <a:pt x="1232" y="218"/>
                  </a:cubicBezTo>
                  <a:cubicBezTo>
                    <a:pt x="1134" y="325"/>
                    <a:pt x="1107" y="369"/>
                    <a:pt x="1053" y="378"/>
                  </a:cubicBezTo>
                  <a:lnTo>
                    <a:pt x="982" y="378"/>
                  </a:lnTo>
                  <a:cubicBezTo>
                    <a:pt x="929" y="369"/>
                    <a:pt x="902" y="325"/>
                    <a:pt x="804" y="218"/>
                  </a:cubicBezTo>
                  <a:cubicBezTo>
                    <a:pt x="723" y="128"/>
                    <a:pt x="634" y="21"/>
                    <a:pt x="438" y="3"/>
                  </a:cubicBezTo>
                  <a:cubicBezTo>
                    <a:pt x="425" y="1"/>
                    <a:pt x="412"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31"/>
          <p:cNvGrpSpPr/>
          <p:nvPr/>
        </p:nvGrpSpPr>
        <p:grpSpPr>
          <a:xfrm>
            <a:off x="6103639" y="4413177"/>
            <a:ext cx="1013316" cy="2445555"/>
            <a:chOff x="3926530" y="-2949723"/>
            <a:chExt cx="1013316" cy="2445555"/>
          </a:xfrm>
        </p:grpSpPr>
        <p:sp>
          <p:nvSpPr>
            <p:cNvPr id="1114" name="Google Shape;1114;p31"/>
            <p:cNvSpPr/>
            <p:nvPr/>
          </p:nvSpPr>
          <p:spPr>
            <a:xfrm>
              <a:off x="4383372" y="-2215391"/>
              <a:ext cx="120637" cy="179348"/>
            </a:xfrm>
            <a:custGeom>
              <a:rect b="b" l="l" r="r" t="t"/>
              <a:pathLst>
                <a:path extrusionOk="0" h="837" w="563">
                  <a:moveTo>
                    <a:pt x="206" y="0"/>
                  </a:moveTo>
                  <a:cubicBezTo>
                    <a:pt x="206" y="54"/>
                    <a:pt x="232" y="134"/>
                    <a:pt x="232" y="188"/>
                  </a:cubicBezTo>
                  <a:cubicBezTo>
                    <a:pt x="232" y="241"/>
                    <a:pt x="232" y="295"/>
                    <a:pt x="223" y="348"/>
                  </a:cubicBezTo>
                  <a:cubicBezTo>
                    <a:pt x="206" y="536"/>
                    <a:pt x="134" y="705"/>
                    <a:pt x="0" y="830"/>
                  </a:cubicBezTo>
                  <a:cubicBezTo>
                    <a:pt x="63" y="834"/>
                    <a:pt x="172" y="837"/>
                    <a:pt x="281" y="837"/>
                  </a:cubicBezTo>
                  <a:cubicBezTo>
                    <a:pt x="391" y="837"/>
                    <a:pt x="500" y="834"/>
                    <a:pt x="562" y="830"/>
                  </a:cubicBezTo>
                  <a:cubicBezTo>
                    <a:pt x="429" y="705"/>
                    <a:pt x="357" y="536"/>
                    <a:pt x="339" y="348"/>
                  </a:cubicBezTo>
                  <a:cubicBezTo>
                    <a:pt x="331" y="295"/>
                    <a:pt x="331" y="241"/>
                    <a:pt x="331" y="188"/>
                  </a:cubicBezTo>
                  <a:cubicBezTo>
                    <a:pt x="331"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1"/>
            <p:cNvSpPr/>
            <p:nvPr/>
          </p:nvSpPr>
          <p:spPr>
            <a:xfrm>
              <a:off x="4226520" y="-2441883"/>
              <a:ext cx="434121" cy="337697"/>
            </a:xfrm>
            <a:custGeom>
              <a:rect b="b" l="l" r="r" t="t"/>
              <a:pathLst>
                <a:path extrusionOk="0" h="1576" w="2026">
                  <a:moveTo>
                    <a:pt x="997" y="0"/>
                  </a:moveTo>
                  <a:cubicBezTo>
                    <a:pt x="875" y="0"/>
                    <a:pt x="757" y="29"/>
                    <a:pt x="688" y="94"/>
                  </a:cubicBezTo>
                  <a:cubicBezTo>
                    <a:pt x="500" y="254"/>
                    <a:pt x="518" y="361"/>
                    <a:pt x="554" y="495"/>
                  </a:cubicBezTo>
                  <a:cubicBezTo>
                    <a:pt x="590" y="602"/>
                    <a:pt x="652" y="620"/>
                    <a:pt x="679" y="709"/>
                  </a:cubicBezTo>
                  <a:cubicBezTo>
                    <a:pt x="679" y="727"/>
                    <a:pt x="670" y="745"/>
                    <a:pt x="643" y="745"/>
                  </a:cubicBezTo>
                  <a:cubicBezTo>
                    <a:pt x="590" y="736"/>
                    <a:pt x="563" y="683"/>
                    <a:pt x="492" y="647"/>
                  </a:cubicBezTo>
                  <a:cubicBezTo>
                    <a:pt x="454" y="623"/>
                    <a:pt x="409" y="611"/>
                    <a:pt x="363" y="611"/>
                  </a:cubicBezTo>
                  <a:cubicBezTo>
                    <a:pt x="255" y="611"/>
                    <a:pt x="140" y="672"/>
                    <a:pt x="90" y="772"/>
                  </a:cubicBezTo>
                  <a:cubicBezTo>
                    <a:pt x="10" y="915"/>
                    <a:pt x="1" y="1066"/>
                    <a:pt x="37" y="1218"/>
                  </a:cubicBezTo>
                  <a:cubicBezTo>
                    <a:pt x="63" y="1298"/>
                    <a:pt x="90" y="1378"/>
                    <a:pt x="144" y="1450"/>
                  </a:cubicBezTo>
                  <a:cubicBezTo>
                    <a:pt x="193" y="1524"/>
                    <a:pt x="312" y="1576"/>
                    <a:pt x="407" y="1576"/>
                  </a:cubicBezTo>
                  <a:cubicBezTo>
                    <a:pt x="415" y="1576"/>
                    <a:pt x="422" y="1575"/>
                    <a:pt x="429" y="1575"/>
                  </a:cubicBezTo>
                  <a:cubicBezTo>
                    <a:pt x="625" y="1548"/>
                    <a:pt x="715" y="1450"/>
                    <a:pt x="804" y="1352"/>
                  </a:cubicBezTo>
                  <a:cubicBezTo>
                    <a:pt x="893" y="1254"/>
                    <a:pt x="929" y="1200"/>
                    <a:pt x="982" y="1191"/>
                  </a:cubicBezTo>
                  <a:lnTo>
                    <a:pt x="1045" y="1191"/>
                  </a:lnTo>
                  <a:cubicBezTo>
                    <a:pt x="1098" y="1200"/>
                    <a:pt x="1134" y="1254"/>
                    <a:pt x="1223" y="1352"/>
                  </a:cubicBezTo>
                  <a:cubicBezTo>
                    <a:pt x="1312" y="1450"/>
                    <a:pt x="1402" y="1548"/>
                    <a:pt x="1598" y="1575"/>
                  </a:cubicBezTo>
                  <a:cubicBezTo>
                    <a:pt x="1605" y="1575"/>
                    <a:pt x="1612" y="1576"/>
                    <a:pt x="1620" y="1576"/>
                  </a:cubicBezTo>
                  <a:cubicBezTo>
                    <a:pt x="1715" y="1576"/>
                    <a:pt x="1834" y="1524"/>
                    <a:pt x="1883" y="1450"/>
                  </a:cubicBezTo>
                  <a:cubicBezTo>
                    <a:pt x="1937" y="1378"/>
                    <a:pt x="1964" y="1298"/>
                    <a:pt x="1990" y="1218"/>
                  </a:cubicBezTo>
                  <a:cubicBezTo>
                    <a:pt x="2026" y="1066"/>
                    <a:pt x="2008" y="915"/>
                    <a:pt x="1937" y="772"/>
                  </a:cubicBezTo>
                  <a:cubicBezTo>
                    <a:pt x="1881" y="672"/>
                    <a:pt x="1768" y="611"/>
                    <a:pt x="1659" y="611"/>
                  </a:cubicBezTo>
                  <a:cubicBezTo>
                    <a:pt x="1613" y="611"/>
                    <a:pt x="1567" y="623"/>
                    <a:pt x="1526" y="647"/>
                  </a:cubicBezTo>
                  <a:cubicBezTo>
                    <a:pt x="1473" y="683"/>
                    <a:pt x="1446" y="718"/>
                    <a:pt x="1402" y="736"/>
                  </a:cubicBezTo>
                  <a:cubicBezTo>
                    <a:pt x="1397" y="739"/>
                    <a:pt x="1392" y="741"/>
                    <a:pt x="1387" y="741"/>
                  </a:cubicBezTo>
                  <a:cubicBezTo>
                    <a:pt x="1366" y="741"/>
                    <a:pt x="1350" y="713"/>
                    <a:pt x="1357" y="692"/>
                  </a:cubicBezTo>
                  <a:cubicBezTo>
                    <a:pt x="1384" y="602"/>
                    <a:pt x="1446" y="558"/>
                    <a:pt x="1473" y="451"/>
                  </a:cubicBezTo>
                  <a:cubicBezTo>
                    <a:pt x="1509" y="317"/>
                    <a:pt x="1491" y="210"/>
                    <a:pt x="1339" y="94"/>
                  </a:cubicBezTo>
                  <a:cubicBezTo>
                    <a:pt x="1261" y="34"/>
                    <a:pt x="112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1"/>
            <p:cNvSpPr/>
            <p:nvPr/>
          </p:nvSpPr>
          <p:spPr>
            <a:xfrm>
              <a:off x="4083167" y="-2721945"/>
              <a:ext cx="122565" cy="177848"/>
            </a:xfrm>
            <a:custGeom>
              <a:rect b="b" l="l" r="r" t="t"/>
              <a:pathLst>
                <a:path extrusionOk="0" h="830" w="572">
                  <a:moveTo>
                    <a:pt x="215" y="0"/>
                  </a:moveTo>
                  <a:cubicBezTo>
                    <a:pt x="215" y="54"/>
                    <a:pt x="233" y="125"/>
                    <a:pt x="233" y="179"/>
                  </a:cubicBezTo>
                  <a:cubicBezTo>
                    <a:pt x="233" y="232"/>
                    <a:pt x="233" y="286"/>
                    <a:pt x="233" y="339"/>
                  </a:cubicBezTo>
                  <a:cubicBezTo>
                    <a:pt x="206" y="527"/>
                    <a:pt x="144" y="705"/>
                    <a:pt x="1" y="830"/>
                  </a:cubicBezTo>
                  <a:lnTo>
                    <a:pt x="572" y="830"/>
                  </a:lnTo>
                  <a:cubicBezTo>
                    <a:pt x="429" y="705"/>
                    <a:pt x="367" y="527"/>
                    <a:pt x="349" y="339"/>
                  </a:cubicBezTo>
                  <a:cubicBezTo>
                    <a:pt x="340" y="286"/>
                    <a:pt x="340" y="232"/>
                    <a:pt x="340" y="179"/>
                  </a:cubicBezTo>
                  <a:cubicBezTo>
                    <a:pt x="340" y="125"/>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1"/>
            <p:cNvSpPr/>
            <p:nvPr/>
          </p:nvSpPr>
          <p:spPr>
            <a:xfrm>
              <a:off x="3926530" y="-2949723"/>
              <a:ext cx="436050" cy="337483"/>
            </a:xfrm>
            <a:custGeom>
              <a:rect b="b" l="l" r="r" t="t"/>
              <a:pathLst>
                <a:path extrusionOk="0" h="1575" w="2035">
                  <a:moveTo>
                    <a:pt x="1008" y="0"/>
                  </a:moveTo>
                  <a:cubicBezTo>
                    <a:pt x="886" y="0"/>
                    <a:pt x="766" y="30"/>
                    <a:pt x="696" y="91"/>
                  </a:cubicBezTo>
                  <a:cubicBezTo>
                    <a:pt x="500" y="260"/>
                    <a:pt x="527" y="358"/>
                    <a:pt x="562" y="492"/>
                  </a:cubicBezTo>
                  <a:cubicBezTo>
                    <a:pt x="589" y="608"/>
                    <a:pt x="660" y="617"/>
                    <a:pt x="678" y="715"/>
                  </a:cubicBezTo>
                  <a:cubicBezTo>
                    <a:pt x="686" y="730"/>
                    <a:pt x="675" y="744"/>
                    <a:pt x="661" y="744"/>
                  </a:cubicBezTo>
                  <a:cubicBezTo>
                    <a:pt x="658" y="744"/>
                    <a:pt x="655" y="744"/>
                    <a:pt x="652" y="742"/>
                  </a:cubicBezTo>
                  <a:cubicBezTo>
                    <a:pt x="589" y="733"/>
                    <a:pt x="571" y="689"/>
                    <a:pt x="500" y="644"/>
                  </a:cubicBezTo>
                  <a:cubicBezTo>
                    <a:pt x="464" y="624"/>
                    <a:pt x="422" y="614"/>
                    <a:pt x="378" y="614"/>
                  </a:cubicBezTo>
                  <a:cubicBezTo>
                    <a:pt x="269" y="614"/>
                    <a:pt x="149" y="673"/>
                    <a:pt x="98" y="769"/>
                  </a:cubicBezTo>
                  <a:cubicBezTo>
                    <a:pt x="18" y="912"/>
                    <a:pt x="0" y="1063"/>
                    <a:pt x="45" y="1215"/>
                  </a:cubicBezTo>
                  <a:cubicBezTo>
                    <a:pt x="63" y="1304"/>
                    <a:pt x="98" y="1384"/>
                    <a:pt x="143" y="1456"/>
                  </a:cubicBezTo>
                  <a:cubicBezTo>
                    <a:pt x="198" y="1519"/>
                    <a:pt x="309" y="1575"/>
                    <a:pt x="402" y="1575"/>
                  </a:cubicBezTo>
                  <a:cubicBezTo>
                    <a:pt x="414" y="1575"/>
                    <a:pt x="426" y="1574"/>
                    <a:pt x="437" y="1572"/>
                  </a:cubicBezTo>
                  <a:cubicBezTo>
                    <a:pt x="634" y="1545"/>
                    <a:pt x="723" y="1447"/>
                    <a:pt x="803" y="1358"/>
                  </a:cubicBezTo>
                  <a:cubicBezTo>
                    <a:pt x="901" y="1251"/>
                    <a:pt x="928" y="1197"/>
                    <a:pt x="982" y="1197"/>
                  </a:cubicBezTo>
                  <a:lnTo>
                    <a:pt x="1053" y="1197"/>
                  </a:lnTo>
                  <a:cubicBezTo>
                    <a:pt x="1107" y="1197"/>
                    <a:pt x="1133" y="1251"/>
                    <a:pt x="1231" y="1358"/>
                  </a:cubicBezTo>
                  <a:cubicBezTo>
                    <a:pt x="1321" y="1447"/>
                    <a:pt x="1401" y="1545"/>
                    <a:pt x="1597" y="1572"/>
                  </a:cubicBezTo>
                  <a:cubicBezTo>
                    <a:pt x="1609" y="1574"/>
                    <a:pt x="1621" y="1575"/>
                    <a:pt x="1633" y="1575"/>
                  </a:cubicBezTo>
                  <a:cubicBezTo>
                    <a:pt x="1726" y="1575"/>
                    <a:pt x="1836" y="1519"/>
                    <a:pt x="1892" y="1456"/>
                  </a:cubicBezTo>
                  <a:cubicBezTo>
                    <a:pt x="1945" y="1384"/>
                    <a:pt x="1972" y="1304"/>
                    <a:pt x="1990" y="1215"/>
                  </a:cubicBezTo>
                  <a:cubicBezTo>
                    <a:pt x="2034" y="1063"/>
                    <a:pt x="2016" y="912"/>
                    <a:pt x="1945" y="769"/>
                  </a:cubicBezTo>
                  <a:cubicBezTo>
                    <a:pt x="1888" y="673"/>
                    <a:pt x="1767" y="614"/>
                    <a:pt x="1657" y="614"/>
                  </a:cubicBezTo>
                  <a:cubicBezTo>
                    <a:pt x="1613" y="614"/>
                    <a:pt x="1570" y="624"/>
                    <a:pt x="1535" y="644"/>
                  </a:cubicBezTo>
                  <a:cubicBezTo>
                    <a:pt x="1481" y="680"/>
                    <a:pt x="1454" y="724"/>
                    <a:pt x="1410" y="742"/>
                  </a:cubicBezTo>
                  <a:cubicBezTo>
                    <a:pt x="1406" y="743"/>
                    <a:pt x="1403" y="744"/>
                    <a:pt x="1399" y="744"/>
                  </a:cubicBezTo>
                  <a:cubicBezTo>
                    <a:pt x="1374" y="744"/>
                    <a:pt x="1349" y="720"/>
                    <a:pt x="1356" y="689"/>
                  </a:cubicBezTo>
                  <a:cubicBezTo>
                    <a:pt x="1392" y="599"/>
                    <a:pt x="1446" y="555"/>
                    <a:pt x="1481" y="448"/>
                  </a:cubicBezTo>
                  <a:cubicBezTo>
                    <a:pt x="1517" y="314"/>
                    <a:pt x="1499" y="207"/>
                    <a:pt x="1347" y="91"/>
                  </a:cubicBezTo>
                  <a:cubicBezTo>
                    <a:pt x="1266" y="32"/>
                    <a:pt x="1135"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1"/>
            <p:cNvSpPr/>
            <p:nvPr/>
          </p:nvSpPr>
          <p:spPr>
            <a:xfrm>
              <a:off x="4660434" y="-2721945"/>
              <a:ext cx="122565" cy="177848"/>
            </a:xfrm>
            <a:custGeom>
              <a:rect b="b" l="l" r="r" t="t"/>
              <a:pathLst>
                <a:path extrusionOk="0" h="830" w="572">
                  <a:moveTo>
                    <a:pt x="215" y="0"/>
                  </a:moveTo>
                  <a:cubicBezTo>
                    <a:pt x="215" y="54"/>
                    <a:pt x="233" y="125"/>
                    <a:pt x="233" y="179"/>
                  </a:cubicBezTo>
                  <a:cubicBezTo>
                    <a:pt x="233" y="232"/>
                    <a:pt x="233" y="286"/>
                    <a:pt x="224" y="339"/>
                  </a:cubicBezTo>
                  <a:cubicBezTo>
                    <a:pt x="206" y="527"/>
                    <a:pt x="144" y="705"/>
                    <a:pt x="1" y="830"/>
                  </a:cubicBezTo>
                  <a:lnTo>
                    <a:pt x="572" y="830"/>
                  </a:lnTo>
                  <a:cubicBezTo>
                    <a:pt x="429" y="705"/>
                    <a:pt x="367" y="527"/>
                    <a:pt x="340" y="339"/>
                  </a:cubicBezTo>
                  <a:cubicBezTo>
                    <a:pt x="340" y="286"/>
                    <a:pt x="340" y="232"/>
                    <a:pt x="340" y="179"/>
                  </a:cubicBezTo>
                  <a:cubicBezTo>
                    <a:pt x="340" y="125"/>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1"/>
            <p:cNvSpPr/>
            <p:nvPr/>
          </p:nvSpPr>
          <p:spPr>
            <a:xfrm>
              <a:off x="4503796" y="-2949723"/>
              <a:ext cx="436050" cy="337483"/>
            </a:xfrm>
            <a:custGeom>
              <a:rect b="b" l="l" r="r" t="t"/>
              <a:pathLst>
                <a:path extrusionOk="0" h="1575" w="2035">
                  <a:moveTo>
                    <a:pt x="1006" y="0"/>
                  </a:moveTo>
                  <a:cubicBezTo>
                    <a:pt x="884" y="0"/>
                    <a:pt x="762" y="30"/>
                    <a:pt x="687" y="91"/>
                  </a:cubicBezTo>
                  <a:cubicBezTo>
                    <a:pt x="500" y="260"/>
                    <a:pt x="518" y="358"/>
                    <a:pt x="562" y="492"/>
                  </a:cubicBezTo>
                  <a:cubicBezTo>
                    <a:pt x="589" y="608"/>
                    <a:pt x="652" y="617"/>
                    <a:pt x="678" y="715"/>
                  </a:cubicBezTo>
                  <a:cubicBezTo>
                    <a:pt x="686" y="730"/>
                    <a:pt x="675" y="744"/>
                    <a:pt x="661" y="744"/>
                  </a:cubicBezTo>
                  <a:cubicBezTo>
                    <a:pt x="658" y="744"/>
                    <a:pt x="655" y="744"/>
                    <a:pt x="652" y="742"/>
                  </a:cubicBezTo>
                  <a:cubicBezTo>
                    <a:pt x="589" y="733"/>
                    <a:pt x="562" y="689"/>
                    <a:pt x="500" y="644"/>
                  </a:cubicBezTo>
                  <a:cubicBezTo>
                    <a:pt x="464" y="624"/>
                    <a:pt x="422" y="614"/>
                    <a:pt x="378" y="614"/>
                  </a:cubicBezTo>
                  <a:cubicBezTo>
                    <a:pt x="268" y="614"/>
                    <a:pt x="147" y="673"/>
                    <a:pt x="90" y="769"/>
                  </a:cubicBezTo>
                  <a:cubicBezTo>
                    <a:pt x="18" y="912"/>
                    <a:pt x="0" y="1063"/>
                    <a:pt x="45" y="1215"/>
                  </a:cubicBezTo>
                  <a:cubicBezTo>
                    <a:pt x="63" y="1304"/>
                    <a:pt x="90" y="1384"/>
                    <a:pt x="143" y="1456"/>
                  </a:cubicBezTo>
                  <a:cubicBezTo>
                    <a:pt x="198" y="1519"/>
                    <a:pt x="309" y="1575"/>
                    <a:pt x="402" y="1575"/>
                  </a:cubicBezTo>
                  <a:cubicBezTo>
                    <a:pt x="414" y="1575"/>
                    <a:pt x="426" y="1574"/>
                    <a:pt x="438" y="1572"/>
                  </a:cubicBezTo>
                  <a:cubicBezTo>
                    <a:pt x="634" y="1545"/>
                    <a:pt x="714" y="1447"/>
                    <a:pt x="803" y="1358"/>
                  </a:cubicBezTo>
                  <a:cubicBezTo>
                    <a:pt x="901" y="1251"/>
                    <a:pt x="928" y="1197"/>
                    <a:pt x="982" y="1197"/>
                  </a:cubicBezTo>
                  <a:lnTo>
                    <a:pt x="1053" y="1197"/>
                  </a:lnTo>
                  <a:cubicBezTo>
                    <a:pt x="1107" y="1197"/>
                    <a:pt x="1133" y="1251"/>
                    <a:pt x="1232" y="1358"/>
                  </a:cubicBezTo>
                  <a:cubicBezTo>
                    <a:pt x="1321" y="1447"/>
                    <a:pt x="1401" y="1545"/>
                    <a:pt x="1597" y="1572"/>
                  </a:cubicBezTo>
                  <a:cubicBezTo>
                    <a:pt x="1609" y="1574"/>
                    <a:pt x="1621" y="1575"/>
                    <a:pt x="1633" y="1575"/>
                  </a:cubicBezTo>
                  <a:cubicBezTo>
                    <a:pt x="1726" y="1575"/>
                    <a:pt x="1837" y="1519"/>
                    <a:pt x="1892" y="1456"/>
                  </a:cubicBezTo>
                  <a:cubicBezTo>
                    <a:pt x="1936" y="1384"/>
                    <a:pt x="1972" y="1304"/>
                    <a:pt x="1990" y="1215"/>
                  </a:cubicBezTo>
                  <a:cubicBezTo>
                    <a:pt x="2034" y="1063"/>
                    <a:pt x="2017" y="912"/>
                    <a:pt x="1936" y="769"/>
                  </a:cubicBezTo>
                  <a:cubicBezTo>
                    <a:pt x="1885" y="673"/>
                    <a:pt x="1766" y="614"/>
                    <a:pt x="1657" y="614"/>
                  </a:cubicBezTo>
                  <a:cubicBezTo>
                    <a:pt x="1613" y="614"/>
                    <a:pt x="1571" y="624"/>
                    <a:pt x="1535" y="644"/>
                  </a:cubicBezTo>
                  <a:cubicBezTo>
                    <a:pt x="1472" y="680"/>
                    <a:pt x="1455" y="724"/>
                    <a:pt x="1410" y="742"/>
                  </a:cubicBezTo>
                  <a:cubicBezTo>
                    <a:pt x="1405" y="743"/>
                    <a:pt x="1401" y="744"/>
                    <a:pt x="1396" y="744"/>
                  </a:cubicBezTo>
                  <a:cubicBezTo>
                    <a:pt x="1368" y="744"/>
                    <a:pt x="1349" y="720"/>
                    <a:pt x="1356" y="689"/>
                  </a:cubicBezTo>
                  <a:cubicBezTo>
                    <a:pt x="1383" y="599"/>
                    <a:pt x="1446" y="555"/>
                    <a:pt x="1472" y="448"/>
                  </a:cubicBezTo>
                  <a:cubicBezTo>
                    <a:pt x="1508" y="314"/>
                    <a:pt x="1499" y="207"/>
                    <a:pt x="1339" y="91"/>
                  </a:cubicBezTo>
                  <a:cubicBezTo>
                    <a:pt x="1261" y="32"/>
                    <a:pt x="1133" y="0"/>
                    <a:pt x="10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1"/>
            <p:cNvSpPr/>
            <p:nvPr/>
          </p:nvSpPr>
          <p:spPr>
            <a:xfrm>
              <a:off x="4083167" y="-1703051"/>
              <a:ext cx="122565" cy="179348"/>
            </a:xfrm>
            <a:custGeom>
              <a:rect b="b" l="l" r="r" t="t"/>
              <a:pathLst>
                <a:path extrusionOk="0" h="837" w="572">
                  <a:moveTo>
                    <a:pt x="215" y="0"/>
                  </a:moveTo>
                  <a:cubicBezTo>
                    <a:pt x="215" y="54"/>
                    <a:pt x="233" y="134"/>
                    <a:pt x="233" y="187"/>
                  </a:cubicBezTo>
                  <a:cubicBezTo>
                    <a:pt x="233" y="241"/>
                    <a:pt x="233" y="294"/>
                    <a:pt x="233" y="348"/>
                  </a:cubicBezTo>
                  <a:cubicBezTo>
                    <a:pt x="206" y="526"/>
                    <a:pt x="144" y="705"/>
                    <a:pt x="1" y="830"/>
                  </a:cubicBezTo>
                  <a:cubicBezTo>
                    <a:pt x="68" y="834"/>
                    <a:pt x="179" y="836"/>
                    <a:pt x="290" y="836"/>
                  </a:cubicBezTo>
                  <a:cubicBezTo>
                    <a:pt x="400" y="836"/>
                    <a:pt x="509" y="834"/>
                    <a:pt x="572" y="830"/>
                  </a:cubicBezTo>
                  <a:cubicBezTo>
                    <a:pt x="429" y="705"/>
                    <a:pt x="367" y="526"/>
                    <a:pt x="349" y="348"/>
                  </a:cubicBezTo>
                  <a:cubicBezTo>
                    <a:pt x="340" y="294"/>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1"/>
            <p:cNvSpPr/>
            <p:nvPr/>
          </p:nvSpPr>
          <p:spPr>
            <a:xfrm>
              <a:off x="3926530" y="-1930829"/>
              <a:ext cx="436050" cy="338983"/>
            </a:xfrm>
            <a:custGeom>
              <a:rect b="b" l="l" r="r" t="t"/>
              <a:pathLst>
                <a:path extrusionOk="0" h="1582" w="2035">
                  <a:moveTo>
                    <a:pt x="1008" y="0"/>
                  </a:moveTo>
                  <a:cubicBezTo>
                    <a:pt x="886" y="0"/>
                    <a:pt x="766" y="29"/>
                    <a:pt x="696" y="91"/>
                  </a:cubicBezTo>
                  <a:cubicBezTo>
                    <a:pt x="500" y="260"/>
                    <a:pt x="527" y="367"/>
                    <a:pt x="562" y="501"/>
                  </a:cubicBezTo>
                  <a:cubicBezTo>
                    <a:pt x="589" y="608"/>
                    <a:pt x="660" y="626"/>
                    <a:pt x="678" y="715"/>
                  </a:cubicBezTo>
                  <a:cubicBezTo>
                    <a:pt x="687" y="733"/>
                    <a:pt x="669" y="751"/>
                    <a:pt x="652" y="751"/>
                  </a:cubicBezTo>
                  <a:cubicBezTo>
                    <a:pt x="589" y="742"/>
                    <a:pt x="571" y="688"/>
                    <a:pt x="500" y="653"/>
                  </a:cubicBezTo>
                  <a:cubicBezTo>
                    <a:pt x="462" y="629"/>
                    <a:pt x="417" y="617"/>
                    <a:pt x="371" y="617"/>
                  </a:cubicBezTo>
                  <a:cubicBezTo>
                    <a:pt x="264" y="617"/>
                    <a:pt x="148" y="678"/>
                    <a:pt x="98" y="778"/>
                  </a:cubicBezTo>
                  <a:cubicBezTo>
                    <a:pt x="18" y="911"/>
                    <a:pt x="0" y="1063"/>
                    <a:pt x="45" y="1224"/>
                  </a:cubicBezTo>
                  <a:cubicBezTo>
                    <a:pt x="63" y="1304"/>
                    <a:pt x="98" y="1384"/>
                    <a:pt x="143" y="1456"/>
                  </a:cubicBezTo>
                  <a:cubicBezTo>
                    <a:pt x="201" y="1530"/>
                    <a:pt x="320" y="1581"/>
                    <a:pt x="415" y="1581"/>
                  </a:cubicBezTo>
                  <a:cubicBezTo>
                    <a:pt x="423" y="1581"/>
                    <a:pt x="430" y="1581"/>
                    <a:pt x="437" y="1581"/>
                  </a:cubicBezTo>
                  <a:cubicBezTo>
                    <a:pt x="634" y="1554"/>
                    <a:pt x="723" y="1456"/>
                    <a:pt x="803" y="1357"/>
                  </a:cubicBezTo>
                  <a:cubicBezTo>
                    <a:pt x="901" y="1250"/>
                    <a:pt x="928" y="1206"/>
                    <a:pt x="982" y="1197"/>
                  </a:cubicBezTo>
                  <a:lnTo>
                    <a:pt x="1053" y="1197"/>
                  </a:lnTo>
                  <a:cubicBezTo>
                    <a:pt x="1107" y="1206"/>
                    <a:pt x="1133" y="1250"/>
                    <a:pt x="1231" y="1357"/>
                  </a:cubicBezTo>
                  <a:cubicBezTo>
                    <a:pt x="1321" y="1456"/>
                    <a:pt x="1401" y="1554"/>
                    <a:pt x="1597" y="1581"/>
                  </a:cubicBezTo>
                  <a:cubicBezTo>
                    <a:pt x="1604" y="1581"/>
                    <a:pt x="1612" y="1581"/>
                    <a:pt x="1619" y="1581"/>
                  </a:cubicBezTo>
                  <a:cubicBezTo>
                    <a:pt x="1714" y="1581"/>
                    <a:pt x="1834" y="1530"/>
                    <a:pt x="1892" y="1456"/>
                  </a:cubicBezTo>
                  <a:cubicBezTo>
                    <a:pt x="1945" y="1384"/>
                    <a:pt x="1972" y="1304"/>
                    <a:pt x="1990" y="1224"/>
                  </a:cubicBezTo>
                  <a:cubicBezTo>
                    <a:pt x="2034" y="1063"/>
                    <a:pt x="2016" y="911"/>
                    <a:pt x="1945" y="778"/>
                  </a:cubicBezTo>
                  <a:cubicBezTo>
                    <a:pt x="1889" y="678"/>
                    <a:pt x="1772" y="617"/>
                    <a:pt x="1664" y="617"/>
                  </a:cubicBezTo>
                  <a:cubicBezTo>
                    <a:pt x="1617" y="617"/>
                    <a:pt x="1572" y="629"/>
                    <a:pt x="1535" y="653"/>
                  </a:cubicBezTo>
                  <a:cubicBezTo>
                    <a:pt x="1481" y="679"/>
                    <a:pt x="1454" y="724"/>
                    <a:pt x="1410" y="742"/>
                  </a:cubicBezTo>
                  <a:cubicBezTo>
                    <a:pt x="1406" y="743"/>
                    <a:pt x="1403" y="744"/>
                    <a:pt x="1399" y="744"/>
                  </a:cubicBezTo>
                  <a:cubicBezTo>
                    <a:pt x="1374" y="744"/>
                    <a:pt x="1349" y="721"/>
                    <a:pt x="1356" y="697"/>
                  </a:cubicBezTo>
                  <a:cubicBezTo>
                    <a:pt x="1392" y="608"/>
                    <a:pt x="1446" y="555"/>
                    <a:pt x="1481" y="456"/>
                  </a:cubicBezTo>
                  <a:cubicBezTo>
                    <a:pt x="1517" y="323"/>
                    <a:pt x="1499" y="216"/>
                    <a:pt x="1347" y="91"/>
                  </a:cubicBezTo>
                  <a:cubicBezTo>
                    <a:pt x="1266" y="32"/>
                    <a:pt x="1135"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1"/>
            <p:cNvSpPr/>
            <p:nvPr/>
          </p:nvSpPr>
          <p:spPr>
            <a:xfrm>
              <a:off x="4660434" y="-1703051"/>
              <a:ext cx="122565" cy="179348"/>
            </a:xfrm>
            <a:custGeom>
              <a:rect b="b" l="l" r="r" t="t"/>
              <a:pathLst>
                <a:path extrusionOk="0" h="837" w="572">
                  <a:moveTo>
                    <a:pt x="215" y="0"/>
                  </a:moveTo>
                  <a:cubicBezTo>
                    <a:pt x="215" y="54"/>
                    <a:pt x="233" y="134"/>
                    <a:pt x="233" y="187"/>
                  </a:cubicBezTo>
                  <a:cubicBezTo>
                    <a:pt x="233" y="241"/>
                    <a:pt x="233" y="294"/>
                    <a:pt x="224" y="348"/>
                  </a:cubicBezTo>
                  <a:cubicBezTo>
                    <a:pt x="206" y="526"/>
                    <a:pt x="144" y="705"/>
                    <a:pt x="1" y="830"/>
                  </a:cubicBezTo>
                  <a:cubicBezTo>
                    <a:pt x="63" y="834"/>
                    <a:pt x="175" y="836"/>
                    <a:pt x="286" y="836"/>
                  </a:cubicBezTo>
                  <a:cubicBezTo>
                    <a:pt x="398" y="836"/>
                    <a:pt x="509" y="834"/>
                    <a:pt x="572" y="830"/>
                  </a:cubicBezTo>
                  <a:cubicBezTo>
                    <a:pt x="429" y="705"/>
                    <a:pt x="367" y="526"/>
                    <a:pt x="340" y="348"/>
                  </a:cubicBezTo>
                  <a:cubicBezTo>
                    <a:pt x="340" y="294"/>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1"/>
            <p:cNvSpPr/>
            <p:nvPr/>
          </p:nvSpPr>
          <p:spPr>
            <a:xfrm>
              <a:off x="4503796" y="-1930829"/>
              <a:ext cx="436050" cy="338983"/>
            </a:xfrm>
            <a:custGeom>
              <a:rect b="b" l="l" r="r" t="t"/>
              <a:pathLst>
                <a:path extrusionOk="0" h="1582" w="2035">
                  <a:moveTo>
                    <a:pt x="1006" y="0"/>
                  </a:moveTo>
                  <a:cubicBezTo>
                    <a:pt x="884" y="0"/>
                    <a:pt x="762" y="29"/>
                    <a:pt x="687" y="91"/>
                  </a:cubicBezTo>
                  <a:cubicBezTo>
                    <a:pt x="500" y="260"/>
                    <a:pt x="518" y="367"/>
                    <a:pt x="562" y="501"/>
                  </a:cubicBezTo>
                  <a:cubicBezTo>
                    <a:pt x="589" y="608"/>
                    <a:pt x="652" y="626"/>
                    <a:pt x="678" y="715"/>
                  </a:cubicBezTo>
                  <a:cubicBezTo>
                    <a:pt x="687" y="733"/>
                    <a:pt x="670" y="751"/>
                    <a:pt x="652" y="751"/>
                  </a:cubicBezTo>
                  <a:cubicBezTo>
                    <a:pt x="589" y="742"/>
                    <a:pt x="562" y="688"/>
                    <a:pt x="500" y="653"/>
                  </a:cubicBezTo>
                  <a:cubicBezTo>
                    <a:pt x="462" y="629"/>
                    <a:pt x="418" y="617"/>
                    <a:pt x="371" y="617"/>
                  </a:cubicBezTo>
                  <a:cubicBezTo>
                    <a:pt x="263" y="617"/>
                    <a:pt x="146" y="678"/>
                    <a:pt x="90" y="778"/>
                  </a:cubicBezTo>
                  <a:cubicBezTo>
                    <a:pt x="18" y="911"/>
                    <a:pt x="0" y="1063"/>
                    <a:pt x="45" y="1224"/>
                  </a:cubicBezTo>
                  <a:cubicBezTo>
                    <a:pt x="63" y="1304"/>
                    <a:pt x="90" y="1384"/>
                    <a:pt x="143" y="1456"/>
                  </a:cubicBezTo>
                  <a:cubicBezTo>
                    <a:pt x="201" y="1530"/>
                    <a:pt x="320" y="1581"/>
                    <a:pt x="416" y="1581"/>
                  </a:cubicBezTo>
                  <a:cubicBezTo>
                    <a:pt x="423" y="1581"/>
                    <a:pt x="430" y="1581"/>
                    <a:pt x="438" y="1581"/>
                  </a:cubicBezTo>
                  <a:cubicBezTo>
                    <a:pt x="634" y="1554"/>
                    <a:pt x="714" y="1456"/>
                    <a:pt x="803" y="1357"/>
                  </a:cubicBezTo>
                  <a:cubicBezTo>
                    <a:pt x="901" y="1250"/>
                    <a:pt x="928" y="1206"/>
                    <a:pt x="982" y="1197"/>
                  </a:cubicBezTo>
                  <a:lnTo>
                    <a:pt x="1053" y="1197"/>
                  </a:lnTo>
                  <a:cubicBezTo>
                    <a:pt x="1107" y="1206"/>
                    <a:pt x="1133" y="1250"/>
                    <a:pt x="1232" y="1357"/>
                  </a:cubicBezTo>
                  <a:cubicBezTo>
                    <a:pt x="1321" y="1456"/>
                    <a:pt x="1401" y="1554"/>
                    <a:pt x="1597" y="1581"/>
                  </a:cubicBezTo>
                  <a:cubicBezTo>
                    <a:pt x="1604" y="1581"/>
                    <a:pt x="1612" y="1581"/>
                    <a:pt x="1619" y="1581"/>
                  </a:cubicBezTo>
                  <a:cubicBezTo>
                    <a:pt x="1715" y="1581"/>
                    <a:pt x="1834" y="1530"/>
                    <a:pt x="1892" y="1456"/>
                  </a:cubicBezTo>
                  <a:cubicBezTo>
                    <a:pt x="1936" y="1384"/>
                    <a:pt x="1972" y="1304"/>
                    <a:pt x="1990" y="1224"/>
                  </a:cubicBezTo>
                  <a:cubicBezTo>
                    <a:pt x="2034" y="1063"/>
                    <a:pt x="2017" y="911"/>
                    <a:pt x="1936" y="778"/>
                  </a:cubicBezTo>
                  <a:cubicBezTo>
                    <a:pt x="1886" y="678"/>
                    <a:pt x="1771" y="617"/>
                    <a:pt x="1664" y="617"/>
                  </a:cubicBezTo>
                  <a:cubicBezTo>
                    <a:pt x="1617" y="617"/>
                    <a:pt x="1572" y="629"/>
                    <a:pt x="1535" y="653"/>
                  </a:cubicBezTo>
                  <a:cubicBezTo>
                    <a:pt x="1472" y="679"/>
                    <a:pt x="1455" y="724"/>
                    <a:pt x="1410" y="742"/>
                  </a:cubicBezTo>
                  <a:cubicBezTo>
                    <a:pt x="1405" y="743"/>
                    <a:pt x="1401" y="744"/>
                    <a:pt x="1396" y="744"/>
                  </a:cubicBezTo>
                  <a:cubicBezTo>
                    <a:pt x="1368" y="744"/>
                    <a:pt x="1349" y="721"/>
                    <a:pt x="1356" y="697"/>
                  </a:cubicBezTo>
                  <a:cubicBezTo>
                    <a:pt x="1383" y="608"/>
                    <a:pt x="1446" y="555"/>
                    <a:pt x="1472" y="456"/>
                  </a:cubicBezTo>
                  <a:cubicBezTo>
                    <a:pt x="1508" y="323"/>
                    <a:pt x="1499" y="216"/>
                    <a:pt x="1339" y="91"/>
                  </a:cubicBezTo>
                  <a:cubicBezTo>
                    <a:pt x="1261" y="32"/>
                    <a:pt x="1133" y="0"/>
                    <a:pt x="10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1"/>
            <p:cNvSpPr/>
            <p:nvPr/>
          </p:nvSpPr>
          <p:spPr>
            <a:xfrm>
              <a:off x="4660434" y="-911292"/>
              <a:ext cx="122565" cy="179348"/>
            </a:xfrm>
            <a:custGeom>
              <a:rect b="b" l="l" r="r" t="t"/>
              <a:pathLst>
                <a:path extrusionOk="0" h="837" w="572">
                  <a:moveTo>
                    <a:pt x="286" y="1"/>
                  </a:moveTo>
                  <a:cubicBezTo>
                    <a:pt x="175" y="1"/>
                    <a:pt x="63" y="3"/>
                    <a:pt x="1" y="7"/>
                  </a:cubicBezTo>
                  <a:cubicBezTo>
                    <a:pt x="144" y="132"/>
                    <a:pt x="206" y="311"/>
                    <a:pt x="224" y="489"/>
                  </a:cubicBezTo>
                  <a:cubicBezTo>
                    <a:pt x="233" y="543"/>
                    <a:pt x="233" y="605"/>
                    <a:pt x="233" y="659"/>
                  </a:cubicBezTo>
                  <a:cubicBezTo>
                    <a:pt x="233" y="712"/>
                    <a:pt x="215" y="783"/>
                    <a:pt x="215" y="837"/>
                  </a:cubicBezTo>
                  <a:lnTo>
                    <a:pt x="358" y="837"/>
                  </a:lnTo>
                  <a:cubicBezTo>
                    <a:pt x="358" y="783"/>
                    <a:pt x="340" y="712"/>
                    <a:pt x="340" y="659"/>
                  </a:cubicBezTo>
                  <a:cubicBezTo>
                    <a:pt x="340" y="605"/>
                    <a:pt x="340" y="543"/>
                    <a:pt x="340" y="489"/>
                  </a:cubicBezTo>
                  <a:cubicBezTo>
                    <a:pt x="367" y="311"/>
                    <a:pt x="429" y="132"/>
                    <a:pt x="572" y="7"/>
                  </a:cubicBezTo>
                  <a:cubicBezTo>
                    <a:pt x="509" y="3"/>
                    <a:pt x="398"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1"/>
            <p:cNvSpPr/>
            <p:nvPr/>
          </p:nvSpPr>
          <p:spPr>
            <a:xfrm>
              <a:off x="4503796" y="-841651"/>
              <a:ext cx="436050" cy="337483"/>
            </a:xfrm>
            <a:custGeom>
              <a:rect b="b" l="l" r="r" t="t"/>
              <a:pathLst>
                <a:path extrusionOk="0" h="1575" w="2035">
                  <a:moveTo>
                    <a:pt x="398" y="0"/>
                  </a:moveTo>
                  <a:cubicBezTo>
                    <a:pt x="306" y="0"/>
                    <a:pt x="198" y="50"/>
                    <a:pt x="143" y="119"/>
                  </a:cubicBezTo>
                  <a:cubicBezTo>
                    <a:pt x="90" y="191"/>
                    <a:pt x="63" y="271"/>
                    <a:pt x="45" y="351"/>
                  </a:cubicBezTo>
                  <a:cubicBezTo>
                    <a:pt x="0" y="512"/>
                    <a:pt x="18" y="664"/>
                    <a:pt x="90" y="806"/>
                  </a:cubicBezTo>
                  <a:cubicBezTo>
                    <a:pt x="147" y="902"/>
                    <a:pt x="268" y="961"/>
                    <a:pt x="378" y="961"/>
                  </a:cubicBezTo>
                  <a:cubicBezTo>
                    <a:pt x="422" y="961"/>
                    <a:pt x="464" y="952"/>
                    <a:pt x="500" y="931"/>
                  </a:cubicBezTo>
                  <a:cubicBezTo>
                    <a:pt x="554" y="896"/>
                    <a:pt x="580" y="851"/>
                    <a:pt x="625" y="833"/>
                  </a:cubicBezTo>
                  <a:cubicBezTo>
                    <a:pt x="629" y="832"/>
                    <a:pt x="632" y="831"/>
                    <a:pt x="636" y="831"/>
                  </a:cubicBezTo>
                  <a:cubicBezTo>
                    <a:pt x="660" y="831"/>
                    <a:pt x="686" y="855"/>
                    <a:pt x="678" y="878"/>
                  </a:cubicBezTo>
                  <a:cubicBezTo>
                    <a:pt x="652" y="967"/>
                    <a:pt x="589" y="1020"/>
                    <a:pt x="562" y="1128"/>
                  </a:cubicBezTo>
                  <a:cubicBezTo>
                    <a:pt x="518" y="1252"/>
                    <a:pt x="536" y="1368"/>
                    <a:pt x="696" y="1484"/>
                  </a:cubicBezTo>
                  <a:cubicBezTo>
                    <a:pt x="774" y="1543"/>
                    <a:pt x="902" y="1575"/>
                    <a:pt x="1028" y="1575"/>
                  </a:cubicBezTo>
                  <a:cubicBezTo>
                    <a:pt x="1149" y="1575"/>
                    <a:pt x="1269" y="1546"/>
                    <a:pt x="1339" y="1484"/>
                  </a:cubicBezTo>
                  <a:cubicBezTo>
                    <a:pt x="1535" y="1315"/>
                    <a:pt x="1508" y="1208"/>
                    <a:pt x="1472" y="1083"/>
                  </a:cubicBezTo>
                  <a:cubicBezTo>
                    <a:pt x="1446" y="967"/>
                    <a:pt x="1374" y="958"/>
                    <a:pt x="1356" y="860"/>
                  </a:cubicBezTo>
                  <a:cubicBezTo>
                    <a:pt x="1348" y="842"/>
                    <a:pt x="1365" y="824"/>
                    <a:pt x="1383" y="824"/>
                  </a:cubicBezTo>
                  <a:cubicBezTo>
                    <a:pt x="1446" y="842"/>
                    <a:pt x="1464" y="887"/>
                    <a:pt x="1535" y="931"/>
                  </a:cubicBezTo>
                  <a:cubicBezTo>
                    <a:pt x="1571" y="952"/>
                    <a:pt x="1613" y="961"/>
                    <a:pt x="1657" y="961"/>
                  </a:cubicBezTo>
                  <a:cubicBezTo>
                    <a:pt x="1766" y="961"/>
                    <a:pt x="1885" y="902"/>
                    <a:pt x="1936" y="806"/>
                  </a:cubicBezTo>
                  <a:cubicBezTo>
                    <a:pt x="2017" y="664"/>
                    <a:pt x="2034" y="512"/>
                    <a:pt x="1990" y="351"/>
                  </a:cubicBezTo>
                  <a:cubicBezTo>
                    <a:pt x="1972" y="271"/>
                    <a:pt x="1936" y="191"/>
                    <a:pt x="1892" y="119"/>
                  </a:cubicBezTo>
                  <a:cubicBezTo>
                    <a:pt x="1837" y="50"/>
                    <a:pt x="1729" y="0"/>
                    <a:pt x="1637" y="0"/>
                  </a:cubicBezTo>
                  <a:cubicBezTo>
                    <a:pt x="1624" y="0"/>
                    <a:pt x="1610" y="1"/>
                    <a:pt x="1597" y="3"/>
                  </a:cubicBezTo>
                  <a:cubicBezTo>
                    <a:pt x="1401" y="21"/>
                    <a:pt x="1321" y="128"/>
                    <a:pt x="1232" y="218"/>
                  </a:cubicBezTo>
                  <a:cubicBezTo>
                    <a:pt x="1133" y="325"/>
                    <a:pt x="1107" y="369"/>
                    <a:pt x="1053" y="378"/>
                  </a:cubicBezTo>
                  <a:lnTo>
                    <a:pt x="982" y="378"/>
                  </a:lnTo>
                  <a:cubicBezTo>
                    <a:pt x="928" y="369"/>
                    <a:pt x="901" y="325"/>
                    <a:pt x="803" y="218"/>
                  </a:cubicBezTo>
                  <a:cubicBezTo>
                    <a:pt x="714" y="128"/>
                    <a:pt x="634" y="21"/>
                    <a:pt x="438" y="3"/>
                  </a:cubicBezTo>
                  <a:cubicBezTo>
                    <a:pt x="425" y="1"/>
                    <a:pt x="411"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1"/>
            <p:cNvSpPr/>
            <p:nvPr/>
          </p:nvSpPr>
          <p:spPr>
            <a:xfrm>
              <a:off x="4085096" y="-911292"/>
              <a:ext cx="120637" cy="179348"/>
            </a:xfrm>
            <a:custGeom>
              <a:rect b="b" l="l" r="r" t="t"/>
              <a:pathLst>
                <a:path extrusionOk="0" h="837" w="563">
                  <a:moveTo>
                    <a:pt x="282" y="1"/>
                  </a:moveTo>
                  <a:cubicBezTo>
                    <a:pt x="172" y="1"/>
                    <a:pt x="63" y="3"/>
                    <a:pt x="1" y="7"/>
                  </a:cubicBezTo>
                  <a:cubicBezTo>
                    <a:pt x="135" y="132"/>
                    <a:pt x="197" y="311"/>
                    <a:pt x="224" y="489"/>
                  </a:cubicBezTo>
                  <a:cubicBezTo>
                    <a:pt x="224" y="543"/>
                    <a:pt x="224" y="605"/>
                    <a:pt x="224" y="659"/>
                  </a:cubicBezTo>
                  <a:cubicBezTo>
                    <a:pt x="224" y="712"/>
                    <a:pt x="206" y="783"/>
                    <a:pt x="206" y="837"/>
                  </a:cubicBezTo>
                  <a:lnTo>
                    <a:pt x="349" y="837"/>
                  </a:lnTo>
                  <a:cubicBezTo>
                    <a:pt x="349" y="783"/>
                    <a:pt x="331" y="712"/>
                    <a:pt x="331" y="659"/>
                  </a:cubicBezTo>
                  <a:cubicBezTo>
                    <a:pt x="331" y="605"/>
                    <a:pt x="331" y="543"/>
                    <a:pt x="340" y="489"/>
                  </a:cubicBezTo>
                  <a:cubicBezTo>
                    <a:pt x="358" y="311"/>
                    <a:pt x="420" y="132"/>
                    <a:pt x="563" y="7"/>
                  </a:cubicBezTo>
                  <a:cubicBezTo>
                    <a:pt x="500" y="3"/>
                    <a:pt x="391" y="1"/>
                    <a:pt x="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1"/>
            <p:cNvSpPr/>
            <p:nvPr/>
          </p:nvSpPr>
          <p:spPr>
            <a:xfrm>
              <a:off x="3926530" y="-841651"/>
              <a:ext cx="436050" cy="337483"/>
            </a:xfrm>
            <a:custGeom>
              <a:rect b="b" l="l" r="r" t="t"/>
              <a:pathLst>
                <a:path extrusionOk="0" h="1575" w="2035">
                  <a:moveTo>
                    <a:pt x="398" y="0"/>
                  </a:moveTo>
                  <a:cubicBezTo>
                    <a:pt x="306" y="0"/>
                    <a:pt x="197" y="50"/>
                    <a:pt x="143" y="119"/>
                  </a:cubicBezTo>
                  <a:cubicBezTo>
                    <a:pt x="98" y="191"/>
                    <a:pt x="63" y="271"/>
                    <a:pt x="45" y="351"/>
                  </a:cubicBezTo>
                  <a:cubicBezTo>
                    <a:pt x="0" y="512"/>
                    <a:pt x="18" y="664"/>
                    <a:pt x="98" y="806"/>
                  </a:cubicBezTo>
                  <a:cubicBezTo>
                    <a:pt x="149" y="902"/>
                    <a:pt x="269" y="961"/>
                    <a:pt x="378" y="961"/>
                  </a:cubicBezTo>
                  <a:cubicBezTo>
                    <a:pt x="422" y="961"/>
                    <a:pt x="464" y="952"/>
                    <a:pt x="500" y="931"/>
                  </a:cubicBezTo>
                  <a:cubicBezTo>
                    <a:pt x="562" y="896"/>
                    <a:pt x="580" y="851"/>
                    <a:pt x="625" y="833"/>
                  </a:cubicBezTo>
                  <a:cubicBezTo>
                    <a:pt x="630" y="832"/>
                    <a:pt x="634" y="831"/>
                    <a:pt x="639" y="831"/>
                  </a:cubicBezTo>
                  <a:cubicBezTo>
                    <a:pt x="667" y="831"/>
                    <a:pt x="686" y="855"/>
                    <a:pt x="678" y="878"/>
                  </a:cubicBezTo>
                  <a:cubicBezTo>
                    <a:pt x="652" y="967"/>
                    <a:pt x="589" y="1020"/>
                    <a:pt x="562" y="1128"/>
                  </a:cubicBezTo>
                  <a:cubicBezTo>
                    <a:pt x="527" y="1252"/>
                    <a:pt x="536" y="1368"/>
                    <a:pt x="696" y="1484"/>
                  </a:cubicBezTo>
                  <a:cubicBezTo>
                    <a:pt x="773" y="1543"/>
                    <a:pt x="902" y="1575"/>
                    <a:pt x="1029" y="1575"/>
                  </a:cubicBezTo>
                  <a:cubicBezTo>
                    <a:pt x="1151" y="1575"/>
                    <a:pt x="1273" y="1546"/>
                    <a:pt x="1347" y="1484"/>
                  </a:cubicBezTo>
                  <a:cubicBezTo>
                    <a:pt x="1535" y="1315"/>
                    <a:pt x="1517" y="1208"/>
                    <a:pt x="1481" y="1083"/>
                  </a:cubicBezTo>
                  <a:cubicBezTo>
                    <a:pt x="1446" y="967"/>
                    <a:pt x="1383" y="958"/>
                    <a:pt x="1356" y="860"/>
                  </a:cubicBezTo>
                  <a:cubicBezTo>
                    <a:pt x="1347" y="842"/>
                    <a:pt x="1365" y="824"/>
                    <a:pt x="1383" y="824"/>
                  </a:cubicBezTo>
                  <a:cubicBezTo>
                    <a:pt x="1446" y="842"/>
                    <a:pt x="1472" y="887"/>
                    <a:pt x="1535" y="931"/>
                  </a:cubicBezTo>
                  <a:cubicBezTo>
                    <a:pt x="1570" y="952"/>
                    <a:pt x="1613" y="961"/>
                    <a:pt x="1657" y="961"/>
                  </a:cubicBezTo>
                  <a:cubicBezTo>
                    <a:pt x="1767" y="961"/>
                    <a:pt x="1888" y="902"/>
                    <a:pt x="1945" y="806"/>
                  </a:cubicBezTo>
                  <a:cubicBezTo>
                    <a:pt x="2016" y="664"/>
                    <a:pt x="2034" y="512"/>
                    <a:pt x="1990" y="351"/>
                  </a:cubicBezTo>
                  <a:cubicBezTo>
                    <a:pt x="1972" y="271"/>
                    <a:pt x="1945" y="191"/>
                    <a:pt x="1892" y="119"/>
                  </a:cubicBezTo>
                  <a:cubicBezTo>
                    <a:pt x="1837" y="50"/>
                    <a:pt x="1729" y="0"/>
                    <a:pt x="1637" y="0"/>
                  </a:cubicBezTo>
                  <a:cubicBezTo>
                    <a:pt x="1623" y="0"/>
                    <a:pt x="1610" y="1"/>
                    <a:pt x="1597" y="3"/>
                  </a:cubicBezTo>
                  <a:cubicBezTo>
                    <a:pt x="1401" y="21"/>
                    <a:pt x="1321" y="128"/>
                    <a:pt x="1231" y="218"/>
                  </a:cubicBezTo>
                  <a:cubicBezTo>
                    <a:pt x="1133" y="325"/>
                    <a:pt x="1107" y="369"/>
                    <a:pt x="1053" y="378"/>
                  </a:cubicBezTo>
                  <a:lnTo>
                    <a:pt x="982" y="378"/>
                  </a:lnTo>
                  <a:cubicBezTo>
                    <a:pt x="928" y="369"/>
                    <a:pt x="901" y="325"/>
                    <a:pt x="803" y="218"/>
                  </a:cubicBezTo>
                  <a:cubicBezTo>
                    <a:pt x="723" y="128"/>
                    <a:pt x="634" y="21"/>
                    <a:pt x="437" y="3"/>
                  </a:cubicBezTo>
                  <a:cubicBezTo>
                    <a:pt x="425" y="1"/>
                    <a:pt x="411"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31"/>
          <p:cNvGrpSpPr/>
          <p:nvPr/>
        </p:nvGrpSpPr>
        <p:grpSpPr>
          <a:xfrm>
            <a:off x="8623356" y="4411902"/>
            <a:ext cx="1013316" cy="2445555"/>
            <a:chOff x="5971819" y="-2949723"/>
            <a:chExt cx="1013316" cy="2445555"/>
          </a:xfrm>
        </p:grpSpPr>
        <p:sp>
          <p:nvSpPr>
            <p:cNvPr id="1129" name="Google Shape;1129;p31"/>
            <p:cNvSpPr/>
            <p:nvPr/>
          </p:nvSpPr>
          <p:spPr>
            <a:xfrm>
              <a:off x="6428661" y="-2215391"/>
              <a:ext cx="120637" cy="179348"/>
            </a:xfrm>
            <a:custGeom>
              <a:rect b="b" l="l" r="r" t="t"/>
              <a:pathLst>
                <a:path extrusionOk="0" h="837" w="563">
                  <a:moveTo>
                    <a:pt x="206" y="0"/>
                  </a:moveTo>
                  <a:cubicBezTo>
                    <a:pt x="206" y="54"/>
                    <a:pt x="233" y="134"/>
                    <a:pt x="233" y="188"/>
                  </a:cubicBezTo>
                  <a:cubicBezTo>
                    <a:pt x="233" y="241"/>
                    <a:pt x="233" y="295"/>
                    <a:pt x="224" y="348"/>
                  </a:cubicBezTo>
                  <a:cubicBezTo>
                    <a:pt x="206" y="536"/>
                    <a:pt x="135" y="705"/>
                    <a:pt x="1" y="830"/>
                  </a:cubicBezTo>
                  <a:cubicBezTo>
                    <a:pt x="63" y="834"/>
                    <a:pt x="173" y="837"/>
                    <a:pt x="282" y="837"/>
                  </a:cubicBezTo>
                  <a:cubicBezTo>
                    <a:pt x="391" y="837"/>
                    <a:pt x="501" y="834"/>
                    <a:pt x="563" y="830"/>
                  </a:cubicBezTo>
                  <a:cubicBezTo>
                    <a:pt x="429" y="705"/>
                    <a:pt x="358" y="536"/>
                    <a:pt x="340" y="348"/>
                  </a:cubicBezTo>
                  <a:cubicBezTo>
                    <a:pt x="331" y="295"/>
                    <a:pt x="331" y="241"/>
                    <a:pt x="331" y="188"/>
                  </a:cubicBezTo>
                  <a:cubicBezTo>
                    <a:pt x="331"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1"/>
            <p:cNvSpPr/>
            <p:nvPr/>
          </p:nvSpPr>
          <p:spPr>
            <a:xfrm>
              <a:off x="6272023" y="-2441883"/>
              <a:ext cx="434121" cy="337697"/>
            </a:xfrm>
            <a:custGeom>
              <a:rect b="b" l="l" r="r" t="t"/>
              <a:pathLst>
                <a:path extrusionOk="0" h="1576" w="2026">
                  <a:moveTo>
                    <a:pt x="996" y="0"/>
                  </a:moveTo>
                  <a:cubicBezTo>
                    <a:pt x="875" y="0"/>
                    <a:pt x="756" y="29"/>
                    <a:pt x="687" y="94"/>
                  </a:cubicBezTo>
                  <a:cubicBezTo>
                    <a:pt x="500" y="254"/>
                    <a:pt x="518" y="361"/>
                    <a:pt x="554" y="495"/>
                  </a:cubicBezTo>
                  <a:cubicBezTo>
                    <a:pt x="589" y="602"/>
                    <a:pt x="652" y="620"/>
                    <a:pt x="678" y="709"/>
                  </a:cubicBezTo>
                  <a:cubicBezTo>
                    <a:pt x="678" y="727"/>
                    <a:pt x="670" y="745"/>
                    <a:pt x="643" y="745"/>
                  </a:cubicBezTo>
                  <a:cubicBezTo>
                    <a:pt x="589" y="736"/>
                    <a:pt x="562" y="683"/>
                    <a:pt x="491" y="647"/>
                  </a:cubicBezTo>
                  <a:cubicBezTo>
                    <a:pt x="453" y="623"/>
                    <a:pt x="409" y="611"/>
                    <a:pt x="362" y="611"/>
                  </a:cubicBezTo>
                  <a:cubicBezTo>
                    <a:pt x="255" y="611"/>
                    <a:pt x="140" y="672"/>
                    <a:pt x="90" y="772"/>
                  </a:cubicBezTo>
                  <a:cubicBezTo>
                    <a:pt x="9" y="915"/>
                    <a:pt x="0" y="1066"/>
                    <a:pt x="36" y="1218"/>
                  </a:cubicBezTo>
                  <a:cubicBezTo>
                    <a:pt x="63" y="1298"/>
                    <a:pt x="90" y="1378"/>
                    <a:pt x="143" y="1450"/>
                  </a:cubicBezTo>
                  <a:cubicBezTo>
                    <a:pt x="193" y="1524"/>
                    <a:pt x="311" y="1576"/>
                    <a:pt x="407" y="1576"/>
                  </a:cubicBezTo>
                  <a:cubicBezTo>
                    <a:pt x="414" y="1576"/>
                    <a:pt x="421" y="1575"/>
                    <a:pt x="429" y="1575"/>
                  </a:cubicBezTo>
                  <a:cubicBezTo>
                    <a:pt x="625" y="1548"/>
                    <a:pt x="714" y="1450"/>
                    <a:pt x="803" y="1352"/>
                  </a:cubicBezTo>
                  <a:cubicBezTo>
                    <a:pt x="893" y="1254"/>
                    <a:pt x="928" y="1200"/>
                    <a:pt x="982" y="1191"/>
                  </a:cubicBezTo>
                  <a:lnTo>
                    <a:pt x="1044" y="1191"/>
                  </a:lnTo>
                  <a:cubicBezTo>
                    <a:pt x="1098" y="1200"/>
                    <a:pt x="1133" y="1254"/>
                    <a:pt x="1223" y="1352"/>
                  </a:cubicBezTo>
                  <a:cubicBezTo>
                    <a:pt x="1312" y="1450"/>
                    <a:pt x="1401" y="1548"/>
                    <a:pt x="1597" y="1575"/>
                  </a:cubicBezTo>
                  <a:cubicBezTo>
                    <a:pt x="1604" y="1575"/>
                    <a:pt x="1612" y="1576"/>
                    <a:pt x="1619" y="1576"/>
                  </a:cubicBezTo>
                  <a:cubicBezTo>
                    <a:pt x="1715" y="1576"/>
                    <a:pt x="1833" y="1524"/>
                    <a:pt x="1883" y="1450"/>
                  </a:cubicBezTo>
                  <a:cubicBezTo>
                    <a:pt x="1936" y="1378"/>
                    <a:pt x="1963" y="1298"/>
                    <a:pt x="1990" y="1218"/>
                  </a:cubicBezTo>
                  <a:cubicBezTo>
                    <a:pt x="2026" y="1066"/>
                    <a:pt x="2008" y="915"/>
                    <a:pt x="1936" y="772"/>
                  </a:cubicBezTo>
                  <a:cubicBezTo>
                    <a:pt x="1880" y="672"/>
                    <a:pt x="1767" y="611"/>
                    <a:pt x="1659" y="611"/>
                  </a:cubicBezTo>
                  <a:cubicBezTo>
                    <a:pt x="1612" y="611"/>
                    <a:pt x="1566" y="623"/>
                    <a:pt x="1526" y="647"/>
                  </a:cubicBezTo>
                  <a:cubicBezTo>
                    <a:pt x="1472" y="683"/>
                    <a:pt x="1446" y="718"/>
                    <a:pt x="1401" y="736"/>
                  </a:cubicBezTo>
                  <a:cubicBezTo>
                    <a:pt x="1396" y="739"/>
                    <a:pt x="1391" y="741"/>
                    <a:pt x="1386" y="741"/>
                  </a:cubicBezTo>
                  <a:cubicBezTo>
                    <a:pt x="1366" y="741"/>
                    <a:pt x="1349" y="713"/>
                    <a:pt x="1356" y="692"/>
                  </a:cubicBezTo>
                  <a:cubicBezTo>
                    <a:pt x="1383" y="602"/>
                    <a:pt x="1446" y="558"/>
                    <a:pt x="1472" y="451"/>
                  </a:cubicBezTo>
                  <a:cubicBezTo>
                    <a:pt x="1508" y="317"/>
                    <a:pt x="1490" y="210"/>
                    <a:pt x="1339" y="94"/>
                  </a:cubicBezTo>
                  <a:cubicBezTo>
                    <a:pt x="1260" y="34"/>
                    <a:pt x="1127" y="0"/>
                    <a:pt x="9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1"/>
            <p:cNvSpPr/>
            <p:nvPr/>
          </p:nvSpPr>
          <p:spPr>
            <a:xfrm>
              <a:off x="6428661" y="-1406275"/>
              <a:ext cx="120637" cy="179348"/>
            </a:xfrm>
            <a:custGeom>
              <a:rect b="b" l="l" r="r" t="t"/>
              <a:pathLst>
                <a:path extrusionOk="0" h="837" w="563">
                  <a:moveTo>
                    <a:pt x="282" y="0"/>
                  </a:moveTo>
                  <a:cubicBezTo>
                    <a:pt x="173" y="0"/>
                    <a:pt x="63" y="2"/>
                    <a:pt x="1" y="7"/>
                  </a:cubicBezTo>
                  <a:cubicBezTo>
                    <a:pt x="135" y="132"/>
                    <a:pt x="206" y="301"/>
                    <a:pt x="224" y="489"/>
                  </a:cubicBezTo>
                  <a:cubicBezTo>
                    <a:pt x="233" y="542"/>
                    <a:pt x="233" y="596"/>
                    <a:pt x="233" y="649"/>
                  </a:cubicBezTo>
                  <a:cubicBezTo>
                    <a:pt x="233" y="703"/>
                    <a:pt x="206" y="783"/>
                    <a:pt x="206" y="836"/>
                  </a:cubicBezTo>
                  <a:lnTo>
                    <a:pt x="358" y="836"/>
                  </a:lnTo>
                  <a:cubicBezTo>
                    <a:pt x="358" y="783"/>
                    <a:pt x="331" y="703"/>
                    <a:pt x="331" y="649"/>
                  </a:cubicBezTo>
                  <a:cubicBezTo>
                    <a:pt x="331" y="596"/>
                    <a:pt x="331" y="542"/>
                    <a:pt x="340" y="489"/>
                  </a:cubicBezTo>
                  <a:cubicBezTo>
                    <a:pt x="358" y="301"/>
                    <a:pt x="429" y="132"/>
                    <a:pt x="563" y="7"/>
                  </a:cubicBezTo>
                  <a:cubicBezTo>
                    <a:pt x="501" y="2"/>
                    <a:pt x="391" y="0"/>
                    <a:pt x="2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1"/>
            <p:cNvSpPr/>
            <p:nvPr/>
          </p:nvSpPr>
          <p:spPr>
            <a:xfrm>
              <a:off x="6272023" y="-1338135"/>
              <a:ext cx="434121" cy="337697"/>
            </a:xfrm>
            <a:custGeom>
              <a:rect b="b" l="l" r="r" t="t"/>
              <a:pathLst>
                <a:path extrusionOk="0" h="1576" w="2026">
                  <a:moveTo>
                    <a:pt x="407" y="0"/>
                  </a:moveTo>
                  <a:cubicBezTo>
                    <a:pt x="311" y="0"/>
                    <a:pt x="193" y="51"/>
                    <a:pt x="143" y="126"/>
                  </a:cubicBezTo>
                  <a:cubicBezTo>
                    <a:pt x="90" y="197"/>
                    <a:pt x="63" y="278"/>
                    <a:pt x="36" y="358"/>
                  </a:cubicBezTo>
                  <a:cubicBezTo>
                    <a:pt x="0" y="510"/>
                    <a:pt x="9" y="661"/>
                    <a:pt x="90" y="804"/>
                  </a:cubicBezTo>
                  <a:cubicBezTo>
                    <a:pt x="140" y="904"/>
                    <a:pt x="255" y="964"/>
                    <a:pt x="362" y="964"/>
                  </a:cubicBezTo>
                  <a:cubicBezTo>
                    <a:pt x="409" y="964"/>
                    <a:pt x="453" y="953"/>
                    <a:pt x="491" y="929"/>
                  </a:cubicBezTo>
                  <a:cubicBezTo>
                    <a:pt x="562" y="893"/>
                    <a:pt x="589" y="840"/>
                    <a:pt x="643" y="831"/>
                  </a:cubicBezTo>
                  <a:cubicBezTo>
                    <a:pt x="670" y="831"/>
                    <a:pt x="678" y="849"/>
                    <a:pt x="678" y="866"/>
                  </a:cubicBezTo>
                  <a:cubicBezTo>
                    <a:pt x="652" y="956"/>
                    <a:pt x="589" y="973"/>
                    <a:pt x="554" y="1080"/>
                  </a:cubicBezTo>
                  <a:cubicBezTo>
                    <a:pt x="518" y="1214"/>
                    <a:pt x="500" y="1321"/>
                    <a:pt x="687" y="1482"/>
                  </a:cubicBezTo>
                  <a:cubicBezTo>
                    <a:pt x="756" y="1546"/>
                    <a:pt x="875" y="1576"/>
                    <a:pt x="996" y="1576"/>
                  </a:cubicBezTo>
                  <a:cubicBezTo>
                    <a:pt x="1127" y="1576"/>
                    <a:pt x="1260" y="1542"/>
                    <a:pt x="1339" y="1482"/>
                  </a:cubicBezTo>
                  <a:cubicBezTo>
                    <a:pt x="1490" y="1366"/>
                    <a:pt x="1508" y="1259"/>
                    <a:pt x="1472" y="1125"/>
                  </a:cubicBezTo>
                  <a:cubicBezTo>
                    <a:pt x="1446" y="1018"/>
                    <a:pt x="1383" y="973"/>
                    <a:pt x="1356" y="884"/>
                  </a:cubicBezTo>
                  <a:cubicBezTo>
                    <a:pt x="1349" y="862"/>
                    <a:pt x="1366" y="835"/>
                    <a:pt x="1386" y="835"/>
                  </a:cubicBezTo>
                  <a:cubicBezTo>
                    <a:pt x="1391" y="835"/>
                    <a:pt x="1396" y="836"/>
                    <a:pt x="1401" y="840"/>
                  </a:cubicBezTo>
                  <a:cubicBezTo>
                    <a:pt x="1446" y="857"/>
                    <a:pt x="1472" y="893"/>
                    <a:pt x="1526" y="929"/>
                  </a:cubicBezTo>
                  <a:cubicBezTo>
                    <a:pt x="1566" y="953"/>
                    <a:pt x="1612" y="964"/>
                    <a:pt x="1659" y="964"/>
                  </a:cubicBezTo>
                  <a:cubicBezTo>
                    <a:pt x="1767" y="964"/>
                    <a:pt x="1880" y="904"/>
                    <a:pt x="1936" y="804"/>
                  </a:cubicBezTo>
                  <a:cubicBezTo>
                    <a:pt x="2008" y="661"/>
                    <a:pt x="2026" y="510"/>
                    <a:pt x="1990" y="358"/>
                  </a:cubicBezTo>
                  <a:cubicBezTo>
                    <a:pt x="1963" y="278"/>
                    <a:pt x="1936" y="197"/>
                    <a:pt x="1883" y="126"/>
                  </a:cubicBezTo>
                  <a:cubicBezTo>
                    <a:pt x="1833" y="51"/>
                    <a:pt x="1715" y="0"/>
                    <a:pt x="1619" y="0"/>
                  </a:cubicBezTo>
                  <a:cubicBezTo>
                    <a:pt x="1612" y="0"/>
                    <a:pt x="1604" y="0"/>
                    <a:pt x="1597" y="1"/>
                  </a:cubicBezTo>
                  <a:cubicBezTo>
                    <a:pt x="1401" y="28"/>
                    <a:pt x="1312" y="126"/>
                    <a:pt x="1223" y="224"/>
                  </a:cubicBezTo>
                  <a:cubicBezTo>
                    <a:pt x="1133" y="322"/>
                    <a:pt x="1098" y="376"/>
                    <a:pt x="1044" y="385"/>
                  </a:cubicBezTo>
                  <a:lnTo>
                    <a:pt x="982" y="385"/>
                  </a:lnTo>
                  <a:cubicBezTo>
                    <a:pt x="928" y="376"/>
                    <a:pt x="893" y="322"/>
                    <a:pt x="803" y="224"/>
                  </a:cubicBezTo>
                  <a:cubicBezTo>
                    <a:pt x="714" y="126"/>
                    <a:pt x="625" y="28"/>
                    <a:pt x="429" y="1"/>
                  </a:cubicBezTo>
                  <a:cubicBezTo>
                    <a:pt x="421" y="0"/>
                    <a:pt x="414" y="0"/>
                    <a:pt x="4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a:off x="6128671" y="-2721945"/>
              <a:ext cx="122565" cy="177848"/>
            </a:xfrm>
            <a:custGeom>
              <a:rect b="b" l="l" r="r" t="t"/>
              <a:pathLst>
                <a:path extrusionOk="0" h="830" w="572">
                  <a:moveTo>
                    <a:pt x="214" y="0"/>
                  </a:moveTo>
                  <a:cubicBezTo>
                    <a:pt x="214" y="54"/>
                    <a:pt x="232" y="125"/>
                    <a:pt x="232" y="179"/>
                  </a:cubicBezTo>
                  <a:cubicBezTo>
                    <a:pt x="232" y="232"/>
                    <a:pt x="232" y="286"/>
                    <a:pt x="232" y="339"/>
                  </a:cubicBezTo>
                  <a:cubicBezTo>
                    <a:pt x="206" y="527"/>
                    <a:pt x="143" y="705"/>
                    <a:pt x="0" y="830"/>
                  </a:cubicBezTo>
                  <a:lnTo>
                    <a:pt x="571" y="830"/>
                  </a:lnTo>
                  <a:cubicBezTo>
                    <a:pt x="429" y="705"/>
                    <a:pt x="366" y="527"/>
                    <a:pt x="348" y="339"/>
                  </a:cubicBezTo>
                  <a:cubicBezTo>
                    <a:pt x="339" y="286"/>
                    <a:pt x="339" y="232"/>
                    <a:pt x="339" y="179"/>
                  </a:cubicBezTo>
                  <a:cubicBezTo>
                    <a:pt x="339"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a:off x="5971819" y="-2949723"/>
              <a:ext cx="436050" cy="337483"/>
            </a:xfrm>
            <a:custGeom>
              <a:rect b="b" l="l" r="r" t="t"/>
              <a:pathLst>
                <a:path extrusionOk="0" h="1575" w="2035">
                  <a:moveTo>
                    <a:pt x="1009" y="0"/>
                  </a:moveTo>
                  <a:cubicBezTo>
                    <a:pt x="886" y="0"/>
                    <a:pt x="767" y="30"/>
                    <a:pt x="697" y="91"/>
                  </a:cubicBezTo>
                  <a:cubicBezTo>
                    <a:pt x="500" y="260"/>
                    <a:pt x="527" y="358"/>
                    <a:pt x="563" y="492"/>
                  </a:cubicBezTo>
                  <a:cubicBezTo>
                    <a:pt x="590" y="608"/>
                    <a:pt x="661" y="617"/>
                    <a:pt x="679" y="715"/>
                  </a:cubicBezTo>
                  <a:cubicBezTo>
                    <a:pt x="686" y="730"/>
                    <a:pt x="676" y="744"/>
                    <a:pt x="662" y="744"/>
                  </a:cubicBezTo>
                  <a:cubicBezTo>
                    <a:pt x="659" y="744"/>
                    <a:pt x="655" y="744"/>
                    <a:pt x="652" y="742"/>
                  </a:cubicBezTo>
                  <a:cubicBezTo>
                    <a:pt x="590" y="733"/>
                    <a:pt x="572" y="689"/>
                    <a:pt x="500" y="644"/>
                  </a:cubicBezTo>
                  <a:cubicBezTo>
                    <a:pt x="465" y="624"/>
                    <a:pt x="422" y="614"/>
                    <a:pt x="379" y="614"/>
                  </a:cubicBezTo>
                  <a:cubicBezTo>
                    <a:pt x="269" y="614"/>
                    <a:pt x="150" y="673"/>
                    <a:pt x="99" y="769"/>
                  </a:cubicBezTo>
                  <a:cubicBezTo>
                    <a:pt x="19" y="912"/>
                    <a:pt x="1" y="1063"/>
                    <a:pt x="45" y="1215"/>
                  </a:cubicBezTo>
                  <a:cubicBezTo>
                    <a:pt x="63" y="1304"/>
                    <a:pt x="99" y="1384"/>
                    <a:pt x="144" y="1456"/>
                  </a:cubicBezTo>
                  <a:cubicBezTo>
                    <a:pt x="199" y="1519"/>
                    <a:pt x="309" y="1575"/>
                    <a:pt x="402" y="1575"/>
                  </a:cubicBezTo>
                  <a:cubicBezTo>
                    <a:pt x="414" y="1575"/>
                    <a:pt x="426" y="1574"/>
                    <a:pt x="438" y="1572"/>
                  </a:cubicBezTo>
                  <a:cubicBezTo>
                    <a:pt x="634" y="1545"/>
                    <a:pt x="715" y="1447"/>
                    <a:pt x="804" y="1358"/>
                  </a:cubicBezTo>
                  <a:cubicBezTo>
                    <a:pt x="902" y="1251"/>
                    <a:pt x="929" y="1197"/>
                    <a:pt x="982" y="1197"/>
                  </a:cubicBezTo>
                  <a:lnTo>
                    <a:pt x="1054" y="1197"/>
                  </a:lnTo>
                  <a:cubicBezTo>
                    <a:pt x="1107" y="1197"/>
                    <a:pt x="1134" y="1251"/>
                    <a:pt x="1232" y="1358"/>
                  </a:cubicBezTo>
                  <a:cubicBezTo>
                    <a:pt x="1321" y="1447"/>
                    <a:pt x="1401" y="1545"/>
                    <a:pt x="1598" y="1572"/>
                  </a:cubicBezTo>
                  <a:cubicBezTo>
                    <a:pt x="1609" y="1574"/>
                    <a:pt x="1621" y="1575"/>
                    <a:pt x="1634" y="1575"/>
                  </a:cubicBezTo>
                  <a:cubicBezTo>
                    <a:pt x="1726" y="1575"/>
                    <a:pt x="1837" y="1519"/>
                    <a:pt x="1892" y="1456"/>
                  </a:cubicBezTo>
                  <a:cubicBezTo>
                    <a:pt x="1946" y="1384"/>
                    <a:pt x="1972" y="1304"/>
                    <a:pt x="1990" y="1215"/>
                  </a:cubicBezTo>
                  <a:cubicBezTo>
                    <a:pt x="2035" y="1063"/>
                    <a:pt x="2017" y="912"/>
                    <a:pt x="1946" y="769"/>
                  </a:cubicBezTo>
                  <a:cubicBezTo>
                    <a:pt x="1888" y="673"/>
                    <a:pt x="1767" y="614"/>
                    <a:pt x="1657" y="614"/>
                  </a:cubicBezTo>
                  <a:cubicBezTo>
                    <a:pt x="1613" y="614"/>
                    <a:pt x="1571" y="624"/>
                    <a:pt x="1535" y="644"/>
                  </a:cubicBezTo>
                  <a:cubicBezTo>
                    <a:pt x="1482" y="680"/>
                    <a:pt x="1455" y="724"/>
                    <a:pt x="1410" y="742"/>
                  </a:cubicBezTo>
                  <a:cubicBezTo>
                    <a:pt x="1407" y="743"/>
                    <a:pt x="1403" y="744"/>
                    <a:pt x="1399" y="744"/>
                  </a:cubicBezTo>
                  <a:cubicBezTo>
                    <a:pt x="1375" y="744"/>
                    <a:pt x="1349" y="720"/>
                    <a:pt x="1357" y="689"/>
                  </a:cubicBezTo>
                  <a:cubicBezTo>
                    <a:pt x="1393" y="599"/>
                    <a:pt x="1446" y="555"/>
                    <a:pt x="1482" y="448"/>
                  </a:cubicBezTo>
                  <a:cubicBezTo>
                    <a:pt x="1517" y="314"/>
                    <a:pt x="1500" y="207"/>
                    <a:pt x="1348" y="91"/>
                  </a:cubicBezTo>
                  <a:cubicBezTo>
                    <a:pt x="1266" y="32"/>
                    <a:pt x="1136"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a:off x="6705937" y="-2721945"/>
              <a:ext cx="122565" cy="177848"/>
            </a:xfrm>
            <a:custGeom>
              <a:rect b="b" l="l" r="r" t="t"/>
              <a:pathLst>
                <a:path extrusionOk="0" h="830" w="572">
                  <a:moveTo>
                    <a:pt x="215" y="0"/>
                  </a:moveTo>
                  <a:cubicBezTo>
                    <a:pt x="215" y="54"/>
                    <a:pt x="232" y="125"/>
                    <a:pt x="232" y="179"/>
                  </a:cubicBezTo>
                  <a:cubicBezTo>
                    <a:pt x="232" y="232"/>
                    <a:pt x="232" y="286"/>
                    <a:pt x="224" y="339"/>
                  </a:cubicBezTo>
                  <a:cubicBezTo>
                    <a:pt x="206" y="527"/>
                    <a:pt x="143" y="705"/>
                    <a:pt x="1" y="830"/>
                  </a:cubicBezTo>
                  <a:lnTo>
                    <a:pt x="571" y="830"/>
                  </a:lnTo>
                  <a:cubicBezTo>
                    <a:pt x="429" y="705"/>
                    <a:pt x="366" y="527"/>
                    <a:pt x="340" y="339"/>
                  </a:cubicBezTo>
                  <a:cubicBezTo>
                    <a:pt x="340" y="286"/>
                    <a:pt x="340" y="232"/>
                    <a:pt x="340" y="179"/>
                  </a:cubicBezTo>
                  <a:cubicBezTo>
                    <a:pt x="340"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a:off x="6549085" y="-2949723"/>
              <a:ext cx="436050" cy="337483"/>
            </a:xfrm>
            <a:custGeom>
              <a:rect b="b" l="l" r="r" t="t"/>
              <a:pathLst>
                <a:path extrusionOk="0" h="1575" w="2035">
                  <a:moveTo>
                    <a:pt x="1007" y="0"/>
                  </a:moveTo>
                  <a:cubicBezTo>
                    <a:pt x="884" y="0"/>
                    <a:pt x="762" y="30"/>
                    <a:pt x="688" y="91"/>
                  </a:cubicBezTo>
                  <a:cubicBezTo>
                    <a:pt x="501" y="260"/>
                    <a:pt x="518" y="358"/>
                    <a:pt x="563" y="492"/>
                  </a:cubicBezTo>
                  <a:cubicBezTo>
                    <a:pt x="590" y="608"/>
                    <a:pt x="652" y="617"/>
                    <a:pt x="679" y="715"/>
                  </a:cubicBezTo>
                  <a:cubicBezTo>
                    <a:pt x="686" y="730"/>
                    <a:pt x="676" y="744"/>
                    <a:pt x="662" y="744"/>
                  </a:cubicBezTo>
                  <a:cubicBezTo>
                    <a:pt x="659" y="744"/>
                    <a:pt x="656" y="744"/>
                    <a:pt x="652" y="742"/>
                  </a:cubicBezTo>
                  <a:cubicBezTo>
                    <a:pt x="590" y="733"/>
                    <a:pt x="563" y="689"/>
                    <a:pt x="501" y="644"/>
                  </a:cubicBezTo>
                  <a:cubicBezTo>
                    <a:pt x="465" y="624"/>
                    <a:pt x="423" y="614"/>
                    <a:pt x="379" y="614"/>
                  </a:cubicBezTo>
                  <a:cubicBezTo>
                    <a:pt x="269" y="614"/>
                    <a:pt x="148" y="673"/>
                    <a:pt x="90" y="769"/>
                  </a:cubicBezTo>
                  <a:cubicBezTo>
                    <a:pt x="19" y="912"/>
                    <a:pt x="1" y="1063"/>
                    <a:pt x="46" y="1215"/>
                  </a:cubicBezTo>
                  <a:cubicBezTo>
                    <a:pt x="63" y="1304"/>
                    <a:pt x="90" y="1384"/>
                    <a:pt x="144" y="1456"/>
                  </a:cubicBezTo>
                  <a:cubicBezTo>
                    <a:pt x="199" y="1519"/>
                    <a:pt x="310" y="1575"/>
                    <a:pt x="402" y="1575"/>
                  </a:cubicBezTo>
                  <a:cubicBezTo>
                    <a:pt x="415" y="1575"/>
                    <a:pt x="427" y="1574"/>
                    <a:pt x="438" y="1572"/>
                  </a:cubicBezTo>
                  <a:cubicBezTo>
                    <a:pt x="634" y="1545"/>
                    <a:pt x="715" y="1447"/>
                    <a:pt x="804" y="1358"/>
                  </a:cubicBezTo>
                  <a:cubicBezTo>
                    <a:pt x="902" y="1251"/>
                    <a:pt x="929" y="1197"/>
                    <a:pt x="982" y="1197"/>
                  </a:cubicBezTo>
                  <a:lnTo>
                    <a:pt x="1054" y="1197"/>
                  </a:lnTo>
                  <a:cubicBezTo>
                    <a:pt x="1107" y="1197"/>
                    <a:pt x="1134" y="1251"/>
                    <a:pt x="1232" y="1358"/>
                  </a:cubicBezTo>
                  <a:cubicBezTo>
                    <a:pt x="1321" y="1447"/>
                    <a:pt x="1402" y="1545"/>
                    <a:pt x="1598" y="1572"/>
                  </a:cubicBezTo>
                  <a:cubicBezTo>
                    <a:pt x="1609" y="1574"/>
                    <a:pt x="1621" y="1575"/>
                    <a:pt x="1634" y="1575"/>
                  </a:cubicBezTo>
                  <a:cubicBezTo>
                    <a:pt x="1726" y="1575"/>
                    <a:pt x="1837" y="1519"/>
                    <a:pt x="1892" y="1456"/>
                  </a:cubicBezTo>
                  <a:cubicBezTo>
                    <a:pt x="1937" y="1384"/>
                    <a:pt x="1973" y="1304"/>
                    <a:pt x="1990" y="1215"/>
                  </a:cubicBezTo>
                  <a:cubicBezTo>
                    <a:pt x="2035" y="1063"/>
                    <a:pt x="2017" y="912"/>
                    <a:pt x="1937" y="769"/>
                  </a:cubicBezTo>
                  <a:cubicBezTo>
                    <a:pt x="1886" y="673"/>
                    <a:pt x="1767" y="614"/>
                    <a:pt x="1657" y="614"/>
                  </a:cubicBezTo>
                  <a:cubicBezTo>
                    <a:pt x="1613" y="614"/>
                    <a:pt x="1571" y="624"/>
                    <a:pt x="1535" y="644"/>
                  </a:cubicBezTo>
                  <a:cubicBezTo>
                    <a:pt x="1473" y="680"/>
                    <a:pt x="1455" y="724"/>
                    <a:pt x="1411" y="742"/>
                  </a:cubicBezTo>
                  <a:cubicBezTo>
                    <a:pt x="1406" y="743"/>
                    <a:pt x="1401" y="744"/>
                    <a:pt x="1397" y="744"/>
                  </a:cubicBezTo>
                  <a:cubicBezTo>
                    <a:pt x="1368" y="744"/>
                    <a:pt x="1349" y="720"/>
                    <a:pt x="1357" y="689"/>
                  </a:cubicBezTo>
                  <a:cubicBezTo>
                    <a:pt x="1384" y="599"/>
                    <a:pt x="1446" y="555"/>
                    <a:pt x="1473" y="448"/>
                  </a:cubicBezTo>
                  <a:cubicBezTo>
                    <a:pt x="1509" y="314"/>
                    <a:pt x="1500" y="207"/>
                    <a:pt x="1339" y="91"/>
                  </a:cubicBezTo>
                  <a:cubicBezTo>
                    <a:pt x="1262" y="32"/>
                    <a:pt x="1134" y="0"/>
                    <a:pt x="10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a:off x="6128671" y="-1703051"/>
              <a:ext cx="122565" cy="179348"/>
            </a:xfrm>
            <a:custGeom>
              <a:rect b="b" l="l" r="r" t="t"/>
              <a:pathLst>
                <a:path extrusionOk="0" h="837" w="572">
                  <a:moveTo>
                    <a:pt x="214" y="0"/>
                  </a:moveTo>
                  <a:cubicBezTo>
                    <a:pt x="214" y="54"/>
                    <a:pt x="232" y="134"/>
                    <a:pt x="232" y="187"/>
                  </a:cubicBezTo>
                  <a:cubicBezTo>
                    <a:pt x="232" y="241"/>
                    <a:pt x="232" y="294"/>
                    <a:pt x="232" y="348"/>
                  </a:cubicBezTo>
                  <a:cubicBezTo>
                    <a:pt x="206" y="526"/>
                    <a:pt x="143" y="705"/>
                    <a:pt x="0" y="830"/>
                  </a:cubicBezTo>
                  <a:cubicBezTo>
                    <a:pt x="63" y="834"/>
                    <a:pt x="174" y="836"/>
                    <a:pt x="286" y="836"/>
                  </a:cubicBezTo>
                  <a:cubicBezTo>
                    <a:pt x="397" y="836"/>
                    <a:pt x="509" y="834"/>
                    <a:pt x="571" y="830"/>
                  </a:cubicBezTo>
                  <a:cubicBezTo>
                    <a:pt x="429" y="705"/>
                    <a:pt x="366" y="526"/>
                    <a:pt x="348" y="348"/>
                  </a:cubicBezTo>
                  <a:cubicBezTo>
                    <a:pt x="339" y="294"/>
                    <a:pt x="339" y="241"/>
                    <a:pt x="339" y="187"/>
                  </a:cubicBezTo>
                  <a:cubicBezTo>
                    <a:pt x="339"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a:off x="5971819" y="-1930829"/>
              <a:ext cx="436050" cy="338983"/>
            </a:xfrm>
            <a:custGeom>
              <a:rect b="b" l="l" r="r" t="t"/>
              <a:pathLst>
                <a:path extrusionOk="0" h="1582" w="2035">
                  <a:moveTo>
                    <a:pt x="1009" y="0"/>
                  </a:moveTo>
                  <a:cubicBezTo>
                    <a:pt x="886" y="0"/>
                    <a:pt x="767" y="29"/>
                    <a:pt x="697" y="91"/>
                  </a:cubicBezTo>
                  <a:cubicBezTo>
                    <a:pt x="500" y="260"/>
                    <a:pt x="527" y="367"/>
                    <a:pt x="563" y="501"/>
                  </a:cubicBezTo>
                  <a:cubicBezTo>
                    <a:pt x="590" y="608"/>
                    <a:pt x="661" y="626"/>
                    <a:pt x="679" y="715"/>
                  </a:cubicBezTo>
                  <a:cubicBezTo>
                    <a:pt x="688" y="733"/>
                    <a:pt x="670" y="751"/>
                    <a:pt x="652" y="751"/>
                  </a:cubicBezTo>
                  <a:cubicBezTo>
                    <a:pt x="590" y="742"/>
                    <a:pt x="572" y="688"/>
                    <a:pt x="500" y="653"/>
                  </a:cubicBezTo>
                  <a:cubicBezTo>
                    <a:pt x="463" y="629"/>
                    <a:pt x="418" y="617"/>
                    <a:pt x="372" y="617"/>
                  </a:cubicBezTo>
                  <a:cubicBezTo>
                    <a:pt x="264" y="617"/>
                    <a:pt x="149" y="678"/>
                    <a:pt x="99" y="778"/>
                  </a:cubicBezTo>
                  <a:cubicBezTo>
                    <a:pt x="19" y="911"/>
                    <a:pt x="1" y="1063"/>
                    <a:pt x="45" y="1224"/>
                  </a:cubicBezTo>
                  <a:cubicBezTo>
                    <a:pt x="63" y="1304"/>
                    <a:pt x="99" y="1384"/>
                    <a:pt x="144" y="1456"/>
                  </a:cubicBezTo>
                  <a:cubicBezTo>
                    <a:pt x="201" y="1530"/>
                    <a:pt x="321" y="1581"/>
                    <a:pt x="416" y="1581"/>
                  </a:cubicBezTo>
                  <a:cubicBezTo>
                    <a:pt x="423" y="1581"/>
                    <a:pt x="431" y="1581"/>
                    <a:pt x="438" y="1581"/>
                  </a:cubicBezTo>
                  <a:cubicBezTo>
                    <a:pt x="634" y="1554"/>
                    <a:pt x="715" y="1456"/>
                    <a:pt x="804" y="1357"/>
                  </a:cubicBezTo>
                  <a:cubicBezTo>
                    <a:pt x="902" y="1250"/>
                    <a:pt x="929" y="1206"/>
                    <a:pt x="982" y="1197"/>
                  </a:cubicBezTo>
                  <a:lnTo>
                    <a:pt x="1054" y="1197"/>
                  </a:lnTo>
                  <a:cubicBezTo>
                    <a:pt x="1107" y="1206"/>
                    <a:pt x="1134" y="1250"/>
                    <a:pt x="1232" y="1357"/>
                  </a:cubicBezTo>
                  <a:cubicBezTo>
                    <a:pt x="1321" y="1456"/>
                    <a:pt x="1401" y="1554"/>
                    <a:pt x="1598" y="1581"/>
                  </a:cubicBezTo>
                  <a:cubicBezTo>
                    <a:pt x="1605" y="1581"/>
                    <a:pt x="1612" y="1581"/>
                    <a:pt x="1620" y="1581"/>
                  </a:cubicBezTo>
                  <a:cubicBezTo>
                    <a:pt x="1715" y="1581"/>
                    <a:pt x="1834" y="1530"/>
                    <a:pt x="1892" y="1456"/>
                  </a:cubicBezTo>
                  <a:cubicBezTo>
                    <a:pt x="1946" y="1384"/>
                    <a:pt x="1972" y="1304"/>
                    <a:pt x="1990" y="1224"/>
                  </a:cubicBezTo>
                  <a:cubicBezTo>
                    <a:pt x="2035" y="1063"/>
                    <a:pt x="2017" y="911"/>
                    <a:pt x="1946" y="778"/>
                  </a:cubicBezTo>
                  <a:cubicBezTo>
                    <a:pt x="1890" y="678"/>
                    <a:pt x="1772" y="617"/>
                    <a:pt x="1664" y="617"/>
                  </a:cubicBezTo>
                  <a:cubicBezTo>
                    <a:pt x="1618" y="617"/>
                    <a:pt x="1573" y="629"/>
                    <a:pt x="1535" y="653"/>
                  </a:cubicBezTo>
                  <a:cubicBezTo>
                    <a:pt x="1482" y="679"/>
                    <a:pt x="1455" y="724"/>
                    <a:pt x="1410" y="742"/>
                  </a:cubicBezTo>
                  <a:cubicBezTo>
                    <a:pt x="1407" y="743"/>
                    <a:pt x="1403" y="744"/>
                    <a:pt x="1399" y="744"/>
                  </a:cubicBezTo>
                  <a:cubicBezTo>
                    <a:pt x="1375" y="744"/>
                    <a:pt x="1349" y="721"/>
                    <a:pt x="1357" y="697"/>
                  </a:cubicBezTo>
                  <a:cubicBezTo>
                    <a:pt x="1393" y="608"/>
                    <a:pt x="1446" y="555"/>
                    <a:pt x="1482" y="456"/>
                  </a:cubicBezTo>
                  <a:cubicBezTo>
                    <a:pt x="1517" y="323"/>
                    <a:pt x="1500" y="216"/>
                    <a:pt x="1348" y="91"/>
                  </a:cubicBezTo>
                  <a:cubicBezTo>
                    <a:pt x="1266" y="32"/>
                    <a:pt x="1136"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a:off x="6705937" y="-1703051"/>
              <a:ext cx="122565" cy="179348"/>
            </a:xfrm>
            <a:custGeom>
              <a:rect b="b" l="l" r="r" t="t"/>
              <a:pathLst>
                <a:path extrusionOk="0" h="837" w="572">
                  <a:moveTo>
                    <a:pt x="215" y="0"/>
                  </a:moveTo>
                  <a:cubicBezTo>
                    <a:pt x="215" y="54"/>
                    <a:pt x="232" y="134"/>
                    <a:pt x="232" y="187"/>
                  </a:cubicBezTo>
                  <a:cubicBezTo>
                    <a:pt x="232" y="241"/>
                    <a:pt x="232" y="294"/>
                    <a:pt x="224" y="348"/>
                  </a:cubicBezTo>
                  <a:cubicBezTo>
                    <a:pt x="206" y="526"/>
                    <a:pt x="143" y="705"/>
                    <a:pt x="1" y="830"/>
                  </a:cubicBezTo>
                  <a:cubicBezTo>
                    <a:pt x="63" y="834"/>
                    <a:pt x="172" y="836"/>
                    <a:pt x="283" y="836"/>
                  </a:cubicBezTo>
                  <a:cubicBezTo>
                    <a:pt x="393" y="836"/>
                    <a:pt x="505" y="834"/>
                    <a:pt x="571" y="830"/>
                  </a:cubicBezTo>
                  <a:cubicBezTo>
                    <a:pt x="429" y="705"/>
                    <a:pt x="366" y="526"/>
                    <a:pt x="340" y="348"/>
                  </a:cubicBezTo>
                  <a:cubicBezTo>
                    <a:pt x="340" y="294"/>
                    <a:pt x="340" y="241"/>
                    <a:pt x="340" y="187"/>
                  </a:cubicBezTo>
                  <a:cubicBezTo>
                    <a:pt x="340" y="134"/>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a:off x="6549085" y="-1930829"/>
              <a:ext cx="436050" cy="338983"/>
            </a:xfrm>
            <a:custGeom>
              <a:rect b="b" l="l" r="r" t="t"/>
              <a:pathLst>
                <a:path extrusionOk="0" h="1582" w="2035">
                  <a:moveTo>
                    <a:pt x="1007" y="0"/>
                  </a:moveTo>
                  <a:cubicBezTo>
                    <a:pt x="884" y="0"/>
                    <a:pt x="762" y="29"/>
                    <a:pt x="688" y="91"/>
                  </a:cubicBezTo>
                  <a:cubicBezTo>
                    <a:pt x="501" y="260"/>
                    <a:pt x="518" y="367"/>
                    <a:pt x="563" y="501"/>
                  </a:cubicBezTo>
                  <a:cubicBezTo>
                    <a:pt x="590" y="608"/>
                    <a:pt x="652" y="626"/>
                    <a:pt x="679" y="715"/>
                  </a:cubicBezTo>
                  <a:cubicBezTo>
                    <a:pt x="688" y="733"/>
                    <a:pt x="670" y="751"/>
                    <a:pt x="652" y="751"/>
                  </a:cubicBezTo>
                  <a:cubicBezTo>
                    <a:pt x="590" y="742"/>
                    <a:pt x="563" y="688"/>
                    <a:pt x="501" y="653"/>
                  </a:cubicBezTo>
                  <a:cubicBezTo>
                    <a:pt x="463" y="629"/>
                    <a:pt x="418" y="617"/>
                    <a:pt x="372" y="617"/>
                  </a:cubicBezTo>
                  <a:cubicBezTo>
                    <a:pt x="263" y="617"/>
                    <a:pt x="146" y="678"/>
                    <a:pt x="90" y="778"/>
                  </a:cubicBezTo>
                  <a:cubicBezTo>
                    <a:pt x="19" y="911"/>
                    <a:pt x="1" y="1063"/>
                    <a:pt x="46" y="1224"/>
                  </a:cubicBezTo>
                  <a:cubicBezTo>
                    <a:pt x="63" y="1304"/>
                    <a:pt x="90" y="1384"/>
                    <a:pt x="144" y="1456"/>
                  </a:cubicBezTo>
                  <a:cubicBezTo>
                    <a:pt x="202" y="1530"/>
                    <a:pt x="321" y="1581"/>
                    <a:pt x="416" y="1581"/>
                  </a:cubicBezTo>
                  <a:cubicBezTo>
                    <a:pt x="424" y="1581"/>
                    <a:pt x="431" y="1581"/>
                    <a:pt x="438" y="1581"/>
                  </a:cubicBezTo>
                  <a:cubicBezTo>
                    <a:pt x="634" y="1554"/>
                    <a:pt x="715" y="1456"/>
                    <a:pt x="804" y="1357"/>
                  </a:cubicBezTo>
                  <a:cubicBezTo>
                    <a:pt x="902" y="1250"/>
                    <a:pt x="929" y="1206"/>
                    <a:pt x="982" y="1197"/>
                  </a:cubicBezTo>
                  <a:lnTo>
                    <a:pt x="1054" y="1197"/>
                  </a:lnTo>
                  <a:cubicBezTo>
                    <a:pt x="1107" y="1206"/>
                    <a:pt x="1134" y="1250"/>
                    <a:pt x="1232" y="1357"/>
                  </a:cubicBezTo>
                  <a:cubicBezTo>
                    <a:pt x="1321" y="1456"/>
                    <a:pt x="1402" y="1554"/>
                    <a:pt x="1598" y="1581"/>
                  </a:cubicBezTo>
                  <a:cubicBezTo>
                    <a:pt x="1605" y="1581"/>
                    <a:pt x="1612" y="1581"/>
                    <a:pt x="1620" y="1581"/>
                  </a:cubicBezTo>
                  <a:cubicBezTo>
                    <a:pt x="1715" y="1581"/>
                    <a:pt x="1834" y="1530"/>
                    <a:pt x="1892" y="1456"/>
                  </a:cubicBezTo>
                  <a:cubicBezTo>
                    <a:pt x="1937" y="1384"/>
                    <a:pt x="1973" y="1304"/>
                    <a:pt x="1990" y="1224"/>
                  </a:cubicBezTo>
                  <a:cubicBezTo>
                    <a:pt x="2035" y="1063"/>
                    <a:pt x="2017" y="911"/>
                    <a:pt x="1937" y="778"/>
                  </a:cubicBezTo>
                  <a:cubicBezTo>
                    <a:pt x="1887" y="678"/>
                    <a:pt x="1772" y="617"/>
                    <a:pt x="1664" y="617"/>
                  </a:cubicBezTo>
                  <a:cubicBezTo>
                    <a:pt x="1618" y="617"/>
                    <a:pt x="1573" y="629"/>
                    <a:pt x="1535" y="653"/>
                  </a:cubicBezTo>
                  <a:cubicBezTo>
                    <a:pt x="1473" y="679"/>
                    <a:pt x="1455" y="724"/>
                    <a:pt x="1411" y="742"/>
                  </a:cubicBezTo>
                  <a:cubicBezTo>
                    <a:pt x="1406" y="743"/>
                    <a:pt x="1401" y="744"/>
                    <a:pt x="1397" y="744"/>
                  </a:cubicBezTo>
                  <a:cubicBezTo>
                    <a:pt x="1368" y="744"/>
                    <a:pt x="1349" y="721"/>
                    <a:pt x="1357" y="697"/>
                  </a:cubicBezTo>
                  <a:cubicBezTo>
                    <a:pt x="1384" y="608"/>
                    <a:pt x="1446" y="555"/>
                    <a:pt x="1473" y="456"/>
                  </a:cubicBezTo>
                  <a:cubicBezTo>
                    <a:pt x="1509" y="323"/>
                    <a:pt x="1500" y="216"/>
                    <a:pt x="1339" y="91"/>
                  </a:cubicBezTo>
                  <a:cubicBezTo>
                    <a:pt x="1262" y="32"/>
                    <a:pt x="1134" y="0"/>
                    <a:pt x="10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a:off x="6705937" y="-911292"/>
              <a:ext cx="122565" cy="179348"/>
            </a:xfrm>
            <a:custGeom>
              <a:rect b="b" l="l" r="r" t="t"/>
              <a:pathLst>
                <a:path extrusionOk="0" h="837" w="572">
                  <a:moveTo>
                    <a:pt x="283" y="1"/>
                  </a:moveTo>
                  <a:cubicBezTo>
                    <a:pt x="172" y="1"/>
                    <a:pt x="63" y="3"/>
                    <a:pt x="1" y="7"/>
                  </a:cubicBezTo>
                  <a:cubicBezTo>
                    <a:pt x="143" y="132"/>
                    <a:pt x="206" y="311"/>
                    <a:pt x="224" y="489"/>
                  </a:cubicBezTo>
                  <a:cubicBezTo>
                    <a:pt x="232" y="543"/>
                    <a:pt x="232" y="605"/>
                    <a:pt x="232" y="659"/>
                  </a:cubicBezTo>
                  <a:cubicBezTo>
                    <a:pt x="232" y="712"/>
                    <a:pt x="215" y="783"/>
                    <a:pt x="215" y="837"/>
                  </a:cubicBezTo>
                  <a:lnTo>
                    <a:pt x="357" y="837"/>
                  </a:lnTo>
                  <a:cubicBezTo>
                    <a:pt x="357" y="783"/>
                    <a:pt x="340" y="712"/>
                    <a:pt x="340" y="659"/>
                  </a:cubicBezTo>
                  <a:cubicBezTo>
                    <a:pt x="340" y="605"/>
                    <a:pt x="340" y="543"/>
                    <a:pt x="340" y="489"/>
                  </a:cubicBezTo>
                  <a:cubicBezTo>
                    <a:pt x="366" y="311"/>
                    <a:pt x="429" y="132"/>
                    <a:pt x="571" y="7"/>
                  </a:cubicBezTo>
                  <a:cubicBezTo>
                    <a:pt x="505" y="3"/>
                    <a:pt x="393" y="1"/>
                    <a:pt x="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a:off x="6549085" y="-841651"/>
              <a:ext cx="436050" cy="337483"/>
            </a:xfrm>
            <a:custGeom>
              <a:rect b="b" l="l" r="r" t="t"/>
              <a:pathLst>
                <a:path extrusionOk="0" h="1575" w="2035">
                  <a:moveTo>
                    <a:pt x="398" y="0"/>
                  </a:moveTo>
                  <a:cubicBezTo>
                    <a:pt x="306" y="0"/>
                    <a:pt x="198" y="50"/>
                    <a:pt x="144" y="119"/>
                  </a:cubicBezTo>
                  <a:cubicBezTo>
                    <a:pt x="90" y="191"/>
                    <a:pt x="63" y="271"/>
                    <a:pt x="46" y="351"/>
                  </a:cubicBezTo>
                  <a:cubicBezTo>
                    <a:pt x="1" y="512"/>
                    <a:pt x="19" y="664"/>
                    <a:pt x="90" y="806"/>
                  </a:cubicBezTo>
                  <a:cubicBezTo>
                    <a:pt x="148" y="902"/>
                    <a:pt x="269" y="961"/>
                    <a:pt x="379" y="961"/>
                  </a:cubicBezTo>
                  <a:cubicBezTo>
                    <a:pt x="423" y="961"/>
                    <a:pt x="465" y="952"/>
                    <a:pt x="501" y="931"/>
                  </a:cubicBezTo>
                  <a:cubicBezTo>
                    <a:pt x="554" y="896"/>
                    <a:pt x="581" y="851"/>
                    <a:pt x="625" y="833"/>
                  </a:cubicBezTo>
                  <a:cubicBezTo>
                    <a:pt x="629" y="832"/>
                    <a:pt x="633" y="831"/>
                    <a:pt x="637" y="831"/>
                  </a:cubicBezTo>
                  <a:cubicBezTo>
                    <a:pt x="661" y="831"/>
                    <a:pt x="687" y="855"/>
                    <a:pt x="679" y="878"/>
                  </a:cubicBezTo>
                  <a:cubicBezTo>
                    <a:pt x="652" y="967"/>
                    <a:pt x="590" y="1020"/>
                    <a:pt x="563" y="1128"/>
                  </a:cubicBezTo>
                  <a:cubicBezTo>
                    <a:pt x="518" y="1252"/>
                    <a:pt x="536" y="1368"/>
                    <a:pt x="688" y="1484"/>
                  </a:cubicBezTo>
                  <a:cubicBezTo>
                    <a:pt x="770" y="1543"/>
                    <a:pt x="900" y="1575"/>
                    <a:pt x="1027" y="1575"/>
                  </a:cubicBezTo>
                  <a:cubicBezTo>
                    <a:pt x="1150" y="1575"/>
                    <a:pt x="1269" y="1546"/>
                    <a:pt x="1339" y="1484"/>
                  </a:cubicBezTo>
                  <a:cubicBezTo>
                    <a:pt x="1535" y="1315"/>
                    <a:pt x="1509" y="1208"/>
                    <a:pt x="1473" y="1083"/>
                  </a:cubicBezTo>
                  <a:cubicBezTo>
                    <a:pt x="1446" y="967"/>
                    <a:pt x="1375" y="958"/>
                    <a:pt x="1357" y="860"/>
                  </a:cubicBezTo>
                  <a:cubicBezTo>
                    <a:pt x="1348" y="842"/>
                    <a:pt x="1366" y="824"/>
                    <a:pt x="1384" y="824"/>
                  </a:cubicBezTo>
                  <a:cubicBezTo>
                    <a:pt x="1446" y="842"/>
                    <a:pt x="1464" y="887"/>
                    <a:pt x="1535" y="931"/>
                  </a:cubicBezTo>
                  <a:cubicBezTo>
                    <a:pt x="1571" y="952"/>
                    <a:pt x="1613" y="961"/>
                    <a:pt x="1657" y="961"/>
                  </a:cubicBezTo>
                  <a:cubicBezTo>
                    <a:pt x="1767" y="961"/>
                    <a:pt x="1886" y="902"/>
                    <a:pt x="1937" y="806"/>
                  </a:cubicBezTo>
                  <a:cubicBezTo>
                    <a:pt x="2017" y="664"/>
                    <a:pt x="2035" y="512"/>
                    <a:pt x="1990" y="351"/>
                  </a:cubicBezTo>
                  <a:cubicBezTo>
                    <a:pt x="1973" y="271"/>
                    <a:pt x="1937" y="191"/>
                    <a:pt x="1892" y="119"/>
                  </a:cubicBezTo>
                  <a:cubicBezTo>
                    <a:pt x="1838" y="50"/>
                    <a:pt x="1730" y="0"/>
                    <a:pt x="1638" y="0"/>
                  </a:cubicBezTo>
                  <a:cubicBezTo>
                    <a:pt x="1624" y="0"/>
                    <a:pt x="1611" y="1"/>
                    <a:pt x="1598" y="3"/>
                  </a:cubicBezTo>
                  <a:cubicBezTo>
                    <a:pt x="1402" y="21"/>
                    <a:pt x="1321" y="128"/>
                    <a:pt x="1232" y="218"/>
                  </a:cubicBezTo>
                  <a:cubicBezTo>
                    <a:pt x="1134" y="325"/>
                    <a:pt x="1107" y="369"/>
                    <a:pt x="1054" y="378"/>
                  </a:cubicBezTo>
                  <a:lnTo>
                    <a:pt x="982" y="378"/>
                  </a:lnTo>
                  <a:cubicBezTo>
                    <a:pt x="929" y="369"/>
                    <a:pt x="902" y="325"/>
                    <a:pt x="804" y="218"/>
                  </a:cubicBezTo>
                  <a:cubicBezTo>
                    <a:pt x="715" y="128"/>
                    <a:pt x="634" y="21"/>
                    <a:pt x="438" y="3"/>
                  </a:cubicBezTo>
                  <a:cubicBezTo>
                    <a:pt x="425" y="1"/>
                    <a:pt x="412"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a:off x="6128671" y="-911292"/>
              <a:ext cx="122565" cy="179348"/>
            </a:xfrm>
            <a:custGeom>
              <a:rect b="b" l="l" r="r" t="t"/>
              <a:pathLst>
                <a:path extrusionOk="0" h="837" w="572">
                  <a:moveTo>
                    <a:pt x="289" y="1"/>
                  </a:moveTo>
                  <a:cubicBezTo>
                    <a:pt x="179" y="1"/>
                    <a:pt x="67" y="3"/>
                    <a:pt x="0" y="7"/>
                  </a:cubicBezTo>
                  <a:cubicBezTo>
                    <a:pt x="143" y="132"/>
                    <a:pt x="206" y="311"/>
                    <a:pt x="232" y="489"/>
                  </a:cubicBezTo>
                  <a:cubicBezTo>
                    <a:pt x="232" y="543"/>
                    <a:pt x="232" y="605"/>
                    <a:pt x="232" y="659"/>
                  </a:cubicBezTo>
                  <a:cubicBezTo>
                    <a:pt x="232" y="712"/>
                    <a:pt x="214" y="783"/>
                    <a:pt x="214" y="837"/>
                  </a:cubicBezTo>
                  <a:lnTo>
                    <a:pt x="357" y="837"/>
                  </a:lnTo>
                  <a:cubicBezTo>
                    <a:pt x="357" y="783"/>
                    <a:pt x="339" y="712"/>
                    <a:pt x="339" y="659"/>
                  </a:cubicBezTo>
                  <a:cubicBezTo>
                    <a:pt x="339" y="605"/>
                    <a:pt x="339" y="543"/>
                    <a:pt x="348" y="489"/>
                  </a:cubicBezTo>
                  <a:cubicBezTo>
                    <a:pt x="366" y="311"/>
                    <a:pt x="429" y="132"/>
                    <a:pt x="571" y="7"/>
                  </a:cubicBezTo>
                  <a:cubicBezTo>
                    <a:pt x="509" y="3"/>
                    <a:pt x="400" y="1"/>
                    <a:pt x="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a:off x="5971819" y="-841651"/>
              <a:ext cx="436050" cy="337483"/>
            </a:xfrm>
            <a:custGeom>
              <a:rect b="b" l="l" r="r" t="t"/>
              <a:pathLst>
                <a:path extrusionOk="0" h="1575" w="2035">
                  <a:moveTo>
                    <a:pt x="398" y="0"/>
                  </a:moveTo>
                  <a:cubicBezTo>
                    <a:pt x="306" y="0"/>
                    <a:pt x="198" y="50"/>
                    <a:pt x="144" y="119"/>
                  </a:cubicBezTo>
                  <a:cubicBezTo>
                    <a:pt x="99" y="191"/>
                    <a:pt x="63" y="271"/>
                    <a:pt x="45" y="351"/>
                  </a:cubicBezTo>
                  <a:cubicBezTo>
                    <a:pt x="1" y="512"/>
                    <a:pt x="19" y="664"/>
                    <a:pt x="99" y="806"/>
                  </a:cubicBezTo>
                  <a:cubicBezTo>
                    <a:pt x="150" y="902"/>
                    <a:pt x="269" y="961"/>
                    <a:pt x="379" y="961"/>
                  </a:cubicBezTo>
                  <a:cubicBezTo>
                    <a:pt x="422" y="961"/>
                    <a:pt x="465" y="952"/>
                    <a:pt x="500" y="931"/>
                  </a:cubicBezTo>
                  <a:cubicBezTo>
                    <a:pt x="563" y="896"/>
                    <a:pt x="581" y="851"/>
                    <a:pt x="625" y="833"/>
                  </a:cubicBezTo>
                  <a:cubicBezTo>
                    <a:pt x="630" y="832"/>
                    <a:pt x="635" y="831"/>
                    <a:pt x="639" y="831"/>
                  </a:cubicBezTo>
                  <a:cubicBezTo>
                    <a:pt x="668" y="831"/>
                    <a:pt x="687" y="855"/>
                    <a:pt x="679" y="878"/>
                  </a:cubicBezTo>
                  <a:cubicBezTo>
                    <a:pt x="652" y="967"/>
                    <a:pt x="590" y="1020"/>
                    <a:pt x="563" y="1128"/>
                  </a:cubicBezTo>
                  <a:cubicBezTo>
                    <a:pt x="527" y="1252"/>
                    <a:pt x="536" y="1368"/>
                    <a:pt x="697" y="1484"/>
                  </a:cubicBezTo>
                  <a:cubicBezTo>
                    <a:pt x="774" y="1543"/>
                    <a:pt x="902" y="1575"/>
                    <a:pt x="1029" y="1575"/>
                  </a:cubicBezTo>
                  <a:cubicBezTo>
                    <a:pt x="1152" y="1575"/>
                    <a:pt x="1273" y="1546"/>
                    <a:pt x="1348" y="1484"/>
                  </a:cubicBezTo>
                  <a:cubicBezTo>
                    <a:pt x="1535" y="1315"/>
                    <a:pt x="1517" y="1208"/>
                    <a:pt x="1482" y="1083"/>
                  </a:cubicBezTo>
                  <a:cubicBezTo>
                    <a:pt x="1446" y="967"/>
                    <a:pt x="1384" y="958"/>
                    <a:pt x="1357" y="860"/>
                  </a:cubicBezTo>
                  <a:cubicBezTo>
                    <a:pt x="1348" y="842"/>
                    <a:pt x="1366" y="824"/>
                    <a:pt x="1384" y="824"/>
                  </a:cubicBezTo>
                  <a:cubicBezTo>
                    <a:pt x="1446" y="842"/>
                    <a:pt x="1473" y="887"/>
                    <a:pt x="1535" y="931"/>
                  </a:cubicBezTo>
                  <a:cubicBezTo>
                    <a:pt x="1571" y="952"/>
                    <a:pt x="1613" y="961"/>
                    <a:pt x="1657" y="961"/>
                  </a:cubicBezTo>
                  <a:cubicBezTo>
                    <a:pt x="1767" y="961"/>
                    <a:pt x="1888" y="902"/>
                    <a:pt x="1946" y="806"/>
                  </a:cubicBezTo>
                  <a:cubicBezTo>
                    <a:pt x="2017" y="664"/>
                    <a:pt x="2035" y="512"/>
                    <a:pt x="1990" y="351"/>
                  </a:cubicBezTo>
                  <a:cubicBezTo>
                    <a:pt x="1972" y="271"/>
                    <a:pt x="1946" y="191"/>
                    <a:pt x="1892" y="119"/>
                  </a:cubicBezTo>
                  <a:cubicBezTo>
                    <a:pt x="1838" y="50"/>
                    <a:pt x="1729" y="0"/>
                    <a:pt x="1638" y="0"/>
                  </a:cubicBezTo>
                  <a:cubicBezTo>
                    <a:pt x="1624" y="0"/>
                    <a:pt x="1610" y="1"/>
                    <a:pt x="1598" y="3"/>
                  </a:cubicBezTo>
                  <a:cubicBezTo>
                    <a:pt x="1401" y="21"/>
                    <a:pt x="1321" y="128"/>
                    <a:pt x="1232" y="218"/>
                  </a:cubicBezTo>
                  <a:cubicBezTo>
                    <a:pt x="1134" y="325"/>
                    <a:pt x="1107" y="369"/>
                    <a:pt x="1054" y="378"/>
                  </a:cubicBezTo>
                  <a:lnTo>
                    <a:pt x="982" y="378"/>
                  </a:lnTo>
                  <a:cubicBezTo>
                    <a:pt x="929" y="369"/>
                    <a:pt x="902" y="325"/>
                    <a:pt x="804" y="218"/>
                  </a:cubicBezTo>
                  <a:cubicBezTo>
                    <a:pt x="723" y="128"/>
                    <a:pt x="634" y="21"/>
                    <a:pt x="438" y="3"/>
                  </a:cubicBezTo>
                  <a:cubicBezTo>
                    <a:pt x="425" y="1"/>
                    <a:pt x="412"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31"/>
          <p:cNvGrpSpPr/>
          <p:nvPr/>
        </p:nvGrpSpPr>
        <p:grpSpPr>
          <a:xfrm>
            <a:off x="446550" y="213900"/>
            <a:ext cx="666900" cy="635395"/>
            <a:chOff x="446550" y="213900"/>
            <a:chExt cx="666900" cy="635395"/>
          </a:xfrm>
        </p:grpSpPr>
        <p:grpSp>
          <p:nvGrpSpPr>
            <p:cNvPr id="1146" name="Google Shape;1146;p31"/>
            <p:cNvGrpSpPr/>
            <p:nvPr/>
          </p:nvGrpSpPr>
          <p:grpSpPr>
            <a:xfrm>
              <a:off x="694827" y="690302"/>
              <a:ext cx="170349" cy="158993"/>
              <a:chOff x="949027" y="973102"/>
              <a:chExt cx="170349" cy="158993"/>
            </a:xfrm>
          </p:grpSpPr>
          <p:sp>
            <p:nvSpPr>
              <p:cNvPr id="1147" name="Google Shape;1147;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 name="Google Shape;1149;p31"/>
            <p:cNvSpPr txBox="1"/>
            <p:nvPr/>
          </p:nvSpPr>
          <p:spPr>
            <a:xfrm>
              <a:off x="4465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A</a:t>
              </a:r>
              <a:endParaRPr sz="2500">
                <a:solidFill>
                  <a:schemeClr val="lt1"/>
                </a:solidFill>
                <a:latin typeface="Marcellus"/>
                <a:ea typeface="Marcellus"/>
                <a:cs typeface="Marcellus"/>
                <a:sym typeface="Marcellus"/>
              </a:endParaRPr>
            </a:p>
          </p:txBody>
        </p:sp>
      </p:grpSp>
      <p:grpSp>
        <p:nvGrpSpPr>
          <p:cNvPr id="1150" name="Google Shape;1150;p31"/>
          <p:cNvGrpSpPr/>
          <p:nvPr/>
        </p:nvGrpSpPr>
        <p:grpSpPr>
          <a:xfrm>
            <a:off x="2969138" y="213900"/>
            <a:ext cx="666900" cy="635395"/>
            <a:chOff x="2969138" y="213900"/>
            <a:chExt cx="666900" cy="635395"/>
          </a:xfrm>
        </p:grpSpPr>
        <p:grpSp>
          <p:nvGrpSpPr>
            <p:cNvPr id="1151" name="Google Shape;1151;p31"/>
            <p:cNvGrpSpPr/>
            <p:nvPr/>
          </p:nvGrpSpPr>
          <p:grpSpPr>
            <a:xfrm>
              <a:off x="3217414" y="690302"/>
              <a:ext cx="170349" cy="158993"/>
              <a:chOff x="949027" y="973102"/>
              <a:chExt cx="170349" cy="158993"/>
            </a:xfrm>
          </p:grpSpPr>
          <p:sp>
            <p:nvSpPr>
              <p:cNvPr id="1152" name="Google Shape;1152;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 name="Google Shape;1154;p31"/>
            <p:cNvSpPr txBox="1"/>
            <p:nvPr/>
          </p:nvSpPr>
          <p:spPr>
            <a:xfrm>
              <a:off x="2969138"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2</a:t>
              </a:r>
              <a:endParaRPr sz="2500">
                <a:solidFill>
                  <a:schemeClr val="lt1"/>
                </a:solidFill>
                <a:latin typeface="Marcellus"/>
                <a:ea typeface="Marcellus"/>
                <a:cs typeface="Marcellus"/>
                <a:sym typeface="Marcellus"/>
              </a:endParaRPr>
            </a:p>
          </p:txBody>
        </p:sp>
      </p:grpSp>
      <p:grpSp>
        <p:nvGrpSpPr>
          <p:cNvPr id="1155" name="Google Shape;1155;p31"/>
          <p:cNvGrpSpPr/>
          <p:nvPr/>
        </p:nvGrpSpPr>
        <p:grpSpPr>
          <a:xfrm>
            <a:off x="5491750" y="213900"/>
            <a:ext cx="666900" cy="635395"/>
            <a:chOff x="5491750" y="213900"/>
            <a:chExt cx="666900" cy="635395"/>
          </a:xfrm>
        </p:grpSpPr>
        <p:grpSp>
          <p:nvGrpSpPr>
            <p:cNvPr id="1156" name="Google Shape;1156;p31"/>
            <p:cNvGrpSpPr/>
            <p:nvPr/>
          </p:nvGrpSpPr>
          <p:grpSpPr>
            <a:xfrm>
              <a:off x="5740027" y="690302"/>
              <a:ext cx="170349" cy="158993"/>
              <a:chOff x="949027" y="973102"/>
              <a:chExt cx="170349" cy="158993"/>
            </a:xfrm>
          </p:grpSpPr>
          <p:sp>
            <p:nvSpPr>
              <p:cNvPr id="1157" name="Google Shape;1157;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 name="Google Shape;1159;p31"/>
            <p:cNvSpPr txBox="1"/>
            <p:nvPr/>
          </p:nvSpPr>
          <p:spPr>
            <a:xfrm>
              <a:off x="54917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3</a:t>
              </a:r>
              <a:endParaRPr sz="2500">
                <a:solidFill>
                  <a:schemeClr val="lt1"/>
                </a:solidFill>
                <a:latin typeface="Marcellus"/>
                <a:ea typeface="Marcellus"/>
                <a:cs typeface="Marcellus"/>
                <a:sym typeface="Marcellus"/>
              </a:endParaRPr>
            </a:p>
          </p:txBody>
        </p:sp>
      </p:grpSp>
      <p:grpSp>
        <p:nvGrpSpPr>
          <p:cNvPr id="1160" name="Google Shape;1160;p31"/>
          <p:cNvGrpSpPr/>
          <p:nvPr/>
        </p:nvGrpSpPr>
        <p:grpSpPr>
          <a:xfrm>
            <a:off x="8014350" y="213900"/>
            <a:ext cx="666900" cy="635395"/>
            <a:chOff x="8014350" y="213900"/>
            <a:chExt cx="666900" cy="635395"/>
          </a:xfrm>
        </p:grpSpPr>
        <p:grpSp>
          <p:nvGrpSpPr>
            <p:cNvPr id="1161" name="Google Shape;1161;p31"/>
            <p:cNvGrpSpPr/>
            <p:nvPr/>
          </p:nvGrpSpPr>
          <p:grpSpPr>
            <a:xfrm>
              <a:off x="8262627" y="690302"/>
              <a:ext cx="170349" cy="158993"/>
              <a:chOff x="949027" y="973102"/>
              <a:chExt cx="170349" cy="158993"/>
            </a:xfrm>
          </p:grpSpPr>
          <p:sp>
            <p:nvSpPr>
              <p:cNvPr id="1162" name="Google Shape;1162;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 name="Google Shape;1164;p31"/>
            <p:cNvSpPr txBox="1"/>
            <p:nvPr/>
          </p:nvSpPr>
          <p:spPr>
            <a:xfrm>
              <a:off x="80143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4</a:t>
              </a:r>
              <a:endParaRPr sz="2500">
                <a:solidFill>
                  <a:schemeClr val="lt1"/>
                </a:solidFill>
                <a:latin typeface="Marcellus"/>
                <a:ea typeface="Marcellus"/>
                <a:cs typeface="Marcellus"/>
                <a:sym typeface="Marcellus"/>
              </a:endParaRPr>
            </a:p>
          </p:txBody>
        </p:sp>
      </p:grpSp>
      <p:grpSp>
        <p:nvGrpSpPr>
          <p:cNvPr id="1165" name="Google Shape;1165;p31"/>
          <p:cNvGrpSpPr/>
          <p:nvPr/>
        </p:nvGrpSpPr>
        <p:grpSpPr>
          <a:xfrm>
            <a:off x="446550" y="3924525"/>
            <a:ext cx="666900" cy="635395"/>
            <a:chOff x="446550" y="3924525"/>
            <a:chExt cx="666900" cy="635395"/>
          </a:xfrm>
        </p:grpSpPr>
        <p:grpSp>
          <p:nvGrpSpPr>
            <p:cNvPr id="1166" name="Google Shape;1166;p31"/>
            <p:cNvGrpSpPr/>
            <p:nvPr/>
          </p:nvGrpSpPr>
          <p:grpSpPr>
            <a:xfrm>
              <a:off x="694827" y="4400927"/>
              <a:ext cx="170349" cy="158993"/>
              <a:chOff x="949027" y="973102"/>
              <a:chExt cx="170349" cy="158993"/>
            </a:xfrm>
          </p:grpSpPr>
          <p:sp>
            <p:nvSpPr>
              <p:cNvPr id="1167" name="Google Shape;1167;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 name="Google Shape;1169;p31"/>
            <p:cNvSpPr txBox="1"/>
            <p:nvPr/>
          </p:nvSpPr>
          <p:spPr>
            <a:xfrm>
              <a:off x="4465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5</a:t>
              </a:r>
              <a:endParaRPr sz="2500">
                <a:solidFill>
                  <a:schemeClr val="lt1"/>
                </a:solidFill>
                <a:latin typeface="Marcellus"/>
                <a:ea typeface="Marcellus"/>
                <a:cs typeface="Marcellus"/>
                <a:sym typeface="Marcellus"/>
              </a:endParaRPr>
            </a:p>
          </p:txBody>
        </p:sp>
      </p:grpSp>
      <p:grpSp>
        <p:nvGrpSpPr>
          <p:cNvPr id="1170" name="Google Shape;1170;p31"/>
          <p:cNvGrpSpPr/>
          <p:nvPr/>
        </p:nvGrpSpPr>
        <p:grpSpPr>
          <a:xfrm>
            <a:off x="2969138" y="3924525"/>
            <a:ext cx="666900" cy="635395"/>
            <a:chOff x="2969138" y="3924525"/>
            <a:chExt cx="666900" cy="635395"/>
          </a:xfrm>
        </p:grpSpPr>
        <p:grpSp>
          <p:nvGrpSpPr>
            <p:cNvPr id="1171" name="Google Shape;1171;p31"/>
            <p:cNvGrpSpPr/>
            <p:nvPr/>
          </p:nvGrpSpPr>
          <p:grpSpPr>
            <a:xfrm>
              <a:off x="3217414" y="4400927"/>
              <a:ext cx="170349" cy="158993"/>
              <a:chOff x="949027" y="973102"/>
              <a:chExt cx="170349" cy="158993"/>
            </a:xfrm>
          </p:grpSpPr>
          <p:sp>
            <p:nvSpPr>
              <p:cNvPr id="1172" name="Google Shape;1172;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 name="Google Shape;1174;p31"/>
            <p:cNvSpPr txBox="1"/>
            <p:nvPr/>
          </p:nvSpPr>
          <p:spPr>
            <a:xfrm>
              <a:off x="2969138"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6</a:t>
              </a:r>
              <a:endParaRPr sz="2500">
                <a:solidFill>
                  <a:schemeClr val="lt1"/>
                </a:solidFill>
                <a:latin typeface="Marcellus"/>
                <a:ea typeface="Marcellus"/>
                <a:cs typeface="Marcellus"/>
                <a:sym typeface="Marcellus"/>
              </a:endParaRPr>
            </a:p>
          </p:txBody>
        </p:sp>
      </p:grpSp>
      <p:grpSp>
        <p:nvGrpSpPr>
          <p:cNvPr id="1175" name="Google Shape;1175;p31"/>
          <p:cNvGrpSpPr/>
          <p:nvPr/>
        </p:nvGrpSpPr>
        <p:grpSpPr>
          <a:xfrm>
            <a:off x="5491750" y="3924525"/>
            <a:ext cx="666900" cy="635395"/>
            <a:chOff x="5491750" y="3924525"/>
            <a:chExt cx="666900" cy="635395"/>
          </a:xfrm>
        </p:grpSpPr>
        <p:grpSp>
          <p:nvGrpSpPr>
            <p:cNvPr id="1176" name="Google Shape;1176;p31"/>
            <p:cNvGrpSpPr/>
            <p:nvPr/>
          </p:nvGrpSpPr>
          <p:grpSpPr>
            <a:xfrm>
              <a:off x="5740027" y="4400927"/>
              <a:ext cx="170349" cy="158993"/>
              <a:chOff x="949027" y="973102"/>
              <a:chExt cx="170349" cy="158993"/>
            </a:xfrm>
          </p:grpSpPr>
          <p:sp>
            <p:nvSpPr>
              <p:cNvPr id="1177" name="Google Shape;1177;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 name="Google Shape;1179;p31"/>
            <p:cNvSpPr txBox="1"/>
            <p:nvPr/>
          </p:nvSpPr>
          <p:spPr>
            <a:xfrm>
              <a:off x="54917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7</a:t>
              </a:r>
              <a:endParaRPr sz="2500">
                <a:solidFill>
                  <a:schemeClr val="lt1"/>
                </a:solidFill>
                <a:latin typeface="Marcellus"/>
                <a:ea typeface="Marcellus"/>
                <a:cs typeface="Marcellus"/>
                <a:sym typeface="Marcellus"/>
              </a:endParaRPr>
            </a:p>
          </p:txBody>
        </p:sp>
      </p:grpSp>
      <p:grpSp>
        <p:nvGrpSpPr>
          <p:cNvPr id="1180" name="Google Shape;1180;p31"/>
          <p:cNvGrpSpPr/>
          <p:nvPr/>
        </p:nvGrpSpPr>
        <p:grpSpPr>
          <a:xfrm>
            <a:off x="8014350" y="3924525"/>
            <a:ext cx="666900" cy="635395"/>
            <a:chOff x="8014350" y="3924525"/>
            <a:chExt cx="666900" cy="635395"/>
          </a:xfrm>
        </p:grpSpPr>
        <p:grpSp>
          <p:nvGrpSpPr>
            <p:cNvPr id="1181" name="Google Shape;1181;p31"/>
            <p:cNvGrpSpPr/>
            <p:nvPr/>
          </p:nvGrpSpPr>
          <p:grpSpPr>
            <a:xfrm>
              <a:off x="8262627" y="4400927"/>
              <a:ext cx="170349" cy="158993"/>
              <a:chOff x="949027" y="973102"/>
              <a:chExt cx="170349" cy="158993"/>
            </a:xfrm>
          </p:grpSpPr>
          <p:sp>
            <p:nvSpPr>
              <p:cNvPr id="1182" name="Google Shape;1182;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 name="Google Shape;1184;p31"/>
            <p:cNvSpPr txBox="1"/>
            <p:nvPr/>
          </p:nvSpPr>
          <p:spPr>
            <a:xfrm>
              <a:off x="80143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8</a:t>
              </a:r>
              <a:endParaRPr sz="2500">
                <a:solidFill>
                  <a:schemeClr val="lt1"/>
                </a:solidFill>
                <a:latin typeface="Marcellus"/>
                <a:ea typeface="Marcellus"/>
                <a:cs typeface="Marcellus"/>
                <a:sym typeface="Marcellus"/>
              </a:endParaRPr>
            </a:p>
          </p:txBody>
        </p:sp>
      </p:grpSp>
      <p:grpSp>
        <p:nvGrpSpPr>
          <p:cNvPr id="1185" name="Google Shape;1185;p31"/>
          <p:cNvGrpSpPr/>
          <p:nvPr/>
        </p:nvGrpSpPr>
        <p:grpSpPr>
          <a:xfrm>
            <a:off x="9578375" y="2998813"/>
            <a:ext cx="666900" cy="635395"/>
            <a:chOff x="9578375" y="2998813"/>
            <a:chExt cx="666900" cy="635395"/>
          </a:xfrm>
        </p:grpSpPr>
        <p:grpSp>
          <p:nvGrpSpPr>
            <p:cNvPr id="1186" name="Google Shape;1186;p31"/>
            <p:cNvGrpSpPr/>
            <p:nvPr/>
          </p:nvGrpSpPr>
          <p:grpSpPr>
            <a:xfrm rot="10800000">
              <a:off x="9826650" y="2998813"/>
              <a:ext cx="170349" cy="158993"/>
              <a:chOff x="949027" y="973102"/>
              <a:chExt cx="170349" cy="158993"/>
            </a:xfrm>
          </p:grpSpPr>
          <p:sp>
            <p:nvSpPr>
              <p:cNvPr id="1187" name="Google Shape;1187;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 name="Google Shape;1189;p31"/>
            <p:cNvSpPr txBox="1"/>
            <p:nvPr/>
          </p:nvSpPr>
          <p:spPr>
            <a:xfrm rot="10800000">
              <a:off x="95783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4</a:t>
              </a:r>
              <a:endParaRPr sz="2500">
                <a:solidFill>
                  <a:schemeClr val="lt1"/>
                </a:solidFill>
                <a:latin typeface="Marcellus"/>
                <a:ea typeface="Marcellus"/>
                <a:cs typeface="Marcellus"/>
                <a:sym typeface="Marcellus"/>
              </a:endParaRPr>
            </a:p>
          </p:txBody>
        </p:sp>
      </p:grpSp>
      <p:grpSp>
        <p:nvGrpSpPr>
          <p:cNvPr id="1190" name="Google Shape;1190;p31"/>
          <p:cNvGrpSpPr/>
          <p:nvPr/>
        </p:nvGrpSpPr>
        <p:grpSpPr>
          <a:xfrm>
            <a:off x="7055788" y="2998813"/>
            <a:ext cx="666900" cy="635395"/>
            <a:chOff x="7055788" y="2998813"/>
            <a:chExt cx="666900" cy="635395"/>
          </a:xfrm>
        </p:grpSpPr>
        <p:grpSp>
          <p:nvGrpSpPr>
            <p:cNvPr id="1191" name="Google Shape;1191;p31"/>
            <p:cNvGrpSpPr/>
            <p:nvPr/>
          </p:nvGrpSpPr>
          <p:grpSpPr>
            <a:xfrm rot="10800000">
              <a:off x="7304062" y="2998813"/>
              <a:ext cx="170349" cy="158993"/>
              <a:chOff x="949027" y="973102"/>
              <a:chExt cx="170349" cy="158993"/>
            </a:xfrm>
          </p:grpSpPr>
          <p:sp>
            <p:nvSpPr>
              <p:cNvPr id="1192" name="Google Shape;1192;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 name="Google Shape;1194;p31"/>
            <p:cNvSpPr txBox="1"/>
            <p:nvPr/>
          </p:nvSpPr>
          <p:spPr>
            <a:xfrm rot="10800000">
              <a:off x="7055788"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3</a:t>
              </a:r>
              <a:endParaRPr sz="2500">
                <a:solidFill>
                  <a:schemeClr val="lt1"/>
                </a:solidFill>
                <a:latin typeface="Marcellus"/>
                <a:ea typeface="Marcellus"/>
                <a:cs typeface="Marcellus"/>
                <a:sym typeface="Marcellus"/>
              </a:endParaRPr>
            </a:p>
          </p:txBody>
        </p:sp>
      </p:grpSp>
      <p:grpSp>
        <p:nvGrpSpPr>
          <p:cNvPr id="1195" name="Google Shape;1195;p31"/>
          <p:cNvGrpSpPr/>
          <p:nvPr/>
        </p:nvGrpSpPr>
        <p:grpSpPr>
          <a:xfrm>
            <a:off x="4533175" y="2998813"/>
            <a:ext cx="666900" cy="635395"/>
            <a:chOff x="4533175" y="2998813"/>
            <a:chExt cx="666900" cy="635395"/>
          </a:xfrm>
        </p:grpSpPr>
        <p:grpSp>
          <p:nvGrpSpPr>
            <p:cNvPr id="1196" name="Google Shape;1196;p31"/>
            <p:cNvGrpSpPr/>
            <p:nvPr/>
          </p:nvGrpSpPr>
          <p:grpSpPr>
            <a:xfrm rot="10800000">
              <a:off x="4781450" y="2998813"/>
              <a:ext cx="170349" cy="158993"/>
              <a:chOff x="949027" y="973102"/>
              <a:chExt cx="170349" cy="158993"/>
            </a:xfrm>
          </p:grpSpPr>
          <p:sp>
            <p:nvSpPr>
              <p:cNvPr id="1197" name="Google Shape;1197;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 name="Google Shape;1199;p31"/>
            <p:cNvSpPr txBox="1"/>
            <p:nvPr/>
          </p:nvSpPr>
          <p:spPr>
            <a:xfrm rot="10800000">
              <a:off x="45331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2</a:t>
              </a:r>
              <a:endParaRPr sz="2500">
                <a:solidFill>
                  <a:schemeClr val="lt1"/>
                </a:solidFill>
                <a:latin typeface="Marcellus"/>
                <a:ea typeface="Marcellus"/>
                <a:cs typeface="Marcellus"/>
                <a:sym typeface="Marcellus"/>
              </a:endParaRPr>
            </a:p>
          </p:txBody>
        </p:sp>
      </p:grpSp>
      <p:grpSp>
        <p:nvGrpSpPr>
          <p:cNvPr id="1200" name="Google Shape;1200;p31"/>
          <p:cNvGrpSpPr/>
          <p:nvPr/>
        </p:nvGrpSpPr>
        <p:grpSpPr>
          <a:xfrm>
            <a:off x="2010575" y="2998813"/>
            <a:ext cx="666900" cy="635395"/>
            <a:chOff x="2010575" y="2998813"/>
            <a:chExt cx="666900" cy="635395"/>
          </a:xfrm>
        </p:grpSpPr>
        <p:grpSp>
          <p:nvGrpSpPr>
            <p:cNvPr id="1201" name="Google Shape;1201;p31"/>
            <p:cNvGrpSpPr/>
            <p:nvPr/>
          </p:nvGrpSpPr>
          <p:grpSpPr>
            <a:xfrm rot="10800000">
              <a:off x="2258850" y="2998813"/>
              <a:ext cx="170349" cy="158993"/>
              <a:chOff x="949027" y="973102"/>
              <a:chExt cx="170349" cy="158993"/>
            </a:xfrm>
          </p:grpSpPr>
          <p:sp>
            <p:nvSpPr>
              <p:cNvPr id="1202" name="Google Shape;1202;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 name="Google Shape;1204;p31"/>
            <p:cNvSpPr txBox="1"/>
            <p:nvPr/>
          </p:nvSpPr>
          <p:spPr>
            <a:xfrm rot="10800000">
              <a:off x="20105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A</a:t>
              </a:r>
              <a:endParaRPr sz="2500">
                <a:solidFill>
                  <a:schemeClr val="lt1"/>
                </a:solidFill>
                <a:latin typeface="Marcellus"/>
                <a:ea typeface="Marcellus"/>
                <a:cs typeface="Marcellus"/>
                <a:sym typeface="Marcellus"/>
              </a:endParaRPr>
            </a:p>
          </p:txBody>
        </p:sp>
      </p:grpSp>
      <p:grpSp>
        <p:nvGrpSpPr>
          <p:cNvPr id="1205" name="Google Shape;1205;p31"/>
          <p:cNvGrpSpPr/>
          <p:nvPr/>
        </p:nvGrpSpPr>
        <p:grpSpPr>
          <a:xfrm>
            <a:off x="9578375" y="6709438"/>
            <a:ext cx="666900" cy="635395"/>
            <a:chOff x="9578375" y="6709438"/>
            <a:chExt cx="666900" cy="635395"/>
          </a:xfrm>
        </p:grpSpPr>
        <p:grpSp>
          <p:nvGrpSpPr>
            <p:cNvPr id="1206" name="Google Shape;1206;p31"/>
            <p:cNvGrpSpPr/>
            <p:nvPr/>
          </p:nvGrpSpPr>
          <p:grpSpPr>
            <a:xfrm rot="10800000">
              <a:off x="9826650" y="6709438"/>
              <a:ext cx="170349" cy="158993"/>
              <a:chOff x="949027" y="973102"/>
              <a:chExt cx="170349" cy="158993"/>
            </a:xfrm>
          </p:grpSpPr>
          <p:sp>
            <p:nvSpPr>
              <p:cNvPr id="1207" name="Google Shape;1207;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 name="Google Shape;1209;p31"/>
            <p:cNvSpPr txBox="1"/>
            <p:nvPr/>
          </p:nvSpPr>
          <p:spPr>
            <a:xfrm rot="10800000">
              <a:off x="95783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8</a:t>
              </a:r>
              <a:endParaRPr sz="2500">
                <a:solidFill>
                  <a:schemeClr val="lt1"/>
                </a:solidFill>
                <a:latin typeface="Marcellus"/>
                <a:ea typeface="Marcellus"/>
                <a:cs typeface="Marcellus"/>
                <a:sym typeface="Marcellus"/>
              </a:endParaRPr>
            </a:p>
          </p:txBody>
        </p:sp>
      </p:grpSp>
      <p:grpSp>
        <p:nvGrpSpPr>
          <p:cNvPr id="1210" name="Google Shape;1210;p31"/>
          <p:cNvGrpSpPr/>
          <p:nvPr/>
        </p:nvGrpSpPr>
        <p:grpSpPr>
          <a:xfrm>
            <a:off x="7055788" y="6709438"/>
            <a:ext cx="666900" cy="635395"/>
            <a:chOff x="7055788" y="6709438"/>
            <a:chExt cx="666900" cy="635395"/>
          </a:xfrm>
        </p:grpSpPr>
        <p:grpSp>
          <p:nvGrpSpPr>
            <p:cNvPr id="1211" name="Google Shape;1211;p31"/>
            <p:cNvGrpSpPr/>
            <p:nvPr/>
          </p:nvGrpSpPr>
          <p:grpSpPr>
            <a:xfrm rot="10800000">
              <a:off x="7304062" y="6709438"/>
              <a:ext cx="170349" cy="158993"/>
              <a:chOff x="949027" y="973102"/>
              <a:chExt cx="170349" cy="158993"/>
            </a:xfrm>
          </p:grpSpPr>
          <p:sp>
            <p:nvSpPr>
              <p:cNvPr id="1212" name="Google Shape;1212;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 name="Google Shape;1214;p31"/>
            <p:cNvSpPr txBox="1"/>
            <p:nvPr/>
          </p:nvSpPr>
          <p:spPr>
            <a:xfrm rot="10800000">
              <a:off x="7055788"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7</a:t>
              </a:r>
              <a:endParaRPr sz="2500">
                <a:solidFill>
                  <a:schemeClr val="lt1"/>
                </a:solidFill>
                <a:latin typeface="Marcellus"/>
                <a:ea typeface="Marcellus"/>
                <a:cs typeface="Marcellus"/>
                <a:sym typeface="Marcellus"/>
              </a:endParaRPr>
            </a:p>
          </p:txBody>
        </p:sp>
      </p:grpSp>
      <p:grpSp>
        <p:nvGrpSpPr>
          <p:cNvPr id="1215" name="Google Shape;1215;p31"/>
          <p:cNvGrpSpPr/>
          <p:nvPr/>
        </p:nvGrpSpPr>
        <p:grpSpPr>
          <a:xfrm>
            <a:off x="4533175" y="6709438"/>
            <a:ext cx="666900" cy="635395"/>
            <a:chOff x="4533175" y="6709438"/>
            <a:chExt cx="666900" cy="635395"/>
          </a:xfrm>
        </p:grpSpPr>
        <p:grpSp>
          <p:nvGrpSpPr>
            <p:cNvPr id="1216" name="Google Shape;1216;p31"/>
            <p:cNvGrpSpPr/>
            <p:nvPr/>
          </p:nvGrpSpPr>
          <p:grpSpPr>
            <a:xfrm rot="10800000">
              <a:off x="4781450" y="6709438"/>
              <a:ext cx="170349" cy="158993"/>
              <a:chOff x="949027" y="973102"/>
              <a:chExt cx="170349" cy="158993"/>
            </a:xfrm>
          </p:grpSpPr>
          <p:sp>
            <p:nvSpPr>
              <p:cNvPr id="1217" name="Google Shape;1217;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 name="Google Shape;1219;p31"/>
            <p:cNvSpPr txBox="1"/>
            <p:nvPr/>
          </p:nvSpPr>
          <p:spPr>
            <a:xfrm rot="10800000">
              <a:off x="45331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6</a:t>
              </a:r>
              <a:endParaRPr sz="2500">
                <a:solidFill>
                  <a:schemeClr val="lt1"/>
                </a:solidFill>
                <a:latin typeface="Marcellus"/>
                <a:ea typeface="Marcellus"/>
                <a:cs typeface="Marcellus"/>
                <a:sym typeface="Marcellus"/>
              </a:endParaRPr>
            </a:p>
          </p:txBody>
        </p:sp>
      </p:grpSp>
      <p:grpSp>
        <p:nvGrpSpPr>
          <p:cNvPr id="1220" name="Google Shape;1220;p31"/>
          <p:cNvGrpSpPr/>
          <p:nvPr/>
        </p:nvGrpSpPr>
        <p:grpSpPr>
          <a:xfrm>
            <a:off x="952050" y="1098773"/>
            <a:ext cx="1221078" cy="1650554"/>
            <a:chOff x="952050" y="1036823"/>
            <a:chExt cx="1221078" cy="1650554"/>
          </a:xfrm>
        </p:grpSpPr>
        <p:sp>
          <p:nvSpPr>
            <p:cNvPr id="1221" name="Google Shape;1221;p31"/>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 name="Google Shape;1222;p31"/>
            <p:cNvGrpSpPr/>
            <p:nvPr/>
          </p:nvGrpSpPr>
          <p:grpSpPr>
            <a:xfrm>
              <a:off x="952993" y="1036823"/>
              <a:ext cx="1220135" cy="467678"/>
              <a:chOff x="422918" y="176071"/>
              <a:chExt cx="2994196" cy="1147676"/>
            </a:xfrm>
          </p:grpSpPr>
          <p:sp>
            <p:nvSpPr>
              <p:cNvPr id="1223" name="Google Shape;1223;p31"/>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1"/>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1"/>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1"/>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1"/>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1"/>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31"/>
            <p:cNvGrpSpPr/>
            <p:nvPr/>
          </p:nvGrpSpPr>
          <p:grpSpPr>
            <a:xfrm>
              <a:off x="1761310" y="2276151"/>
              <a:ext cx="308398" cy="290919"/>
              <a:chOff x="3882979" y="1160111"/>
              <a:chExt cx="312049" cy="294363"/>
            </a:xfrm>
          </p:grpSpPr>
          <p:sp>
            <p:nvSpPr>
              <p:cNvPr id="1230" name="Google Shape;1230;p31"/>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1"/>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1"/>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1"/>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31"/>
            <p:cNvGrpSpPr/>
            <p:nvPr/>
          </p:nvGrpSpPr>
          <p:grpSpPr>
            <a:xfrm>
              <a:off x="1408856" y="2396457"/>
              <a:ext cx="308398" cy="290919"/>
              <a:chOff x="3882979" y="1160111"/>
              <a:chExt cx="312049" cy="294363"/>
            </a:xfrm>
          </p:grpSpPr>
          <p:sp>
            <p:nvSpPr>
              <p:cNvPr id="1235" name="Google Shape;1235;p31"/>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1"/>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1"/>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1"/>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31"/>
            <p:cNvGrpSpPr/>
            <p:nvPr/>
          </p:nvGrpSpPr>
          <p:grpSpPr>
            <a:xfrm>
              <a:off x="1056410" y="2276151"/>
              <a:ext cx="308398" cy="290919"/>
              <a:chOff x="3882979" y="1160111"/>
              <a:chExt cx="312049" cy="294363"/>
            </a:xfrm>
          </p:grpSpPr>
          <p:sp>
            <p:nvSpPr>
              <p:cNvPr id="1240" name="Google Shape;1240;p31"/>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1"/>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1"/>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1"/>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4" name="Google Shape;1244;p31"/>
          <p:cNvGrpSpPr/>
          <p:nvPr/>
        </p:nvGrpSpPr>
        <p:grpSpPr>
          <a:xfrm>
            <a:off x="2010575" y="6709438"/>
            <a:ext cx="666900" cy="635395"/>
            <a:chOff x="2010575" y="6709438"/>
            <a:chExt cx="666900" cy="635395"/>
          </a:xfrm>
        </p:grpSpPr>
        <p:grpSp>
          <p:nvGrpSpPr>
            <p:cNvPr id="1245" name="Google Shape;1245;p31"/>
            <p:cNvGrpSpPr/>
            <p:nvPr/>
          </p:nvGrpSpPr>
          <p:grpSpPr>
            <a:xfrm rot="10800000">
              <a:off x="2258850" y="6709438"/>
              <a:ext cx="170349" cy="158993"/>
              <a:chOff x="949027" y="973102"/>
              <a:chExt cx="170349" cy="158993"/>
            </a:xfrm>
          </p:grpSpPr>
          <p:sp>
            <p:nvSpPr>
              <p:cNvPr id="1246" name="Google Shape;1246;p31"/>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1"/>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 name="Google Shape;1248;p31"/>
            <p:cNvSpPr txBox="1"/>
            <p:nvPr/>
          </p:nvSpPr>
          <p:spPr>
            <a:xfrm rot="10800000">
              <a:off x="20105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5</a:t>
              </a:r>
              <a:endParaRPr sz="2500">
                <a:solidFill>
                  <a:schemeClr val="lt1"/>
                </a:solidFill>
                <a:latin typeface="Marcellus"/>
                <a:ea typeface="Marcellus"/>
                <a:cs typeface="Marcellus"/>
                <a:sym typeface="Marcellus"/>
              </a:endParaRPr>
            </a:p>
          </p:txBody>
        </p:sp>
      </p:grpSp>
      <p:grpSp>
        <p:nvGrpSpPr>
          <p:cNvPr id="1249" name="Google Shape;1249;p31"/>
          <p:cNvGrpSpPr/>
          <p:nvPr/>
        </p:nvGrpSpPr>
        <p:grpSpPr>
          <a:xfrm>
            <a:off x="1243180" y="1683262"/>
            <a:ext cx="637853" cy="595544"/>
            <a:chOff x="1344087" y="1722434"/>
            <a:chExt cx="436050" cy="407126"/>
          </a:xfrm>
        </p:grpSpPr>
        <p:sp>
          <p:nvSpPr>
            <p:cNvPr id="1250" name="Google Shape;1250;p31"/>
            <p:cNvSpPr/>
            <p:nvPr/>
          </p:nvSpPr>
          <p:spPr>
            <a:xfrm>
              <a:off x="1500725" y="1950212"/>
              <a:ext cx="122565" cy="179348"/>
            </a:xfrm>
            <a:custGeom>
              <a:rect b="b" l="l" r="r" t="t"/>
              <a:pathLst>
                <a:path extrusionOk="0" h="837" w="572">
                  <a:moveTo>
                    <a:pt x="215" y="0"/>
                  </a:moveTo>
                  <a:cubicBezTo>
                    <a:pt x="215" y="54"/>
                    <a:pt x="233" y="134"/>
                    <a:pt x="233" y="187"/>
                  </a:cubicBezTo>
                  <a:cubicBezTo>
                    <a:pt x="233" y="241"/>
                    <a:pt x="233" y="294"/>
                    <a:pt x="233" y="348"/>
                  </a:cubicBezTo>
                  <a:cubicBezTo>
                    <a:pt x="206" y="526"/>
                    <a:pt x="144" y="705"/>
                    <a:pt x="1" y="830"/>
                  </a:cubicBezTo>
                  <a:cubicBezTo>
                    <a:pt x="68" y="834"/>
                    <a:pt x="179" y="836"/>
                    <a:pt x="290" y="836"/>
                  </a:cubicBezTo>
                  <a:cubicBezTo>
                    <a:pt x="400" y="836"/>
                    <a:pt x="509" y="834"/>
                    <a:pt x="572" y="830"/>
                  </a:cubicBezTo>
                  <a:cubicBezTo>
                    <a:pt x="429" y="705"/>
                    <a:pt x="367" y="526"/>
                    <a:pt x="349" y="348"/>
                  </a:cubicBezTo>
                  <a:cubicBezTo>
                    <a:pt x="340" y="294"/>
                    <a:pt x="340" y="241"/>
                    <a:pt x="340" y="187"/>
                  </a:cubicBezTo>
                  <a:cubicBezTo>
                    <a:pt x="340" y="134"/>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1"/>
            <p:cNvSpPr/>
            <p:nvPr/>
          </p:nvSpPr>
          <p:spPr>
            <a:xfrm>
              <a:off x="1344087" y="1722434"/>
              <a:ext cx="436050" cy="338983"/>
            </a:xfrm>
            <a:custGeom>
              <a:rect b="b" l="l" r="r" t="t"/>
              <a:pathLst>
                <a:path extrusionOk="0" h="1582" w="2035">
                  <a:moveTo>
                    <a:pt x="1008" y="0"/>
                  </a:moveTo>
                  <a:cubicBezTo>
                    <a:pt x="886" y="0"/>
                    <a:pt x="766" y="29"/>
                    <a:pt x="696" y="91"/>
                  </a:cubicBezTo>
                  <a:cubicBezTo>
                    <a:pt x="500" y="260"/>
                    <a:pt x="527" y="367"/>
                    <a:pt x="562" y="501"/>
                  </a:cubicBezTo>
                  <a:cubicBezTo>
                    <a:pt x="589" y="608"/>
                    <a:pt x="660" y="626"/>
                    <a:pt x="678" y="715"/>
                  </a:cubicBezTo>
                  <a:cubicBezTo>
                    <a:pt x="687" y="733"/>
                    <a:pt x="669" y="751"/>
                    <a:pt x="652" y="751"/>
                  </a:cubicBezTo>
                  <a:cubicBezTo>
                    <a:pt x="589" y="742"/>
                    <a:pt x="571" y="688"/>
                    <a:pt x="500" y="653"/>
                  </a:cubicBezTo>
                  <a:cubicBezTo>
                    <a:pt x="462" y="629"/>
                    <a:pt x="417" y="617"/>
                    <a:pt x="371" y="617"/>
                  </a:cubicBezTo>
                  <a:cubicBezTo>
                    <a:pt x="264" y="617"/>
                    <a:pt x="148" y="678"/>
                    <a:pt x="98" y="778"/>
                  </a:cubicBezTo>
                  <a:cubicBezTo>
                    <a:pt x="18" y="911"/>
                    <a:pt x="0" y="1063"/>
                    <a:pt x="45" y="1224"/>
                  </a:cubicBezTo>
                  <a:cubicBezTo>
                    <a:pt x="63" y="1304"/>
                    <a:pt x="98" y="1384"/>
                    <a:pt x="143" y="1456"/>
                  </a:cubicBezTo>
                  <a:cubicBezTo>
                    <a:pt x="201" y="1530"/>
                    <a:pt x="320" y="1581"/>
                    <a:pt x="415" y="1581"/>
                  </a:cubicBezTo>
                  <a:cubicBezTo>
                    <a:pt x="423" y="1581"/>
                    <a:pt x="430" y="1581"/>
                    <a:pt x="437" y="1581"/>
                  </a:cubicBezTo>
                  <a:cubicBezTo>
                    <a:pt x="634" y="1554"/>
                    <a:pt x="714" y="1456"/>
                    <a:pt x="803" y="1357"/>
                  </a:cubicBezTo>
                  <a:cubicBezTo>
                    <a:pt x="901" y="1250"/>
                    <a:pt x="928" y="1206"/>
                    <a:pt x="982" y="1197"/>
                  </a:cubicBezTo>
                  <a:lnTo>
                    <a:pt x="1053" y="1197"/>
                  </a:lnTo>
                  <a:cubicBezTo>
                    <a:pt x="1106" y="1206"/>
                    <a:pt x="1133" y="1250"/>
                    <a:pt x="1231" y="1357"/>
                  </a:cubicBezTo>
                  <a:cubicBezTo>
                    <a:pt x="1321" y="1456"/>
                    <a:pt x="1401" y="1554"/>
                    <a:pt x="1597" y="1581"/>
                  </a:cubicBezTo>
                  <a:cubicBezTo>
                    <a:pt x="1604" y="1581"/>
                    <a:pt x="1612" y="1581"/>
                    <a:pt x="1619" y="1581"/>
                  </a:cubicBezTo>
                  <a:cubicBezTo>
                    <a:pt x="1714" y="1581"/>
                    <a:pt x="1834" y="1530"/>
                    <a:pt x="1892" y="1456"/>
                  </a:cubicBezTo>
                  <a:cubicBezTo>
                    <a:pt x="1945" y="1384"/>
                    <a:pt x="1972" y="1304"/>
                    <a:pt x="1990" y="1224"/>
                  </a:cubicBezTo>
                  <a:cubicBezTo>
                    <a:pt x="2034" y="1063"/>
                    <a:pt x="2016" y="911"/>
                    <a:pt x="1945" y="778"/>
                  </a:cubicBezTo>
                  <a:cubicBezTo>
                    <a:pt x="1889" y="678"/>
                    <a:pt x="1772" y="617"/>
                    <a:pt x="1664" y="617"/>
                  </a:cubicBezTo>
                  <a:cubicBezTo>
                    <a:pt x="1617" y="617"/>
                    <a:pt x="1572" y="629"/>
                    <a:pt x="1535" y="653"/>
                  </a:cubicBezTo>
                  <a:cubicBezTo>
                    <a:pt x="1481" y="679"/>
                    <a:pt x="1454" y="724"/>
                    <a:pt x="1410" y="742"/>
                  </a:cubicBezTo>
                  <a:cubicBezTo>
                    <a:pt x="1406" y="743"/>
                    <a:pt x="1402" y="744"/>
                    <a:pt x="1399" y="744"/>
                  </a:cubicBezTo>
                  <a:cubicBezTo>
                    <a:pt x="1374" y="744"/>
                    <a:pt x="1349" y="721"/>
                    <a:pt x="1356" y="697"/>
                  </a:cubicBezTo>
                  <a:cubicBezTo>
                    <a:pt x="1392" y="608"/>
                    <a:pt x="1445" y="555"/>
                    <a:pt x="1481" y="456"/>
                  </a:cubicBezTo>
                  <a:cubicBezTo>
                    <a:pt x="1517" y="323"/>
                    <a:pt x="1499" y="216"/>
                    <a:pt x="1347" y="91"/>
                  </a:cubicBezTo>
                  <a:cubicBezTo>
                    <a:pt x="1266" y="32"/>
                    <a:pt x="1135"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31"/>
          <p:cNvGrpSpPr/>
          <p:nvPr/>
        </p:nvGrpSpPr>
        <p:grpSpPr>
          <a:xfrm>
            <a:off x="1567082" y="593237"/>
            <a:ext cx="841983" cy="244561"/>
            <a:chOff x="7921061" y="616246"/>
            <a:chExt cx="2070789" cy="601479"/>
          </a:xfrm>
        </p:grpSpPr>
        <p:sp>
          <p:nvSpPr>
            <p:cNvPr id="1253" name="Google Shape;1253;p31"/>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1"/>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1"/>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31"/>
          <p:cNvGrpSpPr/>
          <p:nvPr/>
        </p:nvGrpSpPr>
        <p:grpSpPr>
          <a:xfrm rot="10800000">
            <a:off x="717057" y="3010149"/>
            <a:ext cx="841983" cy="244561"/>
            <a:chOff x="7921061" y="616246"/>
            <a:chExt cx="2070789" cy="601479"/>
          </a:xfrm>
        </p:grpSpPr>
        <p:sp>
          <p:nvSpPr>
            <p:cNvPr id="1257" name="Google Shape;1257;p31"/>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1"/>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1"/>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3" name="Shape 1263"/>
        <p:cNvGrpSpPr/>
        <p:nvPr/>
      </p:nvGrpSpPr>
      <p:grpSpPr>
        <a:xfrm>
          <a:off x="0" y="0"/>
          <a:ext cx="0" cy="0"/>
          <a:chOff x="0" y="0"/>
          <a:chExt cx="0" cy="0"/>
        </a:xfrm>
      </p:grpSpPr>
      <p:sp>
        <p:nvSpPr>
          <p:cNvPr id="1264" name="Google Shape;1264;p32"/>
          <p:cNvSpPr/>
          <p:nvPr/>
        </p:nvSpPr>
        <p:spPr>
          <a:xfrm>
            <a:off x="3460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65" name="Google Shape;1265;p32"/>
          <p:cNvSpPr/>
          <p:nvPr/>
        </p:nvSpPr>
        <p:spPr>
          <a:xfrm>
            <a:off x="28686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66" name="Google Shape;1266;p32"/>
          <p:cNvSpPr/>
          <p:nvPr/>
        </p:nvSpPr>
        <p:spPr>
          <a:xfrm>
            <a:off x="53912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67" name="Google Shape;1267;p32"/>
          <p:cNvSpPr/>
          <p:nvPr/>
        </p:nvSpPr>
        <p:spPr>
          <a:xfrm>
            <a:off x="7913850" y="110100"/>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68" name="Google Shape;1268;p32"/>
          <p:cNvSpPr/>
          <p:nvPr/>
        </p:nvSpPr>
        <p:spPr>
          <a:xfrm>
            <a:off x="3460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69" name="Google Shape;1269;p32"/>
          <p:cNvSpPr/>
          <p:nvPr/>
        </p:nvSpPr>
        <p:spPr>
          <a:xfrm>
            <a:off x="28686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70" name="Google Shape;1270;p32"/>
          <p:cNvSpPr/>
          <p:nvPr/>
        </p:nvSpPr>
        <p:spPr>
          <a:xfrm>
            <a:off x="53912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71" name="Google Shape;1271;p32"/>
          <p:cNvSpPr/>
          <p:nvPr/>
        </p:nvSpPr>
        <p:spPr>
          <a:xfrm>
            <a:off x="7913850" y="3820725"/>
            <a:ext cx="2432100" cy="362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1272" name="Google Shape;1272;p32"/>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1273" name="Google Shape;1273;p32"/>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1274" name="Google Shape;1274;p32"/>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1275" name="Google Shape;1275;p32"/>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1276" name="Google Shape;1276;p32"/>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1277" name="Google Shape;1277;p32"/>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1278" name="Google Shape;1278;p32"/>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1279" name="Google Shape;1279;p32"/>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1280" name="Google Shape;1280;p32"/>
          <p:cNvGrpSpPr/>
          <p:nvPr/>
        </p:nvGrpSpPr>
        <p:grpSpPr>
          <a:xfrm>
            <a:off x="346050" y="110100"/>
            <a:ext cx="2432100" cy="3627900"/>
            <a:chOff x="346050" y="110100"/>
            <a:chExt cx="2432100" cy="3627900"/>
          </a:xfrm>
        </p:grpSpPr>
        <p:grpSp>
          <p:nvGrpSpPr>
            <p:cNvPr id="1281" name="Google Shape;1281;p32"/>
            <p:cNvGrpSpPr/>
            <p:nvPr/>
          </p:nvGrpSpPr>
          <p:grpSpPr>
            <a:xfrm>
              <a:off x="346050" y="3634200"/>
              <a:ext cx="100500" cy="103800"/>
              <a:chOff x="346050" y="3634200"/>
              <a:chExt cx="100500" cy="103800"/>
            </a:xfrm>
          </p:grpSpPr>
          <p:cxnSp>
            <p:nvCxnSpPr>
              <p:cNvPr id="1282" name="Google Shape;1282;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283" name="Google Shape;1283;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284" name="Google Shape;1284;p32"/>
            <p:cNvGrpSpPr/>
            <p:nvPr/>
          </p:nvGrpSpPr>
          <p:grpSpPr>
            <a:xfrm>
              <a:off x="2677650" y="3634200"/>
              <a:ext cx="100500" cy="103800"/>
              <a:chOff x="2677650" y="3634200"/>
              <a:chExt cx="100500" cy="103800"/>
            </a:xfrm>
          </p:grpSpPr>
          <p:cxnSp>
            <p:nvCxnSpPr>
              <p:cNvPr id="1285" name="Google Shape;1285;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286" name="Google Shape;1286;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287" name="Google Shape;1287;p32"/>
            <p:cNvGrpSpPr/>
            <p:nvPr/>
          </p:nvGrpSpPr>
          <p:grpSpPr>
            <a:xfrm flipH="1" rot="10800000">
              <a:off x="346050" y="110100"/>
              <a:ext cx="100500" cy="103800"/>
              <a:chOff x="346050" y="3634200"/>
              <a:chExt cx="100500" cy="103800"/>
            </a:xfrm>
          </p:grpSpPr>
          <p:cxnSp>
            <p:nvCxnSpPr>
              <p:cNvPr id="1288" name="Google Shape;1288;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289" name="Google Shape;1289;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290" name="Google Shape;1290;p32"/>
            <p:cNvGrpSpPr/>
            <p:nvPr/>
          </p:nvGrpSpPr>
          <p:grpSpPr>
            <a:xfrm flipH="1" rot="10800000">
              <a:off x="2677650" y="110100"/>
              <a:ext cx="100500" cy="103800"/>
              <a:chOff x="2677650" y="3634200"/>
              <a:chExt cx="100500" cy="103800"/>
            </a:xfrm>
          </p:grpSpPr>
          <p:cxnSp>
            <p:nvCxnSpPr>
              <p:cNvPr id="1291" name="Google Shape;1291;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292" name="Google Shape;1292;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1293" name="Google Shape;1293;p32"/>
          <p:cNvGrpSpPr/>
          <p:nvPr/>
        </p:nvGrpSpPr>
        <p:grpSpPr>
          <a:xfrm>
            <a:off x="2868650" y="110100"/>
            <a:ext cx="2432100" cy="3627900"/>
            <a:chOff x="346050" y="110100"/>
            <a:chExt cx="2432100" cy="3627900"/>
          </a:xfrm>
        </p:grpSpPr>
        <p:grpSp>
          <p:nvGrpSpPr>
            <p:cNvPr id="1294" name="Google Shape;1294;p32"/>
            <p:cNvGrpSpPr/>
            <p:nvPr/>
          </p:nvGrpSpPr>
          <p:grpSpPr>
            <a:xfrm>
              <a:off x="346050" y="3634200"/>
              <a:ext cx="100500" cy="103800"/>
              <a:chOff x="346050" y="3634200"/>
              <a:chExt cx="100500" cy="103800"/>
            </a:xfrm>
          </p:grpSpPr>
          <p:cxnSp>
            <p:nvCxnSpPr>
              <p:cNvPr id="1295" name="Google Shape;1295;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296" name="Google Shape;1296;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297" name="Google Shape;1297;p32"/>
            <p:cNvGrpSpPr/>
            <p:nvPr/>
          </p:nvGrpSpPr>
          <p:grpSpPr>
            <a:xfrm>
              <a:off x="2677650" y="3634200"/>
              <a:ext cx="100500" cy="103800"/>
              <a:chOff x="2677650" y="3634200"/>
              <a:chExt cx="100500" cy="103800"/>
            </a:xfrm>
          </p:grpSpPr>
          <p:cxnSp>
            <p:nvCxnSpPr>
              <p:cNvPr id="1298" name="Google Shape;1298;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299" name="Google Shape;1299;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00" name="Google Shape;1300;p32"/>
            <p:cNvGrpSpPr/>
            <p:nvPr/>
          </p:nvGrpSpPr>
          <p:grpSpPr>
            <a:xfrm flipH="1" rot="10800000">
              <a:off x="346050" y="110100"/>
              <a:ext cx="100500" cy="103800"/>
              <a:chOff x="346050" y="3634200"/>
              <a:chExt cx="100500" cy="103800"/>
            </a:xfrm>
          </p:grpSpPr>
          <p:cxnSp>
            <p:nvCxnSpPr>
              <p:cNvPr id="1301" name="Google Shape;1301;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02" name="Google Shape;1302;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03" name="Google Shape;1303;p32"/>
            <p:cNvGrpSpPr/>
            <p:nvPr/>
          </p:nvGrpSpPr>
          <p:grpSpPr>
            <a:xfrm flipH="1" rot="10800000">
              <a:off x="2677650" y="110100"/>
              <a:ext cx="100500" cy="103800"/>
              <a:chOff x="2677650" y="3634200"/>
              <a:chExt cx="100500" cy="103800"/>
            </a:xfrm>
          </p:grpSpPr>
          <p:cxnSp>
            <p:nvCxnSpPr>
              <p:cNvPr id="1304" name="Google Shape;1304;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05" name="Google Shape;1305;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1306" name="Google Shape;1306;p32"/>
          <p:cNvGrpSpPr/>
          <p:nvPr/>
        </p:nvGrpSpPr>
        <p:grpSpPr>
          <a:xfrm>
            <a:off x="5391250" y="110100"/>
            <a:ext cx="2432100" cy="3627900"/>
            <a:chOff x="346050" y="110100"/>
            <a:chExt cx="2432100" cy="3627900"/>
          </a:xfrm>
        </p:grpSpPr>
        <p:grpSp>
          <p:nvGrpSpPr>
            <p:cNvPr id="1307" name="Google Shape;1307;p32"/>
            <p:cNvGrpSpPr/>
            <p:nvPr/>
          </p:nvGrpSpPr>
          <p:grpSpPr>
            <a:xfrm>
              <a:off x="346050" y="3634200"/>
              <a:ext cx="100500" cy="103800"/>
              <a:chOff x="346050" y="3634200"/>
              <a:chExt cx="100500" cy="103800"/>
            </a:xfrm>
          </p:grpSpPr>
          <p:cxnSp>
            <p:nvCxnSpPr>
              <p:cNvPr id="1308" name="Google Shape;1308;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09" name="Google Shape;1309;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10" name="Google Shape;1310;p32"/>
            <p:cNvGrpSpPr/>
            <p:nvPr/>
          </p:nvGrpSpPr>
          <p:grpSpPr>
            <a:xfrm>
              <a:off x="2677650" y="3634200"/>
              <a:ext cx="100500" cy="103800"/>
              <a:chOff x="2677650" y="3634200"/>
              <a:chExt cx="100500" cy="103800"/>
            </a:xfrm>
          </p:grpSpPr>
          <p:cxnSp>
            <p:nvCxnSpPr>
              <p:cNvPr id="1311" name="Google Shape;1311;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12" name="Google Shape;1312;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13" name="Google Shape;1313;p32"/>
            <p:cNvGrpSpPr/>
            <p:nvPr/>
          </p:nvGrpSpPr>
          <p:grpSpPr>
            <a:xfrm flipH="1" rot="10800000">
              <a:off x="346050" y="110100"/>
              <a:ext cx="100500" cy="103800"/>
              <a:chOff x="346050" y="3634200"/>
              <a:chExt cx="100500" cy="103800"/>
            </a:xfrm>
          </p:grpSpPr>
          <p:cxnSp>
            <p:nvCxnSpPr>
              <p:cNvPr id="1314" name="Google Shape;1314;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15" name="Google Shape;1315;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16" name="Google Shape;1316;p32"/>
            <p:cNvGrpSpPr/>
            <p:nvPr/>
          </p:nvGrpSpPr>
          <p:grpSpPr>
            <a:xfrm flipH="1" rot="10800000">
              <a:off x="2677650" y="110100"/>
              <a:ext cx="100500" cy="103800"/>
              <a:chOff x="2677650" y="3634200"/>
              <a:chExt cx="100500" cy="103800"/>
            </a:xfrm>
          </p:grpSpPr>
          <p:cxnSp>
            <p:nvCxnSpPr>
              <p:cNvPr id="1317" name="Google Shape;1317;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18" name="Google Shape;1318;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1319" name="Google Shape;1319;p32"/>
          <p:cNvGrpSpPr/>
          <p:nvPr/>
        </p:nvGrpSpPr>
        <p:grpSpPr>
          <a:xfrm>
            <a:off x="7913850" y="110100"/>
            <a:ext cx="2432100" cy="3627900"/>
            <a:chOff x="346050" y="110100"/>
            <a:chExt cx="2432100" cy="3627900"/>
          </a:xfrm>
        </p:grpSpPr>
        <p:grpSp>
          <p:nvGrpSpPr>
            <p:cNvPr id="1320" name="Google Shape;1320;p32"/>
            <p:cNvGrpSpPr/>
            <p:nvPr/>
          </p:nvGrpSpPr>
          <p:grpSpPr>
            <a:xfrm>
              <a:off x="346050" y="3634200"/>
              <a:ext cx="100500" cy="103800"/>
              <a:chOff x="346050" y="3634200"/>
              <a:chExt cx="100500" cy="103800"/>
            </a:xfrm>
          </p:grpSpPr>
          <p:cxnSp>
            <p:nvCxnSpPr>
              <p:cNvPr id="1321" name="Google Shape;1321;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22" name="Google Shape;1322;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23" name="Google Shape;1323;p32"/>
            <p:cNvGrpSpPr/>
            <p:nvPr/>
          </p:nvGrpSpPr>
          <p:grpSpPr>
            <a:xfrm>
              <a:off x="2677650" y="3634200"/>
              <a:ext cx="100500" cy="103800"/>
              <a:chOff x="2677650" y="3634200"/>
              <a:chExt cx="100500" cy="103800"/>
            </a:xfrm>
          </p:grpSpPr>
          <p:cxnSp>
            <p:nvCxnSpPr>
              <p:cNvPr id="1324" name="Google Shape;1324;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25" name="Google Shape;1325;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26" name="Google Shape;1326;p32"/>
            <p:cNvGrpSpPr/>
            <p:nvPr/>
          </p:nvGrpSpPr>
          <p:grpSpPr>
            <a:xfrm flipH="1" rot="10800000">
              <a:off x="346050" y="110100"/>
              <a:ext cx="100500" cy="103800"/>
              <a:chOff x="346050" y="3634200"/>
              <a:chExt cx="100500" cy="103800"/>
            </a:xfrm>
          </p:grpSpPr>
          <p:cxnSp>
            <p:nvCxnSpPr>
              <p:cNvPr id="1327" name="Google Shape;1327;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28" name="Google Shape;1328;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29" name="Google Shape;1329;p32"/>
            <p:cNvGrpSpPr/>
            <p:nvPr/>
          </p:nvGrpSpPr>
          <p:grpSpPr>
            <a:xfrm flipH="1" rot="10800000">
              <a:off x="2677650" y="110100"/>
              <a:ext cx="100500" cy="103800"/>
              <a:chOff x="2677650" y="3634200"/>
              <a:chExt cx="100500" cy="103800"/>
            </a:xfrm>
          </p:grpSpPr>
          <p:cxnSp>
            <p:nvCxnSpPr>
              <p:cNvPr id="1330" name="Google Shape;1330;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31" name="Google Shape;1331;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1332" name="Google Shape;1332;p32"/>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 name="Google Shape;1333;p32"/>
          <p:cNvGrpSpPr/>
          <p:nvPr/>
        </p:nvGrpSpPr>
        <p:grpSpPr>
          <a:xfrm>
            <a:off x="346050" y="3820725"/>
            <a:ext cx="2432100" cy="3627900"/>
            <a:chOff x="346050" y="110100"/>
            <a:chExt cx="2432100" cy="3627900"/>
          </a:xfrm>
        </p:grpSpPr>
        <p:grpSp>
          <p:nvGrpSpPr>
            <p:cNvPr id="1334" name="Google Shape;1334;p32"/>
            <p:cNvGrpSpPr/>
            <p:nvPr/>
          </p:nvGrpSpPr>
          <p:grpSpPr>
            <a:xfrm>
              <a:off x="346050" y="3634200"/>
              <a:ext cx="100500" cy="103800"/>
              <a:chOff x="346050" y="3634200"/>
              <a:chExt cx="100500" cy="103800"/>
            </a:xfrm>
          </p:grpSpPr>
          <p:cxnSp>
            <p:nvCxnSpPr>
              <p:cNvPr id="1335" name="Google Shape;1335;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36" name="Google Shape;1336;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37" name="Google Shape;1337;p32"/>
            <p:cNvGrpSpPr/>
            <p:nvPr/>
          </p:nvGrpSpPr>
          <p:grpSpPr>
            <a:xfrm>
              <a:off x="2677650" y="3634200"/>
              <a:ext cx="100500" cy="103800"/>
              <a:chOff x="2677650" y="3634200"/>
              <a:chExt cx="100500" cy="103800"/>
            </a:xfrm>
          </p:grpSpPr>
          <p:cxnSp>
            <p:nvCxnSpPr>
              <p:cNvPr id="1338" name="Google Shape;1338;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39" name="Google Shape;1339;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40" name="Google Shape;1340;p32"/>
            <p:cNvGrpSpPr/>
            <p:nvPr/>
          </p:nvGrpSpPr>
          <p:grpSpPr>
            <a:xfrm flipH="1" rot="10800000">
              <a:off x="346050" y="110100"/>
              <a:ext cx="100500" cy="103800"/>
              <a:chOff x="346050" y="3634200"/>
              <a:chExt cx="100500" cy="103800"/>
            </a:xfrm>
          </p:grpSpPr>
          <p:cxnSp>
            <p:nvCxnSpPr>
              <p:cNvPr id="1341" name="Google Shape;1341;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42" name="Google Shape;1342;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43" name="Google Shape;1343;p32"/>
            <p:cNvGrpSpPr/>
            <p:nvPr/>
          </p:nvGrpSpPr>
          <p:grpSpPr>
            <a:xfrm flipH="1" rot="10800000">
              <a:off x="2677650" y="110100"/>
              <a:ext cx="100500" cy="103800"/>
              <a:chOff x="2677650" y="3634200"/>
              <a:chExt cx="100500" cy="103800"/>
            </a:xfrm>
          </p:grpSpPr>
          <p:cxnSp>
            <p:nvCxnSpPr>
              <p:cNvPr id="1344" name="Google Shape;1344;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45" name="Google Shape;1345;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1346" name="Google Shape;1346;p32"/>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 name="Google Shape;1347;p32"/>
          <p:cNvGrpSpPr/>
          <p:nvPr/>
        </p:nvGrpSpPr>
        <p:grpSpPr>
          <a:xfrm>
            <a:off x="2868650" y="3820725"/>
            <a:ext cx="2432100" cy="3627900"/>
            <a:chOff x="346050" y="110100"/>
            <a:chExt cx="2432100" cy="3627900"/>
          </a:xfrm>
        </p:grpSpPr>
        <p:grpSp>
          <p:nvGrpSpPr>
            <p:cNvPr id="1348" name="Google Shape;1348;p32"/>
            <p:cNvGrpSpPr/>
            <p:nvPr/>
          </p:nvGrpSpPr>
          <p:grpSpPr>
            <a:xfrm>
              <a:off x="346050" y="3634200"/>
              <a:ext cx="100500" cy="103800"/>
              <a:chOff x="346050" y="3634200"/>
              <a:chExt cx="100500" cy="103800"/>
            </a:xfrm>
          </p:grpSpPr>
          <p:cxnSp>
            <p:nvCxnSpPr>
              <p:cNvPr id="1349" name="Google Shape;1349;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50" name="Google Shape;1350;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51" name="Google Shape;1351;p32"/>
            <p:cNvGrpSpPr/>
            <p:nvPr/>
          </p:nvGrpSpPr>
          <p:grpSpPr>
            <a:xfrm>
              <a:off x="2677650" y="3634200"/>
              <a:ext cx="100500" cy="103800"/>
              <a:chOff x="2677650" y="3634200"/>
              <a:chExt cx="100500" cy="103800"/>
            </a:xfrm>
          </p:grpSpPr>
          <p:cxnSp>
            <p:nvCxnSpPr>
              <p:cNvPr id="1352" name="Google Shape;1352;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53" name="Google Shape;1353;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54" name="Google Shape;1354;p32"/>
            <p:cNvGrpSpPr/>
            <p:nvPr/>
          </p:nvGrpSpPr>
          <p:grpSpPr>
            <a:xfrm flipH="1" rot="10800000">
              <a:off x="346050" y="110100"/>
              <a:ext cx="100500" cy="103800"/>
              <a:chOff x="346050" y="3634200"/>
              <a:chExt cx="100500" cy="103800"/>
            </a:xfrm>
          </p:grpSpPr>
          <p:cxnSp>
            <p:nvCxnSpPr>
              <p:cNvPr id="1355" name="Google Shape;1355;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56" name="Google Shape;1356;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57" name="Google Shape;1357;p32"/>
            <p:cNvGrpSpPr/>
            <p:nvPr/>
          </p:nvGrpSpPr>
          <p:grpSpPr>
            <a:xfrm flipH="1" rot="10800000">
              <a:off x="2677650" y="110100"/>
              <a:ext cx="100500" cy="103800"/>
              <a:chOff x="2677650" y="3634200"/>
              <a:chExt cx="100500" cy="103800"/>
            </a:xfrm>
          </p:grpSpPr>
          <p:cxnSp>
            <p:nvCxnSpPr>
              <p:cNvPr id="1358" name="Google Shape;1358;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59" name="Google Shape;1359;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1360" name="Google Shape;1360;p32"/>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 name="Google Shape;1361;p32"/>
          <p:cNvGrpSpPr/>
          <p:nvPr/>
        </p:nvGrpSpPr>
        <p:grpSpPr>
          <a:xfrm>
            <a:off x="5391250" y="3820725"/>
            <a:ext cx="2432100" cy="3627900"/>
            <a:chOff x="346050" y="110100"/>
            <a:chExt cx="2432100" cy="3627900"/>
          </a:xfrm>
        </p:grpSpPr>
        <p:grpSp>
          <p:nvGrpSpPr>
            <p:cNvPr id="1362" name="Google Shape;1362;p32"/>
            <p:cNvGrpSpPr/>
            <p:nvPr/>
          </p:nvGrpSpPr>
          <p:grpSpPr>
            <a:xfrm>
              <a:off x="346050" y="3634200"/>
              <a:ext cx="100500" cy="103800"/>
              <a:chOff x="346050" y="3634200"/>
              <a:chExt cx="100500" cy="103800"/>
            </a:xfrm>
          </p:grpSpPr>
          <p:cxnSp>
            <p:nvCxnSpPr>
              <p:cNvPr id="1363" name="Google Shape;1363;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64" name="Google Shape;1364;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65" name="Google Shape;1365;p32"/>
            <p:cNvGrpSpPr/>
            <p:nvPr/>
          </p:nvGrpSpPr>
          <p:grpSpPr>
            <a:xfrm>
              <a:off x="2677650" y="3634200"/>
              <a:ext cx="100500" cy="103800"/>
              <a:chOff x="2677650" y="3634200"/>
              <a:chExt cx="100500" cy="103800"/>
            </a:xfrm>
          </p:grpSpPr>
          <p:cxnSp>
            <p:nvCxnSpPr>
              <p:cNvPr id="1366" name="Google Shape;1366;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67" name="Google Shape;1367;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68" name="Google Shape;1368;p32"/>
            <p:cNvGrpSpPr/>
            <p:nvPr/>
          </p:nvGrpSpPr>
          <p:grpSpPr>
            <a:xfrm flipH="1" rot="10800000">
              <a:off x="346050" y="110100"/>
              <a:ext cx="100500" cy="103800"/>
              <a:chOff x="346050" y="3634200"/>
              <a:chExt cx="100500" cy="103800"/>
            </a:xfrm>
          </p:grpSpPr>
          <p:cxnSp>
            <p:nvCxnSpPr>
              <p:cNvPr id="1369" name="Google Shape;1369;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70" name="Google Shape;1370;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71" name="Google Shape;1371;p32"/>
            <p:cNvGrpSpPr/>
            <p:nvPr/>
          </p:nvGrpSpPr>
          <p:grpSpPr>
            <a:xfrm flipH="1" rot="10800000">
              <a:off x="2677650" y="110100"/>
              <a:ext cx="100500" cy="103800"/>
              <a:chOff x="2677650" y="3634200"/>
              <a:chExt cx="100500" cy="103800"/>
            </a:xfrm>
          </p:grpSpPr>
          <p:cxnSp>
            <p:nvCxnSpPr>
              <p:cNvPr id="1372" name="Google Shape;1372;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73" name="Google Shape;1373;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1374" name="Google Shape;1374;p32"/>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 name="Google Shape;1375;p32"/>
          <p:cNvGrpSpPr/>
          <p:nvPr/>
        </p:nvGrpSpPr>
        <p:grpSpPr>
          <a:xfrm>
            <a:off x="7913850" y="3820725"/>
            <a:ext cx="2432100" cy="3627900"/>
            <a:chOff x="346050" y="110100"/>
            <a:chExt cx="2432100" cy="3627900"/>
          </a:xfrm>
        </p:grpSpPr>
        <p:grpSp>
          <p:nvGrpSpPr>
            <p:cNvPr id="1376" name="Google Shape;1376;p32"/>
            <p:cNvGrpSpPr/>
            <p:nvPr/>
          </p:nvGrpSpPr>
          <p:grpSpPr>
            <a:xfrm>
              <a:off x="346050" y="3634200"/>
              <a:ext cx="100500" cy="103800"/>
              <a:chOff x="346050" y="3634200"/>
              <a:chExt cx="100500" cy="103800"/>
            </a:xfrm>
          </p:grpSpPr>
          <p:cxnSp>
            <p:nvCxnSpPr>
              <p:cNvPr id="1377" name="Google Shape;1377;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78" name="Google Shape;1378;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79" name="Google Shape;1379;p32"/>
            <p:cNvGrpSpPr/>
            <p:nvPr/>
          </p:nvGrpSpPr>
          <p:grpSpPr>
            <a:xfrm>
              <a:off x="2677650" y="3634200"/>
              <a:ext cx="100500" cy="103800"/>
              <a:chOff x="2677650" y="3634200"/>
              <a:chExt cx="100500" cy="103800"/>
            </a:xfrm>
          </p:grpSpPr>
          <p:cxnSp>
            <p:nvCxnSpPr>
              <p:cNvPr id="1380" name="Google Shape;1380;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81" name="Google Shape;1381;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82" name="Google Shape;1382;p32"/>
            <p:cNvGrpSpPr/>
            <p:nvPr/>
          </p:nvGrpSpPr>
          <p:grpSpPr>
            <a:xfrm flipH="1" rot="10800000">
              <a:off x="346050" y="110100"/>
              <a:ext cx="100500" cy="103800"/>
              <a:chOff x="346050" y="3634200"/>
              <a:chExt cx="100500" cy="103800"/>
            </a:xfrm>
          </p:grpSpPr>
          <p:cxnSp>
            <p:nvCxnSpPr>
              <p:cNvPr id="1383" name="Google Shape;1383;p32"/>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84" name="Google Shape;1384;p32"/>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385" name="Google Shape;1385;p32"/>
            <p:cNvGrpSpPr/>
            <p:nvPr/>
          </p:nvGrpSpPr>
          <p:grpSpPr>
            <a:xfrm flipH="1" rot="10800000">
              <a:off x="2677650" y="110100"/>
              <a:ext cx="100500" cy="103800"/>
              <a:chOff x="2677650" y="3634200"/>
              <a:chExt cx="100500" cy="103800"/>
            </a:xfrm>
          </p:grpSpPr>
          <p:cxnSp>
            <p:nvCxnSpPr>
              <p:cNvPr id="1386" name="Google Shape;1386;p32"/>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387" name="Google Shape;1387;p32"/>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1388" name="Google Shape;1388;p32"/>
          <p:cNvGrpSpPr/>
          <p:nvPr/>
        </p:nvGrpSpPr>
        <p:grpSpPr>
          <a:xfrm>
            <a:off x="522700" y="2092075"/>
            <a:ext cx="1487875" cy="1465925"/>
            <a:chOff x="522700" y="2092075"/>
            <a:chExt cx="1487875" cy="1465925"/>
          </a:xfrm>
        </p:grpSpPr>
        <p:grpSp>
          <p:nvGrpSpPr>
            <p:cNvPr id="1389" name="Google Shape;1389;p32"/>
            <p:cNvGrpSpPr/>
            <p:nvPr/>
          </p:nvGrpSpPr>
          <p:grpSpPr>
            <a:xfrm rot="5400000">
              <a:off x="526768" y="3243156"/>
              <a:ext cx="310824" cy="318853"/>
              <a:chOff x="8636015" y="4627027"/>
              <a:chExt cx="196786" cy="196786"/>
            </a:xfrm>
          </p:grpSpPr>
          <p:sp>
            <p:nvSpPr>
              <p:cNvPr id="1390" name="Google Shape;1390;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94" name="Google Shape;1394;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395" name="Google Shape;1395;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396" name="Google Shape;1396;p32"/>
            <p:cNvGrpSpPr/>
            <p:nvPr/>
          </p:nvGrpSpPr>
          <p:grpSpPr>
            <a:xfrm flipH="1" rot="5400000">
              <a:off x="1392075" y="2939500"/>
              <a:ext cx="61900" cy="1175100"/>
              <a:chOff x="756550" y="2092075"/>
              <a:chExt cx="61900" cy="1175100"/>
            </a:xfrm>
          </p:grpSpPr>
          <p:cxnSp>
            <p:nvCxnSpPr>
              <p:cNvPr id="1397" name="Google Shape;1397;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398" name="Google Shape;1398;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399" name="Google Shape;1399;p32"/>
          <p:cNvGrpSpPr/>
          <p:nvPr/>
        </p:nvGrpSpPr>
        <p:grpSpPr>
          <a:xfrm rot="10800000">
            <a:off x="1113575" y="290100"/>
            <a:ext cx="1487875" cy="1465925"/>
            <a:chOff x="522700" y="2092075"/>
            <a:chExt cx="1487875" cy="1465925"/>
          </a:xfrm>
        </p:grpSpPr>
        <p:grpSp>
          <p:nvGrpSpPr>
            <p:cNvPr id="1400" name="Google Shape;1400;p32"/>
            <p:cNvGrpSpPr/>
            <p:nvPr/>
          </p:nvGrpSpPr>
          <p:grpSpPr>
            <a:xfrm rot="5400000">
              <a:off x="526768" y="3243156"/>
              <a:ext cx="310824" cy="318853"/>
              <a:chOff x="8636015" y="4627027"/>
              <a:chExt cx="196786" cy="196786"/>
            </a:xfrm>
          </p:grpSpPr>
          <p:sp>
            <p:nvSpPr>
              <p:cNvPr id="1401" name="Google Shape;1401;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05" name="Google Shape;1405;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06" name="Google Shape;1406;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407" name="Google Shape;1407;p32"/>
            <p:cNvGrpSpPr/>
            <p:nvPr/>
          </p:nvGrpSpPr>
          <p:grpSpPr>
            <a:xfrm flipH="1" rot="5400000">
              <a:off x="1392075" y="2939500"/>
              <a:ext cx="61900" cy="1175100"/>
              <a:chOff x="756550" y="2092075"/>
              <a:chExt cx="61900" cy="1175100"/>
            </a:xfrm>
          </p:grpSpPr>
          <p:cxnSp>
            <p:nvCxnSpPr>
              <p:cNvPr id="1408" name="Google Shape;1408;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09" name="Google Shape;1409;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410" name="Google Shape;1410;p32"/>
          <p:cNvGrpSpPr/>
          <p:nvPr/>
        </p:nvGrpSpPr>
        <p:grpSpPr>
          <a:xfrm>
            <a:off x="5567925" y="2092075"/>
            <a:ext cx="1487875" cy="1465925"/>
            <a:chOff x="522700" y="2092075"/>
            <a:chExt cx="1487875" cy="1465925"/>
          </a:xfrm>
        </p:grpSpPr>
        <p:grpSp>
          <p:nvGrpSpPr>
            <p:cNvPr id="1411" name="Google Shape;1411;p32"/>
            <p:cNvGrpSpPr/>
            <p:nvPr/>
          </p:nvGrpSpPr>
          <p:grpSpPr>
            <a:xfrm rot="5400000">
              <a:off x="526768" y="3243156"/>
              <a:ext cx="310824" cy="318853"/>
              <a:chOff x="8636015" y="4627027"/>
              <a:chExt cx="196786" cy="196786"/>
            </a:xfrm>
          </p:grpSpPr>
          <p:sp>
            <p:nvSpPr>
              <p:cNvPr id="1412" name="Google Shape;1412;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16" name="Google Shape;1416;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17" name="Google Shape;1417;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418" name="Google Shape;1418;p32"/>
            <p:cNvGrpSpPr/>
            <p:nvPr/>
          </p:nvGrpSpPr>
          <p:grpSpPr>
            <a:xfrm flipH="1" rot="5400000">
              <a:off x="1392075" y="2939500"/>
              <a:ext cx="61900" cy="1175100"/>
              <a:chOff x="756550" y="2092075"/>
              <a:chExt cx="61900" cy="1175100"/>
            </a:xfrm>
          </p:grpSpPr>
          <p:cxnSp>
            <p:nvCxnSpPr>
              <p:cNvPr id="1419" name="Google Shape;1419;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20" name="Google Shape;1420;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421" name="Google Shape;1421;p32"/>
          <p:cNvGrpSpPr/>
          <p:nvPr/>
        </p:nvGrpSpPr>
        <p:grpSpPr>
          <a:xfrm rot="10800000">
            <a:off x="6158800" y="290100"/>
            <a:ext cx="1487875" cy="1465925"/>
            <a:chOff x="522700" y="2092075"/>
            <a:chExt cx="1487875" cy="1465925"/>
          </a:xfrm>
        </p:grpSpPr>
        <p:grpSp>
          <p:nvGrpSpPr>
            <p:cNvPr id="1422" name="Google Shape;1422;p32"/>
            <p:cNvGrpSpPr/>
            <p:nvPr/>
          </p:nvGrpSpPr>
          <p:grpSpPr>
            <a:xfrm rot="5400000">
              <a:off x="526768" y="3243156"/>
              <a:ext cx="310824" cy="318853"/>
              <a:chOff x="8636015" y="4627027"/>
              <a:chExt cx="196786" cy="196786"/>
            </a:xfrm>
          </p:grpSpPr>
          <p:sp>
            <p:nvSpPr>
              <p:cNvPr id="1423" name="Google Shape;1423;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27" name="Google Shape;1427;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28" name="Google Shape;1428;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429" name="Google Shape;1429;p32"/>
            <p:cNvGrpSpPr/>
            <p:nvPr/>
          </p:nvGrpSpPr>
          <p:grpSpPr>
            <a:xfrm flipH="1" rot="5400000">
              <a:off x="1392075" y="2939500"/>
              <a:ext cx="61900" cy="1175100"/>
              <a:chOff x="756550" y="2092075"/>
              <a:chExt cx="61900" cy="1175100"/>
            </a:xfrm>
          </p:grpSpPr>
          <p:cxnSp>
            <p:nvCxnSpPr>
              <p:cNvPr id="1430" name="Google Shape;1430;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31" name="Google Shape;1431;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432" name="Google Shape;1432;p32"/>
          <p:cNvGrpSpPr/>
          <p:nvPr/>
        </p:nvGrpSpPr>
        <p:grpSpPr>
          <a:xfrm>
            <a:off x="8090525" y="2092075"/>
            <a:ext cx="1487875" cy="1465925"/>
            <a:chOff x="522700" y="2092075"/>
            <a:chExt cx="1487875" cy="1465925"/>
          </a:xfrm>
        </p:grpSpPr>
        <p:grpSp>
          <p:nvGrpSpPr>
            <p:cNvPr id="1433" name="Google Shape;1433;p32"/>
            <p:cNvGrpSpPr/>
            <p:nvPr/>
          </p:nvGrpSpPr>
          <p:grpSpPr>
            <a:xfrm rot="5400000">
              <a:off x="526768" y="3243156"/>
              <a:ext cx="310824" cy="318853"/>
              <a:chOff x="8636015" y="4627027"/>
              <a:chExt cx="196786" cy="196786"/>
            </a:xfrm>
          </p:grpSpPr>
          <p:sp>
            <p:nvSpPr>
              <p:cNvPr id="1434" name="Google Shape;1434;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8" name="Google Shape;1438;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39" name="Google Shape;1439;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440" name="Google Shape;1440;p32"/>
            <p:cNvGrpSpPr/>
            <p:nvPr/>
          </p:nvGrpSpPr>
          <p:grpSpPr>
            <a:xfrm flipH="1" rot="5400000">
              <a:off x="1392075" y="2939500"/>
              <a:ext cx="61900" cy="1175100"/>
              <a:chOff x="756550" y="2092075"/>
              <a:chExt cx="61900" cy="1175100"/>
            </a:xfrm>
          </p:grpSpPr>
          <p:cxnSp>
            <p:nvCxnSpPr>
              <p:cNvPr id="1441" name="Google Shape;1441;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42" name="Google Shape;1442;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443" name="Google Shape;1443;p32"/>
          <p:cNvGrpSpPr/>
          <p:nvPr/>
        </p:nvGrpSpPr>
        <p:grpSpPr>
          <a:xfrm rot="10800000">
            <a:off x="8681400" y="290100"/>
            <a:ext cx="1487875" cy="1465925"/>
            <a:chOff x="522700" y="2092075"/>
            <a:chExt cx="1487875" cy="1465925"/>
          </a:xfrm>
        </p:grpSpPr>
        <p:grpSp>
          <p:nvGrpSpPr>
            <p:cNvPr id="1444" name="Google Shape;1444;p32"/>
            <p:cNvGrpSpPr/>
            <p:nvPr/>
          </p:nvGrpSpPr>
          <p:grpSpPr>
            <a:xfrm rot="5400000">
              <a:off x="526768" y="3243156"/>
              <a:ext cx="310824" cy="318853"/>
              <a:chOff x="8636015" y="4627027"/>
              <a:chExt cx="196786" cy="196786"/>
            </a:xfrm>
          </p:grpSpPr>
          <p:sp>
            <p:nvSpPr>
              <p:cNvPr id="1445" name="Google Shape;1445;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49" name="Google Shape;1449;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50" name="Google Shape;1450;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451" name="Google Shape;1451;p32"/>
            <p:cNvGrpSpPr/>
            <p:nvPr/>
          </p:nvGrpSpPr>
          <p:grpSpPr>
            <a:xfrm flipH="1" rot="5400000">
              <a:off x="1392075" y="2939500"/>
              <a:ext cx="61900" cy="1175100"/>
              <a:chOff x="756550" y="2092075"/>
              <a:chExt cx="61900" cy="1175100"/>
            </a:xfrm>
          </p:grpSpPr>
          <p:cxnSp>
            <p:nvCxnSpPr>
              <p:cNvPr id="1452" name="Google Shape;1452;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53" name="Google Shape;1453;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454" name="Google Shape;1454;p32"/>
          <p:cNvGrpSpPr/>
          <p:nvPr/>
        </p:nvGrpSpPr>
        <p:grpSpPr>
          <a:xfrm>
            <a:off x="522700" y="5803975"/>
            <a:ext cx="1487875" cy="1465925"/>
            <a:chOff x="522700" y="2092075"/>
            <a:chExt cx="1487875" cy="1465925"/>
          </a:xfrm>
        </p:grpSpPr>
        <p:grpSp>
          <p:nvGrpSpPr>
            <p:cNvPr id="1455" name="Google Shape;1455;p32"/>
            <p:cNvGrpSpPr/>
            <p:nvPr/>
          </p:nvGrpSpPr>
          <p:grpSpPr>
            <a:xfrm rot="5400000">
              <a:off x="526768" y="3243156"/>
              <a:ext cx="310824" cy="318853"/>
              <a:chOff x="8636015" y="4627027"/>
              <a:chExt cx="196786" cy="196786"/>
            </a:xfrm>
          </p:grpSpPr>
          <p:sp>
            <p:nvSpPr>
              <p:cNvPr id="1456" name="Google Shape;1456;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60" name="Google Shape;1460;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61" name="Google Shape;1461;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462" name="Google Shape;1462;p32"/>
            <p:cNvGrpSpPr/>
            <p:nvPr/>
          </p:nvGrpSpPr>
          <p:grpSpPr>
            <a:xfrm flipH="1" rot="5400000">
              <a:off x="1392075" y="2939500"/>
              <a:ext cx="61900" cy="1175100"/>
              <a:chOff x="756550" y="2092075"/>
              <a:chExt cx="61900" cy="1175100"/>
            </a:xfrm>
          </p:grpSpPr>
          <p:cxnSp>
            <p:nvCxnSpPr>
              <p:cNvPr id="1463" name="Google Shape;1463;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64" name="Google Shape;1464;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465" name="Google Shape;1465;p32"/>
          <p:cNvGrpSpPr/>
          <p:nvPr/>
        </p:nvGrpSpPr>
        <p:grpSpPr>
          <a:xfrm rot="10800000">
            <a:off x="1113575" y="4002000"/>
            <a:ext cx="1487875" cy="1465925"/>
            <a:chOff x="522700" y="2092075"/>
            <a:chExt cx="1487875" cy="1465925"/>
          </a:xfrm>
        </p:grpSpPr>
        <p:grpSp>
          <p:nvGrpSpPr>
            <p:cNvPr id="1466" name="Google Shape;1466;p32"/>
            <p:cNvGrpSpPr/>
            <p:nvPr/>
          </p:nvGrpSpPr>
          <p:grpSpPr>
            <a:xfrm rot="5400000">
              <a:off x="526768" y="3243156"/>
              <a:ext cx="310824" cy="318853"/>
              <a:chOff x="8636015" y="4627027"/>
              <a:chExt cx="196786" cy="196786"/>
            </a:xfrm>
          </p:grpSpPr>
          <p:sp>
            <p:nvSpPr>
              <p:cNvPr id="1467" name="Google Shape;1467;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71" name="Google Shape;1471;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72" name="Google Shape;1472;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473" name="Google Shape;1473;p32"/>
            <p:cNvGrpSpPr/>
            <p:nvPr/>
          </p:nvGrpSpPr>
          <p:grpSpPr>
            <a:xfrm flipH="1" rot="5400000">
              <a:off x="1392075" y="2939500"/>
              <a:ext cx="61900" cy="1175100"/>
              <a:chOff x="756550" y="2092075"/>
              <a:chExt cx="61900" cy="1175100"/>
            </a:xfrm>
          </p:grpSpPr>
          <p:cxnSp>
            <p:nvCxnSpPr>
              <p:cNvPr id="1474" name="Google Shape;1474;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75" name="Google Shape;1475;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476" name="Google Shape;1476;p32"/>
          <p:cNvGrpSpPr/>
          <p:nvPr/>
        </p:nvGrpSpPr>
        <p:grpSpPr>
          <a:xfrm>
            <a:off x="3045325" y="5803975"/>
            <a:ext cx="1487875" cy="1465925"/>
            <a:chOff x="522700" y="2092075"/>
            <a:chExt cx="1487875" cy="1465925"/>
          </a:xfrm>
        </p:grpSpPr>
        <p:grpSp>
          <p:nvGrpSpPr>
            <p:cNvPr id="1477" name="Google Shape;1477;p32"/>
            <p:cNvGrpSpPr/>
            <p:nvPr/>
          </p:nvGrpSpPr>
          <p:grpSpPr>
            <a:xfrm rot="5400000">
              <a:off x="526768" y="3243156"/>
              <a:ext cx="310824" cy="318853"/>
              <a:chOff x="8636015" y="4627027"/>
              <a:chExt cx="196786" cy="196786"/>
            </a:xfrm>
          </p:grpSpPr>
          <p:sp>
            <p:nvSpPr>
              <p:cNvPr id="1478" name="Google Shape;1478;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82" name="Google Shape;1482;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83" name="Google Shape;1483;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484" name="Google Shape;1484;p32"/>
            <p:cNvGrpSpPr/>
            <p:nvPr/>
          </p:nvGrpSpPr>
          <p:grpSpPr>
            <a:xfrm flipH="1" rot="5400000">
              <a:off x="1392075" y="2939500"/>
              <a:ext cx="61900" cy="1175100"/>
              <a:chOff x="756550" y="2092075"/>
              <a:chExt cx="61900" cy="1175100"/>
            </a:xfrm>
          </p:grpSpPr>
          <p:cxnSp>
            <p:nvCxnSpPr>
              <p:cNvPr id="1485" name="Google Shape;1485;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86" name="Google Shape;1486;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1487" name="Google Shape;1487;p32"/>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2"/>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 name="Google Shape;1489;p32"/>
          <p:cNvGrpSpPr/>
          <p:nvPr/>
        </p:nvGrpSpPr>
        <p:grpSpPr>
          <a:xfrm rot="10800000">
            <a:off x="3636200" y="4002000"/>
            <a:ext cx="1487875" cy="1465925"/>
            <a:chOff x="522700" y="2092075"/>
            <a:chExt cx="1487875" cy="1465925"/>
          </a:xfrm>
        </p:grpSpPr>
        <p:grpSp>
          <p:nvGrpSpPr>
            <p:cNvPr id="1490" name="Google Shape;1490;p32"/>
            <p:cNvGrpSpPr/>
            <p:nvPr/>
          </p:nvGrpSpPr>
          <p:grpSpPr>
            <a:xfrm rot="5400000">
              <a:off x="526768" y="3243156"/>
              <a:ext cx="310824" cy="318853"/>
              <a:chOff x="8636015" y="4627027"/>
              <a:chExt cx="196786" cy="196786"/>
            </a:xfrm>
          </p:grpSpPr>
          <p:sp>
            <p:nvSpPr>
              <p:cNvPr id="1491" name="Google Shape;1491;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95" name="Google Shape;1495;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96" name="Google Shape;1496;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497" name="Google Shape;1497;p32"/>
            <p:cNvGrpSpPr/>
            <p:nvPr/>
          </p:nvGrpSpPr>
          <p:grpSpPr>
            <a:xfrm flipH="1" rot="5400000">
              <a:off x="1392075" y="2939500"/>
              <a:ext cx="61900" cy="1175100"/>
              <a:chOff x="756550" y="2092075"/>
              <a:chExt cx="61900" cy="1175100"/>
            </a:xfrm>
          </p:grpSpPr>
          <p:cxnSp>
            <p:nvCxnSpPr>
              <p:cNvPr id="1498" name="Google Shape;1498;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499" name="Google Shape;1499;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1500" name="Google Shape;1500;p32"/>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1" name="Google Shape;1501;p32"/>
          <p:cNvGrpSpPr/>
          <p:nvPr/>
        </p:nvGrpSpPr>
        <p:grpSpPr>
          <a:xfrm>
            <a:off x="5567925" y="5803975"/>
            <a:ext cx="1487875" cy="1465925"/>
            <a:chOff x="522700" y="2092075"/>
            <a:chExt cx="1487875" cy="1465925"/>
          </a:xfrm>
        </p:grpSpPr>
        <p:grpSp>
          <p:nvGrpSpPr>
            <p:cNvPr id="1502" name="Google Shape;1502;p32"/>
            <p:cNvGrpSpPr/>
            <p:nvPr/>
          </p:nvGrpSpPr>
          <p:grpSpPr>
            <a:xfrm rot="5400000">
              <a:off x="526768" y="3243156"/>
              <a:ext cx="310824" cy="318853"/>
              <a:chOff x="8636015" y="4627027"/>
              <a:chExt cx="196786" cy="196786"/>
            </a:xfrm>
          </p:grpSpPr>
          <p:sp>
            <p:nvSpPr>
              <p:cNvPr id="1503" name="Google Shape;1503;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07" name="Google Shape;1507;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08" name="Google Shape;1508;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509" name="Google Shape;1509;p32"/>
            <p:cNvGrpSpPr/>
            <p:nvPr/>
          </p:nvGrpSpPr>
          <p:grpSpPr>
            <a:xfrm flipH="1" rot="5400000">
              <a:off x="1392075" y="2939500"/>
              <a:ext cx="61900" cy="1175100"/>
              <a:chOff x="756550" y="2092075"/>
              <a:chExt cx="61900" cy="1175100"/>
            </a:xfrm>
          </p:grpSpPr>
          <p:cxnSp>
            <p:nvCxnSpPr>
              <p:cNvPr id="1510" name="Google Shape;1510;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11" name="Google Shape;1511;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1512" name="Google Shape;1512;p32"/>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 name="Google Shape;1513;p32"/>
          <p:cNvGrpSpPr/>
          <p:nvPr/>
        </p:nvGrpSpPr>
        <p:grpSpPr>
          <a:xfrm rot="10800000">
            <a:off x="6158800" y="4002000"/>
            <a:ext cx="1487875" cy="1465925"/>
            <a:chOff x="522700" y="2092075"/>
            <a:chExt cx="1487875" cy="1465925"/>
          </a:xfrm>
        </p:grpSpPr>
        <p:grpSp>
          <p:nvGrpSpPr>
            <p:cNvPr id="1514" name="Google Shape;1514;p32"/>
            <p:cNvGrpSpPr/>
            <p:nvPr/>
          </p:nvGrpSpPr>
          <p:grpSpPr>
            <a:xfrm rot="5400000">
              <a:off x="526768" y="3243156"/>
              <a:ext cx="310824" cy="318853"/>
              <a:chOff x="8636015" y="4627027"/>
              <a:chExt cx="196786" cy="196786"/>
            </a:xfrm>
          </p:grpSpPr>
          <p:sp>
            <p:nvSpPr>
              <p:cNvPr id="1515" name="Google Shape;1515;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19" name="Google Shape;1519;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20" name="Google Shape;1520;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521" name="Google Shape;1521;p32"/>
            <p:cNvGrpSpPr/>
            <p:nvPr/>
          </p:nvGrpSpPr>
          <p:grpSpPr>
            <a:xfrm flipH="1" rot="5400000">
              <a:off x="1392075" y="2939500"/>
              <a:ext cx="61900" cy="1175100"/>
              <a:chOff x="756550" y="2092075"/>
              <a:chExt cx="61900" cy="1175100"/>
            </a:xfrm>
          </p:grpSpPr>
          <p:cxnSp>
            <p:nvCxnSpPr>
              <p:cNvPr id="1522" name="Google Shape;1522;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23" name="Google Shape;1523;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524" name="Google Shape;1524;p32"/>
          <p:cNvGrpSpPr/>
          <p:nvPr/>
        </p:nvGrpSpPr>
        <p:grpSpPr>
          <a:xfrm>
            <a:off x="8090525" y="5803975"/>
            <a:ext cx="1487875" cy="1465925"/>
            <a:chOff x="522700" y="2092075"/>
            <a:chExt cx="1487875" cy="1465925"/>
          </a:xfrm>
        </p:grpSpPr>
        <p:grpSp>
          <p:nvGrpSpPr>
            <p:cNvPr id="1525" name="Google Shape;1525;p32"/>
            <p:cNvGrpSpPr/>
            <p:nvPr/>
          </p:nvGrpSpPr>
          <p:grpSpPr>
            <a:xfrm rot="5400000">
              <a:off x="526768" y="3243156"/>
              <a:ext cx="310824" cy="318853"/>
              <a:chOff x="8636015" y="4627027"/>
              <a:chExt cx="196786" cy="196786"/>
            </a:xfrm>
          </p:grpSpPr>
          <p:sp>
            <p:nvSpPr>
              <p:cNvPr id="1526" name="Google Shape;1526;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30" name="Google Shape;1530;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31" name="Google Shape;1531;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532" name="Google Shape;1532;p32"/>
            <p:cNvGrpSpPr/>
            <p:nvPr/>
          </p:nvGrpSpPr>
          <p:grpSpPr>
            <a:xfrm flipH="1" rot="5400000">
              <a:off x="1392075" y="2939500"/>
              <a:ext cx="61900" cy="1175100"/>
              <a:chOff x="756550" y="2092075"/>
              <a:chExt cx="61900" cy="1175100"/>
            </a:xfrm>
          </p:grpSpPr>
          <p:cxnSp>
            <p:nvCxnSpPr>
              <p:cNvPr id="1533" name="Google Shape;1533;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34" name="Google Shape;1534;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535" name="Google Shape;1535;p32"/>
          <p:cNvGrpSpPr/>
          <p:nvPr/>
        </p:nvGrpSpPr>
        <p:grpSpPr>
          <a:xfrm rot="10800000">
            <a:off x="8681400" y="4002000"/>
            <a:ext cx="1487875" cy="1465925"/>
            <a:chOff x="522700" y="2092075"/>
            <a:chExt cx="1487875" cy="1465925"/>
          </a:xfrm>
        </p:grpSpPr>
        <p:grpSp>
          <p:nvGrpSpPr>
            <p:cNvPr id="1536" name="Google Shape;1536;p32"/>
            <p:cNvGrpSpPr/>
            <p:nvPr/>
          </p:nvGrpSpPr>
          <p:grpSpPr>
            <a:xfrm rot="5400000">
              <a:off x="526768" y="3243156"/>
              <a:ext cx="310824" cy="318853"/>
              <a:chOff x="8636015" y="4627027"/>
              <a:chExt cx="196786" cy="196786"/>
            </a:xfrm>
          </p:grpSpPr>
          <p:sp>
            <p:nvSpPr>
              <p:cNvPr id="1537" name="Google Shape;1537;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41" name="Google Shape;1541;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42" name="Google Shape;1542;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543" name="Google Shape;1543;p32"/>
            <p:cNvGrpSpPr/>
            <p:nvPr/>
          </p:nvGrpSpPr>
          <p:grpSpPr>
            <a:xfrm flipH="1" rot="5400000">
              <a:off x="1392075" y="2939500"/>
              <a:ext cx="61900" cy="1175100"/>
              <a:chOff x="756550" y="2092075"/>
              <a:chExt cx="61900" cy="1175100"/>
            </a:xfrm>
          </p:grpSpPr>
          <p:cxnSp>
            <p:nvCxnSpPr>
              <p:cNvPr id="1544" name="Google Shape;1544;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45" name="Google Shape;1545;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1546" name="Google Shape;1546;p32"/>
          <p:cNvSpPr txBox="1"/>
          <p:nvPr/>
        </p:nvSpPr>
        <p:spPr>
          <a:xfrm>
            <a:off x="73426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1547" name="Google Shape;1547;p32"/>
          <p:cNvSpPr txBox="1"/>
          <p:nvPr/>
        </p:nvSpPr>
        <p:spPr>
          <a:xfrm>
            <a:off x="32568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1548" name="Google Shape;1548;p32"/>
          <p:cNvSpPr txBox="1"/>
          <p:nvPr/>
        </p:nvSpPr>
        <p:spPr>
          <a:xfrm>
            <a:off x="5779413"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1549" name="Google Shape;1549;p32"/>
          <p:cNvSpPr txBox="1"/>
          <p:nvPr/>
        </p:nvSpPr>
        <p:spPr>
          <a:xfrm>
            <a:off x="8302038" y="32193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1550" name="Google Shape;1550;p32"/>
          <p:cNvSpPr txBox="1"/>
          <p:nvPr/>
        </p:nvSpPr>
        <p:spPr>
          <a:xfrm>
            <a:off x="734275"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1551" name="Google Shape;1551;p32"/>
          <p:cNvSpPr txBox="1"/>
          <p:nvPr/>
        </p:nvSpPr>
        <p:spPr>
          <a:xfrm>
            <a:off x="3256850"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1552" name="Google Shape;1552;p32"/>
          <p:cNvSpPr txBox="1"/>
          <p:nvPr/>
        </p:nvSpPr>
        <p:spPr>
          <a:xfrm>
            <a:off x="5779413"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sp>
        <p:nvSpPr>
          <p:cNvPr id="1553" name="Google Shape;1553;p32"/>
          <p:cNvSpPr txBox="1"/>
          <p:nvPr/>
        </p:nvSpPr>
        <p:spPr>
          <a:xfrm>
            <a:off x="8302038" y="6931200"/>
            <a:ext cx="1655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Created by </a:t>
            </a:r>
            <a:r>
              <a:rPr b="1" lang="en" sz="1000">
                <a:solidFill>
                  <a:schemeClr val="dk1"/>
                </a:solidFill>
                <a:latin typeface="Actor"/>
                <a:ea typeface="Actor"/>
                <a:cs typeface="Actor"/>
                <a:sym typeface="Actor"/>
              </a:rPr>
              <a:t>Slidesgo</a:t>
            </a:r>
            <a:endParaRPr b="1" sz="1000">
              <a:solidFill>
                <a:schemeClr val="dk1"/>
              </a:solidFill>
              <a:latin typeface="Actor"/>
              <a:ea typeface="Actor"/>
              <a:cs typeface="Actor"/>
              <a:sym typeface="Actor"/>
            </a:endParaRPr>
          </a:p>
        </p:txBody>
      </p:sp>
      <p:grpSp>
        <p:nvGrpSpPr>
          <p:cNvPr id="1554" name="Google Shape;1554;p32"/>
          <p:cNvGrpSpPr/>
          <p:nvPr/>
        </p:nvGrpSpPr>
        <p:grpSpPr>
          <a:xfrm>
            <a:off x="3045325" y="2092075"/>
            <a:ext cx="1487875" cy="1465925"/>
            <a:chOff x="522700" y="2092075"/>
            <a:chExt cx="1487875" cy="1465925"/>
          </a:xfrm>
        </p:grpSpPr>
        <p:grpSp>
          <p:nvGrpSpPr>
            <p:cNvPr id="1555" name="Google Shape;1555;p32"/>
            <p:cNvGrpSpPr/>
            <p:nvPr/>
          </p:nvGrpSpPr>
          <p:grpSpPr>
            <a:xfrm rot="5400000">
              <a:off x="526768" y="3243156"/>
              <a:ext cx="310824" cy="318853"/>
              <a:chOff x="8636015" y="4627027"/>
              <a:chExt cx="196786" cy="196786"/>
            </a:xfrm>
          </p:grpSpPr>
          <p:sp>
            <p:nvSpPr>
              <p:cNvPr id="1556" name="Google Shape;1556;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60" name="Google Shape;1560;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61" name="Google Shape;1561;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562" name="Google Shape;1562;p32"/>
            <p:cNvGrpSpPr/>
            <p:nvPr/>
          </p:nvGrpSpPr>
          <p:grpSpPr>
            <a:xfrm flipH="1" rot="5400000">
              <a:off x="1392075" y="2939500"/>
              <a:ext cx="61900" cy="1175100"/>
              <a:chOff x="756550" y="2092075"/>
              <a:chExt cx="61900" cy="1175100"/>
            </a:xfrm>
          </p:grpSpPr>
          <p:cxnSp>
            <p:nvCxnSpPr>
              <p:cNvPr id="1563" name="Google Shape;1563;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64" name="Google Shape;1564;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1565" name="Google Shape;1565;p32"/>
          <p:cNvGrpSpPr/>
          <p:nvPr/>
        </p:nvGrpSpPr>
        <p:grpSpPr>
          <a:xfrm rot="10800000">
            <a:off x="3636200" y="290100"/>
            <a:ext cx="1487875" cy="1465925"/>
            <a:chOff x="522700" y="2092075"/>
            <a:chExt cx="1487875" cy="1465925"/>
          </a:xfrm>
        </p:grpSpPr>
        <p:grpSp>
          <p:nvGrpSpPr>
            <p:cNvPr id="1566" name="Google Shape;1566;p32"/>
            <p:cNvGrpSpPr/>
            <p:nvPr/>
          </p:nvGrpSpPr>
          <p:grpSpPr>
            <a:xfrm rot="5400000">
              <a:off x="526768" y="3243156"/>
              <a:ext cx="310824" cy="318853"/>
              <a:chOff x="8636015" y="4627027"/>
              <a:chExt cx="196786" cy="196786"/>
            </a:xfrm>
          </p:grpSpPr>
          <p:sp>
            <p:nvSpPr>
              <p:cNvPr id="1567" name="Google Shape;1567;p32"/>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2"/>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2"/>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2"/>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71" name="Google Shape;1571;p32"/>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72" name="Google Shape;1572;p32"/>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1573" name="Google Shape;1573;p32"/>
            <p:cNvGrpSpPr/>
            <p:nvPr/>
          </p:nvGrpSpPr>
          <p:grpSpPr>
            <a:xfrm flipH="1" rot="5400000">
              <a:off x="1392075" y="2939500"/>
              <a:ext cx="61900" cy="1175100"/>
              <a:chOff x="756550" y="2092075"/>
              <a:chExt cx="61900" cy="1175100"/>
            </a:xfrm>
          </p:grpSpPr>
          <p:cxnSp>
            <p:nvCxnSpPr>
              <p:cNvPr id="1574" name="Google Shape;1574;p32"/>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1575" name="Google Shape;1575;p32"/>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sp>
        <p:nvSpPr>
          <p:cNvPr id="1576" name="Google Shape;1576;p32"/>
          <p:cNvSpPr/>
          <p:nvPr/>
        </p:nvSpPr>
        <p:spPr>
          <a:xfrm>
            <a:off x="6482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2"/>
          <p:cNvSpPr/>
          <p:nvPr/>
        </p:nvSpPr>
        <p:spPr>
          <a:xfrm>
            <a:off x="15933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2"/>
          <p:cNvSpPr/>
          <p:nvPr/>
        </p:nvSpPr>
        <p:spPr>
          <a:xfrm>
            <a:off x="6482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2"/>
          <p:cNvSpPr/>
          <p:nvPr/>
        </p:nvSpPr>
        <p:spPr>
          <a:xfrm>
            <a:off x="15933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2"/>
          <p:cNvSpPr/>
          <p:nvPr/>
        </p:nvSpPr>
        <p:spPr>
          <a:xfrm>
            <a:off x="17954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2"/>
          <p:cNvSpPr/>
          <p:nvPr/>
        </p:nvSpPr>
        <p:spPr>
          <a:xfrm>
            <a:off x="7878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2"/>
          <p:cNvSpPr/>
          <p:nvPr/>
        </p:nvSpPr>
        <p:spPr>
          <a:xfrm>
            <a:off x="16828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2"/>
          <p:cNvSpPr/>
          <p:nvPr/>
        </p:nvSpPr>
        <p:spPr>
          <a:xfrm>
            <a:off x="8516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4" name="Google Shape;1584;p32"/>
          <p:cNvGrpSpPr/>
          <p:nvPr/>
        </p:nvGrpSpPr>
        <p:grpSpPr>
          <a:xfrm>
            <a:off x="836199" y="1604948"/>
            <a:ext cx="1350981" cy="517831"/>
            <a:chOff x="422918" y="176071"/>
            <a:chExt cx="2994196" cy="1147676"/>
          </a:xfrm>
        </p:grpSpPr>
        <p:sp>
          <p:nvSpPr>
            <p:cNvPr id="1585" name="Google Shape;1585;p3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32"/>
          <p:cNvGrpSpPr/>
          <p:nvPr/>
        </p:nvGrpSpPr>
        <p:grpSpPr>
          <a:xfrm rot="-5400000">
            <a:off x="1415099" y="528302"/>
            <a:ext cx="294002" cy="630175"/>
            <a:chOff x="2193731" y="2658014"/>
            <a:chExt cx="294002" cy="630175"/>
          </a:xfrm>
        </p:grpSpPr>
        <p:grpSp>
          <p:nvGrpSpPr>
            <p:cNvPr id="1592" name="Google Shape;1592;p32"/>
            <p:cNvGrpSpPr/>
            <p:nvPr/>
          </p:nvGrpSpPr>
          <p:grpSpPr>
            <a:xfrm>
              <a:off x="2193735" y="2658014"/>
              <a:ext cx="293998" cy="290919"/>
              <a:chOff x="3882979" y="1160111"/>
              <a:chExt cx="297478" cy="294363"/>
            </a:xfrm>
          </p:grpSpPr>
          <p:sp>
            <p:nvSpPr>
              <p:cNvPr id="1593" name="Google Shape;1593;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 name="Google Shape;1597;p32"/>
            <p:cNvGrpSpPr/>
            <p:nvPr/>
          </p:nvGrpSpPr>
          <p:grpSpPr>
            <a:xfrm>
              <a:off x="2193731" y="2997270"/>
              <a:ext cx="293998" cy="290919"/>
              <a:chOff x="3882979" y="1160111"/>
              <a:chExt cx="297478" cy="294363"/>
            </a:xfrm>
          </p:grpSpPr>
          <p:sp>
            <p:nvSpPr>
              <p:cNvPr id="1598" name="Google Shape;1598;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2" name="Google Shape;1602;p32"/>
          <p:cNvGrpSpPr/>
          <p:nvPr/>
        </p:nvGrpSpPr>
        <p:grpSpPr>
          <a:xfrm rot="5400000">
            <a:off x="1415099" y="2689602"/>
            <a:ext cx="294002" cy="630175"/>
            <a:chOff x="2193731" y="2658014"/>
            <a:chExt cx="294002" cy="630175"/>
          </a:xfrm>
        </p:grpSpPr>
        <p:grpSp>
          <p:nvGrpSpPr>
            <p:cNvPr id="1603" name="Google Shape;1603;p32"/>
            <p:cNvGrpSpPr/>
            <p:nvPr/>
          </p:nvGrpSpPr>
          <p:grpSpPr>
            <a:xfrm>
              <a:off x="2193735" y="2658014"/>
              <a:ext cx="293998" cy="290919"/>
              <a:chOff x="3882979" y="1160111"/>
              <a:chExt cx="297478" cy="294363"/>
            </a:xfrm>
          </p:grpSpPr>
          <p:sp>
            <p:nvSpPr>
              <p:cNvPr id="1604" name="Google Shape;1604;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32"/>
            <p:cNvGrpSpPr/>
            <p:nvPr/>
          </p:nvGrpSpPr>
          <p:grpSpPr>
            <a:xfrm>
              <a:off x="2193731" y="2997270"/>
              <a:ext cx="293998" cy="290919"/>
              <a:chOff x="3882979" y="1160111"/>
              <a:chExt cx="297478" cy="294363"/>
            </a:xfrm>
          </p:grpSpPr>
          <p:sp>
            <p:nvSpPr>
              <p:cNvPr id="1609" name="Google Shape;1609;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13" name="Google Shape;1613;p32"/>
          <p:cNvSpPr/>
          <p:nvPr/>
        </p:nvSpPr>
        <p:spPr>
          <a:xfrm>
            <a:off x="31708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2"/>
          <p:cNvSpPr/>
          <p:nvPr/>
        </p:nvSpPr>
        <p:spPr>
          <a:xfrm>
            <a:off x="41159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2"/>
          <p:cNvSpPr/>
          <p:nvPr/>
        </p:nvSpPr>
        <p:spPr>
          <a:xfrm>
            <a:off x="31708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2"/>
          <p:cNvSpPr/>
          <p:nvPr/>
        </p:nvSpPr>
        <p:spPr>
          <a:xfrm>
            <a:off x="41159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2"/>
          <p:cNvSpPr/>
          <p:nvPr/>
        </p:nvSpPr>
        <p:spPr>
          <a:xfrm>
            <a:off x="43180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2"/>
          <p:cNvSpPr/>
          <p:nvPr/>
        </p:nvSpPr>
        <p:spPr>
          <a:xfrm>
            <a:off x="33104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2"/>
          <p:cNvSpPr/>
          <p:nvPr/>
        </p:nvSpPr>
        <p:spPr>
          <a:xfrm>
            <a:off x="42054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2"/>
          <p:cNvSpPr/>
          <p:nvPr/>
        </p:nvSpPr>
        <p:spPr>
          <a:xfrm>
            <a:off x="33742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1" name="Google Shape;1621;p32"/>
          <p:cNvGrpSpPr/>
          <p:nvPr/>
        </p:nvGrpSpPr>
        <p:grpSpPr>
          <a:xfrm>
            <a:off x="3358799" y="1604948"/>
            <a:ext cx="1350981" cy="517831"/>
            <a:chOff x="422918" y="176071"/>
            <a:chExt cx="2994196" cy="1147676"/>
          </a:xfrm>
        </p:grpSpPr>
        <p:sp>
          <p:nvSpPr>
            <p:cNvPr id="1622" name="Google Shape;1622;p3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8" name="Google Shape;1628;p32"/>
          <p:cNvSpPr/>
          <p:nvPr/>
        </p:nvSpPr>
        <p:spPr>
          <a:xfrm>
            <a:off x="56934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2"/>
          <p:cNvSpPr/>
          <p:nvPr/>
        </p:nvSpPr>
        <p:spPr>
          <a:xfrm>
            <a:off x="66385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2"/>
          <p:cNvSpPr/>
          <p:nvPr/>
        </p:nvSpPr>
        <p:spPr>
          <a:xfrm>
            <a:off x="56934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2"/>
          <p:cNvSpPr/>
          <p:nvPr/>
        </p:nvSpPr>
        <p:spPr>
          <a:xfrm>
            <a:off x="66385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2"/>
          <p:cNvSpPr/>
          <p:nvPr/>
        </p:nvSpPr>
        <p:spPr>
          <a:xfrm>
            <a:off x="68406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2"/>
          <p:cNvSpPr/>
          <p:nvPr/>
        </p:nvSpPr>
        <p:spPr>
          <a:xfrm>
            <a:off x="58330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2"/>
          <p:cNvSpPr/>
          <p:nvPr/>
        </p:nvSpPr>
        <p:spPr>
          <a:xfrm>
            <a:off x="67280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2"/>
          <p:cNvSpPr/>
          <p:nvPr/>
        </p:nvSpPr>
        <p:spPr>
          <a:xfrm>
            <a:off x="58968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6" name="Google Shape;1636;p32"/>
          <p:cNvGrpSpPr/>
          <p:nvPr/>
        </p:nvGrpSpPr>
        <p:grpSpPr>
          <a:xfrm>
            <a:off x="5881399" y="1604948"/>
            <a:ext cx="1350981" cy="517831"/>
            <a:chOff x="422918" y="176071"/>
            <a:chExt cx="2994196" cy="1147676"/>
          </a:xfrm>
        </p:grpSpPr>
        <p:sp>
          <p:nvSpPr>
            <p:cNvPr id="1637" name="Google Shape;1637;p3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3" name="Google Shape;1643;p32"/>
          <p:cNvSpPr/>
          <p:nvPr/>
        </p:nvSpPr>
        <p:spPr>
          <a:xfrm>
            <a:off x="8216073"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2"/>
          <p:cNvSpPr/>
          <p:nvPr/>
        </p:nvSpPr>
        <p:spPr>
          <a:xfrm>
            <a:off x="9161127" y="91420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2"/>
          <p:cNvSpPr/>
          <p:nvPr/>
        </p:nvSpPr>
        <p:spPr>
          <a:xfrm>
            <a:off x="8216073"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2"/>
          <p:cNvSpPr/>
          <p:nvPr/>
        </p:nvSpPr>
        <p:spPr>
          <a:xfrm>
            <a:off x="9161127" y="2051289"/>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2"/>
          <p:cNvSpPr/>
          <p:nvPr/>
        </p:nvSpPr>
        <p:spPr>
          <a:xfrm>
            <a:off x="9363288" y="2222302"/>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2"/>
          <p:cNvSpPr/>
          <p:nvPr/>
        </p:nvSpPr>
        <p:spPr>
          <a:xfrm>
            <a:off x="8355689" y="1130046"/>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2"/>
          <p:cNvSpPr/>
          <p:nvPr/>
        </p:nvSpPr>
        <p:spPr>
          <a:xfrm>
            <a:off x="9250644" y="1161624"/>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2"/>
          <p:cNvSpPr/>
          <p:nvPr/>
        </p:nvSpPr>
        <p:spPr>
          <a:xfrm>
            <a:off x="8419427" y="2213726"/>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1" name="Google Shape;1651;p32"/>
          <p:cNvGrpSpPr/>
          <p:nvPr/>
        </p:nvGrpSpPr>
        <p:grpSpPr>
          <a:xfrm>
            <a:off x="8403999" y="1604948"/>
            <a:ext cx="1350981" cy="517831"/>
            <a:chOff x="422918" y="176071"/>
            <a:chExt cx="2994196" cy="1147676"/>
          </a:xfrm>
        </p:grpSpPr>
        <p:sp>
          <p:nvSpPr>
            <p:cNvPr id="1652" name="Google Shape;1652;p3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8" name="Google Shape;1658;p32"/>
          <p:cNvSpPr/>
          <p:nvPr/>
        </p:nvSpPr>
        <p:spPr>
          <a:xfrm>
            <a:off x="6482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15933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2"/>
          <p:cNvSpPr/>
          <p:nvPr/>
        </p:nvSpPr>
        <p:spPr>
          <a:xfrm>
            <a:off x="6482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2"/>
          <p:cNvSpPr/>
          <p:nvPr/>
        </p:nvSpPr>
        <p:spPr>
          <a:xfrm>
            <a:off x="15933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17954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7878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2"/>
          <p:cNvSpPr/>
          <p:nvPr/>
        </p:nvSpPr>
        <p:spPr>
          <a:xfrm>
            <a:off x="16828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2"/>
          <p:cNvSpPr/>
          <p:nvPr/>
        </p:nvSpPr>
        <p:spPr>
          <a:xfrm>
            <a:off x="8516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6" name="Google Shape;1666;p32"/>
          <p:cNvGrpSpPr/>
          <p:nvPr/>
        </p:nvGrpSpPr>
        <p:grpSpPr>
          <a:xfrm>
            <a:off x="836199" y="5315573"/>
            <a:ext cx="1350981" cy="517831"/>
            <a:chOff x="422918" y="176071"/>
            <a:chExt cx="2994196" cy="1147676"/>
          </a:xfrm>
        </p:grpSpPr>
        <p:sp>
          <p:nvSpPr>
            <p:cNvPr id="1667" name="Google Shape;1667;p3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3" name="Google Shape;1673;p32"/>
          <p:cNvSpPr/>
          <p:nvPr/>
        </p:nvSpPr>
        <p:spPr>
          <a:xfrm>
            <a:off x="31708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41159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31708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2"/>
          <p:cNvSpPr/>
          <p:nvPr/>
        </p:nvSpPr>
        <p:spPr>
          <a:xfrm>
            <a:off x="41159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2"/>
          <p:cNvSpPr/>
          <p:nvPr/>
        </p:nvSpPr>
        <p:spPr>
          <a:xfrm>
            <a:off x="43180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2"/>
          <p:cNvSpPr/>
          <p:nvPr/>
        </p:nvSpPr>
        <p:spPr>
          <a:xfrm>
            <a:off x="33104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42054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33742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1" name="Google Shape;1681;p32"/>
          <p:cNvGrpSpPr/>
          <p:nvPr/>
        </p:nvGrpSpPr>
        <p:grpSpPr>
          <a:xfrm>
            <a:off x="3358799" y="5315573"/>
            <a:ext cx="1350981" cy="517831"/>
            <a:chOff x="422918" y="176071"/>
            <a:chExt cx="2994196" cy="1147676"/>
          </a:xfrm>
        </p:grpSpPr>
        <p:sp>
          <p:nvSpPr>
            <p:cNvPr id="1682" name="Google Shape;1682;p3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8" name="Google Shape;1688;p32"/>
          <p:cNvSpPr/>
          <p:nvPr/>
        </p:nvSpPr>
        <p:spPr>
          <a:xfrm>
            <a:off x="56934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2"/>
          <p:cNvSpPr/>
          <p:nvPr/>
        </p:nvSpPr>
        <p:spPr>
          <a:xfrm>
            <a:off x="66385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2"/>
          <p:cNvSpPr/>
          <p:nvPr/>
        </p:nvSpPr>
        <p:spPr>
          <a:xfrm>
            <a:off x="56934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2"/>
          <p:cNvSpPr/>
          <p:nvPr/>
        </p:nvSpPr>
        <p:spPr>
          <a:xfrm>
            <a:off x="66385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2"/>
          <p:cNvSpPr/>
          <p:nvPr/>
        </p:nvSpPr>
        <p:spPr>
          <a:xfrm>
            <a:off x="68406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2"/>
          <p:cNvSpPr/>
          <p:nvPr/>
        </p:nvSpPr>
        <p:spPr>
          <a:xfrm>
            <a:off x="58330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2"/>
          <p:cNvSpPr/>
          <p:nvPr/>
        </p:nvSpPr>
        <p:spPr>
          <a:xfrm>
            <a:off x="67280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2"/>
          <p:cNvSpPr/>
          <p:nvPr/>
        </p:nvSpPr>
        <p:spPr>
          <a:xfrm>
            <a:off x="58968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6" name="Google Shape;1696;p32"/>
          <p:cNvGrpSpPr/>
          <p:nvPr/>
        </p:nvGrpSpPr>
        <p:grpSpPr>
          <a:xfrm>
            <a:off x="5881399" y="5315573"/>
            <a:ext cx="1350981" cy="517831"/>
            <a:chOff x="422918" y="176071"/>
            <a:chExt cx="2994196" cy="1147676"/>
          </a:xfrm>
        </p:grpSpPr>
        <p:sp>
          <p:nvSpPr>
            <p:cNvPr id="1697" name="Google Shape;1697;p3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3" name="Google Shape;1703;p32"/>
          <p:cNvSpPr/>
          <p:nvPr/>
        </p:nvSpPr>
        <p:spPr>
          <a:xfrm>
            <a:off x="8216073"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2"/>
          <p:cNvSpPr/>
          <p:nvPr/>
        </p:nvSpPr>
        <p:spPr>
          <a:xfrm>
            <a:off x="9161127" y="462483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2"/>
          <p:cNvSpPr/>
          <p:nvPr/>
        </p:nvSpPr>
        <p:spPr>
          <a:xfrm>
            <a:off x="8216073"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2"/>
          <p:cNvSpPr/>
          <p:nvPr/>
        </p:nvSpPr>
        <p:spPr>
          <a:xfrm>
            <a:off x="9161127" y="5761914"/>
            <a:ext cx="882600" cy="8826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2"/>
          <p:cNvSpPr/>
          <p:nvPr/>
        </p:nvSpPr>
        <p:spPr>
          <a:xfrm>
            <a:off x="9363288" y="5932927"/>
            <a:ext cx="500284" cy="572955"/>
          </a:xfrm>
          <a:custGeom>
            <a:rect b="b" l="l" r="r" t="t"/>
            <a:pathLst>
              <a:path extrusionOk="0" h="12047" w="10519">
                <a:moveTo>
                  <a:pt x="5103" y="843"/>
                </a:moveTo>
                <a:cubicBezTo>
                  <a:pt x="5202" y="843"/>
                  <a:pt x="5282" y="924"/>
                  <a:pt x="5282" y="1031"/>
                </a:cubicBezTo>
                <a:cubicBezTo>
                  <a:pt x="5282" y="1129"/>
                  <a:pt x="5202" y="1209"/>
                  <a:pt x="5103" y="1209"/>
                </a:cubicBezTo>
                <a:cubicBezTo>
                  <a:pt x="4996" y="1209"/>
                  <a:pt x="4916" y="1129"/>
                  <a:pt x="4916" y="1031"/>
                </a:cubicBezTo>
                <a:cubicBezTo>
                  <a:pt x="4916" y="924"/>
                  <a:pt x="4996" y="843"/>
                  <a:pt x="5103" y="843"/>
                </a:cubicBezTo>
                <a:close/>
                <a:moveTo>
                  <a:pt x="7497" y="1375"/>
                </a:moveTo>
                <a:cubicBezTo>
                  <a:pt x="7549" y="1375"/>
                  <a:pt x="7594" y="1417"/>
                  <a:pt x="7584" y="1521"/>
                </a:cubicBezTo>
                <a:cubicBezTo>
                  <a:pt x="7626" y="1484"/>
                  <a:pt x="7670" y="1469"/>
                  <a:pt x="7708" y="1469"/>
                </a:cubicBezTo>
                <a:cubicBezTo>
                  <a:pt x="7816" y="1469"/>
                  <a:pt x="7880" y="1590"/>
                  <a:pt x="7735" y="1682"/>
                </a:cubicBezTo>
                <a:cubicBezTo>
                  <a:pt x="7738" y="1682"/>
                  <a:pt x="7742" y="1682"/>
                  <a:pt x="7745" y="1682"/>
                </a:cubicBezTo>
                <a:cubicBezTo>
                  <a:pt x="7913" y="1682"/>
                  <a:pt x="7970" y="1905"/>
                  <a:pt x="7765" y="1905"/>
                </a:cubicBezTo>
                <a:cubicBezTo>
                  <a:pt x="7761" y="1905"/>
                  <a:pt x="7757" y="1905"/>
                  <a:pt x="7753" y="1905"/>
                </a:cubicBezTo>
                <a:lnTo>
                  <a:pt x="7753" y="1905"/>
                </a:lnTo>
                <a:cubicBezTo>
                  <a:pt x="7841" y="1968"/>
                  <a:pt x="7774" y="2085"/>
                  <a:pt x="7685" y="2085"/>
                </a:cubicBezTo>
                <a:cubicBezTo>
                  <a:pt x="7649" y="2085"/>
                  <a:pt x="7609" y="2064"/>
                  <a:pt x="7575" y="2012"/>
                </a:cubicBezTo>
                <a:cubicBezTo>
                  <a:pt x="7553" y="2097"/>
                  <a:pt x="7497" y="2133"/>
                  <a:pt x="7446" y="2133"/>
                </a:cubicBezTo>
                <a:cubicBezTo>
                  <a:pt x="7373" y="2133"/>
                  <a:pt x="7308" y="2060"/>
                  <a:pt x="7360" y="1950"/>
                </a:cubicBezTo>
                <a:lnTo>
                  <a:pt x="7360" y="1950"/>
                </a:lnTo>
                <a:cubicBezTo>
                  <a:pt x="7360" y="1950"/>
                  <a:pt x="7323" y="1984"/>
                  <a:pt x="7275" y="1984"/>
                </a:cubicBezTo>
                <a:cubicBezTo>
                  <a:pt x="7243" y="1984"/>
                  <a:pt x="7206" y="1968"/>
                  <a:pt x="7173" y="1914"/>
                </a:cubicBezTo>
                <a:cubicBezTo>
                  <a:pt x="7109" y="1815"/>
                  <a:pt x="7203" y="1772"/>
                  <a:pt x="7276" y="1772"/>
                </a:cubicBezTo>
                <a:cubicBezTo>
                  <a:pt x="7295" y="1772"/>
                  <a:pt x="7312" y="1775"/>
                  <a:pt x="7325" y="1780"/>
                </a:cubicBezTo>
                <a:cubicBezTo>
                  <a:pt x="7200" y="1727"/>
                  <a:pt x="7111" y="1673"/>
                  <a:pt x="7182" y="1575"/>
                </a:cubicBezTo>
                <a:cubicBezTo>
                  <a:pt x="7207" y="1541"/>
                  <a:pt x="7237" y="1528"/>
                  <a:pt x="7267" y="1528"/>
                </a:cubicBezTo>
                <a:cubicBezTo>
                  <a:pt x="7324" y="1528"/>
                  <a:pt x="7382" y="1573"/>
                  <a:pt x="7405" y="1602"/>
                </a:cubicBezTo>
                <a:cubicBezTo>
                  <a:pt x="7324" y="1477"/>
                  <a:pt x="7418" y="1375"/>
                  <a:pt x="7497" y="1375"/>
                </a:cubicBezTo>
                <a:close/>
                <a:moveTo>
                  <a:pt x="6245" y="1941"/>
                </a:moveTo>
                <a:cubicBezTo>
                  <a:pt x="6343" y="1941"/>
                  <a:pt x="6424" y="2021"/>
                  <a:pt x="6424" y="2119"/>
                </a:cubicBezTo>
                <a:cubicBezTo>
                  <a:pt x="6424" y="2226"/>
                  <a:pt x="6343" y="2306"/>
                  <a:pt x="6245" y="2306"/>
                </a:cubicBezTo>
                <a:cubicBezTo>
                  <a:pt x="6138" y="2306"/>
                  <a:pt x="6058" y="2226"/>
                  <a:pt x="6058" y="2119"/>
                </a:cubicBezTo>
                <a:cubicBezTo>
                  <a:pt x="6058" y="2021"/>
                  <a:pt x="6138" y="1941"/>
                  <a:pt x="6245" y="1941"/>
                </a:cubicBezTo>
                <a:close/>
                <a:moveTo>
                  <a:pt x="8386" y="2359"/>
                </a:moveTo>
                <a:lnTo>
                  <a:pt x="8386" y="2359"/>
                </a:lnTo>
                <a:cubicBezTo>
                  <a:pt x="8386" y="2360"/>
                  <a:pt x="8386" y="2360"/>
                  <a:pt x="8386" y="2360"/>
                </a:cubicBezTo>
                <a:cubicBezTo>
                  <a:pt x="8386" y="2360"/>
                  <a:pt x="8386" y="2360"/>
                  <a:pt x="8386" y="2359"/>
                </a:cubicBezTo>
                <a:close/>
                <a:moveTo>
                  <a:pt x="4381" y="2155"/>
                </a:moveTo>
                <a:cubicBezTo>
                  <a:pt x="4479" y="2155"/>
                  <a:pt x="4559" y="2235"/>
                  <a:pt x="4559" y="2333"/>
                </a:cubicBezTo>
                <a:cubicBezTo>
                  <a:pt x="4559" y="2440"/>
                  <a:pt x="4479" y="2521"/>
                  <a:pt x="4381" y="2521"/>
                </a:cubicBezTo>
                <a:cubicBezTo>
                  <a:pt x="4283" y="2521"/>
                  <a:pt x="4194" y="2440"/>
                  <a:pt x="4194" y="2333"/>
                </a:cubicBezTo>
                <a:cubicBezTo>
                  <a:pt x="4194" y="2235"/>
                  <a:pt x="4283" y="2155"/>
                  <a:pt x="4381" y="2155"/>
                </a:cubicBezTo>
                <a:close/>
                <a:moveTo>
                  <a:pt x="8483" y="2133"/>
                </a:moveTo>
                <a:cubicBezTo>
                  <a:pt x="8535" y="2133"/>
                  <a:pt x="8581" y="2175"/>
                  <a:pt x="8574" y="2280"/>
                </a:cubicBezTo>
                <a:cubicBezTo>
                  <a:pt x="8616" y="2242"/>
                  <a:pt x="8659" y="2227"/>
                  <a:pt x="8697" y="2227"/>
                </a:cubicBezTo>
                <a:cubicBezTo>
                  <a:pt x="8803" y="2227"/>
                  <a:pt x="8864" y="2348"/>
                  <a:pt x="8725" y="2440"/>
                </a:cubicBezTo>
                <a:cubicBezTo>
                  <a:pt x="8729" y="2440"/>
                  <a:pt x="8732" y="2440"/>
                  <a:pt x="8735" y="2440"/>
                </a:cubicBezTo>
                <a:cubicBezTo>
                  <a:pt x="8903" y="2440"/>
                  <a:pt x="8960" y="2664"/>
                  <a:pt x="8755" y="2664"/>
                </a:cubicBezTo>
                <a:cubicBezTo>
                  <a:pt x="8751" y="2664"/>
                  <a:pt x="8747" y="2663"/>
                  <a:pt x="8743" y="2663"/>
                </a:cubicBezTo>
                <a:lnTo>
                  <a:pt x="8743" y="2663"/>
                </a:lnTo>
                <a:cubicBezTo>
                  <a:pt x="8831" y="2726"/>
                  <a:pt x="8764" y="2843"/>
                  <a:pt x="8676" y="2843"/>
                </a:cubicBezTo>
                <a:cubicBezTo>
                  <a:pt x="8639" y="2843"/>
                  <a:pt x="8599" y="2823"/>
                  <a:pt x="8565" y="2770"/>
                </a:cubicBezTo>
                <a:cubicBezTo>
                  <a:pt x="8543" y="2851"/>
                  <a:pt x="8488" y="2885"/>
                  <a:pt x="8437" y="2885"/>
                </a:cubicBezTo>
                <a:cubicBezTo>
                  <a:pt x="8364" y="2885"/>
                  <a:pt x="8298" y="2813"/>
                  <a:pt x="8351" y="2708"/>
                </a:cubicBezTo>
                <a:lnTo>
                  <a:pt x="8351" y="2708"/>
                </a:lnTo>
                <a:cubicBezTo>
                  <a:pt x="8351" y="2708"/>
                  <a:pt x="8314" y="2739"/>
                  <a:pt x="8267" y="2739"/>
                </a:cubicBezTo>
                <a:cubicBezTo>
                  <a:pt x="8234" y="2739"/>
                  <a:pt x="8196" y="2724"/>
                  <a:pt x="8163" y="2672"/>
                </a:cubicBezTo>
                <a:cubicBezTo>
                  <a:pt x="8096" y="2567"/>
                  <a:pt x="8205" y="2525"/>
                  <a:pt x="8279" y="2525"/>
                </a:cubicBezTo>
                <a:cubicBezTo>
                  <a:pt x="8293" y="2525"/>
                  <a:pt x="8305" y="2527"/>
                  <a:pt x="8315" y="2529"/>
                </a:cubicBezTo>
                <a:cubicBezTo>
                  <a:pt x="8181" y="2485"/>
                  <a:pt x="8101" y="2431"/>
                  <a:pt x="8172" y="2333"/>
                </a:cubicBezTo>
                <a:cubicBezTo>
                  <a:pt x="8197" y="2299"/>
                  <a:pt x="8227" y="2287"/>
                  <a:pt x="8257" y="2287"/>
                </a:cubicBezTo>
                <a:cubicBezTo>
                  <a:pt x="8313" y="2287"/>
                  <a:pt x="8368" y="2330"/>
                  <a:pt x="8386" y="2359"/>
                </a:cubicBezTo>
                <a:lnTo>
                  <a:pt x="8386" y="2359"/>
                </a:lnTo>
                <a:cubicBezTo>
                  <a:pt x="8311" y="2235"/>
                  <a:pt x="8403" y="2133"/>
                  <a:pt x="8483" y="2133"/>
                </a:cubicBezTo>
                <a:close/>
                <a:moveTo>
                  <a:pt x="3578" y="3332"/>
                </a:moveTo>
                <a:cubicBezTo>
                  <a:pt x="3685" y="3332"/>
                  <a:pt x="3783" y="3431"/>
                  <a:pt x="3783" y="3546"/>
                </a:cubicBezTo>
                <a:cubicBezTo>
                  <a:pt x="3783" y="3662"/>
                  <a:pt x="3685" y="3752"/>
                  <a:pt x="3578" y="3752"/>
                </a:cubicBezTo>
                <a:cubicBezTo>
                  <a:pt x="3462" y="3752"/>
                  <a:pt x="3364" y="3662"/>
                  <a:pt x="3364" y="3546"/>
                </a:cubicBezTo>
                <a:cubicBezTo>
                  <a:pt x="3364" y="3431"/>
                  <a:pt x="3462" y="3332"/>
                  <a:pt x="3578" y="3332"/>
                </a:cubicBezTo>
                <a:close/>
                <a:moveTo>
                  <a:pt x="9091" y="3538"/>
                </a:moveTo>
                <a:cubicBezTo>
                  <a:pt x="9002" y="3538"/>
                  <a:pt x="8940" y="3609"/>
                  <a:pt x="8940" y="3689"/>
                </a:cubicBezTo>
                <a:cubicBezTo>
                  <a:pt x="8940" y="3778"/>
                  <a:pt x="9002" y="3841"/>
                  <a:pt x="9091" y="3841"/>
                </a:cubicBezTo>
                <a:cubicBezTo>
                  <a:pt x="9171" y="3841"/>
                  <a:pt x="9243" y="3778"/>
                  <a:pt x="9243" y="3689"/>
                </a:cubicBezTo>
                <a:cubicBezTo>
                  <a:pt x="9243" y="3609"/>
                  <a:pt x="9171" y="3538"/>
                  <a:pt x="9091" y="3538"/>
                </a:cubicBezTo>
                <a:close/>
                <a:moveTo>
                  <a:pt x="6335" y="3431"/>
                </a:moveTo>
                <a:cubicBezTo>
                  <a:pt x="6451" y="3431"/>
                  <a:pt x="6540" y="3529"/>
                  <a:pt x="6540" y="3645"/>
                </a:cubicBezTo>
                <a:cubicBezTo>
                  <a:pt x="6540" y="3761"/>
                  <a:pt x="6451" y="3850"/>
                  <a:pt x="6335" y="3850"/>
                </a:cubicBezTo>
                <a:cubicBezTo>
                  <a:pt x="6219" y="3850"/>
                  <a:pt x="6129" y="3761"/>
                  <a:pt x="6129" y="3645"/>
                </a:cubicBezTo>
                <a:cubicBezTo>
                  <a:pt x="6129" y="3529"/>
                  <a:pt x="6219" y="3431"/>
                  <a:pt x="6335" y="3431"/>
                </a:cubicBezTo>
                <a:close/>
                <a:moveTo>
                  <a:pt x="9064" y="3332"/>
                </a:moveTo>
                <a:cubicBezTo>
                  <a:pt x="9252" y="3332"/>
                  <a:pt x="9412" y="3493"/>
                  <a:pt x="9412" y="3680"/>
                </a:cubicBezTo>
                <a:cubicBezTo>
                  <a:pt x="9412" y="3877"/>
                  <a:pt x="9252" y="4028"/>
                  <a:pt x="9064" y="4028"/>
                </a:cubicBezTo>
                <a:cubicBezTo>
                  <a:pt x="8868" y="4028"/>
                  <a:pt x="8716" y="3877"/>
                  <a:pt x="8716" y="3680"/>
                </a:cubicBezTo>
                <a:cubicBezTo>
                  <a:pt x="8716" y="3493"/>
                  <a:pt x="8868" y="3332"/>
                  <a:pt x="9064" y="3332"/>
                </a:cubicBezTo>
                <a:close/>
                <a:moveTo>
                  <a:pt x="5567" y="2315"/>
                </a:moveTo>
                <a:lnTo>
                  <a:pt x="5567" y="2315"/>
                </a:lnTo>
                <a:cubicBezTo>
                  <a:pt x="5291" y="2414"/>
                  <a:pt x="5041" y="2547"/>
                  <a:pt x="4836" y="2726"/>
                </a:cubicBezTo>
                <a:cubicBezTo>
                  <a:pt x="4622" y="2904"/>
                  <a:pt x="4443" y="3118"/>
                  <a:pt x="4301" y="3350"/>
                </a:cubicBezTo>
                <a:cubicBezTo>
                  <a:pt x="4167" y="3591"/>
                  <a:pt x="4069" y="3850"/>
                  <a:pt x="3997" y="4117"/>
                </a:cubicBezTo>
                <a:cubicBezTo>
                  <a:pt x="3935" y="4385"/>
                  <a:pt x="3917" y="4671"/>
                  <a:pt x="3926" y="4965"/>
                </a:cubicBezTo>
                <a:cubicBezTo>
                  <a:pt x="3828" y="4688"/>
                  <a:pt x="3801" y="4385"/>
                  <a:pt x="3837" y="4091"/>
                </a:cubicBezTo>
                <a:cubicBezTo>
                  <a:pt x="3863" y="3787"/>
                  <a:pt x="3962" y="3502"/>
                  <a:pt x="4113" y="3243"/>
                </a:cubicBezTo>
                <a:cubicBezTo>
                  <a:pt x="4274" y="2984"/>
                  <a:pt x="4479" y="2753"/>
                  <a:pt x="4729" y="2592"/>
                </a:cubicBezTo>
                <a:cubicBezTo>
                  <a:pt x="4979" y="2422"/>
                  <a:pt x="5273" y="2324"/>
                  <a:pt x="5567" y="2315"/>
                </a:cubicBezTo>
                <a:close/>
                <a:moveTo>
                  <a:pt x="9118" y="4492"/>
                </a:moveTo>
                <a:cubicBezTo>
                  <a:pt x="9180" y="4492"/>
                  <a:pt x="9235" y="4543"/>
                  <a:pt x="9207" y="4653"/>
                </a:cubicBezTo>
                <a:cubicBezTo>
                  <a:pt x="9229" y="4633"/>
                  <a:pt x="9252" y="4624"/>
                  <a:pt x="9274" y="4624"/>
                </a:cubicBezTo>
                <a:cubicBezTo>
                  <a:pt x="9368" y="4624"/>
                  <a:pt x="9438" y="4784"/>
                  <a:pt x="9279" y="4849"/>
                </a:cubicBezTo>
                <a:cubicBezTo>
                  <a:pt x="9429" y="4928"/>
                  <a:pt x="9378" y="5087"/>
                  <a:pt x="9269" y="5087"/>
                </a:cubicBezTo>
                <a:cubicBezTo>
                  <a:pt x="9243" y="5087"/>
                  <a:pt x="9212" y="5077"/>
                  <a:pt x="9180" y="5054"/>
                </a:cubicBezTo>
                <a:lnTo>
                  <a:pt x="9180" y="5054"/>
                </a:lnTo>
                <a:cubicBezTo>
                  <a:pt x="9180" y="5054"/>
                  <a:pt x="9243" y="5179"/>
                  <a:pt x="9109" y="5224"/>
                </a:cubicBezTo>
                <a:cubicBezTo>
                  <a:pt x="9090" y="5231"/>
                  <a:pt x="9073" y="5234"/>
                  <a:pt x="9059" y="5234"/>
                </a:cubicBezTo>
                <a:cubicBezTo>
                  <a:pt x="8967" y="5234"/>
                  <a:pt x="8970" y="5101"/>
                  <a:pt x="8993" y="5054"/>
                </a:cubicBezTo>
                <a:lnTo>
                  <a:pt x="8993" y="5054"/>
                </a:lnTo>
                <a:cubicBezTo>
                  <a:pt x="8950" y="5134"/>
                  <a:pt x="8899" y="5192"/>
                  <a:pt x="8845" y="5192"/>
                </a:cubicBezTo>
                <a:cubicBezTo>
                  <a:pt x="8820" y="5192"/>
                  <a:pt x="8795" y="5180"/>
                  <a:pt x="8770" y="5152"/>
                </a:cubicBezTo>
                <a:cubicBezTo>
                  <a:pt x="8690" y="5063"/>
                  <a:pt x="8797" y="4965"/>
                  <a:pt x="8841" y="4938"/>
                </a:cubicBezTo>
                <a:lnTo>
                  <a:pt x="8841" y="4938"/>
                </a:lnTo>
                <a:cubicBezTo>
                  <a:pt x="8816" y="4948"/>
                  <a:pt x="8793" y="4953"/>
                  <a:pt x="8772" y="4953"/>
                </a:cubicBezTo>
                <a:cubicBezTo>
                  <a:pt x="8622" y="4953"/>
                  <a:pt x="8576" y="4732"/>
                  <a:pt x="8734" y="4732"/>
                </a:cubicBezTo>
                <a:cubicBezTo>
                  <a:pt x="8752" y="4732"/>
                  <a:pt x="8773" y="4735"/>
                  <a:pt x="8797" y="4742"/>
                </a:cubicBezTo>
                <a:cubicBezTo>
                  <a:pt x="8727" y="4626"/>
                  <a:pt x="8790" y="4525"/>
                  <a:pt x="8866" y="4525"/>
                </a:cubicBezTo>
                <a:cubicBezTo>
                  <a:pt x="8908" y="4525"/>
                  <a:pt x="8953" y="4554"/>
                  <a:pt x="8984" y="4626"/>
                </a:cubicBezTo>
                <a:cubicBezTo>
                  <a:pt x="8993" y="4539"/>
                  <a:pt x="9059" y="4492"/>
                  <a:pt x="9118" y="4492"/>
                </a:cubicBezTo>
                <a:close/>
                <a:moveTo>
                  <a:pt x="5862" y="2503"/>
                </a:moveTo>
                <a:lnTo>
                  <a:pt x="5862" y="2503"/>
                </a:lnTo>
                <a:cubicBezTo>
                  <a:pt x="6076" y="3332"/>
                  <a:pt x="6058" y="4706"/>
                  <a:pt x="4961" y="5179"/>
                </a:cubicBezTo>
                <a:cubicBezTo>
                  <a:pt x="4801" y="5249"/>
                  <a:pt x="4669" y="5280"/>
                  <a:pt x="4561" y="5280"/>
                </a:cubicBezTo>
                <a:cubicBezTo>
                  <a:pt x="3926" y="5280"/>
                  <a:pt x="4111" y="4218"/>
                  <a:pt x="4309" y="3814"/>
                </a:cubicBezTo>
                <a:cubicBezTo>
                  <a:pt x="4541" y="3350"/>
                  <a:pt x="4827" y="2672"/>
                  <a:pt x="5862" y="2503"/>
                </a:cubicBezTo>
                <a:close/>
                <a:moveTo>
                  <a:pt x="3471" y="5054"/>
                </a:moveTo>
                <a:cubicBezTo>
                  <a:pt x="3382" y="5054"/>
                  <a:pt x="3319" y="5125"/>
                  <a:pt x="3319" y="5206"/>
                </a:cubicBezTo>
                <a:cubicBezTo>
                  <a:pt x="3319" y="5295"/>
                  <a:pt x="3382" y="5357"/>
                  <a:pt x="3471" y="5357"/>
                </a:cubicBezTo>
                <a:cubicBezTo>
                  <a:pt x="3551" y="5357"/>
                  <a:pt x="3623" y="5295"/>
                  <a:pt x="3623" y="5206"/>
                </a:cubicBezTo>
                <a:cubicBezTo>
                  <a:pt x="3623" y="5125"/>
                  <a:pt x="3551" y="5054"/>
                  <a:pt x="3471" y="5054"/>
                </a:cubicBezTo>
                <a:close/>
                <a:moveTo>
                  <a:pt x="3435" y="4876"/>
                </a:moveTo>
                <a:cubicBezTo>
                  <a:pt x="3596" y="4876"/>
                  <a:pt x="3730" y="5010"/>
                  <a:pt x="3730" y="5170"/>
                </a:cubicBezTo>
                <a:cubicBezTo>
                  <a:pt x="3730" y="5331"/>
                  <a:pt x="3596" y="5464"/>
                  <a:pt x="3435" y="5464"/>
                </a:cubicBezTo>
                <a:cubicBezTo>
                  <a:pt x="3275" y="5464"/>
                  <a:pt x="3150" y="5331"/>
                  <a:pt x="3150" y="5170"/>
                </a:cubicBezTo>
                <a:cubicBezTo>
                  <a:pt x="3150" y="5010"/>
                  <a:pt x="3275" y="4876"/>
                  <a:pt x="3435" y="4876"/>
                </a:cubicBezTo>
                <a:close/>
                <a:moveTo>
                  <a:pt x="5701" y="5001"/>
                </a:moveTo>
                <a:cubicBezTo>
                  <a:pt x="5835" y="5001"/>
                  <a:pt x="5942" y="5108"/>
                  <a:pt x="5942" y="5241"/>
                </a:cubicBezTo>
                <a:cubicBezTo>
                  <a:pt x="5942" y="5375"/>
                  <a:pt x="5835" y="5482"/>
                  <a:pt x="5701" y="5482"/>
                </a:cubicBezTo>
                <a:cubicBezTo>
                  <a:pt x="5567" y="5482"/>
                  <a:pt x="5451" y="5375"/>
                  <a:pt x="5451" y="5241"/>
                </a:cubicBezTo>
                <a:cubicBezTo>
                  <a:pt x="5451" y="5108"/>
                  <a:pt x="5567" y="5001"/>
                  <a:pt x="5701" y="5001"/>
                </a:cubicBezTo>
                <a:close/>
                <a:moveTo>
                  <a:pt x="4970" y="5580"/>
                </a:moveTo>
                <a:cubicBezTo>
                  <a:pt x="4889" y="5580"/>
                  <a:pt x="4818" y="5643"/>
                  <a:pt x="4818" y="5732"/>
                </a:cubicBezTo>
                <a:cubicBezTo>
                  <a:pt x="4818" y="5812"/>
                  <a:pt x="4889" y="5884"/>
                  <a:pt x="4970" y="5884"/>
                </a:cubicBezTo>
                <a:cubicBezTo>
                  <a:pt x="5050" y="5884"/>
                  <a:pt x="5121" y="5812"/>
                  <a:pt x="5121" y="5732"/>
                </a:cubicBezTo>
                <a:cubicBezTo>
                  <a:pt x="5121" y="5643"/>
                  <a:pt x="5050" y="5580"/>
                  <a:pt x="4970" y="5580"/>
                </a:cubicBezTo>
                <a:close/>
                <a:moveTo>
                  <a:pt x="4060" y="5616"/>
                </a:moveTo>
                <a:cubicBezTo>
                  <a:pt x="3979" y="5616"/>
                  <a:pt x="3908" y="5688"/>
                  <a:pt x="3908" y="5768"/>
                </a:cubicBezTo>
                <a:cubicBezTo>
                  <a:pt x="3908" y="5848"/>
                  <a:pt x="3979" y="5919"/>
                  <a:pt x="4060" y="5919"/>
                </a:cubicBezTo>
                <a:cubicBezTo>
                  <a:pt x="4149" y="5919"/>
                  <a:pt x="4211" y="5848"/>
                  <a:pt x="4211" y="5768"/>
                </a:cubicBezTo>
                <a:cubicBezTo>
                  <a:pt x="4211" y="5688"/>
                  <a:pt x="4149" y="5616"/>
                  <a:pt x="4060" y="5616"/>
                </a:cubicBezTo>
                <a:close/>
                <a:moveTo>
                  <a:pt x="8556" y="5714"/>
                </a:moveTo>
                <a:cubicBezTo>
                  <a:pt x="8476" y="5714"/>
                  <a:pt x="8404" y="5777"/>
                  <a:pt x="8404" y="5866"/>
                </a:cubicBezTo>
                <a:cubicBezTo>
                  <a:pt x="8404" y="5946"/>
                  <a:pt x="8476" y="6009"/>
                  <a:pt x="8556" y="6009"/>
                </a:cubicBezTo>
                <a:cubicBezTo>
                  <a:pt x="8636" y="6009"/>
                  <a:pt x="8708" y="5946"/>
                  <a:pt x="8708" y="5866"/>
                </a:cubicBezTo>
                <a:cubicBezTo>
                  <a:pt x="8708" y="5777"/>
                  <a:pt x="8636" y="5714"/>
                  <a:pt x="8556" y="5714"/>
                </a:cubicBezTo>
                <a:close/>
                <a:moveTo>
                  <a:pt x="4952" y="5411"/>
                </a:moveTo>
                <a:cubicBezTo>
                  <a:pt x="5130" y="5411"/>
                  <a:pt x="5273" y="5554"/>
                  <a:pt x="5273" y="5723"/>
                </a:cubicBezTo>
                <a:cubicBezTo>
                  <a:pt x="5273" y="5902"/>
                  <a:pt x="5130" y="6044"/>
                  <a:pt x="4952" y="6044"/>
                </a:cubicBezTo>
                <a:cubicBezTo>
                  <a:pt x="4782" y="6044"/>
                  <a:pt x="4640" y="5902"/>
                  <a:pt x="4640" y="5723"/>
                </a:cubicBezTo>
                <a:cubicBezTo>
                  <a:pt x="4640" y="5554"/>
                  <a:pt x="4782" y="5411"/>
                  <a:pt x="4952" y="5411"/>
                </a:cubicBezTo>
                <a:close/>
                <a:moveTo>
                  <a:pt x="4051" y="5438"/>
                </a:moveTo>
                <a:cubicBezTo>
                  <a:pt x="4220" y="5438"/>
                  <a:pt x="4363" y="5580"/>
                  <a:pt x="4363" y="5750"/>
                </a:cubicBezTo>
                <a:cubicBezTo>
                  <a:pt x="4363" y="5928"/>
                  <a:pt x="4220" y="6062"/>
                  <a:pt x="4051" y="6062"/>
                </a:cubicBezTo>
                <a:cubicBezTo>
                  <a:pt x="3881" y="6062"/>
                  <a:pt x="3739" y="5928"/>
                  <a:pt x="3739" y="5750"/>
                </a:cubicBezTo>
                <a:cubicBezTo>
                  <a:pt x="3739" y="5580"/>
                  <a:pt x="3881" y="5438"/>
                  <a:pt x="4051" y="5438"/>
                </a:cubicBezTo>
                <a:close/>
                <a:moveTo>
                  <a:pt x="8565" y="5527"/>
                </a:moveTo>
                <a:cubicBezTo>
                  <a:pt x="8743" y="5527"/>
                  <a:pt x="8886" y="5661"/>
                  <a:pt x="8886" y="5839"/>
                </a:cubicBezTo>
                <a:cubicBezTo>
                  <a:pt x="8886" y="6018"/>
                  <a:pt x="8743" y="6160"/>
                  <a:pt x="8565" y="6160"/>
                </a:cubicBezTo>
                <a:cubicBezTo>
                  <a:pt x="8395" y="6160"/>
                  <a:pt x="8253" y="6018"/>
                  <a:pt x="8253" y="5839"/>
                </a:cubicBezTo>
                <a:cubicBezTo>
                  <a:pt x="8253" y="5661"/>
                  <a:pt x="8395" y="5527"/>
                  <a:pt x="8565" y="5527"/>
                </a:cubicBezTo>
                <a:close/>
                <a:moveTo>
                  <a:pt x="6691" y="2521"/>
                </a:moveTo>
                <a:lnTo>
                  <a:pt x="6691" y="2521"/>
                </a:lnTo>
                <a:cubicBezTo>
                  <a:pt x="6763" y="2761"/>
                  <a:pt x="6807" y="3002"/>
                  <a:pt x="6843" y="3243"/>
                </a:cubicBezTo>
                <a:cubicBezTo>
                  <a:pt x="6870" y="3484"/>
                  <a:pt x="6888" y="3734"/>
                  <a:pt x="6870" y="3984"/>
                </a:cubicBezTo>
                <a:cubicBezTo>
                  <a:pt x="6843" y="4474"/>
                  <a:pt x="6700" y="4974"/>
                  <a:pt x="6415" y="5402"/>
                </a:cubicBezTo>
                <a:cubicBezTo>
                  <a:pt x="6129" y="5821"/>
                  <a:pt x="5710" y="6134"/>
                  <a:pt x="5237" y="6312"/>
                </a:cubicBezTo>
                <a:cubicBezTo>
                  <a:pt x="4949" y="6423"/>
                  <a:pt x="4639" y="6475"/>
                  <a:pt x="4330" y="6475"/>
                </a:cubicBezTo>
                <a:cubicBezTo>
                  <a:pt x="4143" y="6475"/>
                  <a:pt x="3956" y="6456"/>
                  <a:pt x="3774" y="6419"/>
                </a:cubicBezTo>
                <a:lnTo>
                  <a:pt x="3774" y="6419"/>
                </a:lnTo>
                <a:cubicBezTo>
                  <a:pt x="3815" y="6421"/>
                  <a:pt x="3856" y="6421"/>
                  <a:pt x="3897" y="6421"/>
                </a:cubicBezTo>
                <a:cubicBezTo>
                  <a:pt x="4345" y="6421"/>
                  <a:pt x="4782" y="6331"/>
                  <a:pt x="5175" y="6151"/>
                </a:cubicBezTo>
                <a:cubicBezTo>
                  <a:pt x="5389" y="6053"/>
                  <a:pt x="5585" y="5937"/>
                  <a:pt x="5764" y="5786"/>
                </a:cubicBezTo>
                <a:cubicBezTo>
                  <a:pt x="5951" y="5634"/>
                  <a:pt x="6112" y="5473"/>
                  <a:pt x="6236" y="5277"/>
                </a:cubicBezTo>
                <a:cubicBezTo>
                  <a:pt x="6495" y="4894"/>
                  <a:pt x="6638" y="4439"/>
                  <a:pt x="6700" y="3966"/>
                </a:cubicBezTo>
                <a:cubicBezTo>
                  <a:pt x="6754" y="3493"/>
                  <a:pt x="6745" y="3011"/>
                  <a:pt x="6691" y="2521"/>
                </a:cubicBezTo>
                <a:close/>
                <a:moveTo>
                  <a:pt x="7530" y="6517"/>
                </a:moveTo>
                <a:cubicBezTo>
                  <a:pt x="7530" y="6517"/>
                  <a:pt x="7529" y="6517"/>
                  <a:pt x="7529" y="6518"/>
                </a:cubicBezTo>
                <a:lnTo>
                  <a:pt x="7529" y="6518"/>
                </a:lnTo>
                <a:cubicBezTo>
                  <a:pt x="7529" y="6518"/>
                  <a:pt x="7530" y="6517"/>
                  <a:pt x="7530" y="6517"/>
                </a:cubicBezTo>
                <a:close/>
                <a:moveTo>
                  <a:pt x="6959" y="2378"/>
                </a:moveTo>
                <a:lnTo>
                  <a:pt x="6959" y="2378"/>
                </a:lnTo>
                <a:cubicBezTo>
                  <a:pt x="7423" y="2414"/>
                  <a:pt x="8190" y="2904"/>
                  <a:pt x="8431" y="3627"/>
                </a:cubicBezTo>
                <a:cubicBezTo>
                  <a:pt x="8660" y="4314"/>
                  <a:pt x="8372" y="5995"/>
                  <a:pt x="6653" y="5995"/>
                </a:cubicBezTo>
                <a:cubicBezTo>
                  <a:pt x="6566" y="5995"/>
                  <a:pt x="6474" y="5991"/>
                  <a:pt x="6379" y="5982"/>
                </a:cubicBezTo>
                <a:cubicBezTo>
                  <a:pt x="5804" y="6584"/>
                  <a:pt x="5110" y="6703"/>
                  <a:pt x="4648" y="6703"/>
                </a:cubicBezTo>
                <a:cubicBezTo>
                  <a:pt x="4343" y="6703"/>
                  <a:pt x="4140" y="6651"/>
                  <a:pt x="4140" y="6651"/>
                </a:cubicBezTo>
                <a:lnTo>
                  <a:pt x="4140" y="6651"/>
                </a:lnTo>
                <a:cubicBezTo>
                  <a:pt x="4246" y="6655"/>
                  <a:pt x="4350" y="6660"/>
                  <a:pt x="4455" y="6660"/>
                </a:cubicBezTo>
                <a:cubicBezTo>
                  <a:pt x="4973" y="6660"/>
                  <a:pt x="5498" y="6555"/>
                  <a:pt x="6308" y="5857"/>
                </a:cubicBezTo>
                <a:cubicBezTo>
                  <a:pt x="7316" y="4992"/>
                  <a:pt x="7155" y="3181"/>
                  <a:pt x="6959" y="2378"/>
                </a:cubicBezTo>
                <a:close/>
                <a:moveTo>
                  <a:pt x="6682" y="6446"/>
                </a:moveTo>
                <a:cubicBezTo>
                  <a:pt x="6593" y="6446"/>
                  <a:pt x="6531" y="6508"/>
                  <a:pt x="6531" y="6597"/>
                </a:cubicBezTo>
                <a:cubicBezTo>
                  <a:pt x="6531" y="6678"/>
                  <a:pt x="6593" y="6749"/>
                  <a:pt x="6682" y="6749"/>
                </a:cubicBezTo>
                <a:cubicBezTo>
                  <a:pt x="6763" y="6749"/>
                  <a:pt x="6834" y="6678"/>
                  <a:pt x="6834" y="6597"/>
                </a:cubicBezTo>
                <a:cubicBezTo>
                  <a:pt x="6834" y="6508"/>
                  <a:pt x="6763" y="6446"/>
                  <a:pt x="6682" y="6446"/>
                </a:cubicBezTo>
                <a:close/>
                <a:moveTo>
                  <a:pt x="7814" y="6068"/>
                </a:moveTo>
                <a:cubicBezTo>
                  <a:pt x="7872" y="6068"/>
                  <a:pt x="7923" y="6119"/>
                  <a:pt x="7896" y="6232"/>
                </a:cubicBezTo>
                <a:cubicBezTo>
                  <a:pt x="7917" y="6212"/>
                  <a:pt x="7940" y="6203"/>
                  <a:pt x="7962" y="6203"/>
                </a:cubicBezTo>
                <a:cubicBezTo>
                  <a:pt x="8056" y="6203"/>
                  <a:pt x="8127" y="6363"/>
                  <a:pt x="7967" y="6428"/>
                </a:cubicBezTo>
                <a:cubicBezTo>
                  <a:pt x="8116" y="6499"/>
                  <a:pt x="8068" y="6660"/>
                  <a:pt x="7961" y="6660"/>
                </a:cubicBezTo>
                <a:cubicBezTo>
                  <a:pt x="7933" y="6660"/>
                  <a:pt x="7902" y="6650"/>
                  <a:pt x="7869" y="6624"/>
                </a:cubicBezTo>
                <a:lnTo>
                  <a:pt x="7869" y="6624"/>
                </a:lnTo>
                <a:cubicBezTo>
                  <a:pt x="7869" y="6624"/>
                  <a:pt x="7940" y="6749"/>
                  <a:pt x="7798" y="6803"/>
                </a:cubicBezTo>
                <a:cubicBezTo>
                  <a:pt x="7780" y="6810"/>
                  <a:pt x="7764" y="6813"/>
                  <a:pt x="7751" y="6813"/>
                </a:cubicBezTo>
                <a:cubicBezTo>
                  <a:pt x="7662" y="6813"/>
                  <a:pt x="7660" y="6678"/>
                  <a:pt x="7691" y="6624"/>
                </a:cubicBezTo>
                <a:lnTo>
                  <a:pt x="7691" y="6624"/>
                </a:lnTo>
                <a:cubicBezTo>
                  <a:pt x="7642" y="6704"/>
                  <a:pt x="7593" y="6762"/>
                  <a:pt x="7541" y="6762"/>
                </a:cubicBezTo>
                <a:cubicBezTo>
                  <a:pt x="7517" y="6762"/>
                  <a:pt x="7493" y="6750"/>
                  <a:pt x="7468" y="6722"/>
                </a:cubicBezTo>
                <a:cubicBezTo>
                  <a:pt x="7388" y="6643"/>
                  <a:pt x="7484" y="6537"/>
                  <a:pt x="7529" y="6518"/>
                </a:cubicBezTo>
                <a:lnTo>
                  <a:pt x="7529" y="6518"/>
                </a:lnTo>
                <a:cubicBezTo>
                  <a:pt x="7505" y="6527"/>
                  <a:pt x="7483" y="6532"/>
                  <a:pt x="7463" y="6532"/>
                </a:cubicBezTo>
                <a:cubicBezTo>
                  <a:pt x="7319" y="6532"/>
                  <a:pt x="7274" y="6311"/>
                  <a:pt x="7431" y="6311"/>
                </a:cubicBezTo>
                <a:cubicBezTo>
                  <a:pt x="7450" y="6311"/>
                  <a:pt x="7471" y="6314"/>
                  <a:pt x="7494" y="6321"/>
                </a:cubicBezTo>
                <a:cubicBezTo>
                  <a:pt x="7425" y="6200"/>
                  <a:pt x="7486" y="6098"/>
                  <a:pt x="7562" y="6098"/>
                </a:cubicBezTo>
                <a:cubicBezTo>
                  <a:pt x="7604" y="6098"/>
                  <a:pt x="7650" y="6129"/>
                  <a:pt x="7682" y="6205"/>
                </a:cubicBezTo>
                <a:cubicBezTo>
                  <a:pt x="7690" y="6117"/>
                  <a:pt x="7756" y="6068"/>
                  <a:pt x="7814" y="6068"/>
                </a:cubicBezTo>
                <a:close/>
                <a:moveTo>
                  <a:pt x="6665" y="6267"/>
                </a:moveTo>
                <a:cubicBezTo>
                  <a:pt x="6843" y="6267"/>
                  <a:pt x="6986" y="6410"/>
                  <a:pt x="6986" y="6589"/>
                </a:cubicBezTo>
                <a:cubicBezTo>
                  <a:pt x="6986" y="6758"/>
                  <a:pt x="6843" y="6901"/>
                  <a:pt x="6665" y="6901"/>
                </a:cubicBezTo>
                <a:cubicBezTo>
                  <a:pt x="6486" y="6901"/>
                  <a:pt x="6343" y="6758"/>
                  <a:pt x="6343" y="6589"/>
                </a:cubicBezTo>
                <a:cubicBezTo>
                  <a:pt x="6343" y="6410"/>
                  <a:pt x="6486" y="6267"/>
                  <a:pt x="6665" y="6267"/>
                </a:cubicBezTo>
                <a:close/>
                <a:moveTo>
                  <a:pt x="2748" y="6508"/>
                </a:moveTo>
                <a:cubicBezTo>
                  <a:pt x="2632" y="6508"/>
                  <a:pt x="2543" y="6597"/>
                  <a:pt x="2543" y="6713"/>
                </a:cubicBezTo>
                <a:cubicBezTo>
                  <a:pt x="2543" y="6829"/>
                  <a:pt x="2632" y="6919"/>
                  <a:pt x="2748" y="6919"/>
                </a:cubicBezTo>
                <a:cubicBezTo>
                  <a:pt x="2864" y="6919"/>
                  <a:pt x="2953" y="6829"/>
                  <a:pt x="2953" y="6713"/>
                </a:cubicBezTo>
                <a:cubicBezTo>
                  <a:pt x="2953" y="6597"/>
                  <a:pt x="2864" y="6508"/>
                  <a:pt x="2748" y="6508"/>
                </a:cubicBezTo>
                <a:close/>
                <a:moveTo>
                  <a:pt x="2748" y="6339"/>
                </a:moveTo>
                <a:cubicBezTo>
                  <a:pt x="2953" y="6339"/>
                  <a:pt x="3123" y="6508"/>
                  <a:pt x="3123" y="6713"/>
                </a:cubicBezTo>
                <a:cubicBezTo>
                  <a:pt x="3123" y="6919"/>
                  <a:pt x="2953" y="7088"/>
                  <a:pt x="2748" y="7088"/>
                </a:cubicBezTo>
                <a:cubicBezTo>
                  <a:pt x="2543" y="7088"/>
                  <a:pt x="2374" y="6919"/>
                  <a:pt x="2374" y="6713"/>
                </a:cubicBezTo>
                <a:cubicBezTo>
                  <a:pt x="2374" y="6508"/>
                  <a:pt x="2543" y="6339"/>
                  <a:pt x="2748" y="6339"/>
                </a:cubicBezTo>
                <a:close/>
                <a:moveTo>
                  <a:pt x="1597" y="7177"/>
                </a:moveTo>
                <a:cubicBezTo>
                  <a:pt x="1517" y="7177"/>
                  <a:pt x="1446" y="7240"/>
                  <a:pt x="1446" y="7320"/>
                </a:cubicBezTo>
                <a:cubicBezTo>
                  <a:pt x="1446" y="7409"/>
                  <a:pt x="1517" y="7472"/>
                  <a:pt x="1597" y="7472"/>
                </a:cubicBezTo>
                <a:cubicBezTo>
                  <a:pt x="1678" y="7472"/>
                  <a:pt x="1749" y="7409"/>
                  <a:pt x="1749" y="7320"/>
                </a:cubicBezTo>
                <a:cubicBezTo>
                  <a:pt x="1749" y="7240"/>
                  <a:pt x="1678" y="7177"/>
                  <a:pt x="1597" y="7177"/>
                </a:cubicBezTo>
                <a:close/>
                <a:moveTo>
                  <a:pt x="1544" y="7552"/>
                </a:moveTo>
                <a:cubicBezTo>
                  <a:pt x="1543" y="7553"/>
                  <a:pt x="1542" y="7555"/>
                  <a:pt x="1542" y="7556"/>
                </a:cubicBezTo>
                <a:lnTo>
                  <a:pt x="1542" y="7556"/>
                </a:lnTo>
                <a:cubicBezTo>
                  <a:pt x="1542" y="7555"/>
                  <a:pt x="1543" y="7553"/>
                  <a:pt x="1544" y="7552"/>
                </a:cubicBezTo>
                <a:close/>
                <a:moveTo>
                  <a:pt x="1697" y="6856"/>
                </a:moveTo>
                <a:cubicBezTo>
                  <a:pt x="1774" y="6856"/>
                  <a:pt x="1839" y="6921"/>
                  <a:pt x="1803" y="7061"/>
                </a:cubicBezTo>
                <a:cubicBezTo>
                  <a:pt x="1830" y="7036"/>
                  <a:pt x="1858" y="7025"/>
                  <a:pt x="1886" y="7025"/>
                </a:cubicBezTo>
                <a:cubicBezTo>
                  <a:pt x="2004" y="7025"/>
                  <a:pt x="2095" y="7223"/>
                  <a:pt x="1892" y="7302"/>
                </a:cubicBezTo>
                <a:cubicBezTo>
                  <a:pt x="2077" y="7395"/>
                  <a:pt x="2012" y="7595"/>
                  <a:pt x="1878" y="7595"/>
                </a:cubicBezTo>
                <a:cubicBezTo>
                  <a:pt x="1845" y="7595"/>
                  <a:pt x="1807" y="7583"/>
                  <a:pt x="1767" y="7552"/>
                </a:cubicBezTo>
                <a:lnTo>
                  <a:pt x="1767" y="7552"/>
                </a:lnTo>
                <a:cubicBezTo>
                  <a:pt x="1767" y="7552"/>
                  <a:pt x="1856" y="7713"/>
                  <a:pt x="1678" y="7775"/>
                </a:cubicBezTo>
                <a:cubicBezTo>
                  <a:pt x="1657" y="7783"/>
                  <a:pt x="1638" y="7786"/>
                  <a:pt x="1622" y="7786"/>
                </a:cubicBezTo>
                <a:cubicBezTo>
                  <a:pt x="1509" y="7786"/>
                  <a:pt x="1505" y="7621"/>
                  <a:pt x="1542" y="7556"/>
                </a:cubicBezTo>
                <a:lnTo>
                  <a:pt x="1542" y="7556"/>
                </a:lnTo>
                <a:cubicBezTo>
                  <a:pt x="1481" y="7657"/>
                  <a:pt x="1421" y="7726"/>
                  <a:pt x="1358" y="7726"/>
                </a:cubicBezTo>
                <a:cubicBezTo>
                  <a:pt x="1329" y="7726"/>
                  <a:pt x="1299" y="7711"/>
                  <a:pt x="1267" y="7677"/>
                </a:cubicBezTo>
                <a:cubicBezTo>
                  <a:pt x="1160" y="7570"/>
                  <a:pt x="1285" y="7445"/>
                  <a:pt x="1348" y="7418"/>
                </a:cubicBezTo>
                <a:lnTo>
                  <a:pt x="1348" y="7418"/>
                </a:lnTo>
                <a:cubicBezTo>
                  <a:pt x="1317" y="7430"/>
                  <a:pt x="1289" y="7435"/>
                  <a:pt x="1263" y="7435"/>
                </a:cubicBezTo>
                <a:cubicBezTo>
                  <a:pt x="1075" y="7435"/>
                  <a:pt x="1019" y="7158"/>
                  <a:pt x="1221" y="7158"/>
                </a:cubicBezTo>
                <a:cubicBezTo>
                  <a:pt x="1243" y="7158"/>
                  <a:pt x="1267" y="7162"/>
                  <a:pt x="1294" y="7168"/>
                </a:cubicBezTo>
                <a:cubicBezTo>
                  <a:pt x="1207" y="7024"/>
                  <a:pt x="1286" y="6898"/>
                  <a:pt x="1381" y="6898"/>
                </a:cubicBezTo>
                <a:cubicBezTo>
                  <a:pt x="1432" y="6898"/>
                  <a:pt x="1489" y="6935"/>
                  <a:pt x="1526" y="7026"/>
                </a:cubicBezTo>
                <a:cubicBezTo>
                  <a:pt x="1539" y="6916"/>
                  <a:pt x="1623" y="6856"/>
                  <a:pt x="1697" y="6856"/>
                </a:cubicBezTo>
                <a:close/>
                <a:moveTo>
                  <a:pt x="919" y="8168"/>
                </a:moveTo>
                <a:cubicBezTo>
                  <a:pt x="812" y="8168"/>
                  <a:pt x="732" y="8257"/>
                  <a:pt x="732" y="8355"/>
                </a:cubicBezTo>
                <a:cubicBezTo>
                  <a:pt x="732" y="8462"/>
                  <a:pt x="812" y="8551"/>
                  <a:pt x="919" y="8551"/>
                </a:cubicBezTo>
                <a:cubicBezTo>
                  <a:pt x="1027" y="8551"/>
                  <a:pt x="1107" y="8462"/>
                  <a:pt x="1107" y="8355"/>
                </a:cubicBezTo>
                <a:cubicBezTo>
                  <a:pt x="1107" y="8257"/>
                  <a:pt x="1027" y="8168"/>
                  <a:pt x="919" y="8168"/>
                </a:cubicBezTo>
                <a:close/>
                <a:moveTo>
                  <a:pt x="5318" y="8212"/>
                </a:moveTo>
                <a:cubicBezTo>
                  <a:pt x="5425" y="8212"/>
                  <a:pt x="5514" y="8301"/>
                  <a:pt x="5514" y="8408"/>
                </a:cubicBezTo>
                <a:cubicBezTo>
                  <a:pt x="5514" y="8524"/>
                  <a:pt x="5425" y="8614"/>
                  <a:pt x="5318" y="8614"/>
                </a:cubicBezTo>
                <a:cubicBezTo>
                  <a:pt x="5202" y="8614"/>
                  <a:pt x="5112" y="8524"/>
                  <a:pt x="5112" y="8408"/>
                </a:cubicBezTo>
                <a:cubicBezTo>
                  <a:pt x="5112" y="8301"/>
                  <a:pt x="5202" y="8212"/>
                  <a:pt x="5318" y="8212"/>
                </a:cubicBezTo>
                <a:close/>
                <a:moveTo>
                  <a:pt x="4756" y="8453"/>
                </a:moveTo>
                <a:cubicBezTo>
                  <a:pt x="4872" y="8453"/>
                  <a:pt x="4970" y="8551"/>
                  <a:pt x="4970" y="8667"/>
                </a:cubicBezTo>
                <a:cubicBezTo>
                  <a:pt x="4970" y="8783"/>
                  <a:pt x="4872" y="8881"/>
                  <a:pt x="4756" y="8881"/>
                </a:cubicBezTo>
                <a:cubicBezTo>
                  <a:pt x="4631" y="8881"/>
                  <a:pt x="4541" y="8783"/>
                  <a:pt x="4541" y="8667"/>
                </a:cubicBezTo>
                <a:cubicBezTo>
                  <a:pt x="4541" y="8551"/>
                  <a:pt x="4631" y="8453"/>
                  <a:pt x="4756" y="8453"/>
                </a:cubicBezTo>
                <a:close/>
                <a:moveTo>
                  <a:pt x="766" y="7879"/>
                </a:moveTo>
                <a:cubicBezTo>
                  <a:pt x="820" y="7879"/>
                  <a:pt x="880" y="7915"/>
                  <a:pt x="928" y="8007"/>
                </a:cubicBezTo>
                <a:cubicBezTo>
                  <a:pt x="939" y="7922"/>
                  <a:pt x="997" y="7884"/>
                  <a:pt x="1059" y="7884"/>
                </a:cubicBezTo>
                <a:cubicBezTo>
                  <a:pt x="1161" y="7884"/>
                  <a:pt x="1270" y="7987"/>
                  <a:pt x="1187" y="8159"/>
                </a:cubicBezTo>
                <a:cubicBezTo>
                  <a:pt x="1216" y="8151"/>
                  <a:pt x="1242" y="8147"/>
                  <a:pt x="1266" y="8147"/>
                </a:cubicBezTo>
                <a:cubicBezTo>
                  <a:pt x="1492" y="8147"/>
                  <a:pt x="1525" y="8454"/>
                  <a:pt x="1267" y="8462"/>
                </a:cubicBezTo>
                <a:cubicBezTo>
                  <a:pt x="1267" y="8462"/>
                  <a:pt x="1464" y="8533"/>
                  <a:pt x="1357" y="8721"/>
                </a:cubicBezTo>
                <a:cubicBezTo>
                  <a:pt x="1323" y="8780"/>
                  <a:pt x="1283" y="8803"/>
                  <a:pt x="1245" y="8803"/>
                </a:cubicBezTo>
                <a:cubicBezTo>
                  <a:pt x="1162" y="8803"/>
                  <a:pt x="1083" y="8698"/>
                  <a:pt x="1071" y="8631"/>
                </a:cubicBezTo>
                <a:lnTo>
                  <a:pt x="1071" y="8631"/>
                </a:lnTo>
                <a:cubicBezTo>
                  <a:pt x="1105" y="8817"/>
                  <a:pt x="1091" y="8954"/>
                  <a:pt x="947" y="8954"/>
                </a:cubicBezTo>
                <a:cubicBezTo>
                  <a:pt x="938" y="8954"/>
                  <a:pt x="929" y="8954"/>
                  <a:pt x="919" y="8953"/>
                </a:cubicBezTo>
                <a:cubicBezTo>
                  <a:pt x="750" y="8935"/>
                  <a:pt x="768" y="8730"/>
                  <a:pt x="795" y="8667"/>
                </a:cubicBezTo>
                <a:lnTo>
                  <a:pt x="795" y="8667"/>
                </a:lnTo>
                <a:cubicBezTo>
                  <a:pt x="749" y="8758"/>
                  <a:pt x="680" y="8793"/>
                  <a:pt x="614" y="8793"/>
                </a:cubicBezTo>
                <a:cubicBezTo>
                  <a:pt x="460" y="8793"/>
                  <a:pt x="325" y="8601"/>
                  <a:pt x="563" y="8489"/>
                </a:cubicBezTo>
                <a:cubicBezTo>
                  <a:pt x="325" y="8407"/>
                  <a:pt x="347" y="8151"/>
                  <a:pt x="532" y="8151"/>
                </a:cubicBezTo>
                <a:cubicBezTo>
                  <a:pt x="569" y="8151"/>
                  <a:pt x="612" y="8162"/>
                  <a:pt x="661" y="8185"/>
                </a:cubicBezTo>
                <a:cubicBezTo>
                  <a:pt x="564" y="8040"/>
                  <a:pt x="652" y="7879"/>
                  <a:pt x="766" y="7879"/>
                </a:cubicBezTo>
                <a:close/>
                <a:moveTo>
                  <a:pt x="4640" y="9113"/>
                </a:moveTo>
                <a:cubicBezTo>
                  <a:pt x="4729" y="9113"/>
                  <a:pt x="4791" y="9185"/>
                  <a:pt x="4791" y="9265"/>
                </a:cubicBezTo>
                <a:cubicBezTo>
                  <a:pt x="4791" y="9354"/>
                  <a:pt x="4729" y="9416"/>
                  <a:pt x="4640" y="9416"/>
                </a:cubicBezTo>
                <a:cubicBezTo>
                  <a:pt x="4559" y="9416"/>
                  <a:pt x="4488" y="9354"/>
                  <a:pt x="4488" y="9265"/>
                </a:cubicBezTo>
                <a:cubicBezTo>
                  <a:pt x="4488" y="9185"/>
                  <a:pt x="4559" y="9113"/>
                  <a:pt x="4640" y="9113"/>
                </a:cubicBezTo>
                <a:close/>
                <a:moveTo>
                  <a:pt x="5368" y="8857"/>
                </a:moveTo>
                <a:cubicBezTo>
                  <a:pt x="5596" y="8857"/>
                  <a:pt x="5773" y="9091"/>
                  <a:pt x="5755" y="9434"/>
                </a:cubicBezTo>
                <a:cubicBezTo>
                  <a:pt x="5684" y="9503"/>
                  <a:pt x="5587" y="9532"/>
                  <a:pt x="5486" y="9532"/>
                </a:cubicBezTo>
                <a:cubicBezTo>
                  <a:pt x="5164" y="9532"/>
                  <a:pt x="4794" y="9241"/>
                  <a:pt x="5059" y="8997"/>
                </a:cubicBezTo>
                <a:cubicBezTo>
                  <a:pt x="5164" y="8901"/>
                  <a:pt x="5271" y="8857"/>
                  <a:pt x="5368" y="8857"/>
                </a:cubicBezTo>
                <a:close/>
                <a:moveTo>
                  <a:pt x="8198" y="9181"/>
                </a:moveTo>
                <a:cubicBezTo>
                  <a:pt x="8265" y="9181"/>
                  <a:pt x="8345" y="9220"/>
                  <a:pt x="8404" y="9292"/>
                </a:cubicBezTo>
                <a:cubicBezTo>
                  <a:pt x="8493" y="9390"/>
                  <a:pt x="8502" y="9524"/>
                  <a:pt x="8431" y="9586"/>
                </a:cubicBezTo>
                <a:cubicBezTo>
                  <a:pt x="8407" y="9607"/>
                  <a:pt x="8377" y="9617"/>
                  <a:pt x="8345" y="9617"/>
                </a:cubicBezTo>
                <a:cubicBezTo>
                  <a:pt x="8280" y="9617"/>
                  <a:pt x="8205" y="9577"/>
                  <a:pt x="8146" y="9506"/>
                </a:cubicBezTo>
                <a:cubicBezTo>
                  <a:pt x="8056" y="9408"/>
                  <a:pt x="8038" y="9274"/>
                  <a:pt x="8110" y="9211"/>
                </a:cubicBezTo>
                <a:cubicBezTo>
                  <a:pt x="8134" y="9190"/>
                  <a:pt x="8164" y="9181"/>
                  <a:pt x="8198" y="9181"/>
                </a:cubicBezTo>
                <a:close/>
                <a:moveTo>
                  <a:pt x="4934" y="9541"/>
                </a:moveTo>
                <a:cubicBezTo>
                  <a:pt x="4987" y="9541"/>
                  <a:pt x="5041" y="9586"/>
                  <a:pt x="5041" y="9648"/>
                </a:cubicBezTo>
                <a:cubicBezTo>
                  <a:pt x="5041" y="9711"/>
                  <a:pt x="4987" y="9764"/>
                  <a:pt x="4934" y="9764"/>
                </a:cubicBezTo>
                <a:cubicBezTo>
                  <a:pt x="4872" y="9764"/>
                  <a:pt x="4818" y="9711"/>
                  <a:pt x="4818" y="9648"/>
                </a:cubicBezTo>
                <a:cubicBezTo>
                  <a:pt x="4818" y="9586"/>
                  <a:pt x="4872" y="9541"/>
                  <a:pt x="4934" y="9541"/>
                </a:cubicBezTo>
                <a:close/>
                <a:moveTo>
                  <a:pt x="973" y="9506"/>
                </a:moveTo>
                <a:cubicBezTo>
                  <a:pt x="857" y="9506"/>
                  <a:pt x="768" y="9595"/>
                  <a:pt x="768" y="9711"/>
                </a:cubicBezTo>
                <a:cubicBezTo>
                  <a:pt x="768" y="9827"/>
                  <a:pt x="857" y="9916"/>
                  <a:pt x="973" y="9916"/>
                </a:cubicBezTo>
                <a:cubicBezTo>
                  <a:pt x="1089" y="9916"/>
                  <a:pt x="1178" y="9827"/>
                  <a:pt x="1178" y="9711"/>
                </a:cubicBezTo>
                <a:cubicBezTo>
                  <a:pt x="1178" y="9595"/>
                  <a:pt x="1089" y="9506"/>
                  <a:pt x="973" y="9506"/>
                </a:cubicBezTo>
                <a:close/>
                <a:moveTo>
                  <a:pt x="973" y="9318"/>
                </a:moveTo>
                <a:cubicBezTo>
                  <a:pt x="1187" y="9318"/>
                  <a:pt x="1366" y="9497"/>
                  <a:pt x="1366" y="9711"/>
                </a:cubicBezTo>
                <a:cubicBezTo>
                  <a:pt x="1366" y="9925"/>
                  <a:pt x="1187" y="10103"/>
                  <a:pt x="973" y="10103"/>
                </a:cubicBezTo>
                <a:cubicBezTo>
                  <a:pt x="759" y="10103"/>
                  <a:pt x="580" y="9925"/>
                  <a:pt x="580" y="9711"/>
                </a:cubicBezTo>
                <a:cubicBezTo>
                  <a:pt x="580" y="9497"/>
                  <a:pt x="759" y="9318"/>
                  <a:pt x="973" y="9318"/>
                </a:cubicBezTo>
                <a:close/>
                <a:moveTo>
                  <a:pt x="4318" y="8730"/>
                </a:moveTo>
                <a:lnTo>
                  <a:pt x="4318" y="8730"/>
                </a:lnTo>
                <a:cubicBezTo>
                  <a:pt x="4292" y="8908"/>
                  <a:pt x="4265" y="9077"/>
                  <a:pt x="4274" y="9256"/>
                </a:cubicBezTo>
                <a:cubicBezTo>
                  <a:pt x="4274" y="9425"/>
                  <a:pt x="4318" y="9595"/>
                  <a:pt x="4399" y="9729"/>
                </a:cubicBezTo>
                <a:cubicBezTo>
                  <a:pt x="4488" y="9863"/>
                  <a:pt x="4622" y="9952"/>
                  <a:pt x="4773" y="10014"/>
                </a:cubicBezTo>
                <a:cubicBezTo>
                  <a:pt x="4916" y="10077"/>
                  <a:pt x="5095" y="10130"/>
                  <a:pt x="5255" y="10139"/>
                </a:cubicBezTo>
                <a:cubicBezTo>
                  <a:pt x="5268" y="10139"/>
                  <a:pt x="5280" y="10140"/>
                  <a:pt x="5293" y="10140"/>
                </a:cubicBezTo>
                <a:cubicBezTo>
                  <a:pt x="5603" y="10140"/>
                  <a:pt x="5936" y="10035"/>
                  <a:pt x="6228" y="9889"/>
                </a:cubicBezTo>
                <a:cubicBezTo>
                  <a:pt x="6379" y="9809"/>
                  <a:pt x="6531" y="9720"/>
                  <a:pt x="6665" y="9604"/>
                </a:cubicBezTo>
                <a:cubicBezTo>
                  <a:pt x="6790" y="9488"/>
                  <a:pt x="6906" y="9354"/>
                  <a:pt x="6968" y="9185"/>
                </a:cubicBezTo>
                <a:lnTo>
                  <a:pt x="6968" y="9185"/>
                </a:lnTo>
                <a:cubicBezTo>
                  <a:pt x="6950" y="9363"/>
                  <a:pt x="6852" y="9532"/>
                  <a:pt x="6736" y="9675"/>
                </a:cubicBezTo>
                <a:cubicBezTo>
                  <a:pt x="6620" y="9818"/>
                  <a:pt x="6468" y="9943"/>
                  <a:pt x="6308" y="10041"/>
                </a:cubicBezTo>
                <a:cubicBezTo>
                  <a:pt x="6005" y="10222"/>
                  <a:pt x="5653" y="10354"/>
                  <a:pt x="5274" y="10354"/>
                </a:cubicBezTo>
                <a:cubicBezTo>
                  <a:pt x="5262" y="10354"/>
                  <a:pt x="5250" y="10353"/>
                  <a:pt x="5237" y="10353"/>
                </a:cubicBezTo>
                <a:cubicBezTo>
                  <a:pt x="5139" y="10353"/>
                  <a:pt x="5041" y="10326"/>
                  <a:pt x="4952" y="10309"/>
                </a:cubicBezTo>
                <a:cubicBezTo>
                  <a:pt x="4863" y="10282"/>
                  <a:pt x="4773" y="10246"/>
                  <a:pt x="4684" y="10210"/>
                </a:cubicBezTo>
                <a:cubicBezTo>
                  <a:pt x="4515" y="10130"/>
                  <a:pt x="4345" y="9996"/>
                  <a:pt x="4247" y="9818"/>
                </a:cubicBezTo>
                <a:cubicBezTo>
                  <a:pt x="4149" y="9640"/>
                  <a:pt x="4140" y="9434"/>
                  <a:pt x="4158" y="9247"/>
                </a:cubicBezTo>
                <a:cubicBezTo>
                  <a:pt x="4185" y="9060"/>
                  <a:pt x="4238" y="8890"/>
                  <a:pt x="4318" y="8730"/>
                </a:cubicBezTo>
                <a:close/>
                <a:moveTo>
                  <a:pt x="7905" y="1191"/>
                </a:moveTo>
                <a:lnTo>
                  <a:pt x="7905" y="1191"/>
                </a:lnTo>
                <a:cubicBezTo>
                  <a:pt x="8538" y="1441"/>
                  <a:pt x="9100" y="1905"/>
                  <a:pt x="9439" y="2529"/>
                </a:cubicBezTo>
                <a:cubicBezTo>
                  <a:pt x="9769" y="3145"/>
                  <a:pt x="9876" y="3859"/>
                  <a:pt x="9867" y="4555"/>
                </a:cubicBezTo>
                <a:cubicBezTo>
                  <a:pt x="9858" y="4724"/>
                  <a:pt x="9849" y="4902"/>
                  <a:pt x="9841" y="5072"/>
                </a:cubicBezTo>
                <a:cubicBezTo>
                  <a:pt x="9823" y="5250"/>
                  <a:pt x="9778" y="5429"/>
                  <a:pt x="9716" y="5598"/>
                </a:cubicBezTo>
                <a:cubicBezTo>
                  <a:pt x="9600" y="5928"/>
                  <a:pt x="9403" y="6241"/>
                  <a:pt x="9163" y="6499"/>
                </a:cubicBezTo>
                <a:cubicBezTo>
                  <a:pt x="8922" y="6767"/>
                  <a:pt x="8636" y="6981"/>
                  <a:pt x="8315" y="7142"/>
                </a:cubicBezTo>
                <a:cubicBezTo>
                  <a:pt x="7994" y="7293"/>
                  <a:pt x="7646" y="7391"/>
                  <a:pt x="7298" y="7436"/>
                </a:cubicBezTo>
                <a:cubicBezTo>
                  <a:pt x="7120" y="7454"/>
                  <a:pt x="6941" y="7454"/>
                  <a:pt x="6763" y="7454"/>
                </a:cubicBezTo>
                <a:lnTo>
                  <a:pt x="6254" y="7427"/>
                </a:lnTo>
                <a:cubicBezTo>
                  <a:pt x="5915" y="7409"/>
                  <a:pt x="5567" y="7400"/>
                  <a:pt x="5228" y="7400"/>
                </a:cubicBezTo>
                <a:cubicBezTo>
                  <a:pt x="4550" y="7400"/>
                  <a:pt x="3863" y="7427"/>
                  <a:pt x="3203" y="7570"/>
                </a:cubicBezTo>
                <a:cubicBezTo>
                  <a:pt x="2873" y="7650"/>
                  <a:pt x="2543" y="7739"/>
                  <a:pt x="2293" y="7945"/>
                </a:cubicBezTo>
                <a:cubicBezTo>
                  <a:pt x="2035" y="8150"/>
                  <a:pt x="1856" y="8453"/>
                  <a:pt x="1767" y="8774"/>
                </a:cubicBezTo>
                <a:cubicBezTo>
                  <a:pt x="1687" y="9095"/>
                  <a:pt x="1687" y="9443"/>
                  <a:pt x="1785" y="9764"/>
                </a:cubicBezTo>
                <a:cubicBezTo>
                  <a:pt x="1883" y="10086"/>
                  <a:pt x="2061" y="10389"/>
                  <a:pt x="2293" y="10639"/>
                </a:cubicBezTo>
                <a:cubicBezTo>
                  <a:pt x="1785" y="10184"/>
                  <a:pt x="1508" y="9443"/>
                  <a:pt x="1669" y="8747"/>
                </a:cubicBezTo>
                <a:cubicBezTo>
                  <a:pt x="1749" y="8400"/>
                  <a:pt x="1928" y="8069"/>
                  <a:pt x="2204" y="7837"/>
                </a:cubicBezTo>
                <a:cubicBezTo>
                  <a:pt x="2338" y="7722"/>
                  <a:pt x="2499" y="7641"/>
                  <a:pt x="2659" y="7570"/>
                </a:cubicBezTo>
                <a:cubicBezTo>
                  <a:pt x="2829" y="7507"/>
                  <a:pt x="2989" y="7445"/>
                  <a:pt x="3159" y="7409"/>
                </a:cubicBezTo>
                <a:cubicBezTo>
                  <a:pt x="3846" y="7231"/>
                  <a:pt x="4541" y="7213"/>
                  <a:pt x="5228" y="7204"/>
                </a:cubicBezTo>
                <a:cubicBezTo>
                  <a:pt x="5576" y="7204"/>
                  <a:pt x="5915" y="7204"/>
                  <a:pt x="6263" y="7222"/>
                </a:cubicBezTo>
                <a:lnTo>
                  <a:pt x="6772" y="7231"/>
                </a:lnTo>
                <a:cubicBezTo>
                  <a:pt x="6817" y="7233"/>
                  <a:pt x="6863" y="7234"/>
                  <a:pt x="6908" y="7234"/>
                </a:cubicBezTo>
                <a:cubicBezTo>
                  <a:pt x="7031" y="7234"/>
                  <a:pt x="7154" y="7226"/>
                  <a:pt x="7271" y="7213"/>
                </a:cubicBezTo>
                <a:cubicBezTo>
                  <a:pt x="7601" y="7186"/>
                  <a:pt x="7923" y="7097"/>
                  <a:pt x="8226" y="6954"/>
                </a:cubicBezTo>
                <a:cubicBezTo>
                  <a:pt x="8520" y="6803"/>
                  <a:pt x="8788" y="6606"/>
                  <a:pt x="9020" y="6366"/>
                </a:cubicBezTo>
                <a:cubicBezTo>
                  <a:pt x="9243" y="6125"/>
                  <a:pt x="9421" y="5839"/>
                  <a:pt x="9537" y="5527"/>
                </a:cubicBezTo>
                <a:cubicBezTo>
                  <a:pt x="9600" y="5375"/>
                  <a:pt x="9635" y="5215"/>
                  <a:pt x="9653" y="5054"/>
                </a:cubicBezTo>
                <a:cubicBezTo>
                  <a:pt x="9671" y="4885"/>
                  <a:pt x="9689" y="4715"/>
                  <a:pt x="9698" y="4546"/>
                </a:cubicBezTo>
                <a:cubicBezTo>
                  <a:pt x="9725" y="3877"/>
                  <a:pt x="9644" y="3181"/>
                  <a:pt x="9341" y="2574"/>
                </a:cubicBezTo>
                <a:cubicBezTo>
                  <a:pt x="9198" y="2271"/>
                  <a:pt x="8993" y="1994"/>
                  <a:pt x="8743" y="1762"/>
                </a:cubicBezTo>
                <a:cubicBezTo>
                  <a:pt x="8493" y="1530"/>
                  <a:pt x="8208" y="1343"/>
                  <a:pt x="7905" y="1191"/>
                </a:cubicBezTo>
                <a:close/>
                <a:moveTo>
                  <a:pt x="1589" y="10246"/>
                </a:moveTo>
                <a:cubicBezTo>
                  <a:pt x="1713" y="10246"/>
                  <a:pt x="1812" y="10353"/>
                  <a:pt x="1812" y="10478"/>
                </a:cubicBezTo>
                <a:cubicBezTo>
                  <a:pt x="1812" y="10603"/>
                  <a:pt x="1713" y="10701"/>
                  <a:pt x="1589" y="10701"/>
                </a:cubicBezTo>
                <a:cubicBezTo>
                  <a:pt x="1464" y="10701"/>
                  <a:pt x="1366" y="10603"/>
                  <a:pt x="1366" y="10478"/>
                </a:cubicBezTo>
                <a:cubicBezTo>
                  <a:pt x="1366" y="10353"/>
                  <a:pt x="1464" y="10246"/>
                  <a:pt x="1589" y="10246"/>
                </a:cubicBezTo>
                <a:close/>
                <a:moveTo>
                  <a:pt x="2142" y="10772"/>
                </a:moveTo>
                <a:cubicBezTo>
                  <a:pt x="2222" y="10772"/>
                  <a:pt x="2293" y="10844"/>
                  <a:pt x="2293" y="10924"/>
                </a:cubicBezTo>
                <a:cubicBezTo>
                  <a:pt x="2293" y="11004"/>
                  <a:pt x="2222" y="11067"/>
                  <a:pt x="2142" y="11067"/>
                </a:cubicBezTo>
                <a:cubicBezTo>
                  <a:pt x="2061" y="11067"/>
                  <a:pt x="1999" y="11004"/>
                  <a:pt x="1999" y="10924"/>
                </a:cubicBezTo>
                <a:cubicBezTo>
                  <a:pt x="1999" y="10844"/>
                  <a:pt x="2061" y="10772"/>
                  <a:pt x="2142" y="10772"/>
                </a:cubicBezTo>
                <a:close/>
                <a:moveTo>
                  <a:pt x="6049" y="10692"/>
                </a:moveTo>
                <a:lnTo>
                  <a:pt x="6049" y="10692"/>
                </a:lnTo>
                <a:cubicBezTo>
                  <a:pt x="5773" y="11013"/>
                  <a:pt x="5425" y="11272"/>
                  <a:pt x="5041" y="11468"/>
                </a:cubicBezTo>
                <a:cubicBezTo>
                  <a:pt x="4657" y="11656"/>
                  <a:pt x="4229" y="11781"/>
                  <a:pt x="3801" y="11816"/>
                </a:cubicBezTo>
                <a:cubicBezTo>
                  <a:pt x="3714" y="11823"/>
                  <a:pt x="3626" y="11827"/>
                  <a:pt x="3539" y="11827"/>
                </a:cubicBezTo>
                <a:cubicBezTo>
                  <a:pt x="3190" y="11827"/>
                  <a:pt x="2845" y="11770"/>
                  <a:pt x="2516" y="11656"/>
                </a:cubicBezTo>
                <a:cubicBezTo>
                  <a:pt x="2115" y="11504"/>
                  <a:pt x="1749" y="11263"/>
                  <a:pt x="1455" y="10960"/>
                </a:cubicBezTo>
                <a:lnTo>
                  <a:pt x="1455" y="10960"/>
                </a:lnTo>
                <a:cubicBezTo>
                  <a:pt x="1803" y="11192"/>
                  <a:pt x="2177" y="11379"/>
                  <a:pt x="2570" y="11486"/>
                </a:cubicBezTo>
                <a:cubicBezTo>
                  <a:pt x="2866" y="11574"/>
                  <a:pt x="3172" y="11615"/>
                  <a:pt x="3480" y="11615"/>
                </a:cubicBezTo>
                <a:cubicBezTo>
                  <a:pt x="3581" y="11615"/>
                  <a:pt x="3682" y="11611"/>
                  <a:pt x="3783" y="11602"/>
                </a:cubicBezTo>
                <a:cubicBezTo>
                  <a:pt x="4185" y="11566"/>
                  <a:pt x="4586" y="11468"/>
                  <a:pt x="4970" y="11308"/>
                </a:cubicBezTo>
                <a:cubicBezTo>
                  <a:pt x="5353" y="11156"/>
                  <a:pt x="5710" y="10951"/>
                  <a:pt x="6049" y="10692"/>
                </a:cubicBezTo>
                <a:close/>
                <a:moveTo>
                  <a:pt x="2070" y="1"/>
                </a:moveTo>
                <a:cubicBezTo>
                  <a:pt x="2002" y="1"/>
                  <a:pt x="1940" y="69"/>
                  <a:pt x="1972" y="148"/>
                </a:cubicBezTo>
                <a:cubicBezTo>
                  <a:pt x="2240" y="692"/>
                  <a:pt x="2284" y="1477"/>
                  <a:pt x="1767" y="2110"/>
                </a:cubicBezTo>
                <a:cubicBezTo>
                  <a:pt x="1044" y="2984"/>
                  <a:pt x="714" y="4537"/>
                  <a:pt x="1606" y="4849"/>
                </a:cubicBezTo>
                <a:cubicBezTo>
                  <a:pt x="1717" y="4887"/>
                  <a:pt x="1820" y="4905"/>
                  <a:pt x="1915" y="4905"/>
                </a:cubicBezTo>
                <a:cubicBezTo>
                  <a:pt x="2592" y="4905"/>
                  <a:pt x="2883" y="4005"/>
                  <a:pt x="3016" y="3270"/>
                </a:cubicBezTo>
                <a:cubicBezTo>
                  <a:pt x="3177" y="2387"/>
                  <a:pt x="3846" y="1548"/>
                  <a:pt x="4568" y="1450"/>
                </a:cubicBezTo>
                <a:cubicBezTo>
                  <a:pt x="4637" y="1442"/>
                  <a:pt x="4705" y="1436"/>
                  <a:pt x="4774" y="1436"/>
                </a:cubicBezTo>
                <a:cubicBezTo>
                  <a:pt x="5080" y="1436"/>
                  <a:pt x="5384" y="1546"/>
                  <a:pt x="5683" y="2012"/>
                </a:cubicBezTo>
                <a:cubicBezTo>
                  <a:pt x="5683" y="2012"/>
                  <a:pt x="5436" y="1654"/>
                  <a:pt x="4967" y="1654"/>
                </a:cubicBezTo>
                <a:cubicBezTo>
                  <a:pt x="4746" y="1654"/>
                  <a:pt x="4475" y="1733"/>
                  <a:pt x="4158" y="1967"/>
                </a:cubicBezTo>
                <a:cubicBezTo>
                  <a:pt x="3159" y="2699"/>
                  <a:pt x="2597" y="5134"/>
                  <a:pt x="2962" y="5884"/>
                </a:cubicBezTo>
                <a:cubicBezTo>
                  <a:pt x="1446" y="6044"/>
                  <a:pt x="170" y="7329"/>
                  <a:pt x="90" y="8685"/>
                </a:cubicBezTo>
                <a:cubicBezTo>
                  <a:pt x="1" y="10041"/>
                  <a:pt x="1285" y="11781"/>
                  <a:pt x="2864" y="11995"/>
                </a:cubicBezTo>
                <a:cubicBezTo>
                  <a:pt x="3114" y="12029"/>
                  <a:pt x="3360" y="12047"/>
                  <a:pt x="3601" y="12047"/>
                </a:cubicBezTo>
                <a:cubicBezTo>
                  <a:pt x="4871" y="12047"/>
                  <a:pt x="5988" y="11537"/>
                  <a:pt x="6700" y="10157"/>
                </a:cubicBezTo>
                <a:lnTo>
                  <a:pt x="6700" y="10157"/>
                </a:lnTo>
                <a:cubicBezTo>
                  <a:pt x="6343" y="10456"/>
                  <a:pt x="5801" y="10569"/>
                  <a:pt x="5383" y="10569"/>
                </a:cubicBezTo>
                <a:cubicBezTo>
                  <a:pt x="5351" y="10569"/>
                  <a:pt x="5321" y="10569"/>
                  <a:pt x="5291" y="10567"/>
                </a:cubicBezTo>
                <a:cubicBezTo>
                  <a:pt x="5915" y="10496"/>
                  <a:pt x="6923" y="10041"/>
                  <a:pt x="7102" y="9408"/>
                </a:cubicBezTo>
                <a:cubicBezTo>
                  <a:pt x="7187" y="9116"/>
                  <a:pt x="7307" y="9008"/>
                  <a:pt x="7430" y="9008"/>
                </a:cubicBezTo>
                <a:cubicBezTo>
                  <a:pt x="7578" y="9008"/>
                  <a:pt x="7731" y="9165"/>
                  <a:pt x="7833" y="9345"/>
                </a:cubicBezTo>
                <a:cubicBezTo>
                  <a:pt x="7999" y="9624"/>
                  <a:pt x="8433" y="10031"/>
                  <a:pt x="8785" y="10031"/>
                </a:cubicBezTo>
                <a:cubicBezTo>
                  <a:pt x="8849" y="10031"/>
                  <a:pt x="8910" y="10018"/>
                  <a:pt x="8966" y="9987"/>
                </a:cubicBezTo>
                <a:cubicBezTo>
                  <a:pt x="8966" y="9987"/>
                  <a:pt x="8975" y="9979"/>
                  <a:pt x="8984" y="9979"/>
                </a:cubicBezTo>
                <a:cubicBezTo>
                  <a:pt x="9287" y="10086"/>
                  <a:pt x="9519" y="10380"/>
                  <a:pt x="9475" y="10683"/>
                </a:cubicBezTo>
                <a:cubicBezTo>
                  <a:pt x="9403" y="11272"/>
                  <a:pt x="9832" y="11290"/>
                  <a:pt x="9832" y="11290"/>
                </a:cubicBezTo>
                <a:cubicBezTo>
                  <a:pt x="9555" y="11111"/>
                  <a:pt x="9573" y="10924"/>
                  <a:pt x="9626" y="10764"/>
                </a:cubicBezTo>
                <a:lnTo>
                  <a:pt x="9626" y="10764"/>
                </a:lnTo>
                <a:cubicBezTo>
                  <a:pt x="9692" y="10866"/>
                  <a:pt x="9810" y="10923"/>
                  <a:pt x="9937" y="10923"/>
                </a:cubicBezTo>
                <a:cubicBezTo>
                  <a:pt x="10086" y="10923"/>
                  <a:pt x="10248" y="10844"/>
                  <a:pt x="10349" y="10665"/>
                </a:cubicBezTo>
                <a:lnTo>
                  <a:pt x="10349" y="10665"/>
                </a:lnTo>
                <a:cubicBezTo>
                  <a:pt x="10191" y="10770"/>
                  <a:pt x="10070" y="10814"/>
                  <a:pt x="9974" y="10814"/>
                </a:cubicBezTo>
                <a:cubicBezTo>
                  <a:pt x="9556" y="10814"/>
                  <a:pt x="9611" y="9990"/>
                  <a:pt x="9118" y="9845"/>
                </a:cubicBezTo>
                <a:cubicBezTo>
                  <a:pt x="9359" y="9506"/>
                  <a:pt x="9154" y="8846"/>
                  <a:pt x="8788" y="8542"/>
                </a:cubicBezTo>
                <a:cubicBezTo>
                  <a:pt x="8506" y="8302"/>
                  <a:pt x="8018" y="7994"/>
                  <a:pt x="7563" y="7994"/>
                </a:cubicBezTo>
                <a:cubicBezTo>
                  <a:pt x="7342" y="7994"/>
                  <a:pt x="7128" y="8067"/>
                  <a:pt x="6950" y="8257"/>
                </a:cubicBezTo>
                <a:cubicBezTo>
                  <a:pt x="6397" y="8837"/>
                  <a:pt x="6558" y="9069"/>
                  <a:pt x="6058" y="9327"/>
                </a:cubicBezTo>
                <a:cubicBezTo>
                  <a:pt x="6531" y="8962"/>
                  <a:pt x="6602" y="8105"/>
                  <a:pt x="5558" y="8007"/>
                </a:cubicBezTo>
                <a:cubicBezTo>
                  <a:pt x="5475" y="8000"/>
                  <a:pt x="5396" y="7996"/>
                  <a:pt x="5320" y="7996"/>
                </a:cubicBezTo>
                <a:cubicBezTo>
                  <a:pt x="4361" y="7996"/>
                  <a:pt x="4016" y="8552"/>
                  <a:pt x="3917" y="9131"/>
                </a:cubicBezTo>
                <a:cubicBezTo>
                  <a:pt x="3810" y="9755"/>
                  <a:pt x="4176" y="10398"/>
                  <a:pt x="4889" y="10523"/>
                </a:cubicBezTo>
                <a:cubicBezTo>
                  <a:pt x="4650" y="10720"/>
                  <a:pt x="4080" y="10929"/>
                  <a:pt x="3512" y="10929"/>
                </a:cubicBezTo>
                <a:cubicBezTo>
                  <a:pt x="2768" y="10929"/>
                  <a:pt x="2026" y="10571"/>
                  <a:pt x="2026" y="9363"/>
                </a:cubicBezTo>
                <a:cubicBezTo>
                  <a:pt x="2026" y="7930"/>
                  <a:pt x="3338" y="7663"/>
                  <a:pt x="4444" y="7663"/>
                </a:cubicBezTo>
                <a:cubicBezTo>
                  <a:pt x="4977" y="7663"/>
                  <a:pt x="5461" y="7725"/>
                  <a:pt x="5728" y="7748"/>
                </a:cubicBezTo>
                <a:cubicBezTo>
                  <a:pt x="5871" y="7759"/>
                  <a:pt x="6072" y="7770"/>
                  <a:pt x="6308" y="7770"/>
                </a:cubicBezTo>
                <a:cubicBezTo>
                  <a:pt x="7442" y="7770"/>
                  <a:pt x="9407" y="7511"/>
                  <a:pt x="9894" y="5688"/>
                </a:cubicBezTo>
                <a:cubicBezTo>
                  <a:pt x="10519" y="3386"/>
                  <a:pt x="9618" y="2092"/>
                  <a:pt x="9011" y="1593"/>
                </a:cubicBezTo>
                <a:cubicBezTo>
                  <a:pt x="8550" y="1207"/>
                  <a:pt x="7740" y="836"/>
                  <a:pt x="6951" y="836"/>
                </a:cubicBezTo>
                <a:cubicBezTo>
                  <a:pt x="6701" y="836"/>
                  <a:pt x="6453" y="873"/>
                  <a:pt x="6219" y="959"/>
                </a:cubicBezTo>
                <a:cubicBezTo>
                  <a:pt x="6540" y="1191"/>
                  <a:pt x="6718" y="1932"/>
                  <a:pt x="6718" y="1932"/>
                </a:cubicBezTo>
                <a:cubicBezTo>
                  <a:pt x="6718" y="1932"/>
                  <a:pt x="6356" y="614"/>
                  <a:pt x="4768" y="614"/>
                </a:cubicBezTo>
                <a:cubicBezTo>
                  <a:pt x="4703" y="614"/>
                  <a:pt x="4637" y="616"/>
                  <a:pt x="4568" y="620"/>
                </a:cubicBezTo>
                <a:cubicBezTo>
                  <a:pt x="2811" y="736"/>
                  <a:pt x="2561" y="2583"/>
                  <a:pt x="2516" y="2949"/>
                </a:cubicBezTo>
                <a:cubicBezTo>
                  <a:pt x="2477" y="3275"/>
                  <a:pt x="2331" y="4047"/>
                  <a:pt x="1952" y="4047"/>
                </a:cubicBezTo>
                <a:cubicBezTo>
                  <a:pt x="1906" y="4047"/>
                  <a:pt x="1856" y="4036"/>
                  <a:pt x="1803" y="4010"/>
                </a:cubicBezTo>
                <a:cubicBezTo>
                  <a:pt x="1303" y="3770"/>
                  <a:pt x="1874" y="2770"/>
                  <a:pt x="2168" y="2298"/>
                </a:cubicBezTo>
                <a:cubicBezTo>
                  <a:pt x="2418" y="1896"/>
                  <a:pt x="2864" y="790"/>
                  <a:pt x="2142" y="32"/>
                </a:cubicBezTo>
                <a:cubicBezTo>
                  <a:pt x="2120" y="10"/>
                  <a:pt x="2095" y="1"/>
                  <a:pt x="2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2"/>
          <p:cNvSpPr/>
          <p:nvPr/>
        </p:nvSpPr>
        <p:spPr>
          <a:xfrm>
            <a:off x="8355689" y="4840671"/>
            <a:ext cx="605486" cy="450916"/>
          </a:xfrm>
          <a:custGeom>
            <a:rect b="b" l="l" r="r" t="t"/>
            <a:pathLst>
              <a:path extrusionOk="0" h="9481" w="12731">
                <a:moveTo>
                  <a:pt x="9738" y="810"/>
                </a:moveTo>
                <a:cubicBezTo>
                  <a:pt x="9697" y="810"/>
                  <a:pt x="9657" y="817"/>
                  <a:pt x="9617" y="833"/>
                </a:cubicBezTo>
                <a:cubicBezTo>
                  <a:pt x="9537" y="877"/>
                  <a:pt x="9493" y="958"/>
                  <a:pt x="9475" y="1038"/>
                </a:cubicBezTo>
                <a:cubicBezTo>
                  <a:pt x="9528" y="975"/>
                  <a:pt x="9591" y="931"/>
                  <a:pt x="9653" y="913"/>
                </a:cubicBezTo>
                <a:cubicBezTo>
                  <a:pt x="9671" y="908"/>
                  <a:pt x="9688" y="906"/>
                  <a:pt x="9705" y="906"/>
                </a:cubicBezTo>
                <a:cubicBezTo>
                  <a:pt x="9750" y="906"/>
                  <a:pt x="9795" y="920"/>
                  <a:pt x="9840" y="940"/>
                </a:cubicBezTo>
                <a:cubicBezTo>
                  <a:pt x="9903" y="967"/>
                  <a:pt x="9956" y="1011"/>
                  <a:pt x="9992" y="1074"/>
                </a:cubicBezTo>
                <a:cubicBezTo>
                  <a:pt x="10037" y="1127"/>
                  <a:pt x="10064" y="1198"/>
                  <a:pt x="10064" y="1279"/>
                </a:cubicBezTo>
                <a:cubicBezTo>
                  <a:pt x="10108" y="1207"/>
                  <a:pt x="10108" y="1109"/>
                  <a:pt x="10064" y="1029"/>
                </a:cubicBezTo>
                <a:cubicBezTo>
                  <a:pt x="10028" y="949"/>
                  <a:pt x="9965" y="886"/>
                  <a:pt x="9885" y="842"/>
                </a:cubicBezTo>
                <a:cubicBezTo>
                  <a:pt x="9840" y="822"/>
                  <a:pt x="9789" y="810"/>
                  <a:pt x="9738" y="810"/>
                </a:cubicBezTo>
                <a:close/>
                <a:moveTo>
                  <a:pt x="8888" y="1011"/>
                </a:moveTo>
                <a:cubicBezTo>
                  <a:pt x="8860" y="1011"/>
                  <a:pt x="8832" y="1014"/>
                  <a:pt x="8806" y="1020"/>
                </a:cubicBezTo>
                <a:cubicBezTo>
                  <a:pt x="8725" y="1038"/>
                  <a:pt x="8645" y="1091"/>
                  <a:pt x="8609" y="1172"/>
                </a:cubicBezTo>
                <a:cubicBezTo>
                  <a:pt x="8565" y="1252"/>
                  <a:pt x="8583" y="1341"/>
                  <a:pt x="8618" y="1404"/>
                </a:cubicBezTo>
                <a:cubicBezTo>
                  <a:pt x="8627" y="1332"/>
                  <a:pt x="8636" y="1261"/>
                  <a:pt x="8672" y="1216"/>
                </a:cubicBezTo>
                <a:cubicBezTo>
                  <a:pt x="8708" y="1163"/>
                  <a:pt x="8770" y="1136"/>
                  <a:pt x="8832" y="1118"/>
                </a:cubicBezTo>
                <a:cubicBezTo>
                  <a:pt x="8855" y="1114"/>
                  <a:pt x="8880" y="1112"/>
                  <a:pt x="8906" y="1112"/>
                </a:cubicBezTo>
                <a:cubicBezTo>
                  <a:pt x="8944" y="1112"/>
                  <a:pt x="8983" y="1117"/>
                  <a:pt x="9020" y="1127"/>
                </a:cubicBezTo>
                <a:cubicBezTo>
                  <a:pt x="9082" y="1145"/>
                  <a:pt x="9145" y="1172"/>
                  <a:pt x="9189" y="1234"/>
                </a:cubicBezTo>
                <a:cubicBezTo>
                  <a:pt x="9189" y="1154"/>
                  <a:pt x="9127" y="1082"/>
                  <a:pt x="9047" y="1047"/>
                </a:cubicBezTo>
                <a:cubicBezTo>
                  <a:pt x="8999" y="1023"/>
                  <a:pt x="8943" y="1011"/>
                  <a:pt x="8888" y="1011"/>
                </a:cubicBezTo>
                <a:close/>
                <a:moveTo>
                  <a:pt x="10487" y="1339"/>
                </a:moveTo>
                <a:cubicBezTo>
                  <a:pt x="10427" y="1339"/>
                  <a:pt x="10367" y="1362"/>
                  <a:pt x="10322" y="1395"/>
                </a:cubicBezTo>
                <a:cubicBezTo>
                  <a:pt x="10342" y="1393"/>
                  <a:pt x="10362" y="1391"/>
                  <a:pt x="10381" y="1391"/>
                </a:cubicBezTo>
                <a:cubicBezTo>
                  <a:pt x="10437" y="1391"/>
                  <a:pt x="10487" y="1401"/>
                  <a:pt x="10527" y="1421"/>
                </a:cubicBezTo>
                <a:cubicBezTo>
                  <a:pt x="10581" y="1457"/>
                  <a:pt x="10617" y="1511"/>
                  <a:pt x="10634" y="1564"/>
                </a:cubicBezTo>
                <a:cubicBezTo>
                  <a:pt x="10652" y="1627"/>
                  <a:pt x="10661" y="1698"/>
                  <a:pt x="10652" y="1760"/>
                </a:cubicBezTo>
                <a:cubicBezTo>
                  <a:pt x="10643" y="1823"/>
                  <a:pt x="10617" y="1885"/>
                  <a:pt x="10563" y="1939"/>
                </a:cubicBezTo>
                <a:cubicBezTo>
                  <a:pt x="10634" y="1930"/>
                  <a:pt x="10697" y="1859"/>
                  <a:pt x="10724" y="1778"/>
                </a:cubicBezTo>
                <a:cubicBezTo>
                  <a:pt x="10759" y="1698"/>
                  <a:pt x="10759" y="1618"/>
                  <a:pt x="10733" y="1537"/>
                </a:cubicBezTo>
                <a:cubicBezTo>
                  <a:pt x="10706" y="1457"/>
                  <a:pt x="10643" y="1377"/>
                  <a:pt x="10554" y="1350"/>
                </a:cubicBezTo>
                <a:cubicBezTo>
                  <a:pt x="10532" y="1343"/>
                  <a:pt x="10509" y="1339"/>
                  <a:pt x="10487" y="1339"/>
                </a:cubicBezTo>
                <a:close/>
                <a:moveTo>
                  <a:pt x="4791" y="645"/>
                </a:moveTo>
                <a:cubicBezTo>
                  <a:pt x="5005" y="815"/>
                  <a:pt x="5121" y="1091"/>
                  <a:pt x="5148" y="1368"/>
                </a:cubicBezTo>
                <a:cubicBezTo>
                  <a:pt x="5166" y="1653"/>
                  <a:pt x="5086" y="1939"/>
                  <a:pt x="4907" y="2144"/>
                </a:cubicBezTo>
                <a:cubicBezTo>
                  <a:pt x="4889" y="2001"/>
                  <a:pt x="4907" y="1876"/>
                  <a:pt x="4898" y="1752"/>
                </a:cubicBezTo>
                <a:cubicBezTo>
                  <a:pt x="4898" y="1627"/>
                  <a:pt x="4898" y="1511"/>
                  <a:pt x="4889" y="1386"/>
                </a:cubicBezTo>
                <a:cubicBezTo>
                  <a:pt x="4880" y="1270"/>
                  <a:pt x="4863" y="1154"/>
                  <a:pt x="4845" y="1029"/>
                </a:cubicBezTo>
                <a:cubicBezTo>
                  <a:pt x="4827" y="904"/>
                  <a:pt x="4800" y="788"/>
                  <a:pt x="4791" y="645"/>
                </a:cubicBezTo>
                <a:close/>
                <a:moveTo>
                  <a:pt x="4060" y="1752"/>
                </a:moveTo>
                <a:cubicBezTo>
                  <a:pt x="4185" y="1752"/>
                  <a:pt x="4283" y="1859"/>
                  <a:pt x="4283" y="1984"/>
                </a:cubicBezTo>
                <a:cubicBezTo>
                  <a:pt x="4283" y="2108"/>
                  <a:pt x="4185" y="2207"/>
                  <a:pt x="4060" y="2207"/>
                </a:cubicBezTo>
                <a:cubicBezTo>
                  <a:pt x="3935" y="2207"/>
                  <a:pt x="3828" y="2108"/>
                  <a:pt x="3828" y="1984"/>
                </a:cubicBezTo>
                <a:cubicBezTo>
                  <a:pt x="3828" y="1859"/>
                  <a:pt x="3935" y="1752"/>
                  <a:pt x="4060" y="1752"/>
                </a:cubicBezTo>
                <a:close/>
                <a:moveTo>
                  <a:pt x="8474" y="1641"/>
                </a:moveTo>
                <a:cubicBezTo>
                  <a:pt x="8420" y="1641"/>
                  <a:pt x="8363" y="1659"/>
                  <a:pt x="8315" y="1689"/>
                </a:cubicBezTo>
                <a:cubicBezTo>
                  <a:pt x="8253" y="1734"/>
                  <a:pt x="8199" y="1805"/>
                  <a:pt x="8172" y="1885"/>
                </a:cubicBezTo>
                <a:cubicBezTo>
                  <a:pt x="8154" y="1966"/>
                  <a:pt x="8154" y="2064"/>
                  <a:pt x="8208" y="2135"/>
                </a:cubicBezTo>
                <a:cubicBezTo>
                  <a:pt x="8256" y="2199"/>
                  <a:pt x="8333" y="2235"/>
                  <a:pt x="8400" y="2235"/>
                </a:cubicBezTo>
                <a:cubicBezTo>
                  <a:pt x="8407" y="2235"/>
                  <a:pt x="8415" y="2234"/>
                  <a:pt x="8422" y="2233"/>
                </a:cubicBezTo>
                <a:cubicBezTo>
                  <a:pt x="8351" y="2198"/>
                  <a:pt x="8297" y="2153"/>
                  <a:pt x="8279" y="2099"/>
                </a:cubicBezTo>
                <a:cubicBezTo>
                  <a:pt x="8253" y="2037"/>
                  <a:pt x="8253" y="1975"/>
                  <a:pt x="8270" y="1921"/>
                </a:cubicBezTo>
                <a:cubicBezTo>
                  <a:pt x="8288" y="1859"/>
                  <a:pt x="8324" y="1796"/>
                  <a:pt x="8369" y="1752"/>
                </a:cubicBezTo>
                <a:cubicBezTo>
                  <a:pt x="8413" y="1707"/>
                  <a:pt x="8476" y="1662"/>
                  <a:pt x="8547" y="1653"/>
                </a:cubicBezTo>
                <a:cubicBezTo>
                  <a:pt x="8524" y="1645"/>
                  <a:pt x="8499" y="1641"/>
                  <a:pt x="8474" y="1641"/>
                </a:cubicBezTo>
                <a:close/>
                <a:moveTo>
                  <a:pt x="9405" y="1660"/>
                </a:moveTo>
                <a:cubicBezTo>
                  <a:pt x="9559" y="1660"/>
                  <a:pt x="9706" y="1742"/>
                  <a:pt x="9787" y="1885"/>
                </a:cubicBezTo>
                <a:cubicBezTo>
                  <a:pt x="9894" y="2099"/>
                  <a:pt x="9805" y="2358"/>
                  <a:pt x="9600" y="2465"/>
                </a:cubicBezTo>
                <a:cubicBezTo>
                  <a:pt x="9538" y="2497"/>
                  <a:pt x="9472" y="2512"/>
                  <a:pt x="9407" y="2512"/>
                </a:cubicBezTo>
                <a:cubicBezTo>
                  <a:pt x="9254" y="2512"/>
                  <a:pt x="9104" y="2428"/>
                  <a:pt x="9029" y="2278"/>
                </a:cubicBezTo>
                <a:cubicBezTo>
                  <a:pt x="8922" y="2073"/>
                  <a:pt x="9002" y="1814"/>
                  <a:pt x="9207" y="1707"/>
                </a:cubicBezTo>
                <a:cubicBezTo>
                  <a:pt x="9271" y="1675"/>
                  <a:pt x="9339" y="1660"/>
                  <a:pt x="9405" y="1660"/>
                </a:cubicBezTo>
                <a:close/>
                <a:moveTo>
                  <a:pt x="5469" y="2099"/>
                </a:moveTo>
                <a:cubicBezTo>
                  <a:pt x="5594" y="2099"/>
                  <a:pt x="5692" y="2207"/>
                  <a:pt x="5692" y="2331"/>
                </a:cubicBezTo>
                <a:cubicBezTo>
                  <a:pt x="5692" y="2456"/>
                  <a:pt x="5594" y="2554"/>
                  <a:pt x="5469" y="2554"/>
                </a:cubicBezTo>
                <a:cubicBezTo>
                  <a:pt x="5344" y="2554"/>
                  <a:pt x="5237" y="2456"/>
                  <a:pt x="5237" y="2331"/>
                </a:cubicBezTo>
                <a:cubicBezTo>
                  <a:pt x="5237" y="2207"/>
                  <a:pt x="5344" y="2099"/>
                  <a:pt x="5469" y="2099"/>
                </a:cubicBezTo>
                <a:close/>
                <a:moveTo>
                  <a:pt x="11304" y="2670"/>
                </a:moveTo>
                <a:lnTo>
                  <a:pt x="11304" y="2670"/>
                </a:lnTo>
                <a:cubicBezTo>
                  <a:pt x="11303" y="2673"/>
                  <a:pt x="11302" y="2676"/>
                  <a:pt x="11302" y="2679"/>
                </a:cubicBezTo>
                <a:lnTo>
                  <a:pt x="11302" y="2679"/>
                </a:lnTo>
                <a:cubicBezTo>
                  <a:pt x="11303" y="2676"/>
                  <a:pt x="11303" y="2673"/>
                  <a:pt x="11304" y="2670"/>
                </a:cubicBezTo>
                <a:close/>
                <a:moveTo>
                  <a:pt x="4702" y="2334"/>
                </a:moveTo>
                <a:cubicBezTo>
                  <a:pt x="4821" y="2334"/>
                  <a:pt x="4949" y="2366"/>
                  <a:pt x="5032" y="2430"/>
                </a:cubicBezTo>
                <a:cubicBezTo>
                  <a:pt x="5094" y="2483"/>
                  <a:pt x="5077" y="2590"/>
                  <a:pt x="5014" y="2635"/>
                </a:cubicBezTo>
                <a:cubicBezTo>
                  <a:pt x="4955" y="2674"/>
                  <a:pt x="4879" y="2700"/>
                  <a:pt x="4798" y="2700"/>
                </a:cubicBezTo>
                <a:cubicBezTo>
                  <a:pt x="4697" y="2700"/>
                  <a:pt x="4590" y="2659"/>
                  <a:pt x="4506" y="2554"/>
                </a:cubicBezTo>
                <a:cubicBezTo>
                  <a:pt x="4443" y="2483"/>
                  <a:pt x="4479" y="2376"/>
                  <a:pt x="4568" y="2349"/>
                </a:cubicBezTo>
                <a:cubicBezTo>
                  <a:pt x="4609" y="2339"/>
                  <a:pt x="4655" y="2334"/>
                  <a:pt x="4702" y="2334"/>
                </a:cubicBezTo>
                <a:close/>
                <a:moveTo>
                  <a:pt x="11508" y="2155"/>
                </a:moveTo>
                <a:cubicBezTo>
                  <a:pt x="11585" y="2155"/>
                  <a:pt x="11647" y="2270"/>
                  <a:pt x="11580" y="2367"/>
                </a:cubicBezTo>
                <a:cubicBezTo>
                  <a:pt x="11615" y="2350"/>
                  <a:pt x="11646" y="2343"/>
                  <a:pt x="11671" y="2343"/>
                </a:cubicBezTo>
                <a:cubicBezTo>
                  <a:pt x="11796" y="2343"/>
                  <a:pt x="11805" y="2513"/>
                  <a:pt x="11643" y="2572"/>
                </a:cubicBezTo>
                <a:cubicBezTo>
                  <a:pt x="11804" y="2647"/>
                  <a:pt x="11719" y="2774"/>
                  <a:pt x="11616" y="2774"/>
                </a:cubicBezTo>
                <a:cubicBezTo>
                  <a:pt x="11571" y="2774"/>
                  <a:pt x="11523" y="2750"/>
                  <a:pt x="11491" y="2688"/>
                </a:cubicBezTo>
                <a:lnTo>
                  <a:pt x="11491" y="2688"/>
                </a:lnTo>
                <a:cubicBezTo>
                  <a:pt x="11509" y="2733"/>
                  <a:pt x="11518" y="2876"/>
                  <a:pt x="11402" y="2885"/>
                </a:cubicBezTo>
                <a:cubicBezTo>
                  <a:pt x="11397" y="2885"/>
                  <a:pt x="11392" y="2885"/>
                  <a:pt x="11388" y="2885"/>
                </a:cubicBezTo>
                <a:cubicBezTo>
                  <a:pt x="11287" y="2885"/>
                  <a:pt x="11278" y="2795"/>
                  <a:pt x="11302" y="2679"/>
                </a:cubicBezTo>
                <a:lnTo>
                  <a:pt x="11302" y="2679"/>
                </a:lnTo>
                <a:cubicBezTo>
                  <a:pt x="11290" y="2722"/>
                  <a:pt x="11239" y="2783"/>
                  <a:pt x="11185" y="2783"/>
                </a:cubicBezTo>
                <a:cubicBezTo>
                  <a:pt x="11158" y="2783"/>
                  <a:pt x="11130" y="2767"/>
                  <a:pt x="11107" y="2724"/>
                </a:cubicBezTo>
                <a:cubicBezTo>
                  <a:pt x="11045" y="2599"/>
                  <a:pt x="11170" y="2554"/>
                  <a:pt x="11170" y="2554"/>
                </a:cubicBezTo>
                <a:cubicBezTo>
                  <a:pt x="10990" y="2546"/>
                  <a:pt x="11020" y="2335"/>
                  <a:pt x="11178" y="2335"/>
                </a:cubicBezTo>
                <a:cubicBezTo>
                  <a:pt x="11192" y="2335"/>
                  <a:pt x="11207" y="2337"/>
                  <a:pt x="11223" y="2340"/>
                </a:cubicBezTo>
                <a:cubicBezTo>
                  <a:pt x="11168" y="2229"/>
                  <a:pt x="11244" y="2160"/>
                  <a:pt x="11313" y="2160"/>
                </a:cubicBezTo>
                <a:cubicBezTo>
                  <a:pt x="11355" y="2160"/>
                  <a:pt x="11395" y="2185"/>
                  <a:pt x="11402" y="2242"/>
                </a:cubicBezTo>
                <a:cubicBezTo>
                  <a:pt x="11433" y="2180"/>
                  <a:pt x="11472" y="2155"/>
                  <a:pt x="11508" y="2155"/>
                </a:cubicBezTo>
                <a:close/>
                <a:moveTo>
                  <a:pt x="10501" y="2385"/>
                </a:moveTo>
                <a:lnTo>
                  <a:pt x="10501" y="2385"/>
                </a:lnTo>
                <a:cubicBezTo>
                  <a:pt x="10554" y="2438"/>
                  <a:pt x="10599" y="2492"/>
                  <a:pt x="10608" y="2554"/>
                </a:cubicBezTo>
                <a:cubicBezTo>
                  <a:pt x="10617" y="2617"/>
                  <a:pt x="10599" y="2670"/>
                  <a:pt x="10572" y="2733"/>
                </a:cubicBezTo>
                <a:cubicBezTo>
                  <a:pt x="10536" y="2786"/>
                  <a:pt x="10492" y="2831"/>
                  <a:pt x="10438" y="2867"/>
                </a:cubicBezTo>
                <a:cubicBezTo>
                  <a:pt x="10386" y="2896"/>
                  <a:pt x="10335" y="2914"/>
                  <a:pt x="10273" y="2914"/>
                </a:cubicBezTo>
                <a:cubicBezTo>
                  <a:pt x="10260" y="2914"/>
                  <a:pt x="10247" y="2913"/>
                  <a:pt x="10233" y="2911"/>
                </a:cubicBezTo>
                <a:lnTo>
                  <a:pt x="10233" y="2911"/>
                </a:lnTo>
                <a:cubicBezTo>
                  <a:pt x="10270" y="2943"/>
                  <a:pt x="10318" y="2956"/>
                  <a:pt x="10367" y="2956"/>
                </a:cubicBezTo>
                <a:cubicBezTo>
                  <a:pt x="10401" y="2956"/>
                  <a:pt x="10435" y="2949"/>
                  <a:pt x="10465" y="2938"/>
                </a:cubicBezTo>
                <a:cubicBezTo>
                  <a:pt x="10545" y="2911"/>
                  <a:pt x="10608" y="2849"/>
                  <a:pt x="10652" y="2777"/>
                </a:cubicBezTo>
                <a:cubicBezTo>
                  <a:pt x="10697" y="2706"/>
                  <a:pt x="10715" y="2617"/>
                  <a:pt x="10688" y="2528"/>
                </a:cubicBezTo>
                <a:cubicBezTo>
                  <a:pt x="10652" y="2447"/>
                  <a:pt x="10572" y="2394"/>
                  <a:pt x="10501" y="2385"/>
                </a:cubicBezTo>
                <a:close/>
                <a:moveTo>
                  <a:pt x="8583" y="2563"/>
                </a:moveTo>
                <a:lnTo>
                  <a:pt x="8583" y="2563"/>
                </a:lnTo>
                <a:cubicBezTo>
                  <a:pt x="8511" y="2599"/>
                  <a:pt x="8467" y="2679"/>
                  <a:pt x="8458" y="2760"/>
                </a:cubicBezTo>
                <a:cubicBezTo>
                  <a:pt x="8449" y="2840"/>
                  <a:pt x="8467" y="2929"/>
                  <a:pt x="8511" y="3001"/>
                </a:cubicBezTo>
                <a:cubicBezTo>
                  <a:pt x="8556" y="3072"/>
                  <a:pt x="8636" y="3134"/>
                  <a:pt x="8725" y="3134"/>
                </a:cubicBezTo>
                <a:cubicBezTo>
                  <a:pt x="8733" y="3135"/>
                  <a:pt x="8741" y="3135"/>
                  <a:pt x="8748" y="3135"/>
                </a:cubicBezTo>
                <a:cubicBezTo>
                  <a:pt x="8828" y="3135"/>
                  <a:pt x="8899" y="3094"/>
                  <a:pt x="8939" y="3045"/>
                </a:cubicBezTo>
                <a:lnTo>
                  <a:pt x="8939" y="3045"/>
                </a:lnTo>
                <a:cubicBezTo>
                  <a:pt x="8889" y="3058"/>
                  <a:pt x="8839" y="3070"/>
                  <a:pt x="8791" y="3070"/>
                </a:cubicBezTo>
                <a:cubicBezTo>
                  <a:pt x="8772" y="3070"/>
                  <a:pt x="8753" y="3068"/>
                  <a:pt x="8734" y="3063"/>
                </a:cubicBezTo>
                <a:cubicBezTo>
                  <a:pt x="8681" y="3045"/>
                  <a:pt x="8636" y="3001"/>
                  <a:pt x="8600" y="2947"/>
                </a:cubicBezTo>
                <a:cubicBezTo>
                  <a:pt x="8565" y="2893"/>
                  <a:pt x="8547" y="2831"/>
                  <a:pt x="8538" y="2760"/>
                </a:cubicBezTo>
                <a:cubicBezTo>
                  <a:pt x="8529" y="2697"/>
                  <a:pt x="8547" y="2626"/>
                  <a:pt x="8583" y="2563"/>
                </a:cubicBezTo>
                <a:close/>
                <a:moveTo>
                  <a:pt x="9564" y="1100"/>
                </a:moveTo>
                <a:lnTo>
                  <a:pt x="9359" y="1591"/>
                </a:lnTo>
                <a:lnTo>
                  <a:pt x="9350" y="1591"/>
                </a:lnTo>
                <a:lnTo>
                  <a:pt x="8957" y="1207"/>
                </a:lnTo>
                <a:lnTo>
                  <a:pt x="9216" y="1609"/>
                </a:lnTo>
                <a:lnTo>
                  <a:pt x="8868" y="1279"/>
                </a:lnTo>
                <a:lnTo>
                  <a:pt x="9091" y="1627"/>
                </a:lnTo>
                <a:lnTo>
                  <a:pt x="8797" y="1341"/>
                </a:lnTo>
                <a:lnTo>
                  <a:pt x="9047" y="1734"/>
                </a:lnTo>
                <a:lnTo>
                  <a:pt x="8716" y="1404"/>
                </a:lnTo>
                <a:lnTo>
                  <a:pt x="8975" y="1814"/>
                </a:lnTo>
                <a:lnTo>
                  <a:pt x="8395" y="1814"/>
                </a:lnTo>
                <a:lnTo>
                  <a:pt x="8877" y="1912"/>
                </a:lnTo>
                <a:lnTo>
                  <a:pt x="8386" y="1912"/>
                </a:lnTo>
                <a:lnTo>
                  <a:pt x="8806" y="1992"/>
                </a:lnTo>
                <a:lnTo>
                  <a:pt x="8377" y="1992"/>
                </a:lnTo>
                <a:lnTo>
                  <a:pt x="8859" y="2091"/>
                </a:lnTo>
                <a:lnTo>
                  <a:pt x="8369" y="2091"/>
                </a:lnTo>
                <a:lnTo>
                  <a:pt x="8886" y="2189"/>
                </a:lnTo>
                <a:lnTo>
                  <a:pt x="8636" y="2323"/>
                </a:lnTo>
                <a:lnTo>
                  <a:pt x="8913" y="2251"/>
                </a:lnTo>
                <a:lnTo>
                  <a:pt x="8913" y="2251"/>
                </a:lnTo>
                <a:lnTo>
                  <a:pt x="8654" y="2385"/>
                </a:lnTo>
                <a:lnTo>
                  <a:pt x="8931" y="2314"/>
                </a:lnTo>
                <a:lnTo>
                  <a:pt x="8574" y="2777"/>
                </a:lnTo>
                <a:lnTo>
                  <a:pt x="8984" y="2430"/>
                </a:lnTo>
                <a:lnTo>
                  <a:pt x="8984" y="2430"/>
                </a:lnTo>
                <a:lnTo>
                  <a:pt x="8654" y="2858"/>
                </a:lnTo>
                <a:lnTo>
                  <a:pt x="9011" y="2554"/>
                </a:lnTo>
                <a:lnTo>
                  <a:pt x="8716" y="2920"/>
                </a:lnTo>
                <a:lnTo>
                  <a:pt x="9136" y="2572"/>
                </a:lnTo>
                <a:lnTo>
                  <a:pt x="8797" y="3001"/>
                </a:lnTo>
                <a:lnTo>
                  <a:pt x="9252" y="2608"/>
                </a:lnTo>
                <a:lnTo>
                  <a:pt x="9448" y="3179"/>
                </a:lnTo>
                <a:lnTo>
                  <a:pt x="9386" y="2644"/>
                </a:lnTo>
                <a:lnTo>
                  <a:pt x="9555" y="3152"/>
                </a:lnTo>
                <a:lnTo>
                  <a:pt x="9501" y="2688"/>
                </a:lnTo>
                <a:lnTo>
                  <a:pt x="9653" y="3134"/>
                </a:lnTo>
                <a:lnTo>
                  <a:pt x="9582" y="2599"/>
                </a:lnTo>
                <a:lnTo>
                  <a:pt x="9760" y="3108"/>
                </a:lnTo>
                <a:lnTo>
                  <a:pt x="9680" y="2501"/>
                </a:lnTo>
                <a:cubicBezTo>
                  <a:pt x="9689" y="2501"/>
                  <a:pt x="9689" y="2492"/>
                  <a:pt x="9698" y="2492"/>
                </a:cubicBezTo>
                <a:lnTo>
                  <a:pt x="10251" y="2724"/>
                </a:lnTo>
                <a:lnTo>
                  <a:pt x="9805" y="2412"/>
                </a:lnTo>
                <a:lnTo>
                  <a:pt x="10304" y="2626"/>
                </a:lnTo>
                <a:lnTo>
                  <a:pt x="9921" y="2358"/>
                </a:lnTo>
                <a:lnTo>
                  <a:pt x="10349" y="2546"/>
                </a:lnTo>
                <a:lnTo>
                  <a:pt x="10349" y="2546"/>
                </a:lnTo>
                <a:lnTo>
                  <a:pt x="9903" y="2233"/>
                </a:lnTo>
                <a:lnTo>
                  <a:pt x="9903" y="2233"/>
                </a:lnTo>
                <a:lnTo>
                  <a:pt x="10403" y="2447"/>
                </a:lnTo>
                <a:lnTo>
                  <a:pt x="9921" y="2117"/>
                </a:lnTo>
                <a:lnTo>
                  <a:pt x="10456" y="1894"/>
                </a:lnTo>
                <a:lnTo>
                  <a:pt x="9921" y="2001"/>
                </a:lnTo>
                <a:lnTo>
                  <a:pt x="10420" y="1787"/>
                </a:lnTo>
                <a:lnTo>
                  <a:pt x="9965" y="1876"/>
                </a:lnTo>
                <a:lnTo>
                  <a:pt x="10394" y="1698"/>
                </a:lnTo>
                <a:lnTo>
                  <a:pt x="9858" y="1805"/>
                </a:lnTo>
                <a:lnTo>
                  <a:pt x="9858" y="1805"/>
                </a:lnTo>
                <a:lnTo>
                  <a:pt x="10358" y="1591"/>
                </a:lnTo>
                <a:lnTo>
                  <a:pt x="10358" y="1591"/>
                </a:lnTo>
                <a:lnTo>
                  <a:pt x="9823" y="1698"/>
                </a:lnTo>
                <a:lnTo>
                  <a:pt x="9894" y="1190"/>
                </a:lnTo>
                <a:lnTo>
                  <a:pt x="9716" y="1627"/>
                </a:lnTo>
                <a:lnTo>
                  <a:pt x="9778" y="1163"/>
                </a:lnTo>
                <a:lnTo>
                  <a:pt x="9626" y="1529"/>
                </a:lnTo>
                <a:lnTo>
                  <a:pt x="9680" y="1127"/>
                </a:lnTo>
                <a:lnTo>
                  <a:pt x="9501" y="1564"/>
                </a:lnTo>
                <a:lnTo>
                  <a:pt x="9564" y="1100"/>
                </a:lnTo>
                <a:close/>
                <a:moveTo>
                  <a:pt x="3088" y="895"/>
                </a:moveTo>
                <a:cubicBezTo>
                  <a:pt x="3133" y="895"/>
                  <a:pt x="3178" y="901"/>
                  <a:pt x="3221" y="913"/>
                </a:cubicBezTo>
                <a:cubicBezTo>
                  <a:pt x="3292" y="931"/>
                  <a:pt x="3355" y="958"/>
                  <a:pt x="3408" y="1011"/>
                </a:cubicBezTo>
                <a:cubicBezTo>
                  <a:pt x="3462" y="1065"/>
                  <a:pt x="3498" y="1136"/>
                  <a:pt x="3507" y="1207"/>
                </a:cubicBezTo>
                <a:cubicBezTo>
                  <a:pt x="3524" y="1341"/>
                  <a:pt x="3471" y="1457"/>
                  <a:pt x="3399" y="1564"/>
                </a:cubicBezTo>
                <a:cubicBezTo>
                  <a:pt x="3364" y="1609"/>
                  <a:pt x="3310" y="1662"/>
                  <a:pt x="3230" y="1671"/>
                </a:cubicBezTo>
                <a:cubicBezTo>
                  <a:pt x="3159" y="1671"/>
                  <a:pt x="3105" y="1653"/>
                  <a:pt x="3052" y="1609"/>
                </a:cubicBezTo>
                <a:cubicBezTo>
                  <a:pt x="3025" y="1591"/>
                  <a:pt x="3007" y="1555"/>
                  <a:pt x="2998" y="1520"/>
                </a:cubicBezTo>
                <a:cubicBezTo>
                  <a:pt x="2989" y="1484"/>
                  <a:pt x="3007" y="1457"/>
                  <a:pt x="3025" y="1430"/>
                </a:cubicBezTo>
                <a:cubicBezTo>
                  <a:pt x="3069" y="1386"/>
                  <a:pt x="3114" y="1359"/>
                  <a:pt x="3168" y="1341"/>
                </a:cubicBezTo>
                <a:lnTo>
                  <a:pt x="3168" y="1341"/>
                </a:lnTo>
                <a:cubicBezTo>
                  <a:pt x="3123" y="1368"/>
                  <a:pt x="3078" y="1404"/>
                  <a:pt x="3060" y="1448"/>
                </a:cubicBezTo>
                <a:cubicBezTo>
                  <a:pt x="3034" y="1493"/>
                  <a:pt x="3052" y="1529"/>
                  <a:pt x="3087" y="1546"/>
                </a:cubicBezTo>
                <a:cubicBezTo>
                  <a:pt x="3121" y="1566"/>
                  <a:pt x="3159" y="1576"/>
                  <a:pt x="3191" y="1576"/>
                </a:cubicBezTo>
                <a:cubicBezTo>
                  <a:pt x="3202" y="1576"/>
                  <a:pt x="3212" y="1575"/>
                  <a:pt x="3221" y="1573"/>
                </a:cubicBezTo>
                <a:cubicBezTo>
                  <a:pt x="3239" y="1564"/>
                  <a:pt x="3275" y="1529"/>
                  <a:pt x="3292" y="1493"/>
                </a:cubicBezTo>
                <a:cubicBezTo>
                  <a:pt x="3337" y="1413"/>
                  <a:pt x="3364" y="1306"/>
                  <a:pt x="3337" y="1234"/>
                </a:cubicBezTo>
                <a:cubicBezTo>
                  <a:pt x="3319" y="1154"/>
                  <a:pt x="3266" y="1127"/>
                  <a:pt x="3185" y="1109"/>
                </a:cubicBezTo>
                <a:cubicBezTo>
                  <a:pt x="3171" y="1108"/>
                  <a:pt x="3157" y="1107"/>
                  <a:pt x="3142" y="1107"/>
                </a:cubicBezTo>
                <a:cubicBezTo>
                  <a:pt x="2988" y="1107"/>
                  <a:pt x="2838" y="1194"/>
                  <a:pt x="2748" y="1341"/>
                </a:cubicBezTo>
                <a:cubicBezTo>
                  <a:pt x="2695" y="1413"/>
                  <a:pt x="2659" y="1502"/>
                  <a:pt x="2632" y="1591"/>
                </a:cubicBezTo>
                <a:cubicBezTo>
                  <a:pt x="2614" y="1636"/>
                  <a:pt x="2606" y="1680"/>
                  <a:pt x="2606" y="1725"/>
                </a:cubicBezTo>
                <a:cubicBezTo>
                  <a:pt x="2597" y="1769"/>
                  <a:pt x="2597" y="1832"/>
                  <a:pt x="2597" y="1885"/>
                </a:cubicBezTo>
                <a:cubicBezTo>
                  <a:pt x="2579" y="1992"/>
                  <a:pt x="2561" y="2108"/>
                  <a:pt x="2534" y="2224"/>
                </a:cubicBezTo>
                <a:cubicBezTo>
                  <a:pt x="2498" y="2340"/>
                  <a:pt x="2463" y="2456"/>
                  <a:pt x="2365" y="2563"/>
                </a:cubicBezTo>
                <a:cubicBezTo>
                  <a:pt x="2281" y="2664"/>
                  <a:pt x="2143" y="2725"/>
                  <a:pt x="2016" y="2725"/>
                </a:cubicBezTo>
                <a:cubicBezTo>
                  <a:pt x="2007" y="2725"/>
                  <a:pt x="1998" y="2725"/>
                  <a:pt x="1990" y="2724"/>
                </a:cubicBezTo>
                <a:cubicBezTo>
                  <a:pt x="1963" y="2724"/>
                  <a:pt x="1928" y="2724"/>
                  <a:pt x="1901" y="2715"/>
                </a:cubicBezTo>
                <a:cubicBezTo>
                  <a:pt x="1865" y="2715"/>
                  <a:pt x="1829" y="2706"/>
                  <a:pt x="1812" y="2697"/>
                </a:cubicBezTo>
                <a:cubicBezTo>
                  <a:pt x="1758" y="2688"/>
                  <a:pt x="1713" y="2679"/>
                  <a:pt x="1660" y="2670"/>
                </a:cubicBezTo>
                <a:cubicBezTo>
                  <a:pt x="1627" y="2667"/>
                  <a:pt x="1593" y="2665"/>
                  <a:pt x="1560" y="2665"/>
                </a:cubicBezTo>
                <a:cubicBezTo>
                  <a:pt x="1501" y="2665"/>
                  <a:pt x="1443" y="2671"/>
                  <a:pt x="1392" y="2688"/>
                </a:cubicBezTo>
                <a:cubicBezTo>
                  <a:pt x="1312" y="2715"/>
                  <a:pt x="1276" y="2777"/>
                  <a:pt x="1285" y="2867"/>
                </a:cubicBezTo>
                <a:cubicBezTo>
                  <a:pt x="1294" y="2956"/>
                  <a:pt x="1330" y="3063"/>
                  <a:pt x="1401" y="3125"/>
                </a:cubicBezTo>
                <a:cubicBezTo>
                  <a:pt x="1419" y="3144"/>
                  <a:pt x="1442" y="3152"/>
                  <a:pt x="1467" y="3152"/>
                </a:cubicBezTo>
                <a:cubicBezTo>
                  <a:pt x="1525" y="3152"/>
                  <a:pt x="1593" y="3103"/>
                  <a:pt x="1624" y="3027"/>
                </a:cubicBezTo>
                <a:lnTo>
                  <a:pt x="1624" y="3027"/>
                </a:lnTo>
                <a:cubicBezTo>
                  <a:pt x="1615" y="3081"/>
                  <a:pt x="1589" y="3134"/>
                  <a:pt x="1535" y="3179"/>
                </a:cubicBezTo>
                <a:cubicBezTo>
                  <a:pt x="1513" y="3197"/>
                  <a:pt x="1481" y="3206"/>
                  <a:pt x="1449" y="3206"/>
                </a:cubicBezTo>
                <a:cubicBezTo>
                  <a:pt x="1417" y="3206"/>
                  <a:pt x="1383" y="3197"/>
                  <a:pt x="1357" y="3179"/>
                </a:cubicBezTo>
                <a:cubicBezTo>
                  <a:pt x="1303" y="3152"/>
                  <a:pt x="1267" y="3099"/>
                  <a:pt x="1232" y="3054"/>
                </a:cubicBezTo>
                <a:cubicBezTo>
                  <a:pt x="1196" y="3009"/>
                  <a:pt x="1178" y="2947"/>
                  <a:pt x="1160" y="2893"/>
                </a:cubicBezTo>
                <a:cubicBezTo>
                  <a:pt x="1142" y="2831"/>
                  <a:pt x="1142" y="2760"/>
                  <a:pt x="1169" y="2688"/>
                </a:cubicBezTo>
                <a:cubicBezTo>
                  <a:pt x="1205" y="2617"/>
                  <a:pt x="1258" y="2572"/>
                  <a:pt x="1321" y="2537"/>
                </a:cubicBezTo>
                <a:cubicBezTo>
                  <a:pt x="1413" y="2487"/>
                  <a:pt x="1510" y="2471"/>
                  <a:pt x="1605" y="2471"/>
                </a:cubicBezTo>
                <a:cubicBezTo>
                  <a:pt x="1629" y="2471"/>
                  <a:pt x="1654" y="2472"/>
                  <a:pt x="1678" y="2474"/>
                </a:cubicBezTo>
                <a:cubicBezTo>
                  <a:pt x="1740" y="2474"/>
                  <a:pt x="1794" y="2474"/>
                  <a:pt x="1847" y="2483"/>
                </a:cubicBezTo>
                <a:cubicBezTo>
                  <a:pt x="1883" y="2492"/>
                  <a:pt x="1901" y="2492"/>
                  <a:pt x="1928" y="2492"/>
                </a:cubicBezTo>
                <a:cubicBezTo>
                  <a:pt x="1945" y="2501"/>
                  <a:pt x="1972" y="2501"/>
                  <a:pt x="1990" y="2501"/>
                </a:cubicBezTo>
                <a:cubicBezTo>
                  <a:pt x="2070" y="2492"/>
                  <a:pt x="2133" y="2456"/>
                  <a:pt x="2186" y="2403"/>
                </a:cubicBezTo>
                <a:cubicBezTo>
                  <a:pt x="2284" y="2278"/>
                  <a:pt x="2320" y="2064"/>
                  <a:pt x="2338" y="1859"/>
                </a:cubicBezTo>
                <a:lnTo>
                  <a:pt x="2347" y="1698"/>
                </a:lnTo>
                <a:cubicBezTo>
                  <a:pt x="2356" y="1636"/>
                  <a:pt x="2374" y="1573"/>
                  <a:pt x="2391" y="1520"/>
                </a:cubicBezTo>
                <a:cubicBezTo>
                  <a:pt x="2427" y="1404"/>
                  <a:pt x="2472" y="1288"/>
                  <a:pt x="2552" y="1190"/>
                </a:cubicBezTo>
                <a:cubicBezTo>
                  <a:pt x="2623" y="1091"/>
                  <a:pt x="2721" y="1011"/>
                  <a:pt x="2837" y="958"/>
                </a:cubicBezTo>
                <a:cubicBezTo>
                  <a:pt x="2914" y="917"/>
                  <a:pt x="3001" y="895"/>
                  <a:pt x="3088" y="895"/>
                </a:cubicBezTo>
                <a:close/>
                <a:moveTo>
                  <a:pt x="6545" y="1914"/>
                </a:moveTo>
                <a:cubicBezTo>
                  <a:pt x="6586" y="1914"/>
                  <a:pt x="6628" y="1923"/>
                  <a:pt x="6665" y="1939"/>
                </a:cubicBezTo>
                <a:cubicBezTo>
                  <a:pt x="6798" y="1984"/>
                  <a:pt x="6897" y="2073"/>
                  <a:pt x="6977" y="2171"/>
                </a:cubicBezTo>
                <a:cubicBezTo>
                  <a:pt x="7066" y="2269"/>
                  <a:pt x="7128" y="2394"/>
                  <a:pt x="7173" y="2519"/>
                </a:cubicBezTo>
                <a:cubicBezTo>
                  <a:pt x="7191" y="2581"/>
                  <a:pt x="7209" y="2644"/>
                  <a:pt x="7218" y="2715"/>
                </a:cubicBezTo>
                <a:cubicBezTo>
                  <a:pt x="7227" y="2786"/>
                  <a:pt x="7218" y="2858"/>
                  <a:pt x="7209" y="2938"/>
                </a:cubicBezTo>
                <a:cubicBezTo>
                  <a:pt x="7173" y="3081"/>
                  <a:pt x="7075" y="3215"/>
                  <a:pt x="6950" y="3295"/>
                </a:cubicBezTo>
                <a:cubicBezTo>
                  <a:pt x="6888" y="3331"/>
                  <a:pt x="6807" y="3366"/>
                  <a:pt x="6727" y="3366"/>
                </a:cubicBezTo>
                <a:cubicBezTo>
                  <a:pt x="6718" y="3367"/>
                  <a:pt x="6709" y="3368"/>
                  <a:pt x="6700" y="3368"/>
                </a:cubicBezTo>
                <a:cubicBezTo>
                  <a:pt x="6617" y="3368"/>
                  <a:pt x="6525" y="3331"/>
                  <a:pt x="6477" y="3259"/>
                </a:cubicBezTo>
                <a:cubicBezTo>
                  <a:pt x="6379" y="3134"/>
                  <a:pt x="6370" y="2956"/>
                  <a:pt x="6450" y="2831"/>
                </a:cubicBezTo>
                <a:cubicBezTo>
                  <a:pt x="6486" y="2769"/>
                  <a:pt x="6549" y="2715"/>
                  <a:pt x="6620" y="2706"/>
                </a:cubicBezTo>
                <a:cubicBezTo>
                  <a:pt x="6642" y="2700"/>
                  <a:pt x="6665" y="2697"/>
                  <a:pt x="6689" y="2697"/>
                </a:cubicBezTo>
                <a:cubicBezTo>
                  <a:pt x="6731" y="2697"/>
                  <a:pt x="6773" y="2707"/>
                  <a:pt x="6807" y="2724"/>
                </a:cubicBezTo>
                <a:cubicBezTo>
                  <a:pt x="6682" y="2733"/>
                  <a:pt x="6584" y="2795"/>
                  <a:pt x="6558" y="2885"/>
                </a:cubicBezTo>
                <a:cubicBezTo>
                  <a:pt x="6540" y="2974"/>
                  <a:pt x="6575" y="3072"/>
                  <a:pt x="6629" y="3125"/>
                </a:cubicBezTo>
                <a:cubicBezTo>
                  <a:pt x="6647" y="3143"/>
                  <a:pt x="6674" y="3143"/>
                  <a:pt x="6709" y="3143"/>
                </a:cubicBezTo>
                <a:cubicBezTo>
                  <a:pt x="6736" y="3134"/>
                  <a:pt x="6781" y="3116"/>
                  <a:pt x="6816" y="3090"/>
                </a:cubicBezTo>
                <a:cubicBezTo>
                  <a:pt x="6879" y="3036"/>
                  <a:pt x="6932" y="2956"/>
                  <a:pt x="6950" y="2876"/>
                </a:cubicBezTo>
                <a:cubicBezTo>
                  <a:pt x="6977" y="2786"/>
                  <a:pt x="6968" y="2697"/>
                  <a:pt x="6941" y="2590"/>
                </a:cubicBezTo>
                <a:cubicBezTo>
                  <a:pt x="6914" y="2483"/>
                  <a:pt x="6870" y="2385"/>
                  <a:pt x="6816" y="2287"/>
                </a:cubicBezTo>
                <a:cubicBezTo>
                  <a:pt x="6763" y="2198"/>
                  <a:pt x="6691" y="2108"/>
                  <a:pt x="6611" y="2046"/>
                </a:cubicBezTo>
                <a:cubicBezTo>
                  <a:pt x="6571" y="2015"/>
                  <a:pt x="6522" y="1999"/>
                  <a:pt x="6469" y="1999"/>
                </a:cubicBezTo>
                <a:cubicBezTo>
                  <a:pt x="6417" y="1999"/>
                  <a:pt x="6361" y="2015"/>
                  <a:pt x="6308" y="2046"/>
                </a:cubicBezTo>
                <a:cubicBezTo>
                  <a:pt x="6343" y="1992"/>
                  <a:pt x="6388" y="1948"/>
                  <a:pt x="6459" y="1930"/>
                </a:cubicBezTo>
                <a:cubicBezTo>
                  <a:pt x="6486" y="1919"/>
                  <a:pt x="6515" y="1914"/>
                  <a:pt x="6545" y="1914"/>
                </a:cubicBezTo>
                <a:close/>
                <a:moveTo>
                  <a:pt x="9903" y="3045"/>
                </a:moveTo>
                <a:cubicBezTo>
                  <a:pt x="9894" y="3125"/>
                  <a:pt x="9867" y="3188"/>
                  <a:pt x="9823" y="3232"/>
                </a:cubicBezTo>
                <a:cubicBezTo>
                  <a:pt x="9787" y="3277"/>
                  <a:pt x="9725" y="3295"/>
                  <a:pt x="9662" y="3304"/>
                </a:cubicBezTo>
                <a:cubicBezTo>
                  <a:pt x="9651" y="3305"/>
                  <a:pt x="9639" y="3306"/>
                  <a:pt x="9627" y="3306"/>
                </a:cubicBezTo>
                <a:cubicBezTo>
                  <a:pt x="9574" y="3306"/>
                  <a:pt x="9518" y="3292"/>
                  <a:pt x="9475" y="3277"/>
                </a:cubicBezTo>
                <a:cubicBezTo>
                  <a:pt x="9412" y="3250"/>
                  <a:pt x="9359" y="3206"/>
                  <a:pt x="9314" y="3143"/>
                </a:cubicBezTo>
                <a:lnTo>
                  <a:pt x="9314" y="3143"/>
                </a:lnTo>
                <a:cubicBezTo>
                  <a:pt x="9314" y="3215"/>
                  <a:pt x="9368" y="3295"/>
                  <a:pt x="9430" y="3340"/>
                </a:cubicBezTo>
                <a:cubicBezTo>
                  <a:pt x="9490" y="3384"/>
                  <a:pt x="9556" y="3404"/>
                  <a:pt x="9628" y="3404"/>
                </a:cubicBezTo>
                <a:cubicBezTo>
                  <a:pt x="9642" y="3404"/>
                  <a:pt x="9657" y="3403"/>
                  <a:pt x="9671" y="3402"/>
                </a:cubicBezTo>
                <a:cubicBezTo>
                  <a:pt x="9751" y="3393"/>
                  <a:pt x="9840" y="3357"/>
                  <a:pt x="9885" y="3277"/>
                </a:cubicBezTo>
                <a:cubicBezTo>
                  <a:pt x="9939" y="3206"/>
                  <a:pt x="9930" y="3116"/>
                  <a:pt x="9903" y="3045"/>
                </a:cubicBezTo>
                <a:close/>
                <a:moveTo>
                  <a:pt x="9750" y="682"/>
                </a:moveTo>
                <a:cubicBezTo>
                  <a:pt x="9996" y="682"/>
                  <a:pt x="10247" y="957"/>
                  <a:pt x="10162" y="1404"/>
                </a:cubicBezTo>
                <a:cubicBezTo>
                  <a:pt x="10305" y="1304"/>
                  <a:pt x="10428" y="1263"/>
                  <a:pt x="10529" y="1263"/>
                </a:cubicBezTo>
                <a:cubicBezTo>
                  <a:pt x="11002" y="1263"/>
                  <a:pt x="10997" y="2154"/>
                  <a:pt x="10294" y="2154"/>
                </a:cubicBezTo>
                <a:cubicBezTo>
                  <a:pt x="10283" y="2154"/>
                  <a:pt x="10271" y="2153"/>
                  <a:pt x="10260" y="2153"/>
                </a:cubicBezTo>
                <a:lnTo>
                  <a:pt x="10260" y="2153"/>
                </a:lnTo>
                <a:cubicBezTo>
                  <a:pt x="10447" y="2162"/>
                  <a:pt x="10938" y="2403"/>
                  <a:pt x="10759" y="2813"/>
                </a:cubicBezTo>
                <a:cubicBezTo>
                  <a:pt x="10680" y="2986"/>
                  <a:pt x="10573" y="3058"/>
                  <a:pt x="10445" y="3058"/>
                </a:cubicBezTo>
                <a:cubicBezTo>
                  <a:pt x="10270" y="3058"/>
                  <a:pt x="10058" y="2924"/>
                  <a:pt x="9832" y="2733"/>
                </a:cubicBezTo>
                <a:lnTo>
                  <a:pt x="9832" y="2733"/>
                </a:lnTo>
                <a:cubicBezTo>
                  <a:pt x="10018" y="2901"/>
                  <a:pt x="10221" y="3500"/>
                  <a:pt x="9674" y="3500"/>
                </a:cubicBezTo>
                <a:cubicBezTo>
                  <a:pt x="9670" y="3500"/>
                  <a:pt x="9666" y="3500"/>
                  <a:pt x="9662" y="3500"/>
                </a:cubicBezTo>
                <a:cubicBezTo>
                  <a:pt x="9100" y="3482"/>
                  <a:pt x="9189" y="2965"/>
                  <a:pt x="9189" y="2965"/>
                </a:cubicBezTo>
                <a:lnTo>
                  <a:pt x="9189" y="2965"/>
                </a:lnTo>
                <a:cubicBezTo>
                  <a:pt x="9071" y="3148"/>
                  <a:pt x="8926" y="3222"/>
                  <a:pt x="8792" y="3222"/>
                </a:cubicBezTo>
                <a:cubicBezTo>
                  <a:pt x="8463" y="3222"/>
                  <a:pt x="8204" y="2770"/>
                  <a:pt x="8592" y="2376"/>
                </a:cubicBezTo>
                <a:cubicBezTo>
                  <a:pt x="7882" y="2336"/>
                  <a:pt x="8020" y="1555"/>
                  <a:pt x="8440" y="1555"/>
                </a:cubicBezTo>
                <a:cubicBezTo>
                  <a:pt x="8490" y="1555"/>
                  <a:pt x="8544" y="1566"/>
                  <a:pt x="8600" y="1591"/>
                </a:cubicBezTo>
                <a:cubicBezTo>
                  <a:pt x="8316" y="1153"/>
                  <a:pt x="8552" y="886"/>
                  <a:pt x="8845" y="886"/>
                </a:cubicBezTo>
                <a:cubicBezTo>
                  <a:pt x="9030" y="886"/>
                  <a:pt x="9236" y="991"/>
                  <a:pt x="9350" y="1225"/>
                </a:cubicBezTo>
                <a:cubicBezTo>
                  <a:pt x="9373" y="847"/>
                  <a:pt x="9560" y="682"/>
                  <a:pt x="9750" y="682"/>
                </a:cubicBezTo>
                <a:close/>
                <a:moveTo>
                  <a:pt x="4721" y="2937"/>
                </a:moveTo>
                <a:cubicBezTo>
                  <a:pt x="4778" y="2937"/>
                  <a:pt x="4838" y="2972"/>
                  <a:pt x="4854" y="3036"/>
                </a:cubicBezTo>
                <a:cubicBezTo>
                  <a:pt x="4880" y="3170"/>
                  <a:pt x="4979" y="3295"/>
                  <a:pt x="5112" y="3366"/>
                </a:cubicBezTo>
                <a:cubicBezTo>
                  <a:pt x="5175" y="3402"/>
                  <a:pt x="5255" y="3429"/>
                  <a:pt x="5335" y="3429"/>
                </a:cubicBezTo>
                <a:cubicBezTo>
                  <a:pt x="5349" y="3430"/>
                  <a:pt x="5363" y="3431"/>
                  <a:pt x="5377" y="3431"/>
                </a:cubicBezTo>
                <a:cubicBezTo>
                  <a:pt x="5443" y="3431"/>
                  <a:pt x="5511" y="3414"/>
                  <a:pt x="5585" y="3384"/>
                </a:cubicBezTo>
                <a:lnTo>
                  <a:pt x="5585" y="3384"/>
                </a:lnTo>
                <a:cubicBezTo>
                  <a:pt x="5532" y="3464"/>
                  <a:pt x="5442" y="3518"/>
                  <a:pt x="5344" y="3554"/>
                </a:cubicBezTo>
                <a:cubicBezTo>
                  <a:pt x="5299" y="3566"/>
                  <a:pt x="5251" y="3573"/>
                  <a:pt x="5204" y="3573"/>
                </a:cubicBezTo>
                <a:cubicBezTo>
                  <a:pt x="5149" y="3573"/>
                  <a:pt x="5094" y="3564"/>
                  <a:pt x="5041" y="3545"/>
                </a:cubicBezTo>
                <a:cubicBezTo>
                  <a:pt x="4898" y="3509"/>
                  <a:pt x="4773" y="3411"/>
                  <a:pt x="4684" y="3286"/>
                </a:cubicBezTo>
                <a:cubicBezTo>
                  <a:pt x="4560" y="3372"/>
                  <a:pt x="4408" y="3423"/>
                  <a:pt x="4259" y="3423"/>
                </a:cubicBezTo>
                <a:cubicBezTo>
                  <a:pt x="4237" y="3423"/>
                  <a:pt x="4215" y="3422"/>
                  <a:pt x="4193" y="3420"/>
                </a:cubicBezTo>
                <a:cubicBezTo>
                  <a:pt x="4069" y="3411"/>
                  <a:pt x="3953" y="3357"/>
                  <a:pt x="3863" y="3277"/>
                </a:cubicBezTo>
                <a:cubicBezTo>
                  <a:pt x="3783" y="3188"/>
                  <a:pt x="3738" y="3081"/>
                  <a:pt x="3747" y="2974"/>
                </a:cubicBezTo>
                <a:lnTo>
                  <a:pt x="3747" y="2974"/>
                </a:lnTo>
                <a:cubicBezTo>
                  <a:pt x="3801" y="3063"/>
                  <a:pt x="3872" y="3134"/>
                  <a:pt x="3953" y="3170"/>
                </a:cubicBezTo>
                <a:cubicBezTo>
                  <a:pt x="4012" y="3200"/>
                  <a:pt x="4083" y="3217"/>
                  <a:pt x="4151" y="3217"/>
                </a:cubicBezTo>
                <a:cubicBezTo>
                  <a:pt x="4166" y="3217"/>
                  <a:pt x="4180" y="3216"/>
                  <a:pt x="4193" y="3215"/>
                </a:cubicBezTo>
                <a:cubicBezTo>
                  <a:pt x="4363" y="3197"/>
                  <a:pt x="4515" y="3108"/>
                  <a:pt x="4631" y="2983"/>
                </a:cubicBezTo>
                <a:cubicBezTo>
                  <a:pt x="4648" y="2965"/>
                  <a:pt x="4675" y="2947"/>
                  <a:pt x="4702" y="2938"/>
                </a:cubicBezTo>
                <a:cubicBezTo>
                  <a:pt x="4708" y="2937"/>
                  <a:pt x="4715" y="2937"/>
                  <a:pt x="4721" y="2937"/>
                </a:cubicBezTo>
                <a:close/>
                <a:moveTo>
                  <a:pt x="8803" y="3883"/>
                </a:moveTo>
                <a:cubicBezTo>
                  <a:pt x="8737" y="3883"/>
                  <a:pt x="8671" y="3915"/>
                  <a:pt x="8636" y="3973"/>
                </a:cubicBezTo>
                <a:cubicBezTo>
                  <a:pt x="8574" y="4062"/>
                  <a:pt x="8600" y="4187"/>
                  <a:pt x="8690" y="4249"/>
                </a:cubicBezTo>
                <a:cubicBezTo>
                  <a:pt x="8724" y="4268"/>
                  <a:pt x="8760" y="4277"/>
                  <a:pt x="8795" y="4277"/>
                </a:cubicBezTo>
                <a:cubicBezTo>
                  <a:pt x="8862" y="4277"/>
                  <a:pt x="8925" y="4245"/>
                  <a:pt x="8966" y="4187"/>
                </a:cubicBezTo>
                <a:cubicBezTo>
                  <a:pt x="9029" y="4098"/>
                  <a:pt x="9002" y="3973"/>
                  <a:pt x="8904" y="3910"/>
                </a:cubicBezTo>
                <a:cubicBezTo>
                  <a:pt x="8873" y="3892"/>
                  <a:pt x="8838" y="3883"/>
                  <a:pt x="8803" y="3883"/>
                </a:cubicBezTo>
                <a:close/>
                <a:moveTo>
                  <a:pt x="10050" y="3993"/>
                </a:moveTo>
                <a:cubicBezTo>
                  <a:pt x="9986" y="3993"/>
                  <a:pt x="9923" y="4013"/>
                  <a:pt x="9867" y="4053"/>
                </a:cubicBezTo>
                <a:cubicBezTo>
                  <a:pt x="9891" y="4050"/>
                  <a:pt x="9915" y="4048"/>
                  <a:pt x="9939" y="4048"/>
                </a:cubicBezTo>
                <a:cubicBezTo>
                  <a:pt x="10042" y="4048"/>
                  <a:pt x="10145" y="4081"/>
                  <a:pt x="10224" y="4160"/>
                </a:cubicBezTo>
                <a:cubicBezTo>
                  <a:pt x="10313" y="4232"/>
                  <a:pt x="10394" y="4365"/>
                  <a:pt x="10358" y="4481"/>
                </a:cubicBezTo>
                <a:cubicBezTo>
                  <a:pt x="10411" y="4437"/>
                  <a:pt x="10429" y="4214"/>
                  <a:pt x="10287" y="4089"/>
                </a:cubicBezTo>
                <a:cubicBezTo>
                  <a:pt x="10212" y="4025"/>
                  <a:pt x="10130" y="3993"/>
                  <a:pt x="10050" y="3993"/>
                </a:cubicBezTo>
                <a:close/>
                <a:moveTo>
                  <a:pt x="10830" y="3371"/>
                </a:moveTo>
                <a:cubicBezTo>
                  <a:pt x="10748" y="3371"/>
                  <a:pt x="10664" y="3387"/>
                  <a:pt x="10581" y="3420"/>
                </a:cubicBezTo>
                <a:cubicBezTo>
                  <a:pt x="10849" y="3438"/>
                  <a:pt x="11081" y="3563"/>
                  <a:pt x="11241" y="3794"/>
                </a:cubicBezTo>
                <a:cubicBezTo>
                  <a:pt x="11384" y="3982"/>
                  <a:pt x="11464" y="4267"/>
                  <a:pt x="11339" y="4490"/>
                </a:cubicBezTo>
                <a:cubicBezTo>
                  <a:pt x="11464" y="4419"/>
                  <a:pt x="11607" y="3991"/>
                  <a:pt x="11384" y="3687"/>
                </a:cubicBezTo>
                <a:cubicBezTo>
                  <a:pt x="11237" y="3476"/>
                  <a:pt x="11039" y="3371"/>
                  <a:pt x="10830" y="3371"/>
                </a:cubicBezTo>
                <a:close/>
                <a:moveTo>
                  <a:pt x="8976" y="3573"/>
                </a:moveTo>
                <a:cubicBezTo>
                  <a:pt x="9095" y="3573"/>
                  <a:pt x="9185" y="3741"/>
                  <a:pt x="9082" y="3893"/>
                </a:cubicBezTo>
                <a:cubicBezTo>
                  <a:pt x="9136" y="3867"/>
                  <a:pt x="9182" y="3856"/>
                  <a:pt x="9222" y="3856"/>
                </a:cubicBezTo>
                <a:cubicBezTo>
                  <a:pt x="9413" y="3856"/>
                  <a:pt x="9432" y="4116"/>
                  <a:pt x="9180" y="4205"/>
                </a:cubicBezTo>
                <a:cubicBezTo>
                  <a:pt x="9431" y="4324"/>
                  <a:pt x="9295" y="4521"/>
                  <a:pt x="9136" y="4521"/>
                </a:cubicBezTo>
                <a:cubicBezTo>
                  <a:pt x="9068" y="4521"/>
                  <a:pt x="8996" y="4486"/>
                  <a:pt x="8948" y="4392"/>
                </a:cubicBezTo>
                <a:lnTo>
                  <a:pt x="8948" y="4392"/>
                </a:lnTo>
                <a:cubicBezTo>
                  <a:pt x="8975" y="4455"/>
                  <a:pt x="8993" y="4669"/>
                  <a:pt x="8815" y="4687"/>
                </a:cubicBezTo>
                <a:cubicBezTo>
                  <a:pt x="8805" y="4688"/>
                  <a:pt x="8796" y="4688"/>
                  <a:pt x="8787" y="4688"/>
                </a:cubicBezTo>
                <a:cubicBezTo>
                  <a:pt x="8635" y="4688"/>
                  <a:pt x="8629" y="4542"/>
                  <a:pt x="8663" y="4357"/>
                </a:cubicBezTo>
                <a:lnTo>
                  <a:pt x="8663" y="4357"/>
                </a:lnTo>
                <a:cubicBezTo>
                  <a:pt x="8645" y="4423"/>
                  <a:pt x="8564" y="4532"/>
                  <a:pt x="8481" y="4532"/>
                </a:cubicBezTo>
                <a:cubicBezTo>
                  <a:pt x="8442" y="4532"/>
                  <a:pt x="8403" y="4508"/>
                  <a:pt x="8369" y="4446"/>
                </a:cubicBezTo>
                <a:cubicBezTo>
                  <a:pt x="8261" y="4249"/>
                  <a:pt x="8458" y="4178"/>
                  <a:pt x="8458" y="4178"/>
                </a:cubicBezTo>
                <a:cubicBezTo>
                  <a:pt x="8183" y="4162"/>
                  <a:pt x="8223" y="3846"/>
                  <a:pt x="8458" y="3846"/>
                </a:cubicBezTo>
                <a:cubicBezTo>
                  <a:pt x="8483" y="3846"/>
                  <a:pt x="8509" y="3849"/>
                  <a:pt x="8538" y="3857"/>
                </a:cubicBezTo>
                <a:cubicBezTo>
                  <a:pt x="8450" y="3681"/>
                  <a:pt x="8566" y="3576"/>
                  <a:pt x="8671" y="3576"/>
                </a:cubicBezTo>
                <a:cubicBezTo>
                  <a:pt x="8737" y="3576"/>
                  <a:pt x="8799" y="3616"/>
                  <a:pt x="8806" y="3705"/>
                </a:cubicBezTo>
                <a:cubicBezTo>
                  <a:pt x="8857" y="3611"/>
                  <a:pt x="8920" y="3573"/>
                  <a:pt x="8976" y="3573"/>
                </a:cubicBezTo>
                <a:close/>
                <a:moveTo>
                  <a:pt x="6414" y="5032"/>
                </a:moveTo>
                <a:cubicBezTo>
                  <a:pt x="6414" y="5033"/>
                  <a:pt x="6415" y="5034"/>
                  <a:pt x="6415" y="5034"/>
                </a:cubicBezTo>
                <a:cubicBezTo>
                  <a:pt x="6415" y="5034"/>
                  <a:pt x="6414" y="5033"/>
                  <a:pt x="6414" y="5032"/>
                </a:cubicBezTo>
                <a:close/>
                <a:moveTo>
                  <a:pt x="10398" y="4658"/>
                </a:moveTo>
                <a:cubicBezTo>
                  <a:pt x="10387" y="4658"/>
                  <a:pt x="10377" y="4658"/>
                  <a:pt x="10367" y="4660"/>
                </a:cubicBezTo>
                <a:cubicBezTo>
                  <a:pt x="10420" y="4687"/>
                  <a:pt x="10474" y="4722"/>
                  <a:pt x="10501" y="4767"/>
                </a:cubicBezTo>
                <a:cubicBezTo>
                  <a:pt x="10527" y="4811"/>
                  <a:pt x="10527" y="4865"/>
                  <a:pt x="10518" y="4919"/>
                </a:cubicBezTo>
                <a:cubicBezTo>
                  <a:pt x="10510" y="4972"/>
                  <a:pt x="10483" y="5017"/>
                  <a:pt x="10456" y="5061"/>
                </a:cubicBezTo>
                <a:cubicBezTo>
                  <a:pt x="10420" y="5106"/>
                  <a:pt x="10376" y="5142"/>
                  <a:pt x="10313" y="5159"/>
                </a:cubicBezTo>
                <a:cubicBezTo>
                  <a:pt x="10330" y="5167"/>
                  <a:pt x="10348" y="5170"/>
                  <a:pt x="10366" y="5170"/>
                </a:cubicBezTo>
                <a:cubicBezTo>
                  <a:pt x="10414" y="5170"/>
                  <a:pt x="10462" y="5147"/>
                  <a:pt x="10501" y="5115"/>
                </a:cubicBezTo>
                <a:cubicBezTo>
                  <a:pt x="10554" y="5070"/>
                  <a:pt x="10590" y="4999"/>
                  <a:pt x="10608" y="4927"/>
                </a:cubicBezTo>
                <a:cubicBezTo>
                  <a:pt x="10617" y="4865"/>
                  <a:pt x="10599" y="4785"/>
                  <a:pt x="10554" y="4722"/>
                </a:cubicBezTo>
                <a:cubicBezTo>
                  <a:pt x="10509" y="4677"/>
                  <a:pt x="10452" y="4658"/>
                  <a:pt x="10398" y="4658"/>
                </a:cubicBezTo>
                <a:close/>
                <a:moveTo>
                  <a:pt x="11177" y="5228"/>
                </a:moveTo>
                <a:lnTo>
                  <a:pt x="11177" y="5228"/>
                </a:lnTo>
                <a:cubicBezTo>
                  <a:pt x="11179" y="5233"/>
                  <a:pt x="11181" y="5236"/>
                  <a:pt x="11181" y="5236"/>
                </a:cubicBezTo>
                <a:cubicBezTo>
                  <a:pt x="11181" y="5236"/>
                  <a:pt x="11180" y="5234"/>
                  <a:pt x="11179" y="5231"/>
                </a:cubicBezTo>
                <a:cubicBezTo>
                  <a:pt x="11178" y="5230"/>
                  <a:pt x="11177" y="5229"/>
                  <a:pt x="11177" y="5228"/>
                </a:cubicBezTo>
                <a:close/>
                <a:moveTo>
                  <a:pt x="10474" y="5249"/>
                </a:moveTo>
                <a:cubicBezTo>
                  <a:pt x="10474" y="5311"/>
                  <a:pt x="10456" y="5365"/>
                  <a:pt x="10420" y="5400"/>
                </a:cubicBezTo>
                <a:cubicBezTo>
                  <a:pt x="10385" y="5436"/>
                  <a:pt x="10340" y="5463"/>
                  <a:pt x="10287" y="5463"/>
                </a:cubicBezTo>
                <a:cubicBezTo>
                  <a:pt x="10275" y="5465"/>
                  <a:pt x="10262" y="5466"/>
                  <a:pt x="10249" y="5466"/>
                </a:cubicBezTo>
                <a:cubicBezTo>
                  <a:pt x="10213" y="5466"/>
                  <a:pt x="10174" y="5458"/>
                  <a:pt x="10135" y="5445"/>
                </a:cubicBezTo>
                <a:cubicBezTo>
                  <a:pt x="10081" y="5427"/>
                  <a:pt x="10037" y="5400"/>
                  <a:pt x="10001" y="5347"/>
                </a:cubicBezTo>
                <a:lnTo>
                  <a:pt x="10001" y="5347"/>
                </a:lnTo>
                <a:cubicBezTo>
                  <a:pt x="10001" y="5409"/>
                  <a:pt x="10046" y="5472"/>
                  <a:pt x="10108" y="5507"/>
                </a:cubicBezTo>
                <a:cubicBezTo>
                  <a:pt x="10149" y="5535"/>
                  <a:pt x="10200" y="5546"/>
                  <a:pt x="10254" y="5546"/>
                </a:cubicBezTo>
                <a:cubicBezTo>
                  <a:pt x="10271" y="5546"/>
                  <a:pt x="10288" y="5545"/>
                  <a:pt x="10304" y="5543"/>
                </a:cubicBezTo>
                <a:cubicBezTo>
                  <a:pt x="10367" y="5534"/>
                  <a:pt x="10438" y="5498"/>
                  <a:pt x="10474" y="5436"/>
                </a:cubicBezTo>
                <a:cubicBezTo>
                  <a:pt x="10510" y="5373"/>
                  <a:pt x="10501" y="5302"/>
                  <a:pt x="10474" y="5249"/>
                </a:cubicBezTo>
                <a:close/>
                <a:moveTo>
                  <a:pt x="10026" y="3939"/>
                </a:moveTo>
                <a:cubicBezTo>
                  <a:pt x="10339" y="3939"/>
                  <a:pt x="10642" y="4270"/>
                  <a:pt x="10367" y="4580"/>
                </a:cubicBezTo>
                <a:cubicBezTo>
                  <a:pt x="10381" y="4577"/>
                  <a:pt x="10394" y="4576"/>
                  <a:pt x="10407" y="4576"/>
                </a:cubicBezTo>
                <a:cubicBezTo>
                  <a:pt x="10697" y="4576"/>
                  <a:pt x="10790" y="5118"/>
                  <a:pt x="10492" y="5195"/>
                </a:cubicBezTo>
                <a:cubicBezTo>
                  <a:pt x="10661" y="5381"/>
                  <a:pt x="10474" y="5613"/>
                  <a:pt x="10255" y="5613"/>
                </a:cubicBezTo>
                <a:cubicBezTo>
                  <a:pt x="10127" y="5613"/>
                  <a:pt x="9988" y="5534"/>
                  <a:pt x="9903" y="5320"/>
                </a:cubicBezTo>
                <a:cubicBezTo>
                  <a:pt x="10429" y="5168"/>
                  <a:pt x="10197" y="4410"/>
                  <a:pt x="9760" y="4035"/>
                </a:cubicBezTo>
                <a:cubicBezTo>
                  <a:pt x="9840" y="3968"/>
                  <a:pt x="9933" y="3939"/>
                  <a:pt x="10026" y="3939"/>
                </a:cubicBezTo>
                <a:close/>
                <a:moveTo>
                  <a:pt x="11054" y="5632"/>
                </a:moveTo>
                <a:lnTo>
                  <a:pt x="11054" y="5632"/>
                </a:lnTo>
                <a:lnTo>
                  <a:pt x="11054" y="5632"/>
                </a:lnTo>
                <a:close/>
                <a:moveTo>
                  <a:pt x="11268" y="4838"/>
                </a:moveTo>
                <a:lnTo>
                  <a:pt x="11268" y="4838"/>
                </a:lnTo>
                <a:cubicBezTo>
                  <a:pt x="11375" y="4919"/>
                  <a:pt x="11455" y="5008"/>
                  <a:pt x="11482" y="5106"/>
                </a:cubicBezTo>
                <a:cubicBezTo>
                  <a:pt x="11518" y="5204"/>
                  <a:pt x="11500" y="5311"/>
                  <a:pt x="11455" y="5409"/>
                </a:cubicBezTo>
                <a:cubicBezTo>
                  <a:pt x="11411" y="5507"/>
                  <a:pt x="11339" y="5605"/>
                  <a:pt x="11259" y="5668"/>
                </a:cubicBezTo>
                <a:cubicBezTo>
                  <a:pt x="11170" y="5739"/>
                  <a:pt x="11063" y="5793"/>
                  <a:pt x="10929" y="5793"/>
                </a:cubicBezTo>
                <a:cubicBezTo>
                  <a:pt x="10981" y="5825"/>
                  <a:pt x="11042" y="5839"/>
                  <a:pt x="11106" y="5839"/>
                </a:cubicBezTo>
                <a:cubicBezTo>
                  <a:pt x="11182" y="5839"/>
                  <a:pt x="11262" y="5818"/>
                  <a:pt x="11330" y="5784"/>
                </a:cubicBezTo>
                <a:cubicBezTo>
                  <a:pt x="11455" y="5721"/>
                  <a:pt x="11553" y="5614"/>
                  <a:pt x="11616" y="5481"/>
                </a:cubicBezTo>
                <a:cubicBezTo>
                  <a:pt x="11669" y="5356"/>
                  <a:pt x="11687" y="5186"/>
                  <a:pt x="11607" y="5052"/>
                </a:cubicBezTo>
                <a:cubicBezTo>
                  <a:pt x="11535" y="4919"/>
                  <a:pt x="11402" y="4856"/>
                  <a:pt x="11268" y="4838"/>
                </a:cubicBezTo>
                <a:close/>
                <a:moveTo>
                  <a:pt x="6576" y="5350"/>
                </a:moveTo>
                <a:cubicBezTo>
                  <a:pt x="6662" y="5350"/>
                  <a:pt x="6748" y="5381"/>
                  <a:pt x="6816" y="5445"/>
                </a:cubicBezTo>
                <a:cubicBezTo>
                  <a:pt x="6959" y="5579"/>
                  <a:pt x="6959" y="5802"/>
                  <a:pt x="6825" y="5944"/>
                </a:cubicBezTo>
                <a:cubicBezTo>
                  <a:pt x="6757" y="6017"/>
                  <a:pt x="6666" y="6053"/>
                  <a:pt x="6576" y="6053"/>
                </a:cubicBezTo>
                <a:cubicBezTo>
                  <a:pt x="6488" y="6053"/>
                  <a:pt x="6400" y="6019"/>
                  <a:pt x="6335" y="5953"/>
                </a:cubicBezTo>
                <a:cubicBezTo>
                  <a:pt x="6192" y="5820"/>
                  <a:pt x="6183" y="5605"/>
                  <a:pt x="6317" y="5463"/>
                </a:cubicBezTo>
                <a:cubicBezTo>
                  <a:pt x="6387" y="5388"/>
                  <a:pt x="6481" y="5350"/>
                  <a:pt x="6576" y="5350"/>
                </a:cubicBezTo>
                <a:close/>
                <a:moveTo>
                  <a:pt x="7369" y="2260"/>
                </a:moveTo>
                <a:cubicBezTo>
                  <a:pt x="7441" y="2331"/>
                  <a:pt x="7521" y="2394"/>
                  <a:pt x="7583" y="2456"/>
                </a:cubicBezTo>
                <a:cubicBezTo>
                  <a:pt x="7646" y="2537"/>
                  <a:pt x="7717" y="2608"/>
                  <a:pt x="7762" y="2697"/>
                </a:cubicBezTo>
                <a:cubicBezTo>
                  <a:pt x="7878" y="2858"/>
                  <a:pt x="7949" y="3063"/>
                  <a:pt x="7967" y="3268"/>
                </a:cubicBezTo>
                <a:cubicBezTo>
                  <a:pt x="7994" y="3464"/>
                  <a:pt x="7967" y="3670"/>
                  <a:pt x="7940" y="3866"/>
                </a:cubicBezTo>
                <a:cubicBezTo>
                  <a:pt x="7914" y="4053"/>
                  <a:pt x="7878" y="4232"/>
                  <a:pt x="7905" y="4383"/>
                </a:cubicBezTo>
                <a:cubicBezTo>
                  <a:pt x="7914" y="4419"/>
                  <a:pt x="7931" y="4455"/>
                  <a:pt x="7940" y="4490"/>
                </a:cubicBezTo>
                <a:cubicBezTo>
                  <a:pt x="7958" y="4526"/>
                  <a:pt x="7976" y="4553"/>
                  <a:pt x="8003" y="4588"/>
                </a:cubicBezTo>
                <a:cubicBezTo>
                  <a:pt x="8056" y="4660"/>
                  <a:pt x="8119" y="4713"/>
                  <a:pt x="8181" y="4776"/>
                </a:cubicBezTo>
                <a:cubicBezTo>
                  <a:pt x="8315" y="4892"/>
                  <a:pt x="8484" y="4972"/>
                  <a:pt x="8654" y="5088"/>
                </a:cubicBezTo>
                <a:cubicBezTo>
                  <a:pt x="8823" y="5204"/>
                  <a:pt x="8948" y="5400"/>
                  <a:pt x="9011" y="5588"/>
                </a:cubicBezTo>
                <a:cubicBezTo>
                  <a:pt x="9064" y="5784"/>
                  <a:pt x="9073" y="5980"/>
                  <a:pt x="9064" y="6176"/>
                </a:cubicBezTo>
                <a:cubicBezTo>
                  <a:pt x="9020" y="5989"/>
                  <a:pt x="8975" y="5802"/>
                  <a:pt x="8895" y="5641"/>
                </a:cubicBezTo>
                <a:cubicBezTo>
                  <a:pt x="8815" y="5472"/>
                  <a:pt x="8690" y="5347"/>
                  <a:pt x="8538" y="5258"/>
                </a:cubicBezTo>
                <a:cubicBezTo>
                  <a:pt x="8235" y="5088"/>
                  <a:pt x="7789" y="4927"/>
                  <a:pt x="7655" y="4437"/>
                </a:cubicBezTo>
                <a:cubicBezTo>
                  <a:pt x="7610" y="4205"/>
                  <a:pt x="7664" y="4009"/>
                  <a:pt x="7699" y="3821"/>
                </a:cubicBezTo>
                <a:cubicBezTo>
                  <a:pt x="7744" y="3634"/>
                  <a:pt x="7771" y="3455"/>
                  <a:pt x="7771" y="3277"/>
                </a:cubicBezTo>
                <a:cubicBezTo>
                  <a:pt x="7771" y="2920"/>
                  <a:pt x="7592" y="2572"/>
                  <a:pt x="7369" y="2260"/>
                </a:cubicBezTo>
                <a:close/>
                <a:moveTo>
                  <a:pt x="10251" y="6007"/>
                </a:moveTo>
                <a:lnTo>
                  <a:pt x="10251" y="6007"/>
                </a:lnTo>
                <a:cubicBezTo>
                  <a:pt x="10224" y="6132"/>
                  <a:pt x="10278" y="6275"/>
                  <a:pt x="10376" y="6373"/>
                </a:cubicBezTo>
                <a:cubicBezTo>
                  <a:pt x="10465" y="6462"/>
                  <a:pt x="10599" y="6524"/>
                  <a:pt x="10733" y="6542"/>
                </a:cubicBezTo>
                <a:cubicBezTo>
                  <a:pt x="10746" y="6543"/>
                  <a:pt x="10759" y="6543"/>
                  <a:pt x="10772" y="6543"/>
                </a:cubicBezTo>
                <a:cubicBezTo>
                  <a:pt x="10897" y="6543"/>
                  <a:pt x="11037" y="6505"/>
                  <a:pt x="11125" y="6408"/>
                </a:cubicBezTo>
                <a:cubicBezTo>
                  <a:pt x="11223" y="6310"/>
                  <a:pt x="11241" y="6159"/>
                  <a:pt x="11223" y="6043"/>
                </a:cubicBezTo>
                <a:lnTo>
                  <a:pt x="11223" y="6043"/>
                </a:lnTo>
                <a:cubicBezTo>
                  <a:pt x="11179" y="6159"/>
                  <a:pt x="11116" y="6257"/>
                  <a:pt x="11036" y="6319"/>
                </a:cubicBezTo>
                <a:cubicBezTo>
                  <a:pt x="10976" y="6359"/>
                  <a:pt x="10905" y="6379"/>
                  <a:pt x="10829" y="6379"/>
                </a:cubicBezTo>
                <a:cubicBezTo>
                  <a:pt x="10803" y="6379"/>
                  <a:pt x="10777" y="6377"/>
                  <a:pt x="10750" y="6373"/>
                </a:cubicBezTo>
                <a:cubicBezTo>
                  <a:pt x="10652" y="6364"/>
                  <a:pt x="10545" y="6328"/>
                  <a:pt x="10456" y="6275"/>
                </a:cubicBezTo>
                <a:cubicBezTo>
                  <a:pt x="10367" y="6212"/>
                  <a:pt x="10295" y="6132"/>
                  <a:pt x="10251" y="6007"/>
                </a:cubicBezTo>
                <a:close/>
                <a:moveTo>
                  <a:pt x="6593" y="4758"/>
                </a:moveTo>
                <a:lnTo>
                  <a:pt x="6450" y="5258"/>
                </a:lnTo>
                <a:lnTo>
                  <a:pt x="6111" y="4874"/>
                </a:lnTo>
                <a:lnTo>
                  <a:pt x="6111" y="4874"/>
                </a:lnTo>
                <a:lnTo>
                  <a:pt x="6352" y="5293"/>
                </a:lnTo>
                <a:lnTo>
                  <a:pt x="6031" y="4936"/>
                </a:lnTo>
                <a:lnTo>
                  <a:pt x="6236" y="5293"/>
                </a:lnTo>
                <a:lnTo>
                  <a:pt x="5960" y="4981"/>
                </a:lnTo>
                <a:lnTo>
                  <a:pt x="6201" y="5400"/>
                </a:lnTo>
                <a:lnTo>
                  <a:pt x="5880" y="5043"/>
                </a:lnTo>
                <a:lnTo>
                  <a:pt x="6129" y="5463"/>
                </a:lnTo>
                <a:lnTo>
                  <a:pt x="5683" y="5543"/>
                </a:lnTo>
                <a:lnTo>
                  <a:pt x="6094" y="5579"/>
                </a:lnTo>
                <a:lnTo>
                  <a:pt x="5692" y="5650"/>
                </a:lnTo>
                <a:lnTo>
                  <a:pt x="6049" y="5677"/>
                </a:lnTo>
                <a:lnTo>
                  <a:pt x="5692" y="5748"/>
                </a:lnTo>
                <a:lnTo>
                  <a:pt x="6111" y="5775"/>
                </a:lnTo>
                <a:lnTo>
                  <a:pt x="5701" y="5855"/>
                </a:lnTo>
                <a:lnTo>
                  <a:pt x="6174" y="5882"/>
                </a:lnTo>
                <a:cubicBezTo>
                  <a:pt x="6174" y="5891"/>
                  <a:pt x="6174" y="5891"/>
                  <a:pt x="6174" y="5891"/>
                </a:cubicBezTo>
                <a:lnTo>
                  <a:pt x="5969" y="6328"/>
                </a:lnTo>
                <a:lnTo>
                  <a:pt x="6227" y="5998"/>
                </a:lnTo>
                <a:lnTo>
                  <a:pt x="6049" y="6382"/>
                </a:lnTo>
                <a:lnTo>
                  <a:pt x="6281" y="6096"/>
                </a:lnTo>
                <a:lnTo>
                  <a:pt x="6281" y="6096"/>
                </a:lnTo>
                <a:lnTo>
                  <a:pt x="6129" y="6426"/>
                </a:lnTo>
                <a:lnTo>
                  <a:pt x="6129" y="6426"/>
                </a:lnTo>
                <a:lnTo>
                  <a:pt x="6388" y="6096"/>
                </a:lnTo>
                <a:lnTo>
                  <a:pt x="6388" y="6096"/>
                </a:lnTo>
                <a:lnTo>
                  <a:pt x="6210" y="6480"/>
                </a:lnTo>
                <a:lnTo>
                  <a:pt x="6477" y="6141"/>
                </a:lnTo>
                <a:lnTo>
                  <a:pt x="6647" y="6631"/>
                </a:lnTo>
                <a:lnTo>
                  <a:pt x="6584" y="6194"/>
                </a:lnTo>
                <a:lnTo>
                  <a:pt x="6727" y="6614"/>
                </a:lnTo>
                <a:lnTo>
                  <a:pt x="6727" y="6614"/>
                </a:lnTo>
                <a:lnTo>
                  <a:pt x="6674" y="6230"/>
                </a:lnTo>
                <a:lnTo>
                  <a:pt x="6798" y="6596"/>
                </a:lnTo>
                <a:lnTo>
                  <a:pt x="6736" y="6159"/>
                </a:lnTo>
                <a:lnTo>
                  <a:pt x="6879" y="6569"/>
                </a:lnTo>
                <a:lnTo>
                  <a:pt x="6816" y="6105"/>
                </a:lnTo>
                <a:lnTo>
                  <a:pt x="7004" y="6275"/>
                </a:lnTo>
                <a:lnTo>
                  <a:pt x="6861" y="6060"/>
                </a:lnTo>
                <a:lnTo>
                  <a:pt x="7048" y="6239"/>
                </a:lnTo>
                <a:lnTo>
                  <a:pt x="6905" y="6034"/>
                </a:lnTo>
                <a:lnTo>
                  <a:pt x="7405" y="6194"/>
                </a:lnTo>
                <a:lnTo>
                  <a:pt x="6986" y="5953"/>
                </a:lnTo>
                <a:lnTo>
                  <a:pt x="6986" y="5953"/>
                </a:lnTo>
                <a:lnTo>
                  <a:pt x="7441" y="6105"/>
                </a:lnTo>
                <a:lnTo>
                  <a:pt x="7441" y="6105"/>
                </a:lnTo>
                <a:lnTo>
                  <a:pt x="7084" y="5900"/>
                </a:lnTo>
                <a:lnTo>
                  <a:pt x="7476" y="6034"/>
                </a:lnTo>
                <a:lnTo>
                  <a:pt x="7476" y="6034"/>
                </a:lnTo>
                <a:lnTo>
                  <a:pt x="7066" y="5793"/>
                </a:lnTo>
                <a:lnTo>
                  <a:pt x="7066" y="5793"/>
                </a:lnTo>
                <a:lnTo>
                  <a:pt x="7521" y="5944"/>
                </a:lnTo>
                <a:lnTo>
                  <a:pt x="7521" y="5944"/>
                </a:lnTo>
                <a:lnTo>
                  <a:pt x="7057" y="5677"/>
                </a:lnTo>
                <a:lnTo>
                  <a:pt x="7485" y="5347"/>
                </a:lnTo>
                <a:lnTo>
                  <a:pt x="7048" y="5552"/>
                </a:lnTo>
                <a:lnTo>
                  <a:pt x="7048" y="5552"/>
                </a:lnTo>
                <a:lnTo>
                  <a:pt x="7432" y="5258"/>
                </a:lnTo>
                <a:lnTo>
                  <a:pt x="7057" y="5445"/>
                </a:lnTo>
                <a:lnTo>
                  <a:pt x="7057" y="5445"/>
                </a:lnTo>
                <a:lnTo>
                  <a:pt x="7387" y="5186"/>
                </a:lnTo>
                <a:lnTo>
                  <a:pt x="6950" y="5400"/>
                </a:lnTo>
                <a:lnTo>
                  <a:pt x="7334" y="5106"/>
                </a:lnTo>
                <a:lnTo>
                  <a:pt x="6843" y="5347"/>
                </a:lnTo>
                <a:cubicBezTo>
                  <a:pt x="6843" y="5347"/>
                  <a:pt x="6834" y="5338"/>
                  <a:pt x="6825" y="5338"/>
                </a:cubicBezTo>
                <a:lnTo>
                  <a:pt x="6870" y="4811"/>
                </a:lnTo>
                <a:lnTo>
                  <a:pt x="6736" y="5266"/>
                </a:lnTo>
                <a:lnTo>
                  <a:pt x="6772" y="4794"/>
                </a:lnTo>
                <a:lnTo>
                  <a:pt x="6656" y="5186"/>
                </a:lnTo>
                <a:lnTo>
                  <a:pt x="6691" y="4776"/>
                </a:lnTo>
                <a:lnTo>
                  <a:pt x="6558" y="5240"/>
                </a:lnTo>
                <a:lnTo>
                  <a:pt x="6593" y="4758"/>
                </a:lnTo>
                <a:close/>
                <a:moveTo>
                  <a:pt x="10898" y="3243"/>
                </a:moveTo>
                <a:cubicBezTo>
                  <a:pt x="11558" y="3243"/>
                  <a:pt x="12033" y="4189"/>
                  <a:pt x="11321" y="4678"/>
                </a:cubicBezTo>
                <a:cubicBezTo>
                  <a:pt x="11973" y="4731"/>
                  <a:pt x="11928" y="5927"/>
                  <a:pt x="11277" y="5944"/>
                </a:cubicBezTo>
                <a:cubicBezTo>
                  <a:pt x="11482" y="6329"/>
                  <a:pt x="11101" y="6650"/>
                  <a:pt x="10735" y="6650"/>
                </a:cubicBezTo>
                <a:cubicBezTo>
                  <a:pt x="10608" y="6650"/>
                  <a:pt x="10483" y="6611"/>
                  <a:pt x="10385" y="6524"/>
                </a:cubicBezTo>
                <a:cubicBezTo>
                  <a:pt x="10251" y="6408"/>
                  <a:pt x="10099" y="6141"/>
                  <a:pt x="10206" y="5855"/>
                </a:cubicBezTo>
                <a:lnTo>
                  <a:pt x="10206" y="5855"/>
                </a:lnTo>
                <a:cubicBezTo>
                  <a:pt x="10233" y="5918"/>
                  <a:pt x="10322" y="6051"/>
                  <a:pt x="10429" y="6078"/>
                </a:cubicBezTo>
                <a:lnTo>
                  <a:pt x="10510" y="5846"/>
                </a:lnTo>
                <a:lnTo>
                  <a:pt x="10590" y="6043"/>
                </a:lnTo>
                <a:lnTo>
                  <a:pt x="10634" y="5739"/>
                </a:lnTo>
                <a:cubicBezTo>
                  <a:pt x="10634" y="5739"/>
                  <a:pt x="10724" y="6034"/>
                  <a:pt x="10733" y="6060"/>
                </a:cubicBezTo>
                <a:cubicBezTo>
                  <a:pt x="10733" y="6061"/>
                  <a:pt x="10733" y="6061"/>
                  <a:pt x="10733" y="6061"/>
                </a:cubicBezTo>
                <a:cubicBezTo>
                  <a:pt x="10741" y="6061"/>
                  <a:pt x="10733" y="5641"/>
                  <a:pt x="10733" y="5641"/>
                </a:cubicBezTo>
                <a:lnTo>
                  <a:pt x="10733" y="5641"/>
                </a:lnTo>
                <a:lnTo>
                  <a:pt x="10840" y="5837"/>
                </a:lnTo>
                <a:lnTo>
                  <a:pt x="10840" y="5837"/>
                </a:lnTo>
                <a:lnTo>
                  <a:pt x="10813" y="5516"/>
                </a:lnTo>
                <a:lnTo>
                  <a:pt x="10911" y="5632"/>
                </a:lnTo>
                <a:lnTo>
                  <a:pt x="10911" y="5632"/>
                </a:lnTo>
                <a:lnTo>
                  <a:pt x="10884" y="5382"/>
                </a:lnTo>
                <a:lnTo>
                  <a:pt x="10884" y="5382"/>
                </a:lnTo>
                <a:lnTo>
                  <a:pt x="11054" y="5632"/>
                </a:lnTo>
                <a:lnTo>
                  <a:pt x="10947" y="5204"/>
                </a:lnTo>
                <a:lnTo>
                  <a:pt x="11134" y="5436"/>
                </a:lnTo>
                <a:lnTo>
                  <a:pt x="11134" y="5436"/>
                </a:lnTo>
                <a:lnTo>
                  <a:pt x="10965" y="4972"/>
                </a:lnTo>
                <a:lnTo>
                  <a:pt x="10965" y="4972"/>
                </a:lnTo>
                <a:cubicBezTo>
                  <a:pt x="10965" y="4972"/>
                  <a:pt x="11137" y="5171"/>
                  <a:pt x="11177" y="5228"/>
                </a:cubicBezTo>
                <a:lnTo>
                  <a:pt x="11177" y="5228"/>
                </a:lnTo>
                <a:cubicBezTo>
                  <a:pt x="11147" y="5166"/>
                  <a:pt x="10965" y="4767"/>
                  <a:pt x="10965" y="4767"/>
                </a:cubicBezTo>
                <a:lnTo>
                  <a:pt x="10965" y="4767"/>
                </a:lnTo>
                <a:cubicBezTo>
                  <a:pt x="10965" y="4767"/>
                  <a:pt x="11205" y="4999"/>
                  <a:pt x="11214" y="5008"/>
                </a:cubicBezTo>
                <a:cubicBezTo>
                  <a:pt x="11214" y="5008"/>
                  <a:pt x="11214" y="5008"/>
                  <a:pt x="11214" y="5008"/>
                </a:cubicBezTo>
                <a:cubicBezTo>
                  <a:pt x="11218" y="5008"/>
                  <a:pt x="10929" y="4535"/>
                  <a:pt x="10929" y="4526"/>
                </a:cubicBezTo>
                <a:cubicBezTo>
                  <a:pt x="10929" y="4526"/>
                  <a:pt x="10929" y="4526"/>
                  <a:pt x="10929" y="4526"/>
                </a:cubicBezTo>
                <a:lnTo>
                  <a:pt x="10929" y="4526"/>
                </a:lnTo>
                <a:cubicBezTo>
                  <a:pt x="10929" y="4526"/>
                  <a:pt x="11126" y="4714"/>
                  <a:pt x="11152" y="4731"/>
                </a:cubicBezTo>
                <a:cubicBezTo>
                  <a:pt x="11153" y="4732"/>
                  <a:pt x="11153" y="4732"/>
                  <a:pt x="11154" y="4732"/>
                </a:cubicBezTo>
                <a:cubicBezTo>
                  <a:pt x="11175" y="4732"/>
                  <a:pt x="10902" y="4348"/>
                  <a:pt x="10902" y="4348"/>
                </a:cubicBezTo>
                <a:lnTo>
                  <a:pt x="10902" y="4348"/>
                </a:lnTo>
                <a:lnTo>
                  <a:pt x="11134" y="4508"/>
                </a:lnTo>
                <a:lnTo>
                  <a:pt x="10849" y="4178"/>
                </a:lnTo>
                <a:lnTo>
                  <a:pt x="11081" y="4294"/>
                </a:lnTo>
                <a:lnTo>
                  <a:pt x="10822" y="3982"/>
                </a:lnTo>
                <a:lnTo>
                  <a:pt x="10822" y="3982"/>
                </a:lnTo>
                <a:lnTo>
                  <a:pt x="11000" y="4035"/>
                </a:lnTo>
                <a:lnTo>
                  <a:pt x="10661" y="3696"/>
                </a:lnTo>
                <a:lnTo>
                  <a:pt x="11045" y="3812"/>
                </a:lnTo>
                <a:cubicBezTo>
                  <a:pt x="11045" y="3812"/>
                  <a:pt x="10768" y="3563"/>
                  <a:pt x="10403" y="3429"/>
                </a:cubicBezTo>
                <a:cubicBezTo>
                  <a:pt x="10569" y="3299"/>
                  <a:pt x="10739" y="3243"/>
                  <a:pt x="10898" y="3243"/>
                </a:cubicBezTo>
                <a:close/>
                <a:moveTo>
                  <a:pt x="6750" y="4470"/>
                </a:moveTo>
                <a:cubicBezTo>
                  <a:pt x="6762" y="4470"/>
                  <a:pt x="6776" y="4471"/>
                  <a:pt x="6789" y="4472"/>
                </a:cubicBezTo>
                <a:cubicBezTo>
                  <a:pt x="7164" y="4508"/>
                  <a:pt x="7137" y="4811"/>
                  <a:pt x="6986" y="5213"/>
                </a:cubicBezTo>
                <a:cubicBezTo>
                  <a:pt x="7037" y="5089"/>
                  <a:pt x="7220" y="4914"/>
                  <a:pt x="7384" y="4914"/>
                </a:cubicBezTo>
                <a:cubicBezTo>
                  <a:pt x="7479" y="4914"/>
                  <a:pt x="7567" y="4972"/>
                  <a:pt x="7619" y="5133"/>
                </a:cubicBezTo>
                <a:cubicBezTo>
                  <a:pt x="7771" y="5579"/>
                  <a:pt x="7334" y="5650"/>
                  <a:pt x="7334" y="5650"/>
                </a:cubicBezTo>
                <a:cubicBezTo>
                  <a:pt x="7847" y="5778"/>
                  <a:pt x="7696" y="6335"/>
                  <a:pt x="7285" y="6335"/>
                </a:cubicBezTo>
                <a:cubicBezTo>
                  <a:pt x="7211" y="6335"/>
                  <a:pt x="7128" y="6317"/>
                  <a:pt x="7039" y="6275"/>
                </a:cubicBezTo>
                <a:lnTo>
                  <a:pt x="7039" y="6275"/>
                </a:lnTo>
                <a:cubicBezTo>
                  <a:pt x="7139" y="6628"/>
                  <a:pt x="6924" y="6801"/>
                  <a:pt x="6723" y="6801"/>
                </a:cubicBezTo>
                <a:cubicBezTo>
                  <a:pt x="6564" y="6801"/>
                  <a:pt x="6413" y="6693"/>
                  <a:pt x="6433" y="6480"/>
                </a:cubicBezTo>
                <a:lnTo>
                  <a:pt x="6433" y="6480"/>
                </a:lnTo>
                <a:cubicBezTo>
                  <a:pt x="6311" y="6634"/>
                  <a:pt x="6188" y="6695"/>
                  <a:pt x="6082" y="6695"/>
                </a:cubicBezTo>
                <a:cubicBezTo>
                  <a:pt x="5808" y="6695"/>
                  <a:pt x="5650" y="6281"/>
                  <a:pt x="5933" y="5998"/>
                </a:cubicBezTo>
                <a:lnTo>
                  <a:pt x="5933" y="5998"/>
                </a:lnTo>
                <a:cubicBezTo>
                  <a:pt x="5860" y="6018"/>
                  <a:pt x="5793" y="6027"/>
                  <a:pt x="5735" y="6027"/>
                </a:cubicBezTo>
                <a:cubicBezTo>
                  <a:pt x="5245" y="6027"/>
                  <a:pt x="5271" y="5400"/>
                  <a:pt x="5853" y="5320"/>
                </a:cubicBezTo>
                <a:cubicBezTo>
                  <a:pt x="5428" y="5004"/>
                  <a:pt x="5694" y="4685"/>
                  <a:pt x="5994" y="4685"/>
                </a:cubicBezTo>
                <a:cubicBezTo>
                  <a:pt x="6161" y="4685"/>
                  <a:pt x="6337" y="4783"/>
                  <a:pt x="6414" y="5032"/>
                </a:cubicBezTo>
                <a:lnTo>
                  <a:pt x="6414" y="5032"/>
                </a:lnTo>
                <a:cubicBezTo>
                  <a:pt x="6372" y="4893"/>
                  <a:pt x="6422" y="4470"/>
                  <a:pt x="6750" y="4470"/>
                </a:cubicBezTo>
                <a:close/>
                <a:moveTo>
                  <a:pt x="8998" y="6461"/>
                </a:moveTo>
                <a:cubicBezTo>
                  <a:pt x="9151" y="6461"/>
                  <a:pt x="9304" y="6482"/>
                  <a:pt x="9448" y="6524"/>
                </a:cubicBezTo>
                <a:cubicBezTo>
                  <a:pt x="9689" y="6587"/>
                  <a:pt x="9930" y="6703"/>
                  <a:pt x="10090" y="6899"/>
                </a:cubicBezTo>
                <a:cubicBezTo>
                  <a:pt x="9867" y="6792"/>
                  <a:pt x="9644" y="6747"/>
                  <a:pt x="9412" y="6721"/>
                </a:cubicBezTo>
                <a:cubicBezTo>
                  <a:pt x="9321" y="6710"/>
                  <a:pt x="9231" y="6705"/>
                  <a:pt x="9141" y="6705"/>
                </a:cubicBezTo>
                <a:cubicBezTo>
                  <a:pt x="9004" y="6705"/>
                  <a:pt x="8869" y="6717"/>
                  <a:pt x="8734" y="6738"/>
                </a:cubicBezTo>
                <a:cubicBezTo>
                  <a:pt x="8511" y="6783"/>
                  <a:pt x="8297" y="6845"/>
                  <a:pt x="8110" y="6970"/>
                </a:cubicBezTo>
                <a:cubicBezTo>
                  <a:pt x="7922" y="7086"/>
                  <a:pt x="7771" y="7256"/>
                  <a:pt x="7637" y="7470"/>
                </a:cubicBezTo>
                <a:cubicBezTo>
                  <a:pt x="7664" y="7229"/>
                  <a:pt x="7789" y="6979"/>
                  <a:pt x="7985" y="6810"/>
                </a:cubicBezTo>
                <a:cubicBezTo>
                  <a:pt x="8181" y="6631"/>
                  <a:pt x="8431" y="6524"/>
                  <a:pt x="8690" y="6489"/>
                </a:cubicBezTo>
                <a:cubicBezTo>
                  <a:pt x="8790" y="6471"/>
                  <a:pt x="8894" y="6461"/>
                  <a:pt x="8998" y="6461"/>
                </a:cubicBezTo>
                <a:close/>
                <a:moveTo>
                  <a:pt x="2848" y="3382"/>
                </a:moveTo>
                <a:cubicBezTo>
                  <a:pt x="2974" y="3382"/>
                  <a:pt x="3102" y="3429"/>
                  <a:pt x="3203" y="3527"/>
                </a:cubicBezTo>
                <a:cubicBezTo>
                  <a:pt x="3556" y="3884"/>
                  <a:pt x="4065" y="4043"/>
                  <a:pt x="4587" y="4043"/>
                </a:cubicBezTo>
                <a:cubicBezTo>
                  <a:pt x="5056" y="4043"/>
                  <a:pt x="5536" y="3915"/>
                  <a:pt x="5924" y="3687"/>
                </a:cubicBezTo>
                <a:cubicBezTo>
                  <a:pt x="5967" y="3664"/>
                  <a:pt x="6013" y="3653"/>
                  <a:pt x="6058" y="3653"/>
                </a:cubicBezTo>
                <a:cubicBezTo>
                  <a:pt x="6134" y="3653"/>
                  <a:pt x="6210" y="3685"/>
                  <a:pt x="6272" y="3741"/>
                </a:cubicBezTo>
                <a:cubicBezTo>
                  <a:pt x="6442" y="3902"/>
                  <a:pt x="6718" y="4000"/>
                  <a:pt x="6718" y="4000"/>
                </a:cubicBezTo>
                <a:cubicBezTo>
                  <a:pt x="6718" y="4000"/>
                  <a:pt x="6717" y="4000"/>
                  <a:pt x="6714" y="4000"/>
                </a:cubicBezTo>
                <a:cubicBezTo>
                  <a:pt x="6667" y="4000"/>
                  <a:pt x="6257" y="4008"/>
                  <a:pt x="6147" y="4285"/>
                </a:cubicBezTo>
                <a:cubicBezTo>
                  <a:pt x="6055" y="4199"/>
                  <a:pt x="5966" y="4156"/>
                  <a:pt x="5887" y="4156"/>
                </a:cubicBezTo>
                <a:cubicBezTo>
                  <a:pt x="5726" y="4156"/>
                  <a:pt x="5603" y="4332"/>
                  <a:pt x="5567" y="4696"/>
                </a:cubicBezTo>
                <a:cubicBezTo>
                  <a:pt x="5482" y="4641"/>
                  <a:pt x="5403" y="4615"/>
                  <a:pt x="5335" y="4615"/>
                </a:cubicBezTo>
                <a:cubicBezTo>
                  <a:pt x="5167" y="4615"/>
                  <a:pt x="5065" y="4777"/>
                  <a:pt x="5103" y="5088"/>
                </a:cubicBezTo>
                <a:cubicBezTo>
                  <a:pt x="5075" y="5080"/>
                  <a:pt x="5043" y="5076"/>
                  <a:pt x="5009" y="5076"/>
                </a:cubicBezTo>
                <a:cubicBezTo>
                  <a:pt x="4776" y="5076"/>
                  <a:pt x="4468" y="5285"/>
                  <a:pt x="4818" y="6025"/>
                </a:cubicBezTo>
                <a:cubicBezTo>
                  <a:pt x="4714" y="5982"/>
                  <a:pt x="4627" y="5963"/>
                  <a:pt x="4554" y="5963"/>
                </a:cubicBezTo>
                <a:cubicBezTo>
                  <a:pt x="4143" y="5963"/>
                  <a:pt x="4179" y="6568"/>
                  <a:pt x="4247" y="6917"/>
                </a:cubicBezTo>
                <a:cubicBezTo>
                  <a:pt x="4136" y="6820"/>
                  <a:pt x="3994" y="6772"/>
                  <a:pt x="3850" y="6772"/>
                </a:cubicBezTo>
                <a:cubicBezTo>
                  <a:pt x="3442" y="6772"/>
                  <a:pt x="3026" y="7158"/>
                  <a:pt x="3310" y="7871"/>
                </a:cubicBezTo>
                <a:cubicBezTo>
                  <a:pt x="2249" y="7140"/>
                  <a:pt x="3114" y="6052"/>
                  <a:pt x="3114" y="6051"/>
                </a:cubicBezTo>
                <a:lnTo>
                  <a:pt x="3114" y="6051"/>
                </a:lnTo>
                <a:cubicBezTo>
                  <a:pt x="3114" y="6051"/>
                  <a:pt x="2802" y="6087"/>
                  <a:pt x="2543" y="6480"/>
                </a:cubicBezTo>
                <a:cubicBezTo>
                  <a:pt x="2472" y="5659"/>
                  <a:pt x="3025" y="4749"/>
                  <a:pt x="3025" y="4749"/>
                </a:cubicBezTo>
                <a:lnTo>
                  <a:pt x="3025" y="4749"/>
                </a:lnTo>
                <a:cubicBezTo>
                  <a:pt x="3025" y="4749"/>
                  <a:pt x="2641" y="4820"/>
                  <a:pt x="2320" y="5231"/>
                </a:cubicBezTo>
                <a:cubicBezTo>
                  <a:pt x="2258" y="4437"/>
                  <a:pt x="2855" y="4035"/>
                  <a:pt x="2855" y="4035"/>
                </a:cubicBezTo>
                <a:cubicBezTo>
                  <a:pt x="2855" y="4035"/>
                  <a:pt x="2821" y="4025"/>
                  <a:pt x="2763" y="4025"/>
                </a:cubicBezTo>
                <a:cubicBezTo>
                  <a:pt x="2641" y="4025"/>
                  <a:pt x="2414" y="4071"/>
                  <a:pt x="2195" y="4357"/>
                </a:cubicBezTo>
                <a:cubicBezTo>
                  <a:pt x="2195" y="4169"/>
                  <a:pt x="2275" y="3884"/>
                  <a:pt x="2409" y="3643"/>
                </a:cubicBezTo>
                <a:cubicBezTo>
                  <a:pt x="2502" y="3472"/>
                  <a:pt x="2674" y="3382"/>
                  <a:pt x="2848" y="3382"/>
                </a:cubicBezTo>
                <a:close/>
                <a:moveTo>
                  <a:pt x="9373" y="1"/>
                </a:moveTo>
                <a:cubicBezTo>
                  <a:pt x="9006" y="1"/>
                  <a:pt x="8635" y="121"/>
                  <a:pt x="8431" y="315"/>
                </a:cubicBezTo>
                <a:cubicBezTo>
                  <a:pt x="8047" y="672"/>
                  <a:pt x="7432" y="743"/>
                  <a:pt x="7459" y="1814"/>
                </a:cubicBezTo>
                <a:cubicBezTo>
                  <a:pt x="7279" y="1645"/>
                  <a:pt x="7084" y="1596"/>
                  <a:pt x="6917" y="1596"/>
                </a:cubicBezTo>
                <a:cubicBezTo>
                  <a:pt x="6678" y="1596"/>
                  <a:pt x="6495" y="1698"/>
                  <a:pt x="6495" y="1698"/>
                </a:cubicBezTo>
                <a:cubicBezTo>
                  <a:pt x="6495" y="1698"/>
                  <a:pt x="6256" y="589"/>
                  <a:pt x="5249" y="589"/>
                </a:cubicBezTo>
                <a:cubicBezTo>
                  <a:pt x="5191" y="589"/>
                  <a:pt x="5131" y="593"/>
                  <a:pt x="5068" y="601"/>
                </a:cubicBezTo>
                <a:cubicBezTo>
                  <a:pt x="4850" y="450"/>
                  <a:pt x="4638" y="387"/>
                  <a:pt x="4437" y="387"/>
                </a:cubicBezTo>
                <a:cubicBezTo>
                  <a:pt x="4293" y="387"/>
                  <a:pt x="4155" y="420"/>
                  <a:pt x="4024" y="476"/>
                </a:cubicBezTo>
                <a:cubicBezTo>
                  <a:pt x="3827" y="355"/>
                  <a:pt x="3639" y="305"/>
                  <a:pt x="3463" y="305"/>
                </a:cubicBezTo>
                <a:cubicBezTo>
                  <a:pt x="2809" y="305"/>
                  <a:pt x="2317" y="996"/>
                  <a:pt x="2142" y="1306"/>
                </a:cubicBezTo>
                <a:cubicBezTo>
                  <a:pt x="1910" y="1689"/>
                  <a:pt x="1" y="2724"/>
                  <a:pt x="518" y="3750"/>
                </a:cubicBezTo>
                <a:cubicBezTo>
                  <a:pt x="660" y="4030"/>
                  <a:pt x="829" y="4131"/>
                  <a:pt x="999" y="4131"/>
                </a:cubicBezTo>
                <a:cubicBezTo>
                  <a:pt x="1446" y="4131"/>
                  <a:pt x="1901" y="3429"/>
                  <a:pt x="1901" y="3429"/>
                </a:cubicBezTo>
                <a:lnTo>
                  <a:pt x="1901" y="3429"/>
                </a:lnTo>
                <a:cubicBezTo>
                  <a:pt x="1901" y="3429"/>
                  <a:pt x="1348" y="4526"/>
                  <a:pt x="1704" y="5079"/>
                </a:cubicBezTo>
                <a:cubicBezTo>
                  <a:pt x="2061" y="5632"/>
                  <a:pt x="1544" y="6114"/>
                  <a:pt x="2142" y="6810"/>
                </a:cubicBezTo>
                <a:cubicBezTo>
                  <a:pt x="2739" y="7506"/>
                  <a:pt x="1722" y="8139"/>
                  <a:pt x="3212" y="8157"/>
                </a:cubicBezTo>
                <a:cubicBezTo>
                  <a:pt x="2981" y="8493"/>
                  <a:pt x="3531" y="8810"/>
                  <a:pt x="3957" y="8810"/>
                </a:cubicBezTo>
                <a:cubicBezTo>
                  <a:pt x="4040" y="8810"/>
                  <a:pt x="4118" y="8798"/>
                  <a:pt x="4185" y="8772"/>
                </a:cubicBezTo>
                <a:lnTo>
                  <a:pt x="4185" y="8772"/>
                </a:lnTo>
                <a:cubicBezTo>
                  <a:pt x="3986" y="9131"/>
                  <a:pt x="4542" y="9481"/>
                  <a:pt x="4970" y="9481"/>
                </a:cubicBezTo>
                <a:cubicBezTo>
                  <a:pt x="5138" y="9481"/>
                  <a:pt x="5287" y="9427"/>
                  <a:pt x="5362" y="9299"/>
                </a:cubicBezTo>
                <a:cubicBezTo>
                  <a:pt x="5552" y="8971"/>
                  <a:pt x="5886" y="8906"/>
                  <a:pt x="6222" y="8906"/>
                </a:cubicBezTo>
                <a:cubicBezTo>
                  <a:pt x="6448" y="8906"/>
                  <a:pt x="6674" y="8935"/>
                  <a:pt x="6858" y="8935"/>
                </a:cubicBezTo>
                <a:cubicBezTo>
                  <a:pt x="7020" y="8935"/>
                  <a:pt x="7150" y="8912"/>
                  <a:pt x="7218" y="8826"/>
                </a:cubicBezTo>
                <a:cubicBezTo>
                  <a:pt x="7456" y="8514"/>
                  <a:pt x="7316" y="7838"/>
                  <a:pt x="8066" y="7838"/>
                </a:cubicBezTo>
                <a:cubicBezTo>
                  <a:pt x="8130" y="7838"/>
                  <a:pt x="8201" y="7843"/>
                  <a:pt x="8279" y="7854"/>
                </a:cubicBezTo>
                <a:cubicBezTo>
                  <a:pt x="9261" y="7978"/>
                  <a:pt x="9555" y="8130"/>
                  <a:pt x="9225" y="8416"/>
                </a:cubicBezTo>
                <a:cubicBezTo>
                  <a:pt x="8948" y="8654"/>
                  <a:pt x="9062" y="9045"/>
                  <a:pt x="9540" y="9045"/>
                </a:cubicBezTo>
                <a:cubicBezTo>
                  <a:pt x="9616" y="9045"/>
                  <a:pt x="9701" y="9035"/>
                  <a:pt x="9796" y="9013"/>
                </a:cubicBezTo>
                <a:cubicBezTo>
                  <a:pt x="10492" y="8853"/>
                  <a:pt x="10822" y="8630"/>
                  <a:pt x="10795" y="7862"/>
                </a:cubicBezTo>
                <a:cubicBezTo>
                  <a:pt x="11196" y="7666"/>
                  <a:pt x="11214" y="7309"/>
                  <a:pt x="11214" y="7309"/>
                </a:cubicBezTo>
                <a:cubicBezTo>
                  <a:pt x="11214" y="7309"/>
                  <a:pt x="11874" y="7068"/>
                  <a:pt x="11910" y="6355"/>
                </a:cubicBezTo>
                <a:cubicBezTo>
                  <a:pt x="11990" y="4597"/>
                  <a:pt x="12731" y="4606"/>
                  <a:pt x="12633" y="3536"/>
                </a:cubicBezTo>
                <a:cubicBezTo>
                  <a:pt x="12535" y="2465"/>
                  <a:pt x="11928" y="1368"/>
                  <a:pt x="11375" y="1065"/>
                </a:cubicBezTo>
                <a:cubicBezTo>
                  <a:pt x="10822" y="761"/>
                  <a:pt x="10634" y="699"/>
                  <a:pt x="10188" y="280"/>
                </a:cubicBezTo>
                <a:cubicBezTo>
                  <a:pt x="9985" y="85"/>
                  <a:pt x="9681" y="1"/>
                  <a:pt x="9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2"/>
          <p:cNvSpPr/>
          <p:nvPr/>
        </p:nvSpPr>
        <p:spPr>
          <a:xfrm>
            <a:off x="9250644" y="4872249"/>
            <a:ext cx="725575" cy="442784"/>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2"/>
          <p:cNvSpPr/>
          <p:nvPr/>
        </p:nvSpPr>
        <p:spPr>
          <a:xfrm>
            <a:off x="8419427" y="5924351"/>
            <a:ext cx="605484" cy="590125"/>
          </a:xfrm>
          <a:custGeom>
            <a:rect b="b" l="l" r="r" t="t"/>
            <a:pathLst>
              <a:path extrusionOk="0" h="12155" w="12472">
                <a:moveTo>
                  <a:pt x="1285" y="1455"/>
                </a:moveTo>
                <a:cubicBezTo>
                  <a:pt x="1375" y="1455"/>
                  <a:pt x="1446" y="1526"/>
                  <a:pt x="1446" y="1615"/>
                </a:cubicBezTo>
                <a:cubicBezTo>
                  <a:pt x="1446" y="1696"/>
                  <a:pt x="1375" y="1767"/>
                  <a:pt x="1285" y="1767"/>
                </a:cubicBezTo>
                <a:cubicBezTo>
                  <a:pt x="1196" y="1767"/>
                  <a:pt x="1125" y="1696"/>
                  <a:pt x="1125" y="1615"/>
                </a:cubicBezTo>
                <a:cubicBezTo>
                  <a:pt x="1125" y="1526"/>
                  <a:pt x="1196" y="1455"/>
                  <a:pt x="1285" y="1455"/>
                </a:cubicBezTo>
                <a:close/>
                <a:moveTo>
                  <a:pt x="1526" y="2222"/>
                </a:moveTo>
                <a:cubicBezTo>
                  <a:pt x="1535" y="2222"/>
                  <a:pt x="1553" y="2222"/>
                  <a:pt x="1562" y="2231"/>
                </a:cubicBezTo>
                <a:cubicBezTo>
                  <a:pt x="1838" y="2517"/>
                  <a:pt x="1696" y="2989"/>
                  <a:pt x="1276" y="3087"/>
                </a:cubicBezTo>
                <a:cubicBezTo>
                  <a:pt x="1274" y="3090"/>
                  <a:pt x="1271" y="3091"/>
                  <a:pt x="1268" y="3091"/>
                </a:cubicBezTo>
                <a:cubicBezTo>
                  <a:pt x="1259" y="3091"/>
                  <a:pt x="1247" y="3083"/>
                  <a:pt x="1241" y="3070"/>
                </a:cubicBezTo>
                <a:cubicBezTo>
                  <a:pt x="1241" y="3061"/>
                  <a:pt x="1241" y="3043"/>
                  <a:pt x="1259" y="3034"/>
                </a:cubicBezTo>
                <a:cubicBezTo>
                  <a:pt x="1491" y="2900"/>
                  <a:pt x="1633" y="2606"/>
                  <a:pt x="1517" y="2258"/>
                </a:cubicBezTo>
                <a:cubicBezTo>
                  <a:pt x="1508" y="2249"/>
                  <a:pt x="1517" y="2231"/>
                  <a:pt x="1526" y="2222"/>
                </a:cubicBezTo>
                <a:close/>
                <a:moveTo>
                  <a:pt x="1998" y="3241"/>
                </a:moveTo>
                <a:cubicBezTo>
                  <a:pt x="1954" y="3241"/>
                  <a:pt x="1907" y="3258"/>
                  <a:pt x="1874" y="3284"/>
                </a:cubicBezTo>
                <a:cubicBezTo>
                  <a:pt x="1891" y="3281"/>
                  <a:pt x="1906" y="3280"/>
                  <a:pt x="1921" y="3280"/>
                </a:cubicBezTo>
                <a:cubicBezTo>
                  <a:pt x="1961" y="3280"/>
                  <a:pt x="1993" y="3288"/>
                  <a:pt x="2026" y="3302"/>
                </a:cubicBezTo>
                <a:cubicBezTo>
                  <a:pt x="2070" y="3328"/>
                  <a:pt x="2115" y="3355"/>
                  <a:pt x="2142" y="3391"/>
                </a:cubicBezTo>
                <a:cubicBezTo>
                  <a:pt x="2169" y="3426"/>
                  <a:pt x="2186" y="3471"/>
                  <a:pt x="2186" y="3516"/>
                </a:cubicBezTo>
                <a:cubicBezTo>
                  <a:pt x="2186" y="3560"/>
                  <a:pt x="2160" y="3605"/>
                  <a:pt x="2124" y="3649"/>
                </a:cubicBezTo>
                <a:cubicBezTo>
                  <a:pt x="2177" y="3632"/>
                  <a:pt x="2231" y="3587"/>
                  <a:pt x="2249" y="3525"/>
                </a:cubicBezTo>
                <a:cubicBezTo>
                  <a:pt x="2267" y="3462"/>
                  <a:pt x="2240" y="3391"/>
                  <a:pt x="2204" y="3346"/>
                </a:cubicBezTo>
                <a:cubicBezTo>
                  <a:pt x="2160" y="3293"/>
                  <a:pt x="2106" y="3257"/>
                  <a:pt x="2044" y="3248"/>
                </a:cubicBezTo>
                <a:cubicBezTo>
                  <a:pt x="2029" y="3243"/>
                  <a:pt x="2014" y="3241"/>
                  <a:pt x="1998" y="3241"/>
                </a:cubicBezTo>
                <a:close/>
                <a:moveTo>
                  <a:pt x="1963" y="3605"/>
                </a:moveTo>
                <a:cubicBezTo>
                  <a:pt x="1990" y="3658"/>
                  <a:pt x="1999" y="3703"/>
                  <a:pt x="1990" y="3757"/>
                </a:cubicBezTo>
                <a:cubicBezTo>
                  <a:pt x="1990" y="3810"/>
                  <a:pt x="1972" y="3855"/>
                  <a:pt x="1937" y="3899"/>
                </a:cubicBezTo>
                <a:cubicBezTo>
                  <a:pt x="1910" y="3935"/>
                  <a:pt x="1874" y="3971"/>
                  <a:pt x="1830" y="3980"/>
                </a:cubicBezTo>
                <a:cubicBezTo>
                  <a:pt x="1814" y="3986"/>
                  <a:pt x="1797" y="3989"/>
                  <a:pt x="1779" y="3989"/>
                </a:cubicBezTo>
                <a:cubicBezTo>
                  <a:pt x="1747" y="3989"/>
                  <a:pt x="1712" y="3979"/>
                  <a:pt x="1678" y="3962"/>
                </a:cubicBezTo>
                <a:lnTo>
                  <a:pt x="1678" y="3962"/>
                </a:lnTo>
                <a:cubicBezTo>
                  <a:pt x="1710" y="4010"/>
                  <a:pt x="1756" y="4043"/>
                  <a:pt x="1817" y="4043"/>
                </a:cubicBezTo>
                <a:cubicBezTo>
                  <a:pt x="1824" y="4043"/>
                  <a:pt x="1831" y="4043"/>
                  <a:pt x="1838" y="4042"/>
                </a:cubicBezTo>
                <a:cubicBezTo>
                  <a:pt x="1910" y="4042"/>
                  <a:pt x="1972" y="3997"/>
                  <a:pt x="2008" y="3944"/>
                </a:cubicBezTo>
                <a:cubicBezTo>
                  <a:pt x="2044" y="3890"/>
                  <a:pt x="2062" y="3819"/>
                  <a:pt x="2053" y="3757"/>
                </a:cubicBezTo>
                <a:cubicBezTo>
                  <a:pt x="2053" y="3694"/>
                  <a:pt x="2017" y="3632"/>
                  <a:pt x="1963" y="3605"/>
                </a:cubicBezTo>
                <a:close/>
                <a:moveTo>
                  <a:pt x="2606" y="2998"/>
                </a:moveTo>
                <a:cubicBezTo>
                  <a:pt x="2802" y="3141"/>
                  <a:pt x="2927" y="3355"/>
                  <a:pt x="2945" y="3614"/>
                </a:cubicBezTo>
                <a:cubicBezTo>
                  <a:pt x="2971" y="3837"/>
                  <a:pt x="2891" y="4104"/>
                  <a:pt x="2686" y="4220"/>
                </a:cubicBezTo>
                <a:cubicBezTo>
                  <a:pt x="2688" y="4221"/>
                  <a:pt x="2690" y="4221"/>
                  <a:pt x="2692" y="4221"/>
                </a:cubicBezTo>
                <a:cubicBezTo>
                  <a:pt x="2830" y="4221"/>
                  <a:pt x="3141" y="3947"/>
                  <a:pt x="3114" y="3605"/>
                </a:cubicBezTo>
                <a:cubicBezTo>
                  <a:pt x="3087" y="3266"/>
                  <a:pt x="2891" y="3043"/>
                  <a:pt x="2606" y="2998"/>
                </a:cubicBezTo>
                <a:close/>
                <a:moveTo>
                  <a:pt x="955" y="4042"/>
                </a:moveTo>
                <a:cubicBezTo>
                  <a:pt x="982" y="4185"/>
                  <a:pt x="1098" y="4283"/>
                  <a:pt x="1259" y="4292"/>
                </a:cubicBezTo>
                <a:cubicBezTo>
                  <a:pt x="1263" y="4292"/>
                  <a:pt x="1268" y="4292"/>
                  <a:pt x="1272" y="4292"/>
                </a:cubicBezTo>
                <a:cubicBezTo>
                  <a:pt x="1435" y="4292"/>
                  <a:pt x="1562" y="4138"/>
                  <a:pt x="1553" y="4078"/>
                </a:cubicBezTo>
                <a:lnTo>
                  <a:pt x="1553" y="4078"/>
                </a:lnTo>
                <a:cubicBezTo>
                  <a:pt x="1504" y="4168"/>
                  <a:pt x="1387" y="4213"/>
                  <a:pt x="1293" y="4213"/>
                </a:cubicBezTo>
                <a:cubicBezTo>
                  <a:pt x="1284" y="4213"/>
                  <a:pt x="1276" y="4212"/>
                  <a:pt x="1268" y="4211"/>
                </a:cubicBezTo>
                <a:cubicBezTo>
                  <a:pt x="1134" y="4203"/>
                  <a:pt x="1027" y="4140"/>
                  <a:pt x="955" y="4042"/>
                </a:cubicBezTo>
                <a:close/>
                <a:moveTo>
                  <a:pt x="2001" y="3190"/>
                </a:moveTo>
                <a:cubicBezTo>
                  <a:pt x="2351" y="3190"/>
                  <a:pt x="2410" y="3680"/>
                  <a:pt x="2106" y="3703"/>
                </a:cubicBezTo>
                <a:cubicBezTo>
                  <a:pt x="2219" y="3889"/>
                  <a:pt x="1995" y="4111"/>
                  <a:pt x="1799" y="4111"/>
                </a:cubicBezTo>
                <a:cubicBezTo>
                  <a:pt x="1733" y="4111"/>
                  <a:pt x="1670" y="4085"/>
                  <a:pt x="1624" y="4024"/>
                </a:cubicBezTo>
                <a:cubicBezTo>
                  <a:pt x="1616" y="4250"/>
                  <a:pt x="1464" y="4350"/>
                  <a:pt x="1298" y="4350"/>
                </a:cubicBezTo>
                <a:cubicBezTo>
                  <a:pt x="1105" y="4350"/>
                  <a:pt x="894" y="4214"/>
                  <a:pt x="875" y="3988"/>
                </a:cubicBezTo>
                <a:lnTo>
                  <a:pt x="875" y="3988"/>
                </a:lnTo>
                <a:cubicBezTo>
                  <a:pt x="899" y="3990"/>
                  <a:pt x="924" y="3991"/>
                  <a:pt x="949" y="3991"/>
                </a:cubicBezTo>
                <a:cubicBezTo>
                  <a:pt x="1459" y="3991"/>
                  <a:pt x="2032" y="3647"/>
                  <a:pt x="1794" y="3239"/>
                </a:cubicBezTo>
                <a:cubicBezTo>
                  <a:pt x="1871" y="3205"/>
                  <a:pt x="1941" y="3190"/>
                  <a:pt x="2001" y="3190"/>
                </a:cubicBezTo>
                <a:close/>
                <a:moveTo>
                  <a:pt x="8472" y="1673"/>
                </a:moveTo>
                <a:cubicBezTo>
                  <a:pt x="8985" y="1673"/>
                  <a:pt x="9495" y="1841"/>
                  <a:pt x="9885" y="2151"/>
                </a:cubicBezTo>
                <a:lnTo>
                  <a:pt x="9867" y="2186"/>
                </a:lnTo>
                <a:cubicBezTo>
                  <a:pt x="9493" y="2104"/>
                  <a:pt x="9136" y="2053"/>
                  <a:pt x="8785" y="2053"/>
                </a:cubicBezTo>
                <a:cubicBezTo>
                  <a:pt x="8643" y="2053"/>
                  <a:pt x="8501" y="2061"/>
                  <a:pt x="8360" y="2079"/>
                </a:cubicBezTo>
                <a:cubicBezTo>
                  <a:pt x="8119" y="2106"/>
                  <a:pt x="7878" y="2151"/>
                  <a:pt x="7646" y="2222"/>
                </a:cubicBezTo>
                <a:cubicBezTo>
                  <a:pt x="7414" y="2302"/>
                  <a:pt x="7182" y="2401"/>
                  <a:pt x="6959" y="2525"/>
                </a:cubicBezTo>
                <a:cubicBezTo>
                  <a:pt x="6736" y="2650"/>
                  <a:pt x="6540" y="2829"/>
                  <a:pt x="6397" y="3043"/>
                </a:cubicBezTo>
                <a:cubicBezTo>
                  <a:pt x="6254" y="3257"/>
                  <a:pt x="6183" y="3507"/>
                  <a:pt x="6112" y="3748"/>
                </a:cubicBezTo>
                <a:cubicBezTo>
                  <a:pt x="6049" y="3988"/>
                  <a:pt x="5969" y="4220"/>
                  <a:pt x="5924" y="4470"/>
                </a:cubicBezTo>
                <a:cubicBezTo>
                  <a:pt x="5871" y="4720"/>
                  <a:pt x="5844" y="4970"/>
                  <a:pt x="5799" y="5237"/>
                </a:cubicBezTo>
                <a:lnTo>
                  <a:pt x="5764" y="5246"/>
                </a:lnTo>
                <a:cubicBezTo>
                  <a:pt x="5657" y="4988"/>
                  <a:pt x="5630" y="4711"/>
                  <a:pt x="5630" y="4435"/>
                </a:cubicBezTo>
                <a:cubicBezTo>
                  <a:pt x="5648" y="4167"/>
                  <a:pt x="5701" y="3881"/>
                  <a:pt x="5817" y="3632"/>
                </a:cubicBezTo>
                <a:cubicBezTo>
                  <a:pt x="5942" y="3382"/>
                  <a:pt x="6130" y="3177"/>
                  <a:pt x="6299" y="2971"/>
                </a:cubicBezTo>
                <a:cubicBezTo>
                  <a:pt x="6469" y="2766"/>
                  <a:pt x="6638" y="2561"/>
                  <a:pt x="6834" y="2365"/>
                </a:cubicBezTo>
                <a:cubicBezTo>
                  <a:pt x="7031" y="2169"/>
                  <a:pt x="7262" y="2008"/>
                  <a:pt x="7512" y="1892"/>
                </a:cubicBezTo>
                <a:cubicBezTo>
                  <a:pt x="7771" y="1776"/>
                  <a:pt x="8048" y="1696"/>
                  <a:pt x="8324" y="1678"/>
                </a:cubicBezTo>
                <a:cubicBezTo>
                  <a:pt x="8373" y="1675"/>
                  <a:pt x="8423" y="1673"/>
                  <a:pt x="8472" y="1673"/>
                </a:cubicBezTo>
                <a:close/>
                <a:moveTo>
                  <a:pt x="2454" y="4470"/>
                </a:moveTo>
                <a:lnTo>
                  <a:pt x="2454" y="4470"/>
                </a:lnTo>
                <a:cubicBezTo>
                  <a:pt x="2499" y="4586"/>
                  <a:pt x="2525" y="4693"/>
                  <a:pt x="2499" y="4791"/>
                </a:cubicBezTo>
                <a:cubicBezTo>
                  <a:pt x="2472" y="4881"/>
                  <a:pt x="2409" y="4961"/>
                  <a:pt x="2329" y="5014"/>
                </a:cubicBezTo>
                <a:cubicBezTo>
                  <a:pt x="2240" y="5077"/>
                  <a:pt x="2142" y="5113"/>
                  <a:pt x="2035" y="5130"/>
                </a:cubicBezTo>
                <a:cubicBezTo>
                  <a:pt x="2014" y="5132"/>
                  <a:pt x="1993" y="5133"/>
                  <a:pt x="1972" y="5133"/>
                </a:cubicBezTo>
                <a:cubicBezTo>
                  <a:pt x="1889" y="5133"/>
                  <a:pt x="1798" y="5117"/>
                  <a:pt x="1714" y="5068"/>
                </a:cubicBezTo>
                <a:lnTo>
                  <a:pt x="1714" y="5068"/>
                </a:lnTo>
                <a:cubicBezTo>
                  <a:pt x="1776" y="5175"/>
                  <a:pt x="1910" y="5246"/>
                  <a:pt x="2044" y="5255"/>
                </a:cubicBezTo>
                <a:cubicBezTo>
                  <a:pt x="2056" y="5256"/>
                  <a:pt x="2069" y="5257"/>
                  <a:pt x="2081" y="5257"/>
                </a:cubicBezTo>
                <a:cubicBezTo>
                  <a:pt x="2195" y="5257"/>
                  <a:pt x="2314" y="5220"/>
                  <a:pt x="2418" y="5148"/>
                </a:cubicBezTo>
                <a:cubicBezTo>
                  <a:pt x="2525" y="5077"/>
                  <a:pt x="2615" y="4952"/>
                  <a:pt x="2624" y="4809"/>
                </a:cubicBezTo>
                <a:cubicBezTo>
                  <a:pt x="2632" y="4666"/>
                  <a:pt x="2552" y="4542"/>
                  <a:pt x="2454" y="4470"/>
                </a:cubicBezTo>
                <a:close/>
                <a:moveTo>
                  <a:pt x="8014" y="3372"/>
                </a:moveTo>
                <a:cubicBezTo>
                  <a:pt x="8108" y="3372"/>
                  <a:pt x="8204" y="3383"/>
                  <a:pt x="8297" y="3409"/>
                </a:cubicBezTo>
                <a:cubicBezTo>
                  <a:pt x="8681" y="3516"/>
                  <a:pt x="8975" y="3819"/>
                  <a:pt x="9073" y="4167"/>
                </a:cubicBezTo>
                <a:lnTo>
                  <a:pt x="9047" y="4185"/>
                </a:lnTo>
                <a:cubicBezTo>
                  <a:pt x="8743" y="3988"/>
                  <a:pt x="8476" y="3846"/>
                  <a:pt x="8199" y="3792"/>
                </a:cubicBezTo>
                <a:cubicBezTo>
                  <a:pt x="8089" y="3770"/>
                  <a:pt x="7973" y="3754"/>
                  <a:pt x="7851" y="3754"/>
                </a:cubicBezTo>
                <a:cubicBezTo>
                  <a:pt x="7824" y="3754"/>
                  <a:pt x="7798" y="3755"/>
                  <a:pt x="7771" y="3757"/>
                </a:cubicBezTo>
                <a:cubicBezTo>
                  <a:pt x="7628" y="3774"/>
                  <a:pt x="7477" y="3801"/>
                  <a:pt x="7316" y="3846"/>
                </a:cubicBezTo>
                <a:cubicBezTo>
                  <a:pt x="7164" y="3890"/>
                  <a:pt x="7013" y="3980"/>
                  <a:pt x="6906" y="4104"/>
                </a:cubicBezTo>
                <a:cubicBezTo>
                  <a:pt x="6799" y="4229"/>
                  <a:pt x="6745" y="4399"/>
                  <a:pt x="6692" y="4542"/>
                </a:cubicBezTo>
                <a:cubicBezTo>
                  <a:pt x="6629" y="4684"/>
                  <a:pt x="6558" y="4818"/>
                  <a:pt x="6495" y="4970"/>
                </a:cubicBezTo>
                <a:cubicBezTo>
                  <a:pt x="6433" y="5113"/>
                  <a:pt x="6379" y="5264"/>
                  <a:pt x="6299" y="5425"/>
                </a:cubicBezTo>
                <a:lnTo>
                  <a:pt x="6263" y="5425"/>
                </a:lnTo>
                <a:cubicBezTo>
                  <a:pt x="6201" y="5255"/>
                  <a:pt x="6192" y="5068"/>
                  <a:pt x="6219" y="4889"/>
                </a:cubicBezTo>
                <a:cubicBezTo>
                  <a:pt x="6245" y="4711"/>
                  <a:pt x="6308" y="4524"/>
                  <a:pt x="6415" y="4381"/>
                </a:cubicBezTo>
                <a:cubicBezTo>
                  <a:pt x="6531" y="4238"/>
                  <a:pt x="6692" y="4131"/>
                  <a:pt x="6816" y="4015"/>
                </a:cubicBezTo>
                <a:cubicBezTo>
                  <a:pt x="6950" y="3899"/>
                  <a:pt x="7075" y="3783"/>
                  <a:pt x="7218" y="3667"/>
                </a:cubicBezTo>
                <a:cubicBezTo>
                  <a:pt x="7361" y="3542"/>
                  <a:pt x="7521" y="3453"/>
                  <a:pt x="7717" y="3409"/>
                </a:cubicBezTo>
                <a:cubicBezTo>
                  <a:pt x="7811" y="3385"/>
                  <a:pt x="7911" y="3372"/>
                  <a:pt x="8014" y="3372"/>
                </a:cubicBezTo>
                <a:close/>
                <a:moveTo>
                  <a:pt x="1071" y="4907"/>
                </a:moveTo>
                <a:lnTo>
                  <a:pt x="1071" y="4907"/>
                </a:lnTo>
                <a:cubicBezTo>
                  <a:pt x="982" y="4988"/>
                  <a:pt x="964" y="5130"/>
                  <a:pt x="991" y="5255"/>
                </a:cubicBezTo>
                <a:cubicBezTo>
                  <a:pt x="1018" y="5371"/>
                  <a:pt x="1089" y="5487"/>
                  <a:pt x="1196" y="5567"/>
                </a:cubicBezTo>
                <a:cubicBezTo>
                  <a:pt x="1271" y="5629"/>
                  <a:pt x="1372" y="5669"/>
                  <a:pt x="1475" y="5669"/>
                </a:cubicBezTo>
                <a:cubicBezTo>
                  <a:pt x="1507" y="5669"/>
                  <a:pt x="1539" y="5665"/>
                  <a:pt x="1571" y="5657"/>
                </a:cubicBezTo>
                <a:cubicBezTo>
                  <a:pt x="1696" y="5621"/>
                  <a:pt x="1785" y="5514"/>
                  <a:pt x="1830" y="5407"/>
                </a:cubicBezTo>
                <a:lnTo>
                  <a:pt x="1830" y="5407"/>
                </a:lnTo>
                <a:cubicBezTo>
                  <a:pt x="1731" y="5478"/>
                  <a:pt x="1642" y="5532"/>
                  <a:pt x="1544" y="5532"/>
                </a:cubicBezTo>
                <a:cubicBezTo>
                  <a:pt x="1535" y="5533"/>
                  <a:pt x="1526" y="5533"/>
                  <a:pt x="1517" y="5533"/>
                </a:cubicBezTo>
                <a:cubicBezTo>
                  <a:pt x="1437" y="5533"/>
                  <a:pt x="1357" y="5499"/>
                  <a:pt x="1285" y="5443"/>
                </a:cubicBezTo>
                <a:cubicBezTo>
                  <a:pt x="1214" y="5389"/>
                  <a:pt x="1152" y="5309"/>
                  <a:pt x="1107" y="5211"/>
                </a:cubicBezTo>
                <a:cubicBezTo>
                  <a:pt x="1062" y="5121"/>
                  <a:pt x="1045" y="5023"/>
                  <a:pt x="1071" y="4907"/>
                </a:cubicBezTo>
                <a:close/>
                <a:moveTo>
                  <a:pt x="2571" y="2912"/>
                </a:moveTo>
                <a:cubicBezTo>
                  <a:pt x="3477" y="2912"/>
                  <a:pt x="3541" y="4312"/>
                  <a:pt x="2579" y="4363"/>
                </a:cubicBezTo>
                <a:cubicBezTo>
                  <a:pt x="3002" y="4671"/>
                  <a:pt x="2603" y="5416"/>
                  <a:pt x="2142" y="5416"/>
                </a:cubicBezTo>
                <a:cubicBezTo>
                  <a:pt x="2068" y="5416"/>
                  <a:pt x="1993" y="5397"/>
                  <a:pt x="1919" y="5353"/>
                </a:cubicBezTo>
                <a:cubicBezTo>
                  <a:pt x="1901" y="5625"/>
                  <a:pt x="1694" y="5748"/>
                  <a:pt x="1471" y="5748"/>
                </a:cubicBezTo>
                <a:cubicBezTo>
                  <a:pt x="1240" y="5748"/>
                  <a:pt x="992" y="5616"/>
                  <a:pt x="920" y="5380"/>
                </a:cubicBezTo>
                <a:cubicBezTo>
                  <a:pt x="875" y="5220"/>
                  <a:pt x="884" y="4934"/>
                  <a:pt x="1107" y="4756"/>
                </a:cubicBezTo>
                <a:lnTo>
                  <a:pt x="1107" y="4756"/>
                </a:lnTo>
                <a:cubicBezTo>
                  <a:pt x="1098" y="4827"/>
                  <a:pt x="1107" y="4970"/>
                  <a:pt x="1178" y="5041"/>
                </a:cubicBezTo>
                <a:lnTo>
                  <a:pt x="1357" y="4907"/>
                </a:lnTo>
                <a:lnTo>
                  <a:pt x="1330" y="5095"/>
                </a:lnTo>
                <a:lnTo>
                  <a:pt x="1330" y="5095"/>
                </a:lnTo>
                <a:lnTo>
                  <a:pt x="1508" y="4881"/>
                </a:lnTo>
                <a:lnTo>
                  <a:pt x="1508" y="4881"/>
                </a:lnTo>
                <a:cubicBezTo>
                  <a:pt x="1508" y="4881"/>
                  <a:pt x="1437" y="5157"/>
                  <a:pt x="1428" y="5175"/>
                </a:cubicBezTo>
                <a:cubicBezTo>
                  <a:pt x="1428" y="5176"/>
                  <a:pt x="1428" y="5176"/>
                  <a:pt x="1429" y="5176"/>
                </a:cubicBezTo>
                <a:cubicBezTo>
                  <a:pt x="1443" y="5176"/>
                  <a:pt x="1633" y="4845"/>
                  <a:pt x="1633" y="4845"/>
                </a:cubicBezTo>
                <a:lnTo>
                  <a:pt x="1633" y="4845"/>
                </a:lnTo>
                <a:lnTo>
                  <a:pt x="1615" y="5059"/>
                </a:lnTo>
                <a:lnTo>
                  <a:pt x="1758" y="4782"/>
                </a:lnTo>
                <a:lnTo>
                  <a:pt x="1776" y="4925"/>
                </a:lnTo>
                <a:lnTo>
                  <a:pt x="1883" y="4711"/>
                </a:lnTo>
                <a:lnTo>
                  <a:pt x="1892" y="4997"/>
                </a:lnTo>
                <a:lnTo>
                  <a:pt x="2017" y="4595"/>
                </a:lnTo>
                <a:lnTo>
                  <a:pt x="2062" y="4881"/>
                </a:lnTo>
                <a:lnTo>
                  <a:pt x="2142" y="4426"/>
                </a:lnTo>
                <a:cubicBezTo>
                  <a:pt x="2142" y="4426"/>
                  <a:pt x="2186" y="4675"/>
                  <a:pt x="2186" y="4738"/>
                </a:cubicBezTo>
                <a:cubicBezTo>
                  <a:pt x="2186" y="4741"/>
                  <a:pt x="2187" y="4743"/>
                  <a:pt x="2187" y="4743"/>
                </a:cubicBezTo>
                <a:cubicBezTo>
                  <a:pt x="2193" y="4743"/>
                  <a:pt x="2249" y="4265"/>
                  <a:pt x="2249" y="4265"/>
                </a:cubicBezTo>
                <a:cubicBezTo>
                  <a:pt x="2249" y="4265"/>
                  <a:pt x="2329" y="4559"/>
                  <a:pt x="2329" y="4577"/>
                </a:cubicBezTo>
                <a:cubicBezTo>
                  <a:pt x="2329" y="4577"/>
                  <a:pt x="2329" y="4577"/>
                  <a:pt x="2329" y="4577"/>
                </a:cubicBezTo>
                <a:cubicBezTo>
                  <a:pt x="2338" y="4577"/>
                  <a:pt x="2338" y="4060"/>
                  <a:pt x="2338" y="4051"/>
                </a:cubicBezTo>
                <a:cubicBezTo>
                  <a:pt x="2338" y="4050"/>
                  <a:pt x="2338" y="4050"/>
                  <a:pt x="2338" y="4050"/>
                </a:cubicBezTo>
                <a:cubicBezTo>
                  <a:pt x="2342" y="4050"/>
                  <a:pt x="2401" y="4302"/>
                  <a:pt x="2418" y="4327"/>
                </a:cubicBezTo>
                <a:cubicBezTo>
                  <a:pt x="2419" y="4328"/>
                  <a:pt x="2419" y="4329"/>
                  <a:pt x="2420" y="4329"/>
                </a:cubicBezTo>
                <a:cubicBezTo>
                  <a:pt x="2434" y="4329"/>
                  <a:pt x="2401" y="3890"/>
                  <a:pt x="2401" y="3890"/>
                </a:cubicBezTo>
                <a:lnTo>
                  <a:pt x="2401" y="3890"/>
                </a:lnTo>
                <a:lnTo>
                  <a:pt x="2508" y="4131"/>
                </a:lnTo>
                <a:lnTo>
                  <a:pt x="2508" y="4131"/>
                </a:lnTo>
                <a:lnTo>
                  <a:pt x="2445" y="3730"/>
                </a:lnTo>
                <a:lnTo>
                  <a:pt x="2579" y="3944"/>
                </a:lnTo>
                <a:lnTo>
                  <a:pt x="2579" y="3944"/>
                </a:lnTo>
                <a:lnTo>
                  <a:pt x="2516" y="3560"/>
                </a:lnTo>
                <a:lnTo>
                  <a:pt x="2632" y="3694"/>
                </a:lnTo>
                <a:lnTo>
                  <a:pt x="2525" y="3257"/>
                </a:lnTo>
                <a:lnTo>
                  <a:pt x="2784" y="3542"/>
                </a:lnTo>
                <a:cubicBezTo>
                  <a:pt x="2784" y="3542"/>
                  <a:pt x="2686" y="3203"/>
                  <a:pt x="2463" y="2918"/>
                </a:cubicBezTo>
                <a:cubicBezTo>
                  <a:pt x="2500" y="2914"/>
                  <a:pt x="2536" y="2912"/>
                  <a:pt x="2571" y="2912"/>
                </a:cubicBezTo>
                <a:close/>
                <a:moveTo>
                  <a:pt x="3325" y="5351"/>
                </a:moveTo>
                <a:cubicBezTo>
                  <a:pt x="3271" y="5351"/>
                  <a:pt x="3217" y="5365"/>
                  <a:pt x="3168" y="5389"/>
                </a:cubicBezTo>
                <a:cubicBezTo>
                  <a:pt x="3087" y="5434"/>
                  <a:pt x="3016" y="5505"/>
                  <a:pt x="2980" y="5585"/>
                </a:cubicBezTo>
                <a:cubicBezTo>
                  <a:pt x="2936" y="5675"/>
                  <a:pt x="2936" y="5782"/>
                  <a:pt x="2980" y="5853"/>
                </a:cubicBezTo>
                <a:cubicBezTo>
                  <a:pt x="2980" y="5764"/>
                  <a:pt x="3007" y="5692"/>
                  <a:pt x="3052" y="5630"/>
                </a:cubicBezTo>
                <a:cubicBezTo>
                  <a:pt x="3096" y="5576"/>
                  <a:pt x="3159" y="5523"/>
                  <a:pt x="3221" y="5496"/>
                </a:cubicBezTo>
                <a:cubicBezTo>
                  <a:pt x="3267" y="5470"/>
                  <a:pt x="3317" y="5453"/>
                  <a:pt x="3369" y="5453"/>
                </a:cubicBezTo>
                <a:cubicBezTo>
                  <a:pt x="3388" y="5453"/>
                  <a:pt x="3407" y="5456"/>
                  <a:pt x="3426" y="5460"/>
                </a:cubicBezTo>
                <a:cubicBezTo>
                  <a:pt x="3489" y="5478"/>
                  <a:pt x="3551" y="5532"/>
                  <a:pt x="3614" y="5603"/>
                </a:cubicBezTo>
                <a:cubicBezTo>
                  <a:pt x="3596" y="5514"/>
                  <a:pt x="3551" y="5425"/>
                  <a:pt x="3453" y="5380"/>
                </a:cubicBezTo>
                <a:cubicBezTo>
                  <a:pt x="3413" y="5360"/>
                  <a:pt x="3369" y="5351"/>
                  <a:pt x="3325" y="5351"/>
                </a:cubicBezTo>
                <a:close/>
                <a:moveTo>
                  <a:pt x="7568" y="4985"/>
                </a:moveTo>
                <a:cubicBezTo>
                  <a:pt x="7621" y="4985"/>
                  <a:pt x="7674" y="4989"/>
                  <a:pt x="7726" y="4997"/>
                </a:cubicBezTo>
                <a:cubicBezTo>
                  <a:pt x="7967" y="5023"/>
                  <a:pt x="8199" y="5130"/>
                  <a:pt x="8369" y="5309"/>
                </a:cubicBezTo>
                <a:cubicBezTo>
                  <a:pt x="8538" y="5478"/>
                  <a:pt x="8627" y="5728"/>
                  <a:pt x="8592" y="5942"/>
                </a:cubicBezTo>
                <a:cubicBezTo>
                  <a:pt x="8520" y="5737"/>
                  <a:pt x="8395" y="5567"/>
                  <a:pt x="8235" y="5452"/>
                </a:cubicBezTo>
                <a:cubicBezTo>
                  <a:pt x="8074" y="5336"/>
                  <a:pt x="7887" y="5273"/>
                  <a:pt x="7700" y="5246"/>
                </a:cubicBezTo>
                <a:cubicBezTo>
                  <a:pt x="7634" y="5237"/>
                  <a:pt x="7569" y="5232"/>
                  <a:pt x="7504" y="5232"/>
                </a:cubicBezTo>
                <a:cubicBezTo>
                  <a:pt x="7374" y="5232"/>
                  <a:pt x="7245" y="5252"/>
                  <a:pt x="7120" y="5300"/>
                </a:cubicBezTo>
                <a:cubicBezTo>
                  <a:pt x="6941" y="5371"/>
                  <a:pt x="6772" y="5496"/>
                  <a:pt x="6647" y="5683"/>
                </a:cubicBezTo>
                <a:cubicBezTo>
                  <a:pt x="6674" y="5460"/>
                  <a:pt x="6825" y="5246"/>
                  <a:pt x="7031" y="5121"/>
                </a:cubicBezTo>
                <a:cubicBezTo>
                  <a:pt x="7196" y="5032"/>
                  <a:pt x="7384" y="4985"/>
                  <a:pt x="7568" y="4985"/>
                </a:cubicBezTo>
                <a:close/>
                <a:moveTo>
                  <a:pt x="4250" y="5568"/>
                </a:moveTo>
                <a:cubicBezTo>
                  <a:pt x="4187" y="5568"/>
                  <a:pt x="4124" y="5582"/>
                  <a:pt x="4069" y="5612"/>
                </a:cubicBezTo>
                <a:cubicBezTo>
                  <a:pt x="3988" y="5648"/>
                  <a:pt x="3926" y="5728"/>
                  <a:pt x="3917" y="5808"/>
                </a:cubicBezTo>
                <a:cubicBezTo>
                  <a:pt x="3971" y="5746"/>
                  <a:pt x="4033" y="5710"/>
                  <a:pt x="4104" y="5692"/>
                </a:cubicBezTo>
                <a:cubicBezTo>
                  <a:pt x="4143" y="5681"/>
                  <a:pt x="4188" y="5674"/>
                  <a:pt x="4232" y="5674"/>
                </a:cubicBezTo>
                <a:cubicBezTo>
                  <a:pt x="4259" y="5674"/>
                  <a:pt x="4286" y="5677"/>
                  <a:pt x="4310" y="5683"/>
                </a:cubicBezTo>
                <a:cubicBezTo>
                  <a:pt x="4381" y="5701"/>
                  <a:pt x="4435" y="5728"/>
                  <a:pt x="4479" y="5782"/>
                </a:cubicBezTo>
                <a:cubicBezTo>
                  <a:pt x="4515" y="5835"/>
                  <a:pt x="4533" y="5906"/>
                  <a:pt x="4533" y="5996"/>
                </a:cubicBezTo>
                <a:cubicBezTo>
                  <a:pt x="4577" y="5924"/>
                  <a:pt x="4586" y="5826"/>
                  <a:pt x="4550" y="5746"/>
                </a:cubicBezTo>
                <a:cubicBezTo>
                  <a:pt x="4506" y="5657"/>
                  <a:pt x="4417" y="5603"/>
                  <a:pt x="4336" y="5576"/>
                </a:cubicBezTo>
                <a:cubicBezTo>
                  <a:pt x="4308" y="5571"/>
                  <a:pt x="4279" y="5568"/>
                  <a:pt x="4250" y="5568"/>
                </a:cubicBezTo>
                <a:close/>
                <a:moveTo>
                  <a:pt x="2527" y="5923"/>
                </a:moveTo>
                <a:cubicBezTo>
                  <a:pt x="2503" y="5923"/>
                  <a:pt x="2479" y="5926"/>
                  <a:pt x="2454" y="5933"/>
                </a:cubicBezTo>
                <a:cubicBezTo>
                  <a:pt x="2356" y="5960"/>
                  <a:pt x="2293" y="6049"/>
                  <a:pt x="2267" y="6130"/>
                </a:cubicBezTo>
                <a:cubicBezTo>
                  <a:pt x="2240" y="6219"/>
                  <a:pt x="2240" y="6308"/>
                  <a:pt x="2267" y="6397"/>
                </a:cubicBezTo>
                <a:cubicBezTo>
                  <a:pt x="2293" y="6477"/>
                  <a:pt x="2365" y="6549"/>
                  <a:pt x="2445" y="6567"/>
                </a:cubicBezTo>
                <a:cubicBezTo>
                  <a:pt x="2392" y="6513"/>
                  <a:pt x="2365" y="6442"/>
                  <a:pt x="2347" y="6370"/>
                </a:cubicBezTo>
                <a:cubicBezTo>
                  <a:pt x="2338" y="6299"/>
                  <a:pt x="2347" y="6228"/>
                  <a:pt x="2365" y="6165"/>
                </a:cubicBezTo>
                <a:cubicBezTo>
                  <a:pt x="2392" y="6103"/>
                  <a:pt x="2427" y="6049"/>
                  <a:pt x="2481" y="6014"/>
                </a:cubicBezTo>
                <a:cubicBezTo>
                  <a:pt x="2529" y="5986"/>
                  <a:pt x="2581" y="5975"/>
                  <a:pt x="2644" y="5975"/>
                </a:cubicBezTo>
                <a:cubicBezTo>
                  <a:pt x="2663" y="5975"/>
                  <a:pt x="2683" y="5976"/>
                  <a:pt x="2704" y="5978"/>
                </a:cubicBezTo>
                <a:cubicBezTo>
                  <a:pt x="2652" y="5946"/>
                  <a:pt x="2591" y="5923"/>
                  <a:pt x="2527" y="5923"/>
                </a:cubicBezTo>
                <a:close/>
                <a:moveTo>
                  <a:pt x="4696" y="6245"/>
                </a:moveTo>
                <a:cubicBezTo>
                  <a:pt x="4667" y="6245"/>
                  <a:pt x="4638" y="6251"/>
                  <a:pt x="4613" y="6263"/>
                </a:cubicBezTo>
                <a:cubicBezTo>
                  <a:pt x="4693" y="6272"/>
                  <a:pt x="4756" y="6317"/>
                  <a:pt x="4800" y="6361"/>
                </a:cubicBezTo>
                <a:cubicBezTo>
                  <a:pt x="4854" y="6415"/>
                  <a:pt x="4889" y="6477"/>
                  <a:pt x="4907" y="6540"/>
                </a:cubicBezTo>
                <a:cubicBezTo>
                  <a:pt x="4925" y="6611"/>
                  <a:pt x="4925" y="6674"/>
                  <a:pt x="4907" y="6736"/>
                </a:cubicBezTo>
                <a:cubicBezTo>
                  <a:pt x="4881" y="6799"/>
                  <a:pt x="4818" y="6843"/>
                  <a:pt x="4747" y="6888"/>
                </a:cubicBezTo>
                <a:cubicBezTo>
                  <a:pt x="4827" y="6888"/>
                  <a:pt x="4916" y="6861"/>
                  <a:pt x="4979" y="6781"/>
                </a:cubicBezTo>
                <a:cubicBezTo>
                  <a:pt x="5032" y="6700"/>
                  <a:pt x="5041" y="6593"/>
                  <a:pt x="5014" y="6513"/>
                </a:cubicBezTo>
                <a:cubicBezTo>
                  <a:pt x="4988" y="6424"/>
                  <a:pt x="4934" y="6344"/>
                  <a:pt x="4854" y="6299"/>
                </a:cubicBezTo>
                <a:cubicBezTo>
                  <a:pt x="4808" y="6264"/>
                  <a:pt x="4750" y="6245"/>
                  <a:pt x="4696" y="6245"/>
                </a:cubicBezTo>
                <a:close/>
                <a:moveTo>
                  <a:pt x="3691" y="6266"/>
                </a:moveTo>
                <a:cubicBezTo>
                  <a:pt x="3762" y="6266"/>
                  <a:pt x="3833" y="6282"/>
                  <a:pt x="3899" y="6317"/>
                </a:cubicBezTo>
                <a:cubicBezTo>
                  <a:pt x="4122" y="6433"/>
                  <a:pt x="4211" y="6709"/>
                  <a:pt x="4096" y="6932"/>
                </a:cubicBezTo>
                <a:cubicBezTo>
                  <a:pt x="4014" y="7089"/>
                  <a:pt x="3854" y="7180"/>
                  <a:pt x="3688" y="7180"/>
                </a:cubicBezTo>
                <a:cubicBezTo>
                  <a:pt x="3618" y="7180"/>
                  <a:pt x="3546" y="7163"/>
                  <a:pt x="3480" y="7129"/>
                </a:cubicBezTo>
                <a:cubicBezTo>
                  <a:pt x="3257" y="7013"/>
                  <a:pt x="3168" y="6736"/>
                  <a:pt x="3284" y="6513"/>
                </a:cubicBezTo>
                <a:cubicBezTo>
                  <a:pt x="3365" y="6357"/>
                  <a:pt x="3526" y="6266"/>
                  <a:pt x="3691" y="6266"/>
                </a:cubicBezTo>
                <a:close/>
                <a:moveTo>
                  <a:pt x="6977" y="6074"/>
                </a:moveTo>
                <a:cubicBezTo>
                  <a:pt x="7061" y="6074"/>
                  <a:pt x="7147" y="6090"/>
                  <a:pt x="7227" y="6121"/>
                </a:cubicBezTo>
                <a:cubicBezTo>
                  <a:pt x="7423" y="6192"/>
                  <a:pt x="7575" y="6344"/>
                  <a:pt x="7682" y="6513"/>
                </a:cubicBezTo>
                <a:cubicBezTo>
                  <a:pt x="7887" y="6861"/>
                  <a:pt x="7869" y="7316"/>
                  <a:pt x="7646" y="7619"/>
                </a:cubicBezTo>
                <a:lnTo>
                  <a:pt x="7646" y="7619"/>
                </a:lnTo>
                <a:cubicBezTo>
                  <a:pt x="7655" y="7432"/>
                  <a:pt x="7655" y="7262"/>
                  <a:pt x="7628" y="7093"/>
                </a:cubicBezTo>
                <a:cubicBezTo>
                  <a:pt x="7601" y="6932"/>
                  <a:pt x="7539" y="6781"/>
                  <a:pt x="7468" y="6638"/>
                </a:cubicBezTo>
                <a:cubicBezTo>
                  <a:pt x="7302" y="6376"/>
                  <a:pt x="7050" y="6165"/>
                  <a:pt x="6687" y="6165"/>
                </a:cubicBezTo>
                <a:cubicBezTo>
                  <a:pt x="6680" y="6165"/>
                  <a:pt x="6672" y="6165"/>
                  <a:pt x="6665" y="6165"/>
                </a:cubicBezTo>
                <a:cubicBezTo>
                  <a:pt x="6752" y="6104"/>
                  <a:pt x="6863" y="6074"/>
                  <a:pt x="6977" y="6074"/>
                </a:cubicBezTo>
                <a:close/>
                <a:moveTo>
                  <a:pt x="2508" y="7039"/>
                </a:moveTo>
                <a:lnTo>
                  <a:pt x="2508" y="7039"/>
                </a:lnTo>
                <a:cubicBezTo>
                  <a:pt x="2427" y="7057"/>
                  <a:pt x="2347" y="7111"/>
                  <a:pt x="2311" y="7200"/>
                </a:cubicBezTo>
                <a:cubicBezTo>
                  <a:pt x="2276" y="7289"/>
                  <a:pt x="2302" y="7396"/>
                  <a:pt x="2347" y="7468"/>
                </a:cubicBezTo>
                <a:cubicBezTo>
                  <a:pt x="2392" y="7548"/>
                  <a:pt x="2463" y="7610"/>
                  <a:pt x="2543" y="7637"/>
                </a:cubicBezTo>
                <a:cubicBezTo>
                  <a:pt x="2579" y="7651"/>
                  <a:pt x="2616" y="7659"/>
                  <a:pt x="2652" y="7659"/>
                </a:cubicBezTo>
                <a:cubicBezTo>
                  <a:pt x="2705" y="7659"/>
                  <a:pt x="2756" y="7643"/>
                  <a:pt x="2793" y="7610"/>
                </a:cubicBezTo>
                <a:lnTo>
                  <a:pt x="2793" y="7610"/>
                </a:lnTo>
                <a:cubicBezTo>
                  <a:pt x="2779" y="7612"/>
                  <a:pt x="2766" y="7613"/>
                  <a:pt x="2753" y="7613"/>
                </a:cubicBezTo>
                <a:cubicBezTo>
                  <a:pt x="2689" y="7613"/>
                  <a:pt x="2631" y="7595"/>
                  <a:pt x="2579" y="7566"/>
                </a:cubicBezTo>
                <a:cubicBezTo>
                  <a:pt x="2525" y="7521"/>
                  <a:pt x="2472" y="7477"/>
                  <a:pt x="2436" y="7414"/>
                </a:cubicBezTo>
                <a:cubicBezTo>
                  <a:pt x="2401" y="7361"/>
                  <a:pt x="2383" y="7289"/>
                  <a:pt x="2392" y="7227"/>
                </a:cubicBezTo>
                <a:cubicBezTo>
                  <a:pt x="2409" y="7164"/>
                  <a:pt x="2454" y="7102"/>
                  <a:pt x="2508" y="7039"/>
                </a:cubicBezTo>
                <a:close/>
                <a:moveTo>
                  <a:pt x="4568" y="7236"/>
                </a:moveTo>
                <a:cubicBezTo>
                  <a:pt x="4613" y="7307"/>
                  <a:pt x="4631" y="7378"/>
                  <a:pt x="4622" y="7450"/>
                </a:cubicBezTo>
                <a:cubicBezTo>
                  <a:pt x="4613" y="7521"/>
                  <a:pt x="4595" y="7593"/>
                  <a:pt x="4559" y="7646"/>
                </a:cubicBezTo>
                <a:cubicBezTo>
                  <a:pt x="4524" y="7709"/>
                  <a:pt x="4470" y="7753"/>
                  <a:pt x="4408" y="7771"/>
                </a:cubicBezTo>
                <a:cubicBezTo>
                  <a:pt x="4386" y="7777"/>
                  <a:pt x="4362" y="7780"/>
                  <a:pt x="4338" y="7780"/>
                </a:cubicBezTo>
                <a:cubicBezTo>
                  <a:pt x="4294" y="7780"/>
                  <a:pt x="4246" y="7770"/>
                  <a:pt x="4194" y="7753"/>
                </a:cubicBezTo>
                <a:lnTo>
                  <a:pt x="4194" y="7753"/>
                </a:lnTo>
                <a:cubicBezTo>
                  <a:pt x="4234" y="7810"/>
                  <a:pt x="4312" y="7852"/>
                  <a:pt x="4401" y="7852"/>
                </a:cubicBezTo>
                <a:cubicBezTo>
                  <a:pt x="4409" y="7852"/>
                  <a:pt x="4417" y="7852"/>
                  <a:pt x="4426" y="7851"/>
                </a:cubicBezTo>
                <a:cubicBezTo>
                  <a:pt x="4515" y="7842"/>
                  <a:pt x="4604" y="7780"/>
                  <a:pt x="4649" y="7709"/>
                </a:cubicBezTo>
                <a:cubicBezTo>
                  <a:pt x="4693" y="7628"/>
                  <a:pt x="4720" y="7539"/>
                  <a:pt x="4711" y="7450"/>
                </a:cubicBezTo>
                <a:cubicBezTo>
                  <a:pt x="4702" y="7361"/>
                  <a:pt x="4649" y="7271"/>
                  <a:pt x="4568" y="7236"/>
                </a:cubicBezTo>
                <a:close/>
                <a:moveTo>
                  <a:pt x="3516" y="5666"/>
                </a:moveTo>
                <a:lnTo>
                  <a:pt x="3587" y="6165"/>
                </a:lnTo>
                <a:lnTo>
                  <a:pt x="3391" y="5701"/>
                </a:lnTo>
                <a:lnTo>
                  <a:pt x="3453" y="6130"/>
                </a:lnTo>
                <a:lnTo>
                  <a:pt x="3284" y="5728"/>
                </a:lnTo>
                <a:lnTo>
                  <a:pt x="3355" y="6228"/>
                </a:lnTo>
                <a:lnTo>
                  <a:pt x="3159" y="5764"/>
                </a:lnTo>
                <a:lnTo>
                  <a:pt x="3239" y="6308"/>
                </a:lnTo>
                <a:lnTo>
                  <a:pt x="2659" y="6192"/>
                </a:lnTo>
                <a:lnTo>
                  <a:pt x="3194" y="6415"/>
                </a:lnTo>
                <a:lnTo>
                  <a:pt x="2624" y="6308"/>
                </a:lnTo>
                <a:lnTo>
                  <a:pt x="3087" y="6504"/>
                </a:lnTo>
                <a:lnTo>
                  <a:pt x="2597" y="6397"/>
                </a:lnTo>
                <a:lnTo>
                  <a:pt x="3132" y="6629"/>
                </a:lnTo>
                <a:lnTo>
                  <a:pt x="2561" y="6513"/>
                </a:lnTo>
                <a:lnTo>
                  <a:pt x="3132" y="6754"/>
                </a:lnTo>
                <a:lnTo>
                  <a:pt x="2624" y="7120"/>
                </a:lnTo>
                <a:lnTo>
                  <a:pt x="3150" y="6888"/>
                </a:lnTo>
                <a:lnTo>
                  <a:pt x="2677" y="7218"/>
                </a:lnTo>
                <a:lnTo>
                  <a:pt x="3141" y="7022"/>
                </a:lnTo>
                <a:lnTo>
                  <a:pt x="2731" y="7307"/>
                </a:lnTo>
                <a:lnTo>
                  <a:pt x="2731" y="7307"/>
                </a:lnTo>
                <a:lnTo>
                  <a:pt x="3257" y="7075"/>
                </a:lnTo>
                <a:lnTo>
                  <a:pt x="2784" y="7414"/>
                </a:lnTo>
                <a:lnTo>
                  <a:pt x="3373" y="7155"/>
                </a:lnTo>
                <a:cubicBezTo>
                  <a:pt x="3382" y="7164"/>
                  <a:pt x="3391" y="7164"/>
                  <a:pt x="3391" y="7173"/>
                </a:cubicBezTo>
                <a:lnTo>
                  <a:pt x="3310" y="7824"/>
                </a:lnTo>
                <a:lnTo>
                  <a:pt x="3498" y="7271"/>
                </a:lnTo>
                <a:lnTo>
                  <a:pt x="3426" y="7851"/>
                </a:lnTo>
                <a:lnTo>
                  <a:pt x="3426" y="7851"/>
                </a:lnTo>
                <a:lnTo>
                  <a:pt x="3587" y="7378"/>
                </a:lnTo>
                <a:lnTo>
                  <a:pt x="3525" y="7869"/>
                </a:lnTo>
                <a:lnTo>
                  <a:pt x="3712" y="7325"/>
                </a:lnTo>
                <a:lnTo>
                  <a:pt x="3641" y="7896"/>
                </a:lnTo>
                <a:lnTo>
                  <a:pt x="3641" y="7896"/>
                </a:lnTo>
                <a:lnTo>
                  <a:pt x="3846" y="7289"/>
                </a:lnTo>
                <a:lnTo>
                  <a:pt x="4345" y="7700"/>
                </a:lnTo>
                <a:lnTo>
                  <a:pt x="3980" y="7245"/>
                </a:lnTo>
                <a:lnTo>
                  <a:pt x="4426" y="7619"/>
                </a:lnTo>
                <a:lnTo>
                  <a:pt x="4426" y="7619"/>
                </a:lnTo>
                <a:lnTo>
                  <a:pt x="4113" y="7227"/>
                </a:lnTo>
                <a:lnTo>
                  <a:pt x="4497" y="7548"/>
                </a:lnTo>
                <a:lnTo>
                  <a:pt x="4140" y="7093"/>
                </a:lnTo>
                <a:lnTo>
                  <a:pt x="4586" y="7468"/>
                </a:lnTo>
                <a:lnTo>
                  <a:pt x="4586" y="7468"/>
                </a:lnTo>
                <a:lnTo>
                  <a:pt x="4194" y="6968"/>
                </a:lnTo>
                <a:lnTo>
                  <a:pt x="4194" y="6968"/>
                </a:lnTo>
                <a:lnTo>
                  <a:pt x="4497" y="7048"/>
                </a:lnTo>
                <a:lnTo>
                  <a:pt x="4220" y="6906"/>
                </a:lnTo>
                <a:lnTo>
                  <a:pt x="4220" y="6906"/>
                </a:lnTo>
                <a:lnTo>
                  <a:pt x="4524" y="6977"/>
                </a:lnTo>
                <a:lnTo>
                  <a:pt x="4247" y="6834"/>
                </a:lnTo>
                <a:lnTo>
                  <a:pt x="4809" y="6727"/>
                </a:lnTo>
                <a:lnTo>
                  <a:pt x="4274" y="6727"/>
                </a:lnTo>
                <a:lnTo>
                  <a:pt x="4800" y="6620"/>
                </a:lnTo>
                <a:lnTo>
                  <a:pt x="4336" y="6620"/>
                </a:lnTo>
                <a:lnTo>
                  <a:pt x="4791" y="6531"/>
                </a:lnTo>
                <a:lnTo>
                  <a:pt x="4256" y="6531"/>
                </a:lnTo>
                <a:lnTo>
                  <a:pt x="4782" y="6433"/>
                </a:lnTo>
                <a:lnTo>
                  <a:pt x="4158" y="6433"/>
                </a:lnTo>
                <a:lnTo>
                  <a:pt x="4435" y="5996"/>
                </a:lnTo>
                <a:lnTo>
                  <a:pt x="4069" y="6344"/>
                </a:lnTo>
                <a:lnTo>
                  <a:pt x="4345" y="5915"/>
                </a:lnTo>
                <a:lnTo>
                  <a:pt x="4024" y="6228"/>
                </a:lnTo>
                <a:lnTo>
                  <a:pt x="4265" y="5853"/>
                </a:lnTo>
                <a:lnTo>
                  <a:pt x="4265" y="5853"/>
                </a:lnTo>
                <a:lnTo>
                  <a:pt x="3899" y="6210"/>
                </a:lnTo>
                <a:lnTo>
                  <a:pt x="4167" y="5782"/>
                </a:lnTo>
                <a:lnTo>
                  <a:pt x="4167" y="5782"/>
                </a:lnTo>
                <a:lnTo>
                  <a:pt x="3748" y="6192"/>
                </a:lnTo>
                <a:lnTo>
                  <a:pt x="3739" y="6192"/>
                </a:lnTo>
                <a:lnTo>
                  <a:pt x="3516" y="5666"/>
                </a:lnTo>
                <a:close/>
                <a:moveTo>
                  <a:pt x="6504" y="6727"/>
                </a:moveTo>
                <a:lnTo>
                  <a:pt x="6504" y="6727"/>
                </a:lnTo>
                <a:cubicBezTo>
                  <a:pt x="6638" y="6763"/>
                  <a:pt x="6745" y="6861"/>
                  <a:pt x="6825" y="6968"/>
                </a:cubicBezTo>
                <a:cubicBezTo>
                  <a:pt x="6906" y="7084"/>
                  <a:pt x="6941" y="7227"/>
                  <a:pt x="6959" y="7361"/>
                </a:cubicBezTo>
                <a:cubicBezTo>
                  <a:pt x="6977" y="7494"/>
                  <a:pt x="6959" y="7628"/>
                  <a:pt x="6915" y="7753"/>
                </a:cubicBezTo>
                <a:cubicBezTo>
                  <a:pt x="6879" y="7887"/>
                  <a:pt x="6816" y="8003"/>
                  <a:pt x="6709" y="8092"/>
                </a:cubicBezTo>
                <a:cubicBezTo>
                  <a:pt x="6718" y="7958"/>
                  <a:pt x="6727" y="7842"/>
                  <a:pt x="6727" y="7726"/>
                </a:cubicBezTo>
                <a:cubicBezTo>
                  <a:pt x="6727" y="7610"/>
                  <a:pt x="6718" y="7494"/>
                  <a:pt x="6709" y="7387"/>
                </a:cubicBezTo>
                <a:cubicBezTo>
                  <a:pt x="6700" y="7271"/>
                  <a:pt x="6683" y="7164"/>
                  <a:pt x="6647" y="7057"/>
                </a:cubicBezTo>
                <a:cubicBezTo>
                  <a:pt x="6620" y="6950"/>
                  <a:pt x="6567" y="6843"/>
                  <a:pt x="6504" y="6727"/>
                </a:cubicBezTo>
                <a:close/>
                <a:moveTo>
                  <a:pt x="3150" y="7753"/>
                </a:moveTo>
                <a:lnTo>
                  <a:pt x="3150" y="7753"/>
                </a:lnTo>
                <a:cubicBezTo>
                  <a:pt x="3123" y="7833"/>
                  <a:pt x="3114" y="7932"/>
                  <a:pt x="3168" y="8012"/>
                </a:cubicBezTo>
                <a:cubicBezTo>
                  <a:pt x="3221" y="8092"/>
                  <a:pt x="3319" y="8137"/>
                  <a:pt x="3409" y="8137"/>
                </a:cubicBezTo>
                <a:cubicBezTo>
                  <a:pt x="3423" y="8138"/>
                  <a:pt x="3438" y="8139"/>
                  <a:pt x="3452" y="8139"/>
                </a:cubicBezTo>
                <a:cubicBezTo>
                  <a:pt x="3526" y="8139"/>
                  <a:pt x="3599" y="8119"/>
                  <a:pt x="3658" y="8074"/>
                </a:cubicBezTo>
                <a:cubicBezTo>
                  <a:pt x="3730" y="8030"/>
                  <a:pt x="3792" y="7940"/>
                  <a:pt x="3783" y="7860"/>
                </a:cubicBezTo>
                <a:lnTo>
                  <a:pt x="3783" y="7860"/>
                </a:lnTo>
                <a:cubicBezTo>
                  <a:pt x="3748" y="7932"/>
                  <a:pt x="3685" y="7976"/>
                  <a:pt x="3623" y="8003"/>
                </a:cubicBezTo>
                <a:cubicBezTo>
                  <a:pt x="3569" y="8023"/>
                  <a:pt x="3516" y="8033"/>
                  <a:pt x="3466" y="8033"/>
                </a:cubicBezTo>
                <a:cubicBezTo>
                  <a:pt x="3449" y="8033"/>
                  <a:pt x="3433" y="8032"/>
                  <a:pt x="3418" y="8030"/>
                </a:cubicBezTo>
                <a:cubicBezTo>
                  <a:pt x="3346" y="8030"/>
                  <a:pt x="3284" y="8003"/>
                  <a:pt x="3239" y="7958"/>
                </a:cubicBezTo>
                <a:cubicBezTo>
                  <a:pt x="3186" y="7914"/>
                  <a:pt x="3168" y="7842"/>
                  <a:pt x="3150" y="7753"/>
                </a:cubicBezTo>
                <a:close/>
                <a:moveTo>
                  <a:pt x="3316" y="5213"/>
                </a:moveTo>
                <a:cubicBezTo>
                  <a:pt x="3520" y="5213"/>
                  <a:pt x="3720" y="5391"/>
                  <a:pt x="3748" y="5799"/>
                </a:cubicBezTo>
                <a:cubicBezTo>
                  <a:pt x="3871" y="5545"/>
                  <a:pt x="4093" y="5431"/>
                  <a:pt x="4291" y="5431"/>
                </a:cubicBezTo>
                <a:cubicBezTo>
                  <a:pt x="4605" y="5431"/>
                  <a:pt x="4857" y="5721"/>
                  <a:pt x="4550" y="6192"/>
                </a:cubicBezTo>
                <a:cubicBezTo>
                  <a:pt x="4612" y="6165"/>
                  <a:pt x="4671" y="6153"/>
                  <a:pt x="4725" y="6153"/>
                </a:cubicBezTo>
                <a:cubicBezTo>
                  <a:pt x="5180" y="6153"/>
                  <a:pt x="5333" y="6992"/>
                  <a:pt x="4568" y="7039"/>
                </a:cubicBezTo>
                <a:cubicBezTo>
                  <a:pt x="4979" y="7463"/>
                  <a:pt x="4705" y="7945"/>
                  <a:pt x="4351" y="7945"/>
                </a:cubicBezTo>
                <a:cubicBezTo>
                  <a:pt x="4206" y="7945"/>
                  <a:pt x="4047" y="7864"/>
                  <a:pt x="3917" y="7664"/>
                </a:cubicBezTo>
                <a:lnTo>
                  <a:pt x="3917" y="7664"/>
                </a:lnTo>
                <a:cubicBezTo>
                  <a:pt x="3917" y="7664"/>
                  <a:pt x="4015" y="8226"/>
                  <a:pt x="3409" y="8244"/>
                </a:cubicBezTo>
                <a:cubicBezTo>
                  <a:pt x="3404" y="8244"/>
                  <a:pt x="3400" y="8244"/>
                  <a:pt x="3396" y="8244"/>
                </a:cubicBezTo>
                <a:cubicBezTo>
                  <a:pt x="2805" y="8244"/>
                  <a:pt x="3026" y="7600"/>
                  <a:pt x="3230" y="7423"/>
                </a:cubicBezTo>
                <a:lnTo>
                  <a:pt x="3230" y="7423"/>
                </a:lnTo>
                <a:cubicBezTo>
                  <a:pt x="2989" y="7628"/>
                  <a:pt x="2763" y="7771"/>
                  <a:pt x="2577" y="7771"/>
                </a:cubicBezTo>
                <a:cubicBezTo>
                  <a:pt x="2439" y="7771"/>
                  <a:pt x="2323" y="7693"/>
                  <a:pt x="2240" y="7503"/>
                </a:cubicBezTo>
                <a:cubicBezTo>
                  <a:pt x="2035" y="7057"/>
                  <a:pt x="2570" y="6808"/>
                  <a:pt x="2766" y="6790"/>
                </a:cubicBezTo>
                <a:lnTo>
                  <a:pt x="2766" y="6790"/>
                </a:lnTo>
                <a:cubicBezTo>
                  <a:pt x="2752" y="6790"/>
                  <a:pt x="2738" y="6791"/>
                  <a:pt x="2724" y="6791"/>
                </a:cubicBezTo>
                <a:cubicBezTo>
                  <a:pt x="1977" y="6791"/>
                  <a:pt x="1972" y="5839"/>
                  <a:pt x="2480" y="5839"/>
                </a:cubicBezTo>
                <a:cubicBezTo>
                  <a:pt x="2589" y="5839"/>
                  <a:pt x="2721" y="5882"/>
                  <a:pt x="2873" y="5987"/>
                </a:cubicBezTo>
                <a:cubicBezTo>
                  <a:pt x="2783" y="5509"/>
                  <a:pt x="3052" y="5213"/>
                  <a:pt x="3316" y="5213"/>
                </a:cubicBezTo>
                <a:close/>
                <a:moveTo>
                  <a:pt x="5622" y="6551"/>
                </a:moveTo>
                <a:cubicBezTo>
                  <a:pt x="5946" y="6551"/>
                  <a:pt x="6178" y="6892"/>
                  <a:pt x="5924" y="7084"/>
                </a:cubicBezTo>
                <a:cubicBezTo>
                  <a:pt x="6209" y="7222"/>
                  <a:pt x="6034" y="7724"/>
                  <a:pt x="5758" y="7724"/>
                </a:cubicBezTo>
                <a:cubicBezTo>
                  <a:pt x="5731" y="7724"/>
                  <a:pt x="5703" y="7719"/>
                  <a:pt x="5675" y="7709"/>
                </a:cubicBezTo>
                <a:lnTo>
                  <a:pt x="5675" y="7709"/>
                </a:lnTo>
                <a:cubicBezTo>
                  <a:pt x="5880" y="8045"/>
                  <a:pt x="5586" y="8311"/>
                  <a:pt x="5286" y="8311"/>
                </a:cubicBezTo>
                <a:cubicBezTo>
                  <a:pt x="5156" y="8311"/>
                  <a:pt x="5026" y="8262"/>
                  <a:pt x="4934" y="8146"/>
                </a:cubicBezTo>
                <a:cubicBezTo>
                  <a:pt x="5398" y="7691"/>
                  <a:pt x="5612" y="7048"/>
                  <a:pt x="5318" y="6656"/>
                </a:cubicBezTo>
                <a:cubicBezTo>
                  <a:pt x="5420" y="6582"/>
                  <a:pt x="5525" y="6551"/>
                  <a:pt x="5622" y="6551"/>
                </a:cubicBezTo>
                <a:close/>
                <a:moveTo>
                  <a:pt x="2383" y="1"/>
                </a:moveTo>
                <a:lnTo>
                  <a:pt x="2383" y="1"/>
                </a:lnTo>
                <a:cubicBezTo>
                  <a:pt x="2133" y="63"/>
                  <a:pt x="1669" y="358"/>
                  <a:pt x="1633" y="759"/>
                </a:cubicBezTo>
                <a:cubicBezTo>
                  <a:pt x="1571" y="706"/>
                  <a:pt x="1499" y="313"/>
                  <a:pt x="1508" y="99"/>
                </a:cubicBezTo>
                <a:lnTo>
                  <a:pt x="1508" y="99"/>
                </a:lnTo>
                <a:cubicBezTo>
                  <a:pt x="1018" y="491"/>
                  <a:pt x="1116" y="991"/>
                  <a:pt x="1116" y="991"/>
                </a:cubicBezTo>
                <a:cubicBezTo>
                  <a:pt x="1116" y="991"/>
                  <a:pt x="920" y="750"/>
                  <a:pt x="929" y="590"/>
                </a:cubicBezTo>
                <a:lnTo>
                  <a:pt x="929" y="590"/>
                </a:lnTo>
                <a:cubicBezTo>
                  <a:pt x="518" y="1134"/>
                  <a:pt x="795" y="1651"/>
                  <a:pt x="795" y="1651"/>
                </a:cubicBezTo>
                <a:cubicBezTo>
                  <a:pt x="795" y="1651"/>
                  <a:pt x="536" y="1723"/>
                  <a:pt x="331" y="1839"/>
                </a:cubicBezTo>
                <a:cubicBezTo>
                  <a:pt x="282" y="1871"/>
                  <a:pt x="307" y="1948"/>
                  <a:pt x="359" y="1948"/>
                </a:cubicBezTo>
                <a:cubicBezTo>
                  <a:pt x="365" y="1948"/>
                  <a:pt x="370" y="1947"/>
                  <a:pt x="375" y="1946"/>
                </a:cubicBezTo>
                <a:cubicBezTo>
                  <a:pt x="448" y="1931"/>
                  <a:pt x="514" y="1925"/>
                  <a:pt x="574" y="1925"/>
                </a:cubicBezTo>
                <a:cubicBezTo>
                  <a:pt x="1044" y="1925"/>
                  <a:pt x="1118" y="2326"/>
                  <a:pt x="714" y="2579"/>
                </a:cubicBezTo>
                <a:cubicBezTo>
                  <a:pt x="278" y="2862"/>
                  <a:pt x="479" y="3237"/>
                  <a:pt x="724" y="3237"/>
                </a:cubicBezTo>
                <a:cubicBezTo>
                  <a:pt x="765" y="3237"/>
                  <a:pt x="808" y="3226"/>
                  <a:pt x="848" y="3203"/>
                </a:cubicBezTo>
                <a:lnTo>
                  <a:pt x="848" y="3203"/>
                </a:lnTo>
                <a:cubicBezTo>
                  <a:pt x="1" y="4586"/>
                  <a:pt x="402" y="7280"/>
                  <a:pt x="3025" y="8815"/>
                </a:cubicBezTo>
                <a:cubicBezTo>
                  <a:pt x="3453" y="9743"/>
                  <a:pt x="2909" y="10510"/>
                  <a:pt x="2811" y="10679"/>
                </a:cubicBezTo>
                <a:cubicBezTo>
                  <a:pt x="2722" y="10849"/>
                  <a:pt x="2401" y="11170"/>
                  <a:pt x="2276" y="11277"/>
                </a:cubicBezTo>
                <a:cubicBezTo>
                  <a:pt x="2204" y="11339"/>
                  <a:pt x="1767" y="11411"/>
                  <a:pt x="1339" y="11518"/>
                </a:cubicBezTo>
                <a:cubicBezTo>
                  <a:pt x="1312" y="11527"/>
                  <a:pt x="1294" y="11553"/>
                  <a:pt x="1303" y="11580"/>
                </a:cubicBezTo>
                <a:cubicBezTo>
                  <a:pt x="1312" y="11607"/>
                  <a:pt x="1330" y="11625"/>
                  <a:pt x="1357" y="11625"/>
                </a:cubicBezTo>
                <a:cubicBezTo>
                  <a:pt x="1615" y="11598"/>
                  <a:pt x="1874" y="11580"/>
                  <a:pt x="2044" y="11571"/>
                </a:cubicBezTo>
                <a:cubicBezTo>
                  <a:pt x="2124" y="11571"/>
                  <a:pt x="2177" y="11652"/>
                  <a:pt x="2142" y="11723"/>
                </a:cubicBezTo>
                <a:cubicBezTo>
                  <a:pt x="2106" y="11812"/>
                  <a:pt x="2062" y="11946"/>
                  <a:pt x="2026" y="12089"/>
                </a:cubicBezTo>
                <a:cubicBezTo>
                  <a:pt x="2017" y="12115"/>
                  <a:pt x="2026" y="12142"/>
                  <a:pt x="2053" y="12151"/>
                </a:cubicBezTo>
                <a:cubicBezTo>
                  <a:pt x="2060" y="12154"/>
                  <a:pt x="2067" y="12155"/>
                  <a:pt x="2074" y="12155"/>
                </a:cubicBezTo>
                <a:cubicBezTo>
                  <a:pt x="2092" y="12155"/>
                  <a:pt x="2109" y="12146"/>
                  <a:pt x="2115" y="12133"/>
                </a:cubicBezTo>
                <a:cubicBezTo>
                  <a:pt x="2383" y="11732"/>
                  <a:pt x="2900" y="11545"/>
                  <a:pt x="3337" y="11402"/>
                </a:cubicBezTo>
                <a:cubicBezTo>
                  <a:pt x="3373" y="11393"/>
                  <a:pt x="3391" y="11357"/>
                  <a:pt x="3382" y="11322"/>
                </a:cubicBezTo>
                <a:cubicBezTo>
                  <a:pt x="3373" y="11295"/>
                  <a:pt x="3337" y="11277"/>
                  <a:pt x="3302" y="11277"/>
                </a:cubicBezTo>
                <a:cubicBezTo>
                  <a:pt x="3154" y="11307"/>
                  <a:pt x="3016" y="11329"/>
                  <a:pt x="2924" y="11329"/>
                </a:cubicBezTo>
                <a:cubicBezTo>
                  <a:pt x="2854" y="11329"/>
                  <a:pt x="2811" y="11317"/>
                  <a:pt x="2811" y="11286"/>
                </a:cubicBezTo>
                <a:cubicBezTo>
                  <a:pt x="2811" y="11152"/>
                  <a:pt x="3569" y="10064"/>
                  <a:pt x="3569" y="10064"/>
                </a:cubicBezTo>
                <a:cubicBezTo>
                  <a:pt x="3569" y="10064"/>
                  <a:pt x="3819" y="9484"/>
                  <a:pt x="4122" y="9270"/>
                </a:cubicBezTo>
                <a:lnTo>
                  <a:pt x="4122" y="9270"/>
                </a:lnTo>
                <a:cubicBezTo>
                  <a:pt x="4185" y="10189"/>
                  <a:pt x="3712" y="10652"/>
                  <a:pt x="3257" y="10929"/>
                </a:cubicBezTo>
                <a:cubicBezTo>
                  <a:pt x="3239" y="10947"/>
                  <a:pt x="3230" y="10974"/>
                  <a:pt x="3239" y="11000"/>
                </a:cubicBezTo>
                <a:cubicBezTo>
                  <a:pt x="3246" y="11015"/>
                  <a:pt x="3266" y="11030"/>
                  <a:pt x="3287" y="11030"/>
                </a:cubicBezTo>
                <a:cubicBezTo>
                  <a:pt x="3292" y="11030"/>
                  <a:pt x="3297" y="11029"/>
                  <a:pt x="3302" y="11027"/>
                </a:cubicBezTo>
                <a:cubicBezTo>
                  <a:pt x="3409" y="10991"/>
                  <a:pt x="3498" y="10956"/>
                  <a:pt x="3569" y="10929"/>
                </a:cubicBezTo>
                <a:cubicBezTo>
                  <a:pt x="3576" y="10927"/>
                  <a:pt x="3584" y="10925"/>
                  <a:pt x="3590" y="10925"/>
                </a:cubicBezTo>
                <a:cubicBezTo>
                  <a:pt x="3634" y="10925"/>
                  <a:pt x="3665" y="10971"/>
                  <a:pt x="3649" y="11009"/>
                </a:cubicBezTo>
                <a:cubicBezTo>
                  <a:pt x="3632" y="11054"/>
                  <a:pt x="3614" y="11107"/>
                  <a:pt x="3596" y="11170"/>
                </a:cubicBezTo>
                <a:cubicBezTo>
                  <a:pt x="3583" y="11214"/>
                  <a:pt x="3620" y="11254"/>
                  <a:pt x="3662" y="11254"/>
                </a:cubicBezTo>
                <a:cubicBezTo>
                  <a:pt x="3679" y="11254"/>
                  <a:pt x="3697" y="11248"/>
                  <a:pt x="3712" y="11232"/>
                </a:cubicBezTo>
                <a:cubicBezTo>
                  <a:pt x="3837" y="11107"/>
                  <a:pt x="3980" y="10991"/>
                  <a:pt x="4078" y="10911"/>
                </a:cubicBezTo>
                <a:cubicBezTo>
                  <a:pt x="4122" y="10872"/>
                  <a:pt x="4180" y="10851"/>
                  <a:pt x="4240" y="10851"/>
                </a:cubicBezTo>
                <a:cubicBezTo>
                  <a:pt x="4275" y="10851"/>
                  <a:pt x="4312" y="10859"/>
                  <a:pt x="4345" y="10875"/>
                </a:cubicBezTo>
                <a:lnTo>
                  <a:pt x="4577" y="10965"/>
                </a:lnTo>
                <a:cubicBezTo>
                  <a:pt x="4584" y="10967"/>
                  <a:pt x="4590" y="10968"/>
                  <a:pt x="4596" y="10968"/>
                </a:cubicBezTo>
                <a:cubicBezTo>
                  <a:pt x="4638" y="10968"/>
                  <a:pt x="4662" y="10916"/>
                  <a:pt x="4631" y="10884"/>
                </a:cubicBezTo>
                <a:cubicBezTo>
                  <a:pt x="4479" y="10768"/>
                  <a:pt x="4345" y="10626"/>
                  <a:pt x="4327" y="10483"/>
                </a:cubicBezTo>
                <a:cubicBezTo>
                  <a:pt x="4345" y="10233"/>
                  <a:pt x="4417" y="9439"/>
                  <a:pt x="4854" y="9065"/>
                </a:cubicBezTo>
                <a:cubicBezTo>
                  <a:pt x="4949" y="9085"/>
                  <a:pt x="5038" y="9095"/>
                  <a:pt x="5123" y="9095"/>
                </a:cubicBezTo>
                <a:cubicBezTo>
                  <a:pt x="6047" y="9095"/>
                  <a:pt x="6361" y="7950"/>
                  <a:pt x="6361" y="7949"/>
                </a:cubicBezTo>
                <a:lnTo>
                  <a:pt x="6361" y="7949"/>
                </a:lnTo>
                <a:cubicBezTo>
                  <a:pt x="6361" y="7950"/>
                  <a:pt x="6486" y="8520"/>
                  <a:pt x="6049" y="9189"/>
                </a:cubicBezTo>
                <a:cubicBezTo>
                  <a:pt x="7209" y="8520"/>
                  <a:pt x="7084" y="7405"/>
                  <a:pt x="7084" y="7405"/>
                </a:cubicBezTo>
                <a:lnTo>
                  <a:pt x="7084" y="7405"/>
                </a:lnTo>
                <a:cubicBezTo>
                  <a:pt x="7084" y="7405"/>
                  <a:pt x="7691" y="7932"/>
                  <a:pt x="6861" y="9252"/>
                </a:cubicBezTo>
                <a:cubicBezTo>
                  <a:pt x="8208" y="8502"/>
                  <a:pt x="8226" y="6576"/>
                  <a:pt x="7932" y="5978"/>
                </a:cubicBezTo>
                <a:lnTo>
                  <a:pt x="7932" y="5978"/>
                </a:lnTo>
                <a:cubicBezTo>
                  <a:pt x="8538" y="6495"/>
                  <a:pt x="8538" y="7807"/>
                  <a:pt x="7914" y="8672"/>
                </a:cubicBezTo>
                <a:cubicBezTo>
                  <a:pt x="9011" y="7824"/>
                  <a:pt x="9296" y="5933"/>
                  <a:pt x="8556" y="4756"/>
                </a:cubicBezTo>
                <a:lnTo>
                  <a:pt x="8556" y="4756"/>
                </a:lnTo>
                <a:cubicBezTo>
                  <a:pt x="10626" y="6870"/>
                  <a:pt x="7932" y="9644"/>
                  <a:pt x="7932" y="9644"/>
                </a:cubicBezTo>
                <a:cubicBezTo>
                  <a:pt x="11785" y="6816"/>
                  <a:pt x="9859" y="3346"/>
                  <a:pt x="8636" y="2998"/>
                </a:cubicBezTo>
                <a:cubicBezTo>
                  <a:pt x="8646" y="2998"/>
                  <a:pt x="8655" y="2998"/>
                  <a:pt x="8665" y="2998"/>
                </a:cubicBezTo>
                <a:cubicBezTo>
                  <a:pt x="9797" y="2998"/>
                  <a:pt x="10910" y="4580"/>
                  <a:pt x="10786" y="5996"/>
                </a:cubicBezTo>
                <a:cubicBezTo>
                  <a:pt x="11286" y="4988"/>
                  <a:pt x="10786" y="3096"/>
                  <a:pt x="9823" y="2579"/>
                </a:cubicBezTo>
                <a:lnTo>
                  <a:pt x="9823" y="2579"/>
                </a:lnTo>
                <a:cubicBezTo>
                  <a:pt x="11643" y="3096"/>
                  <a:pt x="11554" y="6245"/>
                  <a:pt x="11170" y="7343"/>
                </a:cubicBezTo>
                <a:cubicBezTo>
                  <a:pt x="12434" y="5946"/>
                  <a:pt x="12472" y="1133"/>
                  <a:pt x="8618" y="1133"/>
                </a:cubicBezTo>
                <a:cubicBezTo>
                  <a:pt x="8583" y="1133"/>
                  <a:pt x="8547" y="1133"/>
                  <a:pt x="8511" y="1134"/>
                </a:cubicBezTo>
                <a:cubicBezTo>
                  <a:pt x="4542" y="1232"/>
                  <a:pt x="5014" y="5228"/>
                  <a:pt x="5014" y="5228"/>
                </a:cubicBezTo>
                <a:cubicBezTo>
                  <a:pt x="5014" y="5228"/>
                  <a:pt x="4550" y="4961"/>
                  <a:pt x="3828" y="4640"/>
                </a:cubicBezTo>
                <a:cubicBezTo>
                  <a:pt x="3792" y="2722"/>
                  <a:pt x="1919" y="1491"/>
                  <a:pt x="1919" y="1491"/>
                </a:cubicBezTo>
                <a:cubicBezTo>
                  <a:pt x="1919" y="1491"/>
                  <a:pt x="2212" y="1344"/>
                  <a:pt x="2505" y="1344"/>
                </a:cubicBezTo>
                <a:cubicBezTo>
                  <a:pt x="2566" y="1344"/>
                  <a:pt x="2628" y="1350"/>
                  <a:pt x="2686" y="1366"/>
                </a:cubicBezTo>
                <a:cubicBezTo>
                  <a:pt x="2738" y="1380"/>
                  <a:pt x="2799" y="1388"/>
                  <a:pt x="2863" y="1388"/>
                </a:cubicBezTo>
                <a:cubicBezTo>
                  <a:pt x="3233" y="1388"/>
                  <a:pt x="3730" y="1130"/>
                  <a:pt x="3373" y="393"/>
                </a:cubicBezTo>
                <a:lnTo>
                  <a:pt x="3373" y="393"/>
                </a:lnTo>
                <a:cubicBezTo>
                  <a:pt x="3174" y="670"/>
                  <a:pt x="2794" y="698"/>
                  <a:pt x="2648" y="698"/>
                </a:cubicBezTo>
                <a:cubicBezTo>
                  <a:pt x="2610" y="698"/>
                  <a:pt x="2588" y="697"/>
                  <a:pt x="2588" y="697"/>
                </a:cubicBezTo>
                <a:cubicBezTo>
                  <a:pt x="2588" y="697"/>
                  <a:pt x="2713" y="384"/>
                  <a:pt x="2998" y="242"/>
                </a:cubicBezTo>
                <a:cubicBezTo>
                  <a:pt x="2985" y="241"/>
                  <a:pt x="2970" y="240"/>
                  <a:pt x="2953" y="240"/>
                </a:cubicBezTo>
                <a:cubicBezTo>
                  <a:pt x="2773" y="240"/>
                  <a:pt x="2388" y="291"/>
                  <a:pt x="2160" y="527"/>
                </a:cubicBezTo>
                <a:cubicBezTo>
                  <a:pt x="2151" y="331"/>
                  <a:pt x="2383" y="1"/>
                  <a:pt x="2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1" name="Google Shape;1711;p32"/>
          <p:cNvGrpSpPr/>
          <p:nvPr/>
        </p:nvGrpSpPr>
        <p:grpSpPr>
          <a:xfrm>
            <a:off x="8403999" y="5315573"/>
            <a:ext cx="1350981" cy="517831"/>
            <a:chOff x="422918" y="176071"/>
            <a:chExt cx="2994196" cy="1147676"/>
          </a:xfrm>
        </p:grpSpPr>
        <p:sp>
          <p:nvSpPr>
            <p:cNvPr id="1712" name="Google Shape;1712;p32"/>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2"/>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2"/>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2"/>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2"/>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2"/>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32"/>
          <p:cNvGrpSpPr/>
          <p:nvPr/>
        </p:nvGrpSpPr>
        <p:grpSpPr>
          <a:xfrm rot="-5400000">
            <a:off x="3937699" y="528289"/>
            <a:ext cx="294002" cy="630175"/>
            <a:chOff x="2193731" y="2658014"/>
            <a:chExt cx="294002" cy="630175"/>
          </a:xfrm>
        </p:grpSpPr>
        <p:grpSp>
          <p:nvGrpSpPr>
            <p:cNvPr id="1719" name="Google Shape;1719;p32"/>
            <p:cNvGrpSpPr/>
            <p:nvPr/>
          </p:nvGrpSpPr>
          <p:grpSpPr>
            <a:xfrm>
              <a:off x="2193735" y="2658014"/>
              <a:ext cx="293998" cy="290919"/>
              <a:chOff x="3882979" y="1160111"/>
              <a:chExt cx="297478" cy="294363"/>
            </a:xfrm>
          </p:grpSpPr>
          <p:sp>
            <p:nvSpPr>
              <p:cNvPr id="1720" name="Google Shape;1720;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 name="Google Shape;1724;p32"/>
            <p:cNvGrpSpPr/>
            <p:nvPr/>
          </p:nvGrpSpPr>
          <p:grpSpPr>
            <a:xfrm>
              <a:off x="2193731" y="2997270"/>
              <a:ext cx="293998" cy="290919"/>
              <a:chOff x="3882979" y="1160111"/>
              <a:chExt cx="297478" cy="294363"/>
            </a:xfrm>
          </p:grpSpPr>
          <p:sp>
            <p:nvSpPr>
              <p:cNvPr id="1725" name="Google Shape;1725;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9" name="Google Shape;1729;p32"/>
          <p:cNvGrpSpPr/>
          <p:nvPr/>
        </p:nvGrpSpPr>
        <p:grpSpPr>
          <a:xfrm rot="5400000">
            <a:off x="3937699" y="2689589"/>
            <a:ext cx="294002" cy="630175"/>
            <a:chOff x="2193731" y="2658014"/>
            <a:chExt cx="294002" cy="630175"/>
          </a:xfrm>
        </p:grpSpPr>
        <p:grpSp>
          <p:nvGrpSpPr>
            <p:cNvPr id="1730" name="Google Shape;1730;p32"/>
            <p:cNvGrpSpPr/>
            <p:nvPr/>
          </p:nvGrpSpPr>
          <p:grpSpPr>
            <a:xfrm>
              <a:off x="2193735" y="2658014"/>
              <a:ext cx="293998" cy="290919"/>
              <a:chOff x="3882979" y="1160111"/>
              <a:chExt cx="297478" cy="294363"/>
            </a:xfrm>
          </p:grpSpPr>
          <p:sp>
            <p:nvSpPr>
              <p:cNvPr id="1731" name="Google Shape;1731;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 name="Google Shape;1735;p32"/>
            <p:cNvGrpSpPr/>
            <p:nvPr/>
          </p:nvGrpSpPr>
          <p:grpSpPr>
            <a:xfrm>
              <a:off x="2193731" y="2997270"/>
              <a:ext cx="293998" cy="290919"/>
              <a:chOff x="3882979" y="1160111"/>
              <a:chExt cx="297478" cy="294363"/>
            </a:xfrm>
          </p:grpSpPr>
          <p:sp>
            <p:nvSpPr>
              <p:cNvPr id="1736" name="Google Shape;1736;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0" name="Google Shape;1740;p32"/>
          <p:cNvGrpSpPr/>
          <p:nvPr/>
        </p:nvGrpSpPr>
        <p:grpSpPr>
          <a:xfrm rot="-5400000">
            <a:off x="6460299" y="522714"/>
            <a:ext cx="294002" cy="630175"/>
            <a:chOff x="2193731" y="2658014"/>
            <a:chExt cx="294002" cy="630175"/>
          </a:xfrm>
        </p:grpSpPr>
        <p:grpSp>
          <p:nvGrpSpPr>
            <p:cNvPr id="1741" name="Google Shape;1741;p32"/>
            <p:cNvGrpSpPr/>
            <p:nvPr/>
          </p:nvGrpSpPr>
          <p:grpSpPr>
            <a:xfrm>
              <a:off x="2193735" y="2658014"/>
              <a:ext cx="293998" cy="290919"/>
              <a:chOff x="3882979" y="1160111"/>
              <a:chExt cx="297478" cy="294363"/>
            </a:xfrm>
          </p:grpSpPr>
          <p:sp>
            <p:nvSpPr>
              <p:cNvPr id="1742" name="Google Shape;1742;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 name="Google Shape;1746;p32"/>
            <p:cNvGrpSpPr/>
            <p:nvPr/>
          </p:nvGrpSpPr>
          <p:grpSpPr>
            <a:xfrm>
              <a:off x="2193731" y="2997270"/>
              <a:ext cx="293998" cy="290919"/>
              <a:chOff x="3882979" y="1160111"/>
              <a:chExt cx="297478" cy="294363"/>
            </a:xfrm>
          </p:grpSpPr>
          <p:sp>
            <p:nvSpPr>
              <p:cNvPr id="1747" name="Google Shape;1747;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1" name="Google Shape;1751;p32"/>
          <p:cNvGrpSpPr/>
          <p:nvPr/>
        </p:nvGrpSpPr>
        <p:grpSpPr>
          <a:xfrm rot="5400000">
            <a:off x="6460299" y="2684014"/>
            <a:ext cx="294002" cy="630175"/>
            <a:chOff x="2193731" y="2658014"/>
            <a:chExt cx="294002" cy="630175"/>
          </a:xfrm>
        </p:grpSpPr>
        <p:grpSp>
          <p:nvGrpSpPr>
            <p:cNvPr id="1752" name="Google Shape;1752;p32"/>
            <p:cNvGrpSpPr/>
            <p:nvPr/>
          </p:nvGrpSpPr>
          <p:grpSpPr>
            <a:xfrm>
              <a:off x="2193735" y="2658014"/>
              <a:ext cx="293998" cy="290919"/>
              <a:chOff x="3882979" y="1160111"/>
              <a:chExt cx="297478" cy="294363"/>
            </a:xfrm>
          </p:grpSpPr>
          <p:sp>
            <p:nvSpPr>
              <p:cNvPr id="1753" name="Google Shape;1753;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32"/>
            <p:cNvGrpSpPr/>
            <p:nvPr/>
          </p:nvGrpSpPr>
          <p:grpSpPr>
            <a:xfrm>
              <a:off x="2193731" y="2997270"/>
              <a:ext cx="293998" cy="290919"/>
              <a:chOff x="3882979" y="1160111"/>
              <a:chExt cx="297478" cy="294363"/>
            </a:xfrm>
          </p:grpSpPr>
          <p:sp>
            <p:nvSpPr>
              <p:cNvPr id="1758" name="Google Shape;1758;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2" name="Google Shape;1762;p32"/>
          <p:cNvGrpSpPr/>
          <p:nvPr/>
        </p:nvGrpSpPr>
        <p:grpSpPr>
          <a:xfrm rot="-5400000">
            <a:off x="8982899" y="522714"/>
            <a:ext cx="294002" cy="630175"/>
            <a:chOff x="2193731" y="2658014"/>
            <a:chExt cx="294002" cy="630175"/>
          </a:xfrm>
        </p:grpSpPr>
        <p:grpSp>
          <p:nvGrpSpPr>
            <p:cNvPr id="1763" name="Google Shape;1763;p32"/>
            <p:cNvGrpSpPr/>
            <p:nvPr/>
          </p:nvGrpSpPr>
          <p:grpSpPr>
            <a:xfrm>
              <a:off x="2193735" y="2658014"/>
              <a:ext cx="293998" cy="290919"/>
              <a:chOff x="3882979" y="1160111"/>
              <a:chExt cx="297478" cy="294363"/>
            </a:xfrm>
          </p:grpSpPr>
          <p:sp>
            <p:nvSpPr>
              <p:cNvPr id="1764" name="Google Shape;1764;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32"/>
            <p:cNvGrpSpPr/>
            <p:nvPr/>
          </p:nvGrpSpPr>
          <p:grpSpPr>
            <a:xfrm>
              <a:off x="2193731" y="2997270"/>
              <a:ext cx="293998" cy="290919"/>
              <a:chOff x="3882979" y="1160111"/>
              <a:chExt cx="297478" cy="294363"/>
            </a:xfrm>
          </p:grpSpPr>
          <p:sp>
            <p:nvSpPr>
              <p:cNvPr id="1769" name="Google Shape;1769;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3" name="Google Shape;1773;p32"/>
          <p:cNvGrpSpPr/>
          <p:nvPr/>
        </p:nvGrpSpPr>
        <p:grpSpPr>
          <a:xfrm rot="5400000">
            <a:off x="8982899" y="2684014"/>
            <a:ext cx="294002" cy="630175"/>
            <a:chOff x="2193731" y="2658014"/>
            <a:chExt cx="294002" cy="630175"/>
          </a:xfrm>
        </p:grpSpPr>
        <p:grpSp>
          <p:nvGrpSpPr>
            <p:cNvPr id="1774" name="Google Shape;1774;p32"/>
            <p:cNvGrpSpPr/>
            <p:nvPr/>
          </p:nvGrpSpPr>
          <p:grpSpPr>
            <a:xfrm>
              <a:off x="2193735" y="2658014"/>
              <a:ext cx="293998" cy="290919"/>
              <a:chOff x="3882979" y="1160111"/>
              <a:chExt cx="297478" cy="294363"/>
            </a:xfrm>
          </p:grpSpPr>
          <p:sp>
            <p:nvSpPr>
              <p:cNvPr id="1775" name="Google Shape;1775;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32"/>
            <p:cNvGrpSpPr/>
            <p:nvPr/>
          </p:nvGrpSpPr>
          <p:grpSpPr>
            <a:xfrm>
              <a:off x="2193731" y="2997270"/>
              <a:ext cx="293998" cy="290919"/>
              <a:chOff x="3882979" y="1160111"/>
              <a:chExt cx="297478" cy="294363"/>
            </a:xfrm>
          </p:grpSpPr>
          <p:sp>
            <p:nvSpPr>
              <p:cNvPr id="1780" name="Google Shape;1780;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4" name="Google Shape;1784;p32"/>
          <p:cNvGrpSpPr/>
          <p:nvPr/>
        </p:nvGrpSpPr>
        <p:grpSpPr>
          <a:xfrm rot="-5400000">
            <a:off x="1415099" y="4238927"/>
            <a:ext cx="294002" cy="630175"/>
            <a:chOff x="2193731" y="2658014"/>
            <a:chExt cx="294002" cy="630175"/>
          </a:xfrm>
        </p:grpSpPr>
        <p:grpSp>
          <p:nvGrpSpPr>
            <p:cNvPr id="1785" name="Google Shape;1785;p32"/>
            <p:cNvGrpSpPr/>
            <p:nvPr/>
          </p:nvGrpSpPr>
          <p:grpSpPr>
            <a:xfrm>
              <a:off x="2193735" y="2658014"/>
              <a:ext cx="293998" cy="290919"/>
              <a:chOff x="3882979" y="1160111"/>
              <a:chExt cx="297478" cy="294363"/>
            </a:xfrm>
          </p:grpSpPr>
          <p:sp>
            <p:nvSpPr>
              <p:cNvPr id="1786" name="Google Shape;1786;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 name="Google Shape;1790;p32"/>
            <p:cNvGrpSpPr/>
            <p:nvPr/>
          </p:nvGrpSpPr>
          <p:grpSpPr>
            <a:xfrm>
              <a:off x="2193731" y="2997270"/>
              <a:ext cx="293998" cy="290919"/>
              <a:chOff x="3882979" y="1160111"/>
              <a:chExt cx="297478" cy="294363"/>
            </a:xfrm>
          </p:grpSpPr>
          <p:sp>
            <p:nvSpPr>
              <p:cNvPr id="1791" name="Google Shape;1791;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5" name="Google Shape;1795;p32"/>
          <p:cNvGrpSpPr/>
          <p:nvPr/>
        </p:nvGrpSpPr>
        <p:grpSpPr>
          <a:xfrm rot="5400000">
            <a:off x="1415099" y="6400227"/>
            <a:ext cx="294002" cy="630175"/>
            <a:chOff x="2193731" y="2658014"/>
            <a:chExt cx="294002" cy="630175"/>
          </a:xfrm>
        </p:grpSpPr>
        <p:grpSp>
          <p:nvGrpSpPr>
            <p:cNvPr id="1796" name="Google Shape;1796;p32"/>
            <p:cNvGrpSpPr/>
            <p:nvPr/>
          </p:nvGrpSpPr>
          <p:grpSpPr>
            <a:xfrm>
              <a:off x="2193735" y="2658014"/>
              <a:ext cx="293998" cy="290919"/>
              <a:chOff x="3882979" y="1160111"/>
              <a:chExt cx="297478" cy="294363"/>
            </a:xfrm>
          </p:grpSpPr>
          <p:sp>
            <p:nvSpPr>
              <p:cNvPr id="1797" name="Google Shape;1797;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 name="Google Shape;1801;p32"/>
            <p:cNvGrpSpPr/>
            <p:nvPr/>
          </p:nvGrpSpPr>
          <p:grpSpPr>
            <a:xfrm>
              <a:off x="2193731" y="2997270"/>
              <a:ext cx="293998" cy="290919"/>
              <a:chOff x="3882979" y="1160111"/>
              <a:chExt cx="297478" cy="294363"/>
            </a:xfrm>
          </p:grpSpPr>
          <p:sp>
            <p:nvSpPr>
              <p:cNvPr id="1802" name="Google Shape;1802;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6" name="Google Shape;1806;p32"/>
          <p:cNvGrpSpPr/>
          <p:nvPr/>
        </p:nvGrpSpPr>
        <p:grpSpPr>
          <a:xfrm rot="-5400000">
            <a:off x="3937699" y="4238914"/>
            <a:ext cx="294002" cy="630175"/>
            <a:chOff x="2193731" y="2658014"/>
            <a:chExt cx="294002" cy="630175"/>
          </a:xfrm>
        </p:grpSpPr>
        <p:grpSp>
          <p:nvGrpSpPr>
            <p:cNvPr id="1807" name="Google Shape;1807;p32"/>
            <p:cNvGrpSpPr/>
            <p:nvPr/>
          </p:nvGrpSpPr>
          <p:grpSpPr>
            <a:xfrm>
              <a:off x="2193735" y="2658014"/>
              <a:ext cx="293998" cy="290919"/>
              <a:chOff x="3882979" y="1160111"/>
              <a:chExt cx="297478" cy="294363"/>
            </a:xfrm>
          </p:grpSpPr>
          <p:sp>
            <p:nvSpPr>
              <p:cNvPr id="1808" name="Google Shape;1808;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 name="Google Shape;1812;p32"/>
            <p:cNvGrpSpPr/>
            <p:nvPr/>
          </p:nvGrpSpPr>
          <p:grpSpPr>
            <a:xfrm>
              <a:off x="2193731" y="2997270"/>
              <a:ext cx="293998" cy="290919"/>
              <a:chOff x="3882979" y="1160111"/>
              <a:chExt cx="297478" cy="294363"/>
            </a:xfrm>
          </p:grpSpPr>
          <p:sp>
            <p:nvSpPr>
              <p:cNvPr id="1813" name="Google Shape;1813;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7" name="Google Shape;1817;p32"/>
          <p:cNvGrpSpPr/>
          <p:nvPr/>
        </p:nvGrpSpPr>
        <p:grpSpPr>
          <a:xfrm rot="5400000">
            <a:off x="3937699" y="6400214"/>
            <a:ext cx="294002" cy="630175"/>
            <a:chOff x="2193731" y="2658014"/>
            <a:chExt cx="294002" cy="630175"/>
          </a:xfrm>
        </p:grpSpPr>
        <p:grpSp>
          <p:nvGrpSpPr>
            <p:cNvPr id="1818" name="Google Shape;1818;p32"/>
            <p:cNvGrpSpPr/>
            <p:nvPr/>
          </p:nvGrpSpPr>
          <p:grpSpPr>
            <a:xfrm>
              <a:off x="2193735" y="2658014"/>
              <a:ext cx="293998" cy="290919"/>
              <a:chOff x="3882979" y="1160111"/>
              <a:chExt cx="297478" cy="294363"/>
            </a:xfrm>
          </p:grpSpPr>
          <p:sp>
            <p:nvSpPr>
              <p:cNvPr id="1819" name="Google Shape;1819;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 name="Google Shape;1823;p32"/>
            <p:cNvGrpSpPr/>
            <p:nvPr/>
          </p:nvGrpSpPr>
          <p:grpSpPr>
            <a:xfrm>
              <a:off x="2193731" y="2997270"/>
              <a:ext cx="293998" cy="290919"/>
              <a:chOff x="3882979" y="1160111"/>
              <a:chExt cx="297478" cy="294363"/>
            </a:xfrm>
          </p:grpSpPr>
          <p:sp>
            <p:nvSpPr>
              <p:cNvPr id="1824" name="Google Shape;1824;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8" name="Google Shape;1828;p32"/>
          <p:cNvGrpSpPr/>
          <p:nvPr/>
        </p:nvGrpSpPr>
        <p:grpSpPr>
          <a:xfrm rot="-5400000">
            <a:off x="6460299" y="4233339"/>
            <a:ext cx="294002" cy="630175"/>
            <a:chOff x="2193731" y="2658014"/>
            <a:chExt cx="294002" cy="630175"/>
          </a:xfrm>
        </p:grpSpPr>
        <p:grpSp>
          <p:nvGrpSpPr>
            <p:cNvPr id="1829" name="Google Shape;1829;p32"/>
            <p:cNvGrpSpPr/>
            <p:nvPr/>
          </p:nvGrpSpPr>
          <p:grpSpPr>
            <a:xfrm>
              <a:off x="2193735" y="2658014"/>
              <a:ext cx="293998" cy="290919"/>
              <a:chOff x="3882979" y="1160111"/>
              <a:chExt cx="297478" cy="294363"/>
            </a:xfrm>
          </p:grpSpPr>
          <p:sp>
            <p:nvSpPr>
              <p:cNvPr id="1830" name="Google Shape;1830;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32"/>
            <p:cNvGrpSpPr/>
            <p:nvPr/>
          </p:nvGrpSpPr>
          <p:grpSpPr>
            <a:xfrm>
              <a:off x="2193731" y="2997270"/>
              <a:ext cx="293998" cy="290919"/>
              <a:chOff x="3882979" y="1160111"/>
              <a:chExt cx="297478" cy="294363"/>
            </a:xfrm>
          </p:grpSpPr>
          <p:sp>
            <p:nvSpPr>
              <p:cNvPr id="1835" name="Google Shape;1835;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9" name="Google Shape;1839;p32"/>
          <p:cNvGrpSpPr/>
          <p:nvPr/>
        </p:nvGrpSpPr>
        <p:grpSpPr>
          <a:xfrm rot="5400000">
            <a:off x="6460299" y="6394639"/>
            <a:ext cx="294002" cy="630175"/>
            <a:chOff x="2193731" y="2658014"/>
            <a:chExt cx="294002" cy="630175"/>
          </a:xfrm>
        </p:grpSpPr>
        <p:grpSp>
          <p:nvGrpSpPr>
            <p:cNvPr id="1840" name="Google Shape;1840;p32"/>
            <p:cNvGrpSpPr/>
            <p:nvPr/>
          </p:nvGrpSpPr>
          <p:grpSpPr>
            <a:xfrm>
              <a:off x="2193735" y="2658014"/>
              <a:ext cx="293998" cy="290919"/>
              <a:chOff x="3882979" y="1160111"/>
              <a:chExt cx="297478" cy="294363"/>
            </a:xfrm>
          </p:grpSpPr>
          <p:sp>
            <p:nvSpPr>
              <p:cNvPr id="1841" name="Google Shape;1841;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 name="Google Shape;1845;p32"/>
            <p:cNvGrpSpPr/>
            <p:nvPr/>
          </p:nvGrpSpPr>
          <p:grpSpPr>
            <a:xfrm>
              <a:off x="2193731" y="2997270"/>
              <a:ext cx="293998" cy="290919"/>
              <a:chOff x="3882979" y="1160111"/>
              <a:chExt cx="297478" cy="294363"/>
            </a:xfrm>
          </p:grpSpPr>
          <p:sp>
            <p:nvSpPr>
              <p:cNvPr id="1846" name="Google Shape;1846;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50" name="Google Shape;1850;p32"/>
          <p:cNvGrpSpPr/>
          <p:nvPr/>
        </p:nvGrpSpPr>
        <p:grpSpPr>
          <a:xfrm rot="-5400000">
            <a:off x="8982899" y="4233339"/>
            <a:ext cx="294002" cy="630175"/>
            <a:chOff x="2193731" y="2658014"/>
            <a:chExt cx="294002" cy="630175"/>
          </a:xfrm>
        </p:grpSpPr>
        <p:grpSp>
          <p:nvGrpSpPr>
            <p:cNvPr id="1851" name="Google Shape;1851;p32"/>
            <p:cNvGrpSpPr/>
            <p:nvPr/>
          </p:nvGrpSpPr>
          <p:grpSpPr>
            <a:xfrm>
              <a:off x="2193735" y="2658014"/>
              <a:ext cx="293998" cy="290919"/>
              <a:chOff x="3882979" y="1160111"/>
              <a:chExt cx="297478" cy="294363"/>
            </a:xfrm>
          </p:grpSpPr>
          <p:sp>
            <p:nvSpPr>
              <p:cNvPr id="1852" name="Google Shape;1852;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32"/>
            <p:cNvGrpSpPr/>
            <p:nvPr/>
          </p:nvGrpSpPr>
          <p:grpSpPr>
            <a:xfrm>
              <a:off x="2193731" y="2997270"/>
              <a:ext cx="293998" cy="290919"/>
              <a:chOff x="3882979" y="1160111"/>
              <a:chExt cx="297478" cy="294363"/>
            </a:xfrm>
          </p:grpSpPr>
          <p:sp>
            <p:nvSpPr>
              <p:cNvPr id="1857" name="Google Shape;1857;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1" name="Google Shape;1861;p32"/>
          <p:cNvGrpSpPr/>
          <p:nvPr/>
        </p:nvGrpSpPr>
        <p:grpSpPr>
          <a:xfrm rot="5400000">
            <a:off x="8982899" y="6394639"/>
            <a:ext cx="294002" cy="630175"/>
            <a:chOff x="2193731" y="2658014"/>
            <a:chExt cx="294002" cy="630175"/>
          </a:xfrm>
        </p:grpSpPr>
        <p:grpSp>
          <p:nvGrpSpPr>
            <p:cNvPr id="1862" name="Google Shape;1862;p32"/>
            <p:cNvGrpSpPr/>
            <p:nvPr/>
          </p:nvGrpSpPr>
          <p:grpSpPr>
            <a:xfrm>
              <a:off x="2193735" y="2658014"/>
              <a:ext cx="293998" cy="290919"/>
              <a:chOff x="3882979" y="1160111"/>
              <a:chExt cx="297478" cy="294363"/>
            </a:xfrm>
          </p:grpSpPr>
          <p:sp>
            <p:nvSpPr>
              <p:cNvPr id="1863" name="Google Shape;1863;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 name="Google Shape;1867;p32"/>
            <p:cNvGrpSpPr/>
            <p:nvPr/>
          </p:nvGrpSpPr>
          <p:grpSpPr>
            <a:xfrm>
              <a:off x="2193731" y="2997270"/>
              <a:ext cx="293998" cy="290919"/>
              <a:chOff x="3882979" y="1160111"/>
              <a:chExt cx="297478" cy="294363"/>
            </a:xfrm>
          </p:grpSpPr>
          <p:sp>
            <p:nvSpPr>
              <p:cNvPr id="1868" name="Google Shape;1868;p32"/>
              <p:cNvSpPr/>
              <p:nvPr/>
            </p:nvSpPr>
            <p:spPr>
              <a:xfrm>
                <a:off x="403276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2"/>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2"/>
              <p:cNvSpPr/>
              <p:nvPr/>
            </p:nvSpPr>
            <p:spPr>
              <a:xfrm>
                <a:off x="403233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2"/>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5" name="Shape 1875"/>
        <p:cNvGrpSpPr/>
        <p:nvPr/>
      </p:nvGrpSpPr>
      <p:grpSpPr>
        <a:xfrm>
          <a:off x="0" y="0"/>
          <a:ext cx="0" cy="0"/>
          <a:chOff x="0" y="0"/>
          <a:chExt cx="0" cy="0"/>
        </a:xfrm>
      </p:grpSpPr>
      <p:sp>
        <p:nvSpPr>
          <p:cNvPr id="1876" name="Google Shape;1876;p33"/>
          <p:cNvSpPr/>
          <p:nvPr/>
        </p:nvSpPr>
        <p:spPr>
          <a:xfrm>
            <a:off x="3460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77" name="Google Shape;1877;p33"/>
          <p:cNvSpPr/>
          <p:nvPr/>
        </p:nvSpPr>
        <p:spPr>
          <a:xfrm>
            <a:off x="28686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78" name="Google Shape;1878;p33"/>
          <p:cNvSpPr/>
          <p:nvPr/>
        </p:nvSpPr>
        <p:spPr>
          <a:xfrm>
            <a:off x="53912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79" name="Google Shape;1879;p33"/>
          <p:cNvSpPr/>
          <p:nvPr/>
        </p:nvSpPr>
        <p:spPr>
          <a:xfrm>
            <a:off x="7913850" y="110100"/>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80" name="Google Shape;1880;p33"/>
          <p:cNvSpPr/>
          <p:nvPr/>
        </p:nvSpPr>
        <p:spPr>
          <a:xfrm>
            <a:off x="3460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81" name="Google Shape;1881;p33"/>
          <p:cNvSpPr/>
          <p:nvPr/>
        </p:nvSpPr>
        <p:spPr>
          <a:xfrm>
            <a:off x="28686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82" name="Google Shape;1882;p33"/>
          <p:cNvSpPr/>
          <p:nvPr/>
        </p:nvSpPr>
        <p:spPr>
          <a:xfrm>
            <a:off x="53912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83" name="Google Shape;1883;p33"/>
          <p:cNvSpPr/>
          <p:nvPr/>
        </p:nvSpPr>
        <p:spPr>
          <a:xfrm>
            <a:off x="7913850" y="3820725"/>
            <a:ext cx="2432100" cy="3627900"/>
          </a:xfrm>
          <a:prstGeom prst="rect">
            <a:avLst/>
          </a:pr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1884" name="Google Shape;1884;p33"/>
          <p:cNvPicPr preferRelativeResize="0"/>
          <p:nvPr/>
        </p:nvPicPr>
        <p:blipFill>
          <a:blip r:embed="rId3">
            <a:alphaModFix amt="40000"/>
          </a:blip>
          <a:stretch>
            <a:fillRect/>
          </a:stretch>
        </p:blipFill>
        <p:spPr>
          <a:xfrm>
            <a:off x="346050" y="108825"/>
            <a:ext cx="2432100" cy="3630423"/>
          </a:xfrm>
          <a:prstGeom prst="rect">
            <a:avLst/>
          </a:prstGeom>
          <a:noFill/>
          <a:ln>
            <a:noFill/>
          </a:ln>
        </p:spPr>
      </p:pic>
      <p:pic>
        <p:nvPicPr>
          <p:cNvPr id="1885" name="Google Shape;1885;p33"/>
          <p:cNvPicPr preferRelativeResize="0"/>
          <p:nvPr/>
        </p:nvPicPr>
        <p:blipFill>
          <a:blip r:embed="rId3">
            <a:alphaModFix amt="40000"/>
          </a:blip>
          <a:stretch>
            <a:fillRect/>
          </a:stretch>
        </p:blipFill>
        <p:spPr>
          <a:xfrm>
            <a:off x="2868650" y="108825"/>
            <a:ext cx="2432100" cy="3630423"/>
          </a:xfrm>
          <a:prstGeom prst="rect">
            <a:avLst/>
          </a:prstGeom>
          <a:noFill/>
          <a:ln>
            <a:noFill/>
          </a:ln>
        </p:spPr>
      </p:pic>
      <p:pic>
        <p:nvPicPr>
          <p:cNvPr id="1886" name="Google Shape;1886;p33"/>
          <p:cNvPicPr preferRelativeResize="0"/>
          <p:nvPr/>
        </p:nvPicPr>
        <p:blipFill>
          <a:blip r:embed="rId3">
            <a:alphaModFix amt="40000"/>
          </a:blip>
          <a:stretch>
            <a:fillRect/>
          </a:stretch>
        </p:blipFill>
        <p:spPr>
          <a:xfrm>
            <a:off x="5391250" y="108825"/>
            <a:ext cx="2432100" cy="3630423"/>
          </a:xfrm>
          <a:prstGeom prst="rect">
            <a:avLst/>
          </a:prstGeom>
          <a:noFill/>
          <a:ln>
            <a:noFill/>
          </a:ln>
        </p:spPr>
      </p:pic>
      <p:pic>
        <p:nvPicPr>
          <p:cNvPr id="1887" name="Google Shape;1887;p33"/>
          <p:cNvPicPr preferRelativeResize="0"/>
          <p:nvPr/>
        </p:nvPicPr>
        <p:blipFill>
          <a:blip r:embed="rId3">
            <a:alphaModFix amt="40000"/>
          </a:blip>
          <a:stretch>
            <a:fillRect/>
          </a:stretch>
        </p:blipFill>
        <p:spPr>
          <a:xfrm>
            <a:off x="7913850" y="108825"/>
            <a:ext cx="2432100" cy="3630423"/>
          </a:xfrm>
          <a:prstGeom prst="rect">
            <a:avLst/>
          </a:prstGeom>
          <a:noFill/>
          <a:ln>
            <a:noFill/>
          </a:ln>
        </p:spPr>
      </p:pic>
      <p:pic>
        <p:nvPicPr>
          <p:cNvPr id="1888" name="Google Shape;1888;p33"/>
          <p:cNvPicPr preferRelativeResize="0"/>
          <p:nvPr/>
        </p:nvPicPr>
        <p:blipFill>
          <a:blip r:embed="rId3">
            <a:alphaModFix amt="40000"/>
          </a:blip>
          <a:stretch>
            <a:fillRect/>
          </a:stretch>
        </p:blipFill>
        <p:spPr>
          <a:xfrm>
            <a:off x="346050" y="3820738"/>
            <a:ext cx="2432100" cy="3630423"/>
          </a:xfrm>
          <a:prstGeom prst="rect">
            <a:avLst/>
          </a:prstGeom>
          <a:noFill/>
          <a:ln>
            <a:noFill/>
          </a:ln>
        </p:spPr>
      </p:pic>
      <p:pic>
        <p:nvPicPr>
          <p:cNvPr id="1889" name="Google Shape;1889;p33"/>
          <p:cNvPicPr preferRelativeResize="0"/>
          <p:nvPr/>
        </p:nvPicPr>
        <p:blipFill>
          <a:blip r:embed="rId3">
            <a:alphaModFix amt="40000"/>
          </a:blip>
          <a:stretch>
            <a:fillRect/>
          </a:stretch>
        </p:blipFill>
        <p:spPr>
          <a:xfrm>
            <a:off x="2868650" y="3820738"/>
            <a:ext cx="2432100" cy="3630423"/>
          </a:xfrm>
          <a:prstGeom prst="rect">
            <a:avLst/>
          </a:prstGeom>
          <a:noFill/>
          <a:ln>
            <a:noFill/>
          </a:ln>
        </p:spPr>
      </p:pic>
      <p:pic>
        <p:nvPicPr>
          <p:cNvPr id="1890" name="Google Shape;1890;p33"/>
          <p:cNvPicPr preferRelativeResize="0"/>
          <p:nvPr/>
        </p:nvPicPr>
        <p:blipFill>
          <a:blip r:embed="rId3">
            <a:alphaModFix amt="40000"/>
          </a:blip>
          <a:stretch>
            <a:fillRect/>
          </a:stretch>
        </p:blipFill>
        <p:spPr>
          <a:xfrm>
            <a:off x="5391250" y="3820738"/>
            <a:ext cx="2432100" cy="3630423"/>
          </a:xfrm>
          <a:prstGeom prst="rect">
            <a:avLst/>
          </a:prstGeom>
          <a:noFill/>
          <a:ln>
            <a:noFill/>
          </a:ln>
        </p:spPr>
      </p:pic>
      <p:pic>
        <p:nvPicPr>
          <p:cNvPr id="1891" name="Google Shape;1891;p33"/>
          <p:cNvPicPr preferRelativeResize="0"/>
          <p:nvPr/>
        </p:nvPicPr>
        <p:blipFill>
          <a:blip r:embed="rId3">
            <a:alphaModFix amt="40000"/>
          </a:blip>
          <a:stretch>
            <a:fillRect/>
          </a:stretch>
        </p:blipFill>
        <p:spPr>
          <a:xfrm>
            <a:off x="7913850" y="3820738"/>
            <a:ext cx="2432100" cy="3630423"/>
          </a:xfrm>
          <a:prstGeom prst="rect">
            <a:avLst/>
          </a:prstGeom>
          <a:noFill/>
          <a:ln>
            <a:noFill/>
          </a:ln>
        </p:spPr>
      </p:pic>
      <p:grpSp>
        <p:nvGrpSpPr>
          <p:cNvPr id="1892" name="Google Shape;1892;p33"/>
          <p:cNvGrpSpPr/>
          <p:nvPr/>
        </p:nvGrpSpPr>
        <p:grpSpPr>
          <a:xfrm>
            <a:off x="346050" y="110100"/>
            <a:ext cx="2432100" cy="3627900"/>
            <a:chOff x="346050" y="110100"/>
            <a:chExt cx="2432100" cy="3627900"/>
          </a:xfrm>
        </p:grpSpPr>
        <p:grpSp>
          <p:nvGrpSpPr>
            <p:cNvPr id="1893" name="Google Shape;1893;p33"/>
            <p:cNvGrpSpPr/>
            <p:nvPr/>
          </p:nvGrpSpPr>
          <p:grpSpPr>
            <a:xfrm>
              <a:off x="346050" y="3634200"/>
              <a:ext cx="100500" cy="103800"/>
              <a:chOff x="346050" y="3634200"/>
              <a:chExt cx="100500" cy="103800"/>
            </a:xfrm>
          </p:grpSpPr>
          <p:cxnSp>
            <p:nvCxnSpPr>
              <p:cNvPr id="1894" name="Google Shape;1894;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895" name="Google Shape;1895;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896" name="Google Shape;1896;p33"/>
            <p:cNvGrpSpPr/>
            <p:nvPr/>
          </p:nvGrpSpPr>
          <p:grpSpPr>
            <a:xfrm>
              <a:off x="2677650" y="3634200"/>
              <a:ext cx="100500" cy="103800"/>
              <a:chOff x="2677650" y="3634200"/>
              <a:chExt cx="100500" cy="103800"/>
            </a:xfrm>
          </p:grpSpPr>
          <p:cxnSp>
            <p:nvCxnSpPr>
              <p:cNvPr id="1897" name="Google Shape;1897;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898" name="Google Shape;1898;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899" name="Google Shape;1899;p33"/>
            <p:cNvGrpSpPr/>
            <p:nvPr/>
          </p:nvGrpSpPr>
          <p:grpSpPr>
            <a:xfrm flipH="1" rot="10800000">
              <a:off x="346050" y="110100"/>
              <a:ext cx="100500" cy="103800"/>
              <a:chOff x="346050" y="3634200"/>
              <a:chExt cx="100500" cy="103800"/>
            </a:xfrm>
          </p:grpSpPr>
          <p:cxnSp>
            <p:nvCxnSpPr>
              <p:cNvPr id="1900" name="Google Shape;1900;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01" name="Google Shape;1901;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02" name="Google Shape;1902;p33"/>
            <p:cNvGrpSpPr/>
            <p:nvPr/>
          </p:nvGrpSpPr>
          <p:grpSpPr>
            <a:xfrm flipH="1" rot="10800000">
              <a:off x="2677650" y="110100"/>
              <a:ext cx="100500" cy="103800"/>
              <a:chOff x="2677650" y="3634200"/>
              <a:chExt cx="100500" cy="103800"/>
            </a:xfrm>
          </p:grpSpPr>
          <p:cxnSp>
            <p:nvCxnSpPr>
              <p:cNvPr id="1903" name="Google Shape;1903;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04" name="Google Shape;1904;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1905" name="Google Shape;1905;p33"/>
          <p:cNvSpPr/>
          <p:nvPr/>
        </p:nvSpPr>
        <p:spPr>
          <a:xfrm>
            <a:off x="4465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3"/>
          <p:cNvSpPr/>
          <p:nvPr/>
        </p:nvSpPr>
        <p:spPr>
          <a:xfrm>
            <a:off x="29691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7" name="Google Shape;1907;p33"/>
          <p:cNvGrpSpPr/>
          <p:nvPr/>
        </p:nvGrpSpPr>
        <p:grpSpPr>
          <a:xfrm>
            <a:off x="2868650" y="110100"/>
            <a:ext cx="2432100" cy="3627900"/>
            <a:chOff x="346050" y="110100"/>
            <a:chExt cx="2432100" cy="3627900"/>
          </a:xfrm>
        </p:grpSpPr>
        <p:grpSp>
          <p:nvGrpSpPr>
            <p:cNvPr id="1908" name="Google Shape;1908;p33"/>
            <p:cNvGrpSpPr/>
            <p:nvPr/>
          </p:nvGrpSpPr>
          <p:grpSpPr>
            <a:xfrm>
              <a:off x="346050" y="3634200"/>
              <a:ext cx="100500" cy="103800"/>
              <a:chOff x="346050" y="3634200"/>
              <a:chExt cx="100500" cy="103800"/>
            </a:xfrm>
          </p:grpSpPr>
          <p:cxnSp>
            <p:nvCxnSpPr>
              <p:cNvPr id="1909" name="Google Shape;1909;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10" name="Google Shape;1910;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11" name="Google Shape;1911;p33"/>
            <p:cNvGrpSpPr/>
            <p:nvPr/>
          </p:nvGrpSpPr>
          <p:grpSpPr>
            <a:xfrm>
              <a:off x="2677650" y="3634200"/>
              <a:ext cx="100500" cy="103800"/>
              <a:chOff x="2677650" y="3634200"/>
              <a:chExt cx="100500" cy="103800"/>
            </a:xfrm>
          </p:grpSpPr>
          <p:cxnSp>
            <p:nvCxnSpPr>
              <p:cNvPr id="1912" name="Google Shape;1912;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13" name="Google Shape;1913;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14" name="Google Shape;1914;p33"/>
            <p:cNvGrpSpPr/>
            <p:nvPr/>
          </p:nvGrpSpPr>
          <p:grpSpPr>
            <a:xfrm flipH="1" rot="10800000">
              <a:off x="346050" y="110100"/>
              <a:ext cx="100500" cy="103800"/>
              <a:chOff x="346050" y="3634200"/>
              <a:chExt cx="100500" cy="103800"/>
            </a:xfrm>
          </p:grpSpPr>
          <p:cxnSp>
            <p:nvCxnSpPr>
              <p:cNvPr id="1915" name="Google Shape;1915;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16" name="Google Shape;1916;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17" name="Google Shape;1917;p33"/>
            <p:cNvGrpSpPr/>
            <p:nvPr/>
          </p:nvGrpSpPr>
          <p:grpSpPr>
            <a:xfrm flipH="1" rot="10800000">
              <a:off x="2677650" y="110100"/>
              <a:ext cx="100500" cy="103800"/>
              <a:chOff x="2677650" y="3634200"/>
              <a:chExt cx="100500" cy="103800"/>
            </a:xfrm>
          </p:grpSpPr>
          <p:cxnSp>
            <p:nvCxnSpPr>
              <p:cNvPr id="1918" name="Google Shape;1918;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19" name="Google Shape;1919;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1920" name="Google Shape;1920;p33"/>
          <p:cNvSpPr/>
          <p:nvPr/>
        </p:nvSpPr>
        <p:spPr>
          <a:xfrm>
            <a:off x="54917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1" name="Google Shape;1921;p33"/>
          <p:cNvGrpSpPr/>
          <p:nvPr/>
        </p:nvGrpSpPr>
        <p:grpSpPr>
          <a:xfrm>
            <a:off x="5391250" y="110100"/>
            <a:ext cx="2432100" cy="3627900"/>
            <a:chOff x="346050" y="110100"/>
            <a:chExt cx="2432100" cy="3627900"/>
          </a:xfrm>
        </p:grpSpPr>
        <p:grpSp>
          <p:nvGrpSpPr>
            <p:cNvPr id="1922" name="Google Shape;1922;p33"/>
            <p:cNvGrpSpPr/>
            <p:nvPr/>
          </p:nvGrpSpPr>
          <p:grpSpPr>
            <a:xfrm>
              <a:off x="346050" y="3634200"/>
              <a:ext cx="100500" cy="103800"/>
              <a:chOff x="346050" y="3634200"/>
              <a:chExt cx="100500" cy="103800"/>
            </a:xfrm>
          </p:grpSpPr>
          <p:cxnSp>
            <p:nvCxnSpPr>
              <p:cNvPr id="1923" name="Google Shape;1923;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24" name="Google Shape;1924;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25" name="Google Shape;1925;p33"/>
            <p:cNvGrpSpPr/>
            <p:nvPr/>
          </p:nvGrpSpPr>
          <p:grpSpPr>
            <a:xfrm>
              <a:off x="2677650" y="3634200"/>
              <a:ext cx="100500" cy="103800"/>
              <a:chOff x="2677650" y="3634200"/>
              <a:chExt cx="100500" cy="103800"/>
            </a:xfrm>
          </p:grpSpPr>
          <p:cxnSp>
            <p:nvCxnSpPr>
              <p:cNvPr id="1926" name="Google Shape;1926;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27" name="Google Shape;1927;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28" name="Google Shape;1928;p33"/>
            <p:cNvGrpSpPr/>
            <p:nvPr/>
          </p:nvGrpSpPr>
          <p:grpSpPr>
            <a:xfrm flipH="1" rot="10800000">
              <a:off x="346050" y="110100"/>
              <a:ext cx="100500" cy="103800"/>
              <a:chOff x="346050" y="3634200"/>
              <a:chExt cx="100500" cy="103800"/>
            </a:xfrm>
          </p:grpSpPr>
          <p:cxnSp>
            <p:nvCxnSpPr>
              <p:cNvPr id="1929" name="Google Shape;1929;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30" name="Google Shape;1930;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31" name="Google Shape;1931;p33"/>
            <p:cNvGrpSpPr/>
            <p:nvPr/>
          </p:nvGrpSpPr>
          <p:grpSpPr>
            <a:xfrm flipH="1" rot="10800000">
              <a:off x="2677650" y="110100"/>
              <a:ext cx="100500" cy="103800"/>
              <a:chOff x="2677650" y="3634200"/>
              <a:chExt cx="100500" cy="103800"/>
            </a:xfrm>
          </p:grpSpPr>
          <p:cxnSp>
            <p:nvCxnSpPr>
              <p:cNvPr id="1932" name="Google Shape;1932;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33" name="Google Shape;1933;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1934" name="Google Shape;1934;p33"/>
          <p:cNvSpPr/>
          <p:nvPr/>
        </p:nvSpPr>
        <p:spPr>
          <a:xfrm>
            <a:off x="8014350" y="213900"/>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5" name="Google Shape;1935;p33"/>
          <p:cNvGrpSpPr/>
          <p:nvPr/>
        </p:nvGrpSpPr>
        <p:grpSpPr>
          <a:xfrm>
            <a:off x="7913850" y="110100"/>
            <a:ext cx="2432100" cy="3627900"/>
            <a:chOff x="346050" y="110100"/>
            <a:chExt cx="2432100" cy="3627900"/>
          </a:xfrm>
        </p:grpSpPr>
        <p:grpSp>
          <p:nvGrpSpPr>
            <p:cNvPr id="1936" name="Google Shape;1936;p33"/>
            <p:cNvGrpSpPr/>
            <p:nvPr/>
          </p:nvGrpSpPr>
          <p:grpSpPr>
            <a:xfrm>
              <a:off x="346050" y="3634200"/>
              <a:ext cx="100500" cy="103800"/>
              <a:chOff x="346050" y="3634200"/>
              <a:chExt cx="100500" cy="103800"/>
            </a:xfrm>
          </p:grpSpPr>
          <p:cxnSp>
            <p:nvCxnSpPr>
              <p:cNvPr id="1937" name="Google Shape;1937;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38" name="Google Shape;1938;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39" name="Google Shape;1939;p33"/>
            <p:cNvGrpSpPr/>
            <p:nvPr/>
          </p:nvGrpSpPr>
          <p:grpSpPr>
            <a:xfrm>
              <a:off x="2677650" y="3634200"/>
              <a:ext cx="100500" cy="103800"/>
              <a:chOff x="2677650" y="3634200"/>
              <a:chExt cx="100500" cy="103800"/>
            </a:xfrm>
          </p:grpSpPr>
          <p:cxnSp>
            <p:nvCxnSpPr>
              <p:cNvPr id="1940" name="Google Shape;1940;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41" name="Google Shape;1941;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42" name="Google Shape;1942;p33"/>
            <p:cNvGrpSpPr/>
            <p:nvPr/>
          </p:nvGrpSpPr>
          <p:grpSpPr>
            <a:xfrm flipH="1" rot="10800000">
              <a:off x="346050" y="110100"/>
              <a:ext cx="100500" cy="103800"/>
              <a:chOff x="346050" y="3634200"/>
              <a:chExt cx="100500" cy="103800"/>
            </a:xfrm>
          </p:grpSpPr>
          <p:cxnSp>
            <p:nvCxnSpPr>
              <p:cNvPr id="1943" name="Google Shape;1943;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44" name="Google Shape;1944;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45" name="Google Shape;1945;p33"/>
            <p:cNvGrpSpPr/>
            <p:nvPr/>
          </p:nvGrpSpPr>
          <p:grpSpPr>
            <a:xfrm flipH="1" rot="10800000">
              <a:off x="2677650" y="110100"/>
              <a:ext cx="100500" cy="103800"/>
              <a:chOff x="2677650" y="3634200"/>
              <a:chExt cx="100500" cy="103800"/>
            </a:xfrm>
          </p:grpSpPr>
          <p:cxnSp>
            <p:nvCxnSpPr>
              <p:cNvPr id="1946" name="Google Shape;1946;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47" name="Google Shape;1947;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1948" name="Google Shape;1948;p33"/>
          <p:cNvSpPr/>
          <p:nvPr/>
        </p:nvSpPr>
        <p:spPr>
          <a:xfrm>
            <a:off x="4465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9" name="Google Shape;1949;p33"/>
          <p:cNvGrpSpPr/>
          <p:nvPr/>
        </p:nvGrpSpPr>
        <p:grpSpPr>
          <a:xfrm>
            <a:off x="346050" y="3820725"/>
            <a:ext cx="2432100" cy="3627900"/>
            <a:chOff x="346050" y="110100"/>
            <a:chExt cx="2432100" cy="3627900"/>
          </a:xfrm>
        </p:grpSpPr>
        <p:grpSp>
          <p:nvGrpSpPr>
            <p:cNvPr id="1950" name="Google Shape;1950;p33"/>
            <p:cNvGrpSpPr/>
            <p:nvPr/>
          </p:nvGrpSpPr>
          <p:grpSpPr>
            <a:xfrm>
              <a:off x="346050" y="3634200"/>
              <a:ext cx="100500" cy="103800"/>
              <a:chOff x="346050" y="3634200"/>
              <a:chExt cx="100500" cy="103800"/>
            </a:xfrm>
          </p:grpSpPr>
          <p:cxnSp>
            <p:nvCxnSpPr>
              <p:cNvPr id="1951" name="Google Shape;1951;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52" name="Google Shape;1952;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53" name="Google Shape;1953;p33"/>
            <p:cNvGrpSpPr/>
            <p:nvPr/>
          </p:nvGrpSpPr>
          <p:grpSpPr>
            <a:xfrm>
              <a:off x="2677650" y="3634200"/>
              <a:ext cx="100500" cy="103800"/>
              <a:chOff x="2677650" y="3634200"/>
              <a:chExt cx="100500" cy="103800"/>
            </a:xfrm>
          </p:grpSpPr>
          <p:cxnSp>
            <p:nvCxnSpPr>
              <p:cNvPr id="1954" name="Google Shape;1954;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55" name="Google Shape;1955;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56" name="Google Shape;1956;p33"/>
            <p:cNvGrpSpPr/>
            <p:nvPr/>
          </p:nvGrpSpPr>
          <p:grpSpPr>
            <a:xfrm flipH="1" rot="10800000">
              <a:off x="346050" y="110100"/>
              <a:ext cx="100500" cy="103800"/>
              <a:chOff x="346050" y="3634200"/>
              <a:chExt cx="100500" cy="103800"/>
            </a:xfrm>
          </p:grpSpPr>
          <p:cxnSp>
            <p:nvCxnSpPr>
              <p:cNvPr id="1957" name="Google Shape;1957;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58" name="Google Shape;1958;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59" name="Google Shape;1959;p33"/>
            <p:cNvGrpSpPr/>
            <p:nvPr/>
          </p:nvGrpSpPr>
          <p:grpSpPr>
            <a:xfrm flipH="1" rot="10800000">
              <a:off x="2677650" y="110100"/>
              <a:ext cx="100500" cy="103800"/>
              <a:chOff x="2677650" y="3634200"/>
              <a:chExt cx="100500" cy="103800"/>
            </a:xfrm>
          </p:grpSpPr>
          <p:cxnSp>
            <p:nvCxnSpPr>
              <p:cNvPr id="1960" name="Google Shape;1960;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61" name="Google Shape;1961;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1962" name="Google Shape;1962;p33"/>
          <p:cNvSpPr/>
          <p:nvPr/>
        </p:nvSpPr>
        <p:spPr>
          <a:xfrm>
            <a:off x="29691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3" name="Google Shape;1963;p33"/>
          <p:cNvGrpSpPr/>
          <p:nvPr/>
        </p:nvGrpSpPr>
        <p:grpSpPr>
          <a:xfrm>
            <a:off x="2868650" y="3820725"/>
            <a:ext cx="2432100" cy="3627900"/>
            <a:chOff x="346050" y="110100"/>
            <a:chExt cx="2432100" cy="3627900"/>
          </a:xfrm>
        </p:grpSpPr>
        <p:grpSp>
          <p:nvGrpSpPr>
            <p:cNvPr id="1964" name="Google Shape;1964;p33"/>
            <p:cNvGrpSpPr/>
            <p:nvPr/>
          </p:nvGrpSpPr>
          <p:grpSpPr>
            <a:xfrm>
              <a:off x="346050" y="3634200"/>
              <a:ext cx="100500" cy="103800"/>
              <a:chOff x="346050" y="3634200"/>
              <a:chExt cx="100500" cy="103800"/>
            </a:xfrm>
          </p:grpSpPr>
          <p:cxnSp>
            <p:nvCxnSpPr>
              <p:cNvPr id="1965" name="Google Shape;1965;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66" name="Google Shape;1966;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67" name="Google Shape;1967;p33"/>
            <p:cNvGrpSpPr/>
            <p:nvPr/>
          </p:nvGrpSpPr>
          <p:grpSpPr>
            <a:xfrm>
              <a:off x="2677650" y="3634200"/>
              <a:ext cx="100500" cy="103800"/>
              <a:chOff x="2677650" y="3634200"/>
              <a:chExt cx="100500" cy="103800"/>
            </a:xfrm>
          </p:grpSpPr>
          <p:cxnSp>
            <p:nvCxnSpPr>
              <p:cNvPr id="1968" name="Google Shape;1968;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69" name="Google Shape;1969;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70" name="Google Shape;1970;p33"/>
            <p:cNvGrpSpPr/>
            <p:nvPr/>
          </p:nvGrpSpPr>
          <p:grpSpPr>
            <a:xfrm flipH="1" rot="10800000">
              <a:off x="346050" y="110100"/>
              <a:ext cx="100500" cy="103800"/>
              <a:chOff x="346050" y="3634200"/>
              <a:chExt cx="100500" cy="103800"/>
            </a:xfrm>
          </p:grpSpPr>
          <p:cxnSp>
            <p:nvCxnSpPr>
              <p:cNvPr id="1971" name="Google Shape;1971;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72" name="Google Shape;1972;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73" name="Google Shape;1973;p33"/>
            <p:cNvGrpSpPr/>
            <p:nvPr/>
          </p:nvGrpSpPr>
          <p:grpSpPr>
            <a:xfrm flipH="1" rot="10800000">
              <a:off x="2677650" y="110100"/>
              <a:ext cx="100500" cy="103800"/>
              <a:chOff x="2677650" y="3634200"/>
              <a:chExt cx="100500" cy="103800"/>
            </a:xfrm>
          </p:grpSpPr>
          <p:cxnSp>
            <p:nvCxnSpPr>
              <p:cNvPr id="1974" name="Google Shape;1974;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75" name="Google Shape;1975;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1976" name="Google Shape;1976;p33"/>
          <p:cNvSpPr/>
          <p:nvPr/>
        </p:nvSpPr>
        <p:spPr>
          <a:xfrm>
            <a:off x="54917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7" name="Google Shape;1977;p33"/>
          <p:cNvGrpSpPr/>
          <p:nvPr/>
        </p:nvGrpSpPr>
        <p:grpSpPr>
          <a:xfrm>
            <a:off x="5391250" y="3820725"/>
            <a:ext cx="2432100" cy="3627900"/>
            <a:chOff x="346050" y="110100"/>
            <a:chExt cx="2432100" cy="3627900"/>
          </a:xfrm>
        </p:grpSpPr>
        <p:grpSp>
          <p:nvGrpSpPr>
            <p:cNvPr id="1978" name="Google Shape;1978;p33"/>
            <p:cNvGrpSpPr/>
            <p:nvPr/>
          </p:nvGrpSpPr>
          <p:grpSpPr>
            <a:xfrm>
              <a:off x="346050" y="3634200"/>
              <a:ext cx="100500" cy="103800"/>
              <a:chOff x="346050" y="3634200"/>
              <a:chExt cx="100500" cy="103800"/>
            </a:xfrm>
          </p:grpSpPr>
          <p:cxnSp>
            <p:nvCxnSpPr>
              <p:cNvPr id="1979" name="Google Shape;1979;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80" name="Google Shape;1980;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81" name="Google Shape;1981;p33"/>
            <p:cNvGrpSpPr/>
            <p:nvPr/>
          </p:nvGrpSpPr>
          <p:grpSpPr>
            <a:xfrm>
              <a:off x="2677650" y="3634200"/>
              <a:ext cx="100500" cy="103800"/>
              <a:chOff x="2677650" y="3634200"/>
              <a:chExt cx="100500" cy="103800"/>
            </a:xfrm>
          </p:grpSpPr>
          <p:cxnSp>
            <p:nvCxnSpPr>
              <p:cNvPr id="1982" name="Google Shape;1982;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83" name="Google Shape;1983;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84" name="Google Shape;1984;p33"/>
            <p:cNvGrpSpPr/>
            <p:nvPr/>
          </p:nvGrpSpPr>
          <p:grpSpPr>
            <a:xfrm flipH="1" rot="10800000">
              <a:off x="346050" y="110100"/>
              <a:ext cx="100500" cy="103800"/>
              <a:chOff x="346050" y="3634200"/>
              <a:chExt cx="100500" cy="103800"/>
            </a:xfrm>
          </p:grpSpPr>
          <p:cxnSp>
            <p:nvCxnSpPr>
              <p:cNvPr id="1985" name="Google Shape;1985;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86" name="Google Shape;1986;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87" name="Google Shape;1987;p33"/>
            <p:cNvGrpSpPr/>
            <p:nvPr/>
          </p:nvGrpSpPr>
          <p:grpSpPr>
            <a:xfrm flipH="1" rot="10800000">
              <a:off x="2677650" y="110100"/>
              <a:ext cx="100500" cy="103800"/>
              <a:chOff x="2677650" y="3634200"/>
              <a:chExt cx="100500" cy="103800"/>
            </a:xfrm>
          </p:grpSpPr>
          <p:cxnSp>
            <p:nvCxnSpPr>
              <p:cNvPr id="1988" name="Google Shape;1988;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89" name="Google Shape;1989;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sp>
        <p:nvSpPr>
          <p:cNvPr id="1990" name="Google Shape;1990;p33"/>
          <p:cNvSpPr/>
          <p:nvPr/>
        </p:nvSpPr>
        <p:spPr>
          <a:xfrm>
            <a:off x="8014350" y="3924525"/>
            <a:ext cx="2231100" cy="3420300"/>
          </a:xfrm>
          <a:prstGeom prst="rect">
            <a:avLst/>
          </a:prstGeom>
          <a:no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1" name="Google Shape;1991;p33"/>
          <p:cNvGrpSpPr/>
          <p:nvPr/>
        </p:nvGrpSpPr>
        <p:grpSpPr>
          <a:xfrm>
            <a:off x="7913850" y="3820725"/>
            <a:ext cx="2432100" cy="3627900"/>
            <a:chOff x="346050" y="110100"/>
            <a:chExt cx="2432100" cy="3627900"/>
          </a:xfrm>
        </p:grpSpPr>
        <p:grpSp>
          <p:nvGrpSpPr>
            <p:cNvPr id="1992" name="Google Shape;1992;p33"/>
            <p:cNvGrpSpPr/>
            <p:nvPr/>
          </p:nvGrpSpPr>
          <p:grpSpPr>
            <a:xfrm>
              <a:off x="346050" y="3634200"/>
              <a:ext cx="100500" cy="103800"/>
              <a:chOff x="346050" y="3634200"/>
              <a:chExt cx="100500" cy="103800"/>
            </a:xfrm>
          </p:grpSpPr>
          <p:cxnSp>
            <p:nvCxnSpPr>
              <p:cNvPr id="1993" name="Google Shape;1993;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94" name="Google Shape;1994;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95" name="Google Shape;1995;p33"/>
            <p:cNvGrpSpPr/>
            <p:nvPr/>
          </p:nvGrpSpPr>
          <p:grpSpPr>
            <a:xfrm>
              <a:off x="2677650" y="3634200"/>
              <a:ext cx="100500" cy="103800"/>
              <a:chOff x="2677650" y="3634200"/>
              <a:chExt cx="100500" cy="103800"/>
            </a:xfrm>
          </p:grpSpPr>
          <p:cxnSp>
            <p:nvCxnSpPr>
              <p:cNvPr id="1996" name="Google Shape;1996;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1997" name="Google Shape;1997;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1998" name="Google Shape;1998;p33"/>
            <p:cNvGrpSpPr/>
            <p:nvPr/>
          </p:nvGrpSpPr>
          <p:grpSpPr>
            <a:xfrm flipH="1" rot="10800000">
              <a:off x="346050" y="110100"/>
              <a:ext cx="100500" cy="103800"/>
              <a:chOff x="346050" y="3634200"/>
              <a:chExt cx="100500" cy="103800"/>
            </a:xfrm>
          </p:grpSpPr>
          <p:cxnSp>
            <p:nvCxnSpPr>
              <p:cNvPr id="1999" name="Google Shape;1999;p33"/>
              <p:cNvCxnSpPr/>
              <p:nvPr/>
            </p:nvCxnSpPr>
            <p:spPr>
              <a:xfrm>
                <a:off x="3460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000" name="Google Shape;2000;p33"/>
              <p:cNvCxnSpPr/>
              <p:nvPr/>
            </p:nvCxnSpPr>
            <p:spPr>
              <a:xfrm>
                <a:off x="4465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nvGrpSpPr>
            <p:cNvPr id="2001" name="Google Shape;2001;p33"/>
            <p:cNvGrpSpPr/>
            <p:nvPr/>
          </p:nvGrpSpPr>
          <p:grpSpPr>
            <a:xfrm flipH="1" rot="10800000">
              <a:off x="2677650" y="110100"/>
              <a:ext cx="100500" cy="103800"/>
              <a:chOff x="2677650" y="3634200"/>
              <a:chExt cx="100500" cy="103800"/>
            </a:xfrm>
          </p:grpSpPr>
          <p:cxnSp>
            <p:nvCxnSpPr>
              <p:cNvPr id="2002" name="Google Shape;2002;p33"/>
              <p:cNvCxnSpPr/>
              <p:nvPr/>
            </p:nvCxnSpPr>
            <p:spPr>
              <a:xfrm rot="10800000">
                <a:off x="2677650" y="3634200"/>
                <a:ext cx="100500" cy="0"/>
              </a:xfrm>
              <a:prstGeom prst="straightConnector1">
                <a:avLst/>
              </a:prstGeom>
              <a:noFill/>
              <a:ln cap="flat" cmpd="sng" w="9525">
                <a:solidFill>
                  <a:schemeClr val="accent1"/>
                </a:solidFill>
                <a:prstDash val="dash"/>
                <a:round/>
                <a:headEnd len="med" w="med" type="none"/>
                <a:tailEnd len="med" w="med" type="none"/>
              </a:ln>
            </p:spPr>
          </p:cxnSp>
          <p:cxnSp>
            <p:nvCxnSpPr>
              <p:cNvPr id="2003" name="Google Shape;2003;p33"/>
              <p:cNvCxnSpPr/>
              <p:nvPr/>
            </p:nvCxnSpPr>
            <p:spPr>
              <a:xfrm>
                <a:off x="2677650" y="3634200"/>
                <a:ext cx="0" cy="103800"/>
              </a:xfrm>
              <a:prstGeom prst="straightConnector1">
                <a:avLst/>
              </a:prstGeom>
              <a:noFill/>
              <a:ln cap="flat" cmpd="sng" w="9525">
                <a:solidFill>
                  <a:schemeClr val="accent1"/>
                </a:solidFill>
                <a:prstDash val="dash"/>
                <a:round/>
                <a:headEnd len="med" w="med" type="none"/>
                <a:tailEnd len="med" w="med" type="none"/>
              </a:ln>
            </p:spPr>
          </p:cxnSp>
        </p:grpSp>
      </p:grpSp>
      <p:grpSp>
        <p:nvGrpSpPr>
          <p:cNvPr id="2004" name="Google Shape;2004;p33"/>
          <p:cNvGrpSpPr/>
          <p:nvPr/>
        </p:nvGrpSpPr>
        <p:grpSpPr>
          <a:xfrm>
            <a:off x="522700" y="2092075"/>
            <a:ext cx="1487875" cy="1465925"/>
            <a:chOff x="522700" y="2092075"/>
            <a:chExt cx="1487875" cy="1465925"/>
          </a:xfrm>
        </p:grpSpPr>
        <p:grpSp>
          <p:nvGrpSpPr>
            <p:cNvPr id="2005" name="Google Shape;2005;p33"/>
            <p:cNvGrpSpPr/>
            <p:nvPr/>
          </p:nvGrpSpPr>
          <p:grpSpPr>
            <a:xfrm rot="5400000">
              <a:off x="526768" y="3243156"/>
              <a:ext cx="310824" cy="318853"/>
              <a:chOff x="8636015" y="4627027"/>
              <a:chExt cx="196786" cy="196786"/>
            </a:xfrm>
          </p:grpSpPr>
          <p:sp>
            <p:nvSpPr>
              <p:cNvPr id="2006" name="Google Shape;2006;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10" name="Google Shape;2010;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11" name="Google Shape;2011;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012" name="Google Shape;2012;p33"/>
            <p:cNvGrpSpPr/>
            <p:nvPr/>
          </p:nvGrpSpPr>
          <p:grpSpPr>
            <a:xfrm flipH="1" rot="5400000">
              <a:off x="1392075" y="2939500"/>
              <a:ext cx="61900" cy="1175100"/>
              <a:chOff x="756550" y="2092075"/>
              <a:chExt cx="61900" cy="1175100"/>
            </a:xfrm>
          </p:grpSpPr>
          <p:cxnSp>
            <p:nvCxnSpPr>
              <p:cNvPr id="2013" name="Google Shape;2013;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14" name="Google Shape;2014;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015" name="Google Shape;2015;p33"/>
          <p:cNvGrpSpPr/>
          <p:nvPr/>
        </p:nvGrpSpPr>
        <p:grpSpPr>
          <a:xfrm rot="10800000">
            <a:off x="1113575" y="290100"/>
            <a:ext cx="1487875" cy="1465925"/>
            <a:chOff x="522700" y="2092075"/>
            <a:chExt cx="1487875" cy="1465925"/>
          </a:xfrm>
        </p:grpSpPr>
        <p:grpSp>
          <p:nvGrpSpPr>
            <p:cNvPr id="2016" name="Google Shape;2016;p33"/>
            <p:cNvGrpSpPr/>
            <p:nvPr/>
          </p:nvGrpSpPr>
          <p:grpSpPr>
            <a:xfrm rot="5400000">
              <a:off x="526768" y="3243156"/>
              <a:ext cx="310824" cy="318853"/>
              <a:chOff x="8636015" y="4627027"/>
              <a:chExt cx="196786" cy="196786"/>
            </a:xfrm>
          </p:grpSpPr>
          <p:sp>
            <p:nvSpPr>
              <p:cNvPr id="2017" name="Google Shape;2017;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21" name="Google Shape;2021;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22" name="Google Shape;2022;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023" name="Google Shape;2023;p33"/>
            <p:cNvGrpSpPr/>
            <p:nvPr/>
          </p:nvGrpSpPr>
          <p:grpSpPr>
            <a:xfrm flipH="1" rot="5400000">
              <a:off x="1392075" y="2939500"/>
              <a:ext cx="61900" cy="1175100"/>
              <a:chOff x="756550" y="2092075"/>
              <a:chExt cx="61900" cy="1175100"/>
            </a:xfrm>
          </p:grpSpPr>
          <p:cxnSp>
            <p:nvCxnSpPr>
              <p:cNvPr id="2024" name="Google Shape;2024;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25" name="Google Shape;2025;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026" name="Google Shape;2026;p33"/>
          <p:cNvGrpSpPr/>
          <p:nvPr/>
        </p:nvGrpSpPr>
        <p:grpSpPr>
          <a:xfrm>
            <a:off x="3045325" y="2092075"/>
            <a:ext cx="1487875" cy="1465925"/>
            <a:chOff x="522700" y="2092075"/>
            <a:chExt cx="1487875" cy="1465925"/>
          </a:xfrm>
        </p:grpSpPr>
        <p:grpSp>
          <p:nvGrpSpPr>
            <p:cNvPr id="2027" name="Google Shape;2027;p33"/>
            <p:cNvGrpSpPr/>
            <p:nvPr/>
          </p:nvGrpSpPr>
          <p:grpSpPr>
            <a:xfrm rot="5400000">
              <a:off x="526768" y="3243156"/>
              <a:ext cx="310824" cy="318853"/>
              <a:chOff x="8636015" y="4627027"/>
              <a:chExt cx="196786" cy="196786"/>
            </a:xfrm>
          </p:grpSpPr>
          <p:sp>
            <p:nvSpPr>
              <p:cNvPr id="2028" name="Google Shape;2028;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32" name="Google Shape;2032;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33" name="Google Shape;2033;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034" name="Google Shape;2034;p33"/>
            <p:cNvGrpSpPr/>
            <p:nvPr/>
          </p:nvGrpSpPr>
          <p:grpSpPr>
            <a:xfrm flipH="1" rot="5400000">
              <a:off x="1392075" y="2939500"/>
              <a:ext cx="61900" cy="1175100"/>
              <a:chOff x="756550" y="2092075"/>
              <a:chExt cx="61900" cy="1175100"/>
            </a:xfrm>
          </p:grpSpPr>
          <p:cxnSp>
            <p:nvCxnSpPr>
              <p:cNvPr id="2035" name="Google Shape;2035;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36" name="Google Shape;2036;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037" name="Google Shape;2037;p33"/>
          <p:cNvGrpSpPr/>
          <p:nvPr/>
        </p:nvGrpSpPr>
        <p:grpSpPr>
          <a:xfrm rot="10800000">
            <a:off x="3636200" y="290100"/>
            <a:ext cx="1487875" cy="1465925"/>
            <a:chOff x="522700" y="2092075"/>
            <a:chExt cx="1487875" cy="1465925"/>
          </a:xfrm>
        </p:grpSpPr>
        <p:grpSp>
          <p:nvGrpSpPr>
            <p:cNvPr id="2038" name="Google Shape;2038;p33"/>
            <p:cNvGrpSpPr/>
            <p:nvPr/>
          </p:nvGrpSpPr>
          <p:grpSpPr>
            <a:xfrm rot="5400000">
              <a:off x="526768" y="3243156"/>
              <a:ext cx="310824" cy="318853"/>
              <a:chOff x="8636015" y="4627027"/>
              <a:chExt cx="196786" cy="196786"/>
            </a:xfrm>
          </p:grpSpPr>
          <p:sp>
            <p:nvSpPr>
              <p:cNvPr id="2039" name="Google Shape;2039;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43" name="Google Shape;2043;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44" name="Google Shape;2044;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045" name="Google Shape;2045;p33"/>
            <p:cNvGrpSpPr/>
            <p:nvPr/>
          </p:nvGrpSpPr>
          <p:grpSpPr>
            <a:xfrm flipH="1" rot="5400000">
              <a:off x="1392075" y="2939500"/>
              <a:ext cx="61900" cy="1175100"/>
              <a:chOff x="756550" y="2092075"/>
              <a:chExt cx="61900" cy="1175100"/>
            </a:xfrm>
          </p:grpSpPr>
          <p:cxnSp>
            <p:nvCxnSpPr>
              <p:cNvPr id="2046" name="Google Shape;2046;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47" name="Google Shape;2047;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048" name="Google Shape;2048;p33"/>
          <p:cNvGrpSpPr/>
          <p:nvPr/>
        </p:nvGrpSpPr>
        <p:grpSpPr>
          <a:xfrm>
            <a:off x="5567925" y="2092075"/>
            <a:ext cx="1487875" cy="1465925"/>
            <a:chOff x="522700" y="2092075"/>
            <a:chExt cx="1487875" cy="1465925"/>
          </a:xfrm>
        </p:grpSpPr>
        <p:grpSp>
          <p:nvGrpSpPr>
            <p:cNvPr id="2049" name="Google Shape;2049;p33"/>
            <p:cNvGrpSpPr/>
            <p:nvPr/>
          </p:nvGrpSpPr>
          <p:grpSpPr>
            <a:xfrm rot="5400000">
              <a:off x="526768" y="3243156"/>
              <a:ext cx="310824" cy="318853"/>
              <a:chOff x="8636015" y="4627027"/>
              <a:chExt cx="196786" cy="196786"/>
            </a:xfrm>
          </p:grpSpPr>
          <p:sp>
            <p:nvSpPr>
              <p:cNvPr id="2050" name="Google Shape;2050;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54" name="Google Shape;2054;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55" name="Google Shape;2055;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056" name="Google Shape;2056;p33"/>
            <p:cNvGrpSpPr/>
            <p:nvPr/>
          </p:nvGrpSpPr>
          <p:grpSpPr>
            <a:xfrm flipH="1" rot="5400000">
              <a:off x="1392075" y="2939500"/>
              <a:ext cx="61900" cy="1175100"/>
              <a:chOff x="756550" y="2092075"/>
              <a:chExt cx="61900" cy="1175100"/>
            </a:xfrm>
          </p:grpSpPr>
          <p:cxnSp>
            <p:nvCxnSpPr>
              <p:cNvPr id="2057" name="Google Shape;2057;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58" name="Google Shape;2058;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059" name="Google Shape;2059;p33"/>
          <p:cNvGrpSpPr/>
          <p:nvPr/>
        </p:nvGrpSpPr>
        <p:grpSpPr>
          <a:xfrm rot="10800000">
            <a:off x="6158800" y="290100"/>
            <a:ext cx="1487875" cy="1465925"/>
            <a:chOff x="522700" y="2092075"/>
            <a:chExt cx="1487875" cy="1465925"/>
          </a:xfrm>
        </p:grpSpPr>
        <p:grpSp>
          <p:nvGrpSpPr>
            <p:cNvPr id="2060" name="Google Shape;2060;p33"/>
            <p:cNvGrpSpPr/>
            <p:nvPr/>
          </p:nvGrpSpPr>
          <p:grpSpPr>
            <a:xfrm rot="5400000">
              <a:off x="526768" y="3243156"/>
              <a:ext cx="310824" cy="318853"/>
              <a:chOff x="8636015" y="4627027"/>
              <a:chExt cx="196786" cy="196786"/>
            </a:xfrm>
          </p:grpSpPr>
          <p:sp>
            <p:nvSpPr>
              <p:cNvPr id="2061" name="Google Shape;2061;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65" name="Google Shape;2065;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66" name="Google Shape;2066;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067" name="Google Shape;2067;p33"/>
            <p:cNvGrpSpPr/>
            <p:nvPr/>
          </p:nvGrpSpPr>
          <p:grpSpPr>
            <a:xfrm flipH="1" rot="5400000">
              <a:off x="1392075" y="2939500"/>
              <a:ext cx="61900" cy="1175100"/>
              <a:chOff x="756550" y="2092075"/>
              <a:chExt cx="61900" cy="1175100"/>
            </a:xfrm>
          </p:grpSpPr>
          <p:cxnSp>
            <p:nvCxnSpPr>
              <p:cNvPr id="2068" name="Google Shape;2068;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69" name="Google Shape;2069;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070" name="Google Shape;2070;p33"/>
          <p:cNvGrpSpPr/>
          <p:nvPr/>
        </p:nvGrpSpPr>
        <p:grpSpPr>
          <a:xfrm>
            <a:off x="8090525" y="2092075"/>
            <a:ext cx="1487875" cy="1465925"/>
            <a:chOff x="522700" y="2092075"/>
            <a:chExt cx="1487875" cy="1465925"/>
          </a:xfrm>
        </p:grpSpPr>
        <p:grpSp>
          <p:nvGrpSpPr>
            <p:cNvPr id="2071" name="Google Shape;2071;p33"/>
            <p:cNvGrpSpPr/>
            <p:nvPr/>
          </p:nvGrpSpPr>
          <p:grpSpPr>
            <a:xfrm rot="5400000">
              <a:off x="526768" y="3243156"/>
              <a:ext cx="310824" cy="318853"/>
              <a:chOff x="8636015" y="4627027"/>
              <a:chExt cx="196786" cy="196786"/>
            </a:xfrm>
          </p:grpSpPr>
          <p:sp>
            <p:nvSpPr>
              <p:cNvPr id="2072" name="Google Shape;2072;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76" name="Google Shape;2076;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77" name="Google Shape;2077;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078" name="Google Shape;2078;p33"/>
            <p:cNvGrpSpPr/>
            <p:nvPr/>
          </p:nvGrpSpPr>
          <p:grpSpPr>
            <a:xfrm flipH="1" rot="5400000">
              <a:off x="1392075" y="2939500"/>
              <a:ext cx="61900" cy="1175100"/>
              <a:chOff x="756550" y="2092075"/>
              <a:chExt cx="61900" cy="1175100"/>
            </a:xfrm>
          </p:grpSpPr>
          <p:cxnSp>
            <p:nvCxnSpPr>
              <p:cNvPr id="2079" name="Google Shape;2079;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80" name="Google Shape;2080;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081" name="Google Shape;2081;p33"/>
          <p:cNvGrpSpPr/>
          <p:nvPr/>
        </p:nvGrpSpPr>
        <p:grpSpPr>
          <a:xfrm rot="10800000">
            <a:off x="8681400" y="290100"/>
            <a:ext cx="1487875" cy="1465925"/>
            <a:chOff x="522700" y="2092075"/>
            <a:chExt cx="1487875" cy="1465925"/>
          </a:xfrm>
        </p:grpSpPr>
        <p:grpSp>
          <p:nvGrpSpPr>
            <p:cNvPr id="2082" name="Google Shape;2082;p33"/>
            <p:cNvGrpSpPr/>
            <p:nvPr/>
          </p:nvGrpSpPr>
          <p:grpSpPr>
            <a:xfrm rot="5400000">
              <a:off x="526768" y="3243156"/>
              <a:ext cx="310824" cy="318853"/>
              <a:chOff x="8636015" y="4627027"/>
              <a:chExt cx="196786" cy="196786"/>
            </a:xfrm>
          </p:grpSpPr>
          <p:sp>
            <p:nvSpPr>
              <p:cNvPr id="2083" name="Google Shape;2083;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87" name="Google Shape;2087;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88" name="Google Shape;2088;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089" name="Google Shape;2089;p33"/>
            <p:cNvGrpSpPr/>
            <p:nvPr/>
          </p:nvGrpSpPr>
          <p:grpSpPr>
            <a:xfrm flipH="1" rot="5400000">
              <a:off x="1392075" y="2939500"/>
              <a:ext cx="61900" cy="1175100"/>
              <a:chOff x="756550" y="2092075"/>
              <a:chExt cx="61900" cy="1175100"/>
            </a:xfrm>
          </p:grpSpPr>
          <p:cxnSp>
            <p:nvCxnSpPr>
              <p:cNvPr id="2090" name="Google Shape;2090;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91" name="Google Shape;2091;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092" name="Google Shape;2092;p33"/>
          <p:cNvGrpSpPr/>
          <p:nvPr/>
        </p:nvGrpSpPr>
        <p:grpSpPr>
          <a:xfrm>
            <a:off x="522700" y="5803975"/>
            <a:ext cx="1487875" cy="1465925"/>
            <a:chOff x="522700" y="2092075"/>
            <a:chExt cx="1487875" cy="1465925"/>
          </a:xfrm>
        </p:grpSpPr>
        <p:grpSp>
          <p:nvGrpSpPr>
            <p:cNvPr id="2093" name="Google Shape;2093;p33"/>
            <p:cNvGrpSpPr/>
            <p:nvPr/>
          </p:nvGrpSpPr>
          <p:grpSpPr>
            <a:xfrm rot="5400000">
              <a:off x="526768" y="3243156"/>
              <a:ext cx="310824" cy="318853"/>
              <a:chOff x="8636015" y="4627027"/>
              <a:chExt cx="196786" cy="196786"/>
            </a:xfrm>
          </p:grpSpPr>
          <p:sp>
            <p:nvSpPr>
              <p:cNvPr id="2094" name="Google Shape;2094;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98" name="Google Shape;2098;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099" name="Google Shape;2099;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100" name="Google Shape;2100;p33"/>
            <p:cNvGrpSpPr/>
            <p:nvPr/>
          </p:nvGrpSpPr>
          <p:grpSpPr>
            <a:xfrm flipH="1" rot="5400000">
              <a:off x="1392075" y="2939500"/>
              <a:ext cx="61900" cy="1175100"/>
              <a:chOff x="756550" y="2092075"/>
              <a:chExt cx="61900" cy="1175100"/>
            </a:xfrm>
          </p:grpSpPr>
          <p:cxnSp>
            <p:nvCxnSpPr>
              <p:cNvPr id="2101" name="Google Shape;2101;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02" name="Google Shape;2102;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103" name="Google Shape;2103;p33"/>
          <p:cNvGrpSpPr/>
          <p:nvPr/>
        </p:nvGrpSpPr>
        <p:grpSpPr>
          <a:xfrm rot="10800000">
            <a:off x="1113575" y="4002000"/>
            <a:ext cx="1487875" cy="1465925"/>
            <a:chOff x="522700" y="2092075"/>
            <a:chExt cx="1487875" cy="1465925"/>
          </a:xfrm>
        </p:grpSpPr>
        <p:grpSp>
          <p:nvGrpSpPr>
            <p:cNvPr id="2104" name="Google Shape;2104;p33"/>
            <p:cNvGrpSpPr/>
            <p:nvPr/>
          </p:nvGrpSpPr>
          <p:grpSpPr>
            <a:xfrm rot="5400000">
              <a:off x="526768" y="3243156"/>
              <a:ext cx="310824" cy="318853"/>
              <a:chOff x="8636015" y="4627027"/>
              <a:chExt cx="196786" cy="196786"/>
            </a:xfrm>
          </p:grpSpPr>
          <p:sp>
            <p:nvSpPr>
              <p:cNvPr id="2105" name="Google Shape;2105;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09" name="Google Shape;2109;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10" name="Google Shape;2110;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111" name="Google Shape;2111;p33"/>
            <p:cNvGrpSpPr/>
            <p:nvPr/>
          </p:nvGrpSpPr>
          <p:grpSpPr>
            <a:xfrm flipH="1" rot="5400000">
              <a:off x="1392075" y="2939500"/>
              <a:ext cx="61900" cy="1175100"/>
              <a:chOff x="756550" y="2092075"/>
              <a:chExt cx="61900" cy="1175100"/>
            </a:xfrm>
          </p:grpSpPr>
          <p:cxnSp>
            <p:nvCxnSpPr>
              <p:cNvPr id="2112" name="Google Shape;2112;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13" name="Google Shape;2113;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114" name="Google Shape;2114;p33"/>
          <p:cNvGrpSpPr/>
          <p:nvPr/>
        </p:nvGrpSpPr>
        <p:grpSpPr>
          <a:xfrm>
            <a:off x="3045325" y="5803975"/>
            <a:ext cx="1487875" cy="1465925"/>
            <a:chOff x="522700" y="2092075"/>
            <a:chExt cx="1487875" cy="1465925"/>
          </a:xfrm>
        </p:grpSpPr>
        <p:grpSp>
          <p:nvGrpSpPr>
            <p:cNvPr id="2115" name="Google Shape;2115;p33"/>
            <p:cNvGrpSpPr/>
            <p:nvPr/>
          </p:nvGrpSpPr>
          <p:grpSpPr>
            <a:xfrm rot="5400000">
              <a:off x="526768" y="3243156"/>
              <a:ext cx="310824" cy="318853"/>
              <a:chOff x="8636015" y="4627027"/>
              <a:chExt cx="196786" cy="196786"/>
            </a:xfrm>
          </p:grpSpPr>
          <p:sp>
            <p:nvSpPr>
              <p:cNvPr id="2116" name="Google Shape;2116;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20" name="Google Shape;2120;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21" name="Google Shape;2121;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122" name="Google Shape;2122;p33"/>
            <p:cNvGrpSpPr/>
            <p:nvPr/>
          </p:nvGrpSpPr>
          <p:grpSpPr>
            <a:xfrm flipH="1" rot="5400000">
              <a:off x="1392075" y="2939500"/>
              <a:ext cx="61900" cy="1175100"/>
              <a:chOff x="756550" y="2092075"/>
              <a:chExt cx="61900" cy="1175100"/>
            </a:xfrm>
          </p:grpSpPr>
          <p:cxnSp>
            <p:nvCxnSpPr>
              <p:cNvPr id="2123" name="Google Shape;2123;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24" name="Google Shape;2124;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125" name="Google Shape;2125;p33"/>
          <p:cNvGrpSpPr/>
          <p:nvPr/>
        </p:nvGrpSpPr>
        <p:grpSpPr>
          <a:xfrm rot="10800000">
            <a:off x="3636200" y="4002000"/>
            <a:ext cx="1487875" cy="1465925"/>
            <a:chOff x="522700" y="2092075"/>
            <a:chExt cx="1487875" cy="1465925"/>
          </a:xfrm>
        </p:grpSpPr>
        <p:grpSp>
          <p:nvGrpSpPr>
            <p:cNvPr id="2126" name="Google Shape;2126;p33"/>
            <p:cNvGrpSpPr/>
            <p:nvPr/>
          </p:nvGrpSpPr>
          <p:grpSpPr>
            <a:xfrm rot="5400000">
              <a:off x="526768" y="3243156"/>
              <a:ext cx="310824" cy="318853"/>
              <a:chOff x="8636015" y="4627027"/>
              <a:chExt cx="196786" cy="196786"/>
            </a:xfrm>
          </p:grpSpPr>
          <p:sp>
            <p:nvSpPr>
              <p:cNvPr id="2127" name="Google Shape;2127;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31" name="Google Shape;2131;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32" name="Google Shape;2132;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133" name="Google Shape;2133;p33"/>
            <p:cNvGrpSpPr/>
            <p:nvPr/>
          </p:nvGrpSpPr>
          <p:grpSpPr>
            <a:xfrm flipH="1" rot="5400000">
              <a:off x="1392075" y="2939500"/>
              <a:ext cx="61900" cy="1175100"/>
              <a:chOff x="756550" y="2092075"/>
              <a:chExt cx="61900" cy="1175100"/>
            </a:xfrm>
          </p:grpSpPr>
          <p:cxnSp>
            <p:nvCxnSpPr>
              <p:cNvPr id="2134" name="Google Shape;2134;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35" name="Google Shape;2135;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136" name="Google Shape;2136;p33"/>
          <p:cNvGrpSpPr/>
          <p:nvPr/>
        </p:nvGrpSpPr>
        <p:grpSpPr>
          <a:xfrm>
            <a:off x="5567925" y="5803975"/>
            <a:ext cx="1487875" cy="1465925"/>
            <a:chOff x="522700" y="2092075"/>
            <a:chExt cx="1487875" cy="1465925"/>
          </a:xfrm>
        </p:grpSpPr>
        <p:grpSp>
          <p:nvGrpSpPr>
            <p:cNvPr id="2137" name="Google Shape;2137;p33"/>
            <p:cNvGrpSpPr/>
            <p:nvPr/>
          </p:nvGrpSpPr>
          <p:grpSpPr>
            <a:xfrm rot="5400000">
              <a:off x="526768" y="3243156"/>
              <a:ext cx="310824" cy="318853"/>
              <a:chOff x="8636015" y="4627027"/>
              <a:chExt cx="196786" cy="196786"/>
            </a:xfrm>
          </p:grpSpPr>
          <p:sp>
            <p:nvSpPr>
              <p:cNvPr id="2138" name="Google Shape;2138;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42" name="Google Shape;2142;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43" name="Google Shape;2143;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144" name="Google Shape;2144;p33"/>
            <p:cNvGrpSpPr/>
            <p:nvPr/>
          </p:nvGrpSpPr>
          <p:grpSpPr>
            <a:xfrm flipH="1" rot="5400000">
              <a:off x="1392075" y="2939500"/>
              <a:ext cx="61900" cy="1175100"/>
              <a:chOff x="756550" y="2092075"/>
              <a:chExt cx="61900" cy="1175100"/>
            </a:xfrm>
          </p:grpSpPr>
          <p:cxnSp>
            <p:nvCxnSpPr>
              <p:cNvPr id="2145" name="Google Shape;2145;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46" name="Google Shape;2146;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147" name="Google Shape;2147;p33"/>
          <p:cNvGrpSpPr/>
          <p:nvPr/>
        </p:nvGrpSpPr>
        <p:grpSpPr>
          <a:xfrm rot="10800000">
            <a:off x="6158800" y="4002000"/>
            <a:ext cx="1487875" cy="1465925"/>
            <a:chOff x="522700" y="2092075"/>
            <a:chExt cx="1487875" cy="1465925"/>
          </a:xfrm>
        </p:grpSpPr>
        <p:grpSp>
          <p:nvGrpSpPr>
            <p:cNvPr id="2148" name="Google Shape;2148;p33"/>
            <p:cNvGrpSpPr/>
            <p:nvPr/>
          </p:nvGrpSpPr>
          <p:grpSpPr>
            <a:xfrm rot="5400000">
              <a:off x="526768" y="3243156"/>
              <a:ext cx="310824" cy="318853"/>
              <a:chOff x="8636015" y="4627027"/>
              <a:chExt cx="196786" cy="196786"/>
            </a:xfrm>
          </p:grpSpPr>
          <p:sp>
            <p:nvSpPr>
              <p:cNvPr id="2149" name="Google Shape;2149;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53" name="Google Shape;2153;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54" name="Google Shape;2154;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155" name="Google Shape;2155;p33"/>
            <p:cNvGrpSpPr/>
            <p:nvPr/>
          </p:nvGrpSpPr>
          <p:grpSpPr>
            <a:xfrm flipH="1" rot="5400000">
              <a:off x="1392075" y="2939500"/>
              <a:ext cx="61900" cy="1175100"/>
              <a:chOff x="756550" y="2092075"/>
              <a:chExt cx="61900" cy="1175100"/>
            </a:xfrm>
          </p:grpSpPr>
          <p:cxnSp>
            <p:nvCxnSpPr>
              <p:cNvPr id="2156" name="Google Shape;2156;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57" name="Google Shape;2157;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158" name="Google Shape;2158;p33"/>
          <p:cNvGrpSpPr/>
          <p:nvPr/>
        </p:nvGrpSpPr>
        <p:grpSpPr>
          <a:xfrm>
            <a:off x="8090525" y="5803975"/>
            <a:ext cx="1487875" cy="1465925"/>
            <a:chOff x="522700" y="2092075"/>
            <a:chExt cx="1487875" cy="1465925"/>
          </a:xfrm>
        </p:grpSpPr>
        <p:grpSp>
          <p:nvGrpSpPr>
            <p:cNvPr id="2159" name="Google Shape;2159;p33"/>
            <p:cNvGrpSpPr/>
            <p:nvPr/>
          </p:nvGrpSpPr>
          <p:grpSpPr>
            <a:xfrm rot="5400000">
              <a:off x="526768" y="3243156"/>
              <a:ext cx="310824" cy="318853"/>
              <a:chOff x="8636015" y="4627027"/>
              <a:chExt cx="196786" cy="196786"/>
            </a:xfrm>
          </p:grpSpPr>
          <p:sp>
            <p:nvSpPr>
              <p:cNvPr id="2160" name="Google Shape;2160;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64" name="Google Shape;2164;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65" name="Google Shape;2165;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166" name="Google Shape;2166;p33"/>
            <p:cNvGrpSpPr/>
            <p:nvPr/>
          </p:nvGrpSpPr>
          <p:grpSpPr>
            <a:xfrm flipH="1" rot="5400000">
              <a:off x="1392075" y="2939500"/>
              <a:ext cx="61900" cy="1175100"/>
              <a:chOff x="756550" y="2092075"/>
              <a:chExt cx="61900" cy="1175100"/>
            </a:xfrm>
          </p:grpSpPr>
          <p:cxnSp>
            <p:nvCxnSpPr>
              <p:cNvPr id="2167" name="Google Shape;2167;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68" name="Google Shape;2168;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169" name="Google Shape;2169;p33"/>
          <p:cNvGrpSpPr/>
          <p:nvPr/>
        </p:nvGrpSpPr>
        <p:grpSpPr>
          <a:xfrm rot="10800000">
            <a:off x="8681400" y="4002000"/>
            <a:ext cx="1487875" cy="1465925"/>
            <a:chOff x="522700" y="2092075"/>
            <a:chExt cx="1487875" cy="1465925"/>
          </a:xfrm>
        </p:grpSpPr>
        <p:grpSp>
          <p:nvGrpSpPr>
            <p:cNvPr id="2170" name="Google Shape;2170;p33"/>
            <p:cNvGrpSpPr/>
            <p:nvPr/>
          </p:nvGrpSpPr>
          <p:grpSpPr>
            <a:xfrm rot="5400000">
              <a:off x="526768" y="3243156"/>
              <a:ext cx="310824" cy="318853"/>
              <a:chOff x="8636015" y="4627027"/>
              <a:chExt cx="196786" cy="196786"/>
            </a:xfrm>
          </p:grpSpPr>
          <p:sp>
            <p:nvSpPr>
              <p:cNvPr id="2171" name="Google Shape;2171;p33"/>
              <p:cNvSpPr/>
              <p:nvPr/>
            </p:nvSpPr>
            <p:spPr>
              <a:xfrm>
                <a:off x="8636015" y="4627027"/>
                <a:ext cx="196786" cy="196786"/>
              </a:xfrm>
              <a:custGeom>
                <a:rect b="b" l="l" r="r" t="t"/>
                <a:pathLst>
                  <a:path extrusionOk="0" fill="none" h="1821" w="1821">
                    <a:moveTo>
                      <a:pt x="10" y="1473"/>
                    </a:moveTo>
                    <a:lnTo>
                      <a:pt x="554" y="1473"/>
                    </a:lnTo>
                    <a:lnTo>
                      <a:pt x="554" y="919"/>
                    </a:lnTo>
                    <a:lnTo>
                      <a:pt x="1" y="919"/>
                    </a:lnTo>
                    <a:lnTo>
                      <a:pt x="1" y="1821"/>
                    </a:lnTo>
                    <a:lnTo>
                      <a:pt x="902" y="1821"/>
                    </a:lnTo>
                    <a:lnTo>
                      <a:pt x="902" y="902"/>
                    </a:lnTo>
                    <a:lnTo>
                      <a:pt x="1821" y="902"/>
                    </a:lnTo>
                    <a:lnTo>
                      <a:pt x="1821" y="1"/>
                    </a:lnTo>
                    <a:lnTo>
                      <a:pt x="929" y="1"/>
                    </a:lnTo>
                    <a:lnTo>
                      <a:pt x="929" y="554"/>
                    </a:lnTo>
                    <a:lnTo>
                      <a:pt x="1473" y="554"/>
                    </a:lnTo>
                    <a:lnTo>
                      <a:pt x="1473" y="1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3"/>
              <p:cNvSpPr/>
              <p:nvPr/>
            </p:nvSpPr>
            <p:spPr>
              <a:xfrm>
                <a:off x="8660113" y="4651126"/>
                <a:ext cx="103310" cy="102338"/>
              </a:xfrm>
              <a:custGeom>
                <a:rect b="b" l="l" r="r" t="t"/>
                <a:pathLst>
                  <a:path extrusionOk="0" fill="none" h="947" w="956">
                    <a:moveTo>
                      <a:pt x="955" y="1"/>
                    </a:moveTo>
                    <a:lnTo>
                      <a:pt x="1" y="1"/>
                    </a:lnTo>
                    <a:lnTo>
                      <a:pt x="1" y="946"/>
                    </a:lnTo>
                    <a:lnTo>
                      <a:pt x="955" y="946"/>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3"/>
              <p:cNvSpPr/>
              <p:nvPr/>
            </p:nvSpPr>
            <p:spPr>
              <a:xfrm>
                <a:off x="8763315" y="4753354"/>
                <a:ext cx="44415" cy="45387"/>
              </a:xfrm>
              <a:custGeom>
                <a:rect b="b" l="l" r="r" t="t"/>
                <a:pathLst>
                  <a:path extrusionOk="0" fill="none" h="420" w="411">
                    <a:moveTo>
                      <a:pt x="411" y="0"/>
                    </a:moveTo>
                    <a:lnTo>
                      <a:pt x="0" y="0"/>
                    </a:lnTo>
                    <a:lnTo>
                      <a:pt x="0" y="420"/>
                    </a:lnTo>
                    <a:lnTo>
                      <a:pt x="411" y="420"/>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3"/>
              <p:cNvSpPr/>
              <p:nvPr/>
            </p:nvSpPr>
            <p:spPr>
              <a:xfrm>
                <a:off x="8684211" y="4675224"/>
                <a:ext cx="25179" cy="25179"/>
              </a:xfrm>
              <a:custGeom>
                <a:rect b="b" l="l" r="r" t="t"/>
                <a:pathLst>
                  <a:path extrusionOk="0" fill="none" h="233" w="233">
                    <a:moveTo>
                      <a:pt x="233" y="1"/>
                    </a:moveTo>
                    <a:lnTo>
                      <a:pt x="1" y="1"/>
                    </a:lnTo>
                    <a:lnTo>
                      <a:pt x="1" y="233"/>
                    </a:lnTo>
                    <a:lnTo>
                      <a:pt x="233" y="233"/>
                    </a:ln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75" name="Google Shape;2175;p33"/>
            <p:cNvCxnSpPr/>
            <p:nvPr/>
          </p:nvCxnSpPr>
          <p:spPr>
            <a:xfrm rot="10800000">
              <a:off x="52270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76" name="Google Shape;2176;p33"/>
            <p:cNvCxnSpPr/>
            <p:nvPr/>
          </p:nvCxnSpPr>
          <p:spPr>
            <a:xfrm rot="10800000">
              <a:off x="584600" y="2339875"/>
              <a:ext cx="0" cy="927300"/>
            </a:xfrm>
            <a:prstGeom prst="straightConnector1">
              <a:avLst/>
            </a:prstGeom>
            <a:noFill/>
            <a:ln cap="flat" cmpd="sng" w="9525">
              <a:solidFill>
                <a:schemeClr val="lt2"/>
              </a:solidFill>
              <a:prstDash val="solid"/>
              <a:round/>
              <a:headEnd len="med" w="med" type="none"/>
              <a:tailEnd len="med" w="med" type="none"/>
            </a:ln>
          </p:spPr>
        </p:cxnSp>
        <p:grpSp>
          <p:nvGrpSpPr>
            <p:cNvPr id="2177" name="Google Shape;2177;p33"/>
            <p:cNvGrpSpPr/>
            <p:nvPr/>
          </p:nvGrpSpPr>
          <p:grpSpPr>
            <a:xfrm flipH="1" rot="5400000">
              <a:off x="1392075" y="2939500"/>
              <a:ext cx="61900" cy="1175100"/>
              <a:chOff x="756550" y="2092075"/>
              <a:chExt cx="61900" cy="1175100"/>
            </a:xfrm>
          </p:grpSpPr>
          <p:cxnSp>
            <p:nvCxnSpPr>
              <p:cNvPr id="2178" name="Google Shape;2178;p33"/>
              <p:cNvCxnSpPr/>
              <p:nvPr/>
            </p:nvCxnSpPr>
            <p:spPr>
              <a:xfrm rot="10800000">
                <a:off x="756550" y="2092075"/>
                <a:ext cx="0" cy="1175100"/>
              </a:xfrm>
              <a:prstGeom prst="straightConnector1">
                <a:avLst/>
              </a:prstGeom>
              <a:noFill/>
              <a:ln cap="flat" cmpd="sng" w="9525">
                <a:solidFill>
                  <a:schemeClr val="lt2"/>
                </a:solidFill>
                <a:prstDash val="solid"/>
                <a:round/>
                <a:headEnd len="med" w="med" type="none"/>
                <a:tailEnd len="med" w="med" type="none"/>
              </a:ln>
            </p:spPr>
          </p:cxnSp>
          <p:cxnSp>
            <p:nvCxnSpPr>
              <p:cNvPr id="2179" name="Google Shape;2179;p33"/>
              <p:cNvCxnSpPr/>
              <p:nvPr/>
            </p:nvCxnSpPr>
            <p:spPr>
              <a:xfrm rot="10800000">
                <a:off x="818450" y="2339875"/>
                <a:ext cx="0" cy="927300"/>
              </a:xfrm>
              <a:prstGeom prst="straightConnector1">
                <a:avLst/>
              </a:prstGeom>
              <a:noFill/>
              <a:ln cap="flat" cmpd="sng" w="9525">
                <a:solidFill>
                  <a:schemeClr val="lt2"/>
                </a:solidFill>
                <a:prstDash val="solid"/>
                <a:round/>
                <a:headEnd len="med" w="med" type="none"/>
                <a:tailEnd len="med" w="med" type="none"/>
              </a:ln>
            </p:spPr>
          </p:cxnSp>
        </p:grpSp>
      </p:grpSp>
      <p:grpSp>
        <p:nvGrpSpPr>
          <p:cNvPr id="2180" name="Google Shape;2180;p33"/>
          <p:cNvGrpSpPr/>
          <p:nvPr/>
        </p:nvGrpSpPr>
        <p:grpSpPr>
          <a:xfrm>
            <a:off x="446550" y="213900"/>
            <a:ext cx="666900" cy="635395"/>
            <a:chOff x="446550" y="213900"/>
            <a:chExt cx="666900" cy="635395"/>
          </a:xfrm>
        </p:grpSpPr>
        <p:grpSp>
          <p:nvGrpSpPr>
            <p:cNvPr id="2181" name="Google Shape;2181;p33"/>
            <p:cNvGrpSpPr/>
            <p:nvPr/>
          </p:nvGrpSpPr>
          <p:grpSpPr>
            <a:xfrm>
              <a:off x="694827" y="690302"/>
              <a:ext cx="170349" cy="158993"/>
              <a:chOff x="949027" y="973102"/>
              <a:chExt cx="170349" cy="158993"/>
            </a:xfrm>
          </p:grpSpPr>
          <p:sp>
            <p:nvSpPr>
              <p:cNvPr id="2182" name="Google Shape;2182;p33"/>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3"/>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4" name="Google Shape;2184;p33"/>
            <p:cNvSpPr txBox="1"/>
            <p:nvPr/>
          </p:nvSpPr>
          <p:spPr>
            <a:xfrm>
              <a:off x="4465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9</a:t>
              </a:r>
              <a:endParaRPr sz="2500">
                <a:solidFill>
                  <a:schemeClr val="lt1"/>
                </a:solidFill>
                <a:latin typeface="Marcellus"/>
                <a:ea typeface="Marcellus"/>
                <a:cs typeface="Marcellus"/>
                <a:sym typeface="Marcellus"/>
              </a:endParaRPr>
            </a:p>
          </p:txBody>
        </p:sp>
      </p:grpSp>
      <p:grpSp>
        <p:nvGrpSpPr>
          <p:cNvPr id="2185" name="Google Shape;2185;p33"/>
          <p:cNvGrpSpPr/>
          <p:nvPr/>
        </p:nvGrpSpPr>
        <p:grpSpPr>
          <a:xfrm>
            <a:off x="2969138" y="213900"/>
            <a:ext cx="666900" cy="635395"/>
            <a:chOff x="2969138" y="213900"/>
            <a:chExt cx="666900" cy="635395"/>
          </a:xfrm>
        </p:grpSpPr>
        <p:grpSp>
          <p:nvGrpSpPr>
            <p:cNvPr id="2186" name="Google Shape;2186;p33"/>
            <p:cNvGrpSpPr/>
            <p:nvPr/>
          </p:nvGrpSpPr>
          <p:grpSpPr>
            <a:xfrm>
              <a:off x="3217414" y="690302"/>
              <a:ext cx="170349" cy="158993"/>
              <a:chOff x="949027" y="973102"/>
              <a:chExt cx="170349" cy="158993"/>
            </a:xfrm>
          </p:grpSpPr>
          <p:sp>
            <p:nvSpPr>
              <p:cNvPr id="2187" name="Google Shape;2187;p33"/>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3"/>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9" name="Google Shape;2189;p33"/>
            <p:cNvSpPr txBox="1"/>
            <p:nvPr/>
          </p:nvSpPr>
          <p:spPr>
            <a:xfrm>
              <a:off x="2969138"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10</a:t>
              </a:r>
              <a:endParaRPr sz="2500">
                <a:solidFill>
                  <a:schemeClr val="lt1"/>
                </a:solidFill>
                <a:latin typeface="Marcellus"/>
                <a:ea typeface="Marcellus"/>
                <a:cs typeface="Marcellus"/>
                <a:sym typeface="Marcellus"/>
              </a:endParaRPr>
            </a:p>
          </p:txBody>
        </p:sp>
      </p:grpSp>
      <p:grpSp>
        <p:nvGrpSpPr>
          <p:cNvPr id="2190" name="Google Shape;2190;p33"/>
          <p:cNvGrpSpPr/>
          <p:nvPr/>
        </p:nvGrpSpPr>
        <p:grpSpPr>
          <a:xfrm>
            <a:off x="5491750" y="213900"/>
            <a:ext cx="666900" cy="635395"/>
            <a:chOff x="5491750" y="213900"/>
            <a:chExt cx="666900" cy="635395"/>
          </a:xfrm>
        </p:grpSpPr>
        <p:grpSp>
          <p:nvGrpSpPr>
            <p:cNvPr id="2191" name="Google Shape;2191;p33"/>
            <p:cNvGrpSpPr/>
            <p:nvPr/>
          </p:nvGrpSpPr>
          <p:grpSpPr>
            <a:xfrm>
              <a:off x="5740027" y="690302"/>
              <a:ext cx="170349" cy="158993"/>
              <a:chOff x="949027" y="973102"/>
              <a:chExt cx="170349" cy="158993"/>
            </a:xfrm>
          </p:grpSpPr>
          <p:sp>
            <p:nvSpPr>
              <p:cNvPr id="2192" name="Google Shape;2192;p33"/>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3"/>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4" name="Google Shape;2194;p33"/>
            <p:cNvSpPr txBox="1"/>
            <p:nvPr/>
          </p:nvSpPr>
          <p:spPr>
            <a:xfrm>
              <a:off x="54917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J</a:t>
              </a:r>
              <a:endParaRPr sz="2500">
                <a:solidFill>
                  <a:schemeClr val="lt1"/>
                </a:solidFill>
                <a:latin typeface="Marcellus"/>
                <a:ea typeface="Marcellus"/>
                <a:cs typeface="Marcellus"/>
                <a:sym typeface="Marcellus"/>
              </a:endParaRPr>
            </a:p>
          </p:txBody>
        </p:sp>
      </p:grpSp>
      <p:grpSp>
        <p:nvGrpSpPr>
          <p:cNvPr id="2195" name="Google Shape;2195;p33"/>
          <p:cNvGrpSpPr/>
          <p:nvPr/>
        </p:nvGrpSpPr>
        <p:grpSpPr>
          <a:xfrm>
            <a:off x="8014350" y="213900"/>
            <a:ext cx="666900" cy="635395"/>
            <a:chOff x="8014350" y="213900"/>
            <a:chExt cx="666900" cy="635395"/>
          </a:xfrm>
        </p:grpSpPr>
        <p:grpSp>
          <p:nvGrpSpPr>
            <p:cNvPr id="2196" name="Google Shape;2196;p33"/>
            <p:cNvGrpSpPr/>
            <p:nvPr/>
          </p:nvGrpSpPr>
          <p:grpSpPr>
            <a:xfrm>
              <a:off x="8262627" y="690302"/>
              <a:ext cx="170349" cy="158993"/>
              <a:chOff x="949027" y="973102"/>
              <a:chExt cx="170349" cy="158993"/>
            </a:xfrm>
          </p:grpSpPr>
          <p:sp>
            <p:nvSpPr>
              <p:cNvPr id="2197" name="Google Shape;2197;p33"/>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3"/>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9" name="Google Shape;2199;p33"/>
            <p:cNvSpPr txBox="1"/>
            <p:nvPr/>
          </p:nvSpPr>
          <p:spPr>
            <a:xfrm>
              <a:off x="8014350" y="213900"/>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Q</a:t>
              </a:r>
              <a:endParaRPr sz="2500">
                <a:solidFill>
                  <a:schemeClr val="lt1"/>
                </a:solidFill>
                <a:latin typeface="Marcellus"/>
                <a:ea typeface="Marcellus"/>
                <a:cs typeface="Marcellus"/>
                <a:sym typeface="Marcellus"/>
              </a:endParaRPr>
            </a:p>
          </p:txBody>
        </p:sp>
      </p:grpSp>
      <p:grpSp>
        <p:nvGrpSpPr>
          <p:cNvPr id="2200" name="Google Shape;2200;p33"/>
          <p:cNvGrpSpPr/>
          <p:nvPr/>
        </p:nvGrpSpPr>
        <p:grpSpPr>
          <a:xfrm>
            <a:off x="446550" y="3924525"/>
            <a:ext cx="666900" cy="635395"/>
            <a:chOff x="446550" y="3924525"/>
            <a:chExt cx="666900" cy="635395"/>
          </a:xfrm>
        </p:grpSpPr>
        <p:grpSp>
          <p:nvGrpSpPr>
            <p:cNvPr id="2201" name="Google Shape;2201;p33"/>
            <p:cNvGrpSpPr/>
            <p:nvPr/>
          </p:nvGrpSpPr>
          <p:grpSpPr>
            <a:xfrm>
              <a:off x="694827" y="4400927"/>
              <a:ext cx="170349" cy="158993"/>
              <a:chOff x="949027" y="973102"/>
              <a:chExt cx="170349" cy="158993"/>
            </a:xfrm>
          </p:grpSpPr>
          <p:sp>
            <p:nvSpPr>
              <p:cNvPr id="2202" name="Google Shape;2202;p33"/>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3"/>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4" name="Google Shape;2204;p33"/>
            <p:cNvSpPr txBox="1"/>
            <p:nvPr/>
          </p:nvSpPr>
          <p:spPr>
            <a:xfrm>
              <a:off x="4465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K</a:t>
              </a:r>
              <a:endParaRPr sz="2500">
                <a:solidFill>
                  <a:schemeClr val="lt1"/>
                </a:solidFill>
                <a:latin typeface="Marcellus"/>
                <a:ea typeface="Marcellus"/>
                <a:cs typeface="Marcellus"/>
                <a:sym typeface="Marcellus"/>
              </a:endParaRPr>
            </a:p>
          </p:txBody>
        </p:sp>
      </p:grpSp>
      <p:grpSp>
        <p:nvGrpSpPr>
          <p:cNvPr id="2205" name="Google Shape;2205;p33"/>
          <p:cNvGrpSpPr/>
          <p:nvPr/>
        </p:nvGrpSpPr>
        <p:grpSpPr>
          <a:xfrm>
            <a:off x="9578375" y="2998813"/>
            <a:ext cx="666900" cy="635395"/>
            <a:chOff x="9578375" y="2998813"/>
            <a:chExt cx="666900" cy="635395"/>
          </a:xfrm>
        </p:grpSpPr>
        <p:grpSp>
          <p:nvGrpSpPr>
            <p:cNvPr id="2206" name="Google Shape;2206;p33"/>
            <p:cNvGrpSpPr/>
            <p:nvPr/>
          </p:nvGrpSpPr>
          <p:grpSpPr>
            <a:xfrm rot="10800000">
              <a:off x="9826650" y="2998813"/>
              <a:ext cx="170349" cy="158993"/>
              <a:chOff x="949027" y="973102"/>
              <a:chExt cx="170349" cy="158993"/>
            </a:xfrm>
          </p:grpSpPr>
          <p:sp>
            <p:nvSpPr>
              <p:cNvPr id="2207" name="Google Shape;2207;p33"/>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3"/>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9" name="Google Shape;2209;p33"/>
            <p:cNvSpPr txBox="1"/>
            <p:nvPr/>
          </p:nvSpPr>
          <p:spPr>
            <a:xfrm rot="10800000">
              <a:off x="95783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Q</a:t>
              </a:r>
              <a:endParaRPr sz="2500">
                <a:solidFill>
                  <a:schemeClr val="lt1"/>
                </a:solidFill>
                <a:latin typeface="Marcellus"/>
                <a:ea typeface="Marcellus"/>
                <a:cs typeface="Marcellus"/>
                <a:sym typeface="Marcellus"/>
              </a:endParaRPr>
            </a:p>
          </p:txBody>
        </p:sp>
      </p:grpSp>
      <p:grpSp>
        <p:nvGrpSpPr>
          <p:cNvPr id="2210" name="Google Shape;2210;p33"/>
          <p:cNvGrpSpPr/>
          <p:nvPr/>
        </p:nvGrpSpPr>
        <p:grpSpPr>
          <a:xfrm>
            <a:off x="7055788" y="2998813"/>
            <a:ext cx="666900" cy="635395"/>
            <a:chOff x="7055788" y="2998813"/>
            <a:chExt cx="666900" cy="635395"/>
          </a:xfrm>
        </p:grpSpPr>
        <p:grpSp>
          <p:nvGrpSpPr>
            <p:cNvPr id="2211" name="Google Shape;2211;p33"/>
            <p:cNvGrpSpPr/>
            <p:nvPr/>
          </p:nvGrpSpPr>
          <p:grpSpPr>
            <a:xfrm rot="10800000">
              <a:off x="7304062" y="2998813"/>
              <a:ext cx="170349" cy="158993"/>
              <a:chOff x="949027" y="973102"/>
              <a:chExt cx="170349" cy="158993"/>
            </a:xfrm>
          </p:grpSpPr>
          <p:sp>
            <p:nvSpPr>
              <p:cNvPr id="2212" name="Google Shape;2212;p33"/>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3"/>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4" name="Google Shape;2214;p33"/>
            <p:cNvSpPr txBox="1"/>
            <p:nvPr/>
          </p:nvSpPr>
          <p:spPr>
            <a:xfrm rot="10800000">
              <a:off x="7055788"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J</a:t>
              </a:r>
              <a:endParaRPr sz="2500">
                <a:solidFill>
                  <a:schemeClr val="lt1"/>
                </a:solidFill>
                <a:latin typeface="Marcellus"/>
                <a:ea typeface="Marcellus"/>
                <a:cs typeface="Marcellus"/>
                <a:sym typeface="Marcellus"/>
              </a:endParaRPr>
            </a:p>
          </p:txBody>
        </p:sp>
      </p:grpSp>
      <p:grpSp>
        <p:nvGrpSpPr>
          <p:cNvPr id="2215" name="Google Shape;2215;p33"/>
          <p:cNvGrpSpPr/>
          <p:nvPr/>
        </p:nvGrpSpPr>
        <p:grpSpPr>
          <a:xfrm>
            <a:off x="4533175" y="2998813"/>
            <a:ext cx="666900" cy="635395"/>
            <a:chOff x="4533175" y="2998813"/>
            <a:chExt cx="666900" cy="635395"/>
          </a:xfrm>
        </p:grpSpPr>
        <p:grpSp>
          <p:nvGrpSpPr>
            <p:cNvPr id="2216" name="Google Shape;2216;p33"/>
            <p:cNvGrpSpPr/>
            <p:nvPr/>
          </p:nvGrpSpPr>
          <p:grpSpPr>
            <a:xfrm rot="10800000">
              <a:off x="4781450" y="2998813"/>
              <a:ext cx="170349" cy="158993"/>
              <a:chOff x="949027" y="973102"/>
              <a:chExt cx="170349" cy="158993"/>
            </a:xfrm>
          </p:grpSpPr>
          <p:sp>
            <p:nvSpPr>
              <p:cNvPr id="2217" name="Google Shape;2217;p33"/>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3"/>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9" name="Google Shape;2219;p33"/>
            <p:cNvSpPr txBox="1"/>
            <p:nvPr/>
          </p:nvSpPr>
          <p:spPr>
            <a:xfrm rot="10800000">
              <a:off x="45331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10</a:t>
              </a:r>
              <a:endParaRPr sz="2500">
                <a:solidFill>
                  <a:schemeClr val="lt1"/>
                </a:solidFill>
                <a:latin typeface="Marcellus"/>
                <a:ea typeface="Marcellus"/>
                <a:cs typeface="Marcellus"/>
                <a:sym typeface="Marcellus"/>
              </a:endParaRPr>
            </a:p>
          </p:txBody>
        </p:sp>
      </p:grpSp>
      <p:grpSp>
        <p:nvGrpSpPr>
          <p:cNvPr id="2220" name="Google Shape;2220;p33"/>
          <p:cNvGrpSpPr/>
          <p:nvPr/>
        </p:nvGrpSpPr>
        <p:grpSpPr>
          <a:xfrm>
            <a:off x="2010575" y="2998813"/>
            <a:ext cx="666900" cy="635395"/>
            <a:chOff x="2010575" y="2998813"/>
            <a:chExt cx="666900" cy="635395"/>
          </a:xfrm>
        </p:grpSpPr>
        <p:grpSp>
          <p:nvGrpSpPr>
            <p:cNvPr id="2221" name="Google Shape;2221;p33"/>
            <p:cNvGrpSpPr/>
            <p:nvPr/>
          </p:nvGrpSpPr>
          <p:grpSpPr>
            <a:xfrm rot="10800000">
              <a:off x="2258850" y="2998813"/>
              <a:ext cx="170349" cy="158993"/>
              <a:chOff x="949027" y="973102"/>
              <a:chExt cx="170349" cy="158993"/>
            </a:xfrm>
          </p:grpSpPr>
          <p:sp>
            <p:nvSpPr>
              <p:cNvPr id="2222" name="Google Shape;2222;p33"/>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3"/>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4" name="Google Shape;2224;p33"/>
            <p:cNvSpPr txBox="1"/>
            <p:nvPr/>
          </p:nvSpPr>
          <p:spPr>
            <a:xfrm rot="10800000">
              <a:off x="2010575" y="3234008"/>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9</a:t>
              </a:r>
              <a:endParaRPr sz="2500">
                <a:solidFill>
                  <a:schemeClr val="lt1"/>
                </a:solidFill>
                <a:latin typeface="Marcellus"/>
                <a:ea typeface="Marcellus"/>
                <a:cs typeface="Marcellus"/>
                <a:sym typeface="Marcellus"/>
              </a:endParaRPr>
            </a:p>
          </p:txBody>
        </p:sp>
      </p:grpSp>
      <p:grpSp>
        <p:nvGrpSpPr>
          <p:cNvPr id="2225" name="Google Shape;2225;p33"/>
          <p:cNvGrpSpPr/>
          <p:nvPr/>
        </p:nvGrpSpPr>
        <p:grpSpPr>
          <a:xfrm>
            <a:off x="2010575" y="6709438"/>
            <a:ext cx="666900" cy="635395"/>
            <a:chOff x="2010575" y="6709438"/>
            <a:chExt cx="666900" cy="635395"/>
          </a:xfrm>
        </p:grpSpPr>
        <p:grpSp>
          <p:nvGrpSpPr>
            <p:cNvPr id="2226" name="Google Shape;2226;p33"/>
            <p:cNvGrpSpPr/>
            <p:nvPr/>
          </p:nvGrpSpPr>
          <p:grpSpPr>
            <a:xfrm rot="10800000">
              <a:off x="2258850" y="6709438"/>
              <a:ext cx="170349" cy="158993"/>
              <a:chOff x="949027" y="973102"/>
              <a:chExt cx="170349" cy="158993"/>
            </a:xfrm>
          </p:grpSpPr>
          <p:sp>
            <p:nvSpPr>
              <p:cNvPr id="2227" name="Google Shape;2227;p33"/>
              <p:cNvSpPr/>
              <p:nvPr/>
            </p:nvSpPr>
            <p:spPr>
              <a:xfrm>
                <a:off x="1010310" y="1061170"/>
                <a:ext cx="47998" cy="70925"/>
              </a:xfrm>
              <a:custGeom>
                <a:rect b="b" l="l" r="r" t="t"/>
                <a:pathLst>
                  <a:path extrusionOk="0" h="331" w="224">
                    <a:moveTo>
                      <a:pt x="89" y="1"/>
                    </a:moveTo>
                    <a:cubicBezTo>
                      <a:pt x="89" y="28"/>
                      <a:pt x="98" y="54"/>
                      <a:pt x="98" y="72"/>
                    </a:cubicBezTo>
                    <a:cubicBezTo>
                      <a:pt x="98" y="99"/>
                      <a:pt x="98" y="117"/>
                      <a:pt x="89" y="135"/>
                    </a:cubicBezTo>
                    <a:cubicBezTo>
                      <a:pt x="81" y="206"/>
                      <a:pt x="63" y="277"/>
                      <a:pt x="0" y="331"/>
                    </a:cubicBezTo>
                    <a:lnTo>
                      <a:pt x="223" y="331"/>
                    </a:lnTo>
                    <a:cubicBezTo>
                      <a:pt x="170" y="277"/>
                      <a:pt x="143" y="206"/>
                      <a:pt x="134" y="135"/>
                    </a:cubicBezTo>
                    <a:cubicBezTo>
                      <a:pt x="134" y="117"/>
                      <a:pt x="134" y="99"/>
                      <a:pt x="134" y="72"/>
                    </a:cubicBezTo>
                    <a:cubicBezTo>
                      <a:pt x="134" y="54"/>
                      <a:pt x="143" y="28"/>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3"/>
              <p:cNvSpPr/>
              <p:nvPr/>
            </p:nvSpPr>
            <p:spPr>
              <a:xfrm>
                <a:off x="949027" y="973102"/>
                <a:ext cx="170349" cy="132422"/>
              </a:xfrm>
              <a:custGeom>
                <a:rect b="b" l="l" r="r" t="t"/>
                <a:pathLst>
                  <a:path extrusionOk="0" h="618" w="795">
                    <a:moveTo>
                      <a:pt x="409" y="0"/>
                    </a:moveTo>
                    <a:cubicBezTo>
                      <a:pt x="358" y="0"/>
                      <a:pt x="305" y="14"/>
                      <a:pt x="277" y="37"/>
                    </a:cubicBezTo>
                    <a:cubicBezTo>
                      <a:pt x="215" y="82"/>
                      <a:pt x="206" y="126"/>
                      <a:pt x="224" y="171"/>
                    </a:cubicBezTo>
                    <a:cubicBezTo>
                      <a:pt x="233" y="216"/>
                      <a:pt x="259" y="233"/>
                      <a:pt x="268" y="269"/>
                    </a:cubicBezTo>
                    <a:cubicBezTo>
                      <a:pt x="268" y="276"/>
                      <a:pt x="263" y="289"/>
                      <a:pt x="256" y="289"/>
                    </a:cubicBezTo>
                    <a:cubicBezTo>
                      <a:pt x="254" y="289"/>
                      <a:pt x="252" y="289"/>
                      <a:pt x="251" y="287"/>
                    </a:cubicBezTo>
                    <a:cubicBezTo>
                      <a:pt x="233" y="278"/>
                      <a:pt x="224" y="269"/>
                      <a:pt x="197" y="251"/>
                    </a:cubicBezTo>
                    <a:cubicBezTo>
                      <a:pt x="184" y="243"/>
                      <a:pt x="167" y="239"/>
                      <a:pt x="149" y="239"/>
                    </a:cubicBezTo>
                    <a:cubicBezTo>
                      <a:pt x="108" y="239"/>
                      <a:pt x="61" y="261"/>
                      <a:pt x="36" y="305"/>
                    </a:cubicBezTo>
                    <a:cubicBezTo>
                      <a:pt x="10" y="358"/>
                      <a:pt x="1" y="412"/>
                      <a:pt x="19" y="474"/>
                    </a:cubicBezTo>
                    <a:cubicBezTo>
                      <a:pt x="28" y="510"/>
                      <a:pt x="36" y="537"/>
                      <a:pt x="63" y="563"/>
                    </a:cubicBezTo>
                    <a:cubicBezTo>
                      <a:pt x="81" y="599"/>
                      <a:pt x="135" y="617"/>
                      <a:pt x="170" y="617"/>
                    </a:cubicBezTo>
                    <a:cubicBezTo>
                      <a:pt x="251" y="608"/>
                      <a:pt x="286" y="563"/>
                      <a:pt x="313" y="528"/>
                    </a:cubicBezTo>
                    <a:cubicBezTo>
                      <a:pt x="358" y="492"/>
                      <a:pt x="367" y="465"/>
                      <a:pt x="384" y="465"/>
                    </a:cubicBezTo>
                    <a:lnTo>
                      <a:pt x="411" y="465"/>
                    </a:lnTo>
                    <a:cubicBezTo>
                      <a:pt x="438" y="465"/>
                      <a:pt x="447" y="492"/>
                      <a:pt x="483" y="528"/>
                    </a:cubicBezTo>
                    <a:cubicBezTo>
                      <a:pt x="518" y="563"/>
                      <a:pt x="554" y="608"/>
                      <a:pt x="625" y="617"/>
                    </a:cubicBezTo>
                    <a:cubicBezTo>
                      <a:pt x="670" y="617"/>
                      <a:pt x="714" y="599"/>
                      <a:pt x="741" y="563"/>
                    </a:cubicBezTo>
                    <a:cubicBezTo>
                      <a:pt x="759" y="537"/>
                      <a:pt x="777" y="510"/>
                      <a:pt x="786" y="474"/>
                    </a:cubicBezTo>
                    <a:cubicBezTo>
                      <a:pt x="795" y="412"/>
                      <a:pt x="795" y="358"/>
                      <a:pt x="759" y="305"/>
                    </a:cubicBezTo>
                    <a:cubicBezTo>
                      <a:pt x="740" y="261"/>
                      <a:pt x="695" y="239"/>
                      <a:pt x="655" y="239"/>
                    </a:cubicBezTo>
                    <a:cubicBezTo>
                      <a:pt x="637" y="239"/>
                      <a:pt x="621" y="243"/>
                      <a:pt x="607" y="251"/>
                    </a:cubicBezTo>
                    <a:cubicBezTo>
                      <a:pt x="581" y="269"/>
                      <a:pt x="572" y="287"/>
                      <a:pt x="545" y="287"/>
                    </a:cubicBezTo>
                    <a:cubicBezTo>
                      <a:pt x="542" y="290"/>
                      <a:pt x="540" y="291"/>
                      <a:pt x="538" y="291"/>
                    </a:cubicBezTo>
                    <a:cubicBezTo>
                      <a:pt x="532" y="291"/>
                      <a:pt x="530" y="284"/>
                      <a:pt x="536" y="278"/>
                    </a:cubicBezTo>
                    <a:cubicBezTo>
                      <a:pt x="545" y="242"/>
                      <a:pt x="572" y="233"/>
                      <a:pt x="581" y="189"/>
                    </a:cubicBezTo>
                    <a:cubicBezTo>
                      <a:pt x="598" y="144"/>
                      <a:pt x="598" y="100"/>
                      <a:pt x="527" y="37"/>
                    </a:cubicBezTo>
                    <a:cubicBezTo>
                      <a:pt x="502" y="12"/>
                      <a:pt x="456" y="0"/>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9" name="Google Shape;2229;p33"/>
            <p:cNvSpPr txBox="1"/>
            <p:nvPr/>
          </p:nvSpPr>
          <p:spPr>
            <a:xfrm rot="10800000">
              <a:off x="20105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Marcellus"/>
                  <a:ea typeface="Marcellus"/>
                  <a:cs typeface="Marcellus"/>
                  <a:sym typeface="Marcellus"/>
                </a:rPr>
                <a:t>K</a:t>
              </a:r>
              <a:endParaRPr sz="2500">
                <a:solidFill>
                  <a:schemeClr val="lt1"/>
                </a:solidFill>
                <a:latin typeface="Marcellus"/>
                <a:ea typeface="Marcellus"/>
                <a:cs typeface="Marcellus"/>
                <a:sym typeface="Marcellus"/>
              </a:endParaRPr>
            </a:p>
          </p:txBody>
        </p:sp>
      </p:grpSp>
      <p:grpSp>
        <p:nvGrpSpPr>
          <p:cNvPr id="2230" name="Google Shape;2230;p33"/>
          <p:cNvGrpSpPr/>
          <p:nvPr/>
        </p:nvGrpSpPr>
        <p:grpSpPr>
          <a:xfrm>
            <a:off x="1055347" y="701273"/>
            <a:ext cx="1013316" cy="2445555"/>
            <a:chOff x="8017322" y="-2949723"/>
            <a:chExt cx="1013316" cy="2445555"/>
          </a:xfrm>
        </p:grpSpPr>
        <p:sp>
          <p:nvSpPr>
            <p:cNvPr id="2231" name="Google Shape;2231;p33"/>
            <p:cNvSpPr/>
            <p:nvPr/>
          </p:nvSpPr>
          <p:spPr>
            <a:xfrm>
              <a:off x="8173960" y="-2721945"/>
              <a:ext cx="122565" cy="177848"/>
            </a:xfrm>
            <a:custGeom>
              <a:rect b="b" l="l" r="r" t="t"/>
              <a:pathLst>
                <a:path extrusionOk="0" h="830" w="572">
                  <a:moveTo>
                    <a:pt x="215" y="0"/>
                  </a:moveTo>
                  <a:cubicBezTo>
                    <a:pt x="215" y="54"/>
                    <a:pt x="233" y="125"/>
                    <a:pt x="233" y="179"/>
                  </a:cubicBezTo>
                  <a:cubicBezTo>
                    <a:pt x="233" y="232"/>
                    <a:pt x="233" y="286"/>
                    <a:pt x="233" y="339"/>
                  </a:cubicBezTo>
                  <a:cubicBezTo>
                    <a:pt x="206" y="527"/>
                    <a:pt x="144" y="705"/>
                    <a:pt x="1" y="830"/>
                  </a:cubicBezTo>
                  <a:lnTo>
                    <a:pt x="572" y="830"/>
                  </a:lnTo>
                  <a:cubicBezTo>
                    <a:pt x="429" y="705"/>
                    <a:pt x="367" y="527"/>
                    <a:pt x="349" y="339"/>
                  </a:cubicBezTo>
                  <a:cubicBezTo>
                    <a:pt x="340" y="286"/>
                    <a:pt x="340" y="232"/>
                    <a:pt x="340" y="179"/>
                  </a:cubicBezTo>
                  <a:cubicBezTo>
                    <a:pt x="340" y="125"/>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3"/>
            <p:cNvSpPr/>
            <p:nvPr/>
          </p:nvSpPr>
          <p:spPr>
            <a:xfrm>
              <a:off x="8017322" y="-2949723"/>
              <a:ext cx="436050" cy="337483"/>
            </a:xfrm>
            <a:custGeom>
              <a:rect b="b" l="l" r="r" t="t"/>
              <a:pathLst>
                <a:path extrusionOk="0" h="1575" w="2035">
                  <a:moveTo>
                    <a:pt x="1008" y="0"/>
                  </a:moveTo>
                  <a:cubicBezTo>
                    <a:pt x="886" y="0"/>
                    <a:pt x="766" y="30"/>
                    <a:pt x="696" y="91"/>
                  </a:cubicBezTo>
                  <a:cubicBezTo>
                    <a:pt x="500" y="260"/>
                    <a:pt x="527" y="358"/>
                    <a:pt x="562" y="492"/>
                  </a:cubicBezTo>
                  <a:cubicBezTo>
                    <a:pt x="589" y="608"/>
                    <a:pt x="661" y="617"/>
                    <a:pt x="678" y="715"/>
                  </a:cubicBezTo>
                  <a:cubicBezTo>
                    <a:pt x="686" y="730"/>
                    <a:pt x="675" y="744"/>
                    <a:pt x="661" y="744"/>
                  </a:cubicBezTo>
                  <a:cubicBezTo>
                    <a:pt x="658" y="744"/>
                    <a:pt x="655" y="744"/>
                    <a:pt x="652" y="742"/>
                  </a:cubicBezTo>
                  <a:cubicBezTo>
                    <a:pt x="589" y="733"/>
                    <a:pt x="571" y="689"/>
                    <a:pt x="500" y="644"/>
                  </a:cubicBezTo>
                  <a:cubicBezTo>
                    <a:pt x="464" y="624"/>
                    <a:pt x="422" y="614"/>
                    <a:pt x="378" y="614"/>
                  </a:cubicBezTo>
                  <a:cubicBezTo>
                    <a:pt x="269" y="614"/>
                    <a:pt x="149" y="673"/>
                    <a:pt x="98" y="769"/>
                  </a:cubicBezTo>
                  <a:cubicBezTo>
                    <a:pt x="18" y="912"/>
                    <a:pt x="0" y="1063"/>
                    <a:pt x="45" y="1215"/>
                  </a:cubicBezTo>
                  <a:cubicBezTo>
                    <a:pt x="63" y="1304"/>
                    <a:pt x="98" y="1384"/>
                    <a:pt x="143" y="1456"/>
                  </a:cubicBezTo>
                  <a:cubicBezTo>
                    <a:pt x="198" y="1519"/>
                    <a:pt x="309" y="1575"/>
                    <a:pt x="402" y="1575"/>
                  </a:cubicBezTo>
                  <a:cubicBezTo>
                    <a:pt x="414" y="1575"/>
                    <a:pt x="426" y="1574"/>
                    <a:pt x="437" y="1572"/>
                  </a:cubicBezTo>
                  <a:cubicBezTo>
                    <a:pt x="634" y="1545"/>
                    <a:pt x="714" y="1447"/>
                    <a:pt x="803" y="1358"/>
                  </a:cubicBezTo>
                  <a:cubicBezTo>
                    <a:pt x="901" y="1251"/>
                    <a:pt x="928" y="1197"/>
                    <a:pt x="982" y="1197"/>
                  </a:cubicBezTo>
                  <a:lnTo>
                    <a:pt x="1053" y="1197"/>
                  </a:lnTo>
                  <a:cubicBezTo>
                    <a:pt x="1107" y="1197"/>
                    <a:pt x="1133" y="1251"/>
                    <a:pt x="1231" y="1358"/>
                  </a:cubicBezTo>
                  <a:cubicBezTo>
                    <a:pt x="1321" y="1447"/>
                    <a:pt x="1401" y="1545"/>
                    <a:pt x="1597" y="1572"/>
                  </a:cubicBezTo>
                  <a:cubicBezTo>
                    <a:pt x="1609" y="1574"/>
                    <a:pt x="1621" y="1575"/>
                    <a:pt x="1633" y="1575"/>
                  </a:cubicBezTo>
                  <a:cubicBezTo>
                    <a:pt x="1726" y="1575"/>
                    <a:pt x="1836" y="1519"/>
                    <a:pt x="1892" y="1456"/>
                  </a:cubicBezTo>
                  <a:cubicBezTo>
                    <a:pt x="1945" y="1384"/>
                    <a:pt x="1972" y="1304"/>
                    <a:pt x="1990" y="1215"/>
                  </a:cubicBezTo>
                  <a:cubicBezTo>
                    <a:pt x="2034" y="1063"/>
                    <a:pt x="2017" y="912"/>
                    <a:pt x="1945" y="769"/>
                  </a:cubicBezTo>
                  <a:cubicBezTo>
                    <a:pt x="1888" y="673"/>
                    <a:pt x="1767" y="614"/>
                    <a:pt x="1657" y="614"/>
                  </a:cubicBezTo>
                  <a:cubicBezTo>
                    <a:pt x="1613" y="614"/>
                    <a:pt x="1570" y="624"/>
                    <a:pt x="1535" y="644"/>
                  </a:cubicBezTo>
                  <a:cubicBezTo>
                    <a:pt x="1481" y="680"/>
                    <a:pt x="1454" y="724"/>
                    <a:pt x="1410" y="742"/>
                  </a:cubicBezTo>
                  <a:cubicBezTo>
                    <a:pt x="1406" y="743"/>
                    <a:pt x="1403" y="744"/>
                    <a:pt x="1399" y="744"/>
                  </a:cubicBezTo>
                  <a:cubicBezTo>
                    <a:pt x="1375" y="744"/>
                    <a:pt x="1349" y="720"/>
                    <a:pt x="1356" y="689"/>
                  </a:cubicBezTo>
                  <a:cubicBezTo>
                    <a:pt x="1392" y="599"/>
                    <a:pt x="1446" y="555"/>
                    <a:pt x="1472" y="448"/>
                  </a:cubicBezTo>
                  <a:cubicBezTo>
                    <a:pt x="1517" y="314"/>
                    <a:pt x="1499" y="207"/>
                    <a:pt x="1347" y="91"/>
                  </a:cubicBezTo>
                  <a:cubicBezTo>
                    <a:pt x="1266" y="32"/>
                    <a:pt x="1135"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3"/>
            <p:cNvSpPr/>
            <p:nvPr/>
          </p:nvSpPr>
          <p:spPr>
            <a:xfrm>
              <a:off x="8751440" y="-2721945"/>
              <a:ext cx="122351" cy="177848"/>
            </a:xfrm>
            <a:custGeom>
              <a:rect b="b" l="l" r="r" t="t"/>
              <a:pathLst>
                <a:path extrusionOk="0" h="830" w="571">
                  <a:moveTo>
                    <a:pt x="214" y="0"/>
                  </a:moveTo>
                  <a:cubicBezTo>
                    <a:pt x="214" y="54"/>
                    <a:pt x="232" y="125"/>
                    <a:pt x="232" y="179"/>
                  </a:cubicBezTo>
                  <a:cubicBezTo>
                    <a:pt x="232" y="232"/>
                    <a:pt x="232" y="286"/>
                    <a:pt x="223" y="339"/>
                  </a:cubicBezTo>
                  <a:cubicBezTo>
                    <a:pt x="205" y="527"/>
                    <a:pt x="143" y="705"/>
                    <a:pt x="0" y="830"/>
                  </a:cubicBezTo>
                  <a:lnTo>
                    <a:pt x="571" y="830"/>
                  </a:lnTo>
                  <a:cubicBezTo>
                    <a:pt x="428" y="705"/>
                    <a:pt x="366" y="527"/>
                    <a:pt x="339" y="339"/>
                  </a:cubicBezTo>
                  <a:cubicBezTo>
                    <a:pt x="339" y="286"/>
                    <a:pt x="339" y="232"/>
                    <a:pt x="339" y="179"/>
                  </a:cubicBezTo>
                  <a:cubicBezTo>
                    <a:pt x="339"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3"/>
            <p:cNvSpPr/>
            <p:nvPr/>
          </p:nvSpPr>
          <p:spPr>
            <a:xfrm>
              <a:off x="8594588" y="-2949723"/>
              <a:ext cx="436050" cy="337483"/>
            </a:xfrm>
            <a:custGeom>
              <a:rect b="b" l="l" r="r" t="t"/>
              <a:pathLst>
                <a:path extrusionOk="0" h="1575" w="2035">
                  <a:moveTo>
                    <a:pt x="1006" y="0"/>
                  </a:moveTo>
                  <a:cubicBezTo>
                    <a:pt x="884" y="0"/>
                    <a:pt x="762" y="30"/>
                    <a:pt x="687" y="91"/>
                  </a:cubicBezTo>
                  <a:cubicBezTo>
                    <a:pt x="500" y="260"/>
                    <a:pt x="518" y="358"/>
                    <a:pt x="554" y="492"/>
                  </a:cubicBezTo>
                  <a:cubicBezTo>
                    <a:pt x="589" y="608"/>
                    <a:pt x="652" y="617"/>
                    <a:pt x="679" y="715"/>
                  </a:cubicBezTo>
                  <a:cubicBezTo>
                    <a:pt x="686" y="730"/>
                    <a:pt x="675" y="744"/>
                    <a:pt x="661" y="744"/>
                  </a:cubicBezTo>
                  <a:cubicBezTo>
                    <a:pt x="658" y="744"/>
                    <a:pt x="655" y="744"/>
                    <a:pt x="652" y="742"/>
                  </a:cubicBezTo>
                  <a:cubicBezTo>
                    <a:pt x="589" y="733"/>
                    <a:pt x="563" y="689"/>
                    <a:pt x="500" y="644"/>
                  </a:cubicBezTo>
                  <a:cubicBezTo>
                    <a:pt x="464" y="624"/>
                    <a:pt x="422" y="614"/>
                    <a:pt x="378" y="614"/>
                  </a:cubicBezTo>
                  <a:cubicBezTo>
                    <a:pt x="268" y="614"/>
                    <a:pt x="147" y="673"/>
                    <a:pt x="90" y="769"/>
                  </a:cubicBezTo>
                  <a:cubicBezTo>
                    <a:pt x="18" y="912"/>
                    <a:pt x="1" y="1063"/>
                    <a:pt x="45" y="1215"/>
                  </a:cubicBezTo>
                  <a:cubicBezTo>
                    <a:pt x="63" y="1304"/>
                    <a:pt x="90" y="1384"/>
                    <a:pt x="143" y="1456"/>
                  </a:cubicBezTo>
                  <a:cubicBezTo>
                    <a:pt x="198" y="1519"/>
                    <a:pt x="309" y="1575"/>
                    <a:pt x="402" y="1575"/>
                  </a:cubicBezTo>
                  <a:cubicBezTo>
                    <a:pt x="414" y="1575"/>
                    <a:pt x="426" y="1574"/>
                    <a:pt x="438" y="1572"/>
                  </a:cubicBezTo>
                  <a:cubicBezTo>
                    <a:pt x="634" y="1545"/>
                    <a:pt x="714" y="1447"/>
                    <a:pt x="803" y="1358"/>
                  </a:cubicBezTo>
                  <a:cubicBezTo>
                    <a:pt x="902" y="1251"/>
                    <a:pt x="928" y="1197"/>
                    <a:pt x="982" y="1197"/>
                  </a:cubicBezTo>
                  <a:lnTo>
                    <a:pt x="1053" y="1197"/>
                  </a:lnTo>
                  <a:cubicBezTo>
                    <a:pt x="1107" y="1197"/>
                    <a:pt x="1133" y="1251"/>
                    <a:pt x="1232" y="1358"/>
                  </a:cubicBezTo>
                  <a:cubicBezTo>
                    <a:pt x="1312" y="1447"/>
                    <a:pt x="1401" y="1545"/>
                    <a:pt x="1597" y="1572"/>
                  </a:cubicBezTo>
                  <a:cubicBezTo>
                    <a:pt x="1609" y="1574"/>
                    <a:pt x="1621" y="1575"/>
                    <a:pt x="1633" y="1575"/>
                  </a:cubicBezTo>
                  <a:cubicBezTo>
                    <a:pt x="1726" y="1575"/>
                    <a:pt x="1837" y="1519"/>
                    <a:pt x="1892" y="1456"/>
                  </a:cubicBezTo>
                  <a:cubicBezTo>
                    <a:pt x="1936" y="1384"/>
                    <a:pt x="1972" y="1304"/>
                    <a:pt x="1990" y="1215"/>
                  </a:cubicBezTo>
                  <a:cubicBezTo>
                    <a:pt x="2035" y="1063"/>
                    <a:pt x="2017" y="912"/>
                    <a:pt x="1936" y="769"/>
                  </a:cubicBezTo>
                  <a:cubicBezTo>
                    <a:pt x="1885" y="673"/>
                    <a:pt x="1766" y="614"/>
                    <a:pt x="1657" y="614"/>
                  </a:cubicBezTo>
                  <a:cubicBezTo>
                    <a:pt x="1613" y="614"/>
                    <a:pt x="1571" y="624"/>
                    <a:pt x="1535" y="644"/>
                  </a:cubicBezTo>
                  <a:cubicBezTo>
                    <a:pt x="1472" y="680"/>
                    <a:pt x="1455" y="724"/>
                    <a:pt x="1410" y="742"/>
                  </a:cubicBezTo>
                  <a:cubicBezTo>
                    <a:pt x="1405" y="743"/>
                    <a:pt x="1401" y="744"/>
                    <a:pt x="1396" y="744"/>
                  </a:cubicBezTo>
                  <a:cubicBezTo>
                    <a:pt x="1368" y="744"/>
                    <a:pt x="1349" y="720"/>
                    <a:pt x="1357" y="689"/>
                  </a:cubicBezTo>
                  <a:cubicBezTo>
                    <a:pt x="1383" y="599"/>
                    <a:pt x="1446" y="555"/>
                    <a:pt x="1472" y="448"/>
                  </a:cubicBezTo>
                  <a:cubicBezTo>
                    <a:pt x="1508" y="314"/>
                    <a:pt x="1499" y="207"/>
                    <a:pt x="1339" y="91"/>
                  </a:cubicBezTo>
                  <a:cubicBezTo>
                    <a:pt x="1261" y="32"/>
                    <a:pt x="1133" y="0"/>
                    <a:pt x="10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3"/>
            <p:cNvSpPr/>
            <p:nvPr/>
          </p:nvSpPr>
          <p:spPr>
            <a:xfrm>
              <a:off x="8751440" y="-911292"/>
              <a:ext cx="122351" cy="179348"/>
            </a:xfrm>
            <a:custGeom>
              <a:rect b="b" l="l" r="r" t="t"/>
              <a:pathLst>
                <a:path extrusionOk="0" h="837" w="571">
                  <a:moveTo>
                    <a:pt x="282" y="1"/>
                  </a:moveTo>
                  <a:cubicBezTo>
                    <a:pt x="172" y="1"/>
                    <a:pt x="62" y="3"/>
                    <a:pt x="0" y="7"/>
                  </a:cubicBezTo>
                  <a:cubicBezTo>
                    <a:pt x="143" y="132"/>
                    <a:pt x="205" y="311"/>
                    <a:pt x="223" y="489"/>
                  </a:cubicBezTo>
                  <a:cubicBezTo>
                    <a:pt x="232" y="543"/>
                    <a:pt x="232" y="605"/>
                    <a:pt x="232" y="659"/>
                  </a:cubicBezTo>
                  <a:cubicBezTo>
                    <a:pt x="232" y="712"/>
                    <a:pt x="214" y="783"/>
                    <a:pt x="214" y="837"/>
                  </a:cubicBezTo>
                  <a:lnTo>
                    <a:pt x="357" y="837"/>
                  </a:lnTo>
                  <a:cubicBezTo>
                    <a:pt x="357" y="783"/>
                    <a:pt x="339" y="712"/>
                    <a:pt x="339" y="659"/>
                  </a:cubicBezTo>
                  <a:cubicBezTo>
                    <a:pt x="339" y="605"/>
                    <a:pt x="339" y="543"/>
                    <a:pt x="339" y="489"/>
                  </a:cubicBezTo>
                  <a:cubicBezTo>
                    <a:pt x="366" y="311"/>
                    <a:pt x="428" y="132"/>
                    <a:pt x="571" y="7"/>
                  </a:cubicBezTo>
                  <a:cubicBezTo>
                    <a:pt x="504" y="3"/>
                    <a:pt x="393" y="1"/>
                    <a:pt x="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3"/>
            <p:cNvSpPr/>
            <p:nvPr/>
          </p:nvSpPr>
          <p:spPr>
            <a:xfrm>
              <a:off x="8594588" y="-841651"/>
              <a:ext cx="436050" cy="337483"/>
            </a:xfrm>
            <a:custGeom>
              <a:rect b="b" l="l" r="r" t="t"/>
              <a:pathLst>
                <a:path extrusionOk="0" h="1575" w="2035">
                  <a:moveTo>
                    <a:pt x="398" y="0"/>
                  </a:moveTo>
                  <a:cubicBezTo>
                    <a:pt x="306" y="0"/>
                    <a:pt x="198" y="50"/>
                    <a:pt x="143" y="119"/>
                  </a:cubicBezTo>
                  <a:cubicBezTo>
                    <a:pt x="90" y="191"/>
                    <a:pt x="63" y="271"/>
                    <a:pt x="45" y="351"/>
                  </a:cubicBezTo>
                  <a:cubicBezTo>
                    <a:pt x="1" y="512"/>
                    <a:pt x="18" y="664"/>
                    <a:pt x="90" y="806"/>
                  </a:cubicBezTo>
                  <a:cubicBezTo>
                    <a:pt x="147" y="902"/>
                    <a:pt x="268" y="961"/>
                    <a:pt x="378" y="961"/>
                  </a:cubicBezTo>
                  <a:cubicBezTo>
                    <a:pt x="422" y="961"/>
                    <a:pt x="464" y="952"/>
                    <a:pt x="500" y="931"/>
                  </a:cubicBezTo>
                  <a:cubicBezTo>
                    <a:pt x="554" y="896"/>
                    <a:pt x="580" y="851"/>
                    <a:pt x="625" y="833"/>
                  </a:cubicBezTo>
                  <a:cubicBezTo>
                    <a:pt x="629" y="832"/>
                    <a:pt x="632" y="831"/>
                    <a:pt x="636" y="831"/>
                  </a:cubicBezTo>
                  <a:cubicBezTo>
                    <a:pt x="661" y="831"/>
                    <a:pt x="686" y="855"/>
                    <a:pt x="679" y="878"/>
                  </a:cubicBezTo>
                  <a:cubicBezTo>
                    <a:pt x="643" y="967"/>
                    <a:pt x="589" y="1020"/>
                    <a:pt x="554" y="1128"/>
                  </a:cubicBezTo>
                  <a:cubicBezTo>
                    <a:pt x="518" y="1252"/>
                    <a:pt x="536" y="1368"/>
                    <a:pt x="687" y="1484"/>
                  </a:cubicBezTo>
                  <a:cubicBezTo>
                    <a:pt x="769" y="1543"/>
                    <a:pt x="900" y="1575"/>
                    <a:pt x="1027" y="1575"/>
                  </a:cubicBezTo>
                  <a:cubicBezTo>
                    <a:pt x="1149" y="1575"/>
                    <a:pt x="1269" y="1546"/>
                    <a:pt x="1339" y="1484"/>
                  </a:cubicBezTo>
                  <a:cubicBezTo>
                    <a:pt x="1535" y="1315"/>
                    <a:pt x="1508" y="1208"/>
                    <a:pt x="1472" y="1083"/>
                  </a:cubicBezTo>
                  <a:cubicBezTo>
                    <a:pt x="1446" y="967"/>
                    <a:pt x="1374" y="958"/>
                    <a:pt x="1357" y="860"/>
                  </a:cubicBezTo>
                  <a:cubicBezTo>
                    <a:pt x="1348" y="842"/>
                    <a:pt x="1365" y="824"/>
                    <a:pt x="1383" y="824"/>
                  </a:cubicBezTo>
                  <a:cubicBezTo>
                    <a:pt x="1446" y="842"/>
                    <a:pt x="1464" y="887"/>
                    <a:pt x="1535" y="931"/>
                  </a:cubicBezTo>
                  <a:cubicBezTo>
                    <a:pt x="1571" y="952"/>
                    <a:pt x="1613" y="961"/>
                    <a:pt x="1657" y="961"/>
                  </a:cubicBezTo>
                  <a:cubicBezTo>
                    <a:pt x="1766" y="961"/>
                    <a:pt x="1885" y="902"/>
                    <a:pt x="1936" y="806"/>
                  </a:cubicBezTo>
                  <a:cubicBezTo>
                    <a:pt x="2017" y="664"/>
                    <a:pt x="2035" y="512"/>
                    <a:pt x="1990" y="351"/>
                  </a:cubicBezTo>
                  <a:cubicBezTo>
                    <a:pt x="1972" y="271"/>
                    <a:pt x="1936" y="191"/>
                    <a:pt x="1892" y="119"/>
                  </a:cubicBezTo>
                  <a:cubicBezTo>
                    <a:pt x="1837" y="50"/>
                    <a:pt x="1729" y="0"/>
                    <a:pt x="1637" y="0"/>
                  </a:cubicBezTo>
                  <a:cubicBezTo>
                    <a:pt x="1624" y="0"/>
                    <a:pt x="1610" y="1"/>
                    <a:pt x="1597" y="3"/>
                  </a:cubicBezTo>
                  <a:cubicBezTo>
                    <a:pt x="1401" y="21"/>
                    <a:pt x="1321" y="128"/>
                    <a:pt x="1232" y="218"/>
                  </a:cubicBezTo>
                  <a:cubicBezTo>
                    <a:pt x="1133" y="325"/>
                    <a:pt x="1107" y="369"/>
                    <a:pt x="1053" y="378"/>
                  </a:cubicBezTo>
                  <a:lnTo>
                    <a:pt x="982" y="378"/>
                  </a:lnTo>
                  <a:cubicBezTo>
                    <a:pt x="928" y="369"/>
                    <a:pt x="902" y="325"/>
                    <a:pt x="803" y="218"/>
                  </a:cubicBezTo>
                  <a:cubicBezTo>
                    <a:pt x="714" y="128"/>
                    <a:pt x="634" y="21"/>
                    <a:pt x="438" y="3"/>
                  </a:cubicBezTo>
                  <a:cubicBezTo>
                    <a:pt x="425" y="1"/>
                    <a:pt x="411"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3"/>
            <p:cNvSpPr/>
            <p:nvPr/>
          </p:nvSpPr>
          <p:spPr>
            <a:xfrm>
              <a:off x="8173960" y="-911292"/>
              <a:ext cx="122565" cy="179348"/>
            </a:xfrm>
            <a:custGeom>
              <a:rect b="b" l="l" r="r" t="t"/>
              <a:pathLst>
                <a:path extrusionOk="0" h="837" w="572">
                  <a:moveTo>
                    <a:pt x="286" y="1"/>
                  </a:moveTo>
                  <a:cubicBezTo>
                    <a:pt x="175" y="1"/>
                    <a:pt x="63" y="3"/>
                    <a:pt x="1" y="7"/>
                  </a:cubicBezTo>
                  <a:cubicBezTo>
                    <a:pt x="144" y="132"/>
                    <a:pt x="206" y="311"/>
                    <a:pt x="233" y="489"/>
                  </a:cubicBezTo>
                  <a:cubicBezTo>
                    <a:pt x="233" y="543"/>
                    <a:pt x="233" y="605"/>
                    <a:pt x="233" y="659"/>
                  </a:cubicBezTo>
                  <a:cubicBezTo>
                    <a:pt x="233" y="712"/>
                    <a:pt x="215" y="783"/>
                    <a:pt x="215" y="837"/>
                  </a:cubicBezTo>
                  <a:lnTo>
                    <a:pt x="358" y="837"/>
                  </a:lnTo>
                  <a:cubicBezTo>
                    <a:pt x="358" y="783"/>
                    <a:pt x="340" y="712"/>
                    <a:pt x="340" y="659"/>
                  </a:cubicBezTo>
                  <a:cubicBezTo>
                    <a:pt x="340" y="605"/>
                    <a:pt x="340" y="543"/>
                    <a:pt x="349" y="489"/>
                  </a:cubicBezTo>
                  <a:cubicBezTo>
                    <a:pt x="367" y="311"/>
                    <a:pt x="429" y="132"/>
                    <a:pt x="572" y="7"/>
                  </a:cubicBezTo>
                  <a:cubicBezTo>
                    <a:pt x="509" y="3"/>
                    <a:pt x="398"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3"/>
            <p:cNvSpPr/>
            <p:nvPr/>
          </p:nvSpPr>
          <p:spPr>
            <a:xfrm>
              <a:off x="8017322" y="-841651"/>
              <a:ext cx="436050" cy="337483"/>
            </a:xfrm>
            <a:custGeom>
              <a:rect b="b" l="l" r="r" t="t"/>
              <a:pathLst>
                <a:path extrusionOk="0" h="1575" w="2035">
                  <a:moveTo>
                    <a:pt x="398" y="0"/>
                  </a:moveTo>
                  <a:cubicBezTo>
                    <a:pt x="306" y="0"/>
                    <a:pt x="197" y="50"/>
                    <a:pt x="143" y="119"/>
                  </a:cubicBezTo>
                  <a:cubicBezTo>
                    <a:pt x="98" y="191"/>
                    <a:pt x="63" y="271"/>
                    <a:pt x="45" y="351"/>
                  </a:cubicBezTo>
                  <a:cubicBezTo>
                    <a:pt x="0" y="512"/>
                    <a:pt x="18" y="664"/>
                    <a:pt x="98" y="806"/>
                  </a:cubicBezTo>
                  <a:cubicBezTo>
                    <a:pt x="149" y="902"/>
                    <a:pt x="269" y="961"/>
                    <a:pt x="378" y="961"/>
                  </a:cubicBezTo>
                  <a:cubicBezTo>
                    <a:pt x="422" y="961"/>
                    <a:pt x="464" y="952"/>
                    <a:pt x="500" y="931"/>
                  </a:cubicBezTo>
                  <a:cubicBezTo>
                    <a:pt x="562" y="896"/>
                    <a:pt x="580" y="851"/>
                    <a:pt x="625" y="833"/>
                  </a:cubicBezTo>
                  <a:cubicBezTo>
                    <a:pt x="630" y="832"/>
                    <a:pt x="634" y="831"/>
                    <a:pt x="639" y="831"/>
                  </a:cubicBezTo>
                  <a:cubicBezTo>
                    <a:pt x="667" y="831"/>
                    <a:pt x="686" y="855"/>
                    <a:pt x="678" y="878"/>
                  </a:cubicBezTo>
                  <a:cubicBezTo>
                    <a:pt x="652" y="967"/>
                    <a:pt x="589" y="1020"/>
                    <a:pt x="562" y="1128"/>
                  </a:cubicBezTo>
                  <a:cubicBezTo>
                    <a:pt x="527" y="1252"/>
                    <a:pt x="536" y="1368"/>
                    <a:pt x="696" y="1484"/>
                  </a:cubicBezTo>
                  <a:cubicBezTo>
                    <a:pt x="773" y="1543"/>
                    <a:pt x="902" y="1575"/>
                    <a:pt x="1029" y="1575"/>
                  </a:cubicBezTo>
                  <a:cubicBezTo>
                    <a:pt x="1151" y="1575"/>
                    <a:pt x="1273" y="1546"/>
                    <a:pt x="1347" y="1484"/>
                  </a:cubicBezTo>
                  <a:cubicBezTo>
                    <a:pt x="1535" y="1315"/>
                    <a:pt x="1517" y="1208"/>
                    <a:pt x="1472" y="1083"/>
                  </a:cubicBezTo>
                  <a:cubicBezTo>
                    <a:pt x="1446" y="967"/>
                    <a:pt x="1383" y="958"/>
                    <a:pt x="1356" y="860"/>
                  </a:cubicBezTo>
                  <a:cubicBezTo>
                    <a:pt x="1347" y="842"/>
                    <a:pt x="1365" y="824"/>
                    <a:pt x="1383" y="824"/>
                  </a:cubicBezTo>
                  <a:cubicBezTo>
                    <a:pt x="1446" y="842"/>
                    <a:pt x="1472" y="887"/>
                    <a:pt x="1535" y="931"/>
                  </a:cubicBezTo>
                  <a:cubicBezTo>
                    <a:pt x="1570" y="952"/>
                    <a:pt x="1613" y="961"/>
                    <a:pt x="1657" y="961"/>
                  </a:cubicBezTo>
                  <a:cubicBezTo>
                    <a:pt x="1767" y="961"/>
                    <a:pt x="1888" y="902"/>
                    <a:pt x="1945" y="806"/>
                  </a:cubicBezTo>
                  <a:cubicBezTo>
                    <a:pt x="2017" y="664"/>
                    <a:pt x="2034" y="512"/>
                    <a:pt x="1990" y="351"/>
                  </a:cubicBezTo>
                  <a:cubicBezTo>
                    <a:pt x="1972" y="271"/>
                    <a:pt x="1945" y="191"/>
                    <a:pt x="1892" y="119"/>
                  </a:cubicBezTo>
                  <a:cubicBezTo>
                    <a:pt x="1837" y="50"/>
                    <a:pt x="1729" y="0"/>
                    <a:pt x="1637" y="0"/>
                  </a:cubicBezTo>
                  <a:cubicBezTo>
                    <a:pt x="1623" y="0"/>
                    <a:pt x="1610" y="1"/>
                    <a:pt x="1597" y="3"/>
                  </a:cubicBezTo>
                  <a:cubicBezTo>
                    <a:pt x="1401" y="21"/>
                    <a:pt x="1321" y="128"/>
                    <a:pt x="1231" y="218"/>
                  </a:cubicBezTo>
                  <a:cubicBezTo>
                    <a:pt x="1133" y="325"/>
                    <a:pt x="1107" y="369"/>
                    <a:pt x="1053" y="378"/>
                  </a:cubicBezTo>
                  <a:lnTo>
                    <a:pt x="982" y="378"/>
                  </a:lnTo>
                  <a:cubicBezTo>
                    <a:pt x="928" y="369"/>
                    <a:pt x="901" y="325"/>
                    <a:pt x="803" y="218"/>
                  </a:cubicBezTo>
                  <a:cubicBezTo>
                    <a:pt x="714" y="128"/>
                    <a:pt x="634" y="21"/>
                    <a:pt x="437" y="3"/>
                  </a:cubicBezTo>
                  <a:cubicBezTo>
                    <a:pt x="425" y="1"/>
                    <a:pt x="411"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3"/>
            <p:cNvSpPr/>
            <p:nvPr/>
          </p:nvSpPr>
          <p:spPr>
            <a:xfrm>
              <a:off x="8173960" y="-2184749"/>
              <a:ext cx="122565" cy="179348"/>
            </a:xfrm>
            <a:custGeom>
              <a:rect b="b" l="l" r="r" t="t"/>
              <a:pathLst>
                <a:path extrusionOk="0" h="837" w="572">
                  <a:moveTo>
                    <a:pt x="215" y="0"/>
                  </a:moveTo>
                  <a:cubicBezTo>
                    <a:pt x="215" y="54"/>
                    <a:pt x="233" y="125"/>
                    <a:pt x="233" y="178"/>
                  </a:cubicBezTo>
                  <a:cubicBezTo>
                    <a:pt x="233" y="241"/>
                    <a:pt x="233" y="294"/>
                    <a:pt x="233" y="348"/>
                  </a:cubicBezTo>
                  <a:cubicBezTo>
                    <a:pt x="206" y="526"/>
                    <a:pt x="144" y="705"/>
                    <a:pt x="1" y="830"/>
                  </a:cubicBezTo>
                  <a:cubicBezTo>
                    <a:pt x="63" y="834"/>
                    <a:pt x="175" y="836"/>
                    <a:pt x="286" y="836"/>
                  </a:cubicBezTo>
                  <a:cubicBezTo>
                    <a:pt x="398" y="836"/>
                    <a:pt x="509" y="834"/>
                    <a:pt x="572" y="830"/>
                  </a:cubicBezTo>
                  <a:cubicBezTo>
                    <a:pt x="429" y="705"/>
                    <a:pt x="367" y="526"/>
                    <a:pt x="349" y="348"/>
                  </a:cubicBezTo>
                  <a:cubicBezTo>
                    <a:pt x="340" y="294"/>
                    <a:pt x="340" y="241"/>
                    <a:pt x="340" y="178"/>
                  </a:cubicBezTo>
                  <a:cubicBezTo>
                    <a:pt x="340" y="125"/>
                    <a:pt x="358" y="54"/>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3"/>
            <p:cNvSpPr/>
            <p:nvPr/>
          </p:nvSpPr>
          <p:spPr>
            <a:xfrm>
              <a:off x="8017322" y="-2412527"/>
              <a:ext cx="436050" cy="337483"/>
            </a:xfrm>
            <a:custGeom>
              <a:rect b="b" l="l" r="r" t="t"/>
              <a:pathLst>
                <a:path extrusionOk="0" h="1575" w="2035">
                  <a:moveTo>
                    <a:pt x="1008" y="0"/>
                  </a:moveTo>
                  <a:cubicBezTo>
                    <a:pt x="886" y="0"/>
                    <a:pt x="766" y="29"/>
                    <a:pt x="696" y="91"/>
                  </a:cubicBezTo>
                  <a:cubicBezTo>
                    <a:pt x="500" y="260"/>
                    <a:pt x="527" y="367"/>
                    <a:pt x="562" y="501"/>
                  </a:cubicBezTo>
                  <a:cubicBezTo>
                    <a:pt x="589" y="608"/>
                    <a:pt x="661" y="617"/>
                    <a:pt x="678" y="715"/>
                  </a:cubicBezTo>
                  <a:cubicBezTo>
                    <a:pt x="687" y="733"/>
                    <a:pt x="669" y="751"/>
                    <a:pt x="652" y="751"/>
                  </a:cubicBezTo>
                  <a:cubicBezTo>
                    <a:pt x="589" y="733"/>
                    <a:pt x="571" y="688"/>
                    <a:pt x="500" y="644"/>
                  </a:cubicBezTo>
                  <a:cubicBezTo>
                    <a:pt x="465" y="624"/>
                    <a:pt x="423" y="614"/>
                    <a:pt x="380" y="614"/>
                  </a:cubicBezTo>
                  <a:cubicBezTo>
                    <a:pt x="270" y="614"/>
                    <a:pt x="150" y="675"/>
                    <a:pt x="98" y="778"/>
                  </a:cubicBezTo>
                  <a:cubicBezTo>
                    <a:pt x="18" y="911"/>
                    <a:pt x="0" y="1063"/>
                    <a:pt x="45" y="1224"/>
                  </a:cubicBezTo>
                  <a:cubicBezTo>
                    <a:pt x="63" y="1304"/>
                    <a:pt x="98" y="1384"/>
                    <a:pt x="143" y="1456"/>
                  </a:cubicBezTo>
                  <a:cubicBezTo>
                    <a:pt x="197" y="1525"/>
                    <a:pt x="306" y="1575"/>
                    <a:pt x="398" y="1575"/>
                  </a:cubicBezTo>
                  <a:cubicBezTo>
                    <a:pt x="411" y="1575"/>
                    <a:pt x="425" y="1574"/>
                    <a:pt x="437" y="1572"/>
                  </a:cubicBezTo>
                  <a:cubicBezTo>
                    <a:pt x="634" y="1554"/>
                    <a:pt x="714" y="1456"/>
                    <a:pt x="803" y="1357"/>
                  </a:cubicBezTo>
                  <a:cubicBezTo>
                    <a:pt x="901" y="1250"/>
                    <a:pt x="928" y="1206"/>
                    <a:pt x="982" y="1197"/>
                  </a:cubicBezTo>
                  <a:lnTo>
                    <a:pt x="1053" y="1197"/>
                  </a:lnTo>
                  <a:cubicBezTo>
                    <a:pt x="1107" y="1206"/>
                    <a:pt x="1133" y="1250"/>
                    <a:pt x="1231" y="1357"/>
                  </a:cubicBezTo>
                  <a:cubicBezTo>
                    <a:pt x="1321" y="1456"/>
                    <a:pt x="1401" y="1554"/>
                    <a:pt x="1597" y="1572"/>
                  </a:cubicBezTo>
                  <a:cubicBezTo>
                    <a:pt x="1610" y="1574"/>
                    <a:pt x="1623" y="1575"/>
                    <a:pt x="1637" y="1575"/>
                  </a:cubicBezTo>
                  <a:cubicBezTo>
                    <a:pt x="1729" y="1575"/>
                    <a:pt x="1837" y="1525"/>
                    <a:pt x="1892" y="1456"/>
                  </a:cubicBezTo>
                  <a:cubicBezTo>
                    <a:pt x="1945" y="1384"/>
                    <a:pt x="1972" y="1304"/>
                    <a:pt x="1990" y="1224"/>
                  </a:cubicBezTo>
                  <a:cubicBezTo>
                    <a:pt x="2034" y="1063"/>
                    <a:pt x="2017" y="911"/>
                    <a:pt x="1945" y="778"/>
                  </a:cubicBezTo>
                  <a:cubicBezTo>
                    <a:pt x="1888" y="675"/>
                    <a:pt x="1766" y="614"/>
                    <a:pt x="1655" y="614"/>
                  </a:cubicBezTo>
                  <a:cubicBezTo>
                    <a:pt x="1612" y="614"/>
                    <a:pt x="1570" y="624"/>
                    <a:pt x="1535" y="644"/>
                  </a:cubicBezTo>
                  <a:cubicBezTo>
                    <a:pt x="1481" y="679"/>
                    <a:pt x="1454" y="724"/>
                    <a:pt x="1410" y="742"/>
                  </a:cubicBezTo>
                  <a:cubicBezTo>
                    <a:pt x="1406" y="743"/>
                    <a:pt x="1403" y="744"/>
                    <a:pt x="1399" y="744"/>
                  </a:cubicBezTo>
                  <a:cubicBezTo>
                    <a:pt x="1374" y="744"/>
                    <a:pt x="1349" y="720"/>
                    <a:pt x="1356" y="697"/>
                  </a:cubicBezTo>
                  <a:cubicBezTo>
                    <a:pt x="1392" y="608"/>
                    <a:pt x="1446" y="555"/>
                    <a:pt x="1472" y="456"/>
                  </a:cubicBezTo>
                  <a:cubicBezTo>
                    <a:pt x="1517" y="323"/>
                    <a:pt x="1499" y="216"/>
                    <a:pt x="1347" y="91"/>
                  </a:cubicBezTo>
                  <a:cubicBezTo>
                    <a:pt x="1266" y="32"/>
                    <a:pt x="1135"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3"/>
            <p:cNvSpPr/>
            <p:nvPr/>
          </p:nvSpPr>
          <p:spPr>
            <a:xfrm>
              <a:off x="8751440" y="-2184749"/>
              <a:ext cx="122351" cy="179348"/>
            </a:xfrm>
            <a:custGeom>
              <a:rect b="b" l="l" r="r" t="t"/>
              <a:pathLst>
                <a:path extrusionOk="0" h="837" w="571">
                  <a:moveTo>
                    <a:pt x="214" y="0"/>
                  </a:moveTo>
                  <a:cubicBezTo>
                    <a:pt x="214" y="54"/>
                    <a:pt x="232" y="125"/>
                    <a:pt x="232" y="178"/>
                  </a:cubicBezTo>
                  <a:cubicBezTo>
                    <a:pt x="232" y="241"/>
                    <a:pt x="232" y="294"/>
                    <a:pt x="223" y="348"/>
                  </a:cubicBezTo>
                  <a:cubicBezTo>
                    <a:pt x="205" y="526"/>
                    <a:pt x="143" y="705"/>
                    <a:pt x="0" y="830"/>
                  </a:cubicBezTo>
                  <a:cubicBezTo>
                    <a:pt x="62" y="834"/>
                    <a:pt x="172" y="836"/>
                    <a:pt x="282" y="836"/>
                  </a:cubicBezTo>
                  <a:cubicBezTo>
                    <a:pt x="393" y="836"/>
                    <a:pt x="504" y="834"/>
                    <a:pt x="571" y="830"/>
                  </a:cubicBezTo>
                  <a:cubicBezTo>
                    <a:pt x="428" y="705"/>
                    <a:pt x="366" y="526"/>
                    <a:pt x="339" y="348"/>
                  </a:cubicBezTo>
                  <a:cubicBezTo>
                    <a:pt x="339" y="294"/>
                    <a:pt x="339" y="241"/>
                    <a:pt x="339" y="178"/>
                  </a:cubicBezTo>
                  <a:cubicBezTo>
                    <a:pt x="339"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3"/>
            <p:cNvSpPr/>
            <p:nvPr/>
          </p:nvSpPr>
          <p:spPr>
            <a:xfrm>
              <a:off x="8594588" y="-2412527"/>
              <a:ext cx="436050" cy="337483"/>
            </a:xfrm>
            <a:custGeom>
              <a:rect b="b" l="l" r="r" t="t"/>
              <a:pathLst>
                <a:path extrusionOk="0" h="1575" w="2035">
                  <a:moveTo>
                    <a:pt x="1006" y="0"/>
                  </a:moveTo>
                  <a:cubicBezTo>
                    <a:pt x="884" y="0"/>
                    <a:pt x="762" y="29"/>
                    <a:pt x="687" y="91"/>
                  </a:cubicBezTo>
                  <a:cubicBezTo>
                    <a:pt x="500" y="260"/>
                    <a:pt x="518" y="367"/>
                    <a:pt x="554" y="501"/>
                  </a:cubicBezTo>
                  <a:cubicBezTo>
                    <a:pt x="589" y="608"/>
                    <a:pt x="652" y="617"/>
                    <a:pt x="679" y="715"/>
                  </a:cubicBezTo>
                  <a:cubicBezTo>
                    <a:pt x="687" y="733"/>
                    <a:pt x="670" y="751"/>
                    <a:pt x="652" y="751"/>
                  </a:cubicBezTo>
                  <a:cubicBezTo>
                    <a:pt x="589" y="733"/>
                    <a:pt x="563" y="688"/>
                    <a:pt x="500" y="644"/>
                  </a:cubicBezTo>
                  <a:cubicBezTo>
                    <a:pt x="465" y="624"/>
                    <a:pt x="423" y="614"/>
                    <a:pt x="380" y="614"/>
                  </a:cubicBezTo>
                  <a:cubicBezTo>
                    <a:pt x="269" y="614"/>
                    <a:pt x="147" y="675"/>
                    <a:pt x="90" y="778"/>
                  </a:cubicBezTo>
                  <a:cubicBezTo>
                    <a:pt x="18" y="911"/>
                    <a:pt x="1" y="1063"/>
                    <a:pt x="45" y="1224"/>
                  </a:cubicBezTo>
                  <a:cubicBezTo>
                    <a:pt x="63" y="1304"/>
                    <a:pt x="90" y="1384"/>
                    <a:pt x="143" y="1456"/>
                  </a:cubicBezTo>
                  <a:cubicBezTo>
                    <a:pt x="198" y="1525"/>
                    <a:pt x="306" y="1575"/>
                    <a:pt x="398" y="1575"/>
                  </a:cubicBezTo>
                  <a:cubicBezTo>
                    <a:pt x="411" y="1575"/>
                    <a:pt x="425" y="1574"/>
                    <a:pt x="438" y="1572"/>
                  </a:cubicBezTo>
                  <a:cubicBezTo>
                    <a:pt x="634" y="1554"/>
                    <a:pt x="714" y="1456"/>
                    <a:pt x="803" y="1357"/>
                  </a:cubicBezTo>
                  <a:cubicBezTo>
                    <a:pt x="902" y="1250"/>
                    <a:pt x="928" y="1206"/>
                    <a:pt x="982" y="1197"/>
                  </a:cubicBezTo>
                  <a:lnTo>
                    <a:pt x="1053" y="1197"/>
                  </a:lnTo>
                  <a:cubicBezTo>
                    <a:pt x="1107" y="1206"/>
                    <a:pt x="1133" y="1250"/>
                    <a:pt x="1232" y="1357"/>
                  </a:cubicBezTo>
                  <a:cubicBezTo>
                    <a:pt x="1312" y="1456"/>
                    <a:pt x="1401" y="1554"/>
                    <a:pt x="1597" y="1572"/>
                  </a:cubicBezTo>
                  <a:cubicBezTo>
                    <a:pt x="1610" y="1574"/>
                    <a:pt x="1624" y="1575"/>
                    <a:pt x="1637" y="1575"/>
                  </a:cubicBezTo>
                  <a:cubicBezTo>
                    <a:pt x="1729" y="1575"/>
                    <a:pt x="1837" y="1525"/>
                    <a:pt x="1892" y="1456"/>
                  </a:cubicBezTo>
                  <a:cubicBezTo>
                    <a:pt x="1936" y="1384"/>
                    <a:pt x="1972" y="1304"/>
                    <a:pt x="1990" y="1224"/>
                  </a:cubicBezTo>
                  <a:cubicBezTo>
                    <a:pt x="2035" y="1063"/>
                    <a:pt x="2017" y="911"/>
                    <a:pt x="1936" y="778"/>
                  </a:cubicBezTo>
                  <a:cubicBezTo>
                    <a:pt x="1885" y="675"/>
                    <a:pt x="1765" y="614"/>
                    <a:pt x="1655" y="614"/>
                  </a:cubicBezTo>
                  <a:cubicBezTo>
                    <a:pt x="1612" y="614"/>
                    <a:pt x="1570" y="624"/>
                    <a:pt x="1535" y="644"/>
                  </a:cubicBezTo>
                  <a:cubicBezTo>
                    <a:pt x="1472" y="679"/>
                    <a:pt x="1455" y="724"/>
                    <a:pt x="1410" y="742"/>
                  </a:cubicBezTo>
                  <a:cubicBezTo>
                    <a:pt x="1405" y="743"/>
                    <a:pt x="1401" y="744"/>
                    <a:pt x="1396" y="744"/>
                  </a:cubicBezTo>
                  <a:cubicBezTo>
                    <a:pt x="1368" y="744"/>
                    <a:pt x="1349" y="720"/>
                    <a:pt x="1357" y="697"/>
                  </a:cubicBezTo>
                  <a:cubicBezTo>
                    <a:pt x="1383" y="608"/>
                    <a:pt x="1446" y="555"/>
                    <a:pt x="1472" y="456"/>
                  </a:cubicBezTo>
                  <a:cubicBezTo>
                    <a:pt x="1508" y="323"/>
                    <a:pt x="1499" y="216"/>
                    <a:pt x="1339" y="91"/>
                  </a:cubicBezTo>
                  <a:cubicBezTo>
                    <a:pt x="1261" y="32"/>
                    <a:pt x="1133" y="0"/>
                    <a:pt x="10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3"/>
            <p:cNvSpPr/>
            <p:nvPr/>
          </p:nvSpPr>
          <p:spPr>
            <a:xfrm>
              <a:off x="8751440" y="-1423632"/>
              <a:ext cx="122351" cy="179562"/>
            </a:xfrm>
            <a:custGeom>
              <a:rect b="b" l="l" r="r" t="t"/>
              <a:pathLst>
                <a:path extrusionOk="0" h="838" w="571">
                  <a:moveTo>
                    <a:pt x="282" y="1"/>
                  </a:moveTo>
                  <a:cubicBezTo>
                    <a:pt x="172" y="1"/>
                    <a:pt x="62" y="3"/>
                    <a:pt x="0" y="7"/>
                  </a:cubicBezTo>
                  <a:cubicBezTo>
                    <a:pt x="143" y="132"/>
                    <a:pt x="205" y="311"/>
                    <a:pt x="223" y="489"/>
                  </a:cubicBezTo>
                  <a:cubicBezTo>
                    <a:pt x="232" y="543"/>
                    <a:pt x="232" y="596"/>
                    <a:pt x="232" y="650"/>
                  </a:cubicBezTo>
                  <a:cubicBezTo>
                    <a:pt x="232" y="703"/>
                    <a:pt x="214" y="784"/>
                    <a:pt x="214" y="837"/>
                  </a:cubicBezTo>
                  <a:lnTo>
                    <a:pt x="357" y="837"/>
                  </a:lnTo>
                  <a:cubicBezTo>
                    <a:pt x="357" y="784"/>
                    <a:pt x="339" y="703"/>
                    <a:pt x="339" y="650"/>
                  </a:cubicBezTo>
                  <a:cubicBezTo>
                    <a:pt x="339" y="596"/>
                    <a:pt x="339" y="543"/>
                    <a:pt x="339" y="489"/>
                  </a:cubicBezTo>
                  <a:cubicBezTo>
                    <a:pt x="366" y="311"/>
                    <a:pt x="428" y="132"/>
                    <a:pt x="571" y="7"/>
                  </a:cubicBezTo>
                  <a:cubicBezTo>
                    <a:pt x="504" y="3"/>
                    <a:pt x="393" y="1"/>
                    <a:pt x="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3"/>
            <p:cNvSpPr/>
            <p:nvPr/>
          </p:nvSpPr>
          <p:spPr>
            <a:xfrm>
              <a:off x="8594588" y="-1353991"/>
              <a:ext cx="436050" cy="337483"/>
            </a:xfrm>
            <a:custGeom>
              <a:rect b="b" l="l" r="r" t="t"/>
              <a:pathLst>
                <a:path extrusionOk="0" h="1575" w="2035">
                  <a:moveTo>
                    <a:pt x="398" y="0"/>
                  </a:moveTo>
                  <a:cubicBezTo>
                    <a:pt x="306" y="0"/>
                    <a:pt x="198" y="50"/>
                    <a:pt x="143" y="120"/>
                  </a:cubicBezTo>
                  <a:cubicBezTo>
                    <a:pt x="90" y="191"/>
                    <a:pt x="63" y="271"/>
                    <a:pt x="45" y="352"/>
                  </a:cubicBezTo>
                  <a:cubicBezTo>
                    <a:pt x="1" y="512"/>
                    <a:pt x="18" y="664"/>
                    <a:pt x="90" y="798"/>
                  </a:cubicBezTo>
                  <a:cubicBezTo>
                    <a:pt x="146" y="897"/>
                    <a:pt x="263" y="958"/>
                    <a:pt x="371" y="958"/>
                  </a:cubicBezTo>
                  <a:cubicBezTo>
                    <a:pt x="418" y="958"/>
                    <a:pt x="462" y="947"/>
                    <a:pt x="500" y="923"/>
                  </a:cubicBezTo>
                  <a:cubicBezTo>
                    <a:pt x="554" y="896"/>
                    <a:pt x="580" y="851"/>
                    <a:pt x="625" y="833"/>
                  </a:cubicBezTo>
                  <a:cubicBezTo>
                    <a:pt x="629" y="832"/>
                    <a:pt x="632" y="832"/>
                    <a:pt x="636" y="832"/>
                  </a:cubicBezTo>
                  <a:cubicBezTo>
                    <a:pt x="661" y="832"/>
                    <a:pt x="686" y="855"/>
                    <a:pt x="679" y="878"/>
                  </a:cubicBezTo>
                  <a:cubicBezTo>
                    <a:pt x="643" y="967"/>
                    <a:pt x="589" y="1021"/>
                    <a:pt x="554" y="1119"/>
                  </a:cubicBezTo>
                  <a:cubicBezTo>
                    <a:pt x="518" y="1253"/>
                    <a:pt x="536" y="1360"/>
                    <a:pt x="687" y="1485"/>
                  </a:cubicBezTo>
                  <a:cubicBezTo>
                    <a:pt x="769" y="1544"/>
                    <a:pt x="900" y="1575"/>
                    <a:pt x="1027" y="1575"/>
                  </a:cubicBezTo>
                  <a:cubicBezTo>
                    <a:pt x="1149" y="1575"/>
                    <a:pt x="1269" y="1546"/>
                    <a:pt x="1339" y="1485"/>
                  </a:cubicBezTo>
                  <a:cubicBezTo>
                    <a:pt x="1535" y="1315"/>
                    <a:pt x="1508" y="1208"/>
                    <a:pt x="1472" y="1074"/>
                  </a:cubicBezTo>
                  <a:cubicBezTo>
                    <a:pt x="1446" y="967"/>
                    <a:pt x="1374" y="958"/>
                    <a:pt x="1357" y="860"/>
                  </a:cubicBezTo>
                  <a:cubicBezTo>
                    <a:pt x="1348" y="842"/>
                    <a:pt x="1365" y="824"/>
                    <a:pt x="1383" y="824"/>
                  </a:cubicBezTo>
                  <a:cubicBezTo>
                    <a:pt x="1446" y="833"/>
                    <a:pt x="1464" y="887"/>
                    <a:pt x="1535" y="923"/>
                  </a:cubicBezTo>
                  <a:cubicBezTo>
                    <a:pt x="1573" y="947"/>
                    <a:pt x="1617" y="958"/>
                    <a:pt x="1664" y="958"/>
                  </a:cubicBezTo>
                  <a:cubicBezTo>
                    <a:pt x="1771" y="958"/>
                    <a:pt x="1886" y="897"/>
                    <a:pt x="1936" y="798"/>
                  </a:cubicBezTo>
                  <a:cubicBezTo>
                    <a:pt x="2017" y="664"/>
                    <a:pt x="2035" y="512"/>
                    <a:pt x="1990" y="352"/>
                  </a:cubicBezTo>
                  <a:cubicBezTo>
                    <a:pt x="1972" y="271"/>
                    <a:pt x="1936" y="191"/>
                    <a:pt x="1892" y="120"/>
                  </a:cubicBezTo>
                  <a:cubicBezTo>
                    <a:pt x="1837" y="50"/>
                    <a:pt x="1729" y="0"/>
                    <a:pt x="1637" y="0"/>
                  </a:cubicBezTo>
                  <a:cubicBezTo>
                    <a:pt x="1624" y="0"/>
                    <a:pt x="1610" y="1"/>
                    <a:pt x="1597" y="4"/>
                  </a:cubicBezTo>
                  <a:cubicBezTo>
                    <a:pt x="1401" y="21"/>
                    <a:pt x="1321" y="120"/>
                    <a:pt x="1232" y="218"/>
                  </a:cubicBezTo>
                  <a:cubicBezTo>
                    <a:pt x="1133" y="325"/>
                    <a:pt x="1107" y="369"/>
                    <a:pt x="1053" y="378"/>
                  </a:cubicBezTo>
                  <a:lnTo>
                    <a:pt x="982" y="378"/>
                  </a:lnTo>
                  <a:cubicBezTo>
                    <a:pt x="928" y="369"/>
                    <a:pt x="902" y="325"/>
                    <a:pt x="803" y="218"/>
                  </a:cubicBezTo>
                  <a:cubicBezTo>
                    <a:pt x="714" y="120"/>
                    <a:pt x="634" y="21"/>
                    <a:pt x="438" y="4"/>
                  </a:cubicBezTo>
                  <a:cubicBezTo>
                    <a:pt x="425" y="1"/>
                    <a:pt x="411"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3"/>
            <p:cNvSpPr/>
            <p:nvPr/>
          </p:nvSpPr>
          <p:spPr>
            <a:xfrm>
              <a:off x="8173960" y="-1423632"/>
              <a:ext cx="122565" cy="179562"/>
            </a:xfrm>
            <a:custGeom>
              <a:rect b="b" l="l" r="r" t="t"/>
              <a:pathLst>
                <a:path extrusionOk="0" h="838" w="572">
                  <a:moveTo>
                    <a:pt x="286" y="1"/>
                  </a:moveTo>
                  <a:cubicBezTo>
                    <a:pt x="175" y="1"/>
                    <a:pt x="63" y="3"/>
                    <a:pt x="1" y="7"/>
                  </a:cubicBezTo>
                  <a:cubicBezTo>
                    <a:pt x="144" y="132"/>
                    <a:pt x="206" y="311"/>
                    <a:pt x="233" y="489"/>
                  </a:cubicBezTo>
                  <a:cubicBezTo>
                    <a:pt x="233" y="543"/>
                    <a:pt x="233" y="596"/>
                    <a:pt x="233" y="650"/>
                  </a:cubicBezTo>
                  <a:cubicBezTo>
                    <a:pt x="233" y="703"/>
                    <a:pt x="215" y="784"/>
                    <a:pt x="215" y="837"/>
                  </a:cubicBezTo>
                  <a:lnTo>
                    <a:pt x="358" y="837"/>
                  </a:lnTo>
                  <a:cubicBezTo>
                    <a:pt x="358" y="784"/>
                    <a:pt x="340" y="703"/>
                    <a:pt x="340" y="650"/>
                  </a:cubicBezTo>
                  <a:cubicBezTo>
                    <a:pt x="340" y="596"/>
                    <a:pt x="340" y="543"/>
                    <a:pt x="349" y="489"/>
                  </a:cubicBezTo>
                  <a:cubicBezTo>
                    <a:pt x="367" y="311"/>
                    <a:pt x="429" y="132"/>
                    <a:pt x="572" y="7"/>
                  </a:cubicBezTo>
                  <a:cubicBezTo>
                    <a:pt x="509" y="3"/>
                    <a:pt x="398"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3"/>
            <p:cNvSpPr/>
            <p:nvPr/>
          </p:nvSpPr>
          <p:spPr>
            <a:xfrm>
              <a:off x="8017322" y="-1353991"/>
              <a:ext cx="436050" cy="337483"/>
            </a:xfrm>
            <a:custGeom>
              <a:rect b="b" l="l" r="r" t="t"/>
              <a:pathLst>
                <a:path extrusionOk="0" h="1575" w="2035">
                  <a:moveTo>
                    <a:pt x="398" y="0"/>
                  </a:moveTo>
                  <a:cubicBezTo>
                    <a:pt x="306" y="0"/>
                    <a:pt x="197" y="50"/>
                    <a:pt x="143" y="120"/>
                  </a:cubicBezTo>
                  <a:cubicBezTo>
                    <a:pt x="98" y="191"/>
                    <a:pt x="63" y="271"/>
                    <a:pt x="45" y="352"/>
                  </a:cubicBezTo>
                  <a:cubicBezTo>
                    <a:pt x="0" y="512"/>
                    <a:pt x="18" y="664"/>
                    <a:pt x="98" y="798"/>
                  </a:cubicBezTo>
                  <a:cubicBezTo>
                    <a:pt x="148" y="897"/>
                    <a:pt x="264" y="958"/>
                    <a:pt x="371" y="958"/>
                  </a:cubicBezTo>
                  <a:cubicBezTo>
                    <a:pt x="417" y="958"/>
                    <a:pt x="462" y="947"/>
                    <a:pt x="500" y="923"/>
                  </a:cubicBezTo>
                  <a:cubicBezTo>
                    <a:pt x="562" y="896"/>
                    <a:pt x="580" y="851"/>
                    <a:pt x="625" y="833"/>
                  </a:cubicBezTo>
                  <a:cubicBezTo>
                    <a:pt x="630" y="832"/>
                    <a:pt x="634" y="832"/>
                    <a:pt x="639" y="832"/>
                  </a:cubicBezTo>
                  <a:cubicBezTo>
                    <a:pt x="667" y="832"/>
                    <a:pt x="686" y="855"/>
                    <a:pt x="678" y="878"/>
                  </a:cubicBezTo>
                  <a:cubicBezTo>
                    <a:pt x="652" y="967"/>
                    <a:pt x="589" y="1021"/>
                    <a:pt x="562" y="1119"/>
                  </a:cubicBezTo>
                  <a:cubicBezTo>
                    <a:pt x="527" y="1253"/>
                    <a:pt x="536" y="1360"/>
                    <a:pt x="696" y="1485"/>
                  </a:cubicBezTo>
                  <a:cubicBezTo>
                    <a:pt x="773" y="1544"/>
                    <a:pt x="902" y="1575"/>
                    <a:pt x="1029" y="1575"/>
                  </a:cubicBezTo>
                  <a:cubicBezTo>
                    <a:pt x="1151" y="1575"/>
                    <a:pt x="1273" y="1546"/>
                    <a:pt x="1347" y="1485"/>
                  </a:cubicBezTo>
                  <a:cubicBezTo>
                    <a:pt x="1535" y="1315"/>
                    <a:pt x="1517" y="1208"/>
                    <a:pt x="1472" y="1074"/>
                  </a:cubicBezTo>
                  <a:cubicBezTo>
                    <a:pt x="1446" y="967"/>
                    <a:pt x="1383" y="958"/>
                    <a:pt x="1356" y="860"/>
                  </a:cubicBezTo>
                  <a:cubicBezTo>
                    <a:pt x="1347" y="842"/>
                    <a:pt x="1365" y="824"/>
                    <a:pt x="1383" y="824"/>
                  </a:cubicBezTo>
                  <a:cubicBezTo>
                    <a:pt x="1446" y="833"/>
                    <a:pt x="1472" y="887"/>
                    <a:pt x="1535" y="923"/>
                  </a:cubicBezTo>
                  <a:cubicBezTo>
                    <a:pt x="1572" y="947"/>
                    <a:pt x="1617" y="958"/>
                    <a:pt x="1664" y="958"/>
                  </a:cubicBezTo>
                  <a:cubicBezTo>
                    <a:pt x="1772" y="958"/>
                    <a:pt x="1889" y="897"/>
                    <a:pt x="1945" y="798"/>
                  </a:cubicBezTo>
                  <a:cubicBezTo>
                    <a:pt x="2017" y="664"/>
                    <a:pt x="2034" y="512"/>
                    <a:pt x="1990" y="352"/>
                  </a:cubicBezTo>
                  <a:cubicBezTo>
                    <a:pt x="1972" y="271"/>
                    <a:pt x="1945" y="191"/>
                    <a:pt x="1892" y="120"/>
                  </a:cubicBezTo>
                  <a:cubicBezTo>
                    <a:pt x="1837" y="50"/>
                    <a:pt x="1729" y="0"/>
                    <a:pt x="1637" y="0"/>
                  </a:cubicBezTo>
                  <a:cubicBezTo>
                    <a:pt x="1623" y="0"/>
                    <a:pt x="1610" y="1"/>
                    <a:pt x="1597" y="4"/>
                  </a:cubicBezTo>
                  <a:cubicBezTo>
                    <a:pt x="1401" y="21"/>
                    <a:pt x="1321" y="120"/>
                    <a:pt x="1231" y="218"/>
                  </a:cubicBezTo>
                  <a:cubicBezTo>
                    <a:pt x="1133" y="325"/>
                    <a:pt x="1107" y="369"/>
                    <a:pt x="1053" y="378"/>
                  </a:cubicBezTo>
                  <a:lnTo>
                    <a:pt x="982" y="378"/>
                  </a:lnTo>
                  <a:cubicBezTo>
                    <a:pt x="928" y="369"/>
                    <a:pt x="901" y="325"/>
                    <a:pt x="803" y="218"/>
                  </a:cubicBezTo>
                  <a:cubicBezTo>
                    <a:pt x="714" y="120"/>
                    <a:pt x="634" y="21"/>
                    <a:pt x="437" y="4"/>
                  </a:cubicBezTo>
                  <a:cubicBezTo>
                    <a:pt x="425" y="1"/>
                    <a:pt x="411"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3"/>
            <p:cNvSpPr/>
            <p:nvPr/>
          </p:nvSpPr>
          <p:spPr>
            <a:xfrm>
              <a:off x="8476092" y="-1685909"/>
              <a:ext cx="122565" cy="179348"/>
            </a:xfrm>
            <a:custGeom>
              <a:rect b="b" l="l" r="r" t="t"/>
              <a:pathLst>
                <a:path extrusionOk="0" h="837" w="572">
                  <a:moveTo>
                    <a:pt x="215" y="0"/>
                  </a:moveTo>
                  <a:cubicBezTo>
                    <a:pt x="215" y="54"/>
                    <a:pt x="232" y="125"/>
                    <a:pt x="232" y="179"/>
                  </a:cubicBezTo>
                  <a:cubicBezTo>
                    <a:pt x="232" y="232"/>
                    <a:pt x="232" y="286"/>
                    <a:pt x="232" y="348"/>
                  </a:cubicBezTo>
                  <a:cubicBezTo>
                    <a:pt x="206" y="527"/>
                    <a:pt x="143" y="705"/>
                    <a:pt x="0" y="830"/>
                  </a:cubicBezTo>
                  <a:cubicBezTo>
                    <a:pt x="63" y="835"/>
                    <a:pt x="174" y="837"/>
                    <a:pt x="286" y="837"/>
                  </a:cubicBezTo>
                  <a:cubicBezTo>
                    <a:pt x="397" y="837"/>
                    <a:pt x="509" y="835"/>
                    <a:pt x="571" y="830"/>
                  </a:cubicBezTo>
                  <a:cubicBezTo>
                    <a:pt x="429" y="705"/>
                    <a:pt x="366" y="527"/>
                    <a:pt x="348" y="348"/>
                  </a:cubicBezTo>
                  <a:cubicBezTo>
                    <a:pt x="339" y="286"/>
                    <a:pt x="339" y="232"/>
                    <a:pt x="339" y="179"/>
                  </a:cubicBezTo>
                  <a:cubicBezTo>
                    <a:pt x="339"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3"/>
            <p:cNvSpPr/>
            <p:nvPr/>
          </p:nvSpPr>
          <p:spPr>
            <a:xfrm>
              <a:off x="8319240" y="-1913687"/>
              <a:ext cx="436050" cy="337697"/>
            </a:xfrm>
            <a:custGeom>
              <a:rect b="b" l="l" r="r" t="t"/>
              <a:pathLst>
                <a:path extrusionOk="0" h="1576" w="2035">
                  <a:moveTo>
                    <a:pt x="1006" y="1"/>
                  </a:moveTo>
                  <a:cubicBezTo>
                    <a:pt x="884" y="1"/>
                    <a:pt x="762" y="30"/>
                    <a:pt x="688" y="91"/>
                  </a:cubicBezTo>
                  <a:cubicBezTo>
                    <a:pt x="500" y="260"/>
                    <a:pt x="527" y="359"/>
                    <a:pt x="563" y="492"/>
                  </a:cubicBezTo>
                  <a:cubicBezTo>
                    <a:pt x="590" y="608"/>
                    <a:pt x="661" y="617"/>
                    <a:pt x="679" y="715"/>
                  </a:cubicBezTo>
                  <a:cubicBezTo>
                    <a:pt x="688" y="733"/>
                    <a:pt x="670" y="751"/>
                    <a:pt x="652" y="751"/>
                  </a:cubicBezTo>
                  <a:cubicBezTo>
                    <a:pt x="590" y="733"/>
                    <a:pt x="572" y="689"/>
                    <a:pt x="500" y="644"/>
                  </a:cubicBezTo>
                  <a:cubicBezTo>
                    <a:pt x="465" y="624"/>
                    <a:pt x="423" y="614"/>
                    <a:pt x="379" y="614"/>
                  </a:cubicBezTo>
                  <a:cubicBezTo>
                    <a:pt x="269" y="614"/>
                    <a:pt x="150" y="673"/>
                    <a:pt x="99" y="769"/>
                  </a:cubicBezTo>
                  <a:cubicBezTo>
                    <a:pt x="19" y="912"/>
                    <a:pt x="1" y="1063"/>
                    <a:pt x="45" y="1224"/>
                  </a:cubicBezTo>
                  <a:cubicBezTo>
                    <a:pt x="63" y="1304"/>
                    <a:pt x="99" y="1385"/>
                    <a:pt x="144" y="1456"/>
                  </a:cubicBezTo>
                  <a:cubicBezTo>
                    <a:pt x="198" y="1526"/>
                    <a:pt x="306" y="1575"/>
                    <a:pt x="398" y="1575"/>
                  </a:cubicBezTo>
                  <a:cubicBezTo>
                    <a:pt x="412" y="1575"/>
                    <a:pt x="425" y="1574"/>
                    <a:pt x="438" y="1572"/>
                  </a:cubicBezTo>
                  <a:cubicBezTo>
                    <a:pt x="634" y="1554"/>
                    <a:pt x="715" y="1447"/>
                    <a:pt x="804" y="1358"/>
                  </a:cubicBezTo>
                  <a:cubicBezTo>
                    <a:pt x="902" y="1251"/>
                    <a:pt x="929" y="1206"/>
                    <a:pt x="982" y="1197"/>
                  </a:cubicBezTo>
                  <a:lnTo>
                    <a:pt x="1054" y="1197"/>
                  </a:lnTo>
                  <a:cubicBezTo>
                    <a:pt x="1107" y="1206"/>
                    <a:pt x="1134" y="1251"/>
                    <a:pt x="1232" y="1358"/>
                  </a:cubicBezTo>
                  <a:cubicBezTo>
                    <a:pt x="1321" y="1447"/>
                    <a:pt x="1401" y="1554"/>
                    <a:pt x="1598" y="1572"/>
                  </a:cubicBezTo>
                  <a:cubicBezTo>
                    <a:pt x="1611" y="1574"/>
                    <a:pt x="1624" y="1575"/>
                    <a:pt x="1638" y="1575"/>
                  </a:cubicBezTo>
                  <a:cubicBezTo>
                    <a:pt x="1730" y="1575"/>
                    <a:pt x="1838" y="1526"/>
                    <a:pt x="1892" y="1456"/>
                  </a:cubicBezTo>
                  <a:cubicBezTo>
                    <a:pt x="1946" y="1385"/>
                    <a:pt x="1972" y="1304"/>
                    <a:pt x="1990" y="1224"/>
                  </a:cubicBezTo>
                  <a:cubicBezTo>
                    <a:pt x="2035" y="1063"/>
                    <a:pt x="2017" y="912"/>
                    <a:pt x="1946" y="769"/>
                  </a:cubicBezTo>
                  <a:cubicBezTo>
                    <a:pt x="1888" y="673"/>
                    <a:pt x="1767" y="614"/>
                    <a:pt x="1657" y="614"/>
                  </a:cubicBezTo>
                  <a:cubicBezTo>
                    <a:pt x="1613" y="614"/>
                    <a:pt x="1571" y="624"/>
                    <a:pt x="1535" y="644"/>
                  </a:cubicBezTo>
                  <a:cubicBezTo>
                    <a:pt x="1482" y="680"/>
                    <a:pt x="1455" y="724"/>
                    <a:pt x="1410" y="742"/>
                  </a:cubicBezTo>
                  <a:cubicBezTo>
                    <a:pt x="1407" y="743"/>
                    <a:pt x="1403" y="744"/>
                    <a:pt x="1399" y="744"/>
                  </a:cubicBezTo>
                  <a:cubicBezTo>
                    <a:pt x="1375" y="744"/>
                    <a:pt x="1349" y="721"/>
                    <a:pt x="1357" y="698"/>
                  </a:cubicBezTo>
                  <a:cubicBezTo>
                    <a:pt x="1384" y="608"/>
                    <a:pt x="1446" y="555"/>
                    <a:pt x="1473" y="448"/>
                  </a:cubicBezTo>
                  <a:cubicBezTo>
                    <a:pt x="1517" y="323"/>
                    <a:pt x="1500" y="207"/>
                    <a:pt x="1339" y="91"/>
                  </a:cubicBezTo>
                  <a:cubicBezTo>
                    <a:pt x="1262" y="32"/>
                    <a:pt x="1134" y="1"/>
                    <a:pt x="10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9" name="Google Shape;2249;p33"/>
          <p:cNvGrpSpPr/>
          <p:nvPr/>
        </p:nvGrpSpPr>
        <p:grpSpPr>
          <a:xfrm>
            <a:off x="3577848" y="701273"/>
            <a:ext cx="1013530" cy="2445555"/>
            <a:chOff x="10062611" y="-2949723"/>
            <a:chExt cx="1013530" cy="2445555"/>
          </a:xfrm>
        </p:grpSpPr>
        <p:sp>
          <p:nvSpPr>
            <p:cNvPr id="2250" name="Google Shape;2250;p33"/>
            <p:cNvSpPr/>
            <p:nvPr/>
          </p:nvSpPr>
          <p:spPr>
            <a:xfrm>
              <a:off x="10219463" y="-2721945"/>
              <a:ext cx="122565" cy="177848"/>
            </a:xfrm>
            <a:custGeom>
              <a:rect b="b" l="l" r="r" t="t"/>
              <a:pathLst>
                <a:path extrusionOk="0" h="830" w="572">
                  <a:moveTo>
                    <a:pt x="215" y="0"/>
                  </a:moveTo>
                  <a:cubicBezTo>
                    <a:pt x="215" y="54"/>
                    <a:pt x="232" y="125"/>
                    <a:pt x="232" y="179"/>
                  </a:cubicBezTo>
                  <a:cubicBezTo>
                    <a:pt x="232" y="232"/>
                    <a:pt x="232" y="286"/>
                    <a:pt x="232" y="339"/>
                  </a:cubicBezTo>
                  <a:cubicBezTo>
                    <a:pt x="206" y="527"/>
                    <a:pt x="143" y="705"/>
                    <a:pt x="0" y="830"/>
                  </a:cubicBezTo>
                  <a:lnTo>
                    <a:pt x="571" y="830"/>
                  </a:lnTo>
                  <a:cubicBezTo>
                    <a:pt x="429" y="705"/>
                    <a:pt x="366" y="527"/>
                    <a:pt x="348" y="339"/>
                  </a:cubicBezTo>
                  <a:cubicBezTo>
                    <a:pt x="339" y="286"/>
                    <a:pt x="339" y="232"/>
                    <a:pt x="339" y="179"/>
                  </a:cubicBezTo>
                  <a:cubicBezTo>
                    <a:pt x="339"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3"/>
            <p:cNvSpPr/>
            <p:nvPr/>
          </p:nvSpPr>
          <p:spPr>
            <a:xfrm>
              <a:off x="10062611" y="-2949723"/>
              <a:ext cx="436050" cy="337483"/>
            </a:xfrm>
            <a:custGeom>
              <a:rect b="b" l="l" r="r" t="t"/>
              <a:pathLst>
                <a:path extrusionOk="0" h="1575" w="2035">
                  <a:moveTo>
                    <a:pt x="1008" y="0"/>
                  </a:moveTo>
                  <a:cubicBezTo>
                    <a:pt x="886" y="0"/>
                    <a:pt x="767" y="30"/>
                    <a:pt x="697" y="91"/>
                  </a:cubicBezTo>
                  <a:cubicBezTo>
                    <a:pt x="500" y="260"/>
                    <a:pt x="527" y="358"/>
                    <a:pt x="563" y="492"/>
                  </a:cubicBezTo>
                  <a:cubicBezTo>
                    <a:pt x="590" y="608"/>
                    <a:pt x="661" y="617"/>
                    <a:pt x="679" y="715"/>
                  </a:cubicBezTo>
                  <a:cubicBezTo>
                    <a:pt x="686" y="730"/>
                    <a:pt x="676" y="744"/>
                    <a:pt x="662" y="744"/>
                  </a:cubicBezTo>
                  <a:cubicBezTo>
                    <a:pt x="659" y="744"/>
                    <a:pt x="655" y="744"/>
                    <a:pt x="652" y="742"/>
                  </a:cubicBezTo>
                  <a:cubicBezTo>
                    <a:pt x="590" y="733"/>
                    <a:pt x="572" y="689"/>
                    <a:pt x="500" y="644"/>
                  </a:cubicBezTo>
                  <a:cubicBezTo>
                    <a:pt x="465" y="624"/>
                    <a:pt x="423" y="614"/>
                    <a:pt x="379" y="614"/>
                  </a:cubicBezTo>
                  <a:cubicBezTo>
                    <a:pt x="269" y="614"/>
                    <a:pt x="150" y="673"/>
                    <a:pt x="99" y="769"/>
                  </a:cubicBezTo>
                  <a:cubicBezTo>
                    <a:pt x="19" y="912"/>
                    <a:pt x="1" y="1063"/>
                    <a:pt x="45" y="1215"/>
                  </a:cubicBezTo>
                  <a:cubicBezTo>
                    <a:pt x="63" y="1304"/>
                    <a:pt x="99" y="1384"/>
                    <a:pt x="144" y="1456"/>
                  </a:cubicBezTo>
                  <a:cubicBezTo>
                    <a:pt x="199" y="1519"/>
                    <a:pt x="309" y="1575"/>
                    <a:pt x="402" y="1575"/>
                  </a:cubicBezTo>
                  <a:cubicBezTo>
                    <a:pt x="415" y="1575"/>
                    <a:pt x="427" y="1574"/>
                    <a:pt x="438" y="1572"/>
                  </a:cubicBezTo>
                  <a:cubicBezTo>
                    <a:pt x="634" y="1545"/>
                    <a:pt x="715" y="1447"/>
                    <a:pt x="804" y="1358"/>
                  </a:cubicBezTo>
                  <a:cubicBezTo>
                    <a:pt x="902" y="1251"/>
                    <a:pt x="929" y="1197"/>
                    <a:pt x="982" y="1197"/>
                  </a:cubicBezTo>
                  <a:lnTo>
                    <a:pt x="1054" y="1197"/>
                  </a:lnTo>
                  <a:cubicBezTo>
                    <a:pt x="1107" y="1197"/>
                    <a:pt x="1134" y="1251"/>
                    <a:pt x="1232" y="1358"/>
                  </a:cubicBezTo>
                  <a:cubicBezTo>
                    <a:pt x="1321" y="1447"/>
                    <a:pt x="1401" y="1545"/>
                    <a:pt x="1598" y="1572"/>
                  </a:cubicBezTo>
                  <a:cubicBezTo>
                    <a:pt x="1609" y="1574"/>
                    <a:pt x="1621" y="1575"/>
                    <a:pt x="1634" y="1575"/>
                  </a:cubicBezTo>
                  <a:cubicBezTo>
                    <a:pt x="1726" y="1575"/>
                    <a:pt x="1837" y="1519"/>
                    <a:pt x="1892" y="1456"/>
                  </a:cubicBezTo>
                  <a:cubicBezTo>
                    <a:pt x="1946" y="1384"/>
                    <a:pt x="1972" y="1304"/>
                    <a:pt x="1990" y="1215"/>
                  </a:cubicBezTo>
                  <a:cubicBezTo>
                    <a:pt x="2035" y="1063"/>
                    <a:pt x="2017" y="912"/>
                    <a:pt x="1946" y="769"/>
                  </a:cubicBezTo>
                  <a:cubicBezTo>
                    <a:pt x="1888" y="673"/>
                    <a:pt x="1767" y="614"/>
                    <a:pt x="1657" y="614"/>
                  </a:cubicBezTo>
                  <a:cubicBezTo>
                    <a:pt x="1613" y="614"/>
                    <a:pt x="1571" y="624"/>
                    <a:pt x="1535" y="644"/>
                  </a:cubicBezTo>
                  <a:cubicBezTo>
                    <a:pt x="1482" y="680"/>
                    <a:pt x="1455" y="724"/>
                    <a:pt x="1410" y="742"/>
                  </a:cubicBezTo>
                  <a:cubicBezTo>
                    <a:pt x="1407" y="743"/>
                    <a:pt x="1403" y="744"/>
                    <a:pt x="1399" y="744"/>
                  </a:cubicBezTo>
                  <a:cubicBezTo>
                    <a:pt x="1375" y="744"/>
                    <a:pt x="1349" y="720"/>
                    <a:pt x="1357" y="689"/>
                  </a:cubicBezTo>
                  <a:cubicBezTo>
                    <a:pt x="1393" y="599"/>
                    <a:pt x="1446" y="555"/>
                    <a:pt x="1482" y="448"/>
                  </a:cubicBezTo>
                  <a:cubicBezTo>
                    <a:pt x="1517" y="314"/>
                    <a:pt x="1500" y="207"/>
                    <a:pt x="1339" y="91"/>
                  </a:cubicBezTo>
                  <a:cubicBezTo>
                    <a:pt x="1262" y="32"/>
                    <a:pt x="1134" y="0"/>
                    <a:pt x="10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3"/>
            <p:cNvSpPr/>
            <p:nvPr/>
          </p:nvSpPr>
          <p:spPr>
            <a:xfrm>
              <a:off x="10796729" y="-2721945"/>
              <a:ext cx="122565" cy="177848"/>
            </a:xfrm>
            <a:custGeom>
              <a:rect b="b" l="l" r="r" t="t"/>
              <a:pathLst>
                <a:path extrusionOk="0" h="830" w="572">
                  <a:moveTo>
                    <a:pt x="215" y="0"/>
                  </a:moveTo>
                  <a:cubicBezTo>
                    <a:pt x="215" y="54"/>
                    <a:pt x="233" y="125"/>
                    <a:pt x="233" y="179"/>
                  </a:cubicBezTo>
                  <a:cubicBezTo>
                    <a:pt x="233" y="232"/>
                    <a:pt x="233" y="286"/>
                    <a:pt x="224" y="339"/>
                  </a:cubicBezTo>
                  <a:cubicBezTo>
                    <a:pt x="206" y="527"/>
                    <a:pt x="143" y="705"/>
                    <a:pt x="1" y="830"/>
                  </a:cubicBezTo>
                  <a:lnTo>
                    <a:pt x="572" y="830"/>
                  </a:lnTo>
                  <a:cubicBezTo>
                    <a:pt x="429" y="705"/>
                    <a:pt x="366" y="527"/>
                    <a:pt x="340" y="339"/>
                  </a:cubicBezTo>
                  <a:cubicBezTo>
                    <a:pt x="340" y="286"/>
                    <a:pt x="340" y="232"/>
                    <a:pt x="340" y="179"/>
                  </a:cubicBezTo>
                  <a:cubicBezTo>
                    <a:pt x="340"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3"/>
            <p:cNvSpPr/>
            <p:nvPr/>
          </p:nvSpPr>
          <p:spPr>
            <a:xfrm>
              <a:off x="10640092" y="-2949723"/>
              <a:ext cx="436050" cy="337483"/>
            </a:xfrm>
            <a:custGeom>
              <a:rect b="b" l="l" r="r" t="t"/>
              <a:pathLst>
                <a:path extrusionOk="0" h="1575" w="2035">
                  <a:moveTo>
                    <a:pt x="1006" y="0"/>
                  </a:moveTo>
                  <a:cubicBezTo>
                    <a:pt x="883" y="0"/>
                    <a:pt x="761" y="30"/>
                    <a:pt x="687" y="91"/>
                  </a:cubicBezTo>
                  <a:cubicBezTo>
                    <a:pt x="500" y="260"/>
                    <a:pt x="517" y="358"/>
                    <a:pt x="553" y="492"/>
                  </a:cubicBezTo>
                  <a:cubicBezTo>
                    <a:pt x="589" y="608"/>
                    <a:pt x="651" y="617"/>
                    <a:pt x="678" y="715"/>
                  </a:cubicBezTo>
                  <a:cubicBezTo>
                    <a:pt x="685" y="730"/>
                    <a:pt x="675" y="744"/>
                    <a:pt x="661" y="744"/>
                  </a:cubicBezTo>
                  <a:cubicBezTo>
                    <a:pt x="658" y="744"/>
                    <a:pt x="655" y="744"/>
                    <a:pt x="651" y="742"/>
                  </a:cubicBezTo>
                  <a:cubicBezTo>
                    <a:pt x="589" y="733"/>
                    <a:pt x="562" y="689"/>
                    <a:pt x="500" y="644"/>
                  </a:cubicBezTo>
                  <a:cubicBezTo>
                    <a:pt x="464" y="624"/>
                    <a:pt x="422" y="614"/>
                    <a:pt x="378" y="614"/>
                  </a:cubicBezTo>
                  <a:cubicBezTo>
                    <a:pt x="268" y="614"/>
                    <a:pt x="147" y="673"/>
                    <a:pt x="89" y="769"/>
                  </a:cubicBezTo>
                  <a:cubicBezTo>
                    <a:pt x="18" y="912"/>
                    <a:pt x="0" y="1063"/>
                    <a:pt x="45" y="1215"/>
                  </a:cubicBezTo>
                  <a:cubicBezTo>
                    <a:pt x="62" y="1304"/>
                    <a:pt x="89" y="1384"/>
                    <a:pt x="143" y="1456"/>
                  </a:cubicBezTo>
                  <a:cubicBezTo>
                    <a:pt x="198" y="1519"/>
                    <a:pt x="309" y="1575"/>
                    <a:pt x="401" y="1575"/>
                  </a:cubicBezTo>
                  <a:cubicBezTo>
                    <a:pt x="414" y="1575"/>
                    <a:pt x="426" y="1574"/>
                    <a:pt x="437" y="1572"/>
                  </a:cubicBezTo>
                  <a:cubicBezTo>
                    <a:pt x="633" y="1545"/>
                    <a:pt x="714" y="1447"/>
                    <a:pt x="803" y="1358"/>
                  </a:cubicBezTo>
                  <a:cubicBezTo>
                    <a:pt x="901" y="1251"/>
                    <a:pt x="928" y="1197"/>
                    <a:pt x="981" y="1197"/>
                  </a:cubicBezTo>
                  <a:lnTo>
                    <a:pt x="1053" y="1197"/>
                  </a:lnTo>
                  <a:cubicBezTo>
                    <a:pt x="1106" y="1197"/>
                    <a:pt x="1133" y="1251"/>
                    <a:pt x="1231" y="1358"/>
                  </a:cubicBezTo>
                  <a:cubicBezTo>
                    <a:pt x="1311" y="1447"/>
                    <a:pt x="1401" y="1545"/>
                    <a:pt x="1597" y="1572"/>
                  </a:cubicBezTo>
                  <a:cubicBezTo>
                    <a:pt x="1608" y="1574"/>
                    <a:pt x="1620" y="1575"/>
                    <a:pt x="1633" y="1575"/>
                  </a:cubicBezTo>
                  <a:cubicBezTo>
                    <a:pt x="1725" y="1575"/>
                    <a:pt x="1836" y="1519"/>
                    <a:pt x="1891" y="1456"/>
                  </a:cubicBezTo>
                  <a:cubicBezTo>
                    <a:pt x="1936" y="1384"/>
                    <a:pt x="1972" y="1304"/>
                    <a:pt x="1989" y="1215"/>
                  </a:cubicBezTo>
                  <a:cubicBezTo>
                    <a:pt x="2034" y="1063"/>
                    <a:pt x="2016" y="912"/>
                    <a:pt x="1936" y="769"/>
                  </a:cubicBezTo>
                  <a:cubicBezTo>
                    <a:pt x="1885" y="673"/>
                    <a:pt x="1766" y="614"/>
                    <a:pt x="1656" y="614"/>
                  </a:cubicBezTo>
                  <a:cubicBezTo>
                    <a:pt x="1612" y="614"/>
                    <a:pt x="1570" y="624"/>
                    <a:pt x="1534" y="644"/>
                  </a:cubicBezTo>
                  <a:cubicBezTo>
                    <a:pt x="1472" y="680"/>
                    <a:pt x="1454" y="724"/>
                    <a:pt x="1410" y="742"/>
                  </a:cubicBezTo>
                  <a:cubicBezTo>
                    <a:pt x="1405" y="743"/>
                    <a:pt x="1400" y="744"/>
                    <a:pt x="1396" y="744"/>
                  </a:cubicBezTo>
                  <a:cubicBezTo>
                    <a:pt x="1367" y="744"/>
                    <a:pt x="1348" y="720"/>
                    <a:pt x="1356" y="689"/>
                  </a:cubicBezTo>
                  <a:cubicBezTo>
                    <a:pt x="1383" y="599"/>
                    <a:pt x="1445" y="555"/>
                    <a:pt x="1472" y="448"/>
                  </a:cubicBezTo>
                  <a:cubicBezTo>
                    <a:pt x="1508" y="314"/>
                    <a:pt x="1499" y="207"/>
                    <a:pt x="1338" y="91"/>
                  </a:cubicBezTo>
                  <a:cubicBezTo>
                    <a:pt x="1261" y="32"/>
                    <a:pt x="1133" y="0"/>
                    <a:pt x="10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3"/>
            <p:cNvSpPr/>
            <p:nvPr/>
          </p:nvSpPr>
          <p:spPr>
            <a:xfrm>
              <a:off x="10796729" y="-911292"/>
              <a:ext cx="122565" cy="179348"/>
            </a:xfrm>
            <a:custGeom>
              <a:rect b="b" l="l" r="r" t="t"/>
              <a:pathLst>
                <a:path extrusionOk="0" h="837" w="572">
                  <a:moveTo>
                    <a:pt x="283" y="1"/>
                  </a:moveTo>
                  <a:cubicBezTo>
                    <a:pt x="172" y="1"/>
                    <a:pt x="63" y="3"/>
                    <a:pt x="1" y="7"/>
                  </a:cubicBezTo>
                  <a:cubicBezTo>
                    <a:pt x="143" y="132"/>
                    <a:pt x="206" y="311"/>
                    <a:pt x="224" y="489"/>
                  </a:cubicBezTo>
                  <a:cubicBezTo>
                    <a:pt x="233" y="543"/>
                    <a:pt x="233" y="605"/>
                    <a:pt x="233" y="659"/>
                  </a:cubicBezTo>
                  <a:cubicBezTo>
                    <a:pt x="233" y="712"/>
                    <a:pt x="215" y="783"/>
                    <a:pt x="215" y="837"/>
                  </a:cubicBezTo>
                  <a:lnTo>
                    <a:pt x="357" y="837"/>
                  </a:lnTo>
                  <a:cubicBezTo>
                    <a:pt x="357" y="783"/>
                    <a:pt x="340" y="712"/>
                    <a:pt x="340" y="659"/>
                  </a:cubicBezTo>
                  <a:cubicBezTo>
                    <a:pt x="340" y="605"/>
                    <a:pt x="340" y="543"/>
                    <a:pt x="340" y="489"/>
                  </a:cubicBezTo>
                  <a:cubicBezTo>
                    <a:pt x="366" y="311"/>
                    <a:pt x="429" y="132"/>
                    <a:pt x="572" y="7"/>
                  </a:cubicBezTo>
                  <a:cubicBezTo>
                    <a:pt x="505" y="3"/>
                    <a:pt x="393" y="1"/>
                    <a:pt x="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3"/>
            <p:cNvSpPr/>
            <p:nvPr/>
          </p:nvSpPr>
          <p:spPr>
            <a:xfrm>
              <a:off x="10640092" y="-841651"/>
              <a:ext cx="436050" cy="337483"/>
            </a:xfrm>
            <a:custGeom>
              <a:rect b="b" l="l" r="r" t="t"/>
              <a:pathLst>
                <a:path extrusionOk="0" h="1575" w="2035">
                  <a:moveTo>
                    <a:pt x="397" y="0"/>
                  </a:moveTo>
                  <a:cubicBezTo>
                    <a:pt x="305" y="0"/>
                    <a:pt x="197" y="50"/>
                    <a:pt x="143" y="119"/>
                  </a:cubicBezTo>
                  <a:cubicBezTo>
                    <a:pt x="89" y="191"/>
                    <a:pt x="62" y="271"/>
                    <a:pt x="45" y="351"/>
                  </a:cubicBezTo>
                  <a:cubicBezTo>
                    <a:pt x="0" y="512"/>
                    <a:pt x="18" y="664"/>
                    <a:pt x="89" y="806"/>
                  </a:cubicBezTo>
                  <a:cubicBezTo>
                    <a:pt x="147" y="902"/>
                    <a:pt x="268" y="961"/>
                    <a:pt x="378" y="961"/>
                  </a:cubicBezTo>
                  <a:cubicBezTo>
                    <a:pt x="422" y="961"/>
                    <a:pt x="464" y="952"/>
                    <a:pt x="500" y="931"/>
                  </a:cubicBezTo>
                  <a:cubicBezTo>
                    <a:pt x="553" y="896"/>
                    <a:pt x="580" y="851"/>
                    <a:pt x="625" y="833"/>
                  </a:cubicBezTo>
                  <a:cubicBezTo>
                    <a:pt x="628" y="832"/>
                    <a:pt x="632" y="831"/>
                    <a:pt x="636" y="831"/>
                  </a:cubicBezTo>
                  <a:cubicBezTo>
                    <a:pt x="660" y="831"/>
                    <a:pt x="686" y="855"/>
                    <a:pt x="678" y="878"/>
                  </a:cubicBezTo>
                  <a:cubicBezTo>
                    <a:pt x="642" y="967"/>
                    <a:pt x="589" y="1020"/>
                    <a:pt x="553" y="1128"/>
                  </a:cubicBezTo>
                  <a:cubicBezTo>
                    <a:pt x="517" y="1252"/>
                    <a:pt x="535" y="1368"/>
                    <a:pt x="687" y="1484"/>
                  </a:cubicBezTo>
                  <a:cubicBezTo>
                    <a:pt x="769" y="1543"/>
                    <a:pt x="899" y="1575"/>
                    <a:pt x="1026" y="1575"/>
                  </a:cubicBezTo>
                  <a:cubicBezTo>
                    <a:pt x="1149" y="1575"/>
                    <a:pt x="1268" y="1546"/>
                    <a:pt x="1338" y="1484"/>
                  </a:cubicBezTo>
                  <a:cubicBezTo>
                    <a:pt x="1534" y="1315"/>
                    <a:pt x="1508" y="1208"/>
                    <a:pt x="1472" y="1083"/>
                  </a:cubicBezTo>
                  <a:cubicBezTo>
                    <a:pt x="1445" y="967"/>
                    <a:pt x="1374" y="958"/>
                    <a:pt x="1356" y="860"/>
                  </a:cubicBezTo>
                  <a:cubicBezTo>
                    <a:pt x="1347" y="842"/>
                    <a:pt x="1365" y="824"/>
                    <a:pt x="1383" y="824"/>
                  </a:cubicBezTo>
                  <a:cubicBezTo>
                    <a:pt x="1445" y="842"/>
                    <a:pt x="1463" y="887"/>
                    <a:pt x="1534" y="931"/>
                  </a:cubicBezTo>
                  <a:cubicBezTo>
                    <a:pt x="1570" y="952"/>
                    <a:pt x="1612" y="961"/>
                    <a:pt x="1656" y="961"/>
                  </a:cubicBezTo>
                  <a:cubicBezTo>
                    <a:pt x="1766" y="961"/>
                    <a:pt x="1885" y="902"/>
                    <a:pt x="1936" y="806"/>
                  </a:cubicBezTo>
                  <a:cubicBezTo>
                    <a:pt x="2016" y="664"/>
                    <a:pt x="2034" y="512"/>
                    <a:pt x="1989" y="351"/>
                  </a:cubicBezTo>
                  <a:cubicBezTo>
                    <a:pt x="1972" y="271"/>
                    <a:pt x="1936" y="191"/>
                    <a:pt x="1891" y="119"/>
                  </a:cubicBezTo>
                  <a:cubicBezTo>
                    <a:pt x="1837" y="50"/>
                    <a:pt x="1729" y="0"/>
                    <a:pt x="1637" y="0"/>
                  </a:cubicBezTo>
                  <a:cubicBezTo>
                    <a:pt x="1623" y="0"/>
                    <a:pt x="1610" y="1"/>
                    <a:pt x="1597" y="3"/>
                  </a:cubicBezTo>
                  <a:cubicBezTo>
                    <a:pt x="1401" y="21"/>
                    <a:pt x="1311" y="128"/>
                    <a:pt x="1231" y="218"/>
                  </a:cubicBezTo>
                  <a:cubicBezTo>
                    <a:pt x="1133" y="325"/>
                    <a:pt x="1106" y="369"/>
                    <a:pt x="1053" y="378"/>
                  </a:cubicBezTo>
                  <a:lnTo>
                    <a:pt x="981" y="378"/>
                  </a:lnTo>
                  <a:cubicBezTo>
                    <a:pt x="928" y="369"/>
                    <a:pt x="901" y="325"/>
                    <a:pt x="803" y="218"/>
                  </a:cubicBezTo>
                  <a:cubicBezTo>
                    <a:pt x="714" y="128"/>
                    <a:pt x="633" y="21"/>
                    <a:pt x="437" y="3"/>
                  </a:cubicBezTo>
                  <a:cubicBezTo>
                    <a:pt x="424" y="1"/>
                    <a:pt x="411" y="0"/>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3"/>
            <p:cNvSpPr/>
            <p:nvPr/>
          </p:nvSpPr>
          <p:spPr>
            <a:xfrm>
              <a:off x="10219463" y="-911292"/>
              <a:ext cx="122565" cy="179348"/>
            </a:xfrm>
            <a:custGeom>
              <a:rect b="b" l="l" r="r" t="t"/>
              <a:pathLst>
                <a:path extrusionOk="0" h="837" w="572">
                  <a:moveTo>
                    <a:pt x="286" y="1"/>
                  </a:moveTo>
                  <a:cubicBezTo>
                    <a:pt x="174" y="1"/>
                    <a:pt x="63" y="3"/>
                    <a:pt x="0" y="7"/>
                  </a:cubicBezTo>
                  <a:cubicBezTo>
                    <a:pt x="143" y="132"/>
                    <a:pt x="206" y="311"/>
                    <a:pt x="232" y="489"/>
                  </a:cubicBezTo>
                  <a:cubicBezTo>
                    <a:pt x="232" y="543"/>
                    <a:pt x="232" y="605"/>
                    <a:pt x="232" y="659"/>
                  </a:cubicBezTo>
                  <a:cubicBezTo>
                    <a:pt x="232" y="712"/>
                    <a:pt x="215" y="783"/>
                    <a:pt x="215" y="837"/>
                  </a:cubicBezTo>
                  <a:lnTo>
                    <a:pt x="357" y="837"/>
                  </a:lnTo>
                  <a:cubicBezTo>
                    <a:pt x="357" y="783"/>
                    <a:pt x="339" y="712"/>
                    <a:pt x="339" y="659"/>
                  </a:cubicBezTo>
                  <a:cubicBezTo>
                    <a:pt x="339" y="605"/>
                    <a:pt x="339" y="543"/>
                    <a:pt x="348" y="489"/>
                  </a:cubicBezTo>
                  <a:cubicBezTo>
                    <a:pt x="366" y="311"/>
                    <a:pt x="429" y="132"/>
                    <a:pt x="571" y="7"/>
                  </a:cubicBezTo>
                  <a:cubicBezTo>
                    <a:pt x="509" y="3"/>
                    <a:pt x="397"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3"/>
            <p:cNvSpPr/>
            <p:nvPr/>
          </p:nvSpPr>
          <p:spPr>
            <a:xfrm>
              <a:off x="10062611" y="-841651"/>
              <a:ext cx="436050" cy="337483"/>
            </a:xfrm>
            <a:custGeom>
              <a:rect b="b" l="l" r="r" t="t"/>
              <a:pathLst>
                <a:path extrusionOk="0" h="1575" w="2035">
                  <a:moveTo>
                    <a:pt x="398" y="0"/>
                  </a:moveTo>
                  <a:cubicBezTo>
                    <a:pt x="306" y="0"/>
                    <a:pt x="198" y="50"/>
                    <a:pt x="144" y="119"/>
                  </a:cubicBezTo>
                  <a:cubicBezTo>
                    <a:pt x="99" y="191"/>
                    <a:pt x="63" y="271"/>
                    <a:pt x="45" y="351"/>
                  </a:cubicBezTo>
                  <a:cubicBezTo>
                    <a:pt x="1" y="512"/>
                    <a:pt x="19" y="664"/>
                    <a:pt x="99" y="806"/>
                  </a:cubicBezTo>
                  <a:cubicBezTo>
                    <a:pt x="150" y="902"/>
                    <a:pt x="269" y="961"/>
                    <a:pt x="379" y="961"/>
                  </a:cubicBezTo>
                  <a:cubicBezTo>
                    <a:pt x="423" y="961"/>
                    <a:pt x="465" y="952"/>
                    <a:pt x="500" y="931"/>
                  </a:cubicBezTo>
                  <a:cubicBezTo>
                    <a:pt x="563" y="896"/>
                    <a:pt x="581" y="851"/>
                    <a:pt x="625" y="833"/>
                  </a:cubicBezTo>
                  <a:cubicBezTo>
                    <a:pt x="630" y="832"/>
                    <a:pt x="635" y="831"/>
                    <a:pt x="639" y="831"/>
                  </a:cubicBezTo>
                  <a:cubicBezTo>
                    <a:pt x="668" y="831"/>
                    <a:pt x="687" y="855"/>
                    <a:pt x="679" y="878"/>
                  </a:cubicBezTo>
                  <a:cubicBezTo>
                    <a:pt x="652" y="967"/>
                    <a:pt x="590" y="1020"/>
                    <a:pt x="563" y="1128"/>
                  </a:cubicBezTo>
                  <a:cubicBezTo>
                    <a:pt x="527" y="1252"/>
                    <a:pt x="536" y="1368"/>
                    <a:pt x="697" y="1484"/>
                  </a:cubicBezTo>
                  <a:cubicBezTo>
                    <a:pt x="774" y="1543"/>
                    <a:pt x="902" y="1575"/>
                    <a:pt x="1029" y="1575"/>
                  </a:cubicBezTo>
                  <a:cubicBezTo>
                    <a:pt x="1152" y="1575"/>
                    <a:pt x="1274" y="1546"/>
                    <a:pt x="1348" y="1484"/>
                  </a:cubicBezTo>
                  <a:cubicBezTo>
                    <a:pt x="1535" y="1315"/>
                    <a:pt x="1517" y="1208"/>
                    <a:pt x="1482" y="1083"/>
                  </a:cubicBezTo>
                  <a:cubicBezTo>
                    <a:pt x="1446" y="967"/>
                    <a:pt x="1384" y="958"/>
                    <a:pt x="1357" y="860"/>
                  </a:cubicBezTo>
                  <a:cubicBezTo>
                    <a:pt x="1348" y="842"/>
                    <a:pt x="1366" y="824"/>
                    <a:pt x="1384" y="824"/>
                  </a:cubicBezTo>
                  <a:cubicBezTo>
                    <a:pt x="1446" y="842"/>
                    <a:pt x="1473" y="887"/>
                    <a:pt x="1535" y="931"/>
                  </a:cubicBezTo>
                  <a:cubicBezTo>
                    <a:pt x="1571" y="952"/>
                    <a:pt x="1613" y="961"/>
                    <a:pt x="1657" y="961"/>
                  </a:cubicBezTo>
                  <a:cubicBezTo>
                    <a:pt x="1767" y="961"/>
                    <a:pt x="1888" y="902"/>
                    <a:pt x="1946" y="806"/>
                  </a:cubicBezTo>
                  <a:cubicBezTo>
                    <a:pt x="2017" y="664"/>
                    <a:pt x="2035" y="512"/>
                    <a:pt x="1990" y="351"/>
                  </a:cubicBezTo>
                  <a:cubicBezTo>
                    <a:pt x="1972" y="271"/>
                    <a:pt x="1946" y="191"/>
                    <a:pt x="1892" y="119"/>
                  </a:cubicBezTo>
                  <a:cubicBezTo>
                    <a:pt x="1838" y="50"/>
                    <a:pt x="1730" y="0"/>
                    <a:pt x="1638" y="0"/>
                  </a:cubicBezTo>
                  <a:cubicBezTo>
                    <a:pt x="1624" y="0"/>
                    <a:pt x="1611" y="1"/>
                    <a:pt x="1598" y="3"/>
                  </a:cubicBezTo>
                  <a:cubicBezTo>
                    <a:pt x="1401" y="21"/>
                    <a:pt x="1321" y="128"/>
                    <a:pt x="1232" y="218"/>
                  </a:cubicBezTo>
                  <a:cubicBezTo>
                    <a:pt x="1134" y="325"/>
                    <a:pt x="1107" y="369"/>
                    <a:pt x="1054" y="378"/>
                  </a:cubicBezTo>
                  <a:lnTo>
                    <a:pt x="982" y="378"/>
                  </a:lnTo>
                  <a:cubicBezTo>
                    <a:pt x="929" y="369"/>
                    <a:pt x="902" y="325"/>
                    <a:pt x="804" y="218"/>
                  </a:cubicBezTo>
                  <a:cubicBezTo>
                    <a:pt x="715" y="128"/>
                    <a:pt x="634" y="21"/>
                    <a:pt x="438" y="3"/>
                  </a:cubicBezTo>
                  <a:cubicBezTo>
                    <a:pt x="425" y="1"/>
                    <a:pt x="412"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3"/>
            <p:cNvSpPr/>
            <p:nvPr/>
          </p:nvSpPr>
          <p:spPr>
            <a:xfrm>
              <a:off x="10219463" y="-1928686"/>
              <a:ext cx="122565" cy="179348"/>
            </a:xfrm>
            <a:custGeom>
              <a:rect b="b" l="l" r="r" t="t"/>
              <a:pathLst>
                <a:path extrusionOk="0" h="837" w="572">
                  <a:moveTo>
                    <a:pt x="215" y="0"/>
                  </a:moveTo>
                  <a:cubicBezTo>
                    <a:pt x="215" y="54"/>
                    <a:pt x="232" y="125"/>
                    <a:pt x="232" y="179"/>
                  </a:cubicBezTo>
                  <a:cubicBezTo>
                    <a:pt x="232" y="232"/>
                    <a:pt x="232" y="286"/>
                    <a:pt x="232" y="339"/>
                  </a:cubicBezTo>
                  <a:cubicBezTo>
                    <a:pt x="206" y="527"/>
                    <a:pt x="143" y="705"/>
                    <a:pt x="0" y="830"/>
                  </a:cubicBezTo>
                  <a:cubicBezTo>
                    <a:pt x="63" y="835"/>
                    <a:pt x="174" y="837"/>
                    <a:pt x="286" y="837"/>
                  </a:cubicBezTo>
                  <a:cubicBezTo>
                    <a:pt x="397" y="837"/>
                    <a:pt x="509" y="835"/>
                    <a:pt x="571" y="830"/>
                  </a:cubicBezTo>
                  <a:cubicBezTo>
                    <a:pt x="429" y="705"/>
                    <a:pt x="366" y="527"/>
                    <a:pt x="348" y="339"/>
                  </a:cubicBezTo>
                  <a:cubicBezTo>
                    <a:pt x="339" y="286"/>
                    <a:pt x="339" y="232"/>
                    <a:pt x="339" y="179"/>
                  </a:cubicBezTo>
                  <a:cubicBezTo>
                    <a:pt x="339"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3"/>
            <p:cNvSpPr/>
            <p:nvPr/>
          </p:nvSpPr>
          <p:spPr>
            <a:xfrm>
              <a:off x="10062611" y="-2156464"/>
              <a:ext cx="436050" cy="337697"/>
            </a:xfrm>
            <a:custGeom>
              <a:rect b="b" l="l" r="r" t="t"/>
              <a:pathLst>
                <a:path extrusionOk="0" h="1576" w="2035">
                  <a:moveTo>
                    <a:pt x="1008" y="1"/>
                  </a:moveTo>
                  <a:cubicBezTo>
                    <a:pt x="886" y="1"/>
                    <a:pt x="767" y="30"/>
                    <a:pt x="697" y="91"/>
                  </a:cubicBezTo>
                  <a:cubicBezTo>
                    <a:pt x="500" y="261"/>
                    <a:pt x="527" y="359"/>
                    <a:pt x="563" y="492"/>
                  </a:cubicBezTo>
                  <a:cubicBezTo>
                    <a:pt x="590" y="608"/>
                    <a:pt x="661" y="617"/>
                    <a:pt x="679" y="716"/>
                  </a:cubicBezTo>
                  <a:cubicBezTo>
                    <a:pt x="688" y="733"/>
                    <a:pt x="670" y="751"/>
                    <a:pt x="652" y="751"/>
                  </a:cubicBezTo>
                  <a:cubicBezTo>
                    <a:pt x="590" y="733"/>
                    <a:pt x="572" y="689"/>
                    <a:pt x="500" y="644"/>
                  </a:cubicBezTo>
                  <a:cubicBezTo>
                    <a:pt x="465" y="624"/>
                    <a:pt x="423" y="614"/>
                    <a:pt x="379" y="614"/>
                  </a:cubicBezTo>
                  <a:cubicBezTo>
                    <a:pt x="269" y="614"/>
                    <a:pt x="150" y="673"/>
                    <a:pt x="99" y="769"/>
                  </a:cubicBezTo>
                  <a:cubicBezTo>
                    <a:pt x="19" y="912"/>
                    <a:pt x="1" y="1063"/>
                    <a:pt x="45" y="1224"/>
                  </a:cubicBezTo>
                  <a:cubicBezTo>
                    <a:pt x="63" y="1304"/>
                    <a:pt x="99" y="1385"/>
                    <a:pt x="144" y="1456"/>
                  </a:cubicBezTo>
                  <a:cubicBezTo>
                    <a:pt x="198" y="1526"/>
                    <a:pt x="306" y="1575"/>
                    <a:pt x="398" y="1575"/>
                  </a:cubicBezTo>
                  <a:cubicBezTo>
                    <a:pt x="412" y="1575"/>
                    <a:pt x="425" y="1574"/>
                    <a:pt x="438" y="1572"/>
                  </a:cubicBezTo>
                  <a:cubicBezTo>
                    <a:pt x="634" y="1545"/>
                    <a:pt x="715" y="1447"/>
                    <a:pt x="804" y="1358"/>
                  </a:cubicBezTo>
                  <a:cubicBezTo>
                    <a:pt x="902" y="1251"/>
                    <a:pt x="929" y="1206"/>
                    <a:pt x="982" y="1197"/>
                  </a:cubicBezTo>
                  <a:lnTo>
                    <a:pt x="1054" y="1197"/>
                  </a:lnTo>
                  <a:cubicBezTo>
                    <a:pt x="1107" y="1206"/>
                    <a:pt x="1134" y="1251"/>
                    <a:pt x="1232" y="1358"/>
                  </a:cubicBezTo>
                  <a:cubicBezTo>
                    <a:pt x="1321" y="1447"/>
                    <a:pt x="1401" y="1545"/>
                    <a:pt x="1598" y="1572"/>
                  </a:cubicBezTo>
                  <a:cubicBezTo>
                    <a:pt x="1611" y="1574"/>
                    <a:pt x="1624" y="1575"/>
                    <a:pt x="1638" y="1575"/>
                  </a:cubicBezTo>
                  <a:cubicBezTo>
                    <a:pt x="1730" y="1575"/>
                    <a:pt x="1838" y="1526"/>
                    <a:pt x="1892" y="1456"/>
                  </a:cubicBezTo>
                  <a:cubicBezTo>
                    <a:pt x="1946" y="1385"/>
                    <a:pt x="1972" y="1304"/>
                    <a:pt x="1990" y="1224"/>
                  </a:cubicBezTo>
                  <a:cubicBezTo>
                    <a:pt x="2035" y="1063"/>
                    <a:pt x="2017" y="912"/>
                    <a:pt x="1946" y="769"/>
                  </a:cubicBezTo>
                  <a:cubicBezTo>
                    <a:pt x="1888" y="673"/>
                    <a:pt x="1767" y="614"/>
                    <a:pt x="1657" y="614"/>
                  </a:cubicBezTo>
                  <a:cubicBezTo>
                    <a:pt x="1613" y="614"/>
                    <a:pt x="1571" y="624"/>
                    <a:pt x="1535" y="644"/>
                  </a:cubicBezTo>
                  <a:cubicBezTo>
                    <a:pt x="1482" y="680"/>
                    <a:pt x="1455" y="724"/>
                    <a:pt x="1410" y="742"/>
                  </a:cubicBezTo>
                  <a:cubicBezTo>
                    <a:pt x="1407" y="743"/>
                    <a:pt x="1403" y="744"/>
                    <a:pt x="1399" y="744"/>
                  </a:cubicBezTo>
                  <a:cubicBezTo>
                    <a:pt x="1375" y="744"/>
                    <a:pt x="1349" y="720"/>
                    <a:pt x="1357" y="689"/>
                  </a:cubicBezTo>
                  <a:cubicBezTo>
                    <a:pt x="1393" y="600"/>
                    <a:pt x="1446" y="555"/>
                    <a:pt x="1482" y="448"/>
                  </a:cubicBezTo>
                  <a:cubicBezTo>
                    <a:pt x="1517" y="314"/>
                    <a:pt x="1500" y="207"/>
                    <a:pt x="1339" y="91"/>
                  </a:cubicBezTo>
                  <a:cubicBezTo>
                    <a:pt x="1262" y="32"/>
                    <a:pt x="1134" y="1"/>
                    <a:pt x="1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3"/>
            <p:cNvSpPr/>
            <p:nvPr/>
          </p:nvSpPr>
          <p:spPr>
            <a:xfrm>
              <a:off x="10796729" y="-1928686"/>
              <a:ext cx="122565" cy="179348"/>
            </a:xfrm>
            <a:custGeom>
              <a:rect b="b" l="l" r="r" t="t"/>
              <a:pathLst>
                <a:path extrusionOk="0" h="837" w="572">
                  <a:moveTo>
                    <a:pt x="215" y="0"/>
                  </a:moveTo>
                  <a:cubicBezTo>
                    <a:pt x="215" y="54"/>
                    <a:pt x="233" y="125"/>
                    <a:pt x="233" y="179"/>
                  </a:cubicBezTo>
                  <a:cubicBezTo>
                    <a:pt x="233" y="232"/>
                    <a:pt x="233" y="286"/>
                    <a:pt x="224" y="339"/>
                  </a:cubicBezTo>
                  <a:cubicBezTo>
                    <a:pt x="206" y="527"/>
                    <a:pt x="143" y="705"/>
                    <a:pt x="1" y="830"/>
                  </a:cubicBezTo>
                  <a:cubicBezTo>
                    <a:pt x="63" y="835"/>
                    <a:pt x="172" y="837"/>
                    <a:pt x="283" y="837"/>
                  </a:cubicBezTo>
                  <a:cubicBezTo>
                    <a:pt x="393" y="837"/>
                    <a:pt x="505" y="835"/>
                    <a:pt x="572" y="830"/>
                  </a:cubicBezTo>
                  <a:cubicBezTo>
                    <a:pt x="429" y="705"/>
                    <a:pt x="366" y="527"/>
                    <a:pt x="340" y="339"/>
                  </a:cubicBezTo>
                  <a:cubicBezTo>
                    <a:pt x="340" y="286"/>
                    <a:pt x="340" y="232"/>
                    <a:pt x="340" y="179"/>
                  </a:cubicBezTo>
                  <a:cubicBezTo>
                    <a:pt x="340" y="125"/>
                    <a:pt x="357" y="54"/>
                    <a:pt x="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3"/>
            <p:cNvSpPr/>
            <p:nvPr/>
          </p:nvSpPr>
          <p:spPr>
            <a:xfrm>
              <a:off x="10640092" y="-2156464"/>
              <a:ext cx="436050" cy="337697"/>
            </a:xfrm>
            <a:custGeom>
              <a:rect b="b" l="l" r="r" t="t"/>
              <a:pathLst>
                <a:path extrusionOk="0" h="1576" w="2035">
                  <a:moveTo>
                    <a:pt x="1006" y="1"/>
                  </a:moveTo>
                  <a:cubicBezTo>
                    <a:pt x="883" y="1"/>
                    <a:pt x="761" y="30"/>
                    <a:pt x="687" y="91"/>
                  </a:cubicBezTo>
                  <a:cubicBezTo>
                    <a:pt x="500" y="261"/>
                    <a:pt x="517" y="359"/>
                    <a:pt x="553" y="492"/>
                  </a:cubicBezTo>
                  <a:cubicBezTo>
                    <a:pt x="589" y="608"/>
                    <a:pt x="651" y="617"/>
                    <a:pt x="678" y="716"/>
                  </a:cubicBezTo>
                  <a:cubicBezTo>
                    <a:pt x="687" y="733"/>
                    <a:pt x="669" y="751"/>
                    <a:pt x="651" y="751"/>
                  </a:cubicBezTo>
                  <a:cubicBezTo>
                    <a:pt x="589" y="733"/>
                    <a:pt x="562" y="689"/>
                    <a:pt x="500" y="644"/>
                  </a:cubicBezTo>
                  <a:cubicBezTo>
                    <a:pt x="464" y="624"/>
                    <a:pt x="422" y="614"/>
                    <a:pt x="378" y="614"/>
                  </a:cubicBezTo>
                  <a:cubicBezTo>
                    <a:pt x="268" y="614"/>
                    <a:pt x="147" y="673"/>
                    <a:pt x="89" y="769"/>
                  </a:cubicBezTo>
                  <a:cubicBezTo>
                    <a:pt x="18" y="912"/>
                    <a:pt x="0" y="1063"/>
                    <a:pt x="45" y="1224"/>
                  </a:cubicBezTo>
                  <a:cubicBezTo>
                    <a:pt x="62" y="1304"/>
                    <a:pt x="89" y="1385"/>
                    <a:pt x="143" y="1456"/>
                  </a:cubicBezTo>
                  <a:cubicBezTo>
                    <a:pt x="197" y="1526"/>
                    <a:pt x="305" y="1575"/>
                    <a:pt x="397" y="1575"/>
                  </a:cubicBezTo>
                  <a:cubicBezTo>
                    <a:pt x="411" y="1575"/>
                    <a:pt x="424" y="1574"/>
                    <a:pt x="437" y="1572"/>
                  </a:cubicBezTo>
                  <a:cubicBezTo>
                    <a:pt x="633" y="1545"/>
                    <a:pt x="714" y="1447"/>
                    <a:pt x="803" y="1358"/>
                  </a:cubicBezTo>
                  <a:cubicBezTo>
                    <a:pt x="901" y="1251"/>
                    <a:pt x="928" y="1206"/>
                    <a:pt x="981" y="1197"/>
                  </a:cubicBezTo>
                  <a:lnTo>
                    <a:pt x="1053" y="1197"/>
                  </a:lnTo>
                  <a:cubicBezTo>
                    <a:pt x="1106" y="1206"/>
                    <a:pt x="1133" y="1251"/>
                    <a:pt x="1231" y="1358"/>
                  </a:cubicBezTo>
                  <a:cubicBezTo>
                    <a:pt x="1311" y="1447"/>
                    <a:pt x="1401" y="1545"/>
                    <a:pt x="1597" y="1572"/>
                  </a:cubicBezTo>
                  <a:cubicBezTo>
                    <a:pt x="1610" y="1574"/>
                    <a:pt x="1623" y="1575"/>
                    <a:pt x="1637" y="1575"/>
                  </a:cubicBezTo>
                  <a:cubicBezTo>
                    <a:pt x="1729" y="1575"/>
                    <a:pt x="1837" y="1526"/>
                    <a:pt x="1891" y="1456"/>
                  </a:cubicBezTo>
                  <a:cubicBezTo>
                    <a:pt x="1936" y="1385"/>
                    <a:pt x="1972" y="1304"/>
                    <a:pt x="1989" y="1224"/>
                  </a:cubicBezTo>
                  <a:cubicBezTo>
                    <a:pt x="2034" y="1063"/>
                    <a:pt x="2016" y="912"/>
                    <a:pt x="1936" y="769"/>
                  </a:cubicBezTo>
                  <a:cubicBezTo>
                    <a:pt x="1885" y="673"/>
                    <a:pt x="1766" y="614"/>
                    <a:pt x="1656" y="614"/>
                  </a:cubicBezTo>
                  <a:cubicBezTo>
                    <a:pt x="1612" y="614"/>
                    <a:pt x="1570" y="624"/>
                    <a:pt x="1534" y="644"/>
                  </a:cubicBezTo>
                  <a:cubicBezTo>
                    <a:pt x="1472" y="680"/>
                    <a:pt x="1454" y="724"/>
                    <a:pt x="1410" y="742"/>
                  </a:cubicBezTo>
                  <a:cubicBezTo>
                    <a:pt x="1405" y="743"/>
                    <a:pt x="1400" y="744"/>
                    <a:pt x="1396" y="744"/>
                  </a:cubicBezTo>
                  <a:cubicBezTo>
                    <a:pt x="1367" y="744"/>
                    <a:pt x="1348" y="720"/>
                    <a:pt x="1356" y="689"/>
                  </a:cubicBezTo>
                  <a:cubicBezTo>
                    <a:pt x="1383" y="600"/>
                    <a:pt x="1445" y="555"/>
                    <a:pt x="1472" y="448"/>
                  </a:cubicBezTo>
                  <a:cubicBezTo>
                    <a:pt x="1508" y="314"/>
                    <a:pt x="1499" y="207"/>
                    <a:pt x="1338" y="91"/>
                  </a:cubicBezTo>
                  <a:cubicBezTo>
                    <a:pt x="1261" y="32"/>
                    <a:pt x="1133" y="1"/>
                    <a:pt x="10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3"/>
            <p:cNvSpPr/>
            <p:nvPr/>
          </p:nvSpPr>
          <p:spPr>
            <a:xfrm>
              <a:off x="10796729" y="-1681623"/>
              <a:ext cx="122565" cy="179348"/>
            </a:xfrm>
            <a:custGeom>
              <a:rect b="b" l="l" r="r" t="t"/>
              <a:pathLst>
                <a:path extrusionOk="0" h="837" w="572">
                  <a:moveTo>
                    <a:pt x="283" y="0"/>
                  </a:moveTo>
                  <a:cubicBezTo>
                    <a:pt x="172" y="0"/>
                    <a:pt x="63" y="3"/>
                    <a:pt x="1" y="7"/>
                  </a:cubicBezTo>
                  <a:cubicBezTo>
                    <a:pt x="143" y="123"/>
                    <a:pt x="206" y="302"/>
                    <a:pt x="224" y="489"/>
                  </a:cubicBezTo>
                  <a:cubicBezTo>
                    <a:pt x="233" y="542"/>
                    <a:pt x="233" y="596"/>
                    <a:pt x="233" y="649"/>
                  </a:cubicBezTo>
                  <a:cubicBezTo>
                    <a:pt x="233" y="703"/>
                    <a:pt x="215" y="783"/>
                    <a:pt x="215" y="837"/>
                  </a:cubicBezTo>
                  <a:lnTo>
                    <a:pt x="357" y="837"/>
                  </a:lnTo>
                  <a:cubicBezTo>
                    <a:pt x="357" y="783"/>
                    <a:pt x="340" y="703"/>
                    <a:pt x="340" y="649"/>
                  </a:cubicBezTo>
                  <a:cubicBezTo>
                    <a:pt x="340" y="596"/>
                    <a:pt x="340" y="542"/>
                    <a:pt x="340" y="489"/>
                  </a:cubicBezTo>
                  <a:cubicBezTo>
                    <a:pt x="366" y="302"/>
                    <a:pt x="429" y="123"/>
                    <a:pt x="572" y="7"/>
                  </a:cubicBezTo>
                  <a:cubicBezTo>
                    <a:pt x="505" y="3"/>
                    <a:pt x="393" y="0"/>
                    <a:pt x="2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3"/>
            <p:cNvSpPr/>
            <p:nvPr/>
          </p:nvSpPr>
          <p:spPr>
            <a:xfrm>
              <a:off x="10640092" y="-1613482"/>
              <a:ext cx="436050" cy="337055"/>
            </a:xfrm>
            <a:custGeom>
              <a:rect b="b" l="l" r="r" t="t"/>
              <a:pathLst>
                <a:path extrusionOk="0" h="1573" w="2035">
                  <a:moveTo>
                    <a:pt x="415" y="0"/>
                  </a:moveTo>
                  <a:cubicBezTo>
                    <a:pt x="320" y="0"/>
                    <a:pt x="201" y="52"/>
                    <a:pt x="143" y="126"/>
                  </a:cubicBezTo>
                  <a:cubicBezTo>
                    <a:pt x="89" y="189"/>
                    <a:pt x="62" y="278"/>
                    <a:pt x="45" y="358"/>
                  </a:cubicBezTo>
                  <a:cubicBezTo>
                    <a:pt x="0" y="510"/>
                    <a:pt x="18" y="662"/>
                    <a:pt x="89" y="804"/>
                  </a:cubicBezTo>
                  <a:cubicBezTo>
                    <a:pt x="146" y="904"/>
                    <a:pt x="263" y="961"/>
                    <a:pt x="372" y="961"/>
                  </a:cubicBezTo>
                  <a:cubicBezTo>
                    <a:pt x="418" y="961"/>
                    <a:pt x="462" y="950"/>
                    <a:pt x="500" y="929"/>
                  </a:cubicBezTo>
                  <a:cubicBezTo>
                    <a:pt x="553" y="893"/>
                    <a:pt x="580" y="858"/>
                    <a:pt x="625" y="840"/>
                  </a:cubicBezTo>
                  <a:cubicBezTo>
                    <a:pt x="630" y="836"/>
                    <a:pt x="637" y="834"/>
                    <a:pt x="643" y="834"/>
                  </a:cubicBezTo>
                  <a:cubicBezTo>
                    <a:pt x="665" y="834"/>
                    <a:pt x="685" y="857"/>
                    <a:pt x="678" y="885"/>
                  </a:cubicBezTo>
                  <a:cubicBezTo>
                    <a:pt x="642" y="974"/>
                    <a:pt x="589" y="1018"/>
                    <a:pt x="553" y="1125"/>
                  </a:cubicBezTo>
                  <a:cubicBezTo>
                    <a:pt x="517" y="1259"/>
                    <a:pt x="535" y="1366"/>
                    <a:pt x="687" y="1482"/>
                  </a:cubicBezTo>
                  <a:cubicBezTo>
                    <a:pt x="769" y="1541"/>
                    <a:pt x="899" y="1573"/>
                    <a:pt x="1026" y="1573"/>
                  </a:cubicBezTo>
                  <a:cubicBezTo>
                    <a:pt x="1149" y="1573"/>
                    <a:pt x="1268" y="1544"/>
                    <a:pt x="1338" y="1482"/>
                  </a:cubicBezTo>
                  <a:cubicBezTo>
                    <a:pt x="1534" y="1313"/>
                    <a:pt x="1508" y="1215"/>
                    <a:pt x="1472" y="1081"/>
                  </a:cubicBezTo>
                  <a:cubicBezTo>
                    <a:pt x="1445" y="965"/>
                    <a:pt x="1374" y="956"/>
                    <a:pt x="1356" y="858"/>
                  </a:cubicBezTo>
                  <a:cubicBezTo>
                    <a:pt x="1349" y="843"/>
                    <a:pt x="1359" y="829"/>
                    <a:pt x="1373" y="829"/>
                  </a:cubicBezTo>
                  <a:cubicBezTo>
                    <a:pt x="1376" y="829"/>
                    <a:pt x="1380" y="829"/>
                    <a:pt x="1383" y="831"/>
                  </a:cubicBezTo>
                  <a:cubicBezTo>
                    <a:pt x="1445" y="840"/>
                    <a:pt x="1463" y="893"/>
                    <a:pt x="1534" y="929"/>
                  </a:cubicBezTo>
                  <a:cubicBezTo>
                    <a:pt x="1572" y="950"/>
                    <a:pt x="1616" y="961"/>
                    <a:pt x="1662" y="961"/>
                  </a:cubicBezTo>
                  <a:cubicBezTo>
                    <a:pt x="1770" y="961"/>
                    <a:pt x="1886" y="904"/>
                    <a:pt x="1936" y="804"/>
                  </a:cubicBezTo>
                  <a:cubicBezTo>
                    <a:pt x="2016" y="662"/>
                    <a:pt x="2034" y="510"/>
                    <a:pt x="1989" y="358"/>
                  </a:cubicBezTo>
                  <a:cubicBezTo>
                    <a:pt x="1972" y="278"/>
                    <a:pt x="1936" y="189"/>
                    <a:pt x="1891" y="126"/>
                  </a:cubicBezTo>
                  <a:cubicBezTo>
                    <a:pt x="1833" y="52"/>
                    <a:pt x="1714" y="0"/>
                    <a:pt x="1619" y="0"/>
                  </a:cubicBezTo>
                  <a:cubicBezTo>
                    <a:pt x="1611" y="0"/>
                    <a:pt x="1604" y="1"/>
                    <a:pt x="1597" y="1"/>
                  </a:cubicBezTo>
                  <a:cubicBezTo>
                    <a:pt x="1401" y="28"/>
                    <a:pt x="1311" y="126"/>
                    <a:pt x="1231" y="215"/>
                  </a:cubicBezTo>
                  <a:cubicBezTo>
                    <a:pt x="1133" y="323"/>
                    <a:pt x="1106" y="376"/>
                    <a:pt x="1053" y="385"/>
                  </a:cubicBezTo>
                  <a:lnTo>
                    <a:pt x="981" y="385"/>
                  </a:lnTo>
                  <a:cubicBezTo>
                    <a:pt x="928" y="376"/>
                    <a:pt x="901" y="323"/>
                    <a:pt x="803" y="215"/>
                  </a:cubicBezTo>
                  <a:cubicBezTo>
                    <a:pt x="714" y="126"/>
                    <a:pt x="633" y="28"/>
                    <a:pt x="437" y="1"/>
                  </a:cubicBezTo>
                  <a:cubicBezTo>
                    <a:pt x="430" y="1"/>
                    <a:pt x="423" y="0"/>
                    <a:pt x="4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3"/>
            <p:cNvSpPr/>
            <p:nvPr/>
          </p:nvSpPr>
          <p:spPr>
            <a:xfrm>
              <a:off x="10219463" y="-1681623"/>
              <a:ext cx="122565" cy="179348"/>
            </a:xfrm>
            <a:custGeom>
              <a:rect b="b" l="l" r="r" t="t"/>
              <a:pathLst>
                <a:path extrusionOk="0" h="837" w="572">
                  <a:moveTo>
                    <a:pt x="286" y="0"/>
                  </a:moveTo>
                  <a:cubicBezTo>
                    <a:pt x="174" y="0"/>
                    <a:pt x="63" y="3"/>
                    <a:pt x="0" y="7"/>
                  </a:cubicBezTo>
                  <a:cubicBezTo>
                    <a:pt x="143" y="123"/>
                    <a:pt x="206" y="302"/>
                    <a:pt x="232" y="489"/>
                  </a:cubicBezTo>
                  <a:cubicBezTo>
                    <a:pt x="232" y="542"/>
                    <a:pt x="232" y="596"/>
                    <a:pt x="232" y="649"/>
                  </a:cubicBezTo>
                  <a:cubicBezTo>
                    <a:pt x="232" y="703"/>
                    <a:pt x="215" y="783"/>
                    <a:pt x="215" y="837"/>
                  </a:cubicBezTo>
                  <a:lnTo>
                    <a:pt x="357" y="837"/>
                  </a:lnTo>
                  <a:cubicBezTo>
                    <a:pt x="357" y="783"/>
                    <a:pt x="339" y="703"/>
                    <a:pt x="339" y="649"/>
                  </a:cubicBezTo>
                  <a:cubicBezTo>
                    <a:pt x="339" y="596"/>
                    <a:pt x="339" y="542"/>
                    <a:pt x="348" y="489"/>
                  </a:cubicBezTo>
                  <a:cubicBezTo>
                    <a:pt x="366" y="302"/>
                    <a:pt x="429" y="123"/>
                    <a:pt x="571" y="7"/>
                  </a:cubicBezTo>
                  <a:cubicBezTo>
                    <a:pt x="509" y="3"/>
                    <a:pt x="397" y="0"/>
                    <a:pt x="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3"/>
            <p:cNvSpPr/>
            <p:nvPr/>
          </p:nvSpPr>
          <p:spPr>
            <a:xfrm>
              <a:off x="10062611" y="-1613482"/>
              <a:ext cx="436050" cy="337055"/>
            </a:xfrm>
            <a:custGeom>
              <a:rect b="b" l="l" r="r" t="t"/>
              <a:pathLst>
                <a:path extrusionOk="0" h="1573" w="2035">
                  <a:moveTo>
                    <a:pt x="416" y="0"/>
                  </a:moveTo>
                  <a:cubicBezTo>
                    <a:pt x="321" y="0"/>
                    <a:pt x="202" y="52"/>
                    <a:pt x="144" y="126"/>
                  </a:cubicBezTo>
                  <a:cubicBezTo>
                    <a:pt x="99" y="189"/>
                    <a:pt x="63" y="278"/>
                    <a:pt x="45" y="358"/>
                  </a:cubicBezTo>
                  <a:cubicBezTo>
                    <a:pt x="1" y="510"/>
                    <a:pt x="19" y="662"/>
                    <a:pt x="99" y="804"/>
                  </a:cubicBezTo>
                  <a:cubicBezTo>
                    <a:pt x="149" y="904"/>
                    <a:pt x="265" y="961"/>
                    <a:pt x="373" y="961"/>
                  </a:cubicBezTo>
                  <a:cubicBezTo>
                    <a:pt x="419" y="961"/>
                    <a:pt x="463" y="950"/>
                    <a:pt x="500" y="929"/>
                  </a:cubicBezTo>
                  <a:cubicBezTo>
                    <a:pt x="563" y="893"/>
                    <a:pt x="581" y="858"/>
                    <a:pt x="625" y="840"/>
                  </a:cubicBezTo>
                  <a:cubicBezTo>
                    <a:pt x="633" y="836"/>
                    <a:pt x="641" y="834"/>
                    <a:pt x="647" y="834"/>
                  </a:cubicBezTo>
                  <a:cubicBezTo>
                    <a:pt x="671" y="834"/>
                    <a:pt x="686" y="857"/>
                    <a:pt x="679" y="885"/>
                  </a:cubicBezTo>
                  <a:cubicBezTo>
                    <a:pt x="652" y="974"/>
                    <a:pt x="590" y="1018"/>
                    <a:pt x="563" y="1125"/>
                  </a:cubicBezTo>
                  <a:cubicBezTo>
                    <a:pt x="527" y="1259"/>
                    <a:pt x="536" y="1366"/>
                    <a:pt x="697" y="1482"/>
                  </a:cubicBezTo>
                  <a:cubicBezTo>
                    <a:pt x="774" y="1541"/>
                    <a:pt x="902" y="1573"/>
                    <a:pt x="1029" y="1573"/>
                  </a:cubicBezTo>
                  <a:cubicBezTo>
                    <a:pt x="1152" y="1573"/>
                    <a:pt x="1274" y="1544"/>
                    <a:pt x="1348" y="1482"/>
                  </a:cubicBezTo>
                  <a:cubicBezTo>
                    <a:pt x="1535" y="1313"/>
                    <a:pt x="1517" y="1215"/>
                    <a:pt x="1482" y="1081"/>
                  </a:cubicBezTo>
                  <a:cubicBezTo>
                    <a:pt x="1446" y="965"/>
                    <a:pt x="1384" y="956"/>
                    <a:pt x="1357" y="858"/>
                  </a:cubicBezTo>
                  <a:cubicBezTo>
                    <a:pt x="1350" y="843"/>
                    <a:pt x="1360" y="829"/>
                    <a:pt x="1374" y="829"/>
                  </a:cubicBezTo>
                  <a:cubicBezTo>
                    <a:pt x="1377" y="829"/>
                    <a:pt x="1380" y="829"/>
                    <a:pt x="1384" y="831"/>
                  </a:cubicBezTo>
                  <a:cubicBezTo>
                    <a:pt x="1446" y="840"/>
                    <a:pt x="1473" y="893"/>
                    <a:pt x="1535" y="929"/>
                  </a:cubicBezTo>
                  <a:cubicBezTo>
                    <a:pt x="1573" y="950"/>
                    <a:pt x="1617" y="961"/>
                    <a:pt x="1663" y="961"/>
                  </a:cubicBezTo>
                  <a:cubicBezTo>
                    <a:pt x="1772" y="961"/>
                    <a:pt x="1889" y="904"/>
                    <a:pt x="1946" y="804"/>
                  </a:cubicBezTo>
                  <a:cubicBezTo>
                    <a:pt x="2017" y="662"/>
                    <a:pt x="2035" y="510"/>
                    <a:pt x="1990" y="358"/>
                  </a:cubicBezTo>
                  <a:cubicBezTo>
                    <a:pt x="1972" y="278"/>
                    <a:pt x="1946" y="189"/>
                    <a:pt x="1892" y="126"/>
                  </a:cubicBezTo>
                  <a:cubicBezTo>
                    <a:pt x="1834" y="52"/>
                    <a:pt x="1715" y="0"/>
                    <a:pt x="1620" y="0"/>
                  </a:cubicBezTo>
                  <a:cubicBezTo>
                    <a:pt x="1612" y="0"/>
                    <a:pt x="1605" y="1"/>
                    <a:pt x="1598" y="1"/>
                  </a:cubicBezTo>
                  <a:cubicBezTo>
                    <a:pt x="1401" y="28"/>
                    <a:pt x="1321" y="126"/>
                    <a:pt x="1232" y="215"/>
                  </a:cubicBezTo>
                  <a:cubicBezTo>
                    <a:pt x="1134" y="323"/>
                    <a:pt x="1107" y="376"/>
                    <a:pt x="1054" y="385"/>
                  </a:cubicBezTo>
                  <a:lnTo>
                    <a:pt x="982" y="385"/>
                  </a:lnTo>
                  <a:cubicBezTo>
                    <a:pt x="929" y="376"/>
                    <a:pt x="902" y="323"/>
                    <a:pt x="804" y="215"/>
                  </a:cubicBezTo>
                  <a:cubicBezTo>
                    <a:pt x="715" y="126"/>
                    <a:pt x="634" y="28"/>
                    <a:pt x="438" y="1"/>
                  </a:cubicBezTo>
                  <a:cubicBezTo>
                    <a:pt x="431" y="1"/>
                    <a:pt x="423" y="0"/>
                    <a:pt x="4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3"/>
            <p:cNvSpPr/>
            <p:nvPr/>
          </p:nvSpPr>
          <p:spPr>
            <a:xfrm>
              <a:off x="10521381" y="-2326387"/>
              <a:ext cx="122565" cy="179562"/>
            </a:xfrm>
            <a:custGeom>
              <a:rect b="b" l="l" r="r" t="t"/>
              <a:pathLst>
                <a:path extrusionOk="0" h="838" w="572">
                  <a:moveTo>
                    <a:pt x="215" y="1"/>
                  </a:moveTo>
                  <a:cubicBezTo>
                    <a:pt x="215" y="54"/>
                    <a:pt x="233" y="126"/>
                    <a:pt x="233" y="179"/>
                  </a:cubicBezTo>
                  <a:cubicBezTo>
                    <a:pt x="233" y="233"/>
                    <a:pt x="233" y="295"/>
                    <a:pt x="233" y="349"/>
                  </a:cubicBezTo>
                  <a:cubicBezTo>
                    <a:pt x="206" y="527"/>
                    <a:pt x="144" y="706"/>
                    <a:pt x="1" y="831"/>
                  </a:cubicBezTo>
                  <a:cubicBezTo>
                    <a:pt x="63" y="835"/>
                    <a:pt x="175" y="837"/>
                    <a:pt x="286" y="837"/>
                  </a:cubicBezTo>
                  <a:cubicBezTo>
                    <a:pt x="398" y="837"/>
                    <a:pt x="509" y="835"/>
                    <a:pt x="572" y="831"/>
                  </a:cubicBezTo>
                  <a:cubicBezTo>
                    <a:pt x="429" y="706"/>
                    <a:pt x="367" y="527"/>
                    <a:pt x="349" y="349"/>
                  </a:cubicBezTo>
                  <a:cubicBezTo>
                    <a:pt x="340" y="295"/>
                    <a:pt x="340" y="233"/>
                    <a:pt x="340" y="179"/>
                  </a:cubicBezTo>
                  <a:cubicBezTo>
                    <a:pt x="340" y="126"/>
                    <a:pt x="358" y="54"/>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3"/>
            <p:cNvSpPr/>
            <p:nvPr/>
          </p:nvSpPr>
          <p:spPr>
            <a:xfrm>
              <a:off x="10364744" y="-2553951"/>
              <a:ext cx="436050" cy="337483"/>
            </a:xfrm>
            <a:custGeom>
              <a:rect b="b" l="l" r="r" t="t"/>
              <a:pathLst>
                <a:path extrusionOk="0" h="1575" w="2035">
                  <a:moveTo>
                    <a:pt x="1006" y="0"/>
                  </a:moveTo>
                  <a:cubicBezTo>
                    <a:pt x="883" y="0"/>
                    <a:pt x="762" y="29"/>
                    <a:pt x="687" y="90"/>
                  </a:cubicBezTo>
                  <a:cubicBezTo>
                    <a:pt x="500" y="260"/>
                    <a:pt x="518" y="367"/>
                    <a:pt x="562" y="492"/>
                  </a:cubicBezTo>
                  <a:cubicBezTo>
                    <a:pt x="589" y="608"/>
                    <a:pt x="661" y="617"/>
                    <a:pt x="678" y="715"/>
                  </a:cubicBezTo>
                  <a:cubicBezTo>
                    <a:pt x="687" y="733"/>
                    <a:pt x="669" y="751"/>
                    <a:pt x="652" y="751"/>
                  </a:cubicBezTo>
                  <a:cubicBezTo>
                    <a:pt x="589" y="733"/>
                    <a:pt x="571" y="688"/>
                    <a:pt x="500" y="644"/>
                  </a:cubicBezTo>
                  <a:cubicBezTo>
                    <a:pt x="464" y="623"/>
                    <a:pt x="422" y="614"/>
                    <a:pt x="378" y="614"/>
                  </a:cubicBezTo>
                  <a:cubicBezTo>
                    <a:pt x="269" y="614"/>
                    <a:pt x="150" y="673"/>
                    <a:pt x="99" y="768"/>
                  </a:cubicBezTo>
                  <a:cubicBezTo>
                    <a:pt x="18" y="911"/>
                    <a:pt x="0" y="1063"/>
                    <a:pt x="45" y="1223"/>
                  </a:cubicBezTo>
                  <a:cubicBezTo>
                    <a:pt x="63" y="1304"/>
                    <a:pt x="90" y="1384"/>
                    <a:pt x="143" y="1455"/>
                  </a:cubicBezTo>
                  <a:cubicBezTo>
                    <a:pt x="197" y="1525"/>
                    <a:pt x="306" y="1575"/>
                    <a:pt x="398" y="1575"/>
                  </a:cubicBezTo>
                  <a:cubicBezTo>
                    <a:pt x="411" y="1575"/>
                    <a:pt x="425" y="1574"/>
                    <a:pt x="438" y="1571"/>
                  </a:cubicBezTo>
                  <a:cubicBezTo>
                    <a:pt x="634" y="1554"/>
                    <a:pt x="714" y="1446"/>
                    <a:pt x="803" y="1357"/>
                  </a:cubicBezTo>
                  <a:cubicBezTo>
                    <a:pt x="901" y="1250"/>
                    <a:pt x="928" y="1206"/>
                    <a:pt x="982" y="1197"/>
                  </a:cubicBezTo>
                  <a:lnTo>
                    <a:pt x="1053" y="1197"/>
                  </a:lnTo>
                  <a:cubicBezTo>
                    <a:pt x="1107" y="1206"/>
                    <a:pt x="1133" y="1250"/>
                    <a:pt x="1232" y="1357"/>
                  </a:cubicBezTo>
                  <a:cubicBezTo>
                    <a:pt x="1321" y="1446"/>
                    <a:pt x="1401" y="1554"/>
                    <a:pt x="1597" y="1571"/>
                  </a:cubicBezTo>
                  <a:cubicBezTo>
                    <a:pt x="1610" y="1574"/>
                    <a:pt x="1623" y="1575"/>
                    <a:pt x="1637" y="1575"/>
                  </a:cubicBezTo>
                  <a:cubicBezTo>
                    <a:pt x="1729" y="1575"/>
                    <a:pt x="1837" y="1525"/>
                    <a:pt x="1892" y="1455"/>
                  </a:cubicBezTo>
                  <a:cubicBezTo>
                    <a:pt x="1945" y="1384"/>
                    <a:pt x="1972" y="1304"/>
                    <a:pt x="1990" y="1223"/>
                  </a:cubicBezTo>
                  <a:cubicBezTo>
                    <a:pt x="2034" y="1063"/>
                    <a:pt x="2017" y="911"/>
                    <a:pt x="1945" y="768"/>
                  </a:cubicBezTo>
                  <a:cubicBezTo>
                    <a:pt x="1888" y="673"/>
                    <a:pt x="1767" y="614"/>
                    <a:pt x="1657" y="614"/>
                  </a:cubicBezTo>
                  <a:cubicBezTo>
                    <a:pt x="1613" y="614"/>
                    <a:pt x="1571" y="623"/>
                    <a:pt x="1535" y="644"/>
                  </a:cubicBezTo>
                  <a:cubicBezTo>
                    <a:pt x="1481" y="679"/>
                    <a:pt x="1455" y="724"/>
                    <a:pt x="1410" y="742"/>
                  </a:cubicBezTo>
                  <a:cubicBezTo>
                    <a:pt x="1405" y="743"/>
                    <a:pt x="1401" y="743"/>
                    <a:pt x="1396" y="743"/>
                  </a:cubicBezTo>
                  <a:cubicBezTo>
                    <a:pt x="1368" y="743"/>
                    <a:pt x="1349" y="720"/>
                    <a:pt x="1356" y="697"/>
                  </a:cubicBezTo>
                  <a:cubicBezTo>
                    <a:pt x="1383" y="608"/>
                    <a:pt x="1446" y="554"/>
                    <a:pt x="1472" y="456"/>
                  </a:cubicBezTo>
                  <a:cubicBezTo>
                    <a:pt x="1517" y="322"/>
                    <a:pt x="1499" y="215"/>
                    <a:pt x="1339" y="90"/>
                  </a:cubicBezTo>
                  <a:cubicBezTo>
                    <a:pt x="1261" y="31"/>
                    <a:pt x="1133" y="0"/>
                    <a:pt x="10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3"/>
            <p:cNvSpPr/>
            <p:nvPr/>
          </p:nvSpPr>
          <p:spPr>
            <a:xfrm>
              <a:off x="10494811" y="-1307064"/>
              <a:ext cx="122351" cy="179562"/>
            </a:xfrm>
            <a:custGeom>
              <a:rect b="b" l="l" r="r" t="t"/>
              <a:pathLst>
                <a:path extrusionOk="0" h="838" w="571">
                  <a:moveTo>
                    <a:pt x="286" y="1"/>
                  </a:moveTo>
                  <a:cubicBezTo>
                    <a:pt x="174" y="1"/>
                    <a:pt x="62" y="3"/>
                    <a:pt x="0" y="8"/>
                  </a:cubicBezTo>
                  <a:cubicBezTo>
                    <a:pt x="143" y="133"/>
                    <a:pt x="205" y="311"/>
                    <a:pt x="223" y="489"/>
                  </a:cubicBezTo>
                  <a:cubicBezTo>
                    <a:pt x="232" y="543"/>
                    <a:pt x="232" y="596"/>
                    <a:pt x="232" y="650"/>
                  </a:cubicBezTo>
                  <a:cubicBezTo>
                    <a:pt x="232" y="704"/>
                    <a:pt x="214" y="784"/>
                    <a:pt x="214" y="837"/>
                  </a:cubicBezTo>
                  <a:lnTo>
                    <a:pt x="357" y="837"/>
                  </a:lnTo>
                  <a:cubicBezTo>
                    <a:pt x="357" y="784"/>
                    <a:pt x="339" y="704"/>
                    <a:pt x="339" y="650"/>
                  </a:cubicBezTo>
                  <a:cubicBezTo>
                    <a:pt x="339" y="596"/>
                    <a:pt x="339" y="543"/>
                    <a:pt x="339" y="489"/>
                  </a:cubicBezTo>
                  <a:cubicBezTo>
                    <a:pt x="366" y="311"/>
                    <a:pt x="428" y="133"/>
                    <a:pt x="571" y="8"/>
                  </a:cubicBezTo>
                  <a:cubicBezTo>
                    <a:pt x="509" y="3"/>
                    <a:pt x="397"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3"/>
            <p:cNvSpPr/>
            <p:nvPr/>
          </p:nvSpPr>
          <p:spPr>
            <a:xfrm>
              <a:off x="10337959" y="-1237424"/>
              <a:ext cx="436050" cy="337697"/>
            </a:xfrm>
            <a:custGeom>
              <a:rect b="b" l="l" r="r" t="t"/>
              <a:pathLst>
                <a:path extrusionOk="0" h="1576" w="2035">
                  <a:moveTo>
                    <a:pt x="398" y="0"/>
                  </a:moveTo>
                  <a:cubicBezTo>
                    <a:pt x="306" y="0"/>
                    <a:pt x="198" y="50"/>
                    <a:pt x="143" y="120"/>
                  </a:cubicBezTo>
                  <a:cubicBezTo>
                    <a:pt x="90" y="191"/>
                    <a:pt x="63" y="271"/>
                    <a:pt x="45" y="352"/>
                  </a:cubicBezTo>
                  <a:cubicBezTo>
                    <a:pt x="1" y="512"/>
                    <a:pt x="18" y="664"/>
                    <a:pt x="90" y="798"/>
                  </a:cubicBezTo>
                  <a:cubicBezTo>
                    <a:pt x="146" y="898"/>
                    <a:pt x="263" y="958"/>
                    <a:pt x="371" y="958"/>
                  </a:cubicBezTo>
                  <a:cubicBezTo>
                    <a:pt x="418" y="958"/>
                    <a:pt x="462" y="947"/>
                    <a:pt x="500" y="923"/>
                  </a:cubicBezTo>
                  <a:cubicBezTo>
                    <a:pt x="554" y="896"/>
                    <a:pt x="580" y="851"/>
                    <a:pt x="625" y="833"/>
                  </a:cubicBezTo>
                  <a:cubicBezTo>
                    <a:pt x="629" y="832"/>
                    <a:pt x="632" y="832"/>
                    <a:pt x="636" y="832"/>
                  </a:cubicBezTo>
                  <a:cubicBezTo>
                    <a:pt x="660" y="832"/>
                    <a:pt x="686" y="855"/>
                    <a:pt x="679" y="878"/>
                  </a:cubicBezTo>
                  <a:cubicBezTo>
                    <a:pt x="643" y="967"/>
                    <a:pt x="589" y="1021"/>
                    <a:pt x="554" y="1119"/>
                  </a:cubicBezTo>
                  <a:cubicBezTo>
                    <a:pt x="518" y="1253"/>
                    <a:pt x="536" y="1360"/>
                    <a:pt x="696" y="1485"/>
                  </a:cubicBezTo>
                  <a:cubicBezTo>
                    <a:pt x="774" y="1544"/>
                    <a:pt x="902" y="1575"/>
                    <a:pt x="1028" y="1575"/>
                  </a:cubicBezTo>
                  <a:cubicBezTo>
                    <a:pt x="1149" y="1575"/>
                    <a:pt x="1269" y="1546"/>
                    <a:pt x="1339" y="1485"/>
                  </a:cubicBezTo>
                  <a:cubicBezTo>
                    <a:pt x="1535" y="1315"/>
                    <a:pt x="1508" y="1208"/>
                    <a:pt x="1472" y="1074"/>
                  </a:cubicBezTo>
                  <a:cubicBezTo>
                    <a:pt x="1446" y="967"/>
                    <a:pt x="1374" y="958"/>
                    <a:pt x="1357" y="860"/>
                  </a:cubicBezTo>
                  <a:cubicBezTo>
                    <a:pt x="1348" y="842"/>
                    <a:pt x="1365" y="825"/>
                    <a:pt x="1383" y="825"/>
                  </a:cubicBezTo>
                  <a:cubicBezTo>
                    <a:pt x="1446" y="833"/>
                    <a:pt x="1464" y="887"/>
                    <a:pt x="1535" y="923"/>
                  </a:cubicBezTo>
                  <a:cubicBezTo>
                    <a:pt x="1573" y="947"/>
                    <a:pt x="1617" y="958"/>
                    <a:pt x="1664" y="958"/>
                  </a:cubicBezTo>
                  <a:cubicBezTo>
                    <a:pt x="1771" y="958"/>
                    <a:pt x="1886" y="898"/>
                    <a:pt x="1936" y="798"/>
                  </a:cubicBezTo>
                  <a:cubicBezTo>
                    <a:pt x="2017" y="664"/>
                    <a:pt x="2035" y="512"/>
                    <a:pt x="1990" y="352"/>
                  </a:cubicBezTo>
                  <a:cubicBezTo>
                    <a:pt x="1972" y="271"/>
                    <a:pt x="1936" y="191"/>
                    <a:pt x="1892" y="120"/>
                  </a:cubicBezTo>
                  <a:cubicBezTo>
                    <a:pt x="1837" y="50"/>
                    <a:pt x="1729" y="0"/>
                    <a:pt x="1637" y="0"/>
                  </a:cubicBezTo>
                  <a:cubicBezTo>
                    <a:pt x="1624" y="0"/>
                    <a:pt x="1610" y="1"/>
                    <a:pt x="1597" y="4"/>
                  </a:cubicBezTo>
                  <a:cubicBezTo>
                    <a:pt x="1401" y="22"/>
                    <a:pt x="1321" y="120"/>
                    <a:pt x="1232" y="218"/>
                  </a:cubicBezTo>
                  <a:cubicBezTo>
                    <a:pt x="1133" y="325"/>
                    <a:pt x="1107" y="370"/>
                    <a:pt x="1053" y="379"/>
                  </a:cubicBezTo>
                  <a:lnTo>
                    <a:pt x="982" y="379"/>
                  </a:lnTo>
                  <a:cubicBezTo>
                    <a:pt x="928" y="370"/>
                    <a:pt x="902" y="325"/>
                    <a:pt x="803" y="218"/>
                  </a:cubicBezTo>
                  <a:cubicBezTo>
                    <a:pt x="714" y="120"/>
                    <a:pt x="634" y="22"/>
                    <a:pt x="438" y="4"/>
                  </a:cubicBezTo>
                  <a:cubicBezTo>
                    <a:pt x="425" y="1"/>
                    <a:pt x="411"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0" name="Google Shape;2270;p33"/>
          <p:cNvGrpSpPr/>
          <p:nvPr/>
        </p:nvGrpSpPr>
        <p:grpSpPr>
          <a:xfrm>
            <a:off x="2969138" y="3924525"/>
            <a:ext cx="666900" cy="623943"/>
            <a:chOff x="2969138" y="3924525"/>
            <a:chExt cx="666900" cy="623943"/>
          </a:xfrm>
        </p:grpSpPr>
        <p:sp>
          <p:nvSpPr>
            <p:cNvPr id="2271" name="Google Shape;2271;p33"/>
            <p:cNvSpPr txBox="1"/>
            <p:nvPr/>
          </p:nvSpPr>
          <p:spPr>
            <a:xfrm>
              <a:off x="2969138"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A</a:t>
              </a:r>
              <a:endParaRPr sz="2500">
                <a:solidFill>
                  <a:schemeClr val="accent1"/>
                </a:solidFill>
                <a:latin typeface="Marcellus"/>
                <a:ea typeface="Marcellus"/>
                <a:cs typeface="Marcellus"/>
                <a:sym typeface="Marcellus"/>
              </a:endParaRPr>
            </a:p>
          </p:txBody>
        </p:sp>
        <p:sp>
          <p:nvSpPr>
            <p:cNvPr id="2272" name="Google Shape;2272;p33"/>
            <p:cNvSpPr/>
            <p:nvPr/>
          </p:nvSpPr>
          <p:spPr>
            <a:xfrm>
              <a:off x="3218385" y="4408118"/>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3" name="Google Shape;2273;p33"/>
          <p:cNvGrpSpPr/>
          <p:nvPr/>
        </p:nvGrpSpPr>
        <p:grpSpPr>
          <a:xfrm>
            <a:off x="4533175" y="6718772"/>
            <a:ext cx="666900" cy="626061"/>
            <a:chOff x="4533175" y="6718772"/>
            <a:chExt cx="666900" cy="626061"/>
          </a:xfrm>
        </p:grpSpPr>
        <p:sp>
          <p:nvSpPr>
            <p:cNvPr id="2274" name="Google Shape;2274;p33"/>
            <p:cNvSpPr txBox="1"/>
            <p:nvPr/>
          </p:nvSpPr>
          <p:spPr>
            <a:xfrm rot="10800000">
              <a:off x="45331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A</a:t>
              </a:r>
              <a:endParaRPr sz="2500">
                <a:solidFill>
                  <a:schemeClr val="accent1"/>
                </a:solidFill>
                <a:latin typeface="Marcellus"/>
                <a:ea typeface="Marcellus"/>
                <a:cs typeface="Marcellus"/>
                <a:sym typeface="Marcellus"/>
              </a:endParaRPr>
            </a:p>
          </p:txBody>
        </p:sp>
        <p:sp>
          <p:nvSpPr>
            <p:cNvPr id="2275" name="Google Shape;2275;p33"/>
            <p:cNvSpPr/>
            <p:nvPr/>
          </p:nvSpPr>
          <p:spPr>
            <a:xfrm>
              <a:off x="4782422" y="6718772"/>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6" name="Google Shape;2276;p33"/>
          <p:cNvGrpSpPr/>
          <p:nvPr/>
        </p:nvGrpSpPr>
        <p:grpSpPr>
          <a:xfrm>
            <a:off x="5491750" y="3924525"/>
            <a:ext cx="666900" cy="623943"/>
            <a:chOff x="5491750" y="3924525"/>
            <a:chExt cx="666900" cy="623943"/>
          </a:xfrm>
        </p:grpSpPr>
        <p:sp>
          <p:nvSpPr>
            <p:cNvPr id="2277" name="Google Shape;2277;p33"/>
            <p:cNvSpPr txBox="1"/>
            <p:nvPr/>
          </p:nvSpPr>
          <p:spPr>
            <a:xfrm>
              <a:off x="54917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2</a:t>
              </a:r>
              <a:endParaRPr sz="2500">
                <a:solidFill>
                  <a:schemeClr val="accent1"/>
                </a:solidFill>
                <a:latin typeface="Marcellus"/>
                <a:ea typeface="Marcellus"/>
                <a:cs typeface="Marcellus"/>
                <a:sym typeface="Marcellus"/>
              </a:endParaRPr>
            </a:p>
          </p:txBody>
        </p:sp>
        <p:sp>
          <p:nvSpPr>
            <p:cNvPr id="2278" name="Google Shape;2278;p33"/>
            <p:cNvSpPr/>
            <p:nvPr/>
          </p:nvSpPr>
          <p:spPr>
            <a:xfrm>
              <a:off x="5740010" y="4408118"/>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9" name="Google Shape;2279;p33"/>
          <p:cNvGrpSpPr/>
          <p:nvPr/>
        </p:nvGrpSpPr>
        <p:grpSpPr>
          <a:xfrm>
            <a:off x="8014350" y="3924525"/>
            <a:ext cx="666900" cy="623943"/>
            <a:chOff x="8014350" y="3924525"/>
            <a:chExt cx="666900" cy="623943"/>
          </a:xfrm>
        </p:grpSpPr>
        <p:sp>
          <p:nvSpPr>
            <p:cNvPr id="2280" name="Google Shape;2280;p33"/>
            <p:cNvSpPr txBox="1"/>
            <p:nvPr/>
          </p:nvSpPr>
          <p:spPr>
            <a:xfrm>
              <a:off x="8014350" y="3924525"/>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3</a:t>
              </a:r>
              <a:endParaRPr sz="2500">
                <a:solidFill>
                  <a:schemeClr val="accent1"/>
                </a:solidFill>
                <a:latin typeface="Marcellus"/>
                <a:ea typeface="Marcellus"/>
                <a:cs typeface="Marcellus"/>
                <a:sym typeface="Marcellus"/>
              </a:endParaRPr>
            </a:p>
          </p:txBody>
        </p:sp>
        <p:sp>
          <p:nvSpPr>
            <p:cNvPr id="2281" name="Google Shape;2281;p33"/>
            <p:cNvSpPr/>
            <p:nvPr/>
          </p:nvSpPr>
          <p:spPr>
            <a:xfrm>
              <a:off x="8261635" y="4408118"/>
              <a:ext cx="168420" cy="140350"/>
            </a:xfrm>
            <a:custGeom>
              <a:rect b="b" l="l" r="r" t="t"/>
              <a:pathLst>
                <a:path extrusionOk="0" h="655" w="786">
                  <a:moveTo>
                    <a:pt x="200" y="0"/>
                  </a:moveTo>
                  <a:cubicBezTo>
                    <a:pt x="126" y="0"/>
                    <a:pt x="57" y="53"/>
                    <a:pt x="19" y="110"/>
                  </a:cubicBezTo>
                  <a:cubicBezTo>
                    <a:pt x="1" y="146"/>
                    <a:pt x="1" y="235"/>
                    <a:pt x="19" y="271"/>
                  </a:cubicBezTo>
                  <a:cubicBezTo>
                    <a:pt x="28" y="315"/>
                    <a:pt x="45" y="342"/>
                    <a:pt x="72" y="378"/>
                  </a:cubicBezTo>
                  <a:cubicBezTo>
                    <a:pt x="99" y="414"/>
                    <a:pt x="143" y="440"/>
                    <a:pt x="188" y="476"/>
                  </a:cubicBezTo>
                  <a:cubicBezTo>
                    <a:pt x="224" y="503"/>
                    <a:pt x="259" y="521"/>
                    <a:pt x="295" y="556"/>
                  </a:cubicBezTo>
                  <a:cubicBezTo>
                    <a:pt x="313" y="574"/>
                    <a:pt x="393" y="654"/>
                    <a:pt x="393" y="654"/>
                  </a:cubicBezTo>
                  <a:cubicBezTo>
                    <a:pt x="393" y="654"/>
                    <a:pt x="474" y="574"/>
                    <a:pt x="491" y="556"/>
                  </a:cubicBezTo>
                  <a:cubicBezTo>
                    <a:pt x="527" y="521"/>
                    <a:pt x="563" y="503"/>
                    <a:pt x="598" y="476"/>
                  </a:cubicBezTo>
                  <a:cubicBezTo>
                    <a:pt x="643" y="440"/>
                    <a:pt x="688" y="414"/>
                    <a:pt x="714" y="378"/>
                  </a:cubicBezTo>
                  <a:cubicBezTo>
                    <a:pt x="741" y="342"/>
                    <a:pt x="759" y="315"/>
                    <a:pt x="768" y="271"/>
                  </a:cubicBezTo>
                  <a:cubicBezTo>
                    <a:pt x="786" y="235"/>
                    <a:pt x="786" y="146"/>
                    <a:pt x="768" y="110"/>
                  </a:cubicBezTo>
                  <a:cubicBezTo>
                    <a:pt x="730" y="53"/>
                    <a:pt x="660" y="0"/>
                    <a:pt x="586" y="0"/>
                  </a:cubicBezTo>
                  <a:cubicBezTo>
                    <a:pt x="523" y="0"/>
                    <a:pt x="456" y="39"/>
                    <a:pt x="402" y="146"/>
                  </a:cubicBezTo>
                  <a:lnTo>
                    <a:pt x="384" y="146"/>
                  </a:lnTo>
                  <a:cubicBezTo>
                    <a:pt x="331" y="39"/>
                    <a:pt x="264" y="0"/>
                    <a:pt x="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2" name="Google Shape;2282;p33"/>
          <p:cNvGrpSpPr/>
          <p:nvPr/>
        </p:nvGrpSpPr>
        <p:grpSpPr>
          <a:xfrm>
            <a:off x="7055788" y="6718772"/>
            <a:ext cx="666900" cy="626061"/>
            <a:chOff x="7055788" y="6718772"/>
            <a:chExt cx="666900" cy="626061"/>
          </a:xfrm>
        </p:grpSpPr>
        <p:sp>
          <p:nvSpPr>
            <p:cNvPr id="2283" name="Google Shape;2283;p33"/>
            <p:cNvSpPr txBox="1"/>
            <p:nvPr/>
          </p:nvSpPr>
          <p:spPr>
            <a:xfrm rot="10800000">
              <a:off x="7055788"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2</a:t>
              </a:r>
              <a:endParaRPr sz="2500">
                <a:solidFill>
                  <a:schemeClr val="accent1"/>
                </a:solidFill>
                <a:latin typeface="Marcellus"/>
                <a:ea typeface="Marcellus"/>
                <a:cs typeface="Marcellus"/>
                <a:sym typeface="Marcellus"/>
              </a:endParaRPr>
            </a:p>
          </p:txBody>
        </p:sp>
        <p:sp>
          <p:nvSpPr>
            <p:cNvPr id="2284" name="Google Shape;2284;p33"/>
            <p:cNvSpPr/>
            <p:nvPr/>
          </p:nvSpPr>
          <p:spPr>
            <a:xfrm>
              <a:off x="7304072" y="6718772"/>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5" name="Google Shape;2285;p33"/>
          <p:cNvGrpSpPr/>
          <p:nvPr/>
        </p:nvGrpSpPr>
        <p:grpSpPr>
          <a:xfrm>
            <a:off x="9578375" y="6718772"/>
            <a:ext cx="666900" cy="626061"/>
            <a:chOff x="9578375" y="6718772"/>
            <a:chExt cx="666900" cy="626061"/>
          </a:xfrm>
        </p:grpSpPr>
        <p:sp>
          <p:nvSpPr>
            <p:cNvPr id="2286" name="Google Shape;2286;p33"/>
            <p:cNvSpPr txBox="1"/>
            <p:nvPr/>
          </p:nvSpPr>
          <p:spPr>
            <a:xfrm rot="10800000">
              <a:off x="9578375" y="6944633"/>
              <a:ext cx="66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Marcellus"/>
                  <a:ea typeface="Marcellus"/>
                  <a:cs typeface="Marcellus"/>
                  <a:sym typeface="Marcellus"/>
                </a:rPr>
                <a:t>3</a:t>
              </a:r>
              <a:endParaRPr sz="2500">
                <a:solidFill>
                  <a:schemeClr val="accent1"/>
                </a:solidFill>
                <a:latin typeface="Marcellus"/>
                <a:ea typeface="Marcellus"/>
                <a:cs typeface="Marcellus"/>
                <a:sym typeface="Marcellus"/>
              </a:endParaRPr>
            </a:p>
          </p:txBody>
        </p:sp>
        <p:sp>
          <p:nvSpPr>
            <p:cNvPr id="2287" name="Google Shape;2287;p33"/>
            <p:cNvSpPr/>
            <p:nvPr/>
          </p:nvSpPr>
          <p:spPr>
            <a:xfrm>
              <a:off x="9825722" y="6718772"/>
              <a:ext cx="168420" cy="140350"/>
            </a:xfrm>
            <a:custGeom>
              <a:rect b="b" l="l" r="r" t="t"/>
              <a:pathLst>
                <a:path extrusionOk="0" h="655" w="786">
                  <a:moveTo>
                    <a:pt x="393" y="0"/>
                  </a:moveTo>
                  <a:cubicBezTo>
                    <a:pt x="393" y="0"/>
                    <a:pt x="313" y="80"/>
                    <a:pt x="304" y="98"/>
                  </a:cubicBezTo>
                  <a:cubicBezTo>
                    <a:pt x="268" y="134"/>
                    <a:pt x="224" y="152"/>
                    <a:pt x="188" y="187"/>
                  </a:cubicBezTo>
                  <a:cubicBezTo>
                    <a:pt x="144" y="214"/>
                    <a:pt x="108" y="241"/>
                    <a:pt x="72" y="277"/>
                  </a:cubicBezTo>
                  <a:cubicBezTo>
                    <a:pt x="45" y="312"/>
                    <a:pt x="28" y="348"/>
                    <a:pt x="19" y="384"/>
                  </a:cubicBezTo>
                  <a:cubicBezTo>
                    <a:pt x="1" y="419"/>
                    <a:pt x="1" y="509"/>
                    <a:pt x="28" y="544"/>
                  </a:cubicBezTo>
                  <a:cubicBezTo>
                    <a:pt x="61" y="602"/>
                    <a:pt x="128" y="654"/>
                    <a:pt x="201" y="654"/>
                  </a:cubicBezTo>
                  <a:cubicBezTo>
                    <a:pt x="264" y="654"/>
                    <a:pt x="331" y="616"/>
                    <a:pt x="384" y="509"/>
                  </a:cubicBezTo>
                  <a:lnTo>
                    <a:pt x="402" y="509"/>
                  </a:lnTo>
                  <a:cubicBezTo>
                    <a:pt x="456" y="616"/>
                    <a:pt x="525" y="654"/>
                    <a:pt x="589" y="654"/>
                  </a:cubicBezTo>
                  <a:cubicBezTo>
                    <a:pt x="665" y="654"/>
                    <a:pt x="734" y="602"/>
                    <a:pt x="768" y="544"/>
                  </a:cubicBezTo>
                  <a:cubicBezTo>
                    <a:pt x="786" y="509"/>
                    <a:pt x="786" y="419"/>
                    <a:pt x="777" y="384"/>
                  </a:cubicBezTo>
                  <a:cubicBezTo>
                    <a:pt x="759" y="348"/>
                    <a:pt x="750" y="312"/>
                    <a:pt x="723" y="277"/>
                  </a:cubicBezTo>
                  <a:cubicBezTo>
                    <a:pt x="688" y="241"/>
                    <a:pt x="643" y="214"/>
                    <a:pt x="598" y="187"/>
                  </a:cubicBezTo>
                  <a:cubicBezTo>
                    <a:pt x="563" y="152"/>
                    <a:pt x="527" y="134"/>
                    <a:pt x="491" y="98"/>
                  </a:cubicBezTo>
                  <a:cubicBezTo>
                    <a:pt x="474" y="80"/>
                    <a:pt x="393"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8" name="Google Shape;2288;p33"/>
          <p:cNvGrpSpPr/>
          <p:nvPr/>
        </p:nvGrpSpPr>
        <p:grpSpPr>
          <a:xfrm>
            <a:off x="6369055" y="4410538"/>
            <a:ext cx="474405" cy="2442212"/>
            <a:chOff x="6369055" y="4396138"/>
            <a:chExt cx="474405" cy="2442212"/>
          </a:xfrm>
        </p:grpSpPr>
        <p:sp>
          <p:nvSpPr>
            <p:cNvPr id="2289" name="Google Shape;2289;p33"/>
            <p:cNvSpPr/>
            <p:nvPr/>
          </p:nvSpPr>
          <p:spPr>
            <a:xfrm>
              <a:off x="6369055" y="6443656"/>
              <a:ext cx="474405" cy="394695"/>
            </a:xfrm>
            <a:custGeom>
              <a:rect b="b" l="l" r="r" t="t"/>
              <a:pathLst>
                <a:path extrusionOk="0" h="1842" w="2214">
                  <a:moveTo>
                    <a:pt x="1107" y="1"/>
                  </a:moveTo>
                  <a:cubicBezTo>
                    <a:pt x="1107" y="1"/>
                    <a:pt x="893" y="242"/>
                    <a:pt x="839" y="286"/>
                  </a:cubicBezTo>
                  <a:cubicBezTo>
                    <a:pt x="741" y="375"/>
                    <a:pt x="634" y="438"/>
                    <a:pt x="527" y="518"/>
                  </a:cubicBezTo>
                  <a:cubicBezTo>
                    <a:pt x="411" y="607"/>
                    <a:pt x="286" y="679"/>
                    <a:pt x="197" y="795"/>
                  </a:cubicBezTo>
                  <a:cubicBezTo>
                    <a:pt x="117" y="884"/>
                    <a:pt x="81" y="973"/>
                    <a:pt x="45" y="1080"/>
                  </a:cubicBezTo>
                  <a:cubicBezTo>
                    <a:pt x="10" y="1196"/>
                    <a:pt x="1" y="1437"/>
                    <a:pt x="63" y="1535"/>
                  </a:cubicBezTo>
                  <a:cubicBezTo>
                    <a:pt x="160" y="1695"/>
                    <a:pt x="353" y="1841"/>
                    <a:pt x="563" y="1841"/>
                  </a:cubicBezTo>
                  <a:cubicBezTo>
                    <a:pt x="740" y="1841"/>
                    <a:pt x="929" y="1736"/>
                    <a:pt x="1080" y="1446"/>
                  </a:cubicBezTo>
                  <a:cubicBezTo>
                    <a:pt x="1089" y="1437"/>
                    <a:pt x="1098" y="1428"/>
                    <a:pt x="1107" y="1428"/>
                  </a:cubicBezTo>
                  <a:cubicBezTo>
                    <a:pt x="1116" y="1428"/>
                    <a:pt x="1125" y="1437"/>
                    <a:pt x="1134" y="1446"/>
                  </a:cubicBezTo>
                  <a:cubicBezTo>
                    <a:pt x="1285" y="1736"/>
                    <a:pt x="1474" y="1841"/>
                    <a:pt x="1651" y="1841"/>
                  </a:cubicBezTo>
                  <a:cubicBezTo>
                    <a:pt x="1860" y="1841"/>
                    <a:pt x="2054" y="1695"/>
                    <a:pt x="2151" y="1535"/>
                  </a:cubicBezTo>
                  <a:cubicBezTo>
                    <a:pt x="2213" y="1437"/>
                    <a:pt x="2213" y="1196"/>
                    <a:pt x="2168" y="1080"/>
                  </a:cubicBezTo>
                  <a:cubicBezTo>
                    <a:pt x="2133" y="973"/>
                    <a:pt x="2097" y="884"/>
                    <a:pt x="2026" y="795"/>
                  </a:cubicBezTo>
                  <a:cubicBezTo>
                    <a:pt x="1928" y="679"/>
                    <a:pt x="1803" y="607"/>
                    <a:pt x="1687" y="518"/>
                  </a:cubicBezTo>
                  <a:cubicBezTo>
                    <a:pt x="1580" y="438"/>
                    <a:pt x="1473" y="375"/>
                    <a:pt x="1374" y="286"/>
                  </a:cubicBezTo>
                  <a:cubicBezTo>
                    <a:pt x="1330" y="242"/>
                    <a:pt x="1107"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3"/>
            <p:cNvSpPr/>
            <p:nvPr/>
          </p:nvSpPr>
          <p:spPr>
            <a:xfrm>
              <a:off x="6369055" y="4396138"/>
              <a:ext cx="474405" cy="394052"/>
            </a:xfrm>
            <a:custGeom>
              <a:rect b="b" l="l" r="r" t="t"/>
              <a:pathLst>
                <a:path extrusionOk="0" h="1839" w="2214">
                  <a:moveTo>
                    <a:pt x="560" y="0"/>
                  </a:moveTo>
                  <a:cubicBezTo>
                    <a:pt x="351" y="0"/>
                    <a:pt x="159" y="146"/>
                    <a:pt x="63" y="305"/>
                  </a:cubicBezTo>
                  <a:cubicBezTo>
                    <a:pt x="1" y="403"/>
                    <a:pt x="10" y="644"/>
                    <a:pt x="45" y="760"/>
                  </a:cubicBezTo>
                  <a:cubicBezTo>
                    <a:pt x="81" y="867"/>
                    <a:pt x="117" y="956"/>
                    <a:pt x="197" y="1054"/>
                  </a:cubicBezTo>
                  <a:cubicBezTo>
                    <a:pt x="286" y="1161"/>
                    <a:pt x="411" y="1241"/>
                    <a:pt x="527" y="1322"/>
                  </a:cubicBezTo>
                  <a:cubicBezTo>
                    <a:pt x="634" y="1402"/>
                    <a:pt x="741" y="1473"/>
                    <a:pt x="839" y="1562"/>
                  </a:cubicBezTo>
                  <a:cubicBezTo>
                    <a:pt x="893" y="1598"/>
                    <a:pt x="1107" y="1839"/>
                    <a:pt x="1107" y="1839"/>
                  </a:cubicBezTo>
                  <a:cubicBezTo>
                    <a:pt x="1107" y="1839"/>
                    <a:pt x="1330" y="1598"/>
                    <a:pt x="1374" y="1562"/>
                  </a:cubicBezTo>
                  <a:cubicBezTo>
                    <a:pt x="1473" y="1473"/>
                    <a:pt x="1580" y="1402"/>
                    <a:pt x="1687" y="1322"/>
                  </a:cubicBezTo>
                  <a:cubicBezTo>
                    <a:pt x="1803" y="1241"/>
                    <a:pt x="1928" y="1161"/>
                    <a:pt x="2026" y="1054"/>
                  </a:cubicBezTo>
                  <a:cubicBezTo>
                    <a:pt x="2097" y="956"/>
                    <a:pt x="2133" y="867"/>
                    <a:pt x="2168" y="760"/>
                  </a:cubicBezTo>
                  <a:cubicBezTo>
                    <a:pt x="2213" y="644"/>
                    <a:pt x="2213" y="403"/>
                    <a:pt x="2151" y="305"/>
                  </a:cubicBezTo>
                  <a:cubicBezTo>
                    <a:pt x="2054" y="146"/>
                    <a:pt x="1862" y="0"/>
                    <a:pt x="1654" y="0"/>
                  </a:cubicBezTo>
                  <a:cubicBezTo>
                    <a:pt x="1476" y="0"/>
                    <a:pt x="1286" y="107"/>
                    <a:pt x="1134" y="403"/>
                  </a:cubicBezTo>
                  <a:cubicBezTo>
                    <a:pt x="1125" y="412"/>
                    <a:pt x="1116" y="412"/>
                    <a:pt x="1107" y="412"/>
                  </a:cubicBezTo>
                  <a:cubicBezTo>
                    <a:pt x="1098" y="412"/>
                    <a:pt x="1089" y="412"/>
                    <a:pt x="1080" y="403"/>
                  </a:cubicBezTo>
                  <a:cubicBezTo>
                    <a:pt x="928" y="107"/>
                    <a:pt x="738"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1" name="Google Shape;2291;p33"/>
          <p:cNvGrpSpPr/>
          <p:nvPr/>
        </p:nvGrpSpPr>
        <p:grpSpPr>
          <a:xfrm>
            <a:off x="8892805" y="4420766"/>
            <a:ext cx="474191" cy="2442212"/>
            <a:chOff x="8892805" y="4427966"/>
            <a:chExt cx="474191" cy="2442212"/>
          </a:xfrm>
        </p:grpSpPr>
        <p:sp>
          <p:nvSpPr>
            <p:cNvPr id="2292" name="Google Shape;2292;p33"/>
            <p:cNvSpPr/>
            <p:nvPr/>
          </p:nvSpPr>
          <p:spPr>
            <a:xfrm>
              <a:off x="8892805" y="4427966"/>
              <a:ext cx="474191" cy="394052"/>
            </a:xfrm>
            <a:custGeom>
              <a:rect b="b" l="l" r="r" t="t"/>
              <a:pathLst>
                <a:path extrusionOk="0" h="1839" w="2213">
                  <a:moveTo>
                    <a:pt x="559" y="0"/>
                  </a:moveTo>
                  <a:cubicBezTo>
                    <a:pt x="351" y="0"/>
                    <a:pt x="159" y="146"/>
                    <a:pt x="63" y="305"/>
                  </a:cubicBezTo>
                  <a:cubicBezTo>
                    <a:pt x="0" y="403"/>
                    <a:pt x="9" y="644"/>
                    <a:pt x="45" y="760"/>
                  </a:cubicBezTo>
                  <a:cubicBezTo>
                    <a:pt x="80" y="867"/>
                    <a:pt x="116" y="956"/>
                    <a:pt x="196" y="1054"/>
                  </a:cubicBezTo>
                  <a:cubicBezTo>
                    <a:pt x="286" y="1161"/>
                    <a:pt x="410" y="1241"/>
                    <a:pt x="526" y="1322"/>
                  </a:cubicBezTo>
                  <a:cubicBezTo>
                    <a:pt x="634" y="1402"/>
                    <a:pt x="741" y="1473"/>
                    <a:pt x="839" y="1562"/>
                  </a:cubicBezTo>
                  <a:cubicBezTo>
                    <a:pt x="892" y="1598"/>
                    <a:pt x="1106" y="1839"/>
                    <a:pt x="1106" y="1839"/>
                  </a:cubicBezTo>
                  <a:cubicBezTo>
                    <a:pt x="1106" y="1839"/>
                    <a:pt x="1329" y="1598"/>
                    <a:pt x="1374" y="1562"/>
                  </a:cubicBezTo>
                  <a:cubicBezTo>
                    <a:pt x="1472" y="1473"/>
                    <a:pt x="1579" y="1402"/>
                    <a:pt x="1686" y="1322"/>
                  </a:cubicBezTo>
                  <a:cubicBezTo>
                    <a:pt x="1802" y="1241"/>
                    <a:pt x="1927" y="1161"/>
                    <a:pt x="2016" y="1054"/>
                  </a:cubicBezTo>
                  <a:cubicBezTo>
                    <a:pt x="2097" y="956"/>
                    <a:pt x="2132" y="867"/>
                    <a:pt x="2168" y="760"/>
                  </a:cubicBezTo>
                  <a:cubicBezTo>
                    <a:pt x="2213" y="644"/>
                    <a:pt x="2213" y="403"/>
                    <a:pt x="2150" y="305"/>
                  </a:cubicBezTo>
                  <a:cubicBezTo>
                    <a:pt x="2054" y="146"/>
                    <a:pt x="1862" y="0"/>
                    <a:pt x="1653" y="0"/>
                  </a:cubicBezTo>
                  <a:cubicBezTo>
                    <a:pt x="1475" y="0"/>
                    <a:pt x="1285" y="107"/>
                    <a:pt x="1133" y="403"/>
                  </a:cubicBezTo>
                  <a:cubicBezTo>
                    <a:pt x="1124" y="412"/>
                    <a:pt x="1115" y="412"/>
                    <a:pt x="1106" y="412"/>
                  </a:cubicBezTo>
                  <a:cubicBezTo>
                    <a:pt x="1097" y="412"/>
                    <a:pt x="1088" y="412"/>
                    <a:pt x="1080" y="403"/>
                  </a:cubicBezTo>
                  <a:cubicBezTo>
                    <a:pt x="927" y="107"/>
                    <a:pt x="737"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3"/>
            <p:cNvSpPr/>
            <p:nvPr/>
          </p:nvSpPr>
          <p:spPr>
            <a:xfrm>
              <a:off x="8892805" y="6475484"/>
              <a:ext cx="474191" cy="394695"/>
            </a:xfrm>
            <a:custGeom>
              <a:rect b="b" l="l" r="r" t="t"/>
              <a:pathLst>
                <a:path extrusionOk="0" h="1842" w="2213">
                  <a:moveTo>
                    <a:pt x="1106" y="1"/>
                  </a:moveTo>
                  <a:cubicBezTo>
                    <a:pt x="1106" y="1"/>
                    <a:pt x="892" y="242"/>
                    <a:pt x="839" y="286"/>
                  </a:cubicBezTo>
                  <a:cubicBezTo>
                    <a:pt x="741" y="375"/>
                    <a:pt x="634" y="438"/>
                    <a:pt x="526" y="518"/>
                  </a:cubicBezTo>
                  <a:cubicBezTo>
                    <a:pt x="410" y="607"/>
                    <a:pt x="286" y="679"/>
                    <a:pt x="196" y="795"/>
                  </a:cubicBezTo>
                  <a:cubicBezTo>
                    <a:pt x="116" y="884"/>
                    <a:pt x="80" y="973"/>
                    <a:pt x="45" y="1080"/>
                  </a:cubicBezTo>
                  <a:cubicBezTo>
                    <a:pt x="9" y="1196"/>
                    <a:pt x="0" y="1437"/>
                    <a:pt x="63" y="1535"/>
                  </a:cubicBezTo>
                  <a:cubicBezTo>
                    <a:pt x="159" y="1695"/>
                    <a:pt x="353" y="1841"/>
                    <a:pt x="562" y="1841"/>
                  </a:cubicBezTo>
                  <a:cubicBezTo>
                    <a:pt x="740" y="1841"/>
                    <a:pt x="928" y="1736"/>
                    <a:pt x="1080" y="1446"/>
                  </a:cubicBezTo>
                  <a:cubicBezTo>
                    <a:pt x="1088" y="1437"/>
                    <a:pt x="1097" y="1428"/>
                    <a:pt x="1106" y="1428"/>
                  </a:cubicBezTo>
                  <a:cubicBezTo>
                    <a:pt x="1115" y="1428"/>
                    <a:pt x="1124" y="1437"/>
                    <a:pt x="1133" y="1446"/>
                  </a:cubicBezTo>
                  <a:cubicBezTo>
                    <a:pt x="1284" y="1736"/>
                    <a:pt x="1473" y="1841"/>
                    <a:pt x="1650" y="1841"/>
                  </a:cubicBezTo>
                  <a:cubicBezTo>
                    <a:pt x="1860" y="1841"/>
                    <a:pt x="2053" y="1695"/>
                    <a:pt x="2150" y="1535"/>
                  </a:cubicBezTo>
                  <a:cubicBezTo>
                    <a:pt x="2213" y="1437"/>
                    <a:pt x="2213" y="1196"/>
                    <a:pt x="2168" y="1080"/>
                  </a:cubicBezTo>
                  <a:cubicBezTo>
                    <a:pt x="2132" y="973"/>
                    <a:pt x="2097" y="884"/>
                    <a:pt x="2016" y="795"/>
                  </a:cubicBezTo>
                  <a:cubicBezTo>
                    <a:pt x="1927" y="679"/>
                    <a:pt x="1802" y="607"/>
                    <a:pt x="1686" y="518"/>
                  </a:cubicBezTo>
                  <a:cubicBezTo>
                    <a:pt x="1579" y="438"/>
                    <a:pt x="1472" y="375"/>
                    <a:pt x="1374" y="286"/>
                  </a:cubicBezTo>
                  <a:cubicBezTo>
                    <a:pt x="1329" y="242"/>
                    <a:pt x="1106" y="1"/>
                    <a:pt x="11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3"/>
            <p:cNvSpPr/>
            <p:nvPr/>
          </p:nvSpPr>
          <p:spPr>
            <a:xfrm>
              <a:off x="8892805" y="5451939"/>
              <a:ext cx="474191" cy="393623"/>
            </a:xfrm>
            <a:custGeom>
              <a:rect b="b" l="l" r="r" t="t"/>
              <a:pathLst>
                <a:path extrusionOk="0" h="1837" w="2213">
                  <a:moveTo>
                    <a:pt x="562" y="0"/>
                  </a:moveTo>
                  <a:cubicBezTo>
                    <a:pt x="353" y="0"/>
                    <a:pt x="159" y="147"/>
                    <a:pt x="63" y="302"/>
                  </a:cubicBezTo>
                  <a:cubicBezTo>
                    <a:pt x="0" y="400"/>
                    <a:pt x="9" y="650"/>
                    <a:pt x="45" y="757"/>
                  </a:cubicBezTo>
                  <a:cubicBezTo>
                    <a:pt x="80" y="873"/>
                    <a:pt x="116" y="962"/>
                    <a:pt x="196" y="1051"/>
                  </a:cubicBezTo>
                  <a:cubicBezTo>
                    <a:pt x="286" y="1158"/>
                    <a:pt x="410" y="1239"/>
                    <a:pt x="526" y="1319"/>
                  </a:cubicBezTo>
                  <a:cubicBezTo>
                    <a:pt x="634" y="1399"/>
                    <a:pt x="741" y="1470"/>
                    <a:pt x="839" y="1560"/>
                  </a:cubicBezTo>
                  <a:cubicBezTo>
                    <a:pt x="892" y="1604"/>
                    <a:pt x="1106" y="1836"/>
                    <a:pt x="1106" y="1836"/>
                  </a:cubicBezTo>
                  <a:cubicBezTo>
                    <a:pt x="1106" y="1836"/>
                    <a:pt x="1329" y="1604"/>
                    <a:pt x="1374" y="1560"/>
                  </a:cubicBezTo>
                  <a:cubicBezTo>
                    <a:pt x="1472" y="1470"/>
                    <a:pt x="1579" y="1399"/>
                    <a:pt x="1686" y="1319"/>
                  </a:cubicBezTo>
                  <a:cubicBezTo>
                    <a:pt x="1802" y="1239"/>
                    <a:pt x="1927" y="1158"/>
                    <a:pt x="2016" y="1051"/>
                  </a:cubicBezTo>
                  <a:cubicBezTo>
                    <a:pt x="2097" y="962"/>
                    <a:pt x="2132" y="873"/>
                    <a:pt x="2168" y="757"/>
                  </a:cubicBezTo>
                  <a:cubicBezTo>
                    <a:pt x="2213" y="650"/>
                    <a:pt x="2213" y="400"/>
                    <a:pt x="2150" y="302"/>
                  </a:cubicBezTo>
                  <a:cubicBezTo>
                    <a:pt x="2053" y="147"/>
                    <a:pt x="1860" y="0"/>
                    <a:pt x="1650" y="0"/>
                  </a:cubicBezTo>
                  <a:cubicBezTo>
                    <a:pt x="1473" y="0"/>
                    <a:pt x="1284" y="106"/>
                    <a:pt x="1133" y="400"/>
                  </a:cubicBezTo>
                  <a:cubicBezTo>
                    <a:pt x="1124" y="409"/>
                    <a:pt x="1115" y="409"/>
                    <a:pt x="1106" y="409"/>
                  </a:cubicBezTo>
                  <a:cubicBezTo>
                    <a:pt x="1097" y="409"/>
                    <a:pt x="1088" y="409"/>
                    <a:pt x="1080" y="400"/>
                  </a:cubicBezTo>
                  <a:cubicBezTo>
                    <a:pt x="928" y="106"/>
                    <a:pt x="739"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5" name="Google Shape;2295;p33"/>
          <p:cNvSpPr/>
          <p:nvPr/>
        </p:nvSpPr>
        <p:spPr>
          <a:xfrm>
            <a:off x="3751250" y="5467935"/>
            <a:ext cx="666899" cy="553621"/>
          </a:xfrm>
          <a:custGeom>
            <a:rect b="b" l="l" r="r" t="t"/>
            <a:pathLst>
              <a:path extrusionOk="0" h="1837" w="2213">
                <a:moveTo>
                  <a:pt x="562" y="0"/>
                </a:moveTo>
                <a:cubicBezTo>
                  <a:pt x="353" y="0"/>
                  <a:pt x="159" y="147"/>
                  <a:pt x="63" y="302"/>
                </a:cubicBezTo>
                <a:cubicBezTo>
                  <a:pt x="0" y="400"/>
                  <a:pt x="9" y="650"/>
                  <a:pt x="45" y="757"/>
                </a:cubicBezTo>
                <a:cubicBezTo>
                  <a:pt x="80" y="873"/>
                  <a:pt x="116" y="962"/>
                  <a:pt x="196" y="1051"/>
                </a:cubicBezTo>
                <a:cubicBezTo>
                  <a:pt x="286" y="1158"/>
                  <a:pt x="410" y="1239"/>
                  <a:pt x="526" y="1319"/>
                </a:cubicBezTo>
                <a:cubicBezTo>
                  <a:pt x="633" y="1399"/>
                  <a:pt x="741" y="1470"/>
                  <a:pt x="839" y="1560"/>
                </a:cubicBezTo>
                <a:cubicBezTo>
                  <a:pt x="892" y="1604"/>
                  <a:pt x="1106" y="1836"/>
                  <a:pt x="1106" y="1836"/>
                </a:cubicBezTo>
                <a:cubicBezTo>
                  <a:pt x="1106" y="1836"/>
                  <a:pt x="1329" y="1604"/>
                  <a:pt x="1374" y="1560"/>
                </a:cubicBezTo>
                <a:cubicBezTo>
                  <a:pt x="1472" y="1470"/>
                  <a:pt x="1579" y="1399"/>
                  <a:pt x="1686" y="1319"/>
                </a:cubicBezTo>
                <a:cubicBezTo>
                  <a:pt x="1802" y="1239"/>
                  <a:pt x="1927" y="1158"/>
                  <a:pt x="2025" y="1051"/>
                </a:cubicBezTo>
                <a:cubicBezTo>
                  <a:pt x="2097" y="962"/>
                  <a:pt x="2132" y="873"/>
                  <a:pt x="2168" y="757"/>
                </a:cubicBezTo>
                <a:cubicBezTo>
                  <a:pt x="2212" y="650"/>
                  <a:pt x="2212" y="400"/>
                  <a:pt x="2150" y="302"/>
                </a:cubicBezTo>
                <a:cubicBezTo>
                  <a:pt x="2053" y="147"/>
                  <a:pt x="1860" y="0"/>
                  <a:pt x="1650" y="0"/>
                </a:cubicBezTo>
                <a:cubicBezTo>
                  <a:pt x="1473" y="0"/>
                  <a:pt x="1284" y="106"/>
                  <a:pt x="1133" y="400"/>
                </a:cubicBezTo>
                <a:cubicBezTo>
                  <a:pt x="1124" y="409"/>
                  <a:pt x="1115" y="409"/>
                  <a:pt x="1106" y="409"/>
                </a:cubicBezTo>
                <a:cubicBezTo>
                  <a:pt x="1097" y="409"/>
                  <a:pt x="1088" y="409"/>
                  <a:pt x="1080" y="400"/>
                </a:cubicBezTo>
                <a:cubicBezTo>
                  <a:pt x="928" y="106"/>
                  <a:pt x="739"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6" name="Google Shape;2296;p33"/>
          <p:cNvGrpSpPr/>
          <p:nvPr/>
        </p:nvGrpSpPr>
        <p:grpSpPr>
          <a:xfrm>
            <a:off x="9097857" y="593237"/>
            <a:ext cx="841983" cy="244561"/>
            <a:chOff x="7921061" y="616246"/>
            <a:chExt cx="2070789" cy="601479"/>
          </a:xfrm>
        </p:grpSpPr>
        <p:sp>
          <p:nvSpPr>
            <p:cNvPr id="2297" name="Google Shape;2297;p3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0" name="Google Shape;2300;p33"/>
          <p:cNvGrpSpPr/>
          <p:nvPr/>
        </p:nvGrpSpPr>
        <p:grpSpPr>
          <a:xfrm>
            <a:off x="5501413" y="849181"/>
            <a:ext cx="1899808" cy="2149593"/>
            <a:chOff x="5501413" y="849181"/>
            <a:chExt cx="1899808" cy="2149593"/>
          </a:xfrm>
        </p:grpSpPr>
        <p:grpSp>
          <p:nvGrpSpPr>
            <p:cNvPr id="2301" name="Google Shape;2301;p33"/>
            <p:cNvGrpSpPr/>
            <p:nvPr/>
          </p:nvGrpSpPr>
          <p:grpSpPr>
            <a:xfrm>
              <a:off x="5501413" y="849181"/>
              <a:ext cx="1899808" cy="2149593"/>
              <a:chOff x="5720354" y="990348"/>
              <a:chExt cx="1461166" cy="1653279"/>
            </a:xfrm>
          </p:grpSpPr>
          <p:grpSp>
            <p:nvGrpSpPr>
              <p:cNvPr id="2302" name="Google Shape;2302;p33"/>
              <p:cNvGrpSpPr/>
              <p:nvPr/>
            </p:nvGrpSpPr>
            <p:grpSpPr>
              <a:xfrm>
                <a:off x="5961420" y="1272188"/>
                <a:ext cx="1220100" cy="1371439"/>
                <a:chOff x="5961420" y="1272188"/>
                <a:chExt cx="1220100" cy="1371439"/>
              </a:xfrm>
            </p:grpSpPr>
            <p:sp>
              <p:nvSpPr>
                <p:cNvPr id="2303" name="Google Shape;2303;p33"/>
                <p:cNvSpPr/>
                <p:nvPr/>
              </p:nvSpPr>
              <p:spPr>
                <a:xfrm>
                  <a:off x="5961420"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4" name="Google Shape;2304;p33"/>
                <p:cNvGrpSpPr/>
                <p:nvPr/>
              </p:nvGrpSpPr>
              <p:grpSpPr>
                <a:xfrm>
                  <a:off x="6770680" y="2232402"/>
                  <a:ext cx="308398" cy="290919"/>
                  <a:chOff x="3898065" y="1160111"/>
                  <a:chExt cx="312049" cy="294363"/>
                </a:xfrm>
              </p:grpSpPr>
              <p:sp>
                <p:nvSpPr>
                  <p:cNvPr id="2305" name="Google Shape;2305;p3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9" name="Google Shape;2309;p33"/>
                <p:cNvGrpSpPr/>
                <p:nvPr/>
              </p:nvGrpSpPr>
              <p:grpSpPr>
                <a:xfrm>
                  <a:off x="6418226" y="2352708"/>
                  <a:ext cx="308398" cy="290919"/>
                  <a:chOff x="3898065" y="1160111"/>
                  <a:chExt cx="312049" cy="294363"/>
                </a:xfrm>
              </p:grpSpPr>
              <p:sp>
                <p:nvSpPr>
                  <p:cNvPr id="2310" name="Google Shape;2310;p3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 name="Google Shape;2314;p33"/>
                <p:cNvGrpSpPr/>
                <p:nvPr/>
              </p:nvGrpSpPr>
              <p:grpSpPr>
                <a:xfrm>
                  <a:off x="6065780" y="2232402"/>
                  <a:ext cx="308398" cy="290919"/>
                  <a:chOff x="3898065" y="1160111"/>
                  <a:chExt cx="312049" cy="294363"/>
                </a:xfrm>
              </p:grpSpPr>
              <p:sp>
                <p:nvSpPr>
                  <p:cNvPr id="2315" name="Google Shape;2315;p3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19" name="Google Shape;2319;p33"/>
              <p:cNvGrpSpPr/>
              <p:nvPr/>
            </p:nvGrpSpPr>
            <p:grpSpPr>
              <a:xfrm>
                <a:off x="5720354" y="990348"/>
                <a:ext cx="1220135" cy="467678"/>
                <a:chOff x="422918" y="176071"/>
                <a:chExt cx="2994196" cy="1147676"/>
              </a:xfrm>
            </p:grpSpPr>
            <p:sp>
              <p:nvSpPr>
                <p:cNvPr id="2320" name="Google Shape;2320;p3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26" name="Google Shape;2326;p33"/>
            <p:cNvGrpSpPr/>
            <p:nvPr/>
          </p:nvGrpSpPr>
          <p:grpSpPr>
            <a:xfrm rot="-9336893">
              <a:off x="5577023" y="1998881"/>
              <a:ext cx="399245" cy="336572"/>
              <a:chOff x="330125" y="3557075"/>
              <a:chExt cx="717925" cy="605225"/>
            </a:xfrm>
          </p:grpSpPr>
          <p:sp>
            <p:nvSpPr>
              <p:cNvPr id="2327" name="Google Shape;2327;p33"/>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3"/>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3"/>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3"/>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3"/>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32" name="Google Shape;2332;p33"/>
          <p:cNvGrpSpPr/>
          <p:nvPr/>
        </p:nvGrpSpPr>
        <p:grpSpPr>
          <a:xfrm>
            <a:off x="8336710" y="849176"/>
            <a:ext cx="1752557" cy="2149598"/>
            <a:chOff x="8336710" y="849176"/>
            <a:chExt cx="1752557" cy="2149598"/>
          </a:xfrm>
        </p:grpSpPr>
        <p:grpSp>
          <p:nvGrpSpPr>
            <p:cNvPr id="2333" name="Google Shape;2333;p33"/>
            <p:cNvGrpSpPr/>
            <p:nvPr/>
          </p:nvGrpSpPr>
          <p:grpSpPr>
            <a:xfrm>
              <a:off x="8336710" y="849176"/>
              <a:ext cx="1586374" cy="2149598"/>
              <a:chOff x="8336710" y="849176"/>
              <a:chExt cx="1586374" cy="2149598"/>
            </a:xfrm>
          </p:grpSpPr>
          <p:grpSp>
            <p:nvGrpSpPr>
              <p:cNvPr id="2334" name="Google Shape;2334;p33"/>
              <p:cNvGrpSpPr/>
              <p:nvPr/>
            </p:nvGrpSpPr>
            <p:grpSpPr>
              <a:xfrm>
                <a:off x="8336710" y="1215629"/>
                <a:ext cx="1586374" cy="1783145"/>
                <a:chOff x="5961420" y="1272188"/>
                <a:chExt cx="1220100" cy="1371439"/>
              </a:xfrm>
            </p:grpSpPr>
            <p:sp>
              <p:nvSpPr>
                <p:cNvPr id="2335" name="Google Shape;2335;p33"/>
                <p:cNvSpPr/>
                <p:nvPr/>
              </p:nvSpPr>
              <p:spPr>
                <a:xfrm>
                  <a:off x="5961420"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6" name="Google Shape;2336;p33"/>
                <p:cNvGrpSpPr/>
                <p:nvPr/>
              </p:nvGrpSpPr>
              <p:grpSpPr>
                <a:xfrm>
                  <a:off x="6770680" y="2232402"/>
                  <a:ext cx="308398" cy="290919"/>
                  <a:chOff x="3898065" y="1160111"/>
                  <a:chExt cx="312049" cy="294363"/>
                </a:xfrm>
              </p:grpSpPr>
              <p:sp>
                <p:nvSpPr>
                  <p:cNvPr id="2337" name="Google Shape;2337;p3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1" name="Google Shape;2341;p33"/>
                <p:cNvGrpSpPr/>
                <p:nvPr/>
              </p:nvGrpSpPr>
              <p:grpSpPr>
                <a:xfrm>
                  <a:off x="6418226" y="2352708"/>
                  <a:ext cx="308398" cy="290919"/>
                  <a:chOff x="3898065" y="1160111"/>
                  <a:chExt cx="312049" cy="294363"/>
                </a:xfrm>
              </p:grpSpPr>
              <p:sp>
                <p:nvSpPr>
                  <p:cNvPr id="2342" name="Google Shape;2342;p3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6" name="Google Shape;2346;p33"/>
                <p:cNvGrpSpPr/>
                <p:nvPr/>
              </p:nvGrpSpPr>
              <p:grpSpPr>
                <a:xfrm>
                  <a:off x="6065780" y="2232402"/>
                  <a:ext cx="308398" cy="290919"/>
                  <a:chOff x="3898065" y="1160111"/>
                  <a:chExt cx="312049" cy="294363"/>
                </a:xfrm>
              </p:grpSpPr>
              <p:sp>
                <p:nvSpPr>
                  <p:cNvPr id="2347" name="Google Shape;2347;p3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51" name="Google Shape;2351;p33"/>
              <p:cNvGrpSpPr/>
              <p:nvPr/>
            </p:nvGrpSpPr>
            <p:grpSpPr>
              <a:xfrm>
                <a:off x="8336735" y="849176"/>
                <a:ext cx="1586325" cy="608039"/>
                <a:chOff x="422918" y="176071"/>
                <a:chExt cx="2994196" cy="1147676"/>
              </a:xfrm>
            </p:grpSpPr>
            <p:sp>
              <p:nvSpPr>
                <p:cNvPr id="2352" name="Google Shape;2352;p3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58" name="Google Shape;2358;p33"/>
            <p:cNvGrpSpPr/>
            <p:nvPr/>
          </p:nvGrpSpPr>
          <p:grpSpPr>
            <a:xfrm rot="5894363">
              <a:off x="9694467" y="2043696"/>
              <a:ext cx="399267" cy="336590"/>
              <a:chOff x="330125" y="3557075"/>
              <a:chExt cx="717925" cy="605225"/>
            </a:xfrm>
          </p:grpSpPr>
          <p:sp>
            <p:nvSpPr>
              <p:cNvPr id="2359" name="Google Shape;2359;p33"/>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3"/>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3"/>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3"/>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3"/>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64" name="Google Shape;2364;p33"/>
          <p:cNvSpPr/>
          <p:nvPr/>
        </p:nvSpPr>
        <p:spPr>
          <a:xfrm>
            <a:off x="8365048" y="1470875"/>
            <a:ext cx="1597685" cy="974990"/>
          </a:xfrm>
          <a:custGeom>
            <a:rect b="b" l="l" r="r" t="t"/>
            <a:pathLst>
              <a:path extrusionOk="0" h="9310" w="15256">
                <a:moveTo>
                  <a:pt x="10091" y="1798"/>
                </a:moveTo>
                <a:cubicBezTo>
                  <a:pt x="10135" y="1798"/>
                  <a:pt x="10171" y="1798"/>
                  <a:pt x="10215" y="1807"/>
                </a:cubicBezTo>
                <a:cubicBezTo>
                  <a:pt x="10256" y="1807"/>
                  <a:pt x="10296" y="1805"/>
                  <a:pt x="10336" y="1805"/>
                </a:cubicBezTo>
                <a:cubicBezTo>
                  <a:pt x="10376" y="1805"/>
                  <a:pt x="10416" y="1807"/>
                  <a:pt x="10456" y="1816"/>
                </a:cubicBezTo>
                <a:cubicBezTo>
                  <a:pt x="10786" y="1843"/>
                  <a:pt x="11108" y="1932"/>
                  <a:pt x="11402" y="2057"/>
                </a:cubicBezTo>
                <a:cubicBezTo>
                  <a:pt x="11696" y="2182"/>
                  <a:pt x="11973" y="2352"/>
                  <a:pt x="12205" y="2575"/>
                </a:cubicBezTo>
                <a:lnTo>
                  <a:pt x="12196" y="2592"/>
                </a:lnTo>
                <a:cubicBezTo>
                  <a:pt x="11643" y="2298"/>
                  <a:pt x="11045" y="2120"/>
                  <a:pt x="10438" y="2075"/>
                </a:cubicBezTo>
                <a:cubicBezTo>
                  <a:pt x="10341" y="2066"/>
                  <a:pt x="10245" y="2062"/>
                  <a:pt x="10149" y="2062"/>
                </a:cubicBezTo>
                <a:cubicBezTo>
                  <a:pt x="9945" y="2062"/>
                  <a:pt x="9741" y="2080"/>
                  <a:pt x="9529" y="2111"/>
                </a:cubicBezTo>
                <a:cubicBezTo>
                  <a:pt x="9216" y="2164"/>
                  <a:pt x="8904" y="2191"/>
                  <a:pt x="8592" y="2209"/>
                </a:cubicBezTo>
                <a:cubicBezTo>
                  <a:pt x="8271" y="2218"/>
                  <a:pt x="7958" y="2236"/>
                  <a:pt x="7646" y="2262"/>
                </a:cubicBezTo>
                <a:cubicBezTo>
                  <a:pt x="7325" y="2280"/>
                  <a:pt x="7013" y="2334"/>
                  <a:pt x="6701" y="2343"/>
                </a:cubicBezTo>
                <a:cubicBezTo>
                  <a:pt x="6654" y="2345"/>
                  <a:pt x="6606" y="2346"/>
                  <a:pt x="6559" y="2346"/>
                </a:cubicBezTo>
                <a:cubicBezTo>
                  <a:pt x="6446" y="2346"/>
                  <a:pt x="6332" y="2340"/>
                  <a:pt x="6219" y="2334"/>
                </a:cubicBezTo>
                <a:lnTo>
                  <a:pt x="5978" y="2307"/>
                </a:lnTo>
                <a:lnTo>
                  <a:pt x="5746" y="2271"/>
                </a:lnTo>
                <a:cubicBezTo>
                  <a:pt x="5585" y="2236"/>
                  <a:pt x="5434" y="2200"/>
                  <a:pt x="5282" y="2146"/>
                </a:cubicBezTo>
                <a:cubicBezTo>
                  <a:pt x="5130" y="2093"/>
                  <a:pt x="4979" y="2013"/>
                  <a:pt x="4863" y="1906"/>
                </a:cubicBezTo>
                <a:lnTo>
                  <a:pt x="4872" y="1888"/>
                </a:lnTo>
                <a:cubicBezTo>
                  <a:pt x="5157" y="2013"/>
                  <a:pt x="5469" y="2048"/>
                  <a:pt x="5773" y="2084"/>
                </a:cubicBezTo>
                <a:cubicBezTo>
                  <a:pt x="6076" y="2120"/>
                  <a:pt x="6388" y="2120"/>
                  <a:pt x="6701" y="2146"/>
                </a:cubicBezTo>
                <a:cubicBezTo>
                  <a:pt x="6970" y="2162"/>
                  <a:pt x="7240" y="2184"/>
                  <a:pt x="7509" y="2184"/>
                </a:cubicBezTo>
                <a:cubicBezTo>
                  <a:pt x="7552" y="2184"/>
                  <a:pt x="7595" y="2183"/>
                  <a:pt x="7637" y="2182"/>
                </a:cubicBezTo>
                <a:cubicBezTo>
                  <a:pt x="7949" y="2173"/>
                  <a:pt x="8262" y="2129"/>
                  <a:pt x="8574" y="2075"/>
                </a:cubicBezTo>
                <a:lnTo>
                  <a:pt x="9493" y="1888"/>
                </a:lnTo>
                <a:cubicBezTo>
                  <a:pt x="9644" y="1861"/>
                  <a:pt x="9805" y="1816"/>
                  <a:pt x="9975" y="1816"/>
                </a:cubicBezTo>
                <a:lnTo>
                  <a:pt x="10091" y="1798"/>
                </a:lnTo>
                <a:close/>
                <a:moveTo>
                  <a:pt x="2945" y="2182"/>
                </a:moveTo>
                <a:cubicBezTo>
                  <a:pt x="3088" y="2182"/>
                  <a:pt x="3195" y="2289"/>
                  <a:pt x="3195" y="2423"/>
                </a:cubicBezTo>
                <a:cubicBezTo>
                  <a:pt x="3195" y="2557"/>
                  <a:pt x="3088" y="2673"/>
                  <a:pt x="2945" y="2673"/>
                </a:cubicBezTo>
                <a:cubicBezTo>
                  <a:pt x="2811" y="2673"/>
                  <a:pt x="2704" y="2557"/>
                  <a:pt x="2704" y="2423"/>
                </a:cubicBezTo>
                <a:cubicBezTo>
                  <a:pt x="2704" y="2289"/>
                  <a:pt x="2811" y="2182"/>
                  <a:pt x="2945" y="2182"/>
                </a:cubicBezTo>
                <a:close/>
                <a:moveTo>
                  <a:pt x="10349" y="2356"/>
                </a:moveTo>
                <a:cubicBezTo>
                  <a:pt x="10423" y="2356"/>
                  <a:pt x="10478" y="2458"/>
                  <a:pt x="10412" y="2548"/>
                </a:cubicBezTo>
                <a:cubicBezTo>
                  <a:pt x="10442" y="2533"/>
                  <a:pt x="10469" y="2527"/>
                  <a:pt x="10493" y="2527"/>
                </a:cubicBezTo>
                <a:cubicBezTo>
                  <a:pt x="10613" y="2527"/>
                  <a:pt x="10631" y="2692"/>
                  <a:pt x="10474" y="2744"/>
                </a:cubicBezTo>
                <a:cubicBezTo>
                  <a:pt x="10622" y="2818"/>
                  <a:pt x="10544" y="2935"/>
                  <a:pt x="10449" y="2935"/>
                </a:cubicBezTo>
                <a:cubicBezTo>
                  <a:pt x="10407" y="2935"/>
                  <a:pt x="10362" y="2912"/>
                  <a:pt x="10331" y="2851"/>
                </a:cubicBezTo>
                <a:lnTo>
                  <a:pt x="10331" y="2851"/>
                </a:lnTo>
                <a:cubicBezTo>
                  <a:pt x="10349" y="2896"/>
                  <a:pt x="10358" y="3030"/>
                  <a:pt x="10251" y="3038"/>
                </a:cubicBezTo>
                <a:cubicBezTo>
                  <a:pt x="10246" y="3039"/>
                  <a:pt x="10241" y="3039"/>
                  <a:pt x="10237" y="3039"/>
                </a:cubicBezTo>
                <a:cubicBezTo>
                  <a:pt x="10143" y="3039"/>
                  <a:pt x="10136" y="2952"/>
                  <a:pt x="10153" y="2833"/>
                </a:cubicBezTo>
                <a:lnTo>
                  <a:pt x="10153" y="2833"/>
                </a:lnTo>
                <a:cubicBezTo>
                  <a:pt x="10147" y="2877"/>
                  <a:pt x="10094" y="2945"/>
                  <a:pt x="10041" y="2945"/>
                </a:cubicBezTo>
                <a:cubicBezTo>
                  <a:pt x="10017" y="2945"/>
                  <a:pt x="9994" y="2932"/>
                  <a:pt x="9975" y="2896"/>
                </a:cubicBezTo>
                <a:cubicBezTo>
                  <a:pt x="9903" y="2771"/>
                  <a:pt x="10028" y="2726"/>
                  <a:pt x="10028" y="2726"/>
                </a:cubicBezTo>
                <a:cubicBezTo>
                  <a:pt x="9865" y="2718"/>
                  <a:pt x="9888" y="2524"/>
                  <a:pt x="10036" y="2524"/>
                </a:cubicBezTo>
                <a:cubicBezTo>
                  <a:pt x="10050" y="2524"/>
                  <a:pt x="10065" y="2526"/>
                  <a:pt x="10082" y="2530"/>
                </a:cubicBezTo>
                <a:cubicBezTo>
                  <a:pt x="10027" y="2425"/>
                  <a:pt x="10097" y="2362"/>
                  <a:pt x="10161" y="2362"/>
                </a:cubicBezTo>
                <a:cubicBezTo>
                  <a:pt x="10201" y="2362"/>
                  <a:pt x="10239" y="2386"/>
                  <a:pt x="10242" y="2441"/>
                </a:cubicBezTo>
                <a:cubicBezTo>
                  <a:pt x="10274" y="2380"/>
                  <a:pt x="10314" y="2356"/>
                  <a:pt x="10349" y="2356"/>
                </a:cubicBezTo>
                <a:close/>
                <a:moveTo>
                  <a:pt x="13873" y="2708"/>
                </a:moveTo>
                <a:cubicBezTo>
                  <a:pt x="13962" y="2744"/>
                  <a:pt x="14034" y="2789"/>
                  <a:pt x="14105" y="2842"/>
                </a:cubicBezTo>
                <a:cubicBezTo>
                  <a:pt x="14212" y="2931"/>
                  <a:pt x="14310" y="3038"/>
                  <a:pt x="14364" y="3154"/>
                </a:cubicBezTo>
                <a:cubicBezTo>
                  <a:pt x="14390" y="3208"/>
                  <a:pt x="14408" y="3270"/>
                  <a:pt x="14408" y="3288"/>
                </a:cubicBezTo>
                <a:cubicBezTo>
                  <a:pt x="14408" y="3297"/>
                  <a:pt x="14408" y="3297"/>
                  <a:pt x="14399" y="3306"/>
                </a:cubicBezTo>
                <a:cubicBezTo>
                  <a:pt x="14399" y="3315"/>
                  <a:pt x="14382" y="3324"/>
                  <a:pt x="14364" y="3342"/>
                </a:cubicBezTo>
                <a:cubicBezTo>
                  <a:pt x="14293" y="3384"/>
                  <a:pt x="14183" y="3410"/>
                  <a:pt x="14079" y="3410"/>
                </a:cubicBezTo>
                <a:cubicBezTo>
                  <a:pt x="14051" y="3410"/>
                  <a:pt x="14024" y="3408"/>
                  <a:pt x="13998" y="3404"/>
                </a:cubicBezTo>
                <a:cubicBezTo>
                  <a:pt x="13873" y="3386"/>
                  <a:pt x="13766" y="3333"/>
                  <a:pt x="13730" y="3253"/>
                </a:cubicBezTo>
                <a:cubicBezTo>
                  <a:pt x="13686" y="3172"/>
                  <a:pt x="13704" y="3030"/>
                  <a:pt x="13766" y="2896"/>
                </a:cubicBezTo>
                <a:cubicBezTo>
                  <a:pt x="13793" y="2833"/>
                  <a:pt x="13837" y="2762"/>
                  <a:pt x="13873" y="2708"/>
                </a:cubicBezTo>
                <a:close/>
                <a:moveTo>
                  <a:pt x="11621" y="3051"/>
                </a:moveTo>
                <a:cubicBezTo>
                  <a:pt x="11583" y="3051"/>
                  <a:pt x="11544" y="3059"/>
                  <a:pt x="11509" y="3074"/>
                </a:cubicBezTo>
                <a:cubicBezTo>
                  <a:pt x="11429" y="3110"/>
                  <a:pt x="11384" y="3190"/>
                  <a:pt x="11375" y="3270"/>
                </a:cubicBezTo>
                <a:cubicBezTo>
                  <a:pt x="11429" y="3208"/>
                  <a:pt x="11473" y="3163"/>
                  <a:pt x="11536" y="3146"/>
                </a:cubicBezTo>
                <a:cubicBezTo>
                  <a:pt x="11551" y="3143"/>
                  <a:pt x="11567" y="3142"/>
                  <a:pt x="11582" y="3142"/>
                </a:cubicBezTo>
                <a:cubicBezTo>
                  <a:pt x="11629" y="3142"/>
                  <a:pt x="11674" y="3152"/>
                  <a:pt x="11714" y="3172"/>
                </a:cubicBezTo>
                <a:cubicBezTo>
                  <a:pt x="11768" y="3199"/>
                  <a:pt x="11821" y="3244"/>
                  <a:pt x="11857" y="3297"/>
                </a:cubicBezTo>
                <a:cubicBezTo>
                  <a:pt x="11902" y="3351"/>
                  <a:pt x="11928" y="3413"/>
                  <a:pt x="11928" y="3493"/>
                </a:cubicBezTo>
                <a:cubicBezTo>
                  <a:pt x="11964" y="3422"/>
                  <a:pt x="11964" y="3333"/>
                  <a:pt x="11928" y="3262"/>
                </a:cubicBezTo>
                <a:cubicBezTo>
                  <a:pt x="11893" y="3181"/>
                  <a:pt x="11830" y="3119"/>
                  <a:pt x="11759" y="3083"/>
                </a:cubicBezTo>
                <a:cubicBezTo>
                  <a:pt x="11719" y="3063"/>
                  <a:pt x="11670" y="3051"/>
                  <a:pt x="11621" y="3051"/>
                </a:cubicBezTo>
                <a:close/>
                <a:moveTo>
                  <a:pt x="10822" y="3244"/>
                </a:moveTo>
                <a:cubicBezTo>
                  <a:pt x="10795" y="3244"/>
                  <a:pt x="10769" y="3247"/>
                  <a:pt x="10742" y="3253"/>
                </a:cubicBezTo>
                <a:cubicBezTo>
                  <a:pt x="10661" y="3270"/>
                  <a:pt x="10590" y="3315"/>
                  <a:pt x="10554" y="3395"/>
                </a:cubicBezTo>
                <a:cubicBezTo>
                  <a:pt x="10519" y="3467"/>
                  <a:pt x="10528" y="3556"/>
                  <a:pt x="10572" y="3609"/>
                </a:cubicBezTo>
                <a:cubicBezTo>
                  <a:pt x="10572" y="3538"/>
                  <a:pt x="10581" y="3476"/>
                  <a:pt x="10617" y="3431"/>
                </a:cubicBezTo>
                <a:cubicBezTo>
                  <a:pt x="10653" y="3386"/>
                  <a:pt x="10706" y="3351"/>
                  <a:pt x="10760" y="3342"/>
                </a:cubicBezTo>
                <a:cubicBezTo>
                  <a:pt x="10791" y="3337"/>
                  <a:pt x="10822" y="3335"/>
                  <a:pt x="10853" y="3335"/>
                </a:cubicBezTo>
                <a:cubicBezTo>
                  <a:pt x="10885" y="3335"/>
                  <a:pt x="10916" y="3337"/>
                  <a:pt x="10947" y="3342"/>
                </a:cubicBezTo>
                <a:cubicBezTo>
                  <a:pt x="11000" y="3360"/>
                  <a:pt x="11063" y="3395"/>
                  <a:pt x="11108" y="3449"/>
                </a:cubicBezTo>
                <a:cubicBezTo>
                  <a:pt x="11099" y="3377"/>
                  <a:pt x="11036" y="3315"/>
                  <a:pt x="10974" y="3279"/>
                </a:cubicBezTo>
                <a:cubicBezTo>
                  <a:pt x="10926" y="3256"/>
                  <a:pt x="10875" y="3244"/>
                  <a:pt x="10822" y="3244"/>
                </a:cubicBezTo>
                <a:close/>
                <a:moveTo>
                  <a:pt x="5202" y="3797"/>
                </a:moveTo>
                <a:lnTo>
                  <a:pt x="5202" y="3797"/>
                </a:lnTo>
                <a:lnTo>
                  <a:pt x="5202" y="3797"/>
                </a:lnTo>
                <a:close/>
                <a:moveTo>
                  <a:pt x="5300" y="2539"/>
                </a:moveTo>
                <a:lnTo>
                  <a:pt x="5300" y="2539"/>
                </a:lnTo>
                <a:cubicBezTo>
                  <a:pt x="5523" y="2699"/>
                  <a:pt x="5657" y="2940"/>
                  <a:pt x="5675" y="3226"/>
                </a:cubicBezTo>
                <a:cubicBezTo>
                  <a:pt x="5701" y="3467"/>
                  <a:pt x="5612" y="3770"/>
                  <a:pt x="5389" y="3895"/>
                </a:cubicBezTo>
                <a:cubicBezTo>
                  <a:pt x="5391" y="3895"/>
                  <a:pt x="5393" y="3895"/>
                  <a:pt x="5395" y="3895"/>
                </a:cubicBezTo>
                <a:cubicBezTo>
                  <a:pt x="5542" y="3895"/>
                  <a:pt x="5888" y="3586"/>
                  <a:pt x="5862" y="3217"/>
                </a:cubicBezTo>
                <a:cubicBezTo>
                  <a:pt x="5835" y="2842"/>
                  <a:pt x="5612" y="2601"/>
                  <a:pt x="5300" y="2539"/>
                </a:cubicBezTo>
                <a:close/>
                <a:moveTo>
                  <a:pt x="8712" y="2627"/>
                </a:moveTo>
                <a:cubicBezTo>
                  <a:pt x="8643" y="2627"/>
                  <a:pt x="8573" y="2636"/>
                  <a:pt x="8503" y="2655"/>
                </a:cubicBezTo>
                <a:cubicBezTo>
                  <a:pt x="8815" y="2717"/>
                  <a:pt x="9082" y="2905"/>
                  <a:pt x="9243" y="3208"/>
                </a:cubicBezTo>
                <a:cubicBezTo>
                  <a:pt x="9386" y="3449"/>
                  <a:pt x="9448" y="3815"/>
                  <a:pt x="9270" y="4064"/>
                </a:cubicBezTo>
                <a:cubicBezTo>
                  <a:pt x="9430" y="4002"/>
                  <a:pt x="9662" y="3493"/>
                  <a:pt x="9439" y="3092"/>
                </a:cubicBezTo>
                <a:cubicBezTo>
                  <a:pt x="9266" y="2790"/>
                  <a:pt x="9001" y="2627"/>
                  <a:pt x="8712" y="2627"/>
                </a:cubicBezTo>
                <a:close/>
                <a:moveTo>
                  <a:pt x="12315" y="3548"/>
                </a:moveTo>
                <a:cubicBezTo>
                  <a:pt x="12262" y="3548"/>
                  <a:pt x="12211" y="3570"/>
                  <a:pt x="12169" y="3601"/>
                </a:cubicBezTo>
                <a:cubicBezTo>
                  <a:pt x="12187" y="3598"/>
                  <a:pt x="12205" y="3597"/>
                  <a:pt x="12222" y="3597"/>
                </a:cubicBezTo>
                <a:cubicBezTo>
                  <a:pt x="12275" y="3597"/>
                  <a:pt x="12323" y="3607"/>
                  <a:pt x="12356" y="3627"/>
                </a:cubicBezTo>
                <a:cubicBezTo>
                  <a:pt x="12410" y="3654"/>
                  <a:pt x="12446" y="3708"/>
                  <a:pt x="12464" y="3761"/>
                </a:cubicBezTo>
                <a:cubicBezTo>
                  <a:pt x="12481" y="3824"/>
                  <a:pt x="12490" y="3886"/>
                  <a:pt x="12481" y="3940"/>
                </a:cubicBezTo>
                <a:cubicBezTo>
                  <a:pt x="12472" y="4002"/>
                  <a:pt x="12446" y="4064"/>
                  <a:pt x="12392" y="4118"/>
                </a:cubicBezTo>
                <a:cubicBezTo>
                  <a:pt x="12464" y="4100"/>
                  <a:pt x="12526" y="4038"/>
                  <a:pt x="12553" y="3966"/>
                </a:cubicBezTo>
                <a:cubicBezTo>
                  <a:pt x="12580" y="3886"/>
                  <a:pt x="12580" y="3806"/>
                  <a:pt x="12553" y="3734"/>
                </a:cubicBezTo>
                <a:cubicBezTo>
                  <a:pt x="12526" y="3654"/>
                  <a:pt x="12472" y="3583"/>
                  <a:pt x="12392" y="3565"/>
                </a:cubicBezTo>
                <a:cubicBezTo>
                  <a:pt x="12366" y="3553"/>
                  <a:pt x="12340" y="3548"/>
                  <a:pt x="12315" y="3548"/>
                </a:cubicBezTo>
                <a:close/>
                <a:moveTo>
                  <a:pt x="6891" y="2848"/>
                </a:moveTo>
                <a:cubicBezTo>
                  <a:pt x="6869" y="2848"/>
                  <a:pt x="6847" y="2849"/>
                  <a:pt x="6825" y="2851"/>
                </a:cubicBezTo>
                <a:cubicBezTo>
                  <a:pt x="7084" y="2940"/>
                  <a:pt x="7271" y="3137"/>
                  <a:pt x="7370" y="3404"/>
                </a:cubicBezTo>
                <a:cubicBezTo>
                  <a:pt x="7459" y="3636"/>
                  <a:pt x="7459" y="3940"/>
                  <a:pt x="7280" y="4127"/>
                </a:cubicBezTo>
                <a:cubicBezTo>
                  <a:pt x="7423" y="4091"/>
                  <a:pt x="7682" y="3708"/>
                  <a:pt x="7548" y="3342"/>
                </a:cubicBezTo>
                <a:cubicBezTo>
                  <a:pt x="7432" y="3018"/>
                  <a:pt x="7184" y="2848"/>
                  <a:pt x="6891" y="2848"/>
                </a:cubicBezTo>
                <a:close/>
                <a:moveTo>
                  <a:pt x="10430" y="3829"/>
                </a:moveTo>
                <a:cubicBezTo>
                  <a:pt x="10380" y="3829"/>
                  <a:pt x="10329" y="3847"/>
                  <a:pt x="10287" y="3877"/>
                </a:cubicBezTo>
                <a:cubicBezTo>
                  <a:pt x="10215" y="3922"/>
                  <a:pt x="10171" y="3993"/>
                  <a:pt x="10144" y="4064"/>
                </a:cubicBezTo>
                <a:cubicBezTo>
                  <a:pt x="10126" y="4136"/>
                  <a:pt x="10126" y="4234"/>
                  <a:pt x="10180" y="4296"/>
                </a:cubicBezTo>
                <a:cubicBezTo>
                  <a:pt x="10224" y="4368"/>
                  <a:pt x="10305" y="4394"/>
                  <a:pt x="10376" y="4394"/>
                </a:cubicBezTo>
                <a:cubicBezTo>
                  <a:pt x="10314" y="4359"/>
                  <a:pt x="10269" y="4314"/>
                  <a:pt x="10242" y="4261"/>
                </a:cubicBezTo>
                <a:cubicBezTo>
                  <a:pt x="10224" y="4207"/>
                  <a:pt x="10224" y="4145"/>
                  <a:pt x="10242" y="4091"/>
                </a:cubicBezTo>
                <a:cubicBezTo>
                  <a:pt x="10251" y="4038"/>
                  <a:pt x="10287" y="3984"/>
                  <a:pt x="10331" y="3940"/>
                </a:cubicBezTo>
                <a:cubicBezTo>
                  <a:pt x="10376" y="3895"/>
                  <a:pt x="10430" y="3859"/>
                  <a:pt x="10501" y="3841"/>
                </a:cubicBezTo>
                <a:cubicBezTo>
                  <a:pt x="10478" y="3833"/>
                  <a:pt x="10454" y="3829"/>
                  <a:pt x="10430" y="3829"/>
                </a:cubicBezTo>
                <a:close/>
                <a:moveTo>
                  <a:pt x="11310" y="3851"/>
                </a:moveTo>
                <a:cubicBezTo>
                  <a:pt x="11454" y="3851"/>
                  <a:pt x="11592" y="3927"/>
                  <a:pt x="11661" y="4064"/>
                </a:cubicBezTo>
                <a:cubicBezTo>
                  <a:pt x="11759" y="4261"/>
                  <a:pt x="11687" y="4502"/>
                  <a:pt x="11491" y="4609"/>
                </a:cubicBezTo>
                <a:cubicBezTo>
                  <a:pt x="11434" y="4637"/>
                  <a:pt x="11374" y="4650"/>
                  <a:pt x="11314" y="4650"/>
                </a:cubicBezTo>
                <a:cubicBezTo>
                  <a:pt x="11167" y="4650"/>
                  <a:pt x="11023" y="4570"/>
                  <a:pt x="10947" y="4430"/>
                </a:cubicBezTo>
                <a:cubicBezTo>
                  <a:pt x="10849" y="4234"/>
                  <a:pt x="10929" y="3993"/>
                  <a:pt x="11125" y="3895"/>
                </a:cubicBezTo>
                <a:cubicBezTo>
                  <a:pt x="11185" y="3865"/>
                  <a:pt x="11248" y="3851"/>
                  <a:pt x="11310" y="3851"/>
                </a:cubicBezTo>
                <a:close/>
                <a:moveTo>
                  <a:pt x="5139" y="4163"/>
                </a:moveTo>
                <a:lnTo>
                  <a:pt x="5139" y="4163"/>
                </a:lnTo>
                <a:cubicBezTo>
                  <a:pt x="5184" y="4287"/>
                  <a:pt x="5211" y="4412"/>
                  <a:pt x="5184" y="4519"/>
                </a:cubicBezTo>
                <a:cubicBezTo>
                  <a:pt x="5157" y="4618"/>
                  <a:pt x="5086" y="4707"/>
                  <a:pt x="4997" y="4769"/>
                </a:cubicBezTo>
                <a:cubicBezTo>
                  <a:pt x="4907" y="4832"/>
                  <a:pt x="4791" y="4876"/>
                  <a:pt x="4675" y="4885"/>
                </a:cubicBezTo>
                <a:cubicBezTo>
                  <a:pt x="4649" y="4889"/>
                  <a:pt x="4622" y="4892"/>
                  <a:pt x="4595" y="4892"/>
                </a:cubicBezTo>
                <a:cubicBezTo>
                  <a:pt x="4508" y="4892"/>
                  <a:pt x="4415" y="4870"/>
                  <a:pt x="4328" y="4823"/>
                </a:cubicBezTo>
                <a:lnTo>
                  <a:pt x="4328" y="4823"/>
                </a:lnTo>
                <a:cubicBezTo>
                  <a:pt x="4390" y="4939"/>
                  <a:pt x="4533" y="5019"/>
                  <a:pt x="4675" y="5028"/>
                </a:cubicBezTo>
                <a:cubicBezTo>
                  <a:pt x="4688" y="5029"/>
                  <a:pt x="4701" y="5029"/>
                  <a:pt x="4714" y="5029"/>
                </a:cubicBezTo>
                <a:cubicBezTo>
                  <a:pt x="4851" y="5029"/>
                  <a:pt x="4980" y="4985"/>
                  <a:pt x="5095" y="4912"/>
                </a:cubicBezTo>
                <a:cubicBezTo>
                  <a:pt x="5211" y="4832"/>
                  <a:pt x="5318" y="4689"/>
                  <a:pt x="5318" y="4537"/>
                </a:cubicBezTo>
                <a:cubicBezTo>
                  <a:pt x="5327" y="4377"/>
                  <a:pt x="5246" y="4243"/>
                  <a:pt x="5139" y="4163"/>
                </a:cubicBezTo>
                <a:close/>
                <a:moveTo>
                  <a:pt x="12339" y="4528"/>
                </a:moveTo>
                <a:lnTo>
                  <a:pt x="12339" y="4528"/>
                </a:lnTo>
                <a:cubicBezTo>
                  <a:pt x="12392" y="4582"/>
                  <a:pt x="12428" y="4635"/>
                  <a:pt x="12437" y="4689"/>
                </a:cubicBezTo>
                <a:cubicBezTo>
                  <a:pt x="12446" y="4742"/>
                  <a:pt x="12428" y="4805"/>
                  <a:pt x="12401" y="4858"/>
                </a:cubicBezTo>
                <a:cubicBezTo>
                  <a:pt x="12374" y="4903"/>
                  <a:pt x="12330" y="4948"/>
                  <a:pt x="12276" y="4983"/>
                </a:cubicBezTo>
                <a:cubicBezTo>
                  <a:pt x="12232" y="5013"/>
                  <a:pt x="12181" y="5030"/>
                  <a:pt x="12125" y="5030"/>
                </a:cubicBezTo>
                <a:cubicBezTo>
                  <a:pt x="12113" y="5030"/>
                  <a:pt x="12101" y="5029"/>
                  <a:pt x="12089" y="5028"/>
                </a:cubicBezTo>
                <a:lnTo>
                  <a:pt x="12089" y="5028"/>
                </a:lnTo>
                <a:cubicBezTo>
                  <a:pt x="12122" y="5056"/>
                  <a:pt x="12170" y="5070"/>
                  <a:pt x="12218" y="5070"/>
                </a:cubicBezTo>
                <a:cubicBezTo>
                  <a:pt x="12247" y="5070"/>
                  <a:pt x="12276" y="5065"/>
                  <a:pt x="12303" y="5055"/>
                </a:cubicBezTo>
                <a:cubicBezTo>
                  <a:pt x="12374" y="5028"/>
                  <a:pt x="12437" y="4974"/>
                  <a:pt x="12481" y="4903"/>
                </a:cubicBezTo>
                <a:cubicBezTo>
                  <a:pt x="12526" y="4841"/>
                  <a:pt x="12544" y="4751"/>
                  <a:pt x="12508" y="4671"/>
                </a:cubicBezTo>
                <a:cubicBezTo>
                  <a:pt x="12481" y="4591"/>
                  <a:pt x="12410" y="4546"/>
                  <a:pt x="12339" y="4528"/>
                </a:cubicBezTo>
                <a:close/>
                <a:moveTo>
                  <a:pt x="10537" y="4698"/>
                </a:moveTo>
                <a:lnTo>
                  <a:pt x="10537" y="4698"/>
                </a:lnTo>
                <a:cubicBezTo>
                  <a:pt x="10465" y="4733"/>
                  <a:pt x="10421" y="4805"/>
                  <a:pt x="10412" y="4885"/>
                </a:cubicBezTo>
                <a:cubicBezTo>
                  <a:pt x="10403" y="4965"/>
                  <a:pt x="10421" y="5046"/>
                  <a:pt x="10465" y="5108"/>
                </a:cubicBezTo>
                <a:cubicBezTo>
                  <a:pt x="10510" y="5180"/>
                  <a:pt x="10581" y="5233"/>
                  <a:pt x="10661" y="5242"/>
                </a:cubicBezTo>
                <a:cubicBezTo>
                  <a:pt x="10669" y="5243"/>
                  <a:pt x="10677" y="5243"/>
                  <a:pt x="10684" y="5243"/>
                </a:cubicBezTo>
                <a:cubicBezTo>
                  <a:pt x="10763" y="5243"/>
                  <a:pt x="10826" y="5202"/>
                  <a:pt x="10867" y="5153"/>
                </a:cubicBezTo>
                <a:lnTo>
                  <a:pt x="10867" y="5153"/>
                </a:lnTo>
                <a:cubicBezTo>
                  <a:pt x="10816" y="5165"/>
                  <a:pt x="10770" y="5178"/>
                  <a:pt x="10729" y="5178"/>
                </a:cubicBezTo>
                <a:cubicBezTo>
                  <a:pt x="10711" y="5178"/>
                  <a:pt x="10695" y="5176"/>
                  <a:pt x="10679" y="5171"/>
                </a:cubicBezTo>
                <a:cubicBezTo>
                  <a:pt x="10626" y="5153"/>
                  <a:pt x="10581" y="5108"/>
                  <a:pt x="10546" y="5064"/>
                </a:cubicBezTo>
                <a:cubicBezTo>
                  <a:pt x="10510" y="5010"/>
                  <a:pt x="10492" y="4948"/>
                  <a:pt x="10492" y="4885"/>
                </a:cubicBezTo>
                <a:cubicBezTo>
                  <a:pt x="10483" y="4823"/>
                  <a:pt x="10492" y="4760"/>
                  <a:pt x="10537" y="4698"/>
                </a:cubicBezTo>
                <a:close/>
                <a:moveTo>
                  <a:pt x="11455" y="3324"/>
                </a:moveTo>
                <a:lnTo>
                  <a:pt x="11259" y="3779"/>
                </a:lnTo>
                <a:cubicBezTo>
                  <a:pt x="11259" y="3779"/>
                  <a:pt x="11259" y="3788"/>
                  <a:pt x="11250" y="3788"/>
                </a:cubicBezTo>
                <a:lnTo>
                  <a:pt x="10885" y="3422"/>
                </a:lnTo>
                <a:lnTo>
                  <a:pt x="10885" y="3422"/>
                </a:lnTo>
                <a:lnTo>
                  <a:pt x="11125" y="3797"/>
                </a:lnTo>
                <a:lnTo>
                  <a:pt x="10804" y="3493"/>
                </a:lnTo>
                <a:lnTo>
                  <a:pt x="11009" y="3815"/>
                </a:lnTo>
                <a:lnTo>
                  <a:pt x="10733" y="3547"/>
                </a:lnTo>
                <a:lnTo>
                  <a:pt x="10974" y="3922"/>
                </a:lnTo>
                <a:lnTo>
                  <a:pt x="10653" y="3609"/>
                </a:lnTo>
                <a:lnTo>
                  <a:pt x="10893" y="3993"/>
                </a:lnTo>
                <a:lnTo>
                  <a:pt x="10349" y="3993"/>
                </a:lnTo>
                <a:lnTo>
                  <a:pt x="10813" y="4082"/>
                </a:lnTo>
                <a:lnTo>
                  <a:pt x="10340" y="4082"/>
                </a:lnTo>
                <a:lnTo>
                  <a:pt x="10742" y="4163"/>
                </a:lnTo>
                <a:lnTo>
                  <a:pt x="10331" y="4163"/>
                </a:lnTo>
                <a:lnTo>
                  <a:pt x="10795" y="4252"/>
                </a:lnTo>
                <a:lnTo>
                  <a:pt x="10331" y="4252"/>
                </a:lnTo>
                <a:lnTo>
                  <a:pt x="10813" y="4350"/>
                </a:lnTo>
                <a:lnTo>
                  <a:pt x="10581" y="4475"/>
                </a:lnTo>
                <a:lnTo>
                  <a:pt x="10840" y="4403"/>
                </a:lnTo>
                <a:lnTo>
                  <a:pt x="10599" y="4537"/>
                </a:lnTo>
                <a:lnTo>
                  <a:pt x="10858" y="4466"/>
                </a:lnTo>
                <a:lnTo>
                  <a:pt x="10519" y="4903"/>
                </a:lnTo>
                <a:lnTo>
                  <a:pt x="10911" y="4573"/>
                </a:lnTo>
                <a:lnTo>
                  <a:pt x="10911" y="4573"/>
                </a:lnTo>
                <a:lnTo>
                  <a:pt x="10599" y="4974"/>
                </a:lnTo>
                <a:lnTo>
                  <a:pt x="10929" y="4689"/>
                </a:lnTo>
                <a:lnTo>
                  <a:pt x="10661" y="5037"/>
                </a:lnTo>
                <a:lnTo>
                  <a:pt x="11045" y="4707"/>
                </a:lnTo>
                <a:lnTo>
                  <a:pt x="10733" y="5108"/>
                </a:lnTo>
                <a:lnTo>
                  <a:pt x="11161" y="4742"/>
                </a:lnTo>
                <a:lnTo>
                  <a:pt x="11348" y="5278"/>
                </a:lnTo>
                <a:lnTo>
                  <a:pt x="11286" y="4778"/>
                </a:lnTo>
                <a:lnTo>
                  <a:pt x="11447" y="5260"/>
                </a:lnTo>
                <a:lnTo>
                  <a:pt x="11393" y="4823"/>
                </a:lnTo>
                <a:lnTo>
                  <a:pt x="11536" y="5233"/>
                </a:lnTo>
                <a:lnTo>
                  <a:pt x="11473" y="4733"/>
                </a:lnTo>
                <a:lnTo>
                  <a:pt x="11634" y="5215"/>
                </a:lnTo>
                <a:lnTo>
                  <a:pt x="11563" y="4644"/>
                </a:lnTo>
                <a:cubicBezTo>
                  <a:pt x="11571" y="4635"/>
                  <a:pt x="11571" y="4635"/>
                  <a:pt x="11580" y="4626"/>
                </a:cubicBezTo>
                <a:lnTo>
                  <a:pt x="12098" y="4849"/>
                </a:lnTo>
                <a:lnTo>
                  <a:pt x="12098" y="4849"/>
                </a:lnTo>
                <a:lnTo>
                  <a:pt x="11678" y="4564"/>
                </a:lnTo>
                <a:lnTo>
                  <a:pt x="12151" y="4760"/>
                </a:lnTo>
                <a:lnTo>
                  <a:pt x="12151" y="4760"/>
                </a:lnTo>
                <a:lnTo>
                  <a:pt x="11786" y="4510"/>
                </a:lnTo>
                <a:lnTo>
                  <a:pt x="12187" y="4680"/>
                </a:lnTo>
                <a:lnTo>
                  <a:pt x="11777" y="4394"/>
                </a:lnTo>
                <a:lnTo>
                  <a:pt x="12241" y="4591"/>
                </a:lnTo>
                <a:lnTo>
                  <a:pt x="12241" y="4591"/>
                </a:lnTo>
                <a:lnTo>
                  <a:pt x="11794" y="4279"/>
                </a:lnTo>
                <a:lnTo>
                  <a:pt x="12294" y="4064"/>
                </a:lnTo>
                <a:lnTo>
                  <a:pt x="11794" y="4171"/>
                </a:lnTo>
                <a:lnTo>
                  <a:pt x="11794" y="4171"/>
                </a:lnTo>
                <a:lnTo>
                  <a:pt x="12258" y="3966"/>
                </a:lnTo>
                <a:lnTo>
                  <a:pt x="11830" y="4055"/>
                </a:lnTo>
                <a:lnTo>
                  <a:pt x="12232" y="3886"/>
                </a:lnTo>
                <a:lnTo>
                  <a:pt x="11732" y="3984"/>
                </a:lnTo>
                <a:lnTo>
                  <a:pt x="11732" y="3984"/>
                </a:lnTo>
                <a:lnTo>
                  <a:pt x="12205" y="3788"/>
                </a:lnTo>
                <a:lnTo>
                  <a:pt x="12205" y="3788"/>
                </a:lnTo>
                <a:lnTo>
                  <a:pt x="11705" y="3886"/>
                </a:lnTo>
                <a:lnTo>
                  <a:pt x="11768" y="3413"/>
                </a:lnTo>
                <a:lnTo>
                  <a:pt x="11598" y="3815"/>
                </a:lnTo>
                <a:lnTo>
                  <a:pt x="11661" y="3377"/>
                </a:lnTo>
                <a:lnTo>
                  <a:pt x="11509" y="3734"/>
                </a:lnTo>
                <a:lnTo>
                  <a:pt x="11563" y="3351"/>
                </a:lnTo>
                <a:lnTo>
                  <a:pt x="11393" y="3761"/>
                </a:lnTo>
                <a:lnTo>
                  <a:pt x="11455" y="3324"/>
                </a:lnTo>
                <a:close/>
                <a:moveTo>
                  <a:pt x="7111" y="4457"/>
                </a:moveTo>
                <a:lnTo>
                  <a:pt x="7111" y="4457"/>
                </a:lnTo>
                <a:cubicBezTo>
                  <a:pt x="7191" y="4564"/>
                  <a:pt x="7245" y="4671"/>
                  <a:pt x="7245" y="4778"/>
                </a:cubicBezTo>
                <a:cubicBezTo>
                  <a:pt x="7245" y="4885"/>
                  <a:pt x="7200" y="4992"/>
                  <a:pt x="7129" y="5072"/>
                </a:cubicBezTo>
                <a:cubicBezTo>
                  <a:pt x="7057" y="5162"/>
                  <a:pt x="6968" y="5233"/>
                  <a:pt x="6861" y="5278"/>
                </a:cubicBezTo>
                <a:cubicBezTo>
                  <a:pt x="6793" y="5306"/>
                  <a:pt x="6722" y="5323"/>
                  <a:pt x="6645" y="5323"/>
                </a:cubicBezTo>
                <a:cubicBezTo>
                  <a:pt x="6600" y="5323"/>
                  <a:pt x="6553" y="5318"/>
                  <a:pt x="6504" y="5304"/>
                </a:cubicBezTo>
                <a:lnTo>
                  <a:pt x="6504" y="5304"/>
                </a:lnTo>
                <a:cubicBezTo>
                  <a:pt x="6574" y="5382"/>
                  <a:pt x="6689" y="5420"/>
                  <a:pt x="6803" y="5420"/>
                </a:cubicBezTo>
                <a:cubicBezTo>
                  <a:pt x="6835" y="5420"/>
                  <a:pt x="6866" y="5417"/>
                  <a:pt x="6897" y="5411"/>
                </a:cubicBezTo>
                <a:cubicBezTo>
                  <a:pt x="7040" y="5385"/>
                  <a:pt x="7173" y="5304"/>
                  <a:pt x="7271" y="5188"/>
                </a:cubicBezTo>
                <a:cubicBezTo>
                  <a:pt x="7361" y="5072"/>
                  <a:pt x="7423" y="4912"/>
                  <a:pt x="7387" y="4760"/>
                </a:cubicBezTo>
                <a:cubicBezTo>
                  <a:pt x="7352" y="4609"/>
                  <a:pt x="7236" y="4502"/>
                  <a:pt x="7111" y="4457"/>
                </a:cubicBezTo>
                <a:close/>
                <a:moveTo>
                  <a:pt x="3614" y="4644"/>
                </a:moveTo>
                <a:lnTo>
                  <a:pt x="3614" y="4644"/>
                </a:lnTo>
                <a:cubicBezTo>
                  <a:pt x="3516" y="4733"/>
                  <a:pt x="3498" y="4894"/>
                  <a:pt x="3525" y="5028"/>
                </a:cubicBezTo>
                <a:cubicBezTo>
                  <a:pt x="3560" y="5162"/>
                  <a:pt x="3641" y="5278"/>
                  <a:pt x="3748" y="5367"/>
                </a:cubicBezTo>
                <a:cubicBezTo>
                  <a:pt x="3835" y="5434"/>
                  <a:pt x="3943" y="5481"/>
                  <a:pt x="4051" y="5481"/>
                </a:cubicBezTo>
                <a:cubicBezTo>
                  <a:pt x="4087" y="5481"/>
                  <a:pt x="4123" y="5476"/>
                  <a:pt x="4158" y="5465"/>
                </a:cubicBezTo>
                <a:cubicBezTo>
                  <a:pt x="4310" y="5429"/>
                  <a:pt x="4399" y="5313"/>
                  <a:pt x="4444" y="5197"/>
                </a:cubicBezTo>
                <a:lnTo>
                  <a:pt x="4444" y="5197"/>
                </a:lnTo>
                <a:cubicBezTo>
                  <a:pt x="4345" y="5278"/>
                  <a:pt x="4238" y="5331"/>
                  <a:pt x="4140" y="5331"/>
                </a:cubicBezTo>
                <a:cubicBezTo>
                  <a:pt x="4129" y="5332"/>
                  <a:pt x="4119" y="5333"/>
                  <a:pt x="4108" y="5333"/>
                </a:cubicBezTo>
                <a:cubicBezTo>
                  <a:pt x="4014" y="5333"/>
                  <a:pt x="3927" y="5297"/>
                  <a:pt x="3855" y="5233"/>
                </a:cubicBezTo>
                <a:cubicBezTo>
                  <a:pt x="3766" y="5171"/>
                  <a:pt x="3703" y="5081"/>
                  <a:pt x="3650" y="4983"/>
                </a:cubicBezTo>
                <a:cubicBezTo>
                  <a:pt x="3605" y="4885"/>
                  <a:pt x="3587" y="4769"/>
                  <a:pt x="3614" y="4644"/>
                </a:cubicBezTo>
                <a:close/>
                <a:moveTo>
                  <a:pt x="11777" y="5153"/>
                </a:moveTo>
                <a:cubicBezTo>
                  <a:pt x="11768" y="5224"/>
                  <a:pt x="11741" y="5287"/>
                  <a:pt x="11705" y="5331"/>
                </a:cubicBezTo>
                <a:cubicBezTo>
                  <a:pt x="11661" y="5367"/>
                  <a:pt x="11607" y="5394"/>
                  <a:pt x="11545" y="5394"/>
                </a:cubicBezTo>
                <a:cubicBezTo>
                  <a:pt x="11529" y="5396"/>
                  <a:pt x="11513" y="5397"/>
                  <a:pt x="11498" y="5397"/>
                </a:cubicBezTo>
                <a:cubicBezTo>
                  <a:pt x="11452" y="5397"/>
                  <a:pt x="11406" y="5387"/>
                  <a:pt x="11366" y="5367"/>
                </a:cubicBezTo>
                <a:cubicBezTo>
                  <a:pt x="11313" y="5340"/>
                  <a:pt x="11259" y="5304"/>
                  <a:pt x="11224" y="5242"/>
                </a:cubicBezTo>
                <a:lnTo>
                  <a:pt x="11224" y="5242"/>
                </a:lnTo>
                <a:cubicBezTo>
                  <a:pt x="11215" y="5313"/>
                  <a:pt x="11268" y="5394"/>
                  <a:pt x="11331" y="5429"/>
                </a:cubicBezTo>
                <a:cubicBezTo>
                  <a:pt x="11385" y="5468"/>
                  <a:pt x="11453" y="5493"/>
                  <a:pt x="11523" y="5493"/>
                </a:cubicBezTo>
                <a:cubicBezTo>
                  <a:pt x="11533" y="5493"/>
                  <a:pt x="11543" y="5493"/>
                  <a:pt x="11554" y="5492"/>
                </a:cubicBezTo>
                <a:cubicBezTo>
                  <a:pt x="11634" y="5483"/>
                  <a:pt x="11714" y="5447"/>
                  <a:pt x="11759" y="5376"/>
                </a:cubicBezTo>
                <a:cubicBezTo>
                  <a:pt x="11803" y="5304"/>
                  <a:pt x="11803" y="5224"/>
                  <a:pt x="11777" y="5153"/>
                </a:cubicBezTo>
                <a:close/>
                <a:moveTo>
                  <a:pt x="5264" y="2451"/>
                </a:moveTo>
                <a:cubicBezTo>
                  <a:pt x="6262" y="2451"/>
                  <a:pt x="6328" y="3995"/>
                  <a:pt x="5273" y="4055"/>
                </a:cubicBezTo>
                <a:cubicBezTo>
                  <a:pt x="5743" y="4386"/>
                  <a:pt x="5296" y="5202"/>
                  <a:pt x="4792" y="5202"/>
                </a:cubicBezTo>
                <a:cubicBezTo>
                  <a:pt x="4712" y="5202"/>
                  <a:pt x="4630" y="5181"/>
                  <a:pt x="4551" y="5135"/>
                </a:cubicBezTo>
                <a:cubicBezTo>
                  <a:pt x="4533" y="5435"/>
                  <a:pt x="4302" y="5571"/>
                  <a:pt x="4054" y="5571"/>
                </a:cubicBezTo>
                <a:cubicBezTo>
                  <a:pt x="3801" y="5571"/>
                  <a:pt x="3530" y="5428"/>
                  <a:pt x="3453" y="5171"/>
                </a:cubicBezTo>
                <a:cubicBezTo>
                  <a:pt x="3400" y="4992"/>
                  <a:pt x="3409" y="4680"/>
                  <a:pt x="3658" y="4484"/>
                </a:cubicBezTo>
                <a:lnTo>
                  <a:pt x="3658" y="4484"/>
                </a:lnTo>
                <a:cubicBezTo>
                  <a:pt x="3650" y="4555"/>
                  <a:pt x="3650" y="4716"/>
                  <a:pt x="3730" y="4796"/>
                </a:cubicBezTo>
                <a:lnTo>
                  <a:pt x="3926" y="4644"/>
                </a:lnTo>
                <a:lnTo>
                  <a:pt x="3899" y="4858"/>
                </a:lnTo>
                <a:lnTo>
                  <a:pt x="4096" y="4609"/>
                </a:lnTo>
                <a:lnTo>
                  <a:pt x="4096" y="4609"/>
                </a:lnTo>
                <a:cubicBezTo>
                  <a:pt x="4096" y="4609"/>
                  <a:pt x="4015" y="4912"/>
                  <a:pt x="4006" y="4939"/>
                </a:cubicBezTo>
                <a:cubicBezTo>
                  <a:pt x="4006" y="4940"/>
                  <a:pt x="4007" y="4940"/>
                  <a:pt x="4007" y="4940"/>
                </a:cubicBezTo>
                <a:cubicBezTo>
                  <a:pt x="4022" y="4940"/>
                  <a:pt x="4238" y="4582"/>
                  <a:pt x="4238" y="4582"/>
                </a:cubicBezTo>
                <a:lnTo>
                  <a:pt x="4238" y="4582"/>
                </a:lnTo>
                <a:lnTo>
                  <a:pt x="4220" y="4805"/>
                </a:lnTo>
                <a:lnTo>
                  <a:pt x="4220" y="4805"/>
                </a:lnTo>
                <a:lnTo>
                  <a:pt x="4372" y="4510"/>
                </a:lnTo>
                <a:lnTo>
                  <a:pt x="4399" y="4662"/>
                </a:lnTo>
                <a:lnTo>
                  <a:pt x="4506" y="4430"/>
                </a:lnTo>
                <a:lnTo>
                  <a:pt x="4524" y="4742"/>
                </a:lnTo>
                <a:lnTo>
                  <a:pt x="4658" y="4305"/>
                </a:lnTo>
                <a:lnTo>
                  <a:pt x="4702" y="4609"/>
                </a:lnTo>
                <a:lnTo>
                  <a:pt x="4800" y="4118"/>
                </a:lnTo>
                <a:cubicBezTo>
                  <a:pt x="4800" y="4118"/>
                  <a:pt x="4845" y="4394"/>
                  <a:pt x="4845" y="4457"/>
                </a:cubicBezTo>
                <a:cubicBezTo>
                  <a:pt x="4845" y="4461"/>
                  <a:pt x="4845" y="4463"/>
                  <a:pt x="4846" y="4463"/>
                </a:cubicBezTo>
                <a:cubicBezTo>
                  <a:pt x="4852" y="4463"/>
                  <a:pt x="4907" y="3940"/>
                  <a:pt x="4907" y="3940"/>
                </a:cubicBezTo>
                <a:cubicBezTo>
                  <a:pt x="4907" y="3940"/>
                  <a:pt x="4997" y="4270"/>
                  <a:pt x="4997" y="4279"/>
                </a:cubicBezTo>
                <a:cubicBezTo>
                  <a:pt x="4997" y="4279"/>
                  <a:pt x="4997" y="4279"/>
                  <a:pt x="4997" y="4279"/>
                </a:cubicBezTo>
                <a:cubicBezTo>
                  <a:pt x="5006" y="4279"/>
                  <a:pt x="5006" y="3716"/>
                  <a:pt x="5006" y="3699"/>
                </a:cubicBezTo>
                <a:cubicBezTo>
                  <a:pt x="5006" y="3699"/>
                  <a:pt x="5006" y="3698"/>
                  <a:pt x="5006" y="3698"/>
                </a:cubicBezTo>
                <a:cubicBezTo>
                  <a:pt x="5008" y="3698"/>
                  <a:pt x="5077" y="3976"/>
                  <a:pt x="5095" y="4002"/>
                </a:cubicBezTo>
                <a:cubicBezTo>
                  <a:pt x="5095" y="4003"/>
                  <a:pt x="5096" y="4004"/>
                  <a:pt x="5096" y="4004"/>
                </a:cubicBezTo>
                <a:cubicBezTo>
                  <a:pt x="5110" y="4004"/>
                  <a:pt x="5077" y="3529"/>
                  <a:pt x="5077" y="3529"/>
                </a:cubicBezTo>
                <a:lnTo>
                  <a:pt x="5077" y="3529"/>
                </a:lnTo>
                <a:lnTo>
                  <a:pt x="5202" y="3797"/>
                </a:lnTo>
                <a:lnTo>
                  <a:pt x="5130" y="3360"/>
                </a:lnTo>
                <a:lnTo>
                  <a:pt x="5130" y="3360"/>
                </a:lnTo>
                <a:lnTo>
                  <a:pt x="5273" y="3583"/>
                </a:lnTo>
                <a:lnTo>
                  <a:pt x="5211" y="3163"/>
                </a:lnTo>
                <a:lnTo>
                  <a:pt x="5336" y="3315"/>
                </a:lnTo>
                <a:lnTo>
                  <a:pt x="5336" y="3315"/>
                </a:lnTo>
                <a:lnTo>
                  <a:pt x="5220" y="2824"/>
                </a:lnTo>
                <a:lnTo>
                  <a:pt x="5496" y="3146"/>
                </a:lnTo>
                <a:cubicBezTo>
                  <a:pt x="5496" y="3146"/>
                  <a:pt x="5389" y="2771"/>
                  <a:pt x="5139" y="2459"/>
                </a:cubicBezTo>
                <a:cubicBezTo>
                  <a:pt x="5182" y="2453"/>
                  <a:pt x="5224" y="2451"/>
                  <a:pt x="5264" y="2451"/>
                </a:cubicBezTo>
                <a:close/>
                <a:moveTo>
                  <a:pt x="11630" y="2928"/>
                </a:moveTo>
                <a:cubicBezTo>
                  <a:pt x="11860" y="2928"/>
                  <a:pt x="12098" y="3188"/>
                  <a:pt x="12017" y="3601"/>
                </a:cubicBezTo>
                <a:cubicBezTo>
                  <a:pt x="12151" y="3510"/>
                  <a:pt x="12265" y="3473"/>
                  <a:pt x="12360" y="3473"/>
                </a:cubicBezTo>
                <a:cubicBezTo>
                  <a:pt x="12809" y="3473"/>
                  <a:pt x="12803" y="4315"/>
                  <a:pt x="12149" y="4315"/>
                </a:cubicBezTo>
                <a:cubicBezTo>
                  <a:pt x="12138" y="4315"/>
                  <a:pt x="12127" y="4315"/>
                  <a:pt x="12116" y="4314"/>
                </a:cubicBezTo>
                <a:lnTo>
                  <a:pt x="12116" y="4314"/>
                </a:lnTo>
                <a:cubicBezTo>
                  <a:pt x="12285" y="4323"/>
                  <a:pt x="12749" y="4546"/>
                  <a:pt x="12580" y="4930"/>
                </a:cubicBezTo>
                <a:cubicBezTo>
                  <a:pt x="12504" y="5096"/>
                  <a:pt x="12403" y="5165"/>
                  <a:pt x="12282" y="5165"/>
                </a:cubicBezTo>
                <a:cubicBezTo>
                  <a:pt x="12119" y="5165"/>
                  <a:pt x="11921" y="5038"/>
                  <a:pt x="11705" y="4858"/>
                </a:cubicBezTo>
                <a:lnTo>
                  <a:pt x="11705" y="4858"/>
                </a:lnTo>
                <a:cubicBezTo>
                  <a:pt x="11882" y="5018"/>
                  <a:pt x="12077" y="5581"/>
                  <a:pt x="11557" y="5581"/>
                </a:cubicBezTo>
                <a:cubicBezTo>
                  <a:pt x="11553" y="5581"/>
                  <a:pt x="11549" y="5581"/>
                  <a:pt x="11545" y="5581"/>
                </a:cubicBezTo>
                <a:cubicBezTo>
                  <a:pt x="11018" y="5572"/>
                  <a:pt x="11108" y="5082"/>
                  <a:pt x="11108" y="5081"/>
                </a:cubicBezTo>
                <a:lnTo>
                  <a:pt x="11108" y="5081"/>
                </a:lnTo>
                <a:cubicBezTo>
                  <a:pt x="10995" y="5251"/>
                  <a:pt x="10857" y="5320"/>
                  <a:pt x="10731" y="5320"/>
                </a:cubicBezTo>
                <a:cubicBezTo>
                  <a:pt x="10419" y="5320"/>
                  <a:pt x="10174" y="4897"/>
                  <a:pt x="10537" y="4528"/>
                </a:cubicBezTo>
                <a:cubicBezTo>
                  <a:pt x="9868" y="4489"/>
                  <a:pt x="9995" y="3753"/>
                  <a:pt x="10391" y="3753"/>
                </a:cubicBezTo>
                <a:cubicBezTo>
                  <a:pt x="10439" y="3753"/>
                  <a:pt x="10491" y="3764"/>
                  <a:pt x="10546" y="3788"/>
                </a:cubicBezTo>
                <a:cubicBezTo>
                  <a:pt x="10283" y="3372"/>
                  <a:pt x="10504" y="3120"/>
                  <a:pt x="10780" y="3120"/>
                </a:cubicBezTo>
                <a:cubicBezTo>
                  <a:pt x="10954" y="3120"/>
                  <a:pt x="11149" y="3220"/>
                  <a:pt x="11259" y="3440"/>
                </a:cubicBezTo>
                <a:cubicBezTo>
                  <a:pt x="11279" y="3083"/>
                  <a:pt x="11452" y="2928"/>
                  <a:pt x="11630" y="2928"/>
                </a:cubicBezTo>
                <a:close/>
                <a:moveTo>
                  <a:pt x="9136" y="4484"/>
                </a:moveTo>
                <a:cubicBezTo>
                  <a:pt x="9252" y="4591"/>
                  <a:pt x="9332" y="4716"/>
                  <a:pt x="9359" y="4841"/>
                </a:cubicBezTo>
                <a:cubicBezTo>
                  <a:pt x="9377" y="4965"/>
                  <a:pt x="9341" y="5090"/>
                  <a:pt x="9279" y="5206"/>
                </a:cubicBezTo>
                <a:cubicBezTo>
                  <a:pt x="9207" y="5322"/>
                  <a:pt x="9109" y="5420"/>
                  <a:pt x="8993" y="5492"/>
                </a:cubicBezTo>
                <a:cubicBezTo>
                  <a:pt x="8895" y="5552"/>
                  <a:pt x="8783" y="5594"/>
                  <a:pt x="8653" y="5594"/>
                </a:cubicBezTo>
                <a:cubicBezTo>
                  <a:pt x="8630" y="5594"/>
                  <a:pt x="8607" y="5593"/>
                  <a:pt x="8583" y="5590"/>
                </a:cubicBezTo>
                <a:lnTo>
                  <a:pt x="8583" y="5590"/>
                </a:lnTo>
                <a:cubicBezTo>
                  <a:pt x="8656" y="5653"/>
                  <a:pt x="8754" y="5679"/>
                  <a:pt x="8854" y="5679"/>
                </a:cubicBezTo>
                <a:cubicBezTo>
                  <a:pt x="8925" y="5679"/>
                  <a:pt x="8998" y="5666"/>
                  <a:pt x="9065" y="5643"/>
                </a:cubicBezTo>
                <a:cubicBezTo>
                  <a:pt x="9225" y="5581"/>
                  <a:pt x="9368" y="5465"/>
                  <a:pt x="9457" y="5313"/>
                </a:cubicBezTo>
                <a:cubicBezTo>
                  <a:pt x="9546" y="5162"/>
                  <a:pt x="9582" y="4965"/>
                  <a:pt x="9511" y="4787"/>
                </a:cubicBezTo>
                <a:cubicBezTo>
                  <a:pt x="9448" y="4618"/>
                  <a:pt x="9288" y="4519"/>
                  <a:pt x="9136" y="4484"/>
                </a:cubicBezTo>
                <a:close/>
                <a:moveTo>
                  <a:pt x="10134" y="5603"/>
                </a:moveTo>
                <a:cubicBezTo>
                  <a:pt x="10083" y="5603"/>
                  <a:pt x="10031" y="5629"/>
                  <a:pt x="10001" y="5670"/>
                </a:cubicBezTo>
                <a:cubicBezTo>
                  <a:pt x="9957" y="5742"/>
                  <a:pt x="9975" y="5840"/>
                  <a:pt x="10046" y="5884"/>
                </a:cubicBezTo>
                <a:cubicBezTo>
                  <a:pt x="10070" y="5900"/>
                  <a:pt x="10097" y="5906"/>
                  <a:pt x="10123" y="5906"/>
                </a:cubicBezTo>
                <a:cubicBezTo>
                  <a:pt x="10173" y="5906"/>
                  <a:pt x="10222" y="5881"/>
                  <a:pt x="10251" y="5840"/>
                </a:cubicBezTo>
                <a:cubicBezTo>
                  <a:pt x="10296" y="5768"/>
                  <a:pt x="10278" y="5670"/>
                  <a:pt x="10207" y="5626"/>
                </a:cubicBezTo>
                <a:cubicBezTo>
                  <a:pt x="10185" y="5610"/>
                  <a:pt x="10160" y="5603"/>
                  <a:pt x="10134" y="5603"/>
                </a:cubicBezTo>
                <a:close/>
                <a:moveTo>
                  <a:pt x="5764" y="5331"/>
                </a:moveTo>
                <a:lnTo>
                  <a:pt x="5764" y="5331"/>
                </a:lnTo>
                <a:cubicBezTo>
                  <a:pt x="5701" y="5447"/>
                  <a:pt x="5719" y="5599"/>
                  <a:pt x="5791" y="5715"/>
                </a:cubicBezTo>
                <a:cubicBezTo>
                  <a:pt x="5853" y="5840"/>
                  <a:pt x="5969" y="5938"/>
                  <a:pt x="6094" y="5991"/>
                </a:cubicBezTo>
                <a:cubicBezTo>
                  <a:pt x="6159" y="6017"/>
                  <a:pt x="6229" y="6033"/>
                  <a:pt x="6301" y="6033"/>
                </a:cubicBezTo>
                <a:cubicBezTo>
                  <a:pt x="6377" y="6033"/>
                  <a:pt x="6453" y="6015"/>
                  <a:pt x="6522" y="5973"/>
                </a:cubicBezTo>
                <a:cubicBezTo>
                  <a:pt x="6647" y="5902"/>
                  <a:pt x="6709" y="5759"/>
                  <a:pt x="6718" y="5634"/>
                </a:cubicBezTo>
                <a:lnTo>
                  <a:pt x="6718" y="5634"/>
                </a:lnTo>
                <a:cubicBezTo>
                  <a:pt x="6647" y="5742"/>
                  <a:pt x="6558" y="5822"/>
                  <a:pt x="6460" y="5858"/>
                </a:cubicBezTo>
                <a:cubicBezTo>
                  <a:pt x="6423" y="5868"/>
                  <a:pt x="6386" y="5873"/>
                  <a:pt x="6349" y="5873"/>
                </a:cubicBezTo>
                <a:cubicBezTo>
                  <a:pt x="6288" y="5873"/>
                  <a:pt x="6227" y="5859"/>
                  <a:pt x="6165" y="5831"/>
                </a:cubicBezTo>
                <a:cubicBezTo>
                  <a:pt x="6058" y="5795"/>
                  <a:pt x="5969" y="5733"/>
                  <a:pt x="5898" y="5643"/>
                </a:cubicBezTo>
                <a:cubicBezTo>
                  <a:pt x="5826" y="5563"/>
                  <a:pt x="5773" y="5456"/>
                  <a:pt x="5764" y="5331"/>
                </a:cubicBezTo>
                <a:close/>
                <a:moveTo>
                  <a:pt x="6987" y="2736"/>
                </a:moveTo>
                <a:cubicBezTo>
                  <a:pt x="7793" y="2736"/>
                  <a:pt x="8130" y="3999"/>
                  <a:pt x="7200" y="4314"/>
                </a:cubicBezTo>
                <a:cubicBezTo>
                  <a:pt x="7792" y="4522"/>
                  <a:pt x="7504" y="5571"/>
                  <a:pt x="6926" y="5571"/>
                </a:cubicBezTo>
                <a:cubicBezTo>
                  <a:pt x="6885" y="5571"/>
                  <a:pt x="6842" y="5565"/>
                  <a:pt x="6799" y="5554"/>
                </a:cubicBezTo>
                <a:lnTo>
                  <a:pt x="6799" y="5554"/>
                </a:lnTo>
                <a:cubicBezTo>
                  <a:pt x="6881" y="5918"/>
                  <a:pt x="6572" y="6125"/>
                  <a:pt x="6257" y="6125"/>
                </a:cubicBezTo>
                <a:cubicBezTo>
                  <a:pt x="6062" y="6125"/>
                  <a:pt x="5864" y="6046"/>
                  <a:pt x="5755" y="5875"/>
                </a:cubicBezTo>
                <a:cubicBezTo>
                  <a:pt x="5657" y="5724"/>
                  <a:pt x="5585" y="5420"/>
                  <a:pt x="5764" y="5162"/>
                </a:cubicBezTo>
                <a:cubicBezTo>
                  <a:pt x="5782" y="5233"/>
                  <a:pt x="5826" y="5385"/>
                  <a:pt x="5924" y="5438"/>
                </a:cubicBezTo>
                <a:lnTo>
                  <a:pt x="6067" y="5242"/>
                </a:lnTo>
                <a:lnTo>
                  <a:pt x="6103" y="5456"/>
                </a:lnTo>
                <a:lnTo>
                  <a:pt x="6228" y="5171"/>
                </a:lnTo>
                <a:cubicBezTo>
                  <a:pt x="6228" y="5171"/>
                  <a:pt x="6228" y="5483"/>
                  <a:pt x="6228" y="5510"/>
                </a:cubicBezTo>
                <a:cubicBezTo>
                  <a:pt x="6228" y="5510"/>
                  <a:pt x="6228" y="5511"/>
                  <a:pt x="6229" y="5511"/>
                </a:cubicBezTo>
                <a:cubicBezTo>
                  <a:pt x="6243" y="5511"/>
                  <a:pt x="6353" y="5099"/>
                  <a:pt x="6353" y="5099"/>
                </a:cubicBezTo>
                <a:lnTo>
                  <a:pt x="6397" y="5322"/>
                </a:lnTo>
                <a:lnTo>
                  <a:pt x="6460" y="4992"/>
                </a:lnTo>
                <a:lnTo>
                  <a:pt x="6522" y="5135"/>
                </a:lnTo>
                <a:lnTo>
                  <a:pt x="6576" y="4885"/>
                </a:lnTo>
                <a:lnTo>
                  <a:pt x="6674" y="5180"/>
                </a:lnTo>
                <a:lnTo>
                  <a:pt x="6683" y="4725"/>
                </a:lnTo>
                <a:lnTo>
                  <a:pt x="6808" y="5001"/>
                </a:lnTo>
                <a:lnTo>
                  <a:pt x="6763" y="4502"/>
                </a:lnTo>
                <a:lnTo>
                  <a:pt x="6763" y="4502"/>
                </a:lnTo>
                <a:cubicBezTo>
                  <a:pt x="6763" y="4502"/>
                  <a:pt x="6888" y="4751"/>
                  <a:pt x="6906" y="4823"/>
                </a:cubicBezTo>
                <a:cubicBezTo>
                  <a:pt x="6907" y="4826"/>
                  <a:pt x="6907" y="4827"/>
                  <a:pt x="6908" y="4827"/>
                </a:cubicBezTo>
                <a:cubicBezTo>
                  <a:pt x="6914" y="4827"/>
                  <a:pt x="6825" y="4296"/>
                  <a:pt x="6825" y="4296"/>
                </a:cubicBezTo>
                <a:lnTo>
                  <a:pt x="6825" y="4296"/>
                </a:lnTo>
                <a:cubicBezTo>
                  <a:pt x="6826" y="4296"/>
                  <a:pt x="6995" y="4591"/>
                  <a:pt x="7004" y="4609"/>
                </a:cubicBezTo>
                <a:cubicBezTo>
                  <a:pt x="7004" y="4609"/>
                  <a:pt x="7004" y="4609"/>
                  <a:pt x="7004" y="4609"/>
                </a:cubicBezTo>
                <a:cubicBezTo>
                  <a:pt x="7010" y="4609"/>
                  <a:pt x="6861" y="4064"/>
                  <a:pt x="6852" y="4047"/>
                </a:cubicBezTo>
                <a:cubicBezTo>
                  <a:pt x="6852" y="4046"/>
                  <a:pt x="6852" y="4046"/>
                  <a:pt x="6853" y="4046"/>
                </a:cubicBezTo>
                <a:cubicBezTo>
                  <a:pt x="6862" y="4046"/>
                  <a:pt x="6996" y="4288"/>
                  <a:pt x="7022" y="4314"/>
                </a:cubicBezTo>
                <a:cubicBezTo>
                  <a:pt x="7022" y="4315"/>
                  <a:pt x="7023" y="4315"/>
                  <a:pt x="7023" y="4315"/>
                </a:cubicBezTo>
                <a:cubicBezTo>
                  <a:pt x="7039" y="4315"/>
                  <a:pt x="6879" y="3859"/>
                  <a:pt x="6879" y="3859"/>
                </a:cubicBezTo>
                <a:lnTo>
                  <a:pt x="6879" y="3859"/>
                </a:lnTo>
                <a:lnTo>
                  <a:pt x="7066" y="4082"/>
                </a:lnTo>
                <a:lnTo>
                  <a:pt x="6879" y="3681"/>
                </a:lnTo>
                <a:lnTo>
                  <a:pt x="7075" y="3859"/>
                </a:lnTo>
                <a:lnTo>
                  <a:pt x="6906" y="3476"/>
                </a:lnTo>
                <a:lnTo>
                  <a:pt x="7066" y="3583"/>
                </a:lnTo>
                <a:lnTo>
                  <a:pt x="6825" y="3146"/>
                </a:lnTo>
                <a:lnTo>
                  <a:pt x="7173" y="3377"/>
                </a:lnTo>
                <a:cubicBezTo>
                  <a:pt x="7173" y="3377"/>
                  <a:pt x="6977" y="3047"/>
                  <a:pt x="6647" y="2807"/>
                </a:cubicBezTo>
                <a:cubicBezTo>
                  <a:pt x="6767" y="2758"/>
                  <a:pt x="6881" y="2736"/>
                  <a:pt x="6987" y="2736"/>
                </a:cubicBezTo>
                <a:close/>
                <a:moveTo>
                  <a:pt x="10261" y="5374"/>
                </a:moveTo>
                <a:cubicBezTo>
                  <a:pt x="10350" y="5374"/>
                  <a:pt x="10419" y="5502"/>
                  <a:pt x="10340" y="5617"/>
                </a:cubicBezTo>
                <a:cubicBezTo>
                  <a:pt x="10382" y="5597"/>
                  <a:pt x="10419" y="5588"/>
                  <a:pt x="10449" y="5588"/>
                </a:cubicBezTo>
                <a:cubicBezTo>
                  <a:pt x="10594" y="5588"/>
                  <a:pt x="10605" y="5782"/>
                  <a:pt x="10421" y="5849"/>
                </a:cubicBezTo>
                <a:cubicBezTo>
                  <a:pt x="10607" y="5936"/>
                  <a:pt x="10503" y="6083"/>
                  <a:pt x="10384" y="6083"/>
                </a:cubicBezTo>
                <a:cubicBezTo>
                  <a:pt x="10332" y="6083"/>
                  <a:pt x="10277" y="6055"/>
                  <a:pt x="10242" y="5982"/>
                </a:cubicBezTo>
                <a:lnTo>
                  <a:pt x="10242" y="5982"/>
                </a:lnTo>
                <a:cubicBezTo>
                  <a:pt x="10260" y="6036"/>
                  <a:pt x="10278" y="6197"/>
                  <a:pt x="10144" y="6214"/>
                </a:cubicBezTo>
                <a:cubicBezTo>
                  <a:pt x="10139" y="6215"/>
                  <a:pt x="10134" y="6215"/>
                  <a:pt x="10129" y="6215"/>
                </a:cubicBezTo>
                <a:cubicBezTo>
                  <a:pt x="10009" y="6215"/>
                  <a:pt x="9994" y="6110"/>
                  <a:pt x="10028" y="5965"/>
                </a:cubicBezTo>
                <a:lnTo>
                  <a:pt x="10028" y="5965"/>
                </a:lnTo>
                <a:cubicBezTo>
                  <a:pt x="10016" y="6014"/>
                  <a:pt x="9953" y="6097"/>
                  <a:pt x="9888" y="6097"/>
                </a:cubicBezTo>
                <a:cubicBezTo>
                  <a:pt x="9859" y="6097"/>
                  <a:pt x="9830" y="6080"/>
                  <a:pt x="9805" y="6036"/>
                </a:cubicBezTo>
                <a:cubicBezTo>
                  <a:pt x="9725" y="5884"/>
                  <a:pt x="9868" y="5831"/>
                  <a:pt x="9868" y="5831"/>
                </a:cubicBezTo>
                <a:cubicBezTo>
                  <a:pt x="9666" y="5823"/>
                  <a:pt x="9698" y="5581"/>
                  <a:pt x="9870" y="5581"/>
                </a:cubicBezTo>
                <a:cubicBezTo>
                  <a:pt x="9889" y="5581"/>
                  <a:pt x="9909" y="5584"/>
                  <a:pt x="9930" y="5590"/>
                </a:cubicBezTo>
                <a:cubicBezTo>
                  <a:pt x="9864" y="5457"/>
                  <a:pt x="9952" y="5376"/>
                  <a:pt x="10032" y="5376"/>
                </a:cubicBezTo>
                <a:cubicBezTo>
                  <a:pt x="10082" y="5376"/>
                  <a:pt x="10128" y="5406"/>
                  <a:pt x="10135" y="5474"/>
                </a:cubicBezTo>
                <a:cubicBezTo>
                  <a:pt x="10172" y="5402"/>
                  <a:pt x="10219" y="5374"/>
                  <a:pt x="10261" y="5374"/>
                </a:cubicBezTo>
                <a:close/>
                <a:moveTo>
                  <a:pt x="7726" y="5759"/>
                </a:moveTo>
                <a:cubicBezTo>
                  <a:pt x="7673" y="5902"/>
                  <a:pt x="7718" y="6081"/>
                  <a:pt x="7825" y="6214"/>
                </a:cubicBezTo>
                <a:cubicBezTo>
                  <a:pt x="7923" y="6339"/>
                  <a:pt x="8074" y="6437"/>
                  <a:pt x="8235" y="6473"/>
                </a:cubicBezTo>
                <a:cubicBezTo>
                  <a:pt x="8283" y="6484"/>
                  <a:pt x="8333" y="6490"/>
                  <a:pt x="8385" y="6490"/>
                </a:cubicBezTo>
                <a:cubicBezTo>
                  <a:pt x="8507" y="6490"/>
                  <a:pt x="8632" y="6457"/>
                  <a:pt x="8726" y="6375"/>
                </a:cubicBezTo>
                <a:cubicBezTo>
                  <a:pt x="8868" y="6259"/>
                  <a:pt x="8913" y="6089"/>
                  <a:pt x="8895" y="5938"/>
                </a:cubicBezTo>
                <a:lnTo>
                  <a:pt x="8895" y="5938"/>
                </a:lnTo>
                <a:cubicBezTo>
                  <a:pt x="8824" y="6072"/>
                  <a:pt x="8743" y="6188"/>
                  <a:pt x="8636" y="6241"/>
                </a:cubicBezTo>
                <a:cubicBezTo>
                  <a:pt x="8568" y="6275"/>
                  <a:pt x="8492" y="6291"/>
                  <a:pt x="8413" y="6291"/>
                </a:cubicBezTo>
                <a:cubicBezTo>
                  <a:pt x="8369" y="6291"/>
                  <a:pt x="8324" y="6286"/>
                  <a:pt x="8280" y="6277"/>
                </a:cubicBezTo>
                <a:cubicBezTo>
                  <a:pt x="8155" y="6250"/>
                  <a:pt x="8039" y="6188"/>
                  <a:pt x="7941" y="6107"/>
                </a:cubicBezTo>
                <a:cubicBezTo>
                  <a:pt x="7842" y="6018"/>
                  <a:pt x="7762" y="5911"/>
                  <a:pt x="7726" y="5759"/>
                </a:cubicBezTo>
                <a:close/>
                <a:moveTo>
                  <a:pt x="8805" y="2479"/>
                </a:moveTo>
                <a:cubicBezTo>
                  <a:pt x="9668" y="2479"/>
                  <a:pt x="10189" y="3780"/>
                  <a:pt x="9216" y="4296"/>
                </a:cubicBezTo>
                <a:cubicBezTo>
                  <a:pt x="9983" y="4444"/>
                  <a:pt x="9788" y="5833"/>
                  <a:pt x="9040" y="5833"/>
                </a:cubicBezTo>
                <a:cubicBezTo>
                  <a:pt x="9022" y="5833"/>
                  <a:pt x="9003" y="5832"/>
                  <a:pt x="8984" y="5831"/>
                </a:cubicBezTo>
                <a:lnTo>
                  <a:pt x="8984" y="5831"/>
                </a:lnTo>
                <a:cubicBezTo>
                  <a:pt x="9163" y="6292"/>
                  <a:pt x="8739" y="6614"/>
                  <a:pt x="8321" y="6614"/>
                </a:cubicBezTo>
                <a:cubicBezTo>
                  <a:pt x="8133" y="6614"/>
                  <a:pt x="7946" y="6548"/>
                  <a:pt x="7816" y="6402"/>
                </a:cubicBezTo>
                <a:cubicBezTo>
                  <a:pt x="7664" y="6241"/>
                  <a:pt x="7530" y="5893"/>
                  <a:pt x="7691" y="5563"/>
                </a:cubicBezTo>
                <a:lnTo>
                  <a:pt x="7691" y="5563"/>
                </a:lnTo>
                <a:cubicBezTo>
                  <a:pt x="7718" y="5643"/>
                  <a:pt x="7798" y="5813"/>
                  <a:pt x="7932" y="5858"/>
                </a:cubicBezTo>
                <a:lnTo>
                  <a:pt x="8065" y="5599"/>
                </a:lnTo>
                <a:lnTo>
                  <a:pt x="8137" y="5849"/>
                </a:lnTo>
                <a:lnTo>
                  <a:pt x="8226" y="5483"/>
                </a:lnTo>
                <a:cubicBezTo>
                  <a:pt x="8226" y="5483"/>
                  <a:pt x="8297" y="5858"/>
                  <a:pt x="8297" y="5884"/>
                </a:cubicBezTo>
                <a:cubicBezTo>
                  <a:pt x="8298" y="5885"/>
                  <a:pt x="8298" y="5885"/>
                  <a:pt x="8298" y="5885"/>
                </a:cubicBezTo>
                <a:cubicBezTo>
                  <a:pt x="8309" y="5885"/>
                  <a:pt x="8369" y="5385"/>
                  <a:pt x="8369" y="5385"/>
                </a:cubicBezTo>
                <a:lnTo>
                  <a:pt x="8458" y="5634"/>
                </a:lnTo>
                <a:lnTo>
                  <a:pt x="8476" y="5242"/>
                </a:lnTo>
                <a:lnTo>
                  <a:pt x="8574" y="5394"/>
                </a:lnTo>
                <a:lnTo>
                  <a:pt x="8583" y="5090"/>
                </a:lnTo>
                <a:lnTo>
                  <a:pt x="8752" y="5411"/>
                </a:lnTo>
                <a:lnTo>
                  <a:pt x="8690" y="4876"/>
                </a:lnTo>
                <a:lnTo>
                  <a:pt x="8690" y="4876"/>
                </a:lnTo>
                <a:lnTo>
                  <a:pt x="8877" y="5180"/>
                </a:lnTo>
                <a:lnTo>
                  <a:pt x="8743" y="4600"/>
                </a:lnTo>
                <a:lnTo>
                  <a:pt x="8743" y="4600"/>
                </a:lnTo>
                <a:cubicBezTo>
                  <a:pt x="8744" y="4600"/>
                  <a:pt x="8922" y="4876"/>
                  <a:pt x="8958" y="4948"/>
                </a:cubicBezTo>
                <a:cubicBezTo>
                  <a:pt x="8959" y="4951"/>
                  <a:pt x="8961" y="4953"/>
                  <a:pt x="8961" y="4953"/>
                </a:cubicBezTo>
                <a:cubicBezTo>
                  <a:pt x="8971" y="4953"/>
                  <a:pt x="8770" y="4350"/>
                  <a:pt x="8770" y="4350"/>
                </a:cubicBezTo>
                <a:lnTo>
                  <a:pt x="8770" y="4350"/>
                </a:lnTo>
                <a:cubicBezTo>
                  <a:pt x="8770" y="4350"/>
                  <a:pt x="9029" y="4662"/>
                  <a:pt x="9038" y="4680"/>
                </a:cubicBezTo>
                <a:cubicBezTo>
                  <a:pt x="9038" y="4680"/>
                  <a:pt x="9038" y="4680"/>
                  <a:pt x="9038" y="4680"/>
                </a:cubicBezTo>
                <a:cubicBezTo>
                  <a:pt x="9052" y="4680"/>
                  <a:pt x="8761" y="4064"/>
                  <a:pt x="8752" y="4047"/>
                </a:cubicBezTo>
                <a:cubicBezTo>
                  <a:pt x="8752" y="4046"/>
                  <a:pt x="8752" y="4046"/>
                  <a:pt x="8753" y="4046"/>
                </a:cubicBezTo>
                <a:cubicBezTo>
                  <a:pt x="8759" y="4046"/>
                  <a:pt x="8967" y="4314"/>
                  <a:pt x="9011" y="4332"/>
                </a:cubicBezTo>
                <a:cubicBezTo>
                  <a:pt x="9012" y="4333"/>
                  <a:pt x="9013" y="4333"/>
                  <a:pt x="9013" y="4333"/>
                </a:cubicBezTo>
                <a:cubicBezTo>
                  <a:pt x="9033" y="4333"/>
                  <a:pt x="8752" y="3824"/>
                  <a:pt x="8752" y="3824"/>
                </a:cubicBezTo>
                <a:lnTo>
                  <a:pt x="8752" y="3824"/>
                </a:lnTo>
                <a:lnTo>
                  <a:pt x="9011" y="4055"/>
                </a:lnTo>
                <a:lnTo>
                  <a:pt x="9011" y="4055"/>
                </a:lnTo>
                <a:lnTo>
                  <a:pt x="8717" y="3618"/>
                </a:lnTo>
                <a:lnTo>
                  <a:pt x="8717" y="3618"/>
                </a:lnTo>
                <a:lnTo>
                  <a:pt x="8984" y="3797"/>
                </a:lnTo>
                <a:lnTo>
                  <a:pt x="8708" y="3369"/>
                </a:lnTo>
                <a:lnTo>
                  <a:pt x="8922" y="3467"/>
                </a:lnTo>
                <a:lnTo>
                  <a:pt x="8922" y="3467"/>
                </a:lnTo>
                <a:lnTo>
                  <a:pt x="8547" y="3003"/>
                </a:lnTo>
                <a:lnTo>
                  <a:pt x="9011" y="3199"/>
                </a:lnTo>
                <a:cubicBezTo>
                  <a:pt x="9011" y="3199"/>
                  <a:pt x="8708" y="2860"/>
                  <a:pt x="8280" y="2637"/>
                </a:cubicBezTo>
                <a:cubicBezTo>
                  <a:pt x="8462" y="2526"/>
                  <a:pt x="8640" y="2479"/>
                  <a:pt x="8805" y="2479"/>
                </a:cubicBezTo>
                <a:close/>
                <a:moveTo>
                  <a:pt x="11518" y="6348"/>
                </a:moveTo>
                <a:lnTo>
                  <a:pt x="11518" y="6348"/>
                </a:lnTo>
                <a:cubicBezTo>
                  <a:pt x="11509" y="6455"/>
                  <a:pt x="11491" y="6544"/>
                  <a:pt x="11464" y="6634"/>
                </a:cubicBezTo>
                <a:cubicBezTo>
                  <a:pt x="11447" y="6723"/>
                  <a:pt x="11420" y="6812"/>
                  <a:pt x="11393" y="6892"/>
                </a:cubicBezTo>
                <a:lnTo>
                  <a:pt x="11304" y="7133"/>
                </a:lnTo>
                <a:cubicBezTo>
                  <a:pt x="11277" y="7222"/>
                  <a:pt x="11250" y="7303"/>
                  <a:pt x="11206" y="7401"/>
                </a:cubicBezTo>
                <a:cubicBezTo>
                  <a:pt x="11090" y="7222"/>
                  <a:pt x="11099" y="6999"/>
                  <a:pt x="11161" y="6812"/>
                </a:cubicBezTo>
                <a:cubicBezTo>
                  <a:pt x="11188" y="6723"/>
                  <a:pt x="11232" y="6634"/>
                  <a:pt x="11295" y="6553"/>
                </a:cubicBezTo>
                <a:cubicBezTo>
                  <a:pt x="11357" y="6473"/>
                  <a:pt x="11420" y="6402"/>
                  <a:pt x="11518" y="6348"/>
                </a:cubicBezTo>
                <a:close/>
                <a:moveTo>
                  <a:pt x="4595" y="5742"/>
                </a:moveTo>
                <a:lnTo>
                  <a:pt x="4595" y="5742"/>
                </a:lnTo>
                <a:cubicBezTo>
                  <a:pt x="4649" y="5929"/>
                  <a:pt x="4711" y="6107"/>
                  <a:pt x="4791" y="6268"/>
                </a:cubicBezTo>
                <a:cubicBezTo>
                  <a:pt x="4881" y="6437"/>
                  <a:pt x="4979" y="6589"/>
                  <a:pt x="5095" y="6741"/>
                </a:cubicBezTo>
                <a:cubicBezTo>
                  <a:pt x="5202" y="6892"/>
                  <a:pt x="5318" y="7053"/>
                  <a:pt x="5407" y="7240"/>
                </a:cubicBezTo>
                <a:cubicBezTo>
                  <a:pt x="5505" y="7419"/>
                  <a:pt x="5568" y="7633"/>
                  <a:pt x="5523" y="7829"/>
                </a:cubicBezTo>
                <a:cubicBezTo>
                  <a:pt x="5461" y="7633"/>
                  <a:pt x="5362" y="7490"/>
                  <a:pt x="5246" y="7338"/>
                </a:cubicBezTo>
                <a:cubicBezTo>
                  <a:pt x="5130" y="7187"/>
                  <a:pt x="5006" y="7044"/>
                  <a:pt x="4890" y="6883"/>
                </a:cubicBezTo>
                <a:cubicBezTo>
                  <a:pt x="4783" y="6723"/>
                  <a:pt x="4675" y="6536"/>
                  <a:pt x="4622" y="6339"/>
                </a:cubicBezTo>
                <a:cubicBezTo>
                  <a:pt x="4559" y="6143"/>
                  <a:pt x="4542" y="5938"/>
                  <a:pt x="4595" y="5742"/>
                </a:cubicBezTo>
                <a:close/>
                <a:moveTo>
                  <a:pt x="3728" y="0"/>
                </a:moveTo>
                <a:cubicBezTo>
                  <a:pt x="3383" y="0"/>
                  <a:pt x="2844" y="858"/>
                  <a:pt x="3025" y="1558"/>
                </a:cubicBezTo>
                <a:cubicBezTo>
                  <a:pt x="2873" y="1602"/>
                  <a:pt x="2749" y="1656"/>
                  <a:pt x="2650" y="1700"/>
                </a:cubicBezTo>
                <a:cubicBezTo>
                  <a:pt x="2521" y="1768"/>
                  <a:pt x="2326" y="1805"/>
                  <a:pt x="2112" y="1805"/>
                </a:cubicBezTo>
                <a:cubicBezTo>
                  <a:pt x="1650" y="1805"/>
                  <a:pt x="1099" y="1631"/>
                  <a:pt x="929" y="1210"/>
                </a:cubicBezTo>
                <a:cubicBezTo>
                  <a:pt x="929" y="1210"/>
                  <a:pt x="1295" y="960"/>
                  <a:pt x="852" y="960"/>
                </a:cubicBezTo>
                <a:cubicBezTo>
                  <a:pt x="806" y="960"/>
                  <a:pt x="752" y="963"/>
                  <a:pt x="688" y="969"/>
                </a:cubicBezTo>
                <a:cubicBezTo>
                  <a:pt x="1" y="1031"/>
                  <a:pt x="197" y="1335"/>
                  <a:pt x="367" y="1941"/>
                </a:cubicBezTo>
                <a:cubicBezTo>
                  <a:pt x="536" y="2557"/>
                  <a:pt x="732" y="3529"/>
                  <a:pt x="2213" y="4323"/>
                </a:cubicBezTo>
                <a:cubicBezTo>
                  <a:pt x="3034" y="4778"/>
                  <a:pt x="3159" y="4974"/>
                  <a:pt x="3159" y="4974"/>
                </a:cubicBezTo>
                <a:cubicBezTo>
                  <a:pt x="3159" y="4974"/>
                  <a:pt x="3373" y="5893"/>
                  <a:pt x="3980" y="6027"/>
                </a:cubicBezTo>
                <a:cubicBezTo>
                  <a:pt x="4060" y="6536"/>
                  <a:pt x="4604" y="7249"/>
                  <a:pt x="4925" y="7597"/>
                </a:cubicBezTo>
                <a:cubicBezTo>
                  <a:pt x="5229" y="7927"/>
                  <a:pt x="5398" y="8614"/>
                  <a:pt x="4934" y="8926"/>
                </a:cubicBezTo>
                <a:cubicBezTo>
                  <a:pt x="4898" y="8953"/>
                  <a:pt x="4907" y="9016"/>
                  <a:pt x="4952" y="9024"/>
                </a:cubicBezTo>
                <a:cubicBezTo>
                  <a:pt x="5014" y="9042"/>
                  <a:pt x="5077" y="9047"/>
                  <a:pt x="5131" y="9047"/>
                </a:cubicBezTo>
                <a:cubicBezTo>
                  <a:pt x="5218" y="9047"/>
                  <a:pt x="5282" y="9033"/>
                  <a:pt x="5282" y="9033"/>
                </a:cubicBezTo>
                <a:lnTo>
                  <a:pt x="5282" y="9033"/>
                </a:lnTo>
                <a:cubicBezTo>
                  <a:pt x="5282" y="9033"/>
                  <a:pt x="5175" y="9132"/>
                  <a:pt x="5068" y="9203"/>
                </a:cubicBezTo>
                <a:cubicBezTo>
                  <a:pt x="5023" y="9239"/>
                  <a:pt x="5050" y="9310"/>
                  <a:pt x="5104" y="9310"/>
                </a:cubicBezTo>
                <a:cubicBezTo>
                  <a:pt x="5291" y="9310"/>
                  <a:pt x="5541" y="9265"/>
                  <a:pt x="5773" y="9221"/>
                </a:cubicBezTo>
                <a:lnTo>
                  <a:pt x="5782" y="9212"/>
                </a:lnTo>
                <a:cubicBezTo>
                  <a:pt x="5969" y="9176"/>
                  <a:pt x="6085" y="8971"/>
                  <a:pt x="6023" y="8793"/>
                </a:cubicBezTo>
                <a:cubicBezTo>
                  <a:pt x="5996" y="8712"/>
                  <a:pt x="5969" y="8623"/>
                  <a:pt x="5960" y="8525"/>
                </a:cubicBezTo>
                <a:cubicBezTo>
                  <a:pt x="5924" y="8079"/>
                  <a:pt x="6353" y="7454"/>
                  <a:pt x="6388" y="7160"/>
                </a:cubicBezTo>
                <a:cubicBezTo>
                  <a:pt x="6424" y="6928"/>
                  <a:pt x="6281" y="6660"/>
                  <a:pt x="6219" y="6562"/>
                </a:cubicBezTo>
                <a:lnTo>
                  <a:pt x="6219" y="6562"/>
                </a:lnTo>
                <a:cubicBezTo>
                  <a:pt x="6308" y="6687"/>
                  <a:pt x="6683" y="7026"/>
                  <a:pt x="7914" y="7053"/>
                </a:cubicBezTo>
                <a:cubicBezTo>
                  <a:pt x="7970" y="7054"/>
                  <a:pt x="8026" y="7054"/>
                  <a:pt x="8081" y="7054"/>
                </a:cubicBezTo>
                <a:cubicBezTo>
                  <a:pt x="9379" y="7054"/>
                  <a:pt x="10251" y="6787"/>
                  <a:pt x="10739" y="6787"/>
                </a:cubicBezTo>
                <a:cubicBezTo>
                  <a:pt x="10785" y="6787"/>
                  <a:pt x="10828" y="6789"/>
                  <a:pt x="10867" y="6794"/>
                </a:cubicBezTo>
                <a:cubicBezTo>
                  <a:pt x="10670" y="7294"/>
                  <a:pt x="11152" y="7713"/>
                  <a:pt x="10893" y="8222"/>
                </a:cubicBezTo>
                <a:cubicBezTo>
                  <a:pt x="10715" y="8570"/>
                  <a:pt x="10510" y="8694"/>
                  <a:pt x="10349" y="8730"/>
                </a:cubicBezTo>
                <a:cubicBezTo>
                  <a:pt x="10287" y="8739"/>
                  <a:pt x="10278" y="8819"/>
                  <a:pt x="10331" y="8846"/>
                </a:cubicBezTo>
                <a:cubicBezTo>
                  <a:pt x="10447" y="8900"/>
                  <a:pt x="10581" y="8917"/>
                  <a:pt x="10581" y="8917"/>
                </a:cubicBezTo>
                <a:cubicBezTo>
                  <a:pt x="10581" y="8917"/>
                  <a:pt x="10474" y="8989"/>
                  <a:pt x="10349" y="9016"/>
                </a:cubicBezTo>
                <a:cubicBezTo>
                  <a:pt x="10296" y="9024"/>
                  <a:pt x="10287" y="9096"/>
                  <a:pt x="10340" y="9123"/>
                </a:cubicBezTo>
                <a:cubicBezTo>
                  <a:pt x="10430" y="9163"/>
                  <a:pt x="10522" y="9178"/>
                  <a:pt x="10614" y="9178"/>
                </a:cubicBezTo>
                <a:cubicBezTo>
                  <a:pt x="10807" y="9178"/>
                  <a:pt x="11001" y="9111"/>
                  <a:pt x="11170" y="9069"/>
                </a:cubicBezTo>
                <a:cubicBezTo>
                  <a:pt x="11313" y="9042"/>
                  <a:pt x="11411" y="8917"/>
                  <a:pt x="11429" y="8766"/>
                </a:cubicBezTo>
                <a:cubicBezTo>
                  <a:pt x="11455" y="8454"/>
                  <a:pt x="11536" y="7972"/>
                  <a:pt x="11741" y="7784"/>
                </a:cubicBezTo>
                <a:cubicBezTo>
                  <a:pt x="12053" y="7499"/>
                  <a:pt x="12249" y="7356"/>
                  <a:pt x="12142" y="6964"/>
                </a:cubicBezTo>
                <a:cubicBezTo>
                  <a:pt x="12044" y="6562"/>
                  <a:pt x="12464" y="6241"/>
                  <a:pt x="12464" y="6241"/>
                </a:cubicBezTo>
                <a:cubicBezTo>
                  <a:pt x="12464" y="6241"/>
                  <a:pt x="13454" y="5385"/>
                  <a:pt x="13489" y="4350"/>
                </a:cubicBezTo>
                <a:cubicBezTo>
                  <a:pt x="13498" y="4002"/>
                  <a:pt x="13409" y="3681"/>
                  <a:pt x="13293" y="3404"/>
                </a:cubicBezTo>
                <a:cubicBezTo>
                  <a:pt x="13204" y="3208"/>
                  <a:pt x="13097" y="3030"/>
                  <a:pt x="12972" y="2860"/>
                </a:cubicBezTo>
                <a:cubicBezTo>
                  <a:pt x="13159" y="2726"/>
                  <a:pt x="13373" y="2646"/>
                  <a:pt x="13588" y="2646"/>
                </a:cubicBezTo>
                <a:cubicBezTo>
                  <a:pt x="13552" y="2691"/>
                  <a:pt x="13534" y="2726"/>
                  <a:pt x="13507" y="2771"/>
                </a:cubicBezTo>
                <a:cubicBezTo>
                  <a:pt x="13463" y="2860"/>
                  <a:pt x="13427" y="2940"/>
                  <a:pt x="13409" y="3047"/>
                </a:cubicBezTo>
                <a:cubicBezTo>
                  <a:pt x="13391" y="3146"/>
                  <a:pt x="13382" y="3262"/>
                  <a:pt x="13427" y="3377"/>
                </a:cubicBezTo>
                <a:cubicBezTo>
                  <a:pt x="13472" y="3485"/>
                  <a:pt x="13561" y="3583"/>
                  <a:pt x="13650" y="3645"/>
                </a:cubicBezTo>
                <a:cubicBezTo>
                  <a:pt x="13748" y="3699"/>
                  <a:pt x="13846" y="3734"/>
                  <a:pt x="13944" y="3752"/>
                </a:cubicBezTo>
                <a:cubicBezTo>
                  <a:pt x="14007" y="3763"/>
                  <a:pt x="14068" y="3769"/>
                  <a:pt x="14129" y="3769"/>
                </a:cubicBezTo>
                <a:cubicBezTo>
                  <a:pt x="14269" y="3769"/>
                  <a:pt x="14408" y="3738"/>
                  <a:pt x="14551" y="3663"/>
                </a:cubicBezTo>
                <a:cubicBezTo>
                  <a:pt x="14605" y="3636"/>
                  <a:pt x="14658" y="3601"/>
                  <a:pt x="14703" y="3538"/>
                </a:cubicBezTo>
                <a:cubicBezTo>
                  <a:pt x="14747" y="3485"/>
                  <a:pt x="14783" y="3404"/>
                  <a:pt x="14792" y="3324"/>
                </a:cubicBezTo>
                <a:cubicBezTo>
                  <a:pt x="14801" y="3181"/>
                  <a:pt x="14756" y="3083"/>
                  <a:pt x="14721" y="2985"/>
                </a:cubicBezTo>
                <a:cubicBezTo>
                  <a:pt x="14631" y="2807"/>
                  <a:pt x="14498" y="2655"/>
                  <a:pt x="14346" y="2539"/>
                </a:cubicBezTo>
                <a:cubicBezTo>
                  <a:pt x="14319" y="2512"/>
                  <a:pt x="14292" y="2494"/>
                  <a:pt x="14257" y="2476"/>
                </a:cubicBezTo>
                <a:cubicBezTo>
                  <a:pt x="14310" y="2459"/>
                  <a:pt x="14373" y="2450"/>
                  <a:pt x="14426" y="2450"/>
                </a:cubicBezTo>
                <a:cubicBezTo>
                  <a:pt x="14578" y="2459"/>
                  <a:pt x="14729" y="2494"/>
                  <a:pt x="14863" y="2575"/>
                </a:cubicBezTo>
                <a:cubicBezTo>
                  <a:pt x="15006" y="2646"/>
                  <a:pt x="15122" y="2762"/>
                  <a:pt x="15220" y="2896"/>
                </a:cubicBezTo>
                <a:cubicBezTo>
                  <a:pt x="15220" y="2900"/>
                  <a:pt x="15225" y="2902"/>
                  <a:pt x="15230" y="2902"/>
                </a:cubicBezTo>
                <a:cubicBezTo>
                  <a:pt x="15236" y="2902"/>
                  <a:pt x="15242" y="2900"/>
                  <a:pt x="15247" y="2896"/>
                </a:cubicBezTo>
                <a:cubicBezTo>
                  <a:pt x="15256" y="2896"/>
                  <a:pt x="15256" y="2878"/>
                  <a:pt x="15247" y="2878"/>
                </a:cubicBezTo>
                <a:cubicBezTo>
                  <a:pt x="15113" y="2566"/>
                  <a:pt x="14810" y="2316"/>
                  <a:pt x="14444" y="2262"/>
                </a:cubicBezTo>
                <a:cubicBezTo>
                  <a:pt x="14408" y="2258"/>
                  <a:pt x="14371" y="2256"/>
                  <a:pt x="14334" y="2256"/>
                </a:cubicBezTo>
                <a:cubicBezTo>
                  <a:pt x="14213" y="2256"/>
                  <a:pt x="14087" y="2279"/>
                  <a:pt x="13971" y="2334"/>
                </a:cubicBezTo>
                <a:cubicBezTo>
                  <a:pt x="13927" y="2316"/>
                  <a:pt x="13873" y="2298"/>
                  <a:pt x="13820" y="2289"/>
                </a:cubicBezTo>
                <a:cubicBezTo>
                  <a:pt x="13747" y="2275"/>
                  <a:pt x="13673" y="2268"/>
                  <a:pt x="13597" y="2268"/>
                </a:cubicBezTo>
                <a:cubicBezTo>
                  <a:pt x="13477" y="2268"/>
                  <a:pt x="13355" y="2286"/>
                  <a:pt x="13240" y="2325"/>
                </a:cubicBezTo>
                <a:cubicBezTo>
                  <a:pt x="13052" y="2387"/>
                  <a:pt x="12892" y="2485"/>
                  <a:pt x="12749" y="2592"/>
                </a:cubicBezTo>
                <a:lnTo>
                  <a:pt x="12749" y="2601"/>
                </a:lnTo>
                <a:cubicBezTo>
                  <a:pt x="12490" y="2334"/>
                  <a:pt x="12178" y="2120"/>
                  <a:pt x="11839" y="1959"/>
                </a:cubicBezTo>
                <a:cubicBezTo>
                  <a:pt x="11173" y="1649"/>
                  <a:pt x="10477" y="1532"/>
                  <a:pt x="9820" y="1532"/>
                </a:cubicBezTo>
                <a:cubicBezTo>
                  <a:pt x="9228" y="1532"/>
                  <a:pt x="8668" y="1627"/>
                  <a:pt x="8190" y="1763"/>
                </a:cubicBezTo>
                <a:cubicBezTo>
                  <a:pt x="7777" y="1879"/>
                  <a:pt x="7329" y="1925"/>
                  <a:pt x="6893" y="1925"/>
                </a:cubicBezTo>
                <a:cubicBezTo>
                  <a:pt x="6021" y="1925"/>
                  <a:pt x="5196" y="1739"/>
                  <a:pt x="4791" y="1549"/>
                </a:cubicBezTo>
                <a:cubicBezTo>
                  <a:pt x="4613" y="1459"/>
                  <a:pt x="4390" y="1424"/>
                  <a:pt x="4149" y="1415"/>
                </a:cubicBezTo>
                <a:cubicBezTo>
                  <a:pt x="3801" y="719"/>
                  <a:pt x="4185" y="344"/>
                  <a:pt x="3855" y="50"/>
                </a:cubicBezTo>
                <a:cubicBezTo>
                  <a:pt x="3817" y="16"/>
                  <a:pt x="3774" y="0"/>
                  <a:pt x="37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5" name="Google Shape;2365;p33"/>
          <p:cNvGrpSpPr/>
          <p:nvPr/>
        </p:nvGrpSpPr>
        <p:grpSpPr>
          <a:xfrm>
            <a:off x="572329" y="4559876"/>
            <a:ext cx="1782868" cy="2149598"/>
            <a:chOff x="572329" y="4559876"/>
            <a:chExt cx="1782868" cy="2149598"/>
          </a:xfrm>
        </p:grpSpPr>
        <p:grpSp>
          <p:nvGrpSpPr>
            <p:cNvPr id="2366" name="Google Shape;2366;p33"/>
            <p:cNvGrpSpPr/>
            <p:nvPr/>
          </p:nvGrpSpPr>
          <p:grpSpPr>
            <a:xfrm>
              <a:off x="768823" y="4559876"/>
              <a:ext cx="1586374" cy="2149598"/>
              <a:chOff x="8336710" y="849176"/>
              <a:chExt cx="1586374" cy="2149598"/>
            </a:xfrm>
          </p:grpSpPr>
          <p:grpSp>
            <p:nvGrpSpPr>
              <p:cNvPr id="2367" name="Google Shape;2367;p33"/>
              <p:cNvGrpSpPr/>
              <p:nvPr/>
            </p:nvGrpSpPr>
            <p:grpSpPr>
              <a:xfrm>
                <a:off x="8336710" y="1215629"/>
                <a:ext cx="1586374" cy="1783145"/>
                <a:chOff x="5961420" y="1272188"/>
                <a:chExt cx="1220100" cy="1371439"/>
              </a:xfrm>
            </p:grpSpPr>
            <p:sp>
              <p:nvSpPr>
                <p:cNvPr id="2368" name="Google Shape;2368;p33"/>
                <p:cNvSpPr/>
                <p:nvPr/>
              </p:nvSpPr>
              <p:spPr>
                <a:xfrm>
                  <a:off x="5961420" y="127218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9" name="Google Shape;2369;p33"/>
                <p:cNvGrpSpPr/>
                <p:nvPr/>
              </p:nvGrpSpPr>
              <p:grpSpPr>
                <a:xfrm>
                  <a:off x="6770680" y="2232402"/>
                  <a:ext cx="308398" cy="290919"/>
                  <a:chOff x="3898065" y="1160111"/>
                  <a:chExt cx="312049" cy="294363"/>
                </a:xfrm>
              </p:grpSpPr>
              <p:sp>
                <p:nvSpPr>
                  <p:cNvPr id="2370" name="Google Shape;2370;p3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4" name="Google Shape;2374;p33"/>
                <p:cNvGrpSpPr/>
                <p:nvPr/>
              </p:nvGrpSpPr>
              <p:grpSpPr>
                <a:xfrm>
                  <a:off x="6418226" y="2352708"/>
                  <a:ext cx="308398" cy="290919"/>
                  <a:chOff x="3898065" y="1160111"/>
                  <a:chExt cx="312049" cy="294363"/>
                </a:xfrm>
              </p:grpSpPr>
              <p:sp>
                <p:nvSpPr>
                  <p:cNvPr id="2375" name="Google Shape;2375;p3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9" name="Google Shape;2379;p33"/>
                <p:cNvGrpSpPr/>
                <p:nvPr/>
              </p:nvGrpSpPr>
              <p:grpSpPr>
                <a:xfrm>
                  <a:off x="6065780" y="2232402"/>
                  <a:ext cx="308398" cy="290919"/>
                  <a:chOff x="3898065" y="1160111"/>
                  <a:chExt cx="312049" cy="294363"/>
                </a:xfrm>
              </p:grpSpPr>
              <p:sp>
                <p:nvSpPr>
                  <p:cNvPr id="2380" name="Google Shape;2380;p33"/>
                  <p:cNvSpPr/>
                  <p:nvPr/>
                </p:nvSpPr>
                <p:spPr>
                  <a:xfrm>
                    <a:off x="4062417"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3"/>
                  <p:cNvSpPr/>
                  <p:nvPr/>
                </p:nvSpPr>
                <p:spPr>
                  <a:xfrm>
                    <a:off x="3898495"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3"/>
                  <p:cNvSpPr/>
                  <p:nvPr/>
                </p:nvSpPr>
                <p:spPr>
                  <a:xfrm>
                    <a:off x="4061987"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3"/>
                  <p:cNvSpPr/>
                  <p:nvPr/>
                </p:nvSpPr>
                <p:spPr>
                  <a:xfrm>
                    <a:off x="3898065"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4" name="Google Shape;2384;p33"/>
              <p:cNvGrpSpPr/>
              <p:nvPr/>
            </p:nvGrpSpPr>
            <p:grpSpPr>
              <a:xfrm>
                <a:off x="8336735" y="849176"/>
                <a:ext cx="1586325" cy="608039"/>
                <a:chOff x="422918" y="176071"/>
                <a:chExt cx="2994196" cy="1147676"/>
              </a:xfrm>
            </p:grpSpPr>
            <p:sp>
              <p:nvSpPr>
                <p:cNvPr id="2385" name="Google Shape;2385;p3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91" name="Google Shape;2391;p33"/>
            <p:cNvGrpSpPr/>
            <p:nvPr/>
          </p:nvGrpSpPr>
          <p:grpSpPr>
            <a:xfrm rot="1854009">
              <a:off x="630420" y="5737415"/>
              <a:ext cx="399264" cy="336587"/>
              <a:chOff x="330125" y="3557075"/>
              <a:chExt cx="717925" cy="605225"/>
            </a:xfrm>
          </p:grpSpPr>
          <p:sp>
            <p:nvSpPr>
              <p:cNvPr id="2392" name="Google Shape;2392;p33"/>
              <p:cNvSpPr/>
              <p:nvPr/>
            </p:nvSpPr>
            <p:spPr>
              <a:xfrm>
                <a:off x="913350" y="3972575"/>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3"/>
              <p:cNvSpPr/>
              <p:nvPr/>
            </p:nvSpPr>
            <p:spPr>
              <a:xfrm>
                <a:off x="330125" y="3590025"/>
                <a:ext cx="250500" cy="25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3"/>
              <p:cNvSpPr/>
              <p:nvPr/>
            </p:nvSpPr>
            <p:spPr>
              <a:xfrm>
                <a:off x="330125" y="4027600"/>
                <a:ext cx="134700" cy="13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3"/>
              <p:cNvSpPr/>
              <p:nvPr/>
            </p:nvSpPr>
            <p:spPr>
              <a:xfrm>
                <a:off x="591438" y="3942275"/>
                <a:ext cx="195300" cy="195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3"/>
              <p:cNvSpPr/>
              <p:nvPr/>
            </p:nvSpPr>
            <p:spPr>
              <a:xfrm>
                <a:off x="621750" y="3557075"/>
                <a:ext cx="82500" cy="82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97" name="Google Shape;2397;p33"/>
          <p:cNvGrpSpPr/>
          <p:nvPr/>
        </p:nvGrpSpPr>
        <p:grpSpPr>
          <a:xfrm>
            <a:off x="733194" y="5103537"/>
            <a:ext cx="1658316" cy="1062488"/>
            <a:chOff x="5484590" y="-2432494"/>
            <a:chExt cx="1654511" cy="1060156"/>
          </a:xfrm>
        </p:grpSpPr>
        <p:sp>
          <p:nvSpPr>
            <p:cNvPr id="2398" name="Google Shape;2398;p33"/>
            <p:cNvSpPr/>
            <p:nvPr/>
          </p:nvSpPr>
          <p:spPr>
            <a:xfrm rot="842242">
              <a:off x="5510251" y="-2390001"/>
              <a:ext cx="382227" cy="258651"/>
            </a:xfrm>
            <a:custGeom>
              <a:rect b="b" l="l" r="r" t="t"/>
              <a:pathLst>
                <a:path extrusionOk="0" h="2771" w="4095">
                  <a:moveTo>
                    <a:pt x="2163" y="1"/>
                  </a:moveTo>
                  <a:cubicBezTo>
                    <a:pt x="2159" y="1"/>
                    <a:pt x="2154" y="1"/>
                    <a:pt x="2149" y="3"/>
                  </a:cubicBezTo>
                  <a:cubicBezTo>
                    <a:pt x="2122" y="12"/>
                    <a:pt x="2114" y="47"/>
                    <a:pt x="2105" y="74"/>
                  </a:cubicBezTo>
                  <a:cubicBezTo>
                    <a:pt x="2096" y="146"/>
                    <a:pt x="2087" y="217"/>
                    <a:pt x="2087" y="279"/>
                  </a:cubicBezTo>
                  <a:cubicBezTo>
                    <a:pt x="2087" y="288"/>
                    <a:pt x="2087" y="288"/>
                    <a:pt x="2078" y="288"/>
                  </a:cubicBezTo>
                  <a:lnTo>
                    <a:pt x="1917" y="288"/>
                  </a:lnTo>
                  <a:cubicBezTo>
                    <a:pt x="1891" y="297"/>
                    <a:pt x="1864" y="297"/>
                    <a:pt x="1846" y="315"/>
                  </a:cubicBezTo>
                  <a:cubicBezTo>
                    <a:pt x="1819" y="351"/>
                    <a:pt x="1837" y="395"/>
                    <a:pt x="1873" y="404"/>
                  </a:cubicBezTo>
                  <a:cubicBezTo>
                    <a:pt x="1892" y="408"/>
                    <a:pt x="1912" y="409"/>
                    <a:pt x="1930" y="409"/>
                  </a:cubicBezTo>
                  <a:cubicBezTo>
                    <a:pt x="2003" y="409"/>
                    <a:pt x="2060" y="386"/>
                    <a:pt x="2060" y="386"/>
                  </a:cubicBezTo>
                  <a:cubicBezTo>
                    <a:pt x="2069" y="386"/>
                    <a:pt x="2069" y="386"/>
                    <a:pt x="2069" y="395"/>
                  </a:cubicBezTo>
                  <a:cubicBezTo>
                    <a:pt x="1953" y="1287"/>
                    <a:pt x="1864" y="2064"/>
                    <a:pt x="1757" y="2126"/>
                  </a:cubicBezTo>
                  <a:cubicBezTo>
                    <a:pt x="1749" y="2131"/>
                    <a:pt x="1741" y="2133"/>
                    <a:pt x="1733" y="2133"/>
                  </a:cubicBezTo>
                  <a:cubicBezTo>
                    <a:pt x="1712" y="2133"/>
                    <a:pt x="1692" y="2119"/>
                    <a:pt x="1685" y="2099"/>
                  </a:cubicBezTo>
                  <a:cubicBezTo>
                    <a:pt x="1560" y="1734"/>
                    <a:pt x="1480" y="1350"/>
                    <a:pt x="1418" y="975"/>
                  </a:cubicBezTo>
                  <a:cubicBezTo>
                    <a:pt x="1382" y="788"/>
                    <a:pt x="1346" y="618"/>
                    <a:pt x="1364" y="440"/>
                  </a:cubicBezTo>
                  <a:cubicBezTo>
                    <a:pt x="1364" y="422"/>
                    <a:pt x="1373" y="404"/>
                    <a:pt x="1400" y="404"/>
                  </a:cubicBezTo>
                  <a:cubicBezTo>
                    <a:pt x="1444" y="395"/>
                    <a:pt x="1507" y="378"/>
                    <a:pt x="1543" y="351"/>
                  </a:cubicBezTo>
                  <a:cubicBezTo>
                    <a:pt x="1560" y="342"/>
                    <a:pt x="1569" y="333"/>
                    <a:pt x="1578" y="315"/>
                  </a:cubicBezTo>
                  <a:cubicBezTo>
                    <a:pt x="1596" y="288"/>
                    <a:pt x="1560" y="253"/>
                    <a:pt x="1534" y="244"/>
                  </a:cubicBezTo>
                  <a:cubicBezTo>
                    <a:pt x="1524" y="241"/>
                    <a:pt x="1515" y="240"/>
                    <a:pt x="1505" y="240"/>
                  </a:cubicBezTo>
                  <a:cubicBezTo>
                    <a:pt x="1480" y="240"/>
                    <a:pt x="1455" y="248"/>
                    <a:pt x="1436" y="262"/>
                  </a:cubicBezTo>
                  <a:cubicBezTo>
                    <a:pt x="1400" y="270"/>
                    <a:pt x="1373" y="288"/>
                    <a:pt x="1337" y="288"/>
                  </a:cubicBezTo>
                  <a:cubicBezTo>
                    <a:pt x="1320" y="288"/>
                    <a:pt x="1311" y="137"/>
                    <a:pt x="1266" y="56"/>
                  </a:cubicBezTo>
                  <a:cubicBezTo>
                    <a:pt x="1263" y="50"/>
                    <a:pt x="1258" y="47"/>
                    <a:pt x="1251" y="47"/>
                  </a:cubicBezTo>
                  <a:cubicBezTo>
                    <a:pt x="1240" y="47"/>
                    <a:pt x="1227" y="57"/>
                    <a:pt x="1221" y="74"/>
                  </a:cubicBezTo>
                  <a:cubicBezTo>
                    <a:pt x="1204" y="119"/>
                    <a:pt x="1195" y="226"/>
                    <a:pt x="1213" y="297"/>
                  </a:cubicBezTo>
                  <a:cubicBezTo>
                    <a:pt x="1221" y="306"/>
                    <a:pt x="1213" y="324"/>
                    <a:pt x="1195" y="324"/>
                  </a:cubicBezTo>
                  <a:cubicBezTo>
                    <a:pt x="1141" y="324"/>
                    <a:pt x="1070" y="342"/>
                    <a:pt x="1007" y="342"/>
                  </a:cubicBezTo>
                  <a:cubicBezTo>
                    <a:pt x="972" y="351"/>
                    <a:pt x="918" y="369"/>
                    <a:pt x="927" y="413"/>
                  </a:cubicBezTo>
                  <a:cubicBezTo>
                    <a:pt x="935" y="437"/>
                    <a:pt x="957" y="468"/>
                    <a:pt x="1006" y="468"/>
                  </a:cubicBezTo>
                  <a:cubicBezTo>
                    <a:pt x="1012" y="468"/>
                    <a:pt x="1019" y="468"/>
                    <a:pt x="1025" y="467"/>
                  </a:cubicBezTo>
                  <a:cubicBezTo>
                    <a:pt x="1097" y="449"/>
                    <a:pt x="1141" y="431"/>
                    <a:pt x="1221" y="422"/>
                  </a:cubicBezTo>
                  <a:cubicBezTo>
                    <a:pt x="1239" y="1082"/>
                    <a:pt x="1266" y="1502"/>
                    <a:pt x="1320" y="2090"/>
                  </a:cubicBezTo>
                  <a:cubicBezTo>
                    <a:pt x="1325" y="2150"/>
                    <a:pt x="1299" y="2174"/>
                    <a:pt x="1271" y="2174"/>
                  </a:cubicBezTo>
                  <a:cubicBezTo>
                    <a:pt x="1249" y="2174"/>
                    <a:pt x="1224" y="2159"/>
                    <a:pt x="1213" y="2135"/>
                  </a:cubicBezTo>
                  <a:cubicBezTo>
                    <a:pt x="1088" y="1930"/>
                    <a:pt x="918" y="1537"/>
                    <a:pt x="802" y="1332"/>
                  </a:cubicBezTo>
                  <a:cubicBezTo>
                    <a:pt x="695" y="1118"/>
                    <a:pt x="535" y="895"/>
                    <a:pt x="419" y="690"/>
                  </a:cubicBezTo>
                  <a:cubicBezTo>
                    <a:pt x="401" y="663"/>
                    <a:pt x="383" y="618"/>
                    <a:pt x="383" y="583"/>
                  </a:cubicBezTo>
                  <a:cubicBezTo>
                    <a:pt x="374" y="556"/>
                    <a:pt x="374" y="547"/>
                    <a:pt x="401" y="529"/>
                  </a:cubicBezTo>
                  <a:cubicBezTo>
                    <a:pt x="427" y="520"/>
                    <a:pt x="472" y="494"/>
                    <a:pt x="499" y="485"/>
                  </a:cubicBezTo>
                  <a:cubicBezTo>
                    <a:pt x="517" y="467"/>
                    <a:pt x="535" y="431"/>
                    <a:pt x="517" y="413"/>
                  </a:cubicBezTo>
                  <a:lnTo>
                    <a:pt x="490" y="413"/>
                  </a:lnTo>
                  <a:cubicBezTo>
                    <a:pt x="484" y="412"/>
                    <a:pt x="478" y="411"/>
                    <a:pt x="473" y="411"/>
                  </a:cubicBezTo>
                  <a:cubicBezTo>
                    <a:pt x="438" y="411"/>
                    <a:pt x="414" y="433"/>
                    <a:pt x="383" y="449"/>
                  </a:cubicBezTo>
                  <a:cubicBezTo>
                    <a:pt x="376" y="452"/>
                    <a:pt x="357" y="463"/>
                    <a:pt x="334" y="463"/>
                  </a:cubicBezTo>
                  <a:cubicBezTo>
                    <a:pt x="300" y="463"/>
                    <a:pt x="258" y="439"/>
                    <a:pt x="231" y="333"/>
                  </a:cubicBezTo>
                  <a:cubicBezTo>
                    <a:pt x="231" y="306"/>
                    <a:pt x="222" y="270"/>
                    <a:pt x="196" y="253"/>
                  </a:cubicBezTo>
                  <a:cubicBezTo>
                    <a:pt x="184" y="246"/>
                    <a:pt x="173" y="243"/>
                    <a:pt x="163" y="243"/>
                  </a:cubicBezTo>
                  <a:cubicBezTo>
                    <a:pt x="118" y="243"/>
                    <a:pt x="90" y="298"/>
                    <a:pt x="97" y="342"/>
                  </a:cubicBezTo>
                  <a:cubicBezTo>
                    <a:pt x="106" y="378"/>
                    <a:pt x="133" y="413"/>
                    <a:pt x="151" y="449"/>
                  </a:cubicBezTo>
                  <a:cubicBezTo>
                    <a:pt x="178" y="494"/>
                    <a:pt x="196" y="538"/>
                    <a:pt x="178" y="574"/>
                  </a:cubicBezTo>
                  <a:cubicBezTo>
                    <a:pt x="160" y="618"/>
                    <a:pt x="124" y="618"/>
                    <a:pt x="80" y="636"/>
                  </a:cubicBezTo>
                  <a:cubicBezTo>
                    <a:pt x="62" y="645"/>
                    <a:pt x="35" y="663"/>
                    <a:pt x="17" y="690"/>
                  </a:cubicBezTo>
                  <a:cubicBezTo>
                    <a:pt x="1" y="714"/>
                    <a:pt x="22" y="753"/>
                    <a:pt x="52" y="753"/>
                  </a:cubicBezTo>
                  <a:cubicBezTo>
                    <a:pt x="55" y="753"/>
                    <a:pt x="59" y="753"/>
                    <a:pt x="62" y="752"/>
                  </a:cubicBezTo>
                  <a:cubicBezTo>
                    <a:pt x="97" y="743"/>
                    <a:pt x="133" y="717"/>
                    <a:pt x="160" y="699"/>
                  </a:cubicBezTo>
                  <a:cubicBezTo>
                    <a:pt x="189" y="670"/>
                    <a:pt x="221" y="645"/>
                    <a:pt x="247" y="645"/>
                  </a:cubicBezTo>
                  <a:cubicBezTo>
                    <a:pt x="262" y="645"/>
                    <a:pt x="275" y="653"/>
                    <a:pt x="285" y="672"/>
                  </a:cubicBezTo>
                  <a:cubicBezTo>
                    <a:pt x="463" y="1064"/>
                    <a:pt x="552" y="1377"/>
                    <a:pt x="713" y="1716"/>
                  </a:cubicBezTo>
                  <a:cubicBezTo>
                    <a:pt x="758" y="1823"/>
                    <a:pt x="802" y="1930"/>
                    <a:pt x="847" y="2037"/>
                  </a:cubicBezTo>
                  <a:cubicBezTo>
                    <a:pt x="891" y="2144"/>
                    <a:pt x="936" y="2278"/>
                    <a:pt x="874" y="2376"/>
                  </a:cubicBezTo>
                  <a:cubicBezTo>
                    <a:pt x="847" y="2420"/>
                    <a:pt x="793" y="2456"/>
                    <a:pt x="749" y="2483"/>
                  </a:cubicBezTo>
                  <a:cubicBezTo>
                    <a:pt x="704" y="2519"/>
                    <a:pt x="651" y="2563"/>
                    <a:pt x="642" y="2617"/>
                  </a:cubicBezTo>
                  <a:cubicBezTo>
                    <a:pt x="624" y="2679"/>
                    <a:pt x="659" y="2733"/>
                    <a:pt x="722" y="2751"/>
                  </a:cubicBezTo>
                  <a:cubicBezTo>
                    <a:pt x="785" y="2765"/>
                    <a:pt x="851" y="2770"/>
                    <a:pt x="918" y="2770"/>
                  </a:cubicBezTo>
                  <a:cubicBezTo>
                    <a:pt x="1103" y="2770"/>
                    <a:pt x="1296" y="2728"/>
                    <a:pt x="1480" y="2715"/>
                  </a:cubicBezTo>
                  <a:cubicBezTo>
                    <a:pt x="1543" y="2712"/>
                    <a:pt x="1607" y="2710"/>
                    <a:pt x="1670" y="2710"/>
                  </a:cubicBezTo>
                  <a:cubicBezTo>
                    <a:pt x="2003" y="2710"/>
                    <a:pt x="2336" y="2749"/>
                    <a:pt x="2669" y="2749"/>
                  </a:cubicBezTo>
                  <a:cubicBezTo>
                    <a:pt x="2781" y="2749"/>
                    <a:pt x="2893" y="2745"/>
                    <a:pt x="3006" y="2733"/>
                  </a:cubicBezTo>
                  <a:lnTo>
                    <a:pt x="3006" y="2733"/>
                  </a:lnTo>
                  <a:lnTo>
                    <a:pt x="2925" y="2751"/>
                  </a:lnTo>
                  <a:lnTo>
                    <a:pt x="3148" y="2751"/>
                  </a:lnTo>
                  <a:cubicBezTo>
                    <a:pt x="3184" y="2742"/>
                    <a:pt x="3211" y="2742"/>
                    <a:pt x="3229" y="2733"/>
                  </a:cubicBezTo>
                  <a:cubicBezTo>
                    <a:pt x="3247" y="2715"/>
                    <a:pt x="3255" y="2697"/>
                    <a:pt x="3255" y="2679"/>
                  </a:cubicBezTo>
                  <a:cubicBezTo>
                    <a:pt x="3255" y="2626"/>
                    <a:pt x="3202" y="2590"/>
                    <a:pt x="3157" y="2563"/>
                  </a:cubicBezTo>
                  <a:cubicBezTo>
                    <a:pt x="3131" y="2545"/>
                    <a:pt x="3104" y="2527"/>
                    <a:pt x="3077" y="2501"/>
                  </a:cubicBezTo>
                  <a:cubicBezTo>
                    <a:pt x="3068" y="2492"/>
                    <a:pt x="3113" y="2367"/>
                    <a:pt x="3122" y="2367"/>
                  </a:cubicBezTo>
                  <a:cubicBezTo>
                    <a:pt x="3318" y="1965"/>
                    <a:pt x="3728" y="1082"/>
                    <a:pt x="3817" y="913"/>
                  </a:cubicBezTo>
                  <a:cubicBezTo>
                    <a:pt x="3878" y="950"/>
                    <a:pt x="3951" y="988"/>
                    <a:pt x="4021" y="988"/>
                  </a:cubicBezTo>
                  <a:cubicBezTo>
                    <a:pt x="4033" y="988"/>
                    <a:pt x="4046" y="987"/>
                    <a:pt x="4058" y="984"/>
                  </a:cubicBezTo>
                  <a:cubicBezTo>
                    <a:pt x="4067" y="984"/>
                    <a:pt x="4076" y="975"/>
                    <a:pt x="4085" y="966"/>
                  </a:cubicBezTo>
                  <a:cubicBezTo>
                    <a:pt x="4094" y="948"/>
                    <a:pt x="4076" y="931"/>
                    <a:pt x="4067" y="922"/>
                  </a:cubicBezTo>
                  <a:cubicBezTo>
                    <a:pt x="4005" y="868"/>
                    <a:pt x="3942" y="833"/>
                    <a:pt x="3871" y="797"/>
                  </a:cubicBezTo>
                  <a:cubicBezTo>
                    <a:pt x="3916" y="717"/>
                    <a:pt x="3933" y="672"/>
                    <a:pt x="3969" y="601"/>
                  </a:cubicBezTo>
                  <a:cubicBezTo>
                    <a:pt x="3978" y="583"/>
                    <a:pt x="4020" y="431"/>
                    <a:pt x="3940" y="431"/>
                  </a:cubicBezTo>
                  <a:cubicBezTo>
                    <a:pt x="3938" y="431"/>
                    <a:pt x="3936" y="431"/>
                    <a:pt x="3933" y="431"/>
                  </a:cubicBezTo>
                  <a:cubicBezTo>
                    <a:pt x="3835" y="440"/>
                    <a:pt x="3782" y="627"/>
                    <a:pt x="3755" y="717"/>
                  </a:cubicBezTo>
                  <a:cubicBezTo>
                    <a:pt x="3693" y="690"/>
                    <a:pt x="3621" y="654"/>
                    <a:pt x="3550" y="636"/>
                  </a:cubicBezTo>
                  <a:cubicBezTo>
                    <a:pt x="3544" y="634"/>
                    <a:pt x="3538" y="633"/>
                    <a:pt x="3532" y="633"/>
                  </a:cubicBezTo>
                  <a:cubicBezTo>
                    <a:pt x="3499" y="633"/>
                    <a:pt x="3482" y="676"/>
                    <a:pt x="3505" y="699"/>
                  </a:cubicBezTo>
                  <a:cubicBezTo>
                    <a:pt x="3541" y="743"/>
                    <a:pt x="3594" y="788"/>
                    <a:pt x="3639" y="797"/>
                  </a:cubicBezTo>
                  <a:cubicBezTo>
                    <a:pt x="3345" y="1243"/>
                    <a:pt x="3077" y="1707"/>
                    <a:pt x="2836" y="2188"/>
                  </a:cubicBezTo>
                  <a:cubicBezTo>
                    <a:pt x="2827" y="2206"/>
                    <a:pt x="2818" y="2215"/>
                    <a:pt x="2800" y="2224"/>
                  </a:cubicBezTo>
                  <a:cubicBezTo>
                    <a:pt x="2793" y="2228"/>
                    <a:pt x="2786" y="2230"/>
                    <a:pt x="2779" y="2230"/>
                  </a:cubicBezTo>
                  <a:cubicBezTo>
                    <a:pt x="2769" y="2230"/>
                    <a:pt x="2761" y="2226"/>
                    <a:pt x="2756" y="2215"/>
                  </a:cubicBezTo>
                  <a:cubicBezTo>
                    <a:pt x="2756" y="2215"/>
                    <a:pt x="2756" y="2188"/>
                    <a:pt x="2756" y="2188"/>
                  </a:cubicBezTo>
                  <a:cubicBezTo>
                    <a:pt x="2836" y="1635"/>
                    <a:pt x="2943" y="1100"/>
                    <a:pt x="3068" y="556"/>
                  </a:cubicBezTo>
                  <a:cubicBezTo>
                    <a:pt x="3122" y="565"/>
                    <a:pt x="3166" y="565"/>
                    <a:pt x="3220" y="574"/>
                  </a:cubicBezTo>
                  <a:cubicBezTo>
                    <a:pt x="3232" y="574"/>
                    <a:pt x="3248" y="578"/>
                    <a:pt x="3265" y="578"/>
                  </a:cubicBezTo>
                  <a:cubicBezTo>
                    <a:pt x="3273" y="578"/>
                    <a:pt x="3282" y="577"/>
                    <a:pt x="3291" y="574"/>
                  </a:cubicBezTo>
                  <a:cubicBezTo>
                    <a:pt x="3318" y="565"/>
                    <a:pt x="3336" y="538"/>
                    <a:pt x="3327" y="520"/>
                  </a:cubicBezTo>
                  <a:cubicBezTo>
                    <a:pt x="3327" y="502"/>
                    <a:pt x="3309" y="485"/>
                    <a:pt x="3291" y="485"/>
                  </a:cubicBezTo>
                  <a:cubicBezTo>
                    <a:pt x="3229" y="449"/>
                    <a:pt x="3157" y="458"/>
                    <a:pt x="3095" y="449"/>
                  </a:cubicBezTo>
                  <a:cubicBezTo>
                    <a:pt x="3113" y="386"/>
                    <a:pt x="3157" y="253"/>
                    <a:pt x="3148" y="190"/>
                  </a:cubicBezTo>
                  <a:cubicBezTo>
                    <a:pt x="3148" y="166"/>
                    <a:pt x="3127" y="152"/>
                    <a:pt x="3104" y="152"/>
                  </a:cubicBezTo>
                  <a:cubicBezTo>
                    <a:pt x="3086" y="152"/>
                    <a:pt x="3067" y="161"/>
                    <a:pt x="3059" y="181"/>
                  </a:cubicBezTo>
                  <a:cubicBezTo>
                    <a:pt x="3024" y="262"/>
                    <a:pt x="2988" y="333"/>
                    <a:pt x="2961" y="422"/>
                  </a:cubicBezTo>
                  <a:cubicBezTo>
                    <a:pt x="2908" y="378"/>
                    <a:pt x="2818" y="351"/>
                    <a:pt x="2756" y="351"/>
                  </a:cubicBezTo>
                  <a:cubicBezTo>
                    <a:pt x="2738" y="351"/>
                    <a:pt x="2720" y="369"/>
                    <a:pt x="2720" y="386"/>
                  </a:cubicBezTo>
                  <a:cubicBezTo>
                    <a:pt x="2729" y="422"/>
                    <a:pt x="2747" y="449"/>
                    <a:pt x="2774" y="467"/>
                  </a:cubicBezTo>
                  <a:cubicBezTo>
                    <a:pt x="2809" y="485"/>
                    <a:pt x="2863" y="502"/>
                    <a:pt x="2899" y="511"/>
                  </a:cubicBezTo>
                  <a:cubicBezTo>
                    <a:pt x="2774" y="1073"/>
                    <a:pt x="2569" y="1626"/>
                    <a:pt x="2328" y="2153"/>
                  </a:cubicBezTo>
                  <a:cubicBezTo>
                    <a:pt x="2324" y="2165"/>
                    <a:pt x="2316" y="2170"/>
                    <a:pt x="2308" y="2170"/>
                  </a:cubicBezTo>
                  <a:cubicBezTo>
                    <a:pt x="2298" y="2170"/>
                    <a:pt x="2288" y="2163"/>
                    <a:pt x="2283" y="2153"/>
                  </a:cubicBezTo>
                  <a:cubicBezTo>
                    <a:pt x="2238" y="1849"/>
                    <a:pt x="2203" y="1609"/>
                    <a:pt x="2194" y="1296"/>
                  </a:cubicBezTo>
                  <a:cubicBezTo>
                    <a:pt x="2194" y="1029"/>
                    <a:pt x="2203" y="690"/>
                    <a:pt x="2203" y="413"/>
                  </a:cubicBezTo>
                  <a:cubicBezTo>
                    <a:pt x="2203" y="404"/>
                    <a:pt x="2212" y="395"/>
                    <a:pt x="2221" y="395"/>
                  </a:cubicBezTo>
                  <a:cubicBezTo>
                    <a:pt x="2266" y="395"/>
                    <a:pt x="2304" y="401"/>
                    <a:pt x="2342" y="401"/>
                  </a:cubicBezTo>
                  <a:cubicBezTo>
                    <a:pt x="2371" y="401"/>
                    <a:pt x="2400" y="398"/>
                    <a:pt x="2435" y="386"/>
                  </a:cubicBezTo>
                  <a:cubicBezTo>
                    <a:pt x="2453" y="386"/>
                    <a:pt x="2461" y="378"/>
                    <a:pt x="2470" y="369"/>
                  </a:cubicBezTo>
                  <a:cubicBezTo>
                    <a:pt x="2488" y="333"/>
                    <a:pt x="2453" y="306"/>
                    <a:pt x="2417" y="288"/>
                  </a:cubicBezTo>
                  <a:cubicBezTo>
                    <a:pt x="2394" y="281"/>
                    <a:pt x="2362" y="278"/>
                    <a:pt x="2330" y="278"/>
                  </a:cubicBezTo>
                  <a:cubicBezTo>
                    <a:pt x="2287" y="278"/>
                    <a:pt x="2245" y="283"/>
                    <a:pt x="2230" y="288"/>
                  </a:cubicBezTo>
                  <a:cubicBezTo>
                    <a:pt x="2230" y="288"/>
                    <a:pt x="2221" y="279"/>
                    <a:pt x="2221" y="279"/>
                  </a:cubicBezTo>
                  <a:cubicBezTo>
                    <a:pt x="2221" y="235"/>
                    <a:pt x="2221" y="163"/>
                    <a:pt x="2230" y="119"/>
                  </a:cubicBezTo>
                  <a:cubicBezTo>
                    <a:pt x="2230" y="92"/>
                    <a:pt x="2230" y="65"/>
                    <a:pt x="2212" y="39"/>
                  </a:cubicBezTo>
                  <a:cubicBezTo>
                    <a:pt x="2204" y="17"/>
                    <a:pt x="2185" y="1"/>
                    <a:pt x="2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3"/>
            <p:cNvSpPr/>
            <p:nvPr/>
          </p:nvSpPr>
          <p:spPr>
            <a:xfrm>
              <a:off x="5484599" y="-2340619"/>
              <a:ext cx="1654502" cy="968280"/>
            </a:xfrm>
            <a:custGeom>
              <a:rect b="b" l="l" r="r" t="t"/>
              <a:pathLst>
                <a:path extrusionOk="0" h="11205" w="19146">
                  <a:moveTo>
                    <a:pt x="317" y="1980"/>
                  </a:moveTo>
                  <a:cubicBezTo>
                    <a:pt x="444" y="1980"/>
                    <a:pt x="629" y="2076"/>
                    <a:pt x="679" y="2241"/>
                  </a:cubicBezTo>
                  <a:cubicBezTo>
                    <a:pt x="673" y="2241"/>
                    <a:pt x="667" y="2241"/>
                    <a:pt x="660" y="2241"/>
                  </a:cubicBezTo>
                  <a:cubicBezTo>
                    <a:pt x="551" y="2241"/>
                    <a:pt x="371" y="2167"/>
                    <a:pt x="286" y="1982"/>
                  </a:cubicBezTo>
                  <a:cubicBezTo>
                    <a:pt x="296" y="1980"/>
                    <a:pt x="306" y="1980"/>
                    <a:pt x="317" y="1980"/>
                  </a:cubicBezTo>
                  <a:close/>
                  <a:moveTo>
                    <a:pt x="2305" y="1974"/>
                  </a:moveTo>
                  <a:cubicBezTo>
                    <a:pt x="2436" y="1974"/>
                    <a:pt x="2569" y="2104"/>
                    <a:pt x="2508" y="2365"/>
                  </a:cubicBezTo>
                  <a:cubicBezTo>
                    <a:pt x="2446" y="2179"/>
                    <a:pt x="2314" y="2094"/>
                    <a:pt x="2204" y="2094"/>
                  </a:cubicBezTo>
                  <a:cubicBezTo>
                    <a:pt x="2172" y="2094"/>
                    <a:pt x="2141" y="2101"/>
                    <a:pt x="2115" y="2116"/>
                  </a:cubicBezTo>
                  <a:cubicBezTo>
                    <a:pt x="2149" y="2022"/>
                    <a:pt x="2227" y="1974"/>
                    <a:pt x="2305" y="1974"/>
                  </a:cubicBezTo>
                  <a:close/>
                  <a:moveTo>
                    <a:pt x="14496" y="313"/>
                  </a:moveTo>
                  <a:cubicBezTo>
                    <a:pt x="14502" y="313"/>
                    <a:pt x="14509" y="313"/>
                    <a:pt x="14515" y="314"/>
                  </a:cubicBezTo>
                  <a:cubicBezTo>
                    <a:pt x="14399" y="322"/>
                    <a:pt x="14310" y="403"/>
                    <a:pt x="14248" y="483"/>
                  </a:cubicBezTo>
                  <a:cubicBezTo>
                    <a:pt x="14185" y="572"/>
                    <a:pt x="14150" y="679"/>
                    <a:pt x="14132" y="786"/>
                  </a:cubicBezTo>
                  <a:cubicBezTo>
                    <a:pt x="14105" y="1000"/>
                    <a:pt x="14176" y="1224"/>
                    <a:pt x="14328" y="1375"/>
                  </a:cubicBezTo>
                  <a:cubicBezTo>
                    <a:pt x="14480" y="1518"/>
                    <a:pt x="14685" y="1607"/>
                    <a:pt x="14890" y="1670"/>
                  </a:cubicBezTo>
                  <a:cubicBezTo>
                    <a:pt x="15104" y="1732"/>
                    <a:pt x="15318" y="1777"/>
                    <a:pt x="15541" y="1821"/>
                  </a:cubicBezTo>
                  <a:cubicBezTo>
                    <a:pt x="15969" y="1919"/>
                    <a:pt x="16416" y="2009"/>
                    <a:pt x="16835" y="2160"/>
                  </a:cubicBezTo>
                  <a:cubicBezTo>
                    <a:pt x="17049" y="2241"/>
                    <a:pt x="17254" y="2339"/>
                    <a:pt x="17450" y="2464"/>
                  </a:cubicBezTo>
                  <a:cubicBezTo>
                    <a:pt x="17629" y="2588"/>
                    <a:pt x="17798" y="2749"/>
                    <a:pt x="17905" y="2945"/>
                  </a:cubicBezTo>
                  <a:cubicBezTo>
                    <a:pt x="17843" y="2856"/>
                    <a:pt x="17772" y="2767"/>
                    <a:pt x="17682" y="2695"/>
                  </a:cubicBezTo>
                  <a:cubicBezTo>
                    <a:pt x="17602" y="2624"/>
                    <a:pt x="17513" y="2562"/>
                    <a:pt x="17415" y="2508"/>
                  </a:cubicBezTo>
                  <a:cubicBezTo>
                    <a:pt x="17227" y="2392"/>
                    <a:pt x="17022" y="2312"/>
                    <a:pt x="16808" y="2241"/>
                  </a:cubicBezTo>
                  <a:cubicBezTo>
                    <a:pt x="16389" y="2107"/>
                    <a:pt x="15952" y="2017"/>
                    <a:pt x="15515" y="1928"/>
                  </a:cubicBezTo>
                  <a:cubicBezTo>
                    <a:pt x="15300" y="1884"/>
                    <a:pt x="15077" y="1830"/>
                    <a:pt x="14863" y="1768"/>
                  </a:cubicBezTo>
                  <a:cubicBezTo>
                    <a:pt x="14649" y="1696"/>
                    <a:pt x="14426" y="1607"/>
                    <a:pt x="14266" y="1429"/>
                  </a:cubicBezTo>
                  <a:cubicBezTo>
                    <a:pt x="14105" y="1259"/>
                    <a:pt x="14034" y="1009"/>
                    <a:pt x="14078" y="777"/>
                  </a:cubicBezTo>
                  <a:cubicBezTo>
                    <a:pt x="14105" y="670"/>
                    <a:pt x="14150" y="554"/>
                    <a:pt x="14221" y="465"/>
                  </a:cubicBezTo>
                  <a:cubicBezTo>
                    <a:pt x="14288" y="381"/>
                    <a:pt x="14387" y="313"/>
                    <a:pt x="14496" y="313"/>
                  </a:cubicBezTo>
                  <a:close/>
                  <a:moveTo>
                    <a:pt x="1205" y="2178"/>
                  </a:moveTo>
                  <a:cubicBezTo>
                    <a:pt x="1053" y="2276"/>
                    <a:pt x="929" y="2392"/>
                    <a:pt x="848" y="2526"/>
                  </a:cubicBezTo>
                  <a:cubicBezTo>
                    <a:pt x="768" y="2669"/>
                    <a:pt x="732" y="2820"/>
                    <a:pt x="750" y="3008"/>
                  </a:cubicBezTo>
                  <a:cubicBezTo>
                    <a:pt x="697" y="2927"/>
                    <a:pt x="670" y="2838"/>
                    <a:pt x="679" y="2740"/>
                  </a:cubicBezTo>
                  <a:cubicBezTo>
                    <a:pt x="679" y="2642"/>
                    <a:pt x="706" y="2553"/>
                    <a:pt x="750" y="2472"/>
                  </a:cubicBezTo>
                  <a:cubicBezTo>
                    <a:pt x="848" y="2303"/>
                    <a:pt x="1027" y="2187"/>
                    <a:pt x="1205" y="2178"/>
                  </a:cubicBezTo>
                  <a:close/>
                  <a:moveTo>
                    <a:pt x="1562" y="2189"/>
                  </a:moveTo>
                  <a:cubicBezTo>
                    <a:pt x="1589" y="2189"/>
                    <a:pt x="1616" y="2191"/>
                    <a:pt x="1642" y="2196"/>
                  </a:cubicBezTo>
                  <a:cubicBezTo>
                    <a:pt x="1446" y="2249"/>
                    <a:pt x="1294" y="2356"/>
                    <a:pt x="1178" y="2499"/>
                  </a:cubicBezTo>
                  <a:cubicBezTo>
                    <a:pt x="1116" y="2571"/>
                    <a:pt x="1071" y="2651"/>
                    <a:pt x="1036" y="2731"/>
                  </a:cubicBezTo>
                  <a:cubicBezTo>
                    <a:pt x="1000" y="2820"/>
                    <a:pt x="982" y="2910"/>
                    <a:pt x="973" y="3008"/>
                  </a:cubicBezTo>
                  <a:cubicBezTo>
                    <a:pt x="929" y="2919"/>
                    <a:pt x="929" y="2811"/>
                    <a:pt x="955" y="2704"/>
                  </a:cubicBezTo>
                  <a:cubicBezTo>
                    <a:pt x="973" y="2606"/>
                    <a:pt x="1027" y="2508"/>
                    <a:pt x="1089" y="2428"/>
                  </a:cubicBezTo>
                  <a:cubicBezTo>
                    <a:pt x="1161" y="2348"/>
                    <a:pt x="1241" y="2276"/>
                    <a:pt x="1339" y="2232"/>
                  </a:cubicBezTo>
                  <a:cubicBezTo>
                    <a:pt x="1411" y="2205"/>
                    <a:pt x="1487" y="2189"/>
                    <a:pt x="1562" y="2189"/>
                  </a:cubicBezTo>
                  <a:close/>
                  <a:moveTo>
                    <a:pt x="370" y="2875"/>
                  </a:moveTo>
                  <a:cubicBezTo>
                    <a:pt x="458" y="2875"/>
                    <a:pt x="539" y="2998"/>
                    <a:pt x="545" y="3204"/>
                  </a:cubicBezTo>
                  <a:cubicBezTo>
                    <a:pt x="507" y="3240"/>
                    <a:pt x="472" y="3256"/>
                    <a:pt x="441" y="3256"/>
                  </a:cubicBezTo>
                  <a:cubicBezTo>
                    <a:pt x="335" y="3256"/>
                    <a:pt x="273" y="3076"/>
                    <a:pt x="260" y="2945"/>
                  </a:cubicBezTo>
                  <a:cubicBezTo>
                    <a:pt x="294" y="2897"/>
                    <a:pt x="333" y="2875"/>
                    <a:pt x="370" y="2875"/>
                  </a:cubicBezTo>
                  <a:close/>
                  <a:moveTo>
                    <a:pt x="1582" y="2936"/>
                  </a:moveTo>
                  <a:cubicBezTo>
                    <a:pt x="1632" y="2936"/>
                    <a:pt x="1679" y="2946"/>
                    <a:pt x="1714" y="2963"/>
                  </a:cubicBezTo>
                  <a:cubicBezTo>
                    <a:pt x="1633" y="3213"/>
                    <a:pt x="1473" y="3293"/>
                    <a:pt x="1223" y="3293"/>
                  </a:cubicBezTo>
                  <a:cubicBezTo>
                    <a:pt x="1236" y="3031"/>
                    <a:pt x="1428" y="2936"/>
                    <a:pt x="1582" y="2936"/>
                  </a:cubicBezTo>
                  <a:close/>
                  <a:moveTo>
                    <a:pt x="3006" y="3329"/>
                  </a:moveTo>
                  <a:lnTo>
                    <a:pt x="3006" y="3329"/>
                  </a:lnTo>
                  <a:cubicBezTo>
                    <a:pt x="3007" y="3329"/>
                    <a:pt x="3007" y="3329"/>
                    <a:pt x="3007" y="3329"/>
                  </a:cubicBezTo>
                  <a:cubicBezTo>
                    <a:pt x="3007" y="3329"/>
                    <a:pt x="3007" y="3329"/>
                    <a:pt x="3006" y="3329"/>
                  </a:cubicBezTo>
                  <a:close/>
                  <a:moveTo>
                    <a:pt x="12367" y="2801"/>
                  </a:moveTo>
                  <a:cubicBezTo>
                    <a:pt x="12260" y="2801"/>
                    <a:pt x="12161" y="2842"/>
                    <a:pt x="12080" y="2919"/>
                  </a:cubicBezTo>
                  <a:cubicBezTo>
                    <a:pt x="12140" y="2898"/>
                    <a:pt x="12200" y="2888"/>
                    <a:pt x="12261" y="2888"/>
                  </a:cubicBezTo>
                  <a:cubicBezTo>
                    <a:pt x="12361" y="2888"/>
                    <a:pt x="12461" y="2916"/>
                    <a:pt x="12562" y="2972"/>
                  </a:cubicBezTo>
                  <a:cubicBezTo>
                    <a:pt x="12687" y="3043"/>
                    <a:pt x="12811" y="3195"/>
                    <a:pt x="12794" y="3356"/>
                  </a:cubicBezTo>
                  <a:cubicBezTo>
                    <a:pt x="12847" y="3284"/>
                    <a:pt x="12820" y="2990"/>
                    <a:pt x="12615" y="2874"/>
                  </a:cubicBezTo>
                  <a:cubicBezTo>
                    <a:pt x="12531" y="2824"/>
                    <a:pt x="12447" y="2801"/>
                    <a:pt x="12367" y="2801"/>
                  </a:cubicBezTo>
                  <a:close/>
                  <a:moveTo>
                    <a:pt x="3196" y="3276"/>
                  </a:moveTo>
                  <a:cubicBezTo>
                    <a:pt x="3171" y="3276"/>
                    <a:pt x="3145" y="3284"/>
                    <a:pt x="3123" y="3302"/>
                  </a:cubicBezTo>
                  <a:cubicBezTo>
                    <a:pt x="3070" y="3347"/>
                    <a:pt x="3061" y="3418"/>
                    <a:pt x="3105" y="3472"/>
                  </a:cubicBezTo>
                  <a:cubicBezTo>
                    <a:pt x="3127" y="3504"/>
                    <a:pt x="3164" y="3520"/>
                    <a:pt x="3202" y="3520"/>
                  </a:cubicBezTo>
                  <a:cubicBezTo>
                    <a:pt x="3228" y="3520"/>
                    <a:pt x="3253" y="3513"/>
                    <a:pt x="3275" y="3498"/>
                  </a:cubicBezTo>
                  <a:cubicBezTo>
                    <a:pt x="3328" y="3454"/>
                    <a:pt x="3337" y="3373"/>
                    <a:pt x="3293" y="3320"/>
                  </a:cubicBezTo>
                  <a:cubicBezTo>
                    <a:pt x="3271" y="3293"/>
                    <a:pt x="3234" y="3276"/>
                    <a:pt x="3196" y="3276"/>
                  </a:cubicBezTo>
                  <a:close/>
                  <a:moveTo>
                    <a:pt x="3783" y="2674"/>
                  </a:moveTo>
                  <a:cubicBezTo>
                    <a:pt x="3763" y="2674"/>
                    <a:pt x="3742" y="2675"/>
                    <a:pt x="3721" y="2678"/>
                  </a:cubicBezTo>
                  <a:cubicBezTo>
                    <a:pt x="3899" y="2740"/>
                    <a:pt x="4042" y="2865"/>
                    <a:pt x="4113" y="3052"/>
                  </a:cubicBezTo>
                  <a:cubicBezTo>
                    <a:pt x="4176" y="3204"/>
                    <a:pt x="4185" y="3427"/>
                    <a:pt x="4060" y="3552"/>
                  </a:cubicBezTo>
                  <a:cubicBezTo>
                    <a:pt x="4158" y="3525"/>
                    <a:pt x="4328" y="3249"/>
                    <a:pt x="4238" y="3008"/>
                  </a:cubicBezTo>
                  <a:cubicBezTo>
                    <a:pt x="4149" y="2790"/>
                    <a:pt x="3980" y="2674"/>
                    <a:pt x="3783" y="2674"/>
                  </a:cubicBezTo>
                  <a:close/>
                  <a:moveTo>
                    <a:pt x="11126" y="2778"/>
                  </a:moveTo>
                  <a:cubicBezTo>
                    <a:pt x="11026" y="2778"/>
                    <a:pt x="10927" y="2805"/>
                    <a:pt x="10831" y="2856"/>
                  </a:cubicBezTo>
                  <a:cubicBezTo>
                    <a:pt x="10853" y="2854"/>
                    <a:pt x="10874" y="2854"/>
                    <a:pt x="10896" y="2854"/>
                  </a:cubicBezTo>
                  <a:cubicBezTo>
                    <a:pt x="11112" y="2854"/>
                    <a:pt x="11311" y="2935"/>
                    <a:pt x="11473" y="3106"/>
                  </a:cubicBezTo>
                  <a:cubicBezTo>
                    <a:pt x="11616" y="3258"/>
                    <a:pt x="11732" y="3507"/>
                    <a:pt x="11652" y="3712"/>
                  </a:cubicBezTo>
                  <a:cubicBezTo>
                    <a:pt x="11750" y="3641"/>
                    <a:pt x="11821" y="3231"/>
                    <a:pt x="11589" y="2990"/>
                  </a:cubicBezTo>
                  <a:cubicBezTo>
                    <a:pt x="11446" y="2847"/>
                    <a:pt x="11286" y="2778"/>
                    <a:pt x="11126" y="2778"/>
                  </a:cubicBezTo>
                  <a:close/>
                  <a:moveTo>
                    <a:pt x="3230" y="3045"/>
                  </a:moveTo>
                  <a:cubicBezTo>
                    <a:pt x="3291" y="3045"/>
                    <a:pt x="3341" y="3105"/>
                    <a:pt x="3302" y="3213"/>
                  </a:cubicBezTo>
                  <a:cubicBezTo>
                    <a:pt x="3332" y="3187"/>
                    <a:pt x="3364" y="3176"/>
                    <a:pt x="3395" y="3176"/>
                  </a:cubicBezTo>
                  <a:cubicBezTo>
                    <a:pt x="3491" y="3176"/>
                    <a:pt x="3562" y="3285"/>
                    <a:pt x="3426" y="3373"/>
                  </a:cubicBezTo>
                  <a:cubicBezTo>
                    <a:pt x="3553" y="3373"/>
                    <a:pt x="3539" y="3562"/>
                    <a:pt x="3411" y="3562"/>
                  </a:cubicBezTo>
                  <a:cubicBezTo>
                    <a:pt x="3394" y="3562"/>
                    <a:pt x="3376" y="3559"/>
                    <a:pt x="3355" y="3552"/>
                  </a:cubicBezTo>
                  <a:lnTo>
                    <a:pt x="3355" y="3552"/>
                  </a:lnTo>
                  <a:cubicBezTo>
                    <a:pt x="3392" y="3657"/>
                    <a:pt x="3327" y="3725"/>
                    <a:pt x="3261" y="3725"/>
                  </a:cubicBezTo>
                  <a:cubicBezTo>
                    <a:pt x="3216" y="3725"/>
                    <a:pt x="3170" y="3691"/>
                    <a:pt x="3159" y="3614"/>
                  </a:cubicBezTo>
                  <a:cubicBezTo>
                    <a:pt x="3159" y="3614"/>
                    <a:pt x="3135" y="3699"/>
                    <a:pt x="3056" y="3699"/>
                  </a:cubicBezTo>
                  <a:cubicBezTo>
                    <a:pt x="3040" y="3699"/>
                    <a:pt x="3020" y="3695"/>
                    <a:pt x="2998" y="3686"/>
                  </a:cubicBezTo>
                  <a:cubicBezTo>
                    <a:pt x="2873" y="3632"/>
                    <a:pt x="2980" y="3516"/>
                    <a:pt x="3043" y="3498"/>
                  </a:cubicBezTo>
                  <a:lnTo>
                    <a:pt x="3043" y="3498"/>
                  </a:lnTo>
                  <a:cubicBezTo>
                    <a:pt x="2998" y="3511"/>
                    <a:pt x="2958" y="3519"/>
                    <a:pt x="2925" y="3519"/>
                  </a:cubicBezTo>
                  <a:cubicBezTo>
                    <a:pt x="2866" y="3519"/>
                    <a:pt x="2829" y="3493"/>
                    <a:pt x="2829" y="3418"/>
                  </a:cubicBezTo>
                  <a:cubicBezTo>
                    <a:pt x="2829" y="3342"/>
                    <a:pt x="2896" y="3320"/>
                    <a:pt x="2951" y="3320"/>
                  </a:cubicBezTo>
                  <a:cubicBezTo>
                    <a:pt x="2973" y="3320"/>
                    <a:pt x="2993" y="3324"/>
                    <a:pt x="3006" y="3329"/>
                  </a:cubicBezTo>
                  <a:lnTo>
                    <a:pt x="3006" y="3329"/>
                  </a:lnTo>
                  <a:cubicBezTo>
                    <a:pt x="2855" y="3269"/>
                    <a:pt x="2914" y="3096"/>
                    <a:pt x="3006" y="3096"/>
                  </a:cubicBezTo>
                  <a:cubicBezTo>
                    <a:pt x="3038" y="3096"/>
                    <a:pt x="3073" y="3116"/>
                    <a:pt x="3105" y="3168"/>
                  </a:cubicBezTo>
                  <a:cubicBezTo>
                    <a:pt x="3125" y="3084"/>
                    <a:pt x="3181" y="3045"/>
                    <a:pt x="3230" y="3045"/>
                  </a:cubicBezTo>
                  <a:close/>
                  <a:moveTo>
                    <a:pt x="9115" y="3177"/>
                  </a:moveTo>
                  <a:cubicBezTo>
                    <a:pt x="9034" y="3177"/>
                    <a:pt x="8953" y="3198"/>
                    <a:pt x="8877" y="3240"/>
                  </a:cubicBezTo>
                  <a:cubicBezTo>
                    <a:pt x="8889" y="3239"/>
                    <a:pt x="8900" y="3239"/>
                    <a:pt x="8912" y="3239"/>
                  </a:cubicBezTo>
                  <a:cubicBezTo>
                    <a:pt x="9088" y="3239"/>
                    <a:pt x="9260" y="3303"/>
                    <a:pt x="9386" y="3445"/>
                  </a:cubicBezTo>
                  <a:cubicBezTo>
                    <a:pt x="9511" y="3561"/>
                    <a:pt x="9600" y="3757"/>
                    <a:pt x="9537" y="3935"/>
                  </a:cubicBezTo>
                  <a:cubicBezTo>
                    <a:pt x="9618" y="3873"/>
                    <a:pt x="9671" y="3543"/>
                    <a:pt x="9484" y="3347"/>
                  </a:cubicBezTo>
                  <a:cubicBezTo>
                    <a:pt x="9374" y="3232"/>
                    <a:pt x="9244" y="3177"/>
                    <a:pt x="9115" y="3177"/>
                  </a:cubicBezTo>
                  <a:close/>
                  <a:moveTo>
                    <a:pt x="5858" y="3069"/>
                  </a:moveTo>
                  <a:cubicBezTo>
                    <a:pt x="5723" y="3069"/>
                    <a:pt x="5593" y="3116"/>
                    <a:pt x="5478" y="3204"/>
                  </a:cubicBezTo>
                  <a:lnTo>
                    <a:pt x="5478" y="3204"/>
                  </a:lnTo>
                  <a:cubicBezTo>
                    <a:pt x="5539" y="3191"/>
                    <a:pt x="5599" y="3184"/>
                    <a:pt x="5660" y="3184"/>
                  </a:cubicBezTo>
                  <a:cubicBezTo>
                    <a:pt x="5842" y="3184"/>
                    <a:pt x="6023" y="3244"/>
                    <a:pt x="6183" y="3365"/>
                  </a:cubicBezTo>
                  <a:cubicBezTo>
                    <a:pt x="6362" y="3498"/>
                    <a:pt x="6513" y="3730"/>
                    <a:pt x="6469" y="3971"/>
                  </a:cubicBezTo>
                  <a:cubicBezTo>
                    <a:pt x="6558" y="3873"/>
                    <a:pt x="6567" y="3436"/>
                    <a:pt x="6281" y="3222"/>
                  </a:cubicBezTo>
                  <a:cubicBezTo>
                    <a:pt x="6141" y="3118"/>
                    <a:pt x="5997" y="3069"/>
                    <a:pt x="5858" y="3069"/>
                  </a:cubicBezTo>
                  <a:close/>
                  <a:moveTo>
                    <a:pt x="1990" y="3436"/>
                  </a:moveTo>
                  <a:cubicBezTo>
                    <a:pt x="1963" y="3552"/>
                    <a:pt x="1910" y="3650"/>
                    <a:pt x="1830" y="3739"/>
                  </a:cubicBezTo>
                  <a:cubicBezTo>
                    <a:pt x="1749" y="3820"/>
                    <a:pt x="1660" y="3891"/>
                    <a:pt x="1562" y="3944"/>
                  </a:cubicBezTo>
                  <a:cubicBezTo>
                    <a:pt x="1370" y="4045"/>
                    <a:pt x="1162" y="4106"/>
                    <a:pt x="953" y="4106"/>
                  </a:cubicBezTo>
                  <a:cubicBezTo>
                    <a:pt x="939" y="4106"/>
                    <a:pt x="925" y="4106"/>
                    <a:pt x="911" y="4105"/>
                  </a:cubicBezTo>
                  <a:cubicBezTo>
                    <a:pt x="1125" y="4025"/>
                    <a:pt x="1321" y="3953"/>
                    <a:pt x="1508" y="3846"/>
                  </a:cubicBezTo>
                  <a:cubicBezTo>
                    <a:pt x="1598" y="3793"/>
                    <a:pt x="1687" y="3739"/>
                    <a:pt x="1767" y="3677"/>
                  </a:cubicBezTo>
                  <a:cubicBezTo>
                    <a:pt x="1847" y="3605"/>
                    <a:pt x="1928" y="3534"/>
                    <a:pt x="1990" y="3436"/>
                  </a:cubicBezTo>
                  <a:close/>
                  <a:moveTo>
                    <a:pt x="7649" y="3185"/>
                  </a:moveTo>
                  <a:cubicBezTo>
                    <a:pt x="7551" y="3185"/>
                    <a:pt x="7452" y="3212"/>
                    <a:pt x="7361" y="3266"/>
                  </a:cubicBezTo>
                  <a:cubicBezTo>
                    <a:pt x="7382" y="3265"/>
                    <a:pt x="7403" y="3264"/>
                    <a:pt x="7423" y="3264"/>
                  </a:cubicBezTo>
                  <a:cubicBezTo>
                    <a:pt x="7633" y="3264"/>
                    <a:pt x="7832" y="3346"/>
                    <a:pt x="7994" y="3516"/>
                  </a:cubicBezTo>
                  <a:cubicBezTo>
                    <a:pt x="8146" y="3668"/>
                    <a:pt x="8253" y="3909"/>
                    <a:pt x="8172" y="4123"/>
                  </a:cubicBezTo>
                  <a:cubicBezTo>
                    <a:pt x="8280" y="4043"/>
                    <a:pt x="8342" y="3641"/>
                    <a:pt x="8110" y="3400"/>
                  </a:cubicBezTo>
                  <a:cubicBezTo>
                    <a:pt x="7972" y="3257"/>
                    <a:pt x="7810" y="3185"/>
                    <a:pt x="7649" y="3185"/>
                  </a:cubicBezTo>
                  <a:close/>
                  <a:moveTo>
                    <a:pt x="12927" y="3559"/>
                  </a:moveTo>
                  <a:cubicBezTo>
                    <a:pt x="12896" y="3559"/>
                    <a:pt x="12866" y="3564"/>
                    <a:pt x="12838" y="3570"/>
                  </a:cubicBezTo>
                  <a:cubicBezTo>
                    <a:pt x="12918" y="3596"/>
                    <a:pt x="12990" y="3623"/>
                    <a:pt x="13034" y="3677"/>
                  </a:cubicBezTo>
                  <a:cubicBezTo>
                    <a:pt x="13079" y="3721"/>
                    <a:pt x="13097" y="3793"/>
                    <a:pt x="13097" y="3855"/>
                  </a:cubicBezTo>
                  <a:cubicBezTo>
                    <a:pt x="13097" y="3927"/>
                    <a:pt x="13079" y="3998"/>
                    <a:pt x="13043" y="4060"/>
                  </a:cubicBezTo>
                  <a:cubicBezTo>
                    <a:pt x="13008" y="4123"/>
                    <a:pt x="12963" y="4176"/>
                    <a:pt x="12883" y="4212"/>
                  </a:cubicBezTo>
                  <a:cubicBezTo>
                    <a:pt x="12890" y="4213"/>
                    <a:pt x="12898" y="4213"/>
                    <a:pt x="12906" y="4213"/>
                  </a:cubicBezTo>
                  <a:cubicBezTo>
                    <a:pt x="12987" y="4213"/>
                    <a:pt x="13066" y="4170"/>
                    <a:pt x="13115" y="4105"/>
                  </a:cubicBezTo>
                  <a:cubicBezTo>
                    <a:pt x="13168" y="4043"/>
                    <a:pt x="13204" y="3953"/>
                    <a:pt x="13204" y="3855"/>
                  </a:cubicBezTo>
                  <a:cubicBezTo>
                    <a:pt x="13204" y="3766"/>
                    <a:pt x="13168" y="3668"/>
                    <a:pt x="13088" y="3614"/>
                  </a:cubicBezTo>
                  <a:cubicBezTo>
                    <a:pt x="13041" y="3574"/>
                    <a:pt x="12984" y="3559"/>
                    <a:pt x="12927" y="3559"/>
                  </a:cubicBezTo>
                  <a:close/>
                  <a:moveTo>
                    <a:pt x="2160" y="3730"/>
                  </a:moveTo>
                  <a:lnTo>
                    <a:pt x="2160" y="3730"/>
                  </a:lnTo>
                  <a:cubicBezTo>
                    <a:pt x="2124" y="3837"/>
                    <a:pt x="2053" y="3927"/>
                    <a:pt x="1963" y="4007"/>
                  </a:cubicBezTo>
                  <a:cubicBezTo>
                    <a:pt x="1874" y="4078"/>
                    <a:pt x="1767" y="4132"/>
                    <a:pt x="1669" y="4167"/>
                  </a:cubicBezTo>
                  <a:cubicBezTo>
                    <a:pt x="1517" y="4224"/>
                    <a:pt x="1357" y="4254"/>
                    <a:pt x="1197" y="4254"/>
                  </a:cubicBezTo>
                  <a:cubicBezTo>
                    <a:pt x="1131" y="4254"/>
                    <a:pt x="1065" y="4249"/>
                    <a:pt x="1000" y="4239"/>
                  </a:cubicBezTo>
                  <a:cubicBezTo>
                    <a:pt x="1223" y="4194"/>
                    <a:pt x="1428" y="4141"/>
                    <a:pt x="1624" y="4069"/>
                  </a:cubicBezTo>
                  <a:cubicBezTo>
                    <a:pt x="1723" y="4034"/>
                    <a:pt x="1821" y="3980"/>
                    <a:pt x="1910" y="3935"/>
                  </a:cubicBezTo>
                  <a:cubicBezTo>
                    <a:pt x="1999" y="3873"/>
                    <a:pt x="2088" y="3811"/>
                    <a:pt x="2160" y="3730"/>
                  </a:cubicBezTo>
                  <a:close/>
                  <a:moveTo>
                    <a:pt x="257" y="4113"/>
                  </a:moveTo>
                  <a:cubicBezTo>
                    <a:pt x="261" y="4113"/>
                    <a:pt x="264" y="4113"/>
                    <a:pt x="268" y="4114"/>
                  </a:cubicBezTo>
                  <a:cubicBezTo>
                    <a:pt x="367" y="4123"/>
                    <a:pt x="474" y="4123"/>
                    <a:pt x="563" y="4123"/>
                  </a:cubicBezTo>
                  <a:cubicBezTo>
                    <a:pt x="616" y="4123"/>
                    <a:pt x="634" y="4194"/>
                    <a:pt x="590" y="4221"/>
                  </a:cubicBezTo>
                  <a:cubicBezTo>
                    <a:pt x="518" y="4266"/>
                    <a:pt x="456" y="4310"/>
                    <a:pt x="411" y="4337"/>
                  </a:cubicBezTo>
                  <a:cubicBezTo>
                    <a:pt x="393" y="4352"/>
                    <a:pt x="371" y="4359"/>
                    <a:pt x="349" y="4359"/>
                  </a:cubicBezTo>
                  <a:cubicBezTo>
                    <a:pt x="319" y="4359"/>
                    <a:pt x="289" y="4345"/>
                    <a:pt x="268" y="4319"/>
                  </a:cubicBezTo>
                  <a:cubicBezTo>
                    <a:pt x="251" y="4283"/>
                    <a:pt x="224" y="4248"/>
                    <a:pt x="206" y="4203"/>
                  </a:cubicBezTo>
                  <a:cubicBezTo>
                    <a:pt x="189" y="4162"/>
                    <a:pt x="211" y="4113"/>
                    <a:pt x="257" y="4113"/>
                  </a:cubicBezTo>
                  <a:close/>
                  <a:moveTo>
                    <a:pt x="2695" y="2490"/>
                  </a:moveTo>
                  <a:cubicBezTo>
                    <a:pt x="2757" y="2508"/>
                    <a:pt x="2820" y="2562"/>
                    <a:pt x="2829" y="2642"/>
                  </a:cubicBezTo>
                  <a:cubicBezTo>
                    <a:pt x="2838" y="2687"/>
                    <a:pt x="2811" y="2740"/>
                    <a:pt x="2784" y="2767"/>
                  </a:cubicBezTo>
                  <a:cubicBezTo>
                    <a:pt x="2748" y="2803"/>
                    <a:pt x="2722" y="2820"/>
                    <a:pt x="2686" y="2838"/>
                  </a:cubicBezTo>
                  <a:cubicBezTo>
                    <a:pt x="2650" y="2847"/>
                    <a:pt x="2615" y="2856"/>
                    <a:pt x="2579" y="2865"/>
                  </a:cubicBezTo>
                  <a:cubicBezTo>
                    <a:pt x="2552" y="2865"/>
                    <a:pt x="2508" y="2874"/>
                    <a:pt x="2490" y="2874"/>
                  </a:cubicBezTo>
                  <a:cubicBezTo>
                    <a:pt x="2445" y="2874"/>
                    <a:pt x="2401" y="2892"/>
                    <a:pt x="2365" y="2901"/>
                  </a:cubicBezTo>
                  <a:cubicBezTo>
                    <a:pt x="2285" y="2936"/>
                    <a:pt x="2240" y="2972"/>
                    <a:pt x="2231" y="3017"/>
                  </a:cubicBezTo>
                  <a:cubicBezTo>
                    <a:pt x="2231" y="3043"/>
                    <a:pt x="2249" y="3088"/>
                    <a:pt x="2267" y="3124"/>
                  </a:cubicBezTo>
                  <a:cubicBezTo>
                    <a:pt x="2294" y="3159"/>
                    <a:pt x="2320" y="3204"/>
                    <a:pt x="2365" y="3249"/>
                  </a:cubicBezTo>
                  <a:cubicBezTo>
                    <a:pt x="2436" y="3347"/>
                    <a:pt x="2508" y="3436"/>
                    <a:pt x="2570" y="3534"/>
                  </a:cubicBezTo>
                  <a:cubicBezTo>
                    <a:pt x="2633" y="3623"/>
                    <a:pt x="2713" y="3748"/>
                    <a:pt x="2695" y="3891"/>
                  </a:cubicBezTo>
                  <a:cubicBezTo>
                    <a:pt x="2686" y="4034"/>
                    <a:pt x="2597" y="4150"/>
                    <a:pt x="2508" y="4221"/>
                  </a:cubicBezTo>
                  <a:cubicBezTo>
                    <a:pt x="2409" y="4301"/>
                    <a:pt x="2302" y="4355"/>
                    <a:pt x="2186" y="4382"/>
                  </a:cubicBezTo>
                  <a:cubicBezTo>
                    <a:pt x="2178" y="4382"/>
                    <a:pt x="2169" y="4373"/>
                    <a:pt x="2169" y="4373"/>
                  </a:cubicBezTo>
                  <a:cubicBezTo>
                    <a:pt x="2169" y="4364"/>
                    <a:pt x="2169" y="4364"/>
                    <a:pt x="2169" y="4364"/>
                  </a:cubicBezTo>
                  <a:cubicBezTo>
                    <a:pt x="2320" y="4176"/>
                    <a:pt x="2463" y="4025"/>
                    <a:pt x="2517" y="3855"/>
                  </a:cubicBezTo>
                  <a:cubicBezTo>
                    <a:pt x="2543" y="3775"/>
                    <a:pt x="2552" y="3668"/>
                    <a:pt x="2508" y="3570"/>
                  </a:cubicBezTo>
                  <a:cubicBezTo>
                    <a:pt x="2463" y="3472"/>
                    <a:pt x="2374" y="3400"/>
                    <a:pt x="2276" y="3338"/>
                  </a:cubicBezTo>
                  <a:cubicBezTo>
                    <a:pt x="2195" y="3293"/>
                    <a:pt x="2053" y="3213"/>
                    <a:pt x="2026" y="3043"/>
                  </a:cubicBezTo>
                  <a:cubicBezTo>
                    <a:pt x="2008" y="2954"/>
                    <a:pt x="2044" y="2856"/>
                    <a:pt x="2097" y="2794"/>
                  </a:cubicBezTo>
                  <a:cubicBezTo>
                    <a:pt x="2151" y="2731"/>
                    <a:pt x="2222" y="2695"/>
                    <a:pt x="2285" y="2678"/>
                  </a:cubicBezTo>
                  <a:cubicBezTo>
                    <a:pt x="2330" y="2661"/>
                    <a:pt x="2375" y="2654"/>
                    <a:pt x="2418" y="2654"/>
                  </a:cubicBezTo>
                  <a:cubicBezTo>
                    <a:pt x="2443" y="2654"/>
                    <a:pt x="2467" y="2657"/>
                    <a:pt x="2490" y="2660"/>
                  </a:cubicBezTo>
                  <a:cubicBezTo>
                    <a:pt x="2552" y="2660"/>
                    <a:pt x="2597" y="2669"/>
                    <a:pt x="2633" y="2669"/>
                  </a:cubicBezTo>
                  <a:cubicBezTo>
                    <a:pt x="2677" y="2660"/>
                    <a:pt x="2695" y="2660"/>
                    <a:pt x="2713" y="2642"/>
                  </a:cubicBezTo>
                  <a:cubicBezTo>
                    <a:pt x="2731" y="2615"/>
                    <a:pt x="2722" y="2553"/>
                    <a:pt x="2686" y="2517"/>
                  </a:cubicBezTo>
                  <a:cubicBezTo>
                    <a:pt x="2677" y="2508"/>
                    <a:pt x="2677" y="2499"/>
                    <a:pt x="2686" y="2499"/>
                  </a:cubicBezTo>
                  <a:cubicBezTo>
                    <a:pt x="2686" y="2490"/>
                    <a:pt x="2695" y="2490"/>
                    <a:pt x="2695" y="2490"/>
                  </a:cubicBezTo>
                  <a:close/>
                  <a:moveTo>
                    <a:pt x="3953" y="3784"/>
                  </a:moveTo>
                  <a:cubicBezTo>
                    <a:pt x="4006" y="3864"/>
                    <a:pt x="4051" y="3935"/>
                    <a:pt x="4051" y="4007"/>
                  </a:cubicBezTo>
                  <a:cubicBezTo>
                    <a:pt x="4060" y="4087"/>
                    <a:pt x="4033" y="4159"/>
                    <a:pt x="3980" y="4221"/>
                  </a:cubicBezTo>
                  <a:cubicBezTo>
                    <a:pt x="3935" y="4283"/>
                    <a:pt x="3873" y="4328"/>
                    <a:pt x="3801" y="4364"/>
                  </a:cubicBezTo>
                  <a:cubicBezTo>
                    <a:pt x="3748" y="4387"/>
                    <a:pt x="3694" y="4399"/>
                    <a:pt x="3638" y="4399"/>
                  </a:cubicBezTo>
                  <a:cubicBezTo>
                    <a:pt x="3610" y="4399"/>
                    <a:pt x="3581" y="4396"/>
                    <a:pt x="3551" y="4390"/>
                  </a:cubicBezTo>
                  <a:lnTo>
                    <a:pt x="3551" y="4390"/>
                  </a:lnTo>
                  <a:cubicBezTo>
                    <a:pt x="3596" y="4441"/>
                    <a:pt x="3667" y="4465"/>
                    <a:pt x="3739" y="4465"/>
                  </a:cubicBezTo>
                  <a:cubicBezTo>
                    <a:pt x="3769" y="4465"/>
                    <a:pt x="3799" y="4461"/>
                    <a:pt x="3828" y="4453"/>
                  </a:cubicBezTo>
                  <a:cubicBezTo>
                    <a:pt x="3926" y="4435"/>
                    <a:pt x="4015" y="4373"/>
                    <a:pt x="4078" y="4292"/>
                  </a:cubicBezTo>
                  <a:cubicBezTo>
                    <a:pt x="4140" y="4212"/>
                    <a:pt x="4176" y="4096"/>
                    <a:pt x="4149" y="3998"/>
                  </a:cubicBezTo>
                  <a:cubicBezTo>
                    <a:pt x="4122" y="3891"/>
                    <a:pt x="4042" y="3820"/>
                    <a:pt x="3953" y="3784"/>
                  </a:cubicBezTo>
                  <a:close/>
                  <a:moveTo>
                    <a:pt x="2267" y="4078"/>
                  </a:moveTo>
                  <a:cubicBezTo>
                    <a:pt x="2213" y="4176"/>
                    <a:pt x="2124" y="4257"/>
                    <a:pt x="2026" y="4319"/>
                  </a:cubicBezTo>
                  <a:cubicBezTo>
                    <a:pt x="1928" y="4373"/>
                    <a:pt x="1821" y="4417"/>
                    <a:pt x="1714" y="4435"/>
                  </a:cubicBezTo>
                  <a:cubicBezTo>
                    <a:pt x="1618" y="4454"/>
                    <a:pt x="1522" y="4465"/>
                    <a:pt x="1425" y="4465"/>
                  </a:cubicBezTo>
                  <a:cubicBezTo>
                    <a:pt x="1296" y="4465"/>
                    <a:pt x="1167" y="4445"/>
                    <a:pt x="1045" y="4399"/>
                  </a:cubicBezTo>
                  <a:cubicBezTo>
                    <a:pt x="1268" y="4390"/>
                    <a:pt x="1482" y="4373"/>
                    <a:pt x="1687" y="4328"/>
                  </a:cubicBezTo>
                  <a:cubicBezTo>
                    <a:pt x="1794" y="4310"/>
                    <a:pt x="1892" y="4274"/>
                    <a:pt x="1990" y="4239"/>
                  </a:cubicBezTo>
                  <a:cubicBezTo>
                    <a:pt x="2088" y="4194"/>
                    <a:pt x="2178" y="4150"/>
                    <a:pt x="2267" y="4078"/>
                  </a:cubicBezTo>
                  <a:close/>
                  <a:moveTo>
                    <a:pt x="13115" y="4283"/>
                  </a:moveTo>
                  <a:cubicBezTo>
                    <a:pt x="13124" y="4364"/>
                    <a:pt x="13115" y="4435"/>
                    <a:pt x="13079" y="4489"/>
                  </a:cubicBezTo>
                  <a:cubicBezTo>
                    <a:pt x="13043" y="4542"/>
                    <a:pt x="12990" y="4578"/>
                    <a:pt x="12927" y="4596"/>
                  </a:cubicBezTo>
                  <a:cubicBezTo>
                    <a:pt x="12888" y="4613"/>
                    <a:pt x="12848" y="4619"/>
                    <a:pt x="12806" y="4619"/>
                  </a:cubicBezTo>
                  <a:cubicBezTo>
                    <a:pt x="12782" y="4619"/>
                    <a:pt x="12757" y="4617"/>
                    <a:pt x="12731" y="4613"/>
                  </a:cubicBezTo>
                  <a:cubicBezTo>
                    <a:pt x="12669" y="4596"/>
                    <a:pt x="12597" y="4569"/>
                    <a:pt x="12544" y="4515"/>
                  </a:cubicBezTo>
                  <a:lnTo>
                    <a:pt x="12544" y="4515"/>
                  </a:lnTo>
                  <a:cubicBezTo>
                    <a:pt x="12562" y="4596"/>
                    <a:pt x="12633" y="4658"/>
                    <a:pt x="12704" y="4694"/>
                  </a:cubicBezTo>
                  <a:cubicBezTo>
                    <a:pt x="12749" y="4709"/>
                    <a:pt x="12795" y="4715"/>
                    <a:pt x="12844" y="4715"/>
                  </a:cubicBezTo>
                  <a:cubicBezTo>
                    <a:pt x="12883" y="4715"/>
                    <a:pt x="12923" y="4711"/>
                    <a:pt x="12963" y="4703"/>
                  </a:cubicBezTo>
                  <a:cubicBezTo>
                    <a:pt x="13043" y="4676"/>
                    <a:pt x="13124" y="4613"/>
                    <a:pt x="13150" y="4524"/>
                  </a:cubicBezTo>
                  <a:cubicBezTo>
                    <a:pt x="13186" y="4435"/>
                    <a:pt x="13159" y="4346"/>
                    <a:pt x="13115" y="4283"/>
                  </a:cubicBezTo>
                  <a:close/>
                  <a:moveTo>
                    <a:pt x="12396" y="2702"/>
                  </a:moveTo>
                  <a:cubicBezTo>
                    <a:pt x="12736" y="2702"/>
                    <a:pt x="13074" y="3074"/>
                    <a:pt x="12829" y="3472"/>
                  </a:cubicBezTo>
                  <a:cubicBezTo>
                    <a:pt x="12865" y="3459"/>
                    <a:pt x="12899" y="3453"/>
                    <a:pt x="12932" y="3453"/>
                  </a:cubicBezTo>
                  <a:cubicBezTo>
                    <a:pt x="13266" y="3453"/>
                    <a:pt x="13465" y="4058"/>
                    <a:pt x="13124" y="4212"/>
                  </a:cubicBezTo>
                  <a:cubicBezTo>
                    <a:pt x="13389" y="4421"/>
                    <a:pt x="13132" y="4797"/>
                    <a:pt x="12850" y="4797"/>
                  </a:cubicBezTo>
                  <a:cubicBezTo>
                    <a:pt x="12820" y="4797"/>
                    <a:pt x="12789" y="4793"/>
                    <a:pt x="12758" y="4783"/>
                  </a:cubicBezTo>
                  <a:cubicBezTo>
                    <a:pt x="12642" y="4747"/>
                    <a:pt x="12490" y="4622"/>
                    <a:pt x="12481" y="4435"/>
                  </a:cubicBezTo>
                  <a:lnTo>
                    <a:pt x="12481" y="4435"/>
                  </a:lnTo>
                  <a:cubicBezTo>
                    <a:pt x="12514" y="4460"/>
                    <a:pt x="12585" y="4507"/>
                    <a:pt x="12652" y="4507"/>
                  </a:cubicBezTo>
                  <a:cubicBezTo>
                    <a:pt x="12658" y="4507"/>
                    <a:pt x="12663" y="4507"/>
                    <a:pt x="12669" y="4506"/>
                  </a:cubicBezTo>
                  <a:lnTo>
                    <a:pt x="12660" y="4355"/>
                  </a:lnTo>
                  <a:lnTo>
                    <a:pt x="12749" y="4444"/>
                  </a:lnTo>
                  <a:lnTo>
                    <a:pt x="12695" y="4257"/>
                  </a:lnTo>
                  <a:lnTo>
                    <a:pt x="12695" y="4257"/>
                  </a:lnTo>
                  <a:cubicBezTo>
                    <a:pt x="12695" y="4257"/>
                    <a:pt x="12829" y="4408"/>
                    <a:pt x="12838" y="4417"/>
                  </a:cubicBezTo>
                  <a:cubicBezTo>
                    <a:pt x="12838" y="4417"/>
                    <a:pt x="12838" y="4417"/>
                    <a:pt x="12839" y="4417"/>
                  </a:cubicBezTo>
                  <a:cubicBezTo>
                    <a:pt x="12843" y="4417"/>
                    <a:pt x="12731" y="4176"/>
                    <a:pt x="12731" y="4176"/>
                  </a:cubicBezTo>
                  <a:lnTo>
                    <a:pt x="12731" y="4176"/>
                  </a:lnTo>
                  <a:lnTo>
                    <a:pt x="12847" y="4266"/>
                  </a:lnTo>
                  <a:lnTo>
                    <a:pt x="12749" y="4087"/>
                  </a:lnTo>
                  <a:lnTo>
                    <a:pt x="12829" y="4123"/>
                  </a:lnTo>
                  <a:lnTo>
                    <a:pt x="12829" y="4123"/>
                  </a:lnTo>
                  <a:lnTo>
                    <a:pt x="12758" y="3989"/>
                  </a:lnTo>
                  <a:lnTo>
                    <a:pt x="12758" y="3989"/>
                  </a:lnTo>
                  <a:lnTo>
                    <a:pt x="12918" y="4087"/>
                  </a:lnTo>
                  <a:lnTo>
                    <a:pt x="12740" y="3864"/>
                  </a:lnTo>
                  <a:lnTo>
                    <a:pt x="12910" y="3953"/>
                  </a:lnTo>
                  <a:lnTo>
                    <a:pt x="12910" y="3953"/>
                  </a:lnTo>
                  <a:lnTo>
                    <a:pt x="12695" y="3730"/>
                  </a:lnTo>
                  <a:lnTo>
                    <a:pt x="12695" y="3730"/>
                  </a:lnTo>
                  <a:cubicBezTo>
                    <a:pt x="12696" y="3730"/>
                    <a:pt x="12856" y="3802"/>
                    <a:pt x="12883" y="3828"/>
                  </a:cubicBezTo>
                  <a:cubicBezTo>
                    <a:pt x="12884" y="3829"/>
                    <a:pt x="12885" y="3829"/>
                    <a:pt x="12885" y="3829"/>
                  </a:cubicBezTo>
                  <a:cubicBezTo>
                    <a:pt x="12899" y="3829"/>
                    <a:pt x="12642" y="3605"/>
                    <a:pt x="12642" y="3605"/>
                  </a:cubicBezTo>
                  <a:lnTo>
                    <a:pt x="12642" y="3605"/>
                  </a:lnTo>
                  <a:cubicBezTo>
                    <a:pt x="12642" y="3605"/>
                    <a:pt x="12838" y="3686"/>
                    <a:pt x="12847" y="3686"/>
                  </a:cubicBezTo>
                  <a:cubicBezTo>
                    <a:pt x="12856" y="3686"/>
                    <a:pt x="12571" y="3481"/>
                    <a:pt x="12562" y="3481"/>
                  </a:cubicBezTo>
                  <a:cubicBezTo>
                    <a:pt x="12561" y="3480"/>
                    <a:pt x="12561" y="3480"/>
                    <a:pt x="12562" y="3480"/>
                  </a:cubicBezTo>
                  <a:cubicBezTo>
                    <a:pt x="12572" y="3480"/>
                    <a:pt x="12724" y="3543"/>
                    <a:pt x="12749" y="3543"/>
                  </a:cubicBezTo>
                  <a:cubicBezTo>
                    <a:pt x="12767" y="3543"/>
                    <a:pt x="12499" y="3382"/>
                    <a:pt x="12499" y="3382"/>
                  </a:cubicBezTo>
                  <a:lnTo>
                    <a:pt x="12499" y="3382"/>
                  </a:lnTo>
                  <a:lnTo>
                    <a:pt x="12678" y="3409"/>
                  </a:lnTo>
                  <a:lnTo>
                    <a:pt x="12428" y="3293"/>
                  </a:lnTo>
                  <a:lnTo>
                    <a:pt x="12597" y="3302"/>
                  </a:lnTo>
                  <a:lnTo>
                    <a:pt x="12356" y="3186"/>
                  </a:lnTo>
                  <a:lnTo>
                    <a:pt x="12481" y="3177"/>
                  </a:lnTo>
                  <a:lnTo>
                    <a:pt x="12196" y="3061"/>
                  </a:lnTo>
                  <a:lnTo>
                    <a:pt x="12455" y="3034"/>
                  </a:lnTo>
                  <a:cubicBezTo>
                    <a:pt x="12455" y="3034"/>
                    <a:pt x="12267" y="2969"/>
                    <a:pt x="12054" y="2969"/>
                  </a:cubicBezTo>
                  <a:cubicBezTo>
                    <a:pt x="12030" y="2969"/>
                    <a:pt x="12006" y="2970"/>
                    <a:pt x="11982" y="2972"/>
                  </a:cubicBezTo>
                  <a:cubicBezTo>
                    <a:pt x="12083" y="2781"/>
                    <a:pt x="12240" y="2702"/>
                    <a:pt x="12396" y="2702"/>
                  </a:cubicBezTo>
                  <a:close/>
                  <a:moveTo>
                    <a:pt x="3034" y="4426"/>
                  </a:moveTo>
                  <a:cubicBezTo>
                    <a:pt x="2998" y="4506"/>
                    <a:pt x="3007" y="4613"/>
                    <a:pt x="3061" y="4694"/>
                  </a:cubicBezTo>
                  <a:cubicBezTo>
                    <a:pt x="3114" y="4783"/>
                    <a:pt x="3195" y="4845"/>
                    <a:pt x="3284" y="4881"/>
                  </a:cubicBezTo>
                  <a:cubicBezTo>
                    <a:pt x="3324" y="4893"/>
                    <a:pt x="3369" y="4902"/>
                    <a:pt x="3415" y="4902"/>
                  </a:cubicBezTo>
                  <a:cubicBezTo>
                    <a:pt x="3472" y="4902"/>
                    <a:pt x="3529" y="4889"/>
                    <a:pt x="3578" y="4854"/>
                  </a:cubicBezTo>
                  <a:cubicBezTo>
                    <a:pt x="3658" y="4801"/>
                    <a:pt x="3703" y="4703"/>
                    <a:pt x="3703" y="4613"/>
                  </a:cubicBezTo>
                  <a:lnTo>
                    <a:pt x="3703" y="4613"/>
                  </a:lnTo>
                  <a:cubicBezTo>
                    <a:pt x="3658" y="4694"/>
                    <a:pt x="3596" y="4747"/>
                    <a:pt x="3534" y="4774"/>
                  </a:cubicBezTo>
                  <a:cubicBezTo>
                    <a:pt x="3504" y="4785"/>
                    <a:pt x="3474" y="4790"/>
                    <a:pt x="3444" y="4790"/>
                  </a:cubicBezTo>
                  <a:cubicBezTo>
                    <a:pt x="3402" y="4790"/>
                    <a:pt x="3361" y="4781"/>
                    <a:pt x="3319" y="4765"/>
                  </a:cubicBezTo>
                  <a:cubicBezTo>
                    <a:pt x="3257" y="4738"/>
                    <a:pt x="3186" y="4694"/>
                    <a:pt x="3132" y="4640"/>
                  </a:cubicBezTo>
                  <a:cubicBezTo>
                    <a:pt x="3087" y="4587"/>
                    <a:pt x="3043" y="4515"/>
                    <a:pt x="3034" y="4426"/>
                  </a:cubicBezTo>
                  <a:close/>
                  <a:moveTo>
                    <a:pt x="9549" y="4193"/>
                  </a:moveTo>
                  <a:cubicBezTo>
                    <a:pt x="9539" y="4193"/>
                    <a:pt x="9529" y="4193"/>
                    <a:pt x="9520" y="4194"/>
                  </a:cubicBezTo>
                  <a:cubicBezTo>
                    <a:pt x="9600" y="4239"/>
                    <a:pt x="9671" y="4292"/>
                    <a:pt x="9707" y="4364"/>
                  </a:cubicBezTo>
                  <a:cubicBezTo>
                    <a:pt x="9734" y="4426"/>
                    <a:pt x="9734" y="4506"/>
                    <a:pt x="9716" y="4578"/>
                  </a:cubicBezTo>
                  <a:cubicBezTo>
                    <a:pt x="9689" y="4658"/>
                    <a:pt x="9653" y="4729"/>
                    <a:pt x="9600" y="4792"/>
                  </a:cubicBezTo>
                  <a:cubicBezTo>
                    <a:pt x="9537" y="4845"/>
                    <a:pt x="9466" y="4899"/>
                    <a:pt x="9377" y="4908"/>
                  </a:cubicBezTo>
                  <a:cubicBezTo>
                    <a:pt x="9407" y="4923"/>
                    <a:pt x="9441" y="4930"/>
                    <a:pt x="9475" y="4930"/>
                  </a:cubicBezTo>
                  <a:cubicBezTo>
                    <a:pt x="9541" y="4930"/>
                    <a:pt x="9609" y="4904"/>
                    <a:pt x="9662" y="4863"/>
                  </a:cubicBezTo>
                  <a:cubicBezTo>
                    <a:pt x="9743" y="4801"/>
                    <a:pt x="9805" y="4712"/>
                    <a:pt x="9832" y="4613"/>
                  </a:cubicBezTo>
                  <a:cubicBezTo>
                    <a:pt x="9859" y="4515"/>
                    <a:pt x="9850" y="4399"/>
                    <a:pt x="9787" y="4310"/>
                  </a:cubicBezTo>
                  <a:cubicBezTo>
                    <a:pt x="9723" y="4230"/>
                    <a:pt x="9637" y="4193"/>
                    <a:pt x="9549" y="4193"/>
                  </a:cubicBezTo>
                  <a:close/>
                  <a:moveTo>
                    <a:pt x="11634" y="4034"/>
                  </a:moveTo>
                  <a:cubicBezTo>
                    <a:pt x="11732" y="4096"/>
                    <a:pt x="11821" y="4159"/>
                    <a:pt x="11857" y="4248"/>
                  </a:cubicBezTo>
                  <a:cubicBezTo>
                    <a:pt x="11901" y="4337"/>
                    <a:pt x="11901" y="4426"/>
                    <a:pt x="11875" y="4524"/>
                  </a:cubicBezTo>
                  <a:cubicBezTo>
                    <a:pt x="11848" y="4613"/>
                    <a:pt x="11794" y="4703"/>
                    <a:pt x="11723" y="4783"/>
                  </a:cubicBezTo>
                  <a:cubicBezTo>
                    <a:pt x="11661" y="4854"/>
                    <a:pt x="11571" y="4917"/>
                    <a:pt x="11455" y="4935"/>
                  </a:cubicBezTo>
                  <a:cubicBezTo>
                    <a:pt x="11488" y="4948"/>
                    <a:pt x="11524" y="4954"/>
                    <a:pt x="11560" y="4954"/>
                  </a:cubicBezTo>
                  <a:cubicBezTo>
                    <a:pt x="11645" y="4954"/>
                    <a:pt x="11735" y="4922"/>
                    <a:pt x="11803" y="4872"/>
                  </a:cubicBezTo>
                  <a:cubicBezTo>
                    <a:pt x="11910" y="4801"/>
                    <a:pt x="11982" y="4685"/>
                    <a:pt x="12017" y="4569"/>
                  </a:cubicBezTo>
                  <a:cubicBezTo>
                    <a:pt x="12053" y="4444"/>
                    <a:pt x="12044" y="4292"/>
                    <a:pt x="11964" y="4185"/>
                  </a:cubicBezTo>
                  <a:cubicBezTo>
                    <a:pt x="11884" y="4078"/>
                    <a:pt x="11750" y="4034"/>
                    <a:pt x="11634" y="4034"/>
                  </a:cubicBezTo>
                  <a:close/>
                  <a:moveTo>
                    <a:pt x="3845" y="2595"/>
                  </a:moveTo>
                  <a:cubicBezTo>
                    <a:pt x="4392" y="2595"/>
                    <a:pt x="4648" y="3451"/>
                    <a:pt x="4015" y="3686"/>
                  </a:cubicBezTo>
                  <a:cubicBezTo>
                    <a:pt x="4437" y="3821"/>
                    <a:pt x="4245" y="4568"/>
                    <a:pt x="3839" y="4568"/>
                  </a:cubicBezTo>
                  <a:cubicBezTo>
                    <a:pt x="3815" y="4568"/>
                    <a:pt x="3791" y="4565"/>
                    <a:pt x="3765" y="4560"/>
                  </a:cubicBezTo>
                  <a:lnTo>
                    <a:pt x="3765" y="4560"/>
                  </a:lnTo>
                  <a:cubicBezTo>
                    <a:pt x="3828" y="4820"/>
                    <a:pt x="3604" y="4972"/>
                    <a:pt x="3379" y="4972"/>
                  </a:cubicBezTo>
                  <a:cubicBezTo>
                    <a:pt x="3249" y="4972"/>
                    <a:pt x="3118" y="4921"/>
                    <a:pt x="3043" y="4810"/>
                  </a:cubicBezTo>
                  <a:cubicBezTo>
                    <a:pt x="2972" y="4703"/>
                    <a:pt x="2909" y="4489"/>
                    <a:pt x="3034" y="4310"/>
                  </a:cubicBezTo>
                  <a:lnTo>
                    <a:pt x="3034" y="4310"/>
                  </a:lnTo>
                  <a:cubicBezTo>
                    <a:pt x="3043" y="4355"/>
                    <a:pt x="3079" y="4462"/>
                    <a:pt x="3150" y="4498"/>
                  </a:cubicBezTo>
                  <a:lnTo>
                    <a:pt x="3248" y="4355"/>
                  </a:lnTo>
                  <a:lnTo>
                    <a:pt x="3275" y="4506"/>
                  </a:lnTo>
                  <a:lnTo>
                    <a:pt x="3355" y="4301"/>
                  </a:lnTo>
                  <a:cubicBezTo>
                    <a:pt x="3355" y="4301"/>
                    <a:pt x="3364" y="4524"/>
                    <a:pt x="3364" y="4542"/>
                  </a:cubicBezTo>
                  <a:cubicBezTo>
                    <a:pt x="3364" y="4543"/>
                    <a:pt x="3364" y="4543"/>
                    <a:pt x="3364" y="4543"/>
                  </a:cubicBezTo>
                  <a:cubicBezTo>
                    <a:pt x="3369" y="4543"/>
                    <a:pt x="3444" y="4257"/>
                    <a:pt x="3444" y="4257"/>
                  </a:cubicBezTo>
                  <a:lnTo>
                    <a:pt x="3471" y="4408"/>
                  </a:lnTo>
                  <a:lnTo>
                    <a:pt x="3516" y="4176"/>
                  </a:lnTo>
                  <a:lnTo>
                    <a:pt x="3560" y="4274"/>
                  </a:lnTo>
                  <a:lnTo>
                    <a:pt x="3587" y="4096"/>
                  </a:lnTo>
                  <a:lnTo>
                    <a:pt x="3658" y="4301"/>
                  </a:lnTo>
                  <a:lnTo>
                    <a:pt x="3658" y="3980"/>
                  </a:lnTo>
                  <a:lnTo>
                    <a:pt x="3757" y="4176"/>
                  </a:lnTo>
                  <a:lnTo>
                    <a:pt x="3712" y="3828"/>
                  </a:lnTo>
                  <a:lnTo>
                    <a:pt x="3712" y="3828"/>
                  </a:lnTo>
                  <a:cubicBezTo>
                    <a:pt x="3712" y="3829"/>
                    <a:pt x="3801" y="3998"/>
                    <a:pt x="3819" y="4043"/>
                  </a:cubicBezTo>
                  <a:lnTo>
                    <a:pt x="3819" y="4043"/>
                  </a:lnTo>
                  <a:cubicBezTo>
                    <a:pt x="3812" y="4006"/>
                    <a:pt x="3748" y="3686"/>
                    <a:pt x="3748" y="3686"/>
                  </a:cubicBezTo>
                  <a:lnTo>
                    <a:pt x="3748" y="3686"/>
                  </a:lnTo>
                  <a:cubicBezTo>
                    <a:pt x="3748" y="3686"/>
                    <a:pt x="3873" y="3882"/>
                    <a:pt x="3881" y="3891"/>
                  </a:cubicBezTo>
                  <a:cubicBezTo>
                    <a:pt x="3882" y="3891"/>
                    <a:pt x="3882" y="3891"/>
                    <a:pt x="3882" y="3891"/>
                  </a:cubicBezTo>
                  <a:cubicBezTo>
                    <a:pt x="3888" y="3891"/>
                    <a:pt x="3765" y="3516"/>
                    <a:pt x="3765" y="3507"/>
                  </a:cubicBezTo>
                  <a:cubicBezTo>
                    <a:pt x="3765" y="3507"/>
                    <a:pt x="3766" y="3507"/>
                    <a:pt x="3766" y="3507"/>
                  </a:cubicBezTo>
                  <a:cubicBezTo>
                    <a:pt x="3771" y="3507"/>
                    <a:pt x="3873" y="3677"/>
                    <a:pt x="3890" y="3695"/>
                  </a:cubicBezTo>
                  <a:cubicBezTo>
                    <a:pt x="3891" y="3695"/>
                    <a:pt x="3891" y="3695"/>
                    <a:pt x="3891" y="3695"/>
                  </a:cubicBezTo>
                  <a:cubicBezTo>
                    <a:pt x="3905" y="3695"/>
                    <a:pt x="3783" y="3374"/>
                    <a:pt x="3783" y="3373"/>
                  </a:cubicBezTo>
                  <a:lnTo>
                    <a:pt x="3783" y="3373"/>
                  </a:lnTo>
                  <a:lnTo>
                    <a:pt x="3917" y="3525"/>
                  </a:lnTo>
                  <a:lnTo>
                    <a:pt x="3774" y="3249"/>
                  </a:lnTo>
                  <a:lnTo>
                    <a:pt x="3917" y="3373"/>
                  </a:lnTo>
                  <a:lnTo>
                    <a:pt x="3783" y="3106"/>
                  </a:lnTo>
                  <a:lnTo>
                    <a:pt x="3783" y="3106"/>
                  </a:lnTo>
                  <a:lnTo>
                    <a:pt x="3899" y="3186"/>
                  </a:lnTo>
                  <a:lnTo>
                    <a:pt x="3899" y="3186"/>
                  </a:lnTo>
                  <a:lnTo>
                    <a:pt x="3721" y="2883"/>
                  </a:lnTo>
                  <a:lnTo>
                    <a:pt x="3721" y="2883"/>
                  </a:lnTo>
                  <a:lnTo>
                    <a:pt x="3980" y="3034"/>
                  </a:lnTo>
                  <a:cubicBezTo>
                    <a:pt x="3980" y="3034"/>
                    <a:pt x="3828" y="2811"/>
                    <a:pt x="3596" y="2651"/>
                  </a:cubicBezTo>
                  <a:cubicBezTo>
                    <a:pt x="3684" y="2612"/>
                    <a:pt x="3767" y="2595"/>
                    <a:pt x="3845" y="2595"/>
                  </a:cubicBezTo>
                  <a:close/>
                  <a:moveTo>
                    <a:pt x="8110" y="4988"/>
                  </a:moveTo>
                  <a:lnTo>
                    <a:pt x="8110" y="4988"/>
                  </a:lnTo>
                  <a:lnTo>
                    <a:pt x="8110" y="4988"/>
                  </a:lnTo>
                  <a:close/>
                  <a:moveTo>
                    <a:pt x="5880" y="4676"/>
                  </a:moveTo>
                  <a:cubicBezTo>
                    <a:pt x="5914" y="4676"/>
                    <a:pt x="5952" y="4713"/>
                    <a:pt x="5924" y="4774"/>
                  </a:cubicBezTo>
                  <a:cubicBezTo>
                    <a:pt x="5934" y="4771"/>
                    <a:pt x="5943" y="4770"/>
                    <a:pt x="5951" y="4770"/>
                  </a:cubicBezTo>
                  <a:cubicBezTo>
                    <a:pt x="6027" y="4770"/>
                    <a:pt x="6040" y="4873"/>
                    <a:pt x="5951" y="4881"/>
                  </a:cubicBezTo>
                  <a:cubicBezTo>
                    <a:pt x="5951" y="4881"/>
                    <a:pt x="6023" y="4908"/>
                    <a:pt x="5987" y="4970"/>
                  </a:cubicBezTo>
                  <a:cubicBezTo>
                    <a:pt x="5973" y="4993"/>
                    <a:pt x="5958" y="5001"/>
                    <a:pt x="5944" y="5001"/>
                  </a:cubicBezTo>
                  <a:cubicBezTo>
                    <a:pt x="5913" y="5001"/>
                    <a:pt x="5886" y="4962"/>
                    <a:pt x="5880" y="4944"/>
                  </a:cubicBezTo>
                  <a:lnTo>
                    <a:pt x="5880" y="4944"/>
                  </a:lnTo>
                  <a:cubicBezTo>
                    <a:pt x="5896" y="5001"/>
                    <a:pt x="5890" y="5052"/>
                    <a:pt x="5839" y="5052"/>
                  </a:cubicBezTo>
                  <a:cubicBezTo>
                    <a:pt x="5835" y="5052"/>
                    <a:pt x="5831" y="5051"/>
                    <a:pt x="5826" y="5051"/>
                  </a:cubicBezTo>
                  <a:cubicBezTo>
                    <a:pt x="5773" y="5051"/>
                    <a:pt x="5773" y="4970"/>
                    <a:pt x="5782" y="4953"/>
                  </a:cubicBezTo>
                  <a:lnTo>
                    <a:pt x="5782" y="4953"/>
                  </a:lnTo>
                  <a:cubicBezTo>
                    <a:pt x="5766" y="4984"/>
                    <a:pt x="5742" y="4996"/>
                    <a:pt x="5720" y="4996"/>
                  </a:cubicBezTo>
                  <a:cubicBezTo>
                    <a:pt x="5666" y="4996"/>
                    <a:pt x="5620" y="4928"/>
                    <a:pt x="5701" y="4890"/>
                  </a:cubicBezTo>
                  <a:cubicBezTo>
                    <a:pt x="5620" y="4861"/>
                    <a:pt x="5624" y="4770"/>
                    <a:pt x="5689" y="4770"/>
                  </a:cubicBezTo>
                  <a:cubicBezTo>
                    <a:pt x="5703" y="4770"/>
                    <a:pt x="5719" y="4774"/>
                    <a:pt x="5737" y="4783"/>
                  </a:cubicBezTo>
                  <a:cubicBezTo>
                    <a:pt x="5700" y="4734"/>
                    <a:pt x="5735" y="4677"/>
                    <a:pt x="5777" y="4677"/>
                  </a:cubicBezTo>
                  <a:cubicBezTo>
                    <a:pt x="5797" y="4677"/>
                    <a:pt x="5818" y="4689"/>
                    <a:pt x="5835" y="4721"/>
                  </a:cubicBezTo>
                  <a:cubicBezTo>
                    <a:pt x="5839" y="4690"/>
                    <a:pt x="5859" y="4676"/>
                    <a:pt x="5880" y="4676"/>
                  </a:cubicBezTo>
                  <a:close/>
                  <a:moveTo>
                    <a:pt x="17379" y="2169"/>
                  </a:moveTo>
                  <a:cubicBezTo>
                    <a:pt x="17522" y="2249"/>
                    <a:pt x="17664" y="2321"/>
                    <a:pt x="17780" y="2428"/>
                  </a:cubicBezTo>
                  <a:lnTo>
                    <a:pt x="17879" y="2499"/>
                  </a:lnTo>
                  <a:lnTo>
                    <a:pt x="17959" y="2588"/>
                  </a:lnTo>
                  <a:cubicBezTo>
                    <a:pt x="18012" y="2642"/>
                    <a:pt x="18075" y="2704"/>
                    <a:pt x="18119" y="2767"/>
                  </a:cubicBezTo>
                  <a:cubicBezTo>
                    <a:pt x="18316" y="3026"/>
                    <a:pt x="18414" y="3356"/>
                    <a:pt x="18405" y="3677"/>
                  </a:cubicBezTo>
                  <a:cubicBezTo>
                    <a:pt x="18396" y="4007"/>
                    <a:pt x="18280" y="4319"/>
                    <a:pt x="18111" y="4587"/>
                  </a:cubicBezTo>
                  <a:cubicBezTo>
                    <a:pt x="17941" y="4863"/>
                    <a:pt x="17718" y="5095"/>
                    <a:pt x="17450" y="5274"/>
                  </a:cubicBezTo>
                  <a:cubicBezTo>
                    <a:pt x="17513" y="5211"/>
                    <a:pt x="17566" y="5158"/>
                    <a:pt x="17620" y="5104"/>
                  </a:cubicBezTo>
                  <a:lnTo>
                    <a:pt x="17780" y="4926"/>
                  </a:lnTo>
                  <a:cubicBezTo>
                    <a:pt x="17825" y="4863"/>
                    <a:pt x="17870" y="4810"/>
                    <a:pt x="17914" y="4747"/>
                  </a:cubicBezTo>
                  <a:cubicBezTo>
                    <a:pt x="17959" y="4676"/>
                    <a:pt x="18003" y="4613"/>
                    <a:pt x="18039" y="4542"/>
                  </a:cubicBezTo>
                  <a:cubicBezTo>
                    <a:pt x="18182" y="4274"/>
                    <a:pt x="18289" y="3980"/>
                    <a:pt x="18289" y="3677"/>
                  </a:cubicBezTo>
                  <a:cubicBezTo>
                    <a:pt x="18307" y="3373"/>
                    <a:pt x="18218" y="3070"/>
                    <a:pt x="18048" y="2820"/>
                  </a:cubicBezTo>
                  <a:cubicBezTo>
                    <a:pt x="18012" y="2749"/>
                    <a:pt x="17959" y="2695"/>
                    <a:pt x="17905" y="2633"/>
                  </a:cubicBezTo>
                  <a:lnTo>
                    <a:pt x="17834" y="2544"/>
                  </a:lnTo>
                  <a:lnTo>
                    <a:pt x="17745" y="2472"/>
                  </a:lnTo>
                  <a:cubicBezTo>
                    <a:pt x="17638" y="2356"/>
                    <a:pt x="17504" y="2276"/>
                    <a:pt x="17379" y="2169"/>
                  </a:cubicBezTo>
                  <a:close/>
                  <a:moveTo>
                    <a:pt x="6601" y="4299"/>
                  </a:moveTo>
                  <a:cubicBezTo>
                    <a:pt x="6568" y="4299"/>
                    <a:pt x="6535" y="4303"/>
                    <a:pt x="6504" y="4310"/>
                  </a:cubicBezTo>
                  <a:cubicBezTo>
                    <a:pt x="6620" y="4355"/>
                    <a:pt x="6718" y="4408"/>
                    <a:pt x="6772" y="4489"/>
                  </a:cubicBezTo>
                  <a:cubicBezTo>
                    <a:pt x="6825" y="4569"/>
                    <a:pt x="6843" y="4676"/>
                    <a:pt x="6825" y="4774"/>
                  </a:cubicBezTo>
                  <a:cubicBezTo>
                    <a:pt x="6816" y="4881"/>
                    <a:pt x="6781" y="4979"/>
                    <a:pt x="6718" y="5068"/>
                  </a:cubicBezTo>
                  <a:cubicBezTo>
                    <a:pt x="6656" y="5158"/>
                    <a:pt x="6576" y="5229"/>
                    <a:pt x="6460" y="5274"/>
                  </a:cubicBezTo>
                  <a:cubicBezTo>
                    <a:pt x="6481" y="5278"/>
                    <a:pt x="6503" y="5281"/>
                    <a:pt x="6525" y="5281"/>
                  </a:cubicBezTo>
                  <a:cubicBezTo>
                    <a:pt x="6630" y="5281"/>
                    <a:pt x="6735" y="5230"/>
                    <a:pt x="6816" y="5149"/>
                  </a:cubicBezTo>
                  <a:cubicBezTo>
                    <a:pt x="6915" y="5060"/>
                    <a:pt x="6977" y="4926"/>
                    <a:pt x="6995" y="4792"/>
                  </a:cubicBezTo>
                  <a:cubicBezTo>
                    <a:pt x="7004" y="4658"/>
                    <a:pt x="6968" y="4506"/>
                    <a:pt x="6870" y="4408"/>
                  </a:cubicBezTo>
                  <a:cubicBezTo>
                    <a:pt x="6791" y="4330"/>
                    <a:pt x="6693" y="4299"/>
                    <a:pt x="6601" y="4299"/>
                  </a:cubicBezTo>
                  <a:close/>
                  <a:moveTo>
                    <a:pt x="8155" y="4444"/>
                  </a:moveTo>
                  <a:cubicBezTo>
                    <a:pt x="8262" y="4506"/>
                    <a:pt x="8342" y="4569"/>
                    <a:pt x="8387" y="4658"/>
                  </a:cubicBezTo>
                  <a:cubicBezTo>
                    <a:pt x="8422" y="4738"/>
                    <a:pt x="8422" y="4837"/>
                    <a:pt x="8396" y="4935"/>
                  </a:cubicBezTo>
                  <a:cubicBezTo>
                    <a:pt x="8369" y="5024"/>
                    <a:pt x="8315" y="5113"/>
                    <a:pt x="8253" y="5193"/>
                  </a:cubicBezTo>
                  <a:cubicBezTo>
                    <a:pt x="8181" y="5265"/>
                    <a:pt x="8092" y="5318"/>
                    <a:pt x="7976" y="5345"/>
                  </a:cubicBezTo>
                  <a:cubicBezTo>
                    <a:pt x="8009" y="5359"/>
                    <a:pt x="8044" y="5365"/>
                    <a:pt x="8081" y="5365"/>
                  </a:cubicBezTo>
                  <a:cubicBezTo>
                    <a:pt x="8167" y="5365"/>
                    <a:pt x="8258" y="5332"/>
                    <a:pt x="8333" y="5283"/>
                  </a:cubicBezTo>
                  <a:cubicBezTo>
                    <a:pt x="8431" y="5211"/>
                    <a:pt x="8511" y="5095"/>
                    <a:pt x="8547" y="4970"/>
                  </a:cubicBezTo>
                  <a:cubicBezTo>
                    <a:pt x="8583" y="4854"/>
                    <a:pt x="8565" y="4703"/>
                    <a:pt x="8485" y="4596"/>
                  </a:cubicBezTo>
                  <a:cubicBezTo>
                    <a:pt x="8404" y="4480"/>
                    <a:pt x="8271" y="4444"/>
                    <a:pt x="8155" y="4444"/>
                  </a:cubicBezTo>
                  <a:close/>
                  <a:moveTo>
                    <a:pt x="9609" y="5060"/>
                  </a:moveTo>
                  <a:cubicBezTo>
                    <a:pt x="9591" y="5149"/>
                    <a:pt x="9564" y="5229"/>
                    <a:pt x="9511" y="5274"/>
                  </a:cubicBezTo>
                  <a:cubicBezTo>
                    <a:pt x="9457" y="5327"/>
                    <a:pt x="9386" y="5345"/>
                    <a:pt x="9305" y="5345"/>
                  </a:cubicBezTo>
                  <a:cubicBezTo>
                    <a:pt x="9293" y="5347"/>
                    <a:pt x="9281" y="5347"/>
                    <a:pt x="9268" y="5347"/>
                  </a:cubicBezTo>
                  <a:cubicBezTo>
                    <a:pt x="9207" y="5347"/>
                    <a:pt x="9142" y="5330"/>
                    <a:pt x="9082" y="5300"/>
                  </a:cubicBezTo>
                  <a:cubicBezTo>
                    <a:pt x="9011" y="5274"/>
                    <a:pt x="8949" y="5220"/>
                    <a:pt x="8913" y="5140"/>
                  </a:cubicBezTo>
                  <a:lnTo>
                    <a:pt x="8913" y="5140"/>
                  </a:lnTo>
                  <a:cubicBezTo>
                    <a:pt x="8904" y="5229"/>
                    <a:pt x="8958" y="5327"/>
                    <a:pt x="9038" y="5381"/>
                  </a:cubicBezTo>
                  <a:cubicBezTo>
                    <a:pt x="9118" y="5443"/>
                    <a:pt x="9216" y="5470"/>
                    <a:pt x="9314" y="5470"/>
                  </a:cubicBezTo>
                  <a:cubicBezTo>
                    <a:pt x="9413" y="5461"/>
                    <a:pt x="9520" y="5425"/>
                    <a:pt x="9582" y="5336"/>
                  </a:cubicBezTo>
                  <a:cubicBezTo>
                    <a:pt x="9636" y="5247"/>
                    <a:pt x="9644" y="5140"/>
                    <a:pt x="9609" y="5060"/>
                  </a:cubicBezTo>
                  <a:close/>
                  <a:moveTo>
                    <a:pt x="12287" y="5108"/>
                  </a:moveTo>
                  <a:cubicBezTo>
                    <a:pt x="12307" y="5108"/>
                    <a:pt x="12330" y="5122"/>
                    <a:pt x="12348" y="5158"/>
                  </a:cubicBezTo>
                  <a:cubicBezTo>
                    <a:pt x="12351" y="5127"/>
                    <a:pt x="12372" y="5113"/>
                    <a:pt x="12393" y="5113"/>
                  </a:cubicBezTo>
                  <a:cubicBezTo>
                    <a:pt x="12428" y="5113"/>
                    <a:pt x="12464" y="5148"/>
                    <a:pt x="12437" y="5202"/>
                  </a:cubicBezTo>
                  <a:cubicBezTo>
                    <a:pt x="12446" y="5200"/>
                    <a:pt x="12454" y="5199"/>
                    <a:pt x="12462" y="5199"/>
                  </a:cubicBezTo>
                  <a:cubicBezTo>
                    <a:pt x="12539" y="5199"/>
                    <a:pt x="12553" y="5309"/>
                    <a:pt x="12464" y="5309"/>
                  </a:cubicBezTo>
                  <a:cubicBezTo>
                    <a:pt x="12464" y="5309"/>
                    <a:pt x="12526" y="5336"/>
                    <a:pt x="12490" y="5407"/>
                  </a:cubicBezTo>
                  <a:cubicBezTo>
                    <a:pt x="12479" y="5427"/>
                    <a:pt x="12467" y="5434"/>
                    <a:pt x="12454" y="5434"/>
                  </a:cubicBezTo>
                  <a:cubicBezTo>
                    <a:pt x="12426" y="5434"/>
                    <a:pt x="12398" y="5397"/>
                    <a:pt x="12392" y="5372"/>
                  </a:cubicBezTo>
                  <a:lnTo>
                    <a:pt x="12392" y="5372"/>
                  </a:lnTo>
                  <a:cubicBezTo>
                    <a:pt x="12410" y="5443"/>
                    <a:pt x="12401" y="5488"/>
                    <a:pt x="12339" y="5488"/>
                  </a:cubicBezTo>
                  <a:cubicBezTo>
                    <a:pt x="12285" y="5479"/>
                    <a:pt x="12285" y="5407"/>
                    <a:pt x="12294" y="5381"/>
                  </a:cubicBezTo>
                  <a:lnTo>
                    <a:pt x="12294" y="5381"/>
                  </a:lnTo>
                  <a:cubicBezTo>
                    <a:pt x="12278" y="5414"/>
                    <a:pt x="12253" y="5426"/>
                    <a:pt x="12230" y="5426"/>
                  </a:cubicBezTo>
                  <a:cubicBezTo>
                    <a:pt x="12177" y="5426"/>
                    <a:pt x="12133" y="5362"/>
                    <a:pt x="12214" y="5318"/>
                  </a:cubicBezTo>
                  <a:cubicBezTo>
                    <a:pt x="12133" y="5289"/>
                    <a:pt x="12137" y="5206"/>
                    <a:pt x="12199" y="5206"/>
                  </a:cubicBezTo>
                  <a:cubicBezTo>
                    <a:pt x="12213" y="5206"/>
                    <a:pt x="12230" y="5210"/>
                    <a:pt x="12249" y="5220"/>
                  </a:cubicBezTo>
                  <a:cubicBezTo>
                    <a:pt x="12214" y="5166"/>
                    <a:pt x="12246" y="5108"/>
                    <a:pt x="12287" y="5108"/>
                  </a:cubicBezTo>
                  <a:close/>
                  <a:moveTo>
                    <a:pt x="9159" y="3076"/>
                  </a:moveTo>
                  <a:cubicBezTo>
                    <a:pt x="9602" y="3076"/>
                    <a:pt x="9974" y="3667"/>
                    <a:pt x="9537" y="4069"/>
                  </a:cubicBezTo>
                  <a:cubicBezTo>
                    <a:pt x="9547" y="4069"/>
                    <a:pt x="9556" y="4068"/>
                    <a:pt x="9566" y="4068"/>
                  </a:cubicBezTo>
                  <a:cubicBezTo>
                    <a:pt x="10014" y="4068"/>
                    <a:pt x="10099" y="4901"/>
                    <a:pt x="9636" y="4988"/>
                  </a:cubicBezTo>
                  <a:cubicBezTo>
                    <a:pt x="9843" y="5260"/>
                    <a:pt x="9551" y="5555"/>
                    <a:pt x="9266" y="5555"/>
                  </a:cubicBezTo>
                  <a:cubicBezTo>
                    <a:pt x="9196" y="5555"/>
                    <a:pt x="9126" y="5537"/>
                    <a:pt x="9065" y="5497"/>
                  </a:cubicBezTo>
                  <a:cubicBezTo>
                    <a:pt x="8949" y="5425"/>
                    <a:pt x="8815" y="5247"/>
                    <a:pt x="8859" y="5033"/>
                  </a:cubicBezTo>
                  <a:lnTo>
                    <a:pt x="8859" y="5033"/>
                  </a:lnTo>
                  <a:cubicBezTo>
                    <a:pt x="8886" y="5077"/>
                    <a:pt x="8966" y="5158"/>
                    <a:pt x="9047" y="5167"/>
                  </a:cubicBezTo>
                  <a:lnTo>
                    <a:pt x="9082" y="4997"/>
                  </a:lnTo>
                  <a:lnTo>
                    <a:pt x="9163" y="5122"/>
                  </a:lnTo>
                  <a:lnTo>
                    <a:pt x="9154" y="4899"/>
                  </a:lnTo>
                  <a:lnTo>
                    <a:pt x="9154" y="4899"/>
                  </a:lnTo>
                  <a:cubicBezTo>
                    <a:pt x="9154" y="4899"/>
                    <a:pt x="9252" y="5104"/>
                    <a:pt x="9261" y="5122"/>
                  </a:cubicBezTo>
                  <a:cubicBezTo>
                    <a:pt x="9261" y="5122"/>
                    <a:pt x="9261" y="5123"/>
                    <a:pt x="9261" y="5123"/>
                  </a:cubicBezTo>
                  <a:cubicBezTo>
                    <a:pt x="9267" y="5123"/>
                    <a:pt x="9216" y="4819"/>
                    <a:pt x="9216" y="4819"/>
                  </a:cubicBezTo>
                  <a:lnTo>
                    <a:pt x="9216" y="4819"/>
                  </a:lnTo>
                  <a:lnTo>
                    <a:pt x="9314" y="4952"/>
                  </a:lnTo>
                  <a:lnTo>
                    <a:pt x="9261" y="4721"/>
                  </a:lnTo>
                  <a:lnTo>
                    <a:pt x="9341" y="4792"/>
                  </a:lnTo>
                  <a:lnTo>
                    <a:pt x="9341" y="4792"/>
                  </a:lnTo>
                  <a:lnTo>
                    <a:pt x="9297" y="4622"/>
                  </a:lnTo>
                  <a:lnTo>
                    <a:pt x="9297" y="4622"/>
                  </a:lnTo>
                  <a:lnTo>
                    <a:pt x="9448" y="4783"/>
                  </a:lnTo>
                  <a:lnTo>
                    <a:pt x="9323" y="4480"/>
                  </a:lnTo>
                  <a:lnTo>
                    <a:pt x="9323" y="4480"/>
                  </a:lnTo>
                  <a:lnTo>
                    <a:pt x="9484" y="4631"/>
                  </a:lnTo>
                  <a:lnTo>
                    <a:pt x="9314" y="4319"/>
                  </a:lnTo>
                  <a:lnTo>
                    <a:pt x="9314" y="4319"/>
                  </a:lnTo>
                  <a:cubicBezTo>
                    <a:pt x="9314" y="4319"/>
                    <a:pt x="9466" y="4444"/>
                    <a:pt x="9493" y="4480"/>
                  </a:cubicBezTo>
                  <a:cubicBezTo>
                    <a:pt x="9494" y="4481"/>
                    <a:pt x="9495" y="4482"/>
                    <a:pt x="9495" y="4482"/>
                  </a:cubicBezTo>
                  <a:cubicBezTo>
                    <a:pt x="9498" y="4482"/>
                    <a:pt x="9297" y="4168"/>
                    <a:pt x="9297" y="4167"/>
                  </a:cubicBezTo>
                  <a:lnTo>
                    <a:pt x="9297" y="4167"/>
                  </a:lnTo>
                  <a:cubicBezTo>
                    <a:pt x="9297" y="4167"/>
                    <a:pt x="9484" y="4310"/>
                    <a:pt x="9502" y="4319"/>
                  </a:cubicBezTo>
                  <a:cubicBezTo>
                    <a:pt x="9511" y="4319"/>
                    <a:pt x="9243" y="4007"/>
                    <a:pt x="9243" y="3998"/>
                  </a:cubicBezTo>
                  <a:cubicBezTo>
                    <a:pt x="9243" y="3998"/>
                    <a:pt x="9243" y="3997"/>
                    <a:pt x="9243" y="3997"/>
                  </a:cubicBezTo>
                  <a:lnTo>
                    <a:pt x="9243" y="3997"/>
                  </a:lnTo>
                  <a:cubicBezTo>
                    <a:pt x="9246" y="3997"/>
                    <a:pt x="9405" y="4114"/>
                    <a:pt x="9430" y="4123"/>
                  </a:cubicBezTo>
                  <a:cubicBezTo>
                    <a:pt x="9431" y="4123"/>
                    <a:pt x="9431" y="4123"/>
                    <a:pt x="9431" y="4123"/>
                  </a:cubicBezTo>
                  <a:cubicBezTo>
                    <a:pt x="9440" y="4123"/>
                    <a:pt x="9198" y="3873"/>
                    <a:pt x="9198" y="3873"/>
                  </a:cubicBezTo>
                  <a:lnTo>
                    <a:pt x="9198" y="3873"/>
                  </a:lnTo>
                  <a:lnTo>
                    <a:pt x="9386" y="3962"/>
                  </a:lnTo>
                  <a:lnTo>
                    <a:pt x="9145" y="3757"/>
                  </a:lnTo>
                  <a:lnTo>
                    <a:pt x="9145" y="3757"/>
                  </a:lnTo>
                  <a:lnTo>
                    <a:pt x="9332" y="3820"/>
                  </a:lnTo>
                  <a:lnTo>
                    <a:pt x="9109" y="3614"/>
                  </a:lnTo>
                  <a:lnTo>
                    <a:pt x="9243" y="3641"/>
                  </a:lnTo>
                  <a:lnTo>
                    <a:pt x="9243" y="3641"/>
                  </a:lnTo>
                  <a:lnTo>
                    <a:pt x="8958" y="3427"/>
                  </a:lnTo>
                  <a:lnTo>
                    <a:pt x="8958" y="3427"/>
                  </a:lnTo>
                  <a:lnTo>
                    <a:pt x="9252" y="3472"/>
                  </a:lnTo>
                  <a:cubicBezTo>
                    <a:pt x="9252" y="3472"/>
                    <a:pt x="9029" y="3320"/>
                    <a:pt x="8752" y="3266"/>
                  </a:cubicBezTo>
                  <a:cubicBezTo>
                    <a:pt x="8880" y="3132"/>
                    <a:pt x="9023" y="3076"/>
                    <a:pt x="9159" y="3076"/>
                  </a:cubicBezTo>
                  <a:close/>
                  <a:moveTo>
                    <a:pt x="11741" y="5113"/>
                  </a:moveTo>
                  <a:lnTo>
                    <a:pt x="11741" y="5113"/>
                  </a:lnTo>
                  <a:cubicBezTo>
                    <a:pt x="11723" y="5229"/>
                    <a:pt x="11678" y="5327"/>
                    <a:pt x="11616" y="5381"/>
                  </a:cubicBezTo>
                  <a:cubicBezTo>
                    <a:pt x="11554" y="5443"/>
                    <a:pt x="11464" y="5470"/>
                    <a:pt x="11366" y="5479"/>
                  </a:cubicBezTo>
                  <a:cubicBezTo>
                    <a:pt x="11277" y="5479"/>
                    <a:pt x="11179" y="5461"/>
                    <a:pt x="11090" y="5416"/>
                  </a:cubicBezTo>
                  <a:cubicBezTo>
                    <a:pt x="11009" y="5381"/>
                    <a:pt x="10929" y="5309"/>
                    <a:pt x="10876" y="5211"/>
                  </a:cubicBezTo>
                  <a:lnTo>
                    <a:pt x="10876" y="5211"/>
                  </a:lnTo>
                  <a:cubicBezTo>
                    <a:pt x="10867" y="5327"/>
                    <a:pt x="10929" y="5443"/>
                    <a:pt x="11027" y="5515"/>
                  </a:cubicBezTo>
                  <a:cubicBezTo>
                    <a:pt x="11116" y="5587"/>
                    <a:pt x="11226" y="5623"/>
                    <a:pt x="11338" y="5623"/>
                  </a:cubicBezTo>
                  <a:cubicBezTo>
                    <a:pt x="11350" y="5623"/>
                    <a:pt x="11363" y="5622"/>
                    <a:pt x="11375" y="5622"/>
                  </a:cubicBezTo>
                  <a:cubicBezTo>
                    <a:pt x="11500" y="5622"/>
                    <a:pt x="11625" y="5568"/>
                    <a:pt x="11705" y="5461"/>
                  </a:cubicBezTo>
                  <a:cubicBezTo>
                    <a:pt x="11777" y="5354"/>
                    <a:pt x="11777" y="5220"/>
                    <a:pt x="11741" y="5113"/>
                  </a:cubicBezTo>
                  <a:close/>
                  <a:moveTo>
                    <a:pt x="11184" y="2653"/>
                  </a:moveTo>
                  <a:cubicBezTo>
                    <a:pt x="11733" y="2653"/>
                    <a:pt x="12199" y="3387"/>
                    <a:pt x="11661" y="3891"/>
                  </a:cubicBezTo>
                  <a:cubicBezTo>
                    <a:pt x="11672" y="3890"/>
                    <a:pt x="11684" y="3890"/>
                    <a:pt x="11695" y="3890"/>
                  </a:cubicBezTo>
                  <a:cubicBezTo>
                    <a:pt x="12245" y="3890"/>
                    <a:pt x="12345" y="4928"/>
                    <a:pt x="11777" y="5024"/>
                  </a:cubicBezTo>
                  <a:cubicBezTo>
                    <a:pt x="12034" y="5368"/>
                    <a:pt x="11666" y="5728"/>
                    <a:pt x="11312" y="5728"/>
                  </a:cubicBezTo>
                  <a:cubicBezTo>
                    <a:pt x="11225" y="5728"/>
                    <a:pt x="11139" y="5707"/>
                    <a:pt x="11063" y="5657"/>
                  </a:cubicBezTo>
                  <a:cubicBezTo>
                    <a:pt x="10920" y="5568"/>
                    <a:pt x="10760" y="5354"/>
                    <a:pt x="10813" y="5086"/>
                  </a:cubicBezTo>
                  <a:lnTo>
                    <a:pt x="10813" y="5086"/>
                  </a:lnTo>
                  <a:cubicBezTo>
                    <a:pt x="10849" y="5131"/>
                    <a:pt x="10938" y="5238"/>
                    <a:pt x="11045" y="5247"/>
                  </a:cubicBezTo>
                  <a:lnTo>
                    <a:pt x="11081" y="5033"/>
                  </a:lnTo>
                  <a:lnTo>
                    <a:pt x="11188" y="5193"/>
                  </a:lnTo>
                  <a:lnTo>
                    <a:pt x="11179" y="4926"/>
                  </a:lnTo>
                  <a:lnTo>
                    <a:pt x="11179" y="4926"/>
                  </a:lnTo>
                  <a:cubicBezTo>
                    <a:pt x="11179" y="4926"/>
                    <a:pt x="11295" y="5176"/>
                    <a:pt x="11304" y="5193"/>
                  </a:cubicBezTo>
                  <a:cubicBezTo>
                    <a:pt x="11304" y="5194"/>
                    <a:pt x="11305" y="5194"/>
                    <a:pt x="11305" y="5194"/>
                  </a:cubicBezTo>
                  <a:cubicBezTo>
                    <a:pt x="11319" y="5194"/>
                    <a:pt x="11259" y="4819"/>
                    <a:pt x="11259" y="4819"/>
                  </a:cubicBezTo>
                  <a:lnTo>
                    <a:pt x="11259" y="4819"/>
                  </a:lnTo>
                  <a:lnTo>
                    <a:pt x="11375" y="4988"/>
                  </a:lnTo>
                  <a:lnTo>
                    <a:pt x="11375" y="4988"/>
                  </a:lnTo>
                  <a:lnTo>
                    <a:pt x="11304" y="4703"/>
                  </a:lnTo>
                  <a:lnTo>
                    <a:pt x="11304" y="4703"/>
                  </a:lnTo>
                  <a:lnTo>
                    <a:pt x="11411" y="4792"/>
                  </a:lnTo>
                  <a:lnTo>
                    <a:pt x="11357" y="4569"/>
                  </a:lnTo>
                  <a:lnTo>
                    <a:pt x="11545" y="4774"/>
                  </a:lnTo>
                  <a:lnTo>
                    <a:pt x="11393" y="4399"/>
                  </a:lnTo>
                  <a:lnTo>
                    <a:pt x="11589" y="4587"/>
                  </a:lnTo>
                  <a:lnTo>
                    <a:pt x="11375" y="4194"/>
                  </a:lnTo>
                  <a:lnTo>
                    <a:pt x="11375" y="4194"/>
                  </a:lnTo>
                  <a:cubicBezTo>
                    <a:pt x="11375" y="4194"/>
                    <a:pt x="11562" y="4355"/>
                    <a:pt x="11598" y="4399"/>
                  </a:cubicBezTo>
                  <a:cubicBezTo>
                    <a:pt x="11600" y="4402"/>
                    <a:pt x="11601" y="4403"/>
                    <a:pt x="11601" y="4403"/>
                  </a:cubicBezTo>
                  <a:cubicBezTo>
                    <a:pt x="11606" y="4403"/>
                    <a:pt x="11348" y="4016"/>
                    <a:pt x="11348" y="4016"/>
                  </a:cubicBezTo>
                  <a:lnTo>
                    <a:pt x="11348" y="4016"/>
                  </a:lnTo>
                  <a:cubicBezTo>
                    <a:pt x="11348" y="4016"/>
                    <a:pt x="11589" y="4185"/>
                    <a:pt x="11607" y="4194"/>
                  </a:cubicBezTo>
                  <a:cubicBezTo>
                    <a:pt x="11607" y="4194"/>
                    <a:pt x="11607" y="4194"/>
                    <a:pt x="11607" y="4194"/>
                  </a:cubicBezTo>
                  <a:cubicBezTo>
                    <a:pt x="11609" y="4194"/>
                    <a:pt x="11295" y="3811"/>
                    <a:pt x="11286" y="3802"/>
                  </a:cubicBezTo>
                  <a:cubicBezTo>
                    <a:pt x="11286" y="3801"/>
                    <a:pt x="11286" y="3801"/>
                    <a:pt x="11286" y="3801"/>
                  </a:cubicBezTo>
                  <a:lnTo>
                    <a:pt x="11286" y="3801"/>
                  </a:lnTo>
                  <a:cubicBezTo>
                    <a:pt x="11289" y="3801"/>
                    <a:pt x="11483" y="3945"/>
                    <a:pt x="11518" y="3953"/>
                  </a:cubicBezTo>
                  <a:cubicBezTo>
                    <a:pt x="11518" y="3953"/>
                    <a:pt x="11519" y="3954"/>
                    <a:pt x="11519" y="3954"/>
                  </a:cubicBezTo>
                  <a:cubicBezTo>
                    <a:pt x="11536" y="3954"/>
                    <a:pt x="11232" y="3641"/>
                    <a:pt x="11232" y="3641"/>
                  </a:cubicBezTo>
                  <a:lnTo>
                    <a:pt x="11232" y="3641"/>
                  </a:lnTo>
                  <a:lnTo>
                    <a:pt x="11464" y="3757"/>
                  </a:lnTo>
                  <a:lnTo>
                    <a:pt x="11464" y="3757"/>
                  </a:lnTo>
                  <a:lnTo>
                    <a:pt x="11170" y="3498"/>
                  </a:lnTo>
                  <a:lnTo>
                    <a:pt x="11170" y="3498"/>
                  </a:lnTo>
                  <a:lnTo>
                    <a:pt x="11393" y="3579"/>
                  </a:lnTo>
                  <a:lnTo>
                    <a:pt x="11116" y="3329"/>
                  </a:lnTo>
                  <a:lnTo>
                    <a:pt x="11286" y="3356"/>
                  </a:lnTo>
                  <a:lnTo>
                    <a:pt x="11286" y="3356"/>
                  </a:lnTo>
                  <a:lnTo>
                    <a:pt x="10938" y="3097"/>
                  </a:lnTo>
                  <a:lnTo>
                    <a:pt x="11304" y="3150"/>
                  </a:lnTo>
                  <a:cubicBezTo>
                    <a:pt x="11304" y="3150"/>
                    <a:pt x="11018" y="2963"/>
                    <a:pt x="10679" y="2892"/>
                  </a:cubicBezTo>
                  <a:cubicBezTo>
                    <a:pt x="10837" y="2723"/>
                    <a:pt x="11015" y="2653"/>
                    <a:pt x="11184" y="2653"/>
                  </a:cubicBezTo>
                  <a:close/>
                  <a:moveTo>
                    <a:pt x="6790" y="5416"/>
                  </a:moveTo>
                  <a:cubicBezTo>
                    <a:pt x="6781" y="5532"/>
                    <a:pt x="6763" y="5639"/>
                    <a:pt x="6701" y="5711"/>
                  </a:cubicBezTo>
                  <a:cubicBezTo>
                    <a:pt x="6647" y="5791"/>
                    <a:pt x="6558" y="5836"/>
                    <a:pt x="6460" y="5854"/>
                  </a:cubicBezTo>
                  <a:cubicBezTo>
                    <a:pt x="6425" y="5860"/>
                    <a:pt x="6389" y="5863"/>
                    <a:pt x="6353" y="5863"/>
                  </a:cubicBezTo>
                  <a:cubicBezTo>
                    <a:pt x="6288" y="5863"/>
                    <a:pt x="6223" y="5853"/>
                    <a:pt x="6165" y="5836"/>
                  </a:cubicBezTo>
                  <a:cubicBezTo>
                    <a:pt x="6067" y="5809"/>
                    <a:pt x="5969" y="5755"/>
                    <a:pt x="5898" y="5657"/>
                  </a:cubicBezTo>
                  <a:lnTo>
                    <a:pt x="5898" y="5657"/>
                  </a:lnTo>
                  <a:cubicBezTo>
                    <a:pt x="5907" y="5782"/>
                    <a:pt x="6005" y="5889"/>
                    <a:pt x="6112" y="5952"/>
                  </a:cubicBezTo>
                  <a:cubicBezTo>
                    <a:pt x="6199" y="5992"/>
                    <a:pt x="6296" y="6012"/>
                    <a:pt x="6391" y="6012"/>
                  </a:cubicBezTo>
                  <a:cubicBezTo>
                    <a:pt x="6423" y="6012"/>
                    <a:pt x="6455" y="6010"/>
                    <a:pt x="6486" y="6005"/>
                  </a:cubicBezTo>
                  <a:cubicBezTo>
                    <a:pt x="6611" y="5978"/>
                    <a:pt x="6745" y="5907"/>
                    <a:pt x="6808" y="5782"/>
                  </a:cubicBezTo>
                  <a:cubicBezTo>
                    <a:pt x="6870" y="5657"/>
                    <a:pt x="6843" y="5515"/>
                    <a:pt x="6790" y="5416"/>
                  </a:cubicBezTo>
                  <a:close/>
                  <a:moveTo>
                    <a:pt x="8271" y="5523"/>
                  </a:moveTo>
                  <a:cubicBezTo>
                    <a:pt x="8244" y="5639"/>
                    <a:pt x="8208" y="5729"/>
                    <a:pt x="8137" y="5791"/>
                  </a:cubicBezTo>
                  <a:cubicBezTo>
                    <a:pt x="8074" y="5854"/>
                    <a:pt x="7985" y="5880"/>
                    <a:pt x="7896" y="5880"/>
                  </a:cubicBezTo>
                  <a:cubicBezTo>
                    <a:pt x="7880" y="5882"/>
                    <a:pt x="7863" y="5883"/>
                    <a:pt x="7847" y="5883"/>
                  </a:cubicBezTo>
                  <a:cubicBezTo>
                    <a:pt x="7766" y="5883"/>
                    <a:pt x="7686" y="5864"/>
                    <a:pt x="7619" y="5827"/>
                  </a:cubicBezTo>
                  <a:cubicBezTo>
                    <a:pt x="7530" y="5782"/>
                    <a:pt x="7450" y="5720"/>
                    <a:pt x="7396" y="5622"/>
                  </a:cubicBezTo>
                  <a:lnTo>
                    <a:pt x="7396" y="5622"/>
                  </a:lnTo>
                  <a:cubicBezTo>
                    <a:pt x="7387" y="5738"/>
                    <a:pt x="7459" y="5854"/>
                    <a:pt x="7557" y="5925"/>
                  </a:cubicBezTo>
                  <a:cubicBezTo>
                    <a:pt x="7655" y="5996"/>
                    <a:pt x="7771" y="6032"/>
                    <a:pt x="7896" y="6032"/>
                  </a:cubicBezTo>
                  <a:cubicBezTo>
                    <a:pt x="8021" y="6032"/>
                    <a:pt x="8155" y="5978"/>
                    <a:pt x="8226" y="5871"/>
                  </a:cubicBezTo>
                  <a:cubicBezTo>
                    <a:pt x="8306" y="5764"/>
                    <a:pt x="8306" y="5630"/>
                    <a:pt x="8271" y="5523"/>
                  </a:cubicBezTo>
                  <a:close/>
                  <a:moveTo>
                    <a:pt x="18128" y="4837"/>
                  </a:moveTo>
                  <a:lnTo>
                    <a:pt x="18128" y="4837"/>
                  </a:lnTo>
                  <a:cubicBezTo>
                    <a:pt x="18075" y="4997"/>
                    <a:pt x="17986" y="5149"/>
                    <a:pt x="17879" y="5291"/>
                  </a:cubicBezTo>
                  <a:cubicBezTo>
                    <a:pt x="17772" y="5425"/>
                    <a:pt x="17638" y="5550"/>
                    <a:pt x="17504" y="5657"/>
                  </a:cubicBezTo>
                  <a:cubicBezTo>
                    <a:pt x="17218" y="5862"/>
                    <a:pt x="16879" y="6005"/>
                    <a:pt x="16532" y="6068"/>
                  </a:cubicBezTo>
                  <a:cubicBezTo>
                    <a:pt x="16400" y="6088"/>
                    <a:pt x="16267" y="6099"/>
                    <a:pt x="16135" y="6099"/>
                  </a:cubicBezTo>
                  <a:cubicBezTo>
                    <a:pt x="15917" y="6099"/>
                    <a:pt x="15699" y="6068"/>
                    <a:pt x="15488" y="5996"/>
                  </a:cubicBezTo>
                  <a:cubicBezTo>
                    <a:pt x="15318" y="5934"/>
                    <a:pt x="15158" y="5854"/>
                    <a:pt x="15024" y="5746"/>
                  </a:cubicBezTo>
                  <a:cubicBezTo>
                    <a:pt x="14881" y="5639"/>
                    <a:pt x="14765" y="5506"/>
                    <a:pt x="14685" y="5354"/>
                  </a:cubicBezTo>
                  <a:lnTo>
                    <a:pt x="14685" y="5354"/>
                  </a:lnTo>
                  <a:cubicBezTo>
                    <a:pt x="14890" y="5630"/>
                    <a:pt x="15193" y="5818"/>
                    <a:pt x="15515" y="5916"/>
                  </a:cubicBezTo>
                  <a:cubicBezTo>
                    <a:pt x="15699" y="5967"/>
                    <a:pt x="15892" y="5992"/>
                    <a:pt x="16085" y="5992"/>
                  </a:cubicBezTo>
                  <a:cubicBezTo>
                    <a:pt x="16229" y="5992"/>
                    <a:pt x="16373" y="5978"/>
                    <a:pt x="16514" y="5952"/>
                  </a:cubicBezTo>
                  <a:cubicBezTo>
                    <a:pt x="16844" y="5898"/>
                    <a:pt x="17165" y="5773"/>
                    <a:pt x="17450" y="5586"/>
                  </a:cubicBezTo>
                  <a:cubicBezTo>
                    <a:pt x="17736" y="5399"/>
                    <a:pt x="17977" y="5140"/>
                    <a:pt x="18128" y="4837"/>
                  </a:cubicBezTo>
                  <a:close/>
                  <a:moveTo>
                    <a:pt x="5909" y="2930"/>
                  </a:moveTo>
                  <a:cubicBezTo>
                    <a:pt x="6447" y="2930"/>
                    <a:pt x="6953" y="3572"/>
                    <a:pt x="6504" y="4150"/>
                  </a:cubicBezTo>
                  <a:cubicBezTo>
                    <a:pt x="6540" y="4141"/>
                    <a:pt x="6575" y="4137"/>
                    <a:pt x="6609" y="4137"/>
                  </a:cubicBezTo>
                  <a:cubicBezTo>
                    <a:pt x="7135" y="4137"/>
                    <a:pt x="7370" y="5125"/>
                    <a:pt x="6816" y="5309"/>
                  </a:cubicBezTo>
                  <a:cubicBezTo>
                    <a:pt x="7153" y="5646"/>
                    <a:pt x="6761" y="6128"/>
                    <a:pt x="6361" y="6128"/>
                  </a:cubicBezTo>
                  <a:cubicBezTo>
                    <a:pt x="6295" y="6128"/>
                    <a:pt x="6228" y="6115"/>
                    <a:pt x="6165" y="6085"/>
                  </a:cubicBezTo>
                  <a:cubicBezTo>
                    <a:pt x="6014" y="6014"/>
                    <a:pt x="5799" y="5818"/>
                    <a:pt x="5817" y="5532"/>
                  </a:cubicBezTo>
                  <a:lnTo>
                    <a:pt x="5817" y="5532"/>
                  </a:lnTo>
                  <a:cubicBezTo>
                    <a:pt x="5860" y="5575"/>
                    <a:pt x="5960" y="5667"/>
                    <a:pt x="6062" y="5667"/>
                  </a:cubicBezTo>
                  <a:cubicBezTo>
                    <a:pt x="6067" y="5667"/>
                    <a:pt x="6071" y="5667"/>
                    <a:pt x="6076" y="5666"/>
                  </a:cubicBezTo>
                  <a:lnTo>
                    <a:pt x="6094" y="5434"/>
                  </a:lnTo>
                  <a:lnTo>
                    <a:pt x="6219" y="5586"/>
                  </a:lnTo>
                  <a:lnTo>
                    <a:pt x="6174" y="5300"/>
                  </a:lnTo>
                  <a:lnTo>
                    <a:pt x="6174" y="5300"/>
                  </a:lnTo>
                  <a:cubicBezTo>
                    <a:pt x="6174" y="5300"/>
                    <a:pt x="6335" y="5550"/>
                    <a:pt x="6353" y="5568"/>
                  </a:cubicBezTo>
                  <a:cubicBezTo>
                    <a:pt x="6353" y="5568"/>
                    <a:pt x="6353" y="5569"/>
                    <a:pt x="6353" y="5569"/>
                  </a:cubicBezTo>
                  <a:cubicBezTo>
                    <a:pt x="6356" y="5569"/>
                    <a:pt x="6237" y="5185"/>
                    <a:pt x="6237" y="5184"/>
                  </a:cubicBezTo>
                  <a:lnTo>
                    <a:pt x="6237" y="5184"/>
                  </a:lnTo>
                  <a:lnTo>
                    <a:pt x="6388" y="5336"/>
                  </a:lnTo>
                  <a:lnTo>
                    <a:pt x="6272" y="5051"/>
                  </a:lnTo>
                  <a:lnTo>
                    <a:pt x="6388" y="5131"/>
                  </a:lnTo>
                  <a:lnTo>
                    <a:pt x="6388" y="5131"/>
                  </a:lnTo>
                  <a:lnTo>
                    <a:pt x="6299" y="4908"/>
                  </a:lnTo>
                  <a:lnTo>
                    <a:pt x="6299" y="4908"/>
                  </a:lnTo>
                  <a:lnTo>
                    <a:pt x="6522" y="5086"/>
                  </a:lnTo>
                  <a:lnTo>
                    <a:pt x="6308" y="4729"/>
                  </a:lnTo>
                  <a:lnTo>
                    <a:pt x="6540" y="4881"/>
                  </a:lnTo>
                  <a:lnTo>
                    <a:pt x="6540" y="4881"/>
                  </a:lnTo>
                  <a:lnTo>
                    <a:pt x="6254" y="4515"/>
                  </a:lnTo>
                  <a:lnTo>
                    <a:pt x="6254" y="4515"/>
                  </a:lnTo>
                  <a:cubicBezTo>
                    <a:pt x="6255" y="4515"/>
                    <a:pt x="6477" y="4649"/>
                    <a:pt x="6522" y="4694"/>
                  </a:cubicBezTo>
                  <a:cubicBezTo>
                    <a:pt x="6524" y="4695"/>
                    <a:pt x="6525" y="4696"/>
                    <a:pt x="6526" y="4696"/>
                  </a:cubicBezTo>
                  <a:cubicBezTo>
                    <a:pt x="6536" y="4696"/>
                    <a:pt x="6201" y="4328"/>
                    <a:pt x="6201" y="4328"/>
                  </a:cubicBezTo>
                  <a:lnTo>
                    <a:pt x="6201" y="4328"/>
                  </a:lnTo>
                  <a:cubicBezTo>
                    <a:pt x="6201" y="4328"/>
                    <a:pt x="6477" y="4471"/>
                    <a:pt x="6495" y="4471"/>
                  </a:cubicBezTo>
                  <a:cubicBezTo>
                    <a:pt x="6496" y="4471"/>
                    <a:pt x="6496" y="4471"/>
                    <a:pt x="6496" y="4471"/>
                  </a:cubicBezTo>
                  <a:cubicBezTo>
                    <a:pt x="6503" y="4471"/>
                    <a:pt x="6111" y="4132"/>
                    <a:pt x="6094" y="4123"/>
                  </a:cubicBezTo>
                  <a:cubicBezTo>
                    <a:pt x="6093" y="4122"/>
                    <a:pt x="6094" y="4121"/>
                    <a:pt x="6095" y="4121"/>
                  </a:cubicBezTo>
                  <a:cubicBezTo>
                    <a:pt x="6115" y="4121"/>
                    <a:pt x="6336" y="4239"/>
                    <a:pt x="6362" y="4239"/>
                  </a:cubicBezTo>
                  <a:cubicBezTo>
                    <a:pt x="6362" y="4239"/>
                    <a:pt x="6363" y="4239"/>
                    <a:pt x="6363" y="4239"/>
                  </a:cubicBezTo>
                  <a:cubicBezTo>
                    <a:pt x="6386" y="4239"/>
                    <a:pt x="6023" y="3962"/>
                    <a:pt x="6023" y="3962"/>
                  </a:cubicBezTo>
                  <a:lnTo>
                    <a:pt x="6023" y="3962"/>
                  </a:lnTo>
                  <a:lnTo>
                    <a:pt x="6281" y="4043"/>
                  </a:lnTo>
                  <a:lnTo>
                    <a:pt x="6281" y="4043"/>
                  </a:lnTo>
                  <a:lnTo>
                    <a:pt x="5933" y="3820"/>
                  </a:lnTo>
                  <a:lnTo>
                    <a:pt x="6174" y="3864"/>
                  </a:lnTo>
                  <a:lnTo>
                    <a:pt x="5844" y="3650"/>
                  </a:lnTo>
                  <a:lnTo>
                    <a:pt x="6031" y="3650"/>
                  </a:lnTo>
                  <a:lnTo>
                    <a:pt x="5621" y="3436"/>
                  </a:lnTo>
                  <a:lnTo>
                    <a:pt x="6014" y="3436"/>
                  </a:lnTo>
                  <a:cubicBezTo>
                    <a:pt x="6014" y="3436"/>
                    <a:pt x="5684" y="3284"/>
                    <a:pt x="5318" y="3266"/>
                  </a:cubicBezTo>
                  <a:cubicBezTo>
                    <a:pt x="5483" y="3028"/>
                    <a:pt x="5699" y="2930"/>
                    <a:pt x="5909" y="2930"/>
                  </a:cubicBezTo>
                  <a:close/>
                  <a:moveTo>
                    <a:pt x="7705" y="3059"/>
                  </a:moveTo>
                  <a:cubicBezTo>
                    <a:pt x="8256" y="3059"/>
                    <a:pt x="8721" y="3794"/>
                    <a:pt x="8181" y="4292"/>
                  </a:cubicBezTo>
                  <a:cubicBezTo>
                    <a:pt x="8191" y="4292"/>
                    <a:pt x="8200" y="4291"/>
                    <a:pt x="8210" y="4291"/>
                  </a:cubicBezTo>
                  <a:cubicBezTo>
                    <a:pt x="8765" y="4291"/>
                    <a:pt x="8877" y="5329"/>
                    <a:pt x="8306" y="5434"/>
                  </a:cubicBezTo>
                  <a:cubicBezTo>
                    <a:pt x="8557" y="5778"/>
                    <a:pt x="8193" y="6139"/>
                    <a:pt x="7836" y="6139"/>
                  </a:cubicBezTo>
                  <a:cubicBezTo>
                    <a:pt x="7748" y="6139"/>
                    <a:pt x="7661" y="6117"/>
                    <a:pt x="7584" y="6068"/>
                  </a:cubicBezTo>
                  <a:cubicBezTo>
                    <a:pt x="7450" y="5978"/>
                    <a:pt x="7280" y="5755"/>
                    <a:pt x="7334" y="5488"/>
                  </a:cubicBezTo>
                  <a:lnTo>
                    <a:pt x="7334" y="5488"/>
                  </a:lnTo>
                  <a:cubicBezTo>
                    <a:pt x="7370" y="5541"/>
                    <a:pt x="7459" y="5648"/>
                    <a:pt x="7566" y="5657"/>
                  </a:cubicBezTo>
                  <a:lnTo>
                    <a:pt x="7610" y="5443"/>
                  </a:lnTo>
                  <a:lnTo>
                    <a:pt x="7709" y="5604"/>
                  </a:lnTo>
                  <a:lnTo>
                    <a:pt x="7709" y="5327"/>
                  </a:lnTo>
                  <a:cubicBezTo>
                    <a:pt x="7709" y="5327"/>
                    <a:pt x="7825" y="5577"/>
                    <a:pt x="7833" y="5604"/>
                  </a:cubicBezTo>
                  <a:cubicBezTo>
                    <a:pt x="7834" y="5604"/>
                    <a:pt x="7834" y="5604"/>
                    <a:pt x="7834" y="5604"/>
                  </a:cubicBezTo>
                  <a:cubicBezTo>
                    <a:pt x="7840" y="5604"/>
                    <a:pt x="7780" y="5229"/>
                    <a:pt x="7780" y="5229"/>
                  </a:cubicBezTo>
                  <a:lnTo>
                    <a:pt x="7780" y="5229"/>
                  </a:lnTo>
                  <a:lnTo>
                    <a:pt x="7896" y="5399"/>
                  </a:lnTo>
                  <a:lnTo>
                    <a:pt x="7833" y="5104"/>
                  </a:lnTo>
                  <a:lnTo>
                    <a:pt x="7932" y="5193"/>
                  </a:lnTo>
                  <a:lnTo>
                    <a:pt x="7878" y="4979"/>
                  </a:lnTo>
                  <a:lnTo>
                    <a:pt x="8065" y="5184"/>
                  </a:lnTo>
                  <a:lnTo>
                    <a:pt x="7914" y="4810"/>
                  </a:lnTo>
                  <a:lnTo>
                    <a:pt x="7914" y="4810"/>
                  </a:lnTo>
                  <a:lnTo>
                    <a:pt x="8110" y="4988"/>
                  </a:lnTo>
                  <a:lnTo>
                    <a:pt x="7896" y="4605"/>
                  </a:lnTo>
                  <a:lnTo>
                    <a:pt x="7896" y="4605"/>
                  </a:lnTo>
                  <a:cubicBezTo>
                    <a:pt x="7896" y="4605"/>
                    <a:pt x="8083" y="4765"/>
                    <a:pt x="8119" y="4810"/>
                  </a:cubicBezTo>
                  <a:cubicBezTo>
                    <a:pt x="8121" y="4812"/>
                    <a:pt x="8122" y="4813"/>
                    <a:pt x="8122" y="4813"/>
                  </a:cubicBezTo>
                  <a:cubicBezTo>
                    <a:pt x="8128" y="4813"/>
                    <a:pt x="7869" y="4417"/>
                    <a:pt x="7869" y="4417"/>
                  </a:cubicBezTo>
                  <a:lnTo>
                    <a:pt x="7869" y="4417"/>
                  </a:lnTo>
                  <a:cubicBezTo>
                    <a:pt x="7869" y="4417"/>
                    <a:pt x="8119" y="4596"/>
                    <a:pt x="8128" y="4605"/>
                  </a:cubicBezTo>
                  <a:cubicBezTo>
                    <a:pt x="8128" y="4605"/>
                    <a:pt x="8128" y="4605"/>
                    <a:pt x="8128" y="4605"/>
                  </a:cubicBezTo>
                  <a:cubicBezTo>
                    <a:pt x="8130" y="4605"/>
                    <a:pt x="7816" y="4221"/>
                    <a:pt x="7807" y="4212"/>
                  </a:cubicBezTo>
                  <a:cubicBezTo>
                    <a:pt x="7806" y="4212"/>
                    <a:pt x="7806" y="4212"/>
                    <a:pt x="7806" y="4212"/>
                  </a:cubicBezTo>
                  <a:lnTo>
                    <a:pt x="7806" y="4212"/>
                  </a:lnTo>
                  <a:cubicBezTo>
                    <a:pt x="7810" y="4212"/>
                    <a:pt x="8013" y="4355"/>
                    <a:pt x="8039" y="4364"/>
                  </a:cubicBezTo>
                  <a:cubicBezTo>
                    <a:pt x="8039" y="4364"/>
                    <a:pt x="8039" y="4364"/>
                    <a:pt x="8040" y="4364"/>
                  </a:cubicBezTo>
                  <a:cubicBezTo>
                    <a:pt x="8057" y="4364"/>
                    <a:pt x="7762" y="4052"/>
                    <a:pt x="7762" y="4051"/>
                  </a:cubicBezTo>
                  <a:lnTo>
                    <a:pt x="7762" y="4051"/>
                  </a:lnTo>
                  <a:lnTo>
                    <a:pt x="7985" y="4167"/>
                  </a:lnTo>
                  <a:lnTo>
                    <a:pt x="7691" y="3909"/>
                  </a:lnTo>
                  <a:lnTo>
                    <a:pt x="7923" y="3980"/>
                  </a:lnTo>
                  <a:lnTo>
                    <a:pt x="7923" y="3980"/>
                  </a:lnTo>
                  <a:lnTo>
                    <a:pt x="7637" y="3730"/>
                  </a:lnTo>
                  <a:lnTo>
                    <a:pt x="7816" y="3766"/>
                  </a:lnTo>
                  <a:lnTo>
                    <a:pt x="7459" y="3507"/>
                  </a:lnTo>
                  <a:lnTo>
                    <a:pt x="7459" y="3507"/>
                  </a:lnTo>
                  <a:lnTo>
                    <a:pt x="7825" y="3561"/>
                  </a:lnTo>
                  <a:cubicBezTo>
                    <a:pt x="7825" y="3561"/>
                    <a:pt x="7548" y="3365"/>
                    <a:pt x="7200" y="3293"/>
                  </a:cubicBezTo>
                  <a:cubicBezTo>
                    <a:pt x="7359" y="3128"/>
                    <a:pt x="7536" y="3059"/>
                    <a:pt x="7705" y="3059"/>
                  </a:cubicBezTo>
                  <a:close/>
                  <a:moveTo>
                    <a:pt x="4426" y="2472"/>
                  </a:moveTo>
                  <a:cubicBezTo>
                    <a:pt x="4586" y="2571"/>
                    <a:pt x="4738" y="2695"/>
                    <a:pt x="4845" y="2856"/>
                  </a:cubicBezTo>
                  <a:cubicBezTo>
                    <a:pt x="4961" y="3017"/>
                    <a:pt x="5041" y="3213"/>
                    <a:pt x="5050" y="3418"/>
                  </a:cubicBezTo>
                  <a:cubicBezTo>
                    <a:pt x="5059" y="3623"/>
                    <a:pt x="4997" y="3828"/>
                    <a:pt x="4907" y="3998"/>
                  </a:cubicBezTo>
                  <a:cubicBezTo>
                    <a:pt x="4827" y="4176"/>
                    <a:pt x="4720" y="4328"/>
                    <a:pt x="4595" y="4471"/>
                  </a:cubicBezTo>
                  <a:cubicBezTo>
                    <a:pt x="4479" y="4613"/>
                    <a:pt x="4363" y="4756"/>
                    <a:pt x="4265" y="4908"/>
                  </a:cubicBezTo>
                  <a:cubicBezTo>
                    <a:pt x="4158" y="5060"/>
                    <a:pt x="4087" y="5229"/>
                    <a:pt x="4006" y="5390"/>
                  </a:cubicBezTo>
                  <a:cubicBezTo>
                    <a:pt x="3917" y="5550"/>
                    <a:pt x="3828" y="5702"/>
                    <a:pt x="3748" y="5862"/>
                  </a:cubicBezTo>
                  <a:cubicBezTo>
                    <a:pt x="3667" y="6014"/>
                    <a:pt x="3596" y="6184"/>
                    <a:pt x="3534" y="6353"/>
                  </a:cubicBezTo>
                  <a:lnTo>
                    <a:pt x="3507" y="6353"/>
                  </a:lnTo>
                  <a:cubicBezTo>
                    <a:pt x="3489" y="6166"/>
                    <a:pt x="3525" y="5969"/>
                    <a:pt x="3587" y="5791"/>
                  </a:cubicBezTo>
                  <a:cubicBezTo>
                    <a:pt x="3650" y="5613"/>
                    <a:pt x="3739" y="5443"/>
                    <a:pt x="3846" y="5291"/>
                  </a:cubicBezTo>
                  <a:cubicBezTo>
                    <a:pt x="3953" y="5140"/>
                    <a:pt x="4096" y="5015"/>
                    <a:pt x="4203" y="4863"/>
                  </a:cubicBezTo>
                  <a:cubicBezTo>
                    <a:pt x="4319" y="4721"/>
                    <a:pt x="4417" y="4569"/>
                    <a:pt x="4497" y="4399"/>
                  </a:cubicBezTo>
                  <a:cubicBezTo>
                    <a:pt x="4577" y="4239"/>
                    <a:pt x="4649" y="4078"/>
                    <a:pt x="4711" y="3918"/>
                  </a:cubicBezTo>
                  <a:cubicBezTo>
                    <a:pt x="4774" y="3748"/>
                    <a:pt x="4809" y="3588"/>
                    <a:pt x="4809" y="3427"/>
                  </a:cubicBezTo>
                  <a:cubicBezTo>
                    <a:pt x="4809" y="3266"/>
                    <a:pt x="4765" y="3106"/>
                    <a:pt x="4693" y="2945"/>
                  </a:cubicBezTo>
                  <a:cubicBezTo>
                    <a:pt x="4622" y="2794"/>
                    <a:pt x="4524" y="2642"/>
                    <a:pt x="4417" y="2490"/>
                  </a:cubicBezTo>
                  <a:lnTo>
                    <a:pt x="4426" y="2472"/>
                  </a:lnTo>
                  <a:close/>
                  <a:moveTo>
                    <a:pt x="9752" y="2865"/>
                  </a:moveTo>
                  <a:cubicBezTo>
                    <a:pt x="10028" y="3052"/>
                    <a:pt x="10269" y="3284"/>
                    <a:pt x="10421" y="3596"/>
                  </a:cubicBezTo>
                  <a:cubicBezTo>
                    <a:pt x="10572" y="3918"/>
                    <a:pt x="10554" y="4319"/>
                    <a:pt x="10403" y="4605"/>
                  </a:cubicBezTo>
                  <a:cubicBezTo>
                    <a:pt x="10331" y="4756"/>
                    <a:pt x="10260" y="4899"/>
                    <a:pt x="10206" y="5051"/>
                  </a:cubicBezTo>
                  <a:cubicBezTo>
                    <a:pt x="10153" y="5202"/>
                    <a:pt x="10126" y="5363"/>
                    <a:pt x="10108" y="5523"/>
                  </a:cubicBezTo>
                  <a:cubicBezTo>
                    <a:pt x="10082" y="5675"/>
                    <a:pt x="10046" y="5818"/>
                    <a:pt x="10028" y="5978"/>
                  </a:cubicBezTo>
                  <a:cubicBezTo>
                    <a:pt x="10010" y="6130"/>
                    <a:pt x="10001" y="6282"/>
                    <a:pt x="9992" y="6451"/>
                  </a:cubicBezTo>
                  <a:lnTo>
                    <a:pt x="9966" y="6451"/>
                  </a:lnTo>
                  <a:cubicBezTo>
                    <a:pt x="9832" y="6148"/>
                    <a:pt x="9814" y="5791"/>
                    <a:pt x="9921" y="5470"/>
                  </a:cubicBezTo>
                  <a:cubicBezTo>
                    <a:pt x="9983" y="5309"/>
                    <a:pt x="10073" y="5176"/>
                    <a:pt x="10135" y="5024"/>
                  </a:cubicBezTo>
                  <a:cubicBezTo>
                    <a:pt x="10206" y="4881"/>
                    <a:pt x="10260" y="4729"/>
                    <a:pt x="10287" y="4569"/>
                  </a:cubicBezTo>
                  <a:cubicBezTo>
                    <a:pt x="10314" y="4417"/>
                    <a:pt x="10322" y="4266"/>
                    <a:pt x="10314" y="4123"/>
                  </a:cubicBezTo>
                  <a:cubicBezTo>
                    <a:pt x="10305" y="3971"/>
                    <a:pt x="10260" y="3837"/>
                    <a:pt x="10198" y="3695"/>
                  </a:cubicBezTo>
                  <a:cubicBezTo>
                    <a:pt x="10091" y="3427"/>
                    <a:pt x="9903" y="3168"/>
                    <a:pt x="9734" y="2883"/>
                  </a:cubicBezTo>
                  <a:lnTo>
                    <a:pt x="9752" y="2865"/>
                  </a:lnTo>
                  <a:close/>
                  <a:moveTo>
                    <a:pt x="9127" y="6103"/>
                  </a:moveTo>
                  <a:lnTo>
                    <a:pt x="9127" y="6103"/>
                  </a:lnTo>
                  <a:cubicBezTo>
                    <a:pt x="8913" y="6291"/>
                    <a:pt x="8663" y="6433"/>
                    <a:pt x="8387" y="6523"/>
                  </a:cubicBezTo>
                  <a:cubicBezTo>
                    <a:pt x="8119" y="6621"/>
                    <a:pt x="7842" y="6674"/>
                    <a:pt x="7557" y="6692"/>
                  </a:cubicBezTo>
                  <a:cubicBezTo>
                    <a:pt x="7470" y="6697"/>
                    <a:pt x="7384" y="6700"/>
                    <a:pt x="7298" y="6700"/>
                  </a:cubicBezTo>
                  <a:cubicBezTo>
                    <a:pt x="7099" y="6700"/>
                    <a:pt x="6900" y="6685"/>
                    <a:pt x="6701" y="6647"/>
                  </a:cubicBezTo>
                  <a:cubicBezTo>
                    <a:pt x="6424" y="6603"/>
                    <a:pt x="6147" y="6523"/>
                    <a:pt x="5898" y="6398"/>
                  </a:cubicBezTo>
                  <a:lnTo>
                    <a:pt x="5898" y="6398"/>
                  </a:lnTo>
                  <a:cubicBezTo>
                    <a:pt x="6183" y="6433"/>
                    <a:pt x="6451" y="6460"/>
                    <a:pt x="6727" y="6478"/>
                  </a:cubicBezTo>
                  <a:cubicBezTo>
                    <a:pt x="6838" y="6482"/>
                    <a:pt x="6951" y="6484"/>
                    <a:pt x="7063" y="6484"/>
                  </a:cubicBezTo>
                  <a:cubicBezTo>
                    <a:pt x="7222" y="6484"/>
                    <a:pt x="7382" y="6480"/>
                    <a:pt x="7539" y="6469"/>
                  </a:cubicBezTo>
                  <a:cubicBezTo>
                    <a:pt x="7807" y="6451"/>
                    <a:pt x="8074" y="6416"/>
                    <a:pt x="8342" y="6353"/>
                  </a:cubicBezTo>
                  <a:cubicBezTo>
                    <a:pt x="8610" y="6300"/>
                    <a:pt x="8868" y="6210"/>
                    <a:pt x="9127" y="6103"/>
                  </a:cubicBezTo>
                  <a:close/>
                  <a:moveTo>
                    <a:pt x="5345" y="4542"/>
                  </a:moveTo>
                  <a:lnTo>
                    <a:pt x="5362" y="4560"/>
                  </a:lnTo>
                  <a:cubicBezTo>
                    <a:pt x="5291" y="4801"/>
                    <a:pt x="5202" y="5024"/>
                    <a:pt x="5148" y="5238"/>
                  </a:cubicBezTo>
                  <a:cubicBezTo>
                    <a:pt x="5121" y="5345"/>
                    <a:pt x="5104" y="5452"/>
                    <a:pt x="5104" y="5559"/>
                  </a:cubicBezTo>
                  <a:cubicBezTo>
                    <a:pt x="5104" y="5666"/>
                    <a:pt x="5121" y="5782"/>
                    <a:pt x="5148" y="5898"/>
                  </a:cubicBezTo>
                  <a:cubicBezTo>
                    <a:pt x="5175" y="6014"/>
                    <a:pt x="5229" y="6121"/>
                    <a:pt x="5291" y="6237"/>
                  </a:cubicBezTo>
                  <a:cubicBezTo>
                    <a:pt x="5345" y="6344"/>
                    <a:pt x="5407" y="6469"/>
                    <a:pt x="5416" y="6612"/>
                  </a:cubicBezTo>
                  <a:cubicBezTo>
                    <a:pt x="5416" y="6755"/>
                    <a:pt x="5362" y="6888"/>
                    <a:pt x="5300" y="6995"/>
                  </a:cubicBezTo>
                  <a:cubicBezTo>
                    <a:pt x="5229" y="7102"/>
                    <a:pt x="5139" y="7201"/>
                    <a:pt x="5032" y="7272"/>
                  </a:cubicBezTo>
                  <a:lnTo>
                    <a:pt x="5014" y="7263"/>
                  </a:lnTo>
                  <a:cubicBezTo>
                    <a:pt x="5050" y="7138"/>
                    <a:pt x="5104" y="7031"/>
                    <a:pt x="5139" y="6915"/>
                  </a:cubicBezTo>
                  <a:cubicBezTo>
                    <a:pt x="5175" y="6808"/>
                    <a:pt x="5202" y="6701"/>
                    <a:pt x="5229" y="6603"/>
                  </a:cubicBezTo>
                  <a:cubicBezTo>
                    <a:pt x="5246" y="6496"/>
                    <a:pt x="5264" y="6380"/>
                    <a:pt x="5220" y="6264"/>
                  </a:cubicBezTo>
                  <a:cubicBezTo>
                    <a:pt x="5184" y="6148"/>
                    <a:pt x="5113" y="6050"/>
                    <a:pt x="5032" y="5952"/>
                  </a:cubicBezTo>
                  <a:cubicBezTo>
                    <a:pt x="4881" y="5746"/>
                    <a:pt x="4836" y="5425"/>
                    <a:pt x="4916" y="5176"/>
                  </a:cubicBezTo>
                  <a:cubicBezTo>
                    <a:pt x="4997" y="4926"/>
                    <a:pt x="5148" y="4712"/>
                    <a:pt x="5345" y="4542"/>
                  </a:cubicBezTo>
                  <a:close/>
                  <a:moveTo>
                    <a:pt x="4275" y="5884"/>
                  </a:moveTo>
                  <a:cubicBezTo>
                    <a:pt x="4299" y="5884"/>
                    <a:pt x="4323" y="5886"/>
                    <a:pt x="4345" y="5889"/>
                  </a:cubicBezTo>
                  <a:cubicBezTo>
                    <a:pt x="4461" y="5907"/>
                    <a:pt x="4559" y="5952"/>
                    <a:pt x="4640" y="6014"/>
                  </a:cubicBezTo>
                  <a:cubicBezTo>
                    <a:pt x="4729" y="6077"/>
                    <a:pt x="4809" y="6148"/>
                    <a:pt x="4854" y="6246"/>
                  </a:cubicBezTo>
                  <a:cubicBezTo>
                    <a:pt x="4881" y="6291"/>
                    <a:pt x="4898" y="6344"/>
                    <a:pt x="4916" y="6398"/>
                  </a:cubicBezTo>
                  <a:cubicBezTo>
                    <a:pt x="4925" y="6451"/>
                    <a:pt x="4925" y="6505"/>
                    <a:pt x="4925" y="6558"/>
                  </a:cubicBezTo>
                  <a:cubicBezTo>
                    <a:pt x="4916" y="6674"/>
                    <a:pt x="4890" y="6790"/>
                    <a:pt x="4827" y="6888"/>
                  </a:cubicBezTo>
                  <a:cubicBezTo>
                    <a:pt x="4765" y="6986"/>
                    <a:pt x="4667" y="7067"/>
                    <a:pt x="4551" y="7111"/>
                  </a:cubicBezTo>
                  <a:cubicBezTo>
                    <a:pt x="4461" y="7146"/>
                    <a:pt x="4365" y="7159"/>
                    <a:pt x="4273" y="7159"/>
                  </a:cubicBezTo>
                  <a:cubicBezTo>
                    <a:pt x="4246" y="7159"/>
                    <a:pt x="4220" y="7158"/>
                    <a:pt x="4194" y="7156"/>
                  </a:cubicBezTo>
                  <a:cubicBezTo>
                    <a:pt x="4122" y="7147"/>
                    <a:pt x="4096" y="7138"/>
                    <a:pt x="4060" y="7138"/>
                  </a:cubicBezTo>
                  <a:lnTo>
                    <a:pt x="4006" y="7138"/>
                  </a:lnTo>
                  <a:cubicBezTo>
                    <a:pt x="3997" y="7138"/>
                    <a:pt x="3980" y="7147"/>
                    <a:pt x="3962" y="7147"/>
                  </a:cubicBezTo>
                  <a:cubicBezTo>
                    <a:pt x="3819" y="7165"/>
                    <a:pt x="3676" y="7254"/>
                    <a:pt x="3623" y="7379"/>
                  </a:cubicBezTo>
                  <a:cubicBezTo>
                    <a:pt x="3596" y="7450"/>
                    <a:pt x="3596" y="7522"/>
                    <a:pt x="3623" y="7602"/>
                  </a:cubicBezTo>
                  <a:cubicBezTo>
                    <a:pt x="3641" y="7691"/>
                    <a:pt x="3694" y="7763"/>
                    <a:pt x="3748" y="7852"/>
                  </a:cubicBezTo>
                  <a:cubicBezTo>
                    <a:pt x="3757" y="7852"/>
                    <a:pt x="3757" y="7861"/>
                    <a:pt x="3748" y="7861"/>
                  </a:cubicBezTo>
                  <a:cubicBezTo>
                    <a:pt x="3748" y="7867"/>
                    <a:pt x="3743" y="7873"/>
                    <a:pt x="3737" y="7873"/>
                  </a:cubicBezTo>
                  <a:cubicBezTo>
                    <a:pt x="3735" y="7873"/>
                    <a:pt x="3732" y="7872"/>
                    <a:pt x="3730" y="7870"/>
                  </a:cubicBezTo>
                  <a:cubicBezTo>
                    <a:pt x="3641" y="7825"/>
                    <a:pt x="3551" y="7763"/>
                    <a:pt x="3489" y="7673"/>
                  </a:cubicBezTo>
                  <a:cubicBezTo>
                    <a:pt x="3426" y="7584"/>
                    <a:pt x="3382" y="7459"/>
                    <a:pt x="3400" y="7334"/>
                  </a:cubicBezTo>
                  <a:cubicBezTo>
                    <a:pt x="3418" y="7201"/>
                    <a:pt x="3489" y="7094"/>
                    <a:pt x="3578" y="7013"/>
                  </a:cubicBezTo>
                  <a:cubicBezTo>
                    <a:pt x="3667" y="6924"/>
                    <a:pt x="3774" y="6871"/>
                    <a:pt x="3899" y="6844"/>
                  </a:cubicBezTo>
                  <a:cubicBezTo>
                    <a:pt x="3926" y="6835"/>
                    <a:pt x="3962" y="6835"/>
                    <a:pt x="3989" y="6826"/>
                  </a:cubicBezTo>
                  <a:lnTo>
                    <a:pt x="4078" y="6826"/>
                  </a:lnTo>
                  <a:cubicBezTo>
                    <a:pt x="4140" y="6835"/>
                    <a:pt x="4212" y="6853"/>
                    <a:pt x="4238" y="6853"/>
                  </a:cubicBezTo>
                  <a:cubicBezTo>
                    <a:pt x="4278" y="6862"/>
                    <a:pt x="4316" y="6866"/>
                    <a:pt x="4353" y="6866"/>
                  </a:cubicBezTo>
                  <a:cubicBezTo>
                    <a:pt x="4390" y="6866"/>
                    <a:pt x="4426" y="6862"/>
                    <a:pt x="4461" y="6853"/>
                  </a:cubicBezTo>
                  <a:cubicBezTo>
                    <a:pt x="4595" y="6817"/>
                    <a:pt x="4720" y="6701"/>
                    <a:pt x="4765" y="6540"/>
                  </a:cubicBezTo>
                  <a:cubicBezTo>
                    <a:pt x="4782" y="6496"/>
                    <a:pt x="4791" y="6451"/>
                    <a:pt x="4791" y="6407"/>
                  </a:cubicBezTo>
                  <a:cubicBezTo>
                    <a:pt x="4791" y="6371"/>
                    <a:pt x="4782" y="6326"/>
                    <a:pt x="4774" y="6291"/>
                  </a:cubicBezTo>
                  <a:cubicBezTo>
                    <a:pt x="4738" y="6210"/>
                    <a:pt x="4675" y="6139"/>
                    <a:pt x="4595" y="6094"/>
                  </a:cubicBezTo>
                  <a:cubicBezTo>
                    <a:pt x="4536" y="6061"/>
                    <a:pt x="4471" y="6043"/>
                    <a:pt x="4409" y="6043"/>
                  </a:cubicBezTo>
                  <a:cubicBezTo>
                    <a:pt x="4387" y="6043"/>
                    <a:pt x="4366" y="6045"/>
                    <a:pt x="4345" y="6050"/>
                  </a:cubicBezTo>
                  <a:cubicBezTo>
                    <a:pt x="4265" y="6059"/>
                    <a:pt x="4203" y="6103"/>
                    <a:pt x="4158" y="6157"/>
                  </a:cubicBezTo>
                  <a:cubicBezTo>
                    <a:pt x="4113" y="6210"/>
                    <a:pt x="4078" y="6282"/>
                    <a:pt x="4051" y="6344"/>
                  </a:cubicBezTo>
                  <a:cubicBezTo>
                    <a:pt x="4042" y="6371"/>
                    <a:pt x="4042" y="6398"/>
                    <a:pt x="4051" y="6416"/>
                  </a:cubicBezTo>
                  <a:cubicBezTo>
                    <a:pt x="4051" y="6433"/>
                    <a:pt x="4060" y="6451"/>
                    <a:pt x="4078" y="6469"/>
                  </a:cubicBezTo>
                  <a:cubicBezTo>
                    <a:pt x="4113" y="6497"/>
                    <a:pt x="4169" y="6519"/>
                    <a:pt x="4226" y="6519"/>
                  </a:cubicBezTo>
                  <a:cubicBezTo>
                    <a:pt x="4242" y="6519"/>
                    <a:pt x="4258" y="6518"/>
                    <a:pt x="4274" y="6514"/>
                  </a:cubicBezTo>
                  <a:cubicBezTo>
                    <a:pt x="4345" y="6505"/>
                    <a:pt x="4408" y="6460"/>
                    <a:pt x="4443" y="6362"/>
                  </a:cubicBezTo>
                  <a:cubicBezTo>
                    <a:pt x="4443" y="6353"/>
                    <a:pt x="4452" y="6353"/>
                    <a:pt x="4452" y="6353"/>
                  </a:cubicBezTo>
                  <a:cubicBezTo>
                    <a:pt x="4461" y="6353"/>
                    <a:pt x="4470" y="6353"/>
                    <a:pt x="4470" y="6362"/>
                  </a:cubicBezTo>
                  <a:cubicBezTo>
                    <a:pt x="4470" y="6389"/>
                    <a:pt x="4479" y="6416"/>
                    <a:pt x="4479" y="6442"/>
                  </a:cubicBezTo>
                  <a:cubicBezTo>
                    <a:pt x="4470" y="6469"/>
                    <a:pt x="4470" y="6505"/>
                    <a:pt x="4452" y="6532"/>
                  </a:cubicBezTo>
                  <a:cubicBezTo>
                    <a:pt x="4426" y="6585"/>
                    <a:pt x="4381" y="6630"/>
                    <a:pt x="4328" y="6656"/>
                  </a:cubicBezTo>
                  <a:cubicBezTo>
                    <a:pt x="4301" y="6674"/>
                    <a:pt x="4274" y="6683"/>
                    <a:pt x="4238" y="6692"/>
                  </a:cubicBezTo>
                  <a:cubicBezTo>
                    <a:pt x="4219" y="6698"/>
                    <a:pt x="4200" y="6705"/>
                    <a:pt x="4178" y="6705"/>
                  </a:cubicBezTo>
                  <a:cubicBezTo>
                    <a:pt x="4169" y="6705"/>
                    <a:pt x="4160" y="6704"/>
                    <a:pt x="4149" y="6701"/>
                  </a:cubicBezTo>
                  <a:cubicBezTo>
                    <a:pt x="4138" y="6703"/>
                    <a:pt x="4128" y="6703"/>
                    <a:pt x="4117" y="6703"/>
                  </a:cubicBezTo>
                  <a:cubicBezTo>
                    <a:pt x="4065" y="6703"/>
                    <a:pt x="4013" y="6686"/>
                    <a:pt x="3962" y="6656"/>
                  </a:cubicBezTo>
                  <a:cubicBezTo>
                    <a:pt x="3899" y="6621"/>
                    <a:pt x="3837" y="6567"/>
                    <a:pt x="3819" y="6496"/>
                  </a:cubicBezTo>
                  <a:cubicBezTo>
                    <a:pt x="3783" y="6416"/>
                    <a:pt x="3792" y="6344"/>
                    <a:pt x="3801" y="6282"/>
                  </a:cubicBezTo>
                  <a:cubicBezTo>
                    <a:pt x="3837" y="6157"/>
                    <a:pt x="3899" y="6050"/>
                    <a:pt x="3997" y="5978"/>
                  </a:cubicBezTo>
                  <a:cubicBezTo>
                    <a:pt x="4076" y="5914"/>
                    <a:pt x="4178" y="5884"/>
                    <a:pt x="4275" y="5884"/>
                  </a:cubicBezTo>
                  <a:close/>
                  <a:moveTo>
                    <a:pt x="10938" y="6050"/>
                  </a:moveTo>
                  <a:cubicBezTo>
                    <a:pt x="11045" y="6059"/>
                    <a:pt x="11152" y="6077"/>
                    <a:pt x="11241" y="6130"/>
                  </a:cubicBezTo>
                  <a:cubicBezTo>
                    <a:pt x="11286" y="6157"/>
                    <a:pt x="11339" y="6193"/>
                    <a:pt x="11375" y="6237"/>
                  </a:cubicBezTo>
                  <a:cubicBezTo>
                    <a:pt x="11411" y="6273"/>
                    <a:pt x="11447" y="6317"/>
                    <a:pt x="11473" y="6362"/>
                  </a:cubicBezTo>
                  <a:cubicBezTo>
                    <a:pt x="11527" y="6460"/>
                    <a:pt x="11562" y="6576"/>
                    <a:pt x="11562" y="6692"/>
                  </a:cubicBezTo>
                  <a:cubicBezTo>
                    <a:pt x="11562" y="6808"/>
                    <a:pt x="11518" y="6933"/>
                    <a:pt x="11447" y="7031"/>
                  </a:cubicBezTo>
                  <a:cubicBezTo>
                    <a:pt x="11375" y="7129"/>
                    <a:pt x="11268" y="7210"/>
                    <a:pt x="11161" y="7254"/>
                  </a:cubicBezTo>
                  <a:cubicBezTo>
                    <a:pt x="11099" y="7281"/>
                    <a:pt x="11081" y="7299"/>
                    <a:pt x="11045" y="7308"/>
                  </a:cubicBezTo>
                  <a:cubicBezTo>
                    <a:pt x="11036" y="7325"/>
                    <a:pt x="11018" y="7334"/>
                    <a:pt x="11000" y="7343"/>
                  </a:cubicBezTo>
                  <a:cubicBezTo>
                    <a:pt x="10992" y="7352"/>
                    <a:pt x="10974" y="7361"/>
                    <a:pt x="10965" y="7379"/>
                  </a:cubicBezTo>
                  <a:cubicBezTo>
                    <a:pt x="10858" y="7468"/>
                    <a:pt x="10777" y="7620"/>
                    <a:pt x="10804" y="7754"/>
                  </a:cubicBezTo>
                  <a:cubicBezTo>
                    <a:pt x="10813" y="7825"/>
                    <a:pt x="10858" y="7887"/>
                    <a:pt x="10920" y="7941"/>
                  </a:cubicBezTo>
                  <a:cubicBezTo>
                    <a:pt x="10983" y="8003"/>
                    <a:pt x="11072" y="8039"/>
                    <a:pt x="11161" y="8084"/>
                  </a:cubicBezTo>
                  <a:cubicBezTo>
                    <a:pt x="11170" y="8084"/>
                    <a:pt x="11170" y="8093"/>
                    <a:pt x="11170" y="8093"/>
                  </a:cubicBezTo>
                  <a:cubicBezTo>
                    <a:pt x="11170" y="8102"/>
                    <a:pt x="11161" y="8111"/>
                    <a:pt x="11161" y="8111"/>
                  </a:cubicBezTo>
                  <a:cubicBezTo>
                    <a:pt x="11128" y="8113"/>
                    <a:pt x="11095" y="8115"/>
                    <a:pt x="11062" y="8115"/>
                  </a:cubicBezTo>
                  <a:cubicBezTo>
                    <a:pt x="10989" y="8115"/>
                    <a:pt x="10917" y="8106"/>
                    <a:pt x="10849" y="8075"/>
                  </a:cubicBezTo>
                  <a:cubicBezTo>
                    <a:pt x="10742" y="8030"/>
                    <a:pt x="10644" y="7950"/>
                    <a:pt x="10590" y="7834"/>
                  </a:cubicBezTo>
                  <a:cubicBezTo>
                    <a:pt x="10537" y="7709"/>
                    <a:pt x="10537" y="7584"/>
                    <a:pt x="10572" y="7459"/>
                  </a:cubicBezTo>
                  <a:cubicBezTo>
                    <a:pt x="10599" y="7343"/>
                    <a:pt x="10661" y="7236"/>
                    <a:pt x="10751" y="7156"/>
                  </a:cubicBezTo>
                  <a:cubicBezTo>
                    <a:pt x="10769" y="7129"/>
                    <a:pt x="10795" y="7111"/>
                    <a:pt x="10822" y="7094"/>
                  </a:cubicBezTo>
                  <a:cubicBezTo>
                    <a:pt x="10849" y="7076"/>
                    <a:pt x="10867" y="7058"/>
                    <a:pt x="10893" y="7040"/>
                  </a:cubicBezTo>
                  <a:cubicBezTo>
                    <a:pt x="10956" y="7013"/>
                    <a:pt x="11018" y="6986"/>
                    <a:pt x="11045" y="6978"/>
                  </a:cubicBezTo>
                  <a:cubicBezTo>
                    <a:pt x="11116" y="6951"/>
                    <a:pt x="11179" y="6915"/>
                    <a:pt x="11232" y="6862"/>
                  </a:cubicBezTo>
                  <a:cubicBezTo>
                    <a:pt x="11331" y="6763"/>
                    <a:pt x="11366" y="6594"/>
                    <a:pt x="11322" y="6433"/>
                  </a:cubicBezTo>
                  <a:cubicBezTo>
                    <a:pt x="11313" y="6389"/>
                    <a:pt x="11295" y="6344"/>
                    <a:pt x="11277" y="6308"/>
                  </a:cubicBezTo>
                  <a:cubicBezTo>
                    <a:pt x="11250" y="6273"/>
                    <a:pt x="11223" y="6246"/>
                    <a:pt x="11188" y="6219"/>
                  </a:cubicBezTo>
                  <a:cubicBezTo>
                    <a:pt x="11133" y="6173"/>
                    <a:pt x="11052" y="6146"/>
                    <a:pt x="10972" y="6146"/>
                  </a:cubicBezTo>
                  <a:cubicBezTo>
                    <a:pt x="10961" y="6146"/>
                    <a:pt x="10949" y="6147"/>
                    <a:pt x="10938" y="6148"/>
                  </a:cubicBezTo>
                  <a:cubicBezTo>
                    <a:pt x="10849" y="6148"/>
                    <a:pt x="10760" y="6184"/>
                    <a:pt x="10706" y="6237"/>
                  </a:cubicBezTo>
                  <a:cubicBezTo>
                    <a:pt x="10644" y="6300"/>
                    <a:pt x="10608" y="6362"/>
                    <a:pt x="10599" y="6433"/>
                  </a:cubicBezTo>
                  <a:cubicBezTo>
                    <a:pt x="10590" y="6496"/>
                    <a:pt x="10599" y="6576"/>
                    <a:pt x="10617" y="6639"/>
                  </a:cubicBezTo>
                  <a:cubicBezTo>
                    <a:pt x="10626" y="6674"/>
                    <a:pt x="10635" y="6701"/>
                    <a:pt x="10653" y="6710"/>
                  </a:cubicBezTo>
                  <a:cubicBezTo>
                    <a:pt x="10661" y="6728"/>
                    <a:pt x="10679" y="6728"/>
                    <a:pt x="10706" y="6737"/>
                  </a:cubicBezTo>
                  <a:cubicBezTo>
                    <a:pt x="10715" y="6738"/>
                    <a:pt x="10724" y="6739"/>
                    <a:pt x="10734" y="6739"/>
                  </a:cubicBezTo>
                  <a:cubicBezTo>
                    <a:pt x="10785" y="6739"/>
                    <a:pt x="10849" y="6719"/>
                    <a:pt x="10893" y="6674"/>
                  </a:cubicBezTo>
                  <a:cubicBezTo>
                    <a:pt x="10947" y="6630"/>
                    <a:pt x="10983" y="6549"/>
                    <a:pt x="10956" y="6451"/>
                  </a:cubicBezTo>
                  <a:cubicBezTo>
                    <a:pt x="10956" y="6442"/>
                    <a:pt x="10956" y="6442"/>
                    <a:pt x="10965" y="6433"/>
                  </a:cubicBezTo>
                  <a:cubicBezTo>
                    <a:pt x="10965" y="6433"/>
                    <a:pt x="10974" y="6433"/>
                    <a:pt x="10983" y="6442"/>
                  </a:cubicBezTo>
                  <a:cubicBezTo>
                    <a:pt x="11000" y="6460"/>
                    <a:pt x="11018" y="6478"/>
                    <a:pt x="11027" y="6505"/>
                  </a:cubicBezTo>
                  <a:cubicBezTo>
                    <a:pt x="11036" y="6532"/>
                    <a:pt x="11054" y="6558"/>
                    <a:pt x="11054" y="6585"/>
                  </a:cubicBezTo>
                  <a:cubicBezTo>
                    <a:pt x="11063" y="6647"/>
                    <a:pt x="11045" y="6710"/>
                    <a:pt x="11018" y="6763"/>
                  </a:cubicBezTo>
                  <a:cubicBezTo>
                    <a:pt x="11000" y="6790"/>
                    <a:pt x="10983" y="6817"/>
                    <a:pt x="10965" y="6844"/>
                  </a:cubicBezTo>
                  <a:cubicBezTo>
                    <a:pt x="10938" y="6862"/>
                    <a:pt x="10920" y="6888"/>
                    <a:pt x="10893" y="6897"/>
                  </a:cubicBezTo>
                  <a:cubicBezTo>
                    <a:pt x="10840" y="6933"/>
                    <a:pt x="10777" y="6960"/>
                    <a:pt x="10706" y="6969"/>
                  </a:cubicBezTo>
                  <a:cubicBezTo>
                    <a:pt x="10635" y="6969"/>
                    <a:pt x="10554" y="6951"/>
                    <a:pt x="10492" y="6897"/>
                  </a:cubicBezTo>
                  <a:cubicBezTo>
                    <a:pt x="10430" y="6853"/>
                    <a:pt x="10394" y="6790"/>
                    <a:pt x="10376" y="6728"/>
                  </a:cubicBezTo>
                  <a:cubicBezTo>
                    <a:pt x="10331" y="6603"/>
                    <a:pt x="10331" y="6487"/>
                    <a:pt x="10367" y="6362"/>
                  </a:cubicBezTo>
                  <a:cubicBezTo>
                    <a:pt x="10412" y="6246"/>
                    <a:pt x="10519" y="6148"/>
                    <a:pt x="10617" y="6103"/>
                  </a:cubicBezTo>
                  <a:cubicBezTo>
                    <a:pt x="10724" y="6059"/>
                    <a:pt x="10840" y="6050"/>
                    <a:pt x="10938" y="6050"/>
                  </a:cubicBezTo>
                  <a:close/>
                  <a:moveTo>
                    <a:pt x="13704" y="5943"/>
                  </a:moveTo>
                  <a:cubicBezTo>
                    <a:pt x="13766" y="5943"/>
                    <a:pt x="13837" y="5952"/>
                    <a:pt x="13891" y="5969"/>
                  </a:cubicBezTo>
                  <a:cubicBezTo>
                    <a:pt x="13953" y="5987"/>
                    <a:pt x="14016" y="6014"/>
                    <a:pt x="14069" y="6041"/>
                  </a:cubicBezTo>
                  <a:cubicBezTo>
                    <a:pt x="14176" y="6103"/>
                    <a:pt x="14283" y="6193"/>
                    <a:pt x="14355" y="6317"/>
                  </a:cubicBezTo>
                  <a:cubicBezTo>
                    <a:pt x="14426" y="6433"/>
                    <a:pt x="14453" y="6585"/>
                    <a:pt x="14435" y="6728"/>
                  </a:cubicBezTo>
                  <a:cubicBezTo>
                    <a:pt x="14426" y="6871"/>
                    <a:pt x="14373" y="7004"/>
                    <a:pt x="14292" y="7111"/>
                  </a:cubicBezTo>
                  <a:cubicBezTo>
                    <a:pt x="14248" y="7183"/>
                    <a:pt x="14230" y="7201"/>
                    <a:pt x="14203" y="7236"/>
                  </a:cubicBezTo>
                  <a:cubicBezTo>
                    <a:pt x="14203" y="7254"/>
                    <a:pt x="14185" y="7272"/>
                    <a:pt x="14176" y="7290"/>
                  </a:cubicBezTo>
                  <a:cubicBezTo>
                    <a:pt x="14176" y="7308"/>
                    <a:pt x="14167" y="7334"/>
                    <a:pt x="14159" y="7352"/>
                  </a:cubicBezTo>
                  <a:cubicBezTo>
                    <a:pt x="14105" y="7513"/>
                    <a:pt x="14123" y="7700"/>
                    <a:pt x="14230" y="7825"/>
                  </a:cubicBezTo>
                  <a:cubicBezTo>
                    <a:pt x="14283" y="7887"/>
                    <a:pt x="14355" y="7923"/>
                    <a:pt x="14453" y="7941"/>
                  </a:cubicBezTo>
                  <a:cubicBezTo>
                    <a:pt x="14491" y="7952"/>
                    <a:pt x="14533" y="7955"/>
                    <a:pt x="14575" y="7955"/>
                  </a:cubicBezTo>
                  <a:cubicBezTo>
                    <a:pt x="14641" y="7955"/>
                    <a:pt x="14709" y="7946"/>
                    <a:pt x="14774" y="7941"/>
                  </a:cubicBezTo>
                  <a:lnTo>
                    <a:pt x="14783" y="7941"/>
                  </a:lnTo>
                  <a:cubicBezTo>
                    <a:pt x="14783" y="7941"/>
                    <a:pt x="14792" y="7941"/>
                    <a:pt x="14792" y="7950"/>
                  </a:cubicBezTo>
                  <a:cubicBezTo>
                    <a:pt x="14801" y="7950"/>
                    <a:pt x="14801" y="7968"/>
                    <a:pt x="14792" y="7968"/>
                  </a:cubicBezTo>
                  <a:cubicBezTo>
                    <a:pt x="14694" y="8039"/>
                    <a:pt x="14587" y="8102"/>
                    <a:pt x="14453" y="8119"/>
                  </a:cubicBezTo>
                  <a:cubicBezTo>
                    <a:pt x="14428" y="8123"/>
                    <a:pt x="14403" y="8125"/>
                    <a:pt x="14377" y="8125"/>
                  </a:cubicBezTo>
                  <a:cubicBezTo>
                    <a:pt x="14270" y="8125"/>
                    <a:pt x="14154" y="8095"/>
                    <a:pt x="14060" y="8030"/>
                  </a:cubicBezTo>
                  <a:cubicBezTo>
                    <a:pt x="13935" y="7941"/>
                    <a:pt x="13855" y="7807"/>
                    <a:pt x="13820" y="7673"/>
                  </a:cubicBezTo>
                  <a:cubicBezTo>
                    <a:pt x="13784" y="7540"/>
                    <a:pt x="13784" y="7388"/>
                    <a:pt x="13820" y="7254"/>
                  </a:cubicBezTo>
                  <a:cubicBezTo>
                    <a:pt x="13828" y="7218"/>
                    <a:pt x="13837" y="7183"/>
                    <a:pt x="13846" y="7156"/>
                  </a:cubicBezTo>
                  <a:cubicBezTo>
                    <a:pt x="13864" y="7120"/>
                    <a:pt x="13882" y="7085"/>
                    <a:pt x="13900" y="7058"/>
                  </a:cubicBezTo>
                  <a:cubicBezTo>
                    <a:pt x="13935" y="6995"/>
                    <a:pt x="13989" y="6933"/>
                    <a:pt x="14007" y="6906"/>
                  </a:cubicBezTo>
                  <a:cubicBezTo>
                    <a:pt x="14069" y="6835"/>
                    <a:pt x="14105" y="6763"/>
                    <a:pt x="14123" y="6683"/>
                  </a:cubicBezTo>
                  <a:cubicBezTo>
                    <a:pt x="14159" y="6523"/>
                    <a:pt x="14105" y="6335"/>
                    <a:pt x="13962" y="6193"/>
                  </a:cubicBezTo>
                  <a:cubicBezTo>
                    <a:pt x="13927" y="6157"/>
                    <a:pt x="13882" y="6121"/>
                    <a:pt x="13837" y="6103"/>
                  </a:cubicBezTo>
                  <a:cubicBezTo>
                    <a:pt x="13793" y="6077"/>
                    <a:pt x="13757" y="6059"/>
                    <a:pt x="13704" y="6059"/>
                  </a:cubicBezTo>
                  <a:cubicBezTo>
                    <a:pt x="13691" y="6058"/>
                    <a:pt x="13679" y="6057"/>
                    <a:pt x="13666" y="6057"/>
                  </a:cubicBezTo>
                  <a:cubicBezTo>
                    <a:pt x="13579" y="6057"/>
                    <a:pt x="13487" y="6084"/>
                    <a:pt x="13409" y="6139"/>
                  </a:cubicBezTo>
                  <a:cubicBezTo>
                    <a:pt x="13320" y="6193"/>
                    <a:pt x="13257" y="6282"/>
                    <a:pt x="13231" y="6371"/>
                  </a:cubicBezTo>
                  <a:cubicBezTo>
                    <a:pt x="13204" y="6460"/>
                    <a:pt x="13204" y="6549"/>
                    <a:pt x="13240" y="6621"/>
                  </a:cubicBezTo>
                  <a:cubicBezTo>
                    <a:pt x="13266" y="6692"/>
                    <a:pt x="13329" y="6772"/>
                    <a:pt x="13382" y="6826"/>
                  </a:cubicBezTo>
                  <a:cubicBezTo>
                    <a:pt x="13409" y="6853"/>
                    <a:pt x="13427" y="6871"/>
                    <a:pt x="13454" y="6871"/>
                  </a:cubicBezTo>
                  <a:cubicBezTo>
                    <a:pt x="13461" y="6878"/>
                    <a:pt x="13470" y="6881"/>
                    <a:pt x="13480" y="6881"/>
                  </a:cubicBezTo>
                  <a:cubicBezTo>
                    <a:pt x="13494" y="6881"/>
                    <a:pt x="13510" y="6876"/>
                    <a:pt x="13525" y="6871"/>
                  </a:cubicBezTo>
                  <a:cubicBezTo>
                    <a:pt x="13588" y="6844"/>
                    <a:pt x="13650" y="6772"/>
                    <a:pt x="13677" y="6692"/>
                  </a:cubicBezTo>
                  <a:cubicBezTo>
                    <a:pt x="13695" y="6612"/>
                    <a:pt x="13686" y="6514"/>
                    <a:pt x="13605" y="6433"/>
                  </a:cubicBezTo>
                  <a:cubicBezTo>
                    <a:pt x="13605" y="6424"/>
                    <a:pt x="13596" y="6424"/>
                    <a:pt x="13605" y="6416"/>
                  </a:cubicBezTo>
                  <a:cubicBezTo>
                    <a:pt x="13605" y="6407"/>
                    <a:pt x="13614" y="6407"/>
                    <a:pt x="13623" y="6407"/>
                  </a:cubicBezTo>
                  <a:cubicBezTo>
                    <a:pt x="13650" y="6416"/>
                    <a:pt x="13686" y="6424"/>
                    <a:pt x="13712" y="6442"/>
                  </a:cubicBezTo>
                  <a:cubicBezTo>
                    <a:pt x="13739" y="6460"/>
                    <a:pt x="13766" y="6478"/>
                    <a:pt x="13784" y="6514"/>
                  </a:cubicBezTo>
                  <a:cubicBezTo>
                    <a:pt x="13828" y="6567"/>
                    <a:pt x="13846" y="6639"/>
                    <a:pt x="13855" y="6710"/>
                  </a:cubicBezTo>
                  <a:cubicBezTo>
                    <a:pt x="13855" y="6746"/>
                    <a:pt x="13846" y="6781"/>
                    <a:pt x="13846" y="6817"/>
                  </a:cubicBezTo>
                  <a:cubicBezTo>
                    <a:pt x="13828" y="6853"/>
                    <a:pt x="13828" y="6888"/>
                    <a:pt x="13802" y="6915"/>
                  </a:cubicBezTo>
                  <a:cubicBezTo>
                    <a:pt x="13775" y="6986"/>
                    <a:pt x="13721" y="7049"/>
                    <a:pt x="13659" y="7094"/>
                  </a:cubicBezTo>
                  <a:cubicBezTo>
                    <a:pt x="13597" y="7132"/>
                    <a:pt x="13521" y="7158"/>
                    <a:pt x="13444" y="7158"/>
                  </a:cubicBezTo>
                  <a:cubicBezTo>
                    <a:pt x="13432" y="7158"/>
                    <a:pt x="13421" y="7157"/>
                    <a:pt x="13409" y="7156"/>
                  </a:cubicBezTo>
                  <a:cubicBezTo>
                    <a:pt x="13320" y="7147"/>
                    <a:pt x="13240" y="7102"/>
                    <a:pt x="13186" y="7049"/>
                  </a:cubicBezTo>
                  <a:cubicBezTo>
                    <a:pt x="13070" y="6951"/>
                    <a:pt x="12999" y="6835"/>
                    <a:pt x="12972" y="6692"/>
                  </a:cubicBezTo>
                  <a:cubicBezTo>
                    <a:pt x="12945" y="6540"/>
                    <a:pt x="12990" y="6389"/>
                    <a:pt x="13070" y="6282"/>
                  </a:cubicBezTo>
                  <a:cubicBezTo>
                    <a:pt x="13142" y="6175"/>
                    <a:pt x="13249" y="6103"/>
                    <a:pt x="13356" y="6041"/>
                  </a:cubicBezTo>
                  <a:cubicBezTo>
                    <a:pt x="13463" y="5987"/>
                    <a:pt x="13579" y="5952"/>
                    <a:pt x="13704" y="5943"/>
                  </a:cubicBezTo>
                  <a:close/>
                  <a:moveTo>
                    <a:pt x="14324" y="0"/>
                  </a:moveTo>
                  <a:cubicBezTo>
                    <a:pt x="14040" y="0"/>
                    <a:pt x="13730" y="215"/>
                    <a:pt x="13730" y="1063"/>
                  </a:cubicBezTo>
                  <a:cubicBezTo>
                    <a:pt x="13730" y="2428"/>
                    <a:pt x="16005" y="2009"/>
                    <a:pt x="17415" y="2847"/>
                  </a:cubicBezTo>
                  <a:cubicBezTo>
                    <a:pt x="18548" y="3516"/>
                    <a:pt x="17647" y="5711"/>
                    <a:pt x="16219" y="5711"/>
                  </a:cubicBezTo>
                  <a:cubicBezTo>
                    <a:pt x="14783" y="5711"/>
                    <a:pt x="15131" y="4515"/>
                    <a:pt x="14114" y="3445"/>
                  </a:cubicBezTo>
                  <a:cubicBezTo>
                    <a:pt x="13401" y="2701"/>
                    <a:pt x="12296" y="2185"/>
                    <a:pt x="10856" y="2185"/>
                  </a:cubicBezTo>
                  <a:cubicBezTo>
                    <a:pt x="10224" y="2185"/>
                    <a:pt x="9527" y="2285"/>
                    <a:pt x="8770" y="2508"/>
                  </a:cubicBezTo>
                  <a:cubicBezTo>
                    <a:pt x="8110" y="2701"/>
                    <a:pt x="7576" y="2772"/>
                    <a:pt x="7129" y="2772"/>
                  </a:cubicBezTo>
                  <a:cubicBezTo>
                    <a:pt x="5898" y="2772"/>
                    <a:pt x="5334" y="2228"/>
                    <a:pt x="4640" y="2169"/>
                  </a:cubicBezTo>
                  <a:cubicBezTo>
                    <a:pt x="4552" y="2163"/>
                    <a:pt x="4468" y="2160"/>
                    <a:pt x="4387" y="2160"/>
                  </a:cubicBezTo>
                  <a:cubicBezTo>
                    <a:pt x="3712" y="2160"/>
                    <a:pt x="3234" y="2362"/>
                    <a:pt x="2853" y="2362"/>
                  </a:cubicBezTo>
                  <a:cubicBezTo>
                    <a:pt x="2782" y="2362"/>
                    <a:pt x="2715" y="2355"/>
                    <a:pt x="2650" y="2339"/>
                  </a:cubicBezTo>
                  <a:cubicBezTo>
                    <a:pt x="2731" y="2205"/>
                    <a:pt x="2766" y="2000"/>
                    <a:pt x="2641" y="1786"/>
                  </a:cubicBezTo>
                  <a:cubicBezTo>
                    <a:pt x="2586" y="1694"/>
                    <a:pt x="2450" y="1635"/>
                    <a:pt x="2313" y="1635"/>
                  </a:cubicBezTo>
                  <a:cubicBezTo>
                    <a:pt x="2116" y="1635"/>
                    <a:pt x="1918" y="1756"/>
                    <a:pt x="1955" y="2071"/>
                  </a:cubicBezTo>
                  <a:cubicBezTo>
                    <a:pt x="1918" y="2024"/>
                    <a:pt x="1771" y="1971"/>
                    <a:pt x="1571" y="1971"/>
                  </a:cubicBezTo>
                  <a:cubicBezTo>
                    <a:pt x="1430" y="1971"/>
                    <a:pt x="1263" y="1997"/>
                    <a:pt x="1089" y="2071"/>
                  </a:cubicBezTo>
                  <a:cubicBezTo>
                    <a:pt x="1056" y="2082"/>
                    <a:pt x="999" y="2103"/>
                    <a:pt x="948" y="2103"/>
                  </a:cubicBezTo>
                  <a:cubicBezTo>
                    <a:pt x="916" y="2103"/>
                    <a:pt x="887" y="2095"/>
                    <a:pt x="866" y="2071"/>
                  </a:cubicBezTo>
                  <a:cubicBezTo>
                    <a:pt x="840" y="1780"/>
                    <a:pt x="585" y="1616"/>
                    <a:pt x="375" y="1616"/>
                  </a:cubicBezTo>
                  <a:cubicBezTo>
                    <a:pt x="225" y="1616"/>
                    <a:pt x="99" y="1701"/>
                    <a:pt x="99" y="1884"/>
                  </a:cubicBezTo>
                  <a:cubicBezTo>
                    <a:pt x="99" y="2321"/>
                    <a:pt x="509" y="2410"/>
                    <a:pt x="509" y="2410"/>
                  </a:cubicBezTo>
                  <a:cubicBezTo>
                    <a:pt x="509" y="2410"/>
                    <a:pt x="384" y="2508"/>
                    <a:pt x="188" y="2838"/>
                  </a:cubicBezTo>
                  <a:cubicBezTo>
                    <a:pt x="1" y="3177"/>
                    <a:pt x="260" y="3534"/>
                    <a:pt x="251" y="3695"/>
                  </a:cubicBezTo>
                  <a:cubicBezTo>
                    <a:pt x="233" y="3855"/>
                    <a:pt x="10" y="4105"/>
                    <a:pt x="28" y="4373"/>
                  </a:cubicBezTo>
                  <a:cubicBezTo>
                    <a:pt x="35" y="4599"/>
                    <a:pt x="289" y="4709"/>
                    <a:pt x="448" y="4709"/>
                  </a:cubicBezTo>
                  <a:cubicBezTo>
                    <a:pt x="471" y="4709"/>
                    <a:pt x="492" y="4707"/>
                    <a:pt x="509" y="4703"/>
                  </a:cubicBezTo>
                  <a:cubicBezTo>
                    <a:pt x="532" y="4696"/>
                    <a:pt x="551" y="4692"/>
                    <a:pt x="566" y="4692"/>
                  </a:cubicBezTo>
                  <a:cubicBezTo>
                    <a:pt x="628" y="4692"/>
                    <a:pt x="626" y="4747"/>
                    <a:pt x="554" y="4819"/>
                  </a:cubicBezTo>
                  <a:cubicBezTo>
                    <a:pt x="509" y="4854"/>
                    <a:pt x="509" y="4926"/>
                    <a:pt x="545" y="4970"/>
                  </a:cubicBezTo>
                  <a:cubicBezTo>
                    <a:pt x="661" y="5099"/>
                    <a:pt x="828" y="5162"/>
                    <a:pt x="998" y="5162"/>
                  </a:cubicBezTo>
                  <a:cubicBezTo>
                    <a:pt x="1193" y="5162"/>
                    <a:pt x="1393" y="5079"/>
                    <a:pt x="1526" y="4917"/>
                  </a:cubicBezTo>
                  <a:cubicBezTo>
                    <a:pt x="1682" y="4724"/>
                    <a:pt x="1893" y="4650"/>
                    <a:pt x="2138" y="4650"/>
                  </a:cubicBezTo>
                  <a:cubicBezTo>
                    <a:pt x="2312" y="4650"/>
                    <a:pt x="2503" y="4688"/>
                    <a:pt x="2704" y="4747"/>
                  </a:cubicBezTo>
                  <a:cubicBezTo>
                    <a:pt x="2633" y="5229"/>
                    <a:pt x="3159" y="5871"/>
                    <a:pt x="3293" y="6433"/>
                  </a:cubicBezTo>
                  <a:cubicBezTo>
                    <a:pt x="3426" y="7004"/>
                    <a:pt x="2811" y="7290"/>
                    <a:pt x="2374" y="7682"/>
                  </a:cubicBezTo>
                  <a:cubicBezTo>
                    <a:pt x="1937" y="8075"/>
                    <a:pt x="2017" y="8423"/>
                    <a:pt x="2160" y="8940"/>
                  </a:cubicBezTo>
                  <a:cubicBezTo>
                    <a:pt x="2291" y="9439"/>
                    <a:pt x="2483" y="9672"/>
                    <a:pt x="2658" y="9672"/>
                  </a:cubicBezTo>
                  <a:cubicBezTo>
                    <a:pt x="2662" y="9672"/>
                    <a:pt x="2665" y="9672"/>
                    <a:pt x="2668" y="9672"/>
                  </a:cubicBezTo>
                  <a:cubicBezTo>
                    <a:pt x="2701" y="9672"/>
                    <a:pt x="2727" y="9671"/>
                    <a:pt x="2750" y="9671"/>
                  </a:cubicBezTo>
                  <a:cubicBezTo>
                    <a:pt x="2856" y="9671"/>
                    <a:pt x="2911" y="9689"/>
                    <a:pt x="3284" y="9886"/>
                  </a:cubicBezTo>
                  <a:cubicBezTo>
                    <a:pt x="3284" y="9886"/>
                    <a:pt x="3293" y="9895"/>
                    <a:pt x="3293" y="9895"/>
                  </a:cubicBezTo>
                  <a:cubicBezTo>
                    <a:pt x="3345" y="9920"/>
                    <a:pt x="3396" y="9932"/>
                    <a:pt x="3445" y="9932"/>
                  </a:cubicBezTo>
                  <a:cubicBezTo>
                    <a:pt x="3770" y="9932"/>
                    <a:pt x="3975" y="9422"/>
                    <a:pt x="3525" y="9243"/>
                  </a:cubicBezTo>
                  <a:cubicBezTo>
                    <a:pt x="3239" y="9136"/>
                    <a:pt x="3150" y="8833"/>
                    <a:pt x="3328" y="8583"/>
                  </a:cubicBezTo>
                  <a:cubicBezTo>
                    <a:pt x="3632" y="8164"/>
                    <a:pt x="4301" y="8280"/>
                    <a:pt x="4890" y="7629"/>
                  </a:cubicBezTo>
                  <a:lnTo>
                    <a:pt x="4890" y="7629"/>
                  </a:lnTo>
                  <a:cubicBezTo>
                    <a:pt x="4720" y="7905"/>
                    <a:pt x="4756" y="9029"/>
                    <a:pt x="4800" y="9529"/>
                  </a:cubicBezTo>
                  <a:cubicBezTo>
                    <a:pt x="4854" y="10029"/>
                    <a:pt x="4328" y="9913"/>
                    <a:pt x="4087" y="9957"/>
                  </a:cubicBezTo>
                  <a:cubicBezTo>
                    <a:pt x="4015" y="9966"/>
                    <a:pt x="3971" y="10011"/>
                    <a:pt x="3944" y="10055"/>
                  </a:cubicBezTo>
                  <a:cubicBezTo>
                    <a:pt x="3846" y="10216"/>
                    <a:pt x="3944" y="10412"/>
                    <a:pt x="4122" y="10466"/>
                  </a:cubicBezTo>
                  <a:cubicBezTo>
                    <a:pt x="4311" y="10515"/>
                    <a:pt x="4592" y="10569"/>
                    <a:pt x="4906" y="10569"/>
                  </a:cubicBezTo>
                  <a:cubicBezTo>
                    <a:pt x="4994" y="10569"/>
                    <a:pt x="5084" y="10565"/>
                    <a:pt x="5175" y="10555"/>
                  </a:cubicBezTo>
                  <a:cubicBezTo>
                    <a:pt x="5362" y="10537"/>
                    <a:pt x="5532" y="10421"/>
                    <a:pt x="5621" y="10252"/>
                  </a:cubicBezTo>
                  <a:cubicBezTo>
                    <a:pt x="6254" y="8994"/>
                    <a:pt x="6138" y="7272"/>
                    <a:pt x="6138" y="7272"/>
                  </a:cubicBezTo>
                  <a:cubicBezTo>
                    <a:pt x="6283" y="7132"/>
                    <a:pt x="6441" y="7094"/>
                    <a:pt x="6590" y="7094"/>
                  </a:cubicBezTo>
                  <a:cubicBezTo>
                    <a:pt x="6717" y="7094"/>
                    <a:pt x="6839" y="7122"/>
                    <a:pt x="6941" y="7138"/>
                  </a:cubicBezTo>
                  <a:cubicBezTo>
                    <a:pt x="7065" y="7159"/>
                    <a:pt x="7692" y="7334"/>
                    <a:pt x="8421" y="7334"/>
                  </a:cubicBezTo>
                  <a:cubicBezTo>
                    <a:pt x="8954" y="7334"/>
                    <a:pt x="9542" y="7240"/>
                    <a:pt x="10028" y="6924"/>
                  </a:cubicBezTo>
                  <a:lnTo>
                    <a:pt x="10028" y="6924"/>
                  </a:lnTo>
                  <a:cubicBezTo>
                    <a:pt x="9930" y="7673"/>
                    <a:pt x="10242" y="8539"/>
                    <a:pt x="10528" y="9199"/>
                  </a:cubicBezTo>
                  <a:cubicBezTo>
                    <a:pt x="10581" y="9324"/>
                    <a:pt x="10581" y="9467"/>
                    <a:pt x="10528" y="9582"/>
                  </a:cubicBezTo>
                  <a:cubicBezTo>
                    <a:pt x="10394" y="9886"/>
                    <a:pt x="10233" y="10332"/>
                    <a:pt x="10233" y="10332"/>
                  </a:cubicBezTo>
                  <a:cubicBezTo>
                    <a:pt x="10233" y="10332"/>
                    <a:pt x="10152" y="10330"/>
                    <a:pt x="10035" y="10330"/>
                  </a:cubicBezTo>
                  <a:cubicBezTo>
                    <a:pt x="9859" y="10330"/>
                    <a:pt x="9603" y="10334"/>
                    <a:pt x="9421" y="10350"/>
                  </a:cubicBezTo>
                  <a:cubicBezTo>
                    <a:pt x="9386" y="10350"/>
                    <a:pt x="9359" y="10359"/>
                    <a:pt x="9332" y="10376"/>
                  </a:cubicBezTo>
                  <a:cubicBezTo>
                    <a:pt x="9020" y="10501"/>
                    <a:pt x="9118" y="10974"/>
                    <a:pt x="9457" y="10992"/>
                  </a:cubicBezTo>
                  <a:cubicBezTo>
                    <a:pt x="9586" y="10997"/>
                    <a:pt x="9730" y="11002"/>
                    <a:pt x="9878" y="11002"/>
                  </a:cubicBezTo>
                  <a:cubicBezTo>
                    <a:pt x="9986" y="11002"/>
                    <a:pt x="10097" y="11000"/>
                    <a:pt x="10206" y="10992"/>
                  </a:cubicBezTo>
                  <a:cubicBezTo>
                    <a:pt x="10394" y="10974"/>
                    <a:pt x="10563" y="10894"/>
                    <a:pt x="10688" y="10760"/>
                  </a:cubicBezTo>
                  <a:cubicBezTo>
                    <a:pt x="11000" y="10448"/>
                    <a:pt x="11482" y="10082"/>
                    <a:pt x="11821" y="9672"/>
                  </a:cubicBezTo>
                  <a:cubicBezTo>
                    <a:pt x="11928" y="9547"/>
                    <a:pt x="11946" y="9368"/>
                    <a:pt x="11866" y="9217"/>
                  </a:cubicBezTo>
                  <a:cubicBezTo>
                    <a:pt x="11571" y="8690"/>
                    <a:pt x="11411" y="7343"/>
                    <a:pt x="11839" y="6906"/>
                  </a:cubicBezTo>
                  <a:cubicBezTo>
                    <a:pt x="12339" y="6389"/>
                    <a:pt x="12847" y="5675"/>
                    <a:pt x="13026" y="4935"/>
                  </a:cubicBezTo>
                  <a:lnTo>
                    <a:pt x="13026" y="4935"/>
                  </a:lnTo>
                  <a:cubicBezTo>
                    <a:pt x="13026" y="5095"/>
                    <a:pt x="12901" y="5720"/>
                    <a:pt x="12562" y="6264"/>
                  </a:cubicBezTo>
                  <a:cubicBezTo>
                    <a:pt x="12455" y="6433"/>
                    <a:pt x="12437" y="6647"/>
                    <a:pt x="12526" y="6835"/>
                  </a:cubicBezTo>
                  <a:cubicBezTo>
                    <a:pt x="12999" y="7852"/>
                    <a:pt x="14524" y="8753"/>
                    <a:pt x="14890" y="9065"/>
                  </a:cubicBezTo>
                  <a:cubicBezTo>
                    <a:pt x="15238" y="9368"/>
                    <a:pt x="15372" y="9770"/>
                    <a:pt x="15318" y="10350"/>
                  </a:cubicBezTo>
                  <a:cubicBezTo>
                    <a:pt x="15300" y="10492"/>
                    <a:pt x="15193" y="10617"/>
                    <a:pt x="15042" y="10626"/>
                  </a:cubicBezTo>
                  <a:cubicBezTo>
                    <a:pt x="14926" y="10635"/>
                    <a:pt x="14792" y="10671"/>
                    <a:pt x="14685" y="10733"/>
                  </a:cubicBezTo>
                  <a:cubicBezTo>
                    <a:pt x="14480" y="10867"/>
                    <a:pt x="14569" y="11179"/>
                    <a:pt x="14810" y="11197"/>
                  </a:cubicBezTo>
                  <a:cubicBezTo>
                    <a:pt x="14909" y="11203"/>
                    <a:pt x="15017" y="11205"/>
                    <a:pt x="15126" y="11205"/>
                  </a:cubicBezTo>
                  <a:cubicBezTo>
                    <a:pt x="15369" y="11205"/>
                    <a:pt x="15621" y="11194"/>
                    <a:pt x="15818" y="11188"/>
                  </a:cubicBezTo>
                  <a:cubicBezTo>
                    <a:pt x="16068" y="11179"/>
                    <a:pt x="16264" y="10992"/>
                    <a:pt x="16291" y="10751"/>
                  </a:cubicBezTo>
                  <a:cubicBezTo>
                    <a:pt x="16344" y="10323"/>
                    <a:pt x="16380" y="9565"/>
                    <a:pt x="16201" y="8539"/>
                  </a:cubicBezTo>
                  <a:cubicBezTo>
                    <a:pt x="16175" y="8360"/>
                    <a:pt x="16050" y="8218"/>
                    <a:pt x="15880" y="8155"/>
                  </a:cubicBezTo>
                  <a:cubicBezTo>
                    <a:pt x="14917" y="7772"/>
                    <a:pt x="14444" y="5604"/>
                    <a:pt x="14444" y="5604"/>
                  </a:cubicBezTo>
                  <a:lnTo>
                    <a:pt x="14444" y="5604"/>
                  </a:lnTo>
                  <a:cubicBezTo>
                    <a:pt x="14444" y="5604"/>
                    <a:pt x="14889" y="6463"/>
                    <a:pt x="16026" y="6463"/>
                  </a:cubicBezTo>
                  <a:cubicBezTo>
                    <a:pt x="16255" y="6463"/>
                    <a:pt x="16512" y="6428"/>
                    <a:pt x="16799" y="6344"/>
                  </a:cubicBezTo>
                  <a:cubicBezTo>
                    <a:pt x="18512" y="5845"/>
                    <a:pt x="19145" y="3909"/>
                    <a:pt x="18494" y="2901"/>
                  </a:cubicBezTo>
                  <a:cubicBezTo>
                    <a:pt x="17861" y="1910"/>
                    <a:pt x="16317" y="1554"/>
                    <a:pt x="15488" y="1464"/>
                  </a:cubicBezTo>
                  <a:cubicBezTo>
                    <a:pt x="14667" y="1375"/>
                    <a:pt x="14631" y="1152"/>
                    <a:pt x="14676" y="911"/>
                  </a:cubicBezTo>
                  <a:cubicBezTo>
                    <a:pt x="14721" y="608"/>
                    <a:pt x="14944" y="305"/>
                    <a:pt x="14738" y="144"/>
                  </a:cubicBezTo>
                  <a:cubicBezTo>
                    <a:pt x="14661" y="80"/>
                    <a:pt x="14497" y="0"/>
                    <a:pt x="143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0" name="Google Shape;2400;p33"/>
          <p:cNvGrpSpPr/>
          <p:nvPr/>
        </p:nvGrpSpPr>
        <p:grpSpPr>
          <a:xfrm rot="10800000">
            <a:off x="8247832" y="3010149"/>
            <a:ext cx="841983" cy="244561"/>
            <a:chOff x="7921061" y="616246"/>
            <a:chExt cx="2070789" cy="601479"/>
          </a:xfrm>
        </p:grpSpPr>
        <p:sp>
          <p:nvSpPr>
            <p:cNvPr id="2401" name="Google Shape;2401;p3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4" name="Google Shape;2404;p33"/>
          <p:cNvSpPr/>
          <p:nvPr/>
        </p:nvSpPr>
        <p:spPr>
          <a:xfrm>
            <a:off x="5686265" y="1193021"/>
            <a:ext cx="1841468" cy="1252842"/>
          </a:xfrm>
          <a:custGeom>
            <a:rect b="b" l="l" r="r" t="t"/>
            <a:pathLst>
              <a:path extrusionOk="0" h="11150" w="16389">
                <a:moveTo>
                  <a:pt x="13614" y="295"/>
                </a:moveTo>
                <a:cubicBezTo>
                  <a:pt x="13730" y="295"/>
                  <a:pt x="13837" y="304"/>
                  <a:pt x="13944" y="330"/>
                </a:cubicBezTo>
                <a:cubicBezTo>
                  <a:pt x="14060" y="357"/>
                  <a:pt x="14167" y="402"/>
                  <a:pt x="14256" y="464"/>
                </a:cubicBezTo>
                <a:cubicBezTo>
                  <a:pt x="14042" y="411"/>
                  <a:pt x="13828" y="402"/>
                  <a:pt x="13614" y="402"/>
                </a:cubicBezTo>
                <a:cubicBezTo>
                  <a:pt x="13569" y="400"/>
                  <a:pt x="13524" y="399"/>
                  <a:pt x="13478" y="399"/>
                </a:cubicBezTo>
                <a:cubicBezTo>
                  <a:pt x="13354" y="399"/>
                  <a:pt x="13230" y="404"/>
                  <a:pt x="13103" y="404"/>
                </a:cubicBezTo>
                <a:cubicBezTo>
                  <a:pt x="13057" y="404"/>
                  <a:pt x="13010" y="404"/>
                  <a:pt x="12963" y="402"/>
                </a:cubicBezTo>
                <a:cubicBezTo>
                  <a:pt x="13070" y="366"/>
                  <a:pt x="13177" y="339"/>
                  <a:pt x="13284" y="321"/>
                </a:cubicBezTo>
                <a:cubicBezTo>
                  <a:pt x="13391" y="304"/>
                  <a:pt x="13507" y="295"/>
                  <a:pt x="13614" y="295"/>
                </a:cubicBezTo>
                <a:close/>
                <a:moveTo>
                  <a:pt x="12994" y="752"/>
                </a:moveTo>
                <a:cubicBezTo>
                  <a:pt x="13079" y="752"/>
                  <a:pt x="13164" y="754"/>
                  <a:pt x="13248" y="759"/>
                </a:cubicBezTo>
                <a:cubicBezTo>
                  <a:pt x="13409" y="776"/>
                  <a:pt x="13578" y="812"/>
                  <a:pt x="13730" y="875"/>
                </a:cubicBezTo>
                <a:cubicBezTo>
                  <a:pt x="13569" y="857"/>
                  <a:pt x="13409" y="848"/>
                  <a:pt x="13239" y="848"/>
                </a:cubicBezTo>
                <a:cubicBezTo>
                  <a:pt x="13079" y="848"/>
                  <a:pt x="12918" y="848"/>
                  <a:pt x="12749" y="866"/>
                </a:cubicBezTo>
                <a:cubicBezTo>
                  <a:pt x="12588" y="883"/>
                  <a:pt x="12428" y="901"/>
                  <a:pt x="12267" y="919"/>
                </a:cubicBezTo>
                <a:cubicBezTo>
                  <a:pt x="12097" y="946"/>
                  <a:pt x="11937" y="964"/>
                  <a:pt x="11767" y="991"/>
                </a:cubicBezTo>
                <a:cubicBezTo>
                  <a:pt x="12080" y="866"/>
                  <a:pt x="12410" y="794"/>
                  <a:pt x="12740" y="759"/>
                </a:cubicBezTo>
                <a:cubicBezTo>
                  <a:pt x="12825" y="754"/>
                  <a:pt x="12909" y="752"/>
                  <a:pt x="12994" y="752"/>
                </a:cubicBezTo>
                <a:close/>
                <a:moveTo>
                  <a:pt x="12775" y="1107"/>
                </a:moveTo>
                <a:cubicBezTo>
                  <a:pt x="12918" y="1107"/>
                  <a:pt x="13070" y="1124"/>
                  <a:pt x="13204" y="1169"/>
                </a:cubicBezTo>
                <a:cubicBezTo>
                  <a:pt x="13061" y="1169"/>
                  <a:pt x="12918" y="1178"/>
                  <a:pt x="12784" y="1196"/>
                </a:cubicBezTo>
                <a:cubicBezTo>
                  <a:pt x="12642" y="1214"/>
                  <a:pt x="12499" y="1231"/>
                  <a:pt x="12365" y="1267"/>
                </a:cubicBezTo>
                <a:cubicBezTo>
                  <a:pt x="12231" y="1294"/>
                  <a:pt x="12089" y="1338"/>
                  <a:pt x="11955" y="1374"/>
                </a:cubicBezTo>
                <a:cubicBezTo>
                  <a:pt x="11821" y="1419"/>
                  <a:pt x="11687" y="1454"/>
                  <a:pt x="11544" y="1499"/>
                </a:cubicBezTo>
                <a:cubicBezTo>
                  <a:pt x="11785" y="1338"/>
                  <a:pt x="12062" y="1231"/>
                  <a:pt x="12338" y="1160"/>
                </a:cubicBezTo>
                <a:cubicBezTo>
                  <a:pt x="12481" y="1133"/>
                  <a:pt x="12633" y="1115"/>
                  <a:pt x="12775" y="1107"/>
                </a:cubicBezTo>
                <a:close/>
                <a:moveTo>
                  <a:pt x="14818" y="1454"/>
                </a:moveTo>
                <a:lnTo>
                  <a:pt x="14818" y="1454"/>
                </a:lnTo>
                <a:cubicBezTo>
                  <a:pt x="15131" y="1463"/>
                  <a:pt x="15131" y="1829"/>
                  <a:pt x="15050" y="1936"/>
                </a:cubicBezTo>
                <a:cubicBezTo>
                  <a:pt x="14827" y="1847"/>
                  <a:pt x="14765" y="1695"/>
                  <a:pt x="14818" y="1454"/>
                </a:cubicBezTo>
                <a:close/>
                <a:moveTo>
                  <a:pt x="12606" y="1512"/>
                </a:moveTo>
                <a:cubicBezTo>
                  <a:pt x="12663" y="1512"/>
                  <a:pt x="12720" y="1514"/>
                  <a:pt x="12775" y="1517"/>
                </a:cubicBezTo>
                <a:cubicBezTo>
                  <a:pt x="12624" y="1544"/>
                  <a:pt x="12472" y="1579"/>
                  <a:pt x="12320" y="1615"/>
                </a:cubicBezTo>
                <a:cubicBezTo>
                  <a:pt x="12169" y="1651"/>
                  <a:pt x="12017" y="1686"/>
                  <a:pt x="11874" y="1740"/>
                </a:cubicBezTo>
                <a:cubicBezTo>
                  <a:pt x="11571" y="1829"/>
                  <a:pt x="11286" y="1945"/>
                  <a:pt x="10991" y="2043"/>
                </a:cubicBezTo>
                <a:cubicBezTo>
                  <a:pt x="11250" y="1865"/>
                  <a:pt x="11535" y="1740"/>
                  <a:pt x="11839" y="1642"/>
                </a:cubicBezTo>
                <a:cubicBezTo>
                  <a:pt x="11990" y="1588"/>
                  <a:pt x="12142" y="1553"/>
                  <a:pt x="12303" y="1535"/>
                </a:cubicBezTo>
                <a:cubicBezTo>
                  <a:pt x="12404" y="1518"/>
                  <a:pt x="12506" y="1512"/>
                  <a:pt x="12606" y="1512"/>
                </a:cubicBezTo>
                <a:close/>
                <a:moveTo>
                  <a:pt x="14178" y="1200"/>
                </a:moveTo>
                <a:cubicBezTo>
                  <a:pt x="14243" y="1200"/>
                  <a:pt x="14306" y="1211"/>
                  <a:pt x="14363" y="1231"/>
                </a:cubicBezTo>
                <a:cubicBezTo>
                  <a:pt x="14239" y="1276"/>
                  <a:pt x="14123" y="1321"/>
                  <a:pt x="14024" y="1392"/>
                </a:cubicBezTo>
                <a:cubicBezTo>
                  <a:pt x="13935" y="1454"/>
                  <a:pt x="13873" y="1544"/>
                  <a:pt x="13828" y="1651"/>
                </a:cubicBezTo>
                <a:cubicBezTo>
                  <a:pt x="13792" y="1758"/>
                  <a:pt x="13766" y="1874"/>
                  <a:pt x="13766" y="1990"/>
                </a:cubicBezTo>
                <a:cubicBezTo>
                  <a:pt x="13757" y="2115"/>
                  <a:pt x="13775" y="2231"/>
                  <a:pt x="13810" y="2364"/>
                </a:cubicBezTo>
                <a:cubicBezTo>
                  <a:pt x="13694" y="2284"/>
                  <a:pt x="13632" y="2141"/>
                  <a:pt x="13596" y="2008"/>
                </a:cubicBezTo>
                <a:cubicBezTo>
                  <a:pt x="13569" y="1865"/>
                  <a:pt x="13578" y="1713"/>
                  <a:pt x="13632" y="1570"/>
                </a:cubicBezTo>
                <a:cubicBezTo>
                  <a:pt x="13694" y="1428"/>
                  <a:pt x="13801" y="1303"/>
                  <a:pt x="13944" y="1249"/>
                </a:cubicBezTo>
                <a:cubicBezTo>
                  <a:pt x="14021" y="1215"/>
                  <a:pt x="14101" y="1200"/>
                  <a:pt x="14178" y="1200"/>
                </a:cubicBezTo>
                <a:close/>
                <a:moveTo>
                  <a:pt x="12422" y="1893"/>
                </a:moveTo>
                <a:cubicBezTo>
                  <a:pt x="12463" y="1893"/>
                  <a:pt x="12504" y="1895"/>
                  <a:pt x="12544" y="1900"/>
                </a:cubicBezTo>
                <a:cubicBezTo>
                  <a:pt x="12401" y="1927"/>
                  <a:pt x="12267" y="1963"/>
                  <a:pt x="12133" y="2008"/>
                </a:cubicBezTo>
                <a:cubicBezTo>
                  <a:pt x="11999" y="2052"/>
                  <a:pt x="11866" y="2106"/>
                  <a:pt x="11741" y="2168"/>
                </a:cubicBezTo>
                <a:cubicBezTo>
                  <a:pt x="11607" y="2222"/>
                  <a:pt x="11482" y="2284"/>
                  <a:pt x="11357" y="2355"/>
                </a:cubicBezTo>
                <a:cubicBezTo>
                  <a:pt x="11232" y="2418"/>
                  <a:pt x="11107" y="2489"/>
                  <a:pt x="10982" y="2561"/>
                </a:cubicBezTo>
                <a:cubicBezTo>
                  <a:pt x="11188" y="2347"/>
                  <a:pt x="11428" y="2186"/>
                  <a:pt x="11696" y="2070"/>
                </a:cubicBezTo>
                <a:cubicBezTo>
                  <a:pt x="11830" y="2008"/>
                  <a:pt x="11964" y="1963"/>
                  <a:pt x="12106" y="1927"/>
                </a:cubicBezTo>
                <a:cubicBezTo>
                  <a:pt x="12209" y="1908"/>
                  <a:pt x="12317" y="1893"/>
                  <a:pt x="12422" y="1893"/>
                </a:cubicBezTo>
                <a:close/>
                <a:moveTo>
                  <a:pt x="12196" y="2329"/>
                </a:moveTo>
                <a:lnTo>
                  <a:pt x="12196" y="2329"/>
                </a:lnTo>
                <a:cubicBezTo>
                  <a:pt x="12044" y="2382"/>
                  <a:pt x="11901" y="2445"/>
                  <a:pt x="11758" y="2516"/>
                </a:cubicBezTo>
                <a:cubicBezTo>
                  <a:pt x="11625" y="2578"/>
                  <a:pt x="11482" y="2650"/>
                  <a:pt x="11348" y="2721"/>
                </a:cubicBezTo>
                <a:cubicBezTo>
                  <a:pt x="11080" y="2873"/>
                  <a:pt x="10813" y="3042"/>
                  <a:pt x="10545" y="3203"/>
                </a:cubicBezTo>
                <a:cubicBezTo>
                  <a:pt x="10759" y="2980"/>
                  <a:pt x="11027" y="2793"/>
                  <a:pt x="11295" y="2632"/>
                </a:cubicBezTo>
                <a:cubicBezTo>
                  <a:pt x="11437" y="2561"/>
                  <a:pt x="11580" y="2489"/>
                  <a:pt x="11732" y="2436"/>
                </a:cubicBezTo>
                <a:cubicBezTo>
                  <a:pt x="11883" y="2382"/>
                  <a:pt x="12035" y="2347"/>
                  <a:pt x="12196" y="2329"/>
                </a:cubicBezTo>
                <a:close/>
                <a:moveTo>
                  <a:pt x="15934" y="3337"/>
                </a:moveTo>
                <a:cubicBezTo>
                  <a:pt x="16014" y="3337"/>
                  <a:pt x="16076" y="3408"/>
                  <a:pt x="16076" y="3488"/>
                </a:cubicBezTo>
                <a:cubicBezTo>
                  <a:pt x="16076" y="3569"/>
                  <a:pt x="16014" y="3631"/>
                  <a:pt x="15934" y="3631"/>
                </a:cubicBezTo>
                <a:cubicBezTo>
                  <a:pt x="15853" y="3631"/>
                  <a:pt x="15782" y="3569"/>
                  <a:pt x="15782" y="3488"/>
                </a:cubicBezTo>
                <a:cubicBezTo>
                  <a:pt x="15782" y="3408"/>
                  <a:pt x="15853" y="3337"/>
                  <a:pt x="15934" y="3337"/>
                </a:cubicBezTo>
                <a:close/>
                <a:moveTo>
                  <a:pt x="11794" y="3310"/>
                </a:moveTo>
                <a:lnTo>
                  <a:pt x="11794" y="3310"/>
                </a:lnTo>
                <a:cubicBezTo>
                  <a:pt x="11518" y="3364"/>
                  <a:pt x="11330" y="3578"/>
                  <a:pt x="11303" y="3899"/>
                </a:cubicBezTo>
                <a:cubicBezTo>
                  <a:pt x="11286" y="4229"/>
                  <a:pt x="11589" y="4488"/>
                  <a:pt x="11714" y="4488"/>
                </a:cubicBezTo>
                <a:cubicBezTo>
                  <a:pt x="11518" y="4372"/>
                  <a:pt x="11446" y="4113"/>
                  <a:pt x="11464" y="3908"/>
                </a:cubicBezTo>
                <a:cubicBezTo>
                  <a:pt x="11482" y="3658"/>
                  <a:pt x="11598" y="3453"/>
                  <a:pt x="11794" y="3310"/>
                </a:cubicBezTo>
                <a:close/>
                <a:moveTo>
                  <a:pt x="13507" y="2355"/>
                </a:moveTo>
                <a:lnTo>
                  <a:pt x="13507" y="2355"/>
                </a:lnTo>
                <a:cubicBezTo>
                  <a:pt x="13409" y="2516"/>
                  <a:pt x="13346" y="2686"/>
                  <a:pt x="13293" y="2855"/>
                </a:cubicBezTo>
                <a:cubicBezTo>
                  <a:pt x="13239" y="3033"/>
                  <a:pt x="13222" y="3212"/>
                  <a:pt x="13213" y="3390"/>
                </a:cubicBezTo>
                <a:cubicBezTo>
                  <a:pt x="13204" y="3569"/>
                  <a:pt x="13222" y="3756"/>
                  <a:pt x="13230" y="3934"/>
                </a:cubicBezTo>
                <a:cubicBezTo>
                  <a:pt x="13248" y="4122"/>
                  <a:pt x="13275" y="4309"/>
                  <a:pt x="13248" y="4496"/>
                </a:cubicBezTo>
                <a:cubicBezTo>
                  <a:pt x="13230" y="4309"/>
                  <a:pt x="13177" y="4131"/>
                  <a:pt x="13150" y="3952"/>
                </a:cubicBezTo>
                <a:cubicBezTo>
                  <a:pt x="13114" y="3765"/>
                  <a:pt x="13106" y="3578"/>
                  <a:pt x="13106" y="3390"/>
                </a:cubicBezTo>
                <a:cubicBezTo>
                  <a:pt x="13114" y="3203"/>
                  <a:pt x="13150" y="3007"/>
                  <a:pt x="13213" y="2828"/>
                </a:cubicBezTo>
                <a:cubicBezTo>
                  <a:pt x="13284" y="2659"/>
                  <a:pt x="13382" y="2489"/>
                  <a:pt x="13507" y="2355"/>
                </a:cubicBezTo>
                <a:close/>
                <a:moveTo>
                  <a:pt x="12847" y="3372"/>
                </a:moveTo>
                <a:cubicBezTo>
                  <a:pt x="12874" y="3622"/>
                  <a:pt x="12936" y="3845"/>
                  <a:pt x="12981" y="4086"/>
                </a:cubicBezTo>
                <a:cubicBezTo>
                  <a:pt x="13007" y="4202"/>
                  <a:pt x="13034" y="4327"/>
                  <a:pt x="13025" y="4452"/>
                </a:cubicBezTo>
                <a:cubicBezTo>
                  <a:pt x="13025" y="4577"/>
                  <a:pt x="12998" y="4711"/>
                  <a:pt x="12909" y="4800"/>
                </a:cubicBezTo>
                <a:cubicBezTo>
                  <a:pt x="12954" y="4684"/>
                  <a:pt x="12954" y="4568"/>
                  <a:pt x="12945" y="4452"/>
                </a:cubicBezTo>
                <a:cubicBezTo>
                  <a:pt x="12936" y="4336"/>
                  <a:pt x="12909" y="4220"/>
                  <a:pt x="12883" y="4104"/>
                </a:cubicBezTo>
                <a:cubicBezTo>
                  <a:pt x="12856" y="3988"/>
                  <a:pt x="12829" y="3863"/>
                  <a:pt x="12820" y="3738"/>
                </a:cubicBezTo>
                <a:cubicBezTo>
                  <a:pt x="12811" y="3622"/>
                  <a:pt x="12820" y="3497"/>
                  <a:pt x="12847" y="3372"/>
                </a:cubicBezTo>
                <a:close/>
                <a:moveTo>
                  <a:pt x="7045" y="4525"/>
                </a:moveTo>
                <a:cubicBezTo>
                  <a:pt x="7002" y="4525"/>
                  <a:pt x="6960" y="4534"/>
                  <a:pt x="6923" y="4550"/>
                </a:cubicBezTo>
                <a:cubicBezTo>
                  <a:pt x="6852" y="4586"/>
                  <a:pt x="6798" y="4639"/>
                  <a:pt x="6772" y="4702"/>
                </a:cubicBezTo>
                <a:cubicBezTo>
                  <a:pt x="6745" y="4764"/>
                  <a:pt x="6736" y="4844"/>
                  <a:pt x="6781" y="4907"/>
                </a:cubicBezTo>
                <a:cubicBezTo>
                  <a:pt x="6772" y="4835"/>
                  <a:pt x="6798" y="4782"/>
                  <a:pt x="6834" y="4737"/>
                </a:cubicBezTo>
                <a:cubicBezTo>
                  <a:pt x="6870" y="4693"/>
                  <a:pt x="6905" y="4657"/>
                  <a:pt x="6959" y="4630"/>
                </a:cubicBezTo>
                <a:cubicBezTo>
                  <a:pt x="6988" y="4613"/>
                  <a:pt x="7024" y="4603"/>
                  <a:pt x="7058" y="4603"/>
                </a:cubicBezTo>
                <a:cubicBezTo>
                  <a:pt x="7077" y="4603"/>
                  <a:pt x="7095" y="4606"/>
                  <a:pt x="7111" y="4612"/>
                </a:cubicBezTo>
                <a:cubicBezTo>
                  <a:pt x="7164" y="4621"/>
                  <a:pt x="7209" y="4657"/>
                  <a:pt x="7253" y="4711"/>
                </a:cubicBezTo>
                <a:cubicBezTo>
                  <a:pt x="7244" y="4648"/>
                  <a:pt x="7209" y="4577"/>
                  <a:pt x="7137" y="4541"/>
                </a:cubicBezTo>
                <a:cubicBezTo>
                  <a:pt x="7107" y="4530"/>
                  <a:pt x="7076" y="4525"/>
                  <a:pt x="7045" y="4525"/>
                </a:cubicBezTo>
                <a:close/>
                <a:moveTo>
                  <a:pt x="9525" y="4624"/>
                </a:moveTo>
                <a:cubicBezTo>
                  <a:pt x="9495" y="4624"/>
                  <a:pt x="9464" y="4632"/>
                  <a:pt x="9439" y="4648"/>
                </a:cubicBezTo>
                <a:cubicBezTo>
                  <a:pt x="9368" y="4702"/>
                  <a:pt x="9341" y="4800"/>
                  <a:pt x="9385" y="4871"/>
                </a:cubicBezTo>
                <a:cubicBezTo>
                  <a:pt x="9420" y="4923"/>
                  <a:pt x="9473" y="4949"/>
                  <a:pt x="9525" y="4949"/>
                </a:cubicBezTo>
                <a:cubicBezTo>
                  <a:pt x="9554" y="4949"/>
                  <a:pt x="9583" y="4941"/>
                  <a:pt x="9608" y="4925"/>
                </a:cubicBezTo>
                <a:cubicBezTo>
                  <a:pt x="9689" y="4871"/>
                  <a:pt x="9707" y="4773"/>
                  <a:pt x="9662" y="4702"/>
                </a:cubicBezTo>
                <a:cubicBezTo>
                  <a:pt x="9633" y="4650"/>
                  <a:pt x="9579" y="4624"/>
                  <a:pt x="9525" y="4624"/>
                </a:cubicBezTo>
                <a:close/>
                <a:moveTo>
                  <a:pt x="7749" y="4689"/>
                </a:moveTo>
                <a:cubicBezTo>
                  <a:pt x="7700" y="4689"/>
                  <a:pt x="7648" y="4699"/>
                  <a:pt x="7601" y="4720"/>
                </a:cubicBezTo>
                <a:cubicBezTo>
                  <a:pt x="7539" y="4746"/>
                  <a:pt x="7494" y="4809"/>
                  <a:pt x="7485" y="4871"/>
                </a:cubicBezTo>
                <a:cubicBezTo>
                  <a:pt x="7521" y="4818"/>
                  <a:pt x="7574" y="4791"/>
                  <a:pt x="7628" y="4782"/>
                </a:cubicBezTo>
                <a:cubicBezTo>
                  <a:pt x="7659" y="4772"/>
                  <a:pt x="7691" y="4767"/>
                  <a:pt x="7720" y="4767"/>
                </a:cubicBezTo>
                <a:cubicBezTo>
                  <a:pt x="7741" y="4767"/>
                  <a:pt x="7761" y="4769"/>
                  <a:pt x="7780" y="4773"/>
                </a:cubicBezTo>
                <a:cubicBezTo>
                  <a:pt x="7833" y="4791"/>
                  <a:pt x="7878" y="4809"/>
                  <a:pt x="7913" y="4853"/>
                </a:cubicBezTo>
                <a:cubicBezTo>
                  <a:pt x="7940" y="4889"/>
                  <a:pt x="7949" y="4951"/>
                  <a:pt x="7949" y="5014"/>
                </a:cubicBezTo>
                <a:cubicBezTo>
                  <a:pt x="7985" y="4960"/>
                  <a:pt x="7994" y="4889"/>
                  <a:pt x="7967" y="4818"/>
                </a:cubicBezTo>
                <a:cubicBezTo>
                  <a:pt x="7931" y="4755"/>
                  <a:pt x="7869" y="4711"/>
                  <a:pt x="7798" y="4693"/>
                </a:cubicBezTo>
                <a:cubicBezTo>
                  <a:pt x="7782" y="4691"/>
                  <a:pt x="7766" y="4689"/>
                  <a:pt x="7749" y="4689"/>
                </a:cubicBezTo>
                <a:close/>
                <a:moveTo>
                  <a:pt x="9380" y="4371"/>
                </a:moveTo>
                <a:cubicBezTo>
                  <a:pt x="9425" y="4371"/>
                  <a:pt x="9476" y="4402"/>
                  <a:pt x="9519" y="4479"/>
                </a:cubicBezTo>
                <a:cubicBezTo>
                  <a:pt x="9526" y="4407"/>
                  <a:pt x="9576" y="4375"/>
                  <a:pt x="9629" y="4375"/>
                </a:cubicBezTo>
                <a:cubicBezTo>
                  <a:pt x="9714" y="4375"/>
                  <a:pt x="9809" y="4460"/>
                  <a:pt x="9742" y="4604"/>
                </a:cubicBezTo>
                <a:cubicBezTo>
                  <a:pt x="9764" y="4598"/>
                  <a:pt x="9785" y="4595"/>
                  <a:pt x="9803" y="4595"/>
                </a:cubicBezTo>
                <a:cubicBezTo>
                  <a:pt x="9992" y="4595"/>
                  <a:pt x="10024" y="4855"/>
                  <a:pt x="9805" y="4871"/>
                </a:cubicBezTo>
                <a:cubicBezTo>
                  <a:pt x="9805" y="4871"/>
                  <a:pt x="9965" y="4925"/>
                  <a:pt x="9876" y="5085"/>
                </a:cubicBezTo>
                <a:cubicBezTo>
                  <a:pt x="9850" y="5137"/>
                  <a:pt x="9818" y="5156"/>
                  <a:pt x="9786" y="5156"/>
                </a:cubicBezTo>
                <a:cubicBezTo>
                  <a:pt x="9717" y="5156"/>
                  <a:pt x="9647" y="5069"/>
                  <a:pt x="9635" y="5014"/>
                </a:cubicBezTo>
                <a:lnTo>
                  <a:pt x="9635" y="5014"/>
                </a:lnTo>
                <a:cubicBezTo>
                  <a:pt x="9669" y="5164"/>
                  <a:pt x="9655" y="5283"/>
                  <a:pt x="9536" y="5283"/>
                </a:cubicBezTo>
                <a:cubicBezTo>
                  <a:pt x="9528" y="5283"/>
                  <a:pt x="9519" y="5283"/>
                  <a:pt x="9510" y="5282"/>
                </a:cubicBezTo>
                <a:cubicBezTo>
                  <a:pt x="9368" y="5264"/>
                  <a:pt x="9377" y="5094"/>
                  <a:pt x="9403" y="5041"/>
                </a:cubicBezTo>
                <a:lnTo>
                  <a:pt x="9403" y="5041"/>
                </a:lnTo>
                <a:cubicBezTo>
                  <a:pt x="9366" y="5115"/>
                  <a:pt x="9309" y="5143"/>
                  <a:pt x="9254" y="5143"/>
                </a:cubicBezTo>
                <a:cubicBezTo>
                  <a:pt x="9123" y="5143"/>
                  <a:pt x="9006" y="4983"/>
                  <a:pt x="9207" y="4889"/>
                </a:cubicBezTo>
                <a:cubicBezTo>
                  <a:pt x="9007" y="4815"/>
                  <a:pt x="9022" y="4600"/>
                  <a:pt x="9181" y="4600"/>
                </a:cubicBezTo>
                <a:cubicBezTo>
                  <a:pt x="9213" y="4600"/>
                  <a:pt x="9252" y="4609"/>
                  <a:pt x="9296" y="4630"/>
                </a:cubicBezTo>
                <a:cubicBezTo>
                  <a:pt x="9211" y="4509"/>
                  <a:pt x="9283" y="4371"/>
                  <a:pt x="9380" y="4371"/>
                </a:cubicBezTo>
                <a:close/>
                <a:moveTo>
                  <a:pt x="10831" y="3955"/>
                </a:moveTo>
                <a:cubicBezTo>
                  <a:pt x="10855" y="3955"/>
                  <a:pt x="10878" y="3957"/>
                  <a:pt x="10902" y="3961"/>
                </a:cubicBezTo>
                <a:cubicBezTo>
                  <a:pt x="10661" y="4273"/>
                  <a:pt x="10947" y="4916"/>
                  <a:pt x="11330" y="4996"/>
                </a:cubicBezTo>
                <a:cubicBezTo>
                  <a:pt x="11281" y="5211"/>
                  <a:pt x="11116" y="5307"/>
                  <a:pt x="10973" y="5307"/>
                </a:cubicBezTo>
                <a:cubicBezTo>
                  <a:pt x="10831" y="5307"/>
                  <a:pt x="10710" y="5214"/>
                  <a:pt x="10741" y="5050"/>
                </a:cubicBezTo>
                <a:lnTo>
                  <a:pt x="10741" y="5050"/>
                </a:lnTo>
                <a:cubicBezTo>
                  <a:pt x="10723" y="5055"/>
                  <a:pt x="10706" y="5057"/>
                  <a:pt x="10689" y="5057"/>
                </a:cubicBezTo>
                <a:cubicBezTo>
                  <a:pt x="10462" y="5057"/>
                  <a:pt x="10340" y="4642"/>
                  <a:pt x="10572" y="4559"/>
                </a:cubicBezTo>
                <a:cubicBezTo>
                  <a:pt x="10179" y="4425"/>
                  <a:pt x="10483" y="3955"/>
                  <a:pt x="10831" y="3955"/>
                </a:cubicBezTo>
                <a:close/>
                <a:moveTo>
                  <a:pt x="6438" y="4957"/>
                </a:moveTo>
                <a:cubicBezTo>
                  <a:pt x="6416" y="4957"/>
                  <a:pt x="6393" y="4961"/>
                  <a:pt x="6370" y="4969"/>
                </a:cubicBezTo>
                <a:cubicBezTo>
                  <a:pt x="6308" y="4987"/>
                  <a:pt x="6254" y="5050"/>
                  <a:pt x="6236" y="5112"/>
                </a:cubicBezTo>
                <a:cubicBezTo>
                  <a:pt x="6210" y="5183"/>
                  <a:pt x="6210" y="5255"/>
                  <a:pt x="6236" y="5317"/>
                </a:cubicBezTo>
                <a:cubicBezTo>
                  <a:pt x="6254" y="5380"/>
                  <a:pt x="6308" y="5433"/>
                  <a:pt x="6370" y="5451"/>
                </a:cubicBezTo>
                <a:cubicBezTo>
                  <a:pt x="6326" y="5406"/>
                  <a:pt x="6308" y="5353"/>
                  <a:pt x="6299" y="5299"/>
                </a:cubicBezTo>
                <a:cubicBezTo>
                  <a:pt x="6290" y="5246"/>
                  <a:pt x="6290" y="5192"/>
                  <a:pt x="6308" y="5139"/>
                </a:cubicBezTo>
                <a:cubicBezTo>
                  <a:pt x="6326" y="5094"/>
                  <a:pt x="6361" y="5050"/>
                  <a:pt x="6397" y="5023"/>
                </a:cubicBezTo>
                <a:cubicBezTo>
                  <a:pt x="6425" y="5006"/>
                  <a:pt x="6461" y="5000"/>
                  <a:pt x="6499" y="5000"/>
                </a:cubicBezTo>
                <a:cubicBezTo>
                  <a:pt x="6521" y="5000"/>
                  <a:pt x="6544" y="5002"/>
                  <a:pt x="6566" y="5005"/>
                </a:cubicBezTo>
                <a:cubicBezTo>
                  <a:pt x="6530" y="4975"/>
                  <a:pt x="6485" y="4957"/>
                  <a:pt x="6438" y="4957"/>
                </a:cubicBezTo>
                <a:close/>
                <a:moveTo>
                  <a:pt x="11928" y="4720"/>
                </a:moveTo>
                <a:lnTo>
                  <a:pt x="11928" y="4720"/>
                </a:lnTo>
                <a:cubicBezTo>
                  <a:pt x="11839" y="4791"/>
                  <a:pt x="11767" y="4907"/>
                  <a:pt x="11776" y="5041"/>
                </a:cubicBezTo>
                <a:cubicBezTo>
                  <a:pt x="11776" y="5174"/>
                  <a:pt x="11866" y="5299"/>
                  <a:pt x="11973" y="5371"/>
                </a:cubicBezTo>
                <a:cubicBezTo>
                  <a:pt x="12069" y="5435"/>
                  <a:pt x="12179" y="5470"/>
                  <a:pt x="12292" y="5470"/>
                </a:cubicBezTo>
                <a:cubicBezTo>
                  <a:pt x="12304" y="5470"/>
                  <a:pt x="12317" y="5470"/>
                  <a:pt x="12329" y="5469"/>
                </a:cubicBezTo>
                <a:cubicBezTo>
                  <a:pt x="12454" y="5460"/>
                  <a:pt x="12579" y="5389"/>
                  <a:pt x="12642" y="5290"/>
                </a:cubicBezTo>
                <a:lnTo>
                  <a:pt x="12642" y="5290"/>
                </a:lnTo>
                <a:cubicBezTo>
                  <a:pt x="12561" y="5331"/>
                  <a:pt x="12481" y="5351"/>
                  <a:pt x="12405" y="5351"/>
                </a:cubicBezTo>
                <a:cubicBezTo>
                  <a:pt x="12379" y="5351"/>
                  <a:pt x="12354" y="5348"/>
                  <a:pt x="12329" y="5344"/>
                </a:cubicBezTo>
                <a:cubicBezTo>
                  <a:pt x="12231" y="5335"/>
                  <a:pt x="12133" y="5299"/>
                  <a:pt x="12062" y="5237"/>
                </a:cubicBezTo>
                <a:cubicBezTo>
                  <a:pt x="11981" y="5183"/>
                  <a:pt x="11919" y="5112"/>
                  <a:pt x="11892" y="5023"/>
                </a:cubicBezTo>
                <a:cubicBezTo>
                  <a:pt x="11866" y="4934"/>
                  <a:pt x="11892" y="4827"/>
                  <a:pt x="11928" y="4720"/>
                </a:cubicBezTo>
                <a:close/>
                <a:moveTo>
                  <a:pt x="8074" y="5198"/>
                </a:moveTo>
                <a:cubicBezTo>
                  <a:pt x="8053" y="5198"/>
                  <a:pt x="8032" y="5202"/>
                  <a:pt x="8012" y="5210"/>
                </a:cubicBezTo>
                <a:cubicBezTo>
                  <a:pt x="8074" y="5219"/>
                  <a:pt x="8119" y="5255"/>
                  <a:pt x="8163" y="5290"/>
                </a:cubicBezTo>
                <a:cubicBezTo>
                  <a:pt x="8199" y="5326"/>
                  <a:pt x="8226" y="5380"/>
                  <a:pt x="8235" y="5424"/>
                </a:cubicBezTo>
                <a:cubicBezTo>
                  <a:pt x="8252" y="5478"/>
                  <a:pt x="8252" y="5531"/>
                  <a:pt x="8235" y="5576"/>
                </a:cubicBezTo>
                <a:cubicBezTo>
                  <a:pt x="8217" y="5621"/>
                  <a:pt x="8172" y="5656"/>
                  <a:pt x="8119" y="5692"/>
                </a:cubicBezTo>
                <a:cubicBezTo>
                  <a:pt x="8181" y="5692"/>
                  <a:pt x="8244" y="5665"/>
                  <a:pt x="8288" y="5603"/>
                </a:cubicBezTo>
                <a:cubicBezTo>
                  <a:pt x="8333" y="5549"/>
                  <a:pt x="8333" y="5469"/>
                  <a:pt x="8315" y="5406"/>
                </a:cubicBezTo>
                <a:cubicBezTo>
                  <a:pt x="8297" y="5335"/>
                  <a:pt x="8252" y="5282"/>
                  <a:pt x="8199" y="5246"/>
                </a:cubicBezTo>
                <a:cubicBezTo>
                  <a:pt x="8163" y="5216"/>
                  <a:pt x="8118" y="5198"/>
                  <a:pt x="8074" y="5198"/>
                </a:cubicBezTo>
                <a:close/>
                <a:moveTo>
                  <a:pt x="5202" y="4327"/>
                </a:moveTo>
                <a:cubicBezTo>
                  <a:pt x="5380" y="4327"/>
                  <a:pt x="5550" y="4363"/>
                  <a:pt x="5710" y="4425"/>
                </a:cubicBezTo>
                <a:lnTo>
                  <a:pt x="5710" y="4443"/>
                </a:lnTo>
                <a:cubicBezTo>
                  <a:pt x="5573" y="4414"/>
                  <a:pt x="5433" y="4393"/>
                  <a:pt x="5296" y="4393"/>
                </a:cubicBezTo>
                <a:cubicBezTo>
                  <a:pt x="5218" y="4393"/>
                  <a:pt x="5142" y="4400"/>
                  <a:pt x="5068" y="4416"/>
                </a:cubicBezTo>
                <a:cubicBezTo>
                  <a:pt x="4854" y="4452"/>
                  <a:pt x="4666" y="4541"/>
                  <a:pt x="4479" y="4657"/>
                </a:cubicBezTo>
                <a:cubicBezTo>
                  <a:pt x="4292" y="4773"/>
                  <a:pt x="4113" y="4898"/>
                  <a:pt x="3917" y="5005"/>
                </a:cubicBezTo>
                <a:cubicBezTo>
                  <a:pt x="3872" y="5032"/>
                  <a:pt x="3819" y="5059"/>
                  <a:pt x="3765" y="5076"/>
                </a:cubicBezTo>
                <a:lnTo>
                  <a:pt x="3694" y="5112"/>
                </a:lnTo>
                <a:cubicBezTo>
                  <a:pt x="3667" y="5121"/>
                  <a:pt x="3640" y="5121"/>
                  <a:pt x="3614" y="5130"/>
                </a:cubicBezTo>
                <a:cubicBezTo>
                  <a:pt x="3540" y="5147"/>
                  <a:pt x="3466" y="5153"/>
                  <a:pt x="3395" y="5153"/>
                </a:cubicBezTo>
                <a:cubicBezTo>
                  <a:pt x="3354" y="5153"/>
                  <a:pt x="3314" y="5151"/>
                  <a:pt x="3275" y="5148"/>
                </a:cubicBezTo>
                <a:cubicBezTo>
                  <a:pt x="3096" y="5148"/>
                  <a:pt x="2923" y="5136"/>
                  <a:pt x="2752" y="5136"/>
                </a:cubicBezTo>
                <a:cubicBezTo>
                  <a:pt x="2709" y="5136"/>
                  <a:pt x="2666" y="5137"/>
                  <a:pt x="2623" y="5139"/>
                </a:cubicBezTo>
                <a:cubicBezTo>
                  <a:pt x="2400" y="5139"/>
                  <a:pt x="2195" y="5174"/>
                  <a:pt x="1981" y="5228"/>
                </a:cubicBezTo>
                <a:cubicBezTo>
                  <a:pt x="1571" y="5344"/>
                  <a:pt x="1196" y="5576"/>
                  <a:pt x="839" y="5826"/>
                </a:cubicBezTo>
                <a:lnTo>
                  <a:pt x="830" y="5817"/>
                </a:lnTo>
                <a:cubicBezTo>
                  <a:pt x="1142" y="5513"/>
                  <a:pt x="1517" y="5255"/>
                  <a:pt x="1954" y="5121"/>
                </a:cubicBezTo>
                <a:cubicBezTo>
                  <a:pt x="2142" y="5066"/>
                  <a:pt x="2343" y="5039"/>
                  <a:pt x="2539" y="5039"/>
                </a:cubicBezTo>
                <a:cubicBezTo>
                  <a:pt x="2567" y="5039"/>
                  <a:pt x="2595" y="5040"/>
                  <a:pt x="2623" y="5041"/>
                </a:cubicBezTo>
                <a:cubicBezTo>
                  <a:pt x="2846" y="5041"/>
                  <a:pt x="3060" y="5067"/>
                  <a:pt x="3283" y="5094"/>
                </a:cubicBezTo>
                <a:cubicBezTo>
                  <a:pt x="3349" y="5100"/>
                  <a:pt x="3414" y="5108"/>
                  <a:pt x="3479" y="5108"/>
                </a:cubicBezTo>
                <a:cubicBezTo>
                  <a:pt x="3521" y="5108"/>
                  <a:pt x="3563" y="5105"/>
                  <a:pt x="3605" y="5094"/>
                </a:cubicBezTo>
                <a:cubicBezTo>
                  <a:pt x="3631" y="5085"/>
                  <a:pt x="3658" y="5085"/>
                  <a:pt x="3685" y="5076"/>
                </a:cubicBezTo>
                <a:lnTo>
                  <a:pt x="3756" y="5050"/>
                </a:lnTo>
                <a:cubicBezTo>
                  <a:pt x="3810" y="5032"/>
                  <a:pt x="3854" y="5005"/>
                  <a:pt x="3899" y="4978"/>
                </a:cubicBezTo>
                <a:cubicBezTo>
                  <a:pt x="4086" y="4862"/>
                  <a:pt x="4247" y="4711"/>
                  <a:pt x="4434" y="4586"/>
                </a:cubicBezTo>
                <a:cubicBezTo>
                  <a:pt x="4613" y="4461"/>
                  <a:pt x="4827" y="4354"/>
                  <a:pt x="5050" y="4336"/>
                </a:cubicBezTo>
                <a:cubicBezTo>
                  <a:pt x="5101" y="4330"/>
                  <a:pt x="5152" y="4327"/>
                  <a:pt x="5202" y="4327"/>
                </a:cubicBezTo>
                <a:close/>
                <a:moveTo>
                  <a:pt x="4300" y="5424"/>
                </a:moveTo>
                <a:lnTo>
                  <a:pt x="4300" y="5424"/>
                </a:lnTo>
                <a:cubicBezTo>
                  <a:pt x="4202" y="5478"/>
                  <a:pt x="4104" y="5513"/>
                  <a:pt x="3997" y="5540"/>
                </a:cubicBezTo>
                <a:cubicBezTo>
                  <a:pt x="3890" y="5576"/>
                  <a:pt x="3792" y="5594"/>
                  <a:pt x="3685" y="5621"/>
                </a:cubicBezTo>
                <a:cubicBezTo>
                  <a:pt x="3480" y="5674"/>
                  <a:pt x="3283" y="5728"/>
                  <a:pt x="3096" y="5852"/>
                </a:cubicBezTo>
                <a:cubicBezTo>
                  <a:pt x="3159" y="5754"/>
                  <a:pt x="3257" y="5683"/>
                  <a:pt x="3355" y="5638"/>
                </a:cubicBezTo>
                <a:cubicBezTo>
                  <a:pt x="3453" y="5585"/>
                  <a:pt x="3551" y="5549"/>
                  <a:pt x="3658" y="5522"/>
                </a:cubicBezTo>
                <a:cubicBezTo>
                  <a:pt x="3872" y="5469"/>
                  <a:pt x="4086" y="5451"/>
                  <a:pt x="4300" y="5424"/>
                </a:cubicBezTo>
                <a:close/>
                <a:moveTo>
                  <a:pt x="13257" y="5130"/>
                </a:moveTo>
                <a:lnTo>
                  <a:pt x="13257" y="5130"/>
                </a:lnTo>
                <a:cubicBezTo>
                  <a:pt x="13284" y="5246"/>
                  <a:pt x="13257" y="5344"/>
                  <a:pt x="13222" y="5424"/>
                </a:cubicBezTo>
                <a:cubicBezTo>
                  <a:pt x="13177" y="5513"/>
                  <a:pt x="13123" y="5594"/>
                  <a:pt x="13043" y="5647"/>
                </a:cubicBezTo>
                <a:cubicBezTo>
                  <a:pt x="12972" y="5701"/>
                  <a:pt x="12891" y="5737"/>
                  <a:pt x="12802" y="5737"/>
                </a:cubicBezTo>
                <a:cubicBezTo>
                  <a:pt x="12713" y="5728"/>
                  <a:pt x="12624" y="5683"/>
                  <a:pt x="12535" y="5612"/>
                </a:cubicBezTo>
                <a:lnTo>
                  <a:pt x="12535" y="5612"/>
                </a:lnTo>
                <a:cubicBezTo>
                  <a:pt x="12570" y="5710"/>
                  <a:pt x="12659" y="5817"/>
                  <a:pt x="12784" y="5844"/>
                </a:cubicBezTo>
                <a:cubicBezTo>
                  <a:pt x="12815" y="5852"/>
                  <a:pt x="12845" y="5856"/>
                  <a:pt x="12876" y="5856"/>
                </a:cubicBezTo>
                <a:cubicBezTo>
                  <a:pt x="12971" y="5856"/>
                  <a:pt x="13065" y="5817"/>
                  <a:pt x="13132" y="5763"/>
                </a:cubicBezTo>
                <a:cubicBezTo>
                  <a:pt x="13230" y="5683"/>
                  <a:pt x="13302" y="5585"/>
                  <a:pt x="13329" y="5460"/>
                </a:cubicBezTo>
                <a:cubicBezTo>
                  <a:pt x="13355" y="5344"/>
                  <a:pt x="13337" y="5210"/>
                  <a:pt x="13257" y="5130"/>
                </a:cubicBezTo>
                <a:close/>
                <a:moveTo>
                  <a:pt x="7319" y="5216"/>
                </a:moveTo>
                <a:cubicBezTo>
                  <a:pt x="7373" y="5216"/>
                  <a:pt x="7426" y="5228"/>
                  <a:pt x="7476" y="5255"/>
                </a:cubicBezTo>
                <a:cubicBezTo>
                  <a:pt x="7646" y="5344"/>
                  <a:pt x="7708" y="5549"/>
                  <a:pt x="7619" y="5728"/>
                </a:cubicBezTo>
                <a:cubicBezTo>
                  <a:pt x="7557" y="5845"/>
                  <a:pt x="7440" y="5911"/>
                  <a:pt x="7318" y="5911"/>
                </a:cubicBezTo>
                <a:cubicBezTo>
                  <a:pt x="7263" y="5911"/>
                  <a:pt x="7207" y="5898"/>
                  <a:pt x="7155" y="5870"/>
                </a:cubicBezTo>
                <a:cubicBezTo>
                  <a:pt x="6986" y="5781"/>
                  <a:pt x="6914" y="5576"/>
                  <a:pt x="7004" y="5406"/>
                </a:cubicBezTo>
                <a:cubicBezTo>
                  <a:pt x="7066" y="5287"/>
                  <a:pt x="7192" y="5216"/>
                  <a:pt x="7319" y="5216"/>
                </a:cubicBezTo>
                <a:close/>
                <a:moveTo>
                  <a:pt x="5264" y="4737"/>
                </a:moveTo>
                <a:lnTo>
                  <a:pt x="5273" y="4746"/>
                </a:lnTo>
                <a:cubicBezTo>
                  <a:pt x="5068" y="4951"/>
                  <a:pt x="4800" y="5085"/>
                  <a:pt x="4523" y="5166"/>
                </a:cubicBezTo>
                <a:cubicBezTo>
                  <a:pt x="4452" y="5183"/>
                  <a:pt x="4381" y="5192"/>
                  <a:pt x="4309" y="5210"/>
                </a:cubicBezTo>
                <a:cubicBezTo>
                  <a:pt x="4247" y="5219"/>
                  <a:pt x="4176" y="5228"/>
                  <a:pt x="4104" y="5246"/>
                </a:cubicBezTo>
                <a:cubicBezTo>
                  <a:pt x="3961" y="5273"/>
                  <a:pt x="3828" y="5299"/>
                  <a:pt x="3685" y="5335"/>
                </a:cubicBezTo>
                <a:cubicBezTo>
                  <a:pt x="3408" y="5406"/>
                  <a:pt x="3132" y="5469"/>
                  <a:pt x="2873" y="5549"/>
                </a:cubicBezTo>
                <a:cubicBezTo>
                  <a:pt x="2605" y="5638"/>
                  <a:pt x="2356" y="5754"/>
                  <a:pt x="2124" y="5924"/>
                </a:cubicBezTo>
                <a:lnTo>
                  <a:pt x="2115" y="5915"/>
                </a:lnTo>
                <a:cubicBezTo>
                  <a:pt x="2302" y="5692"/>
                  <a:pt x="2561" y="5540"/>
                  <a:pt x="2837" y="5442"/>
                </a:cubicBezTo>
                <a:cubicBezTo>
                  <a:pt x="3105" y="5353"/>
                  <a:pt x="3391" y="5308"/>
                  <a:pt x="3676" y="5282"/>
                </a:cubicBezTo>
                <a:cubicBezTo>
                  <a:pt x="3819" y="5264"/>
                  <a:pt x="3961" y="5246"/>
                  <a:pt x="4095" y="5210"/>
                </a:cubicBezTo>
                <a:cubicBezTo>
                  <a:pt x="4229" y="5174"/>
                  <a:pt x="4363" y="5130"/>
                  <a:pt x="4497" y="5076"/>
                </a:cubicBezTo>
                <a:cubicBezTo>
                  <a:pt x="4764" y="4987"/>
                  <a:pt x="5014" y="4880"/>
                  <a:pt x="5264" y="4737"/>
                </a:cubicBezTo>
                <a:close/>
                <a:moveTo>
                  <a:pt x="11828" y="3233"/>
                </a:moveTo>
                <a:cubicBezTo>
                  <a:pt x="11860" y="3233"/>
                  <a:pt x="11894" y="3235"/>
                  <a:pt x="11928" y="3239"/>
                </a:cubicBezTo>
                <a:cubicBezTo>
                  <a:pt x="11714" y="3515"/>
                  <a:pt x="11625" y="3836"/>
                  <a:pt x="11625" y="3836"/>
                </a:cubicBezTo>
                <a:lnTo>
                  <a:pt x="11866" y="3560"/>
                </a:lnTo>
                <a:lnTo>
                  <a:pt x="11758" y="3979"/>
                </a:lnTo>
                <a:lnTo>
                  <a:pt x="11874" y="3854"/>
                </a:lnTo>
                <a:lnTo>
                  <a:pt x="11874" y="3854"/>
                </a:lnTo>
                <a:lnTo>
                  <a:pt x="11821" y="4220"/>
                </a:lnTo>
                <a:lnTo>
                  <a:pt x="11946" y="4015"/>
                </a:lnTo>
                <a:lnTo>
                  <a:pt x="11883" y="4398"/>
                </a:lnTo>
                <a:lnTo>
                  <a:pt x="11883" y="4398"/>
                </a:lnTo>
                <a:lnTo>
                  <a:pt x="11981" y="4166"/>
                </a:lnTo>
                <a:lnTo>
                  <a:pt x="11981" y="4166"/>
                </a:lnTo>
                <a:cubicBezTo>
                  <a:pt x="11981" y="4166"/>
                  <a:pt x="11956" y="4587"/>
                  <a:pt x="11971" y="4587"/>
                </a:cubicBezTo>
                <a:cubicBezTo>
                  <a:pt x="11972" y="4587"/>
                  <a:pt x="11972" y="4586"/>
                  <a:pt x="11973" y="4586"/>
                </a:cubicBezTo>
                <a:cubicBezTo>
                  <a:pt x="11990" y="4560"/>
                  <a:pt x="12049" y="4317"/>
                  <a:pt x="12053" y="4317"/>
                </a:cubicBezTo>
                <a:cubicBezTo>
                  <a:pt x="12053" y="4317"/>
                  <a:pt x="12053" y="4317"/>
                  <a:pt x="12053" y="4318"/>
                </a:cubicBezTo>
                <a:cubicBezTo>
                  <a:pt x="12053" y="4327"/>
                  <a:pt x="12053" y="4801"/>
                  <a:pt x="12053" y="4818"/>
                </a:cubicBezTo>
                <a:cubicBezTo>
                  <a:pt x="12062" y="4809"/>
                  <a:pt x="12133" y="4523"/>
                  <a:pt x="12133" y="4523"/>
                </a:cubicBezTo>
                <a:cubicBezTo>
                  <a:pt x="12133" y="4523"/>
                  <a:pt x="12181" y="4982"/>
                  <a:pt x="12186" y="4982"/>
                </a:cubicBezTo>
                <a:cubicBezTo>
                  <a:pt x="12187" y="4982"/>
                  <a:pt x="12187" y="4981"/>
                  <a:pt x="12187" y="4978"/>
                </a:cubicBezTo>
                <a:cubicBezTo>
                  <a:pt x="12187" y="4916"/>
                  <a:pt x="12231" y="4675"/>
                  <a:pt x="12231" y="4675"/>
                </a:cubicBezTo>
                <a:lnTo>
                  <a:pt x="12312" y="5103"/>
                </a:lnTo>
                <a:lnTo>
                  <a:pt x="12347" y="4844"/>
                </a:lnTo>
                <a:lnTo>
                  <a:pt x="12463" y="5219"/>
                </a:lnTo>
                <a:lnTo>
                  <a:pt x="12481" y="4951"/>
                </a:lnTo>
                <a:lnTo>
                  <a:pt x="12579" y="5148"/>
                </a:lnTo>
                <a:lnTo>
                  <a:pt x="12597" y="5014"/>
                </a:lnTo>
                <a:lnTo>
                  <a:pt x="12731" y="5282"/>
                </a:lnTo>
                <a:lnTo>
                  <a:pt x="12713" y="5076"/>
                </a:lnTo>
                <a:lnTo>
                  <a:pt x="12713" y="5076"/>
                </a:lnTo>
                <a:cubicBezTo>
                  <a:pt x="12713" y="5076"/>
                  <a:pt x="12903" y="5390"/>
                  <a:pt x="12909" y="5390"/>
                </a:cubicBezTo>
                <a:cubicBezTo>
                  <a:pt x="12910" y="5390"/>
                  <a:pt x="12910" y="5390"/>
                  <a:pt x="12909" y="5389"/>
                </a:cubicBezTo>
                <a:cubicBezTo>
                  <a:pt x="12909" y="5371"/>
                  <a:pt x="12838" y="5103"/>
                  <a:pt x="12838" y="5103"/>
                </a:cubicBezTo>
                <a:lnTo>
                  <a:pt x="12838" y="5103"/>
                </a:lnTo>
                <a:lnTo>
                  <a:pt x="13007" y="5317"/>
                </a:lnTo>
                <a:lnTo>
                  <a:pt x="12981" y="5130"/>
                </a:lnTo>
                <a:lnTo>
                  <a:pt x="12981" y="5130"/>
                </a:lnTo>
                <a:lnTo>
                  <a:pt x="13150" y="5264"/>
                </a:lnTo>
                <a:cubicBezTo>
                  <a:pt x="13222" y="5192"/>
                  <a:pt x="13222" y="5059"/>
                  <a:pt x="13222" y="4996"/>
                </a:cubicBezTo>
                <a:cubicBezTo>
                  <a:pt x="13427" y="5166"/>
                  <a:pt x="13445" y="5433"/>
                  <a:pt x="13391" y="5594"/>
                </a:cubicBezTo>
                <a:cubicBezTo>
                  <a:pt x="13323" y="5815"/>
                  <a:pt x="13090" y="5938"/>
                  <a:pt x="12872" y="5938"/>
                </a:cubicBezTo>
                <a:cubicBezTo>
                  <a:pt x="12661" y="5938"/>
                  <a:pt x="12463" y="5822"/>
                  <a:pt x="12445" y="5567"/>
                </a:cubicBezTo>
                <a:cubicBezTo>
                  <a:pt x="12377" y="5605"/>
                  <a:pt x="12307" y="5622"/>
                  <a:pt x="12239" y="5622"/>
                </a:cubicBezTo>
                <a:cubicBezTo>
                  <a:pt x="11798" y="5622"/>
                  <a:pt x="11412" y="4915"/>
                  <a:pt x="11821" y="4621"/>
                </a:cubicBezTo>
                <a:cubicBezTo>
                  <a:pt x="10901" y="4570"/>
                  <a:pt x="10967" y="3233"/>
                  <a:pt x="11828" y="3233"/>
                </a:cubicBezTo>
                <a:close/>
                <a:moveTo>
                  <a:pt x="6959" y="4140"/>
                </a:moveTo>
                <a:lnTo>
                  <a:pt x="6959" y="4140"/>
                </a:lnTo>
                <a:cubicBezTo>
                  <a:pt x="6905" y="4166"/>
                  <a:pt x="6852" y="4184"/>
                  <a:pt x="6798" y="4211"/>
                </a:cubicBezTo>
                <a:cubicBezTo>
                  <a:pt x="6754" y="4238"/>
                  <a:pt x="6700" y="4265"/>
                  <a:pt x="6656" y="4291"/>
                </a:cubicBezTo>
                <a:cubicBezTo>
                  <a:pt x="6557" y="4354"/>
                  <a:pt x="6468" y="4416"/>
                  <a:pt x="6388" y="4488"/>
                </a:cubicBezTo>
                <a:cubicBezTo>
                  <a:pt x="6227" y="4630"/>
                  <a:pt x="6076" y="4800"/>
                  <a:pt x="5951" y="4987"/>
                </a:cubicBezTo>
                <a:cubicBezTo>
                  <a:pt x="5826" y="5166"/>
                  <a:pt x="5728" y="5362"/>
                  <a:pt x="5648" y="5567"/>
                </a:cubicBezTo>
                <a:cubicBezTo>
                  <a:pt x="5630" y="5621"/>
                  <a:pt x="5612" y="5674"/>
                  <a:pt x="5594" y="5728"/>
                </a:cubicBezTo>
                <a:cubicBezTo>
                  <a:pt x="5585" y="5781"/>
                  <a:pt x="5567" y="5835"/>
                  <a:pt x="5558" y="5888"/>
                </a:cubicBezTo>
                <a:cubicBezTo>
                  <a:pt x="5540" y="5995"/>
                  <a:pt x="5540" y="6111"/>
                  <a:pt x="5558" y="6218"/>
                </a:cubicBezTo>
                <a:cubicBezTo>
                  <a:pt x="5478" y="6004"/>
                  <a:pt x="5514" y="5763"/>
                  <a:pt x="5567" y="5540"/>
                </a:cubicBezTo>
                <a:cubicBezTo>
                  <a:pt x="5630" y="5326"/>
                  <a:pt x="5737" y="5112"/>
                  <a:pt x="5871" y="4925"/>
                </a:cubicBezTo>
                <a:cubicBezTo>
                  <a:pt x="5995" y="4737"/>
                  <a:pt x="6156" y="4559"/>
                  <a:pt x="6334" y="4425"/>
                </a:cubicBezTo>
                <a:cubicBezTo>
                  <a:pt x="6433" y="4354"/>
                  <a:pt x="6531" y="4300"/>
                  <a:pt x="6629" y="4247"/>
                </a:cubicBezTo>
                <a:cubicBezTo>
                  <a:pt x="6682" y="4229"/>
                  <a:pt x="6736" y="4202"/>
                  <a:pt x="6789" y="4184"/>
                </a:cubicBezTo>
                <a:cubicBezTo>
                  <a:pt x="6843" y="4166"/>
                  <a:pt x="6905" y="4157"/>
                  <a:pt x="6959" y="4140"/>
                </a:cubicBezTo>
                <a:close/>
                <a:moveTo>
                  <a:pt x="6415" y="5808"/>
                </a:moveTo>
                <a:cubicBezTo>
                  <a:pt x="6361" y="5817"/>
                  <a:pt x="6299" y="5861"/>
                  <a:pt x="6272" y="5924"/>
                </a:cubicBezTo>
                <a:cubicBezTo>
                  <a:pt x="6245" y="5995"/>
                  <a:pt x="6254" y="6076"/>
                  <a:pt x="6290" y="6129"/>
                </a:cubicBezTo>
                <a:cubicBezTo>
                  <a:pt x="6326" y="6191"/>
                  <a:pt x="6379" y="6236"/>
                  <a:pt x="6450" y="6263"/>
                </a:cubicBezTo>
                <a:cubicBezTo>
                  <a:pt x="6475" y="6270"/>
                  <a:pt x="6500" y="6274"/>
                  <a:pt x="6525" y="6274"/>
                </a:cubicBezTo>
                <a:cubicBezTo>
                  <a:pt x="6565" y="6274"/>
                  <a:pt x="6605" y="6263"/>
                  <a:pt x="6638" y="6236"/>
                </a:cubicBezTo>
                <a:lnTo>
                  <a:pt x="6638" y="6236"/>
                </a:lnTo>
                <a:cubicBezTo>
                  <a:pt x="6627" y="6238"/>
                  <a:pt x="6616" y="6238"/>
                  <a:pt x="6605" y="6238"/>
                </a:cubicBezTo>
                <a:cubicBezTo>
                  <a:pt x="6557" y="6238"/>
                  <a:pt x="6514" y="6222"/>
                  <a:pt x="6477" y="6200"/>
                </a:cubicBezTo>
                <a:cubicBezTo>
                  <a:pt x="6433" y="6174"/>
                  <a:pt x="6388" y="6138"/>
                  <a:pt x="6361" y="6084"/>
                </a:cubicBezTo>
                <a:cubicBezTo>
                  <a:pt x="6334" y="6049"/>
                  <a:pt x="6326" y="5995"/>
                  <a:pt x="6334" y="5942"/>
                </a:cubicBezTo>
                <a:cubicBezTo>
                  <a:pt x="6343" y="5897"/>
                  <a:pt x="6370" y="5852"/>
                  <a:pt x="6415" y="5808"/>
                </a:cubicBezTo>
                <a:close/>
                <a:moveTo>
                  <a:pt x="11544" y="5531"/>
                </a:moveTo>
                <a:lnTo>
                  <a:pt x="11544" y="5531"/>
                </a:lnTo>
                <a:cubicBezTo>
                  <a:pt x="11558" y="5764"/>
                  <a:pt x="11869" y="5958"/>
                  <a:pt x="12121" y="5958"/>
                </a:cubicBezTo>
                <a:cubicBezTo>
                  <a:pt x="12188" y="5958"/>
                  <a:pt x="12251" y="5945"/>
                  <a:pt x="12303" y="5915"/>
                </a:cubicBezTo>
                <a:lnTo>
                  <a:pt x="12303" y="5915"/>
                </a:lnTo>
                <a:cubicBezTo>
                  <a:pt x="12421" y="6125"/>
                  <a:pt x="12269" y="6320"/>
                  <a:pt x="12130" y="6320"/>
                </a:cubicBezTo>
                <a:cubicBezTo>
                  <a:pt x="12080" y="6320"/>
                  <a:pt x="12032" y="6295"/>
                  <a:pt x="11999" y="6236"/>
                </a:cubicBezTo>
                <a:cubicBezTo>
                  <a:pt x="11967" y="6283"/>
                  <a:pt x="11919" y="6302"/>
                  <a:pt x="11868" y="6302"/>
                </a:cubicBezTo>
                <a:cubicBezTo>
                  <a:pt x="11734" y="6302"/>
                  <a:pt x="11580" y="6167"/>
                  <a:pt x="11651" y="6031"/>
                </a:cubicBezTo>
                <a:lnTo>
                  <a:pt x="11651" y="6031"/>
                </a:lnTo>
                <a:cubicBezTo>
                  <a:pt x="11614" y="6047"/>
                  <a:pt x="11580" y="6054"/>
                  <a:pt x="11551" y="6054"/>
                </a:cubicBezTo>
                <a:cubicBezTo>
                  <a:pt x="11333" y="6054"/>
                  <a:pt x="11324" y="5665"/>
                  <a:pt x="11544" y="5531"/>
                </a:cubicBezTo>
                <a:close/>
                <a:moveTo>
                  <a:pt x="10055" y="5933"/>
                </a:moveTo>
                <a:cubicBezTo>
                  <a:pt x="10188" y="5933"/>
                  <a:pt x="10295" y="6031"/>
                  <a:pt x="10295" y="6165"/>
                </a:cubicBezTo>
                <a:cubicBezTo>
                  <a:pt x="10295" y="6299"/>
                  <a:pt x="10188" y="6397"/>
                  <a:pt x="10055" y="6397"/>
                </a:cubicBezTo>
                <a:cubicBezTo>
                  <a:pt x="9930" y="6397"/>
                  <a:pt x="9823" y="6299"/>
                  <a:pt x="9823" y="6165"/>
                </a:cubicBezTo>
                <a:cubicBezTo>
                  <a:pt x="9823" y="6031"/>
                  <a:pt x="9930" y="5933"/>
                  <a:pt x="10055" y="5933"/>
                </a:cubicBezTo>
                <a:close/>
                <a:moveTo>
                  <a:pt x="7985" y="5951"/>
                </a:moveTo>
                <a:lnTo>
                  <a:pt x="7985" y="5951"/>
                </a:lnTo>
                <a:cubicBezTo>
                  <a:pt x="8021" y="6004"/>
                  <a:pt x="8029" y="6067"/>
                  <a:pt x="8021" y="6120"/>
                </a:cubicBezTo>
                <a:cubicBezTo>
                  <a:pt x="8012" y="6174"/>
                  <a:pt x="8003" y="6218"/>
                  <a:pt x="7967" y="6263"/>
                </a:cubicBezTo>
                <a:cubicBezTo>
                  <a:pt x="7940" y="6307"/>
                  <a:pt x="7905" y="6343"/>
                  <a:pt x="7860" y="6361"/>
                </a:cubicBezTo>
                <a:cubicBezTo>
                  <a:pt x="7846" y="6363"/>
                  <a:pt x="7831" y="6364"/>
                  <a:pt x="7817" y="6364"/>
                </a:cubicBezTo>
                <a:cubicBezTo>
                  <a:pt x="7777" y="6364"/>
                  <a:pt x="7736" y="6356"/>
                  <a:pt x="7690" y="6343"/>
                </a:cubicBezTo>
                <a:lnTo>
                  <a:pt x="7690" y="6343"/>
                </a:lnTo>
                <a:cubicBezTo>
                  <a:pt x="7731" y="6384"/>
                  <a:pt x="7787" y="6425"/>
                  <a:pt x="7850" y="6425"/>
                </a:cubicBezTo>
                <a:cubicBezTo>
                  <a:pt x="7857" y="6425"/>
                  <a:pt x="7863" y="6424"/>
                  <a:pt x="7869" y="6423"/>
                </a:cubicBezTo>
                <a:cubicBezTo>
                  <a:pt x="7940" y="6415"/>
                  <a:pt x="8003" y="6370"/>
                  <a:pt x="8038" y="6307"/>
                </a:cubicBezTo>
                <a:cubicBezTo>
                  <a:pt x="8074" y="6254"/>
                  <a:pt x="8092" y="6183"/>
                  <a:pt x="8083" y="6111"/>
                </a:cubicBezTo>
                <a:cubicBezTo>
                  <a:pt x="8074" y="6049"/>
                  <a:pt x="8038" y="5977"/>
                  <a:pt x="7985" y="5951"/>
                </a:cubicBezTo>
                <a:close/>
                <a:moveTo>
                  <a:pt x="7182" y="4755"/>
                </a:moveTo>
                <a:lnTo>
                  <a:pt x="7235" y="5139"/>
                </a:lnTo>
                <a:lnTo>
                  <a:pt x="7084" y="4782"/>
                </a:lnTo>
                <a:lnTo>
                  <a:pt x="7137" y="5112"/>
                </a:lnTo>
                <a:lnTo>
                  <a:pt x="7004" y="4809"/>
                </a:lnTo>
                <a:lnTo>
                  <a:pt x="7004" y="4809"/>
                </a:lnTo>
                <a:lnTo>
                  <a:pt x="7057" y="5183"/>
                </a:lnTo>
                <a:lnTo>
                  <a:pt x="6914" y="4835"/>
                </a:lnTo>
                <a:lnTo>
                  <a:pt x="6968" y="5246"/>
                </a:lnTo>
                <a:lnTo>
                  <a:pt x="6531" y="5157"/>
                </a:lnTo>
                <a:lnTo>
                  <a:pt x="6941" y="5335"/>
                </a:lnTo>
                <a:lnTo>
                  <a:pt x="6504" y="5246"/>
                </a:lnTo>
                <a:lnTo>
                  <a:pt x="6861" y="5398"/>
                </a:lnTo>
                <a:lnTo>
                  <a:pt x="6486" y="5317"/>
                </a:lnTo>
                <a:lnTo>
                  <a:pt x="6888" y="5496"/>
                </a:lnTo>
                <a:lnTo>
                  <a:pt x="6459" y="5406"/>
                </a:lnTo>
                <a:lnTo>
                  <a:pt x="6459" y="5406"/>
                </a:lnTo>
                <a:lnTo>
                  <a:pt x="6888" y="5594"/>
                </a:lnTo>
                <a:lnTo>
                  <a:pt x="6504" y="5861"/>
                </a:lnTo>
                <a:lnTo>
                  <a:pt x="6905" y="5683"/>
                </a:lnTo>
                <a:lnTo>
                  <a:pt x="6905" y="5683"/>
                </a:lnTo>
                <a:lnTo>
                  <a:pt x="6549" y="5942"/>
                </a:lnTo>
                <a:lnTo>
                  <a:pt x="6549" y="5942"/>
                </a:lnTo>
                <a:lnTo>
                  <a:pt x="6896" y="5790"/>
                </a:lnTo>
                <a:lnTo>
                  <a:pt x="6896" y="5790"/>
                </a:lnTo>
                <a:lnTo>
                  <a:pt x="6584" y="6004"/>
                </a:lnTo>
                <a:lnTo>
                  <a:pt x="6584" y="6004"/>
                </a:lnTo>
                <a:lnTo>
                  <a:pt x="6986" y="5835"/>
                </a:lnTo>
                <a:lnTo>
                  <a:pt x="6986" y="5835"/>
                </a:lnTo>
                <a:lnTo>
                  <a:pt x="6629" y="6084"/>
                </a:lnTo>
                <a:lnTo>
                  <a:pt x="6629" y="6084"/>
                </a:lnTo>
                <a:lnTo>
                  <a:pt x="7075" y="5897"/>
                </a:lnTo>
                <a:cubicBezTo>
                  <a:pt x="7075" y="5897"/>
                  <a:pt x="7084" y="5897"/>
                  <a:pt x="7084" y="5906"/>
                </a:cubicBezTo>
                <a:lnTo>
                  <a:pt x="7030" y="6397"/>
                </a:lnTo>
                <a:lnTo>
                  <a:pt x="7164" y="5986"/>
                </a:lnTo>
                <a:lnTo>
                  <a:pt x="7111" y="6423"/>
                </a:lnTo>
                <a:lnTo>
                  <a:pt x="7111" y="6423"/>
                </a:lnTo>
                <a:lnTo>
                  <a:pt x="7235" y="6058"/>
                </a:lnTo>
                <a:lnTo>
                  <a:pt x="7191" y="6441"/>
                </a:lnTo>
                <a:lnTo>
                  <a:pt x="7191" y="6441"/>
                </a:lnTo>
                <a:lnTo>
                  <a:pt x="7334" y="6022"/>
                </a:lnTo>
                <a:lnTo>
                  <a:pt x="7280" y="6459"/>
                </a:lnTo>
                <a:lnTo>
                  <a:pt x="7432" y="5995"/>
                </a:lnTo>
                <a:lnTo>
                  <a:pt x="7806" y="6307"/>
                </a:lnTo>
                <a:lnTo>
                  <a:pt x="7539" y="5960"/>
                </a:lnTo>
                <a:lnTo>
                  <a:pt x="7539" y="5960"/>
                </a:lnTo>
                <a:lnTo>
                  <a:pt x="7869" y="6245"/>
                </a:lnTo>
                <a:lnTo>
                  <a:pt x="7637" y="5942"/>
                </a:lnTo>
                <a:lnTo>
                  <a:pt x="7931" y="6191"/>
                </a:lnTo>
                <a:lnTo>
                  <a:pt x="7655" y="5844"/>
                </a:lnTo>
                <a:lnTo>
                  <a:pt x="7655" y="5844"/>
                </a:lnTo>
                <a:lnTo>
                  <a:pt x="7994" y="6129"/>
                </a:lnTo>
                <a:lnTo>
                  <a:pt x="7699" y="5754"/>
                </a:lnTo>
                <a:lnTo>
                  <a:pt x="7699" y="5754"/>
                </a:lnTo>
                <a:lnTo>
                  <a:pt x="7922" y="5808"/>
                </a:lnTo>
                <a:lnTo>
                  <a:pt x="7717" y="5701"/>
                </a:lnTo>
                <a:lnTo>
                  <a:pt x="7940" y="5763"/>
                </a:lnTo>
                <a:lnTo>
                  <a:pt x="7735" y="5647"/>
                </a:lnTo>
                <a:lnTo>
                  <a:pt x="8163" y="5567"/>
                </a:lnTo>
                <a:lnTo>
                  <a:pt x="7753" y="5567"/>
                </a:lnTo>
                <a:lnTo>
                  <a:pt x="8154" y="5487"/>
                </a:lnTo>
                <a:lnTo>
                  <a:pt x="7806" y="5487"/>
                </a:lnTo>
                <a:lnTo>
                  <a:pt x="8145" y="5424"/>
                </a:lnTo>
                <a:lnTo>
                  <a:pt x="7744" y="5424"/>
                </a:lnTo>
                <a:lnTo>
                  <a:pt x="8137" y="5344"/>
                </a:lnTo>
                <a:lnTo>
                  <a:pt x="7664" y="5344"/>
                </a:lnTo>
                <a:lnTo>
                  <a:pt x="7878" y="5014"/>
                </a:lnTo>
                <a:lnTo>
                  <a:pt x="7601" y="5282"/>
                </a:lnTo>
                <a:lnTo>
                  <a:pt x="7806" y="4951"/>
                </a:lnTo>
                <a:lnTo>
                  <a:pt x="7566" y="5183"/>
                </a:lnTo>
                <a:lnTo>
                  <a:pt x="7744" y="4907"/>
                </a:lnTo>
                <a:lnTo>
                  <a:pt x="7467" y="5174"/>
                </a:lnTo>
                <a:lnTo>
                  <a:pt x="7467" y="5174"/>
                </a:lnTo>
                <a:lnTo>
                  <a:pt x="7682" y="4853"/>
                </a:lnTo>
                <a:lnTo>
                  <a:pt x="7360" y="5157"/>
                </a:lnTo>
                <a:lnTo>
                  <a:pt x="7351" y="5157"/>
                </a:lnTo>
                <a:lnTo>
                  <a:pt x="7182" y="4755"/>
                </a:lnTo>
                <a:close/>
                <a:moveTo>
                  <a:pt x="13534" y="6120"/>
                </a:moveTo>
                <a:lnTo>
                  <a:pt x="13534" y="6120"/>
                </a:lnTo>
                <a:cubicBezTo>
                  <a:pt x="13516" y="6191"/>
                  <a:pt x="13489" y="6245"/>
                  <a:pt x="13453" y="6299"/>
                </a:cubicBezTo>
                <a:cubicBezTo>
                  <a:pt x="13418" y="6352"/>
                  <a:pt x="13364" y="6397"/>
                  <a:pt x="13320" y="6441"/>
                </a:cubicBezTo>
                <a:cubicBezTo>
                  <a:pt x="13222" y="6522"/>
                  <a:pt x="13114" y="6584"/>
                  <a:pt x="12981" y="6611"/>
                </a:cubicBezTo>
                <a:cubicBezTo>
                  <a:pt x="13025" y="6557"/>
                  <a:pt x="13070" y="6513"/>
                  <a:pt x="13114" y="6477"/>
                </a:cubicBezTo>
                <a:cubicBezTo>
                  <a:pt x="13159" y="6432"/>
                  <a:pt x="13204" y="6397"/>
                  <a:pt x="13248" y="6361"/>
                </a:cubicBezTo>
                <a:cubicBezTo>
                  <a:pt x="13346" y="6281"/>
                  <a:pt x="13436" y="6209"/>
                  <a:pt x="13534" y="6120"/>
                </a:cubicBezTo>
                <a:close/>
                <a:moveTo>
                  <a:pt x="6905" y="6352"/>
                </a:moveTo>
                <a:lnTo>
                  <a:pt x="6905" y="6352"/>
                </a:lnTo>
                <a:cubicBezTo>
                  <a:pt x="6879" y="6406"/>
                  <a:pt x="6879" y="6477"/>
                  <a:pt x="6914" y="6539"/>
                </a:cubicBezTo>
                <a:cubicBezTo>
                  <a:pt x="6959" y="6602"/>
                  <a:pt x="7030" y="6638"/>
                  <a:pt x="7102" y="6638"/>
                </a:cubicBezTo>
                <a:cubicBezTo>
                  <a:pt x="7112" y="6639"/>
                  <a:pt x="7123" y="6640"/>
                  <a:pt x="7134" y="6640"/>
                </a:cubicBezTo>
                <a:cubicBezTo>
                  <a:pt x="7188" y="6640"/>
                  <a:pt x="7245" y="6622"/>
                  <a:pt x="7289" y="6593"/>
                </a:cubicBezTo>
                <a:cubicBezTo>
                  <a:pt x="7351" y="6548"/>
                  <a:pt x="7387" y="6486"/>
                  <a:pt x="7387" y="6423"/>
                </a:cubicBezTo>
                <a:lnTo>
                  <a:pt x="7387" y="6423"/>
                </a:lnTo>
                <a:cubicBezTo>
                  <a:pt x="7351" y="6477"/>
                  <a:pt x="7307" y="6513"/>
                  <a:pt x="7262" y="6530"/>
                </a:cubicBezTo>
                <a:cubicBezTo>
                  <a:pt x="7222" y="6551"/>
                  <a:pt x="7182" y="6561"/>
                  <a:pt x="7142" y="6561"/>
                </a:cubicBezTo>
                <a:cubicBezTo>
                  <a:pt x="7128" y="6561"/>
                  <a:pt x="7115" y="6559"/>
                  <a:pt x="7102" y="6557"/>
                </a:cubicBezTo>
                <a:cubicBezTo>
                  <a:pt x="7057" y="6557"/>
                  <a:pt x="7004" y="6539"/>
                  <a:pt x="6968" y="6504"/>
                </a:cubicBezTo>
                <a:cubicBezTo>
                  <a:pt x="6932" y="6468"/>
                  <a:pt x="6914" y="6415"/>
                  <a:pt x="6905" y="6352"/>
                </a:cubicBezTo>
                <a:close/>
                <a:moveTo>
                  <a:pt x="7029" y="4420"/>
                </a:moveTo>
                <a:cubicBezTo>
                  <a:pt x="7184" y="4420"/>
                  <a:pt x="7337" y="4554"/>
                  <a:pt x="7360" y="4862"/>
                </a:cubicBezTo>
                <a:cubicBezTo>
                  <a:pt x="7453" y="4670"/>
                  <a:pt x="7620" y="4583"/>
                  <a:pt x="7769" y="4583"/>
                </a:cubicBezTo>
                <a:cubicBezTo>
                  <a:pt x="8006" y="4583"/>
                  <a:pt x="8197" y="4804"/>
                  <a:pt x="7967" y="5166"/>
                </a:cubicBezTo>
                <a:cubicBezTo>
                  <a:pt x="8016" y="5144"/>
                  <a:pt x="8062" y="5134"/>
                  <a:pt x="8105" y="5134"/>
                </a:cubicBezTo>
                <a:cubicBezTo>
                  <a:pt x="8450" y="5134"/>
                  <a:pt x="8556" y="5767"/>
                  <a:pt x="7976" y="5799"/>
                </a:cubicBezTo>
                <a:cubicBezTo>
                  <a:pt x="8293" y="6122"/>
                  <a:pt x="8083" y="6491"/>
                  <a:pt x="7813" y="6491"/>
                </a:cubicBezTo>
                <a:cubicBezTo>
                  <a:pt x="7703" y="6491"/>
                  <a:pt x="7583" y="6430"/>
                  <a:pt x="7485" y="6281"/>
                </a:cubicBezTo>
                <a:lnTo>
                  <a:pt x="7485" y="6281"/>
                </a:lnTo>
                <a:cubicBezTo>
                  <a:pt x="7485" y="6281"/>
                  <a:pt x="7557" y="6709"/>
                  <a:pt x="7102" y="6718"/>
                </a:cubicBezTo>
                <a:cubicBezTo>
                  <a:pt x="7098" y="6718"/>
                  <a:pt x="7094" y="6718"/>
                  <a:pt x="7090" y="6718"/>
                </a:cubicBezTo>
                <a:cubicBezTo>
                  <a:pt x="6650" y="6718"/>
                  <a:pt x="6818" y="6226"/>
                  <a:pt x="6968" y="6093"/>
                </a:cubicBezTo>
                <a:lnTo>
                  <a:pt x="6968" y="6093"/>
                </a:lnTo>
                <a:cubicBezTo>
                  <a:pt x="6782" y="6248"/>
                  <a:pt x="6609" y="6358"/>
                  <a:pt x="6466" y="6358"/>
                </a:cubicBezTo>
                <a:cubicBezTo>
                  <a:pt x="6362" y="6358"/>
                  <a:pt x="6274" y="6299"/>
                  <a:pt x="6210" y="6156"/>
                </a:cubicBezTo>
                <a:cubicBezTo>
                  <a:pt x="6058" y="5817"/>
                  <a:pt x="6468" y="5629"/>
                  <a:pt x="6611" y="5621"/>
                </a:cubicBezTo>
                <a:lnTo>
                  <a:pt x="6611" y="5621"/>
                </a:lnTo>
                <a:cubicBezTo>
                  <a:pt x="6602" y="5621"/>
                  <a:pt x="6594" y="5621"/>
                  <a:pt x="6585" y="5621"/>
                </a:cubicBezTo>
                <a:cubicBezTo>
                  <a:pt x="6014" y="5621"/>
                  <a:pt x="6007" y="4891"/>
                  <a:pt x="6393" y="4891"/>
                </a:cubicBezTo>
                <a:cubicBezTo>
                  <a:pt x="6475" y="4891"/>
                  <a:pt x="6575" y="4924"/>
                  <a:pt x="6691" y="5005"/>
                </a:cubicBezTo>
                <a:cubicBezTo>
                  <a:pt x="6626" y="4643"/>
                  <a:pt x="6829" y="4420"/>
                  <a:pt x="7029" y="4420"/>
                </a:cubicBezTo>
                <a:close/>
                <a:moveTo>
                  <a:pt x="10055" y="5567"/>
                </a:moveTo>
                <a:lnTo>
                  <a:pt x="10081" y="5870"/>
                </a:lnTo>
                <a:lnTo>
                  <a:pt x="10001" y="5585"/>
                </a:lnTo>
                <a:lnTo>
                  <a:pt x="10019" y="5835"/>
                </a:lnTo>
                <a:lnTo>
                  <a:pt x="9947" y="5594"/>
                </a:lnTo>
                <a:lnTo>
                  <a:pt x="9947" y="5594"/>
                </a:lnTo>
                <a:lnTo>
                  <a:pt x="9965" y="5888"/>
                </a:lnTo>
                <a:lnTo>
                  <a:pt x="9885" y="5603"/>
                </a:lnTo>
                <a:lnTo>
                  <a:pt x="9885" y="5603"/>
                </a:lnTo>
                <a:lnTo>
                  <a:pt x="9912" y="5915"/>
                </a:lnTo>
                <a:lnTo>
                  <a:pt x="9912" y="5915"/>
                </a:lnTo>
                <a:lnTo>
                  <a:pt x="9626" y="5772"/>
                </a:lnTo>
                <a:lnTo>
                  <a:pt x="9626" y="5772"/>
                </a:lnTo>
                <a:lnTo>
                  <a:pt x="9858" y="5960"/>
                </a:lnTo>
                <a:lnTo>
                  <a:pt x="9591" y="5817"/>
                </a:lnTo>
                <a:lnTo>
                  <a:pt x="9591" y="5817"/>
                </a:lnTo>
                <a:lnTo>
                  <a:pt x="9787" y="5986"/>
                </a:lnTo>
                <a:lnTo>
                  <a:pt x="9564" y="5861"/>
                </a:lnTo>
                <a:lnTo>
                  <a:pt x="9564" y="5861"/>
                </a:lnTo>
                <a:lnTo>
                  <a:pt x="9796" y="6058"/>
                </a:lnTo>
                <a:lnTo>
                  <a:pt x="9796" y="6058"/>
                </a:lnTo>
                <a:lnTo>
                  <a:pt x="9528" y="5915"/>
                </a:lnTo>
                <a:lnTo>
                  <a:pt x="9787" y="6120"/>
                </a:lnTo>
                <a:cubicBezTo>
                  <a:pt x="9787" y="6129"/>
                  <a:pt x="9787" y="6129"/>
                  <a:pt x="9787" y="6138"/>
                </a:cubicBezTo>
                <a:lnTo>
                  <a:pt x="9466" y="6254"/>
                </a:lnTo>
                <a:lnTo>
                  <a:pt x="9760" y="6209"/>
                </a:lnTo>
                <a:lnTo>
                  <a:pt x="9484" y="6316"/>
                </a:lnTo>
                <a:lnTo>
                  <a:pt x="9733" y="6272"/>
                </a:lnTo>
                <a:lnTo>
                  <a:pt x="9733" y="6272"/>
                </a:lnTo>
                <a:lnTo>
                  <a:pt x="9493" y="6361"/>
                </a:lnTo>
                <a:lnTo>
                  <a:pt x="9787" y="6316"/>
                </a:lnTo>
                <a:lnTo>
                  <a:pt x="9510" y="6423"/>
                </a:lnTo>
                <a:lnTo>
                  <a:pt x="9840" y="6370"/>
                </a:lnTo>
                <a:lnTo>
                  <a:pt x="9840" y="6370"/>
                </a:lnTo>
                <a:lnTo>
                  <a:pt x="9760" y="6700"/>
                </a:lnTo>
                <a:lnTo>
                  <a:pt x="9760" y="6700"/>
                </a:lnTo>
                <a:lnTo>
                  <a:pt x="9885" y="6423"/>
                </a:lnTo>
                <a:lnTo>
                  <a:pt x="9823" y="6718"/>
                </a:lnTo>
                <a:lnTo>
                  <a:pt x="9823" y="6718"/>
                </a:lnTo>
                <a:lnTo>
                  <a:pt x="9930" y="6477"/>
                </a:lnTo>
                <a:lnTo>
                  <a:pt x="9930" y="6477"/>
                </a:lnTo>
                <a:lnTo>
                  <a:pt x="9867" y="6736"/>
                </a:lnTo>
                <a:lnTo>
                  <a:pt x="9992" y="6459"/>
                </a:lnTo>
                <a:lnTo>
                  <a:pt x="9992" y="6459"/>
                </a:lnTo>
                <a:lnTo>
                  <a:pt x="9930" y="6753"/>
                </a:lnTo>
                <a:lnTo>
                  <a:pt x="10063" y="6459"/>
                </a:lnTo>
                <a:lnTo>
                  <a:pt x="10099" y="6611"/>
                </a:lnTo>
                <a:lnTo>
                  <a:pt x="10099" y="6450"/>
                </a:lnTo>
                <a:lnTo>
                  <a:pt x="10135" y="6602"/>
                </a:lnTo>
                <a:lnTo>
                  <a:pt x="10135" y="6450"/>
                </a:lnTo>
                <a:lnTo>
                  <a:pt x="10322" y="6673"/>
                </a:lnTo>
                <a:lnTo>
                  <a:pt x="10197" y="6432"/>
                </a:lnTo>
                <a:lnTo>
                  <a:pt x="10367" y="6646"/>
                </a:lnTo>
                <a:lnTo>
                  <a:pt x="10367" y="6646"/>
                </a:lnTo>
                <a:lnTo>
                  <a:pt x="10260" y="6441"/>
                </a:lnTo>
                <a:lnTo>
                  <a:pt x="10260" y="6441"/>
                </a:lnTo>
                <a:lnTo>
                  <a:pt x="10402" y="6620"/>
                </a:lnTo>
                <a:lnTo>
                  <a:pt x="10278" y="6379"/>
                </a:lnTo>
                <a:lnTo>
                  <a:pt x="10278" y="6379"/>
                </a:lnTo>
                <a:lnTo>
                  <a:pt x="10447" y="6593"/>
                </a:lnTo>
                <a:lnTo>
                  <a:pt x="10447" y="6593"/>
                </a:lnTo>
                <a:lnTo>
                  <a:pt x="10304" y="6307"/>
                </a:lnTo>
                <a:lnTo>
                  <a:pt x="10563" y="6334"/>
                </a:lnTo>
                <a:lnTo>
                  <a:pt x="10563" y="6334"/>
                </a:lnTo>
                <a:lnTo>
                  <a:pt x="10322" y="6254"/>
                </a:lnTo>
                <a:lnTo>
                  <a:pt x="10322" y="6254"/>
                </a:lnTo>
                <a:lnTo>
                  <a:pt x="10581" y="6272"/>
                </a:lnTo>
                <a:lnTo>
                  <a:pt x="10367" y="6200"/>
                </a:lnTo>
                <a:lnTo>
                  <a:pt x="10590" y="6218"/>
                </a:lnTo>
                <a:lnTo>
                  <a:pt x="10590" y="6218"/>
                </a:lnTo>
                <a:lnTo>
                  <a:pt x="10340" y="6138"/>
                </a:lnTo>
                <a:lnTo>
                  <a:pt x="10340" y="6138"/>
                </a:lnTo>
                <a:lnTo>
                  <a:pt x="10599" y="6165"/>
                </a:lnTo>
                <a:lnTo>
                  <a:pt x="10313" y="6067"/>
                </a:lnTo>
                <a:lnTo>
                  <a:pt x="10501" y="5835"/>
                </a:lnTo>
                <a:lnTo>
                  <a:pt x="10286" y="5986"/>
                </a:lnTo>
                <a:lnTo>
                  <a:pt x="10286" y="5986"/>
                </a:lnTo>
                <a:lnTo>
                  <a:pt x="10456" y="5790"/>
                </a:lnTo>
                <a:lnTo>
                  <a:pt x="10456" y="5790"/>
                </a:lnTo>
                <a:lnTo>
                  <a:pt x="10269" y="5915"/>
                </a:lnTo>
                <a:lnTo>
                  <a:pt x="10269" y="5915"/>
                </a:lnTo>
                <a:lnTo>
                  <a:pt x="10420" y="5745"/>
                </a:lnTo>
                <a:lnTo>
                  <a:pt x="10206" y="5897"/>
                </a:lnTo>
                <a:lnTo>
                  <a:pt x="10367" y="5692"/>
                </a:lnTo>
                <a:lnTo>
                  <a:pt x="10144" y="5861"/>
                </a:lnTo>
                <a:lnTo>
                  <a:pt x="10055" y="5567"/>
                </a:lnTo>
                <a:close/>
                <a:moveTo>
                  <a:pt x="11139" y="6249"/>
                </a:moveTo>
                <a:cubicBezTo>
                  <a:pt x="11170" y="6249"/>
                  <a:pt x="11204" y="6268"/>
                  <a:pt x="11232" y="6316"/>
                </a:cubicBezTo>
                <a:cubicBezTo>
                  <a:pt x="11235" y="6273"/>
                  <a:pt x="11266" y="6253"/>
                  <a:pt x="11300" y="6253"/>
                </a:cubicBezTo>
                <a:cubicBezTo>
                  <a:pt x="11356" y="6253"/>
                  <a:pt x="11419" y="6308"/>
                  <a:pt x="11375" y="6397"/>
                </a:cubicBezTo>
                <a:cubicBezTo>
                  <a:pt x="11387" y="6394"/>
                  <a:pt x="11398" y="6392"/>
                  <a:pt x="11409" y="6392"/>
                </a:cubicBezTo>
                <a:cubicBezTo>
                  <a:pt x="11532" y="6392"/>
                  <a:pt x="11559" y="6567"/>
                  <a:pt x="11419" y="6575"/>
                </a:cubicBezTo>
                <a:cubicBezTo>
                  <a:pt x="11419" y="6575"/>
                  <a:pt x="11518" y="6611"/>
                  <a:pt x="11464" y="6718"/>
                </a:cubicBezTo>
                <a:cubicBezTo>
                  <a:pt x="11448" y="6748"/>
                  <a:pt x="11428" y="6760"/>
                  <a:pt x="11408" y="6760"/>
                </a:cubicBezTo>
                <a:cubicBezTo>
                  <a:pt x="11362" y="6760"/>
                  <a:pt x="11316" y="6701"/>
                  <a:pt x="11303" y="6664"/>
                </a:cubicBezTo>
                <a:lnTo>
                  <a:pt x="11303" y="6664"/>
                </a:lnTo>
                <a:cubicBezTo>
                  <a:pt x="11329" y="6766"/>
                  <a:pt x="11322" y="6843"/>
                  <a:pt x="11237" y="6843"/>
                </a:cubicBezTo>
                <a:cubicBezTo>
                  <a:pt x="11233" y="6843"/>
                  <a:pt x="11228" y="6843"/>
                  <a:pt x="11223" y="6843"/>
                </a:cubicBezTo>
                <a:cubicBezTo>
                  <a:pt x="11134" y="6834"/>
                  <a:pt x="11143" y="6718"/>
                  <a:pt x="11152" y="6682"/>
                </a:cubicBezTo>
                <a:lnTo>
                  <a:pt x="11152" y="6682"/>
                </a:lnTo>
                <a:cubicBezTo>
                  <a:pt x="11128" y="6733"/>
                  <a:pt x="11090" y="6753"/>
                  <a:pt x="11054" y="6753"/>
                </a:cubicBezTo>
                <a:cubicBezTo>
                  <a:pt x="10970" y="6753"/>
                  <a:pt x="10896" y="6646"/>
                  <a:pt x="11027" y="6584"/>
                </a:cubicBezTo>
                <a:cubicBezTo>
                  <a:pt x="10893" y="6539"/>
                  <a:pt x="10908" y="6395"/>
                  <a:pt x="11010" y="6395"/>
                </a:cubicBezTo>
                <a:cubicBezTo>
                  <a:pt x="11030" y="6395"/>
                  <a:pt x="11054" y="6401"/>
                  <a:pt x="11080" y="6415"/>
                </a:cubicBezTo>
                <a:cubicBezTo>
                  <a:pt x="11026" y="6336"/>
                  <a:pt x="11074" y="6249"/>
                  <a:pt x="11139" y="6249"/>
                </a:cubicBezTo>
                <a:close/>
                <a:moveTo>
                  <a:pt x="10019" y="5309"/>
                </a:moveTo>
                <a:cubicBezTo>
                  <a:pt x="10129" y="5309"/>
                  <a:pt x="10226" y="5398"/>
                  <a:pt x="10197" y="5621"/>
                </a:cubicBezTo>
                <a:cubicBezTo>
                  <a:pt x="10283" y="5552"/>
                  <a:pt x="10369" y="5524"/>
                  <a:pt x="10444" y="5524"/>
                </a:cubicBezTo>
                <a:cubicBezTo>
                  <a:pt x="10674" y="5524"/>
                  <a:pt x="10801" y="5787"/>
                  <a:pt x="10492" y="5968"/>
                </a:cubicBezTo>
                <a:cubicBezTo>
                  <a:pt x="10495" y="5968"/>
                  <a:pt x="10498" y="5968"/>
                  <a:pt x="10501" y="5968"/>
                </a:cubicBezTo>
                <a:cubicBezTo>
                  <a:pt x="10853" y="5968"/>
                  <a:pt x="10960" y="6435"/>
                  <a:pt x="10556" y="6435"/>
                </a:cubicBezTo>
                <a:cubicBezTo>
                  <a:pt x="10539" y="6435"/>
                  <a:pt x="10520" y="6434"/>
                  <a:pt x="10501" y="6432"/>
                </a:cubicBezTo>
                <a:lnTo>
                  <a:pt x="10501" y="6432"/>
                </a:lnTo>
                <a:cubicBezTo>
                  <a:pt x="10679" y="6574"/>
                  <a:pt x="10539" y="6801"/>
                  <a:pt x="10358" y="6801"/>
                </a:cubicBezTo>
                <a:cubicBezTo>
                  <a:pt x="10277" y="6801"/>
                  <a:pt x="10189" y="6756"/>
                  <a:pt x="10117" y="6638"/>
                </a:cubicBezTo>
                <a:cubicBezTo>
                  <a:pt x="10064" y="6801"/>
                  <a:pt x="9950" y="6870"/>
                  <a:pt x="9847" y="6870"/>
                </a:cubicBezTo>
                <a:cubicBezTo>
                  <a:pt x="9691" y="6870"/>
                  <a:pt x="9557" y="6715"/>
                  <a:pt x="9680" y="6495"/>
                </a:cubicBezTo>
                <a:lnTo>
                  <a:pt x="9680" y="6495"/>
                </a:lnTo>
                <a:cubicBezTo>
                  <a:pt x="9680" y="6495"/>
                  <a:pt x="9606" y="6551"/>
                  <a:pt x="9515" y="6551"/>
                </a:cubicBezTo>
                <a:cubicBezTo>
                  <a:pt x="9444" y="6551"/>
                  <a:pt x="9362" y="6517"/>
                  <a:pt x="9296" y="6397"/>
                </a:cubicBezTo>
                <a:cubicBezTo>
                  <a:pt x="9177" y="6179"/>
                  <a:pt x="9372" y="6105"/>
                  <a:pt x="9522" y="6105"/>
                </a:cubicBezTo>
                <a:cubicBezTo>
                  <a:pt x="9562" y="6105"/>
                  <a:pt x="9600" y="6111"/>
                  <a:pt x="9626" y="6120"/>
                </a:cubicBezTo>
                <a:cubicBezTo>
                  <a:pt x="9368" y="6013"/>
                  <a:pt x="9198" y="5879"/>
                  <a:pt x="9359" y="5683"/>
                </a:cubicBezTo>
                <a:cubicBezTo>
                  <a:pt x="9407" y="5620"/>
                  <a:pt x="9465" y="5597"/>
                  <a:pt x="9523" y="5597"/>
                </a:cubicBezTo>
                <a:cubicBezTo>
                  <a:pt x="9645" y="5597"/>
                  <a:pt x="9768" y="5703"/>
                  <a:pt x="9805" y="5763"/>
                </a:cubicBezTo>
                <a:cubicBezTo>
                  <a:pt x="9661" y="5507"/>
                  <a:pt x="9855" y="5309"/>
                  <a:pt x="10019" y="5309"/>
                </a:cubicBezTo>
                <a:close/>
                <a:moveTo>
                  <a:pt x="8529" y="4568"/>
                </a:moveTo>
                <a:lnTo>
                  <a:pt x="8529" y="4568"/>
                </a:lnTo>
                <a:cubicBezTo>
                  <a:pt x="8609" y="4639"/>
                  <a:pt x="8699" y="4720"/>
                  <a:pt x="8761" y="4809"/>
                </a:cubicBezTo>
                <a:cubicBezTo>
                  <a:pt x="8823" y="4907"/>
                  <a:pt x="8895" y="4996"/>
                  <a:pt x="8930" y="5103"/>
                </a:cubicBezTo>
                <a:cubicBezTo>
                  <a:pt x="8984" y="5210"/>
                  <a:pt x="9011" y="5326"/>
                  <a:pt x="9038" y="5433"/>
                </a:cubicBezTo>
                <a:cubicBezTo>
                  <a:pt x="9046" y="5549"/>
                  <a:pt x="9064" y="5665"/>
                  <a:pt x="9046" y="5781"/>
                </a:cubicBezTo>
                <a:cubicBezTo>
                  <a:pt x="9029" y="6022"/>
                  <a:pt x="8957" y="6245"/>
                  <a:pt x="8841" y="6441"/>
                </a:cubicBezTo>
                <a:cubicBezTo>
                  <a:pt x="8734" y="6638"/>
                  <a:pt x="8591" y="6816"/>
                  <a:pt x="8413" y="6950"/>
                </a:cubicBezTo>
                <a:cubicBezTo>
                  <a:pt x="8520" y="6762"/>
                  <a:pt x="8618" y="6566"/>
                  <a:pt x="8699" y="6370"/>
                </a:cubicBezTo>
                <a:cubicBezTo>
                  <a:pt x="8770" y="6174"/>
                  <a:pt x="8823" y="5968"/>
                  <a:pt x="8832" y="5772"/>
                </a:cubicBezTo>
                <a:cubicBezTo>
                  <a:pt x="8850" y="5665"/>
                  <a:pt x="8841" y="5567"/>
                  <a:pt x="8841" y="5460"/>
                </a:cubicBezTo>
                <a:cubicBezTo>
                  <a:pt x="8823" y="5362"/>
                  <a:pt x="8815" y="5255"/>
                  <a:pt x="8779" y="5157"/>
                </a:cubicBezTo>
                <a:cubicBezTo>
                  <a:pt x="8752" y="5059"/>
                  <a:pt x="8716" y="4960"/>
                  <a:pt x="8672" y="4862"/>
                </a:cubicBezTo>
                <a:cubicBezTo>
                  <a:pt x="8636" y="4764"/>
                  <a:pt x="8574" y="4666"/>
                  <a:pt x="8529" y="4568"/>
                </a:cubicBezTo>
                <a:close/>
                <a:moveTo>
                  <a:pt x="6227" y="6745"/>
                </a:moveTo>
                <a:cubicBezTo>
                  <a:pt x="6254" y="6869"/>
                  <a:pt x="6201" y="7003"/>
                  <a:pt x="6138" y="7110"/>
                </a:cubicBezTo>
                <a:cubicBezTo>
                  <a:pt x="6076" y="7226"/>
                  <a:pt x="5987" y="7324"/>
                  <a:pt x="5897" y="7414"/>
                </a:cubicBezTo>
                <a:cubicBezTo>
                  <a:pt x="5701" y="7583"/>
                  <a:pt x="5478" y="7717"/>
                  <a:pt x="5228" y="7779"/>
                </a:cubicBezTo>
                <a:cubicBezTo>
                  <a:pt x="5335" y="7708"/>
                  <a:pt x="5433" y="7637"/>
                  <a:pt x="5540" y="7565"/>
                </a:cubicBezTo>
                <a:cubicBezTo>
                  <a:pt x="5639" y="7494"/>
                  <a:pt x="5737" y="7414"/>
                  <a:pt x="5826" y="7333"/>
                </a:cubicBezTo>
                <a:cubicBezTo>
                  <a:pt x="5915" y="7253"/>
                  <a:pt x="5995" y="7164"/>
                  <a:pt x="6076" y="7066"/>
                </a:cubicBezTo>
                <a:cubicBezTo>
                  <a:pt x="6147" y="6977"/>
                  <a:pt x="6210" y="6869"/>
                  <a:pt x="6227" y="6745"/>
                </a:cubicBezTo>
                <a:close/>
                <a:moveTo>
                  <a:pt x="7922" y="6941"/>
                </a:moveTo>
                <a:cubicBezTo>
                  <a:pt x="8029" y="7030"/>
                  <a:pt x="8128" y="7137"/>
                  <a:pt x="8190" y="7262"/>
                </a:cubicBezTo>
                <a:cubicBezTo>
                  <a:pt x="8261" y="7387"/>
                  <a:pt x="8306" y="7530"/>
                  <a:pt x="8324" y="7663"/>
                </a:cubicBezTo>
                <a:cubicBezTo>
                  <a:pt x="8342" y="7806"/>
                  <a:pt x="8351" y="7949"/>
                  <a:pt x="8324" y="8092"/>
                </a:cubicBezTo>
                <a:cubicBezTo>
                  <a:pt x="8306" y="8225"/>
                  <a:pt x="8270" y="8368"/>
                  <a:pt x="8199" y="8484"/>
                </a:cubicBezTo>
                <a:cubicBezTo>
                  <a:pt x="8235" y="8350"/>
                  <a:pt x="8244" y="8217"/>
                  <a:pt x="8244" y="8083"/>
                </a:cubicBezTo>
                <a:cubicBezTo>
                  <a:pt x="8244" y="7949"/>
                  <a:pt x="8244" y="7815"/>
                  <a:pt x="8217" y="7681"/>
                </a:cubicBezTo>
                <a:cubicBezTo>
                  <a:pt x="8199" y="7556"/>
                  <a:pt x="8172" y="7423"/>
                  <a:pt x="8119" y="7298"/>
                </a:cubicBezTo>
                <a:cubicBezTo>
                  <a:pt x="8065" y="7173"/>
                  <a:pt x="8003" y="7057"/>
                  <a:pt x="7922" y="6941"/>
                </a:cubicBezTo>
                <a:close/>
                <a:moveTo>
                  <a:pt x="14827" y="6959"/>
                </a:moveTo>
                <a:cubicBezTo>
                  <a:pt x="14774" y="7565"/>
                  <a:pt x="14051" y="8502"/>
                  <a:pt x="13944" y="8627"/>
                </a:cubicBezTo>
                <a:cubicBezTo>
                  <a:pt x="13427" y="8002"/>
                  <a:pt x="13204" y="7021"/>
                  <a:pt x="13204" y="7021"/>
                </a:cubicBezTo>
                <a:lnTo>
                  <a:pt x="13204" y="7021"/>
                </a:lnTo>
                <a:cubicBezTo>
                  <a:pt x="13451" y="7082"/>
                  <a:pt x="13709" y="7108"/>
                  <a:pt x="13951" y="7108"/>
                </a:cubicBezTo>
                <a:cubicBezTo>
                  <a:pt x="14311" y="7108"/>
                  <a:pt x="14635" y="7050"/>
                  <a:pt x="14827" y="6959"/>
                </a:cubicBezTo>
                <a:close/>
                <a:moveTo>
                  <a:pt x="15256" y="0"/>
                </a:moveTo>
                <a:cubicBezTo>
                  <a:pt x="15185" y="157"/>
                  <a:pt x="14914" y="294"/>
                  <a:pt x="14710" y="294"/>
                </a:cubicBezTo>
                <a:cubicBezTo>
                  <a:pt x="14682" y="294"/>
                  <a:pt x="14656" y="291"/>
                  <a:pt x="14631" y="286"/>
                </a:cubicBezTo>
                <a:cubicBezTo>
                  <a:pt x="14185" y="133"/>
                  <a:pt x="13731" y="71"/>
                  <a:pt x="13368" y="71"/>
                </a:cubicBezTo>
                <a:cubicBezTo>
                  <a:pt x="12838" y="71"/>
                  <a:pt x="12501" y="204"/>
                  <a:pt x="12659" y="384"/>
                </a:cubicBezTo>
                <a:cubicBezTo>
                  <a:pt x="12918" y="696"/>
                  <a:pt x="12089" y="625"/>
                  <a:pt x="11419" y="901"/>
                </a:cubicBezTo>
                <a:cubicBezTo>
                  <a:pt x="10759" y="1169"/>
                  <a:pt x="11973" y="1231"/>
                  <a:pt x="10964" y="1856"/>
                </a:cubicBezTo>
                <a:cubicBezTo>
                  <a:pt x="10224" y="2320"/>
                  <a:pt x="11384" y="2195"/>
                  <a:pt x="10563" y="2766"/>
                </a:cubicBezTo>
                <a:cubicBezTo>
                  <a:pt x="9733" y="3337"/>
                  <a:pt x="10661" y="3497"/>
                  <a:pt x="10661" y="3497"/>
                </a:cubicBezTo>
                <a:cubicBezTo>
                  <a:pt x="10661" y="3497"/>
                  <a:pt x="10070" y="3953"/>
                  <a:pt x="9260" y="3953"/>
                </a:cubicBezTo>
                <a:cubicBezTo>
                  <a:pt x="9050" y="3953"/>
                  <a:pt x="8825" y="3922"/>
                  <a:pt x="8591" y="3845"/>
                </a:cubicBezTo>
                <a:cubicBezTo>
                  <a:pt x="8187" y="3707"/>
                  <a:pt x="7825" y="3644"/>
                  <a:pt x="7494" y="3644"/>
                </a:cubicBezTo>
                <a:cubicBezTo>
                  <a:pt x="6906" y="3644"/>
                  <a:pt x="6421" y="3844"/>
                  <a:pt x="5987" y="4175"/>
                </a:cubicBezTo>
                <a:cubicBezTo>
                  <a:pt x="5931" y="4141"/>
                  <a:pt x="5701" y="4070"/>
                  <a:pt x="5394" y="4070"/>
                </a:cubicBezTo>
                <a:cubicBezTo>
                  <a:pt x="5059" y="4070"/>
                  <a:pt x="4633" y="4154"/>
                  <a:pt x="4238" y="4461"/>
                </a:cubicBezTo>
                <a:cubicBezTo>
                  <a:pt x="3844" y="4767"/>
                  <a:pt x="3572" y="4839"/>
                  <a:pt x="3319" y="4839"/>
                </a:cubicBezTo>
                <a:cubicBezTo>
                  <a:pt x="3093" y="4839"/>
                  <a:pt x="2880" y="4782"/>
                  <a:pt x="2607" y="4782"/>
                </a:cubicBezTo>
                <a:cubicBezTo>
                  <a:pt x="2598" y="4782"/>
                  <a:pt x="2588" y="4782"/>
                  <a:pt x="2579" y="4782"/>
                </a:cubicBezTo>
                <a:cubicBezTo>
                  <a:pt x="1981" y="4791"/>
                  <a:pt x="518" y="5317"/>
                  <a:pt x="1" y="6861"/>
                </a:cubicBezTo>
                <a:cubicBezTo>
                  <a:pt x="108" y="6638"/>
                  <a:pt x="518" y="6031"/>
                  <a:pt x="1410" y="5772"/>
                </a:cubicBezTo>
                <a:lnTo>
                  <a:pt x="1410" y="5772"/>
                </a:lnTo>
                <a:cubicBezTo>
                  <a:pt x="1044" y="6013"/>
                  <a:pt x="589" y="6852"/>
                  <a:pt x="714" y="7387"/>
                </a:cubicBezTo>
                <a:cubicBezTo>
                  <a:pt x="893" y="6709"/>
                  <a:pt x="1312" y="6031"/>
                  <a:pt x="2275" y="5540"/>
                </a:cubicBezTo>
                <a:lnTo>
                  <a:pt x="2275" y="5540"/>
                </a:lnTo>
                <a:cubicBezTo>
                  <a:pt x="1687" y="5924"/>
                  <a:pt x="1205" y="7003"/>
                  <a:pt x="1374" y="7592"/>
                </a:cubicBezTo>
                <a:cubicBezTo>
                  <a:pt x="1472" y="6816"/>
                  <a:pt x="2097" y="5977"/>
                  <a:pt x="2909" y="5745"/>
                </a:cubicBezTo>
                <a:lnTo>
                  <a:pt x="2909" y="5745"/>
                </a:lnTo>
                <a:cubicBezTo>
                  <a:pt x="2231" y="6236"/>
                  <a:pt x="2070" y="6869"/>
                  <a:pt x="2284" y="7583"/>
                </a:cubicBezTo>
                <a:cubicBezTo>
                  <a:pt x="2258" y="5433"/>
                  <a:pt x="4443" y="6067"/>
                  <a:pt x="5469" y="5023"/>
                </a:cubicBezTo>
                <a:lnTo>
                  <a:pt x="5469" y="5023"/>
                </a:lnTo>
                <a:cubicBezTo>
                  <a:pt x="4791" y="5888"/>
                  <a:pt x="5112" y="6968"/>
                  <a:pt x="5112" y="6968"/>
                </a:cubicBezTo>
                <a:cubicBezTo>
                  <a:pt x="5112" y="6968"/>
                  <a:pt x="5086" y="7164"/>
                  <a:pt x="4399" y="7708"/>
                </a:cubicBezTo>
                <a:cubicBezTo>
                  <a:pt x="4300" y="7788"/>
                  <a:pt x="4247" y="7904"/>
                  <a:pt x="4238" y="8029"/>
                </a:cubicBezTo>
                <a:cubicBezTo>
                  <a:pt x="4229" y="8689"/>
                  <a:pt x="3872" y="9680"/>
                  <a:pt x="3489" y="10036"/>
                </a:cubicBezTo>
                <a:cubicBezTo>
                  <a:pt x="3408" y="10117"/>
                  <a:pt x="3382" y="10233"/>
                  <a:pt x="3435" y="10331"/>
                </a:cubicBezTo>
                <a:cubicBezTo>
                  <a:pt x="3515" y="10474"/>
                  <a:pt x="3676" y="10652"/>
                  <a:pt x="3756" y="10857"/>
                </a:cubicBezTo>
                <a:cubicBezTo>
                  <a:pt x="3810" y="10904"/>
                  <a:pt x="4142" y="11020"/>
                  <a:pt x="4504" y="11020"/>
                </a:cubicBezTo>
                <a:cubicBezTo>
                  <a:pt x="4626" y="11020"/>
                  <a:pt x="4752" y="11007"/>
                  <a:pt x="4871" y="10973"/>
                </a:cubicBezTo>
                <a:cubicBezTo>
                  <a:pt x="4943" y="10759"/>
                  <a:pt x="4871" y="10268"/>
                  <a:pt x="4648" y="10126"/>
                </a:cubicBezTo>
                <a:cubicBezTo>
                  <a:pt x="4461" y="10010"/>
                  <a:pt x="4327" y="9501"/>
                  <a:pt x="4452" y="8912"/>
                </a:cubicBezTo>
                <a:cubicBezTo>
                  <a:pt x="4497" y="8707"/>
                  <a:pt x="4648" y="8547"/>
                  <a:pt x="4854" y="8475"/>
                </a:cubicBezTo>
                <a:cubicBezTo>
                  <a:pt x="5612" y="8234"/>
                  <a:pt x="6602" y="7583"/>
                  <a:pt x="6727" y="6914"/>
                </a:cubicBezTo>
                <a:cubicBezTo>
                  <a:pt x="7102" y="7137"/>
                  <a:pt x="7628" y="8047"/>
                  <a:pt x="7450" y="8663"/>
                </a:cubicBezTo>
                <a:cubicBezTo>
                  <a:pt x="7414" y="8787"/>
                  <a:pt x="7450" y="8921"/>
                  <a:pt x="7539" y="9011"/>
                </a:cubicBezTo>
                <a:cubicBezTo>
                  <a:pt x="7913" y="9403"/>
                  <a:pt x="8467" y="10277"/>
                  <a:pt x="8618" y="10946"/>
                </a:cubicBezTo>
                <a:cubicBezTo>
                  <a:pt x="8894" y="11101"/>
                  <a:pt x="9198" y="11149"/>
                  <a:pt x="9469" y="11149"/>
                </a:cubicBezTo>
                <a:cubicBezTo>
                  <a:pt x="9918" y="11149"/>
                  <a:pt x="10278" y="11018"/>
                  <a:pt x="10278" y="11018"/>
                </a:cubicBezTo>
                <a:cubicBezTo>
                  <a:pt x="10278" y="11018"/>
                  <a:pt x="10269" y="10884"/>
                  <a:pt x="10224" y="10714"/>
                </a:cubicBezTo>
                <a:cubicBezTo>
                  <a:pt x="10171" y="10482"/>
                  <a:pt x="9983" y="10277"/>
                  <a:pt x="9751" y="10224"/>
                </a:cubicBezTo>
                <a:cubicBezTo>
                  <a:pt x="9234" y="10099"/>
                  <a:pt x="8725" y="9421"/>
                  <a:pt x="8476" y="9028"/>
                </a:cubicBezTo>
                <a:cubicBezTo>
                  <a:pt x="8368" y="8868"/>
                  <a:pt x="8360" y="8672"/>
                  <a:pt x="8440" y="8493"/>
                </a:cubicBezTo>
                <a:cubicBezTo>
                  <a:pt x="8600" y="8172"/>
                  <a:pt x="8815" y="7583"/>
                  <a:pt x="8574" y="7155"/>
                </a:cubicBezTo>
                <a:lnTo>
                  <a:pt x="8574" y="7155"/>
                </a:lnTo>
                <a:cubicBezTo>
                  <a:pt x="8791" y="7269"/>
                  <a:pt x="9263" y="7412"/>
                  <a:pt x="9930" y="7412"/>
                </a:cubicBezTo>
                <a:cubicBezTo>
                  <a:pt x="10414" y="7412"/>
                  <a:pt x="11002" y="7337"/>
                  <a:pt x="11669" y="7119"/>
                </a:cubicBezTo>
                <a:cubicBezTo>
                  <a:pt x="12767" y="7431"/>
                  <a:pt x="13828" y="9662"/>
                  <a:pt x="14007" y="10135"/>
                </a:cubicBezTo>
                <a:cubicBezTo>
                  <a:pt x="14185" y="10607"/>
                  <a:pt x="14792" y="10929"/>
                  <a:pt x="14792" y="10929"/>
                </a:cubicBezTo>
                <a:cubicBezTo>
                  <a:pt x="14830" y="10932"/>
                  <a:pt x="14869" y="10934"/>
                  <a:pt x="14910" y="10934"/>
                </a:cubicBezTo>
                <a:cubicBezTo>
                  <a:pt x="15328" y="10934"/>
                  <a:pt x="15818" y="10741"/>
                  <a:pt x="15818" y="10741"/>
                </a:cubicBezTo>
                <a:cubicBezTo>
                  <a:pt x="15818" y="10741"/>
                  <a:pt x="15809" y="10563"/>
                  <a:pt x="15595" y="10143"/>
                </a:cubicBezTo>
                <a:cubicBezTo>
                  <a:pt x="15554" y="10062"/>
                  <a:pt x="15475" y="10017"/>
                  <a:pt x="15387" y="10017"/>
                </a:cubicBezTo>
                <a:cubicBezTo>
                  <a:pt x="15379" y="10017"/>
                  <a:pt x="15371" y="10018"/>
                  <a:pt x="15363" y="10019"/>
                </a:cubicBezTo>
                <a:cubicBezTo>
                  <a:pt x="15349" y="10020"/>
                  <a:pt x="15335" y="10020"/>
                  <a:pt x="15322" y="10020"/>
                </a:cubicBezTo>
                <a:cubicBezTo>
                  <a:pt x="14999" y="10020"/>
                  <a:pt x="14709" y="9722"/>
                  <a:pt x="14444" y="9457"/>
                </a:cubicBezTo>
                <a:cubicBezTo>
                  <a:pt x="14569" y="9350"/>
                  <a:pt x="15157" y="8984"/>
                  <a:pt x="15166" y="8083"/>
                </a:cubicBezTo>
                <a:cubicBezTo>
                  <a:pt x="15175" y="7512"/>
                  <a:pt x="15380" y="7226"/>
                  <a:pt x="15532" y="7092"/>
                </a:cubicBezTo>
                <a:cubicBezTo>
                  <a:pt x="15648" y="6994"/>
                  <a:pt x="15702" y="6834"/>
                  <a:pt x="15657" y="6691"/>
                </a:cubicBezTo>
                <a:cubicBezTo>
                  <a:pt x="15630" y="6575"/>
                  <a:pt x="15577" y="6441"/>
                  <a:pt x="15487" y="6299"/>
                </a:cubicBezTo>
                <a:cubicBezTo>
                  <a:pt x="15444" y="6212"/>
                  <a:pt x="15360" y="6166"/>
                  <a:pt x="15268" y="6166"/>
                </a:cubicBezTo>
                <a:cubicBezTo>
                  <a:pt x="15246" y="6166"/>
                  <a:pt x="15224" y="6169"/>
                  <a:pt x="15202" y="6174"/>
                </a:cubicBezTo>
                <a:cubicBezTo>
                  <a:pt x="15074" y="6209"/>
                  <a:pt x="14936" y="6224"/>
                  <a:pt x="14798" y="6224"/>
                </a:cubicBezTo>
                <a:cubicBezTo>
                  <a:pt x="14245" y="6224"/>
                  <a:pt x="13685" y="5995"/>
                  <a:pt x="13685" y="5995"/>
                </a:cubicBezTo>
                <a:cubicBezTo>
                  <a:pt x="14354" y="5201"/>
                  <a:pt x="13106" y="4773"/>
                  <a:pt x="13864" y="2489"/>
                </a:cubicBezTo>
                <a:lnTo>
                  <a:pt x="13864" y="2489"/>
                </a:lnTo>
                <a:cubicBezTo>
                  <a:pt x="14256" y="3453"/>
                  <a:pt x="15086" y="3016"/>
                  <a:pt x="15122" y="3676"/>
                </a:cubicBezTo>
                <a:cubicBezTo>
                  <a:pt x="15139" y="3971"/>
                  <a:pt x="15349" y="4071"/>
                  <a:pt x="15597" y="4071"/>
                </a:cubicBezTo>
                <a:cubicBezTo>
                  <a:pt x="15724" y="4071"/>
                  <a:pt x="15860" y="4045"/>
                  <a:pt x="15987" y="4006"/>
                </a:cubicBezTo>
                <a:cubicBezTo>
                  <a:pt x="16264" y="3917"/>
                  <a:pt x="16388" y="3613"/>
                  <a:pt x="16273" y="3355"/>
                </a:cubicBezTo>
                <a:cubicBezTo>
                  <a:pt x="16085" y="2971"/>
                  <a:pt x="15800" y="2462"/>
                  <a:pt x="15719" y="1972"/>
                </a:cubicBezTo>
                <a:cubicBezTo>
                  <a:pt x="15621" y="1258"/>
                  <a:pt x="15175" y="794"/>
                  <a:pt x="15175" y="794"/>
                </a:cubicBezTo>
                <a:cubicBezTo>
                  <a:pt x="15175" y="794"/>
                  <a:pt x="15389" y="455"/>
                  <a:pt x="15586" y="259"/>
                </a:cubicBezTo>
                <a:lnTo>
                  <a:pt x="15586" y="259"/>
                </a:lnTo>
                <a:cubicBezTo>
                  <a:pt x="15318" y="295"/>
                  <a:pt x="15140" y="402"/>
                  <a:pt x="15140" y="402"/>
                </a:cubicBezTo>
                <a:cubicBezTo>
                  <a:pt x="15140" y="402"/>
                  <a:pt x="15309" y="170"/>
                  <a:pt x="15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5" name="Google Shape;2405;p33"/>
          <p:cNvGrpSpPr/>
          <p:nvPr/>
        </p:nvGrpSpPr>
        <p:grpSpPr>
          <a:xfrm>
            <a:off x="6611320" y="593249"/>
            <a:ext cx="841983" cy="244561"/>
            <a:chOff x="7921061" y="616246"/>
            <a:chExt cx="2070789" cy="601479"/>
          </a:xfrm>
        </p:grpSpPr>
        <p:sp>
          <p:nvSpPr>
            <p:cNvPr id="2406" name="Google Shape;2406;p3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9" name="Google Shape;2409;p33"/>
          <p:cNvGrpSpPr/>
          <p:nvPr/>
        </p:nvGrpSpPr>
        <p:grpSpPr>
          <a:xfrm rot="10800000">
            <a:off x="5761295" y="3010162"/>
            <a:ext cx="841983" cy="244561"/>
            <a:chOff x="7921061" y="616246"/>
            <a:chExt cx="2070789" cy="601479"/>
          </a:xfrm>
        </p:grpSpPr>
        <p:sp>
          <p:nvSpPr>
            <p:cNvPr id="2410" name="Google Shape;2410;p3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3" name="Google Shape;2413;p33"/>
          <p:cNvGrpSpPr/>
          <p:nvPr/>
        </p:nvGrpSpPr>
        <p:grpSpPr>
          <a:xfrm>
            <a:off x="1549232" y="4303949"/>
            <a:ext cx="841983" cy="244561"/>
            <a:chOff x="7921061" y="616246"/>
            <a:chExt cx="2070789" cy="601479"/>
          </a:xfrm>
        </p:grpSpPr>
        <p:sp>
          <p:nvSpPr>
            <p:cNvPr id="2414" name="Google Shape;2414;p3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7" name="Google Shape;2417;p33"/>
          <p:cNvGrpSpPr/>
          <p:nvPr/>
        </p:nvGrpSpPr>
        <p:grpSpPr>
          <a:xfrm rot="10800000">
            <a:off x="699207" y="6720862"/>
            <a:ext cx="841983" cy="244561"/>
            <a:chOff x="7921061" y="616246"/>
            <a:chExt cx="2070789" cy="601479"/>
          </a:xfrm>
        </p:grpSpPr>
        <p:sp>
          <p:nvSpPr>
            <p:cNvPr id="2418" name="Google Shape;2418;p3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1" name="Google Shape;2421;p33"/>
          <p:cNvGrpSpPr/>
          <p:nvPr/>
        </p:nvGrpSpPr>
        <p:grpSpPr>
          <a:xfrm>
            <a:off x="4088720" y="4303949"/>
            <a:ext cx="841983" cy="244561"/>
            <a:chOff x="7921061" y="616246"/>
            <a:chExt cx="2070789" cy="601479"/>
          </a:xfrm>
        </p:grpSpPr>
        <p:sp>
          <p:nvSpPr>
            <p:cNvPr id="2422" name="Google Shape;2422;p3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5" name="Google Shape;2425;p33"/>
          <p:cNvGrpSpPr/>
          <p:nvPr/>
        </p:nvGrpSpPr>
        <p:grpSpPr>
          <a:xfrm rot="10800000">
            <a:off x="3238695" y="6720862"/>
            <a:ext cx="841983" cy="244561"/>
            <a:chOff x="7921061" y="616246"/>
            <a:chExt cx="2070789" cy="601479"/>
          </a:xfrm>
        </p:grpSpPr>
        <p:sp>
          <p:nvSpPr>
            <p:cNvPr id="2426" name="Google Shape;2426;p33"/>
            <p:cNvSpPr/>
            <p:nvPr/>
          </p:nvSpPr>
          <p:spPr>
            <a:xfrm>
              <a:off x="7921061" y="616246"/>
              <a:ext cx="1776949" cy="601470"/>
            </a:xfrm>
            <a:custGeom>
              <a:rect b="b" l="l" r="r" t="t"/>
              <a:pathLst>
                <a:path extrusionOk="0" fill="none" h="5140" w="15185">
                  <a:moveTo>
                    <a:pt x="12588" y="1"/>
                  </a:moveTo>
                  <a:cubicBezTo>
                    <a:pt x="12918" y="1"/>
                    <a:pt x="13186" y="286"/>
                    <a:pt x="13141" y="625"/>
                  </a:cubicBezTo>
                  <a:cubicBezTo>
                    <a:pt x="13106" y="902"/>
                    <a:pt x="12856" y="1107"/>
                    <a:pt x="12571" y="1107"/>
                  </a:cubicBezTo>
                  <a:lnTo>
                    <a:pt x="6094" y="1107"/>
                  </a:lnTo>
                  <a:cubicBezTo>
                    <a:pt x="5862" y="1107"/>
                    <a:pt x="5648" y="1276"/>
                    <a:pt x="5621" y="1517"/>
                  </a:cubicBezTo>
                  <a:cubicBezTo>
                    <a:pt x="5594" y="1785"/>
                    <a:pt x="5808" y="2017"/>
                    <a:pt x="6076" y="2017"/>
                  </a:cubicBezTo>
                  <a:lnTo>
                    <a:pt x="10287" y="2017"/>
                  </a:lnTo>
                  <a:cubicBezTo>
                    <a:pt x="10572" y="2017"/>
                    <a:pt x="10831" y="2222"/>
                    <a:pt x="10858" y="2499"/>
                  </a:cubicBezTo>
                  <a:cubicBezTo>
                    <a:pt x="10902" y="2838"/>
                    <a:pt x="10644" y="3123"/>
                    <a:pt x="10313" y="3123"/>
                  </a:cubicBezTo>
                  <a:lnTo>
                    <a:pt x="8422" y="3123"/>
                  </a:lnTo>
                  <a:cubicBezTo>
                    <a:pt x="8181" y="3123"/>
                    <a:pt x="7967" y="3293"/>
                    <a:pt x="7949" y="3533"/>
                  </a:cubicBezTo>
                  <a:cubicBezTo>
                    <a:pt x="7923" y="3801"/>
                    <a:pt x="8137" y="4033"/>
                    <a:pt x="8404" y="4033"/>
                  </a:cubicBezTo>
                  <a:lnTo>
                    <a:pt x="14569" y="4033"/>
                  </a:lnTo>
                  <a:cubicBezTo>
                    <a:pt x="14854" y="4033"/>
                    <a:pt x="15104" y="4238"/>
                    <a:pt x="15140" y="4515"/>
                  </a:cubicBezTo>
                  <a:cubicBezTo>
                    <a:pt x="15184" y="4854"/>
                    <a:pt x="14917" y="5139"/>
                    <a:pt x="14587" y="5139"/>
                  </a:cubicBezTo>
                  <a:lnTo>
                    <a:pt x="5104" y="5139"/>
                  </a:lnTo>
                  <a:cubicBezTo>
                    <a:pt x="4827" y="5139"/>
                    <a:pt x="4577" y="4943"/>
                    <a:pt x="4542" y="4657"/>
                  </a:cubicBezTo>
                  <a:cubicBezTo>
                    <a:pt x="4497" y="4327"/>
                    <a:pt x="4756" y="4033"/>
                    <a:pt x="5086" y="4033"/>
                  </a:cubicBezTo>
                  <a:lnTo>
                    <a:pt x="6353" y="4033"/>
                  </a:lnTo>
                  <a:cubicBezTo>
                    <a:pt x="6593" y="4033"/>
                    <a:pt x="6808" y="3864"/>
                    <a:pt x="6834" y="3623"/>
                  </a:cubicBezTo>
                  <a:cubicBezTo>
                    <a:pt x="6852" y="3355"/>
                    <a:pt x="6647" y="3123"/>
                    <a:pt x="6379" y="3123"/>
                  </a:cubicBezTo>
                  <a:lnTo>
                    <a:pt x="607" y="3123"/>
                  </a:lnTo>
                  <a:cubicBezTo>
                    <a:pt x="331" y="3123"/>
                    <a:pt x="81" y="2918"/>
                    <a:pt x="36" y="2641"/>
                  </a:cubicBezTo>
                  <a:cubicBezTo>
                    <a:pt x="1" y="2302"/>
                    <a:pt x="259" y="2017"/>
                    <a:pt x="590" y="2017"/>
                  </a:cubicBezTo>
                  <a:lnTo>
                    <a:pt x="4069" y="2017"/>
                  </a:lnTo>
                  <a:cubicBezTo>
                    <a:pt x="4310" y="2017"/>
                    <a:pt x="4506" y="1821"/>
                    <a:pt x="4506" y="1571"/>
                  </a:cubicBezTo>
                  <a:lnTo>
                    <a:pt x="4506" y="1544"/>
                  </a:lnTo>
                  <a:cubicBezTo>
                    <a:pt x="4506" y="1303"/>
                    <a:pt x="4310" y="1107"/>
                    <a:pt x="4069" y="1107"/>
                  </a:cubicBezTo>
                  <a:lnTo>
                    <a:pt x="2900" y="1107"/>
                  </a:lnTo>
                  <a:cubicBezTo>
                    <a:pt x="2624" y="1107"/>
                    <a:pt x="2374" y="902"/>
                    <a:pt x="2338" y="625"/>
                  </a:cubicBezTo>
                  <a:cubicBezTo>
                    <a:pt x="2293" y="286"/>
                    <a:pt x="2552" y="1"/>
                    <a:pt x="2882" y="1"/>
                  </a:cubicBezTo>
                  <a:close/>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3"/>
            <p:cNvSpPr/>
            <p:nvPr/>
          </p:nvSpPr>
          <p:spPr>
            <a:xfrm>
              <a:off x="9824150" y="1083025"/>
              <a:ext cx="167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3"/>
            <p:cNvSpPr/>
            <p:nvPr/>
          </p:nvSpPr>
          <p:spPr>
            <a:xfrm>
              <a:off x="9273925" y="849638"/>
              <a:ext cx="320700" cy="134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9" name="Google Shape;2429;p33"/>
          <p:cNvGrpSpPr/>
          <p:nvPr/>
        </p:nvGrpSpPr>
        <p:grpSpPr>
          <a:xfrm>
            <a:off x="3474163" y="4809998"/>
            <a:ext cx="1221078" cy="1650554"/>
            <a:chOff x="952050" y="1036823"/>
            <a:chExt cx="1221078" cy="1650554"/>
          </a:xfrm>
        </p:grpSpPr>
        <p:sp>
          <p:nvSpPr>
            <p:cNvPr id="2430" name="Google Shape;2430;p33"/>
            <p:cNvSpPr/>
            <p:nvPr/>
          </p:nvSpPr>
          <p:spPr>
            <a:xfrm>
              <a:off x="952050" y="1315938"/>
              <a:ext cx="1220100" cy="12201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1" name="Google Shape;2431;p33"/>
            <p:cNvGrpSpPr/>
            <p:nvPr/>
          </p:nvGrpSpPr>
          <p:grpSpPr>
            <a:xfrm>
              <a:off x="952993" y="1036823"/>
              <a:ext cx="1220135" cy="467678"/>
              <a:chOff x="422918" y="176071"/>
              <a:chExt cx="2994196" cy="1147676"/>
            </a:xfrm>
          </p:grpSpPr>
          <p:sp>
            <p:nvSpPr>
              <p:cNvPr id="2432" name="Google Shape;2432;p33"/>
              <p:cNvSpPr/>
              <p:nvPr/>
            </p:nvSpPr>
            <p:spPr>
              <a:xfrm>
                <a:off x="422918" y="254116"/>
                <a:ext cx="2943908" cy="984171"/>
              </a:xfrm>
              <a:custGeom>
                <a:rect b="b" l="l" r="r" t="t"/>
                <a:pathLst>
                  <a:path extrusionOk="0" h="6633" w="19841">
                    <a:moveTo>
                      <a:pt x="10376" y="1"/>
                    </a:moveTo>
                    <a:cubicBezTo>
                      <a:pt x="9020" y="1"/>
                      <a:pt x="7664" y="910"/>
                      <a:pt x="7895" y="2713"/>
                    </a:cubicBezTo>
                    <a:lnTo>
                      <a:pt x="7895" y="2713"/>
                    </a:lnTo>
                    <a:cubicBezTo>
                      <a:pt x="7895" y="2713"/>
                      <a:pt x="7381" y="2457"/>
                      <a:pt x="6799" y="2457"/>
                    </a:cubicBezTo>
                    <a:cubicBezTo>
                      <a:pt x="6289" y="2457"/>
                      <a:pt x="5728" y="2653"/>
                      <a:pt x="5415" y="3391"/>
                    </a:cubicBezTo>
                    <a:cubicBezTo>
                      <a:pt x="5415" y="3391"/>
                      <a:pt x="5134" y="3276"/>
                      <a:pt x="4765" y="3276"/>
                    </a:cubicBezTo>
                    <a:cubicBezTo>
                      <a:pt x="4401" y="3276"/>
                      <a:pt x="3951" y="3388"/>
                      <a:pt x="3604" y="3837"/>
                    </a:cubicBezTo>
                    <a:cubicBezTo>
                      <a:pt x="3604" y="3837"/>
                      <a:pt x="2872" y="3543"/>
                      <a:pt x="2118" y="3543"/>
                    </a:cubicBezTo>
                    <a:cubicBezTo>
                      <a:pt x="1550" y="3543"/>
                      <a:pt x="969" y="3709"/>
                      <a:pt x="678" y="4292"/>
                    </a:cubicBezTo>
                    <a:cubicBezTo>
                      <a:pt x="0" y="5639"/>
                      <a:pt x="1579" y="6317"/>
                      <a:pt x="1579" y="6317"/>
                    </a:cubicBezTo>
                    <a:cubicBezTo>
                      <a:pt x="1579" y="6317"/>
                      <a:pt x="583" y="4718"/>
                      <a:pt x="1785" y="4718"/>
                    </a:cubicBezTo>
                    <a:cubicBezTo>
                      <a:pt x="1860" y="4718"/>
                      <a:pt x="1942" y="4725"/>
                      <a:pt x="2034" y="4738"/>
                    </a:cubicBezTo>
                    <a:cubicBezTo>
                      <a:pt x="3604" y="4961"/>
                      <a:pt x="3158" y="6094"/>
                      <a:pt x="5415" y="6540"/>
                    </a:cubicBezTo>
                    <a:cubicBezTo>
                      <a:pt x="5738" y="6605"/>
                      <a:pt x="6029" y="6633"/>
                      <a:pt x="6290" y="6633"/>
                    </a:cubicBezTo>
                    <a:cubicBezTo>
                      <a:pt x="7844" y="6633"/>
                      <a:pt x="8342" y="5639"/>
                      <a:pt x="8342" y="5639"/>
                    </a:cubicBezTo>
                    <a:cubicBezTo>
                      <a:pt x="8342" y="5639"/>
                      <a:pt x="9083" y="6571"/>
                      <a:pt x="10066" y="6571"/>
                    </a:cubicBezTo>
                    <a:cubicBezTo>
                      <a:pt x="10167" y="6571"/>
                      <a:pt x="10270" y="6561"/>
                      <a:pt x="10376" y="6540"/>
                    </a:cubicBezTo>
                    <a:cubicBezTo>
                      <a:pt x="11500" y="6317"/>
                      <a:pt x="11955" y="5639"/>
                      <a:pt x="11955" y="5639"/>
                    </a:cubicBezTo>
                    <a:cubicBezTo>
                      <a:pt x="11955" y="5639"/>
                      <a:pt x="12484" y="6352"/>
                      <a:pt x="13557" y="6352"/>
                    </a:cubicBezTo>
                    <a:cubicBezTo>
                      <a:pt x="13689" y="6352"/>
                      <a:pt x="13830" y="6341"/>
                      <a:pt x="13980" y="6317"/>
                    </a:cubicBezTo>
                    <a:cubicBezTo>
                      <a:pt x="15336" y="6094"/>
                      <a:pt x="15782" y="5193"/>
                      <a:pt x="15782" y="5193"/>
                    </a:cubicBezTo>
                    <a:cubicBezTo>
                      <a:pt x="15782" y="5193"/>
                      <a:pt x="16683" y="5639"/>
                      <a:pt x="17816" y="5639"/>
                    </a:cubicBezTo>
                    <a:cubicBezTo>
                      <a:pt x="18940" y="5639"/>
                      <a:pt x="19841" y="5193"/>
                      <a:pt x="19841" y="4060"/>
                    </a:cubicBezTo>
                    <a:lnTo>
                      <a:pt x="19841" y="4060"/>
                    </a:lnTo>
                    <a:cubicBezTo>
                      <a:pt x="19841" y="4060"/>
                      <a:pt x="19354" y="4829"/>
                      <a:pt x="18707" y="4829"/>
                    </a:cubicBezTo>
                    <a:cubicBezTo>
                      <a:pt x="18532" y="4829"/>
                      <a:pt x="18346" y="4773"/>
                      <a:pt x="18155" y="4631"/>
                    </a:cubicBezTo>
                    <a:cubicBezTo>
                      <a:pt x="17411" y="4071"/>
                      <a:pt x="17281" y="3663"/>
                      <a:pt x="16622" y="3663"/>
                    </a:cubicBezTo>
                    <a:cubicBezTo>
                      <a:pt x="16482" y="3663"/>
                      <a:pt x="16319" y="3682"/>
                      <a:pt x="16121" y="3721"/>
                    </a:cubicBezTo>
                    <a:cubicBezTo>
                      <a:pt x="16121" y="3721"/>
                      <a:pt x="15898" y="2597"/>
                      <a:pt x="14997" y="2597"/>
                    </a:cubicBezTo>
                    <a:cubicBezTo>
                      <a:pt x="14997" y="2597"/>
                      <a:pt x="14821" y="818"/>
                      <a:pt x="13440" y="818"/>
                    </a:cubicBezTo>
                    <a:cubicBezTo>
                      <a:pt x="13265" y="818"/>
                      <a:pt x="13071" y="846"/>
                      <a:pt x="12856" y="910"/>
                    </a:cubicBezTo>
                    <a:cubicBezTo>
                      <a:pt x="12856" y="910"/>
                      <a:pt x="11723" y="1"/>
                      <a:pt x="10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3"/>
              <p:cNvSpPr/>
              <p:nvPr/>
            </p:nvSpPr>
            <p:spPr>
              <a:xfrm>
                <a:off x="1526821" y="176071"/>
                <a:ext cx="1142487" cy="692318"/>
              </a:xfrm>
              <a:custGeom>
                <a:rect b="b" l="l" r="r" t="t"/>
                <a:pathLst>
                  <a:path extrusionOk="0" fill="none" h="4666" w="7700">
                    <a:moveTo>
                      <a:pt x="2017" y="2373"/>
                    </a:moveTo>
                    <a:cubicBezTo>
                      <a:pt x="2374" y="1320"/>
                      <a:pt x="4042" y="2025"/>
                      <a:pt x="3515" y="3346"/>
                    </a:cubicBezTo>
                    <a:cubicBezTo>
                      <a:pt x="2989" y="4666"/>
                      <a:pt x="1437" y="4282"/>
                      <a:pt x="919" y="3827"/>
                    </a:cubicBezTo>
                    <a:cubicBezTo>
                      <a:pt x="259" y="3256"/>
                      <a:pt x="1" y="1499"/>
                      <a:pt x="1820" y="750"/>
                    </a:cubicBezTo>
                    <a:cubicBezTo>
                      <a:pt x="3640" y="0"/>
                      <a:pt x="5451" y="1499"/>
                      <a:pt x="5451" y="1499"/>
                    </a:cubicBezTo>
                    <a:cubicBezTo>
                      <a:pt x="5451" y="1499"/>
                      <a:pt x="6210" y="1062"/>
                      <a:pt x="6950" y="1740"/>
                    </a:cubicBezTo>
                    <a:cubicBezTo>
                      <a:pt x="7699" y="2418"/>
                      <a:pt x="7521" y="3123"/>
                      <a:pt x="7521" y="3123"/>
                    </a:cubicBezTo>
                    <a:cubicBezTo>
                      <a:pt x="7521" y="3123"/>
                      <a:pt x="7343" y="4443"/>
                      <a:pt x="5844" y="3827"/>
                    </a:cubicBezTo>
                    <a:cubicBezTo>
                      <a:pt x="4354" y="3212"/>
                      <a:pt x="6022" y="1624"/>
                      <a:pt x="6468" y="268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3"/>
              <p:cNvSpPr/>
              <p:nvPr/>
            </p:nvSpPr>
            <p:spPr>
              <a:xfrm>
                <a:off x="2176699" y="626088"/>
                <a:ext cx="1240415" cy="697659"/>
              </a:xfrm>
              <a:custGeom>
                <a:rect b="b" l="l" r="r" t="t"/>
                <a:pathLst>
                  <a:path extrusionOk="0" fill="none" h="4702" w="8360">
                    <a:moveTo>
                      <a:pt x="3177" y="90"/>
                    </a:moveTo>
                    <a:cubicBezTo>
                      <a:pt x="3177" y="90"/>
                      <a:pt x="4015" y="0"/>
                      <a:pt x="4283" y="1231"/>
                    </a:cubicBezTo>
                    <a:cubicBezTo>
                      <a:pt x="4283" y="1231"/>
                      <a:pt x="5023" y="866"/>
                      <a:pt x="5799" y="1669"/>
                    </a:cubicBezTo>
                    <a:cubicBezTo>
                      <a:pt x="6576" y="2463"/>
                      <a:pt x="7191" y="2552"/>
                      <a:pt x="7976" y="1588"/>
                    </a:cubicBezTo>
                    <a:cubicBezTo>
                      <a:pt x="7976" y="1588"/>
                      <a:pt x="8360" y="4113"/>
                      <a:pt x="4033" y="2712"/>
                    </a:cubicBezTo>
                    <a:cubicBezTo>
                      <a:pt x="4033" y="2712"/>
                      <a:pt x="2365" y="4702"/>
                      <a:pt x="465" y="3417"/>
                    </a:cubicBezTo>
                    <a:cubicBezTo>
                      <a:pt x="188" y="3221"/>
                      <a:pt x="1" y="2909"/>
                      <a:pt x="10" y="2570"/>
                    </a:cubicBezTo>
                    <a:cubicBezTo>
                      <a:pt x="19" y="2338"/>
                      <a:pt x="108" y="2088"/>
                      <a:pt x="411" y="1936"/>
                    </a:cubicBezTo>
                    <a:cubicBezTo>
                      <a:pt x="1116" y="1588"/>
                      <a:pt x="1821" y="1847"/>
                      <a:pt x="1910" y="2552"/>
                    </a:cubicBezTo>
                    <a:cubicBezTo>
                      <a:pt x="1999" y="3256"/>
                      <a:pt x="768" y="3256"/>
                      <a:pt x="768" y="2552"/>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3"/>
              <p:cNvSpPr/>
              <p:nvPr/>
            </p:nvSpPr>
            <p:spPr>
              <a:xfrm>
                <a:off x="485087" y="573118"/>
                <a:ext cx="1191451" cy="718877"/>
              </a:xfrm>
              <a:custGeom>
                <a:rect b="b" l="l" r="r" t="t"/>
                <a:pathLst>
                  <a:path extrusionOk="0" fill="none" h="4845" w="8030">
                    <a:moveTo>
                      <a:pt x="7503" y="625"/>
                    </a:moveTo>
                    <a:cubicBezTo>
                      <a:pt x="7503" y="625"/>
                      <a:pt x="6638" y="0"/>
                      <a:pt x="5701" y="447"/>
                    </a:cubicBezTo>
                    <a:cubicBezTo>
                      <a:pt x="5701" y="447"/>
                      <a:pt x="5130" y="714"/>
                      <a:pt x="4952" y="1241"/>
                    </a:cubicBezTo>
                    <a:cubicBezTo>
                      <a:pt x="4952" y="1241"/>
                      <a:pt x="3899" y="803"/>
                      <a:pt x="3194" y="1678"/>
                    </a:cubicBezTo>
                    <a:cubicBezTo>
                      <a:pt x="3194" y="1678"/>
                      <a:pt x="875" y="857"/>
                      <a:pt x="242" y="2159"/>
                    </a:cubicBezTo>
                    <a:cubicBezTo>
                      <a:pt x="1" y="2659"/>
                      <a:pt x="117" y="3257"/>
                      <a:pt x="482" y="3667"/>
                    </a:cubicBezTo>
                    <a:cubicBezTo>
                      <a:pt x="643" y="3845"/>
                      <a:pt x="866" y="4024"/>
                      <a:pt x="1169" y="4140"/>
                    </a:cubicBezTo>
                    <a:cubicBezTo>
                      <a:pt x="1169" y="4140"/>
                      <a:pt x="224" y="2579"/>
                      <a:pt x="1357" y="2570"/>
                    </a:cubicBezTo>
                    <a:cubicBezTo>
                      <a:pt x="2490" y="2561"/>
                      <a:pt x="3194" y="3845"/>
                      <a:pt x="4202" y="4176"/>
                    </a:cubicBezTo>
                    <a:cubicBezTo>
                      <a:pt x="5211" y="4497"/>
                      <a:pt x="6977" y="4845"/>
                      <a:pt x="7940" y="3524"/>
                    </a:cubicBezTo>
                    <a:cubicBezTo>
                      <a:pt x="7940" y="3524"/>
                      <a:pt x="8030" y="2739"/>
                      <a:pt x="7236" y="2561"/>
                    </a:cubicBezTo>
                    <a:cubicBezTo>
                      <a:pt x="6451" y="2382"/>
                      <a:pt x="6005" y="2998"/>
                      <a:pt x="6272" y="3524"/>
                    </a:cubicBezTo>
                    <a:cubicBezTo>
                      <a:pt x="6531" y="4060"/>
                      <a:pt x="7236" y="3881"/>
                      <a:pt x="7236" y="3435"/>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3"/>
              <p:cNvSpPr/>
              <p:nvPr/>
            </p:nvSpPr>
            <p:spPr>
              <a:xfrm>
                <a:off x="1663177" y="1095986"/>
                <a:ext cx="538898" cy="135170"/>
              </a:xfrm>
              <a:custGeom>
                <a:rect b="b" l="l" r="r" t="t"/>
                <a:pathLst>
                  <a:path extrusionOk="0" fill="none" h="911" w="3632">
                    <a:moveTo>
                      <a:pt x="3631" y="18"/>
                    </a:moveTo>
                    <a:cubicBezTo>
                      <a:pt x="3631" y="18"/>
                      <a:pt x="2686" y="910"/>
                      <a:pt x="1695" y="901"/>
                    </a:cubicBezTo>
                    <a:cubicBezTo>
                      <a:pt x="705" y="883"/>
                      <a:pt x="0" y="0"/>
                      <a:pt x="0" y="0"/>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3"/>
              <p:cNvSpPr/>
              <p:nvPr/>
            </p:nvSpPr>
            <p:spPr>
              <a:xfrm>
                <a:off x="945788" y="796866"/>
                <a:ext cx="234432" cy="129828"/>
              </a:xfrm>
              <a:custGeom>
                <a:rect b="b" l="l" r="r" t="t"/>
                <a:pathLst>
                  <a:path extrusionOk="0" fill="none" h="875" w="1580">
                    <a:moveTo>
                      <a:pt x="89" y="170"/>
                    </a:moveTo>
                    <a:cubicBezTo>
                      <a:pt x="89" y="170"/>
                      <a:pt x="0" y="696"/>
                      <a:pt x="794" y="785"/>
                    </a:cubicBezTo>
                    <a:cubicBezTo>
                      <a:pt x="1579" y="874"/>
                      <a:pt x="1231" y="0"/>
                      <a:pt x="874" y="80"/>
                    </a:cubicBezTo>
                    <a:cubicBezTo>
                      <a:pt x="527" y="170"/>
                      <a:pt x="616" y="437"/>
                      <a:pt x="705" y="526"/>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8" name="Google Shape;2438;p33"/>
            <p:cNvGrpSpPr/>
            <p:nvPr/>
          </p:nvGrpSpPr>
          <p:grpSpPr>
            <a:xfrm>
              <a:off x="1761310" y="2276151"/>
              <a:ext cx="308398" cy="290919"/>
              <a:chOff x="3882979" y="1160111"/>
              <a:chExt cx="312049" cy="294363"/>
            </a:xfrm>
          </p:grpSpPr>
          <p:sp>
            <p:nvSpPr>
              <p:cNvPr id="2439" name="Google Shape;2439;p33"/>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3"/>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3"/>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3"/>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3" name="Google Shape;2443;p33"/>
            <p:cNvGrpSpPr/>
            <p:nvPr/>
          </p:nvGrpSpPr>
          <p:grpSpPr>
            <a:xfrm>
              <a:off x="1408856" y="2396457"/>
              <a:ext cx="308398" cy="290919"/>
              <a:chOff x="3882979" y="1160111"/>
              <a:chExt cx="312049" cy="294363"/>
            </a:xfrm>
          </p:grpSpPr>
          <p:sp>
            <p:nvSpPr>
              <p:cNvPr id="2444" name="Google Shape;2444;p33"/>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3"/>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3"/>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3"/>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33"/>
            <p:cNvGrpSpPr/>
            <p:nvPr/>
          </p:nvGrpSpPr>
          <p:grpSpPr>
            <a:xfrm>
              <a:off x="1056410" y="2276151"/>
              <a:ext cx="308398" cy="290919"/>
              <a:chOff x="3882979" y="1160111"/>
              <a:chExt cx="312049" cy="294363"/>
            </a:xfrm>
          </p:grpSpPr>
          <p:sp>
            <p:nvSpPr>
              <p:cNvPr id="2449" name="Google Shape;2449;p33"/>
              <p:cNvSpPr/>
              <p:nvPr/>
            </p:nvSpPr>
            <p:spPr>
              <a:xfrm>
                <a:off x="4047331" y="1160111"/>
                <a:ext cx="147213" cy="145756"/>
              </a:xfrm>
              <a:custGeom>
                <a:rect b="b" l="l" r="r" t="t"/>
                <a:pathLst>
                  <a:path extrusionOk="0" h="2713" w="2740">
                    <a:moveTo>
                      <a:pt x="2740" y="1"/>
                    </a:moveTo>
                    <a:lnTo>
                      <a:pt x="2740" y="1"/>
                    </a:lnTo>
                    <a:cubicBezTo>
                      <a:pt x="1277" y="72"/>
                      <a:pt x="99" y="1241"/>
                      <a:pt x="1" y="2713"/>
                    </a:cubicBezTo>
                    <a:cubicBezTo>
                      <a:pt x="1473" y="2632"/>
                      <a:pt x="2651" y="1464"/>
                      <a:pt x="274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3"/>
              <p:cNvSpPr/>
              <p:nvPr/>
            </p:nvSpPr>
            <p:spPr>
              <a:xfrm>
                <a:off x="3883409" y="1160111"/>
                <a:ext cx="147213" cy="145756"/>
              </a:xfrm>
              <a:custGeom>
                <a:rect b="b" l="l" r="r" t="t"/>
                <a:pathLst>
                  <a:path extrusionOk="0" h="2713" w="2740">
                    <a:moveTo>
                      <a:pt x="1" y="1"/>
                    </a:moveTo>
                    <a:lnTo>
                      <a:pt x="1" y="1"/>
                    </a:lnTo>
                    <a:cubicBezTo>
                      <a:pt x="90" y="1464"/>
                      <a:pt x="1268" y="2632"/>
                      <a:pt x="2740" y="2713"/>
                    </a:cubicBezTo>
                    <a:cubicBezTo>
                      <a:pt x="2651" y="1241"/>
                      <a:pt x="1464" y="72"/>
                      <a:pt x="1"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3"/>
              <p:cNvSpPr/>
              <p:nvPr/>
            </p:nvSpPr>
            <p:spPr>
              <a:xfrm>
                <a:off x="4046901" y="1304850"/>
                <a:ext cx="148127" cy="149624"/>
              </a:xfrm>
              <a:custGeom>
                <a:rect b="b" l="l" r="r" t="t"/>
                <a:pathLst>
                  <a:path extrusionOk="0" h="2785" w="2757">
                    <a:moveTo>
                      <a:pt x="0" y="1"/>
                    </a:moveTo>
                    <a:lnTo>
                      <a:pt x="0" y="1"/>
                    </a:lnTo>
                    <a:cubicBezTo>
                      <a:pt x="63" y="1508"/>
                      <a:pt x="1258" y="2713"/>
                      <a:pt x="2757" y="2784"/>
                    </a:cubicBezTo>
                    <a:cubicBezTo>
                      <a:pt x="2694" y="1285"/>
                      <a:pt x="1499" y="81"/>
                      <a:pt x="0"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3"/>
              <p:cNvSpPr/>
              <p:nvPr/>
            </p:nvSpPr>
            <p:spPr>
              <a:xfrm>
                <a:off x="3882979" y="1304850"/>
                <a:ext cx="148127" cy="149624"/>
              </a:xfrm>
              <a:custGeom>
                <a:rect b="b" l="l" r="r" t="t"/>
                <a:pathLst>
                  <a:path extrusionOk="0" h="2785" w="2757">
                    <a:moveTo>
                      <a:pt x="2757" y="1"/>
                    </a:moveTo>
                    <a:lnTo>
                      <a:pt x="2757" y="1"/>
                    </a:lnTo>
                    <a:cubicBezTo>
                      <a:pt x="1258" y="81"/>
                      <a:pt x="63" y="1285"/>
                      <a:pt x="0" y="2784"/>
                    </a:cubicBezTo>
                    <a:cubicBezTo>
                      <a:pt x="1499" y="2713"/>
                      <a:pt x="2694" y="1508"/>
                      <a:pt x="2757" y="1"/>
                    </a:cubicBezTo>
                    <a:close/>
                  </a:path>
                </a:pathLst>
              </a:cu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Chinese Zodiac Themed Printable Deck of Playing Cards by Slidesgo">
  <a:themeElements>
    <a:clrScheme name="Simple Light">
      <a:dk1>
        <a:srgbClr val="FEF8ED"/>
      </a:dk1>
      <a:lt1>
        <a:srgbClr val="403F35"/>
      </a:lt1>
      <a:dk2>
        <a:srgbClr val="FFFFFF"/>
      </a:dk2>
      <a:lt2>
        <a:srgbClr val="D4B25F"/>
      </a:lt2>
      <a:accent1>
        <a:srgbClr val="EE5156"/>
      </a:accent1>
      <a:accent2>
        <a:srgbClr val="FE8388"/>
      </a:accent2>
      <a:accent3>
        <a:srgbClr val="FFFFFF"/>
      </a:accent3>
      <a:accent4>
        <a:srgbClr val="FFFFFF"/>
      </a:accent4>
      <a:accent5>
        <a:srgbClr val="FFFFFF"/>
      </a:accent5>
      <a:accent6>
        <a:srgbClr val="FFFFFF"/>
      </a:accent6>
      <a:hlink>
        <a:srgbClr val="FEF8E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